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82" r:id="rId5"/>
    <p:sldId id="283" r:id="rId6"/>
    <p:sldId id="284" r:id="rId7"/>
    <p:sldId id="285" r:id="rId8"/>
    <p:sldId id="28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31\bdays&amp;yr\6Px\6Px%20spreadsheets\Spreadsheets%20Teaching\k%20for%20clamped%20ruler%20201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'[k for clamped ruler 2014.xlsx]Sheet1'!$C$1</c:f>
              <c:strCache>
                <c:ptCount val="1"/>
                <c:pt idx="0">
                  <c:v>Force (N)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intercept val="0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7200" baseline="0"/>
                      <a:t>y = 43.692x</a:t>
                    </a:r>
                    <a:endParaRPr lang="en-NZ" sz="72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'[k for clamped ruler 2014.xlsx]Sheet1'!$B$2:$B$12</c:f>
              <c:numCache>
                <c:formatCode>General</c:formatCode>
                <c:ptCount val="11"/>
                <c:pt idx="0">
                  <c:v>0</c:v>
                </c:pt>
                <c:pt idx="1">
                  <c:v>1.2E-2</c:v>
                </c:pt>
                <c:pt idx="2">
                  <c:v>2.1999999999999999E-2</c:v>
                </c:pt>
                <c:pt idx="3">
                  <c:v>3.5000000000000003E-2</c:v>
                </c:pt>
                <c:pt idx="4">
                  <c:v>4.4999999999999998E-2</c:v>
                </c:pt>
                <c:pt idx="5">
                  <c:v>5.5E-2</c:v>
                </c:pt>
                <c:pt idx="6">
                  <c:v>6.8000000000000005E-2</c:v>
                </c:pt>
                <c:pt idx="7">
                  <c:v>0.08</c:v>
                </c:pt>
                <c:pt idx="8">
                  <c:v>9.2999999999999999E-2</c:v>
                </c:pt>
                <c:pt idx="9">
                  <c:v>0.10299999999999999</c:v>
                </c:pt>
                <c:pt idx="10">
                  <c:v>0.115</c:v>
                </c:pt>
              </c:numCache>
            </c:numRef>
          </c:xVal>
          <c:yVal>
            <c:numRef>
              <c:f>'[k for clamped ruler 2014.xlsx]Sheet1'!$C$2:$C$12</c:f>
              <c:numCache>
                <c:formatCode>General</c:formatCode>
                <c:ptCount val="11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289160"/>
        <c:axId val="185289552"/>
      </c:scatterChart>
      <c:valAx>
        <c:axId val="1852891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89552"/>
        <c:crosses val="autoZero"/>
        <c:crossBetween val="midCat"/>
      </c:valAx>
      <c:valAx>
        <c:axId val="185289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891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5T20:28:49.94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9281 3848 64 0,'0'0'33'15,"13"-8"-1"-15,-13 8 0 16,2 28-27-16,-8 0 0 15,5 15 0-15,-8 2 1 16,5 7 0-16,-5-8-1 16,14-8 0-16,10-26 1 15,18-28-1-15,22-42 0 16,35-35-2-16,33-35-2 15,20-35-6-15,34-13-30 0,1-27-4 16,8-1-1-16,-13-6-3 16</inkml:trace>
  <inkml:trace contextRef="#ctx0" brushRef="#br0" timeOffset="908.0519">11694 5722 81 0,'0'0'35'15,"0"0"1"-15,9 35-2 16,-14-3-26-16,4 17-4 15,-7 1 3-15,9 2-4 16,4-19 4-16,23-25-3 16,29-45-2-16,41-43 0 15,93-52-6-15,-9-43-30 16,53-21-4-16,12-31-1 15,4 4-4-15</inkml:trace>
  <inkml:trace contextRef="#ctx0" brushRef="#br0" timeOffset="1953.1117">12595 7241 58 0,'-2'16'34'0,"-12"13"0"16,-12 20-1-16,-20 15-20 15,-15 23-9-15,-19 15 0 16,-7 12-2-16,-7 1-2 16,-3-4-2-16,16-5-29 15,-4-24-3-15,21-22 0 16,13-27-1-16</inkml:trace>
  <inkml:trace contextRef="#ctx0" brushRef="#br0" timeOffset="2133.122">11854 7652 96 0,'4'-12'39'15,"-4"12"0"-15,19 18-1 16,2 5-34-16,18 1 0 16,17-4-1-16,19-4-2 15,14-6-2-15,13-8-6 16,21 2-29-16,1-6-3 15,9 8 1-15,-10 2-4 16</inkml:trace>
  <inkml:trace contextRef="#ctx0" brushRef="#br0" timeOffset="2674.1529">13163 9052 62 0,'-3'-11'36'0,"-1"22"-1"16,-13 9-1-16,-7 24-16 15,-18 5-15-15,-10 22-1 16,-16 13 0-16,-5 15 1 0,-10 13-2 16,0-4 1-16,3-5-2 15,9-21-3-15,22-12-29 16,10-37-1-16,20-23-2 15,11-35 0-15</inkml:trace>
  <inkml:trace contextRef="#ctx0" brushRef="#br0" timeOffset="2832.162">12603 9426 82 0,'19'-34'35'0,"-12"14"2"15,7 23 1-15,-8 10-29 16,15 19-1-16,7 3-2 16,14 5-2-16,15-3 0 15,12-4-1-15,16-2-6 16,-1-12-31-16,18 3-4 0,-11-8 0 15,4 11-3-15</inkml:trace>
  <inkml:trace contextRef="#ctx0" brushRef="#br0" timeOffset="3395.1942">13259 10790 73 0,'10'6'34'0,"-14"12"-1"16,-20 10 0-16,-5 18-30 16,-22 15-3-16,-13 14 0 15,-9 10 0-15,-4 4 0 16,-2-1 0-16,6-14-4 15,16-11-28-15,8-25-1 16,16-22-1-16,15-27 1 16</inkml:trace>
  <inkml:trace contextRef="#ctx0" brushRef="#br0" timeOffset="3560.2036">12805 11026 81 0,'31'3'40'0,"-6"8"-1"16,9 20 1-16,-6 2-33 15,16 5-1-15,5 1-2 16,13-7-1-16,3-6-4 15,1-14-12-15,12 7-25 16,-9-12-1-16,3 9-1 16,-13-5-2-16</inkml:trace>
  <inkml:trace contextRef="#ctx0" brushRef="#br0" timeOffset="7097.4059">22904 12055 14 0,'-78'7'16'0,"-2"2"2"15,-11-2 1-15,-10 1-5 16,-10-7 1-16,1 7-3 16,-13-12-2-16,-5 7-2 15,-5-11-2-15,-2 7 0 16,-15-9-2-16,-3 8-1 15,-7-4-2-15,-5 2 0 16,-6-2-1-16,-3 2 0 16,-5-2 1-16,-2-2-1 15,0-1 0-15,-4-3 0 16,0-2 1-16,-5-2-1 15,-6 2 2-15,-4-3-1 16,-7 3 0-16,-4 5 1 0,-13-3-1 16,-3 8 0-16,-9-2 0 15,-5 7-1-15,-6-1 0 16,-5 1 0-16,-3 0 0 15,-1-1 0-15,-3-1 1 16,-6-1-2-16,4-4 2 16,-3 0 0-16,-6 1-1 15,5-3 1-15,-9 2-1 16,-6 0 1-16,0 3-1 15,-3 0 0-15,-2 1 1 16,-2 0-1-16,0 1 0 16,-4-3 0-16,4 0 0 15,-5-1 0-15,1-3 0 16,-1-1 0-16,0-2 0 0,2 3 0 15,1-1 0-15,-3 2 0 16,4 4 0-16,-1 1 0 16,4 2-1-16,-1 3 0 15,-2 0 1-15,-3 3-1 16,-7 0 0-16,3-1 1 15,3 4 0-15,-3-1 0 16,2 1 0-16,4 5 1 16,4 0-1-16,6 0 1 15,4 5-1-15,3-2 1 16,-2 1-1-16,5-6 0 15,2-6 0-15,8-3 0 16,5-6 1-16,6-4-2 0,10-7 2 16,12-2-1-16,12-5 0 15,7 3 0-15,10 2 0 16,7 0 0-16,5 4-1 15,2 4 1-15,4 5-1 16,2 7 1-16,4 4-1 16,-1 3 1-16,0 1 0 15,11 4 1-15,2-3 0 16,14 1 2-16,2-8-1 15,9-1 2-15,8-7-1 16,18 0 0-16,8-6-1 16,17 0 1-16,11-4-2 15,15 2 0-15,8-3 1 16,19-1-2-16,5 3 1 15,11 0-2-15,1 1 2 16,15 10 0-16,-17-14 0 0,17 14 0 16,0 0-2-16,0 0 3 15,0 0-3-15,-5 24 1 16,9 9-1-16,0 17 0 15,-3 25 1-15,-2 28 2 16,-2 31-2-16,-7 27 1 16,-4 27-2-16,-12 27 3 15,-9 19-2-15,-6 7 2 16,-9-1-3-16,3-12-1 15,1-19 1-15,4-24 0 16,9-27 0-16,11-32 0 16,15-28-5-16,2-35-28 15,28-11-2-15,-5-27-2 0,11-10 0 16</inkml:trace>
  <inkml:trace contextRef="#ctx0" brushRef="#br0" timeOffset="8210.4696">24329 11924 75 0,'-12'-3'36'15,"12"3"-2"-15,-8-10-7 16,8 10-23-16,0-12-2 15,0 12-1-15,0 0-1 16,13-9 1-16,-9 19-1 16,1 18 0-16,-3 26-1 15,-2 26 3-15,-8 33-2 16,-5 30 1-16,-8 32 0 15,-5 29 1-15,-8 20-1 16,-3 15 1-16,-1-3 0 16,8-1-3-16,1-10 2 15,9-14 0-15,7-19-2 0,11-15 0 16,3-21 0-1,9-22 0-15,-2-17 0 0,1-16 0 16,1-19-1-16,-4-19 0 16,3-11-3-16,-9-23-3 15,8-3-12-15,-8-26-15 16,0 0-1-16,-9-21 0 15,6 1 0-15</inkml:trace>
  <inkml:trace contextRef="#ctx0" brushRef="#br0" timeOffset="8933.5109">23934 14906 39 0,'-31'-12'31'0,"-5"-1"3"16,-5 3-3-16,-21-5-24 15,-2 6-3-15,-22-3-1 16,-10 3-1-16,-23 3-1 15,-15 4 0-15,-26 0 1 16,-16 4-1-16,-20 4 1 16,-18 1-1-16,-15-2 1 15,-15 2-1-15,-15-1 1 16,-10 0-1-16,-11-4 0 15,-9-3 0-15,-9-2 0 16,-11-1-1-16,-10 1 2 16,-17-1-2-16,-9 2 0 15,-13 3 0-15,-10 0 0 16,-9 6 0-16,-12-1-2 15,-8 1 2-15,-5 2 0 0,-1-2 2 16,-7 1-2-16,-1-2 0 16,-1-4 1-16,-3 2 0 15,1-2 0-15,-5 1 0 16,7 1 0-16,-8 4 0 15,2 4 1-15,-1 3-2 16,1 3 1-16,-2 0-1 16,-1 4 1-16,5-1-1 15,-3-1 1-15,9-4-1 16,0-5 0-16,10-2-1 15,0 1 1-15,13-2 0 16,5 0-1-16,5 0 0 16,7 5 0-16,3 2 1 15,4 4-2-15,5 3 2 0,3 1-1 16,4-3 1-16,5-1-1 15,5-6 1-15,11-4 0 16,4-9 0-16,13-7 2 16,10-5-1-16,10-10 0 15,8 1 0-15,10-8 1 16,9 5-1-16,7 1 1 15,12 0-1-15,3 4-1 16,7 2 2-16,10 7-1 16,8-1-1-16,10 6 1 15,6-1-2-15,5 3 1 16,13 0-2-16,10 8-7 15,1-11-28-15,19 9 0 0,16-5-3 16,26 10 1-16</inkml:trace>
  <inkml:trace contextRef="#ctx0" brushRef="#br0" timeOffset="10072.5761">12859 13028 50 0,'-4'-12'35'0,"4"12"1"16,0 0-1-16,-3 25-23 0,-6 10-5 16,3 23-3-16,-9 10 2 15,1 22-1-15,-6-8 0 16,10-5 0-16,14-32 0 15,26-34-1-15,30-62 1 16,43-53-1-16,46-51-1 16,39-47-4-16,43-16-17 15,8-34-20-15,12 10-1 16,-23 7-1-16,-19 30-4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1:11:21.8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1328 6734 17 0,'0'0'24'15,"0"0"2"-15,12-3-3 16,-12 3-14-16,13-8 0 16,-2 7-1-16,-1-11-1 15,12 8 4-15,-9-10-5 16,12 6-2-16,-2-5 0 15,7 7-1-15,-1-1-1 16,6 3 0-16,5 3-1 16,5 2 0-16,9 2 0 15,3-2-1-15,7-1 1 16,7-1-1-16,9-3 0 0,2 0 0 15,9-2 1-15,4 1-1 16,5 1 0-16,3 1 0 16,6 4 1-16,5 3-1 15,13 1 0-15,3 2 0 16,10-4 1-16,2 1-2 15,13-4 2-15,10-2-2 16,8-4 1-16,4 0 0 16,9-4 1-16,6 0-2 15,5 0 2-15,7 1-1 16,5 1 0-16,2 0 0 15,8 0 0-15,9-1 1 16,5-1-1-16,6 2 0 16,9-4 0-16,5 0 0 0,6-1 0 15,13-2 1-15,-1-1 0 16,6 1 0-16,2-1 0 15,5-1 0-15,-1 2 1 16,4 0-2-16,4 2 1 16,-2 4-1-16,5-1 1 15,5 4-1-15,5-1 0 16,3 3 0-16,2 1 0 15,4-2 0-15,-5-2 1 16,0 1 0-16,3-1-1 16,-3 1 2-16,-1-4-2 15,1 3 2-15,-5 0-1 16,5 1 0-16,-5-1 0 15,6 1 0-15,-5-2 0 16,-1 2 0-16,-3-1 0 0,-2-1-1 16,3 1 1-16,-4 0-1 15,-1-1 1-15,-2-1-1 16,-3 1 1-16,-4 1 0 15,-7 0 0-15,-2 2 0 16,-7 3 0-16,-4 1 0 16,-5 3 0-16,-6 3 0 15,-2 3 0-15,-9 1-1 16,-4 2 0-16,0 1 1 15,-10 0-1-15,-9 0 1 16,-5-1-1-16,-8 0 1 16,-8-1 0-16,-8-4 0 15,-10 1-1-15,-3 0 1 16,-6-3-1-16,-4-1 1 0,-2-2-1 15,-5-2 1-15,1 0-1 16,-6-4 0-16,0 0 0 16,-8-2 0-16,-12-4 0 15,-2 2 0-15,-15 0 0 16,-8-1 0-16,-16-1 1 15,-12 1-1-15,-15 1 0 16,-13 3 0-16,-9 1 0 16,-15 1 0-16,-5 2 0 15,-8 1 1-15,-6 1-1 16,-1 0 0-16,-13 0 0 15,19 1 1-15,-19-1-1 16,14-1 1-16,-14 1-1 0,0 0 1 16,0 0 0-16,0 0-1 15,0 0 1-15,0 0-1 16,0 0 0-16,0 0 1 15,0 0-1-15,0 0 0 16,0 0-1-16,0 0 1 16,0 0 0-16,0 0 0 15,0 0-1-15,10 11 1 16,-10-11 0-16,6 22 0 15,-5-4 0-15,2 3 0 16,-3 2 0-16,0 6 1 16,-4 1-1-16,1 1 0 15,0 0 1-15,-1 0 0 16,3 0-1-16,-2 0 1 0,1-2-1 15,4-2 0-15,3-4 0 16,0-1 1-16,0-2-2 16,0 0 1-16,2-5 0 15,-2-1 1-15,-3-3-1 16,-2-11 0-16,7 18 0 15,-7-18 0-15,2 12 0 16,-2-12 0-16,2 13 0 16,-2-13 1-16,5 16-2 15,-5-16 2-15,2 16-1 16,-2-16 0-16,5 15 0 15,-5-15 0-15,1 12 0 16,-1-12 0-16,0 0 0 16,0 0 1-16,0 0-1 0,1 11 0 15,-1-11 1-15,0 0-1 16,0 0 1-16,0 0-1 15,0 0 0-15,0 0 1 16,0 0-1-16,-10 3 1 16,10-3-1-16,-14 2 0 15,14-2 0-15,-21-1 0 16,8 1 0-16,1-1 1 15,-2 0-2-15,-1-1 2 16,-3 1-1-16,-4 1 0 16,0 3 0-16,-5 1 0 15,-11 4 0-15,-3 3 0 16,-13-1 0-16,1 2 0 0,-12 0 0 15,-4 0 0 1,-2-4 0-16,-4-1 0 0,-2-4 0 16,-3 1 1-16,-1-4-2 15,-6 1 1-15,1 0 1 16,-5 0-1-16,-1 1 0 15,-5 4 0-15,-2-1-1 16,-4 2 1-16,-2 1 0 16,-2-1 1-16,-2-2-2 15,-2 0 1-15,-3 0 0 16,-1-3 0-16,-4 0 0 15,-1-1 0-15,-1-1 0 16,-2 2-1-16,-9 0 1 16,-1 0 0-16,-6 3 0 0,-5-1-1 15,-2 5 1 1,-1-1-1-16,-7 1 1 0,0-1 0 15,-3 0-1-15,0 0 1 16,2-1 0-16,-4-1 0 16,-2-4 0-16,3 0 0 15,0 2 0-15,-2-4 0 16,0 1 0-16,-2-1 0 15,1 1-1-15,0-1 1 16,-2 4 0-16,-3-2 0 16,-2 0 0-16,3-2 0 15,-3 0 0-15,-2 0-1 16,0 0 1-16,3-2 0 15,-2 0 0-15,0-2 0 16,0 4 0-16,-2-2 0 16,1 4 0-16,-2 0 0 0,0 2 0 15,-3 0 0-15,6 2 0 16,-3 0 0-16,-1 0 0 15,3-3 0-15,1 1 0 16,3-3 0-16,-4-3 0 16,2-1 0-16,-3-1 0 15,2 0 0-15,-1-2 0 16,-3 2 0-16,0 0 1 15,1-1-1-15,-5 2 0 16,3 0 0-16,-2 2 0 16,1-2 0-16,-2 2 0 15,0-2 0-15,-2 0 0 16,1-1 0-16,1-1 1 0,-4 1-2 15,4-2 1-15,-3 0 0 16,4 0-1-16,-2 3 1 16,-1 1 0-16,1 0-1 15,1 2 1-15,1 3 0 16,-2 0 0-16,0 1-1 15,2 1 1-15,0 2-1 16,1-1 1-16,-1 2-1 16,0 0 1-16,-4 0-1 15,4-1 1-15,-2 1-1 16,-1-1 1-16,4-2 0 15,-1 1-1-15,3-5 1 16,2 0 0-16,8-3 0 16,1-1-1-16,-4 2 1 15,5-1 0-15,1 2 0 0,4 0 0 16,-5 2 0-16,-2 4 0 15,-1 2 0-15,2 2 1 16,0 1-1-16,-4 1 0 16,4-1 0-16,-1 1 1 15,5 2-1-15,1-2 1 16,3-3-1-16,0 3 0 15,5-1 0-15,4-1 1 16,4 4-1-16,-1-1 0 16,0-1 1-16,10-1-1 15,5 1 0-15,-1-4 0 16,13 0 0-16,-1-5 0 15,7-2 0-15,8-2 0 16,4-5 0-16,8 2 0 0,4-3 0 16,4 2 0-16,1 3 0 15,8 0 0-15,3 2 0 16,0 4-1-16,2 2 1 15,1 0 0-15,6 4 0 16,0-2 0-16,3-1 0 16,5 1 0-16,2 0 0 15,6-3 0-15,6 1 0 16,-1-3 0-16,8-1 1 15,4 0-1-15,4-2 1 16,4-3-1-16,1 1 0 16,3 1 1-16,15 1-1 15,-16-2 0-15,16 2-1 16,0 0 1-16,-10-11 0 0,10 11-1 15,0-25 1-15,0-1 0 16,4-9-1-16,-3-11 1 16,3-7 1-16,-4-9-1 15,0-1 0-15,-1 0 1 16,-3 5-1-16,0 7 1 15,-2 14-1-15,-2 10 0 16,1 10 0-16,7 17-1 16,-14 0-5-16,18 21-17 15,-4-21-14-15,7 27 1 16,-7-27-3-16,28 16 1 15</inkml:trace>
  <inkml:trace contextRef="#ctx0" brushRef="#br0" timeOffset="2561.1465">15782 7212 19 0,'6'-16'16'15,"-6"16"3"-15,4-14 2 16,-4 14-7-16,0 0-1 15,0 0-1-15,4 24 0 16,-9-3-1-16,9 25-2 16,-9 8-1-16,5 29-2 15,-9 14-1-15,2 23 1 0,-7 15-3 16,0 17 1-16,-5 3-1 15,3 3-1-15,-1-12 1 16,6-10-3-16,12-16-23 16,-2-27-10-16,8-20 0 15,6-21-3-15,2-19 0 16</inkml:trace>
  <inkml:trace contextRef="#ctx0" brushRef="#br0" timeOffset="3681.2105">15909 7155 21 0,'-25'1'24'0,"-8"-4"0"15,3 3-12-15,10 2-2 16,-2-5-2-16,22 3 0 0,-20-6-1 15,20 6 1-15,0-14-2 16,0 14 0-16,10-10-2 16,2 9 0-16,-12 1-1 15,20 2-1-15,-6 6 0 16,4 4-2-16,3 0 1 15,3 4-2-15,5-2 1 16,1 0 0-16,8-5 0 16,3 3 0-16,5-6 1 15,3-2-1-15,2 0 0 16,2-1 0-16,3-1 1 15,4 2-1-15,1 1 1 16,6-2-1-16,3 3 0 16,2-2 1-16,3 1-1 15,0 0 0-15,5-2 0 0,3 1 1 16,0-2-1-16,3 0 1 15,-1-1 0-15,6 3 0 16,-2 0 0-16,2 1 0 16,1-3 0-16,-2 4 0 15,4-4 0-15,2 1 0 16,-1-2 0-16,4-2 0 15,-1-3 0-15,3 2 0 16,0-2 0-16,2 0 1 16,-1 0-2-16,0 2 1 15,-3 0 0-15,1 2 0 16,1 0 0-16,-3 4 0 15,0-1-1-15,0-1 1 16,1 3-1-16,-1-3 0 0,0 1 1 16,4-2-1-16,-2-1 0 15,7 0 0-15,-3 0 1 16,4 0-1-16,-2-1 1 15,2 1-1-15,0 1 1 16,-1 1 0-16,0-2 0 16,1 0-1-16,2-2 1 15,-3-1-1-15,2 0 1 16,0-3 0-16,-1-2-1 15,1 2 1-15,2-4 0 16,0 3-1-16,-2-3 1 16,0 5 0-16,0-2 0 15,-1 3-1-15,-2 1 1 16,0 1 0-16,0-2-1 15,1 3 1-15,-4 0-1 0,1-5 1 16,0 0-1-16,3-1 1 16,1 0 0-16,6-2 0 15,-1 0 0-15,1 3 0 16,0-3 0-16,-1 6 0 15,3 1-1-15,1 2 0 16,-2 2 0-16,-3 1 0 16,-3 3 0-16,2-2 0 15,-2 9-6-15,-9-12-31 16,10 0 3-16,-8-8-2 15,-5-3-1-15</inkml:trace>
  <inkml:trace contextRef="#ctx0" brushRef="#br0" timeOffset="6438.3682">21006 3123 22 0,'8'-13'28'15,"-2"-3"0"-15,3 6 2 16,-9 10-13-16,11-21-9 0,-11 21-1 16,13-13 0-16,-13 13 0 15,0 0-1-15,13 6-1 16,-13-6 1-16,2 18-2 15,-2 1-1-15,4 10-1 16,-3 5 0-16,8 11 0 16,-5 2 0-16,3 10-1 15,1 3 0-15,5 6 0 16,-4-1 0-16,3 3 0 15,-3-2 0-15,1 6 0 16,0-2-1-16,-1-1 1 16,-1 1-1-16,-1 3 0 15,2-3 0-15,-3-3 0 16,0 1 0-16,0-1-1 15,0-1 2-15,-3-5-2 0,2 1 1 16,-1-2 0-16,-1-2 0 16,-1-3 0-16,1 1 0 15,2-4 0-15,-2 1 0 16,0 1 0-16,1-2 2 15,0 2-2-15,-1-2 1 16,0 1 0-16,0 2 0 16,2-4-1-16,1 2 2 15,-2-1-2-15,2-1-1 16,-1-5 1-16,0 3 0 15,2-5 0-15,-2 0 0 16,-1 1 0-16,-1-1 0 16,0-3 3-16,-1 2-1 15,0 0-1-15,-2-4 2 0,1 1-2 16,0-2 1-16,-1-4 0 15,0-1 0-15,4-1-2 16,-3 1-1-16,2-6 2 16,0-2-2-16,0-2 1 15,2-3 0-15,1-2 1 16,-3-3-1-16,3-5 0 15,-6-10 0-15,9 19 0 16,-9-19 0-16,8 16 1 16,-8-16-1-16,5 14 0 15,-5-14 0-15,4 12 1 16,-4-12-1-16,0 0 0 15,3 13 0-15,-3-13 0 16,0 0 1-16,0 0-1 0,0 0 1 16,16-5-1-16,-16 5 1 15,10-4-1-15,-10 4 0 16,16-5 1-16,-16 5-1 15,22 1 1-15,-11 2-1 16,3-1 0-16,6-2 0 16,2 0 1-16,6-4-1 15,3-3 0-15,8 1 0 16,4-7 0-16,8 1 0 15,5 2 0-15,2-3 0 16,3 2 0-16,1 1 0 16,5 1 0-16,-3 0 0 15,0 1 1-15,-1 1-1 16,2-1 0-16,-3-1 1 15,6 1-1-15,0-5 0 0,1 5 0 16,-3-4 0-16,0 2 0 16,-1 2 0-16,-2 1 1 15,-7 2-1-15,-4 1 0 16,-4 1 0-16,-4 2 0 15,-3 2 0-15,-4 1 0 16,-1 1 1-16,-5-1-1 16,0 1-1-16,-3-1 1 15,-5-1 1-15,0-1-1 16,-2 0 0-16,-2 0 0 15,-2-2-1-15,-2 1 1 16,-2 0 1-16,-3-1-1 16,4 4-1-16,-3-1 1 15,-2 1 0-15,-9-2 0 0,18 8 0 16,-18-8 0-16,17 8 0 15,-17-8 0-15,12 7 1 16,-12-7-1-16,12 7 0 16,-12-7 0-16,14 2 0 15,-14-2 0-15,19 1 0 16,-6-1 1-16,-1 2-1 15,1-1 0-15,2 0 0 16,-3 1 0-16,-2 2 0 16,-10-4 0-16,14 11 0 15,-14-11 0-15,4 15 0 16,-4-15 0-16,-2 16 0 15,2-16 0-15,-1 15 0 16,1-15 0-16,0 10 0 0,0-10 0 16,0 0 0-16,4 12 0 15,-4-12 0-15,0 0 1 16,0 0-1-16,0 0 0 15,0 0 0-15,0 0 0 16,0 0 0-16,0 0 0 16,0 0 0-16,0 0 0 15,0 0 0-15,0 0 0 16,13-11 0-16,-13 11 0 15,0 0 0-15,7-12 0 16,-7 12 0-16,8-15 0 16,-3 5 0-16,-1-5 0 15,1-1 1-15,2-5-2 0,0-1 2 16,0-5-1-16,-3-1-2 15,5-5 3-15,-5-1-2 16,1-9 1-16,-4-4-1 16,4-3 1-16,-2-5-1 15,2-5 0-15,-1-7 2 16,2-4-3-16,1-7 3 15,2-2-1-15,3-6-1 16,2-5 1-16,3-5 0 16,-1-2 0-16,3-5-1 15,0 0 1-15,0-3-1 16,0-1 1-16,-4-5 0 15,-2-2 1-15,-4-2 0 16,0 2-1-16,2 0 1 0,-7 0 0 16,1 5-1-16,-1 5 0 15,1 4-1-15,-10 7-1 16,5 12-2-16,-5 0-2 15,6 22-13-15,-17-10-18 16,7 18 0-16,-8-5-1 16,2 17 0-16</inkml:trace>
  <inkml:trace contextRef="#ctx0" brushRef="#br0" timeOffset="7693.44">21318 4304 64 0,'3'-29'34'15,"3"-1"0"-15,2-9-1 16,5-2-28-16,0-6-3 15,10-2 1-15,1-2 0 16,9 2-1-16,3-2 1 16,4 3-2-16,10 1 1 15,-1 6-1-15,3 7 1 16,0 8-1-16,-4 9 0 15,2 11 1-15,-12 9-1 16,-2 12 1-16,-7 8 0 16,-3 14-1-16,-6 5 1 15,-7 8-1-15,-2 4 0 0,-5 1-1 16,-4 0 0-16,-2 0 0 15,-2-7 0-15,2-7-1 16,-2-9 1-16,2-9-2 16,6-8 2-16,-6-15 0 15,20 0 0-15,-3-18 0 16,4-9 0-16,1-10 1 15,5-9-1-15,4-6 2 16,3-7-1-16,2-1 1 16,3 3-1-16,4 3 0 15,0 5 0-15,5 10-1 16,2 8 1-16,-2 8 0 15,0 5-1-15,2 9 0 16,-1 7 0-16,-3 6 0 16,-4 6 0-16,-2 6 1 0,-4 6-2 15,-4 3 2-15,-3 6-1 16,-6 6 0-16,-7 7 0 15,-6 0 1-15,-4 0-1 16,-5 2 1-16,0-8-1 16,2 1 0-16,-2-10 0 15,0-5 0-15,7-9 0 16,5-7 0-16,2-10 1 15,4-6-1-15,5-10 1 16,1-9-1-16,7-2 1 16,0-8-1-16,4-2 0 15,6-3 1-15,5 3-1 16,0 0 0-16,7 5 1 15,0 4-1-15,0 10 0 0,1 5 0 16,-4 10 0-16,-3 7 1 16,-5 12-1-16,-11 10 1 15,-9 10-1-15,-11 9 0 16,-9 5 0-16,-11 4-1 15,-3 1-2-15,-9-9-5 16,12 8-25-16,-6-24-6 16,19-3 2-16,5-20-3 15</inkml:trace>
  <inkml:trace contextRef="#ctx0" brushRef="#br0" timeOffset="9382.5366">21841 1233 60 0,'0'0'35'16,"-32"-45"-1"-16,9 42 0 15,0 12-23-15,-14 4-5 16,1 9-1-16,1 7-1 16,-4 6 0-16,-3-3-2 15,13-1 0-15,2-1 0 0,8-1-1 16,13-4-1-1,6-4 1-15,10-3-1 0,9-4-1 16,10 2 1-16,4-4 1 16,4 1-1-16,2-1 0 15,-5 7 0-15,-1 0 1 16,-5 6-1-16,-9 3 1 15,-9 7 1-15,-12 8-2 16,-9-1 2-16,-9 2-2 16,-5-2 3-16,-6 3-3 15,0-7 1-15,5-6-4 16,9 0-11-16,5-20-23 15,12-12 0-15,12 2 0 16,15-9 0-16</inkml:trace>
  <inkml:trace contextRef="#ctx0" brushRef="#br0" timeOffset="10231.5852">22229 1614 57 0,'7'-12'33'16,"-7"12"0"-16,4-16 0 15,-4 16-16-15,-14 0-13 16,14 0 0-16,-28 3 0 16,14 7 1-16,-10 1-1 15,2 8 1-15,-4 6 0 16,2 2-2-16,0 4 0 15,1 3-1-15,4-4 0 0,9 0-1 16,6-6 0-16,10-4 0 16,8-11-1-16,10-8 0 15,8-8 1-15,9-11-1 16,3-8 0-16,5-11 1 15,-5-4-2-15,0-2 2 16,-4-1-1-16,-5 3 1 16,-6 5-2-16,-9 7 2 15,-7 10 0-15,-13 19-1 16,0 0 0-16,0 0 0 15,-8 32 0-15,-8 1 0 16,0 10 1-16,0 2-1 16,1 1 0-16,6-1-1 15,4-2 0-15,5-11-2 0,14-9-1 16,3-11-4-16,17-5-9 15,-6-19-18-15,19-2-2 16,-4-15 1-16,9-2 5 16,-11-13 10-16,10 2 6 15,-15-4 7-15,-4 0 12 16,2 10 23-16,-16 1 4 15,-4 13 2-15,-12 2-3 16,-2 20-9-16,0 0-4 16,-7 16-2-16,-16 2-5 15,9 11-4-15,-10 2-3 16,6 5 0-16,-4-3 0 15,4 3-1-15,1-7 0 16,6-1 0-16,3-9 0 16,4-5-1-16,4-14 1 0,0 0-1 15,17-5-2-15,-2-10 2 16,6-9-2-16,4-4 1 15,2-1 0-15,2-5 0 16,1 2-1-16,-6 1 1 16,0 8 1-16,-4 3-1 15,-6 11 0-15,-4 3 0 16,-10 6 0-16,11 16 1 15,-12 4-2-15,0 5 1 16,-1 5 1-16,0 5-1 16,5-1 0-16,0 3-2 15,11-1-4-15,-7-19-14 0,19 5-16 16,-4-15 0-1,15-3-3-15,-3-16 2 0</inkml:trace>
  <inkml:trace contextRef="#ctx0" brushRef="#br0" timeOffset="10632.6081">23371 1350 78 0,'-16'-24'36'16,"6"14"0"-16,-17 7 0 15,9 15-29-15,-16 9-1 16,6 13-1-16,-5 6-1 15,6 4 0-15,2 5-2 16,7 1 1-16,8-9-1 16,10-4-1-16,6-12 1 15,11-9-1-15,6-14 0 0,10-15 0 16,7-15 0-16,7-11 0 15,1-15 1-15,-48 54-1 16,47-75 1-16,-47 75-1 16,52-88 0-16,-52 88-2 15,46-92 2-15,-46 92-1 16,43-80 0-16,-43 80 1 15,18-55-1-15,-2 38 1 16,-41 23-1-16,-6 30 2 16,-15 21-3-16,-2 34 0 15,-5 20-5-15,-3-3-19 16,18 2-14-16,16-30-1 15,21-1 1-15,1-17-4 0</inkml:trace>
  <inkml:trace contextRef="#ctx0" brushRef="#br0" timeOffset="11336.6484">21961 2235 76 0,'0'0'36'16,"7"-13"-2"-16,-7 13 2 16,-12 20-32-16,4 6-2 15,-4 10 1-15,1 12 0 16,-4 9 1-16,2 12-1 15,1 1-1-15,4 7 1 16,1-6-1-16,3-4 0 16,4-11 0-16,1-6 0 0,2-11-2 15,4-10 0-15,1-12 1 16,2-6 0-16,2-11 0 15,4-11 0-15,-4-5 0 16,3-8 0-16,0-6 0 16,5-2 0-16,-1-4 0 15,-1 6-1-15,1 0 0 16,-1 7 0-16,1 7 0 15,-2 5 1-15,-1 10-1 16,2 13 0-16,-4 5 1 16,-3 8-1-16,-3 8 0 15,-2 3 0-15,-6 3 0 16,-5 2 0-16,-4-2 0 15,-6-4 0-15,-1-5 1 0,-6-7-1 16,-2-8 0-16,-3-5 0 16,-2-11 0-16,3-10-2 15,1-5 0-15,2-9-4 16,12 3-6-16,-7-12-24 15,18 10-2-15,0-7 1 16,14 11-2-16</inkml:trace>
  <inkml:trace contextRef="#ctx0" brushRef="#br0" timeOffset="11787.6742">22538 2633 88 0,'11'0'35'0,"-11"0"2"16,0 0 1-16,-23 4-31 16,10 8-3-16,-8-1 0 15,4 10 0-15,-7 2-1 16,5 5-1-16,1 2 0 15,4 0 0-15,3 0-1 16,7-1 0-16,8-5 0 16,6-6 0-16,9-6-1 15,7-6 1-15,5-10-1 16,6-5 0-16,5-11 1 15,1-3 0-15,-2-9-1 0,0 0 1 16,-4-3-1-16,-6 2 1 16,-4 1-2-16,-7 7 2 15,-5 9-2-15,-15 16 1 16,12-5 0-16,-15 21 0 15,-4 12 1-15,-6 8-1 16,-1 4 0-16,-1 3-2 16,3 3 0-16,1-8-3 15,15 7-12-15,-4-31-19 16,23 0-4-16,-4-21 2 15,24-4-1-15</inkml:trace>
  <inkml:trace contextRef="#ctx0" brushRef="#br0" timeOffset="12052.6894">23269 2567 73 0,'-14'15'39'0,"-12"-7"-1"15,8 14 2-15,-15-13-19 16,18 21-12-16,-11-2-2 15,7 6-2-15,2-1 0 16,7 2-3-16,3-1 0 16,10-2-1-16,4-4-1 15,8-7-1-15,6-5-1 16,2-9-2-16,10 1-8 15,-12-20-24-15,19 2-4 16,-9-19 2-16,11 1-3 16</inkml:trace>
  <inkml:trace contextRef="#ctx0" brushRef="#br0" timeOffset="12281.7025">23570 2244 96 0,'0'0'38'16,"-13"10"1"-16,12 17-1 15,-10-1-32-15,7 11-2 16,-4 6-1-16,2 10 1 16,-2 6-1-16,-4 7-1 15,1 0 0-15,-2 1-1 16,2-4-2-16,0-7-2 15,9 5-14-15,-11-25-20 0,17 0-3 16,0-24 1-16,10-1-2 16</inkml:trace>
  <inkml:trace contextRef="#ctx0" brushRef="#br0" timeOffset="12634.7226">23701 2555 88 0,'-11'12'38'0,"-6"-4"-2"16,5 15-4-16,-9-15-16 16,8 9-10-16,-5-3-1 0,9 2-1 15,-2-4 0 1,6-1 0-16,5-11-1 0,-5 19-1 15,5-19-1-15,5 16 1 16,-5-16-1-16,11 17-1 16,-11-17 1-16,19 18 0 15,-11-7 0-15,0 1-1 16,-1 2 0-16,0-3 0 15,1 2-1-15,-8-13 0 16,15 21-2-16,-15-21-2 16,20 17-3-16,-20-17-18 15,18 4-14-15,-18-4 1 16,25 0-1-16,-16-6 2 15</inkml:trace>
  <inkml:trace contextRef="#ctx0" brushRef="#br0" timeOffset="13104.7495">23847 2733 77 0,'-6'24'38'0,"6"-24"0"15,8 17 0-15,-6-27-17 16,12 17-14-16,-2-15-2 16,4 1-2-16,1-2 0 15,4-4-1-15,0-1-1 16,0-5 0-16,1 4-1 0,-1-6-1 15,-3 1 1-15,-5 4-1 16,-4-1 0-16,-4 5 0 16,-5 12 0-16,-6-12 1 15,-7 14 1-15,-5 6 0 16,-4 5 0-16,-2 6 1 15,-1 7 0-15,-4 3 1 16,6-2-1-16,5 0-1 16,5-2 1-16,6-2-1 15,7-4 0-15,9-7-1 16,6 0 1-16,8-6-2 15,6-4 1-15,4-3-2 16,5-2 0-16,-1-5-1 16,6-1-1-16,-7-14-7 0,14 17-21 15,-13-23-9-15,6 6 1 16,-11-10-2-16</inkml:trace>
  <inkml:trace contextRef="#ctx0" brushRef="#br0" timeOffset="13370.7647">24519 2144 102 0,'0'0'39'16,"-10"20"1"-16,-1-9-9 15,9 18-25-15,-11 6-2 0,2 12 0 16,-4 8-1-16,0 5 0 16,-2 4 0-16,3 8-1 15,0-3-2-15,0-5-1 16,4-4-2-16,-2-18-8 15,14 7-24-15,-11-23-4 16,14 1-1-16,-5-27-1 16</inkml:trace>
  <inkml:trace contextRef="#ctx0" brushRef="#br0" timeOffset="13581.7768">24288 2491 114 0,'-2'18'43'0,"-3"-7"0"15,21 7-1-15,9-16-38 16,9-3-3-16,15-6-3 16,8-4-1-16,3 0-4 15,-4-17-10-15,12 21-23 16,-18-12-3-16,3 15 1 15,-15-7-2-15</inkml:trace>
  <inkml:trace contextRef="#ctx0" brushRef="#br0" timeOffset="21018.2022">15859 6504 35 0,'0'0'16'15,"0"0"4"-15,7-14 0 16,-7 14-9-16,0 0-2 0,-3-14 0 16,3 14 1-16,0 0-1 15,0 0-1-15,0 0-2 16,0 0-1-16,0 0-1 15,0 0-1-15,0 0 0 16,-11 10-1-16,11-10 0 16,0 0-2-16,0 0 1 15,0 0 0-15,0 0-2 16,0 0 2-16,0 0-1 15,0 0 0-15,0 0 0 16,12-5 1-16,-12 5-2 16,0 0-8-16,0 0-22 15,0 0-2-15,-14 2 0 16,14-2-1-16</inkml:trace>
  <inkml:trace contextRef="#ctx0" brushRef="#br1" timeOffset="26839.5351">15748 6489 41 0,'0'0'27'0,"0"0"-3"15,0 0-4-15,0 0-2 16,0 0-6-16,0 0-5 15,0 0-4-15,0 0-1 16,12-11-1-16,-12 11 1 16,9-10-1-16,-9 10 1 15,15-10 1-15,-15 10 1 16,0 0 1-16,0 0 0 15,0 0-1-15,2 24 0 0,-9-10-1 16,-1 8 1-16,-1 2-2 16,4 5 0-16,-1 3-1 15,3 4 0-15,1 2 0 16,5 4-1-16,1 0 1 15,0-2-1-15,0-2 1 16,1-4-1-16,-2-5 0 16,-1-5 1-16,0-7-1 15,-2-17 1-15,0 0-1 16,0 0 0-16,13-26 1 15,-6-6 0-15,3-6 0 16,-1-10 0-16,-1-6 0 16,1-4-2-16,-3-2 2 15,0 4-1-15,-8 0 0 0,0 10 0 16,0 6 1-16,-3 10-2 15,0 8 2-15,-1 8 0 16,6 14 0-16,-16 4 0 16,9 12 0-16,4 9 1 15,-1 8-2-15,6 8 2 16,3 6-2-16,0 7 2 15,1 5-2-15,4 1 2 16,-2-2-2-16,-5-2 1 16,-2-4-1-16,-1-7 0 15,-3-9 0-15,-1-5 0 16,1-10 0-16,-1-9 1 15,4-12-1-15,0 0 0 16,3-20 0-16,4-10 1 0,7-14 0 16,2-8-1-16,0-13 1 15,0-6-2-15,-1-5 2 16,-4-1-2-16,-3 7 2 15,-6 8-2-15,-7 10 1 16,-1 15-1-16,-10 17 1 16,0 16 0-16,0 20 0 15,-2 15 2-15,2 17-3 16,3 10 2-16,6 12-3 15,0-2-5-15,18 11-29 16,-4-10-1-16,9-1-1 16,1-12-2-16</inkml:trace>
  <inkml:trace contextRef="#ctx0" brushRef="#br1" timeOffset="29806.7048">21384 6527 51 0,'0'0'31'0,"10"-12"1"16,-10 12 0-16,10 7-21 16,-10-7-4-16,4 20 1 15,-4 1-3-15,2 9 0 16,-3 3-2-16,5 4 1 15,3 4-7-15,-4-4-29 16,9-2 0-16,2-9-2 16,1-6 0-16</inkml:trace>
  <inkml:trace contextRef="#ctx0" brushRef="#br1" timeOffset="30571.7486">23498 6425 51 0,'0'0'31'16,"0"0"2"-16,-9-12-3 15,9 12-18-15,0 0-3 16,9 17 1-16,-9-17-2 16,1 31-2-16,-1-8-2 15,1 8-1-15,-2 4-1 16,1 4 0-16,-3 1-3 0,-8-4-27 15,7 2-8-15,-1-5 2 16,0-3-3-16</inkml:trace>
  <inkml:trace contextRef="#ctx0" brushRef="#br1" timeOffset="31946.8272">15916 4813 16 0,'0'0'30'15,"0"0"-1"-15,0 0 3 16,0 0-16-16,13 35-5 16,-21-3-3-16,7 20-3 15,-7 13 0-15,1 16-4 16,-6 11 2-16,0 14-2 15,-5 1 3-15,1-1-2 16,-3-3-1-16,2-10 0 16,-2-10 0-16,3-13-1 15,9-7-26-15,0-18-4 16,6-13-3-16,3-10 1 0</inkml:trace>
  <inkml:trace contextRef="#ctx0" brushRef="#br1" timeOffset="33723.9289">15934 5314 17 0,'0'0'24'16,"0"0"0"-16,0 0-1 0,-13 0-16 16,13 0 0-16,0 0 1 15,0 0 0-15,0 0 0 16,0 0-1-16,-11-1 1 15,11 1-2-15,0 0-1 16,0 0-2-16,-15-11-1 16,15 11-1-16,-17-6 1 15,8 4-1-15,-8 0-1 16,0 2 1-16,-1 0 1 15,-1 2-1-15,-1-2 0 16,2 0 1-16,2-1 1 16,1 0-2-16,-2-2 0 15,-1 1-1-15,-2 0 0 16,-3-4 1-16,-5 5-2 0,-7 0 1 15,-3 0 0-15,-7 2 0 16,-6-1 0-16,-3 3 0 16,-8 0 1-16,-6-2-1 15,1 0 0-15,-4 0 0 16,0-3 1-16,-4 1-1 15,2-5 1-15,2-1-1 16,3-1 0-16,0-1 0 16,-2-3 0-16,-3-1 0 15,0 3 0-15,-3-4 0 16,-3 4 0-16,0-2 0 15,-3 3 0-15,-3 1 0 16,-2 2 1-16,-1-1-1 16,-1 3 0-16,-2-1 0 0,-3 0 1 15,-1 2-1-15,1 1 0 16,-1-1 1-16,-3-1-1 15,4 4 1-15,-5-3-1 16,3 5 0-16,-1-1 1 16,1 1-1-16,0 0 0 15,-2 2 0-15,-1-1 0 16,0 2 0-16,0-2 0 15,0 2 0-15,-1-2 0 16,-1 3 0-16,0-4 0 16,-3 4 0-16,-1-3 0 15,1-1 0-15,2 0 0 16,-3 0 0-16,5-3 0 0,-4 1 1 15,-2-1-1 1,-3 1 0-16,4 0 0 0,-4 0 0 16,-4 0 0-16,0 1 0 15,-3 2 0-15,-5 0 0 16,-4 1 0-16,3 1 0 15,-2-1 1-15,4 3 0 16,-8-4-1-16,4 2 1 16,1-4 0-16,3 1-1 15,6-3 1-15,1-1-1 16,-1-2 0-16,1 2 0 15,2 0 0-15,-3 2 0 16,2-4 0-16,-3 7 0 16,-3-2-1-16,-6 3 1 15,-2-1 0-15,-3 0 1 16,2 3-1-16,-2-4 0 0,-3 4 0 15,0-3 1-15,0 0-1 16,5-1 1-16,-1 1-1 16,5 0 1-16,3 0-1 15,-2 2 0-15,-2-2 0 16,4 2 0-16,2 4 0 15,-3-1 0-15,3 1 0 16,-2 1 0-16,-7 2 0 16,6 1 0-16,2-3 0 15,1 1 1-15,4-3-1 16,0-1 0-16,3 0 1 15,2-5-1-15,6 1 1 16,1 0-1-16,4-2 0 0,0-1 0 16,1 2 0-16,0-2 0 15,0 3 0-15,-1 0 0 16,1-2 0-16,2 4 1 15,-3-4-1-15,3 1 1 16,5-1-1-16,2-1 1 16,1-2-1-16,5-1 1 15,2-1-1-15,3-3 1 16,3 3-1-16,0-1 0 15,-1-1 0-15,1 3 0 16,-2 0 0-16,1 2 0 16,-1 1 0-16,-3 1 1 15,0 4-1-15,-2-1 0 16,3-1 0-16,-1 0 0 0,6 2 0 15,3-1 0-15,2-3 0 16,6 1 0-16,6-4 1 16,2 1-2-16,3-2 1 15,4 0-1-15,3-1-1 16,4 0-1-16,6 3-1 15,-2-3 0-15,8 9 0 16,-1-6-1-16,16 13-24 16,-5-6-5-16,18-6-2 15,-13 15 2-15</inkml:trace>
  <inkml:trace contextRef="#ctx0" brushRef="#br1" timeOffset="34126.9519">2123 5090 14 0,'0'0'2'0,"0"0"-1"16,0 0-17-16</inkml:trace>
  <inkml:trace contextRef="#ctx0" brushRef="#br1" timeOffset="34575.9776">2124 5036 7 0,'0'0'19'0,"12"-9"-2"15,-12 9 2-15,0 0-1 16,4-18 1-16,-4 18-3 16,0 0 0-16,0 0-2 15,0 0-3-15,0 0-3 16,-23 5-2-16,13 2-3 15,-9-1-1-15,-4 6 0 16,-6 3-1-16,-6 7 0 16,-10 1 0-16,-8 5 0 15,-4 0 1-15,2 3-1 16,-2-6 0-16,6 0 1 15,4-6 0-15,14-4-1 16,9-7 0-16,11 0 1 0,13-8-1 16,0 0-1-16,17 8 1 15,3-4 0-15,4 1 0 16,9 3 0-16,3 4 0 15,3 3 1-15,6 6-1 16,1 2 0-16,3 2 0 16,2 0 1-16,4 2-2 15,-7-2 1-15,3 1-1 16,-3-6 0-16,-3 1-1 15,-7-5-1-15,6 10-16 16,-18-18-18-16,8 5-1 16,-9-12 0-16,4-1-1 15</inkml:trace>
  <inkml:trace contextRef="#ctx0" brushRef="#br2" timeOffset="45136.5816">8699 5520 5 0,'0'-16'27'0,"1"2"2"15,4-1 1-15,-4-8-14 16,12 9-3-16,-7-10-2 15,12 12-1-15,-13-5-2 0,9 10-2 16,-14 7-1-16,13 10-1 16,-12 9-1-16,2 13 1 15,-7 12-3-15,0 12 2 16,-2 7 0-16,-2 12-1 15,2 2 0-15,-2 4 0 16,-2 1 0-16,2-5-1 16,4-8 0-16,1-9-3 15,5-9-2-15,0-20-24 16,15-8-5-16,-2-14-2 15,7-10 0-15</inkml:trace>
  <inkml:trace contextRef="#ctx0" brushRef="#br2" timeOffset="46025.6325">8772 5501 57 0,'-9'-4'34'0,"9"4"-2"16,0 0 1-16,-3-13-29 15,19 12 0-15,12-5-1 16,11 5 1-16,15-1-2 15,16 1 1-15,11-1-1 16,10 0-1-16,7-1 1 0,7-5-1 16,8 0 0-16,6-6 1 15,0-1-1-15,-2-2 0 16,-3-1 1-16,-3 2-1 15,-10 5 0-15,-12 4-1 16,-13 4 1-16,-15 5 0 16,-19 6-1-16,-13 1 0 15,-11 4 1-15,-11 0-1 16,-5-1 0-16,-3-2 1 15,1-10-1-15,-8 16 0 16,8-16 1-16,0 0-1 16,-12 9 1-16,12-9-1 15,0 0 1-15,0 0-1 0,0 0 0 16,-1 12 1-16,5-1-1 15,-3 6 0-15,1 9 1 16,0 7 2-16,-1 8 0 16,4 9-1-16,-1 4 1 15,-2 11-1-15,0 3 1 16,-3 4-1-16,-1-3 1 15,4 1-3-15,-4-6 0 16,-1-4 0-16,3-6 1 16,-1-12-1-16,1-5 0 15,3-13 0-15,0-3 1 16,1-11-1-16,-4-10 0 15,0 0 1-15,11 6 0 16,-11-6-1-16,5-14 0 16,-5 3 1-16,0-2-1 0,-4 1 0 15,0-1 1-15,-6 1-2 16,-1 2 1-16,-8 2 0 15,-6 1 0-15,-10 3 0 16,-9 2 0-16,-10 1 0 16,-17 1 0-16,-9 0 0 15,-10-1 0-15,-10-1 0 16,-5 2 0-16,-4-1-1 15,0 4 1-15,-2 1 0 16,6 3 0-16,8 2 0 16,9 1-1-16,10 0 1 15,14-1 0-15,13-3-1 16,13 0 0-16,16-8-4 15,22 2-22-15,17-12-12 0,15-1 2 16,4-13-3-16,18 1 1 16</inkml:trace>
  <inkml:trace contextRef="#ctx0" brushRef="#br2" timeOffset="48540.7763">10771 5746 39 0,'11'-14'30'16,"-11"14"3"-16,0 0-2 15,0 0-11-15,-11 14-9 16,7 6-3-16,-9-4 1 16,8 13-5-16,-7-3 2 15,4 8-5-15,-3-4 1 16,4 0 0-16,3-7 0 15,3-3-1-15,1-6 0 16,0-14 1-16,10 5-1 16,2-13 0-16,0-11 0 15,6-1 0-15,-2-7 1 16,0-2-2-16,0-3-1 0,3-1 2 15,-6 3-2-15,-1 3 2 16,-3 7-3-16,-1 4 4 16,-8 16-4-16,3-11 3 15,-3 11 1-15,0 12-2 16,-2 2 3-16,2 1-4 15,2 0 4-15,3 1-4 16,5-4 4-16,4-5-3 16,7-5 1-16,2-4-1 15,10-4-1-15,-1-2 2 16,2-2-3-16,-1-2 4 15,-4-1-3-15,-1 7 3 16,-6-3-4-16,-6 6 3 16,-7 3-1-16,-9 0 0 0,11 13 3 15,-10-2-4-15,-1 4 4 16,-1 4-4-16,3 0 2 15,1 4-2-15,3 2 0 16,4-6-8-16,15 9-26 16,-7-11-3-16,12 3 0 15,-2-10-1-15</inkml:trace>
  <inkml:trace contextRef="#ctx0" brushRef="#br2" timeOffset="48961.8004">11658 5812 68 0,'2'-17'31'0,"-4"3"3"16,-4-4-3-16,6 18-21 16,-21-20-7-16,8 19 5 15,-7-3-2-15,2 11-1 16,-10 1 2-16,4 12-3 15,-6-1 2-15,6 9-4 16,-2 0 3-16,8-1-5 16,5 0 2-16,8-2-1 15,6-9 0-15,9-2-1 16,6-9 1-16,7-6 0 15,6-7 0-15,3-9-1 16,2-2 1-16,0-5 0 16,-2-2-1-16,-3 2 1 15,-5 2-3-15,-3 4 2 16,-6 5 0-16,-15 13 0 0,11-2 1 15,-11 2-1-15,-10 25-1 16,1-3 1-16,-1 4 2 16,1 4-4-16,3 2-2 15,-2-8-4-15,18 8-22 16,-5-17-8-16,17 0 0 15,-4-16-1-15</inkml:trace>
  <inkml:trace contextRef="#ctx0" brushRef="#br2" timeOffset="49322.8209">12081 5701 65 0,'0'0'34'16,"-14"-14"0"-16,-4 20 1 15,-7-6-23-15,-1 17-6 16,-4-3 3-16,7 8-4 15,-6-3 2-15,11 4-4 16,4-5 2-16,8 1-4 16,11-6 3-16,7 1-2 15,9-6-2-15,2-1 1 16,5 0-1-16,1-2 1 15,-3-1-1-15,-4 3 0 16,-4-1 0-16,-4 6 1 16,-12 0-1-16,-5 4 0 15,-8 4 1-15,-2-2-1 16,-6 2 0-16,2-4 0 0,2-4-2 15,4-6-1-15,11-6-3 16,5-17-9-16,20 4-23 16,3-17 1-16,14 3-1 15,-2-11 1-15</inkml:trace>
  <inkml:trace contextRef="#ctx0" brushRef="#br2" timeOffset="49630.8387">12428 5658 91 0,'6'-11'35'15,"-6"11"2"-15,-12-3-9 16,1 16-19-16,-13-5-1 15,7 10-5-15,-6-2 1 16,6 2-2-16,6-3 2 16,8 0-3-16,7-3 2 0,14-5-3 15,6-1 0-15,11-4 1 16,2 0 2-16,2 0-2 15,-2 3 0-15,-5 2 0 16,-10 4 0-16,-8 11 0 16,-16 6 2-16,-14 4-2 15,-9 8 0-15,-9-2 0 16,-5 0 0-16,1-4-1 15,2-3 0-15,6-11-2 16,16-4-6-16,-3-20-29 16,29-3-3-16,2-16 0 15,17-7-2-15</inkml:trace>
  <inkml:trace contextRef="#ctx0" brushRef="#br2" timeOffset="51686.9563">9536 3756 7 0,'5'-13'9'16,"-3"-2"-4"-16,1 1-4 15,1 2-2-15,-3 0 0 16,1 1-1-16,-2 11 2 16,6-17 1-16,-6 17 1 15,2-15 3-15,-2 15 2 16,2-11 2-16,-2 11 3 0,0 0 0 15,0-14 2-15,0 14 0 16,0 0-1-16,6 20-2 16,-9-4 0-16,10 18-2 15,-10 8-1-15,13 20-1 16,-9 10-1-16,8 20-2 15,-8 7 1-15,3 15-1 16,-9 6 0-16,2 5-1 16,-10-8 1-16,1 1-3 15,-2-10 1-15,2-11-1 16,6-13-1-16,2-20-8 15,16-12-26-15,5-20-1 16,16-12-2-16,-2-18 1 16</inkml:trace>
  <inkml:trace contextRef="#ctx0" brushRef="#br2" timeOffset="53320.0496">9889 3833 23 0,'-5'-11'28'0,"0"-3"0"0,5 14-8 15,-33-21-4-15,17 20-2 16,-15-10-2-16,5 21-2 16,-12-5-2-16,2 15-1 15,-11 3 0-15,8 12-1 16,-6 2-2-16,5 8-1 15,1-2 0-15,7 1-1 16,8-2-1-16,10-4-1 16,13-7 0-16,7-3-1 15,18-9 1-15,10-7-2 16,17-5-1-16,11-18-16 15,12 5-16-15,1-11 1 16,7 0-2-16,-7-6 1 0</inkml:trace>
  <inkml:trace contextRef="#ctx0" brushRef="#br2" timeOffset="53909.0834">10029 3447 35 0,'0'0'28'15,"-1"-15"3"-15,1 15-2 16,-22 0-21-16,13 16 0 15,-14-3 0-15,6 18 0 16,-12 1-3-16,-1 16 0 16,-8 9 1-16,-1 14-1 15,-8 6-1-15,0 8 1 16,-5 1-1-16,3 7-2 15,-3-7 1-15,7-1-1 16,5-11 0-16,4-11-2 16,10-13 1-16,7-7-1 15,5-12 0-15,5-9 0 0,4-8 0 16,5-14 0-16,5 11 0 15,-5-11 0-15,23-4 1 16,-3-2-1-16,5-2 1 16,10 2-1-16,5-3 1 15,6 3-1-15,4 2 1 16,4 4-1-16,1 3 0 15,3-2 0-15,-6 3 0 16,-5 1-1-16,1 8-3 16,-11-11-21-16,1 14-12 15,-14-10 0-15,3 10-1 16,-14-8 0-16</inkml:trace>
  <inkml:trace contextRef="#ctx0" brushRef="#br2" timeOffset="57357.2806">2782 8353 21 0,'0'0'26'0,"0"0"-3"15,12 3-4-15,-12-3 1 16,2 22-9-16,-8-10-2 15,9 13-2-15,-5-2-3 16,6 9 1-16,-1 1-3 0,-1 5 1 16,6 7-1-16,-3 5-1 15,4 4 0-15,0 5 0 16,1 6 0-16,-2 7 0 15,0 4 1-15,1 12-1 16,-2-3 0-16,1 6 0 16,-1 6 1-16,2 7 0 15,-5 1-1-15,6 4 2 16,-6 0-2-16,8 3 0 15,-4-2-1-15,0 3 1 16,-2 0-1-16,2 5 1 16,-2-5-1-16,2 2 1 15,-2 0-2-15,0 1 0 0,-2 0 1 16,4 7 0-16,-2-5-1 15,3 2 1-15,1 1 1 16,5 3-3-16,-1 0 2 16,-2 3 0-16,5 5 1 15,-1-1-1-15,-3 2 0 16,-1 3-2-16,-1 2 2 15,-4 3 1-15,-4 1-1 16,-1-2 0-16,-3 0-1 16,-1 2 1-16,1 2 0 15,0-5 0-15,-1 1-2 16,5-5 1-16,-1-2 0 15,2 0 1-15,4-1-1 16,1-4 0-16,-3-4-1 0,0-4-2 16,-2 4 0-16,-3-6-1 15,-3 6-3-15,-13-12-6 16,7 5-22-16,-12-12-1 15,3 0 1-15</inkml:trace>
  <inkml:trace contextRef="#ctx0" brushRef="#br2" timeOffset="58281.3335">2387 14598 17 0,'71'5'24'0,"-1"-9"0"15,15 2-22-15,9 3 0 16,7-1-2-16,14 3 1 16,7-3-2-16,3 1 1 15,17 0-1-15,4 2 1 16,15-2 1-16,2 2-1 15,12 0 0-15,2 0 1 0,12 3 0 16,4 0 0-16,11 1 1 16,4 1-2-16,2-1 3 15,9 1-1-15,4-4 2 16,7 3 0-16,2-5 1 15,9 3-1-15,-1-5 2 16,10 6-1-16,1-5 0 16,5 5-2-16,5-5 2 15,11 5-3-15,3-2 1 16,5 1-2-16,6-5 1 15,7 0 1-15,8-5 0 16,5 0 1-16,-2-6-1 16,5 2 1-16,1-6-1 15,6 3 2-15,3-3-2 0,1 4 0 16,-3-4-2-16,3 6 2 15,1-3-2-15,2 6 0 16,-1-1-1-16,1 1 1 16,-3 0-2-16,2 0 2 15,5 1-1-15,-4-3 0 16,1 0 0-16,0-2 0 15,1 0 1-15,-2-4-1 16,3 1 0-16,-2-2 1 16,-8 2-3-16,-9-4-10 15,-8 10-21-15,-18-1-2 16,-17 9 0-16,-26-1-1 15</inkml:trace>
  <inkml:trace contextRef="#ctx0" brushRef="#br2" timeOffset="61376.5105">10006 15095 8 0,'13'-13'32'0,"-13"13"2"16,0 0-11-16,0-16-8 15,0 16-2-15,0 0-2 16,4 13-3-16,-4-13-3 15,-4 30-1-15,-2-12-2 16,1 9 0-16,-2 0-1 16,0 3 0-16,0-1 0 0,2-1 0 15,1-6-1-15,2-3 1 16,3-3-1-16,1-4 0 15,-2-12 0-15,11 7 1 16,-11-7-1-16,16-12 0 16,-8-3 1-16,3-4 0 15,-1-8 0-15,2 1 0 16,-1-7 0-16,1 3 1 15,-2 0-1-15,2 5 0 16,-3 3 0-16,-2 6-1 16,2 3 1-16,-9 13 0 15,13 0 0-15,-13 0 0 16,14 18-1-16,-7-5 1 15,2 5 0-15,3-1 0 0,-1 0-1 16,9-1 1-16,0-1-1 16,2-3 1-16,3-6 0 15,2-3-1-15,1-6 1 16,4-4 0-16,2-8 0 15,-1 0-1-15,0-2 1 16,-4 2-1-16,-2 3 0 16,-3 5 0-16,-6 7 0 15,-5 7 1-15,-7 8-1 16,-5 3 0-16,-2 9-1 15,-4-5-1-15,11 8-4 16,-7-16-8-16,16 6-24 16,-3-7-1-16,14 0 0 15,-1-11 0-15</inkml:trace>
  <inkml:trace contextRef="#ctx0" brushRef="#br2" timeOffset="61782.5336">10929 15192 30 0,'3'-25'37'15,"-6"-2"0"-15,3 6 0 16,-9-7-26-16,5 17-2 16,-11-1-2-16,0 16 0 15,-8 3-2-15,-2 12-2 16,-9 7 1-16,4 5-1 15,-4 3-1-15,8 4 0 0,1-3-1 16,13-4 1-16,9-3-1 16,8-6-1-16,12-7 1 15,9-11-1-15,6-4 0 16,4-8 1-16,2-6-1 15,-3-4 0-15,-1-4 0 16,-5 0 1-16,-5-2-1 16,-1 2 0-16,-8 6 0 15,-3 3 0-15,-12 13 0 16,0 0 0-16,0 0 0 15,-1 19 0-15,-4 1-1 16,-3 1-1-16,7 4-3 16,-7-14-11-16,18 10-24 15,-10-21 0-15,34 16-1 0,-11-26 0 16</inkml:trace>
  <inkml:trace contextRef="#ctx0" brushRef="#br2" timeOffset="62129.5536">11422 15049 50 0,'-25'-6'39'0,"1"13"-1"16,-7-3-1-16,12 9-30 15,-10 2-4-15,6 5 1 16,1 0-2-16,9 3 0 15,5-1-1-15,10-1 1 16,9-6-2-16,7-2 1 16,7-4-1-16,7-3 1 0,1-2-1 15,-3-1 0-15,-3 1 0 16,-3 1 1-16,-7 2-1 15,-8 3 0-15,-9 4 0 16,-8 2 1-16,-2 4-1 16,-8-1 0-16,3 1 0 15,-2-2-2-15,8 0-2 16,-6-14-34-16,15-4 0 15,10-2-2-15,13-11 1 16</inkml:trace>
  <inkml:trace contextRef="#ctx0" brushRef="#br2" timeOffset="62480.5736">11884 14946 62 0,'-14'-9'41'0,"3"17"-2"16,-12-12 0-16,8 19-34 15,-8-2-1-15,5 4-1 16,2 1-1-16,4 1-1 16,6 0-1-16,6-1 1 15,9-1-1-15,2-2 0 16,7-1 0-16,-3-1 0 15,3 2 0-15,-3-4 0 16,-1-1 0-16,-8 2 0 16,-1-2 0-16,-5-10 0 15,5 20 0-15,-8-8 0 0,-1-1 0 16,-4 7 0-16,-6 1 0 15,-2 2 1-15,-4 3-1 16,-1-1-1-16,0 3-2 16,-4-17-31-16,14 9-5 15,-1-13-2-15,12-5 1 16</inkml:trace>
  <inkml:trace contextRef="#ctx0" brushRef="#br2" timeOffset="63126.6106">12945 14660 24 0,'-16'-8'35'16,"-3"10"1"-16,-17 5 0 0,3 17-26 15,-21 1 0-15,5 22-3 16,-13 4 0-16,7 17-2 15,0 3 0-15,10 9-2 16,11-2-1-16,16 4 1 16,14-6-1-16,22-7-3 15,11-2-5-15,4-22-32 16,27 0 0-16,-3-20-2 15,10-1 1-15</inkml:trace>
  <inkml:trace contextRef="#ctx0" brushRef="#br2" timeOffset="63396.6261">13358 14650 43 0,'-12'-8'39'16,"2"20"2"-16,-10 8-5 16,7 17-18-16,-10 9-16 15,5 9 0-15,-1 10 0 16,0 10-1-16,7-1-1 15,3-1-1-15,7 1-4 16,-5-17-31-16,14 1-2 16,-2-11-1-16,12-7-1 15</inkml:trace>
  <inkml:trace contextRef="#ctx0" brushRef="#br2" timeOffset="63697.6433">13517 14926 59 0,'-29'14'39'16,"-9"1"0"-16,5 12-2 15,-6-4-31-15,8 2-2 16,2-3 0-16,11 2-2 15,8-6 1-15,10-2-1 0,0-16-1 16,24 20 1 0,0-17-1-16,6-1-1 0,4-2 0 15,5 0 0-15,-1 1-2 16,-3-1-2-16,6 12-6 15,-13-11-29-15,12 15 0 16,-14-8-2-16,8 11 2 16</inkml:trace>
  <inkml:trace contextRef="#ctx0" brushRef="#br2" timeOffset="64301.6778">14055 15037 36 0,'-22'-3'36'16,"-4"-3"2"-16,5 17-5 16,-10-9-21-16,10 17-3 15,-10-4 0-15,9 10-4 16,-5-3 0-16,10 5-2 15,1-1 0-15,9-1-1 16,7-7-1-16,8-3 0 16,10-8 0-16,7-6 0 0,7-5-1 15,5-8 0-15,0-3 0 16,0-2 0-16,-2-6 0 15,-4 1 0-15,-4 1 0 16,-4 1-1-16,-7 5 1 16,-3 2 0-16,-13 13 0 15,14-10 0-15,-14 10 1 16,0 23-1-16,-3 3-1 15,-4 7 1-15,-3 12 0 16,-5 9 1-16,-4 12-1 16,-7 7 0-16,-4 1 0 15,0-2-1-15,-5-3 2 16,4-5-2-16,-5-10 2 15,1-10-3-15,3-14 2 0,3-12 1 16,0-10-2-16,1-13 1 16,4-9-2-16,2-12-2 15,10-5-4-15,-9-21-30 16,26 2 0-16,-1-18-1 15,22 1 0-15</inkml:trace>
  <inkml:trace contextRef="#ctx0" brushRef="#br2" timeOffset="64831.7081">14546 14582 66 0,'0'0'39'0,"13"1"-1"16,3 3 0-16,13 12-36 15,4 6-1-15,9 13 0 16,2 6 0-16,-2 11 0 16,-5 8 0-16,-7 11-1 15,-13 7 1-15,-12 3-1 16,-14 2 1-16,-11 1 2 15,-12-6-2-15,-7-4 0 16,-5-9 0-16,4-12-2 16,5-13-1-16,4-24-11 15,13-1-27-15,3-24-1 16,21-5 1-16,1-18 1 15</inkml:trace>
  <inkml:trace contextRef="#ctx0" brushRef="#br2" timeOffset="71005.0612">725 9023 46 0,'0'0'33'0,"0"0"0"16,11 7-1-16,-11-7-11 15,-4 26-18-15,6 1 0 16,3 11-1-16,-5 10 1 0,6 9-1 15,-3 11 1-15,3 5-1 16,-2 0 0-16,5 0 0 16,-1-6-1-16,1-7-1 15,1-4-5-15,-4-22-21 16,9-3-7-16,-6-14-1 15,5-11-1-15</inkml:trace>
  <inkml:trace contextRef="#ctx0" brushRef="#br2" timeOffset="71236.0745">650 9065 83 0,'-27'-29'37'15,"0"6"0"-15,9 15-1 0,-1 2-32 16,19 6-1-16,11-4-2 15,11 2 0-15,11 0-1 16,18-1 0-16,12 0 0 16,13-1-2-16,13 8-9 15,-9-8-24-15,7 9 0 16,-12-1-1-16,0 10 0 15</inkml:trace>
  <inkml:trace contextRef="#ctx0" brushRef="#br2" timeOffset="71630.097">1106 9306 82 0,'-17'14'36'15,"17"-14"-3"-15,0 11 2 16,18-14-33-16,10-2 0 15,10 1 0-15,8-6 0 16,2 1 0-16,1-1-1 16,-3-3 0-16,-4 0 0 15,-6 0-1-15,-5-1 1 16,-10-1-1-16,-10 2 1 15,-8-1 0-15,-8 4 0 16,-7 2 0-16,-10 4 1 16,-5 4 0-16,-8 11 0 15,-3 4 0-15,1 8 0 16,-5 6 0-16,5 5-1 0,7 4 1 15,9 1-1-15,12-2 0 16,11-2 0-16,15-6-1 16,12-10-1-16,16-1-3 15,6-20-6-15,16 7-26 16,-3-18-1-16,7 5-1 15,-9-11 0-15</inkml:trace>
  <inkml:trace contextRef="#ctx0" brushRef="#br2" timeOffset="72005.1184">1652 9340 86 0,'-19'10'35'0,"0"-7"-2"15,16 8-1-15,3-11-29 0,14 5-1 16,11-7 0-16,12-4 0 15,6-3 1-15,6 0-1 16,2-5 0-16,0-1-1 16,-7-5 1-16,-2 4 0 15,-13 0-1-15,-10 1 1 16,-12 0-1-16,-10 5 1 15,-11 0-1-15,-8 7 1 16,-12 3-1-16,-5 9 0 16,-6 2 0-16,2 11 0 15,-1 3 0-15,4 8 0 16,10 4 0-16,9 5-1 15,15-5 1-15,15 0-1 16,14-9 0-16,12-7-1 0,17-7-1 16,1-26-12-16,17 3-22 15,-3-23-3-15,7-3 2 16,-10-20-3-16</inkml:trace>
  <inkml:trace contextRef="#ctx0" brushRef="#br2" timeOffset="72222.1309">2435 8612 81 0,'-25'-8'36'16,"3"24"1"-16,-5 14 0 16,3 27-30-16,-3 6-1 15,1 17-2-15,2 7-1 16,2 7 0-16,3 0-1 0,8-3-1 15,1-7-1-15,7-10-2 16,7-8-6-16,-5-25-26 16,15-9-3-16,-3-19 0 15,7-8-2-15</inkml:trace>
  <inkml:trace contextRef="#ctx0" brushRef="#br2" timeOffset="72422.1421">2176 9129 97 0,'-18'-1'37'15,"0"0"1"-15,15 14-1 16,3-13-35-16,8 11 0 0,16-9-1 16,15-6 0-16,8-2-1 15,6-5-1-15,15 6-11 16,-7-14-23-16,7 7-1 15,-11-4-1-15,0 4-2 16</inkml:trace>
  <inkml:trace contextRef="#ctx0" brushRef="#br2" timeOffset="73057.1786">2532 9193 91 0,'-23'18'35'15,"15"4"1"-15,3-11 1 16,13 0-33-16,12-4 0 0,13-3-2 15,4-8 1-15,9-4-1 16,-3-4 0-16,3-1-1 16,-7-7 1-16,-6-1-2 15,-6-5 1-15,-8 0 0 16,-10 2 0-16,-9 1-1 15,-8 2 1-15,-8 4-1 16,-7 3 1-16,-7 14-1 16,-5 12 1-16,-3 10 0 15,-3 8 0-15,8 5 0 16,1 8 0-16,15 2 0 15,6-2 0-15,15-5 0 16,12-11-1-16,14-7 1 16,12-8-1-16,8-10 0 15,8-8 0-15,-2-7 0 0,5-4-1 16,-5-2 1-16,-8-1 0 15,-4 0-1-15,-13 5 1 16,-8 1 0-16,-7 5 0 16,-16 9 0-16,0 0 0 15,-7 16 0-15,-7 5 0 16,-4 8 0-16,1 3 0 15,-3 6 0-15,5 0 0 16,5-3 0-16,2-4 0 16,6-8 0-16,4-10 1 15,-2-13-1-15,17-9 1 16,-5-11 0-16,1-10 0 15,6-7-1-15,0-8 1 16,5-4 0-16,4-6 0 0,9 2 0 16,0 6-1-16,3 6 1 15,2 4-1-15,0 7 0 16,-1 10-2-16,-3-4-15 15,4 22-20-15,-15-4-4 16,4 7 0-16,-6-6-2 16</inkml:trace>
  <inkml:trace contextRef="#ctx0" brushRef="#br2" timeOffset="73681.2141">805 10273 64 0,'0'0'35'0,"0"0"-1"15,4-11 1-15,-4 11-27 16,6 13-3-16,3 5 0 0,-9 5-1 15,7 15 0-15,-8 8 0 16,2 13-1-16,-6 7-2 16,1 3 1-16,-3-1-1 15,0-5-1-15,6-5-1 16,-1-11-3-16,8-6-5 15,-5-25-28-15,17-3 2 16,0-22-2-16,7-1 1 16</inkml:trace>
  <inkml:trace contextRef="#ctx0" brushRef="#br2" timeOffset="73996.2319">872 10270 89 0,'0'0'37'0,"21"-1"-1"15,0 0 1-15,10 4-34 16,8-1-1-16,9 5 1 16,-1 1 0-16,2 6-1 15,-8 4 0-15,-3 8 0 16,-16 7-1-16,-13 8 0 15,-12 10-1-15,-18 5 1 16,-11 3-1-16,-7 0 0 16,-10-4 0-16,2-5 0 15,-2-5 0-15,5-14-1 16,8-7-2-16,7-15-3 15,29-9-11-15,-14-7-19 16,35-8 0-16,-1-15-2 0,25 3 1 16</inkml:trace>
  <inkml:trace contextRef="#ctx0" brushRef="#br2" timeOffset="74207.2444">1418 10503 69 0,'0'0'36'15,"5"23"0"-15,-12-5 1 16,7 11-28-16,-10 2-2 15,5 11-2-15,-5-3 0 16,5 6-1-16,1-8-1 16,1 1-3-16,3-9 1 15,3-8-2-15,7-9-6 16,-10-12-27-16,28-17-4 15,-10-14 2-15,15-1-3 0</inkml:trace>
  <inkml:trace contextRef="#ctx0" brushRef="#br2" timeOffset="74357.253">1550 10219 80 0,'-11'4'35'16,"0"0"-1"-16,11-4-1 15,4 31-53-15,-4-31-12 16,29 19-2-16,-4-12 0 15,12 3 1-15</inkml:trace>
  <inkml:trace contextRef="#ctx0" brushRef="#br2" timeOffset="74672.271">1806 10394 79 0,'-4'22'36'0,"-14"-5"1"15,5 4-1-15,-11-6-29 16,5 6 0-16,-1-4-2 16,5 4-1-16,1-5-2 15,10 3 0-15,6-5 0 16,10-3-1-16,8-3 0 15,7-2-1-15,8-3 1 16,1 1-1-16,1-3 1 16,1 3-1-16,-7 0 1 15,-6 5 0-15,-10 3 0 16,-6 5 0-16,-15 3 0 15,-5 2 0-15,-7 2 0 0,-1-1-1 16,-3-1 0-16,3-4 0 16,3-1-2-16,5-12-2 15,11-5-19-15,12-4-14 16,12-10-1-16,1-17-1 15,15-3-1-15</inkml:trace>
  <inkml:trace contextRef="#ctx0" brushRef="#br2" timeOffset="74905.2843">2342 9972 93 0,'0'0'40'16,"-12"-9"-2"-16,4 32-1 15,-14 15-32-15,6 6-1 0,-1 8-3 16,0 11 1-16,1 9-1 15,-1 6 0-15,1 4-1 16,1-5 1-16,2-3-2 16,0-6 0-16,4-9-4 15,0-20-9-15,13-2-22 16,-7-23-2-16,3-14 1 15,14-6-3-15</inkml:trace>
  <inkml:trace contextRef="#ctx0" brushRef="#br2" timeOffset="75432.3144">2174 10390 81 0,'0'0'36'0,"2"11"-1"16,-2-11 1-16,27 26-32 15,-4-15-3-15,15-3-1 16,4-1 1-16,10-2-1 15,6-5 1-15,6 0-1 16,-2-4 0-16,0 0-1 16,-7 0 1-16,-6-1 0 15,-8-1 0-15,-14 2 0 16,-13 1 0-16,-14 3 1 15,0 0-1-15,-15 5 1 16,-11 0 1-16,-7 8 0 16,-7 1 1-16,-6 7 0 15,-1 2 1-15,3 2 0 16,3 3-1-16,11 1 1 0,6-4-1 15,12 0-1-15,16-4 0 16,13-7-1-16,13-10 0 16,9-4-1-16,6-9 1 15,3-5-1-15,2-8 1 16,-1-2-1-16,-7-1 0 15,-8 0 0-15,-11-1 0 16,-3 4 0-16,-12 4 0 16,-7 6 1-16,-1 12-1 15,-14-2 0-15,2 13 0 16,-6 9 0-16,3 4 0 15,-1 5 0-15,6 6-1 16,3-6 0-16,8 2-2 0,4-16-6 16,22 7-22-16,-7-24-7 15,16 1 0-15,-4-16-3 16</inkml:trace>
  <inkml:trace contextRef="#ctx0" brushRef="#br2" timeOffset="76031.3487">3167 10403 75 0,'-16'5'37'0,"6"10"-1"16,-7-5 2-16,11 9-28 15,-8-10-4-15,10 3-1 16,4-12-1-16,-6 14-1 15,6-14 0-15,0 0-1 0,0 0-1 16,14-4 0-16,-14 4 0 16,15-18 0-16,-9 9 0 15,3-4 0-15,0 1-1 16,-1 1 1-16,-8 11-1 15,14-15 0-15,-14 15 0 16,0 0 0-16,0 0 1 16,0 0-1-16,1 15 0 15,-9 2 0-15,-1 4 1 16,-2 4-1-16,-2 9 1 15,1-2 0-15,0 4-1 16,-3-3 1-16,6-2-1 16,4-3 1-16,1-7-1 15,4-5 1-15,0-16-1 0,0 0 0 16,18 2 0-16,-6-17 1 15,4-6-1-15,-1-6 1 16,4-8-1-16,4-2 0 16,-2-4 1-16,5-2-1 15,-1 5 0-15,-2 1 0 16,1 6 0-16,-5 9 1 15,-1 5-1-15,2 10 0 16,-6 9 1-16,-5 9-1 16,-3 7 0-16,-3 6 1 15,2 6-1-15,0 3-1 16,2 6-3-16,-5-6-4 15,12 14-14-15,-15-20-14 16,13 10-2-16,-5-18-3 0,8 2-1 16</inkml:trace>
  <inkml:trace contextRef="#ctx0" brushRef="#br2" timeOffset="76362.3677">3786 10388 83 0,'-11'0'39'16,"11"0"-1"-16,-24 4 1 15,13 2-32-15,-9-1-1 0,4 6-2 16,-5 2 0-16,2 8 0 16,-4 2-1-16,3 4 1 15,0 2-2-15,7 0 0 16,0 1 0-16,4-5-1 15,9-3-1-15,11-6 0 16,7-5-3-16,2-18-9 16,19 11-18-16,-10-20-10 15,14 6 0-15,-8-12-2 16</inkml:trace>
  <inkml:trace contextRef="#ctx0" brushRef="#br2" timeOffset="76733.3889">4045 10497 67 0,'-14'21'39'0,"-6"-10"-1"16,16 7 1-16,4-18-13 15,0 0-22-15,29-1 0 16,3-6-2-16,6-11 0 15,4 0-1-15,1-8 0 16,0 1 0-16,-10-4 0 16,0 2-1-16,-17 2 1 15,-5 5-1-15,-13 8 1 16,-9 8-1-16,-16 8 1 15,-7 13 1-15,-9 10-1 0,-1 6 1 16,-1 8-1-16,6 7 1 16,6-4 0-16,15 0-1 15,13-6-1-15,16-12-1 16,18-4-8-16,2-23-15 15,20 7-16-15,-2-16 0 16,11 0-3-16,-5-12 1 16</inkml:trace>
  <inkml:trace contextRef="#ctx0" brushRef="#br2" timeOffset="81979.689">1369 11653 69 0,'0'0'36'0,"0"0"-1"16,0 0-1-16,0 17-31 16,-7 1-3-16,-2 4 3 15,-1 9-1-15,-1 5 1 16,-1 8-1-16,0-1 1 15,0 0-2-15,3-5 1 16,4-2 0-16,2-7 0 16,4-8-1-16,6-12-1 0,4-8 1 15,4-9-1-15,7-9 0 16,0-7-1-16,0-8 1 15,3-2 0-15,-6-5-1 16,2 3 1-16,-3 0 0 16,-5 5-1-16,-1 8 4 15,-6 0-2-15,0 13 1 16,-6 10-1-16,0 0-1 15,0 0 1-15,0 19 0 16,1-3-1-16,2-2-2 16,8 2 3-16,3-7-3 15,11-3 3-15,6-6-1 16,9-4 1-16,5-2 0 15,-2-7-1-15,2 4 1 0,-6-4 0 16,-4 5-1-16,-9 5 1 16,-10 6 0-16,-9 8 0 15,-10 7-1-15,-4 7 1 16,-5 9-1-16,-4 2 0 15,2 0 0-15,4 0-4 16,1-10-7-16,21 7-13 16,-12-33-13-16,26 9-1 15,-4-24-2-15,12-4 1 16</inkml:trace>
  <inkml:trace contextRef="#ctx0" brushRef="#br2" timeOffset="82265.7053">2043 11330 72 0,'19'5'37'0,"5"10"0"15,-2-6 0-15,16 11-29 16,-5 1-5-16,6 14 1 15,-1 3-1-15,-2 10 2 16,-12 9-2-16,-5 7-1 16,-12 8 0-16,-9 4-2 15,-9 0 0-15,-6-1-1 16,-6-6 0-16,-3-12-5 15,8-2-7-15,-14-26-16 16,22-7-9-16,-9-24 0 16,19 2-3-16</inkml:trace>
  <inkml:trace contextRef="#ctx0" brushRef="#br2" timeOffset="82698.7301">1382 11264 66 0,'-36'29'36'0,"1"19"0"15,-21 3-3-15,10 25-22 16,-12 7-2-16,20 17-3 16,3 6 0-16,22 12-3 15,13-4 0-15,24-1-1 16,18-8-2-16,15-19-9 15,31-6-23-15,-4-28-5 16,18-8-2-16,-13-23-1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1:13:38.53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2116 1057 33 0,'0'0'30'15,"0"0"3"-15,0 0-4 16,-28-53-16-16,28 53-4 0,0 0-1 15,0 0-4-15,19-46 4 16,-19 46-4-16,0 0-1 16,0 0 0-16,0 0 0 15,32 8 0-15,-34 29 0 16,0 15 1-16,-3 14-3 15,-1 16 2-15,-4 12-1 16,-2 10-2-16,2 3 2 16,0-18-2-16,0-12 2 15,2-13-2-15,2-12 2 16,4-13-3-16,6-17 1 15,2-13 1-15,-6-9-1 0,18-21 0 16,-8-9-1-16,-1-14 3 16,1-13-3-16,-5-15 3 15,1-13-1-15,-3 35 0 16,0-4 0-16,-1 2-1 15,2-2 1-15,4 1-1 16,1-1 0-16,3 3-1 16,3 0 1-16,2 9 0 15,3-3-1-15,-20 45 1 16,50-71 0-16,-50 71 0 15,55-48 1-15,-55 48 1 16,58-27-1-16,-58 27 1 16,43 5-1-16,0 25 2 15,-16 18-3-15,-14 9 2 16,-23 2-2-16,-13 0 1 0,-14-6-2 15,-3-8 1-15,8-21-1 16,4-6 1-16,8-5 0 16,8 0 0-16,12-13-1 15,9 17 1-15,11-6 0 16,8 3 0-16,3 2 0 15,7 6 0-15,0 5 0 16,4 4 1-16,-2 2-2 16,-5 2 0-16,-2 5-4 15,-12-10-18-15,5 7-15 16,-6-6 1-16,5-2-2 15,-5-15 1-15</inkml:trace>
  <inkml:trace contextRef="#ctx0" brushRef="#br0" timeOffset="392.0224">3000 1343 86 0,'0'0'37'15,"-6"11"-1"-15,12 6 1 16,-3-2-35-16,12 0 0 15,9-5 0-15,14-4 0 16,7-7 0-16,9-5 0 16,1-10 0-16,5-5 0 15,-3-7 1-15,-6-4-2 16,-11-2 1-16,-40 34 0 15,0 0 1-15,36-59-2 0,-36 59 1 16,0 0 0-16,-12-50 0 16,-7 33-1-16,-31 16 0 15,-5 16 0-15,-14 12-1 16,4 12 1-16,-4 7-2 15,15 15 2-15,13-1-2 16,34-7 1-16,19-9-2 16,25-20-1-16,23-7-6 15,4-16-29-15,29-6-1 16,4-17-1-16,11-4 0 15</inkml:trace>
  <inkml:trace contextRef="#ctx0" brushRef="#br0" timeOffset="699.04">3985 1183 89 0,'-34'-4'39'15,"-12"0"0"-15,2 10 2 16,-5 0-27-16,3 1-10 16,9 3-2-16,6 4 1 15,7 3-1-15,11 1 0 16,9 3-1-16,10-1-1 15,7-2 0-15,9 0 0 16,6-1 0-16,5-1 0 16,0-1 0-16,2-2 0 15,-6 2 0-15,-1-1 0 16,-15 1 0-16,-8 8 1 15,-13 0-1-15,-8 3-1 16,-6 1 1-16,-5-1-2 0,1-3 0 16,-3-4-3-16,16-2-19 15,0-23-16-15,25-6 0 16,-1-11-1-16,22-2 1 15</inkml:trace>
  <inkml:trace contextRef="#ctx0" brushRef="#br0" timeOffset="1082.0619">4245 1179 94 0,'0'21'38'0,"-14"9"2"15,-9 13-2-15,-1-6-34 16,3 11 1-16,1-3-1 0,9-2 0 15,4-3-2-15,10-5 0 16,9-14 0-16,16-13-1 16,5-10 0-16,10-12 1 15,7-13-1-15,2-7 0 16,0-7 1-16,-1-4-2 15,-7 6 2-15,-8-1-2 16,-7 9 1-16,-10 4-1 16,-13 13 1-16,-6 14-2 15,-10 11 1-15,-4 13 0 16,-4 7-1-16,4 7 1 15,-1 2-1-15,8 5 0 16,9-6 0-16,10-9-1 16,15-11-4-16,8-21-9 0,28-6-15 15,-7-21-10-15,21-13 1 16,-77 42-1-16</inkml:trace>
  <inkml:trace contextRef="#ctx0" brushRef="#br0" timeOffset="1294.0737">5393 741 106 0,'0'0'40'0,"0"0"0"16,33-48 1-16,-45 62-39 15,2 24 1-15,-20 38-1 16,-8 35 1-16,-2 12-5 15,4-1 1-15,22-14-9 16,12-31-27-16,41-37-3 0,2-22 0 16,20-17-1-16</inkml:trace>
  <inkml:trace contextRef="#ctx0" brushRef="#br0" timeOffset="1502.0859">6021 736 110 0,'0'0'41'16,"0"0"1"-16,0 0 0 16,5-22-40-16,-19 68 1 15,-26 45-2-15,-5 34 1 16,-7 6-5-16,3-10-9 0,16-4-27 15,0-22-1-15,20-29 0 16,-1-23-2-16</inkml:trace>
  <inkml:trace contextRef="#ctx0" brushRef="#br0" timeOffset="1962.1121">5770 1169 112 0,'0'0'39'0,"17"-49"2"15,-17 49-2-15,35-45-35 16,-35 45-2-16,69-36 1 16,-69 36-1-16,87-24 0 0,-32 18-1 15,-8 4-1-15,10-1 1 16,0 1 0-16,-4 1-1 15,-2 1 1-15,-2 1 0 16,-49-1 0-16,74 7 1 16,-58-2 1-16,22 13-3 15,-36 5 0-15,-17 5 0 16,-22-3 0-16,4 2 0 15,3-8 0-15,25 0 0 16,30-13 0-16,13 0 0 16,3-1 0-16,3 4 0 15,-2 4 0-15,-4 2 0 16,-10 8 0-16,-14 4 0 0,-15 3 0 15,-18 2 0-15,-9-1 0 16,-10 1 0-16,-5-4-3 16,-9-11-8-16,16 3-8 15,-17-17-6-15,31 3-8 16,-3-11-8-16,25 5-1 15,-17-28 1-15</inkml:trace>
  <inkml:trace contextRef="#ctx0" brushRef="#br0" timeOffset="2524.1443">7893 904 85 0,'5'-51'37'16,"-5"51"1"-16,0 0-1 15,18-56-33-15,-18 56 0 16,0 0-1-16,0 0 0 15,0 0 1-15,0 0 0 16,30 45-1-16,-30 15-1 16,-2 18 0-16,-6 10-2 15,1 10 1-15,-7 0-1 16,6-5-1-16,-1-19-3 0,6-30-3 15,10-16-28-15,-7-28-3 16,0 0 1-16,10-13-2 16</inkml:trace>
  <inkml:trace contextRef="#ctx0" brushRef="#br0" timeOffset="2734.1564">7770 1080 108 0,'-66'-79'40'15,"66"79"1"-15,-52-69 0 16,52 69-38-16,-35-60-1 15,35 60-1-15,7-51 0 16,-7 51 0-16,47-35-1 0,-47 35 0 16,90-11-3-16,-33 12-2 15,6-1-17-15,16 0-18 16,-1 6 2-16,6 0-3 15,-1 2-1-15</inkml:trace>
  <inkml:trace contextRef="#ctx0" brushRef="#br0" timeOffset="3177.1817">8780 978 100 0,'0'0'38'0,"0"0"3"16,-53 23-2-16,53-23-34 0,-55 16 0 15,-6 6 0 1,-9 11-1-16,-10 4-2 0,17 5 1 16,-3 2-2-16,15 5 0 15,16 2-1-15,32-10 1 16,16-14-2-16,18-12 1 15,14-10 1-15,11-11-1 16,6-10 1-16,4-12-1 16,-66 28 1-16,70-36 0 15,-70 36 0-15,62-45 0 16,-62 45 0-16,57-45 0 15,-57 45 0-15,0 0 1 16,56-56-2-16,-56 56 0 16,15-16-2-16,-15 16 2 0,-4 23-1 15,1 8 0-15,-10 7-1 16,13 8 1-16,1-4-2 15,12-16-1-15,19-10-4 16,1-25-8-16,26-8-9 16,-59 17-13-16,57-39-2 15,-57 39 0-15,75-59 1 16</inkml:trace>
  <inkml:trace contextRef="#ctx0" brushRef="#br0" timeOffset="3681.2105">9302 680 102 0,'8'-79'40'15,"-8"79"2"-15,0 0-2 16,0 0-37-16,0 0 1 0,0 0 1 16,-26 9-2-16,9 81 0 15,-7 32-1-15,7 12 0 16,-2-4-1-16,9-14 1 15,1-24-3-15,9-21 1 16,0-41 0-16,4-11 0 16,-4-19 0-16,19-5 0 15,-5-17 1-15,0-10-1 16,-14 32 1-16,23-46-1 15,-23 46 2-15,21-65-2 16,-21 65 0-16,31-65-2 16,-31 65 2-16,31-62 0 15,-31 62 0-15,37-48 1 16,-37 48-2-16,0 0 1 0,51-42 1 15,-18 49 1-15,4 18-2 16,-3 17 0-16,-12 14-1 16,-5 5 1-16,-12-5-1 15,-7-6 0-15,-19-14 0 16,-7-8 1-16,-10-6 0 15,-5-6 0-15,-5-10 0 16,4-10-1-16,8-13-2 16,6-15-2-16,30 32-6 15,-6-51-7-15,6 51-5 16,17-69-9-16,-17 69-8 15,48-83-1-15,-12 35 3 16,1-2 2-16</inkml:trace>
  <inkml:trace contextRef="#ctx0" brushRef="#br0" timeOffset="3917.224">9972 608 110 0,'0'0'42'0,"64"-37"0"16,-64 37-1-16,0 0-36 15,0 0-2-15,0 0 0 16,16 53-1-16,-16-53 1 15,-59 104-2-15,12-1 0 16,-1 5-1-16,16 2 0 16,10-7-2-16,21-14-1 15,17-21-6-15,4-32-8 16,21-23-20-16,-12-15-4 15,16-6 1-15,-9-13-2 16</inkml:trace>
  <inkml:trace contextRef="#ctx0" brushRef="#br0" timeOffset="4301.246">10170 1132 106 0,'-1'-17'40'0,"1"17"2"16,0 0-1-16,18-6-33 15,-1 21-6-15,-17-15 0 16,0 0 0-16,0 0 1 15,61 8-1-15,-61-8 0 16,0 0-1-16,66-25 1 16,-66 25-2-16,46-35 2 0,-46 35-4 15,0 0 2-15,56-65-1 16,-56 65 0-16,0 0 1 15,10-58-1-15,-10 58 2 16,0 0 1-16,-56 1 0 16,3 23-2-16,-6 16 0 15,-5 18 0-15,15 16 0 16,10 9 0-16,33 0 0 15,28-15 0-15,45-38 0 16,31-16 0-16,9-14-4 16,20-7-6-16,-6-17-6 15,14-1-4-15,-23-15-6 16,14 7-11-16,-26 0-4 15,-5 5-1-15,-24 4 4 16</inkml:trace>
  <inkml:trace contextRef="#ctx0" brushRef="#br0" timeOffset="4438.2536">11434 1212 127 0,'-18'8'44'16,"6"2"-2"-16,-10-6 0 15,12 3-42-15,-3-12 0 16,1-3-4-16,12 8-10 16,-27-22-6-16,27 22-5 15,-42-12-7-15,15 9-10 16,-13 7-1-16,-5-1 0 15</inkml:trace>
  <inkml:trace contextRef="#ctx0" brushRef="#br0" timeOffset="5378.3076">2520 1990 80 0,'-18'-7'37'0,"18"7"-2"16,0 0 1-16,18-8-36 15,11 5 0-15,14-2-1 16,16-5 1-16,14 1 1 15,18-5-1-15,14 0 1 16,13-1-1-16,13-2 1 16,14-1-2-16,10 5 3 15,12 2-2-15,6 1 1 0,11 1-1 16,13-2 1-16,9 0 0 15,15 0 0-15,10-5 1 16,10 0 0-16,20-6-1 16,14-1 1-16,13-2 0 15,11-2-1-15,7-1 0 16,4 5 0-16,7 0-2 15,1 4 2-15,-8 3-2 16,-6 4 1-16,-1 4-1 16,-17 3 1-16,0 5 0 15,-8 2 0-15,-11-1 0 16,-8-1 1-16,-6 0 0 15,-8-7-1-15,-18 1 1 16,-9-6-1-16,-19 2 0 0,-19-6 0 16,-26 3 0-16,-29-6-9 15,-21 6-28-15,-32-1 1 16,-20 5-1-16,-34 2-2 15</inkml:trace>
  <inkml:trace contextRef="#ctx0" brushRef="#br0" timeOffset="6933.3965">1693 2788 48 0,'0'0'33'0,"0"0"2"15,0 0-2-15,-9-11-10 16,15 26-11-16,-15 3-7 16,11 20-1-16,-10 14-2 15,-3 14 2-15,-3 10-2 16,0 8-1-16,-10 0 1 0,7-4-1 15,-1-11 1-15,3-12-1 16,4-25 0-16,10-16 0 16,1-16 1-16,20-31 1 15,-1-11-2-15,4-8 1 16,1-14 0-16,0-6-1 15,-6-5 0-15,3 0 1 16,-4 5-2-16,-7 11 1 16,-6 9-1-16,2 11 1 15,-2 11-1-15,0 12 0 16,-4 16 1-16,0 0-1 15,15 22 0-15,-1 4 1 16,1 0 0-16,11 4-1 16,4-2 1-16,6-4 0 15,8-7-1-15,7-9 1 0,6-9-1 16,0-14 1-16,5-8 0 15,-2-5 0-15,-7-5 0 16,-1 2-1-16,-11-1 2 16,-6 5-1-16,-12 6 0 15,-5 12-1-15,-18 9 1 16,7 17-1-16,-12 10 0 15,-7 12 0-15,2 7-1 16,-1 5 0-16,7 5-1 16,2-5-3-16,19 7-11 15,0-26-21-15,21-2-2 16,0-23-1-16,23-2 0 15</inkml:trace>
  <inkml:trace contextRef="#ctx0" brushRef="#br0" timeOffset="7324.4189">2958 2763 94 0,'-13'-17'37'16,"-14"1"3"-16,4 18-2 16,-12 5-32-16,2 12-1 15,-4 10-1-15,-1 14-1 16,0 3 0-16,3 9 0 15,3 2-2-15,8-3 1 16,6-3-1-16,13-9 1 16,9-14-1-16,13-12 0 15,12-18 0-15,13-14 0 16,8-15 0-16,3-11-1 0,4-9 1 15,-1-2-1-15,-2 1 1 16,-10 4-1-16,-4 8 0 16,-12 9 0-16,-8 14 0 15,-20 17 0-15,4 12 0 16,-14 13 0-16,-6 16-1 15,-4 9 0-15,2 7-1 16,-1 2-1-16,13 3-2 16,2-16-3-16,27 5-19 15,-2-30-13-15,25-5 1 16,1-27-2-16,19-7 2 15</inkml:trace>
  <inkml:trace contextRef="#ctx0" brushRef="#br0" timeOffset="7647.4372">3606 2645 98 0,'-23'4'39'16,"-12"2"2"-16,7 19-2 16,-10 0-34-16,9 6-1 15,2-1-1-15,10 3-1 16,5-3 0-16,13-7-1 15,13-9 0-15,12-4 0 16,10-2-1-16,4-2 0 16,4-4 0-16,-1 3 0 15,-6 2 0-15,-5 4 0 16,-12 10 1-16,-13 8-1 0,-14 9 0 15,-7 1 1-15,-10 3-1 16,0-2 1-16,-4-3-2 16,1-6-1-16,12-7-5 15,-2-27-17-15,29 0-15 16,1-27-1-16,24 3-1 15,6-24-1-15</inkml:trace>
  <inkml:trace contextRef="#ctx0" brushRef="#br0" timeOffset="7985.4567">4235 2575 104 0,'-29'-6'41'16,"5"18"-1"-16,-19-4 1 15,10 14-37-15,-7 0-2 0,5 3 0 16,6 2-1-16,12 0 0 15,11 0 0-15,14-7 0 16,16-3-1-16,14-8 0 16,13-5 0-16,2-1 1 15,2 1-1-15,-3 2 1 16,-10 0-1-16,-13 14 1 15,-16 4 0-15,-17 10 0 16,-17 8 0-16,-15 5 0 16,-10 6-1-16,-7-2 0 15,-4-3 0-15,3-5-1 16,7-8-2-16,7-16-5 15,24 4-20-15,-2-26-12 16,18 3-1-16,15-27-2 0,11 3 0 16</inkml:trace>
  <inkml:trace contextRef="#ctx0" brushRef="#br0" timeOffset="8533.488">5200 1970 81 0,'-44'27'36'16,"0"30"0"-16,-15 4-2 15,8 24-27-15,-7 5-3 16,11 16 2-16,9-1-2 15,16 8 0-15,13-6-3 16,18-6 1-16,17-16-1 16,15-15-5-16,29-7-30 15,-1-29-3-15,21-8 0 16,-5-29-1-16</inkml:trace>
  <inkml:trace contextRef="#ctx0" brushRef="#br0" timeOffset="8796.5031">5631 2162 101 0,'-17'23'38'0,"15"19"0"16,-8 3-1-16,10 15-35 15,-6 10-1-15,-1 11 1 16,1 4-1-16,-2 2 1 16,2-3-2-16,2-6 1 15,1-4-3-15,3-14-4 16,14-4-29-16,-4-26-3 15,13-5 1-15,-1-25-2 0</inkml:trace>
  <inkml:trace contextRef="#ctx0" brushRef="#br0" timeOffset="9044.5173">5879 2512 107 0,'-51'15'37'15,"3"21"4"-15,-9-8-5 16,9 10-32-16,6-3-1 15,14-3 1-15,14-5-2 16,15-7-1-16,15-6 1 16,17-8-2-16,9-1 1 15,8-2 1-15,10-2-2 0,2-2-1 16,3 2-1-16,0-4-5 15,14 12-27-15,-26-14-4 16,13 11-1-16,-16-12-1 16</inkml:trace>
  <inkml:trace contextRef="#ctx0" brushRef="#br0" timeOffset="9514.5442">6406 2567 102 0,'-29'-15'40'0,"1"15"-1"16,-16 0 0-16,8 15-32 15,-8 3-3-15,2 10 1 16,1 4-3-16,7 6 2 16,7-1-3-16,13 0 1 0,13-5-1 15,14-6 0-15,11-10 1 16,13-10-1-16,10-11-1 15,3-8 1-15,1-10 0 16,1-11 0-16,-5-3 1 16,-9-7-2-16,-6-1 0 15,-8 0 0-15,-8 4 0 16,-3 7 0-16,-7 9 0 15,-5 11-3-15,-1 14 3 16,-7 21 1-16,-1 19-2 16,0 18 2-16,-2 16-2 15,5 15 2-15,-3 18-1 16,3 7 0-16,-2 1 0 15,0 0-2-15,-1-5 2 0,-3-7 0 16,-5-12-1-16,-6-13 1 16,-6-17-1-16,-9-16 0 15,-2-14-1-15,-7-17-1 16,2-16-3-16,-11-32-10 15,22 0-15-15,-13-38-10 16,21-6 0-16,-3-28-1 16</inkml:trace>
  <inkml:trace contextRef="#ctx0" brushRef="#br0" timeOffset="9882.5649">6784 1915 110 0,'0'22'40'16,"18"8"-1"-16,2-6 0 15,17 5-39-15,9 0 2 16,14 5-2-16,4 2 2 16,0 9-1-16,4 7 0 15,-9 9-1-15,-13 8 1 16,-12 10 1-16,-21 9-1 15,-20 4 2-15,-25 1-3 0,-15 7 3 16,-18-8-3-16,-8-2 2 16,-1-8-3-16,0-17-3 15,24 1-18-15,-4-31-17 16,30-5-1-16,12-32-2 15,29-8-1-15</inkml:trace>
  <inkml:trace contextRef="#ctx0" brushRef="#br0" timeOffset="11446.6547">12193 1968 55 0,'12'-15'34'16,"-8"4"-1"-16,-4 11 0 15,0 0-27-15,-6 26-1 16,-3-3 1-16,3 19-1 15,-7 11 0-15,7 14-3 16,-6 9-1-16,6 2 1 16,3 2 0-16,2-2 0 15,1-3-1-15,4-7-1 0,10-8-9 16,-9-22-22-16,9-9-3 15,-14-29-1-15,24 6 0 16</inkml:trace>
  <inkml:trace contextRef="#ctx0" brushRef="#br0" timeOffset="11657.6667">11932 2042 96 0,'-18'-6'38'0,"3"0"1"16,15 6-2-16,24 2-35 15,19-2 0-15,15-5-1 0,15 2 0 16,9-3 0-16,11 0-3 16,4 5-7-16,-10-7-25 15,6 10-4-15,-21-3 0 16,-6 12 0-16</inkml:trace>
  <inkml:trace contextRef="#ctx0" brushRef="#br0" timeOffset="12020.6875">12464 2291 93 0,'-16'30'38'16,"4"-15"-1"-16,27 3 2 15,7-7-36-15,22-13-1 0,14-12 0 16,13-1 0-16,2-7 0 15,3-4-1-15,-7-1 0 16,-12 0 0-16,-11 2 0 16,-15 6 0-16,-18 2 0 15,-20 5 0-15,-14 2 0 16,-14 7-1-16,-6 6 1 15,-7 7-1-15,-3 8 1 16,1 9-1-16,6 8 1 16,10 8-1-16,12 6 1 15,9-2-1-15,16 0 1 16,17-3 0-16,14-6-3 15,10-14-3-15,26 4-27 16,-6-26-8-16,16-2 2 16,-5-18-3-16</inkml:trace>
  <inkml:trace contextRef="#ctx0" brushRef="#br0" timeOffset="12400.7093">13290 2267 98 0,'-5'17'38'15,"5"-17"1"-15,10 19-1 16,9-19-37-16,17-2 1 16,8-5-1-16,6-3 1 15,-2-3-1-15,4-4 0 16,-8 1 0-16,-6 0 0 15,-10-1-1-15,-12 3 1 0,-14 0 0 16,-7 0-1-16,-13 5 1 16,-10-1-1-16,-5 5 1 15,-9 3-1-15,-1 5 0 16,-2 5 0-16,0 8 0 15,3 10 1-15,5 4-1 16,13 8 1-16,10 2-1 16,14 2 1-16,16-4 0 15,15-6-1-15,20-10 0 16,14-9-1-16,16-17-2 15,6-23-8-15,20 0-26 16,-10-23-2-16,10 4 0 16,-16-15-2-16</inkml:trace>
  <inkml:trace contextRef="#ctx0" brushRef="#br0" timeOffset="12596.7205">14174 1750 102 0,'-43'36'39'0,"14"24"0"16,-10 4 0-16,10 16-38 15,4 7 1-15,7 7 0 16,4-4-1-16,7 0 0 16,7-9-2-16,-2-13-5 15,16 5-30-15,-14-33-1 16,16-7-2-16,-16-33-1 15</inkml:trace>
  <inkml:trace contextRef="#ctx0" brushRef="#br0" timeOffset="12793.7317">13880 2128 100 0,'-17'-3'40'0,"1"3"1"16,19 12-2-16,-3-12-35 15,30 12-3-15,8-9 0 16,15-4-1-16,12 1-3 15,3-13-8-15,18 7-26 16,-11-8-2-16,8 6 0 16,-20-4-2-16</inkml:trace>
  <inkml:trace contextRef="#ctx0" brushRef="#br0" timeOffset="13393.766">14308 2264 93 0,'-11'25'39'16,"6"-15"0"-16,26 4-1 15,1-16-35-15,21-7 0 16,7-5-1-16,2-7 1 16,0-3-1-16,0-3 0 15,-11 2 0-15,-7 0-1 16,-12 2 1-16,-10 3-2 15,-12 3 1-15,-9 2-1 16,-10 5 0-16,-11 9 0 16,-6 7 0-16,-7 8 0 0,0 7 0 15,-1 10 0-15,5 5 0 16,10 5 1-16,14-2-1 15,15-1 1-15,17-7 0 16,13-5-1-16,18-9 1 16,8-10 0-16,10-8-1 15,-2-7 1-15,-1-3 0 16,-9-1-1-16,-8-2 1 15,-10 5-1-15,-9 1 0 16,-12 5 0-16,-15 3 0 16,5 18 0-16,-14 5 0 15,-5 7-1-15,-5 8 1 16,2 1 0-16,0 2 0 15,-1-1 1-15,5-6-1 0,4-7 1 16,7-12-1-16,2-15 2 16,9-6-2-16,5-14 0 15,0-10 0-15,0-5 0 16,6-12 0-16,-1-2 0 15,0-3 1-15,2-1-2 16,-2 3 1-16,4 7 1 16,2 6-2-16,0 2-1 15,12 17-4-15,0-8-7 16,24 25-18-16,-10-12-9 15,22 16 0-15,-3-8-2 16</inkml:trace>
  <inkml:trace contextRef="#ctx0" brushRef="#br0" timeOffset="14512.8301">16184 2213 49 0,'0'0'36'16,"-8"-14"0"-16,-6 12 0 16,-18-16-18-16,4 16-6 15,-20-11-2-15,5 12-2 16,-4-1-3-16,4 8-1 15,0 5-2-15,4 12 0 0,10 5-1 16,9 10 0-16,12 1-1 16,10 1 0-16,11-4 1 15,10-4-1-15,11-19 1 16,12-10 1-16,3-22-1 15,12-14 1-15,5-17-1 16,6-11 0-16,0-10 1 16,3-9 0-16,-6-3-1 15,-2-1 1-15,-12 8-2 16,-6 11 2-16,-16 11-1 15,-9 14 1-15,-15 22-1 16,-9 18-1-16,-21 30 1 16,-6 22-1-16,-5 17 0 15,-1 13-1-15,3 10 0 16,4 6 0-16,11-3-2 0,12-8-3 15,23-8-9-15,2-32-20 16,32 0-4-16,0-33-1 16,18-7-1-16</inkml:trace>
  <inkml:trace contextRef="#ctx0" brushRef="#br0" timeOffset="14694.8405">17076 2129 101 0,'0'0'40'15,"-25"12"1"-15,10 22-2 16,-18 7-36-16,10 3-2 15,3 5-1-15,5 1 0 16,2 2-3-16,5-15-11 0,22 7-23 16,-3-24-4-16,21-3 2 15,0-26-2-15</inkml:trace>
  <inkml:trace contextRef="#ctx0" brushRef="#br0" timeOffset="14844.8491">17436 1875 113 0,'-14'-16'43'0,"-16"5"0"16,10 13-6-16,20-2-56 16,-28-6-19-16,28 6-4 15,0 0 1-15,12-1-2 16</inkml:trace>
  <inkml:trace contextRef="#ctx0" brushRef="#br0" timeOffset="15181.8682">17752 1934 100 0,'-11'0'40'0,"11"0"1"16,-30 10-1-16,10-10-37 15,-8 12-1-15,-6 5 0 16,2 3 0-16,-5 4-1 15,6 1 0-15,5 4 0 16,12-4 0-16,13-2-2 16,10-5 2-16,12 0-1 0,6-2 0 15,6 2 0-15,2-1 0 16,-3 3 0-16,-7 0 0 15,-6 8 1-15,-13 1-1 16,-9 7 1-16,-12-2-1 16,-7 2-1-16,-2 5-7 15,-18-16-16-15,13 9-16 16,-15-16-2-16,5 1-1 15,-11-17-1-15</inkml:trace>
  <inkml:trace contextRef="#ctx0" brushRef="#br0" timeOffset="18876.0794">18314 1350 35 0,'11'-33'30'15,"-1"11"4"-15,-4 8-4 16,-6 14-20-16,6 14 0 15,-2 18 0-15,-12 7 2 16,8 25-4-16,-12 9-2 16,3 12-2-16,-12 14 0 15,2 7-4-15,-7 0 2 16,4 1-3-16,-1-4 1 15,3-15-4-15,14-3-24 16,-2-25-9-16,14-10 2 16,2-24-2-16</inkml:trace>
  <inkml:trace contextRef="#ctx0" brushRef="#br0" timeOffset="19071.0908">18133 2116 78 0,'-39'-22'38'0,"10"9"0"16,-1-2 0-16,22 5-34 15,8 10-1-15,26-13-1 16,10 8 0-16,15 0-3 16,13 5-2-16,4-10-6 15,18 15-20-15,-5-7-7 16,8 7-1-16,-11-6 0 15</inkml:trace>
  <inkml:trace contextRef="#ctx0" brushRef="#br0" timeOffset="19477.1138">19022 2003 55 0,'2'-17'37'16,"0"5"0"-16,-19-4 0 15,2 13-16-15,-22-11-11 16,2 13-1-16,-15 1-4 16,1 12-1-16,-8 6-1 15,2 6-1-15,-1 6-1 16,4 4 0-16,6 1 0 15,12 6-1-15,8-2 0 16,17-5 0-16,12-6 0 16,17-2 1-16,14-11-1 15,12-8 1-15,10-8 0 16,5-8 0-16,3-11 0 0,1-7-1 15,-4-2 0-15,-7-7 1 16,-7-1-1-16,-8 4 2 16,-11 2-2-16,-8 7 1 15,-8 3-1-15,-6 11 2 16,-6 10-3-16,0 0 1 15,-16 21 0-15,3 1-1 16,2 8 0-16,0 3-1 16,4 4-1-16,4-6-3 15,12 3-2-15,3-17-3 16,27 11-19-16,-5-28-9 15,18 4 1-15,-4-20-1 16</inkml:trace>
  <inkml:trace contextRef="#ctx0" brushRef="#br0" timeOffset="19830.1341">19550 2064 67 0,'-8'-13'37'15,"8"13"0"-15,-32 2 1 16,13 18-22-16,-8-8-9 16,5 11-3-16,-2 3-1 15,3 6 0-15,5-1-2 16,2 4 1-16,5-2-1 15,6-3 0-15,5-6 0 16,5-4 0-16,4-15 0 16,5-7 0-16,6-12 1 15,2-10-1-15,1-7 1 16,3-7-1-16,1-8 0 0,2-4 1 15,-3 4-1-15,-3 2 0 16,0 6-1-16,-7 9 1 16,0 9-1-16,-7 10 1 15,1 16-1-15,-6 10-1 16,-5 8 0-16,1 8-1 15,5 3-2-15,0 0-2 16,14 17-14-16,-7-26-20 16,20 8 1-16,0-18-1 15,18 2 1-15</inkml:trace>
  <inkml:trace contextRef="#ctx0" brushRef="#br0" timeOffset="20076.1483">20320 1994 92 0,'-32'-22'38'15,"2"12"3"-15,-13 1-2 16,8 12-32-16,-11 9-3 16,2 15-1-16,1 3 0 15,1 11-2-15,3 1 0 16,10 6-1-16,8 0 1 15,15-5-2-15,17-3 0 16,12-14-3-16,20 7-9 16,-1-30-24-16,25 4-3 15,0-22 1-15,9 1-2 16</inkml:trace>
  <inkml:trace contextRef="#ctx0" brushRef="#br0" timeOffset="20459.1701">20520 2071 80 0,'-23'4'40'0,"9"7"-1"16,-4-6 1-16,21 8-20 16,-3-13-17-16,24 12-1 15,4-12 0-15,10 0 0 16,5-2-1-16,1-5 1 15,2-4 0-15,-3-2-1 16,-7-7 0-16,-6-2 0 16,-10-1 0-16,-12 0 0 15,-9 3 0-15,-10 2 1 16,-12 5-2-16,-9 5 1 0,-11 10 0 15,-5 12-1-15,-3 6 1 16,4 5-2-16,2 5 2 16,10 5-2-16,16-2 2 15,15 2-1-15,22-9 0 16,19-5-1-16,15-4-2 15,11-8-3-15,16 6-7 16,-6-26-11-16,21 13-13 16,-16-18-3-16,6 5-1 15,-16-12 0-15</inkml:trace>
  <inkml:trace contextRef="#ctx0" brushRef="#br0" timeOffset="21302.2184">22169 1189 75 0,'-29'-10'36'0,"-4"23"-1"16,-19 18 1-16,-5 25-29 16,-5 26 0-16,4 18 0 15,12 13-1-15,14-2-2 16,12-3-2-16,14-5 0 15,13-5-4-15,21 0-5 16,4-24-29-16,24-6-1 16,4-25-2-16,18-8 1 15</inkml:trace>
  <inkml:trace contextRef="#ctx0" brushRef="#br0" timeOffset="21857.2501">22504 1863 101 0,'-27'5'36'0,"7"10"1"16,-9 1 0-16,14 10-35 15,-12 4-1-15,7 1 0 16,-2 3 1-16,4-3-1 15,5-3 1-15,4-1-2 16,2-8 1-16,7-8-1 16,0-11 1-16,18 0 0 15,-3-14 0-15,7-8 1 0,3-3-1 16,1-5 1-16,1-5-1 15,-5-2 0-15,3 4-1 16,-8 5 1-16,-3 6-1 16,-5 6 0-16,-9 16 0 15,3-12 0-15,-3 12-1 16,-4 16 1-16,-1-3 0 15,3 1 0-15,5-1 1 16,12-1 0-16,6-4 0 16,8-4 0-16,13-8 0 15,3-4 0-15,7-3 0 16,4-5 1-16,-3 0-1 0,-4-1-1 15,-10 1 1 1,-8 2 0-16,-9 5-1 0,-8 7 0 16,-14 2 0-16,1 17 0 15,-9 2-1-15,-6 9 1 16,-2 4-1-16,2 3-1 15,5 5-1-15,2-9-3 16,16 7-11-16,-5-19-20 16,25-3-1-16,2-20-1 15,16-1-1-15</inkml:trace>
  <inkml:trace contextRef="#ctx0" brushRef="#br0" timeOffset="22150.2669">23276 1265 102 0,'0'0'38'16,"32"29"0"-16,-8 4-1 15,19 11-35-15,-3 9-1 16,6 13 1-16,-6 4 2 15,-1 3-1-15,-17 0 0 16,-8 6 0-16,-18-4 0 16,-12 6-1-16,-14-6 0 15,-10-5-1-15,-7-10-1 16,-5-2 0-16,4-8-3 15,-2-21-13-15,20 5-21 16,-3-20-4-16,18-4 1 0,1-18-2 16</inkml:trace>
  <inkml:trace contextRef="#ctx0" brushRef="#br1" timeOffset="26480.5146">1273 3681 26 0,'-28'9'22'0,"4"-2"1"16,5 6-2-16,-3-9-5 0,11 11-2 16,-3-11-4-16,14-4-1 15,0 0-1-15,9 9-2 16,9-14-2-16,15 3 0 15,5-3-1-15,12 1-1 16,11-1 0-16,12 3-2 16,12-2 1-16,9 3-1 15,9 1 0-15,14-1 0 16,6-2 1-16,17-1-1 15,11-4 1-15,10-3-1 16,12-7 1-16,15 2-1 16,8-5 1-16,11 0-1 15,11 0 0-15,9 3 0 16,4 0 1-16,14 2-1 15,6 3 1-15,13 0-1 0,12 2 1 16,10-1 0-16,14 1 0 16,14 1 0-16,9-2 0 15,11 0 0-15,3 4-1 16,2 3 1-16,4 1 0 15,-2 5-1-15,3 4 0 16,-4 3 0-16,9 1-1 16,3 2 1-16,12 1 0 15,8 0 0-15,9-4-1 16,11 0 2-16,7-1-1 15,9-1 1-15,6-4 0 16,4-1-1-16,2 0 1 16,5-2 1-16,38-2 0 0,-31 0-1 15,3-4 1-15,5-1-1 16,4 0 0-16,38 0 0 15,-22-4-2-15,10 0 2 16,-3-4-2-16,16 1 1 16,4-2-1-16,36-1 2 15,-42-1-1-15,-35-1 1 16,14-1 0-16,-11 4 0 15,-46 2 0-15,14 5 0 16,-19 2 0-16,-58 3 0 16,12 4-1-16,-24-5-13 15,-18 14-21-15,-38-7-2 16,-31 3 1-16,-48-10-3 15</inkml:trace>
  <inkml:trace contextRef="#ctx0" brushRef="#br1" timeOffset="27831.5919">10136 1754 62 0,'0'0'30'15,"14"0"1"-15,-14 0-2 16,0 0-28-16,10 15-1 16,-3-5-1-16,-1 6 1 15,-2 10 0-15,-2-1-1 16,0 10 1-16,-1 1 0 15,0 5 0-15,-1 5 0 16,0 8 0-16,3 9 0 16,-2 6 0-16,0 9 2 15,-1 12-2-15,-4 9 2 0,1 11-1 16,-2 13 1-16,-3 10-2 15,-2 4 2-15,-1 3-1 16,2 10-1-16,-3 3 1 16,4 6 1-16,-1 3-1 15,6 0 0-15,-4-3 1 16,7 8 0-16,-2 1 2 15,6 6-3-15,-1-1 2 16,4 4-2-16,-3 6 3 16,4 2-1-16,-2 3 1 15,1 2-2-15,-3 0 0 16,1 0 1-16,-2 0-1 15,-1 4 1-15,0-4-4 16,0 7 2-16,-1-1-1 0,1 3 0 16,0 1-1-16,1 7 1 15,2-2-1-15,1 5 0 16,-2-4 2-16,3 6 0 15,-2 3 0-15,3 6 0 16,-1 3 1-16,0 4 0 16,-2 2-2-16,-2 3 2 15,-1 2-3-15,0-7 2 16,1-1-2-16,-5-3 1 15,4-1-1-15,-1-5 3 16,0 2-2-16,5 4 0 16,-1 5 0-16,1 10-1 15,3 4 2-15,0 3-1 16,3 4 0-16,-2 1-2 0,4-2 2 15,-7-5-1-15,6-8 1 16,-7-9-1-16,-1-10 1 16,1-8-1-16,-2-12 0 15,-1-14 0-15,-2-6-3 16,-2-31-19-16,10-2-18 15,-3-26 1-15,8-16-2 16,0-30 0-16</inkml:trace>
  <inkml:trace contextRef="#ctx0" brushRef="#br2" timeOffset="59048.3774">2585 4078 11 0,'0'0'14'0,"0"0"-12"16,0 0-2-16,0 0 3 15,11-11 8-15,-11 11 4 16,0 0-1-16,12-9 2 16,-12 9-3-16,0 0-1 15,5-13-4-15,-5 13-6 0,0 0-2 16,0 0 4-16,0 0 0 15,1 16 1-15,-1-16-1 16,-4 22-1-16,-1-8 0 16,4 10 4-16,-7-10 1 15,2 13-7-15,-3 0 0 16,-1 8-1-16,1-2 1 15,-3 7-1-15,-3 0 1 16,-1 4-1-16,-2 0 0 16,1 3 1-16,-5-2-1 15,-1 4 1-15,0-2-1 16,0-2 1-16,1 1 0 15,0 1-1-15,0-3 3 16,1 0-3-16,3-2 2 0,1 0-2 16,2-2 2-16,0-2-2 15,0 0 0-15,4-4 1 16,-5-2-1-16,4 0 0 15,-4-8 0-15,5 2-1 16,2-4 0-16,1-5-4 16,11 6-10-16,-7-10-17 15,4-13-2-15,15 8 0 16,-3-8 0-16</inkml:trace>
  <inkml:trace contextRef="#ctx0" brushRef="#br2" timeOffset="60130.4392">3286 4259 67 0,'0'0'36'0,"15"-10"-1"16,-15 10 0-16,16-10-32 15,-16 10-2-15,15-9-1 16,-15 9 1-16,19-6-1 16,-5 5 1-16,0 2-1 15,4 2 1-15,7 2-1 16,-1 3 0-16,1 4 0 15,1 0 0-15,1 6 0 16,-3 0 0-16,-1 6-1 16,-1 7 1-16,-2 3 0 15,-3 3 1-15,0 8-1 16,-3 0 0-16,0 5-1 15,-4 4 1-15,-2-1 0 0,-4 1 0 16,-4 1 1-16,-2 0-2 16,-6 2 2-16,-3-4-1 15,-6 1 1-15,-3 0-1 16,1-6 1-16,-11-2 0 15,-2-4-1-15,-1-3 1 16,-6-8-1-16,-1-4 0 16,-4-7 1-16,-4-5-1 15,-3-7 1-15,-2-3-1 16,-1-11 0-16,2-3 0 15,2-8 0-15,2-1 1 16,3-7-1-16,7-5 1 16,7-4 0-16,5 1-1 15,8-4 2-15,5-2-2 0,2-3 2 16,7-3-1-16,4 1-1 15,7-1 0-15,3-3 0 16,3 1 1-16,4-3-2 16,6 2 2-16,4-4-2 15,1 2 1-15,2-1 1 16,-1 6-1-16,5 1 0 15,-2 3-1-15,3 8 0 16,-3-3-3-16,9 15-4 16,-16-8-20-16,17 18-8 15,-4 2-1-15,5 9 0 16</inkml:trace>
  <inkml:trace contextRef="#ctx0" brushRef="#br2" timeOffset="63075.6076">3338 5900 73 0,'8'-13'34'16,"-8"13"0"-16,0 0-1 15,4-9-31-15,-4 9-2 0,0 0 0 16,-7-12 0-16,7 12 1 15,0 0-1-15,-15-9 0 16,15 9 1-16,0 0-1 16,-15-7 1-16,15 7 0 15,-11-8 0-15,11 8 0 16,-18-9-1-16,5 3 1 15,-1-1 0-15,-3 1-1 16,-4 0 1-16,0 1-1 16,-2-1 0-16,-3 1 0 15,0 2 1-15,-2 0-1 16,4 1 0-16,-3 3 1 15,-2 4-1-15,1 2 1 16,-1 2-1-16,1 4 1 0,-3 5 0 16,1 1 0-16,-1 1 0 15,1 4 0-15,1-1 1 16,6 0-1-16,1 2 0 15,1-4 0-15,7 3 1 16,3-6-1-16,7 2 0 16,0-3 0-16,9 2 0 15,4-5 0-15,5-1-1 16,5-1 1-16,5-3-1 15,1 2 1-15,9-6-1 16,3 2 0-16,6 0 0 16,6 0 1-16,3 3-1 15,-1 0 0-15,5 1 1 16,-1 4-1-16,-2 0 1 15,-2 3-1-15,-1 2 1 0,-5 1-1 16,0 2 1-16,-6 0-1 16,-2 4 1-16,-6-1 0 15,-2 4 0-15,-6 2 0 16,-2 4 0-16,-11 3-1 15,-2 2 0-15,-8 3 1 16,-4-1-1-16,-11 2 0 16,-7 0 0-16,-6-4 0 15,-8-3 0-15,-9-8 0 16,-5-3 1-16,-4-7-1 15,-10-6 0-15,-3-8 0 16,-3-6 0-16,4-6 0 16,-2-8-1-16,3-7 2 15,7-2-1-15,6-4 0 0,7-5 0 16,10-1-2-16,6-4-1 15,10 11-5-15,0-13-21 16,20 16-10-16,0-1 2 16,14 12-2-16</inkml:trace>
  <inkml:trace contextRef="#ctx0" brushRef="#br2" timeOffset="64674.6992">1829 8119 67 0,'0'0'36'16,"0"0"-2"-16,-5-15 1 16,5 6-31-16,0 9-3 15,0-21-1-15,-1 9 1 16,-2-2-1-16,5 1 0 15,-1-2 0-15,4 0 0 16,2-2 0-16,2 1 1 16,4-3 0-16,2 0 1 15,0-2-1-15,3-1 1 0,1-1 0 16,2 1 0-16,4 1-1 15,1 2 0-15,1-1-1 16,6 4 1-16,-1 3 0 16,2 2-1-16,4 0 1 15,4 7 0-15,-2-3 0 16,1 4 1-16,-2 1 0 15,-2 4 0-15,0 1 0 16,-3 4 0-16,-2 1-1 16,-3 3 0-16,-3 2-1 15,1 7 0-15,-4 3 0 16,0 3-1-16,-2 2 1 15,-4 3-1-15,-3 1 1 16,-1 4-1-16,-4 3 1 16,-6-1-1-16,-3 3 1 0,-6 4 0 15,-3 2 0-15,-6 4 1 16,-4 1-1-16,-6-1 1 15,-7 0-1-15,-1-1 1 16,-4-4-1-16,-1-3 0 16,-5-5 1-16,0 0-1 15,1-7 1-15,0-2-1 16,3-4 0-16,1-3 0 15,5-5 0-15,4-2 0 16,5-4 0-16,4-5-1 16,1-4 1-16,8-5 0 15,11 3 0-15,-12-17 1 16,12 5-1-16,4-3 1 15,3-1-1-15,2 3 1 0,9-4-2 16,2 4 1-16,4 2-1 16,5 1 1-16,5 5 0 15,5 1 0-15,1 1 0 16,3 4 0-16,-1 1 1 15,5 3-1-15,-4 2 1 16,-4 8 0-16,2 0 0 16,-2 7-1-16,-1 1 1 15,-1 5-1-15,-2 3 1 16,2 4-1-16,-4-1 0 15,4 0 0-15,-3-2 0 16,3-2 1-16,0-5-1 16,1-5-1-16,2-5-1 0,-2-13-5 15,12 3-29-15,-5-14-2 16,7 0 0-16,-3-11-1 15</inkml:trace>
  <inkml:trace contextRef="#ctx0" brushRef="#br2" timeOffset="66846.8234">1668 9746 50 0,'0'0'31'0,"0"-11"1"15,0 11 0-15,-4-13-25 16,4 13-2-16,0-14-2 15,0 14 1-15,3-22-1 16,2 11 1-16,-5-8-2 16,5 2 1-16,-3-5 0 0,8 1-1 15,1-6 1-15,5 3-1 16,2-5 0-16,3 0 0 15,2-1-1-15,7 0 1 16,-2-1 0-16,5 3-1 16,3 0 0-16,1 4 0 15,2 1 0-15,3 6 0 16,1 5 0-16,4 3 0 15,-1 5 0-15,-2 8 0 16,1 1 0-16,-4 9 0 16,-4 5-1-16,-1 8 0 15,-10 5 0-15,-4 7 0 0,-5 7 0 16,-9 10 0-1,-6 3 0-15,-3 5 0 0,-8 4 0 16,-4 1 0-16,-9 1 0 16,-5-1 1-16,-2-4-2 15,-4-3 1-15,-3-6-2 16,-4-3 2-16,2-7-2 15,-5-7 2-15,6-4-1 16,1-6 1-16,1-6 0 16,5-6 1-16,4-6-1 15,3-6 1-15,4-7-1 16,4-4 0-16,1-3 0 15,5-2 0-15,4-7 0 16,5 1 1-16,5-3 0 16,3 3-1-16,7 2 1 15,3-1-1-15,6 7 1 0,0 1 0 16,10 3-1-16,-3 5 0 15,-2 5 0-15,4 3 0 16,0 6 0-16,-2 6 1 16,0 3-2-16,4 5 2 15,-1 5-1-15,0 2 1 16,4 3-2-16,-1-1 2 15,1-2-2-15,1-4 1 16,-1-2-2-16,-4-12-2 16,5 5-5-16,-13-20-28 15,10-1 0-15,-5-8-1 16,3-2 0-16</inkml:trace>
  <inkml:trace contextRef="#ctx0" brushRef="#br2" timeOffset="67116.8388">3294 10379 90 0,'19'15'37'0,"-19"-15"0"16,6 12 0-16,-6-12-36 15,0 0-2-15,-12 9 1 0,12-9-3 16,-13 7-7-16,-1-9-26 15,14 2 0-15,0 0-1 16,4-14 0-16</inkml:trace>
  <inkml:trace contextRef="#ctx0" brushRef="#br2" timeOffset="67812.8787">4142 9668 77 0,'16'-12'35'0,"-4"-1"-1"15,-5 1 0-15,-4-3-33 16,-6 1 0-16,-9-2 0 16,-4 3-1-16,-5 0 1 15,-4 2 1-15,-5 2 0 16,-3 7 0-16,-9 3 2 15,3 9 0-15,-7 1-1 0,1 11 1 16,-1 2 0-16,6 5 0 16,0 2-2-16,3 1 0 15,10 0-1-15,9 1 1 16,8 0-2-16,11-2 1 15,7-1-1-15,11 0 1 16,10-3-1-16,6 0 0 16,13 0 0-16,4-5 1 15,5 3-1-15,3-5 0 16,1 4 0-16,4 1-1 15,-2 1 0-15,-5 1 1 16,-4 1-1-16,-5 1 1 16,-5 3 0-16,-6 3 0 15,-10 5-1-15,-8 2 2 0,-12 5-1 16,-8 1 1-16,-7 4-1 15,-15 0 0-15,-12-7 0 16,-7-6 0-16,-17-6 0 16,-12-16 0-16,-12-14-1 15,-10-17-1-15,-4-2-11 16,-9-29-26-16,5-5 0 15,4-9 0-15,17-2-3 16</inkml:trace>
  <inkml:trace contextRef="#ctx0" brushRef="#br2" timeOffset="71206.0727">11548 4583 41 0,'0'0'33'16,"-4"-17"1"-16,4 17-2 16,-1-16-13-16,-7 4-16 15,8 12-2-15,-15-18-1 16,5 9 0-16,0-1 1 15,-1-1-1-15,1 0 1 16,10 11 0-16,-15-20 1 0,13 8 1 16,-3-2-1-16,7 0 0 15,-2-5 0-15,3 3 0 16,-1-4 0-16,7 1-1 15,0-2 1-15,5 1-1 16,0-4 1-16,5 4-1 16,2-3 0-16,7 4 1 15,3-3 0-15,5 2 0 16,4-1-1-16,6 3 2 15,3 0-2-15,3 4 1 16,10 4-6 0,-3-2-3-16,2 10 3 0,-2 1-4 15,-4 5 3-15,1 6-4 16,-3 6 4-16,-3 3-4 15,-6 8 8-15,-6 5 2 16,-5 7-2-16,-3 5 2 16,-6 6-2-16,-9 6 2 15,-10 2-2-15,-10 7 1 16,-11 3 0-16,-12 0 0 15,-6-1 0-15,-11-2 1 16,-5-1-1-16,-9-7 1 16,-2-2-1-16,-5-13 2 15,0-1-2-15,0-10 2 16,5-7-2-16,-1-14 0 15,7-10 0-15,5-11 0 16,10-10 1-16,9-9-2 0,9-7 2 16,7-6-2-16,10-5 1 15,8 3 0-15,12 0 1 16,3 5-2-16,8 4 0 15,7 6 2-15,8 7-1 16,4 8 0-16,6 8 1 16,1 5-1-16,1 7 0 15,4 8 0-15,0 4 0 16,-1 7 0-16,-2 0 1 15,-3 5-1-15,-1 5 0 16,-3 0 2-16,-2 3-2 16,-2-1 2-16,-4-2-3 15,-1-2 2-15,-5-9-6 16,8 8-22-16,-13-21-7 0,9-4-3 15,-8-11 2-15</inkml:trace>
  <inkml:trace contextRef="#ctx0" brushRef="#br2" timeOffset="82554.7218">13287 4353 32 0,'13'-22'27'0,"-4"12"3"15,-4-3-4-15,-1-4-21 16,3 8-2-16,-6-8 1 16,6 5-1-16,-7-3 0 0,7 0 0 15,0 2-3-15,-1 3 3 16,2-4 0-16,7 4 2 15,1-2-2-15,5 4 0 16,-1-2 0-16,5 4 0 16,-3-3 2-16,8 4-2 15,-1 2 0-15,2 1-1 16,-2 4-1-16,3 1 0 15,-1 4 0-15,5 3 0 16,0 3-1-16,2 3 0 16,0 3 1-16,4 1-1 15,-5 3 1-15,2 7-2 16,-2 0 2-16,2 5-1 15,-7 2 0-15,2 2 1 0,-4 4-1 16,-4 2 0-16,0 2 0 16,-2 4 1-16,-5-3-1 15,-2 2 0-15,-5 0 0 16,-4 2 0-16,-4 0 1 15,-8 2 0-15,-3-2 0 16,-6-2-1-16,-7-2 2 16,-4 0-2-16,-7-7 2 15,-3-2-1-15,-6-5-1 16,-3-4 1-16,-5-5 0 15,2-3-1-15,-4-7 1 16,-2-5-1-16,0-3 1 16,1-4-1-16,-2-8 1 15,3-3 0-15,1-5-1 0,2-5 1 16,4-4 0-16,6-6 0 15,2-4 0-15,8-2 0 16,2-6 1-16,4-1 0 16,7-4-3-16,5-1 2 15,3-1-1-15,3-1 1 16,3 1-2-16,8-2 2 15,-1 0-1-15,4 1 0 16,2 0 2-16,4 2-1 16,2-3 1-16,4 6-1 15,1 0 0-15,7 5 0 16,1 2-1-16,5 3 0 15,6 4-1-15,0 1-1 16,8 13-7-16,-10-4-28 16,15 9-2-16,-7-7 0 0,9 4-2 15</inkml:trace>
  <inkml:trace contextRef="#ctx0" brushRef="#br2" timeOffset="84535.8352">10948 4148 67 0,'0'-17'36'0,"1"0"0"16,-1-1-1-16,8 0-32 15,-8-1-2-15,-3 4-1 0,1 0 1 16,2 0-1 0,0-3 1-16,5 3 0 0,1-3 1 15,3 2 0-15,5-1 1 16,5 3 0-16,-1-2 0 15,6 6 0-15,-4-1 0 16,3 5-1-16,-3 1 0 16,1 5-1-16,-5 4 0 15,3 3-1-15,-4 7 0 16,1 3 0-16,0 5-1 15,-2 2 2-15,1 8-2 16,-3-2 2-16,-3 4-1 16,-5 2-1-16,-6 1 1 15,-5 0-1-15,-8 2 1 16,-7-2-1-16,-4 0 1 0,-8 0-1 15,-4-9 1-15,-3 1 0 16,-2-5 0-16,2-2 0 16,2-5 0-16,5-6 0 15,6-2 0-15,7-4 1 16,4-2-1-16,6 0 0 15,11-3 1-15,0 0-1 16,0 0 1-16,0 0-1 16,0 0 1-16,0 0-1 15,0 0 0-15,20 4 0 16,2 2 0-16,4-2 0 15,6 6 0-15,6 0 0 16,5 8 0-16,4-1 0 16,0 6 0-16,-1 5 0 0,-1 3 0 15,-4 6 0-15,-2 2-1 16,-3 4 1-16,-5 3 0 15,-4 2-1-15,0 3 2 16,-8 1-1-16,-5 2 1 16,0 1-1-16,-8-2 1 15,-6 0-2-15,-9-4 3 16,-9-5-2-16,-7-8-1 15,-9-3 1-15,-12-11 0 16,-6-8 0-16,-5-12 0 16,-3-8 0-16,2-3-2 15,-4-13-2-15,15 8-29 16,-5-17-4-16,16 4-1 15,6-8-1-15</inkml:trace>
  <inkml:trace contextRef="#ctx0" brushRef="#br2" timeOffset="85917.9141">14809 4934 70 0,'11'0'36'0,"-11"0"-2"15,0 0 1-15,0 0-31 16,12-4-4-16,-12 4 2 15,1 16-3-15,-1-1 4 16,4 6-4-16,-1 6 4 16,3 8-2-16,-3 5 2 15,3 4-3-15,-2 1 2 16,-1 3-1-16,2-4 0 15,-2 0 0-15,-1-8-1 16,1-4 1-16,-2-10-1 16,-1-4 0-16,1-6 1 0,-1-12-1 15,0 0 1-15,4-21-1 16,-1-8 0-16,-2-9 1 15,4-9 0-15,-2-9-1 16,4-10-1-16,-1-2 2 16,1 1-1-16,2 4 0 15,1 5 0-15,1 7 1 16,2 10-2-16,-3 7 3 15,2 9-2-15,-1 6 0 16,0 10 1-16,2 6-1 16,-1 6 1-16,1 6 0 15,2 12-1-15,3 9 0 16,0 7 3-16,2 14-3 15,2 8 2-15,-1 5-2 0,-3 4 2 16,5 5-1-16,-4-3 0 16,-4-6 0-16,-1-8-2 15,-5-9 2-15,0-9-1 16,-3-10 0-16,-1-11 0 15,-5-17 0-15,14 11 1 16,-14-11-1-16,14-27 0 16,-5 1 0-16,0-12 1 15,2-6-1-15,0-10 0 16,1-7 0-16,-2-5-1 15,8-1 3-15,-2 0-3 16,1 0 1-16,2 4-1 16,8 6 1-16,0 6-1 15,6 9 1-15,2 10 1 16,0 10-2-16,3 11 1 0,4 12 0 15,-2 17 0-15,-1 14 0 16,-3 9 2-16,-3 13-3 16,-8 10 2-16,-6 6-1 15,-5 5 1-15,-4-1-2 16,-7-3 2-16,-5-8-2 15,-2-3 0-15,0-14-2 16,1-4-2-16,-2-21-7 16,11 5-25-16,-6-26-1 15,19 15 0-15,-9-24-1 16</inkml:trace>
  <inkml:trace contextRef="#ctx0" brushRef="#br2" timeOffset="86662.9567">16244 4712 74 0,'14'-27'37'15,"6"10"1"-15,-6-3-1 16,5 3-32-16,-8 10-1 15,0 13-3-15,-3 11 0 16,-2 10 0-16,1 10-1 16,-1 8 0-16,2 8 1 15,-1 7-1-15,1 1 2 16,-1-1-2-16,-2-7 1 0,-2-5-1 15,-2-12 2-15,2-4-2 16,-6-9 1-16,3-14-1 16,0-9 1-16,-1-11-1 15,2-11 0-15,3-8 1 16,0-5-2-16,4-7 3 15,3-8-3-15,0-3 1 16,2-1-1-16,2-6 1 16,-2 0-1-16,6-2 2 15,-4 1-1-15,2 5-1 16,4 6 1-16,4 7 0 15,3 14 1-15,2 14-1 16,6 16 1-16,2 14-1 16,4 14 0-16,-1 14 0 0,-1 12 0 15,-5 6 0-15,-4 10 1 16,-5-2-1-16,-7 1 1 15,-5 0-1-15,-6-8 1 16,-2-7-1-16,-5-11 1 16,0-9-1-16,-2-9 0 15,2-11 0-15,-1-15 1 16,6-11-1-16,2-12 1 15,4-11 1-15,5-10-3 16,7-13 2-16,6-8-2 16,7-4 1-16,4-2-1 15,7 4 1-15,4 4 0 16,2 5-2-16,2 12 3 15,-5 16-1-15,1 12 1 0,-2 12 0 16,-5 20-1-16,-5 13 0 16,-7 22 0-16,-2 11 0 15,-7 17 1-15,-5 8-1 16,-5 10-2-16,-14-10-28 15,0 8-9-15,-6-22 0 16,3-16-1-16</inkml:trace>
  <inkml:trace contextRef="#ctx0" brushRef="#br2" timeOffset="89456.1164">11573 5714 76 0,'0'0'39'16,"-11"-12"-2"-16,11 12 1 15,0 0-25-15,-14 0-12 16,2 7-1-16,-3 6-2 15,-1 3 4-15,-5 7-3 16,0 6 4-16,2 10-4 16,-3 11 5-16,3 9-3 15,3 7 3-15,3 7-2 16,-1 8 0-16,7 6 2 15,-1 2-2-15,2 1 1 16,4-3-3-16,5-1 3 16,2-5-3-16,8-3 2 15,5-9-2-15,9-4 0 16,5-8 0-16,7-6 0 0,7-6 0 15,2-12 1-15,8-8-1 16,5-12 0-16,1-11-1 16,5-9 1-16,2-11 0 15,1-13 0-15,-5-14 0 16,-3-7 0-16,-9-9 0 15,-2-7-1-15,-12-4 1 16,-11-4-1-16,-14 1 1 16,-12 2-2-16,-10 9 3 15,-14 5-3-15,-13 9 3 16,-10 10-3-16,-12 12 3 15,-7 12-1-15,-8 13 0 16,-6 10 1-16,-1 9-1 16,-2 13-2-16,1 9 2 0,5 2-1 15,15 14-20-15,-3-10-15 16,28-1-3-16,6-12 2 15,26-1-4-15</inkml:trace>
  <inkml:trace contextRef="#ctx0" brushRef="#br2" timeOffset="90275.1634">12437 6053 87 0,'13'-16'36'15,"-8"7"0"-15,-5 9 0 16,11-18-34-16,-11 18-1 16,10-17-1-16,-10 17-1 15,16-19 1-15,-2 11 0 16,6 1 0-16,4 3 1 15,8 0 0-15,7 4 0 16,3-1 1-16,9 2-1 16,1-2 1-16,2 0-1 15,1-2 1-15,1-1-1 16,0-3 0-16,-1-4 0 15,0-2 0-15,-2 0 0 16,1 1 0-16,-2-1 0 16,-1 1 0-16,3 3 0 0,-8 2 0 15,-2 3 0-15,-8 1-1 16,-5 9 1-16,-8 3-1 15,-7 13 0-15,-7 12 0 16,-3 11 1-16,-9 12-1 16,-5 10 0-16,-7 12 0 15,1 7 3-15,-7 2-3 16,-2 3 2-16,-3-6-1 15,0-3 1-15,2-2-2 16,2-7 2-16,2-8-2 16,4-6 0-16,2-6 0 15,3-9 0-15,1-5 0 16,0-10-1-16,0-5 0 0,0-11-1 15,10-13-3-15,-19-3-5 16,19 3-25-16,-3-31-4 16,9 5 2-16,2-16-2 15</inkml:trace>
  <inkml:trace contextRef="#ctx0" brushRef="#br2" timeOffset="90537.1784">13708 6312 99 0,'15'-1'38'0,"2"7"1"0,-17-6-2 15,0 0-36-15,-7 10 0 16,-15-3-2-16,-12 1 1 15,-10 2 0-15,-12 0 0 16,-4-2-1-16,-5-2 0 16,-2-3-3-16,7 5-7 15,-3-11-26-15,20 3 1 16,7-7-2-16,21 3 1 15</inkml:trace>
  <inkml:trace contextRef="#ctx0" brushRef="#br2" timeOffset="91182.2153">14146 6263 45 0,'-9'-16'32'0,"2"3"2"16,2-2-2-16,5 15-13 16,1-22-11-16,12 12-3 15,-4-3-1-15,12 3 0 16,2-3 1-16,8 5-1 0,-2-4 0 15,9 5 0-15,-2-1 0 16,5 5-1-16,-1 2 0 16,1 3-1-16,-3 1 0 15,1 6 0-15,-1 2-1 16,-1 4-1-16,-2 3 1 15,0 7 0-15,-5 5-1 16,-5 3 0-16,0 11 0 16,-7 6 2-16,-9 4-2 15,-2 6 2-15,-9 2-2 16,-11 1 1-16,-6 1-1 15,-6-1 1-15,-12-6-1 16,-4-9 0-16,-8-7 0 0,-2-10 0 16,-6-13 0-16,-2-11 0 15,2-18 1-15,1-11-1 16,3-15 1-16,5-14-1 15,10-9 0-15,4-8-1 16,11-5 2-16,10 0-2 16,11 1 1-16,9 1-2 15,9 8 1-15,7 3-3 16,12 11-1-16,-5-3-27 15,16 17-6-15,-1 2-1 16,11 14 0-16</inkml:trace>
  <inkml:trace contextRef="#ctx0" brushRef="#br2" timeOffset="92015.2622">15301 6353 89 0,'14'2'37'0,"-14"-2"-2"15,0 0 2-15,0 0-37 16,3 22 0-16,-5 0 0 16,0 3 1-16,2 10 0 15,2 10 2-15,-2 4-1 0,2 9 1 16,1 1-2-16,0 0 2 15,-3-4-2-15,1-4 0 16,-2-7 0-16,1-8 0 16,-1-9-1-16,2-9 1 15,-1-18-1-15,0 0 1 16,11-7-1-16,-2-16 0 15,0-9 1-15,5-5-2 16,1-10 2-16,4-4-2 16,-1 0 2-16,2-3-1 15,-2 4 0-15,7 3-1 16,-6 5 1-16,2 6-1 15,-3 7 1-15,3 10-2 16,-3 4 2-16,2 5-1 0,-4 13 1 16,3 8 2-16,-1 9-1 15,1 10 1-15,-6 8-2 16,1 9 2-16,-4 3-1 15,-2 4 1-15,-6-1-2 16,3-2 0-16,-5-10 0 16,0-4 1-16,0-10-2 15,1-8 2-15,-1-19-1 16,10 6 0-16,1-20 0 15,4-5 0-15,1-10 0 16,6-11 0-16,2-4 0 16,5-10 0-16,0-1 0 15,3 0-2-15,1 2 2 16,3 1-1-16,-1 7 1 0,1 8-1 15,0 8 1-15,-3 10-2 16,0 10 2-16,-2 9 0 16,-1 11 1-16,-1 8-2 15,-2 9 1-15,-4 9 2 16,-1 5-2-16,-2 6 2 15,-5 4-2-15,-2-1 2 16,1-1-2-16,-4-4 2 16,-2-2-4-16,-1-13-4 15,7 4-27-15,-9-20-6 16,12 0 1-16,-3-15-1 15</inkml:trace>
  <inkml:trace contextRef="#ctx0" brushRef="#br2" timeOffset="92843.3103">16944 6281 94 0,'0'0'37'16,"15"11"2"-16,-14 1-2 16,8 6-35-16,-7 9-2 15,-4 6 2-15,1 9-2 16,1 5 1-16,-1 4-1 15,1 5 2-15,1-5-1 16,4 1 1-16,0-8-1 0,0-3-1 16,1-8 0-16,0-8 0 15,-5-9 0-15,-1-16 1 16,4 11-1-16,-4-11 0 15,5-21 0-15,-3-2 0 16,2-7 0-16,-1-6 0 16,3-8 0-16,0-3-1 15,3-4 1-15,4 1-2 16,2 0 2-16,4-1-2 15,1 6 2-15,7 3-1 16,0 6 1-16,2 8 0 16,1 8 0-16,-1 7 0 15,0 11 0-15,0 11 1 0,-2 9-1 16,-1 11 0-16,-3 8 0 15,-3 7 2-15,-4 1-2 16,0 3 2-16,-7-2-1 16,0-3 1-16,-4-5-2 15,0-6 2-15,0-9-3 16,-1-2 2-16,1-9-2 15,-5-12 1-15,16 3 0 16,-4-13 0-16,-2-6 0 16,8-12 0-16,-1-5-1 15,5-9 0-15,1-3 0 16,5-6 0-16,1 2 1 15,2 1-2-15,4 5 2 16,0 1-1-16,3 8 1 0,1 6 0 16,2 8 1-16,2 6-1 15,3 9 0-15,-3 6 1 16,0 8-1-16,0 6 0 15,-5 9 1-15,-1 11-1 16,-7 7 1-16,-3 6 2 16,-8 6-3-16,-6 4 2 15,-4-1-1-15,-6 0 1 16,-6-2-2-16,-1-5 1 15,-3-1-7-15,-11-13-30 16,16-4-3-16,0-14 0 16,9-5-1-16</inkml:trace>
  <inkml:trace contextRef="#ctx0" brushRef="#br2" timeOffset="95044.4359">11336 7562 63 0,'-21'-9'33'15,"2"5"-2"-15,-3 5-10 16,3-8-15-16,1 10-1 16,-6-4-1-16,9 9 1 15,-2 0 1-15,10 9-1 16,-5 0 0-16,14 13 1 15,-5-2-1-15,9 9 0 16,-3 4-1-16,6 11-2 16,-5 3 0-16,2 10-1 15,-2 6 0-15,-1 11 0 16,-1 7 0-16,-1 6-1 0,0 5 2 15,-2 1-1 1,-2-3 1-16,2-2-1 0,-4-9 1 16,0-6-1-16,1-13 0 15,-1-10-1-15,4-9 0 16,1-13-1-16,0-8 0 15,3-14-2-15,-3-14-1 16,14 0-2-16,4-3-8 16,-9-21-25-16,11 0 1 15,-2-11-1-15,9 1 1 16</inkml:trace>
  <inkml:trace contextRef="#ctx0" brushRef="#br2" timeOffset="96084.4957">12200 7924 34 0,'19'-11'26'15,"1"4"-4"-15,-10-8-4 16,6 3-17-16,-10 0-9 15,-6 12 6-15,18-13 2 16,-18 13 3-16,15-10 4 0,-11-2 6 16,6 13 4-16,-10-1-1 15,13-5-3-15,-13 5-5 16,0 0-1-16,0 0-3 15,0 0-2-15,2-12 1 16,-2 12-1-16,0 0-1 16,0 0 1-16,-10-8-1 15,10 8 0-15,0 0 1 16,-11-5-2-16,11 5 1 15,0 0 0-15,0 0-1 16,0 0 1-16,-12-1 0 16,12 1 0-16,0 0-1 15,-11 0 1-15,11 0 0 16,-10 1-1-16,10-1 1 0,-12-1-1 15,12 1 0-15,0 0 1 16,-13-1-1-16,13 1 0 16,0 0 1-16,0 0-1 15,-13 4 0-15,13-4 0 16,-12 9 1-16,12-9-1 15,-21 23 0-15,8-1 0 16,2 7 1-16,-2 5-2 16,0 6 2-16,-1 11-1 15,4 6 1-15,0 5-1 16,3 4 0-16,0-1 0 15,1 2 1-15,2 0 0 16,3-2-1-16,4-1 1 0,-2-4 0 16,8-1 0-16,-1-4 1 15,8-4-2-15,3-2 2 16,2-3-2-16,0-2 2 15,5-6-2-15,2-4 0 16,1 1 1-16,5-5-1 16,-2-4 0-16,6-3 0 15,-1-4 0-15,6-5 0 16,0-6 0-16,3-7 0 15,5-7 0-15,0-5 0 16,0-8 0-16,-1-5 0 16,-1-8 0-16,-4-6 0 15,-2-7 0-15,-6-6-2 16,-7-4 2-16,-7-5-2 15,-7 1 2-15,-8 0-1 0,-5 2 0 16,-11 6 0-16,-6 2 1 16,-7 10 0-16,-9 7-1 15,-7 5 2-15,-11 9-2 16,-4 8 1-16,-1 12 0 15,-6 9 0-15,1 9 0 16,-4 7 0-16,6 9 0 16,5 3 0-16,7 1-2 15,7 6-5-15,-4-14-29 16,20 1-1-16,5-13 0 15,12-6-2-15</inkml:trace>
  <inkml:trace contextRef="#ctx0" brushRef="#br2" timeOffset="97053.5511">13190 7997 59 0,'12'-13'35'0,"1"0"-2"16,-4-2 1-16,4 2-29 16,-9-3-3-16,1 5 2 15,-3-6-4-15,3 4 2 16,0-4-1-16,2 2 1 15,1-3 1-15,4 1 0 16,1-4 0-16,7 4 0 16,0-2 0-16,7 3-1 15,1 1 0-15,6 1-1 16,3 3 0-16,3 3 0 15,2 4 0-15,4 3 0 0,-3 2 0 16,5 6 0-16,-7 5 0 16,-2 5-1-16,-1 4 1 15,-3 8-1-15,-6 4 1 16,-5 7 0-16,-11 3-1 15,-5 2 0-15,-9 1 0 16,-6 2 0-16,-13-4 0 16,-4 0 0-16,-11-5 0 15,-3-6-1-15,-2-6 1 16,-1-5 0-16,0-6 0 15,2-4 0-15,4-8 0 16,7-3 0-16,6-6 0 0,9-5 1 16,8 0-1-1,6-3 0-15,7-2 0 0,6 1 1 16,7-1-1-16,2 3 0 15,6 4 0-15,2 2 0 16,3 4 0-16,2 4 0 16,-3 4 0-16,3 5 0 15,-2 2 0-15,-5 6 0 16,-2 3 0-16,-2 7 0 15,-4 5 0-15,-4 5 0 16,-2 5 0-16,-5 0 0 16,0 4 0-16,-7 0 1 15,-3 4 0-15,-4-2 0 16,-8-3 0-16,-4-1-1 15,-6 2 2-15,-7-6-2 0,-5 1 1 16,-8-4-1-16,-5-5 0 16,-6-6 0-16,-6-6 0 15,2-10-1-15,0-6-1 16,3-13-4-16,13 2-8 15,-2-20-23-15,21 0-1 16,4-8 0-16,19 2 0 16</inkml:trace>
  <inkml:trace contextRef="#ctx0" brushRef="#br2" timeOffset="97690.5876">14429 8036 73 0,'36'-24'35'16,"-5"-1"-3"-16,6 4-7 16,-5-6-23-16,1 4 1 15,-4 0-3-15,2 7 3 16,-1-1-2-16,5 5 2 15,0 1 0-15,2 6 0 16,-2 1 1-16,3 5 0 0,-3 1-1 16,4 8 0-16,-5 2-1 15,-1 10 0-15,-2 3 0 16,0 9-1-16,-4 6 0 15,-3 8-1-15,-5 7 1 16,-4 8-1-16,-4 4 1 16,-3 2-2-16,-4 0 1 15,-8 2 1-15,-4-6 0 16,-9 2 0-16,-1-8 0 15,-9-6-1-15,-4-8 2 16,-8-8-2-16,-4-8 2 16,-5-8-2-16,-2-12 0 15,-1-15 0-15,-4-9-1 16,3-16 1-16,0-9-1 15,4-15 1-15,8-8-1 0,6-7 1 16,7-8-1-16,9 6 1 16,10-3 0-16,8 4 0 15,7 5 0-15,4 2 1 16,9 6-1-16,3 7 0 15,8 6-2-15,-2-2-3 16,11 20-19-16,-3-9-13 16,15 18 0-16,-2-2-2 15,9 15 1-15</inkml:trace>
  <inkml:trace contextRef="#ctx0" brushRef="#br2" timeOffset="98559.6373">15664 8100 86 0,'0'0'38'16,"1"16"-2"-16,-1-16 1 16,-20 29-35-16,5-2-2 15,-2 11-1-15,-2 9 1 16,1 7 0-16,1 2 0 15,5 7 1-15,2-4 1 0,3-3-1 16,5-5 2-16,1-8-3 16,0-9 3-16,-2-7-3 15,5-9 2-15,-2-6-2 16,0-12-1-16,0 0 1 15,2-28-2-15,-1-1 3 16,1-9-2-16,3-11 1 16,1-5-1-16,1-7 1 15,1-1 0-15,5-2 0 16,1 2 0-16,2 1 0 15,2 7 1-15,2 6-1 16,0 6-1-16,2 10 3 16,2 5-3-16,-1 11 3 15,-3 10-2-15,2 8 0 0,-2 9 0 16,-1 7 1-16,0 15 0 15,1 2-2-15,-7 13 2 16,1 3-2-16,-4 5 1 16,0 3 0-16,-2 1 0 15,-1-3 1-15,-2-4-1 16,-1-4 0-16,1-7 1 15,0-6-1-15,-1-8 2 16,1-9-2-16,1-4 2 16,-6-15-2-16,17 5 0 15,-7-14 0-15,3-9-1 16,1-7 1-16,1-10-1 15,4-8 1-15,-3-6-1 16,6-2 1-16,-1 1 1 0,2 1-2 16,-5 6 2-16,4 4-1 15,-3 12 0-15,-3 8 0 16,4 9 0-16,-4 8 0 15,-1 10 1-15,0 6-1 16,-1 11 0-16,-1 10 0 16,-1 5 0-16,-3 6 1 15,-6 8-2-15,1-1 2 16,-8 4 0-16,2-3-2 15,-5-3 2-15,-3-7-2 16,0-6 1-16,0-10-5 16,5 2-6-16,-5-18-26 15,10-12 0-15,0 0 0 16,11-12-2-16</inkml:trace>
  <inkml:trace contextRef="#ctx0" brushRef="#br2" timeOffset="99393.685">16737 8075 88 0,'16'0'38'15,"2"10"-2"-15,-7-2 1 16,0 8-35-16,-4 8-2 16,-3 10 0-16,0 8-1 15,1 7 1-15,-1 8 0 0,2 3 1 16,0-1-1-16,1-1 1 15,-1-7 1-15,-2-3-2 16,0-9 2-16,-2-10-2 16,-2-6 1-16,0-8-1 15,0-15 1-15,0 0 0 16,0 0-3-16,-4-16 3 15,1-8-2-15,2-3 2 16,-1-9-2-16,-1-5 1 16,2-6-1-16,1-5 1 15,3-5 0-15,1-2 0 16,2 2 0-16,4-1 0 15,5 4 1-15,3 7-1 16,0 5-1-16,1 9 2 16,5 11-1-16,3 6 0 0,-2 8 1 15,3 8-1-15,-2 8 1 16,-1 11-1-16,-2 11 1 15,2 8 0-15,-3 10-1 16,-5 5 1-16,-2 7-1 16,-3 0 1-16,-1-5-1 15,-5-2 1-15,-1-9-1 16,-1-11 0-16,3-6 1 15,0-12-1-15,-7-15 0 16,16 7 1-16,-3-18-1 16,3-7 0-16,3-10 1 15,3-10-1-15,5-8 0 16,0-7 0-16,6-6 1 15,0-1-1-15,5 4 0 0,2 1 0 16,-2 5 0-16,4 9 0 16,0 10 0-16,-2 9 1 15,3 8-1-15,0 11 1 16,-3 8 0-16,0 6-1 15,-2 11 1-15,-2 6-1 16,-5 9 1-16,1 5-2 16,-6 10 2-16,-4 6-2 15,-2 4 1-15,-5 5 0 16,-5 0-1-16,-3 0 2 15,-1-2-3-15,-8-10-10 16,5-1-24-16,-6-13-3 16,3-4 2-16,-1-10-2 0</inkml:trace>
  <inkml:trace contextRef="#ctx0" brushRef="#br2" timeOffset="101218.7894">11340 9697 35 0,'20'-7'30'0,"-1"-3"0"16,2-1-1-16,1 5-16 15,-7-7-8-15,3 8 1 0,-9-7-1 16,5 9 1-16,-14 3 0 15,18-9 2-15,-18 9-2 16,10-5 1-16,-10 5-2 16,0 0 0-16,11 17-1 15,-1 5-1-15,-5 9-1 16,6 11 1-16,-2 11-2 15,4 12 1-15,-4 8-1 16,2 6 1-16,-3 6-2 16,-6 5 1-16,1-1-1 15,-6 0 1-15,0-5-2 16,-1-3 2-16,-1-8-1 15,-1-6 0-15,0-9 0 16,1-10 0-16,5-5-2 16,-3-16-1-16,6-2-6 0,-14-21-32 15,11-4 3-15,3-14-2 16,5-5 2-16</inkml:trace>
  <inkml:trace contextRef="#ctx0" brushRef="#br2" timeOffset="102404.8572">12433 9884 75 0,'0'0'35'15,"10"-5"-2"-15,-10 5 0 16,0 0-33-16,8-18 0 15,-8 18 1-15,-3-20-1 16,1 10 0-16,-1-3 0 16,3-2 1-16,-1-1 0 15,1-3 0-15,1 3 0 16,-1-5 0-16,5 1-1 0,1-3 1 15,1-2 0-15,0 3 0 16,5 2-1-16,3 1 1 16,4-1-1-16,1 1 1 15,6 3-1-15,2 1 0 16,2 3 1-16,5 2-1 15,2 4 0-15,1 3 1 16,3 3 0-16,-2 1 1 16,2 5-1-16,-4 2 1 15,-1 7 0-15,-7 2 0 16,0 8 0-16,-5 8-1 15,-2 8 0-15,-5 11 0 0,-6 9 0 16,-1 8-1-16,-5 6 2 16,-3 3-2-16,-8 1 1 15,-4 0-1-15,-4-2 1 16,-6-6-1-16,-2-3 0 15,-3-5 0-15,0-6 0 16,-1-2 0-16,0-6 0 16,0-6 0-16,-1-3 1 15,2-6-1-15,-1-3 0 16,4-6 0-16,1-8 0 15,2 0 0-15,2-7 1 16,8-8-1-16,9-2 0 16,0 0 1-16,0-17-1 15,9 2 0-15,10-2 0 16,2-6 1-16,4-4-2 0,5-1 2 15,4-2-2-15,3 5 2 16,-1 1-1-16,0 4 0 16,-3 3 0-16,4 7 0 15,-2 5 0-15,0 10 0 16,-1 4 0-16,-2 2 0 15,4 7 0-15,-1 1 0 16,3 7 0-16,4 0 0 16,0 1 1-16,1-2-1 15,4 0 0-15,1-3 0 16,3-2 0-16,1-3-2 15,-2-8-2-15,5 3-4 16,-16-16-29-16,11 0 0 16,-7-11-1-16,1-5-1 0</inkml:trace>
  <inkml:trace contextRef="#ctx0" brushRef="#br2" timeOffset="103148.8998">14281 9603 65 0,'-9'-18'34'0,"1"0"-2"16,-1 1 0-16,-6 4-28 15,-1 0-3-15,-12 4 1 16,0 4-1-16,-7 4 0 16,1 12 2-16,-3 6-1 15,-1 10 2-15,1 9 0 16,3 11 0-16,-6 5 0 15,9 15 0-15,-7 2 0 16,9 7-2-16,-5 5 0 16,3 2 0-16,5 1-2 0,3 0 2 15,6-2-2-15,7-1 0 16,7-6 0-16,8-4 1 15,9-6-1-15,9-6 0 16,5-7 0-16,11-8 0 16,4-10 0-16,3-5 0 15,5-9 0-15,1-9 0 16,3-7 0-16,-1-6 0 15,5-10-1-15,-4-8 2 16,3-8-1-16,-4-10 0 16,-1-3 0-16,-3-8 0 15,-6-4 0-15,-8-1 0 16,-6-3 0-16,-8 0-1 15,-10 1 2-15,-7 2-3 16,-10 3 3-16,-7 0-1 0,-9 4 2 16,-6 7-2-16,-9 5 1 15,-6 9-1-15,-7 11 1 16,-3 11 1-16,-1 13-2 15,-3 12 0-15,2 9-1 16,3 4 1-16,2 7-1 16,5 1 1-16,8-1-4 15,2-16-15-15,13 6-20 16,3-12 2-16,18-3-2 15,0-16 2-15</inkml:trace>
  <inkml:trace contextRef="#ctx0" brushRef="#br2" timeOffset="104079.953">14810 9630 71 0,'11'-10'34'16,"1"-2"-1"-16,-2-5 1 16,4 3-30-16,-8-5-1 15,3 1-2-15,-3-4 0 16,2 0-1-16,2 0 0 15,4 0 0-15,3 0 1 16,5 3-1-16,2-1 1 16,6 5-1-16,4 0 2 15,2 6 0-15,3 3 0 16,3 5 0-16,-4 2 0 0,5 6 0 15,0 4-1 1,-3 2 0-16,-2 5 0 0,-7 7-1 16,-2 2 2-16,-7 7-1 15,-7 2 0-15,-6 4 0 16,-9 4-1-16,-9 1 2 15,-5 0-2-15,-9 0 2 16,-2-5-2-16,-6 0 1 16,-2-8-1-16,-1 0 0 15,-4-8 1-15,4-4-1 16,2-3 0-16,5-5 1 15,2-5-1-15,7-4 1 16,7-4-1-16,11 1 1 16,0-15-1-16,11 7 1 15,10-4-1-15,5 4 1 16,2-1-1-16,8 3 0 0,3 2 1 15,-1 4-1-15,2 4 0 16,0 4 0-16,-2 6 0 16,0 6 1-16,-1 3-1 15,-3 2 0-15,-2 10 0 16,-3 4-1-16,-4 3-1 15,-8 6 2-15,-7 4-1 16,-4 4 1-16,-12 6-1 16,-6-2 1-16,-10-3-1 15,-8-5 3-15,-12-6-2 16,-6-5 1-16,-5-11-1 15,-5-13 0-15,-3-9 0 16,4-12 0-16,0-7 0 0,3-11-3 16,13-1-3-16,0-19-20 15,24 11-12-15,8-8 0 16,21 7-1-16,11-2 1 15</inkml:trace>
  <inkml:trace contextRef="#ctx0" brushRef="#br2" timeOffset="105040.0079">16128 9977 82 0,'9'-21'36'0,"-5"-1"-2"16,2 4 1-16,-3-2-33 15,-5 8-1-15,2 12 0 16,-12-10 0-16,12 10-1 16,-6 33 2-16,6-4 0 15,5 14-1-15,1 5 0 16,1 7 2-16,-3 1-2 15,2 4 0-15,-7-5 0 16,2-2 0-16,-5-8-2 16,-1-4 3-16,-1-9-2 0,2-3 0 15,-1-8 0-15,0-7 0 16,5-14 0-16,0 0 0 15,0 0 0-15,-9-21 0 16,8-3 1-16,-3-10-2 16,4-7 3-16,4-9-2 15,2-6 2-15,3-4-2 16,4-1 1-16,2 2-1 15,3 1 2-15,2 3-2 16,5 11 1-16,-3 6-1 16,3 10 0-16,-1 7 0 15,2 7 0-15,-2 7 0 16,1 13 0-16,2 6 0 15,-1 7 1-15,0 12-1 16,-1 5 0-16,-2 11-1 0,-4 8 0 16,-1 4 1-16,-9-1-1 15,0 4 1-15,-4-2-2 16,-4-5 2-16,-2-4-1 15,-1-7 2-15,-1-10-1 16,2-4 1-16,1-10-1 16,-1-6 0-16,1-14 0 15,0 0 0-15,7-21 1 16,2-2-2-16,0-8 1 15,7-6 0-15,1-8 2 16,5-2-2-16,1-2 1 16,4-3 0-16,1 4 1 15,0-1-2-15,0 2 2 0,1 8-1 16,-1 3-1-16,-1 6 0 15,-4 8 0-15,0 5 1 16,-2 9-1-16,-3 8 0 16,-3 8 0-16,1 9 0 15,-7 11 0-15,1 4 0 16,-4 13-1-16,-3 4 0 15,0 3 0-15,-1 2 0 16,-3 1 0-16,-1-3 1 16,0-7-2-16,-1-3 2 15,5-9 0-15,-2-5-1 16,5-4-3-16,-5-24-10 15,9 16-24-15,-9-16 2 16,20-10-3-16,-10-9 1 0</inkml:trace>
  <inkml:trace contextRef="#ctx0" brushRef="#br2" timeOffset="105838.0536">17451 9919 106 0,'0'0'36'15,"21"-4"0"-15,-21 4-9 16,16-1-26-16,-14 12-1 0,2 10 0 15,-2 8-1-15,-2 10-1 16,4 7 1-16,0 8 1 16,-1 6 0-16,2 4 0 15,-3-6 0-15,2 1 0 16,-3-8 0-16,1-9 2 15,-1-11-2-15,-1-6 1 16,0-10-1-16,0-15 0 16,0 0 1-16,7-15-1 15,-3-9 0-15,1-6 0 16,2-9 0-16,1-6-1 15,-1-6 3-15,5-1-2 16,-1-1 2-16,0 1-2 16,1 1 1-16,3 2 0 0,0 4 1 15,3 4-1-15,0 3-1 16,3 7 0-16,0 7 1 15,2 6-1-15,-1 5 0 16,4 9 1-16,-2 10-1 16,-1 11 0-16,2 11 0 15,-6 8 1-15,2 8-1 16,-2 5-1-16,-2 4 0 15,-3 4 1-15,0 2-1 16,-1-6 1-16,-3-7-1 16,2-6 1-16,0-9-1 15,-4-5 2-15,3-10 0 16,0-9-1-16,1-10 0 15,1-6 0-15,3-10 0 16,2-8 0-16,4-6 1 0,5-8 0 16,4-4 1-16,2-3-2 15,5-1 2-15,-1 6-2 16,0 1 2-16,3 4-1 15,-5 13-1-15,0 9 0 16,1 11 1-16,-1 12-1 16,-4 10 1-16,-1 15-2 15,-3 13 0-15,-3 11 1 16,-3 5-1-16,-2 5 1 15,-4 5-3-15,-7-6-9 16,8 11-25-16,-7-13 0 16,11 2-2-16,1-11-1 0</inkml:trace>
  <inkml:trace contextRef="#ctx0" brushRef="#br2" timeOffset="107747.1628">20612 5163 68 0,'8'-14'35'16,"-3"-6"0"-16,-4 4-1 15,-8-9-32-15,0 0 0 16,-9 0-4-16,-1-1 3 15,-9-3-3-15,-2 5 3 16,-5-1-2-16,-1 5 2 0,-4 3-1 16,-2 6 1-16,-8 4 1 15,3 8 0-15,-6 5 0 16,3 10 0-16,-1 5 2 15,2 15-2-15,3 6 1 16,5 16-2-16,3 4 2 16,9 8-2-16,6 7 1 15,6 4-1-15,7 0-1 16,12-1 2-16,3-8 0 15,9-4 0-15,9-8 0 16,6-7 0-16,7-6-2 16,1-19-3-16,16 6-12 15,-8-25-20-15,9-2-3 16,-2-13 1-16,6-3-1 0</inkml:trace>
  <inkml:trace contextRef="#ctx0" brushRef="#br2" timeOffset="108232.1905">20614 5427 78 0,'25'-6'38'16,"-1"-4"-1"-16,8 6 0 16,-2-4-34-16,-4 5-2 15,-1 0-1-15,2 4 0 0,0 4 0 16,2 3 0-16,0 2 0 15,5 4 1-15,-4 1 0 16,-1 6 0-16,-5 4-1 16,-4 9 1-16,-8 5-1 15,-3 6 3-15,-12 5-1 16,-6 4 0-16,-7 1 1 15,-9 3-1-15,-5-5 0 16,-6-6 0-16,-4-9 1 16,-3-9-2-16,-1-9-1 15,3-10 0-15,2-15 1 16,2-12-1-16,8-11 1 15,6-11 0-15,7-7-3 16,11-12 3-16,5 1-3 0,8-3 1 16,11 3-2-16,2 4-1 15,16 12-5-15,-5-6-20 16,14 17-8-16,2 3-3 15,7 12 2-15</inkml:trace>
  <inkml:trace contextRef="#ctx0" brushRef="#br2" timeOffset="108755.2204">21313 5413 78 0,'19'11'38'15,"-5"-5"-2"-15,4 8 1 0,-10-1-33 16,4 7-2-16,-8 5-1 15,-2 10 0-15,-5 7-1 16,-2 6 1-16,-2 7 2 16,-3 1-2-16,1-1 2 15,0 3-1-15,-5-8 0 16,3-7 0-16,3-8 0 15,3-8-2-15,-2-7 1 16,2-6-1-16,5-14 1 16,0 0-1-16,2-11 1 15,3-10-1-15,4-3 1 16,5-7 0-16,5-9-3 15,1-2 3-15,7-6-2 16,2-1 0-16,0 0-1 16,5 3 1-16,-1 2 0 15,3 6-1-15,1 6 3 0,1 4-3 16,-3 12 2-16,3 6 1 15,-5 6-1-15,-2 10 0 16,-3 8 0-16,-7 11 1 16,-8 9-1-16,-4 4 2 15,-7 8 0-15,-9 5-1 16,3 2 1-16,-7-1-1 15,-3-3 1-15,-1-5-1 16,2-7 1-16,2-5-3 16,6-2-4-16,-3-15-7 15,14 7-26-15,-6-22 1 16,22 21 0-16,-4-21-2 0</inkml:trace>
  <inkml:trace contextRef="#ctx0" brushRef="#br2" timeOffset="109218.2467">22226 5789 106 0,'21'-9'39'0,"-10"-6"-1"16,5 11-2-16,-16 4-35 15,0 0 1-15,0 0-2 16,0 0 0-16,-12 17 2 15,0 5-3-15,1 8 3 16,-3 11-2-16,0 5 2 16,-1 7-2-16,3 2 2 15,1 2-1-15,3-2-1 0,0-5 0 16,2-5 0-16,5-6 1 15,1-9-1-15,0-7 0 16,1-5 0-16,3-4 0 16,-4-14 0-16,13 11 1 15,-13-11-1-15,14-2 0 16,-14 2 0-16,19-19 0 15,-8 1 0-15,3-5 0 16,0-9 0-16,3-7 0 16,3-6 0-16,1-6 0 15,3-6 0-15,4-2-1 16,0 1 0-16,-2-1 0 15,3 7-1-15,-9 5-1 16,7 9-2-16,-13 1-3 0,10 19-10 16,-18-5-20-16,12 11 1 15,-11 2-2-15,9 11 2 16</inkml:trace>
  <inkml:trace contextRef="#ctx0" brushRef="#br2" timeOffset="110070.2956">22650 6008 76 0,'8'18'34'0,"-2"-3"0"15,3 1 0-15,-9-16-27 16,14 25-4-16,-5-13-1 0,1 0-1 15,0 2 0-15,7-3 0 16,3 0 1-16,4 0 0 16,8-2 0-16,1-2 1 15,1-2-1-15,4-3 0 16,-2-4 0-16,3-3 0 15,-5-5-1-15,2-3 0 16,-4-3 0-16,-2-2-1 16,-4-3 1-16,-5-2-1 15,-7-1 0-15,-7-1 0 16,-7 2 0-16,-7 0 0 15,-8 3 1-15,-6 1-2 16,-2 2 2-16,-3 8-1 16,-2 7 0-16,-2 12 1 0,-1 7 0 15,0 12 0-15,1 11-1 16,-1 7 1-16,2 6-1 15,4 4 1-15,5 2 0 16,6 1-1-16,6-3 0 16,8-6 1-16,8-6-1 15,7-1 1-15,6-7-1 16,6-4 1-16,7-6-2 15,4-9 2-15,5-6-1 16,6-6 0-16,0-8-1 16,0-9 1-16,2-5-1 15,-4-6 0-15,-4-6 1 16,-2-3-1-16,-7-2 1 0,-8 1-1 15,-4 1 1-15,-5 6-1 16,-6 4 1-16,-3 5 1 16,-2 6-1-16,-6 10 0 15,0 0 0-15,-3 19-1 16,-5 11 2-16,-3 8 0 15,-2 8-1-15,-5 10 1 16,0 6 0-16,-3 0 0 16,3-2-1-16,2-4 2 15,3-9-2-15,1-10 0 16,5-8 0-16,2-7 1 15,5-22-1-15,10 11 1 16,2-21-1-16,5-5 0 16,6-11 1-16,5-7-1 15,2-7 0-15,7-7 0 0,1-3 0 16,4-2 0-16,1-1 0 15,3 0-1-15,-3 5 1 16,4 6-4-16,2 8-4 16,-13-3-21-16,11 17-9 15,-3-2-1-15,3 11 0 16</inkml:trace>
  <inkml:trace contextRef="#ctx0" brushRef="#br2" timeOffset="110385.3137">24459 6136 102 0,'11'-5'38'0,"2"10"1"15,-13-5-1-15,10 20-36 16,-17 4-1-16,-10 8-2 15,-3 15 1-15,-11 6 0 16,-3 13 0-16,-1 8 0 16,-1 2 0-16,1 5 1 15,2-2-1-15,2-1 0 16,1-6 0-16,4-7 1 15,4-4-2-15,1-13-1 16,7-3-3-16,-5-18-4 16,22 6-9-16,-18-26-16 15,15-7-3-15,0 0-1 16,20-16 1-16</inkml:trace>
  <inkml:trace contextRef="#ctx0" brushRef="#br2" timeOffset="110573.3244">24279 6806 74 0,'25'-21'37'16,"6"15"0"-16,-7-2 1 15,5 13-25-15,-18-9-5 16,3 8-4-16,-14-4-1 16,-11-2-1-16,-13-5-2 15,-12-5 0-15,-11-5-1 16,-11-7-3-16,-6-1-30 15,-18-8-3-15,3 2-1 16,-5-5-1-16</inkml:trace>
  <inkml:trace contextRef="#ctx0" brushRef="#br2" timeOffset="111970.4043">20079 6426 78 0,'0'0'34'16,"13"-11"1"-16,-13 11 0 15,12-8-31-15,-12 8-1 16,0 0-2-16,0 0 1 16,-2 10 0-16,-8 6 1 15,7 11 1-15,-10 6-1 16,3 12 2-16,-8 5-2 15,1 9 0-15,-3 0-1 0,-1 1 0 16,-2-6-2-16,-2-4 1 16,3-7-2-16,3-8 2 15,3-9-1-15,4-8 0 16,12-18 0-16,0 0 0 15,0 0 0-15,14-19 0 16,6-7 0-16,7-7 0 16,5-7 0-16,7-6 0 15,7-5 1-15,2-2-1 16,0 1 0-16,4 4-1 15,0 6 1-15,-5 3-1 16,-5 11 2-16,1 9-2 16,-13 8 1-16,-3 11 0 15,-9 10 0-15,-4 10 2 0,-3 10-2 16,-10 11 1-16,-5 2-1 15,-1 9 1-15,-6 3-2 16,1 1 2-16,-7-2-2 16,4-4 1-16,0-8 0 15,1-3 0-15,4-8 0 16,2-7 0-16,4-8 0 15,3-6 1-15,-1-10-1 16,16 3 0-16,1-10 1 16,2-8-1-16,8-5 0 15,7-6 0-15,1-7 0 16,7-1 1-16,0-4-1 15,2 3 0-15,-1 2 1 16,-2 2-1-16,-1 8 1 0,-2 4-1 16,-9 9 0-16,1 6 0 15,-7 8 0-15,-2 5 0 16,-6 7 0-16,-3 11-1 15,-4 5 1-15,-3 7 0 16,-2 3-1-16,-6 3 1 16,-2 0 0-16,-1 0-1 15,-3-4-2-15,-2-14-6 16,11 7-20-16,-9-14-10 15,10-1 2-15,-1-19-4 16</inkml:trace>
  <inkml:trace contextRef="#ctx0" brushRef="#br2" timeOffset="112745.4487">21547 6974 106 0,'-17'-2'39'16,"17"2"1"-16,-21 11-2 16,11 1-35-16,-7 3-2 15,-5 12-2-15,-2 5 0 16,-2 7 0-16,1 5 0 15,2 4-1-15,2 4 2 16,2 1-2-16,3-6 1 0,5-3 0 16,0-7 0-16,1-7 2 15,2-6-2-15,1-6 1 16,7-18 0-16,0 0 0 15,0 0 0-15,6-15 0 16,4-7 0-16,7-6 1 16,3-5-1-16,3-5 0 15,4-5 1-15,1 0 0 16,1-2 0-16,1 3 0 15,1 0 0-15,-2 6 0 16,-1 5 0-16,-2 4 0 16,1 8-1-16,1 8 0 15,-5 6 0-15,-1 6 0 16,-1 6 0-16,-6 9 0 15,-3 8 0-15,-3 5-1 0,-7 6 0 16,-3 5 0-16,-5 3 0 16,-2-3 0-16,-2 4 1 15,0-8-1-15,2-7 0 16,4-4 1-16,4-9 0 15,5-4 0-15,8-9 0 16,8-5 0-16,4-7 0 16,11-5 0-16,5-5 0 15,9-7 0-15,3-1 1 16,3-3-1-16,0 0 1 15,1 5 0-15,-2-2 0 16,-7 11 0-16,-5 5 0 16,-7 8-1-16,-8 11 0 15,-7 12 0-15,-9 10-1 0,-7 4 1 16,-8 13-1-16,-8 2 0 15,-6 3 0-15,-6 2 2 16,-4-4-1-16,-1 0 0 16,-1-11-1-16,1-6-2 15,8-2-6-15,-6-14-28 16,20-2-1-16,6-15 0 15,0 0-1-15</inkml:trace>
  <inkml:trace contextRef="#ctx0" brushRef="#br2" timeOffset="113142.4714">23425 7515 87 0,'0'0'37'16,"-6"9"0"-16,-3 5 0 16,5 11-34-16,-6 9-3 15,-5 3 0-15,-4 9 0 0,-3 10 1 16,0 3-1-1,0 2 0-15,-2 1 0 0,3-3 0 16,0-3 1-16,2-4-2 16,0-10 2-16,5-8-3 15,0-6-1-15,-2-20-11 16,16-8-23-16,0 0 0 15,12-5-1-15,2-15 2 16</inkml:trace>
  <inkml:trace contextRef="#ctx0" brushRef="#br2" timeOffset="113389.4855">23672 7966 83 0,'0'0'37'16,"6"15"0"-16,-6-15 2 15,-21-15-36-15,-7 3-1 16,-9-3-1-16,-10-4-1 16,-9-2 1-16,-5 0-1 15,-6-4-1-15,4 4-1 16,3 3-1-16,9 10-4 15,-2-7-26-15,20 10-3 16,4-1 0-16,29 6-1 16</inkml:trace>
  <inkml:trace contextRef="#ctx0" brushRef="#br2" timeOffset="113914.5155">23888 8037 71 0,'15'-13'35'16,"-3"0"0"-16,4-4-2 15,-1 2-31-15,0-2-1 16,2 9 0-16,0 3 0 16,5 1 0-16,3 8 1 15,0 1-1-15,4 13 0 0,-2-1 1 16,2 12-1-16,-3 0 1 15,-4 8-1-15,-1 2 0 16,-7 3 0-16,-9 3 0 16,-3 2 0-16,-8-2-1 15,-6-2 1-15,-7-6-1 16,-7-2 0-16,-6-8 0 15,0-3 0-15,-5-6 0 16,-3-10 1-16,0-4-1 16,-1-9 0-16,2-10 1 15,4-8-1-15,2-8 1 16,6-10-1-16,5-6 1 15,10-2-1-15,6-3 1 16,7 0-1-16,12 7 0 0,3 2 0 16,11 12 0-16,0 9-1 15,9 14-4-15,-9 2-31 16,14 15-1-16,-7 0-1 15,7 8 0-15</inkml:trace>
  <inkml:trace contextRef="#ctx0" brushRef="#br2" timeOffset="114988.577">21392 8191 75 0,'6'10'36'0,"2"7"1"15,-6 1-1-15,6 7-29 16,-9 5-6-16,-2 4-1 16,-8 4 0-16,-3 1 0 15,-1 1 0-15,-1-2 1 16,0-1-1-16,0-5 0 15,1-4 0-15,1-5 1 0,2-4-1 16,3-7 1-16,9-12-1 16,-14 8 0-16,14-8 1 15,-2-12-1-15,6-3 0 16,4-4 0-16,5-5 1 15,6-5-1-15,3-2 1 16,4-5-1-16,7-1 0 16,1-1 0-16,4 6 1 15,3 2-1-15,-1 5 1 16,0 10 0-16,0 6 0 15,-3 9 1-15,-5 8-1 16,-4 9 0-16,-7 6 0 16,-3 7 0-16,-5 5-1 15,-5 3 1-15,-4 0-1 0,-3 2 0 16,0-1 0-16,-1-4 1 15,0-5 1-15,-2-4-1 16,2-8 1-16,0-2-1 16,0-16 1-16,2 15-1 15,-2-15-1-15,14-8-1 16,-3-3 0-16,9-3 0 15,4-1 0-15,6-6 0 16,8-3-1-16,4 0 1 16,4 1 2-16,2 0-1 15,2 5 0-15,0 2 0 16,-1 6 1-16,-2 7-1 15,-1 5 0-15,-6 7 0 16,-2 9 0-16,-6 2 0 16,-5 13 2-16,-7 2-1 0,-10 8 1 15,-3 3-2-15,-9 4 1 16,-5 1 0-16,-6-3 0 15,-2 2-1-15,-2-5 0 16,-1-9-1-16,6-2-2 16,-10-19-17-16,12 5-18 15,-1-14 0-15,11-6-1 16,0 0 0-16</inkml:trace>
  <inkml:trace contextRef="#ctx0" brushRef="#br2" timeOffset="232965.3243">1916 11632 76 0,'0'9'37'0,"0"-9"-2"15,30 12-6-15,-1-18-26 16,18-1 0-16,16-9 0 16,17-5-1-16,11-7 1 15,14-3-2-15,5-2 0 16,-2 2-1-16,-2-1 2 15,-8 11-2-15,-12 7 1 16,-14 11 0-16,-19 14 0 0,-13 16 0 16,-16 15 0-16,-11 19 1 15,-10 15-1-15,-9 15-1 16,-5 15 1-16,-9 9 0 15,-8 2 0-15,2 3-2 16,-6-5 1-16,4-12-2 16,5-12 0-16,1-22-6 15,18-5-29-15,-2-27 0 16,12-11-2-16,-6-26 0 15</inkml:trace>
  <inkml:trace contextRef="#ctx0" brushRef="#br2" timeOffset="235951.4956">12524 11559 28 0,'13'-15'30'0,"3"4"0"16,-3 1-6-16,-4-6-12 16,3 8-4-16,-7-4-1 15,6 7 1-15,-11 5-1 16,0 0-2-16,5-10 0 15,-5 10 1-15,-5 18-3 16,0-1 0-16,-7 4 1 0,-1 11-1 16,-7 3 0-16,2 6-2 15,-3-1 2-15,4 3-2 16,2-6 2-16,11 0-1 15,9-8 0-15,12-5-2 16,15-9 2-16,15-8-1 16,18-7 0-16,13-7 0 15,8-7-1-15,3-5-1 16,6 0-7-16,-11-11-29 15,3 2-1-15,-14-8-1 16,-7 5 0-16</inkml:trace>
  <inkml:trace contextRef="#ctx0" brushRef="#br2" timeOffset="236175.5084">13258 11355 79 0,'-41'14'39'16,"6"12"0"-16,-5 4-1 15,12 13-35-15,-2 11-2 16,4 10-1-16,7 5 1 16,5 5-1-16,8-1 1 15,8-3-3-15,17-1-5 16,1-17-30-16,26-7 0 15,5-18-2-15,16-8 2 16</inkml:trace>
  <inkml:trace contextRef="#ctx0" brushRef="#br2" timeOffset="236541.5293">13994 11537 49 0,'-5'-21'38'15,"-19"9"0"-15,1 19 1 16,-15 1-19-16,1 29-12 15,-7 5-1-15,7 14-2 16,2 3-1-16,13 6-1 16,11-5-1-16,16-4-2 15,20-13 1-15,18-14-2 16,18-16 1-16,15-17 0 15,10-11 0-15,1-17 0 0,-4-11 0 16,-3-6 2-16,-16-3-3 16,-18-1 0-16,-18-1-2 15,-22 1 0-15,-18 7-4 16,-19-1 1-16,-5 15-2 15,-17 1-1-15,5 16 0 16,-6-6-9-16,20 21-17 16,2 0-1-16,32 0 3 15,-1 15 1-15</inkml:trace>
  <inkml:trace contextRef="#ctx0" brushRef="#br2" timeOffset="236859.5476">14787 11450 55 0,'26'-4'39'16,"-26"4"-1"-16,0 0 1 15,-12-19-18-15,-12 25-15 16,-13 1-2-16,3 11 0 16,-8 1-2-16,8 7 2 15,4 1-2-15,12 2 1 16,14-2-1-16,17-4 0 15,14-3-1-15,13-3 1 16,10-4-2-16,8 4 1 16,1-4-1-16,-7 1-3 15,-9 4 3-15,-11 1-2 16,-13 4 2-16,-13 4-2 15,-16 2 2-15,-10-3-2 16,-7 4 1-16,-5-7-2 16,7 12-19-16,-7-24-17 0,16 3-1 15,-1-18 0-15,17 4-1 16</inkml:trace>
  <inkml:trace contextRef="#ctx0" brushRef="#br2" timeOffset="237034.5576">14854 11372 85 0,'-9'8'42'0,"9"-8"-2"16,1 17 1-16,12-26-31 15,19 4-13-15,21 7-14 16,8-15-22-16,20 3 0 15,1-6-2-15,13 8 0 0</inkml:trace>
  <inkml:trace contextRef="#ctx0" brushRef="#br2" timeOffset="237744.5982">15807 11546 71 0,'4'-15'37'16,"-4"15"0"-16,0 0 0 15,0 0-31-15,-19 19-2 16,3 5 1-16,-7 8-1 15,-3 10-1-15,-6 3 0 16,2 3-1-16,1-3 1 16,5-2-3-16,6-8 2 15,7-11-3-15,9-13 2 16,13-11-1-16,11-12 1 15,10-11-1-15,6-10 0 0,7-8 2 16,0-4-2-16,1-2 1 16,-2-1-1-16,-7 6 1 15,-10 8-1-15,-5 8 2 16,-9 8-2-16,-13 18 0 15,0 0 1-15,-3 12 1 16,-5 9-1-16,1 4 1 16,6 2-1-16,7-2 1 15,9-3-1-15,9-7 1 16,12-7-1-16,12-8 0 15,5-9-1-15,4-5-2 16,-2-5 2-16,0-4-1 16,-10 0 1-16,-8 2-1 15,-8 4 1-15,-11 4-2 0,-18 13 3 16,0 0-1-16,-2 13 1 15,-15 11 0-15,-3 8-1 16,-3 4-1-16,1 4 1 16,6 0-2-16,5 0 0 15,8-5-3-15,14-3-4 16,1-21-26-16,21 5-6 15,1-16 2-15,12 0-3 16</inkml:trace>
  <inkml:trace contextRef="#ctx0" brushRef="#br2" timeOffset="238261.6278">16756 11624 85 0,'9'-11'39'0,"-9"11"-2"16,0 0 2-16,-23 4-32 0,12 14-1 15,-10 6-2-15,0 6-2 16,-2 3 0-16,1 0-1 15,2-2 1-15,6-2-3 16,0-7 2-16,10-8-4 16,4-14 4-16,11 2-1 15,3-11 1-15,3-9-1 16,2-8 0-16,1-4 3 15,2-7-3-15,-3-1 1 16,0 0-1-16,-3 1 1 16,0 4-2-16,-5 7 3 15,-2 7-3-15,0 7 0 16,-9 12 1-16,14 4 1 0,-3 6-1 15,-3 5 2-15,2 2-2 16,4 2 3-16,3-4-2 16,10-1 1-16,5-9-1 15,7-5 0-15,6-5-1 16,7-7 0-16,4-6 0 15,4-4-1-15,-2-2 2 16,-6-1-2-16,-6 3 1 16,-10 6 1-16,-10 7-1 15,-10 10 0-15,-16-1 1 16,-2 29 1-16,-10-1-3 15,-7 8 3-15,3 3-2 16,-4 1-3-16,9 6-8 16,-9-17-10-16,26 6-20 0,-7-16-3 15,16 1 1-15,-1-16-3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5T20:16:12.20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15960 17274 35 0,'0'0'35'0,"5"19"1"15,-5-19-1-15,26 8-30 16,-4-8-2-16,12 0 1 16,2-7 0-16,13 0 0 15,-2-7-1-15,5-1-1 16,-4-7-2-16,-1-1 2 15,-9 0-2-15,-7-1 0 16,-15 4 0-16,-13 4 2 16,-11 6-2-16,-15 5 0 15,-9 6 1-15,-8 6 0 16,-11 3 1-16,4 11 0 15,-2 2 0-15,4 6 0 0,9 2 0 16,11 2 0-16,13-1 0 16,12-1-1-16,14-2 0 15,11-2-1-15,16-6-2 16,2-6-7-16,19 1-29 15,-1-12 0-15,14-2-2 16,-3-10 2-16</inkml:trace>
  <inkml:trace contextRef="#ctx0" brushRef="#br0" timeOffset="440.0252">17466 16588 46 0,'-25'36'35'16,"-5"16"0"-16,-21 5-2 15,-2 22-31-15,-20 16-1 16,-5 6 2-16,-10 5-2 15,0-2 1-15,3-6 0 16,10-20-1-16,11-13-2 16,13-25-10-16,28-19-23 15,12-28-2-15,25-23 0 16,6-27 0-16</inkml:trace>
  <inkml:trace contextRef="#ctx0" brushRef="#br0" timeOffset="631.0361">16784 16738 64 0,'0'26'40'0,"4"6"-2"0,22 18 0 16,10 3-34-16,13 4 1 16,17 2-2-16,5 1 0 15,6 1-1-15,3-5-1 16,0 1-3-16,-5-6-3 15,8 3-31-15,-12-12-2 16,5-4-3-16,-9-16 2 16</inkml:trace>
  <inkml:trace contextRef="#ctx0" brushRef="#br0" timeOffset="1006.0576">18055 16764 44 0,'17'-19'34'0,"-10"-2"-12"16,6 28 6-16,-21 5-17 15,10 27-2-15,-11 11-3 0,-1 22-1 16,-5 12-3-16,-6 7 0 16,2 7-2-16,-4-3 1 15,4 1-4-15,-4-19-12 16,14-8-19-16,-2-23-2 15,11-14 0-15,0-32 0 16</inkml:trace>
  <inkml:trace contextRef="#ctx0" brushRef="#br0" timeOffset="1191.0681">17859 17242 64 0,'-21'-5'40'0,"21"5"-2"15,-12 4 1-15,12-4-36 0,21 5-1 16,13-11-1-16,5-1-1 15,10-5-6-15,17 7-31 16,-9-7-1-16,8 6-1 16,-13-3 1-16</inkml:trace>
  <inkml:trace contextRef="#ctx0" brushRef="#br0" timeOffset="1818.104">18291 17344 52 0,'0'0'37'16,"31"-2"-2"-16,-11-6 0 16,11 0-32-16,4-8 0 0,7-3 0 15,-2-5 1-15,2 0-3 16,-4-1 1-16,-7-1-1 15,-5 0 0-15,-12 7 0 16,-11 4-1-16,-3 15 1 16,-22-7-1-16,-3 17 0 15,-10 6 1-15,-1 9 0 16,-1 5 0-16,2 4 1 15,7 5-1-15,10-1 1 16,9-7 0-16,11-2-1 16,14-7 1-16,15-14-1 15,11-8 0-15,13-9 0 16,8-13 0-16,7-8 0 15,2-1-1-15,-6-5 0 0,-8 5 0 16,-6 2 0-16,-14 8-1 16,-11 7 2-16,-17 13-1 15,-10 13 0-15,-10 7 1 16,-9 10-1-16,-5 8 1 15,-3 6-1-15,3-1 1 16,3 1-1-16,4-7 0 16,11-10 1-16,10-13-1 15,7-14 0-15,13-13 0 16,9-17 0-16,6-7 1 15,0-11-1-15,1 1 0 16,-6-1 0-16,-3 8 1 16,-7 7-1-16,-8 11 1 15,-7 14-1-15,-9 9 1 0,5 26-1 16,-7 0 0-16,-2 3 0 15,9 4-3-15,2-5-6 16,18 8-29-16,-6-13 1 16,14-4-4-16,0-13 1 15</inkml:trace>
  <inkml:trace contextRef="#ctx0" brushRef="#br0" timeOffset="2193.1254">19519 17234 46 0,'-26'0'37'0,"-4"-6"2"16,11 5-2-16,-6-10-21 16,16 10-11-16,-8 2-1 15,17-1-1-15,-20 22-1 16,15-4 0-16,4-1-1 15,2 3 0-15,4-2 0 16,4-2-1-16,9-5 1 16,2-7-1-16,8-4 0 15,5-2 0-15,0 0 1 16,0 2-1-16,-1 0 1 15,-8 1-1-15,-6 9 0 16,-10 4 1-16,-8 6 0 16,-9 1-1-16,-8 6 0 15,-5-2 1-15,3-2-1 0,0-2-1 16,8-5-4-16,-7-8-28 15,18-8-4-15,9-17-1 16,11-5-2-16</inkml:trace>
  <inkml:trace contextRef="#ctx0" brushRef="#br0" timeOffset="2395.137">19823 17266 67 0,'0'0'39'0,"0"17"-3"15,-10-12-3-15,14 5-27 16,-8 3-2-16,4 3-1 15,-3 5-1-15,0 3 0 16,-3 4-1-16,4 0 0 16,0-3-1-16,1-3-3 0,8 5-24 15,-9-16-9-15,14-11-2 16,-4-20-1-16</inkml:trace>
  <inkml:trace contextRef="#ctx0" brushRef="#br0" timeOffset="2547.1457">19901 16962 47 0,'-32'-6'38'16,"12"13"-1"-16,-6-3-1 16,16 17-17-16,10-8-25 15,0-13-30-15,17 13 2 16,9-15-3-16,14 4 1 15</inkml:trace>
  <inkml:trace contextRef="#ctx0" brushRef="#br0" timeOffset="3195.1828">20122 17237 58 0,'-25'33'37'16,"-3"-10"0"-16,15 4-6 15,-5-7-23-15,12 1-3 16,3-3-1-16,8 2-1 15,2 0-1-15,6 1 0 16,3-3 0-16,3-2-1 16,2-7 0-16,1-7-1 0,1-5 0 15,0-9 1-15,0-9-1 16,0 0 0-16,-1-7 0 15,-5-2 0-15,-6 0 0 16,-2 3 0-16,-5 4 0 16,-5 4 0-16,-6 7 0 15,7 12 0-15,-15-10 0 16,15 10 0-16,-14 0 1 15,14 0-1-15,0 0 1 16,23 3 0-16,0-3 1 16,6-1 0-16,6 0 0 15,1 4 1-15,2 1-2 16,-1 2 2-16,-5 1-2 15,-4 2 0-15,-6 1 0 0,-8 1 0 16,-14-11-1-16,15 18 0 16,-15-18 0-16,-1 16 1 15,1-16-1-15,-9 19 0 16,9-19 0-16,-9 10 1 15,9-10-1-15,0 0-1 16,0 0 1-16,10-7 0 16,0-8 0-16,3-2 0 15,6-7 0-15,-5 0 0 16,2 0-1-16,1 3 1 15,-6 3 0-15,4 11 0 16,-15 7 1-16,12 20-1 16,-12 6 0-16,-3 4 1 15,-2 6-2-15,-2-5-2 0,8 6-5 16,-11-15-21-16,24-1-11 15,-14-21 0-15,34-6-3 16</inkml:trace>
  <inkml:trace contextRef="#ctx0" brushRef="#br0" timeOffset="3606.2063">21597 16798 48 0,'-3'-12'37'15,"-18"4"-1"-15,-2 15 0 16,-16 6-28-16,0 16-2 16,-6 9-3-16,2 15-1 15,0 15 0-15,9 3 0 16,8 8 0-16,14 1 0 15,11-3-1-15,13-13-11 0,19 0-26 16,4-17 0-16,16-10-3 16,-5-15 1-16</inkml:trace>
  <inkml:trace contextRef="#ctx0" brushRef="#br0" timeOffset="4153.2376">21797 17274 25 0,'-17'4'31'0,"-3"-1"3"16,20-3-4-16,-29 16-19 15,21 4-3-15,-4-3-1 0,10 7 0 16,-2 4-1-16,4-3-1 15,-1-4-1-15,6-2 1 16,3-8-2-16,4-5 0 16,1-12-1-16,5-8-1 15,3-8-1-15,4-4 1 16,-1-6-1-16,1-4 0 15,0-1 0-15,-2 1-1 16,-1 5 1-16,-5 6 0 16,-3 3-1-16,-2 7 2 15,-12 15-1-15,14 0 1 16,-11 11 0-16,-1 7-1 15,1 3 1-15,-2 1 0 16,5 3 0-16,-2-5 0 16,6-3-1-16,2-5 1 0,5-7-1 15,5-11 1-15,2-9 0 16,5-2 0-16,0-5 0 15,2 0-1-15,-7 1 1 16,0 3 0-16,-6 6 0 16,-6 10 0-16,-12 2 0 15,3 21 0-15,-7 1 0 16,-5 3 0-16,2 6 0 15,-2 1-3-15,5 3-6 16,-14 0-29-16,25-8-1 16,-14-6-2-16,21-8 0 15</inkml:trace>
  <inkml:trace contextRef="#ctx0" brushRef="#br0" timeOffset="4447.2544">22560 16800 57 0,'-21'-3'37'0,"12"14"-1"16,-4 1-1-16,15 5-32 15,3 5 0-15,14-2 0 16,9 0-1-16,10 2 0 15,5 1 0-15,6 5 1 16,-5 1 0-16,0 9-1 16,-8 1 1-16,-9 10-1 0,-12 5 0 15,-11 5-1-15,-10 3-2 16,-10-2-3-16,3 6-29 15,-19-13-5-15,8-6-2 16,-10-19 0-16</inkml:trace>
  <inkml:trace contextRef="#ctx0" brushRef="#br0" timeOffset="5874.336">421 3256 93 0,'0'0'34'0,"17"4"-2"16,-22 10-1-16,7 20-28 16,-2 8 0-16,1 17-1 0,-1 8 0 15,0 14 0-15,-1 7-1 16,1-1 2-16,1-4-3 15,1-12-1-15,7-6-8 16,-9-26-25-16,14-14-1 16,-4-25-1-16,8-14 0 15</inkml:trace>
  <inkml:trace contextRef="#ctx0" brushRef="#br0" timeOffset="6086.3481">396 3254 100 0,'-11'-9'38'0,"3"-4"0"0,21 6-1 16,1-6-34-16,20-12 0 16,13-7-2-16,11-5 0 15,6-1 0-15,3-3-3 16,10 16-13-16,-14-6-20 15,-2 24-3-15,-22 3 0 16,-6 23 0-16</inkml:trace>
  <inkml:trace contextRef="#ctx0" brushRef="#br0" timeOffset="6267.3585">416 3645 96 0,'0'0'36'16,"20"-6"2"-16,23-10-4 0,-1-13-34 15,21-9 0-15,8-1-4 16,0-12-28-16,16 16-2 16,-13-5-1-16,1 16-2 15</inkml:trace>
  <inkml:trace contextRef="#ctx0" brushRef="#br0" timeOffset="6911.3953">1122 3402 89 0,'-15'12'36'0,"-14"1"1"16,6 14 0-16,-12-4-31 16,11 12-1-16,-4 1-1 0,8 3-1 15,7-2-1-15,9-2 0 16,11-5-1-16,16-14 0 15,10-9-1-15,8-9 1 16,7-12-1-16,4-8 1 16,0-6-1-16,-4-7 0 15,-6-8 1-15,-8 4-2 16,-15-3 1-16,-6 3-1 15,-13 5 0-15,-8 3 0 16,-4 6 0-16,-7 7 2 16,-3 4-2-16,2 7 1 15,2 7-1-15,4 3 1 16,14-3 0-16,-9 18 1 0,9-18-1 15,19 20-2-15,4-14 2 16,10 0 0-16,5-4 0 16,5 3 0-16,3-2 0 15,-3 4 1-15,0 6-1 16,-8 5 1-16,-5 11-1 15,-10 5 2-15,-10 5-2 16,-6 3 1-16,-8 1 0 16,-4-1-1-16,-2-9 0 15,-2-5 1-15,4-11-1 16,8-17 1-16,0 0 0 15,-2-28-1-15,12-6 1 16,5-10 0-16,-1-7 1 16,3-3-1-16,-1-4 0 15,2 4 1-15,-8 7-1 16,2 6 1-16,-3 8-2 0,2 8 1 15,2 5 0-15,4 6-1 16,7 4-1-16,4-2-5 16,18 11-6-16,-10-20-25 15,27 17-2-15,-7-16 1 16,10 14-2-16</inkml:trace>
  <inkml:trace contextRef="#ctx0" brushRef="#br0" timeOffset="7143.4086">2314 3118 99 0,'-17'10'37'0,"-12"-7"2"16,9 13 0-16,-4-2-33 16,3 11-2-16,2 5 0 15,2 8-2-15,2 4 1 16,7 2-1-16,6-4-1 15,9-1-1-15,6-10 1 16,14-12-2-16,10-10-3 16,3-25-24-16,21 3-10 15,-7-20-1-15,9-3 0 16,-4-13-2-16</inkml:trace>
  <inkml:trace contextRef="#ctx0" brushRef="#br0" timeOffset="7471.4274">2637 3170 91 0,'-15'35'39'15,"-3"-15"-1"-15,14 8 2 16,4-28-25-16,12 7-12 16,9-12 0-16,15-7-1 15,8-16-1-15,7-5 0 16,2-7 0-16,-1-3 0 15,-6-1 0-15,-5 1-1 16,-16 2 1-16,-10 5-1 16,-17 14 1-16,-15 13-1 15,-16 12 1-15,-5 16 0 16,-11 15 1-16,0 16 0 15,1 10 0-15,5 11-1 16,11 1 1-16,12-3 0 16,20-7-1-16,20-15-2 0,22-12-3 15,13-29-12-15,32-4-23 16,0-24-2-16,11-1-1 15,-4-16-2-15</inkml:trace>
  <inkml:trace contextRef="#ctx0" brushRef="#br0" timeOffset="8195.4688">2023 3871 92 0,'-27'57'35'15,"-21"11"0"-15,9 31-4 16,-13 2-25-16,15 12-1 16,6-7 0-16,20-1-2 15,15-16-1-15,21-17-2 16,20-24-2-16,18-31-9 15,22-13-25-15,2-23-1 16,10-11 0-16,-7-16-2 16</inkml:trace>
  <inkml:trace contextRef="#ctx0" brushRef="#br0" timeOffset="11610.6641">2516 4052 76 0,'7'-18'35'0,"-5"-5"-1"15,6 11-2-15,-11-6-28 16,8 7-1-16,-5 11 1 16,0 0-1-16,0 0 0 15,3 23 0-15,-11 8-1 0,2 16 0 16,-8 6 0-16,0 8 0 15,0 3-1-15,-6 1 0 16,7-9-1-16,3-6 1 16,1-12 0-16,8-15 0 15,1-23 0-15,14-1 0 16,-4-26-1-16,11-11 1 15,-4-11 0-15,2-9 1 16,-1-11-1-16,0 0 0 16,-5-2 0-16,-4 9 0 15,-2 7 0-15,-4 10 0 16,-3 11 0-16,3 16-1 15,-3 18 1-15,13 10-1 0,1 16 0 16,3 12 0-16,5 8 0 16,7 6 0-16,4 2 0 15,5-2-1-15,3-8 1 16,4-5 0-16,-4-14 1 15,0-13-1-15,-4-13 2 16,-1-13-1-16,-6-18 1 16,-6-8 0-16,-9-10 0 15,-5-6-1-15,-8-3 0 16,-9-1-2-16,-4 3-2 15,-8 0-3-15,7 24-22 16,-10-10-11-16,12 21 1 16,-2-7-3-16,12 14 1 15</inkml:trace>
  <inkml:trace contextRef="#ctx0" brushRef="#br0" timeOffset="11940.683">3309 3447 93 0,'0'0'36'16,"-19"-22"1"-16,19 22 0 15,3-13-33-15,9 10 0 16,6-1-1-16,15 10 1 15,0 2-1-15,12 9-1 16,-2 10 1-16,5 11-1 0,-4 14 0 16,-3 14 0-16,-10 12-2 15,-9 13 2-15,-12 7-2 16,-10 2 0-16,-9 0 1 15,-8-8-2-15,-6-11 0 16,0-20-3-16,8-8-22 16,-8-37-14-16,23-16 0 15,-20-21-1-15,19-11-2 16</inkml:trace>
  <inkml:trace contextRef="#ctx0" brushRef="#br0" timeOffset="15085.8629">7704 7122 62 0,'0'-24'36'0,"3"5"-1"16,-5 5-1-16,2 14-16 15,-2 28-12-15,3 11-2 16,-8 17 0-16,7 23-1 15,-7 18 0-15,3 23-2 16,-2 8 0-16,1 8-1 16,4-2 0-16,2-6 0 15,9-13-2-15,-5-30-10 16,18-12-25-16,-4-29 1 15,9-20-2-15,-7-26 1 16</inkml:trace>
  <inkml:trace contextRef="#ctx0" brushRef="#br0" timeOffset="15321.8764">7713 7030 102 0,'4'-25'40'16,"17"20"0"-16,2-2-2 15,18 6-34-15,12-2-2 16,13-3 0-16,17-4 0 16,9-3-1-16,7-2 0 15,0 0-4-15,0 10-9 0,-13-3-23 16,-8 12-3-1,-24 3-1-15,-13 14 0 0</inkml:trace>
  <inkml:trace contextRef="#ctx0" brushRef="#br0" timeOffset="15517.8876">7883 7535 102 0,'-30'28'38'16,"19"-24"2"-16,35-12-1 15,22-15-34-15,30-22-4 16,26-9 1-16,17-7-2 15,11-1-3-15,-5-3-23 16,15 21-11-16,-10 1-1 0,2 18 0 16,-16 8-2-1</inkml:trace>
  <inkml:trace contextRef="#ctx0" brushRef="#br0" timeOffset="15750.9009">9579 7188 104 0,'0'0'39'0,"0"-32"1"15,24 17-2-15,13-6-36 16,14-1 1-16,11 0-2 15,14-3 0-15,1 11-3 0,-1-8-12 16,6 18-22-16,-18 2-3 16,-6 16 2-16,-26 1-3 15</inkml:trace>
  <inkml:trace contextRef="#ctx0" brushRef="#br0" timeOffset="15907.9099">9675 7628 112 0,'-40'35'39'16,"17"-27"2"-16,23-8-1 15,40-18-38-15,24-22-1 16,35-7-6-16,12-9-32 16,33 3-2-16,6-3 0 15,21 9-3-15</inkml:trace>
  <inkml:trace contextRef="#ctx0" brushRef="#br0" timeOffset="16411.9387">11731 7296 70 0,'6'-39'37'0,"8"5"0"16,-4 3 1-16,4 8-23 15,-9 4-9-15,-5 19-2 16,0 0-1-16,-7 25 0 16,-15 11-1-16,-2 18 0 15,-5 8-1-15,2 12 0 16,2-1 1-16,11-1 2 15,13-8-2-15,21-14 0 0,17-16 0 16,24-24-1-16,26-17 0 16,16-22-2-16,16-10-3 15,-1-21-7-15,10 4-26 16,-14-17-1-16,-5 7 0 15,-20-9-2-15</inkml:trace>
  <inkml:trace contextRef="#ctx0" brushRef="#br0" timeOffset="16568.9477">12363 7155 105 0,'-68'102'36'16,"15"14"1"-16,6 0-2 15,18 2-35-15,26-5-3 0,16-19-29 16,25-9-5-16,11-27-1 15,18-16-1-15</inkml:trace>
  <inkml:trace contextRef="#ctx0" brushRef="#br0" timeOffset="17087.9774">12835 7204 105 0,'-60'27'38'16,"13"3"0"-16,6-17 1 15,15-3-38-15,26-10 0 16,30-4 0-16,20-8 0 15,14-2 1-15,11-5 0 16,13 2 0-16,2-4 0 16,1 9 0-16,-9 3-1 15,-14 10 0-15,-20 8-1 16,-20 11 0-16,-24 9-1 15,-15 7 0-15,-18 7 1 16,-11 2-1-16,-3 2 0 16,2-4 1-16,4-5 1 15,10-4-1-15,17-8 0 0,17-10 0 16,17-7 0-16,15-5 0 15,13-3 0-15,6 4 1 16,-1 1-1-16,-4 6 1 16,-10 8-1-16,-14 5 1 15,-20 13-1-15,-15 4 1 16,-16 4-1-16,-11 5 0 15,-11 2-1-15,-2-7-2 16,4 1-5-16,-5-17-28 16,25-3-4-16,2-17 0 15,20-10-1-15</inkml:trace>
  <inkml:trace contextRef="#ctx0" brushRef="#br0" timeOffset="17229.9855">13749 7527 109 0,'0'0'41'0,"-25"3"1"15,7 6-6-15,8 6-60 16,-10-18-14-16,20 3 0 16,6-12-3-16,18 0-1 15</inkml:trace>
  <inkml:trace contextRef="#ctx0" brushRef="#br0" timeOffset="17689.0118">14682 7009 101 0,'7'-21'36'0,"-7"21"3"16,0 0-3-16,-29 22-31 15,-15 15-2-15,-8 18-1 16,-13 16 1-16,-6 15-2 15,-1 9 1-15,2 3 0 16,11-5-1-16,18-9-1 16,16-10 1-16,22-14 1 15,24-18-1-15,18-22-1 0,18-17 1 16,11-18 0-16,4-15 0 15,-1-11 0-15,-5-8 0 16,-13-7 0-16,-16 0 0 16,-15-1-1-16,-22 4 0 15,-19 7-1-15,-12 10-1 16,-9 9-2-16,-6 12-2 15,-3-1-10-15,16 19-23 16,0-2 0-16,24 11-1 16,9-12-1-16</inkml:trace>
  <inkml:trace contextRef="#ctx0" brushRef="#br0" timeOffset="18079.0341">15420 7003 102 0,'-4'-22'39'15,"-25"-1"-1"-15,-1 13-1 16,-17-2-32-16,1 14 1 16,-6 5-2-16,2 16 0 15,-2 5 0-15,9 9-3 16,9 2 1-16,11 0-1 15,14-3 0-15,17-8-1 16,15-13 1-16,10-6 0 16,10-16 0-16,9-9 2 15,-2-10-2-15,3-6 3 0,-5-5-4 16,0-1 0-16,-16 6 0 15,-3 2 0-15,-15 13 0 16,-14 17 0-16,4 11 0 16,-22 25 0-16,-12 18 0 15,-10 22 0-15,-8 14 0 16,-4 7-2-16,5 8-5 15,3-16-13-15,26 4-19 16,4-26-2-16,22-11 0 16,13-29-3-16</inkml:trace>
  <inkml:trace contextRef="#ctx0" brushRef="#br0" timeOffset="23186.3262">15492 7690 56 0,'11'-7'33'0,"-11"7"-1"15,23-9-1-15,-23 9-21 16,0 0-1-16,-12 1-2 16,9 13 0-16,-11-3-1 15,5 8-1-15,-4-4-2 16,2 5-1-16,4-5 1 15,5 2-1-15,2-17 0 16,5 13 0-16,8-18-1 16,2-6 0-16,4-9 0 15,3-3 0-15,-2-1 0 16,-2-1 0-16,-4 2 0 15,-3 5 0-15,-10 4 0 0,-1 14-1 16,-12-8 1-16,-2 13 0 16,-4 4-1-16,3 2 0 15,-4 4 1-15,4 3-1 16,4-2 0-16,1 0 1 15,8-4-1-15,7 1 1 16,-5-13 0-16,21 14 0 16,-5-13 0-16,4-3 0 15,-1-5 0-15,1-6 0 16,-2 0 0-16,1-6 0 15,-5-2 0-15,-4 2-1 16,-5-3 1-16,-3 7-1 16,-6 0 1-16,4 15-1 15,-27-5 0-15,10 13 0 16,-4 5 0-16,-2 7 0 0,3 0 0 15,0 3 0-15,6-1-1 16,6-1 1-16,5-2 0 16,10-7 1-16,4-4-1 15,7-4 0-15,2-5 1 16,2-4-1-16,1-2 1 15,-4-3 0-15,-1-4-1 16,-7 0 1-16,-4 0-1 16,-3-1 0-16,-7 4 1 15,3 11-1-15,-21-15 0 16,8 14 0-16,-6 3 0 15,2 5 1-15,-4 4-2 16,6 3 2-16,-2 2-2 16,11 2 1-16,0-2 0 0,10-1 0 15,7-5 1-15,8-3-1 16,5-7 0-16,3-3 1 15,6-9-1-15,-2-4 1 16,-1-4 0-16,-3-5-1 16,-7 1 1-16,-8-2 0 15,-7 3 0-15,-8 6-1 16,-10 3 0-16,-7 7 1 15,-5 7-1-15,-2 6 0 16,0 6 0-16,2-1-1 16,7 9-2-16,2-8-7 15,21 10-28-15,-5-22-2 16,15 20 0-16,6-18-2 15</inkml:trace>
  <inkml:trace contextRef="#ctx0" brushRef="#br0" timeOffset="23988.3721">17239 7076 109 0,'-5'-21'36'16,"5"21"3"-16,19-17-9 15,2 17-26-15,10-7-1 16,12 6 0-16,7-1 0 15,4 8-1-15,-3 5 1 16,0 6-1-16,-8 9-1 16,-11 12 0-16,-18 10 1 15,-15 12-2-15,-20 8 1 16,-12 7-1-16,-15 0 1 15,-4-2-1-15,0-10 1 16,3-9-1-16,9-16 0 16,15-21 1-16,25-17-1 15,22-39 1-15,24-14 0 16,19-16-2-16,13-15 2 0,9-12 0 15,1-4 0-15,-2 2 0 16,-14 5 0-16,-14 17 0 16,-18 15 1-16,-22 24 0 15,-18 23 0-15,-17 27-2 16,-20 30 0-16,-7 21 0 15,-10 18 0-15,1 15 0 16,5 6 0-16,10 0 0 16,20-11 0-16,21-15 0 15,28-20 0-15,26-27-5 16,38-9-28-16,4-31-7 15,28-6-1-15,-1-19 0 16,11 3-1-16</inkml:trace>
  <inkml:trace contextRef="#ctx0" brushRef="#br0" timeOffset="24125.3799">18812 7456 115 0,'-32'16'40'0,"-13"-12"2"16,8 7-3-16,-3-23-26 16,9 2-17-16,31 10-25 15,-27-28-9-15,25 14-4 16,-7-6 1-16,7 6-3 15</inkml:trace>
  <inkml:trace contextRef="#ctx0" brushRef="#br0" timeOffset="25354.4502">7697 9441 81 0,'3'-22'37'0,"-3"8"-1"16,-19 7 1-16,-3 19-30 15,-25 7-2-15,-6 18 0 16,-10 10-1-16,-4 12 0 15,-2 5-2-15,7 0 0 16,11-5 0-16,14-8 0 16,17-13-2-16,21-13 1 15,21-13-1-15,17-10 1 16,12-8-1-16,12 1 1 15,5-2-1-15,0 3 1 16,-9 3 0-16,-6 8 0 0,-20 9 0 16,-15 11 0-16,-20 8-1 15,-17 7 0-15,-16 6-1 16,-6 0 2-16,-2-3-3 15,1-9 0-15,13-8-5 16,5-26-15-16,24-2-15 16,19-28 1-16,27-8-1 15,8-19-3-15</inkml:trace>
  <inkml:trace contextRef="#ctx0" brushRef="#br0" timeOffset="25619.4654">8134 9575 76 0,'-17'16'39'16,"-5"22"-2"-16,-19 10 2 0,7 21-12 15,-5-1-23-15,8 7-1 16,13-3-1-16,14-4 1 16,14-9-3-16,20-13 2 15,14-20-1-15,12-15-2 16,9-19 3-16,6-13-2 15,-5-13 2-15,-5-9-1 16,-15-7 1-16,-17-4-2 16,-13 1-1-16,-17 3 0 15,-14 8-4-15,-20-8-16 16,8 23-14-16,-15-5-4 15,13 20 0-15,-2-6-1 16</inkml:trace>
  <inkml:trace contextRef="#ctx0" brushRef="#br0" timeOffset="26250.5015">9420 9014 80 0,'0'-29'36'0,"-1"-1"0"15,5 15 0-15,-7-3-29 16,3 18-2-16,6 18-1 15,-1 23 0-15,-2 16-1 16,0 24 0-16,-3 17-1 16,0 22 0-16,-1 15-2 15,-2 4 2-15,-2 0-5 16,-1-17 0-16,12-7-25 15,-7-29-8-15,15-19-3 16,-2-32-1-16</inkml:trace>
  <inkml:trace contextRef="#ctx0" brushRef="#br0" timeOffset="26543.5182">9858 9271 72 0,'-14'-9'38'16,"-15"9"-1"-16,7 22 2 15,-13 1-16-15,5 16-19 16,-2 2 1-16,5 4-1 16,3-2 0-16,10 4 0 15,0-5-1-15,9-1 0 0,5-8 0 16,8-3-1-16,6-6-1 15,8-2 0-15,6-6 0 16,11-3-1-16,8-4-1 16,6-3-1-16,11 3-6 15,-12-16-26-15,18 8-6 16,-12-9 0-16,8 3-2 15</inkml:trace>
  <inkml:trace contextRef="#ctx0" brushRef="#br0" timeOffset="26761.5307">10421 9533 103 0,'-15'6'39'0,"15"-6"0"15,18-12-3-15,5 1-33 16,6-9-2-16,14 1 1 15,8-6 0-15,6 2-2 16,-4 4-2-16,-2 0-6 16,-2 19-27-16,-24-1-4 15,-4 20 1-15,-25 0 0 16</inkml:trace>
  <inkml:trace contextRef="#ctx0" brushRef="#br0" timeOffset="26911.5393">10447 9938 125 0,'-18'21'40'0,"22"-8"1"0,6-28-10 15,21-8-29 1,19-9-2-16,14-12-5 0,22 4-30 16,1-15-4-16,20 7 0 15,1-6-1-15</inkml:trace>
  <inkml:trace contextRef="#ctx0" brushRef="#br0" timeOffset="27339.5637">12143 9089 91 0,'10'-21'38'16,"-9"1"-2"-16,11 15-2 15,-12 5-30-15,-13 18 0 16,2 8 0-16,2 15 0 15,-5 7 0-15,6 9-1 16,2 2 0-16,14 2 1 0,12-8-1 16,18-16 0-16,14-17-3 15,18-19-1-15,11-17-5 16,3-25-30-16,22-4-3 15,-17-16-1-15,1 2-1 16</inkml:trace>
  <inkml:trace contextRef="#ctx0" brushRef="#br0" timeOffset="27512.5736">12605 9063 103 0,'-52'69'39'15,"15"17"1"-15,1-5-1 16,21 1-37-16,6 0-2 0,17-20-11 15,23 1-24-15,5-22-3 16,20-9 0-16,10-20-2 16</inkml:trace>
  <inkml:trace contextRef="#ctx0" brushRef="#br0" timeOffset="28030.6033">13025 8993 100 0,'-40'11'39'15,"28"-4"0"-15,15-20-3 16,13-4-35-16,36-8 0 16,16 2-1-16,2-2 1 15,2 1 0-15,-6 7 0 16,-6 6 0-16,-16 9 0 15,-11 11 0-15,-25 10 0 16,-16 12 0-16,-16 7-1 16,-12 8 2-16,-8 6-2 15,1-2 1-15,1-2-1 16,8-4 1-16,11-9-1 15,22-8 0-15,16-13 0 16,22-11 0-16,17-6 1 0,12-2-1 16,2-1 0-16,3 6 1 15,-9 7 0-15,-11 14 1 16,-23 15 0-16,-19 11 0 15,-26 15 0-15,-18 7 1 16,-14 5-1-16,-4-1 0 16,0-7-1-16,6-12-3 15,23-9-11-15,2-32-25 16,41-13-2-16,8-28 0 15,34-7-3-15</inkml:trace>
  <inkml:trace contextRef="#ctx0" brushRef="#br0" timeOffset="28174.6115">14135 9313 118 0,'-34'21'41'0,"-12"-11"-3"16,6-4-11-16,18 1-63 15,-9-14-4-15,31 7 1 16,-9-23-3-16</inkml:trace>
  <inkml:trace contextRef="#ctx0" brushRef="#br0" timeOffset="28984.6578">14906 8850 65 0,'-1'-16'34'0,"1"16"-1"16,-34 15 2-16,6 15-20 16,-18 11-9-16,-1 20 0 15,-15 11 0-15,4 19 1 16,-8 2 0-16,11 8 1 15,11-3-4-15,16-6 1 16,19-11-3-16,23-20 1 16,14-20-2-16,28-19 1 15,11-18-2-15,6-18 0 16,5-12 1-16,-11-13-1 0,-9-9 0 15,-17-1 0-15,-19-4-1 16,-22 3 0-16,-20 6-1 16,-20 5-1-16,-7 7 0 15,-10 2-1-15,10 10-2 16,0-1-3-16,24 15-28 15,5-12 0-15,30 9-1 16,13-6 0-16</inkml:trace>
  <inkml:trace contextRef="#ctx0" brushRef="#br0" timeOffset="29346.6785">15557 8953 105 0,'-25'-15'37'0,"-7"9"0"16,-16-2-3-16,1 15-30 15,-5 7 1-15,-1 14-1 16,1 0-1-16,10 13 1 16,7-2-1-16,16 4-1 15,14-11 0-15,18-4-1 16,18-18 0-16,13-11 0 15,13-8 0-15,3-12 0 16,3-6 0-16,-8-5-1 16,-8 2 2-16,-7 2-1 15,-14 9 0-15,-14 11-1 16,-12 8 1-16,-17 31 0 15,-9 12-1-15,-9 17 0 16,-7 12 0-16,-3 7-1 0,6 8-4 16,0-13-17-16,24 4-17 15,-1-20-2-15,25-16-1 16,7-27-1-16</inkml:trace>
  <inkml:trace contextRef="#ctx0" brushRef="#br0" timeOffset="30066.7197">17069 9177 70 0,'-12'10'37'0,"-10"2"0"15,0 14 1-15,-16 1-11 16,-1 7-22-16,-11 1-1 15,13 2 0-15,-3-5-1 16,16-1-2-16,12-9 1 0,12-3-2 16,18-13 1-16,11 1 0 15,12-3-1-15,1 2 0 16,1-1 1-16,-1 7 1 15,-13 6-1-15,-13 10 0 16,-15 4 0-16,-14 8 1 16,-11 1-1-16,0-2-1 15,0-4-4-15,5-19-9 16,19-1-24-16,6-27-2 15,28-9 0-15,16-23-1 16</inkml:trace>
  <inkml:trace contextRef="#ctx0" brushRef="#br0" timeOffset="30344.7356">17645 9226 104 0,'-27'23'40'16,"-10"12"0"-16,-21 7-1 16,6 17-22-16,1-8-13 15,7 7-1-15,17-6-2 16,19-5 1-16,22-9-1 15,21-9 1-15,24-16 0 16,13-12-2-16,4-13 0 16,2-12 0-16,-5-9 0 15,-14-11 0-15,-16-8 0 16,-19 1 0-16,-19-1 0 15,-18-1 0-15,-13 8-2 16,-15 6-4-16,4 22-11 0,-19-3-21 16,17 22-2-16,-4 3-1 15,20 16 0-15</inkml:trace>
  <inkml:trace contextRef="#ctx0" brushRef="#br0" timeOffset="30688.7553">19176 8751 95 0,'-2'-14'37'16,"2"14"-1"-16,7 33 1 15,-2 9-28-15,-15 25-6 16,-3 20-1-16,-7 14 0 16,-5 17-2-16,-7 2 0 15,-5-1-2-15,9-3-6 16,-9-17-26-16,18-12-2 15,-1-30 0-15,16-21-1 16</inkml:trace>
  <inkml:trace contextRef="#ctx0" brushRef="#br0" timeOffset="30870.7657">18899 9354 103 0,'-18'-4'39'16,"-1"-3"0"-16,19 7 0 15,12-1-18-15,13-3-19 16,18-8-2-16,21-14-6 15,24 5-24-15,-1-24-7 16,20 3-1-16,-4-16-1 16,6 4-1-16</inkml:trace>
  <inkml:trace contextRef="#ctx0" brushRef="#br0" timeOffset="31238.7868">19873 8657 100 0,'-29'22'38'0,"-17"8"3"15,9 19-2-15,-14 10-26 16,13 10-8-16,3 8 0 15,6 11-2-15,2 2-1 16,8 3-1-16,0-3 1 16,5-4 0-16,4-11-1 15,8-11 0-15,-1-13-1 16,8-15 2-16,4-18-2 15,8-19 0-15,8-15 0 16,4-13 0-16,8-10 0 16,-1-8 0-16,0-5 0 15,2 1 0-15,-5 6 0 0,-7 11 0 16,-8 13 0-16,-6 15 0 15,-7 19 0-15,-5 12 0 16,-5 14 0-16,-1 7 0 16,3 7-3-16,3 0 1 15,6 0-4-15,2-18-9 16,18 3-23-16,-2-25 0 15,14-4-1-15,-6-21-1 16</inkml:trace>
  <inkml:trace contextRef="#ctx0" brushRef="#br0" timeOffset="31561.8052">20102 9365 119 0,'-19'4'37'16,"12"17"3"-16,-3-8-3 15,23 6-32-15,1-8-2 16,14-2-1-16,14-8-1 15,10-2 1-15,4-9-1 16,5-9 0-16,-2-5-1 16,-8-6 0-16,-13 2 0 15,-16-4-1-15,-21 4 0 16,-20 6 1-16,-18 13-1 15,-15 14 1-15,-14 16 1 16,-6 14 0-16,-1 17 0 16,3 12 2-16,13 4-2 15,19 3 2-15,21-5-3 16,19-14-2-16,29-6-13 0,15-28-22 15,29-4-3-15,1-23 0 16,14-1-2-16</inkml:trace>
  <inkml:trace contextRef="#ctx0" brushRef="#br0" timeOffset="32199.8417">12332 10760 90 0,'0'0'37'0,"2"-17"-1"0,-2 17-4 16,-16 1-26-16,-4 10-1 15,-8 6-1-15,-8 11 0 16,-6 5 0-16,-2 4-3 15,3-1 2-15,7 1-2 16,6-7 0-16,17-2-1 16,11-10 1-16,17-4-2 15,12-7 1-15,10-3 0 16,5 1 0-16,1 0 0 15,-2 3 0-15,-6 4 1 16,-9 4-1-16,-15 6 0 16,-13 3 1-16,-11 4 0 15,-9-4-1-15,-2 0 0 16,0-5-2-16,0-12-2 0,22-8-13 15,-12-9-21-15,29-13-2 16,3-16 0-16,23-3-1 16</inkml:trace>
  <inkml:trace contextRef="#ctx0" brushRef="#br0" timeOffset="32748.8731">12727 10785 105 0,'-10'17'39'0,"-11"-1"-1"16,12 14-4-16,-13-2-31 15,5 9-2-15,3 7 1 16,2 6-1-16,1 1 1 0,8 0-2 16,3-6 1-1,2-1 1-15,-1-8-2 0,7-10 1 16,-2-6 0-16,-6-20-1 15,13 0 0-15,-7-18 1 16,-1-10-1-16,4-8 0 16,-4-9 0-16,1-5 0 15,3-12 1-15,4 1 1 16,-2 4-2-16,2 2 1 15,5 7 0-15,2 4 0 16,2 8 0-16,3 11 0 16,1 9-1-16,3 10 0 15,-4 11 0-15,-1 6 0 16,-2 8 0-16,-1 7-1 0,-6 8 1 15,-7 3-2-15,-5 4 2 16,-6 1-2-16,-6 1 2 16,-6-1-2-16,-5-2 2 15,-4-4-1-15,-4-4 1 16,-3-4 0-16,1-3 0 15,-6 0 0-15,3-2 0 16,-1 1 0-16,1 1 1 16,1 6-1-16,3 9 0 15,1 5 0-15,7 8 0 16,3 4 1-16,4 10-2 15,5-1-3-15,9 8-4 16,-3-22-23-16,15 5-8 16,-3-18-1-16,11-6-2 15</inkml:trace>
  <inkml:trace contextRef="#ctx0" brushRef="#br0" timeOffset="33167.8971">13163 10828 91 0,'3'-16'42'0,"-3"16"2"16,-11 13-6-16,6 13-25 15,-3 1-12-15,1 6-2 16,2 9 1-16,4 7-1 15,1 3 1-15,1 3-1 16,3-4 1-16,-3 0 1 0,3-11-1 16,1-4 1-16,-4-13 0 15,-1-23-1-15,0 0 1 16,12-16-1-16,-6-16 0 15,3-12 1-15,1-9-1 16,4-8 0-16,-1-3 1 16,2 3 1-16,0 8-1 15,-1 9 2-15,-5 7-2 16,3 14 1-16,-2 9 0 15,-10 14 0-15,21-1-2 16,-12 7-1-16,15 2-2 16,-1-7-5-16,24 10-20 15,-4-17-12-15,18 5 1 16,-3-12-2-16,12 3 1 0</inkml:trace>
  <inkml:trace contextRef="#ctx0" brushRef="#br0" timeOffset="33334.9067">13865 10804 107 0,'-25'32'37'0,"7"14"1"15,-12-5-2-15,12 5-33 16,-4 2-2-16,8 5 0 16,7-8-1-16,5-7-2 15,14-9-3-15,-12-29-25 16,38 2-9-16,-10-24 0 15,10-4-3-15</inkml:trace>
  <inkml:trace contextRef="#ctx0" brushRef="#br0" timeOffset="34221.9574">14066 10525 121 0,'-6'17'41'16,"10"14"1"-16,-10-11-10 15,3 10-29-15,3 3 0 16,4 9-1-16,-5 3-1 15,1 3 0-15,-9 2-1 16,0 0 0-16,0-2 0 16,-3-6-1-16,1-2 0 15,2-12 0-15,4-8 0 16,5-20 1-16,12 1 0 15,4-19 0-15,6-11 0 0,5-6 2 16,2-6-1-16,2-3 1 16,-2 1-1-16,0 3 0 15,-2 5 0-15,-1 9 1 16,-4 11-2-16,-3 8 1 15,-1 10-1-15,2 10 0 16,0 8 0-16,2 5 0 16,-3 7-2-16,8 0 0 15,2 1 0-15,2-3-1 16,6-7-1-16,2-8 0 15,5-6 0-15,1-11 1 16,-1-6 1-16,-4-9 2 16,-1-7 0-16,-9-7 1 15,-8 1 0-15,-10-2 1 0,-10 2 0 16,-9 6 1-16,-12 5-1 15,-5 11-1-15,-10 8 1 16,-3 13 0-16,-2 8-1 16,-2 6-1-16,6 6 1 15,7 5-1-15,9 3 1 16,10-5-2-16,11-4 1 15,12-7-1-15,15-9 1 16,9-9 0-16,6-9 0 16,5-12 0-16,-2-8-1 15,4-8 1-15,-8-6 1 16,-3-7 1-16,-8 0-1 15,-9 0 0-15,-8 5 0 16,-7 6 1-16,-5 11-2 0,-3 20 2 16,-17 5-4-16,-1 27 0 15,-6 21 0-15,-3 23-1 16,-2 25 1-16,2 12 1 15,1 14 0-15,1 4-2 16,3-6 3-16,6-8-2 16,3-14 3-16,9-20-1 15,-2-27 1-15,2-22-3 16,4-34 2-16,0 0 0 15,-9-35 1-15,6-13 1 16,-2-17-2-16,2-12 1 16,0-14-2-16,4-4 2 15,2 3-2-15,3 3 0 0,10 14-6 16,-5-2-7-16,23 24-7 15,-6 0-18-15,28 16-1 16,11-3-3-16,22 9 3 16</inkml:trace>
  <inkml:trace contextRef="#ctx0" brushRef="#br0" timeOffset="34620.9802">16349 10833 65 0,'10'-29'40'16,"-8"-5"-1"-16,-1 9 2 15,-12-7-19-15,0 14-15 16,-14 13-3-16,-5 8-1 15,-6 14 0-15,-5 13-1 16,-5 11 0-16,4 4-1 16,5 3 0-16,12-2-1 15,12-1 0-15,19-11-1 16,18-11-2-16,16-14-3 15,29-6-6-15,1-22-26 0,30-3 2 16,-10-15-1-16,11 1-1 16</inkml:trace>
  <inkml:trace contextRef="#ctx0" brushRef="#br0" timeOffset="35235.0153">16795 10765 115 0,'-39'9'38'16,"0"20"1"-16,-13-6-8 16,11 14-26-16,-4 0-2 15,10 3-2-15,10-2 0 16,15 2-2-16,10-5 1 15,16 0 0-15,12-10 0 16,11-6 1-16,7-8-1 16,6-10 0-16,0-7 0 15,0-11 0-15,-4-4-1 0,-11-8 0 16,-8-4 2-16,-11-4-2 15,-7-3 2-15,-8 2 1 16,-6 0-1-16,-2 3 1 16,0 3-1-16,2 5 2 15,1 3-3-15,3 7 3 16,5 5-3-16,9 6 0 15,1 6 0-15,4 4 1 16,0 7 0-16,2 4 0 16,2 4 0-16,-5 8 0 15,0 1-2-15,-6 7 0 16,-9-2 0-16,1 3 0 15,-7 0 0-15,-5-2-1 16,-3-1 0-16,0-7 1 0,-1-3 1 16,2-8 0-16,9-15 0 15,-10 9 0-15,10-9-1 16,10-20 1-16,2-2-1 15,6-6 1-15,5-5 2 16,4-4 0-16,3-3-1 16,4 1 2-16,-3 1-2 15,-1 6 2-15,-2 4-1 16,0 11 2-16,-8 10-4 15,-3 17-2-15,-8 9 1 16,-6 11-1-16,-3 8 0 16,-2 5-2-16,2 5 1 15,0-2-2-15,13-4-2 16,1-16-4-16,21 0-5 15,-6-26-6-15,25 0-18 0,-4-21 2 16,22-6 2-16,-3-17-1 16</inkml:trace>
  <inkml:trace contextRef="#ctx0" brushRef="#br0" timeOffset="35528.0321">17991 10767 83 0,'-7'-17'38'0,"-7"19"3"16,-24 5-1-16,2 21-9 16,-15 0-27-16,3 6-2 15,8 0-1-15,6 4-1 16,9-5 0-16,18-7 0 15,15-8-1-15,17-15 0 16,15-4 1-16,8-6-1 16,5-5 3-16,1 1-2 15,-3-1 0-15,-10 8 0 0,-11 10 1 16,-13 11 0-16,-12 9-1 15,-15 11 1-15,-7 7-2 16,-6 2 2-16,1 0-1 16,1-3-1-16,8-11-2 15,9-19-6-15,22-4-7 16,1-34-17-16,27-5-8 15,3-24-1-15,20-10 2 16</inkml:trace>
  <inkml:trace contextRef="#ctx0" brushRef="#br0" timeOffset="35723.0433">18685 10254 104 0,'-6'21'40'0,"-22"20"2"0,4 34 1 16,-14 8-29-16,4 7-10 15,3 6-2-15,8-2-2 16,5-5-1-16,10-8-3 15,2-12-2-15,-2-23-11 16,21 0-12-16,-17-31-12 16,15-2 0-16,-11-13 0 15,0-20 1-15</inkml:trace>
  <inkml:trace contextRef="#ctx0" brushRef="#br0" timeOffset="35873.0518">18300 10799 123 0,'-14'-15'45'15,"3"-4"-3"-15,11 19 0 0,14-12-39 16,15 3-3-16,12-6 0 15,15-14-14-15,32 15-12 16,-2-20-14-16,21 7-3 16,-1-7 1-16,11 2-2 15</inkml:trace>
  <inkml:trace contextRef="#ctx0" brushRef="#br0" timeOffset="36742.1015">19338 10774 110 0,'-13'-15'38'15,"-14"-5"0"-15,5 16-3 16,-19-1-31-16,-3 11-1 15,-12 9-1-15,-3 12 1 16,-8 12-1-16,0 7-1 16,4 1 0-16,10 4 0 15,8-4 0-15,16-6-1 16,16-8 0-16,27-14 0 15,20-14 1-15,24-17-1 0,17-12 2 16,12-12 0-16,4-6 0 16,-3-7 0-16,-3 1-1 15,-14 3 1-15,-17 8-1 16,-19 9 2-16,-20 16-3 15,-15 12 0-15,-14 10 0 16,-9 14-2-16,-6 7 1 16,-4 7-2-16,7 1 2 15,7 1-1-15,8-4 1 16,13-8-2-16,13-8 2 15,15-13-1-15,13-10 3 16,11-10-1-16,11-10 2 0,1-5 0 16,2-6-1-16,-8-1 2 15,-6 0-2-15,-9 5 2 16,-10 6-2-16,-14 6 1 15,-21 18-2-15,0 0 0 16,0 0 0-16,-29 31 0 16,6-2 0-16,0 3 0 15,0 3-2-15,4-1 0 16,9-5 1-16,6-6-1 15,9-8 1-15,9-14 0 16,11-9 3-16,2-8-2 16,7-12 1-16,2-1 2 15,3-7-2-15,-7 3 1 16,-3 1-2-16,-5 7 0 15,-6 7 0-15,-7 9 0 0,-11 9 0 16,3 23 0-16,-8 6 0 16,3 6 0-16,3 5 0 15,2 3 0-15,9-1 0 16,6-8-7-16,21-10-3 15,4-23-4-15,26-4-3 16,-10-35-10-16,31 1-9 16,-6-27-2-16,5-5 0 15,-8-21 2-15</inkml:trace>
  <inkml:trace contextRef="#ctx0" brushRef="#br0" timeOffset="36902.1107">20758 10314 117 0,'-48'72'41'0,"-15"10"-3"0,13 19 3 16,-3-5-39-16,19-3-1 15,12-7-2-15,17-12-3 16,12-12-6-16,1-27-11 16,19-5-18-16,-10-24-1 15,6-6 2-15,-13-17-3 16</inkml:trace>
  <inkml:trace contextRef="#ctx0" brushRef="#br0" timeOffset="37045.1189">20413 10754 134 0,'-25'-31'40'0,"21"13"1"16,5-4-9-16,31 3-29 15,9 11-5-15,11-11-9 16,38 15-10-16,3-13-17 16,33 5-3-16,3-7 0 0,28 8-1 15</inkml:trace>
  <inkml:trace contextRef="#ctx0" brushRef="#br0" timeOffset="37331.1352">22157 10644 92 0,'-21'19'39'0,"7"15"2"16,-20 4-2-16,6 17-16 16,-10-1-21-16,0 0-2 15,10-2-1-15,6-8-3 16,16-7-5-16,2-22-29 15,29-12-2-15,5-22 0 16,24-10 1-16</inkml:trace>
  <inkml:trace contextRef="#ctx0" brushRef="#br0" timeOffset="37459.1426">22087 10204 96 0,'-47'-17'30'15,"9"16"-27"-15,14 9-2 0,16 3-28 16,21 8-8-16</inkml:trace>
  <inkml:trace contextRef="#ctx0" brushRef="#br0" timeOffset="37751.1593">22730 10438 97 0,'-34'27'41'0,"-17"-10"1"16,4 8-2-16,-8-14-18 15,11 8-19-15,11 1-1 16,18-5-1-16,17 1 0 15,17-2 0-15,17 1-1 16,6 2 0-16,9 4 1 16,0 3-1-16,-3 4 0 0,-13 8 1 15,-16 9-1-15,-15 3-1 16,-23 6 1-16,-13 4-1 15,-17-2-1-15,-13-4-4 16,1 5-12-16,-15-20-22 16,6-4-2-16,-8-17 1 15,7-1-2-15</inkml:trace>
  <inkml:trace contextRef="#ctx0" brushRef="#br0" timeOffset="38413.1971">12652 12042 67 0,'7'-23'37'0,"5"8"1"0,-12-3-5 16,10 19-20-16,-10-1-5 16,-6 41-2-16,-11 3-2 15,-3 21 1-15,-11 10-2 16,-1 8 0-16,1 2-1 15,6-1 0-15,13-14 0 16,19-19 0-16,25-23-1 16,27-24-2-16,27-21 0 15,18-17-3-15,22-3-15 16,-12-24-20-16,9 0-1 15,-19-10-1-15,-9 7 1 16</inkml:trace>
  <inkml:trace contextRef="#ctx0" brushRef="#br0" timeOffset="38578.2066">13149 11982 74 0,'-69'51'42'0,"16"24"-1"16,1 2 0-16,29 21-17 15,9-2-23-15,14-4-2 16,29 11-21-16,4-26-17 15,18-1 0-15,6-18-3 16,14-11 1-16</inkml:trace>
  <inkml:trace contextRef="#ctx0" brushRef="#br0" timeOffset="39117.2374">13646 12126 76 0,'-29'13'39'0,"14"-13"-2"16,29-2 2-16,13-13-29 16,20-2-9-16,16-5 0 15,15-1 0-15,1 0 1 0,-4 5-1 16,-8 4 1-16,-10 10-1 15,-14 5 1-15,-13 10-1 16,-21 9 1-16,-10 9-1 16,-13 4 0-16,-7 3 1 15,-5 3-2-15,1-2 1 16,1-1-1-16,7-5 1 15,10-6 0-15,9-5 0 16,12-6-1-16,15-6 0 16,13-2 1-16,5-2 1 15,6 2-1-15,0 7 0 16,-6 5 1-16,-9 8-1 15,-15 13 0-15,-13 6 1 16,-20 11-1-16,-13 8-1 16,-14 3 1-16,-6-3-2 0,0-5-1 15,4-15-3-15,16-3-15 16,2-35-20-16,21-6 0 15,16-34-1-15,23-9-3 16</inkml:trace>
  <inkml:trace contextRef="#ctx0" brushRef="#br0" timeOffset="39280.2467">14804 12372 82 0,'-18'14'44'16,"-1"9"0"-16,-15-7-4 15,9 4-16-15,10-8-42 16,-5-23-23-16,20 11-1 15,20-32-1-15,15 9-1 0</inkml:trace>
  <inkml:trace contextRef="#ctx0" brushRef="#br0" timeOffset="39990.2873">15778 11739 72 0,'-31'13'37'0,"6"14"-1"16,-23 5 0-16,1 23-30 15,-7 11 0-15,6 17 2 16,-1 4-2-16,11 10 0 15,6-3-2-15,19-2 0 16,14-14-2-16,16-12-1 16,12-18 0-16,17-12-2 15,7-17 1-15,3-10 0 16,-4-10 0-16,-6-7 1 15,-12-7-1-15,-12-6 0 0,-20-6 1 16,-13 2 0-16,-19 0 0 16,-13-2 0-16,-4 3 0 15,-7 2-1-15,5 2-2 16,5 4-1-16,17 9-8 15,3-8-27-15,34 8-2 16,6-9-1-16,28 5 0 16</inkml:trace>
  <inkml:trace contextRef="#ctx0" brushRef="#br0" timeOffset="40419.3119">16644 11914 55 0,'-12'-34'38'0,"-1"6"-2"16,-14-7 1-16,2 18-12 16,-17-1-19-16,0 12 0 15,-10 8 0-15,-1 16-1 16,-3 12 0-16,-1 11-1 15,6 2 0-15,12 6-1 16,8-7 0-16,19-5 0 16,17-13-2-16,20-15 0 15,16-17 0-15,21-15-1 16,9-12 1-16,8-7-1 15,-2-6 0-15,-2 0 0 0,-13 5 1 16,-13 10 2-16,-13 10-2 16,-18 14 0-16,-22 19-1 15,-14 19 1-15,-14 22-1 16,-6 15 1-16,-6 22-2 15,-8 14 0-15,1 8-1 16,2 3-1-16,13 5-4 16,4-21-8-16,26 3-24 15,0-28-2-15,25-12 0 16,5-30-5-16</inkml:trace>
  <inkml:trace contextRef="#ctx0" brushRef="#br0" timeOffset="41235.3585">17700 11947 83 0,'9'-21'37'0,"-9"1"0"15,0 20 0-15,-14 19-34 16,1 8 0-16,-7 13-1 15,0 14 0-15,-3 9 0 16,-1 13 1-16,-5 4-2 16,3 1 1-16,-2-4 0 15,3-7-1-15,3-12 1 16,2-10-2-16,5-15 2 0,7-15-3 15,8-18 2-15,4-10-1 16,8-20 0-16,8-16 2 16,6-11-1-16,4-10 0 15,1-12-1-15,-1-7 1 16,4-1 0-16,-3 2 0 15,-3 8-1-15,-4 14 0 16,-3 13 0-16,-5 16 0 16,1 20 1-16,0 22 0 15,0 22-1-15,-1 21 2 16,3 15-2-16,4 16 2 15,5 4-2-15,8 6 0 16,4-3 0-16,11-5 1 16,0-14-1-16,8-14 0 0,1-18 1 15,-2-18-1-15,-5-21 1 16,-1-17 0-16,-9-20 1 15,-4-20-1-15,-12-15 1 16,-2-11-1-16,-12-12 0 16,0-2-1-16,-7-4 0 15,-3 4 1-15,-2 12-5 16,-6 13-1-16,13 28-12 16,-11 1-21-16,12 30-3 15,-9 14 1-15,23 6-2 16</inkml:trace>
  <inkml:trace contextRef="#ctx0" brushRef="#br0" timeOffset="42387.4244">19896 11520 76 0,'-33'43'35'0,"-20"29"0"15,-35 18 0-15,-11 28-28 16,-25 16 0-16,-13 15-2 16,-20 5 2-16,1 10-3 0,-2-10-1 15,11-7-1-15,18-18-1 16,20-21-2-16,31-23-3 15,23-36-21-15,46-17-12 16,9-32-1-16,52-24-2 16,7-26 1-16</inkml:trace>
  <inkml:trace contextRef="#ctx0" brushRef="#br0" timeOffset="43103.4654">19564 12594 91 0,'2'-24'37'0,"-2"24"-1"15,3-25-3-15,-3 25-26 16,-17 8-3-16,2 9-1 15,-5 11-1-15,-5 8 0 16,-3 11-1-16,-4 9 1 16,-2 3-1-16,1 4 1 15,0-2-1-15,8-6 0 16,3-10-1-16,10-8 1 0,8-15 0 15,4-22-1-15,19-7 1 16,4-23-1-16,11-17 0 16,3-6 0-16,3-14 1 15,5-3 0-15,-2-3-1 16,-6 1 0-16,-6 14 1 15,-6 8 0-15,-7 14 0 16,-4 10-1-16,-7 14 1 16,-7 12-1-16,0 18 1 15,-3 8 0-15,6 6-1 16,1 3 0-16,6-2 0 15,8 1 1-15,8-9-1 16,9-10 1-16,8-13 0 16,12-13 0-16,4-9 0 0,2-11 0 15,1-6 0-15,-1 2 1 16,-9 1-1-16,-6 8 1 15,-6 7-2-15,-13 11 1 16,-10 13 0-16,-7 14 0 16,-9 16-1-16,-5 10 0 15,-2 14 0-15,-6 10 0 16,1 3 0-16,-2 1 0 15,5-3-4-15,6-13-3 16,16-1-11-16,-7-30-19 16,25-5-4-16,0-27 0 15,22 0-1-15</inkml:trace>
  <inkml:trace contextRef="#ctx0" brushRef="#br0" timeOffset="43237.4731">20785 12979 120 0,'-8'26'41'0,"-8"-23"-1"16,2 0-6-16,14-3-59 15,-25-27-13-15,27 4-4 16,-1-10 0-16,11 2-3 16</inkml:trace>
  <inkml:trace contextRef="#ctx0" brushRef="#br1" timeOffset="80258.5905">11818 1695 92 0,'-35'-18'36'0,"0"-8"-1"16,19 8-3-16,7-5-28 15,20 1 0-15,17-1 0 16,28 6-1-16,19 4 0 0,27-2-1 15,20 6 0 1,18-2-1-16,17 4 0 0,8 2-1 16,2 1 1-16,-8-1-1 15,-14-1 1-15,-15 0-1 16,-25 1 0-16,-20-1 0 15,-28 4 0-15,-28 1-1 16,-29 1 0-16,-34 10 0 16,-27 0-1-16,-25 5 1 15,-25 5-1-15,-24 6 1 16,-19 4 0-16,-15 2 1 15,-2-1 0-15,9 0 0 16,13-2 1-16,28-8 0 16,25-10 0-16,31-7 1 15,45-12-1-15,50-8 1 16,45-10-1-16,42-3 1 0,41-2-1 15,31-1 0-15,26 0 0 16,16 3 0-16,-2 7 0 16,-16 6-1-16,-23 5 1 15,-32 8-1-15,-40 2 0 16,-37 4 0-16,-40 3-3 15,-41-6-5-15,-11 18-27 16,-41-11-3-16,-11 7 1 16,-20-8-1-16</inkml:trace>
  <inkml:trace contextRef="#ctx0" brushRef="#br1" timeOffset="81929.6861">3413 1179 94 0,'0'0'35'16,"10"-36"1"-16,-29 31-1 15,-10 17-33-15,-14 4 1 16,-13 16-1-16,-7 13 2 16,-10 14-2-16,1 14 1 15,2 6 1-15,8 9-1 16,9-5 0-16,15 3-1 15,12-12 0-15,19-5-3 16,13-17 3-16,16-11-3 16,16-15 1-16,11-9-1 15,11-16 1-15,4-14 0 0,4-10 1 16,-2-6 0-16,-5-6 0 15,-5-3 1-15,-8 0-2 16,-10 2 2-16,-10 11-2 16,-8 5 0-16,-9 10 1 15,-11 10-2-15,0 0 1 16,2 28 0-16,-7 0 0 15,-2 12-1-15,3-1-1 16,4 0-3-16,9 3-2 16,-2-17-19-16,22 6-12 15,-3-19-1-15,14-2 0 16,-3-25 0-16</inkml:trace>
  <inkml:trace contextRef="#ctx0" brushRef="#br1" timeOffset="82604.7247">3868 1729 101 0,'8'-11'37'16,"-8"11"1"-16,0 0-10 15,-25 8-23-15,13 12-1 16,-2 2-1-16,1 11-1 16,0 3-2-16,4 1 0 15,0-3 0-15,4-2 0 16,5-7 0-16,4-7 0 15,4-6 1-15,4-16-1 16,3-9 1-16,7-10 1 16,3-9-1-16,3-3 1 15,1-6-1-15,3-4 0 0,-3 2-1 16,1 1 3-16,0 7-3 15,-2 5 1-15,-1 7-2 16,-1 7 3-16,4 6-3 16,-3 8 1-16,3 5 0 15,0 4-1-15,-1 4 2 16,-2 2-2-16,-2 2 1 15,-3-2-1-15,-2-3 2 16,-6 1-1-16,-5-7 1 16,-9-4 0-16,0 0-1 15,0 0 1-15,0 0-1 16,-16-10 0-16,-1 10 1 15,-4 2-1-15,-6 6 0 16,-5 7 1-16,-2 7-1 0,1 10 1 16,0 3-1-1,4 3-1-15,11-1 2 0,7 0-2 16,13-7 1-16,16-6 0 15,12-8 0-15,11-12 0 16,6-11 0-16,11-9 2 16,-2-7-1-16,-3-6 1 15,-5-7-2-15,-7-1 2 16,-12 1-2-16,-10-2 2 15,-11 6-2-15,-8 4 0 16,-7 9 0-16,-5 5 0 16,-4 8 0-16,0 12 0 15,4 5 0-15,3 10-1 16,6 3-2-16,8 2-1 0,10 5-2 15,4-15-16-15,18 7-16 16,1-16 0-16,14 2-1 16,-4-15 1-16</inkml:trace>
  <inkml:trace contextRef="#ctx0" brushRef="#br1" timeOffset="83153.7561">4961 1628 109 0,'0'0'35'0,"-29"22"1"16,21 12-8-16,-10-1-23 15,6 13-3-15,-2 4 1 16,5 5-2-16,1-3 1 16,5 1-1-16,3-11 0 15,4-4 0-15,3-13 0 0,2-12 0 16,4-13 0-16,2-11 0 15,0-15 0-15,2-10 1 16,-3-10 0-16,-2-8-1 16,-1-9 0-16,1-3 1 15,-3 1-1-15,2 4 1 16,-1 9-2-16,2 7 1 15,3 9-1-15,3 11 2 16,5 9-2-16,5 12 0 16,2 7 0-16,3 6 0 15,4 3 0-15,-6 2-1 16,0 6 1-16,-1 2-1 15,-8 2 2-15,-8 3-2 16,-14 1 1-16,-9 0 0 0,-13-1 0 16,-7-1 1-16,-6-2-1 15,-2-1 0-15,-1-3 0 16,-2 1 0-16,5-2-1 15,5 10 1-15,3 2 0 16,3 10-2-16,-2 9 2 16,1 16-1-16,4 10 0 15,-6 8 2-15,3 2-2 16,0-7 1-16,10-7-1 15,2-11 0-15,14-17-6 16,-2-44-22-16,35-7-9 16,2-42-1-16,17-11 0 15</inkml:trace>
  <inkml:trace contextRef="#ctx0" brushRef="#br1" timeOffset="83512.7767">5562 1180 128 0,'12'-20'42'15,"-12"30"-2"-15,-9 33 0 16,-5 21-39-16,-5 23 1 16,-7-1-2-16,9 8 2 15,2-7-2-15,1-2 0 16,5-14 0-16,-1-10-3 15,5-14 3-15,4-14-1 16,2-23 1-16,12-16 1 16,7-19-1-16,4-13 0 15,4-7 0-15,5-7 3 0,1 0-3 16,-4 4 0-16,-3 10 0 15,-7 15 0-15,-6 15 0 16,-14 8 0-16,12 30 0 16,-9 2 0-16,0 13 0 15,1 4-9-15,10 7-6 16,-13-12-20-16,23 8-5 15,-6-20-2-15,16 1 0 16</inkml:trace>
  <inkml:trace contextRef="#ctx0" brushRef="#br1" timeOffset="83997.8044">6788 1486 108 0,'18'2'37'15,"-18"-2"1"-15,22-2-6 16,-22 2-27-16,0 0 0 16,-16 17-1-16,-2 4-1 15,-9 5 1-15,-3 11-2 0,-6 3 0 16,1 7 0-16,4 3 0 15,7 3-2-15,9-7 2 16,13-7-2-16,13-11 0 16,17-13 1-16,13-13-1 15,16-11 1-15,5-12-1 16,-1-11 1-16,-1-11 0 15,-5-4 1-15,-14-5-2 16,-13-2 1-16,-13 6-1 16,-17 0 0-16,-10 8-2 15,-6 9 1-15,-2 12-2 16,-9 7-3-16,13 19-9 15,-6 2-20-15,22 12-4 16,0-3 0-16,21 7 0 0</inkml:trace>
  <inkml:trace contextRef="#ctx0" brushRef="#br1" timeOffset="84256.8192">7707 1083 117 0,'0'0'37'15,"4"-74"3"-15,-4 74-7 16,-23-54-29-16,23 54 1 16,-36-7-2-16,-26 25 0 15,-8 31-1-15,4 34 0 0,-1 21-1 16,11 24 0-1,9 6-1-15,22 7-1 0,31-36-6 16,8-35-19-16,15-6-12 16,-6-35-2-16,10-10 1 15,-15-26 0-15</inkml:trace>
  <inkml:trace contextRef="#ctx0" brushRef="#br1" timeOffset="84407.8279">7286 1522 100 0,'-16'-16'42'0,"0"-2"-1"16,16 18 0-16,12-10-10 15,24 3-31-15,16-3 0 16,14-14-12-16,29 3-29 0,6-4 0 16,25 7 0-16,0 0-2 15</inkml:trace>
  <inkml:trace contextRef="#ctx0" brushRef="#br1" timeOffset="84775.8489">8559 1273 110 0,'15'-40'38'15,"-7"4"1"-15,-1 20-7 16,-7 16-27-16,-6 19-1 15,0 14-2-15,-6 8-1 16,5 19-1-16,-2 9 0 16,3 11-1-16,-1 2 1 15,6-1-1-15,4-4 0 16,5-6-4-16,7-7-2 15,-4-31-29-15,16-10-2 16,-4-26 2-16,13-13-2 16</inkml:trace>
  <inkml:trace contextRef="#ctx0" brushRef="#br1" timeOffset="84963.8597">8744 1300 118 0,'-26'-60'39'15,"3"14"2"-15,9 10-3 16,14 36-35-16,0 0-1 15,0 0-1-15,53-49-2 16,-53 49-3-16,74-11-17 16,-74 11-18-16,85-1 0 15,-33 3 1-15,-31 8-3 16</inkml:trace>
  <inkml:trace contextRef="#ctx0" brushRef="#br1" timeOffset="85707.9022">8676 1463 115 0,'-7'14'39'0,"7"-14"0"16,35 1-2-16,2-11-35 16,21-4-1-16,11 0-1 15,10-1-1-15,5 1-2 16,-7-1-5-16,7 6-20 15,-20 3-10-15,-1 9 1 16,-22 0-2-16,-7 13 5 16,-17-6 27-16,-9 5 5 15,-9-2 6-15,-18 0 21 16,5 3 11-16,-16 0-1 15,2 10 2-15,-11-7-3 0,7 11-25 16,-1-1-3-16,5 8-2 16,4-2 0-16,9 0-2 15,8-1 2-15,11-6-3 16,15-7 1-16,9-4-1 15,8-14 0-15,7-6-1 16,2-15-1-16,6-7 2 16,-3-10-2-16,-4-8 1 15,-4-2-2-15,-11-7 2 16,-11 3-2-16,-7-2 2 15,-10 10 0-15,-7 4-1 16,-4 12 1-16,-4 7 0 16,-1 8 1-16,0 7-1 15,15 3 1-15,-13 17 0 0,14-2 0 16,7 3 0-16,6 2 0 15,5-2 1-15,1 2-1 16,4 2 0-16,0 0 0 16,-1 5-1-16,-4 1 1 15,-3 4-2-15,-6 0 1 16,-5 3 0-16,-3-1 0 15,-5-3 0-15,-2-5 0 16,-1-6 0-16,2-4 0 16,4-16 1-16,0 0-1 15,0 0 1-15,3-26-1 16,8-3 1-16,2-12 0 15,2 1 0-15,4-4 0 16,1-2 0-16,-2 3-1 0,5 8 2 16,-3 7-4-16,3 7 1 15,5 10-4-15,-2 0-3 16,20 7-11-16,-15-7-20 15,26 7-2-15,-6-5 1 16,18 3-1-16</inkml:trace>
  <inkml:trace contextRef="#ctx0" brushRef="#br1" timeOffset="85931.915">10496 1323 113 0,'-28'10'39'16,"-19"-3"1"-16,4 14-2 15,-15-4-32-15,6 7-2 0,0 10-2 16,5 5 0-16,9 8 0 15,10 3 0-15,13-3-1 16,15-3-1-16,19-10 1 16,14-11-3-16,19-10-1 15,6-22-7-15,23-1-16 16,-12-23-13-16,11 1-3 15,-13-10 2-15,4 3-3 16</inkml:trace>
  <inkml:trace contextRef="#ctx0" brushRef="#br1" timeOffset="86247.9331">10628 1506 86 0,'-18'15'40'0,"19"6"-1"16,-1-21 1-16,33 12-9 15,-1-18-28-15,9-5-1 16,6-5 0-16,0-5 0 15,2-5-1-15,-6-2 0 16,-5-1 0-16,-12 0-1 16,-8 1 1-16,-12 1-1 15,-10 7 0-15,-16 12 1 16,-11 8-1-16,-11 17 1 15,-10 6 0-15,0 10-1 16,5 7 1-16,9 6-1 16,10 1 2-16,18-6-5 15,22-6-5-15,11-18-5 16,34-7-16-16,-3-13-13 15,26-4 0-15,7-15-2 0,23-3 3 16</inkml:trace>
  <inkml:trace contextRef="#ctx0" brushRef="#br1" timeOffset="87222.9889">12485 1014 91 0,'-9'-64'38'0,"9"64"-1"16,0 0 0-16,0 0-32 15,-10-49 0-15,10 49-1 16,0 0 0-16,0 0-1 15,0 0-1-15,-12 34 0 16,20 3 0-16,-7-1 0 16,7 9 1-16,-8-45-2 15,0 0 1-15,19 46 0 16,-19-46 0-16,0 0 0 15,47 6-2-15,-47-6-1 16,0 0-4-16,67-45-10 16,-67 45-25-16,48-48-1 15,-48 48 1-15,47-46-2 16</inkml:trace>
  <inkml:trace contextRef="#ctx0" brushRef="#br1" timeOffset="87587.0097">13121 786 75 0,'0'0'39'16,"0"0"0"-16,53-15 1 15,-53 15-17-15,0 0-18 16,0 0-2-16,0 0 0 15,0 0-1-15,0 0-1 16,0 0 1-16,-38 48 0 0,38-48-1 16,0 0 1-1,0 0-2-15,-1 55 0 0,1-55 1 16,0 0 1-16,0 0-1 15,61 60 0-15,-61-60-1 16,0 0 1-16,51 46-1 16,-66-34 1-16,24 22 0 15,-7 3-1-15,-24-2-1 16,-22 3-3-16,-7 2-13 15,-7-14-21-15,16-7-2 16,42-19 1-16,0 0-2 16</inkml:trace>
  <inkml:trace contextRef="#ctx0" brushRef="#br1" timeOffset="88352.0535">14203 1610 91 0,'-20'9'37'0,"14"5"0"16,3-4 1-16,19 6-27 15,5-9-10-15,16-3-1 16,13-4 2-16,7-1 0 16,5-4 0-16,4-4 1 15,-7-5-1-15,-1-1 2 16,-13-5-2-16,-11 0 2 15,-12-3-2-15,-13-1-1 16,-12-1 1-16,-11 2 0 16,-9-1-1-16,-6 3 0 15,-6 8 0-15,-3 8-1 16,-6 12 1-16,1 12-1 15,2 12 1-15,8 11-2 0,7 3 0 16,15 8 0-16,15-5 1 16,16-3-1-16,21-8-1 15,18-16-4-15,29-12-16 16,4-20-16-16,27-7-3 15,1-19 2-15,16-8-3 16</inkml:trace>
  <inkml:trace contextRef="#ctx0" brushRef="#br1" timeOffset="88590.0671">15973 927 112 0,'0'0'40'0,"0"0"2"16,-5-47-3-16,1 63-38 15,-53 27-1-15,-24 44 1 16,-22 38-1-16,-15 24-1 16,-8 4 0-16,7 8-1 15,3-16 1-15,24-45-4 16,23-18-23-16,3-41-11 15,27-30 1-15,16-30 0 16,31-22 0-16</inkml:trace>
  <inkml:trace contextRef="#ctx0" brushRef="#br1" timeOffset="88808.0795">15142 1102 122 0,'12'-48'43'0,"-12"48"1"15,30-69-2-15,-30 69-38 16,38-28-4-16,24 40 0 15,11 30 0-15,5 45 0 16,21 20 0-16,3 3 0 16,9 5 0-16,-8-9-4 15,-29-38-21-15,6-9-16 16,-20-23-2-16,4-9 0 15,-13-21-1-15</inkml:trace>
  <inkml:trace contextRef="#ctx0" brushRef="#br1" timeOffset="89297.1075">16553 1060 77 0,'0'0'39'15,"30"-53"-1"-15,-30 53 0 16,0 0-17-16,37-28-17 15,-27 51 0-15,-17 31-4 16,-8 27 3-16,-15 16-4 16,4 12 1-16,-3 3-1 15,9-4 0-15,10-24-1 16,1-16-3-16,17-11-15 15,-6-19-17-15,13-13 2 0,-15-25 0 16,32-1-3-16</inkml:trace>
  <inkml:trace contextRef="#ctx0" brushRef="#br1" timeOffset="89471.1175">16375 1385 111 0,'-19'0'39'15,"0"3"1"-15,22 12-2 16,3 6-35-16,29-21-2 15,17 0-3-15,16-8-3 16,25 0-31-16,-9-2-1 16,13 2-1-16,-12-4-1 15</inkml:trace>
  <inkml:trace contextRef="#ctx0" brushRef="#br1" timeOffset="90126.1549">16851 1551 107 0,'-24'17'38'0,"-4"-7"-1"15,23 2 0-15,5-12-35 16,19-3-1-16,14-8 0 16,9 2 0-16,6 0 0 15,-2-5 1-15,3 1-1 16,-2 0 0-16,-15 2 0 15,-3 2 0-15,-15-3 0 0,-9 2-1 16,-5 10 1 0,-19-15-1-16,-5 9 1 0,-5 6-1 15,-8 6 1-15,-6 6-2 16,-1 7 1-16,4 8 0 15,1 5 0-15,12 3-1 16,13 0 2-16,13-2-2 16,14-6 2-16,16-7-1 15,19-12 0-15,9-9 2 16,4-14-2-16,4-9 2 15,-1-5-1-15,-4-5 0 16,-9 0 0-16,-9-1 0 16,-10 4 0-16,-9 6 0 15,-10 8 0-15,-13 17 0 0,0 0-1 16,-13 10 0-1,-9 15 0-15,-4 12-1 0,-5 2 1 16,0 5-1-16,5-1 1 16,3-2-1-16,11-10 1 15,9-5-1-15,14-17 1 16,17-17 1-16,12-12-1 15,7-10 1-15,1-7 0 16,4-4 0-16,-2-5 0 16,-4 0 0-16,-5 5 0 15,-12 7 0-15,-8 11-1 16,-6 5 0-16,-15 18 0 15,11-3 0-15,-11 17-1 16,-4 8 0-16,2 8-3 16,-2 3-4-16,12 7-7 0,-14-7-24 15,23 8-2-15,-5-10 1 16,21 2-2-16</inkml:trace>
  <inkml:trace contextRef="#ctx0" brushRef="#br1" timeOffset="90470.1746">18086 1460 105 0,'-12'-8'39'16,"-17"7"1"-16,10 11-2 15,-18-1-33-15,9 10-1 16,-1 7-2-16,6 7-1 15,4-2 0-15,10 1 0 0,8-3-1 16,6-4 0-16,7 1 1 16,7-9-2-16,3-9 1 15,3-2 0-15,-1-4 1 16,-2-1-1-16,-3-2 0 15,-4 1 0-15,-2 2 0 16,-13-2 0-16,4 14 0 16,-8-2-1-16,-4 4-1 15,-3-2 0-15,4 1-2 16,-1-3-4-16,14 3-16 15,-6-15-14-15,20-4-1 16,-3-15 1-16,19 2-1 16</inkml:trace>
  <inkml:trace contextRef="#ctx0" brushRef="#br1" timeOffset="90665.1858">18417 1408 117 0,'0'0'40'16,"-13"13"0"-16,5 20-3 15,-18 4-34-15,0 10-3 16,-3 7 1-16,0 8-2 15,4-2 1-15,5-3-1 16,9-6-1-16,4-11-3 16,16 1-18-16,-9-41-17 15,26 10 0-15,-9-28 1 16,13-8-2-16</inkml:trace>
  <inkml:trace contextRef="#ctx0" brushRef="#br1" timeOffset="91394.2275">18454 1300 91 0,'0'0'39'15,"6"-85"1"-15,-11 50-2 16,11 21-16-16,-6 14-24 16,14 31-1-16,5 9-3 15,7-6-1-15,15-2-2 16,-4-2 1-16,8-5 0 15,-15-3 2-15,0 3 2 16,-7-7 3-16,-9-1 2 16,-7 1 3-16,-14-1 3 15,0 6 1-15,-13-1 0 16,0 9-3-16,-11 4 2 15,4 8-2-15,-10 5 0 0,9 0-3 16,-1 1 1-16,12-3-2 16,6-6 0-16,11-8 0 15,13-17 0-15,11-9-1 16,15-17 0-16,3-13-1 15,5-11 0-15,-1-11 2 16,-2-6-2-16,-4-7 1 16,-9 0-1-16,-8 5 2 15,-9 5-1-15,-8 10 1 16,-7 10 0-16,-3 13-1 15,4 16 1-15,-13-3 0 16,13 3-1-16,1 22 1 16,11-4-1-16,11-3 1 15,5 1-1-15,9-2 1 0,2-3-1 16,0 0 1-16,-2-4-1 15,0 2 1-15,-9-5 0 16,-7 5-1-16,-11-1 1 16,-7 2-1-16,-8 6 1 15,-9 3-2-15,-6 5 2 16,-5-1-2-16,3 1 1 15,2-1-1-15,6-4 1 16,14-19-1-16,0 0 1 16,30-10 1-16,9-15-1 15,12-10 1-15,5-3 0 16,3-5 1-16,-1 0-2 15,-6 7 2-15,-12 10-1 0,-15 16-1 16,-25 10 0-16,5 19 0 16,-24 13 0-16,-10 10-4 15,6 4-6-15,-11-6-4 16,16 7-24-16,-10-13-4 15,19 3 0-15,2-21-1 16</inkml:trace>
  <inkml:trace contextRef="#ctx0" brushRef="#br1" timeOffset="91972.2605">20903 1080 74 0,'0'0'40'0,"-15"-64"-1"16,15 64 1-16,-35-58-13 15,35 58-23-15,-51-37-1 16,51 37-1-16,-95-3 0 16,3 39-2-16,-6 41 2 15,-6 15-2-15,7 27 1 16,2 11 0-16,23 7 0 0,16-17-2 15,34-26-2-15,27-20-4 16,5-26-26-16,28-9-6 16,-5-24 2-16,15-9-3 15</inkml:trace>
  <inkml:trace contextRef="#ctx0" brushRef="#br1" timeOffset="92641.2988">20146 1526 110 0,'-16'-5'39'0,"4"3"2"15,12 2-1-15,22 16-37 16,15-21 0-16,17-3-2 16,17 0 0-16,11 0 1 0,5 2-1 15,3-2 0 1,-4 5-1-16,-8 3 1 0,-18 3-1 15,-14 8 0-15,-17 1 0 16,-17 6 0-16,-16 7 0 16,-14 3 0-16,-10 4-1 15,-8 2 2-15,-1 2-1 16,-1 0 0-16,8-4 0 15,5-1 0-15,11-4 0 16,19-7 1-16,17-12-1 16,14-7 0-16,13-7 1 15,7-7-2-15,5-6 2 16,-2-6-2-16,-2-7 2 15,-15-2-1-15,-9-3 0 0,-15 2 0 16,-12 0 0-16,-13 4 1 16,-4 5-1-16,-6 3 0 15,0 5 0-15,1 9 0 16,4 5 0-16,12 4 0 15,0 0 0-15,16 8-1 16,10-1 2-16,8 5-1 16,4 6 0-16,2 2 0 15,0 6 0-15,-7 4 1 16,-3 3-1-16,-12 5 0 15,-10 4 0-15,-13-2 1 16,-9-2-1-16,-3-6 1 16,-3-5-1-16,-2-7 0 15,4-5 1-15,2-10-1 16,16-5 1-16,-10-11 0 0,20-8-1 15,8-6 1-15,9-8 1 16,4-6-2-16,7-2 0 16,7-2 0-16,3 1-3 15,5 7-6-15,-5-10-9 16,29 14-22-16,-5 2-2 15,23 13 1-15,-1 2-2 16</inkml:trace>
  <inkml:trace contextRef="#ctx0" brushRef="#br1" timeOffset="93167.3289">22650 1504 110 0,'-23'-8'37'15,"3"9"1"-15,-16 6-8 0,3 9-24 16,-10 9-1-16,3 12-1 16,-1 3 1-16,2 3-2 15,4-2 1-15,11-2-1 16,12-6 1-16,14-11-2 15,16-18-1-15,23-16 0 16,11-13-2-16,11-10 2 16,3-1-1-16,0-5 2 15,-3-1-4-15,-8 4 4 16,-12 12-2-16,-15 8 0 15,-13 15 0-15,-10 18 0 16,-7 13 0-16,-3 10-2 16,1 9-1-16,-4-1-11 15,5 14-25-15,-9-2-2 16,4 5 0-16,-16-9-3 0</inkml:trace>
  <inkml:trace contextRef="#ctx0" brushRef="#br1" timeOffset="93803.3653">13416 2533 51 0,'30'-1'36'0,"-12"-11"-2"15,2 1 3-15,-16-13-11 16,4 13-18-16,-20-9 0 16,-5 12-2-16,-10 1 0 15,-6 13-1-15,-9 5-1 16,-2 16 0-16,-4 5-1 15,7 13 0-15,5 2-1 16,8 6 0-16,15 0-1 16,13-4 1-16,18-7-2 0,18-9-3 15,23-7-6-15,8-28-27 16,29-12-4-16,1-23 0 15,18-7 1-15</inkml:trace>
  <inkml:trace contextRef="#ctx0" brushRef="#br1" timeOffset="93985.3757">14306 1885 98 0,'-30'8'37'16,"-15"17"-1"-16,9 42-4 15,-20 16-28-15,10 19 0 16,1 11-2-16,12 8-1 15,17 2-8-15,6-17-27 0,20-1-2 16,7-28 1-16,24-9-3 16</inkml:trace>
  <inkml:trace contextRef="#ctx0" brushRef="#br1" timeOffset="94383.3984">14689 2531 101 0,'-11'-21'37'0,"-18"1"3"15,2 23-3-15,-20 1-30 16,4 13-2-16,-5 8-3 16,4 11 1-16,-2 5-1 0,3 7 0 15,6-2 0-15,9-1 0 16,10-4-1-16,11-5 0 15,14-8 0-15,15-17-1 16,14-11 1-16,10-11-1 16,6-16 0-16,5-7 1 15,1-8-1-15,-4-6-1 16,-4-3 1-16,-9 3-1 15,-12 4 1-15,-9 7 0 16,-7 11-1-16,-9 13 0 16,-4 13 1-16,-13 9 1 15,4 13-1-15,-8 8 0 16,8 6-3-16,-1 2-1 15,12 7-3-15,2-19-14 0,20 11-16 16,-2-22-2-16,21 2 0 16,-4-26 1-16</inkml:trace>
  <inkml:trace contextRef="#ctx0" brushRef="#br1" timeOffset="94916.4289">15273 2395 77 0,'-32'4'37'16,"7"15"1"-16,-12-2-1 15,12 26-15-15,-6-13-18 16,3 4 1-16,7-3-3 16,5 0 1-16,10-6-1 15,6-2 0-15,6-8-1 16,10-7 0-16,0-5-1 0,7-9 0 15,1-5-1-15,0-7 0 16,0-6 0-16,-1-5 0 16,-4-3 0-16,-1-1-1 15,-7 0 2-15,2 5-2 16,-8 4 1-16,0 4 1 15,0 8-1-15,-5 12 1 16,0 0 0-16,0 0-1 16,14 26 1-16,-10-7 0 15,2 0 0-15,2-1 0 16,1-1 1-16,5-3 0 15,6-10 0-15,-1-4 0 16,4-4 0-16,4-9 0 16,2-7 0-16,5 1 0 0,-3-8-1 15,-1 3 1-15,-3 2-1 16,-5 6 0-16,-3 6 0 15,-19 10 1-15,11 7-1 16,-15 10 0-16,-7 12 0 16,-2 4 2-16,-4 5-1 15,2 5 0-15,3 3-3 16,1-11-3-16,17 11-23 15,-6-23-8-15,16 0-2 16,2-18 0-16,21-3-2 16</inkml:trace>
  <inkml:trace contextRef="#ctx0" brushRef="#br1" timeOffset="95486.4615">15939 2448 108 0,'-27'-11'36'0,"13"22"2"15,-12-6-2-15,9 16-34 16,-4 4 1-16,4 7-1 15,3 4 0-15,3 5 1 16,5-3-2-16,2-3 1 16,3-5-1-16,3-3 1 15,0-8-2-15,3-8 0 16,-5-11 1-16,18-14-1 15,-2-8 0-15,1-6-1 16,6-9 1-16,0-7-1 16,6-6 0-16,4-8 0 15,0 4 0-15,-3 4 0 16,2 5 1-16,-3 6 0 0,0 10 0 15,-3 8 0-15,-2 15 0 16,-4 11 0-16,-1 7 0 16,4 10 0-16,-3 1-1 15,-2 4 0-15,-1 2 1 16,-1 2-1-16,-8-1 0 15,-5-1 1-15,-10-1-1 16,-7-5 3-16,-10 1-1 16,-7-2 1-16,-10 1 0 15,-4-2 0-15,-7-1-1 16,0 5 2-16,4-8-2 15,1 4-1-15,6 2 0 16,8 2 0-16,5 7 0 16,5 10 0-16,2 9 0 0,1 11 0 15,-3 17 0-15,-5 4 0 16,0 5 0-16,-1-2-1 15,2-3-2-15,2-21-12 16,18-3-22-16,-5-36-2 16,25-13 1-16,7-29-2 15</inkml:trace>
  <inkml:trace contextRef="#ctx0" brushRef="#br1" timeOffset="95863.4831">16369 2532 91 0,'-1'15'37'0,"1"-15"-2"15,24 16 2-15,3-13-33 16,12-1 0-16,6-7-1 15,9-3 0-15,-4-7 1 16,3-3-2-16,-8-9 1 16,-2 1-2-16,-12-6 1 15,-9 0-1-15,-10-1 1 16,-12 5-1-16,-13 6-1 15,-11 9 1-15,-10 9 0 16,-4 12 0-16,-8 13 0 16,-2 10-1-16,1 9 1 0,6 5 1 15,11 3-1-15,16-7 1 16,16 1-4-16,17-18-5 15,31 6-19-15,-3-25-13 16,26 1 1-16,0-16-3 16,22 3 1-16</inkml:trace>
  <inkml:trace contextRef="#ctx0" brushRef="#br1" timeOffset="96208.5028">17342 2402 83 0,'-17'-1'40'15,"-25"-6"-2"-15,6 23 2 16,-24-8-20-16,7 20-15 15,-1 2 0-15,6 7 0 16,6 0-1-16,14-6 0 0,13-5-1 16,17-7 0-16,16-14-3 15,13-11 0-15,17-13 0 16,11-11-2-16,3-11 1 15,5-9-1-15,3-11 1 16,-4-6-1-16,0-1 2 16,-6 0 0-16,-6 3 0 15,-12 13 2-15,-14 11-2 16,-8 17 1-16,-20 24-1 15,-4 12 0-15,-21 29 0 16,-9 16 0-16,-9 20-3 16,1-5-7-16,11 14-3 15,-3-24-24-15,24 7-5 16,5-22 4-16,21-5-5 0</inkml:trace>
  <inkml:trace contextRef="#ctx0" brushRef="#br1" timeOffset="96838.5389">18599 2282 77 0,'0'0'36'16,"4"34"-1"-16,-17-14-2 0,2 25-28 15,-11-3-2-15,3 9 2 16,-5-1-1-16,5 6 2 16,-1-14-2-16,7 0 1 15,2-17-2-15,10-5 1 16,1-20 0-16,23-4-5 15,0-19 1-15,8-11-1 16,3-11 1-16,1-7 0 16,3-7 0-16,-6-1-1 15,-3 5 1-15,-6 5 1 16,-8 9 0-16,-2 9 0 15,-7 13-1-15,0 7 1 16,-6 12-1-16,23 6-2 16,1 10-4-16,4-16-16 0,18 23-15 15,3-17-1-15,18 12-1 16,-5-15 1-16</inkml:trace>
  <inkml:trace contextRef="#ctx0" brushRef="#br1" timeOffset="97200.5596">19373 2279 96 0,'-24'9'38'16,"5"17"1"-16,-13-3-3 16,15 21-30-16,-9-3-3 15,1 6 2-15,2 1-2 16,9 1 1-16,5-5-2 15,9-4 2-15,17-16-2 16,11-11 0-16,16-18 0 0,13-11-4 16,9-12 3-16,8-12-2 15,-2-6 1-15,-1-9-1 16,-10 2 1-16,-9 5-1 15,-12 7 1-15,-14 11 1 16,-14 10-1-16,-12 20 0 16,-7 12 0-16,-9 11 0 15,-5 15 0-15,1 3 1 16,-1 9-1-16,8 1 0 15,12-2-3-15,8-12-1 16,22-1-11-16,-3-30-23 16,34-4 0-16,-2-21-3 15,23-6 1-15</inkml:trace>
  <inkml:trace contextRef="#ctx0" brushRef="#br1" timeOffset="97395.5707">20520 1933 105 0,'-26'32'38'0,"-19"12"1"15,7 31-2-15,-14 4-32 16,5 8-1-16,11 3-1 16,10-5-1-16,8-2-2 15,13-9-3-15,15 2-11 16,-1-32-22-16,19-5-3 15,0-24 1-15,15 0-2 16</inkml:trace>
  <inkml:trace contextRef="#ctx0" brushRef="#br1" timeOffset="97989.6047">20557 2503 86 0,'0'0'38'0,"-3"21"1"15,3-21-1-15,24 20-24 16,7-24-12-16,1-5 1 15,8-6-1-15,1-4 0 16,0-7 0-16,2-4-1 16,-6-3 0-16,-8-3 0 15,-11 3-1-15,-8 0 0 16,-16 7 1-16,-12 5-1 15,-12 9 0-15,-10 12 1 16,-7 13-1-16,-3 11 1 0,1 10 0 16,7 7 1-16,7 5-1 15,16 3 2-15,16-4-2 16,17-4 2-16,18-6-3 15,14-13 2-15,10-8-2 16,6-11 1-16,6-9 0 16,1-5-2-16,-7-3 1 15,-7-4-1-15,-12 1 2 16,-9 5-2-16,-12 4 1 15,-11 7 0-15,-11 1 0 16,-15 21 1-16,-4 1-1 16,-4 4 2-16,2 5-2 0,-2 5 1 15,4 1-1-15,2-7 1 16,11-3-1-16,5-10 0 15,1-17 0-15,16-1 1 16,2-16-1-16,1-13-1 16,6-9 1-16,3-4 0 15,3-9 0-15,-1 3-1 16,7 1 1-16,-3 9-2 15,3 9 2-15,-4 7-3 16,10 21-6-16,-6-10-8 16,13 24-22-16,-7-6-2 15,10 19 1-15,0-11-2 16</inkml:trace>
  <inkml:trace contextRef="#ctx0" brushRef="#br1" timeOffset="98132.6129">22044 2640 125 0,'-32'13'45'0,"-18"-14"-5"15,11 6-5-15,-4-6-42 16,-6-15-33-16,27 12-2 16,-1-10-3-16,23 14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4440013"/>
              </p:ext>
            </p:extLst>
          </p:nvPr>
        </p:nvGraphicFramePr>
        <p:xfrm>
          <a:off x="214283" y="762000"/>
          <a:ext cx="8750332" cy="427513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strength of a “homemade spring”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Measure the period and change the amount of mass hung from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the pendulum idea to up and down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Plot the curved graph,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linearise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it and then find the equation of the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new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our new formula with theory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compares (% out?)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more HW marking including Unit 5 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Xtra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Xperts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U12)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211680" y="1028520"/>
              <a:ext cx="8971920" cy="446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15280" y="1023120"/>
                <a:ext cx="8988120" cy="448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56449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1240" y="411480"/>
              <a:ext cx="8722440" cy="5284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560" y="396000"/>
                <a:ext cx="8741160" cy="531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700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800" y="205560"/>
              <a:ext cx="8402040" cy="539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000" y="189360"/>
                <a:ext cx="8427600" cy="541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7182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834950"/>
              </p:ext>
            </p:extLst>
          </p:nvPr>
        </p:nvGraphicFramePr>
        <p:xfrm>
          <a:off x="228600" y="152400"/>
          <a:ext cx="8763000" cy="66658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26074"/>
                <a:gridCol w="3421523"/>
                <a:gridCol w="2315403"/>
              </a:tblGrid>
              <a:tr h="546100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height (mm)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eXtension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Force (N)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  <a:tr h="5461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905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  <a:tr h="5461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893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0.012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  <a:tr h="5461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883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0.022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  <a:tr h="5461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870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0.035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  <a:tr h="5461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860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0.045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  <a:tr h="5461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850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0.055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2.5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  <a:tr h="5461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837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0.068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  <a:tr h="5461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825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0.08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3.5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  <a:tr h="5461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812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0.093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  <a:tr h="5461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802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0.103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4.5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  <a:tr h="5461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790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0.115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5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158048"/>
              </p:ext>
            </p:extLst>
          </p:nvPr>
        </p:nvGraphicFramePr>
        <p:xfrm>
          <a:off x="304800" y="386952"/>
          <a:ext cx="8534400" cy="6242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5720" y="277560"/>
              <a:ext cx="8098200" cy="6055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480" y="262080"/>
                <a:ext cx="8123760" cy="607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411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5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1915</TotalTime>
  <Words>324</Words>
  <Application>Microsoft Office PowerPoint</Application>
  <PresentationFormat>On-screen Show (4:3)</PresentationFormat>
  <Paragraphs>85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81</cp:revision>
  <dcterms:created xsi:type="dcterms:W3CDTF">2006-08-16T00:00:00Z</dcterms:created>
  <dcterms:modified xsi:type="dcterms:W3CDTF">2014-03-25T21:10:33Z</dcterms:modified>
</cp:coreProperties>
</file>