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1:33:38.99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1233 2753 59 0,'24'-13'30'15,"0"-4"-1"-15,7 9-1 16,10 4-25-16,5-1-1 15,18 5-1-15,15 0 0 16,13 6 0-16,21-6-1 16,17 1 0-16,22-4 1 15,22-4 0-15,15 1-1 0,23 0 0 16,12 3 0-16,21-2 1 15,13 5-1-15,19 11 0 16,14-5 0-16,14 4 1 16,26-3 0-16,20 1 0 15,28-6 0-15,23-5 1 16,53-9-1-16,-7-7-2 15,26-3 1-15,22-3-1 16,52-1 1-16,-29 2-1 16,15 3 1-16,5 6-1 15,-29 6 1-15,31 3 0 16,2 4 1-16,40 2 0 15,-89-4 0-15,36-3-1 16,23-7 0-16,-52-11 0 0,-6-8-1 16,-21-13-5-16,-28 1-25 15,-73-8 0-15,-1 2-3 16,-52 1 1-16</inkml:trace>
  <inkml:trace contextRef="#ctx0" brushRef="#br0" timeOffset="2493.1426">8091 421 1 0,'0'0'0'15,"-57"23"7"-15,57-23 8 0,-63 108 5 16,65 38-1-16,-3 28-2 16,21 43-5-16,-14 16-5 15,13 49-2-15,-10 16-1 16,7 28 3-16,-9 3 0 15,-11 26 3-15,10 32-1 16,-11 56 1-16,8-4 0 16,-10 4 2-16,14 26-4 15,-7 10-2-15,11 16-2 16,2 47-2-16,7-23 0 15,7-20 0-15,10 56-1 16,5 14-2-16,0 45 3 16,-4-22-4-16,-6 7 1 15,-14-19 1-15,-17 38-1 0,-17 14-1 16,-10-38 1-16,-19-22 0 15,-4-53-3-15,-2-20 3 16,11-56-2-16,13-82 2 16,15-99-16-16,23-114-21 15,12-77-1-15,23-99 0 16,9-106 2-16</inkml:trace>
  <inkml:trace contextRef="#ctx0" brushRef="#br0" timeOffset="3117.1783">9777 1172 62 0,'14'-53'33'16,"-14"53"-1"-16,0 0 1 16,13-51-26-16,-13 51-3 15,-4 16-1-15,3 21 0 0,-1 21-1 16,0 28 0-16,-1 14-2 15,-2 13 1-15,-5 13-1 16,-2-21 0-16,2-10-3 16,4-10-2-16,-3-23-28 15,12-19 0-15,2-27-1 16,10-18 0-16</inkml:trace>
  <inkml:trace contextRef="#ctx0" brushRef="#br0" timeOffset="3314.1896">9892 1289 65 0,'-6'-89'37'0,"6"89"-2"16,4-76 2-16,-4 76-17 0,19-67-18 15,-19 67 0-15,49-57-1 16,-49 57-2-16,71-46-12 15,-71 46-23-15,95-26 0 16,-45 26-1-16,-1 0 1 16</inkml:trace>
  <inkml:trace contextRef="#ctx0" brushRef="#br0" timeOffset="3502.2003">10038 1413 97 0,'-56'28'36'0,"23"-2"2"16,18-19-4-16,15-7-31 15,42-10-1-15,18-8-1 16,22-4-8-16,10-15-29 16,24 1 0-16,1 1-2 15,5 9 0-15</inkml:trace>
  <inkml:trace contextRef="#ctx0" brushRef="#br0" timeOffset="3981.2277">11481 715 74 0,'-56'-30'37'16,"56"30"0"-16,-61 38 0 15,13 24-30-15,-31 40 0 16,-1 20-2-16,9 22-1 15,3 10-1-15,26 3 0 16,22-4-2-16,31-24-3 16,29-45 0-16,14-34-12 15,29-15-23-15,5-29 0 16,9-14-1-16,3-21-1 15</inkml:trace>
  <inkml:trace contextRef="#ctx0" brushRef="#br0" timeOffset="4454.2548">12029 1241 76 0,'-27'23'37'16,"5"11"-1"-16,-4 6 1 15,2 6-23-15,0 1-11 16,2 7-2-16,-6 2 2 15,8-2-2-15,-3-7 1 16,3-3-1-16,5-13 0 16,7-7-1-16,8-24 0 15,0 0 2-15,10-37-1 16,9-5 0-16,6-14-1 15,1-8 2-15,4-8-1 16,-2 2 0-16,-28 70 1 0,30-66-2 16,-9 11 1-16,0 18-1 15,-8 16 1-15,1 22-1 16,-9 17 0-16,7 19 0 15,-6 8 0-15,3 12 0 16,5 2 0-16,8 0-1 16,3-6 1-16,9-11-1 15,3-9 1-15,7-14 1 16,1-12-1-16,3-14 1 15,-3-12 0-15,-6-11 1 16,-5-8-2-16,-1-12 2 16,-12-5-2-16,-8-2-1 15,-13 57-5-15,4-64-25 16,-4 64-8-16,0-74-1 0,0 74-1 15</inkml:trace>
  <inkml:trace contextRef="#ctx0" brushRef="#br0" timeOffset="4738.271">12690 732 71 0,'61'-12'37'0,"-61"12"0"16,66 8 1-16,-66-8-30 15,72 32 0-15,-5 15-2 16,-1 34-1-16,-11 13-2 16,-10 16 0-16,-8 15-1 0,-9 6-1 15,-26 2 0-15,-19-3-2 16,-21-16 2-16,-13-10-2 15,-6-13 0-15,-11-20-33 16,6-6-4-16,-4-21 0 16,12-13-2-16</inkml:trace>
  <inkml:trace contextRef="#ctx0" brushRef="#br0" timeOffset="5372.3073">10408 3070 79 0,'0'0'36'16,"-14"-23"-2"-16,14 23 1 15,-22 3-31-15,10 16-1 16,-4 11 0-16,1 16-2 16,0 11 2-16,5 12-2 15,4 6 1-15,11 5 0 16,10-7 0-16,16-9 0 15,21-16 0-15,14-22 1 16,12-23-1-16,7-19-1 16,-1-21 0-16,-2-16 1 0,-12-16-1 15,-20-5 0-15,-19-3-1 16,-26 2 1-16,-25 5-3 15,-24 6 1-15,-14 14-1 16,-18 13-2-16,2 22-4 16,-10 9-25-16,13 33-4 15,6 9 0-15,18 27-1 16</inkml:trace>
  <inkml:trace contextRef="#ctx0" brushRef="#br0" timeOffset="5674.3246">10285 4301 60 0,'26'-41'36'16,"-9"4"-2"-16,5 21 0 15,-22 16-23-15,19 16-6 16,-24 17-1-16,4 18-1 15,-11 7-2-15,3 6-1 16,4 2-5-16,-5-13-28 16,24-9-1-16,3-23-2 0,20-20 2 15</inkml:trace>
  <inkml:trace contextRef="#ctx0" brushRef="#br0" timeOffset="5857.335">10967 4133 69 0,'0'0'34'0,"-13"25"-1"16,-7 25 1-16,-22 11-27 15,3 22-3-15,-12 15-1 16,-4 14-2-16,-4 8 2 16,0 3-2-16,5-1 0 15,-2-16-29-15,21-4-5 16,8-24-2-16,17-15 0 15</inkml:trace>
  <inkml:trace contextRef="#ctx0" brushRef="#br0" timeOffset="6183.3537">11074 4841 83 0,'0'0'36'15,"0"0"0"-15,0 0 1 16,5-17-33-16,6 11-3 15,4-6 1-15,6 3 0 16,2 1 0-16,6 5 0 16,-3 4 0-16,2 6-1 15,-10 8 1-15,-4 12-1 16,-14 9 1-16,-8 9-1 0,-11 8 1 15,-6 6-1-15,-9 2 1 16,2 1-2-16,4-10 2 16,7-5-1-16,12-11-1 15,11-15 0-15,17-12-4 16,4-25-26-16,24 6-7 15,-4-18-2-15,12 5-1 16</inkml:trace>
  <inkml:trace contextRef="#ctx0" brushRef="#br0" timeOffset="6527.3733">10433 6064 98 0,'20'-25'37'16,"-8"4"1"-16,-1 24-2 15,-4 10-34-15,-3 19 0 16,-1 14-1-16,1 17-1 15,-4 17 1-15,0 13 1 0,0 13-7 16,-10-2-27-16,15 7-4 16,-5-5 1-16,10-1-4 15</inkml:trace>
  <inkml:trace contextRef="#ctx0" brushRef="#br0" timeOffset="6892.3942">10467 7783 96 0,'0'0'37'15,"14"34"1"-15,-6 12-2 16,-3 9-35-16,-1 14 0 16,-3 8-1-16,2 8 0 15,-2-3-2-15,-3-14-18 16,10-2-17-16,1-20 0 15,12-13-1-15,5-23-1 0</inkml:trace>
  <inkml:trace contextRef="#ctx0" brushRef="#br0" timeOffset="7122.4074">11139 7379 94 0,'-7'18'36'0,"-5"6"0"16,1 15 0-16,-3-2-34 15,3 10 0-15,2 2-3 16,2-10-11-16,6 10-23 0,1-14-1 15,16-9 0-15,5-18-1 16</inkml:trace>
  <inkml:trace contextRef="#ctx0" brushRef="#br0" timeOffset="7295.4173">11727 7399 92 0,'-52'86'37'0,"-5"21"-2"16,-14 10 1-16,-1 12-34 15,2 8-6-15,2-10-32 16,16-9 1-16,9-20-2 16,21-18-1-16</inkml:trace>
  <inkml:trace contextRef="#ctx0" brushRef="#br0" timeOffset="7610.4353">11673 7973 90 0,'16'-15'38'0,"4"-8"1"16,11 2 0-16,2-4-37 15,6-1 1-15,0 6 0 16,-2 9-1-16,-9 13-1 0,-14 19 0 15,-12 13-1-15,-13 12 0 16,-12 11 1-16,-11 9-1 16,-3 2 1-16,-1-2-1 15,4-8 1-15,16-11 0 16,12-19 0-16,15-15 0 15,17-9-7-15,11-24-31 16,15 2-2-16,-5-11 0 16,10 5-3-16</inkml:trace>
  <inkml:trace contextRef="#ctx0" brushRef="#br0" timeOffset="7814.447">11000 8965 89 0,'0'0'36'0,"20"-17"-34"16,-20 17-1-16,15-2-35 15,-15 2-3-15</inkml:trace>
  <inkml:trace contextRef="#ctx0" brushRef="#br0" timeOffset="7956.4551">11123 9944 90 0,'4'77'3'15,"-3"-11"-4"-15,2-11 1 16,-1-14-39-16</inkml:trace>
  <inkml:trace contextRef="#ctx0" brushRef="#br0" timeOffset="8242.4714">11332 12073 99 0,'24'56'42'15,"10"-8"1"-15,-4-17-8 16,-4-12-72-16,5-3-4 16,-9-11 0-16,0 5-2 15</inkml:trace>
  <inkml:trace contextRef="#ctx0" brushRef="#br0">10881 13853 58 0,'0'0'38'16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1:34:10.58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1638 1603 68 0,'12'-15'33'15,"8"3"0"-15,3 0-1 16,9 6-27-16,-1 4-1 16,12 10-1-16,-6 4 1 15,2 11-3-15,-8 11 2 16,-6 9-2-16,-13 10 1 15,-12 9-2-15,-13 2 3 16,-11 4-4-16,-9-4 2 16,-1-8 0-16,1-12-1 15,8-15 0-15,13-19 1 16,12-10 0-16,23-36-1 15,11-7 2-15,17-16-2 16,6-9 1-16,7-8-2 16,-2-4 3-16,-6 5-2 15,-11 8 2-15,-8 13-2 0,-12 12 2 16,-16 14-1-16,-9 28 1 15,-11 10 1-15,-7 24-2 16,-6 7 3-16,-3 12-3 16,7 0 1-16,10 5-1 15,6-8 0-15,16-11-3 16,18-3-18-16,12-26-18 15,24-8 0-15,6-14-1 16,12-5-1-16</inkml:trace>
  <inkml:trace contextRef="#ctx0" brushRef="#br0" timeOffset="1003.0574">3950 919 32 0,'0'0'33'16,"0"0"1"-16,-15 44-1 15,-28 24-15-15,-22 40-5 16,-7 28 1-16,5 20-7 16,13 8-5-16,30-7-1 15,43-56-7-15,26-14-27 16,10-24-3-16,19-16 1 15,2-20-1-15</inkml:trace>
  <inkml:trace contextRef="#ctx0" brushRef="#br0" timeOffset="1720.0984">4391 1504 61 0,'6'-20'34'15,"-6"20"-1"-15,5-10-5 16,-4 22-19-16,-10 6 1 16,4 8-5-16,-7 5 1 15,4 6-4-15,-5 0 1 16,4 4-2-16,0-7 1 15,5-5-1-15,1-8 0 16,4-5 1-16,-1-16 0 16,14-2-1-16,-4-16 1 15,7-7 1-15,-1-7-2 16,5-4 2-16,0-2-2 15,-3 1 1-15,-3 6-2 16,0 2 2-16,-6 12-1 16,1 7-1-16,-10 10 1 15,0 0-1-15,9 20 1 0,-5-3-2 16,0-2 1-16,3 0 0 15,7-2 2-15,6-11-1 16,6-4 0-16,8-12 1 16,5-3 0-16,5-5 1 15,2-2-1-15,1-3 0 16,-4 4-1-16,-7 5 0 15,-6 10-1-15,-7 8 1 16,-4 5-1-16,-9 13-1 16,-7 14 2-16,-6 8-2 15,-2 10 0-15,-2-1 0 16,2 1 0-16,0-7-4 15,12-4-31-15,-5-28-1 0,19-8 0 16,1-23-2-16</inkml:trace>
  <inkml:trace contextRef="#ctx0" brushRef="#br0" timeOffset="1983.1134">5247 1049 102 0,'0'0'37'0,"13"-56"3"15,-13 56-1-15,0 0-34 16,41-46-1-16,-41 46-1 16,56 24 3-16,-12 28-4 15,6 25 2-15,-12 14-3 0,-1 16-1 16,-24 6 0-16,-14 12-1 15,-31-17 1-15,-10-6-3 16,-3-9-4-16,-13-20-31 16,15-10-1-16,-3-28 0 15,15-10-2-15</inkml:trace>
  <inkml:trace contextRef="#ctx0" brushRef="#br0" timeOffset="3324.1902">4647 3070 70 0,'-21'-15'33'0,"2"10"0"16,-11-2-3-16,3 20-22 15,-11 2-3-15,3 16-1 16,-6 8-2-16,3 15 0 15,-1 11 0-15,6 11 0 16,7 9 0-16,6 10-1 16,11 3 1-16,17 2-1 15,13-5 0-15,17-4 1 16,18-15-1-16,18-15-1 15,10-24 1-15,12-21 1 16,4-30 0-16,4-21 0 16,-5-26 1-16,-9-21-1 15,-12-14 0-15,-19-8 1 0,-21-7-1 16,-23 1-1-16,-23-2-1 15,-23 12 0-15,-24 18-3 16,-24 12 0-16,-13 31-3 16,-14 14-4-16,3 42-26 15,0 14 1-15,16 37-2 16,10 6-3-16</inkml:trace>
  <inkml:trace contextRef="#ctx0" brushRef="#br0" timeOffset="4595.2629">11081 14418 63 0,'3'21'39'0,"-18"6"-3"16,-4 15 1-16,-8 6-34 15,-1 12-2-15,0 1 0 16,4 6 0-16,4-9 0 16,13-4-1-16,16-14 1 0,11-12-1 15,16-13 1-15,13-8 0 16,9-2-1-16,3 0 1 15,0 5-1-15,-8 9 1 16,-17 11-1-16,-10 13 1 16,-15 4-1-16,-16 7 1 15,-10-2-2-15,-10-13-2 16,8-5-33-16,-8-26-1 15,12-15-1-15,3-29 1 16</inkml:trace>
  <inkml:trace contextRef="#ctx0" brushRef="#br0" timeOffset="4760.2723">11352 14415 51 0,'-12'-49'42'16,"10"22"-2"-16,-4 2 1 16,19 25-17-16,6-6-19 15,19-1-2-15,15 4-9 16,7-19-32-16,23 5 0 15,-2-17-3-15,17 7 1 16</inkml:trace>
  <inkml:trace contextRef="#ctx0" brushRef="#br0" timeOffset="7210.4124">4559 4524 90 0,'9'24'39'16,"1"-1"-22"-16,-2-2-16 16,-1 3-39-16,-12-2-1 15,9 13-1-15</inkml:trace>
  <inkml:trace contextRef="#ctx0" brushRef="#br0" timeOffset="7368.4215">4460 5889 97 0,'-2'106'39'16,"2"-12"0"-16,2-13-22 16,-1 15-54-16,3-27 2 15,15 3-3-15,-5-6 2 0</inkml:trace>
  <inkml:trace contextRef="#ctx0" brushRef="#br0" timeOffset="7510.4296">4573 7576 85 0,'-6'113'34'0,"2"-7"1"15,5-4-2-15,-1-3-46 16,6-13-21-16,11 1-1 16,-2-6-2-16,6-1 3 15</inkml:trace>
  <inkml:trace contextRef="#ctx0" brushRef="#br0" timeOffset="7651.4377">4599 9916 59 0,'-14'158'36'16,"8"-12"-3"-16,6-7-1 15,16-26-43-15,-1-3-20 16,9-8-5-16,1-11 0 16</inkml:trace>
  <inkml:trace contextRef="#ctx0" brushRef="#br0" timeOffset="7788.4455">4667 12091 53 0,'-27'152'37'15,"3"-13"-2"-15,17-11-5 0,5-19-45 16,2-17-19-16,15-8-1 15,9-18-1-15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1:34:20.5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4339 2241 69 0,'41'-77'35'16,"-10"14"-3"-16,-6 16-2 16,-6 4-35-16,-8 23 1 15,-1 5 1-15,-10 15 2 16,17 19 2-16,-16 11 1 15,5 17 2-15,-1 12-1 16,5 18 4-16,2 16-3 16,5 17 0-16,0 18-3 15,4 26 0-15,4 23-1 16,1 27 1-16,0 26-1 15,0 28-1-15,1 25 1 16,-1 22-1-16,0 26 4 16,-3 19-2-16,2 17 1 15,-4 15 0-15,-2 14 0 16,-3 7 1-16,-2 57-3 0,-2-28 3 15,-6 17-2-15,-2 53 3 16,1-20-4-16,-4 15 2 16,-1 2-1-16,-1 13 1 15,-2-44-1-15,4 36 0 16,-1-22-3-16,2-60 0 15,4 9-5-15,-6-47-17 16,11-14-14-16,-7-42-2 16,4-30-3-16,-10-41 3 15</inkml:trace>
  <inkml:trace contextRef="#ctx0" brushRef="#br0" timeOffset="615.0351">3120 12145 20 0,'48'14'18'16,"25"5"0"-16,8-9-1 15,28-1-24-15,19-6-2 16,39 5 2-16,19-3 5 15,30-2 11-15,24 12 2 16,22-8-1-16,25 13 3 16,14-6-2-16,21 11 1 15,17-11-1-15,30 7-1 16,18-12-3-16,32 3-1 15,53-11-1-15,2 1 0 16,19-5-1-16,35-2 0 16,34-5 1-16,47 3-2 0,19-10 1 15,35 0-1 1,-10-6 0-16,62 6-1 0,11-4 0 15,23 7 0-15,-4 5-1 16,-1 9 0-16,0 8 0 16,0 12 0-16,-2 3-1 15,-49 2 1-15,0-3-1 16,-14-9 0-16,-8-8-1 15,-30-20-21-15,9-4-15 16,-71-16 2-16,-36 1-3 16,-13-9 1-16</inkml:trace>
  <inkml:trace contextRef="#ctx0" brushRef="#br0" timeOffset="1660.0949">16137 13400 57 0,'0'0'38'0,"11"0"-1"16,4 5-1-16,1-12-18 15,10 11-15-15,6-3-2 16,6 5 0-16,4 1 0 16,2 9 0-16,-3 5 0 15,-7 12 0-15,-7 11 0 16,-14 12 0-16,-13 7-1 15,-11 9 2-15,-10-1-1 16,-3-6-1-16,-4-6 0 16,4-15 0-16,8-22 1 0,16-22-1 15,-1-21 0-15,23-23 0 16,10-19 0-16,12-12 0 15,7-10 1-15,5-4-1 16,0 7 1-16,-1 10-1 16,-8 16 2-16,-8 19-1 15,-13 22 1-15,-8 23 0 16,-13 19 0-16,-7 20-1 15,-5 9 1-15,-2 7 0 16,5 1-3-16,8-5-2 16,20 3-18-16,-8-27-14 15,32 2-2-15,10-24-4 16,29-5 2-16</inkml:trace>
  <inkml:trace contextRef="#ctx0" brushRef="#br0" timeOffset="2027.1159">17775 13125 68 0,'15'-9'37'15,"-15"9"-2"-15,0 0-1 16,-33 18-27-16,11 19-4 16,-12 9 1-16,5 19-2 15,-3 11 0-15,5 8 0 16,8 2-1-16,13-3-1 15,13-2-10-15,3-24-26 16,25-6 1-16,2-28-3 16,16-8 1-16</inkml:trace>
  <inkml:trace contextRef="#ctx0" brushRef="#br0" timeOffset="2501.143">18167 13494 86 0,'-24'34'37'0,"-12"-1"-1"15,7 20-8-15,-6-8-23 16,3 5-1-16,4-8-1 16,8 0 0-16,7-16 0 15,8-7-2-15,5-19 1 16,20-12-2-16,4-14 1 15,8-10 0-15,2-7-1 16,4-4 1-16,-3 0-1 16,-4 3 1-16,-5 5 0 15,-3 11-1-15,-8 10 1 16,-15 18 0-16,9-7 0 15,-9 7-1-15,1 18 1 16,1-3-1-16,4 4 1 0,6-3-1 16,5-6 1-16,7-4-1 15,5-6 0-15,10-7 1 16,1-7 0-16,3-4-1 15,-4-4 1-15,0-4-1 16,-6 4 1-16,-4 4 0 16,-7 2-1-16,-8 8 0 15,-14 8 1-15,14 16-1 16,-15 8 0-16,-4 15 0 15,1 7-2-15,-5 2-1 16,9 16-16-16,-12-16-17 16,14 1-3-16,-2-20 0 0,16-6-2 15</inkml:trace>
  <inkml:trace contextRef="#ctx0" brushRef="#br0" timeOffset="2756.1576">19040 13018 71 0,'0'0'41'16,"0"0"-2"-16,5 18 0 16,14 18-14-16,-1-8-22 15,13 8-1-15,3 3 0 16,3 13-1-16,-2 9 0 15,-4 10 0-15,-10 10-1 16,-8 4 0-16,-14 5-2 16,-15 1 1-16,-10 3-8 0,-26-23-20 15,3 3-11-15,-18-20 0 16,5-10-2-16</inkml:trace>
  <inkml:trace contextRef="#ctx0" brushRef="#br0" timeOffset="3497.2">1515 5649 62 0,'17'13'35'0,"-1"9"0"16,0 27-1-16,-5 9-12 16,-2 33-18-16,-9 13 0 15,5 17-2-15,-8 7-1 16,-3-2 1-16,-1-6-4 0,-4-20-30 15,10-20-2-15,-3-31 1 16,13-29-4-16</inkml:trace>
  <inkml:trace contextRef="#ctx0" brushRef="#br0" timeOffset="3691.2111">1648 5658 99 0,'-14'-5'39'0,"21"16"-1"15,11-11-1-15,30-7-31 16,11-6-2-16,22-9-3 16,15-5-3-16,6-8-3 0,13 9-31 15,-21-5-2-15,-11 16 1 16,-25 8-5-16</inkml:trace>
  <inkml:trace contextRef="#ctx0" brushRef="#br0" timeOffset="3864.221">1662 6149 93 0,'-14'31'38'0,"26"-24"1"16,29-10-1-16,18-32-24 15,24-2-14-15,23-4-31 16,3-15-5-16,7 7 0 0,-8-1-3 15</inkml:trace>
  <inkml:trace contextRef="#ctx0" brushRef="#br0" timeOffset="4248.2429">3113 5068 87 0,'0'0'37'0,"-46"38"0"16,4 43 1-16,-32 31-30 15,-1 30-4-15,-12 20 0 16,11 16 0-16,6-3 0 15,24 0 1-15,19-16-3 16,18-17 1-16,23-24-5 16,19-36-3-16,35-19-22 15,1-37-8-15,13-18-4 16,-3-29 1-16,9-17-1 15</inkml:trace>
  <inkml:trace contextRef="#ctx0" brushRef="#br0" timeOffset="4699.2687">3261 5881 101 0,'-41'4'37'0,"6"23"0"16,-8 7-4-16,10 21-29 15,-10 7-2-15,12 7 1 16,2-1-1-16,7-3 1 15,6-7-1-15,6-13 1 16,8-14-1-16,9-17 0 16,-7-14 0-16,20-28-1 15,-2-9 0-15,2-11-2 0,1-11 2 16,-1-5-2-16,3-1 2 15,-5 2-1-15,-1 8 1 16,1 8-1-16,0 11 0 16,0 18 0-16,1 11 1 15,2 18-1-15,4 18 0 16,4 13 0-16,-1 7 0 15,3 8 1-15,2 0-1 16,-2-1 1-16,1-11 0 16,-2-11 0-16,-5-15 0 15,3-17-1-15,-1-19 1 16,-2-16 0-16,-3-15-1 15,-4-15 0-15,0-8 0 16,-5-10-3-16,0 5-8 0,-17-18-11 16,7 17-16-16,-16-9-2 15,6 14-1-15,-9-6-1 16</inkml:trace>
  <inkml:trace contextRef="#ctx0" brushRef="#br0" timeOffset="4960.2837">3739 4977 78 0,'22'17'38'16,"-2"-1"0"-16,12 16 0 16,-4-9-21-16,10 23-12 15,3 9-1-15,10 12 0 16,-3 13 0-16,3 12 0 0,-4 14-1 15,-6 10-1-15,-13 10 0 16,-14 7-1-16,-16-3 1 16,-16 0 1-16,-16-3-5 15,-17-15-7-15,2 4-19 16,-22-31-9-16,5-15-2 15,-7-27-1-15,18-23-2 16</inkml:trace>
  <inkml:trace contextRef="#ctx0" brushRef="#br0" timeOffset="5744.3285">5175 12078 61 0,'9'-46'26'15,"3"14"1"-15,-12-5 0 16,0 37-11-16,-15-14-6 15,-4 39-1-15,-22 16-4 16,-7 27 0-16,-13 15-2 16,-5 14-2-16,-5 5 0 15,3-1-2-15,7-12 0 16,9-18-4-16,25-18-30 15,4-29 0-15,23-24-1 16,7-18 1-16</inkml:trace>
  <inkml:trace contextRef="#ctx0" brushRef="#br0" timeOffset="5902.3376">4871 12222 73 0,'1'-31'39'0,"-1"31"-1"16,0 0 0-16,-1 15-29 16,4 4-3-16,15 1-2 15,16-7-2-15,15-17-7 16,34-4-28-16,4-26-5 15,25-9 0-15,3-23-1 16</inkml:trace>
  <inkml:trace contextRef="#ctx0" brushRef="#br0" timeOffset="6335.3623">7263 10302 65 0,'-27'60'34'0,"2"15"3"15,-16-1-2-15,2 19-17 16,-11-10-16-16,1-4-4 16,8-4-30-16,0-19-2 15,13-8-1-15,3-25-2 16</inkml:trace>
  <inkml:trace contextRef="#ctx0" brushRef="#br0" timeOffset="6503.3719">7047 10390 98 0,'0'0'38'15,"6"16"1"-15,-2 6-3 16,23 15-28-16,12-10-3 16,17-3-3-16,31-5-25 15,8-28-14-15,26-11-1 16,7-22-2-16,24-10 0 15</inkml:trace>
  <inkml:trace contextRef="#ctx0" brushRef="#br0" timeOffset="6869.3929">9869 8700 79 0,'-14'-18'35'0,"-10"5"-2"16,-1 21-2-16,-15 7-25 15,0 25-1-15,-9 15 0 16,0 20-2-16,-5 14 0 15,-1 8-1-15,3 4-1 16,3-14-30-16,14-2-7 16,0-27 3-16,18-18-3 15</inkml:trace>
  <inkml:trace contextRef="#ctx0" brushRef="#br0" timeOffset="7036.4024">9585 8736 95 0,'0'0'38'0,"2"26"2"0,2 13-3 15,1 0-29-15,18 3-5 16,21-12 0-16,20-25-12 16,33-4-26-16,7-29-2 15,30-15-2-15,12-24-1 16</inkml:trace>
  <inkml:trace contextRef="#ctx0" brushRef="#br0" timeOffset="7375.4218">11986 6875 75 0,'-5'-21'36'0,"-11"5"-1"16,1 21 0-16,-13 4-17 15,-3 26-14-15,-13 16-2 16,0 20-2-16,-12 14 0 16,-3 14-1-16,-1 5 1 15,-2-5-2-15,9 3-10 16,7-23-24-16,13-13 2 15,8-22-1-15,20-23-1 16</inkml:trace>
  <inkml:trace contextRef="#ctx0" brushRef="#br0" timeOffset="7538.4311">11679 7170 87 0,'1'-12'39'0,"-1"12"-1"16,15 11 1-16,14 9-25 15,11-16-10-15,24-3-3 16,33-7-31-16,10-26-5 15,32-4-1-15,17-21-2 16</inkml:trace>
  <inkml:trace contextRef="#ctx0" brushRef="#br0" timeOffset="7901.4519">14452 5328 51 0,'0'0'32'0,"-23"39"1"15,-15 8-1-15,-5 20-16 16,-15 1-9-16,-7 15-4 15,1-2-1-15,5-5-1 16,8-10-1-16,8-20-4 16,21-18-26-16,11-23-1 15,19-20-2-15,15-23 3 16,16-9 7-16</inkml:trace>
  <inkml:trace contextRef="#ctx0" brushRef="#br0" timeOffset="8037.4597">14258 5512 70 0,'24'-45'36'0,"-5"21"0"15,-15 1-8-15,6 30 1 16,-10-7-20-16,13 18-2 0,11-10-3 15,15-1-2-15,20-5-5 16,2-15-32-16,31-4-3 16,5-17 0-16,21-6-2 15</inkml:trace>
  <inkml:trace contextRef="#ctx0" brushRef="#br0" timeOffset="8375.479">16793 3601 91 0,'0'0'36'0,"0"0"0"15,-31 19 0-15,8 19-28 16,-21 15-7-16,-6 14 1 15,-8 17-3-15,-4 9 1 16,-6 8-1-16,1-2 1 16,8-7-1-16,8-23-17 15,16-5-17-15,6-29 0 16,21-18-2-16,8-29 2 15</inkml:trace>
  <inkml:trace contextRef="#ctx0" brushRef="#br0" timeOffset="8526.4876">16473 3886 107 0,'12'-33'38'0,"-10"4"0"15,12 23-4-15,-14 6-27 16,29-6-3-16,7 7-2 16,13-6-6-16,28 4-31 15,6-17-3-15,23 6-2 16,10-21 0-16</inkml:trace>
  <inkml:trace contextRef="#ctx0" brushRef="#br0" timeOffset="8873.5075">19052 2275 81 0,'0'0'37'0,"-10"39"-1"15,-23-6-2-15,0 24-30 0,-18 17-2 16,-7 16 0-16,-13 14-1 15,-9 8 0-15,2 1-1 16,3-20-23-16,18-3-12 16,5-27-1-16,24-19-1 15,15-32 0-15</inkml:trace>
  <inkml:trace contextRef="#ctx0" brushRef="#br0" timeOffset="9027.5163">18770 2565 91 0,'12'-10'38'0,"-12"10"1"15,23 5 3-15,-5 8-36 16,26-9-5-16,25 10-17 0,8-20-22 16,25 6 1-16,-1-16-3 15,22 7-1-15</inkml:trace>
  <inkml:trace contextRef="#ctx0" brushRef="#br0" timeOffset="17797.0179">3895 12978 9 0,'20'-11'17'0,"-20"11"-1"15,23-11-1-15,-8 1-14 16,5-2 1-16,3-7-1 15,4-5 1-15,5-2 0 16,0-7 0-16,6 0 0 16,-1-6 1-16,5 3-2 15,-2-7 1-15,5 6 0 16,-1-1-1-16,5-2 0 0,2-2 0 15,4-1 0-15,7-6 0 16,2-4 0-16,9-3 1 16,-3-7-1-16,7-4 1 15,3 0-1-15,1-2 0 16,7 2 0-16,-6 1 1 15,5 1-1-15,-3 0-1 16,2 5 2-16,-1-2-1 16,2 0 0-16,-3-2 0 15,2-4 1-15,3-3-1 16,0-4 0-16,3-3 2 15,5 1-2-15,-2-4 1 16,5 1 2-16,-2 2-2 0,6 1 1 16,-2 3-1-16,0 2 1 15,-2 3-2-15,2 2 1 16,-1 2-1-16,-3 3-2 15,1 0 2-15,0-2-2 16,3 2 2-16,-1-1-1 16,1-3 1-16,4-1-1 15,0-1 1-15,5-5 1 16,1 2-1-16,3 1 1 15,-4 2-1-15,-2 2 0 16,1 0-1-16,-2 4 0 16,1 0 0-16,-5-1 0 15,0-1 0-15,-3-3-1 16,-2-1 2-16,4-1-1 0,-4-4 2 15,3 3-1-15,0-3-1 16,6 3 2-16,-3 3-2 16,0 2 1-16,1-1-2 15,2 1 1-15,1-1-1 16,2-2 1-16,0-2 0 15,-2-1 0-15,5-4 1 16,-2-1-1-16,2-5 1 16,3 1 0-16,2-6 0 15,-1 1 0-15,-2-3 0 16,-1 2 1-16,-2-3-1 15,2 6 0-15,1-1 0 16,-2 1 1-16,-2 2-1 16,-4 2 1-16,2-2-1 0,2-3 0 15,0-3 1-15,6-2-3 16,-4 0 2-16,0-4-3 15,1 2 3-15,3 0-3 16,0 0 3-16,2 0-2 16,-2 4 1-16,-3 1 0 15,-1 6-1-15,-1 1 2 16,-2-1-1-16,1 2-1 15,1 2 0-15,0 0 0 16,-1-3 1-16,-2-2-1 16,3 0 3-16,-1-2-3 15,4-2 1-15,2 4 2 16,-3-1-2-16,0 2 1 15,-1 2-2-15,3 0 2 0,3 1-1 16,2 1-1-16,2-5 2 16,-1 2-1-16,3-4 1 15,5-3-1-15,2 0 1 16,9-10 0-16,-2-1-1 15,-1-1 1-15,1-2-1 16,3 1-1-16,3 0 1 16,-6-1 0-16,0 1-1 15,-1 1 1-15,1 1 0 16,6 1 0-16,0-5-1 15,0 1 1-15,3-4 0 16,5-4-1-16,4-3 1 16,0-1-1-16,0 4 2 15,4-5-2-15,-3 3 2 16,3 3 1-16,-4-1-1 0,-4 7 1 15,-6 6-1-15,4 0 1 16,-6-5-1-16,-74 52 1 16,9-6 0-16,-5-2-5 15,10-5 6-15,1 3-6 16,8-2 3-16,-6 0-2 15,10-1 0-15,-6 3-3 16,10-3-1-16,-12 2 1 16,10 0-2-16,-15 5-3 15,8 0-1-15,-16 2 1 16,9 4-3-16,-18 6-2 15,-4 6-15-15,-9 9 2 16</inkml:trace>
  <inkml:trace contextRef="#ctx0" brushRef="#br0" timeOffset="21020.2022">10682 8140 4 0,'0'0'25'0,"16"-6"3"16,2 2 1-16,8-9-11 15,9 13-1-15,-2-6-8 16,19 10-2-16,-2-3-1 16,19 8-1-16,9-2-2 0,16 6-1 15,14-4 0-15,11 4-1 16,19-5-1-16,12 0 1 15,14-4 0-15,12-2 0 16,10-7 1-16,12 0-1 16,7-6 1-16,13 0 0 15,7-5 0-15,2 1 1 16,-6-2-1-16,7 1-1 15,-13 3-9-15,-17-8-23 16,-15 8-1-16,-21-7-1 16,-28-1 0-16</inkml:trace>
  <inkml:trace contextRef="#ctx0" brushRef="#br0" timeOffset="21381.2229">14606 5706 65 0,'-2'-30'32'16,"2"30"1"-16,0 0-1 15,-14 57-29-15,5 20 3 16,-1 37-4-16,0 28 2 0,-3 35-1 15,-3 26-1-15,-3 25-2 16,1 13 0-16,3 4 2 16,-3-9-2-16,10-11 1 15,6-16-6-15,2-35-30 16,14-31 2-16,6-37-3 15,10-41 2-15</inkml:trace>
  <inkml:trace contextRef="#ctx0" brushRef="#br0" timeOffset="21944.2551">15535 6407 85 0,'-27'2'35'15,"-7"4"-1"-15,4 14 1 16,-11 0-31-16,11 11 1 15,-4 1-1-15,6 6 0 16,6-5-2-16,7 1 1 16,12-9-2-16,12-3 1 15,13-8-1-15,11 1 0 16,10-5 1-16,4 0 0 15,1 2-1-15,-2 8 1 16,-6 6 0-16,-9 6-1 16,-16 9 0-16,-10 3-1 15,-14-2 0-15,-7 2 0 0,-3-7-2 16,-3-15-3-16,15-8-26 15,-3-28-6-15,20-17 0 16,4-25-1-16</inkml:trace>
  <inkml:trace contextRef="#ctx0" brushRef="#br0" timeOffset="22154.2671">16136 5870 88 0,'0'0'36'15,"-19"10"0"-15,-9 24 1 16,1 21-30-16,-10 15-4 15,6 14 0-15,-3 10-1 16,3 8 0-16,4 3-2 0,3 4 2 16,10-7-6-16,7-16-7 15,20-8-23-15,5-22 0 16,18-16-2-16,6-29 0 15</inkml:trace>
  <inkml:trace contextRef="#ctx0" brushRef="#br0" timeOffset="22967.3136">16517 6347 70 0,'-5'-14'36'16,"-20"12"0"-16,-3 23 1 16,-19 7-19-16,4 23-7 15,-9 2-4-15,11 8-1 16,7-4-1-16,14 0 0 0,14-10-2 15,15-14 1-15,22-10-3 16,11-18 0-16,13-16 0 16,10-14 0-16,5-9-2 15,1-13 0-15,-6-6 1 16,-8 0-3-16,-13-3 3 15,-13 1-3-15,-15 5 2 16,-16 6-1-16,-10 8 2 16,-16 11-1-16,-6 9 1 15,-6 8 0-15,-2 10 0 16,7 6 0-16,4 6 0 15,10 4 1-15,18-4-1 16,15 0 0-16,16-3 0 0,13-3 0 16,10-1 0-16,6 1 1 15,3 4-1-15,-2 4 0 16,-6 10 1-16,-11 5 1 15,-13 7-1-15,-8 4 1 16,-10 9-1-16,-12 3 2 16,-9 2-3-16,-6-2 3 15,-3-2-4-15,0-7 2 16,-1-6-2-16,3-7 2 15,6-12-2-15,10-20 1 16,0 0 0-16,-5-16 0 16,13-14 0-16,4-8 1 15,1-9-1-15,6-10 0 16,-2-3-1-16,2-8-1 0,1 3 2 15,-2 4-2-15,2 3 1 16,-2 8-1-16,3 6 2 16,1 10-2-16,-1 15 2 15,2 10 0-15,0 10 0 16,3 7 1-16,-4 9-1 15,-4 4 0-15,2 7 0 16,-8 4-1-16,-6 4 2 16,-9-1 1-16,-6 3-1 15,-7-1 1-15,-10 3-1 16,-4-1 1-16,-9 1-1 15,-1 0 1-15,-1 3-2 16,0 3 0-16,1 6 0 16,2 4 0-16,1 6-1 15,8 9 0-15,2 0 1 0,3 1-2 16,7 1-2-16,2-17-8 15,20 6-20-15,-10-27-7 16,21-9 1-16,-3-29-1 16</inkml:trace>
  <inkml:trace contextRef="#ctx0" brushRef="#br0" timeOffset="23334.3346">17384 6425 102 0,'15'19'39'16,"-9"-9"-1"-16,19 7 0 0,1-13-33 16,18-4-3-16,15-7 1 15,5-9-1-15,0-7 1 16,1-3-2-16,-8-6 0 15,-8-1 0-15,-13-1 0 16,-20 1 0-16,-14 3 0 16,-16 6-1-16,-14 5 0 15,-12 15 1-15,-6 8-1 16,-8 15 0-16,-1 13 0 15,3 16 1-15,5 10 0 16,11 3 2-16,18 3-2 16,15-5 1-16,22-4-5 15,12-26-16-15,34-1-18 0,7-23-1 16,22-10-4-16,3-17-2 15</inkml:trace>
  <inkml:trace contextRef="#ctx0" brushRef="#br0" timeOffset="24031.3745">18450 6363 98 0,'29'-8'38'16,"18"-1"0"-16,10-12-2 15,15-2-38-15,11 0-31 16,0-8-3-16,2 5 1 15,-11 1-3-15</inkml:trace>
  <inkml:trace contextRef="#ctx0" brushRef="#br0" timeOffset="24190.3836">18775 6508 106 0,'-58'52'39'0,"10"-18"0"0,22-4 0 16,26-30-35-16,27-3-5 15,36-12-16-15,14-26-20 16,24-4 0-16,11-14-2 15,19-4 0-15</inkml:trace>
  <inkml:trace contextRef="#ctx0" brushRef="#br0" timeOffset="24520.4024">20097 5662 68 0,'-9'-38'36'16,"9"14"-1"-16,-4 3 2 15,4 21-16-15,20 9-19 16,-12 19 1-16,1 19 1 16,0 20-2-16,-2 22 0 15,-7 17 0-15,-4 10 0 16,-5 11 1-16,-1-2-3 15,-7-18-28-15,15-3-9 16,-5-27 3-16,14-18-3 16</inkml:trace>
  <inkml:trace contextRef="#ctx0" brushRef="#br0" timeOffset="24768.4166">20388 6111 94 0,'-41'8'37'0,"7"17"0"15,0 0 2-15,15 6-25 16,0-1-9-16,19-1 0 16,10-8-2-16,18 0 1 15,10-12-2-15,9 3 0 16,6-3 0-16,0-1 0 0,4 1-3 15,-3-3-4-15,9 10-27 16,-16-10-6-16,4 8-2 16,-7-11 0-16</inkml:trace>
  <inkml:trace contextRef="#ctx0" brushRef="#br0" timeOffset="25174.4399">22292 5197 95 0,'-30'20'34'16,"-21"26"0"-16,-3 36-3 15,-25 20-24-15,3 23 0 16,1 11-2-16,14 11 1 15,13-7-2-15,24-4-1 16,24-17 0-16,27-20-3 0,36-18-34 16,9-30-2-16,23-17-2 15,4-23-1-15</inkml:trace>
  <inkml:trace contextRef="#ctx0" brushRef="#br0" timeOffset="25722.4712">22853 5558 76 0,'-29'-7'37'15,"3"20"-1"-15,-8 5 0 16,5 25-17-16,-11 0-12 0,4 14-1 15,-4 11 0-15,1 11-1 16,0 0-1-16,3-4 0 16,7-4 0-16,6-10-2 15,8-16 0-15,14-18-1 16,1-27 0-16,23-3-1 15,4-27 1-15,9-16-1 16,3-12 1-16,0-9 0 16,1-9-2-16,-3-2 0 15,-1 4 0-15,-7 8 0 16,-8 12 0-16,-4 17 1 15,-8 20-1-15,-9 17 1 16,8 26 1-16,-5 15 1 0,1 12 0 16,5 9 0-16,4 7-1 15,8 0 1-15,6-4 0 16,7-8-2-16,4-9 0 15,4-11 0-15,-1-13 0 16,-1-15 0-16,-5-14 0 16,-3-16 0-16,-6-14 0 15,-6-11 0-15,-6-12 0 16,-5-8 0-16,-2-11 0 15,0-1 0-15,-1 0 0 16,-4-1-6-16,14 18-12 16,-12-7-20-16,20 17-2 15,-4 1-1-15,18 18-1 16</inkml:trace>
  <inkml:trace contextRef="#ctx0" brushRef="#br0" timeOffset="25947.4841">23832 5360 77 0,'-26'53'39'0,"-6"20"-1"16,-19 12 2-16,-1 26-10 15,-20 5-24-15,-8 13-1 16,-6 3-2-16,-3 3 1 15,3-11-2-15,7-6-3 16,20-9-22-16,5-33-14 16,31-15-3-16,10-27 2 15,33-16-3-15</inkml:trace>
  <inkml:trace contextRef="#ctx0" brushRef="#br0" timeOffset="26526.5172">23698 6263 120 0,'-23'8'38'16,"13"14"2"-16,-18-7-8 15,9 15-26-15,-5 2-1 16,1 4-1-16,2-1-2 15,4 0 1-15,-2-6-1 16,12-7 1-16,3-7-3 0,4-15 0 16,16-11 0-16,6-10 0 15,6-8 0-15,2-5 0 16,-1-5 0-16,4 1 0 15,-4 1 0-15,-4 6 0 16,-5 9 0-16,-6 8 0 16,-14 14 0-16,17-8 0 15,-17 8 0-15,13 12 0 16,-6-1 0-16,4 2 0 15,3 2 0-15,2 0 0 16,1 0 0-16,6 1 0 16,-3-1 0-16,-1-1 0 15,-1-7 0-15,1-4 0 16,-1-5 0-16,3-6 0 15,1-12 0-15,5-4 0 0,3-5 0 16,1-3 0-16,-1 2 0 16,-1 3 0-16,-4 8 0 15,-7 7 0-15,-6 15 0 16,-9 12 0-16,-6 10 0 15,-7 13 0-15,-3 6 0 16,-2 3 0-16,2 4 0 16,0-10-2-16,15 7-17 15,-13-30-12-15,25 0-11 16,-2-22 1-16,16-8-3 15,1-15 1-15</inkml:trace>
  <inkml:trace contextRef="#ctx0" brushRef="#br0" timeOffset="26856.5361">24262 5276 104 0,'0'0'40'16,"16"-10"0"-16,13 23 0 15,3 2-35-15,8 21-1 16,5 12-1-16,0 25 0 16,-7 9 1-16,-3 18 1 15,-10 9-2-15,-5 6-1 16,-11 2 0-16,-5 0-2 15,-14-8 0-15,-8-7 0 0,-11-9 0 16,-8-12 0-16,-6-12 0 16,-3-10 0-16,-1-10 0 15,-5-22-12-15,20 3-10 16,-15-29-6-16,23 3-15 15,-4-18 2-15,14-2-2 16,-3-18 2-16</inkml:trace>
  <inkml:trace contextRef="#ctx0" brushRef="#br0" timeOffset="53516.0609">20883 11683 94 0,'0'45'36'0,"-4"13"0"16,-3 32-1-16,-8 20-34 16,-1 13-3-16,1 17 1 15,1 6-1-15,1-1 2 16,1-11-1-16,9-14-2 15,5-33-8-15,17-22-23 16,0-32 0-16,9-26-3 16,0-30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4T01:33:51.06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11023 13659 88 0,'0'0'42'15,"9"10"1"-15,15-5-1 16,24 5-38-16,18-18-2 0,23-8-1 15,20-2-6-15,14-23-33 16,16 4-3-16,1-11 0 16,6 5-1-16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2861675"/>
              </p:ext>
            </p:extLst>
          </p:nvPr>
        </p:nvGraphicFramePr>
        <p:xfrm>
          <a:off x="214283" y="762000"/>
          <a:ext cx="8750332" cy="488473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strength of a “homemade spring”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Then, WITHOUT CHANGING THE RULER, measure the period and change the amount of mass hung from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extend the pendulum idea to up and down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Plot the curved graph,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it and then find the equation of the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our new formula with theory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our work compares (% out?)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more HW marking including Unit 5 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Xtra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Xperts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U12)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89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62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89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70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54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22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96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80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56449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Measurement: quantities and units plus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mulitpliers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(kilo…)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Wed,12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Significant Figures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Improvement of 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March 2014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Straightening of curved graphs, getting equation from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 Exam: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skills for the 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Spring Constant and Hooke’s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7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61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0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3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77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7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7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7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1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54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1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6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0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23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72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4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3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77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70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5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3880" y="151560"/>
              <a:ext cx="5465880" cy="555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8120" y="149040"/>
                <a:ext cx="547560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89680" y="330840"/>
              <a:ext cx="3650400" cy="5174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3560" y="322920"/>
                <a:ext cx="3661200" cy="519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51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0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5400" y="210960"/>
              <a:ext cx="8310960" cy="4885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640" y="207360"/>
                <a:ext cx="8333280" cy="489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17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68280" y="4850280"/>
              <a:ext cx="321840" cy="7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8560" y="4844880"/>
                <a:ext cx="336960" cy="9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337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3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74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13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2178</TotalTime>
  <Words>282</Words>
  <Application>Microsoft Office PowerPoint</Application>
  <PresentationFormat>On-screen Show (4:3)</PresentationFormat>
  <Paragraphs>48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2014-03-24T06:31:35Z</dcterms:modified>
</cp:coreProperties>
</file>