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ink/ink5.xml" ContentType="application/inkml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ink/ink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85" r:id="rId3"/>
    <p:sldId id="271" r:id="rId4"/>
    <p:sldId id="257" r:id="rId5"/>
    <p:sldId id="284" r:id="rId6"/>
    <p:sldId id="286" r:id="rId7"/>
    <p:sldId id="287" r:id="rId8"/>
    <p:sldId id="288" r:id="rId9"/>
    <p:sldId id="289" r:id="rId10"/>
    <p:sldId id="290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wghs.local\users\Home\Staff\haggis.henderson\documents\Au%20Y14M03D24\bdays&amp;yr\6Px\6Px%20spreadsheets\Spreadsheets%20Teaching\Spring%20constant%202014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wghs.local\users\Home\Staff\haggis.henderson\documents\Au%20Y14M03D24\bdays&amp;yr\6Px\6Px%20spreadsheets\Spreadsheets%20Teaching\Spring%20constant%202014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NZ"/>
              <a:t>Graph of Force (N)</a:t>
            </a:r>
            <a:r>
              <a:rPr lang="en-NZ" baseline="0"/>
              <a:t> vs eXtension (m)</a:t>
            </a:r>
            <a:endParaRPr lang="en-NZ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'[Spring constant 2014.xlsx]Sheet1'!$B$1</c:f>
              <c:strCache>
                <c:ptCount val="1"/>
                <c:pt idx="0">
                  <c:v>Force (N)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'[Spring constant 2014.xlsx]Sheet1'!$A$2:$A$10</c:f>
              <c:numCache>
                <c:formatCode>General</c:formatCode>
                <c:ptCount val="9"/>
                <c:pt idx="0">
                  <c:v>0</c:v>
                </c:pt>
                <c:pt idx="1">
                  <c:v>9.5000000000000001E-2</c:v>
                </c:pt>
                <c:pt idx="2">
                  <c:v>0.19</c:v>
                </c:pt>
                <c:pt idx="3">
                  <c:v>0.32</c:v>
                </c:pt>
                <c:pt idx="4">
                  <c:v>0.43</c:v>
                </c:pt>
                <c:pt idx="5">
                  <c:v>0.53500000000000003</c:v>
                </c:pt>
                <c:pt idx="6">
                  <c:v>0.64500000000000002</c:v>
                </c:pt>
                <c:pt idx="7">
                  <c:v>0.745</c:v>
                </c:pt>
                <c:pt idx="8">
                  <c:v>0.85</c:v>
                </c:pt>
              </c:numCache>
            </c:numRef>
          </c:xVal>
          <c:yVal>
            <c:numRef>
              <c:f>'[Spring constant 2014.xlsx]Sheet1'!$B$2:$B$10</c:f>
              <c:numCache>
                <c:formatCode>General</c:formatCode>
                <c:ptCount val="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36202128"/>
        <c:axId val="300097776"/>
      </c:scatterChart>
      <c:valAx>
        <c:axId val="33620212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0097776"/>
        <c:crosses val="autoZero"/>
        <c:crossBetween val="midCat"/>
      </c:valAx>
      <c:valAx>
        <c:axId val="3000977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620212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NZ"/>
              <a:t>Graph of Force (N)</a:t>
            </a:r>
            <a:r>
              <a:rPr lang="en-NZ" baseline="0"/>
              <a:t> vs eXtension (m)</a:t>
            </a:r>
            <a:endParaRPr lang="en-NZ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'[Spring constant 2014.xlsx]Sheet1'!$B$1</c:f>
              <c:strCache>
                <c:ptCount val="1"/>
                <c:pt idx="0">
                  <c:v>Force (N)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intercept val="0"/>
            <c:dispRSqr val="0"/>
            <c:dispEq val="1"/>
            <c:trendlineLbl>
              <c:layout/>
              <c:tx>
                <c:rich>
                  <a:bodyPr rot="0" spcFirstLastPara="1" vertOverflow="ellipsis" vert="horz" wrap="square" anchor="ctr" anchorCtr="1"/>
                  <a:lstStyle/>
                  <a:p>
                    <a:pPr>
                      <a:defRPr sz="900" b="0" i="0" u="none" strike="noStrike" kern="1200" baseline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NZ" sz="5400" baseline="0"/>
                      <a:t>y = 9.3915x</a:t>
                    </a:r>
                    <a:endParaRPr lang="en-NZ" sz="5400"/>
                  </a:p>
                </c:rich>
              </c:tx>
              <c:numFmt formatCode="General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</c:trendlineLbl>
          </c:trendline>
          <c:xVal>
            <c:numRef>
              <c:f>'[Spring constant 2014.xlsx]Sheet1'!$A$2:$A$10</c:f>
              <c:numCache>
                <c:formatCode>General</c:formatCode>
                <c:ptCount val="9"/>
                <c:pt idx="0">
                  <c:v>0</c:v>
                </c:pt>
                <c:pt idx="1">
                  <c:v>9.5000000000000001E-2</c:v>
                </c:pt>
                <c:pt idx="2">
                  <c:v>0.19</c:v>
                </c:pt>
                <c:pt idx="3">
                  <c:v>0.32</c:v>
                </c:pt>
                <c:pt idx="4">
                  <c:v>0.43</c:v>
                </c:pt>
                <c:pt idx="5">
                  <c:v>0.53500000000000003</c:v>
                </c:pt>
                <c:pt idx="6">
                  <c:v>0.64500000000000002</c:v>
                </c:pt>
                <c:pt idx="7">
                  <c:v>0.745</c:v>
                </c:pt>
                <c:pt idx="8">
                  <c:v>0.85</c:v>
                </c:pt>
              </c:numCache>
            </c:numRef>
          </c:xVal>
          <c:yVal>
            <c:numRef>
              <c:f>'[Spring constant 2014.xlsx]Sheet1'!$B$2:$B$10</c:f>
              <c:numCache>
                <c:formatCode>General</c:formatCode>
                <c:ptCount val="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32602224"/>
        <c:axId val="332603008"/>
      </c:scatterChart>
      <c:valAx>
        <c:axId val="33260222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2603008"/>
        <c:crosses val="autoZero"/>
        <c:crossBetween val="midCat"/>
      </c:valAx>
      <c:valAx>
        <c:axId val="3326030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260222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19T22:00:20.811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2323 901 67 0,'0'0'37'15,"0"0"-1"-15,0 0 1 0,0 0-32 16,0 0 1-16,0 0-3 15,-61-13 1-15,19 41-1 16,-39 18 1-16,-16 6-3 16,12 9 2-16,7 3-3 15,20 0 0-15,23-9 0 16,27-12 0-16,24-14-1 15,15-8 1-15,18-4-1 16,10-5 1-16,5 2 0 16,1-3 0-16,-3 2 0 15,-5 6 0-15,-17 7 0 16,-7 4 0-16,-23 8 1 15,-10 4-1-15,-23 2 2 16,-6 2-1-16,-14-2 0 16,2-9-3-16,7-3-20 0,-1-17-14 15,21-9-2-15,14-6 1 16,7-20-2-16</inkml:trace>
  <inkml:trace contextRef="#ctx0" brushRef="#br0" timeOffset="643.0367">2790 1214 80 0,'-16'19'37'0,"7"6"-1"16,-5 9 1-16,0 12-33 15,-2 7 1-15,3 11-1 0,-4 7 0 16,4 5-1-16,-6-7 0 16,9 0-1-16,0-12 0 15,1-10-2-15,5-18 1 16,4-10 0-16,0-19-1 15,11-8 0-15,1-15 1 16,1-13-1-16,3-7-1 16,1-16 3-16,-1 2-2 15,2-7 1-15,-2-2-1 16,1-3 1-16,1 4-2 15,0 4 2-15,-18 61 0 16,28-56-1-16,-28 56 1 16,28-52-1-16,-28 52-1 15,0 0 1-15,74-72 0 0,-26 61 0 16,-9 11 0-16,2 19 0 15,-11 11-2-15,-6 14 2 16,-15 7 0-16,-13 8 1 16,-21-3-2-16,-7 4 1 15,-6-3 1-15,-9-5-1 16,1-6 1-16,0-11-1 15,3-1 2-15,9-11-3 16,4-8 3-16,8-6-2 16,5-3 1-16,17-6-1 15,-8 13 0-15,9-2 0 16,1 8 0-16,-1 14 0 15,0 10 0-15,-6 11-1 0,-5 10 1 16,-4 15 0 0,-8 0-1-16,-3 6 0 0,4-6-5 15,-10-19-30-15,24-3-3 16,0-30 0-16,21-14-1 15</inkml:trace>
  <inkml:trace contextRef="#ctx0" brushRef="#br0" timeOffset="1036.0592">3489 1210 99 0,'-15'24'37'15,"1"17"2"-15,-7 6-5 0,9 10-33 16,-7 4 0-16,-1 7 0 16,4-1 1-16,1-3-2 15,3-6 2-15,5-8-3 16,3-12 2-16,2-15 0 15,2-23-1-15,18 5 0 16,-3-26 0-16,3-10 2 16,2-14-2-16,3-8 1 15,-2-5 0-15,-5-11 1 16,4-3-2-16,-7 7 2 15,-3 6-1-15,-2 9-1 16,-3 7 1-16,2 11 0 16,2 9-1-16,4 11 0 0,3 11 0 15,5 6-3-15,13 9-17 16,-6-1-18-16,19 4 0 15,-1-4 0-15,13 6-2 16</inkml:trace>
  <inkml:trace contextRef="#ctx0" brushRef="#br0" timeOffset="1231.0704">4216 1252 106 0,'-32'21'38'15,"5"9"1"-15,-10 7-5 16,4 10-31-16,0 7-1 15,4 8-1-15,8-2 0 0,6-5-3 16,14-6-3-16,1-12-31 16,24-11-3-16,0-21 2 15,18-11-3-15</inkml:trace>
  <inkml:trace contextRef="#ctx0" brushRef="#br0" timeOffset="1690.0966">4254 1143 81 0,'0'0'40'0,"-25"-69"-1"16,25 69 1-16,-19-60-17 16,19 60-23-16,-8-48 1 15,8 48 0-15,0 0 1 0,0 0-1 16,0 0 0-16,44-1-1 15,-3 44 2-15,5 8-1 16,1 10-1-16,-14 3-1 16,-10 7 1-16,-19-3 0 15,-11-3 1-15,-8-10-1 16,1-5-1-16,1-7 1 15,2-11 0-15,6-8 0 16,5-7 0-16,0-17 1 16,22-15-1-16,-2-6 1 15,4-13 1-15,4-5-1 16,4-9 1-16,-2-3-1 15,3-4 0-15,-4 5 0 16,-6 4 0-16,-23 46-1 16,23-35 0-16,-12 10 0 0,6 14 0 15,-17 11-1-15,20 27 0 16,-11 5 0-16,15 10-1 15,-5 8-3-15,4-4-6 16,22 8-26-16,-9-8-3 16,17-3 1-16,-2-14 0 15</inkml:trace>
  <inkml:trace contextRef="#ctx0" brushRef="#br0" timeOffset="2223.1271">5189 1281 92 0,'-39'-21'39'0,"0"18"1"0,-16 6 0 15,5 23-14-15,-9 0-22 16,6 10 0-16,3 3-2 16,15 4-1-16,15 1 0 15,15-7-2-15,19-6 2 16,15-10-1-16,17-12 0 15,10-9 1-15,9-12 0 16,4-13-1-16,4-7 1 16,5-13 2-16,-10 0-3 15,-2-4 0-15,-9 0 0 16,-11 6 0-16,-16 7 0 15,-11 15 0-15,-19 21 0 16,-23 13-2-16,-12 27 0 16,-11 24 0-16,-8 25 1 0,-6 21-1 15,3 21 1-15,0 11-2 16,9 6 2-16,8 0 0 15,11-11 0-15,7-7 1 16,7-18 0-16,5-17-1 16,1-20 1-16,4-22 1 15,0-17-1-15,-4-19-1 16,9-17 1-16,-20-13 0 15,10-16 0-15,1-17-1 16,4-21 1-16,7-18 0 16,10-18 1-16,11-18-2 15,10-9 2-15,11-11-1 16,3 8 0-16,3 5-3 15,7 23-23-15,-13 9-9 0,13 28-5 16,-16 18 2-16,8 27-4 16</inkml:trace>
  <inkml:trace contextRef="#ctx0" brushRef="#br0" timeOffset="2900.1658">7098 869 103 0,'0'0'39'0,"0"0"1"16,-47-34-1-16,47 34-35 16,-82 8 0-16,33 1-1 15,-1 5 0-15,-1 2-2 16,51-16 1-16,-89 41-2 15,89-41 0-15,-56 39 0 16,56-39-1-16,0 0 1 16,-4 59 0-16,4-59 0 15,0 0 0-15,61 49 1 16,5-10 0-16,11-5-1 0,-2 4 0 15,-25-1-1-15,-34 10 1 16,-44 4 0-16,-25-3 0 16,-7-9-1-16,3-9-2 15,18-13-4-15,7-27-28 16,45-12-4-16,-13 22 2 16,37-46-3-16</inkml:trace>
  <inkml:trace contextRef="#ctx0" brushRef="#br0" timeOffset="3118.1783">7380 783 89 0,'62'-76'40'0,"-62"76"-2"0,0 0 2 15,48-50-21 1,-48 50-18-16,0 0 1 0,-21 50 0 16,-3 33 0-16,-14 29-2 15,9 12 1-15,1 1-4 16,9-6-2-16,18-12-31 15,-2-26-3-15,21-40 1 16,-10-21-2-16</inkml:trace>
  <inkml:trace contextRef="#ctx0" brushRef="#br0" timeOffset="3583.2049">7322 1217 128 0,'-65'-62'40'0,"65"62"0"16,0 0-7-16,-42-45-31 15,42 45 0-15,0 0-1 16,0 0 1-16,0 0-1 16,0 0 0-16,75-41 0 15,-75 41 0-15,67 6-1 16,-67-6 0-16,45 9 1 15,39 5-1-15,0 4 0 16,-20 5 0-16,-17 8 0 16,-32 4 0-16,-16 8 0 15,-16-4 0-15,-3-7 0 16,1-8-1-16,3-4 1 15,7-7 0-15,9-13 0 16,0 0 0-16,9-20 0 0,6-2 0 16,5-10 1-16,-20 32 1 15,0 0-2-15,32-60 0 16,-32 60 0-16,20-47 0 15,-20 47 0-15,24-48 0 16,-24 48 0-16,0 0 0 16,36-64 0-16,-36 64 0 15,0 0 0-15,48-44 0 16,-48 44-9-16,52-22-23 15,-52 22-8-15,61-17-1 16,-61 17 0-16</inkml:trace>
  <inkml:trace contextRef="#ctx0" brushRef="#br0" timeOffset="4289.2453">8257 1097 103 0,'-29'34'38'15,"-5"0"1"-15,15 3-2 16,7-6-34-16,30-11 0 15,11-11-1-15,12-9 1 16,4-6-1-16,6-12 0 16,-51 18 0-16,58-23-1 15,-58 23 1-15,49-34-1 16,-49 34 0-16,0 0 0 15,44-54 0-15,-44 54 0 16,0 0 0-16,0 0-1 16,-23-49 0-16,2 50 0 0,-35 7 0 15,-9 12 1-15,-2 10-1 16,1 15 0-16,9 6 0 15,23 5 1-15,22-5-2 16,43-19 1-16,14-10 0 16,20-10 0-16,9-12 0 15,6-8 0-15,1-12 1 16,4-5-1-16,-10-8 0 15,-12 0 1-15,-63 33-1 16,50-38 1-16,-50 38 0 16,0 0-1-16,37-51 1 15,-33 42 0-15,-13-7-1 16,-4 17 1-16,-16 8-1 15,3 14 0-15,-8 4-1 0,10 13 1 16,1 0-1-16,12 0 1 16,11-12 0-16,5-7 0 15,9-9 0-15,5-15 1 16,5-8 0-16,5-11-1 15,0-10 2-15,2-7 0 16,-31 39-2-16,35-47 0 16,-35 47 0-16,32-50 0 15,-32 50 0-15,38-48 0 16,-38 48 0-16,0 0 0 15,48-48 0-15,-25 44 0 16,-2 16 0-16,-3 13 0 16,-2 13 0-16,1 10 0 0,-2 4-4 15,8-3-1-15,6-13-2 16,8-19-11-16,24-3-21 15,-4-17-2-15,22-10 2 16,-10-15-1-16</inkml:trace>
  <inkml:trace contextRef="#ctx0" brushRef="#br0" timeOffset="4800.2745">9588 1229 114 0,'32'-63'39'0,"-32"63"2"16,0 0-1-16,-33-47-27 16,4 30-9-16,-35 16-3 15,-7 14 2-15,2 10-3 16,2 12 0-16,10 4 0 15,28 2 0-15,18-6 0 16,28-7 0-16,10-13 0 0,15-10 0 16,1-9 0-16,7-12 0 15,-3-7 0-15,-47 23 0 16,0 0 0-16,71-59 0 15,-71 59 0-15,43-46 0 16,-43 46 0-16,35-49 0 16,-35 49 0-16,0 0 0 15,33-36 0-15,-33 36 0 16,-2 29 0-16,-9 17 0 15,-16 22 0-15,-6 29 0 16,-14 14 0-16,3 19-2 16,4-20 1-16,3-8-1 15,3-10 2-15,1-9-1 16,5-21 1-16,5-11 0 0,6-18 0 15,2-15 0-15,15-18 0 16,-14-1 1-16,13-18-1 16,3-15 1-16,5-10-1 15,7-11 1-15,8-7-1 16,4-10 3-16,12-1-3 15,3-5 0-15,6 6 0 16,0 4 0-16,5 8-8 16,-9-6-10-16,17 15-17 15,-19 6-6-15,11 9-1 16,-10 3-1-16</inkml:trace>
  <inkml:trace contextRef="#ctx0" brushRef="#br0" timeOffset="5070.29">10301 812 115 0,'0'0'43'0,"11"-62"2"16,-11 62-4-16,0 0-38 15,-20-57-2-15,20 57 0 16,0 0 1-16,0 0 0 16,-60 47-2-16,34-17 2 15,-18 54-4-15,8 13 0 16,2 12-3-16,0-2-12 0,11 3-23 15,-1-12-3-15,13-22 1 16,4-48-1-16</inkml:trace>
  <inkml:trace contextRef="#ctx0" brushRef="#br0" timeOffset="5237.2995">9888 1218 115 0,'-22'-14'41'15,"11"10"0"-15,11 4-1 16,12-5-37-16,13 0-3 15,-25 5-6-15,53-15-30 16,-53 15-2-16,76-20-2 16,-76 20-2-16</inkml:trace>
  <inkml:trace contextRef="#ctx0" brushRef="#br0" timeOffset="5622.3215">10647 745 116 0,'51'-60'42'0,"-51"60"3"16,0 0-2-16,0 0-40 15,0 0 0-15,0 0 0 16,-24 13-3-16,-28 62 0 16,-10 21 0-16,7 13 0 15,2-2 0-15,21-7 0 16,13-22 0-16,28-28 0 15,21-44 0-15,11-15 0 16,-41 9 0-16,47-23 0 0,-47 23 0 16,50-37 0-16,-50 37 0 15,55-40 0-15,-55 40 0 16,47-41 0-16,-47 41 0 15,48-26 0-15,-40 11 0 16,23 19 0-16,-16 13 0 16,4 15 0-16,-12 9 0 15,-2 12 0-15,6 4-19 16,-15-14-14-16,17-7-10 15,-8-12 1-15,13-8-2 16,-4-14 0-16</inkml:trace>
  <inkml:trace contextRef="#ctx0" brushRef="#br0" timeOffset="6550.3746">2957 1958 59 0,'-13'-1'33'0,"13"1"-7"15,0 0 2-15,0 15-17 16,0-15-3-16,28 3-2 16,-4-2-2-16,14 4 0 15,9-5-1-15,14 2 0 16,12-5-1-16,14-1-1 15,16-7 0-15,18 1 0 16,12-3 0-16,13 1 1 16,13 0-2-16,11 0 2 15,10 3-1-15,6 3 1 16,8 3-1-16,6 2 1 0,6 1-1 15,3 0 0-15,11 1 1 16,0-2-1-16,9 1 0 16,10 1 0-16,4 0 0 15,2 1 0-15,1-3 0 16,3 1-1-16,-7-3 1 15,3-2-1-15,-10-2 1 16,-7-3-1-16,-9-4 1 16,-9-3-1-16,-9-1 1 15,-12 1 0-15,-16 0-1 16,-19 0 1-16,-17 1-1 15,-19 6 0-15,-20 2 1 16,-25 3-1-16,-17 4 0 0,-18 1 0 16,-15 2 0-16,-9 2 1 15,-14-4-1-15,0 0-2 16,-14 11-4-16,-6-16-24 15,7 9-7-15,-14-11 1 16,7 6-4-16</inkml:trace>
  <inkml:trace contextRef="#ctx0" brushRef="#br0" timeOffset="12259.7012">2959 2484 36 0,'0'0'26'0,"0"0"-2"15,-4 25-6-15,0-5-14 16,8 3-1-16,-4 10-1 15,1 9 0-15,-2 3 0 0,4 8 1 16,-2 1-2-16,5 6 1 16,1 1 0-16,-2 11 1 15,4-1-1-15,1 9-1 16,-1 6 1-16,1 12-1 15,-4 13-1-15,-3 11 1 16,-6 8 1-16,-3 12-1 16,-3 7 2-16,1 13 1 15,-10-6-1-15,8 6 0 16,-4-8 2-16,8 5-2 15,-1-8 0-15,7 4-1 16,4 1 1-16,4 2-2 16,0 8 3-16,3 6-3 15,1 11 0-15,-2 7 1 0,-1 7-1 16,-4 7 0-16,-2 7-2 15,0 5 2-15,-1 2-1 16,1 2 0-16,-2-1-1 16,4 4 1-16,-3 1 0 15,3 2 1-15,0 2-1 16,1 3 0-16,-1 5 0 15,-1 7 2-15,3 2-3 16,-6 6 2-16,1-1-2 16,1 0 2-16,-3-3-2 15,2 1 1-15,1-8-1 16,5 0-1-16,-1-9 3 15,9 1-2-15,-1-4 1 16,5 1 0-16,3 0 0 0,5 0 0 16,0-1 0-16,-1 9 1 15,-1-1-2-15,-3-1 1 16,-3-5-2-16,-9-13 0 15,4-10-13-15,-7-33-21 16,4-24-2-16,-2-39 0 16,6-30 0-16</inkml:trace>
  <inkml:trace contextRef="#ctx0" brushRef="#br0" timeOffset="13257.7583">1577 13396 50 0,'-7'12'30'16,"7"-12"1"-16,24 12-5 15,-5-7-27-15,7-2-1 16,13 3 1-16,4-2 1 15,14 0 0-15,4 0 1 0,11-3-1 16,10-1 1-16,13-2 0 16,10-2 0-16,9-3 0 15,14-2 0-15,6 0 0 16,19-2 0-16,9 1 0 15,12 1 0-15,10 1 0 16,10 0-1-16,13 3 1 16,11-1 0-16,13 0 0 15,6 2 0-15,12-4 0 16,16 0 1-16,7-3-1 15,9 3 0-15,5-3 1 16,14 1-1-16,3 1 0 16,12 1 0-16,4 2 0 15,9 2 0-15,11-1 0 0,6 3-1 16,11-4 2-16,3 2-1 15,11-5 0-15,7-1 0 16,7-5 0-16,6 0 2 16,8-3-2-16,8 0 1 15,47-2-1-15,-34 1 1 16,6 4-2-16,5 2 2 15,7 7-2-15,-2 3 0 16,7 3 0-16,1 3 0 16,-41 1 0-16,43-2-1 15,45 0 1-15,-33-5-1 16,-2-4 2-16,7-5-2 15,5-9 2-15,2-1-1 16,-7-4 1-16,-3-4 0 0,-51 3 0 16,26 2-1-16,-20 3 1 15,-25 7-1-15,-30 8 0 16,-31 3-3-16,-21 12-27 15,-38-2-4-15,-32 6-1 16,-34-7 0-16</inkml:trace>
  <inkml:trace contextRef="#ctx0" brushRef="#br0" timeOffset="14024.8021">20513 12614 67 0,'40'10'35'0,"21"-1"0"16,1-6-1-16,9 8-31 16,8 4-1-16,0 4 0 15,-10 7 0-15,-16 10 1 16,-31 12 0-16,-22 11 0 15,-35 6 0-15,-25 11 1 16,-33 7-1-16,-17 5 0 16,-17 2-1-16,0-1-1 15,0-9-1-15,16-15-5 0,28-4-30 16,13-31-2-16,33-15-1 15,22-25-2-15</inkml:trace>
  <inkml:trace contextRef="#ctx0" brushRef="#br0" timeOffset="15180.8683">2951 2461 62 0,'0'0'30'0,"20"-12"-9"0,-20-2 1 15,0 14-14-15,0 0 0 16,9 19-2-16,-17 1 1 15,1 16 0-15,-8 8-2 16,-5 20 0-16,-11 7-2 16,-5 14 0-16,-9 7-1 15,0 2 2-15,-6-4-2 16,8-10 0-16,0-18 0 15,13-9 0-15,9-24 0 16,21-29 0-16,-3-21-1 16,22-26 0-16,13-22 1 15,11-19-2-15,5-12 0 0,2-11 0 16,4-9 0-16,2 2 0 15,-10 12 1-15,-5 15-1 16,-6 17 1-16,-10 20 0 16,-6 25 1-16,2 32 0 15,-4 29 0-15,-3 28 1 16,6 21-1-16,4 14 0 15,7 8-1-15,5 12 0 16,8-5-1-16,4-13 0 16,3 2-16-16,-4-33-22 15,4-5-2-15,-9-19-1 16,-4-7 0-16</inkml:trace>
  <inkml:trace contextRef="#ctx0" brushRef="#br0" timeOffset="17101.9781">10929 14575 53 0,'0'0'36'16,"-9"9"-2"-16,18 2-10 15,-9-11-17-15,22 12-2 16,-1-9-1-16,12 5 0 16,2-5 1-16,13 1-1 15,1-5-1-15,4 0 0 16,-1-7-1-16,-4 1-1 15,-7-4 0-15,-7-1 0 16,-9-3 0-16,-10 0 0 16,-11-2 0-16,-9-4 0 0,-11 1 0 15,-10 2 0-15,-6-1 0 16,-5 6 0-16,-5 8 0 15,-1 6 0-15,-4 11 0 16,4 7 0-16,5 10 0 16,5 6-1-16,8 4 1 15,12 1-2-15,13-2 1 16,8 2 0-16,14-10 0 15,12-4-2-15,16-2-6 16,-3-17-30-16,22 2 0 16,-8-11-2-16,10-2-1 15</inkml:trace>
  <inkml:trace contextRef="#ctx0" brushRef="#br0" timeOffset="17724.0137">13057 13416 74 0,'0'0'36'0,"0"0"0"0,-9 14-8 15,-13 4-24-15,-1 18 0 16,-15 13 0-16,-9 23 0 15,-12 15-2-15,-12 24 1 16,-17 21-1-16,-10 16-1 16,-16 12 0-16,0 6-1 15,-6 3-1-15,5-9 1 16,8-12-1-16,20-23 0 15,15-26-1-15,25-32-3 16,33-22-29-16,14-45-5 16,13-11-1-16,12-38 1 15</inkml:trace>
  <inkml:trace contextRef="#ctx0" brushRef="#br0" timeOffset="18017.0305">11855 13499 80 0,'0'0'40'0,"0"0"0"16,18 33 0-16,2 10-37 15,11 17-1-15,6 14-1 16,16 19 1-16,0 14 0 15,11 15-1-15,0 9 0 16,4 6 0-16,-4-2-2 16,1-4 1-16,-2-7-1 15,-5-12 1-15,-3-17-1 0,0-21-1 16,3-16-6-16,-11-34-31 15,11-8 0-15,-10-31-2 16,3-9-1-16</inkml:trace>
  <inkml:trace contextRef="#ctx0" brushRef="#br0" timeOffset="18822.0765">13245 14213 57 0,'0'0'35'0,"7"-18"-7"16,-7 18 0-16,6 18-21 16,-3 10-1-16,-6 9-1 15,1 16-1-15,-8 7-2 16,0 13 0-16,-5 5-2 15,-3 3 0-15,0 0 0 0,-4-9-6 16,12 5-22-16,-8-22-7 16,9-6-2-16,-4-16 1 15</inkml:trace>
  <inkml:trace contextRef="#ctx0" brushRef="#br0" timeOffset="19032.0885">13076 14617 70 0,'0'0'40'16,"-12"4"-4"-16,14 7 2 16,-7 3-36-16,5-14-2 15,22 16 0-15,0-10 0 16,9-3-1-16,4-6-3 0,18 6-28 15,-10-11-4-15,10 8-2 16,-5-6 1-16</inkml:trace>
  <inkml:trace contextRef="#ctx0" brushRef="#br0" timeOffset="19761.1302">13559 14688 50 0,'-16'9'37'16,"16"-9"0"-16,0 0-1 0,4 11-29 16,-4-11-4-16,27-5-1 15,-4-5 0-15,6 0 1 16,2-4-2-16,2-2 1 15,-3 0 0-15,-1-3 0 16,-6 0-1-16,-9 2 0 16,-5 0 0-16,-9 1 0 15,-8 5-1-15,-7 3 1 16,-8 8 0-16,-6 5 0 15,-2 10 0-15,-5 8 0 16,1 4 0-16,4 9-1 16,3-1 0-16,9 0 0 15,5 0 1-15,19-5-2 16,5-8 2-16,18-9-2 0,10-7 2 15,12-8 0-15,6-10 0 16,3-4-1-16,0-8 2 16,1-5-1-16,-6-1 0 15,-9 0 1-15,-9 4-1 16,-10 0 0-16,-6 7 0 15,-8 5 1-15,-12 14-2 16,0 0 1-16,0 0-1 16,-5 11 1-16,-7 10-1 15,1 2-1-15,-4 3 1 16,5 1-1-16,1 1 1 15,5-4-1-15,0-3 0 16,5-7 0-16,-1-14 0 16,18 3 1-16,-2-11-1 0,4-7 3 15,3-7-2-15,-2-3 2 16,2-6-1-16,0-2 1 15,1 1-1-15,-1 2 1 16,-4 2-1-16,-2 9-2 16,-2 4 2-16,-2 11-1 15,-2 10 0-15,-2 7 0 16,-3 9-1-16,-1 5-1 15,6 8-2-15,-3-4-3 16,16 8-9-16,-10-14-22 16,20 2-1-16,-5-19-2 15,15 0 2-15</inkml:trace>
  <inkml:trace contextRef="#ctx0" brushRef="#br0" timeOffset="20099.1496">14779 14537 75 0,'-15'-17'37'16,"5"9"1"-16,-12-8-9 15,8 15-21-15,-9-2-1 16,7 8-2-16,-4 6-1 16,1 4-2-16,1 5 0 15,2 2 0-15,7 0-3 16,4 3 2-16,6-6-1 15,10 0 0-15,3-8-1 16,5-3 2-16,4-2-2 16,3-1 0-16,-2-4 1 15,-1 1 0-15,-6 3 1 16,-6 0-3-16,-6 8 2 0,-6 1-2 15,-5 3 3-15,-7 6-2 16,-2 2 1-16,0-2-2 16,2 2-1-16,-2-15-8 15,15 10-27-15,0-20 0 16,0 0-2-16,10-1 1 15</inkml:trace>
  <inkml:trace contextRef="#ctx0" brushRef="#br0" timeOffset="20361.1646">15033 14546 62 0,'0'0'36'16,"0"0"1"-16,0 0 0 15,0 0-28-15,-4 17-5 16,4 0 0-16,-5 2-2 16,-1 11 1-16,-6 1-1 15,2 6-2-15,-1 0 0 16,-1-4-2-16,6 4-6 15,-7-20-30-15,16 3 1 16,-3-20-3-16,15-5 2 16</inkml:trace>
  <inkml:trace contextRef="#ctx0" brushRef="#br0" timeOffset="20512.1732">15124 14377 88 0,'-20'-19'40'15,"-12"-2"-2"-15,10 15-3 16,2 6-37-16,-8-4-34 15,21 14-1-15,-4-6-1 16,14 8-2-16</inkml:trace>
  <inkml:trace contextRef="#ctx0" brushRef="#br0" timeOffset="21225.214">15409 14603 87 0,'-14'5'36'0,"-10"-14"-9"16,6 20 3-16,-11-11-24 15,5 8 0-15,-7 2-2 16,6 7 0-16,-3 3-2 15,8 6-2-15,2 3 1 16,9 0-2-16,9-2 1 16,9-4-2-16,13-4 2 15,7-9-2-15,11-7 2 16,2-8 0-16,4-8 0 15,-2-6 0-15,-3-8 0 0,-6-2 2 16,-6-3-2-16,-9 1 2 16,-7 1-2-16,-9 3 2 15,-4 6-1-15,-7 4 0 16,-6 9 0-16,3 6-1 15,-3 4 0-15,13-2 1 16,-11 16-1-16,12-1 0 16,5-3 0-16,6 1 0 15,3-5 0-15,10-1 0 16,-2 0 0-16,6-6 0 15,-4-1 0-15,1-1 1 16,-3-6-1-16,-3 2 1 16,-2-3-1-16,-1 0 0 15,-5-1 1-15,-12 9-1 16,14-13 1-16,-14 13-1 0,0 0 0 15,5 13 0-15,-6-2 0 16,-1 8 0-16,2-2-1 16,3 4 0-16,0-1 0 15,2-5 0-15,3-4 0 16,5-5 0-16,1-5 1 15,4-5 0-15,1-1 0 16,-2 0 2-16,-2-3-2 16,3 8 2-16,-8 3-2 15,-4 8 0-15,-4 6 0 16,-4 1-4-16,-1 9-1 15,-9-16-17-15,15 18-16 16,-14-17-2-16,18 1-1 16,-7-13 1-16</inkml:trace>
  <inkml:trace contextRef="#ctx0" brushRef="#br0" timeOffset="22780.3029">13895 15699 37 0,'-10'-24'35'16,"7"11"1"-16,-6-1 0 16,9 14-24-16,-28 22-10 15,8 0 0-15,-4 9-1 16,-4 11 1-16,-2 6 0 15,5 6-1-15,-1 2 0 16,13 0 2-16,11-2-3 16,10-3 1-16,11-9 0 15,13-10 0-15,9-9-1 16,5-10 0-16,6-15 0 0,-3-11 0 15,-3-14-1 1,-7-4 1-16,-4-13 0 0,-9-2-1 16,-9-4 1-16,-8 0 0 15,-8 6 0-15,-5 4 1 16,-7 6 0-16,-1 8 0 15,-2 7 0-15,0 5 0 16,3 7 0-16,11 7-1 16,0 0 0-16,13 8 1 15,7-2-2-15,5 5 1 16,8 1 0-16,4 3-1 15,-1 3 1-15,-1 2 1 16,-2 1-1-16,-5 7 0 16,-7 1 1-16,-6-1-1 0,-8 0 0 15,-4 0 1 1,-6-5-1-16,0-7 0 0,-6-1 1 15,9-15-1-15,-13 7 1 16,13-7 0-16,6-24-1 16,2 2 1-16,7-6-1 15,6-5 0-15,6-2 1 16,1-4-1-16,5 4-5 15,-12-10-31-15,15 13 0 16,-9-10-3-16,9 12 1 16</inkml:trace>
  <inkml:trace contextRef="#ctx0" brushRef="#br0" timeOffset="23433.3403">15227 15988 50 0,'5'15'37'0,"5"-15"-1"16,18 5-1-16,-4-7-32 15,14-3-1-15,3-3-1 16,6-5 1-16,3-4-1 16,-5-1 0-16,-3-8-1 0,-8-1 0 15,-7-6 2-15,-8 2-2 16,-14-3 1-16,-10 5 0 15,-11 2 0-15,-9 10 1 16,-8 8-1-16,-5 10 2 16,-5 14-1-16,-1 10 0 15,0 12 0-15,6 9 0 16,9 8-1-16,9 6 1 15,11-3-2-15,9-2 1 16,19-12-2-16,15-15-5 16,26-8-30-16,0-24-1 15,23-8-2-15,0-22-1 16</inkml:trace>
  <inkml:trace contextRef="#ctx0" brushRef="#br0" timeOffset="23817.3622">16859 15099 40 0,'9'-18'35'0,"-9"5"1"0,0 13-1 15,-18 26-23-15,-6 12-9 16,-16 16 1-16,-10 23-2 16,-12 18 2-16,-11 21-2 15,-8 10 0-15,2 11-1 16,0-6 2-16,9-3-3 15,12-17 1-15,15-21-5 16,21-14-14-16,5-45-17 16,24-13-1-16,5-41-1 15,12-13-1-15</inkml:trace>
  <inkml:trace contextRef="#ctx0" brushRef="#br0" timeOffset="24050.3756">16214 15262 73 0,'-16'-20'40'15,"16"20"1"-15,-7 19-1 16,24 10-34-16,-2 13-2 16,9 10-2-16,9 9 1 15,12 10-2-15,4-1 0 16,13 1-1-16,9-5 1 15,4-5-4-15,8-5-1 16,0-18-8-16,11 8-26 16,-18-21 0-16,4 4-3 15,-20-14 0-15</inkml:trace>
  <inkml:trace contextRef="#ctx0" brushRef="#br0" timeOffset="24436.3976">17413 15178 25 0,'22'-28'34'16,"-4"20"2"-16,-18 8-2 15,12 35-17-15,-28-2-6 16,5 26-3-16,-13 4-1 16,5 19-3-16,-5 2 0 15,6 9-1-15,-2-5-1 16,5 2-1-16,2-8 0 15,7-10-4-15,12 5-18 16,-8-27-15-16,12-2 0 16,-10-26-1-16,12 1 0 15</inkml:trace>
  <inkml:trace contextRef="#ctx0" brushRef="#br0" timeOffset="25191.4408">17219 15847 68 0,'-29'-27'38'0,"11"13"-2"16,-5-10-1-16,13 11-31 15,10-2-1-15,19 1-2 16,9-2 1-16,15 2-1 16,2-2 0-16,9 5 0 15,1 6 0-15,-1 5 0 16,-6 7 0-16,-7 8 0 15,-8 6-1-15,-14 5 1 16,-6 6-1-16,-9 4 0 16,-7 2 0-16,-5 2 1 0,-1-3-1 15,-3-3 0-15,3-4 0 16,0-3 0-16,4-11 0 15,5-16 0-15,0 0 0 16,14-1 0-16,2-20 0 16,2-8 0-16,0-7 1 15,4-3-1-15,-1-6 0 16,2 0 1-16,-6 5-1 15,0 8 0-15,-4 5 1 16,-4 9-1-16,-9 18 0 16,18-12 0-16,-7 17 0 15,-11-5 0-15,24 20 1 16,-3-7-1-16,10-5 0 15,8 1 0-15,10-6 0 16,8-6 0-16,5 0 0 0,0-5 0 16,-2 0 0-16,-6 0 0 15,-15 5 0-15,-14 2 0 16,-25 1 0-16,-3 22 0 15,-28-2 0-15,-12 7 0 16,-13 7 0-16,-3 4 0 16,-2 5 0-16,4 3 0 15,10-5 0-15,8 1 0 16,16-11 0-16,17-3 0 15,13-18 0-15,21-10 0 16,9-16 0-16,16-13 0 16,4-10 1-16,7-10-1 15,-2-4 0-15,-4-6 0 16,-9 5 1-16,-7 4-1 0,-14 6 0 15,-12 10 1-15,-12 12-1 16,-4 22 1-16,-11-3-1 16,-4 24 0-16,-1 11 0 15,-1 12-1-15,3 9-3 16,-3-8-15-16,19 21-18 15,-9-22-2-15,20 7-1 16,0-22 0-16</inkml:trace>
  <inkml:trace contextRef="#ctx0" brushRef="#br0" timeOffset="25627.4658">19247 15083 65 0,'0'0'38'0,"0"0"-2"16,-3 47 1-16,-15 5-34 15,4 16-1-15,-5 15-1 16,1 14 0-16,-2 9-1 15,2 3 0-15,4-3 0 16,3-2-1-16,10-11-3 16,-2-23-9-16,23-3-21 15,-7-29-1-15,16-5-2 16,-6-30 1-16</inkml:trace>
  <inkml:trace contextRef="#ctx0" brushRef="#br0" timeOffset="26301.5043">19330 15772 67 0,'0'0'38'16,"2"10"-1"-16,15 0 0 16,1-3-34-16,16-11-1 15,7-7-1-15,14-3 0 16,2-5 0-16,2-2 0 15,-3-4-1-15,-3 2 1 16,-7-5-1-16,-13 4 0 16,-14 0 1-16,-10 2-1 15,-13 1 0-15,-14 5 1 16,-6 5-1-16,-12 7 0 15,-5 7 0-15,-4 10 1 16,-5 9-1-16,3 11 1 16,3 8-1-16,9 5 1 0,6 3 0 15,15-3 1-15,14-4-2 16,17-7 2-16,16-14-1 15,14-8-1-15,12-14 1 16,7-11 0-16,5-6-1 16,-3-6 0-16,-1-4 1 15,-7-2-1-15,-11 5 0 16,-12 3 0-16,-9 6 1 15,-10 5-1-15,-18 11 0 16,0 0 0-16,0 25 0 16,-13-1 0-16,-4 9 0 15,-3 3 0-15,-1 5 0 16,3-1 0-16,3-5 0 15,3-5 0-15,9-9 0 0,3-21 0 16,23 1 0-16,2-21 1 16,8-14-1-16,6-6 0 15,8-10 0-15,-5 1 0 16,0-3 1-16,-7 4-1 15,-4 10 0-15,-6 8 0 16,-10 13 0-16,-15 17 1 16,9 0-1-16,-11 21-1 15,-3 9 1-15,-2 8 0 16,5 7-2-16,-3 0-2 15,12 6-4-15,-4-18-18 16,25 11-11-16,-3-21-2 16,20 1-1-16,-6-23 1 0</inkml:trace>
  <inkml:trace contextRef="#ctx0" brushRef="#br0" timeOffset="26892.5381">20610 15621 78 0,'-24'6'39'0,"-3"-7"-1"16,17 16-4-16,-2-3-33 16,5 4 1-16,2 7-1 15,5 6 1-15,-1 5-1 16,0 9 1-16,-3 2 0 15,0-1-1-15,1-3 1 16,1-3-1-16,4-10 0 0,7-7 0 16,5-15-1-16,8-12 1 15,7-16-1-15,4-9 0 16,8-11 0-16,-2-5 0 15,-1-7 0-15,-3 2 0 16,-5 4 0-16,-8 6 0 16,-10 13 0-16,-7 17 0 15,-5 12 0-15,-12 27 0 16,-4 18 0-16,-3 22 0 15,-6 20 0-15,-3 21-1 16,-4 15 2-16,1 8-2 16,0 0 1-16,3-1 0 15,3-10 0-15,3-16 0 16,3-16 0-16,8-23 1 0,3-18-1 15,2-21 0-15,6-26 0 16,0 0 0-16,-6-26 0 16,4-11 0-16,1-13 0 15,1-12-1-15,2-20 2 16,1-6-2-16,8 1 1 15,4 0 2-15,4-3-2 16,7 6 0-16,3 13-1 16,3 6-1-16,11 26-10 15,-9-12-14-15,17 27-12 16,-9-13-1-16,15 15-2 15,-9-13 0-15</inkml:trace>
  <inkml:trace contextRef="#ctx0" brushRef="#br0" timeOffset="27176.5544">21497 15145 74 0,'-7'-12'39'15,"-8"6"-3"-15,11 29-7 16,-12 7-25-16,2 21-1 16,-5 15-1-16,-1 14 0 15,-2 9-1-15,3 8 0 16,2 2 0-16,2-4-1 0,3-3-1 15,1-15-4-15,12 0-17 16,-8-27-14-16,13-4 1 16,-10-29-3-16,8 2 1 15</inkml:trace>
  <inkml:trace contextRef="#ctx0" brushRef="#br0" timeOffset="27355.5646">21157 15874 88 0,'-18'-9'39'0,"-1"-6"-1"16,19 15-6-16,0 0-29 15,0 0-1-15,32-13-1 16,-1-3-1-16,12-6-1 16,8-7-2-16,11-3-2 15,-3-22-14-15,17 11-19 0,-13-14 1 16,10 4-2-16,-12-15 0 15</inkml:trace>
  <inkml:trace contextRef="#ctx0" brushRef="#br0" timeOffset="27694.584">21935 15085 59 0,'-22'20'39'0,"7"17"0"16,-13 8 1-16,8 18-20 16,0 8-16-16,-6 7-3 15,6 5 2-15,1 6-2 16,3-1 1-16,3-4-2 15,6-8 1-15,6-13-2 16,7-15 1-16,3-17 0 0,7-17 0 16,6-18-1-16,6-14 1 15,1-11-1-15,0-8 2 16,0-2-1-16,-1-3 0 15,-4 6 1-15,-2 8 0 16,-7 9-1-16,-1 13 1 16,-4 10-1-16,0 10 0 15,-6 8-1-15,6 8-3 16,-6-5-3-16,14 16-12 15,-21-21-13-15,16 12-6 16,-8-19-2-16,13 5 1 16</inkml:trace>
  <inkml:trace contextRef="#ctx0" brushRef="#br0" timeOffset="29382.6806">924 4515 76 0,'13'-19'35'0,"-7"3"-1"16,4 10-3-16,-10 6-26 15,13 7-1-15,-9 14-1 16,2 15 1-16,-2 10-1 15,-2 15-1-15,-4 12 0 16,-3 13-1-16,-2 4 1 16,-1 0-2-16,-1-8 0 15,1-14-6-15,19-7-27 0,-8-25-2 16,13-16-2-16,2-24 0 15</inkml:trace>
  <inkml:trace contextRef="#ctx0" brushRef="#br0" timeOffset="29586.6922">1079 4520 94 0,'-27'-31'37'0,"21"12"0"15,3-9 1-15,25-1-35 16,9 3-1-16,15-6-2 15,11-1 1-15,10-5-2 16,5 14-4-16,-11-6-29 0,0 18-4 16,-20 1 1-16,-6 14-2 15</inkml:trace>
  <inkml:trace contextRef="#ctx0" brushRef="#br0" timeOffset="29783.7035">1098 4694 95 0,'-14'20'37'0,"14"-20"1"16,8 12-1-16,11-17-36 16,15-12-1-16,20-4 0 15,5-3-3-15,13 6-9 16,-8-10-24-16,13 7 0 0,-12-6 0 15,-2 13-1-15</inkml:trace>
  <inkml:trace contextRef="#ctx0" brushRef="#br0" timeOffset="30344.7356">1676 4591 91 0,'-42'16'36'0,"3"14"0"16,-5-13-1-16,10 20-29 16,-3-9-2-16,10 7-2 15,1-1 2-15,13 0-3 16,10-4 2-16,8-3-3 15,13-10 3-15,7-4-3 16,10-14 0-16,8-8 2 16,9-10-3-16,1-9 2 15,-1-4-1-15,-2-7 1 0,-7 0-1 16,-9 0 0-16,-12 2 1 15,-14 4-1-15,-13 8 0 16,-11 4 0-16,-7 9 0 16,-5 2 0-16,4 6 0 15,3 3 0-15,7-1-1 16,14 2 1-16,0 0 0 15,17-4 0-15,10 4 1 16,5 0-1-16,2 3 0 16,3 6 1-16,-1 6-1 15,-6 7 1-15,-9 6-1 16,-7 7 1-16,-7 2-1 15,-7 5 1-15,-8-4 0 16,-4 0-1-16,0-7 1 0,-1-5-1 16,2-10 2-16,11-16-2 15,0 0 0-15,-1-13 0 16,16-11 0-16,4-6 1 15,4-7-2-15,7-3 2 16,-2-3-2-16,-1 0 1 16,1 7 0-16,-7 3-1 15,-1 8-2-15,-3 4-2 16,1 15-5-16,-14-11-15 15,17 24-12-15,-8-10 0 16,11 12-2-16,-5-9 1 16</inkml:trace>
  <inkml:trace contextRef="#ctx0" brushRef="#br0" timeOffset="30562.748">2501 4493 78 0,'-5'-11'37'16,"5"11"-2"-16,-29-11 0 15,12 19-20-15,-16-2-8 16,3 12-2-16,-3 2-1 15,2 8-1-15,0 2 0 16,8 9-1-16,3-3 0 16,8-1-1-16,10-4-1 15,13-5-2-15,14-1-9 16,-2-22-25-16,26 1-2 15,-4-18-1-15,16-2-1 16</inkml:trace>
  <inkml:trace contextRef="#ctx0" brushRef="#br0" timeOffset="30919.7685">2694 4504 95 0,'-16'15'38'0,"16"9"0"16,0-24-3-16,27 8-33 15,-5-11 1-15,12-9-1 16,0-5 0-16,4-4-1 16,-3-4 1-16,-3-3-1 15,-7-2 0-15,-11 2 0 16,-10 2 1-16,-8 7-2 15,-14 4 2-15,-7 11-1 0,-9 12 1 16,-3 12-1-16,-5 14 1 16,5 9-1-16,1 9 0 15,11 1 1-15,14-3-2 16,15-2 1-16,14-9-2 15,17-13-2-15,17-7-7 16,-3-25-22-16,24 5-8 16,-12-13 0-16,1 4-1 15</inkml:trace>
  <inkml:trace contextRef="#ctx0" brushRef="#br0" timeOffset="31353.7933">1151 5324 80 0,'-35'25'37'0,"-11"16"0"16,-1 27 0-16,-10 16-31 15,6 18-2-15,1 12 0 16,8 16 0-16,6 1 1 16,16 6-1-16,7-11-3 15,14-7 1-15,12-16-4 16,5-31-12-16,29-8-21 15,-5-31-2-15,20-18-1 16,-3-29 0-16</inkml:trace>
  <inkml:trace contextRef="#ctx0" brushRef="#br0" timeOffset="31884.8237">1469 5702 100 0,'-26'-7'37'0,"14"33"1"15,-11-1-3-15,11 22-32 16,-9 10-1-16,3 13 2 16,-4 6-2-16,6 9 2 15,-4-1-2-15,10-6 1 16,-2-12-1-16,7-12 0 15,-4-15-1-15,9-10 0 16,0-16 0-16,0-13 0 0,17-37-1 16,-7-2 0-16,2-10 1 15,4-12-2-15,-2-10 2 16,3-7-2-16,1 3 2 15,-3 9-2-15,1 9 1 16,-5 12-1-16,1 14 1 16,1 17 0-16,1 20 0 15,0 15 0-15,3 17 0 16,0 7 1-16,4 11-1 15,7 4 1-15,0 0-1 16,3-3 1-16,6-14-1 16,1-8 2-16,1-14-1 15,0-18 0-15,-3-18 1 16,0-16-1-16,-8-17 1 15,-3-12-1-15,-9-8 0 0,-9-6-2 16,-4 0-2-16,-10-1 0 16,-5 13-4-16,-11-4-9 15,11 38-11-15,-17-8-12 16,12 24-2-16,-4-4 1 15,21 16 2-15</inkml:trace>
  <inkml:trace contextRef="#ctx0" brushRef="#br0" timeOffset="32169.84">2228 5250 81 0,'11'-9'40'0,"-11"-2"-2"16,0 11 2-16,8 11-25 15,-5 12-11-15,7 12-2 16,1 18 1-16,1 14 0 16,4 21 0-16,-4 20 0 15,-4 14-1-15,-12 15 0 16,-4 10 0-16,-11 6 0 15,-14-4-1-15,-5 1-5 16,-12-25-4-16,12-6-22 16,-15-35-9-16,11-21 0 15,0-38-3-15,14-30 1 16</inkml:trace>
  <inkml:trace contextRef="#ctx0" brushRef="#br1" timeOffset="38016.1744">3327 13374 8 0,'11'18'17'0,"-11"-18"-9"16,3 17-1-16,-3-17 0 15,2 17 0-15,0-7 2 16,-2-10 1-16,0 0 2 0,0 0-1 15,0 0 0-15,0 0-1 16,14 7-1-16,-14-7-2 16,0 0-1-16,-3-11-2 15,3 11-1-15,0 0-1 16,4-15 0-16,0 2-1 15,1-4 0-15,5-7 0 16,4-6-1-16,4-13 2 16,4-9 0-16,5-10 0 15,6-12 0-15,3-12-1 16,7-14 1-16,5-14-1 15,8-13 1-15,6-18-1 16,12-13-1-16,7-14 0 16,9-15 0-16,10-12 2 0,9-13-1 15,13-13 0-15,11-13 1 16,8-12 1-16,4-19 0 15,11-14-1-15,10-16-1 16,8-10 0-16,-2-15 0 16,9-8 0-16,1-5-1 15,6-4 0-15,-3 0 0 16,4-1 0-16,3 6 1 15,-1-6 1-15,6 2 0 16,-1-1-2-16,0-2 0 16,-4 1 0-16,0 0 1 15,-8 0-2-15,-3 6 2 16,-7 8-2-16,-11 7 1 15,-12 10 1-15,-6 13-2 0,-11 15 2 16,-7 20-1-16,-13 26 0 16,-16 29 0-16,-8 29-3 15,-21 22-16-15,-9 43-16 16,-18 25 3-16,-12 38-4 15,-19 18 2-15</inkml:trace>
  <inkml:trace contextRef="#ctx0" brushRef="#br1" timeOffset="45846.6222">5011 5607 79 0,'16'-15'34'0,"-16"-2"-5"15,0 29-1-15,-24-3-15 16,2 21-4-16,-16 0-1 15,-1 13-3-15,-2 1 0 16,2 4-1-16,6-3 0 16,9-5-2-16,10-6-2 15,12-6 1-15,13-12-1 16,13-8 0-16,5-5 0 15,5-4 0-15,4 1 0 16,-6-2 1-16,-4 3-1 0,-5 5 0 16,-13 9 1-16,-7 8-1 15,-13 6 0-15,-7 4 0 16,0 2-1-16,-5-3-2 15,6 6-10-15,-3-20-23 16,18-3-1-16,1-15-1 16,13-19 0-16</inkml:trace>
  <inkml:trace contextRef="#ctx0" brushRef="#br1" timeOffset="46439.6562">5257 5703 95 0,'-19'10'35'15,"11"9"-1"-15,-7 0 0 16,6 11-32-16,0 4 1 16,6 14 1-16,1 2-1 15,2 8 0-15,0 0-1 16,4 0-1-16,-1-3 0 15,-1-6 0-15,3-11 0 16,-2-8-1-16,-1-15 1 16,-2-15-1-16,0 0 1 15,17-31-1-15,-10-5 1 16,1-9-1-16,0-11 1 15,1-8 0-15,0-5-3 16,2-3 3-16,-2-1-2 0,1 5 0 16,0 10 0-16,-1 6 0 15,2 16-1-15,-1 8 1 16,4 13 1-16,-2 16-2 15,0 12 2-15,4 7 1 16,-2 7 1-16,-1 4-1 16,0 5 1-16,-1 1-1 15,-4 4 1-15,-1-3-1 16,-9 0 0-16,-3 5-1 15,-5-1 0-15,-5-2 1 16,-7-1-2-16,-4-1 2 16,-1-4-2-16,-2-2 2 15,2-2-2-15,0-4 1 16,5 6 0-16,4 1 0 15,6 10 0-15,1 4 2 16,3 8-2-16,1 9 1 0,1 1-1 16,2 2 0-16,6-2-6 15,-8-22-14-15,16 2-16 16,-5-22-1-16,13-13-1 15,1-30-1-15</inkml:trace>
  <inkml:trace contextRef="#ctx0" brushRef="#br1" timeOffset="46826.6783">5592 5740 71 0,'10'-9'38'0,"-10"9"-1"0,6 16 0 16,-8-1-12-16,4 23-23 15,-2 0 2-15,1 11-2 16,2 2 0-16,2-1 0 16,-3-4 0-16,3-2-1 15,-1-11-1-15,0-8 1 16,2-12 0-16,-6-13-1 15,14-15 1-15,-5-11-1 16,-1-10 1-16,-2-7 0 16,4-8 0-16,-3-4-1 15,-3-4-1-15,0 3 2 16,-3 6-2-16,-1 6 0 15,-1 7-1-15,0 8 1 16,1 8-1-16,2 6-1 0,-2 15-4 16,10-17-16-16,13 25-13 15,-7-14 1-15,14 9-4 16,0-14 1-16</inkml:trace>
  <inkml:trace contextRef="#ctx0" brushRef="#br1" timeOffset="47026.6897">6133 5534 77 0,'-5'22'39'0,"-14"-3"-2"16,9 15 1-16,-16-3-20 16,11 8-12-16,2 2-1 15,5 4-2-15,4-4 1 16,5-2-3-16,5-6 0 15,1-16-10-15,20 7-17 0,-13-32-11 16,11-2-2-16,-2-19-1 16,6-2 0-16</inkml:trace>
  <inkml:trace contextRef="#ctx0" brushRef="#br1" timeOffset="47477.7155">6148 5340 85 0,'-22'-4'38'0,"11"13"0"16,-5-5 1-16,18 17-27 15,-2-21-11-15,22 12 1 16,-1-9-1-16,7 4 0 16,3 0 0-16,1 2 0 15,0 4 0-15,-2 5-1 0,-6 5 1 16,-9 11 0-16,-6 6 1 15,-5 5 0-15,-5 6 0 16,-7 0 0-16,3-2 0 16,-4-3 0-16,4-10 0 15,-2-7-1-15,4-14-1 16,3-15 1-16,0 0-1 15,10-14 0-15,-1-11-1 16,4-10 2-16,-2-6-2 16,4-10 1-16,1 0-1 15,-2 0 0-15,0 6 0 16,-3 6 0-16,0 9 2 15,-1 13-3-15,-10 17 3 16,14 7-1-16,-7 14 0 0,-6 12 0 16,4 5 0-16,4 5 1 15,0-3-2-15,4-6-2 16,12 0-6-16,-3-26-10 15,22 4-18-15,-8-26 0 16,17-1-1-16,-5-17-4 16</inkml:trace>
  <inkml:trace contextRef="#ctx0" brushRef="#br1" timeOffset="47972.7438">6981 5370 101 0,'-22'-7'39'15,"-14"-7"1"-15,8 17-3 0,-10-2-33 16,3 9-1-16,2 10 0 15,6 14-1-15,-3 8 0 16,8 5 1-16,6 3 0 16,9-3 0-16,6-3 0 15,8-7-1-15,9-11 1 16,8-15-2-16,5-12 0 15,4-10 0-15,-2-14-3 16,3-5 2-16,-5-8-2 16,-4-5 1-16,-4-2 0 15,-6 1 0-15,-4 6 1 16,-7 8-2-16,-3 15 2 15,-1 15-1-15,-11 16 1 16,-2 23 0-16,-1 22 2 0,0 22-1 16,-5 19 0-16,0 9 0 15,0 7 0-15,-1 2-1 16,3-12 2-16,3-12-1 15,4-19-1-15,-3-22 1 16,8-22-1-16,5-33 1 16,0 0-1-16,-4-50 1 15,12-10-1-15,7-18-1 16,14-17-1-16,4-18 1 15,14-6-4-15,1-6-7 16,11 15-4-16,-16-3-7 16,12 38-15-16,-21 12-5 15,-4 36 1-15,-15 29-3 16</inkml:trace>
  <inkml:trace contextRef="#ctx0" brushRef="#br1" timeOffset="49569.8352">3354 13209 44 0,'11'-7'29'15,"-11"7"1"-15,15-16-6 0,-15 16-22 16,18-10-1-16,-4 8 0 15,4 2-1-15,1 1 0 16,5 0 0-16,9-1 1 16,8-2 0-16,14-4 1 15,22-7 0-15,19-4 0 16,19-11 0-16,24-6 0 15,25-11-1-15,23-4 0 16,19-7 1-16,21-2-2 16,13-3 0-16,17-3 0 15,13-1 1-15,11-2-1 16,15-2 1-16,9-2 0 15,21-5-1-15,56-8 1 16,-18-4 0-16,12-2 0 0,17 0-1 16,16 3 1-16,54-1 0 15,-31 6 0-15,11 6-1 16,-40 7 1-16,51 3-1 15,12 2 1-15,5-3-2 16,8-1 2-16,-12-6 0 16,34-4-2-16,11-5 2 15,10-4 1-15,25-9 0 16,-15-4 0-16,13-6 3 15,3-1-1-15,9-5 2 16,0 1 0-16,-2-3-1 16,4 1-1-16,-1 5 1 15,-11 7-2-15,-16 8-2 0,-20-2-8 16,-36 17-26-16,-12-1-3 15,-30 9 1-15,-48-1-3 16</inkml:trace>
  <inkml:trace contextRef="#ctx0" brushRef="#br1" timeOffset="50793.9052">16389 9865 93 0,'6'-11'36'15,"-6"11"-2"-15,-20 17 0 0,-14 4-31 16,-2 14 1-16,-6 5-1 16,3 8-1-16,0-1 0 15,9 2 0-15,8-7-2 16,13-1 2-16,13-11-2 15,15-6 0-15,10-7-1 16,5-7 2-16,7-2 0 16,-3 0-1-16,-1-4 1 15,-8 7-1-15,-8 0 1 16,-13 11-1-16,-14 5 0 15,-8 7 1-15,-9 1-1 16,-6 3 1-16,2-4-3 16,1-8-1-16,13-4-5 15,4-25-25-15,23-3-3 0,8-26 0 16,22-7-3-16</inkml:trace>
  <inkml:trace contextRef="#ctx0" brushRef="#br1" timeOffset="51093.9224">16787 9980 104 0,'0'0'37'15,"-36"7"0"-15,17 18-6 16,-20-7-24-16,8 10-4 16,3 2-1-16,9 3 0 15,2-2-1-15,14 4 0 16,6-5-1-16,13-4 0 15,7-5-1-15,6-7 3 0,0-8-1 16,5-9 0-16,1-9 1 16,-6-7-1-16,-5-7 1 15,0-6-1-15,-11-4 1 16,-3-2-2-16,-6-4 0 15,-6 2-3-15,1 5-2 16,-6 0-2-16,7 16-7 16,-12-9-18-16,12 28-4 15,8-18-1-15,5 20-1 16</inkml:trace>
  <inkml:trace contextRef="#ctx0" brushRef="#br1" timeOffset="51387.9392">17762 9283 95 0,'-33'-39'34'15,"-14"3"1"-15,-1 22-4 16,-18 3-23-16,5 24 0 15,-5 13-2-15,9 26-2 16,1 14-1-16,4 20 0 16,9 19-1-16,7 7 0 15,11 4-1-15,8 3-2 16,6-6-2-16,6-12 1 15,15-4-11-15,-6-31-22 16,20-13-4-16,-8-29 1 16,8-11-2-16</inkml:trace>
  <inkml:trace contextRef="#ctx0" brushRef="#br1" timeOffset="51571.9497">17065 9989 114 0,'-34'-15'38'15,"20"11"1"-15,2-7-3 16,26-2-33-16,13-1-1 15,22-4-1-15,20-10-1 16,13-6-3-16,19 7-21 16,-5-17-11-16,8 6-4 15,-5-12 2-15,-2 8-3 16</inkml:trace>
  <inkml:trace contextRef="#ctx0" brushRef="#br1" timeOffset="51769.961">18027 9094 106 0,'-14'7'37'15,"-6"11"1"-15,7 26-3 16,-4 15-30-16,1 15 0 16,0 10-3-16,3 14 1 15,0 3-1-15,6 3 0 16,3-5-3-16,0-11-1 15,11-2-16-15,-6-27-19 16,10-9 0-16,-7-27-1 16,7-7-1-16</inkml:trace>
  <inkml:trace contextRef="#ctx0" brushRef="#br1" timeOffset="51921.9697">17768 9846 102 0,'-27'-26'39'16,"15"11"1"-16,7-8-1 15,24 13-22-15,13-11-14 16,26-8-2-16,21 5-8 15,2-14-29-15,14 8-4 16,-4-9 0-16,2 3-3 16</inkml:trace>
  <inkml:trace contextRef="#ctx0" brushRef="#br1" timeOffset="55331.1647">4450 4731 86 0,'-21'-3'38'0,"-2"20"-1"15,-12 6 2-15,1 12-39 16,-1 3 2-16,7-1-2 15,4 0 2-15,6 0-2 16,14-5 2-16,8-6-2 16,16-4 0-16,11-1 1 15,7-2-1-15,0 4 1 16,0 0 1-16,-3 4-1 15,-7 0 0-15,-12 6 1 0,-8-2-1 16,-8 1-1-16,-5-4-1 16,-4-8-1-16,0-3-5 15,-5-28-23-15,18-9-8 16,0-26 0-16,17-9-2 15</inkml:trace>
  <inkml:trace contextRef="#ctx0" brushRef="#br1" timeOffset="55541.1767">4909 4009 97 0,'-9'34'37'0,"-6"7"2"15,10 21-3-15,-9 8-34 16,16 12-2-16,4 10 1 0,5 12 0 15,4 1 0-15,1 4-1 16,1 4-3-16,-4-16-8 16,13 6-24-16,-15-26-3 15,3-8 1-15,-8-26-3 16</inkml:trace>
  <inkml:trace contextRef="#ctx0" brushRef="#br1" timeOffset="55911.1979">4716 4871 85 0,'-27'-13'40'0,"16"17"-1"0,11-4 1 16,0 0-30-16,27-7-8 15,7 0-1-15,9-7 0 16,11-2 1-16,6-5-2 15,6-3 0-15,3-3 0 16,-2-1-2-16,-2 6 1 16,-7-1-2-16,-6 5 1 15,-11 6 0-15,-7 4-1 16,-6 2 1-16,-8 5 1 15,-20 1 0-15,11 7 1 16,-13 3 1-16,-4 6 1 16,-2 6-1-16,1 4 0 15,-1 8 0-15,3 4 1 16,2 2-2-16,0 2 1 0,7-5-6 15,12 10-13-15,-12-23-18 16,13-3 0-16,-2-21-3 16,9-8 0-16</inkml:trace>
  <inkml:trace contextRef="#ctx0" brushRef="#br1" timeOffset="56069.2069">5341 4270 97 0,'-43'-32'39'16,"3"4"0"-16,14 18-2 15,3 3-39-15,18-8-17 16,33 13-18-16,10-11 0 16,21 9-3-16,8-7 2 0</inkml:trace>
  <inkml:trace contextRef="#ctx0" brushRef="#br1" timeOffset="56338.2223">6394 3797 104 0,'-27'-30'39'0,"-17"-2"0"16,3 14-2-16,-21 5-34 16,7 13-1-16,3 15 0 15,1 22-1-15,0 24 1 16,5 21-2-16,5 18 1 15,11 18-2-15,3 4 0 0,13 5 0 16,8-4 0-16,6-12-2 16,15-11-3-16,-1-28-17 15,24-8-14-15,-12-30-2 16,13-12-1-16,-14-24 0 15</inkml:trace>
  <inkml:trace contextRef="#ctx0" brushRef="#br1" timeOffset="56503.2318">5795 4557 102 0,'-22'-9'40'16,"5"-4"0"-16,17 13-2 16,24-16-36-16,16 0-3 15,19-4-2-15,14-11-4 16,23 9-28-16,-5-15-3 0,20 5 0 15,-7-9-1-15</inkml:trace>
  <inkml:trace contextRef="#ctx0" brushRef="#br1" timeOffset="56735.245">7031 3604 79 0,'-30'-52'41'16,"-1"19"-3"-16,-18 10 2 15,7 24-12-15,-12 18-26 16,-5 26 0-16,0 26-1 15,1 23 2-15,3 20-4 0,8 12 1 16,8 5-1 0,13 1 0-16,19-7-4 0,12-29-14 15,27-6-18-15,-2-30-4 16,16-15 1-16,-6-29-1 15</inkml:trace>
  <inkml:trace contextRef="#ctx0" brushRef="#br1" timeOffset="56895.2542">6452 4328 113 0,'-23'-12'43'0,"23"12"-1"16,24-16-1-16,28-1-42 15,19 8-12-15,8-28-13 16,35 15-13-16,9-14-2 15,23 6-1-15,9-8-1 0</inkml:trace>
  <inkml:trace contextRef="#ctx0" brushRef="#br1" timeOffset="57947.3144">19163 9406 101 0,'0'0'37'0,"-21"-10"0"16,21 10-1-16,-27 9-33 0,2 6-2 15,-7 1 1-15,2 11 0 16,-5 0 0-16,8 6 0 16,6 0 0-16,14-3 0 15,12-1-1-15,14-11 1 16,14-7-2-16,9-3 0 15,5-4 1-15,2-2-1 16,-7 1 1-16,-6 4-1 16,-14 2 1-16,-11 9-1 15,-15 5 1-15,-15 7-1 16,-5 1 1-16,-6 2-1 15,4-2-2-15,3-10-2 16,15 2-10-16,8-23-21 0,9-6-4 16,17-19 1-16,19-5-1 15</inkml:trace>
  <inkml:trace contextRef="#ctx0" brushRef="#br1" timeOffset="58668.3556">19636 9392 15 0,'10'-8'11'0,"-10"8"4"15,23-10 4-15,-17 0-2 16,8 13 4-16,-14-13 0 0,14 15 1 15,-14-5-1-15,0 0-3 16,-5-10-5-16,5 10-3 16,0 0-4-16,0 0-2 15,-9 13-1-15,4-1 0 16,1 6 0-16,-1 8-1 15,-4 5 1-15,-1 11 0 16,-4 4-1-16,3 5 1 16,-6 2-1-16,2-2 0 15,3-8-1-15,1-5 1 16,4-8-1-16,3-8 0 15,4-22-1-15,0 0 1 16,23-12 0-16,-8-17-1 16,2-5 0-16,3-9 0 0,0-9 1 15,0-3-1-15,2-5 0 16,-2-1-1-16,-1 3 2 15,4 6-2-15,-3 3 1 16,1 10 0-16,0 7-1 16,-3 11 1-16,2 11 0 15,-6 13 0-15,-2 13 0 16,-9 11-1-16,-4 5 1 15,-8 7 0-15,-5 5 0 16,-6 1 0-16,-2 1 0 16,-2-3 0-16,-4-6 0 15,5-7 1-15,-3-5-1 16,9-9 0-16,2-7 0 15,2-4 0-15,13-5 0 16,-16 0 0-16,16 0 0 0,-9 7 0 16,-1 6 0-16,-2 14 0 15,-4 9 0-15,-3 15 1 16,-6 8-2-16,-2 9 2 15,3 0-1-15,2-1 0 16,6-3-5-16,3-14-1 16,22 2-16-16,-9-30-13 15,23-6-6-15,1-23-1 16,15-5 1-16</inkml:trace>
  <inkml:trace contextRef="#ctx0" brushRef="#br1" timeOffset="59081.3792">20179 9282 107 0,'13'3'39'0,"-22"16"-1"15,-1 19 0-15,-15 1-35 16,6 7 0-16,0 5 0 15,2 3-1-15,2-2 0 16,4 0 0-16,3-7-1 16,4-8 1-16,6-11-2 15,5-13 0-15,5-14 1 16,5-11-1-16,4-14 0 15,0-9 0-15,0-10 1 16,0-1-1-16,-6-7 1 16,-1 1-1-16,-3-1 0 0,-4 6 0 15,-2 4 0-15,0 6 0 16,0 8 0-16,5 5 0 15,4 7 1-15,6 6-1 16,12 4 0-16,2 4-2 16,8 2 0-16,7-4-2 15,8 6-3-15,-8-16-9 16,20 18-17-16,-22-14-6 15,6 8 0-15,-15-10 0 16</inkml:trace>
  <inkml:trace contextRef="#ctx0" brushRef="#br1" timeOffset="59241.3884">20829 9154 101 0,'-10'11'36'0,"4"10"2"15,-8-3-2-15,6 15-29 16,-2 2-2-16,4 13-2 0,-4 1 0 16,2 3-1-16,4-2-2 15,-2-8-3-15,10 7-15 16,-6-28-16-16,12-4-5 15,-10-17 2-15,28-27-3 16</inkml:trace>
  <inkml:trace contextRef="#ctx0" brushRef="#br1" timeOffset="59667.4127">21002 8961 114 0,'0'0'40'0,"0"0"1"15,0 16-1-15,15 3-36 16,-11 0-1-16,6 10-1 15,-2 3 0-15,-3 10 0 16,-2 1 0-16,-2 5-1 16,-6-3-1-16,-1-1 1 15,-2-3-1-15,3-6 1 16,-4-10-1-16,6-7 0 15,3-18 0-15,0 0 0 16,21-20 0-16,0-9-1 16,2-9 1-16,4-7 0 15,1-4 0-15,4 0 0 16,1 3 0-16,-6 4 0 15,-4 13 0-15,-2 9 0 16,-5 15 0-16,-1 11 0 0,-5 11 0 16,-1 12 0-16,0 9-1 15,5 3 0-15,5 5-1 16,0-4-1-16,9 1-3 15,2-13-2-15,19 5-13 16,-14-32-7-16,14 4-11 16,-3-21 0-16,2-2 0 15,-10-16 1-15</inkml:trace>
  <inkml:trace contextRef="#ctx0" brushRef="#br1" timeOffset="60111.4381">21741 9053 112 0,'-32'-12'39'0,"-13"-1"1"15,10 21 0-15,-14 2-34 16,13 15-1-16,1 2-3 0,13 8 1 15,8 2-1-15,14 0 0 16,8-5-1-16,13-3 0 16,8-10 1-16,7-9-2 15,8-10 0-15,-4-10 0 16,3-10 0-16,-1-10 0 15,-4-5 0-15,-4-8 0 16,-6 2 0-16,-6-4 0 16,-3 5 0-16,-5 4 0 15,-6 10 0-15,-6 13 0 16,-2 13 0-16,-13 27 0 15,-6 16 0-15,-3 22 0 16,-8 23 0-16,-3 18 0 16,-5 17 0-16,-1 7 0 0,1 6 0 15,1-6 0-15,2-10 0 16,4-12 0-16,2-23 0 15,8-21 0-15,2-20 0 16,5-23-3-16,3-20 2 16,4-18 0-16,5-15-1 15,-1-20-2-15,14-7-3 16,-11-30-13-16,17 10-4 15,-16-26-8-15,7 5-9 16,-15-3-2-16,-9 2 2 16</inkml:trace>
  <inkml:trace contextRef="#ctx0" brushRef="#br1" timeOffset="61086.4939">3945 13061 74 0,'31'-28'21'0,"20"7"2"16,-5-22 2-16,16 5-17 15,4-19-3-15,22-10-2 16,12-15-1-16,18-11-1 16,16-20 0-16,20-15 0 15,25-13 0-15,18-16-1 16,23-15 1-16,14-16 0 15,22-11 0-15,21-13 2 16,23-17 0-16,16-17-2 16,65-22 1-16,-11-19 1 15,26-16 0-15,66-15-1 16,-14-17-1-16,22-13-1 15,43-11 1-15,43-3 2 16,-57-7-2-16,48 2 1 0,19-6 0 16,-7-3 1-16,63-12-1 15,-39 2 1-15,-9-10-2 16,-27-3-1-16,70 4-2 15,-34-1 2-15,-8 9-1 16,-36 14-1-16,-37 22 0 16,21 22-5-16,-37 40-27 15,-52 31 0-15,-77 39-1 16,-28 33-2-16</inkml:trace>
  <inkml:trace contextRef="#ctx0" brushRef="#br1" timeOffset="62108.5524">13253 4846 70 0,'10'11'36'0,"4"17"-3"16,-13-1-6-16,13 21-18 15,-16 2-1-15,3 10-2 16,-10-3 0-16,2 2-3 15,-5-10 0-15,2-3-1 16,1-13 1-16,-1-15-2 16,10-18 0-16,0 0 0 0,5-38 0 15,7-2-1-15,-1-10 1 16,-1-3 0-16,0-6-2 15,-1 2 3-15,-3 2-3 16,-3 12 1-16,-3 6 0 16,-3 13 0-16,1 5-1 15,2 19 2-15,0 0-1 16,0 0-1-16,0 22 3 15,5-4-2-15,1 5 2 16,7 1-2-16,2-6 2 16,8-2-2-16,10-9 2 15,4-10 0-15,10-12-2 16,5-7 1-16,1-12-2 15,-1-4 3-15,-4-4-3 16,-4-1 2-16,-11 3-1 0,-8 7 0 16,-10 6 1-16,-5 8 0 15,-10 19 0-15,0-10-1 16,0 10 0-16,-5 25 1 15,4 4-2-15,2 4 1 16,2 7 1-16,4 0-3 16,6 6-1-16,-1-11-9 15,18 10-16-15,-11-23-10 16,13-2 1-16,-9-19-3 15</inkml:trace>
  <inkml:trace contextRef="#ctx0" brushRef="#br1" timeOffset="62859.5953">14091 4641 93 0,'0'0'37'15,"27"2"0"-15,-8-8 1 16,8 1-36-16,7-7 1 15,11-5-1-15,4-5 1 16,0-2-2-16,-2-3 1 16,-3-8-1-16,-6 2 0 15,-5-2 0-15,-12 3-1 16,-13 5 1-16,-9 2 0 15,-12 7-1-15,-8 9 1 16,-9 9-1-16,-5 12 0 16,-6 12 0-16,-7 13 0 15,3 9 1-15,2 7-1 0,6 1 0 16,10 0-1-16,13-9 2 15,14-8-2-15,19-16 0 16,23-16-3-16,10-23-3 16,21 0-5-16,-3-26-6 15,22 10-18-15,-9-18 1 16,9 11 6-16,-23-12 12 15,1 16 10-15,-18 4 7 16,-18-3 7-16,-5 17 7 16,-29-8 19-16,-2 14 1 15,-24-9-7-15,10 24-9 16,-27-7-8-16,8 14-3 15,-8 5-2-15,5 10-1 16,0 6 0-16,4 6-1 0,5 3-2 16,6 0 1-16,11-5 0 15,10-5-1-15,11-9 0 16,14-15 0-16,6-21 0 15,10-14 0-15,5-15 1 16,5-10-1-16,4-13 1 16,-6-5-1-16,1-9 1 15,-10 5-1-15,-10 5 0 16,-9 8 0-16,-6 11 0 15,-8 9-1-15,-10 15 0 16,0 14-1-16,-5 18 1 16,-3 19 0-16,3 18 0 15,1 14-1-15,2 9 0 16,2 5-2-16,10 7-1 0,0-8-5 15,21 6-10-15,-10-27-11 16,22 3-9-16,-4-24 0 16,11-7-2-16,-6-24 2 15</inkml:trace>
  <inkml:trace contextRef="#ctx0" brushRef="#br1" timeOffset="63062.6069">15412 3937 112 0,'-16'30'38'0,"11"23"0"16,-8-8-7-16,7 22-28 0,0 0-1 16,6 2-1-16,6-8-2 15,3-6-2-15,7-7-9 16,-7-29-20-16,20-6-7 15,-3-29 1-15,8-6-2 16</inkml:trace>
  <inkml:trace contextRef="#ctx0" brushRef="#br1" timeOffset="63205.6151">15452 3660 102 0,'-27'-18'35'0,"-1"4"0"15,14 11-6-15,14 3-60 16,0 0-4-16,0 0-1 0,21 5 0 15</inkml:trace>
  <inkml:trace contextRef="#ctx0" brushRef="#br1" timeOffset="63573.6362">15698 3739 107 0,'-4'25'37'0,"4"11"2"16,-19-10-7-16,12 11-27 15,1-5-1-15,6 1-1 16,0-6 1-16,9-1-2 15,2-8 0-15,7-10-1 16,4-10 1-16,5-7-1 16,1-13 0-16,5-6 0 15,-2-7-1-15,-1-5 1 0,-2-3 0 16,-4-3-1-16,-3 3 0 15,-5 2 0-15,-3 7 0 16,-5 7 0-16,-2 11-1 16,-6 16 1-16,0 0-1 15,-2 36 1-15,-2 2-1 16,-1 9 1-16,4 6-1 15,2 0-2-15,11 0-3 16,-2-21-4-16,24 5-15 16,-13-31-13-16,24-2-1 15,-9-29-1-15,10 0 2 16</inkml:trace>
  <inkml:trace contextRef="#ctx0" brushRef="#br1" timeOffset="64068.6645">16309 3523 105 0,'-11'19'37'15,"-11"0"3"-15,13 17-2 16,-12-5-34-16,12 6 0 16,2-3-1-16,2-1 0 15,5-7-2-15,7-6 0 16,-2-9 0-16,4-10-1 15,4-9 0-15,-1-10 0 16,2-6 0-16,-4-10 0 16,3-4 0-16,-5-2 0 15,2-5-1-15,-5 2 1 0,1 6 0 16,-3 5 0-16,-2 10-1 15,-1 9 1-15,0 13 0 16,0 0 0-16,5 23 1 16,-3 1-1-16,3 1 1 15,2 0 0-15,2 1 0 16,6-8-1-16,1-10 1 15,4-9 0-15,1-12-1 16,3-7 2-16,3-9-2 16,1-7 1-16,-4-1-1 15,4-3 0-15,-5 2 0 16,-3 7 1-16,-5 11-2 15,-1 8 2-15,-14 12-1 16,9 26 0-16,-9 7 1 0,-5 8-3 16,1 13-3-16,-8-2-11 15,21 19-8-15,-19-17-13 16,17 10-3-16,-4-17-2 15,10 4 0-15</inkml:trace>
  <inkml:trace contextRef="#ctx0" brushRef="#br1" timeOffset="64610.6955">16139 4818 95 0,'39'-21'36'0,"-18"-1"1"15,-5 19-6-15,-16 3-28 16,-12 14 0-16,-6 6 2 16,-5 13-2-16,-12 6 1 15,3 5-2-15,-1 2 0 0,10 1 0 16,2-10 0-16,12-4-1 15,9-11 0-15,14-12 0 16,8-10-1-16,6-6 0 16,3-2 1-16,1-5-1 15,-2 4 0-15,-6 4 1 16,-11 10-1-16,-8 12 0 15,-12 7 0-15,-4 9 0 16,-9 1 0-16,-3 3 0 16,1 0-4-16,2-11-2 15,15 2-13-15,-10-28-18 16,15 0-1-16,17-30-1 15,7-1-2-15</inkml:trace>
  <inkml:trace contextRef="#ctx0" brushRef="#br1" timeOffset="65203.7294">16488 4739 69 0,'0'0'38'0,"-20"14"-3"15,11 4 3-15,-7-6-19 16,7 16-16-16,0 2 1 15,8 10-1-15,-2 8 2 16,6 7-3-16,-2 1 2 16,6 3-1-16,0-3 0 15,0-6-1-15,1-7-1 16,-3-10 0-16,0-10-1 0,-5-23 1 15,14 4-1-15,-6-21 0 16,-2-16 1-16,2-6 0 16,-2-10-2-16,2-10 3 15,-1-6-3-15,-1-2 2 16,2 0-2-16,-1 4 1 15,0 6-1-15,3 7 2 16,1 7-1-16,4 12-2 16,2 10 2-16,0 9 0 15,2 10 0-15,-2 9 0 16,2 8 0-16,-5 6 0 15,-3 2-1-15,-6 5 1 16,-5 3-1-16,-6 0 1 16,-5 2-1-16,-5 0 1 15,-6-1 1-15,0-1-1 0,-4 0 1 16,0-1-1-16,0 4 1 15,2-1-2-15,1 8 3 16,7-1-2-16,-1 6 0 16,5 4 0-16,3 4 0 15,0 1 0-15,1 6 0 16,3-1 2-16,0-4-4 15,1-10-3-15,12 3-14 16,-16-22-6-16,17-4-15 16,-9-23 3-16,28-7-4 15,-9-21-2-15</inkml:trace>
  <inkml:trace contextRef="#ctx0" brushRef="#br1" timeOffset="65807.7639">16904 4655 97 0,'7'19'38'16,"-15"-1"0"-16,4 17-1 15,-12 10-33-15,6 1-3 16,-3 1 2-16,9 6-1 16,-6-2 1-16,6 0-2 15,1-9 2-15,3-4-2 16,3-10-1-16,1-12 1 15,-4-16-1-15,14-7 1 0,-2-17-1 16,-1-7 3-16,1-9-4 16,0-7 2-16,-4-1-2 15,-1-2 2-15,-3 4-1 16,-4 8 1-16,0 6-2 15,0 8 0-15,-4 6 2 16,8 6-1-16,-4 12 1 16,14-9-1-16,5 9 0 15,0-3 0-15,9 1-1 16,6-8-1-16,4 1-1 15,6-6-2-15,6 4-8 16,-12-19-9-16,17 18-12 16,-18-11-5-16,5 6 0 15,-17-1 2-15,-1 7 29 0,-13 4 7 16,-11 7 8-16,0 0 12 15,-13 11 12-15,5 14 5 16,-10-2 1-16,9 17 1 16,-6 0-28-16,9 9-6 15,3-3 1-15,7 3-3 16,0-2 1-16,7-8-4 15,3-3-1-15,0-19-12 16,15 1-13-16,-13-23-10 16,11-6-3-16,-11-22 0 15,10-6 0-15</inkml:trace>
  <inkml:trace contextRef="#ctx0" brushRef="#br1" timeOffset="66698.8149">17484 4203 93 0,'0'0'38'0,"0"0"3"15,2 19-3-15,5-1-25 16,11-5-12-16,3 2 1 16,5 9 0-16,-4 6 0 15,-1 6 1-15,-5 8-2 16,-4 5 0-16,-2 7 0 15,-9 0-1-15,-3-2 1 16,-3-2-1-16,1-7 0 16,0-6 0-16,0-12 1 15,4-12-1-15,0-15 0 16,19-11 0-16,-5-12 0 0,4-10 1 15,4-6-1-15,1-4 0 16,3-4 1-16,-4-1-1 16,1 7 0-16,-7 4 0 15,1 12 0-15,-5 7 0 16,-12 18 0-16,17-5 0 15,-8 20-1-15,0 4 0 16,4 8 0-16,2 2-2 16,8 4-1-16,1-6 0 15,11 0-2-15,0-9 0 16,10-2-5-16,-7-17-4 15,13 7-1-15,-16-19 4 16,3 2 7-16,-10-8 3 16,-8-7 2-16,-10 2 2 0,-11-8 5 15,-1 11 6-15,-21-16 1 16,5 16-3-16,-10-6-3 15,3 10-3-15,-4 3-1 16,3 11-1-16,2 11 1 16,3 12-1-16,2 5-1 15,7 11-1-15,6 4 1 16,3 4-1-16,6-2 0 15,8-7 0-15,4-7-1 16,8-7 1-16,3-14 0 16,2-13-1-16,1-8 1 15,1-8 0-15,-3-10-1 16,-3-5 0-16,-1-2 1 15,-4 1-2-15,-4 4 1 0,-2 7 0 16,-3 6-1-16,-10 21 1 16,0 0 0-16,11 26-1 15,-15 17 1-15,1 18-1 16,-4 19 3-16,-4 14-2 15,-3 16 0-15,-1 1 0 16,-3-1 1-16,0 0 0 16,-1-14 0-16,0-16-1 15,-2-16 0-15,1-19 1 16,1-22-1-16,0-15 1 15,3-17 0-15,-2-13-1 16,7-15-1-16,2-15-1 16,13-12-1-16,1-15-3 15,24 4-10-15,-2-20-5 0,26 22-4 16,-6-23-5-16,24 23-10 15,-3 1-1-15,15 16 2 16</inkml:trace>
  <inkml:trace contextRef="#ctx0" brushRef="#br1" timeOffset="66825.8222">18992 4503 111 0,'22'4'41'0,"-22"-4"0"16,-8-10-4-16,8 10-46 16,-32-31-10-16,32 31-13 15,-27-34-10-15,8 13-1 16,-6-8 0-16</inkml:trace>
  <inkml:trace contextRef="#ctx0" brushRef="#br2" timeOffset="73441.2006">9896 8952 37 0,'-10'-7'30'16,"10"7"2"-16,-13-20-1 15,13 20-13-15,-6-18-13 16,6 18-1-16,9-16 1 15,2 15 0-15,-11 1 0 16,27-8-1-16,-7 4 0 16,8 4-1-16,4-2-1 15,8 2 0-15,5 1-1 0,12 0 0 16,2-1-1-16,13 2 0 15,8-2 0-15,10 2 0 16,10-5 0-16,10-1 0 16,7-3 0-16,16-5 0 15,8-2 0-15,6-4-1 16,4-4 1-16,-1-1 0 15,3 3-1-15,-3-2-2 16,-4 15-7-16,-25-5-23 16,-7 9-1-16,-20 2-1 15,-12 7 0-15</inkml:trace>
  <inkml:trace contextRef="#ctx0" brushRef="#br2" timeOffset="73898.2267">12419 7288 37 0,'3'-12'33'0,"-3"12"2"16,0 0-1-16,11 23-18 15,-16 2-3-15,14 29-2 16,-11 10-3-16,3 24-2 16,-2 18-2-16,-1 22-2 15,-5 11-1-15,-2 7 0 16,-1-3-1-16,0-6 1 15,2-16-1-15,6-18-4 16,18-18-29-16,-6-26-2 16,18-19-1-16,0-21-2 0</inkml:trace>
  <inkml:trace contextRef="#ctx0" brushRef="#br2" timeOffset="74635.2689">13422 7994 62 0,'-11'-17'36'16,"-9"14"0"-16,-16 3 0 16,0 16-30-16,-21-4 0 15,4 12 0-15,-7 1-2 16,6 5-1-16,8-3 0 15,14-2-2-15,11-6 1 16,17-3-1-16,16-6-1 16,18-3 0-16,11-3 0 0,11-3 1 15,2 0-1-15,2 2 0 16,-5 3 0-16,-7 6 0 15,-11 5 0-15,-9 5 1 16,-15 4-2-16,-13 0 0 16,-5 1-4-16,-15-15-16 15,11 2-17-15,-2-20 2 16,11-7-3-16,7-21 1 15</inkml:trace>
  <inkml:trace contextRef="#ctx0" brushRef="#br2" timeOffset="74852.2813">13857 7414 91 0,'-10'4'38'0,"-12"9"-1"15,3 17 1-15,-8 11-36 16,5 10-1-16,-1 10 0 15,4 7 0-15,-2 11-1 16,2-1-3-16,7 6-5 16,-5-13-29-16,21-1 1 15,1-14-2-15,11-5-1 16</inkml:trace>
  <inkml:trace contextRef="#ctx0" brushRef="#br2" timeOffset="75747.3325">14097 7906 79 0,'-5'-16'38'16,"-15"2"-1"-16,-2 20 2 16,-16 10-34-16,6 15-2 15,-5 2 1-15,6 12-1 16,3 0 1-16,12 6-3 15,8-8 1-15,11-4-1 16,11-14 0-16,13-11 0 16,9-9 0-16,8-13-1 15,3-10 0-15,1-8 0 16,-1-9 1-16,-5-6 0 15,-6-3-2-15,-10 0 2 16,-10 0-2-16,-10 4 2 0,-11 4-2 16,-10 5 2-16,-6 9-2 15,-2 8 1-15,-3 5 0 16,2 8 0-16,3 4 0 15,10 6 1-15,6 1-1 16,10 1 0-16,10 2 0 16,5-1 0-16,9-1 0 15,5 2 1-15,2-2-1 16,-1 7 1-16,-3-6 0 15,-1 8-1-15,-11 3 1 16,-1 2-2-16,-14 3 2 16,-1 6-2-16,-8-3 2 15,-3 0-2-15,-5 1 1 16,1-4-1-16,0-5 1 0,1-5 0 15,4-7-1-15,6-11 1 16,0 0 1-16,-5-15-1 16,10-6 0-16,4-8 0 15,1-10 0-15,3-5 1 16,-1-2-1-16,1-5 1 15,4-4-1-15,-1 1 0 16,2 2 0-16,-3 5 1 16,6 6-1-16,0 10 0 15,0 8 0-15,2 11 1 16,0 12-1-16,1 10 0 15,-1 8 0-15,-5 9 1 16,-3 5-2-16,-1 3 2 16,-6 4-1-16,-8 3 1 0,-1 2-1 15,-7-3 0-15,-6-3 0 16,-1-4-1-16,-8-3 1 15,0-4-1-15,-10-6 1 16,3-8-1-16,-3-4 0 16,-1-3 1-16,3 3 0 15,1 0 0-15,-2 7 0 16,7 12 0-16,-1 8-1 15,-3 18 1-15,6 4 0 16,-1 15 1-16,3 4 0 16,0 0 0-16,6-2-1 15,7-10-2-15,9-7-2 16,2-26-13-16,22-2-19 0,-3-27-3 15,15-5-2-15,0-22 1 16</inkml:trace>
  <inkml:trace contextRef="#ctx0" brushRef="#br2" timeOffset="76137.3548">14759 8027 67 0,'3'17'39'15,"-3"-17"1"-15,22 23-1 16,-7-28-13-16,12 2-23 16,8-13-1-16,8-2 1 0,4-8-2 15,1-2 2-15,-5-7-3 16,-1-2 2-16,-8-1-2 15,-14 1 2-15,-12 5-1 16,-13 5-1-16,-12 9 1 16,-13 7 0-16,-9 11 0 15,-5 12 0-15,-1 11 0 16,0 14 1-16,1 4 0 15,12 7-2-15,10-2 1 16,12-1-1-16,15-8 1 16,20-8-1-16,18-10-2 15,18-17-4-15,28-2-5 16,-2-25-9-16,26 2-15 15,-12-13-3-15,12 1-2 16,-14-9-1-16</inkml:trace>
  <inkml:trace contextRef="#ctx0" brushRef="#br2" timeOffset="76325.3655">15761 7750 100 0,'-21'19'40'16,"-2"-11"1"-16,21 3-2 15,2-11-28-15,17-13-10 16,14 3 0-16,12-1-1 15,5-1-1-15,-1 0-3 16,5 12-13-16,-18-9-21 16,-1 13-1-16,-23-4-1 15,-10 13 0-15</inkml:trace>
  <inkml:trace contextRef="#ctx0" brushRef="#br2" timeOffset="76476.3742">15615 7973 90 0,'-36'28'39'15,"20"-4"0"-15,10-12 0 16,21 5-20-16,19-29-17 15,17-5-2-15,18-1-9 16,-6-14-23-16,21 3-6 16,-6-6-1-16,10 5-1 15</inkml:trace>
  <inkml:trace contextRef="#ctx0" brushRef="#br2" timeOffset="76949.4012">16772 7069 91 0,'-2'-41'36'15,"5"14"2"-15,-4-11-10 16,12 20-16-16,-11 7-5 15,11 18-1-15,-3 11-2 16,3 23-2-16,-4 15 1 16,-1 17-2-16,-5 17 1 15,-7 16-2-15,-3 7 0 16,-4 2 1-16,-1-2-1 15,0-11-1-15,11-7-6 16,0-28-16-16,23-8-14 16,3-30-1-16,17-19 1 0,2-24-4 15</inkml:trace>
  <inkml:trace contextRef="#ctx0" brushRef="#br2" timeOffset="77227.4171">17155 7352 117 0,'-56'19'40'0,"4"13"-1"16,-7-3-7-16,11 10-27 16,4-4-1-16,13 2 0 15,12-7-2-15,14-4 1 16,12-6-1-16,16-7-1 15,14-7 0-15,9-2 0 16,9-2 0-16,6 1-1 0,4 1 0 16,4 2-1-16,-1 4-2 15,-9 3-2-15,3 10-9 16,-16-14-18-16,7 10-9 15,-14-12 0-15,7 3-1 16</inkml:trace>
  <inkml:trace contextRef="#ctx0" brushRef="#br2" timeOffset="77444.4295">17814 7425 119 0,'-12'-7'38'0,"12"7"0"15,7-15-10-15,13 5-27 16,11 2-1-16,8-1-2 16,8 6-2-16,-6-6-21 15,10 12-13-15,-15-1 2 16,-2 8-2-16,-20-1 0 15</inkml:trace>
  <inkml:trace contextRef="#ctx0" brushRef="#br2" timeOffset="77610.439">17786 7689 118 0,'-14'29'40'16,"6"-17"1"-16,21-1-2 16,7-11-36-16,26-7-3 0,15-3-3 15,3-13-16-15,19 12-17 16,-9-6-5-16,7 7 1 15,-5-2-2-15</inkml:trace>
  <inkml:trace contextRef="#ctx0" brushRef="#br2" timeOffset="81083.6377">18884 6838 69 0,'12'-32'36'16,"4"4"-1"-16,-5-2 1 15,4 14-14-15,-5-5-18 16,-1 16-1-16,-9 5 0 15,9 24 0-15,-11 12-1 16,-5 18 1-16,-12 17-1 16,-1 15 0-16,-7 10-1 15,-4 8 0-15,1 2 0 16,-1-4-1-16,5-10 0 15,6-12-2-15,17-14-3 16,1-25-19-16,22-4-13 16,0-25 1-16,12-7-2 15,-4-20 1-15</inkml:trace>
  <inkml:trace contextRef="#ctx0" brushRef="#br2" timeOffset="81263.648">18839 7358 104 0,'-19'-11'37'0,"19"11"0"15,0 0-1-15,13-5-33 16,16 2-1-16,14-3-1 16,10-7-2-16,6-9-4 15,17 4-24-15,-5-19-8 16,9 0 1-16,-10-10-1 15</inkml:trace>
  <inkml:trace contextRef="#ctx0" brushRef="#br2" timeOffset="81464.6595">19549 6655 92 0,'-36'30'35'16,"4"24"0"-16,-10 15 1 16,6 18-28-16,-1 5-4 15,6 14-2-15,3-2 0 16,8-3-2-16,13-8-1 15,7-15-4-15,22-5-7 16,1-24-23-16,26-8-1 16,2-21 0-16,17-12-1 15</inkml:trace>
  <inkml:trace contextRef="#ctx0" brushRef="#br2" timeOffset="82249.7044">19881 7266 101 0,'-37'1'38'16,"-15"4"1"-16,6 16 0 15,-11 0-33-15,13 17-1 16,0 4-1-16,14 5-1 16,7-2 0-16,16 5-1 15,14-10-1-15,16-5 0 16,14-12 0-16,11-12-1 15,5-11 0-15,4-10 0 16,-1-13 0-16,-2-8-1 0,-6-7 0 16,-6-6 0-16,-12-2 1 15,-8 0-1-15,-8 1 0 16,-8 1-1-16,-11 6 2 15,-1 9 0-15,-6 4 0 16,0 8 1-16,0 9-1 16,12 8 0-16,-15 4 1 15,19 6 0-15,5 6-1 16,5-2 0-16,7 2 0 15,7-2 0-15,5-1 0 16,4-5 0-16,2-1 1 16,-6-5-1-16,0-1 0 15,-6 0 0-15,-3-1 0 16,-7 0 1-16,-7 3-1 15,-10-3 0-15,-2 12 1 0,-6 3-1 16,-5 3 0-16,-2 5 0 16,-1 3 0-16,-3 5 0 15,3-2 0-15,6 1 0 16,3-4 0-16,8-7 0 15,11-6 0-15,3-7 0 16,9-11 0-16,6-5 0 16,2-8 0-16,2-5 0 15,0-4 0-15,-2-2 0 16,-4 1 0-16,-5 2 0 15,-3 6 0-15,-6 5 0 16,-4 7 0-16,-10 8 1 16,11 14-1-16,-11 9 0 15,-3 8 0-15,0 4 0 0,2 4 0 16,1 1 0-16,5-4 0 15,6-7 0-15,5-12 0 16,9-12 1-16,7-15-1 16,4-11 0-16,2-9 1 15,-3-8-1-15,-3-7 1 16,-8 1-1-16,-2 0-1 15,-12 0-4-15,-5 14-9 16,-14-14-21-16,9 15-3 16,-6-4-1-16,8 11-2 15</inkml:trace>
  <inkml:trace contextRef="#ctx0" brushRef="#br2" timeOffset="83051.7502">21311 7229 91 0,'13'-16'37'15,"1"11"-1"-15,-14 5 2 16,0 0-34-16,2 15 0 16,-7 13 0-16,-9 4 0 15,-1 14-1-15,-7 3 0 16,0 0-1-16,-1-1 0 15,3-3 0-15,5-11-1 16,4-6 1-16,7-12-2 0,4-16 1 16,16-5-1-16,3-15 1 15,4-10-1-15,1-6 0 16,4-6 1-16,-1-5-1 15,-3 0 1-15,-1 1 0 16,-3 8-1-16,-4 7 1 16,-4 5 0-16,-4 10 0 15,-8 16-1-15,13-2 1 16,-11 14-2-16,4 6 1 15,-3 1 0-15,3 4-1 16,5 3 2-16,2-8-2 16,6 0 2-16,2-8-1 15,8-7 1-15,1-5 0 16,8-7 0-16,0-8-1 15,1-8 1-15,-2-1 0 0,0-3 0 16,-7 2 1-16,-6 3-1 16,-5 3 1-16,-8 8-1 15,-11 13 1-15,0 0-2 16,-8 23-2-16,-5 2 2 15,2 6-2-15,2 8-1 16,4-1-2-16,10 13-5 16,-4-22-12-16,23 11-16 15,-1-13-2-15,18-1 2 16,-3-15-1-16</inkml:trace>
  <inkml:trace contextRef="#ctx0" brushRef="#br2" timeOffset="83463.7738">22302 7189 104 0,'-31'9'37'16,"-12"4"1"-16,4 17 1 15,-11 4-33-15,11 9-2 16,2 0-1-16,10 2-1 15,7-2 1-15,12-5-1 16,9-5 0-16,13-7-1 16,13-17-1-16,9-7 1 15,7-13-1-15,4-8 0 16,0-11 1-16,-3-4-1 15,-2-5 1-15,-8 1-1 16,-7 2 1-16,-12 4-1 0,-5 7 1 16,-11 5-1-16,-5 8 1 15,-7 11-1-15,0 12 0 16,-6 6 0-16,4 6-1 15,0 5 1-15,6 4-1 16,3-1 1-16,8-2-3 16,10-5 0-16,10-5-3 15,4-18-6-15,22 10-17 16,-8-23-9-16,15 5 0 15,-11-18 0-15,9 7 1 16</inkml:trace>
  <inkml:trace contextRef="#ctx0" brushRef="#br2" timeOffset="83785.7922">22735 7309 101 0,'0'0'34'0,"-21"-4"3"15,8 15-2-15,-11 0-29 0,3 10-1 16,-2 4-2-16,3 5 0 16,1-1-1-16,7 3 0 15,0-6 0-15,7-4 0 16,8-11-1-16,8-7 1 15,8-14-1-15,3-9 0 16,8-7 0-16,1-5-1 16,2-7 2-16,0-1-2 15,0-1 1-15,-7 6 1 16,-5 3-1-16,-3 10 0 15,-8 5 0-15,-10 16-1 16,14-2 0-16,-15 16 0 0,0 10 0 16,-2 4-2-1,2 11-1-15,-1-1-2 0,8 11-8 16,-10-14-18-16,19 9-7 15,-2-16 0-15,14-4-1 16,-2-16 0-16</inkml:trace>
  <inkml:trace contextRef="#ctx0" brushRef="#br2" timeOffset="84192.8155">23238 7282 108 0,'-31'7'38'16,"7"14"2"-16,-4-7-3 15,8 11-33-15,3 2 0 0,16 0-1 16,4 0-1-16,11-4 0 16,6-7 0-16,8-5-1 15,6-11-1-15,9-8 1 16,4-8-1-16,5-8 1 15,0-8 0-15,-2-5-1 16,0-7 1-16,-2-3 0 16,-3 4 0-16,-9 3 0 15,-10 10 0-15,-8 10 1 16,-18 20-2-16,0 11 0 15,-17 29 0-15,-17 26-1 16,-14 22 0-16,-6 23 1 16,-9 12-2-16,-2 5 1 15,-2 0 0-15,2-6 0 0,6-16 0 16,5-19-1-16,9-21-3 15,-2-35-12-15,21-3-15 16,-13-29-8-16,9-7 0 16,-13-20-2-16</inkml:trace>
  <inkml:trace contextRef="#ctx0" brushRef="#br2" timeOffset="85490.8898">9400 9381 87 0,'12'-12'36'0,"-9"-3"0"16,4 5 1-16,-11-4-33 16,5 1-1-16,-1-3 0 15,0 16 0-15,1-12 0 16,-1 12 0-16,-5 31-1 15,-2 4 0-15,-5 15 0 16,0 12 1-16,-7 13-2 16,0 9 1-16,-4 3-1 15,4-6 1-15,0-9-1 0,6-13 0 16,7-13 0-16,2-17 0 15,4-29 0-15,19-10 0 16,1-26 0-16,5-17 0 16,2-17 0-16,4-12 0 15,-2-11-1-15,-2-3 0 16,-3 0 0-16,-4 7 0 15,-7 12 0-15,-1 16-1 16,-4 15 1-16,-6 19-1 16,-2 27 2-16,7 19-1 15,-3 23 0-15,3 17 2 16,4 14-2-16,6 10 1 15,6 4 0-15,6-1 0 16,6-10 0-16,7-8 0 0,5-19 0 16,1-15 0-16,1-18-1 15,-3-16 1-15,-4-18 0 16,-11-17 0-16,-6-15 1 15,-14-11-2-15,-7-9 0 16,-9-6-2-16,-6-2 0 16,-6 2-2-16,2 11-2 15,-7-1-9-15,16 32-12 16,-13 2-13-16,19 32 1 15,-16-6-1-15,20 27 2 16</inkml:trace>
  <inkml:trace contextRef="#ctx0" brushRef="#br2" timeOffset="86280.9349">10160 9692 98 0,'12'3'38'0,"4"0"1"16,-2-17-1-16,9 0-32 15,1-13-1-15,6-5-2 16,2-8-1-16,0 1-1 16,-3-6 0-16,0 6-1 15,-13 1 0-15,-7 7 0 16,-7 9 0-16,-10 8 0 15,-11 11 1-15,-6 10-1 16,-10 14 2-16,0 7-1 16,-2 9 0-16,1 7 1 15,8-1-1-15,4 4 1 0,12-6-1 16,10-5 1-16,11-10-2 15,14-11 0-15,13-10-1 16,12-12 0-16,9-10-2 16,7-12 0-16,8-3-3 15,-1-10 1-15,-4 4-1 16,-7-5 0-16,-6 8 1 15,-15 5 2-15,-12 7 1 16,-13 6 1-16,-14 17 2 16,0 0 1-16,-28 12 0 15,6 10 2-15,-5 4 0 16,4 12-1-16,0-2 0 15,5 7 1-15,5-5-1 0,8 2 0 16,5-9 0-16,10-4-1 16,8-13-1-16,5-8 1 15,4-13-1-15,7-7 0 16,2-10-1-16,-2-6 1 15,-1-6-2-15,-3 1 0 16,-4 2 1-16,-7 4-1 16,-6 6 0-16,-2 8 1 15,-11 15-1-15,0 0 1 16,3 11 1-16,-6 9 0 15,1 9 0-15,-4 3 0 16,3 7-1-16,1-3 1 16,4-2 0-16,3-3-1 15,3-11 0-15,7-12 1 0,3-11-1 16,1-12 0-16,7-9 1 15,-2-11-1-15,-2-6 0 16,1-7-1-16,-3 1 0 16,-5 0-2-16,-1 3-2 15,-6-3-8-15,7 21-11 16,-16-13-7-16,15 21-6 15,-10-10-2-15,13 14 0 16,-3-8 1-16</inkml:trace>
  <inkml:trace contextRef="#ctx0" brushRef="#br2" timeOffset="86521.9487">11632 8990 99 0,'0'0'39'15,"0"0"0"-15,-7 20-1 16,-2 6-33-16,-4 13-2 15,1 11-1-15,-3 6 0 16,-3 9 0-16,3 5 0 16,0 3-1-16,5-5-1 15,-1-5 0-15,7-11-3 16,4-2-6-16,-10-29-17 15,20-2-13-15,-10-19 2 16,12-10-3-16,-10-14 1 16</inkml:trace>
  <inkml:trace contextRef="#ctx0" brushRef="#br2" timeOffset="87272.9917">11422 9345 101 0,'-14'-10'37'16,"14"10"3"-16,0 0-4 15,26-11-32-15,0 7-1 16,14-1-1-16,6-4 1 15,10 3-1-15,2-4 0 16,1 3-1-16,-5-1 0 16,-3 3 0-16,-11 3 0 15,-6 2 0-15,-11 2-1 16,-12 3 1-16,-11-5-1 15,-9 26 0-15,-7-4 1 16,-4 2-1-16,-9 9 2 16,-1 4-1-16,5 3 0 0,-2-1 0 15,11 0 0-15,8-7 1 16,10-5-1-16,10-10 0 15,11-8-1-15,6-13 1 16,8-10-2-16,3-9 1 16,0-9-1-16,-3-5 0 15,-5-3 0-15,-6-5-1 16,-4 2 1-16,-8 3 0 15,-12 4 1-15,-2 9 0 16,-5 8 0-16,-2 5 0 16,7 14 0-16,-16-5 0 15,16 5 0-15,-2 13 0 16,2-13 0-16,20 18 0 15,-1-9 0-15,9-3 0 0,1 3 0 16,0-3 0-16,3 3 0 16,-5 1 1-16,-5 0-1 15,-7 4 1-15,-8 5-1 16,-7 5 1-16,-8 1 0 15,-6 3 1-15,-7 2-1 16,3-3 0-16,-2-1 0 16,5-3 0-16,6-7 0 15,9-16 0-15,10 1-2 16,13-15 0-16,6-10 1 15,9-7-2-15,6-6 2 16,2-6-1-16,-4 3 0 16,-2 3 0-16,-11 7 2 15,-3 6-1-15,-9 15 0 0,-7 6 1 16,-10 3-1-16,-3 27-1 15,-2-2-1-15,-3 2-2 16,8 9-2-16,-8-13-10 16,24 10-7-16,-16-33-4 15,32 28-3-15,-8-35-6 16,17 0-2-16,-2-17 1 15</inkml:trace>
  <inkml:trace contextRef="#ctx0" brushRef="#br2" timeOffset="87582.0094">12885 9084 107 0,'-3'-16'38'15,"-16"4"1"-15,6 21-8 16,-10-4-26-16,8 14 0 16,-3 2-2-16,4 3 1 0,5 3-2 15,7 1-1-15,3-2 1 16,8-2-2-16,5-4 1 15,7-4-1-15,0-1 0 16,-1-1 1-16,-3 2-1 16,-6 3 1-16,-6 2-1 15,-13 6 2-15,-5 0-1 16,-5 3 1-16,-8 0 0 15,0-3-1-15,0-4-1 16,2-5-1-16,10-3-6 16,-7-18-11-16,21 3-9 15,0 0-7-15,14-22-6 16,-5-6-4-16,11-1 2 15</inkml:trace>
  <inkml:trace contextRef="#ctx0" brushRef="#br2" timeOffset="88286.0496">13614 8982 76 0,'13'-20'37'0,"-6"1"0"15,-7 19 0-15,2-16-31 0,-2 16-1 16,-9 18-1 0,2 7-1-16,-10 3 1 0,2 14-2 15,-5-2 0-15,2 8 0 16,0-4 0-16,2-2 0 15,3-5-1-15,6-11 1 16,5-7-1-16,2-19 0 16,13-6 0-16,2-14 0 15,8-13 0-15,6-6 0 16,3-10 0-16,2-2 0 15,3 1 0-15,-6 0-1 16,-2 11 1-16,-3 7 0 16,-8 13 0-16,-4 11 0 15,-14 8 0-15,13 27-1 0,-13 4 1 16,-2 10 0-16,0 10-1 15,1 2 0-15,5 0-1 16,4-3-1-16,6-4-4 16,3-22-9-16,20 6-12 15,-11-29-10-15,15-2-2 16,-7-20-1-16,4-2 1 15</inkml:trace>
  <inkml:trace contextRef="#ctx0" brushRef="#br2" timeOffset="88640.0699">13985 9028 99 0,'0'13'39'0,"0"-13"0"16,19 8-3-16,1-11-32 0,13 1-1 15,5-7 0-15,6 0-1 16,-1-5 0-16,-2-5 0 15,-4 2-1-15,-7-4 0 16,-11 3-1-16,-9-1 1 16,-13 3-1-16,-9 1 0 15,-13 8 0-15,-5 6 1 16,-6 7-1-16,-4 8 1 15,0 7-1-15,2 7 1 16,5 6 0-16,8 5 1 16,10 1-2-16,11 0 2 15,10-6-2-15,13-5 0 16,15-6-2-16,8-11-4 15,22 1-12-15,-9-27-10 0,18 4-11 16,-11-15-1-16,10 5-1 16,-15-12 1-16</inkml:trace>
  <inkml:trace contextRef="#ctx0" brushRef="#br2" timeOffset="88993.0901">14545 9011 98 0,'-13'10'39'16,"15"5"0"-16,-2-15-1 15,18 7-34-15,5-15 0 16,10 1-1-16,3-9 0 16,0-1-1-16,0-7-1 15,-3 0 1-15,-9-1-1 0,-8 0-1 16,-8 0 1-16,-8 3-1 15,-10 6 0-15,-10 4 1 16,-7 5-1-16,-2 7 0 16,-8 8 0-16,-1 9-1 15,2 7 1-15,-1 7 1 16,12 4-1-16,5 1 0 15,13-3 0-15,12-3 0 16,16-6-1-16,13-9-1 16,16-3-2-16,3-20-8 15,24 8-13-15,-17-19-11 16,20 7-1-16,-16-16-3 15,-1 11 2-15</inkml:trace>
  <inkml:trace contextRef="#ctx0" brushRef="#br2" timeOffset="89352.1106">15113 8870 98 0,'-33'-9'38'16,"0"12"1"-16,-9-2-1 15,7 16-31-15,-6 2-2 16,12 9-2-16,6 4 0 16,8 7 0-16,7-3 0 15,8-2-1-15,9-10-1 16,14-9 1-16,6-13-1 15,13-15 0-15,3-14 0 16,5-15-1-16,2-12 1 16,-4-9-1-16,-2-7 0 15,-5-1 0-15,-9-3-1 0,-8 7 1 16,-8 7-1-16,-7 13 1 15,-9 17-1-15,-5 17 1 16,-8 24 0-16,-5 16 1 16,-4 21 0-16,1 9-1 15,2 11 0-15,7 4-3 16,7 3 1-16,3-15-6 15,21 8-10-15,-5-30-8 16,22 7-6-16,-8-26-6 16,15-5-2-16,-10-18 2 15,8-7 1-15</inkml:trace>
  <inkml:trace contextRef="#ctx0" brushRef="#br2" timeOffset="89702.1306">15459 8830 98 0,'-6'17'37'0,"0"-7"2"15,15 5-1-15,6-4-33 16,13-7-2-16,5-6 0 16,9-3-1-16,1-6-1 15,1-2 1-15,-4-2-1 16,-7-4-1-16,-8-1 1 15,-10 3-1-15,-13-1 1 16,-11 5-1-16,-9-1 1 16,-8 8-1-16,-8 4 0 15,-3 7 0-15,-2 9 0 16,-2 7 0-16,5 8 0 15,4 3 0-15,9 7 0 0,13 1 0 16,13-2 0-16,8-5-2 16,21-5-3-16,5-18-8 15,29 7-14-15,-4-27-11 16,16-4 0-16,-5-16-1 15,6-4 1-15</inkml:trace>
  <inkml:trace contextRef="#ctx0" brushRef="#br2" timeOffset="90014.1485">16092 8710 114 0,'-38'10'39'15,"-20"5"2"-15,4 17-2 16,2 2-33-16,8 5-3 16,6 1-1-16,19-2 0 15,16-8 0-15,21-7-1 16,15-10 0-16,13-14-1 0,7-16 1 15,12-12-1-15,0-13-1 16,-4-10 1-16,-4-7-1 16,-10-8 2-16,-9-1-2 15,-9 3 1-15,-9 6-1 16,-12 14 1-16,-9 16 0 15,-6 19 0-15,-9 20-1 16,-5 18 1-16,0 19 0 16,-2 10-4-16,10 18-10 15,-9-16-10-15,23 12-5 16,-3-20-12-16,20-3 0 15,9-15-2-15,24-13 2 0</inkml:trace>
  <inkml:trace contextRef="#ctx0" brushRef="#br2" timeOffset="90521.1775">17252 8130 92 0,'9'-15'37'0,"-9"0"0"16,0 15 1-16,-10 1-34 15,2 20 0-15,-9 11 0 16,5 22-1-16,-7 7 0 16,-1 12 0-16,4 4 0 0,0 4-2 15,7-4 1-15,5-8-2 16,7-10 0-16,1-17-4 15,10-5-4-15,-7-24-20 16,14-1-10-16,-6-18 0 16,3-7-1-16,-8-11 2 15</inkml:trace>
  <inkml:trace contextRef="#ctx0" brushRef="#br2" timeOffset="90939.2014">17026 8488 116 0,'-10'6'38'16,"10"-6"0"-16,3 17-8 15,17-15-27-15,12-2-1 0,11-4 0 16,14 1-1-16,1-1 1 16,3 1-1-16,0-3 0 15,-4 6 0-15,-9-1-1 16,-11 2 0-16,-7 2 1 15,-14 1-1-15,-16-4 1 16,0 13-1-16,-14-5 1 16,-4 4 0-16,-5 3-1 15,-1 6 1-15,0 0 0 16,2 6 0-16,7 2 1 15,9 0-1-15,7-1 1 16,13-4-1-16,9-8 1 16,7-5-2-16,9-11 1 15,-3-11 0-15,2-6-1 16,-5-7 1-16,-7-6-1 0,-10-4-1 15,-7-2-1-15,-11 2 0 16,-5 3-2-16,-10-4-3 16,8 19-10-16,-17-13-9 15,26 29-11-15,-27-17-2 16,27 17-2-16,0 0 2 15</inkml:trace>
  <inkml:trace contextRef="#ctx0" brushRef="#br2" timeOffset="91472.2319">18489 8275 92 0,'13'-13'35'16,"-13"13"1"-16,0 0-1 15,-22 13-32-15,-5 4 0 0,-3 8 0 16,-7 1 0-16,1 4-1 16,1-3 1-16,12-2-1 15,7-8 0-15,12-4 0 16,16-9-1-16,9-7 0 15,11-3 0-15,6-1-1 16,3 3 0-16,0 4 1 16,-8 5 0-16,-5 6 0 15,-13 10 0-15,-10 6 0 16,-16 4 0-16,-6 4 0 15,-10-2 1-15,-2 2-3 16,5-8 0-16,0-15-9 16,22 1-18-16,2-13-11 0,14-22 1 15,12-10-2-15,20-6-1 16</inkml:trace>
  <inkml:trace contextRef="#ctx0" brushRef="#br2" timeOffset="91682.2439">19004 7911 105 0,'-28'22'37'16,"9"11"1"-16,-11 7-1 16,8 13-35-16,-4 7 0 15,2 7-1-15,4 1 1 16,4-3-2-16,7-3 0 15,2-8-2-15,12 0-7 0,-10-22-23 16,17-1-6-16,-7-20 1 16,9-3-2-16</inkml:trace>
  <inkml:trace contextRef="#ctx0" brushRef="#br2" timeOffset="92127.2693">18703 8295 104 0,'-12'-11'38'0,"12"11"1"15,16-12-1-15,13 10-33 16,3-10-1-16,12 2-2 16,8-3 1-16,3 3-1 15,-4 3 0-15,-3 5 0 16,-7 6-1-16,-13 7 0 0,-12 9-1 15,-11 10 1-15,-10 2-1 16,-9 7 1-16,-6 3-1 16,-3-1 1-16,-1-2-1 15,1-3 0-15,4-7 0 16,5-8 0-16,7-9 1 15,7-12-1-15,0 0 1 16,26-19-1-16,-3-9 0 16,1-4 1-16,5-7-1 15,-1-2 1-15,-4-1-1 16,0-1 0-16,-7 6 0 15,-7 5 0-15,0 8 0 0,-6 4 0 16,-3 7 0 0,-1 13-1-16,19-7-2 0,-10 7-2 15,16 15-11-15,-12-16-9 16,22 15-7-16,-8-12-6 15,13 9-2-15,-5-10-1 16</inkml:trace>
  <inkml:trace contextRef="#ctx0" brushRef="#br2" timeOffset="92509.2912">19437 8269 102 0,'-14'12'38'15,"0"-9"1"-15,13 10 0 16,1-13-35-16,11 16 1 15,9-9-2-15,13 0-1 0,6-4 0 16,2-3 0-16,6-4-1 16,-3-5-1-16,-5-4 1 15,-2-3-1-15,-9-4 0 16,-13 0 0-16,-8 0 0 15,-9 0 1-15,-12 2-1 16,-8 4 0-16,-7 7 0 16,-4 8 0-16,-5 7 0 15,-2 12 0-15,1 10 0 16,5 7 0-16,6 5 0 15,12 3 1-15,12-4-2 16,16-6 1-16,16-6-1 16,13-16-3-16,19-6-4 0,2-28-13 15,25 4-7 1,-12-22-10-16,12 0 0 0,-13-12-2 15,1 0 1-15</inkml:trace>
  <inkml:trace contextRef="#ctx0" brushRef="#br2" timeOffset="92681.301">20202 7909 100 0,'-31'40'37'0,"2"18"1"16,-8 4-1-16,10 7-32 15,-2 2-2-15,10 0-3 16,8-8-2-16,1-15-8 15,17 3-23-15,-5-17-5 0,10-7 0 16,-12-27 0-16</inkml:trace>
  <inkml:trace contextRef="#ctx0" brushRef="#br2" timeOffset="92877.3122">19991 8206 107 0,'-13'-1'39'16,"13"1"0"-16,19 8-1 15,10-5-37-15,11-2-1 16,4 0-2-16,7 2-2 16,-3-9-8-16,16 11-21 15,-15-9-5-15,0 8 0 16,-10-9 0-16</inkml:trace>
  <inkml:trace contextRef="#ctx0" brushRef="#br2" timeOffset="93078.3237">20484 8201 79 0,'-14'-8'35'0,"2"7"0"15,-11-6-2-15,7 15-23 16,-12-1-1-16,5 15-2 15,-10 0 1-15,10 11-2 16,0 1 0-16,9 5-2 16,8-7-1-16,15-1-1 15,11-10-1-15,15-13-2 16,16-10-2-16,11-20-7 15,19 0-15-15,-7-22-12 16,10 2-2-16,-10-15-1 16,3 4 0-16</inkml:trace>
  <inkml:trace contextRef="#ctx0" brushRef="#br2" timeOffset="93385.3413">20978 7861 108 0,'-27'35'38'0,"-13"5"3"15,7 15-2-15,-15 0-33 16,15 7-2-16,-2-5-1 15,13 3-1-15,4-13 0 16,10-5 1-16,11-13-2 16,8-9 0-16,11-15 0 15,5-9-1-15,8-10 0 16,-1-8 0-16,1-1 1 15,-1-1-1-15,-4-2 0 0,-7 6 0 16,-3 7 0-16,-11 8 0 16,-9 5 0-16,10 12-1 15,-6 6-5-15,-12-3-10 16,17 22-9-16,-17-15-5 15,18 12-10-15,-5-14-1 16,11 7-3-16,4-11 3 16</inkml:trace>
  <inkml:trace contextRef="#ctx0" brushRef="#br2" timeOffset="93907.3712">21896 7922 96 0,'3'-19'38'0,"-3"19"2"15,0 0-3-15,3 27-33 16,-8-6 0-16,2 8-2 15,-9 7 0-15,-3 6-1 16,-5 7 0-16,-4 1-2 16,1-1 0-16,-6-7-3 15,10 9-8-15,-9-19-22 16,19 1-4-16,-1-17 0 0,10-5-1 15</inkml:trace>
  <inkml:trace contextRef="#ctx0" brushRef="#br2" timeOffset="94079.381">21714 8197 95 0,'-14'-11'38'0,"0"-3"1"16,14 14-2-16,-16-13-30 16,16 13-3-16,21-9-2 15,8 1-2-15,12 1-6 16,2-12-18-16,19 5-15 15,-2-8 2-15,11 3-2 16,-6-10 1-16</inkml:trace>
  <inkml:trace contextRef="#ctx0" brushRef="#br2" timeOffset="94467.4032">22243 7849 105 0,'-26'29'37'0,"6"9"2"16,-7 0-3-16,5 10-31 15,0 2-1-15,5 8-1 16,-2 0 0-16,4-2-1 16,3-8 0-16,5-1 0 15,7-10-1-15,7-11 0 16,8-13 0-16,11-14 0 15,7-13-1-15,5-10 0 0,3-7 1 16,-1-4-1-16,-4-1 1 16,-5 4-1-16,-6 4 0 15,-11 10 1-15,-14 18-1 16,0 0 0-16,0 0 0 15,-6 19 1-15,-4 9-1 16,2 2 0-16,5 5-1 16,3-4-1-16,9 5-3 15,4-18-8-15,17 12-11 16,-13-25-5-16,17 8-9 15,-12-16-2-15,7 2 0 16,-14-14 1-16</inkml:trace>
  <inkml:trace contextRef="#ctx0" brushRef="#br2" timeOffset="94827.4238">22518 8200 106 0,'0'0'39'0,"1"17"0"15,-1-17-1-15,2 19-34 16,0-4-2-16,7-1 0 15,-5-2 0-15,9-4-2 16,-13-8 1-16,21 4-1 16,-7-10-1-16,0-5 1 15,-4-6 0-15,0-2-1 16,-2 1 1-16,-4-1-1 15,-7 5 1-15,-2 3 0 16,-8 5 1-16,-3 8-1 0,-3 7 1 16,1 9 0-16,3 5 0 15,6-1 1-15,9 3-1 16,17-5 0-16,18-7-1 15,19-8 1-15,19-8-1 16,17-14-4-16,21 7-13 16,-14-22-9-16,14 11-11 15,-25-3-4-15,-18 5-2 16,-29 2 1-16</inkml:trace>
  <inkml:trace contextRef="#ctx0" brushRef="#br2" timeOffset="95721.4749">7924 10526 83 0,'-30'1'38'0,"-7"15"0"16,-10-1 1-16,3 13-32 15,-13 1-2-15,2 8 0 16,4-3-2-16,6 3 0 0,5-8-2 15,12-1 1-15,12-6-2 16,11-10 1-16,5-12-1 16,28 9 0-16,-3-10 0 15,11 0 0-15,1-3 0 16,3 2 0-16,-9 5 1 15,-6 6-1-15,-14 7 0 16,-12 11-2-16,-10 1 2 16,-12 8-1-16,-5-2 1 15,-3 0-3-15,3-5 1 16,2-11-5-16,21 2-11 15,-5-23-17-15,25-5-4 16,4-18-1-16,18 1 1 16</inkml:trace>
  <inkml:trace contextRef="#ctx0" brushRef="#br2" timeOffset="96288.5073">7954 10664 88 0,'0'0'36'15,"0"0"1"-15,-9 25 0 16,-1-10-33-16,4 10-1 15,-2 5-1-15,2 9 1 16,-6 3 0-16,4 4-2 16,-3-4 1-16,4 0-1 15,0-6 0-15,-1-6-1 16,3-8 1-16,5-22-2 0,0 0 2 15,13-9-1-15,0-16 0 16,4-10 2-16,-1-6-1 16,5-6 0-16,0-4 0 15,-3-2 1-15,-2 1-2 16,-3 5 1-16,-1 6 0 15,1 4-1-15,-1 11-1 16,2 8 1-16,3 5 0 16,2 11 0-16,4 7 0 15,1 10 0-15,0 5 0 16,-1 4 0-16,-4 1 0 15,-4 5 0-15,-7 3 0 16,-4-2 0-16,-8 1 0 16,-5-2 0-16,-6 1 0 0,-9-2-2 15,-3-4 2-15,-4 3-1 16,0-5 1-16,-1-2-2 15,-3 2 2-15,3 0-1 16,-3 5 1-16,5 6 0 16,-2 8-1-16,2 9 2 15,1 5-2-15,4 5 1 16,3 3-2-16,3-9-2 15,13 2-9-15,-4-27-11 16,26-3-11-16,-3-26-3 16,18-10-1-16,-2-24 0 15</inkml:trace>
  <inkml:trace contextRef="#ctx0" brushRef="#br2" timeOffset="96671.5293">8348 10725 97 0,'0'0'39'0,"0"0"0"16,6 22-1-16,-7-3-34 16,-5 10-1-16,0-2-2 15,3 6 0-15,-1-1 0 16,0 1-2-16,1-3 1 16,1-3-1-16,0-4 1 15,0-7-1-15,2-16 2 16,0 0-1-16,0 0 0 15,19-18 0-15,-5-10 1 16,2-3 1-16,2-7-2 0,1 0 2 16,0-4-1-16,-3 4 1 15,-2 3-2-15,-2 7 3 16,-3 5-3-16,-2 5-1 15,-7 18-1-15,16-17-1 16,0 18-5-16,-2-7-5 16,21 19-11-16,-13-16-12 15,23 10-1-15,-7-11-2 16,13 5 2-16</inkml:trace>
  <inkml:trace contextRef="#ctx0" brushRef="#br2" timeOffset="96850.5395">8975 10611 71 0,'0'0'37'0,"0"0"-1"0,-2 21 2 16,-3 8-26-16,-18 1-1 15,6 15-3-15,-7 0-3 16,7 4-3-16,1-1 1 16,6-8-3-16,7-7-1 15,10-14-3-15,10-6-10 16,-4-30-19-16,24-1-5 15,-4-20 1-15,11 0-3 16</inkml:trace>
  <inkml:trace contextRef="#ctx0" brushRef="#br2" timeOffset="97745.5907">9155 10439 109 0,'-5'17'40'16,"-7"-6"2"-16,15 12-1 15,-6-4-38-15,10 1 1 16,1 0-2-16,7 5 0 15,-4 3 0-15,2 2-1 16,-4 1 0-16,-4-1-1 16,-9 4 0-16,3-6 0 15,-7 0 0-15,3-6 0 16,-1-6 0-16,2-7 0 15,4-9 0-15,0 0 0 16,18-26 0-16,-4 2 0 16,6-9 0-16,3-1-1 15,0-3 2-15,-2 0-1 16,-2 6 0-16,-2 4 0 0,-4 9 0 15,-3 11 0-15,-10 7 0 16,15 13 0-16,-9 6 0 16,2 5 0-16,1 9 0 15,2 0 0-15,3 1-1 16,9-4 1-16,5-4 0 15,1-7-1-15,5-8 1 16,1-7-1-16,2-10 1 16,0-7-1-16,-2-8 0 15,-8-5 0-15,-7-6 1 16,0-4-1-16,-11 1 1 15,-4 1 0-15,-5 4 0 16,-9 5 0-16,-3 9 0 16,-4 8 1-16,0 12-1 15,-6 9 0-15,1 11 0 0,2 6 1 16,2 3-1-16,7 3 1 15,1-1-1-15,12-3 0 16,4-8 1-16,11-9 0 16,7-11-1-16,6-9 0 15,5-12 1-15,4-6-1 16,-1-10 1-16,-2 1-1 15,-4-5 0-15,-5 5 0 16,-8 0 0-16,-8 13 1 16,-10 7-1-16,-2 12 0 15,-14 26 0-15,-2 11-1 16,-8 18 0-16,-3 18 0 15,-6 20 0-15,-4 10-1 16,3 14 1-16,0-2 0 0,2-6 0 16,6-6 2-16,3-16-1 15,6-17 2-15,2-20-2 16,7-22 0-16,8-28 0 15,-9-12 0-15,12-21 0 16,0-15-2-16,1-15 2 16,4-13-2-16,5-7 2 15,1-9-2-15,1 5 0 16,1 2-1-16,5 19-10 15,-11-4-5-15,18 31-5 16,-17-5-4-16,20 30-3 16,-15-3-4-16,21 14-6 15,2 1 3-15</inkml:trace>
  <inkml:trace contextRef="#ctx0" brushRef="#br2" timeOffset="98424.6295">10481 10126 83 0,'18'-16'38'0,"-7"-3"1"16,3 17 1-16,-14 2-33 15,9 10-1-15,-8 5-1 16,4 12 0-16,-4 4-2 16,0 7 0-16,-2 8-2 15,1 6 1-15,-1-1-2 16,-4 1 3-16,-1 0-2 15,-2-4 0-15,-1-8 0 16,0-4 0-16,0-11-1 16,3-7 1-16,6-18-1 15,0 0 1-15,0 0-1 16,-8-18 0-16,12-5 0 15,6-5 1-15,1-4-1 0,3-1 0 16,3 0 0-16,2 0 0 16,3 3 0-16,3 7 0 15,4 6 1-15,-1 5-1 16,3 9 0-16,-2 6 0 15,3 8 0-15,-7 7 0 16,2 6 0-16,-12 5 0 16,-6 4 0-16,-9 3 0 15,-11 1 0-15,-11 1 0 16,-12-2 0-16,-8-6 1 15,-1-8-2-15,1-5 1 16,1-10 0-16,4-11-2 16,14-10 0-16,8-12-3 15,19 0-4-15,3-18-8 0,28 18-7 16,-11-23-4-16,28 25-4 15,-11-10-4-15,11 17-1 16,-8-4 2-16</inkml:trace>
  <inkml:trace contextRef="#ctx0" brushRef="#br2" timeOffset="98951.6597">11029 10399 96 0,'17'-5'38'0,"-17"5"1"16,0 0-1-16,-8-13-31 15,8 13-1-15,-9 9-2 16,1 6 0-16,1 6-1 15,-6 7-1-15,3 5 1 16,0 5-1-16,1-2-1 0,4 0 1 16,8-6-1-16,4-8 0 15,7-10-1-15,4-10 1 16,6-11-1-16,7-10 1 15,0-7-1-15,0-9 0 16,-1-2 1-16,-3-3-1 16,-3 3 0-16,-5 5 0 15,-5 5 0-15,-6 11 0 16,-8 16 0-16,1 13 0 15,-9 15-1-15,-1 17 1 16,-5 16 0-16,-6 12 0 16,0 16-1-16,-2 7-1 15,-1 5 1-15,6-3 0 16,-3-3 0-16,3-10 0 15,2-12 1-15,1-15-1 0,-1-16 1 16,2-16 0-16,2-23 0 16,11-3-1-16,-13-34 1 15,8-7 0-15,7-10 0 16,5-10 0-16,1-9 0 15,5-5 2-15,3-1-3 16,-1-4 0-16,7 9-5 16,-8-3-7-16,19 22-6 15,-19-11-4-15,28 27-5 16,-9-16-3-16,25 22-6 15,-5-8 0-15,15 6 1 16</inkml:trace>
  <inkml:trace contextRef="#ctx0" brushRef="#br2" timeOffset="99305.6799">12083 9977 102 0,'8'-16'40'0,"6"17"2"0,-14-1-2 16,7 27-34-16,-12 9-2 16,4 15 0-16,-9 8-2 15,0 13 1-15,-1 0-3 16,-2 5 1-16,4 0-4 15,2-12 0-15,9 2-11 16,-6-25-11-16,28 5-8 16,-9-27-7-16,21-1-1 15,1-20 0-15</inkml:trace>
  <inkml:trace contextRef="#ctx0" brushRef="#br2" timeOffset="100044.7222">12691 10174 92 0,'9'-1'37'16,"-9"1"2"-16,0 13 0 0,-9 5-34 16,-1 11 0-16,-9 7-2 15,5 8 1-15,-4 3-3 16,-2 0 1-16,6-2 0 15,1-6 0-15,6-8-1 16,3-10 0-16,4-10 0 16,0-11 0-16,11-13 0 15,2-7-1-15,0-6 0 16,-1-4 0-16,1-1 1 15,-2-4-1-15,2 4 0 16,-9 1 0-16,1 6 0 16,-1 8 0-16,1 4 0 15,-5 12 0-15,0 0 0 16,0 0 1-16,15 21-1 15,-6-8 0-15,5 2 0 0,4-3 0 16,3-1 1-16,4-6-1 16,5-6 0-16,1-8 1 15,4-4-1-15,1-6 1 16,-1-6 1-16,-4-2-3 15,-1-3 3-15,-1 3-2 16,-6 3 2-16,-6 6-2 16,-5 6 2-16,-12 12-2 15,11 10-1-15,-14 16 3 16,-2 12-3-16,-6 9 2 15,1 7-2-15,-2 9 1 16,2-3-1-16,2-7-1 0,9-3-6 16,-1-25-9-1,22 2-5-15,-8-36-5 0,29 9-5 16,-11-31-4-16,16 1-5 15,-3-15 3-15</inkml:trace>
  <inkml:trace contextRef="#ctx0" brushRef="#br2" timeOffset="100462.7461">13345 10265 98 0,'0'14'38'0,"0"-14"2"15,9 13-2-15,-9-13-34 0,36-1-1 16,-11-6 0-16,9-4-1 16,-3 0 1-16,6-8-3 15,-4 1 2-15,-6-3-2 16,-7-1 2-16,-7 3-1 15,-10-2 0-15,-5 4-1 16,-12 5 1-16,-9 6 0 16,-6 6 0-16,-6 7-2 15,-3 12 1-15,-4 8 1 16,-1 9 0-16,3 8 0 15,7 1 0-15,11 5 0 16,11-4 0-16,11-7 1 16,16-7-1-16,15-12-2 15,16-12-2-15,9-20-4 0,22 1-10 16,-13-33-10-16,24 8-4 15,-17-26-8-15,12 3 0 16,-15-15-2-16,0 3 4 16</inkml:trace>
  <inkml:trace contextRef="#ctx0" brushRef="#br2" timeOffset="100628.7556">14079 9705 109 0,'-27'31'39'16,"8"21"1"-16,-9 10-4 15,5 13-34-15,3 6 0 16,1 2 0-16,4-4-2 15,8-5 0-15,7-8-4 16,-2-23-10-16,17 4-16 0,-10-30-7 16,12-5-3-16,-6-19 0 15</inkml:trace>
  <inkml:trace contextRef="#ctx0" brushRef="#br2" timeOffset="101080.7815">13906 10158 104 0,'0'0'40'15,"0"0"0"-15,30 5 1 16,-6-6-37-16,13-13 1 16,2-2-2-16,4 3 0 15,-5 1 0-15,-2 7 1 16,-10 6-2-16,-8 9-1 15,-13 6-1-15,-5 11 1 0,-10 5-1 16,-2 5 1-16,-6 1-2 16,1 1 2-16,1-3-2 15,1-3 2-15,5-7-1 16,7-9 0-16,3-17 0 15,9 4 0-15,6-19 1 16,4-10-1-16,4-7 2 16,0-5-4-16,-2-8 4 15,-1-1-2-15,-3 3 0 16,-7 0 0-16,0 8 0 15,-6 4 0-15,1 8 0 16,0 5 0-16,-5 18 0 16,19-12-2-16,3 16-4 15,-5-4-8-15,21 20-6 0,-15-19-5 16,23 20-5-16,-18-20-2 15,13 11-5-15,-11-9-3 16,0 2 5-16</inkml:trace>
  <inkml:trace contextRef="#ctx0" brushRef="#br2" timeOffset="101402.7999">14607 10099 108 0,'-17'6'39'0,"9"8"2"16,-3-8-2-16,15 5-35 15,-4-11 0-15,33 14 0 16,-4-11-2-16,11 0 1 15,3-9-1-15,3-3 0 0,0-4-1 16,-3-5 0-16,-7-4 0 16,-11-5-1-16,-14 3 0 15,-9 0-1-15,-13 2 1 16,-14 8-1-16,-8 11 1 15,-12 9 0-15,-5 13 0 16,-2 12-1-16,3 7 0 16,8 8 2-16,9 2-1 15,16-1 0-15,16-7-2 16,18-11-3-16,26 0-11 15,-2-29-4-15,33 9-8 16,-8-29-6-16,26 5-4 16,-9-15-5-16,8 5 5 15</inkml:trace>
  <inkml:trace contextRef="#ctx0" brushRef="#br2" timeOffset="101523.8068">15411 10159 109 0,'-17'3'41'0,"3"7"2"16,-10-12-6-16,4-1-31 15,20 3-28-15,-25-22-11 16,25 11-9-16,-6-6-2 15,10 5 0-15</inkml:trace>
  <inkml:trace contextRef="#ctx0" brushRef="#br3" timeOffset="107725.1615">11646 12308 57 0,'5'-12'37'0,"-5"0"0"15,0 12 0-15,-2-16-28 0,2 16-3 16,0 0-1-16,-2 21 0 15,-6-1-1-15,8 11 0 16,-4 3-1-16,3 13-1 16,-1 1 0-16,7 5 0 15,1-1-1-15,8-4 0 16,3-3 0-16,9-12-1 15,3-16 1-15,6-16-1 16,6-15 1-16,4-17-1 16,3-14 1-16,-1-9-1 15,-3-7 1-15,-2 1-1 16,-11 3 0-16,-3 8 1 15,-11 8-1-15,-5 11 1 0,-7 13-1 16,-5 17 1-16,0 0-1 16,-14 20 1-16,9 10-1 15,-2 5-1-15,1 8 1 16,3 3-1-16,6-1-1 15,4-4-4-15,14-1-6 16,-8-19-25-16,19-4-1 16,-2-17-1-16,11-7-2 15</inkml:trace>
  <inkml:trace contextRef="#ctx0" brushRef="#br3" timeOffset="108272.1928">12493 12231 80 0,'0'0'38'0,"-27"19"-3"0,14 7 2 15,-5 1-34-15,8 8 0 16,-4 0 0-16,3 6 0 16,0-3 0-16,5-3 0 15,1-6-1-15,8-8 0 16,-2-8-1-16,-1-13 1 15,23-5-1-15,-4-9 0 16,0-12-1-16,7-4 1 16,0-7 0-16,0-1 0 15,1 0-1-15,-5 3 1 16,-5 7-1-16,-3 9 1 15,-3 10-1-15,-11 9 1 16,11 11-1-16,-7 12 1 16,-1 6-1-16,-1 5 0 0,2 2 0 15,4-1-1-15,2-2-1 16,7-9-2-16,7-6 0 15,0-13-5-15,19-3-7 16,-10-25-19-16,15 2-4 16,-3-12-1-16,4 0 4 15,-16-9 21-15,4 7 9 16,-13 4 8-16,-14-4 8 15,5 20 21-15,-21 2 7 16,6 13-2-16,-24 3 1 16,15 19-20-16,-13-3-9 15,10 15-2-15,-1 1-3 16,6 1-2-16,5 1 0 15,4-6-1-15,9-5-3 0,-2-20-9 16,19 1-25-16,-10-24-2 16,10-3 1-16,-7-18-1 15</inkml:trace>
  <inkml:trace contextRef="#ctx0" brushRef="#br3" timeOffset="108415.201">12975 11722 81 0,'0'0'34'0,"-7"-18"-26"16,16 15-9-16,11 3-34 16,3 3-3-16</inkml:trace>
  <inkml:trace contextRef="#ctx0" brushRef="#br3" timeOffset="108648.2143">13378 11696 80 0,'22'7'39'0,"-22"-7"-1"16,0 31 1-16,-5-13-31 15,3 20-3-15,-2 7-1 16,1 11-3-16,-1 9 1 16,2 9 0-16,-3 1-1 15,-1 2 1-15,1-2-2 16,1-6-1-16,0-9-4 15,-2-22-12-15,16-2-21 0,-10-26-1 16,10-8-2 0,-2-19 0-16</inkml:trace>
  <inkml:trace contextRef="#ctx0" brushRef="#br3" timeOffset="109059.2378">13398 12080 87 0,'0'0'39'16,"18"5"-1"-16,8 1 2 15,-5-13-34-15,22 0-4 16,6-3 1-16,7-3 0 16,-4 2-1-16,0 2-1 15,-9 7 0-15,-10 1 0 16,-10 7 0-16,-18 6-1 0,-14 6 0 15,-8 2 1-15,-9 1 0 16,2 0-1-16,-4-4 0 16,11-2 1-16,17-15-1 15,-1 15 0-15,18-14 1 16,12-1-1-16,6-1 0 15,2 6 0-15,5 4 1 16,-10 6-1-16,-5 6 1 16,-11 5 1-16,-14 9-1 15,-6 4 0-15,-14-1-1 16,-6 0 1-16,-2-1-3 15,-3-8-2-15,11 3-9 16,-9-22-5-16,25 11-10 16,-11-22-12-16,13 1-1 0,20-9-1 15,6-3 0-15</inkml:trace>
  <inkml:trace contextRef="#ctx0" brushRef="#br3" timeOffset="110021.2928">14901 12102 85 0,'-10'-8'37'0,"-11"1"0"15,3 23-7-15,-18-6-23 16,2 16-1-16,-8 4-1 15,4 9 0-15,1-1-1 16,8 4 1-16,11-6-3 16,8-4 1-16,10-9-2 15,13-9 1-15,9-11-2 16,9-6 0-16,4-9-1 15,5-7 1-15,-2-5 0 16,-4-8-1-16,0-1 1 16,-5-2-1-16,-10-2 1 15,-2 5 1-15,-8 2-1 16,-4 6 0-16,-3 4 0 0,-4 8 1 15,2 12-1-15,0 0 0 16,-9 22 0-16,5-2 1 16,4 6-1-16,4-2 0 15,3 2 0-15,6-4 0 16,7-4 0-16,8-11 0 15,2-6 1-15,7-5-1 16,1-5 0-16,-1-1 1 16,-2-1-1-16,-6 1 0 15,-6 4 0-15,-5 4 0 16,-18 2 1-16,9 21-1 15,-16 1 0-15,-5 3 1 16,-4 7-1-16,-1 6 1 16,-2 0-1-16,1-2-1 0,4-6 1 15,3-9 0-15,11-21 0 16,0 0 0-16,28-9 0 15,-7-20-1-15,7-7 1 16,0-8 1-16,1-4-1 16,0-1 0-16,-6 5 1 15,-5 9-2-15,-4 8 1 16,-5 11 0-16,-9 16 0 15,17 1 0-15,-5 12 1 16,7 4-1-16,6-1 0 16,8-1 1-16,9-4-1 15,7-9 0-15,6-9 1 16,2-6-1-16,-4-6 0 0,-3-8 0 15,-12 0 1-15,-13-2-1 16,-14 1 0-16,-18 7 0 16,-15 6 0-16,-13 10 1 15,-8 8-1-15,-4 13 0 16,-1 10 0-16,8 7 1 15,10 6-1-15,11-1 0 16,16 4-3-16,13-13-3 16,26 4-8-16,6-25-2 15,35 7-6-15,-3-33-7 16,31 3-12-16,4-13-3 15,21-4 3-15</inkml:trace>
  <inkml:trace contextRef="#ctx0" brushRef="#br3" timeOffset="110782.3363">16809 11831 61 0,'11'-35'39'0,"3"13"1"15,-13-4-2-15,-1 26-15 16,-8-11-18-16,8 11-1 15,-19 14-1-15,6 5 0 16,-4 11 0-16,-2 13-3 16,-1 9 2-16,-2 9-2 15,-5 6 2-15,4 2 0 16,0-6 0-16,4-4 0 15,4-12-1-15,7-11 0 16,6-16 0-16,2-20-1 16,23-23 1-16,-1-17-1 15,4-14 0-15,6-11-1 16,1-9 2-16,1-6-1 0,-4-3 0 15,-3 5 1-15,-5 10-1 16,-7 11 1-16,-3 12-1 16,-1 16 1-16,-5 18-1 15,-6 11 3-15,8 33-3 16,-4 7-1-16,1 14 1 15,4 11 0-15,4 9 0 16,4 2 0-16,4-2 0 16,4-7-2-16,1-9 2 15,4-12 0-15,2-16 1 16,-1-16 0-16,-1-21-1 15,-2-16 1-15,-5-15 0 16,-2-17-1-16,-6-6 1 0,-5-7-1 16,-6-3 0-16,-6-1 3 15,-3 11-4-15,-4 6 1 16,2 14-2-16,-6 9-2 15,8 17-4-15,-6 5-2 16,21 26-7-16,-13-5-6 16,26 24-8-16,-10-8-8 15,16 8 0-15,-2-5 1 16</inkml:trace>
  <inkml:trace contextRef="#ctx0" brushRef="#br3" timeOffset="111553.3804">17580 11980 73 0,'-5'22'41'0,"5"-22"-2"15,0 0 1 1,-14-3-16-16,14 3-20 0,16-24 0 16,5 6-2-16,1-2-1 15,3 1 0-15,-2 1 0 16,-1 3-1-16,-7 4 1 15,-15 11 0-15,0 0-1 16,0 0 1-16,-27 15-1 16,3 3 1-16,-4 7-1 15,-6 5 0-15,-2 2 1 16,6 5-1-16,3-3 1 15,8 2-1-15,9-6 1 16,13-6 0-16,11-5-1 16,11-11 1-16,8-9-1 0,10-10 0 15,4-9 1-15,4-7-1 16,-2-6 0-16,-3-2-1 15,-8-3 1-15,-5 1 0 16,-5 5 0-16,-13 3 0 16,-6 7 0-16,-7 8 0 15,-2 14 0-15,-14-2 0 16,3 13-1-16,0 9 1 15,-1 5 0-15,1 8 0 16,7-1 0-16,2 3 1 16,4-7-1-16,6 0 0 15,2-9 0-15,10-8 0 16,3-10 0-16,2-9 0 15,4-6 0-15,2-8 0 16,1-3 0-16,-1-5 0 0,-3 1 0 16,-4 0 0-16,-3 6 0 15,-6 6 0-15,-2 4 0 16,-13 13 0-16,0 0 0 15,5 16 0-15,-12 8 0 16,2 7 0-16,0 4 0 16,3 6 1-16,3-2-1 15,7-3 0-15,3-6 0 16,4-6 1-16,3-14-1 15,6-11 0-15,2-10 1 16,0-15-1-16,-3-7 0 16,0-8 0-16,-2-5 0 15,-4-2-1-15,-4 2-1 16,-1-3-1-16,-1 11-4 0,-4-7-4 15,12 20-3-15,-15-12-4 16,22 17-8-16,-15-12-8 16,18 13-5-16,1-6 0 15,16 1 4-15</inkml:trace>
  <inkml:trace contextRef="#ctx0" brushRef="#br3" timeOffset="111773.393">18926 11453 107 0,'-18'12'41'16,"-4"1"-1"-16,3 22-2 15,-1-2-33-15,-4 16 0 16,4 3-3-16,0 12-1 16,5 2 0-16,2 3-2 0,4 2 0 15,5-7-4-15,4-4 0 16,-3-21-7-16,15 4-4 15,-12-43-8-15,13 22-15 16,-10-32 0-16,9-4 0 16,-10-16 1-16</inkml:trace>
  <inkml:trace contextRef="#ctx0" brushRef="#br3" timeOffset="112554.4377">18698 11842 105 0,'-22'-13'39'16,"22"13"1"-16,-24-6-10 15,24 6-24-15,14 6-3 16,8-4 0-16,11-2-1 15,7 0 0-15,8-2-1 16,5-3 1-16,-1 1-1 0,0 0 0 16,-5 1 0-16,-8 3 0 15,-7-1 0-15,-10 3 0 16,-8 1 0-16,-14-3-1 15,3 20 1-15,-13-4-1 16,0 6 1-16,-9 8-1 16,1 4 0-16,-1 6 0 15,4 4 0-15,1 1 1 16,5-4-1-16,4-4 0 15,12-6 0-15,5-13 1 16,10-13-1-16,7-13-1 16,2-13 1-16,2-10 0 0,-1-7 0 15,-2-7-1-15,-5-2 1 16,-9-4-1-16,-3 7 1 15,-12 2-1-15,-8 10 1 16,0 5-1-16,-8 12 1 16,1 7 0-16,0 10 0 15,4 7 0-15,1 4 0 16,9 2 0-16,10 2-1 15,4 0 1-15,4-5 0 16,6-3 0-16,0-3 1 16,3-5-1-16,-1-1 0 15,-6 0 0-15,-4-1 1 16,-3 0-1-16,-13 1 0 15,15 4 1-15,-15-4-1 16,-3 13 0-16,-1 0 0 0,-2 1 0 16,1 4 1-16,-1 1-1 15,5-2 0-15,2-3 0 16,-1-14 0-16,15 11 0 15,-1-17 0-15,5-9 0 16,2-6 1-16,2-6-1 16,1-2 0-16,1-2 1 15,-5 4-1-15,-1 1 0 16,-2 8 0-16,-4 5 0 15,-13 13 0-15,15 1 0 16,-10 14-1-16,-4 7 1 16,0 8-2-16,-6 2-1 15,9 8-2-15,-4-10-4 16,14 8-5-16,-8-21-2 0,23 7-4 15,-10-31-7-15,28 5-8 16,-4-22-5-16,7 0 3 16,-1-11 4-16</inkml:trace>
  <inkml:trace contextRef="#ctx0" brushRef="#br3" timeOffset="112914.4583">19982 11711 71 0,'0'0'39'15,"0"0"2"-15,0 0-9 16,0 0 0-16,-16 15-23 0,2 2-4 16,-10-1 1-16,1 6-4 15,-2-1 1-15,2 0-3 16,6 0 2-16,7-5-3 15,9-4 1-15,1-12 1 16,25 12-1-16,0-11 0 16,4-2 0-16,2 0 0 15,-2 0 0-15,-1 2 0 16,-8 6 1-16,-9 2-1 15,-7 4 0-15,-12 9 0 16,-8 0 0-16,-4-1-3 16,-3 4-5-16,-6-10-6 15,15 7-4-15,-14-22-6 16,22 11-5-16,-8-21-13 0,14 0-1 15,-4-12 2-15</inkml:trace>
  <inkml:trace contextRef="#ctx0" brushRef="#br3" timeOffset="113470.4901">21078 11198 85 0,'-24'37'35'0,"-30"14"1"15,-10 28-3-15,-30 11-27 16,-13 18-2-16,-13 6 1 16,2 6 0-16,4-7-1 15,12-8-3-15,15-12-2 16,20-25-11-16,35-10-22 15,14-28-2-15,36-13-1 16,13-31-2-16</inkml:trace>
  <inkml:trace contextRef="#ctx0" brushRef="#br3" timeOffset="114035.5224">20764 11828 85 0,'0'0'39'15,"-29"6"0"-15,15 7 0 16,-8-6-23-16,3 14-13 15,0 6-1-15,4 7 1 16,-2 5-2-16,-2 11 1 16,-1 0 0-16,2-1 0 15,0-5-1-15,6-7 0 16,2-8 0-16,6-13 0 15,4-16-1-15,0 0 0 16,24-32 0-16,-4-3 0 16,3-5 0-16,6-4 0 15,-1-3 0-15,-4 2 0 0,-1 4 0 16,-1 7 0-16,-6 8 0 15,0 8 0-15,-4 11 1 16,-12 7-1-16,12 10 0 16,-5 6 1-16,-3 4-1 15,2 2 1-15,3 1-1 16,4-5 1-16,2-4-1 15,10-7 0-15,2-8 1 16,7-9-1-16,3-4 1 16,1-7-1-16,-1-2 1 15,0 0-1-15,-8 3 0 16,-7 5 1-16,-10 8-1 15,-12 7 0-15,0 11 0 16,-10 7 0-16,-3 8 0 0,-1 5-1 16,2 3 0-16,1 6-1 15,7-1-3-15,3-7-3 16,15 7-5-16,-7-21-4 15,21 10-6-15,-13-25-12 16,15 4-4-16,-5-21-1 16,8 2 4-16</inkml:trace>
  <inkml:trace contextRef="#ctx0" brushRef="#br3" timeOffset="114402.5434">21343 11950 101 0,'0'0'38'15,"11"-1"1"-15,3 12-10 16,-14-11-23-16,31 12-1 0,-6-9-1 15,8 1-1-15,-2-3 0 16,4-1-1-16,-2-5 0 16,-2 0-1-16,-4-8 0 15,-10-4-1-15,-5-2 0 16,-9 0 0-16,-8-2 1 15,-7 0-2-15,-7 3 2 16,-7 5-1-16,-3 6 0 16,-3 9 0-16,-3 10 1 15,0 13-1-15,4 9 1 16,6 10 0-16,6 5 0 15,13 0 0-15,17-6 0 16,12-6-1-16,21-14-2 0,14-19-3 16,24-8-6-16,0-27-4 15,23 0-5-15,-21-29-9 16,16 4-11-16,-16-16-2 15,0 3 4-15,-19-4 2 16</inkml:trace>
  <inkml:trace contextRef="#ctx0" brushRef="#br3" timeOffset="114590.5542">22294 11398 90 0,'-29'20'39'0,"4"27"3"16,-10 10-2-16,7 19-24 16,2 4-13-16,-4 3-1 15,4 3-1-15,4 0-1 16,6-6-1-16,0-7-5 0,10-5-6 15,-8-27-6-15,20 2-10 16,-11-29-12-16,5-14 1 16,9-14-1-16,1-10 2 15</inkml:trace>
  <inkml:trace contextRef="#ctx0" brushRef="#br3" timeOffset="115026.5791">21965 11836 116 0,'5'15'40'0,"9"-12"1"15,23 7-7-15,0-12-31 16,8 1 0-16,5-3-1 16,1 0 0-16,-5 1 0 15,-5 3 0-15,-9 1-1 0,-9 5 0 16,-12 4 0-16,-6 3 0 15,-10 6-1-15,-6 3 1 16,-2 4-1-16,-5 1 1 16,3 1-1-16,0 1 0 15,2-4 0-15,5-2 0 16,6-3 0-16,2-7 0 15,0-13 0-15,16-2 0 16,-2-9 0-16,3-12 0 16,2-3 0-16,-1-8 0 15,1-3 0-15,-2-1 0 16,-2 3 0-16,-3 4 0 15,-2 5-1-15,2 6-1 16,-2 7-1-16,2 4-3 0,9 13-4 16,-4-7-3-16,18 16-3 15,-11-13-4-15,24 16-10 16,-16-12-8-16,16 5-2 15,-5-9 3-15,0 2 4 16</inkml:trace>
  <inkml:trace contextRef="#ctx0" brushRef="#br3" timeOffset="115521.6074">22770 11914 87 0,'-13'10'38'16,"10"6"0"-16,3-16-3 15,19 10-20-15,3-8-10 0,8-2-1 16,4-4 0-16,4-3-1 15,-1-7 0-15,2-2-1 16,-6-6-1-16,-2-2 0 16,-13-5 0-16,-6 1 1 15,-7 3-3-15,-10 3 4 16,-10 7-3-16,-13 10 3 15,-10 11-2-15,-10 10 1 16,-5 14 0-16,-2 8-2 16,0 8 2-16,10 6-3 15,10 0 3-15,17-1-3 16,18-8 1-16,16-5 0 15,23-7-1-15,12-10-1 16,21-4-4-16,4-16-4 0,18 6-3 16,-6-19-3-16,15 14-4 15,-18-29-8-15,18 15-11 16,-22-5-2-16,1 6 4 15,-17 4 5-15,-17 21 29 16,-6 6 18-16,-31-10 4 16,5 24 9-16,-30-14 13 15,10 10 0-15,-17-13-1 16,9-4-7-16,3-24-31 15,1-7-19-15,27 10-5 16,-7-26-8-16,29 9-14 16,6-11-2-16,23-2 4 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19T22:03:16.620"/>
    </inkml:context>
    <inkml:brush xml:id="br0">
      <inkml:brushProperty name="width" value="0.05292" units="cm"/>
      <inkml:brushProperty name="height" value="0.05292" units="cm"/>
      <inkml:brushProperty name="color" value="#002060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486 1036 92 0,'6'-49'35'15,"-6"49"2"-15,0 0-1 16,6-60-35-16,-6 60 1 16,0 0-1-16,0 0 2 15,0 0-1-15,-4-15 1 16,1 57-1-16,-3 18 1 15,-3 15-2-15,1 15 2 16,-6 5-1-16,3 0-3 16,4-12 2-16,4-13-2 15,5-14 2-15,2-15-1 16,4-18 2-16,6-17-1 15,4-21 0-15,1-9 2 16,5-14-2-16,4-9 1 16,-5-2-1-16,5-4 1 0,-4 8-2 15,-1 4 1-15,-6 12-1 16,-5 9 0-16,2 13 0 15,-14 7 0-15,18 22 0 16,-14 4 0-16,1 8-1 16,2 9 0-16,4 3-1 15,4 1-3-15,10 0-2 16,-4-13-9-16,19-1-22 15,-5-13 0-15,14-5-1 16,-4-18 0-16</inkml:trace>
  <inkml:trace contextRef="#ctx0" brushRef="#br0" timeOffset="541.0309">1076 1407 97 0,'-24'0'35'0,"8"6"3"15,1-1-2-15,15-5-32 16,11 12-1-16,17-9 0 15,8-5 0-15,13-5-1 16,6-6 1-16,4-6-1 16,-2-8 0-16,-1 0 0 15,-9-7-1-15,-9 1-1 16,-17 3 1-16,-14 7 0 15,-12 4 0-15,-16 12 0 16,-13 12-1-16,-9 6 0 16,-12 14 1-16,1 6-1 0,-3 3 0 15,6 10 1-15,10-2-1 16,15-1 1-16,15-2-1 15,17-6 0-15,19-10-1 16,16-12 0-16,18-11-3 16,8-9-1-16,16-9-1 15,-1-11-3-15,14-7-5 16,-21-9-9-16,15 4-2 15,-30-7 9-15,4 10 9 16,-19 1 5-16,-15 6 4 16,-9 8 4-16,-24 7 5 15,3 16 10-15,-18 5 3 16,9 19-7-16,-17 4-8 15,9 5-4-15,-6 9-2 0,8 4-1 16,2 1-1-16,2 1-1 16,8 1 0-16,3-15-2 15,10-7-1-15,1-27-11 16,18-9-22-16,-6-22-1 15,10-12-1-15,-5-12 0 16</inkml:trace>
  <inkml:trace contextRef="#ctx0" brushRef="#br0" timeOffset="684.0391">1967 1032 102 0,'-19'-45'40'16,"19"45"-2"-16,0 0-2 15,0 0-51-15,-28-54-22 16,28 54-1-16,0 0 2 0,0 0-1 15</inkml:trace>
  <inkml:trace contextRef="#ctx0" brushRef="#br0" timeOffset="1202.0687">2262 1002 91 0,'58'16'40'16,"-43"10"1"-16,-25 5-1 16,-18 8-25-16,-19 8-10 15,1 5 0-15,1-3-2 16,18-3 0-16,10-5 0 15,10-7-1-15,13-9-1 16,10-12 0-16,9-14-1 16,10-9 1-16,6-9-1 0,2-6 1 15,-2-6-1-15,-2 0 0 16,-8-1 1-16,-8 0-1 15,-4 9 0-15,-10 3-1 16,-5 7 1-16,-4 13-1 16,-5 12-1-16,-3 12 1 15,-3 13 0-15,-3 16-1 16,-1 13 2-16,0 11-1 15,-5 14 1-15,-2 2-1 16,3 1 1-16,-4-2-2 16,1-11 3-16,4-13-2 15,2-17 1-15,3-12 0 16,3-15 0-16,10-24 0 15,0 0 1-15,3-36-1 0,6-3 1 16,1-9 1-16,1-10-3 16,4-11 3-16,2-5-2 15,1-1 2-15,-3 5-2 16,4 5 0-16,0 6-2 15,9 2-1-15,4 12-5 16,-4-8-12-16,21 10-14 16,-49 43-6-16,49-46 0 15,-49 46-1-15</inkml:trace>
  <inkml:trace contextRef="#ctx0" brushRef="#br0" timeOffset="1592.091">2886 837 107 0,'15'-48'41'0,"-15"48"2"15,0 0-1-15,0 0-38 16,0 0 0-16,-4 24 0 16,-22 38-1-16,4 24 0 15,-11 5-2-15,17 3 2 16,-1-6-3-16,12-11 0 15,-2-22 0-15,14-21 0 16,2-18 0-16,6-11 0 16,7-13 0-16,1-13 0 15,1-9 0-15,3-6 0 16,0-3 0-16,-3-1 0 15,-2 5 0-15,-2 7 0 0,-6 10 0 16,-4 12 0-16,-10 6 0 16,17 20 0-16,-11 4 0 15,0 4 0-15,7 2-2 16,1-3-2-16,6-1-4 15,0-14-5-15,23-4-11 16,-14-17-8-16,21-6-9 16,-6-13 2-16,-44 28-1 15,52-40 1-15</inkml:trace>
  <inkml:trace contextRef="#ctx0" brushRef="#br0" timeOffset="1766.101">3554 911 82 0,'0'0'43'0,"15"-24"-2"0,-23 47 1 15,-14 24-19-15,-2 29-19 16,-2 16-3-16,5 1-1 16,13-11-13-16,2-22-25 15,19-21-2-15,-4-17-1 16,7-12-1-16</inkml:trace>
  <inkml:trace contextRef="#ctx0" brushRef="#br0" timeOffset="1933.1105">3446 1181 124 0,'0'0'43'16,"0"0"2"-16,17-52-2 16,-17 52-43-16,0 0-2 0,66-38-15 15,-66 38-20-15,62-22-4 16,-62 22-1-16,61-5-2 15</inkml:trace>
  <inkml:trace contextRef="#ctx0" brushRef="#br0" timeOffset="2618.1497">743 2472 66 0,'3'-16'35'15,"-8"-2"1"-15,5 18 1 0,-34-20-28 16,14 25 0-16,-17-3-1 15,5 18 1-15,-8-4-3 16,3 10 0-16,2 3-2 16,7 3 1-16,7-5-3 15,11 4 2-15,9-10-2 16,10 1-1-16,7-13 0 15,15-3 0-15,5-9-1 16,3-8 1-16,5-3-1 16,1-10 0-16,-4-1 0 15,-2-10-1-15,-7 1 0 16,-9 3 1-16,-3 0 0 15,-5 1-1-15,-7 6 1 0,-2 8-1 16,-6 16 1-16,0 0 0 16,0 0-1-16,-8 28 2 15,6 3-1-15,2 10 1 16,4 0-3-16,4 1 1 15,12-3-4-15,5-19-2 16,26-3-16-16,-10-32-16 16,23-5 1-16,-5-35-4 15,13-2 4-15</inkml:trace>
  <inkml:trace contextRef="#ctx0" brushRef="#br0" timeOffset="3073.1757">1399 1723 91 0,'-29'-9'40'0,"7"19"0"0,-3 11-1 15,7 27-20-15,1 2-15 16,10 9-2-16,3 12 0 16,8 11-1-16,-3 4 0 15,7 3 1-15,3-3-1 16,0-8 0-16,0-10 0 15,0-9 0-15,-5-18 0 16,2-11 0-16,-3-12-1 16,-5-18 0-16,17-10-1 15,-10-13-1-15,3-9 1 16,1-7 0-16,4-10 1 15,-1-3-2-15,2 1 2 16,-2 6-2-16,1 8 2 16,-1 12 0-16,0 12 0 0,1 11 0 15,2 14 0-15,-2 9 0 16,0 6 0-16,2 1 0 15,-5 4 0-15,0 0 0 16,-7-5-1-16,-5-4 2 16,-7-3-2-16,-7-7 2 15,-7-3-3-15,-2-4 1 16,-2-3-2-16,-4-7-2 15,10 1-2-15,-3-17-8 16,22 20-7-16,-7-32-13 16,22 17-1-16,0-15-3 15,18 7 4-15</inkml:trace>
  <inkml:trace contextRef="#ctx0" brushRef="#br0" timeOffset="3704.2118">1835 2189 75 0,'31'-19'37'16,"-1"16"1"-16,-21-17-10 15,5 25 1-15,-14-5-19 16,-11-6-4-16,-6 7-1 15,2 11-2-15,-8 5 0 16,0 13-1-16,-4 5 0 16,5 7 1-16,-1 6-2 15,9 2 1-15,8-2 0 16,10-7 0-16,11-8-1 15,9-12 1-15,9-13-1 16,7-11-2-16,5-12 1 16,-1-12-2-16,2-8 1 0,-10-8-1 15,-7-3 1 1,-6-4-1-16,-11 4 1 0,-5 1 1 15,-8 6 0-15,-6 5 0 16,-3 9 1-16,1 5-1 16,-1 8 0-16,5-1 1 15,5 13-1-15,4-14 0 16,9 10 0-16,3-3 0 15,5 2 0-15,7-1 0 16,-3 1 1-16,3 0-1 16,-2 3 0-16,-7 2 1 15,-4 3 0-15,-4 9-1 16,-5 2 1-16,-8 9-1 15,-3 4 0-15,-4 9 0 16,1 4 0-16,-1 3 0 16,1 1 0-16,6-5 0 0,3-3 0 15,8-7 0-15,5-11 1 16,5-14-1-16,5-15 1 15,0-11 0-15,5-11 0 16,2-10 0-16,-3-3 1 16,-3-7-2-16,-6 1 0 15,-5 0-2-15,-2 8 0 16,-10 7-2-16,3 17-5 15,-13-11-10-15,8 31-3 16,-4-21-4-16,17 31-8 16,-13-10-6-16,23 15-1 15,-1-8 1-15</inkml:trace>
  <inkml:trace contextRef="#ctx0" brushRef="#br0" timeOffset="4061.2323">2751 2115 100 0,'0'0'40'0,"0"11"0"16,0-11-1-16,28-7-32 15,-9-2-4-15,9-3-1 16,0-6-1-16,1 0 1 15,1-3-1-15,-3-3-1 16,-4-4 1-16,-9 2 0 16,-11 0 0-16,-10 8 0 0,-8 5-1 15,-14 10 2-15,-7 7-1 16,-4 12 0-16,-5 13 0 15,1 12-1-15,2 5 2 16,9 8-1-16,9-3 0 16,18-3-2-16,12-11 0 15,17-7-3-15,21-1-11 16,0-34-7-16,28 18-9 15,-9-28-11-15,7 5-1 16,-7-9-1-16,1 6 1 16</inkml:trace>
  <inkml:trace contextRef="#ctx0" brushRef="#br0" timeOffset="6597.3773">3851 1869 95 0,'-19'-16'39'15,"0"13"1"-15,-9-10-1 16,9 8-34-16,-17 10-2 16,6 10 0-16,-4 6 0 0,2 13-1 15,-1 3 1-15,5 7-2 16,6 2 2-16,6 0-3 15,7-2 2-15,8-8-2 16,10-10 0-16,6-6 0 16,8-13 0-16,4-8 0 15,3-11 0-15,6-6 0 16,-1-6 0-16,-1-11 0 15,-1 2 1-15,-4-6-1 16,-7 3 0-16,-4 3 2 16,-4 6-2-16,-7 7 1 15,-7 20-1-15,0 0-1 16,-6 17 1-16,-4 25-1 0,1 21 1 15,-5 14 0-15,0 17-1 16,-2 11 2-16,3 2-1 16,-2 1 1-16,-1-3-1 15,3-14 2-15,-2-14-2 16,1-19 0-16,2-14 1 15,-2-18-1-15,4-19 1 16,-2-19 0-16,8-16-1 16,-1-16 0-16,5-14 0 15,5-12-1-15,-1-15 1 16,8-9-1-16,1-2 2 15,3 4-2-15,0 4 1 16,3 11-1-16,-2 9 1 16,7 8 0-16,0 16 1 0,1 9-1 15,4 6 0-15,2 9 1 16,4-1-1-16,0 8 2 15,-2 2-2-15,0 6 1 16,-4 7-1-16,-3 2 1 16,-5 10-1-16,-8 3-1 15,-7 7 1-15,-6 2-2 16,-6 5 2-16,-6 2-1 15,-1 2 1-15,-5 2 0 16,0-8 0-16,3 1 0 16,1-10-1-16,4-5 1 15,10-15 0-15,0 0 0 16,14-29 0-16,4-3 0 15,4-4 1-15,-1-10-1 16,1-2 0-16,1-5 2 0,-2 9-2 16,-5 2 1-16,-3 10-1 15,-3 7 1-15,-2 6-1 16,1 6 1-16,2 9-1 15,4 5 0-15,3 2 0 16,7 1 0-16,4-2 0 16,8 1 1-16,0-2-1 15,7-3 0-15,-4 0 0 16,-1-1 0-16,-8 1 0 15,-8-1-1-15,-8 6 1 16,-15-3 0-16,-2 12-1 16,-16 6 1-16,-5 5 0 15,-7 3-2-15,-2 7 2 16,-1 3-1-16,3 2 0 0,7 3 0 15,8-4 1-15,8-4-1 16,12-9 1-16,10-5 0 16,9-12 0-16,7-7 1 15,11-6-1-15,-3-12 0 16,4-7 0-16,-5-8 0 15,-3-3-1-15,-5-4 2 16,-8 1-1-16,-7 1 0 16,-9 6 0-16,-7 2 0 15,-4 7 0-15,-3 6 0 16,8 17 0-16,-16-13 0 15,16 13 0-15,0 0 0 16,0 0 0-16,7 15 1 0,15-12-1 16,3-1 0-16,9-4 1 15,2-1-1-15,1-1 1 16,-3-1-1-16,-3 2 0 15,-7 0 1-15,-9 2-1 16,-15 1 0-16,0 0 1 16,4 13-1-16,-15-2 0 15,-1 11 0-15,-3 1 0 16,-3 6-1-16,3 4 1 15,6 1 0-15,0 0 0 16,9-2-1-16,7-7 1 16,4-5 0-16,8-9 0 15,5-6 0-15,4-10 1 16,5-7-1-16,-1-7 1 15,-1-6-1-15,-3-9 1 16,0-2 0-16,-5 2 0 0,-5 1 2 16,-3 4-3-16,-7 6 0 15,-4 7 0-15,-4 16 0 16,0 0 0-16,-12 24 0 15,5 5 0-15,-5 6 0 16,2 5 0-16,6 1-4 16,4-2 1-16,4-6-2 15,16-8-3-15,0-20-7 16,27 0-4-16,-12-31-1 15,28 13-4-15,-19-30-2 16,17 10-2-16,-17-12-7 16,3 8 4-16,-14 0 17 0,-10-4 27 15,0 29 4-15,-32-10 4 16,9 22 5-16,-22-1 3 15,10 14 7-15,-18-3 3 16,12 20-12-16,-14-2-22 16,9 4-3-16,4-4 0 15,2 3 0-15,6-1-1 16,6-1 0-16,5-6 0 15,8-10-1-15,4-8 1 16,6-9 0-16,4-8-1 16,4-6 1-16,-3-10 0 15,0-8 0-15,2 2 0 16,-5-2-1-16,-3 5 1 15,-3 2 0-15,-5 8-1 16,-2 9 0-16,-7 12-1 0,6 13 0 16,-5 8-1-16,0 8-1 15,1 2 0-15,5 3-1 16,5 0 0-16,6-4-1 15,15-5 1-15,1-14-3 16,17-1-5-16,-4-24-6 16,22 9-4-16,-17-23-4 15,17 5-8-15,-19-11 0 16,-3 8 3-16,-10-2 35 15,-24-1 6-15,-2 19 8 16,-34-13 6-16,12 25 5 16,-28-3 8-16,10 20 2 15,-15-4-4-15,4 11-32 16,11-1 0-16,6 7 0 0,7-4-2 15,13-2 0-15,8-9 1 16,13-10-2-16,11-17 1 16,11-11 2-16,8-11-3 15,6-12 0-15,1-9 0 16,1-12 0-16,-4-2 0 15,-1-5 0-15,-4 6 0 16,-9 4 0-16,-7 10 0 16,-11 9 0-16,-7 19 0 15,-13 24 0-15,0 0 0 16,-18 38 0-16,-6 14 0 15,-5 10 0-15,5 15-8 16,-8-7-11-16,23 15-3 16,-17-23-6-16,39 11-5 0,-6-26-10 15,24-3 0-15,7-11 1 16</inkml:trace>
  <inkml:trace contextRef="#ctx0" brushRef="#br0" timeOffset="8481.4851">8705 1053 62 0,'0'0'35'0,"0"0"1"0,0 0-1 16,0 0-13-16,0 0-15 15,0 0-2-15,0 0-2 16,0 0 2-16,0 0 0 16,0 0-2-16,67 34 1 15,-67-34-1-15,50-7-1 16,-50 7-1-16,48-17 1 15,-48 17-1-15,0 0 0 16,61-32 0-16,-61 32 0 16,0 0 0-16,0 0 1 15,0 0-1-15,0 0 1 16,15-24 0-16,-50 43-1 15,-11 9 0-15,0 13 0 16,4 3-1-16,15 6-1 0,20-9-3 16,22-14-4-16,43-26-22 15,-58-1-10-15,63-11 0 16,-63 11-2-16,87-18 1 15</inkml:trace>
  <inkml:trace contextRef="#ctx0" brushRef="#br0" timeOffset="9524.5447">8798 1072 61 0,'0'0'37'0,"0"0"-1"16,0 0 0-16,0 0-10 15,0 0-22-15,0 0 0 0,0 0-1 16,0 0 1-16,0 0-1 15,0 0-1-15,48-11 1 16,-48 11 0-16,0 0 0 16,66-8 0-16,-66 8-1 15,53-20-1-15,-53 20 0 16,52-24-1-16,-52 24 0 15,0 0 0-15,58-48 0 16,-58 48-1-16,0 0 1 16,16-49 2-16,-16 49-1 15,0 0 2-15,0 0-1 16,-52-23 1-16,52 23-1 15,-52 34 1-15,-13 10-2 0,6 18 1 16,8 2-2-16,23 5 1 16,19-6-2-16,24-13 0 15,19-16-2-15,17-21-2 16,17-8-12-16,-13-24-12 15,20 0-12-15,-13-7 0 16,-62 26-2-16,71-29 2 16</inkml:trace>
  <inkml:trace contextRef="#ctx0" brushRef="#br0" timeOffset="10403.595">10202 453 68 0,'0'0'39'16,"48"-46"-1"-16,-48 46 2 16,0 0-18-16,0 0-15 15,0 0-2-15,0 0-1 0,0 0 0 16,0 0 0-16,-33 65-3 15,33-65 2-15,-86 118-1 16,-14 0-1-16,-4 19 1 16,-19 9-1-16,2 14-1 15,-8-6 0-15,17-20 1 16,20-27-2-16,34-34-3 15,18-21 0-15,13-27-3 16,27-25-9-16,-2-16-18 16,31-21-6-16,-2-19 1 15,14-12-2-15</inkml:trace>
  <inkml:trace contextRef="#ctx0" brushRef="#br0" timeOffset="10675.6106">9467 732 90 0,'0'-53'42'15,"0"53"1"-15,3-86-1 16,-3 86-19-16,15-51-21 16,-15 51 0-16,0 0 0 15,48 10-1-15,-48-10 2 16,55 61-1-16,-25-32-2 15,44 84 1-15,-3 6-1 16,6 8 0-16,-11-3-1 16,-3-6 0-16,-13-12-5 15,-13-22-5-15,4-29-16 16,-17-25-14-16,17-14-1 0,-4-23-1 15,14-12 1-15</inkml:trace>
  <inkml:trace contextRef="#ctx0" brushRef="#br0" timeOffset="11291.6458">10575 748 52 0,'24'-45'38'16,"-24"45"0"-16,0 0-11 16,0 0 5-16,0 0-14 15,0 0-11-15,0 0-3 16,0 0 0-16,0 0-1 15,-5 43-1-15,-4 39 0 16,-11 11-2-16,4 9 0 16,-5 3-1-16,2 3 1 15,3-11-8-15,-5-27-25 0,26-37-5 16,-2-21-1-16,12-9-1 15</inkml:trace>
  <inkml:trace contextRef="#ctx0" brushRef="#br0" timeOffset="11494.6574">10518 1187 97 0,'0'0'39'0,"0"0"3"16,-57-50-1-16,57 50-25 15,0 0-13-15,0 0-1 16,0 0-1-16,0 0-3 15,0 0 0-15,6-53-2 16,-6 53-9-16,57-12-26 0,-57 12-1 16,70-13-1-16,-70 13-1 15</inkml:trace>
  <inkml:trace contextRef="#ctx0" brushRef="#br0" timeOffset="12142.6945">10750 1127 108 0,'-42'30'39'0,"11"-6"2"15,13-7-2-15,43-15-37 16,0-5 0-16,15-4 0 16,-40 7 0-16,49-11-1 15,-49 11 1-15,54-21-1 16,-54 21 1-16,55-24-2 0,-55 24 1 15,0 0-1-15,60-43 1 16,-60 43-1-16,0 0 0 16,0 0 0-16,0 0 0 15,0 0 0-15,0 0-1 16,5-38 2-16,-30 52-2 15,-4 10 2-15,-4 4-2 16,12 6 2-16,9 2-1 16,21-4 1-16,15-12 0 15,23-19 0-15,7-10 0 16,-54 9 0-16,57-18 1 15,-57 18-1-15,62-20 0 16,-62 20 0-16,55-22 1 0,-55 22-2 16,45-19 0-16,-5 3 0 15,-23 14 0-15,-17 2 0 16,0 24-2-16,-17 1 2 15,-11 2-1-15,4 6 1 16,1-5-1-16,19-4 1 16,4-14 0-16,13-12 1 15,12-11-1-15,-25 13 1 16,0 0 1-16,66-45-2 15,-66 45 0-15,57-41 0 16,-57 41 0-16,56-45 0 16,-56 45 0-16,51-41 0 15,-51 41 0-15,0 0 0 16,62-42 0-16,-24 32 0 15,-15 16 0-15,-14 6-4 0,-9 17-2 16,0 3-4-16,11 4-8 16,-5-14-6-16,28-4-12 15,5-13-4-15,12-7-1 16,-51 2 3-16</inkml:trace>
  <inkml:trace contextRef="#ctx0" brushRef="#br0" timeOffset="12459.7126">11979 1045 93 0,'0'0'41'16,"0"0"0"-16,0 0 0 16,0 0-20-16,-50-24-18 15,50 24 0-15,0 0-1 0,0 0 0 16,-52 27-1-16,52-27 0 15,0 20 0-15,9 3-1 16,-2 1 0-16,16-1 0 16,4-1 0-16,4 2-1 15,-14-2 0-15,-10 6 1 16,-17 1-2-16,-6 2 1 15,-5 1-1-15,-2-5-2 16,7-4-1-16,1-14-6 16,15-9-12-16,5-12-14 15,20-8-3-15,-25 20 0 16,0 0 2-16</inkml:trace>
  <inkml:trace contextRef="#ctx0" brushRef="#br0" timeOffset="12626.7222">12246 1067 105 0,'0'0'42'0,"44"-29"-1"15,-23 31 0-15,-14 17-36 16,-14 22-2-16,-19 14-3 16,-2 11-1-16,-4 0-4 15,14-11-1-15,28-19-14 16,-7-20-18-16,22-12-1 15,-2-19-1-15,16-8 0 16</inkml:trace>
  <inkml:trace contextRef="#ctx0" brushRef="#br0" timeOffset="12763.73">12389 997 101 0,'0'0'38'0,"-12"-66"-2"16,12 66-11-16,-11-58-50 15,11 58-11-15,0-48 0 16,0 48-2-16</inkml:trace>
  <inkml:trace contextRef="#ctx0" brushRef="#br0" timeOffset="13341.7631">12602 861 79 0,'0'0'42'0,"57"66"-1"16,-75-52 1-16,30 40-16 0,-24 0-21 16,-8 1 0-1,-13-4-3-15,16 4 0 0,-1-14-1 16,23-5 0-16,22-18-2 15,9-5 0-15,8-6 0 16,-2-9-1-16,4-10 1 16,-7-5-1-16,-8-7 1 15,-31 24-1-15,0 0 2 16,0 0 0-16,29-57 1 15,-29 57 0-15,0 0 0 16,0 0 0-16,-14-59 1 16,14 59-1-16,0 0 0 15,0 0 0-15,-1-47 1 16,1 47 0-16,0 0-1 15,0 0 1-15,0 0-1 0,57-21 0 16,-35 24 1-16,14 13-2 16,-5 3 0-16,6 11 0 15,-17 0 0-15,-11 8 0 16,-20-2 0-16,-5-2 0 15,-4-11 0-15,3-4 0 16,8-8 0-16,9-11 0 16,7-11 0-16,9-8 0 15,13-6 0-15,-29 25 0 16,0 0 0-16,57-46 0 15,-57 46 0-15,0 0 0 16,65-44 0-16,-11 23 0 16,-20 10 0-16,4 15 0 15,-15 9-3-15,1 7-10 0,-1 12-9 16,-27 4-3-16,9 10-10 15,-16-3-6-15,3 3-3 16,-15-1 2-16</inkml:trace>
  <inkml:trace contextRef="#ctx0" brushRef="#br0" timeOffset="13882.794">10278 1726 70 0,'-24'8'40'15,"-5"17"-3"-15,-19 9 2 16,-5 21-16-16,-11 10-20 15,-2 16-1-15,-1 4 1 16,9 11-1-16,7-6 0 16,20-1 0-16,19-14-3 15,23-12 0-15,25-9-5 16,14-28-6-16,27 0-26 15,-1-24 0-15,16 1 0 16,-8-18-2-16</inkml:trace>
  <inkml:trace contextRef="#ctx0" brushRef="#br0" timeOffset="14431.8254">10664 2146 101 0,'-13'-17'38'0,"9"29"2"16,-13-4-2-16,-5 22-34 15,4 3-1-15,-2 7-1 16,0 4-1-16,0 2 1 16,2 0-1-16,5-7-1 15,4-5 1-15,6-12-1 16,6-12 0-16,6-10 1 15,10-11-1-15,5-12 0 0,4-11 0 16,2-5 0-16,-1-7 1 16,-1-3-1-16,-4 3 0 15,-3 4 0-15,-6 5 1 16,-5 5-1-16,-2 13 0 15,-4 7 0-15,-4 12 0 16,0 0 0-16,1 16 0 16,3 1 0-16,2 0 0 15,3 1 0-15,5-3 1 16,9-4-1-16,9-10 1 15,7-7 0-15,4-4 0 16,1-8-1-16,3-3 1 16,-4-3 0-16,-4 1 0 15,-5 4-1-15,-9 4 1 0,-10 8-1 16,-15 7 0-16,13 13 0 16,-16 9 0-16,-3 11-1 15,-3 7 1-15,-1 5-2 16,6 3 0-16,1-2-2 15,12-1-7-15,0-26-7 16,24 7-6-16,-12-39-9 16,22 3-6-16,-3-26-1 15,7 0 1-15</inkml:trace>
  <inkml:trace contextRef="#ctx0" brushRef="#br0" timeOffset="14701.8409">11513 1734 99 0,'13'7'41'0,"-3"2"1"15,13 13-2-15,1-11-26 16,9 10-12-16,14 0 1 16,3 9-1-16,7 2 0 15,-5 4-2-15,-5 6 1 16,-10 10-2-16,-16 7 2 15,-14 12-2-15,-20 9 0 16,-13-1 0-16,-14 2-1 16,-9 1-1-16,-1 0-8 15,-9-23-8-15,20 4-11 16,-10-31-9-16,21-6-3 15,5-26 0-15,23 0 2 16</inkml:trace>
  <inkml:trace contextRef="#ctx0" brushRef="#br0" timeOffset="17693.0119">16124 680 91 0,'5'-50'36'15,"-5"50"0"-15,0 0-8 16,0 0-22-16,19-47-2 15,-19 47 0-15,0 0-1 16,0 0-1-16,0 0 0 16,29 52 1-16,-29-52-1 15,2 62-1-15,-9-36-2 16,6 70 2-16,-11 12-3 0,0 5 0 15,2-1-17-15,-5-22-18 16,7-25-1-16,4-31 0 16,20-43 0-16</inkml:trace>
  <inkml:trace contextRef="#ctx0" brushRef="#br0" timeOffset="17919.0249">16254 755 114 0,'-24'-53'40'0,"24"53"0"0,0 0-3 16,-25-55-36-16,25 55-1 15,0 0 0-15,0 0-1 16,0 0-2-16,66-38-12 15,-66 38-22-15,70-13-3 16,-70 13 1-16,85-14-3 16</inkml:trace>
  <inkml:trace contextRef="#ctx0" brushRef="#br0" timeOffset="18152.0382">16440 791 108 0,'-76'50'42'15,"76"-50"0"-15,-66 41-3 16,66-41-38-16,0 0-2 16,-52 46 0-16,52-46 1 15,0 0-3-15,0 0-2 16,52 19-3-16,-52-19-10 15,76-4-19-15,-76 4-2 16,99-14 0-16,-49 8 1 16</inkml:trace>
  <inkml:trace contextRef="#ctx0" brushRef="#br0" timeOffset="18760.073">16829 882 65 0,'0'0'38'16,"0"0"0"-16,0 0 2 16,0 0-18-16,0 0-12 0,0 0-2 15,0 0-2-15,0 0-1 16,-64 31-2-16,64-31 0 15,-69 49-1-15,17-2-1 16,12 6 0-16,15-3-1 16,28-3 0-16,18-8-1 15,21-16 2-15,-42-23-2 16,60 4 1-16,-60-4 2 15,70-20-3-15,-70 20 2 16,73-32-1-16,-73 32 0 16,60-45 0-16,-60 45 0 15,51-49-1-15,-51 49 1 16,25-54-1-16,-25 54 0 15,0 0 1-15,16-64 0 0,-16 64 0 16,0 0 0-16,3-51 0 16,-3 51 0-16,0 0 0 15,0 0 0-15,0 0 0 16,0 0 1-16,0 0-2 15,0 0 2-15,46 6 0 16,-46-6-2-16,6 32 2 16,24 13-1-16,0 7 0 15,-7-4-1-15,-12 4 1 16,-16-5-1-16,-3-6 1 15,-6-16 0-15,14-25 1 16,0 0 0-16,0 0-1 16,0 0 2-16,31-62-2 15,-31 62 1-15,40-53 0 0,-40 53 0 16,40-63-1-16,-40 63 1 15,48-59-3-15,-48 59 1 16,43-59 1-16,-43 59-2 16,55-48-1-16,-55 48-1 15,60-42-4-15,-60 42-10 16,71-28-16-16,-71 28-6 15,77-18-2-15,-77 18 1 16</inkml:trace>
  <inkml:trace contextRef="#ctx0" brushRef="#br0" timeOffset="18978.0854">18022 829 95 0,'0'0'40'16,"0"0"2"-16,0 0-3 16,0 0-31-16,0 0-2 15,0 0-2-15,-61 57-1 16,61-57 1-16,-72 39-3 15,72-39 0-15,-68 42 2 16,68-42-4-16,-47 37-2 16,47-37-2-16,0 0-9 15,0 0-18-15,18 52-8 16,-18-52 1-16,61 8-5 15</inkml:trace>
  <inkml:trace contextRef="#ctx0" brushRef="#br0" timeOffset="19344.1064">18357 914 101 0,'0'0'41'16,"0"0"2"-16,0 0-3 15,0 0-38-15,0 0-1 16,0 0 0-16,0 0-1 15,0 0 0-15,0 0 0 16,0 0 1-16,60 32-1 16,-60-32 0-16,65-22 0 15,-65 22 1-15,63-34 0 16,-63 34 0-16,52-33 0 15,-52 33-1-15,0 0 1 16,0 0 0-16,0 0 1 16,0 0 1-16,0 0-2 0,-51-9 1 15,51 9 0-15,-50 40 0 16,50-40 0-16,0 0-2 15,-31 69-7-15,31-69-21 16,0 0-10-16,62 50-4 16,-62-50-2-16,95 18-2 15</inkml:trace>
  <inkml:trace contextRef="#ctx0" brushRef="#br0" timeOffset="20466.1706">18125 753 66 0,'0'0'37'0,"0"0"-5"0,0 0-1 15,0 0-17-15,48-43-3 16,-48 43-3-16,0 0-2 15,0 0 0-15,0 0-2 16,0 0 1-16,-62 28-2 16,62-28 2-16,-53 43-1 15,53-43-1-15,-44 47 0 16,-22 19-1-16,-3-1-2 15,13 5 2-15,7-5-2 16,24-5 0-16,21-18-1 16,4-42 0-16,0 0-3 15,70 9-11-15,-23-19-21 16,-47 10-4-16,94-25 0 15,-42 15-2-15</inkml:trace>
  <inkml:trace contextRef="#ctx0" brushRef="#br0" timeOffset="21119.2079">18477 895 72 0,'0'0'41'16,"-47"23"-1"-16,47-23 2 15,0 0-22-15,0 0-19 16,0 0 2-16,0 0-2 15,-4 49 2-15,4-49-3 16,0 0 1-16,77-1-1 0,-77 1 1 16,74-17-1-16,-74 17 0 15,82-26 0-15,-82 26 0 16,76-37 1-16,-76 37 1 15,54-42-1-15,-54 42 1 16,0 0-1-16,28-64 1 16,-28 64 0-16,0 0-1 15,-51-35 1-15,51 35 0 16,-77 9 1-16,77-9-1 15,-88 29 1-15,88-29-1 16,-82 46 0-16,52 1 0 16,-17 20-2-16,31 8 0 15,22-6 0-15,38-12-3 16,21-16-2-16,21-21-4 15,9-12-22-15,-95-8-9 0,77-3-1 16,-77 3-2-16,78-11 1 16</inkml:trace>
  <inkml:trace contextRef="#ctx0" brushRef="#br0" timeOffset="21720.2423">17665 1325 94 0,'-18'29'37'0,"-18"11"0"15,8 28-4-15,-15 1-27 16,5 9-1-16,-3 7 0 15,9 4-2-15,-2-3-1 16,18 3-1-16,12-15-1 16,13-12-3-16,20-13-1 15,14-21-4-15,23-1-19 16,3-33-12-16,22-3 0 0,-6-27-1 15,11-2 1-15</inkml:trace>
  <inkml:trace contextRef="#ctx0" brushRef="#br0" timeOffset="22223.2711">18161 1588 96 0,'-42'38'38'0,"10"10"1"16,-6-2-1-16,5 13-37 15,3-1 1-15,7-3-2 16,1-4 2-16,6-6-1 0,3-9 0 16,4-7-2-16,5-12 2 15,4-17-2-15,8-13 2 16,6-9 0-16,4-10 0 15,-1-6 0-15,4-10 0 16,3-7 1-16,-3 2-2 16,-3 1 3-16,-1 11-3 15,-3 4 1-15,-5 13-1 16,-2 15 0-16,-7 9 0 15,14 23 0-15,-5 8 0 16,5 9-1-16,6 6 2 16,3 8-2-16,7 4 1 15,5-3-1-15,7-7 2 16,4-7-2-16,5-12 2 15,2-7-1-15,-1-15 1 16,-2-12-1-16,-2-17 1 0,-7-11 2 16,-6-9-2-16,-12-9 1 15,-8-3-2-15,-10-4 1 16,-5-5-2-16,-9 1-1 15,2 10-6-15,-17-7-20 16,18 13-12-16,-12 5 0 16,11 15-2-16,-6 4 0 15</inkml:trace>
  <inkml:trace contextRef="#ctx0" brushRef="#br0" timeOffset="23214.3277">1835 4090 49 0,'122'-6'30'16,"24"5"-6"-16,10-13-1 16,29 8-12-16,5-12-2 0,25 4-3 15,16-4-2-15,19 1-2 16,15-1-1-16,19 1-1 15,15 0 0-15,17 3 1 16,65-1-1-16,-23 1 1 16,48-2 0-16,-1-1 0 15,24-5 1-15,23-2 0 16,17-5 1-16,25-1-1 15,-20-6 0-15,69 1 0 16,17-3 0-16,8 8-1 16,12 5 1-16,19 2-1 15,13 7 1-15,7 7 0 16,23 4 0-16,-28 4 0 15,-12 3 0-15,34-1-1 16,10-5 1-16,10-2 0 0,17-10-1 16,13-5 1-16,-16-11-1 15,33-5 1-15,1-7-4 16,-33-13-19-16,-25 16-14 15,-49-6 0-15,-67 14-2 16,-74-2 0-16</inkml:trace>
  <inkml:trace contextRef="#ctx0" brushRef="#br0" timeOffset="24256.3873">7461 759 61 0,'-32'-57'35'16,"32"57"-3"-16,0 0 1 16,0 0-16-16,0 0-17 15,0 0 0-15,0 0-1 16,0 0 1-16,0 0 2 15,0 0-1-15,0 0 0 16,-18 57 0-16,34 19 0 16,2 21-1-16,-1 19 2 15,3 27-2-15,-3 17-1 16,-2 19 0-16,-1 21 0 15,-6 5 1-15,2 21 0 16,-4 21 1-16,4 19-1 16,-4 18 0-16,3 12 1 15,-9 21-1-15,3 2 0 0,-7 10-1 16,0 7 0-16,-4 8 3 15,-1 2-2-15,-6 4 3 16,4 5-2-16,2 0 3 16,3 10-1-16,2-3-1 15,5 7 1-15,3-6-2 16,5 11 1-16,-4 3-2 15,5 3 1-15,-3 0-2 16,-1-10 2-16,-4 0-1 16,-1-3 2-16,-4 1-3 15,0-1 2-15,1-3-3 16,2 5 3-16,1-4-2 0,2 1 1 15,4-3-1-15,4-4-1 16,1-17 1-16,3-14-2 16,-2-15 0-16,2-16 1 15,0-11-1-15,-2-10 0 16,0-9 1-16,-2-10-2 15,4-10 0-15,-2-33-12 16,20-19-16-16,-8-44-7 16,17-47 0-16,0-56 0 15</inkml:trace>
  <inkml:trace contextRef="#ctx0" brushRef="#br0" timeOffset="25075.4342">8322 14929 53 0,'-1'-67'35'0,"-2"-4"-1"15,-6-19-10-15,3-3-21 16,-9-13-2-16,-1-9 0 16,0-8 0-16,-3-7 2 15,-1-11-1-15,3-6-1 16,-4-11 2-16,6-5-1 15,1-10 1-15,3-10-1 16,1-11 2-16,6-6-2 16,1-8-1-16,1-4 0 15,2-2 0-15,0-3 0 16,-2 2 0-16,1 3 0 0,-4-3 0 15,-2 6 1-15,-2-5 0 16,4 0 1-16,-4-11 0 16,1-3 0-16,3-12-1 15,2-11 0-15,5-2-1 16,-1-10-1-16,6-5-1 15,-1-5 1-15,2-4 0 16,2-2 0-16,-3 5 0 16,-4 0 1-16,1 3 0 15,-6 6 0-15,-1 0 0 16,-6 7 0-16,0 2-1 15,-1 3-2-15,-3-2 1 16,0 3 1-16,0-7-1 16,3-2 2-16,1-1-1 15,3-1 0-15,0 0 0 0,5 4 3 16,2 0-2-16,-7 2-1 15,3 1 1-15,-4 8-2 16,1 5 2-16,-5 9 0 16,0 4-1-16,3 10 0 15,2 113-4-15,-2-8-28 16,5 6-5-16,-4-7 0 15,1 15-1-15</inkml:trace>
  <inkml:trace contextRef="#ctx0" brushRef="#br0" timeOffset="26027.4887">14828 947 59 0,'0'0'26'15,"40"-46"-3"-15,-40 46-6 16,11 42-22-16,7 36 3 0,-14 36 6 15,1 26 4-15,-5 22 2 16,4 25 0-16,-1 13 0 16,-13 1 4-16,7 8-6 15,-6 20-2-15,4 13-2 16,0 19 0-16,1 16-1 15,4 11 0-15,8 13-1 16,3 9 0-16,11 12-1 16,5-4 0-16,7 4 0 15,7-4 1-15,5 0 0 16,-2 2-2-16,5-7 2 15,-1-4-3-15,-8 2 2 16,0 5-2-16,-9 8 1 16,-6 5 1-16,-3 11-3 15,-7 4 4-15,-7 14-2 0,-3 3 1 16,-3 2 0-16,-6-3-2 15,1-4 3-15,-2-5-4 16,-4-3 3-16,1-8-3 16,0-4 2-16,0-7-2 15,-2 5 1-15,5-2 0 16,0 4-2-16,0-5 1 15,4-5 1-15,-2-5-2 16,2-10 2-16,3-12-2 16,1-14-1-16,8-15 0 15,-2-21-4-15,10-9 1 16,-7-23-10-16,23-5-19 15,-13-25-5-15,12-14 5 0,-10-23-1 16</inkml:trace>
  <inkml:trace contextRef="#ctx0" brushRef="#br1" timeOffset="54994.1454">2414 4485 87 0,'6'-12'36'0,"-6"-10"2"15,10 11-4-15,-18-9-25 16,15 10-2-16,-6-4-1 15,-1 14-1-15,8 14-1 16,-2 18-1-16,-6 20-1 16,1 19-1-16,-1 15 1 15,0 12-1-15,-1 9 0 16,1 5-1-16,-4-11 1 15,2-10-1-15,0-17 1 16,2-15-1-16,-3-15-1 16,0-18-1-16,6-10-3 0,-3-16-3 15,0 0-21-15,4-32-8 16,6 14-1-16,-12-20-1 15,15 1 0-15</inkml:trace>
  <inkml:trace contextRef="#ctx0" brushRef="#br1" timeOffset="55647.1828">3417 4385 90 0,'19'-13'36'0,"-11"-10"-2"15,7 19-2-15,-20-9-20 16,5 13-3-16,0 0-2 16,-18 6-3-16,-6 5-1 0,0 6-1 15,-7 5-1-15,-4 2-1 16,0 5 0-16,4 2 0 15,0 0-1-15,6 1 1 16,10-1-1-16,7-2 1 16,8 1 0-16,13 0-1 15,1-1 1-15,10 1 0 16,4 1 0-16,2-1 0 15,4 1 1-15,-5-3-1 16,0 1 1-16,-6 1-1 16,-4-1 2-16,-5-1-2 15,-4 4 2-15,-7 1 0 16,-8-1-1-16,-1 4 1 15,-8-4-1-15,-4 1 1 16,-3-5-1-16,-2-6 1 0,-6-4-2 16,1-10 0-16,-3-6 0 15,1-11-2-15,1-5 0 16,-1-3-2-16,8-4-5 15,-6-16-11-15,19 9-17 16,-10-15-2-16,19 4 0 16,0-11-1-16</inkml:trace>
  <inkml:trace contextRef="#ctx0" brushRef="#br1" timeOffset="55956.2005">3543 4307 104 0,'0'0'40'16,"0"0"0"-16,0 0-5 15,11 1-31-15,7-9-2 16,8-5 0-16,3 3 0 16,1-5 0-16,8 2-2 15,-4 0 0-15,1 0 0 16,-2 4-1-16,-5-3-5 15,8 18-16-15,-20-12-15 16,4 13-2-16,-20-7 0 16,29 9-2-16</inkml:trace>
  <inkml:trace contextRef="#ctx0" brushRef="#br1" timeOffset="56571.2357">4271 4344 92 0,'10'-12'38'16,"18"7"0"-16,-3-15 0 0,22 3-30 16,-9-2-5-16,5 3-1 15,2 7-1-15,-6 2 0 16,-4 13 0-16,-9 6 0 15,-12 8 0-15,-10 8 0 16,-11 5-1-16,-4 3 1 16,-6 0 0-16,-5-2-1 15,4 1-1-15,-1-7 1 16,9-3 0-16,5-2 0 15,6-3-1-15,8 0 1 16,2-1-1-16,7-1 1 16,0 3 0-16,10 2 0 0,-1-2 0 15,-1 2 0 1,0 2 0-16,-1 3 0 0,-8 1 2 15,0 1-2-15,-11 2 3 16,-6 5-2-16,-10-1 2 16,-5 1-1-16,-8-2 1 15,-5 0 0-15,-5-3-1 16,-2-1 0-16,-2-8-1 15,1-3 0-15,2-9-1 16,4-8 0-16,2-10-2 16,5-9-1-16,5-2-1 15,3-14-7-15,10 8-5 16,-9-20-8-16,19 11-17 15,-2-13 2-15,13 7-2 16,4-11 2-16</inkml:trace>
  <inkml:trace contextRef="#ctx0" brushRef="#br1" timeOffset="57123.2672">5269 4264 105 0,'0'0'39'0,"0"0"0"16,0 0-2-16,0 0-31 15,-8 21-2-15,8 3-1 16,-2 7-1-16,5 10 0 0,0 6 0 15,4 5-1-15,3 2 0 16,4-2 0-16,8-1-1 16,2-11 0-16,5-4 1 15,0-6-1-15,6-11 0 16,-4-5-1-16,3-7 1 15,-3-3 1-15,-1-9-1 16,-1-3-1-16,-3-9 1 16,-2-6 1-16,0-12-1 15,-2-6 0-15,-3-8 0 16,-4-7 0-16,-5-5 0 15,-5-5 1-15,-5 1-1 16,-7 2 0-16,-7 4 1 16,-7 7 1-16,-3 8-1 0,-10 11 0 15,-2 9 0-15,-3 16 1 16,0 11-2-16,-2 13 0 15,1 12 0-15,4 6-1 16,6 8 0-16,5 2-1 16,8 0-2-16,1-8-6 15,11 7-2-15,-9-21-6 16,21 11-8-16,-16-21-12 15,18 10-3-15,-9-22-1 16,17 17 1-16</inkml:trace>
  <inkml:trace contextRef="#ctx0" brushRef="#br1" timeOffset="58014.3182">6121 4528 69 0,'10'-7'37'0,"-10"7"0"0,7 12 0 15,2 16-16-15,-14-8-15 16,3 10-2-16,-5 2-2 15,3 0-1-15,-3-1 1 16,2-2-1-16,-3-7-1 16,3-6 1-16,5-16-1 15,0 0 1-15,9-13-1 16,0-8 0-16,6-10 1 15,3-4-1-15,1-5 1 16,2 5-1-16,1 2 1 16,-4 8-1-16,2 10 1 15,-3 8 0-15,-5 15-1 16,-3 9 1-16,1 5 0 0,-5 6 0 15,-1 1-1-15,-1-3 0 16,-2-1 0-16,2-8 0 16,-3-17 0-16,11 6 0 15,-11-6 0-15,19-28 0 16,-5 5 0-16,3 0 0 15,-1-1 1-15,3 1-1 16,-4 5 1-16,1 10 0 16,-4 9 0-16,2 9 0 15,-5 6 0-15,-1 8 0 16,-1 1-1-16,-2 4 1 15,2 1-2-15,-4-5-1 16,1 1-2-16,-6-11-7 16,10 9-6-16,-8-24-20 0,-3 16 0 15,3-16-1-15,0 0 0 16</inkml:trace>
  <inkml:trace contextRef="#ctx0" brushRef="#br1" timeOffset="58667.3555">6696 4578 69 0,'0'0'38'0,"0"0"-1"0,18 1 1 16,-18-1-13-16,16 2-19 15,-16-2-2-15,6 25-1 16,-2-8-1-16,1 5 0 15,-5 1-1-15,0 0 0 16,-3 0 0-16,0-4 0 16,0-3-1-16,-1-7 0 15,4-9 0-15,0 0 0 16,7-17 0-16,0-3 0 15,6-4 1-15,1-3-1 16,0 1 0-16,2 2 1 16,1 3-1-16,-2 6 0 0,0 10 1 15,2 6-1-15,-7 10 1 16,2 3-1-16,-4 2 1 15,1 0 0-15,-2 0-1 16,1-2 0-16,-8-14 1 16,15 10-1-16,-4-16 0 15,1-2 1-15,6-8-1 16,-1-3 0-16,5-2 1 15,0-1-1-15,0 2 1 16,-1 6 0-16,-2 6 0 16,-2 7 0-16,-3 8 0 15,-1 4-1-15,-3 5 1 16,-1 1 0-16,1 1 0 15,-2 1-1-15,-3 0 0 16,5-1-1-16,-1-2 0 0,-4-5-3 16,6 6-8-16,-11-17-2 15,8 11-6-15,-15-22-9 16,7 11-11-16,1-23-1 15,2 8 0-15,-10-11 2 16</inkml:trace>
  <inkml:trace contextRef="#ctx0" brushRef="#br1" timeOffset="62960.6011">11101 3795 92 0,'0'-16'40'16,"0"16"2"-16,-12 2-3 0,7 13-22 16,-13-6-13-16,2 11-1 15,-5 10-1-15,2 9 0 16,4 13-1-16,1 7-2 15,5 9 2-15,14 6-1 16,4 3 0-16,10-6 0 16,11-7 1-16,8-12-1 15,11-15 0-15,7-15 1 16,8-18 0-16,0-20 0 15,2-15-1-15,0-8 1 16,-5-12-1-16,-4-6 2 16,-8-5-2-16,-5-5 2 15,-12 2-2-15,-4-2 2 16,-11 1 0-16,-8 4-2 0,-7 4 0 15,-10 2 0-15,-12 8 0 16,-9 7 0-16,-8 10 0 16,-13 10 0-16,-6 8 0 15,-6 11 0-15,-3 9 0 16,-2 7 0-16,4 8 0 15,1 6 0-15,8 6 0 16,8 3 0-16,8 2-3 16,7 0-4-16,17 4-6 15,-3-16-3-15,17 10-3 16,-12-25-10-16,22 11-10 15,-10-23-2-15,13 18-1 16,-13-18 3-16</inkml:trace>
  <inkml:trace contextRef="#ctx0" brushRef="#br1" timeOffset="69008.947">17917 3885 70 0,'0'0'39'16,"-5"-14"-1"-16,5 14 1 16,-8-16-14-16,8 16-19 15,-10-2-1-15,10 2-1 16,-10 27-1-16,2 2 0 15,-3 9-1-15,-2 14 0 16,2 9-1-16,0 10-1 16,3 1 1-16,5 2-1 15,8-5 0-15,7-4 0 16,4-9 0-16,9-12-1 15,5-12 1-15,5-14 1 0,3-9-1 16,4-11 0-16,1-11 0 16,2-9 0-16,2-11 0 15,-3-7 0-15,-2-5 0 16,1-2 0-16,-4-6 1 15,0 0 0-15,-4-2 0 16,-6 0 0-16,-5 1 0 16,-10 5 0-16,-5-2 0 15,-9 7 1-15,-9 3-1 16,-10 3-1-16,-10 8 1 15,-3 7-1-15,-10 4 1 16,-1 6-1-16,-3 6 1 16,-3 5-1-16,-2 2 1 15,0 5-1-15,4 3 0 0,2 3-1 16,2 3 1-16,5 6-2 15,5 3-1-15,3 1-4 16,12 13-7-16,-9-14-9 16,21 14-17-16,-11-11-1 15,13 7-1-15,-3-14 0 16</inkml:trace>
  <inkml:trace contextRef="#ctx0" brushRef="#br1" timeOffset="99674.701">18172 4914 97 0,'10'-11'40'0,"-10"-7"0"16,12 13-3-16,-14-10-29 15,7 6-5-15,0-5 2 16,-5 14-2-16,8-11 1 16,-8 11-2-16,1 17 2 15,-2 17-1-15,-4 15 0 0,1 14-1 16,4 18 2-1,-2 10-4-15,4 12 0 0,2 4 0 16,2-4 0-16,3-8 0 16,4-8 0-16,0-11 0 15,-1-14 0-15,-1-9 0 16,-3-15 0-16,1-14 0 15,-4-6 0-15,-5-18 0 16,9 11 0-16,-9-11 0 16,5-16 0-16,-6 0 0 15,3 5-4-15,-3-16-12 16,8 11-7-16,-18-23-6 15,19 13-8-15,-16-9-3 16,12 10-4-16,-9-4 3 16</inkml:trace>
  <inkml:trace contextRef="#ctx0" brushRef="#br1" timeOffset="114303.5378">2340 5838 70 0,'0'0'38'0,"9"-24"-1"15,-9 24 0-15,6-28-11 16,-6 28-16-16,8-19-1 16,-8 19-2-16,4 17-2 15,-4 12-1-15,-5 14-1 16,-1 14 0-16,-1 13-2 0,-1 7 0 15,1 8 0-15,-1 0 2 16,-2-2-3-16,4-6 0 16,1-12 0-16,-3-10 0 15,5-13-2-15,-1-13-2 16,6-7-7-16,-2-22-25 15,0-13-4-15,-2-16-1 16,12-3 0-16</inkml:trace>
  <inkml:trace contextRef="#ctx0" brushRef="#br1" timeOffset="114802.5663">2717 5676 121 0,'17'-4'39'0,"-17"4"2"16,3 33-7-16,-6-9-29 15,1 13-1-15,0 10-1 0,-3 11 0 16,3 3-2-16,0 5 0 16,1-2 0-16,3-3-1 15,3-10 2-15,7-7-2 16,3-12 0-16,7-12 0 15,4-8 0-15,5-7 0 16,0-7 0-16,5-6 0 16,3-4 0-16,-2-3 0 15,0 1 0-15,-8 3 0 16,1 1-2-16,-5 2 0 15,-2 6-2-15,-5-1-2 16,0 10-7-16,-18-7-24 16,15 0-3-16,-15 0 0 15,0 0-1-15</inkml:trace>
  <inkml:trace contextRef="#ctx0" brushRef="#br1" timeOffset="115069.5816">3096 5958 106 0,'-6'-18'40'16,"6"18"0"-16,0 0 0 16,0 0-32-16,5 29-2 15,-4 9-1-15,-2 8-1 16,6 9-2-16,-9 9 0 15,5 5 0-15,-2-2-2 16,0-3 0-16,1-4 0 0,-4-11 0 16,8-7-6-16,-10-23-9 15,17-1-22-15,-11-18-2 16,8-17-2-16,-1-19-2 15</inkml:trace>
  <inkml:trace contextRef="#ctx0" brushRef="#br1" timeOffset="115573.6104">3630 5714 103 0,'13'-27'38'16,"8"11"0"-16,0-10-2 15,10 5-30-15,2 0-3 16,6 8-1-16,-3 5 1 16,3 14-2-16,-9 13 3 15,-3 11-2-15,-10 10 1 16,-5 10 0-16,-11 5 0 15,-7 7-1-15,-2 0 1 16,-1-2-2-16,-4-3-1 16,1-4 1-16,8-5-1 15,-2-8 1-15,7-6-1 0,0-8 2 16,3-7-2-16,5-2 0 15,3-7 0-15,4-5 0 16,3-1 0-16,5-3 0 16,1-2 0-16,1 0 0 15,1-2 0-15,-2 1 0 16,-1 0 0-16,-8-2-6 15,4 9-8-15,-18-15-13 16,9 12-13-16,-12-15-2 16,1 13 1-16,10-21-2 15</inkml:trace>
  <inkml:trace contextRef="#ctx0" brushRef="#br1" timeOffset="116106.6409">4857 5590 104 0,'-9'13'41'0,"-10"-12"-1"15,10 14 0-15,-3-7-36 0,4 5-1 16,2-1 0-16,1 4-1 15,2 6 0-15,1 1 0 16,2 9 0-16,3-2 0 16,5 2 0-16,2-1-1 15,4 1-1-15,5-6 1 16,1-1-1-16,8-4 0 15,-4 0 1-15,-1-1-1 16,-1-1 1-16,-3 0-1 16,-4 1 1-16,-5 5 0 15,-3-1 1-15,-6 3-2 16,-2 1 0-16,-7 1 0 15,-1-1 0-15,-5-3 0 16,-2 0 0-16,-3-5 0 0,-2-7 0 16,-4-8 0-16,2-5 0 15,-3-9-2-15,4-2-4 16,-6-22-7-16,19 9-7 15,-19-25-13-15,23 11-8 16,-5-17 1-16,15 6-1 16</inkml:trace>
  <inkml:trace contextRef="#ctx0" brushRef="#br1" timeOffset="116339.6542">4970 5577 101 0,'29'-4'41'0,"-12"-6"0"0,13 6 0 16,-7-11-35-16,12 3-2 16,3-7-2-16,1 4-1 15,-2-2-2-15,-7 2-2 16,1 10-8-16,-19-10-13 15,6 18-15-15,-18-3-2 16,0 0 0-16,0 0-1 16</inkml:trace>
  <inkml:trace contextRef="#ctx0" brushRef="#br1" timeOffset="117413.7156">5584 6124 103 0,'0'0'40'15,"0"0"1"-15,0 0-2 16,0 0-32-16,7 15-3 16,0-2-2-16,-2 3 1 15,1 6-2-15,-2 0 0 16,1 1 1-16,-5 1-1 15,0-3 0-15,-1-5-1 16,-3-2 1-16,4-14-1 0,0 0 0 16,0 0 0-16,5-17 0 15,3-3 0-15,4-9 0 16,2-2 0-16,1-6 0 15,3 4 0-15,1 3 0 16,-1 3 0-16,3 10 0 16,-4 10 0-16,1 7 1 15,-3 13-1-15,0 5 1 16,-1 6 0-16,-6 3 0 15,5-2-1-15,-5 1 1 16,2-8 0-16,-4-3-1 16,-6-15 1-16,14 11-1 15,-14-11 0-15,17-17 2 16,-6-1-2-16,1-3 0 15,4-3 0-15,-1 0 0 0,0 0 0 16,3 4 0-16,-3 3 0 16,4 7 0-16,-5 8 0 15,2 4 0-15,-5 8 0 16,3 5 0-16,-3 3 0 15,-4 3 0-15,0 2 0 16,-4 1 0-16,2-1-3 16,-1-3 0-16,2 2-4 15,-6-22-9-15,13 32-13 16,-13-32-11-16,12 9 0 15,-12-9-2-15,23-4 2 16</inkml:trace>
  <inkml:trace contextRef="#ctx0" brushRef="#br1" timeOffset="118097.7548">6344 6116 108 0,'0'0'41'0,"0"0"1"16,3 12-1-16,6-1-33 15,-10 4-4-15,2 4 0 16,1 3-2-16,0-2-1 15,1-1 0-15,0-3-1 0,1-4 0 16,-4-12 0-16,10 7 0 16,-10-7 0-16,14-18 0 15,-5 3 0-15,4-6 0 16,0 0-1-16,3-4 1 15,4 0 0-15,-3 5 0 16,2 5 0-16,-5 4 1 16,3 7-1-16,-9 8 0 15,7 7 0-15,-6 4 1 16,-2 5 1-16,0 2-2 15,-4 2 0-15,2-2 0 16,-1-4 0-16,2 0 0 16,-4-6 0-16,-2-12 0 15,13 11 0-15,-13-11 0 0,18-8 0 16,-5-3 0-16,1-5 0 15,2-2 0-15,1-3 0 16,2 0 0-16,0 1 0 16,-1 2 0-16,-3 4 0 15,-1 5 0-15,-4 6 0 16,-10 3 0-16,13 14 0 15,-8 2 0-15,-5 3 0 16,0 7 0-16,0 1 0 16,-1 2 0-16,-3 3 0 15,3-3 0-15,-1-1 0 16,1-4 0-16,-3-5 0 15,3-3 0-15,1-16-2 16,3 17-8-16,-6-28-4 0,13 11-6 16,-15-25-11-16,15 10-9 15,-11-10-2-15,1 1 0 16,-4-4 2-16</inkml:trace>
  <inkml:trace contextRef="#ctx0" brushRef="#br1" timeOffset="125869.1993">9876 5526 79 0,'0'0'37'15,"-12"-1"-1"-15,12 1 0 16,-11 5-30-16,6 8-1 16,-5-4-1-16,5 12 2 15,-6 3-3-15,4 11 1 16,-2 6 1-16,-1 9-1 0,3 3 0 15,7 2 0-15,4-1 0 16,9-5-4-16,5-6 3 16,10-10-1-16,9-10-1 15,5-10 0-15,5-13-1 16,3-7 1-16,-1-8 0 15,4-3-1-15,-8-10 1 16,-3-2-1-16,-5-1 0 16,-8-3 0-16,-5 1-2 15,-4-4 3-15,-4 0-3 16,-9-2 4-16,-2-3-4 15,-2-1 0-15,-5-7 0 16,-3 3 1-16,-3-1 1 16,-2 1-2-16,-5-1 2 0,-7 7-2 15,-2 8 2-15,0 8 0 16,-7 8 1-16,-3 12-1 15,-2 9 0-15,-1 8 1 16,-2 12-1-16,2 6 0 16,1 8 0-16,0 5 1 15,9 3-2-15,4-2 4 16,6 1-5-16,6-5 1 15,11 0-3-15,-2-14-11 16,22 7-20-16,-8-18-4 16,12 5 1-16,-4-13-4 15</inkml:trace>
  <inkml:trace contextRef="#ctx0" brushRef="#br1" timeOffset="126162.216">10856 5887 116 0,'0'0'43'15,"19"1"-1"-15,-19-1-1 16,11-5-35-16,-11 5-3 16,7-10-2-16,-7 10-1 15,8-9-1-15,-8 9-3 16,9-14-4-16,1 15-24 0,-10-16-8 15,0 15-1-15,9-23 1 16,1 9-3-16</inkml:trace>
  <inkml:trace contextRef="#ctx0" brushRef="#br1" timeOffset="129069.3823">12772 5797 107 0,'0'0'38'0,"0"0"1"15,0 0-8-15,0 0-26 16,0 0-2-16,0 0 0 16,0 0-1-16,10 17-1 15,-6-3 0-15,1 3 0 16,-1 6 1-16,-4 2-1 15,0 2 0-15,0 0 0 16,-2 0 0-16,0-2 0 16,1-6 0-16,-2-4 0 15,6-4 0-15,-3-11 0 16,0 0-1-16,0 0 1 15,11-6 0-15,-5-7-1 0,1-3 1 16,2-5-1-16,0-5 1 16,4-1-1-16,2-3 0 15,2-1 0-15,5 2 0 16,-4 2-2-16,5 2 2 15,-3 8-2-15,-2 3 3 16,3 10-1-16,-4 4 0 16,-2 7 0-16,-2 6 1 15,-1 6 1-15,0 3-2 16,-2 2 3-16,-2 4-2 15,1-5-1-15,0 2 1 16,0-3-1-16,-2-6 1 16,2-1-1-16,-9-15 0 15,19 15 0-15,-19-15 1 0,18-9-1 16,-4-3 0-16,-2-3 0 15,6-5 0-15,0-5 0 16,2-3 0-16,4 0-1 16,-1 1 1-16,1 3-1 15,-1 5 1-15,-1 1-2 16,-2 9 3-16,-2 6-1 15,-4 6 0-15,0 5 2 16,-2 8-1-16,-2 3 1 16,2 4-2-16,-1 3 0 15,-1 3 0-15,0 0 0 16,3 2 0-16,-4-6 0 15,2 2 0-15,-2-4 0 16,-1-7 0-16,-1 0 0 0,-7-16 0 16,9 18 0-16,-9-18 0 15,0 0 0-15,0 0-2 16,0 0-4-16,-9-15-9 15,9 15-6-15,-15-16-10 16,15 16-9-16,-15-25-1 16,8 10-1-16,-5-7 3 15</inkml:trace>
  <inkml:trace contextRef="#ctx0" brushRef="#br1" timeOffset="149210.5343">11476 5400 15 0,'0'0'29'15,"-1"-15"0"-15,1 15 3 16,-4-22-20-16,4 22 2 16,5-20-1-16,5 16-1 15,-10-11-4-15,0 15 0 0,9-17-3 16,-9 17 0-16,0 0-1 15,0 0-1-15,0 0 0 16,-11 10 0-16,0 5 0 16,-1 7-1-16,-3 8 0 15,4 9 0-15,-1 6-1 16,2 6 2-16,5 5 0 15,3 1-1-15,4-1 1 16,3 0-1-16,7-5 1 16,2-11-1-16,6-5 0 15,0-9-1-15,2-10-1 16,5-9 0-16,-1-8 1 0,1-7-1 15,0-11 1 1,1-2-1-16,-4-6-1 0,1-5 2 16,-2-2-2-16,-4-4 2 15,-5-4-2-15,-1-2 0 16,-8-4-1-16,-3 1 1 15,-3-2 2-15,-11-6-4 16,1 0 4-16,-6-3-4 16,-2 5 3-16,-3 1 0 15,0 4 0-15,-1 8 0 16,1 7 1-16,-3 11-1 15,2 14 1-15,-1 13 0 16,3 10-1-16,-2 12 1 16,0 5-1-16,1 7 0 15,4 3-1-15,1-1-2 16,12 4-5-16,-8-14-26 0,23 6-5 15,-3-16 0-15,12 1-1 16</inkml:trace>
  <inkml:trace contextRef="#ctx0" brushRef="#br1" timeOffset="149858.5714">12054 5159 74 0,'13'-24'35'0,"-13"24"0"16,6-25 1-16,-6 25-29 15,0-19-5-15,0 19 1 16,-11-4-1-16,2 13 0 15,-7 8 0-15,-1 10 0 16,-1 6-1-16,1 10 1 16,3 4-1-16,2 1 1 15,6 3-1-15,7 0 0 16,8-5 0-16,4-3 2 0,6-11-3 15,1-4 3-15,-1-10-4 16,5-9 4-16,0-10-3 16,-6-10 0-16,-1-11 1 15,-2-7-3-15,-4-9 2 16,3-6-2-16,-5-8 3 15,5-3-4-15,-4 1 4 16,0 5-1-16,-1 5 0 16,-1 10 0-16,-2 13 0 15,-6 21 1-15,1 10 0 16,-2 21 1-16,-3 16-1 15,-1 13 1-15,-2 9-1 16,2 8 2-16,0 4 1 16,1-4-1-16,2-2-1 15,3-5 0-15,1-4 0 0,2-13-3 16,0-8 0-16,0-16-9 15,11-1-25-15,-15-28-5 16,8 10 1-16,-7-23-2 16</inkml:trace>
  <inkml:trace contextRef="#ctx0" brushRef="#br1" timeOffset="150292.5962">12633 5175 80 0,'-14'-11'38'16,"14"11"-2"-16,-24 4 2 15,16 8-29-15,-7-1-7 16,10 8 0-16,-1 4 0 16,5 4-1-16,2 4-1 15,4 0 0-15,1 3 0 16,2 1 0-16,1 2 0 15,2 3 1-15,-2-1-1 16,4-2 4-16,-2 1-2 16,0 0 1-16,-2-1 0 15,-4 4 1-15,-1-4 0 0,-4 2 0 16,-8-6-1-16,0 3-2 15,-4-6 2-15,-3-5-2 16,1-4-2-16,-1-11 0 16,3-6-2-16,-2-18-4 15,14-2-27-15,-11-17-5 16,11-2-2-16,-4-11 1 15</inkml:trace>
  <inkml:trace contextRef="#ctx0" brushRef="#br1" timeOffset="150480.607">12786 5161 97 0,'19'-9'38'0,"-3"-11"0"16,13 5-2-16,-11-5-37 15,7-11-13-15,13 13-23 16,-10 0 0-16,0 10-1 16,-11-5 0-16</inkml:trace>
  <inkml:trace contextRef="#ctx0" brushRef="#br1" timeOffset="177900.1753">18350 6380 13 0,'2'12'12'16,"-2"-12"0"-16,0 0-1 15,0 0-11-15,0 0 0 16,0 0-6-16,0 0-9 16,-1 11-1-16</inkml:trace>
  <inkml:trace contextRef="#ctx0" brushRef="#br1" timeOffset="178472.208">18216 6548 83 0,'-8'10'39'15,"8"-10"-1"-15,-10 10 1 16,10-10-28-16,0 0-3 16,6-16-3-16,8 7 1 15,-1-6-2-15,8 3-2 16,-2-7 1-16,7 4-2 15,2-5 1-15,4 4-2 16,5 3 2-16,2 2-2 0,2 5 1 16,2 7 0-16,-4 7 1 15,-4 8 0-15,-4 11 0 16,-10 9 0-16,-9 9 0 15,-8 10-2-15,-11 8 0 16,-8 8 0-16,-10 0 0 16,-8 5 0-16,-5-2 0 15,-2 0 0-15,-4-8 0 16,2-5 0-16,2-10 0 15,7-6 0-15,5-11 0 16,10-6 0-16,8-9 0 16,10-4 0-16,0-15 0 0,23 14 0 15,3-11 0-15,10-2 0 16,6-5 0-16,3-1 0 15,5 0 0-15,3-4 0 16,2 2 0-16,3 0 0 16,1-1 0-16,-5 4 0 15,-3 2 0-15,-6 2 0 16,-5 1 0-16,-8 3 0 15,-8 1 0-15,-9 0 0 16,-3 2 0-16,-12-7-16 16,16 0-20-16,-16 0-6 15,0-15-1-15,-5 2-1 16</inkml:trace>
  <inkml:trace contextRef="#ctx0" brushRef="#br1" timeOffset="191103.9305">2491 7429 56 0,'-10'-13'34'0,"10"13"0"15,-14-24 2-15,14 11-24 16,-10-11-3-16,12 11 1 16,-10-10-1-16,12 14-1 15,-6-6-1-15,2 15-2 16,0-13-1-16,0 13 0 15,0 29-1-15,1 4 1 16,-2 15-2-16,2 10 1 16,2 13-1-16,1 8-1 15,3 6 0-15,4-4-2 0,-2-6 2 16,3-7-2-16,-1-6 0 15,0-14-1-15,-5-5-2 16,-1-18-4-16,10 3-29 16,-15-28-3-16,12 15 0 15,-12-15-1-15</inkml:trace>
  <inkml:trace contextRef="#ctx0" brushRef="#br1" timeOffset="191847.973">2984 7309 75 0,'19'-15'36'0,"7"-7"0"16,7 2 1-16,-5-4-30 15,15 8 0-15,-7-2-1 16,3 14 0-16,-10 6-2 15,-2 11-1-15,-10 8 0 16,-4 11-1-16,-13 5 0 16,-11 8-1-16,-3 2 0 15,-8 3 0-15,3-7-2 16,-5-1 2-16,10-9-2 15,0-4 1-15,9-8 0 16,10-7-1-16,4-3 1 16,10-3 0-16,5 4-1 15,0-3 2-15,2 4-1 0,1 2 0 16,-1 1 0-16,-5 5 1 15,-4-2-1-15,-1 7 1 16,-10 0 0-16,-2 0-1 16,-9 0 0-16,1 3 1 15,-6-1 0-15,-3-1-1 16,-8 2 1-16,-1-5-1 15,-6 1 1-15,-1-3 0 16,-1-4-1-16,-1 2 0 16,0-8 0-16,0-3-1 15,9-3-2-15,-1-9-2 16,9 0-5-16,-6-15-26 15,20 2-4-15,0-12 1 16,15 2 0-16</inkml:trace>
  <inkml:trace contextRef="#ctx0" brushRef="#br1" timeOffset="192321.0001">3855 7293 102 0,'-11'-13'39'0,"11"13"-1"15,15-31-3-15,1 16-32 16,6-1 0-16,7 4-1 16,3 4 1-16,2 9-1 15,-2 6 0-15,-3 10 0 16,-5 9-1-16,-5 11 0 15,-10 10 0-15,-7 5 0 16,-7 8 0-16,-5-1 0 16,-5-1 0-16,1 0 0 15,0-5 0-15,4-5 0 16,2-9 0-16,8-5-1 15,5-11 1-15,6-3-1 16,5-3 0-16,5-4-1 16,1-4 1-16,1-7-2 0,3 1 0 15,-4-5-1-15,1 1-2 16,-6-17-11-16,10 11-21 15,-10-10-3-15,9 4 1 16,-9-11 0-16</inkml:trace>
  <inkml:trace contextRef="#ctx0" brushRef="#br1" timeOffset="192749.0246">4526 7450 103 0,'0'0'38'0,"-14"3"2"16,14 18-2-16,-5-1-34 15,7 10 0-15,5 4-2 0,6 6 1 16,3 2-2-16,7-1 1 16,2-4-2-16,6-5 0 15,5-6 0-15,0-10 0 16,2-10 0-16,0-8 0 15,-3-10 0-15,3-4 1 16,-4-11-1-16,-4-11 0 16,-5-7 1-16,2-9-1 15,-11-6 1-15,-1-4-1 16,-8 0 0-16,-7-1 0 15,-8 3 1-15,-6 10 0 16,-10 5 0-16,-4 13 0 16,-8 11 0-16,-1 12 0 15,-3 9 0-15,-1 6 0 0,3 8 0 16,2 4-1-16,2 5-1 15,4 0 0-15,7 7-1 16,1-5-3-16,13 13-14 16,-6-14-19-16,15 9-1 15,-6-13-1-15,11 3-2 16</inkml:trace>
  <inkml:trace contextRef="#ctx0" brushRef="#br1" timeOffset="193650.0761">5398 7550 85 0,'10'15'37'0,"-11"-3"-1"0,7 10 2 15,-10 0-31-15,9 7-2 16,-5-1-2-16,5-1 0 15,-4-1 0-15,2-4-2 16,-2-10 1-16,-1-12-1 16,0 0 0-16,18 1 0 15,-9-16 0-15,5-8-1 16,1-5 0-16,0-4 0 15,7 0 1-15,-3 3-1 16,-1 6 0-16,1 7 0 16,-1 11 1-16,0 8 0 15,-1 7-1-15,-2 11 1 16,-1-1 0-16,0 1 0 15,-1 3 0-15,-2-8 0 0,3-6-1 16,1-7 0-16,5-11 1 16,3-5-1-16,1-10 0 15,3-3 0-15,2-5 0 16,-2 4 0-16,-2 4 0 15,-3 8 0-15,-7 9 0 16,-3 11 0-16,-5 7 1 16,-1 9-1-16,-3 3 0 15,0 3 0-15,2 3-3 16,-1-8-2-16,11 8-22 15,-10-19-13-15,13 1 2 16,-18-12-3-16,30 2 2 16</inkml:trace>
  <inkml:trace contextRef="#ctx0" brushRef="#br1" timeOffset="194087.1011">6228 7554 101 0,'6'15'38'15,"-12"-1"1"-15,9 11 0 16,-8-5-36-16,5 4 0 15,1-2-1-15,3-3 0 16,0-3-1-16,-4-16 0 16,17 14 0-16,-1-20-1 15,0-5 0-15,3-5-1 16,5-6 1-16,-1-1 0 15,0 0 0-15,0 4-1 16,-2 5 2-16,-3 6-1 16,-3 3 0-16,-1 10 1 0,-2 2-1 15,3 1 1-15,-1 0 0 16,5 0 0-16,-2-6-1 15,3-5 1-15,4-8-1 16,1-4 0-16,2-4 0 16,1 2 0-16,1-2 0 15,-1 4 0-15,0 4 0 16,-2 7 0-16,-4 8 0 15,-2 8 0-15,-4 6 0 16,-5 1-2-16,3 5-1 16,-7-5-6-16,13 8-27 15,-17-12-4-15,9 6 1 16,-12-21-2-16</inkml:trace>
  <inkml:trace contextRef="#ctx0" brushRef="#br1" timeOffset="207712.8805">13554 7282 71 0,'0'0'36'16,"0"0"1"-16,0 0 0 15,-14-9-31-15,14 9 0 16,0 0 0-16,17 22-1 15,-15-8 0-15,4 6-2 16,-4 2 0-16,1 4-1 16,-4-2 0-16,1-1-1 15,-4-7 0-15,1-3 0 0,3-13 0 16,0 0-1-16,3-20 0 15,6 1 1-15,2-8-1 16,6-4 0-16,2 0 0 16,5 0 0-16,-4 5 0 15,2 4 1-15,-2 9-1 16,-1 3 0-16,-2 10 1 15,-3 7 0-15,-3 5-1 16,2 4 1-16,-3 4 0 16,-1 3 0-16,-3-2 0 15,-1 1 0-15,3-3-1 16,-2-5 1-16,-6-14-1 15,16 14 0-15,-16-14 0 0,21-13 0 16,-6-1 1 0,4-4-1-16,2-3 0 0,1-6 0 15,2 2 0-15,-1 0 0 16,2 3 1-16,-5 4-1 15,2 8 0-15,-5 4 0 16,0 8 1-16,0 8 0 16,-2 5-1-16,1 7 0 15,-3 2 0-15,3 5 1 16,-3 1-1-16,0 0 1 15,-1-3-1-15,0-1 0 16,-1-6-1-16,-2-5-1 16,4-2-2-16,-13-13-3 15,24 13-16-15,-24-13-17 0,15-8 0 16,-15-5-1-16,0 13 1 15</inkml:trace>
  <inkml:trace contextRef="#ctx0" brushRef="#br1" timeOffset="239080.6746">18534 8081 86 0,'0'0'35'0,"2"-26"1"16,12 8 2-16,10-7-35 16,10 3 2-16,7-4-3 15,9 4 2-15,1 3-2 0,-2 8 0 16,-2 8 0-1,-7 18 0-15,-14 7-1 0,-11 12-1 16,-14 8 2-16,-10 8-2 16,-7 3 1-16,-6 1-1 15,-2-1 1-15,7-8-2 16,7-7 1-16,8-4 0 15,12-8 0-15,5-3 0 16,10-1 0-16,5-1 0 16,3 0 0-16,-3 2 1 15,2 1-1-15,-7 1 0 16,-7 4 0-16,-7 4 2 15,-14 0 1-15,-11 3-1 16,-13 2 1-16,-10 1 0 0,-16-2 0 16,-3 0 0-16,-7-3 0 15,-3-4-2-15,0-7-1 16,5-9 0-16,6-2-1 15,8-12-4-15,12 3-5 16,-1-14-29-16,17 3-1 16,0-11 0-16,14 5-2 15</inkml:trace>
  <inkml:trace contextRef="#ctx0" brushRef="#br1" timeOffset="248337.204">9765 7018 95 0,'0'0'38'0,"-12"-6"1"0,12 6-4 15,-18 3-29-15,7 5-1 16,-2 1 0-16,3 14-3 15,-1 3 1-15,1 16-2 16,4 4 1-16,0 14-2 16,7 7 1-16,4 6 0 15,5-1 0-15,8-4 2 16,9-7-2-16,9-11 0 15,7-12 0-15,8-14 0 16,2-18-1-16,4-13 1 16,0-12-1-16,-5-11 1 15,-5-11-1-15,-5-7 0 16,-7-8 0-16,-11-5 0 15,-10-4 1-15,-9-6 0 0,-12 2 0 16,-8 0 0-16,-11 4 0 16,-11 6 1-16,-10 8-2 15,-8 11 1-15,-4 16-1 16,-7 11 0-16,3 16 0 15,-1 11 0-15,7 12 0 16,5 13-2-16,9 6 2 16,10 6-1-16,13 6 0 15,10-2-2-15,15 1-1 16,6-9-6-16,27 6-29 15,-1-15-1-15,14 0-1 16,1-11-1-16</inkml:trace>
  <inkml:trace contextRef="#ctx0" brushRef="#br1" timeOffset="248559.2167">10688 7581 103 0,'-3'14'39'16,"-9"-13"0"-16,12-1-3 16,-24 14-39-16,13-31-6 15,24 7-29-15,-7-10 1 16,11 6 0-16,-5-8-2 15</inkml:trace>
  <inkml:trace contextRef="#ctx0" brushRef="#br1" timeOffset="249111.2483">11176 6866 109 0,'0'0'40'16,"0"0"1"-16,0 0-1 16,0 0-34-16,0 26-2 0,6 2 0 15,5 17-3-15,-3 9 1 16,2 14-1-16,0 11 0 15,-2 5-2-15,-1 3 1 16,4-3-1-16,-2-10 0 16,0-11 0-16,5-9-2 15,-5-17-3-15,6 0-12 16,-15-37-22-16,28 12-2 15,-22-28 1-15,11-3 0 16</inkml:trace>
  <inkml:trace contextRef="#ctx0" brushRef="#br1" timeOffset="249644.2788">11912 6869 107 0,'-2'-20'39'15,"-10"-6"1"-15,4 13-4 16,-12 1-29-16,-2 11-1 15,-7 9-2-15,1 14 0 16,-2 6-2-16,2 13 0 16,6 4-1-16,5 8-1 15,4-2-1-15,12-3 0 16,4-5 1-16,11-4-2 0,2-9 2 15,8-12-2-15,3-7 1 16,1-11 1-16,1-10 1 16,-2-5 0-16,-2-12 0 15,-4-5 1-15,-3-7-1 16,-2-4 1-16,-2-2-1 15,-2 3 1-15,-2 3-2 16,1 12 1-16,-1 11-1 16,-10 16 0-16,16 15 2 15,-10 16-5-15,-3 20 3 16,-2 13-1-16,-1 7 1 15,4 10-1-15,-3 3 0 16,1-4 0-16,4-7-2 16,3-12 1-16,2-10-4 0,-2-27-13 15,18 1-21-15,-11-24-2 16,12-8 0-16,-9-21 0 15</inkml:trace>
  <inkml:trace contextRef="#ctx0" brushRef="#br1" timeOffset="250049.302">12513 6952 106 0,'16'37'36'15,"-15"-3"3"-15,5 15-2 16,-5 1-33-16,11 9-1 15,-1-1 0-15,8 7-2 16,2-8-1-16,9-4 2 0,6-10-2 16,3-8 0-16,7-12 0 15,1-13 0-15,-2-12-1 16,0-14 1-16,-7-12 0 15,-4-10 0-15,-6-7 0 16,-12-10 2-16,-8-7-1 16,-10-6 1-16,-10-4 0 15,-4 2 1-15,-11 3-1 16,-3 9 1-16,-6 11-1 15,-5 12-1-15,-1 19 0 16,0 14 0-16,-2 15 0 16,1 7-1-16,5 10 0 15,2-3-3-15,13 7-6 16,-8-19-20-16,21 10-11 0,0-13-2 15,11 1 2-15,-1-13-2 16</inkml:trace>
  <inkml:trace contextRef="#ctx0" brushRef="#br1" timeOffset="259198.8253">2742 8619 71 0,'0'0'30'16,"4"-14"0"-16,-4 14 2 16,1-18-18-16,-1 18-3 15,0 0-2-15,10 5-1 16,-11 11-2-16,2 12-1 15,-2 7-1-15,2 12 0 16,-4 10 0-16,3 11-2 16,-1 3 1-16,-1 4-2 15,3-7 0-15,0-1 0 0,-1-6-2 16,1-9 0-16,4-11-3 15,0-13-3-15,11-4-26 16,-16-24-6-16,26-1 0 16,-16-23-1-16</inkml:trace>
  <inkml:trace contextRef="#ctx0" brushRef="#br1" timeOffset="259736.8561">3213 8601 66 0,'9'-16'38'0,"9"0"-1"15,-3-8 0-15,17 7-11 16,-6-12-23-16,12 2-1 15,-1 3 1-15,6 7 0 16,-6 6-1-16,1 11 0 16,-5 10 0-16,-11 13 0 15,-6 8 0-15,-7 14 1 16,-11 7-1-16,-3 5 0 15,-9 4 0-15,-1 4-1 0,-5-2 1 16,1 0-1-16,1-3 0 16,3-5-1-16,3-9 0 15,7-3 1-15,7-10-1 16,5-7 1-16,9-11 0 15,9-6-1-15,3-10 1 16,5-6-1-16,5-7 1 16,3-2-1-16,-2-2 0 15,3-2 0-15,-3 2-3 16,-4 2 0-16,0 2-4 15,-13-10-24-15,8 13-10 16,-13-10 1-16,3 8-2 16</inkml:trace>
  <inkml:trace contextRef="#ctx0" brushRef="#br1" timeOffset="260071.8752">4301 8447 82 0,'17'-9'41'15,"-17"9"-1"-15,6 20 1 16,-9-4-24-16,6 20-12 0,0 8 0 16,3 10-2-16,4 6 0 15,-6 11-1-15,8-1 0 16,-6 1-1-16,5-3 0 15,-4-6-3-15,-2-7-3 16,-2-16-4-16,11 1-26 16,-13-25-6-16,7-4 1 15,-4-22-2-15</inkml:trace>
  <inkml:trace contextRef="#ctx0" brushRef="#br1" timeOffset="260596.9053">4980 8398 97 0,'0'0'39'16,"-6"-19"1"-16,6 19-4 16,-15 19-30-16,1 6-2 15,-3 9 1-15,6 17-1 16,-4 8-1-16,7 10-2 15,7 2 2-15,8 2-2 16,8-6 1-16,11-4-2 16,7-10 1-16,6-13-2 0,10-13 1 15,3-14 0-15,4-14 0 16,-3-14-1-16,-2-12 1 15,-6-11 0-15,-7-11 0 16,-8-8 0-16,-13-6-1 16,-9-5 1-16,-18-1-1 15,-8-1 1-15,-10 5 0 16,-9 7 0-16,-5 11-1 15,-5 12 1-15,-5 20 1 16,2 13-1-16,2 18 0 16,3 10 1-16,7 14-1 15,2 2 0-15,9 6 0 16,9-1-3-16,13 0-4 15,1-18-22-15,21 9-12 0,-1-13 1 16,19 2-2-16,2-11 0 16</inkml:trace>
  <inkml:trace contextRef="#ctx0" brushRef="#br1" timeOffset="261302.9456">6005 8797 97 0,'0'0'38'0,"-6"11"2"16,6 14-11-16,-13-1-21 15,10 6-2-15,-2 1-2 16,4 4-1-16,-1-2-1 15,3 0-1-15,0-6 0 0,4-3 0 16,-2-10-1-16,-3-14 0 16,6 12-1-16,-6-12 1 15,9-16 0-15,-2-4 0 16,0-4-1-16,7-6 1 15,1 0 0-15,0 1-1 16,6 5 1-16,-1 6 0 16,-1 7 0-16,1 11 1 15,-3 9-1-15,1 9 0 16,-4 6 1-16,0 4-1 15,-3 0 0-15,2-2 1 16,0-5-1-16,-2-6 0 16,7-8 0-16,0-10 0 15,3-12 0-15,6-6 0 0,-1-6-1 16,2-3 1-1,2-4 0-15,-3 4 0 0,-3 5 0 16,-2 10 1-16,-2 8-1 16,-4 13 1-16,-4 5 0 15,-1 11-1-15,1 7 1 16,-3 0-1-16,2 3-3 15,-4-10-4-15,13 9-27 16,-12-17-6-16,5 0 0 16,-13-14-2-16</inkml:trace>
  <inkml:trace contextRef="#ctx0" brushRef="#br1" timeOffset="261872.9782">6738 8914 95 0,'0'21'38'0,"7"12"-1"15,-8-8-6-15,6 11-24 16,-2-12-2-16,6 1-2 15,-1-7-1-15,1-5-1 16,-9-13-1-16,13 3-1 16,-13-3 1-16,13-22-1 15,-5 3 1-15,-1-6-1 16,2 0 1-16,2-3-1 15,-1 5 1-15,3 4 0 0,-1 6 1 16,-1 6-1-16,1 11 1 16,-3 7 0-16,-1 11 0 15,0 5 0-15,-2 1 0 16,-1 5 0-16,2-5-1 15,0-1 1-15,1-10-1 16,7-5 0-16,3-11 0 16,3-8 0-16,4-6 0 15,3-7 0-15,1-3 0 16,0-4 0-16,0 2 0 15,-5 3 1-15,-6 7 0 16,-1 8 0-16,-3 6 0 16,-4 8 1-16,-1 5-1 15,-1 10 1-15,-3 6-1 0,0 3 0 16,0 5-1-16,0-3 0 15,-3 0 0-15,0-6-1 16,3-1-3-16,-4-15-4 16,13 3-28-16,-14-14-5 15,0 0 1-15,12-20-2 16</inkml:trace>
  <inkml:trace contextRef="#ctx0" brushRef="#br1" timeOffset="269058.3892">9894 8263 83 0,'-11'-1'36'0,"11"1"-9"15,-8-10 3-15,8 10-21 16,0 0-1-16,0 0-2 16,-14-6-1-16,5 23 0 15,-5 9-2-15,-2 15 0 16,-4 10 0-16,2 12-1 0,0 7 1 15,2 3-2-15,8 1 2 16,8-6-1-16,10-11 0 16,12-11-1-16,13-17 1 15,8-14-1-15,9-20 0 16,5-11-1-16,1-15 0 15,3-12 0-15,-5-9-1 16,-4-9 0-16,-9-6 0 16,-11-5 1-16,-12-2-1 15,-10 0 1-15,-11 4 0 16,-14 6 0-16,-12 11 0 15,-6 13 1-15,-12 15-1 16,-6 15 0-16,-1 20 0 16,-5 11 1-16,5 12-1 0,5 7-1 15,9 5 0-15,9-1-2 16,19 2-4-16,3-15-30 15,33 8-4-15,6-9 0 16,17 4-1-16</inkml:trace>
  <inkml:trace contextRef="#ctx0" brushRef="#br1" timeOffset="269261.4008">10884 8635 104 0,'0'0'42'0,"-9"19"1"0,-17-13-1 15,7 3-41-15,-5-6-1 16,7-7-3-16,17 4-6 16,-12-9-29-16,23 4-3 15,0-11 0-15,15 6-2 16</inkml:trace>
  <inkml:trace contextRef="#ctx0" brushRef="#br1" timeOffset="269813.4324">11154 8240 83 0,'15'-7'41'16,"-1"-11"0"-16,13 8 0 16,0-9-28-16,10 4-10 15,7-2-1-15,6 4-1 16,1 5 0-16,-4 8 0 15,-9 11-1-15,-12 9 1 16,-10 6-1-16,-16 9 1 16,-14 7-1-16,-6 2 0 15,-8 1 1-15,3-1-1 16,0-8 0-16,9-4 0 15,14-8 0-15,11-7 0 16,11-5-1-16,8-2 1 0,9-1 0 16,1 2 0-16,4 2 0 15,-9 5 0-15,1 4 1 16,-6 4 0-16,-13 3 0 15,-6 4 0-15,-9 1 2 16,-9 3-2-16,-6-1 1 16,-4-2 0-16,-8-5-1 15,1-4 0-15,-6-5 0 16,3-7-1-16,0-10-1 15,1-6-1-15,1-9-1 16,3-10-2-16,10-1-3 16,-7-17-20-16,14 11-14 15,-2-11 1-15,18 4-2 16,-3-6 3-16</inkml:trace>
  <inkml:trace contextRef="#ctx0" brushRef="#br1" timeOffset="270214.4553">11916 8222 75 0,'12'-13'40'0,"2"10"-2"15,-4-8 2-15,11 14-30 16,0-11-4-16,5 8-1 16,2 2-2-16,1 8 0 15,-1 6-1-15,-2 9-1 0,-8 8 0 16,-3 9 0-16,-9 3-1 15,-6 8 1-15,-6 0 1 16,-2 4 0-16,-6 0 0 16,3-3-1-16,1-4 2 15,6-7-2-15,4-3 1 16,4-8-1-16,6-7-1 15,7-7 0-15,6-5 0 16,1-3 0-16,1-6-1 16,1-3 0-16,3-2-2 15,-6-8-3-15,4 8-13 16,-14-18-21-16,10 4-2 15,-10-11 2-15,11-1-3 16</inkml:trace>
  <inkml:trace contextRef="#ctx0" brushRef="#br1" timeOffset="270649.4802">12612 8319 89 0,'-4'19'40'15,"-7"1"1"-15,10 15-2 16,6-4-34-16,4 8-1 15,3 4 1-15,10 4-1 16,-3-3-1-16,15-3-2 16,-2-5 1-16,9-6-2 15,2-6 2-15,-1-5-3 0,-3-9 1 16,-2-11-1-16,-3-8 0 15,-7-8 1-15,-2-8-2 16,-7-6 1-16,-9-9-1 16,-5-8 2-16,-4-6-2 15,-5-7 2-15,-3-2-1 16,-5-1 1-16,-5 2 0 15,-6 10 1-15,-4 9 0 16,-5 15 1-16,-4 10 0 16,-1 17-1-16,-2 14 1 15,2 9 0-15,1 8 0 16,6 2-1-16,4-3 0 15,9-3-2-15,10-1-1 16,4-11-6-16,18 12-18 0,-14-26-16 16,23 21 0-16,-10-19-2 15,1 6 1-15</inkml:trace>
  <inkml:trace contextRef="#ctx0" brushRef="#br1" timeOffset="271739.5426">13565 8623 74 0,'11'-8'40'0,"-11"8"-2"15,0 0 2-15,9 9-32 16,-2 8-3-16,-4 3 1 16,-1 7-2-16,-4 3 1 15,2 4-3-15,-5-4 1 0,-1 0-2 16,4-8 0-16,-5-9 0 15,7-13-1-15,9-16 0 16,6-11-2-16,7-8 2 16,4-7-2-16,6-3 2 15,2 2-2-15,2 6 2 16,-4 12-1-16,-2 11 1 15,-6 15 1-15,-2 13 0 16,-11 13 2-16,-2 4-2 16,-2 1 2-16,-1-1-1 15,2-6 0-15,1-8 0 16,8-13 0-16,1-13-1 15,10-9-2-15,2-6 0 16,6-6 0-16,2 2 1 0,1-1-1 16,-2 8 0-16,-4 12 0 15,-3 8 1-15,2 7 2 16,-8 10-2-16,4 2 1 15,-4 3-3-15,3 2-1 16,-8-11-10-16,13 10-26 16,-17-10-3-16,4 3 1 15,-7-10-1-15</inkml:trace>
  <inkml:trace contextRef="#ctx0" brushRef="#br1" timeOffset="278502.9294">18744 9346 64 0,'0'0'39'0,"6"-12"-2"16,-6 12 3-16,0 0-12 15,14 5-20-15,-17 15-3 16,4 15 0-16,-6 6-1 15,-2 17 0-15,-1 5-2 16,-1 10 1-16,-1-2-2 16,3 2 2-16,5-10-2 15,4-4 1-15,11-13-1 16,13-10 0-16,9-13 0 15,10-10 0-15,7-12-1 0,9-6 1 16,1-5-1-16,3-5 0 16,-7 0 0-16,-7 0-1 15,-6 6 0-15,-10-4-1 16,-7 10-2-16,-11-5-4 15,3 12-29-15,-20-4-3 16,0 0 1-16,-14 6-2 16</inkml:trace>
  <inkml:trace contextRef="#ctx0" brushRef="#br1" timeOffset="278794.9461">19094 9701 107 0,'-19'-10'41'16,"19"10"0"-16,-3 20-1 15,12-1-34-15,0 17-2 16,4 15 0-16,-1 9 0 15,0 11-2-15,-1 9-2 16,1 2 1-16,-5 0-1 16,0-6 0-16,-3-4-2 15,0-13-1-15,-2-6-5 16,-8-26-24-16,12 3-8 15,-6-30 0-15,0 0-3 0</inkml:trace>
  <inkml:trace contextRef="#ctx0" brushRef="#br1" timeOffset="304226.4007">2907 10031 83 0,'-6'-23'29'16,"10"12"1"-1,-4-11-6-15,6 9-22 16,-4-7-2-16,4 10 0 15,-6 10-1-15,0 0-1 16,9 28 4-16,-7 44 9 31,1 16-3-31,-3 3-1 16,4 8 0-16,0 0-4 15,3-1 0-15,2-6-9 16,-3-20-22-16,8-43-12 16,-14-29 3-16,24 13-2 15</inkml:trace>
  <inkml:trace contextRef="#ctx0" brushRef="#br1" timeOffset="309996.7308">3619 9938 78 0,'0'0'35'0,"-3"-14"0"16,-3 1 0-16,6 13-30 15,-8-19 0-15,8 19 0 16,-5-15-1-16,5 15-1 0,0 0 0 16,-11 5 0-16,6 15-1 15,5 15 0-15,0 14-2 16,0 18 0-16,0 10 0 15,0 15 0-15,5 3 0 16,1 1 0-16,0-5-1 16,-1-9 2-16,2-14-1 15,0-14 0-15,-2-12 0 16,-3-11-1-16,5-8-3 15,-9-13-3-15,9 5-10 16,-7-15-21-16,0 0 2 16,0 0-3-16,11-17 2 15</inkml:trace>
  <inkml:trace contextRef="#ctx0" brushRef="#br1" timeOffset="310672.7694">4085 10112 63 0,'0'-17'35'0,"-8"-3"1"15,6 9 0-15,-15-3-28 16,17 14 0-16,-19 2-4 15,12 16-1-15,-5 11-2 16,3 14 0-16,0 13 0 16,8 16 1-16,0 7-2 15,6 5 1-15,5 0-1 16,7-8 2-16,6-8-1 15,9-12 1-15,2-21-2 16,6-12 1-16,-2-17-1 0,5-11 0 16,-4-12 1-16,-3-10-1 15,-4-11 1-15,-3-7-1 16,-4-11 1-16,-8-8-1 15,-2-7 2-15,-9-2-3 16,-5-3 3-16,-5 1-2 16,-7 5 2-16,-7 8-1 15,-4 7 0-15,-5 13 0 16,-6 8 0-16,-1 14 1 15,-3 8-2-15,0 12 0 16,0 10 0-16,3 9 1 16,7 13-3-16,5 6 2 15,10 11-3-15,5-1 0 16,12 13-6-16,2-10-26 15,19 3-3-15,3-15 0 0,10-4-1 16</inkml:trace>
  <inkml:trace contextRef="#ctx0" brushRef="#br1" timeOffset="311093.7935">4757 10134 74 0,'0'0'36'16,"-17"22"3"-16,1-1-3 15,3 14-22-15,2 10-11 16,8 9-1-16,6 8 0 0,9 4 1 16,5 1-2-16,8-2 1 15,6-9-2-15,7-7 1 16,4-12-2-16,0-17 1 15,3-15 0-15,-1-14 0 16,-2-16 0-16,0-11 0 16,-7-17 1-16,-2-8-1 15,-11-9 1-15,-6-5-1 16,-7-6 2-16,-11 2 0 15,-9 2 0-15,-6 7 0 16,-8 7 1-16,-3 17-2 16,-9 14 1-16,-2 16 1 15,-2 15-3-15,1 14 1 16,0 14-1-16,-3 13 0 15,7 8-2-15,-1 2 0 0,14 10-6 16,-6-11-26-16,25 8-7 16,1-12 2-16,19-2-3 15</inkml:trace>
  <inkml:trace contextRef="#ctx0" brushRef="#br1" timeOffset="311881.8386">5608 10532 60 0,'0'0'36'0,"0"0"-2"15,5 15 1-15,-10-4-25 16,13 12-3-16,-8-3-2 16,5 3-1-16,-5-1-2 15,5-3-1-15,-4-5 0 16,-1-14-1-16,0 0 1 15,18-7-1-15,-13-12 0 16,5-9 0-16,4-3 0 16,-2-2-1-16,1 1 2 15,4 6-1-15,-2 7 0 16,3 14 1-16,-3 7 1 15,3 12-1-15,-4 9 1 0,0 3 0 16,1 1-1-16,-1-2 1 16,0-6-1-16,-1-8 0 15,0-12-1-15,4-7 1 16,-3-14 0-16,4-7-1 15,1-3 0-15,2-5 0 16,-2 4 1-16,1 0-1 16,-1 9 0-16,-3 8 0 15,2 9 1-15,2 8-1 16,-4 7 1-16,4 6-1 15,-1 6 0-15,-1 1 0 16,3 2-3-16,-6-6-5 16,12 7-28-16,-12-15-1 0,6 7 0 15,-8-13-2-15</inkml:trace>
  <inkml:trace contextRef="#ctx0" brushRef="#br1" timeOffset="312324.8639">6432 10390 66 0,'0'0'37'16,"12"0"-1"-16,-12 10 1 15,2 13-20-15,-3 3-12 16,5 4-2-16,-4 1-1 16,4 3 0-16,1-6-1 15,-4-1 1-15,5-12-2 16,1-5 1-16,-7-10-1 15,16-8 1-15,-2-8-1 0,3-7 0 16,-1-6 1-16,4 2-1 16,-1 0 1-16,5 9-8 31,0 13 2-31,-3 2-1 15,-1 11 0-15,-2 4 0 16,1 7-1-16,-2-1 2 16,2-3-2-16,-4-9 8 15,-1-12-1-15,4-3 1 16,3-8-1-16,0-2 0 15,0-4 1-15,1 4-1 16,-2 3 1-16,-1 8 0 16,0 7-1-16,-1 8 2 15,1 8-1-15,-1 1 0 0,-3 2-1 16,3 3-1-16,2 3-6 15,-14-13-25-15,14 10-3 16,-20-21-2-16,21 20 0 16</inkml:trace>
  <inkml:trace contextRef="#ctx0" brushRef="#br1" timeOffset="315877.0671">9801 9910 65 0,'5'-11'34'15,"-5"11"1"-15,1-20-10 16,-1 20-14-16,0 0-3 16,-10 15-1-16,0-3-1 15,2 14 0-15,-7 5-3 16,3 8 0-16,-3 5-2 15,5 6 1-15,5 2-1 16,3 0 0-16,5-2-1 16,10-4 1-16,4-7-2 15,7-7 3-15,5-9-2 16,3-9 1-16,5-11 0 15,1-6-1-15,-1-10 1 16,-2-8-1-16,-2-8 0 16,-4-3 1-16,-2-8 0 0,-7-4 0 15,-1-3 0-15,-10-4-1 16,0-1 2-16,-9 0-2 15,-1-1 1-15,-8 6-1 16,-8 2 0-16,1 6 0 16,-7 8 0-16,-2 6 0 15,-4 13 1-15,-4 5-1 16,3 10 0-16,2 8 1 15,2 8-1-15,1 8 0 16,7 3 0-16,3 2 0 16,8 0-1-16,2-4-4 15,17 2-25-15,-5-12-9 16,10 2 1-16,2-12-3 15</inkml:trace>
  <inkml:trace contextRef="#ctx0" brushRef="#br1" timeOffset="316080.0787">10531 10125 91 0,'-8'18'37'0,"-7"-5"-1"15,2 1 0-15,-6-6-43 16,2-12-31-16,17 4 3 16,-4-16-4-16,9 3 4 0</inkml:trace>
  <inkml:trace contextRef="#ctx0" brushRef="#br1" timeOffset="316402.0971">10811 9666 93 0,'-5'29'38'15,"-6"-1"2"-15,7 18-2 16,-4-3-32-16,8 2-1 15,1 1-2-15,8-3 1 0,1-6-1 16,6-3-2 0,5-11 0-16,6-5 0 0,-2-9-1 15,8-6 0-15,0-6 0 16,0-5-1-16,0-4 0 15,-3-1-1-15,-2 0-2 16,-8-7-3-16,10 9-30 16,-24-7-3-16,-6 18 1 15,8-23-1-15</inkml:trace>
  <inkml:trace contextRef="#ctx0" brushRef="#br1" timeOffset="316665.1122">11076 9752 93 0,'-11'7'40'0,"7"13"0"16,-3-1-1-16,9 10-34 15,-2 2-1-15,3 11-1 16,2 0 1-16,4 8-2 15,-1 1-1-15,2-2 0 16,-1-5-2-16,-5-5 0 16,2-3-3-16,-3-13-2 15,8 0-28-15,-11-23-5 16,0 0-1-16,14-1-1 15</inkml:trace>
  <inkml:trace contextRef="#ctx0" brushRef="#br1" timeOffset="317595.1654">12148 9813 75 0,'15'-16'37'0,"-7"-5"-1"16,7 12 3-16,-11 0-29 15,5 5-4-15,-9 4-1 16,9 17 0-16,-9 5-1 16,5 10 0-16,-3 1-1 15,3 6-1-15,0-2 0 16,6 6-1-16,3-4 0 15,0-4 1-15,8-7-3 16,1-7 1-16,2-6 0 16,7-7 0-16,0-5 0 0,-2-7 1 15,1-4-2-15,1-6 1 16,-3-2 1-16,-5-6-1 15,0-3 0-15,-5-4 0 16,-4-4 0-16,-1-5-1 16,-4-3 1-16,-2-3 0 15,-5-3 0-15,-6-4 0 16,-4 0 0-16,-3 2 0 15,-4 4 1-15,-6 3-1 16,-6 13 0-16,-5 4 1 16,-5 15 0-16,-3 11 1 15,-2 12-1-15,-2 11 0 16,0 5 1-16,6 6-1 15,2-2 0-15,6 2 0 0,9-5-2 16,8-5 0-16,12-1-1 16,0-10-3-16,11 6-4 15,-11-20-28-15,15 20-4 16,-15-20 0-16,14 13 0 15</inkml:trace>
  <inkml:trace contextRef="#ctx0" brushRef="#br1" timeOffset="318649.2257">13218 9917 81 0,'10'15'39'15,"-9"-1"-2"-15,6 11 3 16,-10-5-34-16,8 10-2 15,-7-1-1-15,2 3 1 0,-4-3-1 16,4-4-1-16,-1-6-1 16,3-8 0-16,-2-11-1 15,19-8 1-15,-5-12 0 16,9-5-1-16,1-7 1 15,4-2-1-15,3 0 1 16,-1 3-1-16,-1 5 0 16,-1 10 1-16,-5 9-1 15,1 7 1-15,-8 9-1 16,-1 5 0-16,-1 5 1 15,-4-2-1-15,-1 3 1 16,2-3 0-16,0-4-1 16,4-8 1-16,4-6-1 15,5-8 1-15,4-7-1 16,1-4 0-16,6-2 1 0,-3 3-1 15,1 3 0-15,-2 4 0 16,-2 13 1-16,-5 7-1 16,-1 8 1-16,-1 7-1 15,-5 3 1-15,0 2-2 16,-2-1-1-16,-1-4-1 15,5 1-5-15,-15-13-27 16,16 4-7-16,-7-9 0 16,4 1 1-16</inkml:trace>
  <inkml:trace contextRef="#ctx0" brushRef="#br1" timeOffset="332559.0213">11624 9652 6 0,'0'0'20'0,"0"0"1"16,-2-12 0-16,2 12-13 16,0 0-6-16,0 0 0 15,0 0 0-15,0 0-1 16,0 0-6-16,0 0-12 15,0 0-2-15,-16 3-3 0,16-3 3 16</inkml:trace>
  <inkml:trace contextRef="#ctx0" brushRef="#br1" timeOffset="340816.4936">11642 9570 55 0,'-13'0'37'15,"13"0"-2"-15,-21 2 1 16,21-2-16-16,0 0-10 15,0 0-3-15,5-20-1 16,11 9-1-16,5-6-2 16,4 4 0-16,1 0-1 15,-1 5 0-15,1 6-1 16,-3 8 0-16,-3 7-1 0,-7 7 1 15,-1 7 0-15,-6 4-1 16,-5 5 1-16,-1-2-1 16,-3 2 0-16,-4-4 1 15,0-3-1-15,-1-2 0 16,-2-2 0-16,2-3 0 15,-1-7 0-15,7 0 0 16,-1-5 0-16,6 3 0 16,4-4 0-16,2 3 0 15,7-1 0-15,-1 3 0 16,6 1 0-16,1 2 0 15,0 1 1-15,0 1-1 16,-5 1 0-16,-2 0 2 16,-8-2-1-16,-3 3-1 15,-8 1 1-15,-6 1 1 0,-10 1-1 16,-6 4 1-16,-9-2-2 15,-5 1 2-15,-5-2-2 16,1-3 1-16,-3-4-2 16,0-3-1-16,9-2-1 15,0-9-5-15,22 6-23 16,-10-14-9-16,26 4-1 15,-16-6-1-15</inkml:trace>
  <inkml:trace contextRef="#ctx0" brushRef="#br1" timeOffset="363549.7938">3481 11444 49 0,'11'-14'36'16,"-4"-6"-2"-16,5 5 1 15,-12-8-26-15,9 10 1 16,-9-8-3-16,0 7 0 16,-9 4-1-16,-5 7-1 15,-6 7-1-15,-9 10 0 16,-7 9-2-16,-2 10 0 15,-5 10 0-15,5 11 1 16,1 4-2-16,9 5-1 16,4 0 1-16,12-6-2 15,10-4 2-15,11-8-2 16,10-12 1-16,5-11-1 15,5-15 1-15,3-14 0 16,7-13 0-16,-2-12 0 16,-1-9 0-16,-2-6 1 0,-3-8-1 15,-5 0 1-15,-6 0-1 16,0 7 1-16,-8 9-1 15,-2 8 2-15,-6 9-2 16,1 9 1-16,-5 13-1 16,4 17 1-16,-4 10 0 15,3 15 1-15,-2 9-1 16,4 11-1-16,-1 10 1 15,3 6-2-15,2 2 1 16,0-1-1-16,-3-6 0 16,1-12-4-16,4-4-2 15,-11-22-26-15,14 1-7 0,-11-24-1 16,9-1 0-16</inkml:trace>
  <inkml:trace contextRef="#ctx0" brushRef="#br1" timeOffset="364101.8254">4376 11395 72 0,'7'-32'38'0,"-1"8"1"15,-14-3-1-15,2 10-33 16,-9 0 0-16,1 11 0 16,-7 9-1-16,-1 16-1 0,-7 5-1 15,1 15 0-15,-4 7 0 16,0 12 0-16,3 3-1 15,4 2 0-15,8-6 0 16,8-7-2-16,9-9 2 16,9-11-2-16,5-14 1 15,11-12-2-15,7-15 2 16,0-8 2-16,6-11-2 15,-1-7 1-15,-3-6-2 16,-2-4 2-16,-7-4-1 16,-1 2 1-16,-6 4-1 15,-4 6-1-15,-4 6 1 16,-1 9 1-16,-4 11-1 15,-5 13 1-15,5 21 0 0,-5 9 1 16,0 14-1-16,0 12 2 16,1 10-2-16,3 10 0 15,-5 4 1-15,3 3-2 16,-1-1 1-16,4-5-1 15,0-3 0-15,-1-13-3 16,1-7 1-16,-1-14-1 16,6-6-4-16,-10-34-8 15,22 20-18-15,-18-31-9 16,10 0 1-16,-7-18-1 15</inkml:trace>
  <inkml:trace contextRef="#ctx0" brushRef="#br1" timeOffset="364669.8579">5121 11497 76 0,'6'-10'39'15,"5"5"1"-15,-9-7-1 16,-2 12-32-16,3-10-2 0,-3 10-1 16,-13-1-2-16,3 9 0 15,-6 6-1-15,-2 3 1 16,-4 7-2-16,-3 7 2 15,3 2-2-15,7 1-1 16,5 0 2-16,10-1-2 16,9-2 2-16,13-3-2 15,5-2 2-15,15-1-2 16,2-1 1-16,5 4 2 15,1-1-1-15,-6 6 0 16,-4-5 1-16,-4 7-1 16,-8-2 1-16,-10 3-1 15,-8 0 1-15,-9-3 0 0,-12 2-1 16,-7-2 1-1,-7 0-2-15,-2-6 1 0,-6-4-1 16,1-4 0-16,-1-8 0 16,2-8-1-16,6-9-2 15,0-13 0-15,8-5-3 16,-6-26-10-16,18 5-25 15,-12-17 0-15,16 5-1 16,-5-15 1-16</inkml:trace>
  <inkml:trace contextRef="#ctx0" brushRef="#br1" timeOffset="364853.8684">5180 11531 98 0,'0'0'40'0,"27"-11"2"15,-13-8-2-15,2 5-37 16,15-11-1-16,11 0-2 15,10-3-3-15,-1-6-5 16,18 9-29-16,-14-1-5 16,7 13 2-16,-15-2-3 15</inkml:trace>
  <inkml:trace contextRef="#ctx0" brushRef="#br1" timeOffset="365562.909">5860 12108 55 0,'0'0'40'16,"0"0"-2"-16,4 16 2 15,-4-16-20-15,-6 36-13 16,-1-12-1-16,7 6-2 16,-6-2-1-16,3-2-2 15,0-4 0-15,2-2-1 16,-1-10 0-16,2-10 0 15,0 0 0-15,12-7 1 16,-6-10-1-16,2-1 0 16,2-7 0-16,0 1 0 15,-1 1 1-15,2 3-1 16,-1 8 1-16,2 4-1 15,-1 8 1-15,3 4-1 0,-1 4 1 16,1 5 0 0,0-1 0-16,1-1 0 0,1-3 0 15,1-5-1-15,1-5 1 16,-1-6-1-16,-1-6 0 15,4-2 0-15,-1-2 0 16,0-2-1-16,0 6 1 16,-1 3 0-16,0 7 1 15,-2 8-1-15,-2 7 0 16,-1 7 0-16,-1 2 1 15,-1 2-2-15,-1 0-1 16,-2-6-2-16,5 11-21 16,-13-27-15-16,11 13 0 15,-11-13-2-15,12-5 1 0</inkml:trace>
  <inkml:trace contextRef="#ctx0" brushRef="#br1" timeOffset="366039.9363">6432 12114 80 0,'0'0'41'0,"0"0"-1"16,1 16 0-16,9 1-34 16,-9 5-2-16,6 5 0 15,-1-1-2-15,3 0 0 16,-1-2-2-16,2-6 0 15,-1-5 0-15,-9-13-1 16,16 9 1-16,-16-9 0 16,18-21 0-16,-8 3 0 0,1-6 1 15,2-3-2-15,3-2 2 16,-3 4-1-16,5 2 0 15,-4 6 0-15,2 9 0 16,0 8 1-16,-4 6 0 16,3 8 0-16,-3 0 0 15,-2 3-1-15,1-2 1 16,2-1 0-16,-4-7 0 15,4-7-1-15,3-9 0 16,2-3 0-16,4-6 0 16,4-4 0-16,-1 4 0 15,2 5 0-15,1 4 0 16,-2 11 0-16,-1 11 0 15,-2 3 0-15,0 7-1 0,-6 1-1 16,3 4-4-16,-8-20-19 16,10 12-17-16,-13-16 1 15,7 2 0-15,-16-6-1 16</inkml:trace>
  <inkml:trace contextRef="#ctx0" brushRef="#br1" timeOffset="383177.9165">10042 11305 67 0,'-11'-1'38'15,"-4"-4"-1"-15,15 5 0 16,-22-3-33-16,12 7 1 15,-7 3 1-15,7 16-1 0,-9 10-2 16,6 11 2-16,-2 12-2 16,2 14-2-16,4 2 2 15,5 3-2-15,6-4 0 16,9-7 0-16,11-15 0 15,6-11-2-15,9-19 1 16,7-15 1-16,1-14-1 16,7-11 0-16,-4-8 0 15,-1-13 0-15,-5-3 0 16,-4-4 1-16,-9-8-1 15,-4 1 0-15,-9-7 0 16,-9 0 1-16,-8 0-1 16,-10 4 1-16,-5 0-1 15,-8 6 1-15,-5 7-1 0,-4 8 0 16,-3 9 1-16,0 7-1 15,-4 15 1-15,2 10-1 16,-4 15 0-16,6 12 1 16,0 11-1-16,4 10 0 15,3 6 0-15,7 1 0 16,11-1-1-16,5-6 0 15,17-4-4-15,3-17-8 16,18 3-26-16,-3-14 1 16,8 3-2-16,-2-13-3 15</inkml:trace>
  <inkml:trace contextRef="#ctx0" brushRef="#br1" timeOffset="383434.9312">10751 11715 95 0,'0'0'42'16,"14"9"-1"-16,-14-9 0 15,0 0-40-15,0-10-1 16,0 10-2-16,0 0 0 16,-10-21-6-16,10 21-28 15,4-12-2-15,-4 12-3 16,1-16 3-16</inkml:trace>
  <inkml:trace contextRef="#ctx0" brushRef="#br1" timeOffset="383905.9581">11312 11037 62 0,'0'0'40'0,"-12"17"-1"16,-14 0 1-16,2 12-16 0,-11-6-22 15,6 4 0-15,0-3-1 16,6 0 1-16,7-1-2 15,8-4 1-15,9-1-1 16,8 2 0-16,8-2 0 16,7 2 0-16,6-2 0 15,1 4 0-15,6 1 0 16,2-1 0-16,-1 4 1 15,-6-5-1-15,-3 1 2 16,-3 3 1-16,-12-4-2 16,-6 4 3-16,-9-2-2 15,-9 3 2-15,-8-3-2 16,-5-1-1-16,-6-2 0 15,1-7-2-15,-6-5 1 0,5-8-1 16,1-10-2-16,5-13-3 16,14 1-5-16,-13-21-22 15,22 6-7-15,-6-12 1 16,13 4-3-16</inkml:trace>
  <inkml:trace contextRef="#ctx0" brushRef="#br1" timeOffset="384070.9676">11331 11099 94 0,'21'-10'38'16,"-5"-10"2"-16,17 7-4 16,-9-7-35-16,7-7-3 15,10 10-8-15,-10-10-26 0,12 12-2 16,-9-3 0-16,8 7-3 15</inkml:trace>
  <inkml:trace contextRef="#ctx0" brushRef="#br1" timeOffset="384638">11884 10927 59 0,'11'-7'41'0,"10"5"-1"16,-2-10 1-16,10 17-17 15,-4-13-20-15,2 5 1 16,-4 1-3-16,0 8 0 16,-5 3-1-16,-7 6-2 15,-5 6 2-15,-5 1-2 16,-8 5 1-16,-2-1-1 15,-2 1 1-15,0 0 0 16,4-4-1-16,2-1 1 16,5-1 0-16,5-3 0 15,4 1-1-15,6 1 1 16,3-1 0-16,0 3 0 15,2 5 1-15,-4 0-1 0,-4 3 0 16,-3 1 1-16,-8 0 0 16,-1 2 0-16,-9-2 1 15,-4-2 1-15,-7-2-1 16,-2-2 1-16,-3-5 0 15,-2-2 0-15,-1-4-2 16,2-4 1-16,0-5-3 16,1-7-1-16,3-5-2 15,1-6-4-15,21 13-19 16,-28-35-13-16,21 13 0 15,-2-10-3-15,17 0 2 16</inkml:trace>
  <inkml:trace contextRef="#ctx0" brushRef="#br1" timeOffset="385055.0239">12605 10926 86 0,'22'0'38'16,"-22"0"1"-16,14 10-1 15,-24-3-33-15,-2 4-2 16,-4 3-1-16,0 4 0 16,-6 5-1-16,3 2 0 15,3 3 0-15,7 2-1 16,2-1 1-16,9 3 0 15,10-1-1-15,5-2 0 0,6 0 0 16,6 1 1-16,5-1-1 16,3 0 0-16,-3 4 0 15,-3-2 1-15,-8 5 0 16,-4 0 2-16,-14-1-1 15,-5 2 1-15,-10-2-1 16,-7-2 0-16,-7-3 0 16,-2-5-2-16,-1-6 1 15,-5-6-3-15,3-7 2 16,1-12-2-16,5-4-1 15,-2-17-2-15,14 2-12 16,-10-21-15-16,16 2-9 16,0-9 1-16,10 1-2 15</inkml:trace>
  <inkml:trace contextRef="#ctx0" brushRef="#br1" timeOffset="385228.0337">12674 11046 93 0,'22'-9'40'16,"-11"-4"2"-16,20 6-1 15,-5-9-36-15,15-5-3 16,10-1 0-16,9 0-2 16,4 7-7-16,-12-5-31 15,13 15-3-15,-14-2 0 16,-4 11-1-16</inkml:trace>
  <inkml:trace contextRef="#ctx0" brushRef="#br1" timeOffset="385860.0699">13397 11474 76 0,'9'15'41'16,"-7"-1"-2"-16,5 9 1 16,-7-4-32-16,4 9-2 15,-2-4-3-15,3 2-2 16,-1-3 1-16,1-7-3 15,-5-16 1-15,16 11 0 16,-16-11-1-16,20-15 1 16,-10-2-1-16,1-6 1 15,-1-2-1-15,2-2 2 16,2 2-2-16,-4 4-1 15,5 5 2-15,-2 4-1 16,1 8 2-16,1 7 0 16,0 6-1-16,1 5 2 15,-3 3 0-15,2 2 0 0,-1-1 0 16,2-3-1-16,-2-3 1 15,3-6-1-15,2-6-1 16,0-7 0-16,3-7-1 16,2-2 0-16,0-2 0 15,0 2 1-15,-4 0-1 16,0 7 0-16,-3 7 2 15,-4 5-1-15,-6 7 1 16,2 7 1-16,-4 1-2 16,-1-1-3-16,10 12-10 15,-14-29-16-15,14 27-10 16,-14-27 1-16,23 12-3 15</inkml:trace>
  <inkml:trace contextRef="#ctx0" brushRef="#br1" timeOffset="393612.5133">18805 12546 55 0,'0'-14'39'0,"0"14"-2"15,-12-18 2-15,12 18-19 16,-26-6-17-16,9 10 2 15,-3 6-2-15,0 15 1 16,-4 16-2-16,5 20 1 16,5 14 0-16,10 12-1 15,8 8-1-15,16 5 0 16,13-3 0-16,15-8 0 15,14-15-1-15,8-17 1 16,3-15-1-16,3-18 0 0,-1-13 0 16,-4-13 0-16,-11-9 0 15,-9-9 0-15,-13-10 1 16,-15-2-1-16,-12-4 1 15,-15 3 0-15,-17 1 0 16,-15 3-1-16,-16 7 1 16,-13 8 0-16,-6 12-1 15,-9 7-1-15,0 10 0 16,2 4-1-16,7 6-1 15,9 2-1-15,11 4-2 16,8-6-3-16,19 11-12 16,-4-18-19-16,20 7 2 15,-5-11-2-15,14 4 2 16</inkml:trace>
  <inkml:trace contextRef="#ctx0" brushRef="#br1" timeOffset="403858.0993">19220 11045 63 0,'0'-11'32'15,"0"11"-1"-15,-5-13-12 16,5 13-12-16,0 0-7 16,-19-3 0-16,5 9 0 0,-5 6 0 15,-5 1 1-15,-4 8 1 16,-6 2 1-16,6 6 1 15,-7 0-1-15,8 2 2 16,0-4-2-16,12 0-1 16,6-6 0-16,9-3-2 15,9-1 0-15,6-5 1 16,7 3-2-16,3 0 2 15,-1 5-1-15,4 2 0 16,-5 4 1-16,-2 7 0 16,-6 0 0-16,2 0 1 15,-10 2 0-15,0 1 2 16,-9 0-2-16,-5-1-2 15,-12 2 3-15,-7-1-3 0,-12 0 1 16,-5-6-1 0,-6-4 0-16,-4-7-2 0,1-11-1 15,-3-16-3-15,18-3-29 16,-7-16-1-16,13 0-1 15,1-9 1-15</inkml:trace>
  <inkml:trace contextRef="#ctx0" brushRef="#br1" timeOffset="404420.1315">19265 11158 66 0,'13'-16'35'15,"0"5"-1"-15,3-3 1 16,2 1-35-16,8-3 1 15,6 4 0-15,4-2 0 16,2 5 1-16,1 2-1 16,-5 5 0-16,1 1 0 15,-4 2 0-15,0 1-1 16,-6-3-3-16,7 8-16 15,-8-8-14-15,-1 2-2 0,-8-1-1 16,-15 0 1-16</inkml:trace>
  <inkml:trace contextRef="#ctx0" brushRef="#br1" timeOffset="408414.3599">3541 13004 34 0,'17'-1'33'16,"-3"-8"3"-16,0-6-4 15,10 7-20-15,-10-14-1 16,11 12-1-16,-11-9-2 16,5 10-2-16,-9-3-1 15,-10 12-2-15,0 0 0 16,0 0 0-16,-29 17-1 15,4 3 0-15,-7 4-1 16,-2 4-1-16,-2 3 0 16,3 1 0-16,3-3-1 15,8-1 1-15,8-5 0 16,13-1-1-16,6-3 0 0,13 3 1 15,8 0 1 1,9 4-1-16,3 6 0 0,-1 4 0 16,6 2 1-16,-8 6 0 15,-7 4-1-15,-5 0 1 16,-13-2 0-16,-7 2 0 15,-11-10 0-15,-7-2 1 16,-10-12-1-16,-4-6 0 16,-4-14 0-16,0-15 0 15,1-13 0-15,5-8-1 16,9-15 0-16,7-9 0 15,9-5 0-15,9-5 0 16,9-3 1-16,7-2-1 16,5 1 1-16,4 6 0 0,1 7-1 15,-4 5 0-15,-3 11-1 16,-6 8-1-16,-5 18-4 15,-11 1-4-15,6 23-28 16,-10-9 0-16,-7 30-2 16,0-14 1-16</inkml:trace>
  <inkml:trace contextRef="#ctx0" brushRef="#br1" timeOffset="409183.4039">4384 12888 65 0,'5'-13'38'16,"-5"13"1"-16,0 0-1 15,-9 1-31-15,-12 5-1 16,-1 8-3-16,-6 3 1 16,-1 7-2-16,-3 0-1 15,1 6 0-15,5 1-2 16,11 1 2-16,7 1-2 15,11-4 1-15,11 2-1 16,14 1 1-16,7 1-1 16,7-1 1-16,5 2 0 0,0 0 0 15,-3 5 0-15,-11-1 1 16,-9 4 0-16,-11 0 0 15,-17-1 1-15,-8-2-1 16,-13-3 1-16,-7-7-1 16,-5-11 1-16,1-11-1 15,-2-16 0-15,10-14-1 16,5-17 0-16,9-11 0 15,13-9 0-15,10-11-1 16,6-4 2-16,8-1-1 16,7 5 1-16,1 5-1 15,4 8 0-15,-4 5-1 16,1 14-2-16,-11 1-5 15,8 16-31-15,-14-1-1 16,2 15-1-16,-17 8 0 0</inkml:trace>
  <inkml:trace contextRef="#ctx0" brushRef="#br1" timeOffset="409660.4312">5216 12933 52 0,'2'-22'39'15,"-2"22"1"-15,-21-20-1 16,2 25-18-16,-10-4-15 0,1 11-1 15,-4 3-1-15,3 7-1 16,1-1-2-16,5 5-1 16,8 0 0-16,6 1-1 15,13 4 1-15,5-4-1 16,10 2 0-16,9 1 1 15,4 1-1-15,3 3 1 16,5-3 0-16,0 3 1 16,-2 0-1-16,-6 6 1 15,-7-2 0-15,-3 5 1 16,-10-1 0-16,-8 1 0 15,-12-1 1-15,-7-3-1 16,-7-2 0-16,-5-6 0 0,-5-6 0 16,-4-6-2-16,-3-9 0 15,1-7-1-15,5-13-1 16,1-14-2-16,8-5-2 15,-3-18-5-15,23 7-29 16,-11-17 0-16,17 8-2 16,-2-10 1-16</inkml:trace>
  <inkml:trace contextRef="#ctx0" brushRef="#br1" timeOffset="409841.4416">5168 13016 87 0,'11'-15'40'16,"14"8"0"-16,-3-13 0 0,22-2-37 15,-1-6 0-15,9 1-2 16,7-3-1-16,2-4-5 16,7 15-29-16,-9-9-6 15,-4 19 0-15,-15 0-1 16</inkml:trace>
  <inkml:trace contextRef="#ctx0" brushRef="#br1" timeOffset="410523.4806">5815 13413 62 0,'0'0'40'16,"0"0"-1"-16,-1 19 0 15,7 3-30-15,-6 0-4 0,3 8-1 16,-3 1-1-16,2 2-1 16,1-4-1-16,-1-5 0 15,0-5 0-15,1-8-1 16,-3-11 0-16,12-10 0 15,-4-11 0-15,3-9-1 16,-1 0 1-16,5-4-1 16,-2 4 2-16,-3 2-2 15,0 9 2-15,-10 19-1 16,15-9 0-16,-15 9 1 15,14 20-1-15,-8-4 1 16,0 1 0-16,1-2 0 16,2-4 0-16,0-7-1 15,5-7 0-15,1-8 1 16,3-5-1-16,1-3 0 0,2-2 0 15,1 0 0-15,-1 3 0 16,-1 6 0-16,-5 9 0 16,4 10 0-16,-5 4 1 15,1 6-1-15,-1 3 0 16,0 2 1-16,2 1-3 15,-4-7-2-15,5 11-20 16,-17-27-16-16,22 18 0 16,-22-18-2-16,16 1 2 15</inkml:trace>
  <inkml:trace contextRef="#ctx0" brushRef="#br1" timeOffset="411027.5094">6403 13448 55 0,'0'0'39'0,"0"0"-1"15,7 14 2-15,5 8-31 16,-11-5-1-16,8 12-1 16,-6-4-2-16,4 5-2 15,1-3-1-15,-1-4 0 16,1-7-2-16,-2-6 0 15,-6-10 0-15,11-2 0 16,-5-9 0-16,3-4-1 16,-1-5 1-16,4 1 0 15,1 0 0-15,1 0 0 16,-2 7 0-16,4 4 0 0,-2 6 1 15,-2 6-1-15,2 4 1 16,-3 5 0-16,-1-1 0 16,1 1 0-16,-3-1 0 15,-8-12-1-15,18 16 1 16,-7-17-1-16,4-9 1 15,2-3-1-15,1-6 0 16,5-3-1-16,3-5 1 16,-2 5 0-16,2 4 0 15,-3 6 0-15,-4 8 0 16,2 8 0-16,-3 7 0 15,0 5 1-15,-3 5-1 16,0-1 0-16,3 0 0 16,-4-1-1-16,1-2-4 15,-15-17-4-15,24 14-30 0,-24-14-1 16,0 0-1-16,-18-10 0 15</inkml:trace>
  <inkml:trace contextRef="#ctx0" brushRef="#br1" timeOffset="414070.6835">9928 12846 59 0,'0'0'39'0,"-4"-21"-1"15,4 21 2-15,-10-12-32 16,10 12-4-16,-9 12 0 15,9 9 0-15,-6 9-1 16,3 12-1-16,-2 6 0 16,4 11-1-16,1 5 1 15,6 1-1-15,3-5 0 16,9-1 0-16,5-11 0 15,9-11-1-15,4-14 1 16,8-12 0-16,4-16-1 16,1-10 1-16,0-15-1 15,-4-7 1-15,-4-10-1 16,-9-7 1-16,-7-6-1 15,-12-5 1-15,-6-3-1 0,-8-2 1 16,-14-3-1-16,-7 3 1 16,-6 6-1-16,-5 9 0 15,-4 11 0-15,-2 13 0 16,0 19 1-16,-1 15-1 15,6 14 0-15,2 14 1 16,3 11-1-16,5 8 0 16,4 5-1-16,4-4-1 15,13 8-5-15,-5-14-30 16,22 9-5-16,-1-6 1 15,13-2-2-15</inkml:trace>
  <inkml:trace contextRef="#ctx0" brushRef="#br1" timeOffset="414290.696">10802 13239 96 0,'18'14'43'0,"-18"-14"1"15,-9 11-4-15,0-11-39 16,9 0-2-16,-14-7-2 16,5-7-7-16,9 14-30 15,4-19-2-15,10 9-1 16,-3-13-1-16</inkml:trace>
  <inkml:trace contextRef="#ctx0" brushRef="#br1" timeOffset="415229.7497">12051 12386 82 0,'11'25'39'0,"-11"-5"1"16,5 16-1-16,-10 3-35 15,10 15 1-15,-8 5 0 16,7 8-2-16,-2-4 0 16,3 1 0-16,6-8-2 0,5-6 0 15,6-13 0-15,3-10-1 16,10-11 0-16,3-9-1 15,3-8 0-15,0-9-1 16,7-2 0-16,-8-6-2 16,-3 6-4-16,-18-11-26 15,5 13-7-15,-14-5 0 16,0 8 0-16</inkml:trace>
  <inkml:trace contextRef="#ctx0" brushRef="#br1" timeOffset="415462.7631">12433 12620 76 0,'0'0'42'0,"-19"12"-1"16,15 19 1-16,-13 4-33 15,14 14-3-15,-2 2-1 16,5 6-2-16,0 2-2 15,4-2 0-15,0-6-1 16,1-4-2-16,4-5-1 16,-4-14-6-16,15 2-30 15,-18-14-3-15,5-1 0 16,-7-15-1-16</inkml:trace>
  <inkml:trace contextRef="#ctx0" brushRef="#br1" timeOffset="416543.8249">13050 12459 24 0,'14'-15'37'15,"-1"4"1"-15,-7-4 1 16,8 21-20-16,-19-18-3 15,5 12-5-15,-5 13-3 16,-2 2-2-16,-13 2-3 16,-1 5-1-16,-6 3-2 15,3 0 0-15,-4 4 0 16,7 1 1-16,4-3-1 15,7 5 0-15,10-1 0 16,12 1 1-16,8-1-1 0,4 3 0 16,10-2 0-16,2-2 0 15,3 0-1-15,-1-5 2 16,-5 5-2-16,-2-1 2 15,-11 0-1-15,-8 1 0 16,-8-3 2-16,-9 2-1 16,-9-2 1-16,-5 2-1 15,-7-7 1-15,-2-3-1 16,-5-8 0-16,1-5-1 15,0-6-1-15,2-6-1 16,2-6-4-16,0-23-6 16,14 10-28-16,-2-18 0 15,16 6 0-15,-2-12 0 16</inkml:trace>
  <inkml:trace contextRef="#ctx0" brushRef="#br1" timeOffset="416746.8365">13144 12448 86 0,'0'0'41'16,"19"-10"-1"-16,-9-6 0 15,11 1-38-15,4-3-1 16,7 0-2-16,6 5-7 15,-6-6-32-15,9 11 2 16,-9-3-4-16,7 10 2 0</inkml:trace>
  <inkml:trace contextRef="#ctx0" brushRef="#br1" timeOffset="418031.91">13721 12990 58 0,'0'0'38'0,"8"23"0"16,-10-12-1-16,10 14-26 15,-13-8-2-15,12 13-3 16,-9-3-2-16,7 3-1 15,-3-7-1-15,2-1-1 16,-1-7-1-16,-3-15 1 16,13 10-1-16,-13-10 0 15,18-21 0-15,-6 3 0 16,4-5 0-16,0 0 1 15,1-4-1-15,2 8 1 16,-3 1 0-16,2 7-1 16,-2 7 1-16,-2 7 0 0,0 7 0 15,2 9 0-15,-5-2 0 16,3 7 0-16,3-1-1 15,-2-3 0-15,0-3 0 16,0-3-1-16,4-11 1 16,-2-8 0-16,3-5 1 15,5-8-1-15,-2-4 0 16,6-3 1-16,0-4 0 15,2 5 0-15,-2 2-1 16,-1 7 1-16,-1 8-1 16,-2 7 1-16,1 7 0 15,-3 8 0-15,-4 4 0 16,2 8-1-16,-2 0 1 15,-1 1-2-15,-1 0 1 0,-5-6-3 16,1 2-2-16,-13-24-19 16,17 15-17-16,-17-15 1 15,0 0-3-15,0 0 2 16</inkml:trace>
  <inkml:trace contextRef="#ctx0" brushRef="#br1" timeOffset="419778.0099">18777 13973 50 0,'-12'-1'39'15,"12"1"-2"-15,0 0 1 16,9 0-25-16,6-11-8 15,17 8 1-15,8-5-3 16,10 0 1-16,10-5-2 16,5 2 1-16,1 2-2 15,0 1 1-15,-5 5-1 16,-5 6 1-16,-11 9-1 15,-10 7 0-15,-13 9 0 16,-8 12 0-16,-11 9 0 16,-9 8 0-16,-5 3 0 15,-2 4-1-15,-3-1 1 16,1 0 0-16,-3-7-1 15,4-4 0-15,1-7 0 0,3-8 0 16,3-7-2-16,-1-7 0 16,7-4-1-16,0-8-1 15,6 0-3-15,-5-11-4 16,17 6-30-16,-17-6 2 15,18-2-2-15,-18 2 1 16</inkml:trace>
  <inkml:trace contextRef="#ctx0" brushRef="#br1" timeOffset="445740.4949">3495 14428 48 0,'-13'14'37'0,"13"-14"-1"16,0 0 0-16,0 0-33 15,0 0 0-15,18-14-1 16,-1 6 0-16,0-2 1 16,7-1-1-16,-1-1-1 15,1 2 1-15,0 0-1 16,1 1 0-16,-1 0 1 15,0 3-1-15,-1 1 0 16,-2 3 0-16,-6 2 0 0,1 6 1 16,-5 5 0-16,-3 9 0 15,-5 6-1-15,-2 9 1 16,-3 8-2-16,-4 6 1 15,-4 5-2-15,1 5 0 16,-1 1 0-16,-5-2-1 16,5-3 1-16,-4-3-1 15,5-8 1-15,-3-8-2 16,5-4-1-16,-2-12-1 15,11 5-8-15,-2-25-24 16,0 14-2-16,0-14 0 16,19-12 0-16</inkml:trace>
  <inkml:trace contextRef="#ctx0" brushRef="#br1" timeOffset="446431.5344">4435 14432 40 0,'1'-12'35'0,"-1"12"3"15,10-21-2-15,-10 21-29 16,9-22 0-16,-9 22-2 16,0-17 1-16,0 17-2 15,-17-3-1-15,1 7-1 16,-3 6 0-16,-6 6-1 15,-2 3-1-15,-1 3 1 16,4 1-1-16,4 3 0 16,4-3 0-16,10-1 0 15,10-2 0-15,10-2 0 16,7-3 0-16,6-2 0 15,9 6-1-15,-1-3 2 16,-2 0-2-16,0 5 1 0,-9 2-1 16,-6 5 0-16,-8-2 1 15,-8 5-1-15,-9 0 2 16,-7-1-3-16,-4-2 3 15,-8-4-1-15,-3-7 1 16,3-7-1-16,2-9 0 16,2-9 0-16,6-12 1 15,7-10-1-15,7-5 1 16,4-9 1-16,9-5 0 15,6-1-1-15,2-3 1 16,3 4 0-16,3 1-1 16,-4 10 1-16,-3 2-2 15,1 7-2-15,-2 8-1 0,-8 1-2 16,5 17-9-16,-12-8-25 15,12 10 1-15,-14 1-3 16,24-4 2-16</inkml:trace>
  <inkml:trace contextRef="#ctx0" brushRef="#br1" timeOffset="446979.5657">5097 14299 68 0,'-12'-3'39'16,"-2"12"-1"-16,-21-6-9 15,11 13-23-15,-8-1-3 16,3 3-1-16,1-3-1 16,7 2 0-16,6 3-1 15,7-2 0-15,7-1 0 16,5 4 1-16,8 0-1 15,3 1 0-15,2 0 0 16,4 2 1-16,5 0-2 16,3-2 3-16,-3 0-3 15,2 1 3-15,-2-5-2 16,1 3 0-16,-5-4 0 0,-1 2-1 15,-7-4 2-15,-2 2-1 16,-8 2 1-16,-4-1-2 16,-4 3 2-16,-10 3 1 15,-5-1-1-15,-7 3 1 16,-1-5-1-16,-2 2 0 15,1-5 0-15,-1-4-1 16,7-7-1-16,4-9 0 16,4-7-1-16,5-8-1 15,5-4-1-15,-1-7-1 16,10 3-2-16,-10-16-13 15,12 13-18-15,-11-6-2 16,7 9 1-16,-7-4 1 16</inkml:trace>
  <inkml:trace contextRef="#ctx0" brushRef="#br1" timeOffset="447235.5804">5093 14358 37 0,'14'-17'38'16,"12"4"2"-16,1-11-3 16,14 10-12-16,-1-15-21 15,8 1-1-15,1 2-1 16,-3 5 0-16,-8 3-2 0,-4 6 0 15,-6 9-2-15,-13-1-4 16,4 16-29-16,-19-12-2 16,5 12-2-16,-5-12 0 15</inkml:trace>
  <inkml:trace contextRef="#ctx0" brushRef="#br1" timeOffset="450210.7505">5686 14757 5 0,'0'0'26'0,"-14"0"-1"16,14 0-12-16,0 0 3 15,2 25-1-15,-2-25-2 16,9 26-2-16,-6-14-4 16,8 7-2-16,-2-7-1 15,1 2-1-15,-10-14-1 16,17 15-1-16,-17-15 0 15,11-4-1-15,-11 4 1 16,9-23-1-16,-4 8 0 0,0-5 0 16,-1-2 0-16,2 0 1 15,1 0-1-15,0 1 3 16,3 3-3-16,0 3 3 15,-2 5-1-15,5 5 2 16,-2 3-2-16,0 7-1 16,1 5 1-16,1 4-2 15,-2 1 1-15,-1 5-1 16,-1 1 1-16,0-2-2 15,-2-3 1-15,0 0 0 16,-1-6 1-16,-6-10-1 16,14 9 0-16,-14-9 0 15,19-12 0-15,-8-1 0 16,1-3 0-16,-1-3 0 15,3 0 0-15,1-3 3 0,0 2-3 16,3 3 2-16,-2 2-2 16,-1 6 3-16,-1 3-3 15,3 8 3-15,0 6-2 16,-4 6-2-16,1 4 1 15,-3 2-1-15,-1 5 0 16,-2-4-4-16,5 6-4 16,-15-10-30-16,14 2 1 15,-12-19 0-15,11 18-1 16</inkml:trace>
  <inkml:trace contextRef="#ctx0" brushRef="#br1" timeOffset="450788.7836">6440 14737 48 0,'13'12'37'16,"-13"-12"1"-16,6 34-16 15,-13-21-11-15,8 8-7 16,-4-6-1-16,4 1 0 16,-1-3-1-16,2-4 0 15,-2-9-1-15,0 0-1 16,14 4 1-16,-14-4-1 15,19-17 0-15,-8 2 0 0,4-2 1 16,1-5-1-16,0 1 1 16,2 2-1-16,-2-1 1 15,3 5 1-15,-2 3 0 16,1 8-1-16,-5 5 1 15,3 8-1-15,-5 5 1 16,3 6 0-16,-5 4-1 16,4-2-1-16,-6 0 1 15,2-2-1-15,0-6 1 16,3-4-1-16,1-8 0 15,3-8 0-15,4-8 0 16,2-2-1-16,2-5 1 16,4-4 0-16,2 0 1 15,1 4 0-15,-2 0 0 0,0 11 1 16,-4 7-1-16,1 8 0 15,-6 9 0-15,-2 8 0 16,0 5 0-16,-3 2-2 16,0 5-1-16,-2-5-3 15,2 4-7-15,-11-17-25 16,10 3-4-16,-14-19-1 15,12 9 0-15</inkml:trace>
  <inkml:trace contextRef="#ctx0" brushRef="#br1" timeOffset="454458.9935">10126 14383 29 0,'0'0'35'0,"-10"-7"3"15,10 7-3-15,-15 10-19 16,3-1-10-16,10 14 1 16,-10-1-1-16,10 17 0 15,-6-1-2-15,5 8-2 16,3-2 1-16,4-1-1 15,4-8 0-15,9-2-2 16,5-14 1-16,7-8 0 16,8-14 0-16,2-7 0 0,6-10 0 15,1-7 0 1,2-6 0-16,-3-2 0 0,-3-6-1 15,-5 1 1-15,-10 0-1 16,-10-3 0-16,-5 5 0 16,-11 0 0-16,-11 7 0 15,-7 3 0-15,-8 7 0 16,-4 6 0-16,-4 5 1 15,0 4-1-15,-2 7 0 16,4 5-1-16,0 1 1 16,5 1 0-16,3 5 0 15,4 4 0-15,4 1 0 16,3 5 0-16,5 1-1 15,3-3-1-15,8 7-2 0,-4-11-5 16,21 9-29 0,-10-10 0-16,11 5-2 0,-4-7 0 15</inkml:trace>
  <inkml:trace contextRef="#ctx0" brushRef="#br1" timeOffset="454716.0082">10991 14643 72 0,'0'0'40'0,"-4"16"0"0,4-16 1 15,-16 8-41-15,16-8-1 16,-10 2-1-16,10-2-2 16,0 0-6-16,0 0-29 15,11-14 1-15,3 10-2 16,-2-10 1-16</inkml:trace>
  <inkml:trace contextRef="#ctx0" brushRef="#br1" timeOffset="455479.0519">12265 13765 70 0,'0'0'43'15,"-5"17"-4"-15,-9 16 3 16,-20 8-37-16,8 10-2 16,-1-1 1-16,8 6-2 15,1-1 1-15,13-4-3 16,10-8 1-16,12-6-1 15,7-10 1-15,7-8-1 16,4-3 0-16,6-8 0 16,-1-4 0-16,-1-3 0 15,1-5 0-15,-3-2-1 16,-4 2 0-16,1-2-1 15,-6 0-1-15,-5 1-1 16,-3 6-3-16,-20-1-6 16,23-3-23-16,-23 3-1 0,0 0-1 15,-19-2-1-15</inkml:trace>
  <inkml:trace contextRef="#ctx0" brushRef="#br1" timeOffset="455691.064">12570 14013 74 0,'12'-15'40'0,"-11"-2"-8"16,9 27 2-16,-15 1-27 15,5 17 0-15,-5 9-2 16,0 9-1-16,0 7-2 16,0 9 0-16,3-1-1 15,0 1-1-15,1-1-2 16,1-7 0-16,4-3-4 0,-3-15-3 15,16-1-31-15,-15-17-1 16,12-3 1-16,-14-15 0 16</inkml:trace>
  <inkml:trace contextRef="#ctx0" brushRef="#br1" timeOffset="456136.0895">13177 13847 77 0,'-33'1'38'0,"13"16"1"0,-17-5-5 15,4 12-31-15,5-2-1 16,8 6-1-16,6-1 0 15,9 2 0-15,7-1-1 16,12-2 0-16,5 0 0 16,8-1 0-16,7-3 0 15,-2 1 1-15,3-1-1 16,3 1 0-16,-5 0 0 15,-6 4 1-15,-2 0-1 16,-8 8 1-16,-9-2 0 16,-3 4 1-16,-10 3-1 15,-6-4 0-15,-7 0 0 16,2-6 0-16,-5-3 0 15,-1-9 0-15,4-6-1 0,-4-8-1 16,2-9 0-16,0-8-1 16,5-2-2-16,-3-16-3 15,11 11-10-15,-8-17-22 16,11 3 1-16,-5-11-2 15,10 5 2-15</inkml:trace>
  <inkml:trace contextRef="#ctx0" brushRef="#br1" timeOffset="456320.1">13219 13945 73 0,'19'-9'41'16,"-5"-12"-2"-16,8 6 1 15,-9 1-33-15,11-5-6 16,8-2-2-16,5-2-2 0,7 16-19 15,-6-5-17-15,2 10 1 16,-10 0-2-16,5 11 2 16</inkml:trace>
  <inkml:trace contextRef="#ctx0" brushRef="#br1" timeOffset="456954.1362">13649 14467 70 0,'0'0'38'16,"0"0"-1"-16,9 21-3 16,-13-10-31-16,5 5 0 15,1 1 0-15,3 4-1 16,1 3-1-16,6-1 0 15,-1-1 0-15,-1 0-2 16,-2-6 1-16,-2-3-1 16,-6-13 0-16,0 0 1 15,0 0 0-15,9-21 0 16,-7 2 1-16,2-5 0 0,6-3-1 15,-1 0 2-15,5 4-2 16,-2 5 1-16,2 7-1 16,1 9 1-16,-1 8-1 15,-3 5 1-15,-2 8 0 16,1 0 0-16,-1 3-1 15,-1-1 1-15,-1-3-1 16,-3-2 0-16,5-6 0 16,-9-10-1-16,20 3 1 15,-1-10-2-15,-1-3 1 16,3-5 0-16,6-1 0 15,-4-2 0-15,4 2 1 16,-2 5-1-16,-4 3 1 16,-5 8 0-16,-1 8 1 0,-4 3 0 15,-4 9-2-15,1 4 2 16,-4 3-2-16,0-3-2 15,3 2-2-15,-8-15-12 16,8 8-19-16,-7-19-2 16,2 14-1-16,-2-14-1 15</inkml:trace>
  <inkml:trace contextRef="#ctx0" brushRef="#br1" timeOffset="459205.265">19214 15273 25 0,'12'-6'33'0,"3"-3"2"16,-5-7-1-16,12 12-20 15,-12-14-5-15,1 13-2 16,-7-8-1-16,-4 13 1 15,-11-6-3-15,-6 13 0 16,-11 0-1-16,0 6-1 16,-5 3-1-16,-2 5 0 15,1 3 0-15,6 5 0 16,10 1-1-16,5 4 0 15,13 0 0-15,8 1 0 16,14 1 1-16,8 1-2 0,9-2 2 16,6 0-2-16,3-3 2 15,3 0 0-15,-1-3-1 16,-1-1 1-16,-9-1 0 15,-7 3 0-15,-10-1 0 16,-8 2 0-16,-13-1-1 16,-11-1 1-16,-11 1-1 15,-12-4 1-15,-6-3-1 16,-4-7 0-16,-4-5 0 15,-3-10 1-15,5-10-1 16,6-11 0-16,12-11 0 16,10-9 0-16,14-11 0 15,13-6 0-15,14-5 1 16,9-5-2-16,10-1 1 0,5 1 1 15,-1 4-2-15,-3 1 2 16,-8 5-1-16,-8 6 1 16,-13 11-2-16,-11 8 2 15,-12 11-2-15,-7 8 0 16,-7 13-1-16,-7 5-2 15,6 17-11-15,-7-12-24 16,18 13 1-16,-7-9-3 16,15 2 2-16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19T22:12:40.381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4111 15513 10 0,'0'-20'35'0,"1"1"1"15,-2-3 0-15,5 9-27 16,-10 0-2-16,6 13 1 16,-16 7-2-16,7 24-3 15,-10 7 1-15,3 19-3 16,-4 7 1-16,3 6-2 0,5 2 1 15,9-2-2-15,8-7 2 16,11-11 0-16,11-12-1 16,10-15 0-16,8-14 0 15,6-7 1-15,2-13-1 16,-1-5 1-16,-3-10 0 15,-8-2-1-15,-9-4 1 16,-9-2 0-16,-9-1-1 16,-10 1 1-16,-11 2 0 15,-10 5-1-15,-8 5 1 16,-6 4 0-16,-8 8-1 15,1 7 2-15,-3 5-2 16,0 5 0-16,4 5 0 16,6 4 0-16,7 2-3 0,6-4 0 15,16 7-3-15,2-23-6 16,11 29-24-16,2-25-3 15,14 9 1-15</inkml:trace>
  <inkml:trace contextRef="#ctx0" brushRef="#br0" timeOffset="483.0276">4945 15413 39 0,'-4'-12'39'0,"4"12"1"0,-24-4-2 16,9 10-35-16,-13 1-1 15,-3 10-2-15,-3 0 2 16,1 5-3-16,5 0 1 15,9 3-1-15,10 1 1 16,9 0-2-16,16 0 2 16,10 0 0-16,11 3 0 15,5 1 0-15,3 0 0 16,0 2 0-16,-2-1 1 15,-12 4 0-15,-7-3 0 16,-7 4 0-16,-16-5 0 16,-7 1 1-16,-12-3-1 15,-7-6 2-15,-5-7-2 16,1-8 0-16,1-13 0 0,4-13-1 15,8-13 1-15,7-14-1 16,9-9 0-16,4-7-1 16,9-5 1-16,5 1-1 15,2 6-1-15,6 5-1 16,1 19-3-16,-3-3-11 15,10 26-20-15,-7-2-1 16,9 16 0-16</inkml:trace>
  <inkml:trace contextRef="#ctx0" brushRef="#br0" timeOffset="872.0498">5464 15398 54 0,'0'0'38'15,"-6"23"0"-15,-11-8-6 16,3 21-30-16,0 9 0 15,2 9-1-15,3 5 0 16,4 3 1-16,10-1-1 16,8-4-2-16,10-10 1 15,6-9 1-15,8-9-1 16,1-12 0-16,4-11 0 15,3-12 0-15,-4-11 0 16,2-12 1-16,-11-10-1 16,0-11 1-16,-7-6 0 15,-10-8-1-15,-7-3 1 16,-12 1 1-16,-7 6-1 15,-11 5 0-15,-12 13 0 16,-6 9 1-16,-6 15-2 0,-1 13 1 16,3 13-1-16,2 12 0 15,9 9-1-15,5 1-3 16,15 11-3-16,3-12-24 15,25 16-7-15,-2-9-2 16,19 5 0-16</inkml:trace>
  <inkml:trace contextRef="#ctx0" brushRef="#br0" timeOffset="1405.0803">6065 15720 35 0,'2'-11'38'15,"-2"11"1"-15,0 0-1 16,0 0-32-16,4 19-2 16,-1 4 0-16,0-1-1 15,4 7 1-15,-2-2-2 16,4 4 0-16,0-4-1 15,-1-6-1-15,1-6 0 16,-9-15 1-16,19 2-1 16,-8-15 0-16,1-7 0 15,4-8 0-15,-1-6 1 16,1 0-1-16,3-1 0 15,-2 8 0-15,3 6 0 16,-3 13 1-16,0 10-1 0,-2 12 0 16,-4 8 1-16,3 8-1 15,-2 0 0-15,0-3 1 16,2-4-1-16,0-9 0 15,1-13 0-15,5-9 0 16,0-11 0-16,1-7 0 16,-1-5 0-16,5-3 1 15,-4 1-1-15,-3 6 1 16,1 11-1-16,-4 8 1 15,-4 11 0-15,1 11-1 16,-4 5 0-16,0 9 1 16,-1 2-2-16,0-2-1 15,3 3-2-15,-1-14-5 16,10 9-29-16,-19-26 0 0,23 19-2 15,-23-19 1-15</inkml:trace>
  <inkml:trace contextRef="#ctx0" brushRef="#br0" timeOffset="1855.1061">6818 15740 44 0,'0'0'38'16,"14"15"0"-16,-13-2-1 15,6 11-33-15,-2-2-1 16,2 1 0-16,0-2 0 15,0-4-1-15,-4 1-2 16,3-9 1-16,-6-9-1 16,14 3 0-16,-14-3 0 0,14-16 0 15,-6-1 1-15,-1 1-1 16,2-2 0-16,1 3 0 15,-2 2 0-15,5 1 0 16,1 8 0-16,0 2 0 16,0 5 0-16,0 2 1 15,0-1-1-15,0 2 0 16,0-4 0-16,-2-1 0 15,1-3 1-15,2-5-1 16,-1-2 0-16,0-4 0 16,1-1 0-16,2 1 1 15,-2 3-1-15,3 3 1 16,-2 4 0-16,1 7 0 15,-3 4 0-15,1 5 0 16,-1 1 1-16,0 1-2 0,0 1-2 16,-14-16-7-16,28 22-28 15,-28-22-2-15,15 14-1 16,-15-14-1-16</inkml:trace>
  <inkml:trace contextRef="#ctx0" brushRef="#br0" timeOffset="14053.8038">10221 15629 32 0,'5'-14'36'0,"-5"14"3"15,-2-14-2-15,2 14-29 16,-16 15-3-16,12 9 1 16,-8 5 1-16,6 18-1 15,-6 10-1-15,8 13-2 16,0 5-1-16,8 5 0 15,7-4 1-15,9 0-1 0,5-12-1 16,3-7 0-16,7-20 0 16,1-15-1-16,6-15 1 15,1-17 1-15,-1-9-2 16,0-19 1-16,-4-12-1 15,0-9 0-15,-5-8 0 16,-6-5 0-16,-6-4 0 16,-9-4-1-16,-10 1 1 15,-2 4-1-15,-13 5 1 16,-5 9 0-16,-9 7 1 15,-2 13 0-15,-7 14 0 16,-2 17 0-16,-4 13 0 16,0 13 0-16,-4 15 1 15,0 11-2-15,3 6 1 16,0 8-1-16,6 0 0 0,8 0-1 15,8-1-1-15,8-7-2 16,16 4-7-16,-1-14-29 16,30 10-1-16,-3-15-1 15,12 6 1-15</inkml:trace>
  <inkml:trace contextRef="#ctx0" brushRef="#br0" timeOffset="14250.8151">10942 16129 76 0,'9'15'44'0,"-9"-15"-3"16,-4 24 3-16,-15-17-46 15,19-7 0-15,0 0-5 16,-17-21-27-16,17 21-5 15,16-18-3-15,0 8 1 16</inkml:trace>
  <inkml:trace contextRef="#ctx0" brushRef="#br0" timeOffset="14736.8429">11632 15479 40 0,'18'-43'38'16,"-11"19"3"-16,-17 2-2 0,-2 28-17 15,-14-4-20-15,-2 13 0 16,-4 6 2-16,-2 11-2 16,1 3 1-16,4 5-2 15,6-2 0-15,12 1 0 16,12 0-1-16,13-3 1 15,13 1-1-15,8 0 1 16,11 1-1-16,5-1 1 16,5 0-1-16,-4-1 0 15,-5 0 0-15,-10 6 1 16,-8-4-1-16,-15 1 1 15,-16-2 0-15,-12-5-1 16,-14-3 2-16,-5-6-1 16,-7-7 0-16,1-16 1 0,1-15-1 15,7-12-1-15,11-17 0 16,10-11 0-16,16-11 1 15,10-10-2-15,14-5 1 16,9-1-1-16,9 2 0 16,2 7 1-16,2 8-1 15,-8 11 0-15,-2 15-1 16,-11 8 0-16,-9 18-4 15,-17-5-18-15,4 28-18 16,-9-10 1-16,-7 22-1 16,-1-11 0-16</inkml:trace>
  <inkml:trace contextRef="#ctx0" brushRef="#br0" timeOffset="15537.8887">12479 15438 46 0,'28'-9'41'16,"-8"-6"-2"-16,2 11 2 15,-13-10-27-15,-9 14-7 16,0 0-3-16,0 0 0 15,-27 20-1-15,4 0-2 16,-2 4 1-16,-2 3-3 16,4 4 2-16,3 0-1 15,9 2 0-15,7-1-1 16,8-4 1-16,6 5 0 15,5-2 0-15,8 0 0 16,0 1-1-16,4 2 1 16,1 0-1-16,-4-1 1 15,-1 2-1-15,-2-1 1 16,-5-2 0-16,-5 5 1 0,-5-5 0 15,-5 2 1-15,-4-7-1 16,-2-1 0-16,-8-4 1 16,2-4-1-16,-4-3 1 15,-2-9-1-15,0-6 0 16,-3-6-1-16,1-9-1 15,0-6-2-15,5-3-1 16,-7-14-5-16,20 7-30 16,-19-17-3-16,20 3 0 15,-9-12 0-15</inkml:trace>
  <inkml:trace contextRef="#ctx0" brushRef="#br0" timeOffset="15714.8988">12568 15426 73 0,'28'-13'42'16,"-7"-5"0"-16,15 8 1 15,-1-5-40-15,-4-2-2 16,8 1-1-16,4-3-1 16,1 8-3-16,-7-8-5 15,13 17-30-15,-19-5-1 16,0 13-1-16,-13-5-1 15</inkml:trace>
  <inkml:trace contextRef="#ctx0" brushRef="#br0" timeOffset="17541.0033">13226 15502 49 0,'0'0'40'0,"-12"7"-3"15,-2 4 1-15,4 18-34 16,-5 10 0-16,4 15-1 0,-3 12 0 15,7 14 0-15,-2 2 0 16,5 3-1-16,5-9 0 16,11-8 0-16,4-14-1 15,12-17-1-15,4-18 1 16,7-25-1-16,3-16 0 15,7-14 1-15,1-16-1 16,-3-8 1-16,-3-13-1 16,-3-8 1-16,-11-4 0 15,-7 5-1-15,-9 3 0 16,-14 5 1-16,-10 9 0 15,-9 13-1-15,-7 19 0 16,-10 15 2-16,-4 18-1 16,0 16-1-16,-7 15 0 0,8 11-1 15,7 9 0-15,4 1-3 16,16 7-2-16,-1-21-18 15,26 17-16-15,2-14 0 16,20 3-1-16,-5-13 0 16</inkml:trace>
  <inkml:trace contextRef="#ctx0" brushRef="#br0" timeOffset="18119.0363">13975 15998 60 0,'0'0'41'16,"-13"15"-1"-16,-2-5 1 15,14 12-38-15,-13 4-1 16,9 7-2-16,1 0 2 16,5-2-2-16,3-3 1 15,6-6-2-15,1-8 1 16,7-13 0-16,1-15-1 15,0-4 2-15,-2-11-2 16,2-4 2-16,-1-1-2 16,-2 0 3-16,2 7-2 0,-4 6 0 15,0 12 1-15,-3 9 0 16,3 10 0-16,-1 6 0 15,2 7-1-15,0 2 1 16,-1-5 0-16,4-5-1 16,2-9 1-16,4-9-1 15,2-9 0-15,4-12 1 16,4-10-1-16,3 0 0 15,2-3 0-15,0 5 1 16,1 9-1-16,-4 10 1 16,-1 9 0-16,-8 13 0 15,-1 8-1-15,-6 7 1 16,-5 6-1-16,2 2 1 15,-3-4-2-15,0 0 0 16,0-4-2-16,-2-9-2 0,8 10-14 16,-20-25-21-16,22 12 0 15,-22-12-2-15,11-3 1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19T22:13:29.036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11605 12400 35 0,'2'-14'31'0,"0"1"1"15,-1-1 0-15,-2 5-27 16,1 9 4-16,0 0-8 16,-10-2 1-16,-3 11 1 0,-1 16 0 15,-4 1 1-15,-2 17 0 16,-9 6 0-16,5 16 1 15,-8 6-2-15,8 12-1 16,3-1 0-16,4-1-1 16,8-5 0-16,11-6-1 15,6-12 0-15,9-18 0 16,11-17 0-16,6-18 0 15,2-18 0-15,1-12 0 16,-1-11 0-16,-4-8 1 16,-8-4-1-16,-10 1 1 15,-11 2 0-15,-9 8-1 16,-17 11 0-16,-7 13 1 15,-13 10-1-15,-1 15 0 0,-3 9 0 16,2-3-7-16,14 12-28 16,7-6-1-16,17-1-1 15,10-10 0-15</inkml:trace>
  <inkml:trace contextRef="#ctx0" brushRef="#br0" timeOffset="798.0456">11365 13852 54 0,'9'-13'35'0,"4"8"0"16,-3-3-2-16,10 7-28 16,3-6-2-16,6 1 2 15,5-6-2-15,5 1-1 16,0-4 0-16,7 2-1 15,-4-1 0-15,0 7 0 16,-5 7-1-16,-5 8 1 16,-5 14-1-16,-6 10 0 15,-9 15 0-15,-8 13-1 16,-12 11 1-16,-3 8-1 15,-8 5 1-15,-3 3-1 16,-2-5 1-16,-2-8 0 16,5-8-1-16,-3-18-22 0,15-6-13 15,2-16-2-15,9-14 2 16,-2-12-3-16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19T22:20:30.153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14688 17534 35 0,'-23'15'36'0,"15"0"2"0,8-15-3 16,-3 22-29-16,12-14 0 16,17-2-1-16,6-8-1 15,11 2-2-15,8-7 1 16,8-5-1-16,7-6-1 15,0 0-1-15,-1-5 1 16,-8-3-1-16,-9 7 1 16,-16-5-1-16,-13 4 1 15,-14 2-1-15,-23 5 0 16,-12 2 0-16,-15 7 0 15,-10 3 1-15,-5 5-1 16,-1 9 1-16,1 8-1 16,6 5 2-16,13 9-2 15,7 8 2-15,34-43-1 16,0 0 0-16,-13 70 0 0,13-70 2 15,0 0-2-15,59 61-1 16,-5-38-4-16,41-11-10 16,20-8-24-16,12-19 1 15,12-10-2-15,4-10-2 16</inkml:trace>
  <inkml:trace contextRef="#ctx0" brushRef="#br0" timeOffset="1261.0721">16151 17024 26 0,'0'0'32'15,"0"0"4"-15,0 0-2 16,0 0-27-16,0 0 0 16,1 17-1-16,-16 6-1 0,-3 18 0 15,-17 9-1-15,-7 14-1 16,-15 12-1-16,57-76 1 15,-68 94-1-15,29-46-2 16,1 7 3-16,-3-3-4 16,2-1-1-16,39-51-5 15,-63 85-27-15,63-85-1 16,-41 32-1-16,12-14 0 15</inkml:trace>
  <inkml:trace contextRef="#ctx0" brushRef="#br0" timeOffset="1472.0842">15723 17151 45 0,'-25'-22'38'15,"7"20"1"-15,-5 8 0 16,17 19-24-16,4 7-8 16,19 8-2-16,6 6-2 15,15 9 0-15,9 6 0 16,5 0-1-16,-52-61-1 15,65 67 0-15,-65-67-3 16,65 63 0-16,-65-63-29 16,78 67-6-16,-78-67-2 15,83 50-2-15</inkml:trace>
  <inkml:trace contextRef="#ctx0" brushRef="#br0" timeOffset="2074.1186">16834 17133 33 0,'8'-18'35'0,"-8"1"1"16,0 17-1-16,-10-14-31 15,10 14 0-15,-20 21 1 16,2 11 0-16,-7 8 0 0,-3 17-1 15,-8 7 0-15,6 8 0 16,30-72 0-16,-33 81-1 16,33-81-1-16,-23 86 0 15,23-86-3-15,-4 80 2 16,4-80-1-16,11 60-7 15,-11-60-28-15,0 0-1 16,73 63-1-16,-26-63-2 16</inkml:trace>
  <inkml:trace contextRef="#ctx0" brushRef="#br0" timeOffset="2253.1288">16469 17494 63 0,'-21'21'40'0,"14"-4"-2"16,28-4 1-16,11-1-37 15,23-15-1-15,14-4-1 16,12-6-3-16,11 7-32 16,-9-9-2-16,3 4-2 15,-17-1 0-15</inkml:trace>
  <inkml:trace contextRef="#ctx0" brushRef="#br0" timeOffset="3020.1727">13079 17483 55 0,'18'-1'40'0,"-2"0"-1"15,12 1 0-15,4-2-36 16,5 5-3-16,1 0 2 16,2 1-1-16,-3 4 0 15,-4 7-1-15,-5 4 0 16,-7 8 0-16,-21-27 0 15,0 0 0-15,12 60 1 16,-12-60 1-16,-10 51 0 0,10-51-2 16,-15 49 2-16,15-49-2 15,0 0 3-15,-24 59-2 16,4-48 1-16,20-11-3 15,-2-23-1-15,16-14 2 16,13-25-1-16,14-13-1 16,2-4 0-16,6 7 1 15,-11 23 0-15,-6 9 2 16,-8 14 0-16,-9 16 1 15,-15 10-1-15,5 24 2 16,-10 5-2-16,-9 14 2 16,3 8-2-16,11-51 0 15,-12 58 0-15,12-58 0 16,3 63-1-16,-3-63 1 0,17 56-2 15,-17-56-4-15,49 45-33 16,-12-22 0-16,35-13-4 16,2-19 1-16</inkml:trace>
  <inkml:trace contextRef="#ctx0" brushRef="#br0" timeOffset="3612.2066">14702 17065 53 0,'-15'-9'36'16,"-2"13"0"-16,-12 3-13 15,1 25-18-15,-10 12 1 16,0 18-1-16,-5 15-1 15,43-77 2-15,-37 94-2 16,26-42-2-16,2 4 1 16,9 2-2-16,3 0 0 0,16-2-5 15,10 0-32-15,-29-56-3 16,87 91-2-16,-25-56 1 15</inkml:trace>
  <inkml:trace contextRef="#ctx0" brushRef="#br0" timeOffset="4432.2535">17201 17527 42 0,'0'0'32'16,"-5"11"3"-16,5-11-14 16,0 0-13-16,23 11-2 0,-8-18-1 15,13-4 0-15,1-3-1 16,8-2 0-16,0-6-1 15,2-1-1-15,-7-1 1 16,2 1-2-16,-10 2 0 16,-10 4-1-16,-14 1 0 15,-9 9 1-15,-15 3-1 16,-7 9 1-16,-9 4 0 15,-3 10 0-15,-5 3 0 16,2 3 1-16,4 4 0 16,12 2 0-16,8 1-1 15,12 2 1-15,10-7-1 16,15 1 1-16,-15-28-2 0,38 27 1 15,-38-27-5 1,54 17-3-16,20 1-27 0,-7-16-3 16,15-7-2-16,-12-15 1 15</inkml:trace>
  <inkml:trace contextRef="#ctx0" brushRef="#br0" timeOffset="4781.2734">17818 17377 52 0,'-23'10'37'0,"5"6"-2"15,-7-2-1-15,7 14-29 16,-2 2 0-16,6 2 0 16,0 2-2-16,5-3 1 0,4-3-2 15,4-7 0 1,2-6 0-16,-1-15-1 0,21 1 0 15,0-16-1-15,5-12 2 16,2-6-2-16,6-5 1 16,2-2-1-16,-1 2 1 15,1 2 0-15,-6 9-1 16,-7 9 0-16,-2 9 1 15,-6 11-1-15,-4 12-1 16,-5 5 0-16,3 5-1 16,-2 1-2-16,11 6-2 15,-5-8-4-15,21 7-15 16,-6-16-11-16,14-3-3 15,-6-15 2-15</inkml:trace>
  <inkml:trace contextRef="#ctx0" brushRef="#br0" timeOffset="5099.2916">18401 17389 50 0,'-23'-18'37'0,"9"17"-1"16,-7-1-1-16,3 6-28 16,-6 2-1-16,8 7-2 15,-2-1-1-15,4 2 0 16,2 1-2-16,7-3 1 15,5-12-1-15,7 18 0 16,6-13-1-16,7-4 0 16,3-1 1-16,3 0-2 15,1 0 2-15,0 2-1 16,-2 2 0-16,-5 1 0 0,-5 9 0 15,-2-1 1-15,-8 4-2 16,-5 1 2-16,-5 2-1 16,-4 0 0-16,-1-2-1 15,-2-6-2-15,5 1-4 16,-12-7-27-16,19-6-2 15,0 0-3-15,-4-12 1 16</inkml:trace>
  <inkml:trace contextRef="#ctx0" brushRef="#br0" timeOffset="5301.3032">18622 17387 60 0,'3'17'39'15,"-10"-6"-1"-15,5 11 0 16,-7 0-33-16,9 9-2 15,-4 2-1-15,1 4-1 16,3-37-1-16,0 0-3 16,4 57-23-16,-4-57-10 15,15 35 0-15,-15-35-4 16</inkml:trace>
  <inkml:trace contextRef="#ctx0" brushRef="#br0" timeOffset="5453.3119">18698 17109 61 0,'-35'-25'38'0,"10"15"-2"16,-2 5-1-16,5 11-37 0,18 14-32 16,-4-6-2-16,18 7-2 15,1-6 2-15</inkml:trace>
  <inkml:trace contextRef="#ctx0" brushRef="#br0" timeOffset="6266.3584">19055 17456 55 0,'0'0'38'15,"-17"-15"0"-15,17 15-3 16,-16-16-28-16,5 13-1 16,-7 2-2-16,-3 8 0 15,-4 8-2-15,-3 9 0 16,-6 6 0-16,34-30-1 15,0 0 0-15,-46 65 0 16,46-65-1-16,-23 51 0 16,23-51 0-16,0 0 0 15,2 66 2-15,-2-66-3 16,24 17 1-16,19-6 1 15,1-18 0-15,13-6-1 16,-6-14 0-16,1-8 1 0,-10-9-3 16,-18 8 2-16,-24 7 1 15,-2 14-2-15,-8 4 1 16,-1 5 0-16,2 5 0 15,9 1 0-15,-14 3 0 16,14-3 0-16,9 15 0 16,3-10 0-16,6 1 0 15,5-2 0-15,2 3 1 16,0 0-1-16,-1-3 0 15,0 1 0-15,-7 1 1 16,-2-1-1-16,-5 1 0 16,-10-6 0-16,10 6 1 15,-10-6-1-15,0 0 0 16,0 0 0-16,0 0 0 0,0 0 0 15,0 0-1-15,9 14 1 16,-9-14 0-16,9 18 0 16,-1-6 0-16,-2 0 0 15,-6-12 0-15,14 16 0 16,-14-16 0-16,14 7 0 15,-14-7 0-15,15-7 0 16,-15 7 0-16,19-22 0 16,-10 12 0-16,5-3 0 15,-4 0 0-15,4 2 0 16,-14 11 0-16,17-15 0 15,-17 15 0-15,12-6 0 16,-12 6 0-16,0 0 0 16,0 0 0-16,-1 20-1 0,-4-5-3 15,-4-2-4-15,9-13-29 16,0 0 0-16,0 43-2 15,-7-24-1-15</inkml:trace>
  <inkml:trace contextRef="#ctx0" brushRef="#br0" timeOffset="6918.3957">19438 17642 55 0,'0'0'36'0,"-10"3"-1"0,10-3-14 15,0 0-15-15,0 0 0 16,0 0 0-16,0 0-3 16,0 0 1-16,0 0-1 15,0 0 0-15,0 0-1 16,-24 52 2-16,24-52-2 15,0 0 1-15,0 0-2 16,0 0 0-16,0 0-1 16,21-16 1-16,-8-9 0 15,8-4-2-15,2-4 2 16,5 1-2-16,-9 4 2 15,0 9 0-15,-5 8 0 16,-2 8 0-16,-12 3 0 0,11 20-1 16,-11 0 1-1,0-20-1-15,0 0 0 0,2 49-1 16,-2-49 0-16,0 0-5 15,18 64-30-15,-18-64-1 16,0 0-1-16,38 62-1 16</inkml:trace>
  <inkml:trace contextRef="#ctx0" brushRef="#br0" timeOffset="7392.4228">19901 17222 57 0,'0'0'37'0,"0"0"1"16,22-1-2-16,-9 3-32 15,13 10-1-15,7 2-1 0,9 3 1 16,-1 4-1-16,3 5-1 15,-2 4 1-15,-8 6-1 16,-9 8 0-16,-10 1 1 16,-15-45-2-16,5 53 1 15,-5-53-1-15,-16 59 4 16,16-59-4-16,-24 63 2 15,24-63-3-15,-33 56-5 16,33-56-29-16,0 0-1 16,-42 61-1-16,42-61-2 15</inkml:trace>
  <inkml:trace contextRef="#ctx0" brushRef="#br0" timeOffset="8090.4627">20967 17604 44 0,'1'-32'33'0,"5"4"2"16,2 8-4-16,-14-5-13 0,7 13-12 15,-1 12-1-15,0 0-3 16,-14 19 1-16,5 10-1 16,9-29 0-16,0 0-1 15,-14 53 0-15,14-53-1 16,0 0 1-16,-10 63 2 15,10-63-2-15,0 0 2 16,0 0 0-16,-4 56 0 16,4-56-2-16,28 5 0 15,-8-24-1-15,6-8-2 16,3-13 3-16,4-5-3 15,-5-2 0-15,-9 13 0 16,-1 3 2-16,-8 13 0 16,-10 18 0-16,15-12 1 15,-15 12-1-15,6 23 1 0,-6-2-1 16,0 12 1-16,5 4-1 15,-1-4 1-15,4-2-1 16,5-7 1-16,4-10-1 16,8-11 1-16,6-14 0 15,3-11-1-15,3-9 1 16,1-3 0-16,-1-4-1 15,-3 2 0-15,-7 9 1 16,-2 7-1-16,-7 14 1 16,-7 11-1-16,-4 13 0 15,-9 12 1-15,2-30 0 16,0 0-1-16,-12 72 2 0,12-72-2 15,-8 52-4-15,8-52-25 16,-6 49-8-16,6-49-2 16,4 44-3-16</inkml:trace>
  <inkml:trace contextRef="#ctx0" brushRef="#br0" timeOffset="8758.5009">21730 17203 43 0,'14'-4'36'0,"15"9"1"16,-7-10-4-16,15 13-29 15,0 3 0-15,6 7-1 16,-6 7-1-16,-6 11 0 0,-10 11-2 15,-13 9 2-15,-8-56-2 16,-14 68 0-16,14-68 0 16,-30 83 2-16,30-83 0 15,-42 84-5-15,42-84-18 16,-48 81-17-16,48-81 3 15,-50 60 1-15</inkml:trace>
  <inkml:trace contextRef="#ctx0" brushRef="#br0" timeOffset="9158.5238">20777 17129 17 0,'-16'19'34'0,"-3"15"3"16,-5 4-1-16,1 21-16 0,-16 2-8 15,39-61-5-15,-29 79 4 16,29-79-6-16,-26 89-2 16,20-39-2-16,3 3 1 15,7-5-4-15,8 5-7 16,3-3-29-16,-15-50-2 15,52 88-1-15,-52-88 2 16</inkml:trace>
  <inkml:trace contextRef="#ctx0" brushRef="#br0" timeOffset="9292.5315">21306 17949 50 0,'0'0'31'0,"49"-23"-14"15,-49 23-16-15,0 0-23 0,0 0-9 16,0 0-4-16</inkml:trace>
  <inkml:trace contextRef="#ctx0" brushRef="#br0" timeOffset="10549.6034">1003 1333 69 0,'1'-21'36'0,"4"7"0"0,-5 4 1 16,0 10-26-16,0 0-6 16,0 0 0-16,-11 22 0 15,12 9-1-15,-2 11-1 16,2 16-2-16,-3 16 1 15,3 13-2-15,0 4 1 16,4 0-3-16,4-5 1 16,1-7-3-16,6-13-4 15,-6-30-14-15,13-3-15 16,-6-29 0-16,3-11-1 16,-5-20 1-16</inkml:trace>
  <inkml:trace contextRef="#ctx0" brushRef="#br0" timeOffset="10762.6156">977 1393 98 0,'-17'-8'37'0,"17"8"2"15,0-10-1-15,22-3-36 16,8 1 1-16,14-5-2 16,11-11 1-16,12 0-1 15,2-5-3-15,-69 33-7 16,76-36-26-16,-13 10-3 15,0 5 0-15,-16 12-2 16</inkml:trace>
  <inkml:trace contextRef="#ctx0" brushRef="#br0" timeOffset="11587.6628">1025 1794 100 0,'-21'15'39'16,"21"-4"-1"-16,0-11-1 15,34-22-37-15,5 7 0 16,14-7-2-16,9-4-1 16,5-7-1-16,10 3-4 15,-8-14-5-15,15 11-12 16,-18-4-3-16,6 10-3 15,-16 1 1-15,1 10 6 16,-21 0 12-16,-3 7 8 16,-11 12 10-16,-22-3 13 0,0 0 6 15,-6 14 5-15,-5-2-1 16,-19-2-3-16,12 9-9 15,-17-3-4-15,11 9-7 16,-9-5 0-16,8 9-2 16,0 3-1-16,6 4-1 15,4 3 1-15,7 6-1 16,5-1-1-16,10-1-1 15,3-7 1-15,12-9-1 16,9-8 1-16,5-16-2 16,7-10 1-16,3-15 1 15,1-11-1-15,-7-9 1 0,4-6-1 16,-14-7 3-1,-3 2-3-15,-15 1 2 0,-3 8-1 16,-9 6 0-16,-8 5-1 16,0 10 2-16,-4 6-1 15,0 6-1-15,12 11 0 16,-12-10 0-16,12 10 0 15,0 0 0-15,22-1 0 16,-5 1 0-16,5 3 0 16,2 3 0-16,4 8-1 15,1 4 0-15,-3 3 2 16,-3 9-2-16,-6 3 1 15,-5 9-1-15,-3-2 1 16,-5 1 0-16,-7-9 1 16,3 1-1-16,-4-11 0 0,2-6 0 15,2-16 0-15,0 0 1 16,0 0-1-16,6-31 0 15,4-1-1-15,2-3 3 16,2-9-2-16,0-1 2 16,0-3-1-16,1 3 0 15,0 3-1-15,-3 7 2 16,-1 9-3-16,-1 5-1 15,5 7-2-15,-3 4-1 16,9 6-5-16,-6-2-9 16,18 9-20-16,-7-4 0 15,16 5 2-15,-7-1-2 16</inkml:trace>
  <inkml:trace contextRef="#ctx0" brushRef="#br0" timeOffset="11817.6759">2779 1303 89 0,'-5'-16'38'15,"5"16"-1"-15,-27 3 2 16,12 12-29-16,-11 4-4 16,3 5-2-16,-9 6-1 15,9 9-1-15,0 5 0 16,8 2-2-16,3-1 1 15,12-6-1-15,12-4-1 16,8-12-3-16,15-10-4 16,-2-24-29-16,19-4-2 15,-4-14 0-15,8-3-2 0</inkml:trace>
  <inkml:trace contextRef="#ctx0" brushRef="#br0" timeOffset="12182.6968">3022 1366 94 0,'-12'25'38'16,"3"-8"2"-16,13 1-2 16,-4-18-34-16,27 7-1 15,7-15 1-15,10-7-1 16,7-11 0-16,6-5 0 15,-1-7-1-15,-1-4 0 16,-55 42 0-16,50-41-1 16,-50 41 2-16,33-45-3 0,-33 45 2 15,0 0-2-15,4-58 1 16,-30 54 0-16,-19 14-1 15,-5 15 0-15,-10 12-2 16,3 13 3-16,2 7-3 16,17 11 1-16,15-9 0 15,21-4 0-15,18-10-2 16,18-18-2-16,27-12-25 15,-4-17-10-15,27-6 0 16,-3-14-1-16,11-6 0 16</inkml:trace>
  <inkml:trace contextRef="#ctx0" brushRef="#br0" timeOffset="12667.7245">2837 2100 81 0,'-32'-5'39'0,"-8"5"-1"16,3 20 1-16,-4 5-34 15,5 24 1-15,-1 8-1 16,11 18 1-16,2 12-3 16,8 4 1-16,12 2-2 15,8-2 1-15,15-12-2 16,8-15-1-16,21-15-2 15,2-27-4-15,18-13-4 0,-1-32-27 16,20-11-2-16,-6-22-2 16,5-9 2-16</inkml:trace>
  <inkml:trace contextRef="#ctx0" brushRef="#br0" timeOffset="13201.7551">3346 2108 95 0,'-22'-2'38'0,"5"13"2"15,-7-2-3-15,9 13-34 16,-1 8-1-16,4 8 0 16,0 10 0-16,-2 6 0 15,4 5 0-15,-2 3 0 0,4-6-1 16,0-4 1-16,3-11-1 15,4-10 0-15,5-13 0 16,-4-18-1-16,19-9 0 16,-2-22-2-16,0-11 3 15,6-14-2-15,-4-5 1 16,-1-8-1-16,0 3 2 15,-1 1-2-15,-5 13 1 16,-3 7 0-16,-3 13 0 16,-2 11 0-16,-4 21 0 15,11-1 0-15,-3 16 1 16,1 13-1-16,5 3 0 15,7 11 0-15,-1 5 0 16,7 0 0-16,2-2 0 16,4-1 2-16,0-7-2 0,0-10 2 15,-4-6-1-15,-3-13 0 16,-2-13 1-16,-7-13-1 15,-4-16 1-15,-4-9-2 16,-4-11 1-16,-5-7-2 16,0-5 1-16,-5-4-1 15,0 0-1-15,1 3-1 16,1 13-2-16,-4 1-6 15,18 21-22-15,-15 1-6 16,12 16 0-16,-4 1 1 16</inkml:trace>
  <inkml:trace contextRef="#ctx0" brushRef="#br0" timeOffset="13586.7771">3980 1423 94 0,'-24'-9'39'15,"13"5"0"-15,1 2 0 16,10 2-34-16,19 0 0 16,10 7-1-16,4 2 0 15,7 3 0-15,6 5-1 0,3 15-1 16,1 7 1-16,-3 15-2 15,-10 10 0-15,-7 12-1 16,-8 6 1-16,-12 15-2 16,-10 1 1-16,-10 0-1 15,-8-7-1-15,-5-10-3 16,7-5-14-16,-12-30-21 15,19-4 0-15,-5-33-2 16,14-9-1-16</inkml:trace>
  <inkml:trace contextRef="#ctx0" brushRef="#br0" timeOffset="13721.7848">4537 2131 123 0,'-16'1'41'0,"-5"-8"-1"15,7 8-17-15,14-1-55 16,-21-26-8-16,18 13 0 15,-6-9-3-15</inkml:trace>
  <inkml:trace contextRef="#ctx0" brushRef="#br0" timeOffset="16810.9615">8712 2980 74 0,'5'-14'37'0,"-5"14"-1"16,0 0-1-16,12 44-19 16,-20-4-10-16,1 21-2 15,-11 16-1-15,2 21-2 16,-10 19 0-16,1 12-1 15,-5 4 0-15,2-5-2 0,9-8-4 16,1-22-7-16,22-12-23 16,3-28 0-16,15-22-2 15,3-34 1-15</inkml:trace>
  <inkml:trace contextRef="#ctx0" brushRef="#br0" timeOffset="16998.9723">8903 3675 91 0,'0'0'36'0,"-13"-3"0"15,5 29 0-15,-8 8-31 16,5 14-2-16,-5 6-2 16,5 6-1-16,2 0-1 0,4-9-4 15,11 3-17-15,-3-30-14 16,16-12 1-16,-4-29-2 15,14-15 0-15</inkml:trace>
  <inkml:trace contextRef="#ctx0" brushRef="#br0" timeOffset="17479.9998">9011 3262 90 0,'-14'-7'35'16,"1"5"-3"-16,9 19-1 15,5-4-31-15,10 2 0 16,6 3 0-16,10 2-1 15,7 2 2-15,8 2-1 0,-3-1 2 16,4 6-1-16,-5-2 3 16,-5 7-2-16,-7 2 1 15,-7 5 1-15,-11 6-1 16,-7 9 0-16,-11 5-1 15,-4 5 0-15,-7-5 0 16,2-2-1-16,1-10 0 16,4-6 0-16,5-19 0 15,9-24 0-15,10-3 0 16,10-25 0-16,8-12 0 15,4-11 0-15,6-5 0 16,0-6-1-16,5 1 1 16,-1 4 0-16,-5 11-1 15,-4 6 0-15,-6 15 1 16,-6 10-1-16,-1 17 0 0,-6 13 0 15,-6 13 0-15,-6 15 0 16,-2 7-1-16,0 9 0 16,4 6-2-16,-1-2-1 15,8 2-1-15,1-14-4 16,15 2-10-16,-4-29-18 15,13-5 2-15,-9-21-3 16,13-6 3-16</inkml:trace>
  <inkml:trace contextRef="#ctx0" brushRef="#br0" timeOffset="17809.0186">9897 3760 85 0,'-21'-15'34'0,"10"21"2"16,-1-4 0-16,14 13-29 0,10-6-2 15,15-1-2-15,14-6 0 16,9-3 0-16,12-11-1 15,4-6 0-15,-3-8-1 16,0-4 0-16,-11-3 1 16,-14-3-1-16,-13 2 0 15,-16 4-1-15,-20 3 0 16,-15 11 0-16,-13 8 1 15,-8 10-2-15,-13 12 1 16,-2 14 0-16,0 6 0 16,5 12 0-16,11 2 1 15,14 3-1-15,19-7 0 16,21-5 0-16,24-13-2 15,19-14-2-15,24-7-6 0,4-22-25 16,22 1-2-16,1-21 0 16,7 5-1-16</inkml:trace>
  <inkml:trace contextRef="#ctx0" brushRef="#br0" timeOffset="18381.0513">10692 3540 108 0,'-58'30'38'15,"-20"-2"2"-15,10 24-7 16,-5-4-29-16,12 5 0 15,8 0-2-15,15 0 0 16,14-5 0-16,16-9-1 16,19-16 0-16,15-14 0 0,17-16-1 15,11-15 1 1,6-10-1-16,6-8 0 0,3-7 0 15,-8-3 0-15,-5 1 0 16,-10 3 0-16,-10 10 0 16,-13 8-1-16,-10 9 1 15,-13 19 0-15,-12-6 0 16,-3 21 0-16,-4 7 0 15,0 5 0-15,4 0 0 16,5 5 0-16,8-7 0 16,10-1-1-16,13-8 1 15,6-8 0-15,12-2 0 16,3-7 0-16,3-2 0 15,-2-3 0-15,-1 2 1 16,-10 0-1-16,-2 5 0 0,-10 8 1 16,-8 4-1-16,-10 9 0 15,-7 3 0-15,1 3 0 16,-9-2 0-16,2 0 0 15,2-7 0-15,9-19 1 16,0 0-1-16,0 0 0 16,9-31 1-16,7-1-1 15,1-6 1-15,4-5 0 16,2-2 0-16,-1 0-1 15,-2 9 0-15,-2 4-2 16,-2 11-2-16,-3-2-7 16,16 23-12-16,-12-9-15 15,22 14-1-15,-2-10 0 16,21 9-2-16</inkml:trace>
  <inkml:trace contextRef="#ctx0" brushRef="#br0" timeOffset="19071.0908">12512 3634 88 0,'-25'-11'37'15,"-8"-6"0"-15,1 16 1 16,-8-3-30-16,5 14-3 16,-9 2-1-16,1 15 0 15,-4 6-1-15,3 10-1 16,4 1 0-16,4 2 0 15,12-1-1-15,8-7 0 16,11-9 0-16,16-13-1 16,11-16 1-16,11-14 0 15,9-14 0-15,4-7-1 16,2-12 2-16,-1-2-2 15,-2-4 1-15,-5 3-1 0,-11 6 1 16,-5 9-1-16,-6 9 0 16,-8 12 0-16,-10 14 0 15,6 27-1-15,-11 12 1 16,-2 21 0-16,-3 17-1 15,-2 19 1-15,-2 10-1 16,-4 8 0-16,-1 4 0 16,1-4 0-16,-2-7 1 15,-1-12-1-15,0-16 2 16,0-14-2-16,-1-18 1 15,-1-18 1-15,-1-16-1 16,0-19 0-16,-1-19 0 16,3-12 0-16,3-14-1 0,2-14 0 15,3-7 0-15,6-7 0 16,12 3-2-16,5 1 1 15,12 7-3-15,8-1-3 16,17 21-11-16,-6-12-11 16,23 25-5-16,-5-8-1 15,18 9-1-15</inkml:trace>
  <inkml:trace contextRef="#ctx0" brushRef="#br0" timeOffset="20364.1647">12987 3650 99 0,'13'-18'37'0,"-3"16"2"16,-10 2-2-16,0 0-29 15,-21-5-4-15,7 18-1 16,-5 8-1-16,1 8 0 0,-1 7-1 16,0 10 0-16,0 2 0 15,4 5-1-15,-1-4 1 16,5-6-1-16,4-5 0 15,-1-8 1-15,7-13-1 16,1-17 0-16,16-9 0 16,2-15 1-16,3-10-1 15,2-11 0-15,7-8 2 16,0-7-2-16,0 0 0 15,-2 1 0-15,1 9 0 16,-7 8 0-16,-1 9 0 16,-4 10-1-16,2 11 1 15,0 8 0-15,2 9 0 16,4 3-1-16,2 3 2 0,6 0-1 15,3 0 0-15,1-3 0 16,5-1 0-16,-5-2 0 16,-4-3 0-16,-4-1 1 15,-8-1-1-15,-9-1 0 16,-12 1 0-16,0 0 1 15,-15 0-1-15,-7 4 1 16,-7 6-1-16,-9 10 0 16,-1 5 0-16,-3 7 0 15,3 6 0-15,2 6 1 16,6 2-1-16,10-1 0 15,6-7 1-15,15-7-1 16,14-11 1-16,10-11-1 16,11-18 1-16,8-11-1 0,6-12 1 15,5-10-1-15,-2-7 1 16,0-5-1-16,-10 2 1 15,-6 2-1-15,-11 10 1 16,-11 9-1-16,-9 11 0 16,-5 20 0-16,-24-4 0 15,2 21 0-15,-3 8-1 16,1 9 1-16,3 4-1 15,5 5 0-15,9-3-2 16,9-6 0-16,14-4-2 16,11-17-2-16,18-2-6 15,-6-26-7-15,25 9-4 16,-15-30-8-16,14 6-4 15,-14-16 0-15,5 9 2 16,-13 0 34-16,-18-2 8 0,2 19 8 16,-27-11 5-16,2 31 9 15,0 0 5-15,-19 11 2 16,-4 4-1-16,0 13-32 15,6 12-1-15,1 8-1 16,1 5 0-16,4 4-1 16,4 0-1-16,3-3 1 15,4-7 0-15,0-7-1 16,3-11 1-16,2-15-1 15,-5-14 0-15,14-10 0 16,-6-15 0-16,-1-10 0 16,1-8 0-16,1-9 0 0,2-6 1 15,3-3-1 1,-2 2 0-16,3 6 0 0,5 7 0 15,0 8 0-15,1 9 0 16,2 8 0-16,1 11 0 16,-2 9 1-16,1 6-1 15,-4 2 0-15,-5 6 0 16,0 2 1-16,-3 5-1 15,-6 0 0-15,-5 6 1 16,-4 3-1-16,-4 3 0 16,-3 4 0-16,-8 5 1 15,-1 1-1-15,-3 2 0 16,-3-1 0-16,-2-1 0 15,1-3 0-15,-3-1 1 16,1-3-1-16,-1-6 0 16,2-4 0-16,2-2 0 0,0 3 0 15,3 0 0-15,1 4-1 16,1 6 0-16,3 9 0 15,0 5 1-15,2 9-1 16,1 1 0-16,2-3 0 16,-1-3-2-16,7-9 0 15,4-7-4-15,3-38-9 16,8 25-7-16,-8-46-9 15,21 3-5-15,-6-21-3 16,16-9 3-16</inkml:trace>
  <inkml:trace contextRef="#ctx0" brushRef="#br0" timeOffset="20776.1883">14651 2759 112 0,'0'0'40'15,"-16"30"2"-15,-14 5-3 16,1 25-35-16,0 14-2 16,-2 12-1-16,-3 12 1 15,5-2 0-15,1 2-1 16,10-5 0-16,3-8-1 15,10-14 1-15,4-14 0 16,7-19-1-16,8-19 0 16,6-18 1-16,11-16 0 0,-2-9 0 15,-2-6 0-15,5-4-1 16,-3 1 1-16,-5 6 1 15,-6 8-2-15,-4 16 0 16,-8 14 0-16,-1 14 0 16,-6 11 0-16,-3 11 0 15,0 7-2-15,-2-1 0 16,5 3-3-16,-4-12-7 15,17 7-9-15,-14-36-4 16,26 7-9-16,-24-22-6 16,33-18-2-16,-17-10 1 15</inkml:trace>
  <inkml:trace contextRef="#ctx0" brushRef="#br0" timeOffset="27564.5766">4407 5180 45 0,'11'-17'34'0,"3"-6"1"16,-5-2-1-16,-2 9-14 15,-12-9-13-15,3 12-2 0,-10 2 0 16,-1 15-1-16,-13 7 0 15,-2 17-1-15,-9 9 0 16,-2 15-1-16,-4 4 0 16,2 4-1-16,7-4 1 15,7-2 0-15,13-8-2 16,13-9 2-16,14-14-2 15,12-12 1-15,16-16-1 16,6-12 1-16,10-11 0 16,3-8-1-16,-4-7 1 15,-4-6-1-15,-3 2 1 16,-15 1-1-16,-6 5 1 15,-7 8 0-15,-13 6-1 16,-4 9 0-16,-4 18 1 0,-13-7-1 16,-1 20 0-16,3 9 0 15,-2 8-1-15,1 8 1 16,5 5-2-16,2 0-3 15,9 4-4-15,1-15-10 16,13 4-17-16,-1-11-2 16,17-6 0-16,-3-16 0 15</inkml:trace>
  <inkml:trace contextRef="#ctx0" brushRef="#br0" timeOffset="27926.5973">5054 5129 82 0,'-13'23'37'0,"-2"15"0"0,-5-1-2 16,-2 9-31-16,4-4 0 16,2 1-1-16,3-9 0 15,5-4-1-15,3-9 0 16,5-21 0-16,16-2-1 15,7-20 0-15,3-12 0 16,5-7 0-16,4-9 0 16,1-2 0-16,-3 3-1 15,-1 6 1-15,-9 11-1 16,-6 10 0-16,-3 15 0 15,-14 7 0-15,6 29 0 16,-7 1 0-16,-2 10-1 16,3 4 0-16,7 4-2 15,3-3-1-15,12 3-2 0,2-17-2 16,22 3-23-16,-4-21-5 15,15-4 0-15,-6-19-2 16</inkml:trace>
  <inkml:trace contextRef="#ctx0" brushRef="#br0" timeOffset="28248.6157">5729 5159 61 0,'-8'-13'36'16,"-10"8"0"-16,1 15 1 16,-12 6-20-16,10 15-10 15,-7 3-1-15,8 8-1 16,4-5-2-16,4 3 0 15,13-15 0-15,7-9-1 16,10-19 0-16,7-19-1 0,5-19 1 16,9-12-1-16,0-15-1 15,3-9 1-15,-3-11-1 16,-4 1 1-16,-4 4-1 15,-5 12 1-15,-7 14-1 16,-12 15 1-16,-9 25 0 16,0 17-1-16,-16 43 1 15,-1 14-2-15,-5 21 0 16,7 10-3-16,5 17-7 15,0-9-27-15,24 3 1 16,4-19-4-16,21-7-1 16</inkml:trace>
  <inkml:trace contextRef="#ctx0" brushRef="#br0" timeOffset="28592.6354">7312 4774 75 0,'-20'-9'37'0,"20"9"0"0,-20 3 0 16,22 16-32-16,-7 10 0 15,4 16-3-15,-3 13 1 16,-1 18-2-16,-3 10 0 15,-6 8-2-15,3 7 0 16,-3-7 0-16,5-3-5 16,-9-19-22-16,18-9-7 15,-8-22 0-15,12-15-2 16</inkml:trace>
  <inkml:trace contextRef="#ctx0" brushRef="#br0" timeOffset="28797.6471">7104 5249 93 0,'-21'2'39'0,"16"13"-1"16,5-15-2-16,10 18-33 16,20-18-1-16,15-8-1 15,13-12-2-15,14-15-3 16,11-5-2-16,2-23-16 15,10 7-14-15,-8-14 0 16,-1 7-2-16,-18-10 1 16</inkml:trace>
  <inkml:trace contextRef="#ctx0" brushRef="#br0" timeOffset="29142.6668">7935 4555 87 0,'-28'20'36'0,"1"23"1"16,-10 13 1-16,6 15-32 15,-8 9 0-15,4 9-2 0,1 1 0 16,8-1-2-16,1-3 1 15,10-11-2-15,7-11 1 16,12-11-1-16,1-13-1 16,8-14 1-16,6-13-1 15,0-13 1-15,3-11-1 16,4-8 1-16,-1-8-1 15,-3-4 1-15,1 0-1 16,-4 1 0-16,0 7 1 16,-4 8-1-16,-1 9 0 15,-3 14 0-15,-4 14 0 16,2 9-1-16,-4 9 1 15,2 6-2-15,0 6-1 16,2-6 0-16,5-1-4 0,-5-21-16 16,20 2-15-16,-9-23 1 15,14-3-3-15,-8-21 1 16</inkml:trace>
  <inkml:trace contextRef="#ctx0" brushRef="#br0" timeOffset="29473.6858">8212 5296 91 0,'-3'12'38'0,"9"2"0"16,-6-14 0-16,17 14-35 16,5-12 0-16,7-1-1 15,2-6 1-15,7-7-2 16,-1-7 1-16,1-4-1 0,-4-8 0 15,-7-1-1-15,-7-3 1 16,-7-1-1-16,-14 4 1 16,-12 3-1-16,-11 10 0 15,-9 12 1-15,-5 13 0 16,-5 14 0-16,-2 17 0 15,0 13 1-15,7 6-1 16,9 7 0-16,8 1-1 16,11-3 0-16,22-4-2 15,9-20-6-15,32 0-29 16,4-25 0-16,28-1-3 15,0-18-1-15</inkml:trace>
  <inkml:trace contextRef="#ctx0" brushRef="#br0" timeOffset="30012.7166">9899 5072 79 0,'0'-14'37'0,"-13"6"0"15,-6 18-2-15,-15 3-30 16,2 11 0-16,-12 5-1 15,1 10 0-15,0-2-1 16,6 3 0-16,6-4-2 16,10-4 1-16,12-9-1 15,10-5-1-15,13-9 0 16,10-9 1-16,9-4-1 15,5-1 0-15,3-1 1 16,-2-1-1-16,-5 5 1 16,-2 2-1-16,-11 8 1 15,-9 7-1-15,-14 7 0 0,-10 3 1 16,-6 5-1-16,-6 6 0 15,0-1 0-15,-3-5 2 16,7 0-5-16,5-17-1 16,21 2-23-16,-2-26-8 15,28-6-3-15,-2-22-2 16,22-7 1-16</inkml:trace>
  <inkml:trace contextRef="#ctx0" brushRef="#br0" timeOffset="30230.7291">10331 4515 95 0,'-16'3'39'0,"2"29"0"16,-13 6-2-16,-9 19-36 0,10 11 2 15,4 13-3-15,2 5 3 16,2 4-3-16,3 2 0 15,9-8-1-15,7-4 0 16,3-15-5-16,13-5-5 16,-8-27-25-16,25-6-1 15,-6-24 0-15,15-12-2 16</inkml:trace>
  <inkml:trace contextRef="#ctx0" brushRef="#br0" timeOffset="31101.7789">10535 5035 89 0,'0'0'37'0,"-36"10"1"0,12 18 0 15,-8-3-31-15,2 20-3 16,-3 2-1-16,10 9 1 16,6-2-2-16,3 0 0 15,13-8-1-15,10-8 1 16,9-11-1-16,10-11 0 15,9-15-1-15,8-12 0 16,3-15 1-16,1-7-1 16,-2-10-1-16,-5-7 1 15,-9-4 0-15,-9 0-1 16,-12 2 0-16,-11 3 0 15,-10 9 0-15,-7 12 1 16,-5 9-1-16,-4 11 1 16,0 8 0-16,6 12 0 15,5 5 1-15,4 4-1 0,15-1 1 16,5 0-1-16,14-4 0 15,5-4 1-15,6-3 0 16,6-6-1-16,2-4 0 16,-3 0 1-16,-5-1-1 15,-5 1 0-15,-8 6 1 16,-8 5-1-16,-5 8 0 15,-9 11 1-15,-6 10-1 16,-3 5 0-16,-3 7 0 16,0 4 0-16,1 1 0 15,-2-2 3-15,5-10-4 16,1-7 4-16,4-10-3 15,3-11 3-15,0-16-3 0,13-11 0 16,-2-14 0-16,-2-6-2 16,5-10 2-16,1-10-3 15,1-8 4-15,0-5-4 16,-2 0 4-16,2 3-1 15,-3 4 1-15,3 8-1 16,-3 6 0-16,2 12 1 16,1 9-1-16,2 13 0 15,3 9 1-15,-1 7-2 16,4 3 1-16,3 8 0 15,1 2 0-15,-1 6 0 16,-4 0 0-16,-8 6 0 16,-9 3 0-16,-11 1 0 15,-9 0 0-15,-9 0 0 0,-9 1 0 16,-8-4 0-16,0-1 0 15,0-2 0-15,2-1-1 16,5 2 1-16,0 5 0 16,8-2 2-16,4 8 0 15,3 6 0-15,0 5 0 16,-3 12-1-16,1 3 1 15,-3-2 0-15,5-1-1 16,-2-9-5-16,15-6-3 16,1-28-12-16,27-4-11 15,0-36-9-15,26-13-1 16,6-22-2-16,17-13 0 15</inkml:trace>
  <inkml:trace contextRef="#ctx0" brushRef="#br0" timeOffset="31499.8017">11503 5190 98 0,'-4'16'39'15,"4"-16"1"-15,-1 25-2 16,1-25-35-16,28 11 0 15,-4-8-1-15,6-3 0 16,5-7-1-16,4-6 0 16,4-8 0-16,-1-5-1 15,-4-3-1-15,-4-3 1 16,-8 0-1-16,-9 0 0 15,-8 7 1-15,-14 6-1 0,-9 10 1 16,-13 14 0-16,-13 11 2 16,-5 15 0-16,-9 12 0 15,-1 11 1-15,0 6-1 16,6 3 1-16,8-2-1 15,16-5-1-15,19-9 1 16,18-16-2-16,17-10-3 16,17-20-3-16,26 1-15 15,-9-29-10-15,25 4-10 16,-8-19-1-16,10 2-2 15</inkml:trace>
  <inkml:trace contextRef="#ctx0" brushRef="#br0" timeOffset="31824.8203">12368 5115 90 0,'0'0'38'0,"8"-20"1"16,21 8-1-16,1-2-31 15,13-9-9-15,7 4-3 16,-6-8-22-16,6 14-11 15,-14-2 2-15,-3 13-3 16</inkml:trace>
  <inkml:trace contextRef="#ctx0" brushRef="#br0" timeOffset="31982.8293">12387 5355 107 0,'-29'38'40'16,"19"-1"0"-16,10-22-2 15,15-15-40-15,34 0-18 0,11-26-18 16,27-3 0-16,7-17-2 15,19 0-1-15</inkml:trace>
  <inkml:trace contextRef="#ctx0" brushRef="#br0" timeOffset="32453.8562">13650 4591 66 0,'-2'-22'36'15,"7"7"1"-15,-8 2 0 16,3 13-29-16,0 0-1 15,7 13-1-15,-11 16-2 0,0 16-1 16,-9 13 0-16,-2 22-2 16,-5 12 1-16,-7 10-2 15,0 5 1-15,-1-6-3 16,11-4-4-16,-7-23-29 15,20-7-1-15,4-24-1 16,13-20-1-16</inkml:trace>
  <inkml:trace contextRef="#ctx0" brushRef="#br0" timeOffset="32651.8676">13404 5217 100 0,'-32'-1'40'0,"15"12"0"0,0-7-2 16,20 6-34-16,7-16-2 15,22-9-2-15,15-8-1 16,11-11-4-16,20 4-15 16,-4-21-16-16,15 1-3 15,-9-10 1-15,6 8-3 16</inkml:trace>
  <inkml:trace contextRef="#ctx0" brushRef="#br0" timeOffset="33035.8895">14074 4407 95 0,'-18'14'38'0,"-9"6"1"0,9 24-2 16,1 5-35 0,-2 13 0-16,-2 10 1 0,5 11-1 15,-6 10 2-15,1 9-3 16,-2-3 2-16,4-6-1 15,2-6 0-15,6-11-1 16,4-15-1-16,7-17 1 16,10-19-1-16,8-18 1 15,8-19-1-15,6-14 0 16,3-8 1-16,3-7-1 15,-2-5 1-15,-4 3-1 16,-5 7 1-16,-2 8-1 16,-8 12 0-16,-17 16 0 15,12 14 0-15,-15 11 0 0,-4 12 0 16,0 2-2-16,0 8-1 15,-2-4-3-15,13 7-13 16,-5-22-20-16,18 2 0 16,-4-20 0-16,19-3-2 15</inkml:trace>
  <inkml:trace contextRef="#ctx0" brushRef="#br0" timeOffset="33370.9087">14291 5234 98 0,'-23'4'38'15,"22"7"1"-15,1-11-1 16,11 7-36-16,11-7 0 16,11-5-1-16,5-4 1 0,4-2 0 15,2-8-1-15,-2-3-1 16,0-2 1-16,-13-1 0 15,-6 1-1-15,-13 2 1 16,-15 4 0-16,-14 9-1 16,-13 9 1-16,-6 13 1 15,-14 9-1-15,-1 13 1 16,0 8-1-16,3 9 0 15,11 1 0-15,12-2 1 16,23-4-2-16,22-12-2 16,30-8-6-16,14-28-15 15,38 2-16-15,11-24-1 16,27-1-1-16,2-17-1 15</inkml:trace>
  <inkml:trace contextRef="#ctx0" brushRef="#br0" timeOffset="34189.9555">4281 6571 89 0,'9'-12'36'0,"-13"-1"2"16,4 13 0-16,-34-11-28 16,14 17-2-16,-13-4-3 15,-2 7-2-15,-4 4-1 16,1 8 0-16,0 1-1 15,6 1 0-15,4 0-1 0,12-3 0 16,9 2 0-16,11-8 0 16,14-2 0-16,10-5 0 15,8-4 0-15,8-2 0 16,3 2 0-16,1 0 0 15,-2-2 0-15,-8 8 1 16,-9 2-1-16,-10 7 0 16,-15 5 1-16,-6 5-1 15,-15 1 0-15,-10 4 1 16,-2-3-2-16,-3-2-1 15,4-2-4-15,-3-19-8 16,18 6-22-16,2-19-2 16,11 6 0-16,21-30-1 0</inkml:trace>
  <inkml:trace contextRef="#ctx0" brushRef="#br0" timeOffset="34739.987">4663 6590 101 0,'-8'13'37'15,"-3"11"-1"-15,-14-2 0 16,2 10-33-16,0 8-1 16,5 7 1-16,-3 2-1 15,3 7 0-15,4-6-1 16,5 2 1-16,1-10-1 15,5-6 0-15,0-11 0 0,4-9 0 16,-1-16-1-16,0 0 1 16,15-22-1-16,-5-4 1 15,-2-11 0-15,1-6 0 16,0-4 0-16,1-6-1 15,1-3 1-15,1 0-1 16,-2 5 1-16,4 4-1 16,0 7 0-16,3 6 0 15,3 10 0-15,2 8-1 16,2 12 1-16,2 9 0 15,-4 8 0-15,0 6 0 16,-4 10 0-16,-6 3 0 16,-5 9 0-16,-7 1 1 15,-8 7-1-15,-6 0 0 16,-7 2 0-16,-3-1 0 0,-2-3 0 15,-4 1-2-15,0-1 2 16,-2-4 0-16,0 0 0 16,3 0-1-16,0 2 1 15,2 5 0-15,2 3 0 16,6-3 0-16,0 2-2 15,8-9-5-15,9 6-14 16,-3-22-16-16,12-4-1 16,-7-23 0-16,23-11-2 15</inkml:trace>
  <inkml:trace contextRef="#ctx0" brushRef="#br0" timeOffset="35175.0119">4982 6612 109 0,'0'0'39'0,"8"15"0"15,-14 2-1-15,2 10-36 16,-4 14-1-16,-2 11 1 15,-4 5-1-15,2 7 0 16,-2 1-1-16,0-5 1 16,3-4 0-16,3-11-1 15,4-12 0-15,0-11 1 16,4-22-1-16,9-6 1 0,4-19 1 15,2-10-1-15,3-12 0 16,-2-5 0-16,5-6 1 16,0-3-2-16,-3 7 1 15,2 4-1-15,-3 9 0 16,-2 13 1-16,4 10-2 15,-1 9 1-15,2 8 0 16,3 7-1-16,6 6-2 16,4-5-2-16,9 11-11 15,-8-20-13-15,23 9-10 16,-11-17 1-16,11 3-3 15,-7-11 2-15</inkml:trace>
  <inkml:trace contextRef="#ctx0" brushRef="#br0" timeOffset="35348.0218">5663 6672 104 0,'-27'40'39'0,"5"16"0"16,-9-7-1-16,13 3-34 16,-7 1-2-16,11-1 0 15,3-9 0-15,9-6-2 16,10-14-2-16,3-21-6 15,20-3-21-15,-7-26-9 16,13-4 1-16,-9-19-2 16</inkml:trace>
  <inkml:trace contextRef="#ctx0" brushRef="#br0" timeOffset="36249.0733">5682 6376 111 0,'-11'7'40'0,"-5"2"0"15,16 14-1-15,0-3-35 16,12-1-1-16,4 5-1 15,7-1 1-15,4 2-1 16,3 3-1-16,-4 2 0 16,0 7-1-16,-8 1 0 15,-7 6 1-15,-7 2-1 16,-7-2 1-16,-6 1-1 15,-2-6 0-15,0-7 0 16,-1-11 1-16,6-9-1 16,6-12 0-16,8-20 0 15,8-7 0-15,4-8 0 16,7-4 0-16,2-4 0 0,3-1 0 15,0 7 0-15,-6 6 0 16,-5 13 1-16,-3 11-1 16,-8 10 0-16,-3 11 0 15,-5 10 0-15,1 6 0 16,-2 6 0-16,2 1 0 15,4 3-1-15,6-8-2 16,12-4 0-16,9-8 0 16,7-6-2-16,7-13 0 15,7-4-2-15,-4-16 0 16,1-2 1-16,-6-7 1 15,-9-1 3-15,-10-5 0 16,-10 0 3-16,-15 3 1 16,-9 1 2-16,-6 10 1 0,-12 4 1 15,-3 12 0-15,-10 8 0 16,-1 11-2-16,-3 14 0 15,3 6-1-15,5 7 0 16,5 3-1-16,6-2-1 16,16 0 0-16,13-10 0 15,11-7 0-15,9-11-1 16,12-11 0-16,1-14 0 15,7-7 1-15,-1-13-1 16,-4-2 0-16,-5-5 1 16,-4-2-1-16,-9 6 0 15,-5 6 0-15,-7 7 0 16,-11 20-1-16,0 0 0 15,-10 36 0-15,-2 15-1 0,-8 19 0 16,1 21 0-16,-7 19 1 16,2 8 0-16,-2 6 0 15,2-3 0-15,2-10 0 16,-1-15 0-16,3-18 2 15,2-25-1-15,5-24 0 16,2-25 1-16,3-18-1 16,6-21 0-16,-1-15 1 15,7-19 0-15,1-12-1 16,7-9 0-16,2-3 0 15,6 6 0-15,-2 3-2 16,7 14-2-16,-8 3-9 16,18 28-6-16,-14-6-4 0,23 29-8 15,-10-6-8-15,21 7-3 16,7-8 3-16</inkml:trace>
  <inkml:trace contextRef="#ctx0" brushRef="#br0" timeOffset="37315.1343">7785 6504 105 0,'-19'6'38'16,"-18"3"2"-16,-2 20-3 16,-5 3-34-16,-2 9 0 15,4 4-1-15,9 5 0 16,10-3-2-16,12-5 1 0,20-7-1 15,18-16-1-15,22-12-3 16,10-18-1-16,23 1-7 16,-6-26-16-16,19 5-9 15,-10-13 1-15,0 6-2 16,-19-4 2-16,-7 12 32 15,-23 5 5-15,-24 4 7 16,-12 21 18-16,0 0 10 16,-29 15-1-16,-12 3 4 15,2 15-2-15,-13 2-30 16,11 11 0-16,-1 0-4 15,11 4 1-15,4-4-2 16,17-2 1-16,11-12-2 16,15-3 1-16,11-16-1 0,14-12 0 15,4-12-1-15,4-8 0 16,1-12 0-16,-3-4 0 15,-5-6-1-15,-11-2 1 16,-6 3-1-16,-10-2 0 16,-8 6 1-16,-3 5 0 15,-5 7 0-15,-1 2 0 16,0 5 1-16,4 6-1 15,-2 11 1-15,11-7 0 16,2 10 0-16,6 2 0 16,2 2 0-16,2 4 0 15,3 1 0-15,0 1 0 16,-1 1-1-16,2 0 1 0,-6 1 0 15,-4 3-1-15,-7 2 1 16,-8 3-1-16,-9 6 0 16,-5-2 0-16,-6 7 0 15,-4-4 0-15,1-1 0 16,2-5 0-16,7-6 0 15,12-18 0-15,0 0 1 16,18-10-1-16,11-14 2 16,5-7-2-16,7-9 0 15,2 1 0-15,0-1 0 16,0 2 0-16,-11 8 0 15,-3 8 0-15,-7 12 0 16,-7 8 0-16,-10 12 0 16,-5 6 0-16,-1 9 0 0,0 3-4 15,7 3-1-15,-2-5-3 16,19 6-7-16,-8-23-5 15,31 12-4-15,-17-25-8 16,24 2-6-16,-9-16 1 16,11 1 2-16,-11-8 2 15</inkml:trace>
  <inkml:trace contextRef="#ctx0" brushRef="#br0" timeOffset="37647.1533">9239 6594 116 0,'-24'-3'39'0,"4"21"1"15,-12-4-1-15,4 12-34 16,1 2-1-16,6 5-1 15,7-3-1-15,10-1-1 0,7-9 0 16,14-10 0-16,10-9-1 16,13-8 0-16,5-8 0 15,2-7 1-15,2-1-1 16,-3 0 0-16,-4 4 1 15,-11 6-1-15,-9 13 2 16,-11 11-2-16,-11 11 0 16,-11 15 0-16,-11 12 0 15,-3 4 0-15,-9 6 0 16,3 2 0-16,-4-5 0 15,11-10-4-15,8-4-2 16,-1-30-9-16,31 1-5 16,-9-31-6-16,27 0-10 15,-6-27-3-15,19-8-1 16,-4-22 2-16</inkml:trace>
  <inkml:trace contextRef="#ctx0" brushRef="#br0" timeOffset="37887.167">9767 6042 109 0,'-27'45'40'0,"10"18"0"15,-1-3-1-15,9 14-34 16,3 4-2-16,2 6 0 15,3 0-1-15,3 2 0 16,2-7-3-16,-3-12 0 16,4-4-10-16,-12-27-13 0,14-2-14 15,-8-24-1-15,1-10 0 16,1-11-1-16</inkml:trace>
  <inkml:trace contextRef="#ctx0" brushRef="#br0" timeOffset="38064.1771">9473 6483 131 0,'-11'10'43'0,"-3"-4"-1"16,22 8-3-16,6-9-39 16,15-4 0-16,19-4 0 15,14-2-5-15,25 2-12 16,-2-17-9-16,26 13-14 15,-9-9-1-15,12 10 0 16,-11-2-2-16</inkml:trace>
  <inkml:trace contextRef="#ctx0" brushRef="#br0" timeOffset="38939.2272">10564 6544 87 0,'-33'-14'36'15,"-2"10"1"-15,-14-1 3 16,10 13-30-16,-17 0-1 16,5 15-2-16,-5 5-1 15,6 13 0-15,-1 1-2 16,7 5 0-16,9 1-2 15,11-2 0-15,13-9-1 16,15-10 0-16,15-14 0 16,19-14 1-16,14-18-2 15,14-12 0-15,7-10 0 16,1-8 0-16,-4-2 0 15,-3 0 0-15,-14 4 0 16,-11 9 0-16,-18 12 0 0,-15 10 0 16,-9 16 0-16,-22 2 0 15,-2 15 0-15,-3 11 0 16,-1 3 0-16,4 6 0 15,7-4 0-15,11 6 0 16,12-12 0-16,13-1 0 16,13-10 0-16,9-10 0 15,10-12 0-15,4-3 0 16,4-12 0-16,-7-5 0 15,-5 1 0-15,-5-4 0 16,-13 2 0-16,-6 3 0 16,-9 3 0-16,-9 6 0 15,-5 15 0-15,-11-3 0 16,-5 18 0-16,-2 8 0 0,-3 6 0 15,0 8 0-15,0 0 0 16,6 3 0-16,6-5 0 16,5-7 0-16,14-12 0 15,8-13 0-15,6-11 0 16,13-14 0-16,2-8 0 15,-1-8 0-15,4-1 0 16,-4-1 0-16,-6 5 0 16,-3 6 0-16,-11 10 0 15,-7 12 0-15,-11 7 0 16,1 22 0-16,-6 4 0 15,-2 9 0-15,4 3 0 16,1 2 0-16,7 0 0 16,5-8 0-16,11-5-3 0,4-19-11 15,26 0-4-15,-11-27-4 16,25 3-3-16,-16-27-7 15,16 0-5-15,-11-18-3 16,1-2 6-16,-10-3 5 16</inkml:trace>
  <inkml:trace contextRef="#ctx0" brushRef="#br0" timeOffset="39096.2362">11689 6248 98 0,'-22'27'36'16,"-17"15"2"-16,6 18 2 16,-11 6-33-16,12 5 1 15,4-3-5-15,10-3 1 16,6-5-6-16,5-25-7 15,24 2-19-15,-7-26-10 16,9-9-1-16,-4-19 0 0,3-6-1 16</inkml:trace>
  <inkml:trace contextRef="#ctx0" brushRef="#br0" timeOffset="39252.2451">11401 6489 133 0,'0'0'42'0,"10"7"0"15,18 0-4-15,15-6-38 16,9-8-2-16,23 9-16 15,-6-23-13-15,28 5-10 16,0-8-2-16,18 2-1 16,3-8-1-16</inkml:trace>
  <inkml:trace contextRef="#ctx0" brushRef="#br0" timeOffset="41876.3952">12849 6256 75 0,'0'-23'35'16,"1"7"0"-16,-5 2 0 15,4 14-30-15,-14 3 0 16,6 19-1-16,-8 10-1 15,-1 12 1-15,-3 9-3 16,-2 11 2-16,-2 4-1 0,3 1 1 16,0-4-2-16,6-6 2 15,3-11-1-15,7-8 0 16,3-18-1-16,8-10 1 15,5-21-1-15,3-11 1 16,5-17-1-16,4-14 0 16,1-13 0-16,3-7-2 15,-1-6 2-15,-1-4-2 16,1 4 2-16,-4 7-2 15,-5 12 2-15,-1 14-1 16,-5 19 1-16,-1 17 0 16,1 25-1-16,-1 18 1 15,-2 22-1-15,5 16 3 16,6 11-3-16,1 5 2 0,8-5-1 15,7-2 1 1,6-15-1-16,3-14 2 0,3-22-1 16,3-21 0-16,-7-20 0 15,0-19-1-15,-6-20 1 16,-8-14-2-16,-6-8 1 16,-7-9-2-16,-7 0 1 15,-5-5-3-15,-3 9 1 16,-5 4-5-16,4 23-4 15,-10-7-13-15,18 28-15 16,-9 3 0-16,13 22 0 16,0 6-2-16</inkml:trace>
  <inkml:trace contextRef="#ctx0" brushRef="#br0" timeOffset="42326.4209">14487 5804 95 0,'0'0'37'0,"-25"12"2"16,-14 28-2-16,-26 16-33 15,-15 24 1-15,-19 22-2 16,-17 28 2-16,-15 15-3 15,1 8 1-15,4 4-3 16,12-12 0-16,18-13-2 16,21-22-1-16,27-25-2 15,21-30-5-15,38-19-18 16,9-37-11-16,28-16 3 15,6-19-2-15,12-11 2 16</inkml:trace>
  <inkml:trace contextRef="#ctx0" brushRef="#br0" timeOffset="42877.4524">14048 6531 82 0,'3'14'38'0,"-6"0"-1"16,-9 1 1-16,2 15-17 15,-10 1-18-15,4 12 1 16,-13 6 0-16,3 9 0 16,-4 1-2-16,4-3 0 15,1-5 0-15,9-9 0 16,7-16-1-16,9-14 0 15,10-23 0-15,14-14-1 0,9-19 1 16,7-9 0-16,3-9-1 16,0-3 1-16,-2 1-1 15,-5 7 0-15,-9 9 1 16,-7 12-1-16,-7 13 0 15,-13 23 1-15,0 0-1 16,-7 24 0-16,0 2 1 16,-2 6 0-16,6 1-1 15,6-3 1-15,8-8 0 16,16-13 0-16,11-19 0 15,19-12 1-15,9-11-2 16,8-7 0-16,0-9 0 16,4 4 0-16,-7 5 0 15,-10 6 0-15,-14 19 0 0,-14 16 0 16,-9 15 0-16,-15 19 0 15,-9 16 0-15,-9 12 0 16,-4 9 0-16,-3 4 0 16,-1-1 0-16,1-7 0 15,11-5-14-15,-3-24-7 16,24-2-7-16,-16-37-11 15,39 11-3-15,1-32-2 16,20-6 3-16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19T22:21:47.243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14700 17434 39 0,'0'0'36'16,"0"0"1"-16,11-3-4 15,11 3-26-15,-9-1 0 16,12 3 0-16,-2-1-2 16,7 2-1-16,0 0-2 15,2 4 0-15,3 2-1 16,-4 6 0-16,-2 4 0 15,-5 12 0-15,-24-31-1 16,0 0 0-16,11 69 1 16,-11-69 0-16,-10 68 1 15,10-68-1-15,-26 77 1 16,26-77 0-16,-33 69 1 0,33-69-1 15,-36 55 0-15,36-55 0 16,0 0-3-16,-27 24 2 16,19-39-2-16,18-14 0 15,19-29 0-15,27-21 0 16,11-16 0-16,12 2 0 15,-6 13 1-15,-21 35 1 16,-7 7-1-16,-14 14 0 16,-12 11 0-16,-19 13 0 15,0 0 0-15,-29 27 1 16,-3-1 0-16,-2 10 0 15,-4 5 0-15,5-3 0 16,8 8 0-16,25-46 1 16,0 0-1-16,-14 64 0 15,14-64-1-15,0 0-2 0,43 52 1 16,14-33-9-16,31-7-27 15,8-7-4-15,18-19-1 16,13-10 0-16</inkml:trace>
  <inkml:trace contextRef="#ctx0" brushRef="#br0" timeOffset="705.0404">16750 16800 41 0,'-24'8'34'16,"-17"11"0"-16,3 22-3 15,-16 11-24-15,7 21-1 16,-2 9 0-16,6 15 0 16,3 1-1-16,14 0-1 15,26-98-1-15,-11 92 0 16,11-92-2-16,19 89-4 15,-19-89-22-15,51 76-10 16,-51-76-2-16,61 46 1 16</inkml:trace>
  <inkml:trace contextRef="#ctx0" brushRef="#br0" timeOffset="1247.0714">17079 17410 57 0,'-23'1'38'16,"7"12"-2"-16,-7-3 0 15,13 9-31-15,-8 6-3 16,6 6 0-16,-2 1 0 16,2 1-1-16,2 0 0 15,10-33 0-15,-7 27 0 16,9-5-1-16,-2-22 1 15,10 14-1-15,2-25 1 16,8-6-1-16,-2-13 1 0,10-1-1 16,-4-7 0-16,0 0 0 15,-2 2 1-15,-6 3-2 16,-2 10 2-16,-2 9-1 15,-12 14 0-15,0 0 1 16,0 0-1-16,1 25 1 16,-5-4 1-16,0 5-1 15,4-4 0-15,6-2 0 16,5-6 0-16,10-9 1 15,6-10-1-15,12-15 0 16,8-5 0-16,4-9-1 16,-2-4 1-16,4 0 0 15,-8 4-1-15,-7 5 0 16,-9 9 1-16,-11 13-1 15,-7 12 0-15,-11 14 1 0,-6 15 0 16,-7 10-1-16,-2 11 0 16,15-55 0-16,-15 57 0 15,15-57-2-15,-7 62-3 16,7-62-16-16,0 61-17 15,0-61-1-15,14 40-1 16,4-15 0-16</inkml:trace>
  <inkml:trace contextRef="#ctx0" brushRef="#br0" timeOffset="1532.0877">17831 17039 61 0,'9'-19'40'16,"-2"6"-2"-16,11 13 1 15,-7 1-33-15,16 13-3 16,-3 5 0-16,10 10 0 16,-4 11 0-16,3 5-1 15,-2 6 0-15,-5 8 0 16,-5 4-1-16,-5 4 1 15,-16-67-1-15,5 76-1 16,-5-76 0-16,-13 79 0 16,13-79-3-16,-15 77-10 15,15-77-25-15,-28 72-4 16,28-72 1-16,-26 50 1 15</inkml:trace>
  <inkml:trace contextRef="#ctx0" brushRef="#br0" timeOffset="3002.1718">1308 1320 92 0,'0'0'37'15,"9"-10"0"-15,-9 10 0 16,7 12-33-16,-11 2-2 0,4 8 1 16,-1 12-2-16,1 13-1 15,-3 15 1-15,3 11-1 16,-2 10 0-16,2 1-1 15,0 0 1-15,4-9-4 16,5-4-2-16,-4-30-17 16,12-7-14-16,-1-25 0 15,8-15-1-15,-5-19 1 16</inkml:trace>
  <inkml:trace contextRef="#ctx0" brushRef="#br0" timeOffset="3204.1833">1265 1410 106 0,'0'0'38'0,"0"0"-1"16,36 5-2-16,-13-5-34 15,13-4 0-15,6-1-1 16,11-2-1-16,9-2-4 15,-4-11-26-15,16 6-7 16,-11-1 1-16,1 1-1 16</inkml:trace>
  <inkml:trace contextRef="#ctx0" brushRef="#br0" timeOffset="3435.1965">1386 1717 87 0,'-29'25'37'15,"11"-12"2"-15,18-13-1 16,0 0-26-16,28-3-10 16,13-15 0-16,13-6-1 15,12-1-3-15,4-9-2 16,14 5-22-16,-7-6-11 15,4 11 0-15,-13-1-2 16,-6 15 0-16</inkml:trace>
  <inkml:trace contextRef="#ctx0" brushRef="#br0" timeOffset="4068.2327">1991 1581 96 0,'-20'7'37'0,"-6"2"2"15,-2 15-3-15,-1 1-30 16,-4 8-3-16,3 2 1 16,6 7-2-16,1-5 2 15,11 5-2-15,11-8-1 16,12-7-1-16,16-11 1 15,9-14-1-15,9-6 1 16,8-13-1-16,1-6 0 16,0-11-1-16,-6-8 1 15,-4-2 0-15,-15 3-1 16,-6-2 1-16,-9 8-1 15,-14-1 1-15,-8 6-1 0,-3 8 2 16,-6 6-2-16,2 5 2 16,-2 10-1-16,6 7 0 15,7 4 0-15,6 7-1 16,4 0 1-16,8 1-1 15,9 4 2-15,0 2-2 16,6-2 1-16,0 3-1 16,-1-4 2-16,2 6 0 15,-4-1-1-15,-7 8 0 16,-4-2 0-16,-6 3 0 15,-6-3 0-15,-6-1-1 16,-3-5 2-16,-3-6-2 0,0-6 2 16,9-14-2-1,-7-14 2-15,9-11 1 0,6-10-1 16,5-8 0-16,2-8 0 15,6 0 2-15,-2-1-3 16,0 4 3-16,0 10-3 16,-5 8 1-16,-5 8-1 15,6 6 0-15,-2 10-2 16,-3 2-3-16,13 7-4 15,-10-15-21-15,22 13-9 16,-7-4-1-16,18 5-1 16,-7-6 1-16</inkml:trace>
  <inkml:trace contextRef="#ctx0" brushRef="#br0" timeOffset="4315.2469">2987 1435 94 0,'-19'1'39'16,"-10"-1"1"-16,3 12 0 15,-14 8-32-15,6 10-3 16,-2 3 0-16,6 7-1 16,2 2-1-16,7 2-1 15,8 1-1-15,13-7-1 16,14-10 0-16,12-10-1 15,13-11-3-15,9-14-2 16,17-2-13-16,-5-20-19 16,7 1-4-16,-6-11 2 15,-1 2-1-15</inkml:trace>
  <inkml:trace contextRef="#ctx0" brushRef="#br0" timeOffset="4653.2662">3153 1552 100 0,'-9'29'39'0,"-1"-5"1"15,18 0-1-15,6-11-35 16,11-7-2-16,7-8 1 16,13-9 1-16,2-11-3 15,4-7 2-15,-3-4-3 16,-3-4 2-16,-6-1-1 15,-13 0 1-15,-11 5-2 16,-11 3 1-16,-13 11 0 16,-12 8-1-16,-13 11 1 0,-8 9-1 15,-6 14 1-15,-3 14-1 16,3 8 1-16,8 9-1 15,10 1 1-15,10-2-1 16,15-4-1-16,15-8-2 16,23-15-2-16,8-23-15 15,26-4-20-15,7-19-2 16,21-3 1-16,3-19-2 15</inkml:trace>
  <inkml:trace contextRef="#ctx0" brushRef="#br0" timeOffset="5082.2907">4443 881 93 0,'0'0'38'0,"-67"-32"1"16,9 69-4-16,-9 35-30 16,-4 29-2-16,13 27 0 15,13 2-1-15,27-2 0 16,19-10-3-16,17-39-3 15,26-19-3-15,2-24-29 16,20-17-2-16,-5-20 1 16,10-9-2-16</inkml:trace>
  <inkml:trace contextRef="#ctx0" brushRef="#br0" timeOffset="5655.3235">4685 1219 94 0,'0'0'37'0,"-17"7"0"16,16 7-4-16,-12-6-26 15,9 9-1-15,-9 3-2 16,1 6-1-16,-6 10-1 16,3 5 0-16,-4 7-1 15,1 0-1-15,-1-2 1 0,5-4-2 16,5-9 2-16,8-13-1 15,1-20 1-15,18-11 0 16,3-15-1-16,6-14 2 16,5-8-1-16,2-8 2 15,-4-1-2-15,1 3 1 16,-4 6-1-16,-6 7 0 15,-4 9-1-15,-5 10 1 16,-12 22 0-16,0 0-1 16,9 25 0-16,-7 8 0 15,2 7 0-15,3 4 0 16,2 5 0-16,6 1 0 15,2-5 0-15,9-9 0 16,2-11 1-16,5-13 0 16,3-13 1-16,-3-10 0 0,-1-17 0 15,-2-12 0-15,-8-7 1 16,-2-5-3-16,-20 52 0 15,14-57 0-15,-14 57 0 16,0-61-7-16,0 61-13 16,-5-58-18-16,5 58-3 15,-13-49 0-15,13 49 0 16</inkml:trace>
  <inkml:trace contextRef="#ctx0" brushRef="#br0" timeOffset="5976.3419">5400 833 94 0,'0'0'41'16,"0"0"0"-16,0 0-1 15,49-34-26-15,-49 34-11 16,0 0 2-16,47 29-1 16,-47-29-1-16,32 35-1 15,8 26-2-15,1 12 1 16,-4 5-1-16,-6 7 0 15,-22 4-2-15,-16 8 1 16,-30-7-2-16,-18-7 0 16,-6 0-5-16,-13-22-19 15,16 5-13-15,-5-18-2 0,16-19 0 16,11-22 2-16</inkml:trace>
  <inkml:trace contextRef="#ctx0" brushRef="#br0" timeOffset="7553.4321">14582 5859 81 0,'4'-19'35'15,"6"4"0"-15,-7-7-6 0,-3 22-22 16,7-14 0-16,-7 14-1 16,10 25 0-16,-4 10-1 15,-5 17-1-15,1 17 0 16,-7 18 0-16,-3 20-1 15,-6 13-2-15,-9 11 2 16,-2 4-3-16,-2-6 2 16,1-13-2-16,4-9 1 15,12-24-5-15,6-27-3 16,26-21-28-16,-1-31-4 15,12-16 2-15,5-26-3 16</inkml:trace>
  <inkml:trace contextRef="#ctx0" brushRef="#br0" timeOffset="7794.4459">14553 5918 108 0,'0'0'40'0,"10"7"0"15,23-4-1-15,8-10-36 16,22-6-1-16,16-7 0 16,18-1-1-16,4 0-2 15,2-3-1-15,1 10-2 16,-11-8-11-16,-4 22-23 15,-27 0-1-15,-9 17-1 0,-31-4 0 16</inkml:trace>
  <inkml:trace contextRef="#ctx0" brushRef="#br0" timeOffset="7989.457">14606 6375 109 0,'-28'25'40'15,"19"-22"1"-15,33-4-1 16,24-18-36-16,32-10-1 15,19-6-1-15,11-2-1 16,7 3-4-16,-10-9-18 16,8 19-17-16,-17 0-3 15,-4 14 0-15,-18 2-2 0</inkml:trace>
  <inkml:trace contextRef="#ctx0" brushRef="#br0" timeOffset="8363.4784">16225 6264 102 0,'0'0'39'16,"0"0"0"-16,14 2-2 16,21-16-35-16,21-1-1 15,19-7-1-15,8-2 0 16,7 3-2-16,-6 1-2 15,2 13-7-15,-19-6-26 16,-3 17 0-16,-27 0-1 16,-16 15-1-16</inkml:trace>
  <inkml:trace contextRef="#ctx0" brushRef="#br0" timeOffset="8530.488">16238 6616 112 0,'-53'25'39'15,"38"-5"3"-15,15-20-3 16,39-11-36-16,28-15-2 15,33-12-3-15,25-2-6 16,4-10-30-16,17 7-1 16,-6 0-2-16,2 9 0 15</inkml:trace>
  <inkml:trace contextRef="#ctx0" brushRef="#br0" timeOffset="9483.5425">18414 5936 77 0,'3'-27'36'15,"-7"-6"-2"-15,-5 8 3 16,-9-7-30-16,-6 9 0 15,-13 1-5-15,-5 10 3 16,-15 8-1-16,-1 9 0 16,-8 12 1-16,0 10-3 0,2 3 2 15,8 9-2-15,10 1 2 16,15-1-3-16,14-3 1 15,17-3-1-15,18-11 0 16,21-7 0-16,17-13-1 16,14-10 1-16,12-9 0 15,8-5 0-15,1-7 0 16,-3-4-1-16,-6-1 1 15,-14 4-1-15,-14 7 1 16,-16 9-1-16,-17 14 1 16,-18 18-1-16,-18 19 0 15,-10 18 0-15,-18 19 0 16,-9 16-1-16,-9 9 1 15,-1 8 2-15,2 0-2 0,3-6 0 16,18-10-5-16,10-27-11 16,29-8-22-16,8-27 0 15,26-16-3-15,10-29-1 16</inkml:trace>
  <inkml:trace contextRef="#ctx0" brushRef="#br0" timeOffset="9649.552">18845 6219 107 0,'-15'9'41'16,"-9"-7"-2"-16,12 0-7 0,12-2-61 15,-5-22-10-15,25 9 0 16,1-10-2-16</inkml:trace>
  <inkml:trace contextRef="#ctx0" brushRef="#br0" timeOffset="9957.5696">19490 5879 88 0,'0'0'38'0,"-23"-12"1"16,9 13 1-16,-14-10-21 15,-2 25-15-15,-6 6 1 16,4 16-1-16,-6 7 0 16,5 6 0-16,4 3-2 0,9 2 0 15,16-7 0-15,20-10 0 16,23-12 0-16,25-16-2 15,24-14 0-15,14-12 0 16,14-13 0-16,8-9-2 16,1-1-3-16,-14-15-12 15,5 13-19-15,-35-11-6 16,-14 11 1-16,-29-9-2 15</inkml:trace>
  <inkml:trace contextRef="#ctx0" brushRef="#br0" timeOffset="10145.5803">19957 5717 98 0,'-37'58'43'16,"10"23"1"-16,-8-2-1 16,13 14-27-16,-2 1-11 15,3 4-1-15,5-2-2 16,1-6-4-16,8 3-14 15,-5-26-20-15,19-8-6 16,1-21 2-16,15-8-3 16</inkml:trace>
  <inkml:trace contextRef="#ctx0" brushRef="#br0" timeOffset="11656.6668">20638 6467 114 0,'-20'6'40'0,"11"5"2"15,-7-11-5-15,16 0-37 16,-11 1-4-16,11-13-13 16,14 10-20-16,-14 2-3 15,24-11 2-15,-11 1-2 16</inkml:trace>
  <inkml:trace contextRef="#ctx0" brushRef="#br0" timeOffset="12330.7053">21310 6106 105 0,'24'-2'35'16,"-1"-6"2"-16,13 9-6 15,-2-7-29-15,7 4 0 16,-1 2 0-16,6 7 1 16,-8 3-1-16,-5 10 1 15,-14 7-1-15,-9 7 0 16,-14 7 0-16,-12 6 1 0,-15 2-2 15,-7-1 2 1,-6-4-1-16,4-7 1 0,7-12-2 16,12-11 0-16,21-14 0 15,12-24 0-15,23-13-1 16,16-10-1-16,16-10 2 15,6-7-2-15,4-8 2 16,-1 2-1-16,-12 4 1 16,-10 6-1-16,-17 9 1 15,-13 15 1-15,-23 16-1 16,-20 19 2-16,-15 18 0 15,-17 23-3-15,-5 16 0 16,-1 11 0-16,5 7 0 16,12 4 0-16,18-4 0 0,19-9 0 15,29-8 0-15,21-18 0 16,24-9 0-16,9-25-20 15,26 6-18-15,-7-22-4 16,13 5 1-16,-10-14-3 16</inkml:trace>
  <inkml:trace contextRef="#ctx0" brushRef="#br0" timeOffset="12490.7145">22593 6484 130 0,'-26'16'44'15,"-9"-10"-3"-15,16-1-1 16,0-6-40-16,8-8-3 15,11 9-8-15,-8-23-28 16,13 13-2-16,-12-5-1 0,7 15 0 16</inkml:trace>
  <inkml:trace contextRef="#ctx0" brushRef="#br0" timeOffset="13709.7842">16605 8647 95 0,'0'0'35'0,"-24"-4"1"15,1 20-7-15,-15-2-23 16,-4 9-2-16,-1 0 2 0,1 7-3 16,0 0 1-16,11 1-1 15,5-2 0-15,12-6-1 16,14-9-1-16,13-2 0 15,11-7 0-15,11-1-1 16,8-1 1-16,-3-1-1 16,3 3 1-16,-7 5-1 15,-7 6 1-15,-14 7-1 16,-14 7 0-16,-11 6 1 15,-14 3-1-15,-4-1 0 16,1-1-1-16,-3-8-1 16,8-3-1-16,7-16-4 15,15-10-14-15,14-10-14 16,18-11-1-16,3-15-1 0,17-3-1 15</inkml:trace>
  <inkml:trace contextRef="#ctx0" brushRef="#br0" timeOffset="13991.8003">16893 8800 111 0,'0'0'35'0,"0"0"-3"15,0 0-3-15,-34 17-22 16,16 12-1-16,-8 1-2 16,8 11 0-16,0 2-1 15,10 1 0-15,9-3-1 16,12-5 0-16,11-12 0 15,11-10-1-15,8-14 0 16,3-15 0-16,3-11 0 16,-3-9 0-16,-9-5-1 0,-5-5 0 15,-17 3-1-15,-12 2-1 16,-14 6-1-16,-9 3-1 15,-8 13-2-15,-1-1-2 16,8 19-19-16,-8-9-10 16,15 10-2-16,14-1 1 15,0 0 0-15</inkml:trace>
  <inkml:trace contextRef="#ctx0" brushRef="#br0" timeOffset="14359.8214">18386 8086 100 0,'0'0'37'0,"11"18"2"15,-7 20-3-15,-16 13-34 16,3 17-1-16,-4 16 1 16,-2 13-1-16,-4 8 0 0,-5 2-1 15,1-3 0-15,0-10-3 16,12-8-6-16,-3-25-25 15,15-9-3-15,-1-24 0 16,9-14 0-16</inkml:trace>
  <inkml:trace contextRef="#ctx0" brushRef="#br0" timeOffset="14532.8313">18131 8763 107 0,'-14'0'37'15,"14"0"1"-15,0 0-3 16,27 11-32-16,11-14-2 15,21-10-3-15,8-6-2 16,21-1-10-16,-3-17-22 0,12-4-1 16,-5-17 1-16,3 0-3 15</inkml:trace>
  <inkml:trace contextRef="#ctx0" brushRef="#br0" timeOffset="14892.8519">19118 7879 106 0,'-15'-5'37'0,"-13"19"1"16,8 28-5-16,-15 10-28 15,2 22-2-15,-3 10 1 16,1 12-2-16,2 6 2 16,3 6-1-16,3-7 0 15,9-6-1-15,3-11 0 16,9-15 0-16,6-15 0 0,9-16-1 15,6-15-1-15,8-17 0 16,5-14 0-16,10-14 0 16,-1-9-1-16,3-6 1 15,1-1-2-15,-4 0 2 16,-6 6-2-16,-7 6 3 15,-4 14-3-15,-9 14 3 16,-9 15 0-16,-4 9-1 16,-1 7 0-16,-2 5-3 15,3 5 0-15,2-9-5 16,16 13-13-16,-3-30-17 15,15 0-1-15,-2-18 0 16,11-4-1-16</inkml:trace>
  <inkml:trace contextRef="#ctx0" brushRef="#br0" timeOffset="15229.8711">19441 8665 111 0,'-10'11'39'15,"11"11"2"-15,-1-22-4 16,0 22-34-16,14-14 2 15,10-4-3-15,4-8 0 16,9-5-2-16,5-10-1 16,4-7 0-16,-3-3 0 15,-4-7 0-15,-5 2 0 16,-11 2 0-16,-11 3 1 15,-15 9 1-15,-17 7-1 16,-15 16 1-16,-8 11 0 0,-6 10 0 16,-6 10 1-16,4 11 1 15,4 4-1-15,9 0 0 16,15-1 0-16,15-9-5 15,17 0-4-15,5-19-22 16,31 2-9-16,4-19-4 16,20-2 0-16,5-12-1 15</inkml:trace>
  <inkml:trace contextRef="#ctx0" brushRef="#br0" timeOffset="15696.8978">20872 8489 77 0,'0'0'39'0,"-20"2"-3"15,4 11 3-15,-17 4-24 16,-5 9-11-16,-2 3-1 15,-1 6 1-15,3-5 0 16,6 2 0-16,5-6 0 0,12-4-2 16,16-10 1-16,13-4-1 15,13-6 1-15,6-3-3 16,6 0 0-16,1 1 1 15,-2 4 0-15,-7 3-1 16,-9 8 1-16,-12 5-1 16,-11 4 1-16,-9 5-2 15,-7 1 2-15,-3-5-1 16,2 0-2-16,0-7-2 15,14-1-4-15,4-17-18 16,12-5-13-16,9-14 0 16,20-2 0-16,2-13-1 15</inkml:trace>
  <inkml:trace contextRef="#ctx0" brushRef="#br0" timeOffset="16274.9309">21211 8606 107 0,'0'0'38'15,"-14"20"2"-15,-12-7-7 16,7 14-28-16,-2 6 1 15,6 7-3-15,-3 3 2 16,3 1-2-16,0 2 1 16,5 0-3-16,1-8 0 15,4-5-1-15,3-9 1 16,3-7 0-16,-1-17-1 15,14-3 0-15,-2-16 0 16,5-9 1-16,3-13-1 16,-2-4 0-16,2-8-2 15,0-3 2-15,-3-1-2 0,2 3 1 16,-3 7 0-16,1 4 0 15,1 8-1-15,0 9 2 16,3 10 0-16,3 7 0 16,2 9 0-16,2 6 0 15,-2 7 1-15,0 6-1 16,-5 3 0-16,-4 4 1 15,-11 4 1-15,-4 8-1 16,-9-3 1-16,-13 0-2 16,-7 5 2-16,-7-5-2 15,-8-2 2-15,-2-2-3 16,1-5 1-16,3-4-1 15,3-6 1-15,4 2 0 0,4-3 0 16,6 2 0-16,8 4 0 16,-1 5 0-16,3 15 0 15,-4 7 0-15,1 12 0 16,-6 13 1-16,-4 7-1 15,-3 3 1-15,-2 3-2 16,5-9 0-16,3-6-4 16,1-22-4-16,22-3-13 15,0-46-11-15,12 1-8 16,12-34 1-16,21-12 0 15</inkml:trace>
  <inkml:trace contextRef="#ctx0" brushRef="#br0" timeOffset="16860.9644">21662 8631 106 0,'0'0'39'16,"0"0"1"-16,5 18 1 15,-24-6-36-15,10 13 0 16,-1 3-1-16,1 7-2 15,-5 4 2-15,-1 0-3 16,2 2 2-16,3-1-3 16,-3-6 0-16,6-5 0 15,0-10 0-15,5-6 1 16,2-13-1-16,9-13 0 15,2-6 1-15,3-10-1 16,4-6 1-16,3-8 1 0,1-2-4 16,2 0 2-16,0 3-2 15,-4 5 2-15,0 4-2 16,-3 9 2-16,-3 6-1 15,4 9 0-15,-3 5 0 16,0 5 0-16,5 5-1 16,3-1-2-16,7 5-1 15,1-4-1-15,9 3-2 16,-6-8-1-16,10 6-1 15,-9-12 1-15,7 7 1 16,-9-12 2-16,-3 5 3 16,-9-5 2-16,-4 2 3 15,-4 6 3-15,-13 2 1 16,0 0 1-16,-13 16 2 0,1 10 0 15,-9 2-1-15,-1 16-3 16,0 2 1-16,0 5-2 16,2-3 1-16,9 2-3 15,4-10-1-15,5-10-4 16,13-10-4-16,-11-20-11 15,42-6-7-15,-20-20-10 16,14-2-5-16,-5-20-1 16,4 0 1-16</inkml:trace>
  <inkml:trace contextRef="#ctx0" brushRef="#br0" timeOffset="17703.0126">22363 8459 110 0,'-1'12'41'15,"-4"1"1"-15,12 6-2 0,-5 6-36 16,12-13-1-16,2 2-1 15,6 0-1-15,-3 1 1 16,-4 4 1-16,-6 3-1 16,-4 6 0-16,-10 3 1 15,-5 4-3-15,-8 1 0 16,-4-1 0-16,0-2 0 15,4-1 0-15,4-7 0 16,5-9 0-16,9-16 0 16,23 5 0-16,1-19 0 15,12-3 0-15,5-12 0 16,5-6 0-16,4 0 0 15,0-3 0-15,-8 3-3 16,-6 5 3-16,-2 7-2 0,-11 8 2 16,-8 10 0-16,-15 5 1 15,6 21 0-15,-13 5 0 16,0 7 1-16,-1 0-4 15,2 7 2-15,3-3-2 16,6-1 0-16,6-7-2 16,10-2 0-16,8-15-3 15,5-2 1-15,0-16-2 16,9-2 1-16,-6-12 1 15,3-4 2-15,-6-6 2 16,-1-5 0-16,-8 4 4 16,-12-4 1-16,1 9 4 15,-12-4-1-15,-2 12 1 16,-11 2-2-16,-3 10 1 0,-10 7-2 15,2 14 0-15,-9 7 0 16,1 6-2-16,3 4 1 16,6 7-2-16,5-3 1 15,10-2-2-15,12-5 0 16,3-9 0-16,15-11 0 15,3-9 0-15,8-10 0 16,5-9 0-16,-3-6 0 16,1-7 0-16,-4-1 0 15,-3 2 0-15,-7 3 0 16,-5 8 0-16,-6 9 0 15,-11 11 0-15,-3 20 0 16,-8 12 0-16,-8 22 0 16,-7 18 0-16,-6 18 0 15,-2 14 0-15,-8 5 0 0,0 4 0 16,-2 0 0-16,-4-9 0 15,4-12 0-15,-3-17 0 16,4-21 0-16,-2-17 0 16,5-16 0-16,-6-23-7 15,8-3-9-15,-17-31-5 16,14 0-3-16,-26-30-10 15,12 6-7-15,-9-1-2 16,-5 5 3-16</inkml:trace>
  <inkml:trace contextRef="#ctx0" brushRef="#br0" timeOffset="19017.0878">14078 10027 66 0,'10'-22'35'16,"-1"7"1"-16,-11-1 1 15,2 16-17-15,-33 4-15 16,7 7 0-16,-14 5 0 15,-3 15 0-15,-9 3-1 16,-1 13 0-16,1 1-1 16,7 3-1-16,12-3-1 15,13-2 1-15,15-8-3 16,13-9 1-16,26-10-3 0,12-14-1 15,20-8-4-15,4-19-3 16,24 4-7-16,-16-26-7 16,20 10 4-16,-23-15 6 15,1 5 10-15,-15-1 3 16,-17 5 4-16,-17 8 6 15,-29-1 7-15,2 33 7 16,-36-23-1-16,8 31-5 16,-20 1-8-16,4 18-2 15,-5 5-1-15,6 12 0 16,7 4-2-16,9 6 0 15,8-2-1-15,12-1 0 16,13-7-2-16,15-7 2 0,8-14-1 16,15-9-1-16,6-14 0 15,4-14 0-15,-1-8 0 16,2-8-1-16,-8-6 1 15,-5-2-2-15,-11-2 3 16,-9 3-2-16,-6 0 2 16,-4 7-2-16,-7 4 2 15,-2 5-1-15,-1 3 1 16,3 5 0-16,-5 13-1 15,19-12 1-15,-6 11-1 16,6 3 0-16,3 4 1 16,-1 4-1-16,-3 5 0 15,-1 3 0-15,-1 7-1 16,-9 4 1-16,-6 6-1 0,-6 3 2 15,-6 2-2-15,-3 0 1 16,-1-1-1-16,0-5 2 16,2-5-1-16,3-12 0 15,10-17 0-15,0 0 0 16,23-32 0-16,1-7-1 15,7-8 2-15,9-9-1 16,-1-3 2-16,6 3-2 16,-4 6 1-16,-4 6 0 15,-9 15 0-15,-3 16 1 16,-6 13-2-16,-9 12-1 15,-8 18-1-15,-3 7 2 16,-2 10-2-16,0 2 0 16,5 5-4-16,2-9-1 15,19 7-12-15,-4-28-3 0,22 6-11 16,-4-25-5-16,14-3-1 15,-5-18 1-15</inkml:trace>
  <inkml:trace contextRef="#ctx0" brushRef="#br0" timeOffset="19362.1075">15539 10130 81 0,'-7'-28'41'15,"3"10"0"-15,-10 1 0 16,14 17-19-16,-23 7-18 16,9 9-1-16,-6 4-1 15,7 6 1-15,0 5-2 16,7 3 0-16,3-2-1 15,7-3 1-15,8-6-2 16,5-7 3-16,7-8-2 0,4-2 0 16,2-7 0-16,0-5 0 15,-2 3 0-15,-2-2 1 16,-9 5-1-16,-4 7 0 15,-10 7 1-15,-6 6-1 16,-8 12 1-16,-2 2-1 16,-5 7 0-16,2-2 1 15,1 0-2-15,0-8-1 16,14-4-2-16,1-27-4 15,25 12-11-15,-7-42-6 16,28 3-11-16,-3-29-3 16,14-4 1-16,-4-19 0 15</inkml:trace>
  <inkml:trace contextRef="#ctx0" brushRef="#br0" timeOffset="19558.1187">16093 9659 113 0,'-4'-31'39'16,"4"31"2"-16,-23 26-1 15,9 30-32-15,-9 10-5 16,6 16-1-16,-1 12-2 15,0 3 1-15,3 2-3 16,6-5 0-16,9-5-2 16,-5-17-4-16,14-2-10 15,-16-34-6-15,21-3-15 16,-14-33 0-16,0 0-2 15,6-16 3-15</inkml:trace>
  <inkml:trace contextRef="#ctx0" brushRef="#br0" timeOffset="19701.1269">15849 10158 117 0,'-19'-36'42'0,"17"16"-1"15,2 0-2-15,15 13-35 16,13 5-6-16,8-10-15 16,29 18-13-16,2-14-11 15,23 4 1-15,5-5-2 16,20 3 2-16</inkml:trace>
  <inkml:trace contextRef="#ctx0" brushRef="#br0" timeOffset="20578.177">16687 10149 76 0,'-17'-20'40'15,"0"11"-2"-15,-12 1 3 16,0 24-22-16,-10 0-14 15,2 17 0-15,-6 2-2 16,2 14 1-16,4 1-2 16,3 2 1-16,9-3-3 15,9-4 3-15,13-11-2 0,10-9 0 16,14-14-1-16,13-13 0 15,9-14 1-15,9-10-1 16,3-7 0-16,0-5 0 16,-4-3 0-16,-8 1 0 15,-10 2 2-15,-8 7-3 16,-14 4 3-16,-7 9-3 15,-8 4 1-15,4 14-1 16,-21 5 1-16,10 11 0 16,-1 8-2-16,4 4 3 15,3 10-2-15,4-1 2 16,5 3-1-16,6-7 2 15,6 0-2-15,8-8 0 16,5-8 0-16,2-13 1 0,4-11-1 16,0-9 0-16,0-8 0 15,-2-6 0-15,-3-4 0 16,-7-3 0-16,-4 5 1 15,-6 3-1-15,-4 6 0 16,-7 7 0-16,-2 16 0 16,0 0 0-16,-14 16 0 15,6 9 0-15,-4 5 1 16,5 6-1-16,-2 2 0 15,7-2 1-15,4-6-1 16,5-10 1-16,7-12-1 16,3-14 1-16,6-9-1 15,4-10 1-15,3-8-1 16,-2-5 1-16,-1 0-1 15,-2 1 0-15,-3 4 3 0,-8 12-5 16,-5 11 2-16,-9 10 0 16,0 0 2-16,3 31-2 15,-8-4 0-15,4 9 0 16,1 5-3-16,2-2 4 15,10-1-3-15,2-9-2 16,12-1-2-16,1-24-9 16,19 2-5-16,-10-34-3 15,26 7-9-15,-20-27-9 16,16-4 4-16,-11-14-1 15,0-6 5-15</inkml:trace>
  <inkml:trace contextRef="#ctx0" brushRef="#br0" timeOffset="20745.1866">17782 9749 110 0,'-5'-22'39'16,"5"22"0"-16,-19 33 0 15,9 27-31-15,-9 6-6 16,2 16 0-16,2 3-1 16,0 5 1-16,4-1-4 15,3-7 0-15,8-7-7 16,-7-25-10-16,19 2-13 15,-13-27-6-15,6-7-2 16,-5-18 0-16</inkml:trace>
  <inkml:trace contextRef="#ctx0" brushRef="#br0" timeOffset="20896.1952">17638 10196 120 0,'-15'-48'44'16,"12"17"-2"-16,-3-3 0 0,8 12-37 16,2 10-5-16,11 2-4 15,17 15-15-15,-7-17-12 16,31 12-11-16,5-10 1 15,25 8-2-15,6-11 1 16</inkml:trace>
  <inkml:trace contextRef="#ctx0" brushRef="#br0" timeOffset="21195.2123">18606 10113 115 0,'0'0'40'15,"10"-15"1"-15,15-7-4 16,22 5-35-16,8-8-2 16,8-3-2-16,6 5-3 15,-6-4-5-15,8 19-27 16,-22-3-2-16,-11 14 2 15,-22 3-3-15</inkml:trace>
  <inkml:trace contextRef="#ctx0" brushRef="#br0" timeOffset="21347.221">18565 10377 113 0,'-17'30'40'16,"16"-18"0"-16,28-5-2 16,25-18-37-16,15-16-7 15,29 5-27-15,-6-19-8 16,12 8 4-16,-2-9-4 15</inkml:trace>
  <inkml:trace contextRef="#ctx0" brushRef="#br0" timeOffset="21976.257">20397 9798 88 0,'-29'-25'38'0,"-1"4"0"15,-13-5 2-15,4 16-18 16,-7-2-18-16,-5 11 0 16,-1 8-1-16,4 14 0 15,1 12 0-15,9 12-1 16,8 2 0-16,8 7 0 15,12-7 0-15,16-3 0 16,12-7 0-16,15-15-2 16,9-15 0-16,11-14 0 15,4-17 0-15,7-10 0 16,-2-6 0-16,-1-6 0 15,-9 0 0-15,-8 4 0 0,-9 5 0 16,-13 14 0-16,-12 15 0 16,-15 20 0-16,-13 20 0 15,-13 19 0-15,-9 21 0 16,-10 15 0-16,2 14 0 15,-4 6 0-15,12-3 0 16,8-7-2-16,24-8-7 16,4-31-8-16,41-3-6 15,-4-41-8-15,28-6-11 16,0-30 0-16,21-7 0 15,-9-17 3-15</inkml:trace>
  <inkml:trace contextRef="#ctx0" brushRef="#br0" timeOffset="22115.265">20720 10218 120 0,'-11'8'40'16,"-2"-7"-4"-16,13-1-17 16,8-14-55-16,-1-7-6 15,22 2 3-15,0-12-2 16</inkml:trace>
  <inkml:trace contextRef="#ctx0" brushRef="#br0" timeOffset="22412.2819">21275 9794 112 0,'-15'4'40'16,"6"16"1"-16,-13-3-1 15,7 18-34-15,-16 3-2 16,4 8 1-16,-3 1-1 15,4 4-3-15,8-4 1 16,13-10-2-16,14-11 0 16,22-17 0-16,23-16 0 15,18-16 0-15,11-10 0 16,10-10 0-16,13-5-4 15,-11-14-9-15,5 18-10 16,-26-21-7-16,-5 16-11 16,-23-3 1-16,-14 11-2 15,-27-1 4-15</inkml:trace>
  <inkml:trace contextRef="#ctx0" brushRef="#br0" timeOffset="22563.2906">21646 9766 129 0,'-55'77'42'16,"-5"-4"-1"-16,17 11 0 15,0-5-39-15,15-8-2 16,13-2 0-16,7-13-4 15,18-3-12-15,-6-30-8 16,24 3-19-16,-8-18 2 16,12-2-3-16,-4-14 2 15</inkml:trace>
  <inkml:trace contextRef="#ctx0" brushRef="#br0" timeOffset="23697.3554">22343 9946 87 0,'3'-22'36'0,"-5"-1"0"15,2 23 2-15,-15-20-19 16,15 20-16-16,-15 3 0 0,15-3 0 16,-24 23 0-16,10 1 0 15,-8 9 0-15,0 10-1 16,-3 8 0-16,2 4 0 15,-1 2-1-15,3-1 0 16,4-2-1-16,2-4 1 16,9-12-2-16,2-12 1 15,6-9 0-15,-2-17 0 16,16-4 1-16,-1-18-1 15,1-11 1-15,3-10-1 16,-1-11 2-16,3-6-1 16,0-7 0-16,-1 0-1 15,-1 1 2-15,-5 9-2 16,0 11 0-16,0 8 0 15,0 18 0-15,-1 18 0 0,0 19 0 16,3 16 0-16,-4 18 0 16,7 10 1-16,-3 7-2 15,4 7 1-15,3-1 0 16,5-6 0-16,2-8 0 15,7-9 0-15,-1-17 0 16,-1-8 1-16,0-18 0 16,-1-13 0-16,-2-13 1 15,-6-16-4-15,-1-12 4 16,-6-9-2-16,-3-9 0 15,-3-5 0-15,-1-2 0 16,-3 2 0-16,-1 8 0 16,-3 5-3-16,0 17-6 15,-2 0-10-15,18 25-8 0,-17-8-9 16,20 21-5-16,-3-4 0 15,15 5 1-15</inkml:trace>
  <inkml:trace contextRef="#ctx0" brushRef="#br0" timeOffset="23936.3691">23432 9695 108 0,'-30'42'39'0,"-5"31"1"16,-15 8-2-16,5 23-31 15,-19 13-3-15,-3 11 0 0,-2 0-2 16,3-2 0-16,7-3-5 16,8-19-3-16,17-5-9 15,2-32-15-15,27-12-11 16,10-28 0-16,22-15 0 15,7-22 1-15</inkml:trace>
  <inkml:trace contextRef="#ctx0" brushRef="#br0" timeOffset="24523.4027">23426 10480 112 0,'-8'12'39'0,"6"16"1"16,-13-9-3-16,2 11-32 15,-9 5-1-15,1 5-1 16,-2 0 0-16,0-3-1 16,-2-3 0-16,8-5-1 15,3-9 0-15,5-7 0 16,9-13-1-16,13-11 0 15,3-11 0-15,8-5 0 16,4-8 0-16,0-3 0 16,0-5 0-16,2 3 0 15,-4 1 1-15,-3 6-1 16,-9 9 0-16,0 7 0 15,-14 17 0-15,14-4 0 16,-12 16 0-16,2 10 0 16,-4 6 0-16,3 2 1 0,0 1-1 15,5-5 1-15,1-2-1 16,6-7 2-16,4-11-2 15,9-9 0-15,4-12 0 16,6-10 0-16,6-8 0 16,4-5 0-16,-1-1 0 15,-2-1 0-15,-4 4 0 16,-9 5 0-16,-3 10 0 15,-9 12 0-15,-7 15 0 16,-9 9 0-16,-8 18 0 16,-6 10 0-16,-3 11 0 15,-4 5 0-15,1 5 0 16,2 1 0-16,8-2 0 15,-2-14-8-15,21 0-9 0,-6-27-7 16,29 6-2-16,-15-28-12 16,25 2-4-16,-3-18-1 15,11 3 4-15</inkml:trace>
  <inkml:trace contextRef="#ctx0" brushRef="#br0" timeOffset="24687.4121">24377 10861 129 0,'-11'7'44'16,"-13"-10"-3"-16,8 2-2 15,3-5-42-15,-7-10-10 16,20 16-8-16,-27-20-10 16,27 20-11-16,-29-7-1 15,17 11 0-15,-8-3 2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7" Type="http://schemas.openxmlformats.org/officeDocument/2006/relationships/image" Target="../media/image7.emf"/><Relationship Id="rId2" Type="http://schemas.openxmlformats.org/officeDocument/2006/relationships/customXml" Target="../ink/ink2.xml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4.xml"/><Relationship Id="rId5" Type="http://schemas.openxmlformats.org/officeDocument/2006/relationships/image" Target="../media/image6.emf"/><Relationship Id="rId4" Type="http://schemas.openxmlformats.org/officeDocument/2006/relationships/customXml" Target="../ink/ink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Px 20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78960060"/>
              </p:ext>
            </p:extLst>
          </p:nvPr>
        </p:nvGraphicFramePr>
        <p:xfrm>
          <a:off x="214283" y="762000"/>
          <a:ext cx="8750332" cy="44196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4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Find out about how to measure the strength of a spring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 spring constant is and how to find it.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find the strength of the main spring in the lab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apply new skills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find the strength of a “homemade spring”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apply new skills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either begin (or outline) the next practical (for Monday)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we will be doing next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HRT and more HW marking including Unit 5 OR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Xtra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for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Xperts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(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Mex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U12)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108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Tomorrow is Ashley’s 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8947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7026881"/>
              </p:ext>
            </p:extLst>
          </p:nvPr>
        </p:nvGraphicFramePr>
        <p:xfrm>
          <a:off x="533400" y="533400"/>
          <a:ext cx="8094663" cy="46435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Nukes: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Tuesday 4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Mass Deficit and Einstein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Friday the 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Measurement: quantities and units plus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mulitpliers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(kilo…)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Units 2 and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Wed,12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Significant Figures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Improvement of Accuracy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Wed 19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March 2014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Straightening of curved graphs, getting equation from graph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Practical Exam: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Wed 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All skills for the 2.1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7815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71440" y="236520"/>
              <a:ext cx="8322120" cy="58604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56680" y="221400"/>
                <a:ext cx="8340480" cy="5889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65160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155880" y="146520"/>
              <a:ext cx="7971480" cy="58734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41120" y="131040"/>
                <a:ext cx="7990560" cy="5891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1438920" y="5500440"/>
              <a:ext cx="3886920" cy="3812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427760" y="5490720"/>
                <a:ext cx="3901680" cy="404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4" name="Ink 3"/>
              <p14:cNvContentPartPr/>
              <p14:nvPr/>
            </p14:nvContentPartPr>
            <p14:xfrm>
              <a:off x="4085640" y="4445280"/>
              <a:ext cx="178560" cy="80388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079160" y="4434840"/>
                <a:ext cx="197640" cy="819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19367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4362545"/>
              </p:ext>
            </p:extLst>
          </p:nvPr>
        </p:nvGraphicFramePr>
        <p:xfrm>
          <a:off x="228600" y="152398"/>
          <a:ext cx="8839199" cy="65532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259945"/>
                <a:gridCol w="3579254"/>
              </a:tblGrid>
              <a:tr h="655320">
                <a:tc>
                  <a:txBody>
                    <a:bodyPr/>
                    <a:lstStyle/>
                    <a:p>
                      <a:pPr algn="l" fontAlgn="b"/>
                      <a:r>
                        <a:rPr lang="en-NZ" sz="4000" u="none" strike="noStrike">
                          <a:effectLst/>
                        </a:rPr>
                        <a:t>eXtension (m)</a:t>
                      </a:r>
                      <a:endParaRPr lang="en-NZ" sz="4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90" marR="7190" marT="71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4000" u="none" strike="noStrike">
                          <a:effectLst/>
                        </a:rPr>
                        <a:t>Force (N)</a:t>
                      </a:r>
                      <a:endParaRPr lang="en-NZ" sz="4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90" marR="7190" marT="7190" marB="0" anchor="b"/>
                </a:tc>
              </a:tr>
              <a:tr h="655320">
                <a:tc>
                  <a:txBody>
                    <a:bodyPr/>
                    <a:lstStyle/>
                    <a:p>
                      <a:pPr algn="r" fontAlgn="b"/>
                      <a:r>
                        <a:rPr lang="en-NZ" sz="4000" u="none" strike="noStrike">
                          <a:effectLst/>
                        </a:rPr>
                        <a:t>0</a:t>
                      </a:r>
                      <a:endParaRPr lang="en-NZ" sz="4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90" marR="7190" marT="71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4000" u="none" strike="noStrike">
                          <a:effectLst/>
                        </a:rPr>
                        <a:t>0</a:t>
                      </a:r>
                      <a:endParaRPr lang="en-NZ" sz="4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90" marR="7190" marT="7190" marB="0" anchor="b"/>
                </a:tc>
              </a:tr>
              <a:tr h="655320">
                <a:tc>
                  <a:txBody>
                    <a:bodyPr/>
                    <a:lstStyle/>
                    <a:p>
                      <a:pPr algn="r" fontAlgn="b"/>
                      <a:r>
                        <a:rPr lang="en-NZ" sz="4000" u="none" strike="noStrike">
                          <a:effectLst/>
                        </a:rPr>
                        <a:t>0.095</a:t>
                      </a:r>
                      <a:endParaRPr lang="en-NZ" sz="4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90" marR="7190" marT="71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4000" u="none" strike="noStrike">
                          <a:effectLst/>
                        </a:rPr>
                        <a:t>1</a:t>
                      </a:r>
                      <a:endParaRPr lang="en-NZ" sz="4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90" marR="7190" marT="7190" marB="0" anchor="b"/>
                </a:tc>
              </a:tr>
              <a:tr h="655320">
                <a:tc>
                  <a:txBody>
                    <a:bodyPr/>
                    <a:lstStyle/>
                    <a:p>
                      <a:pPr algn="r" fontAlgn="b"/>
                      <a:r>
                        <a:rPr lang="en-NZ" sz="4000" u="none" strike="noStrike">
                          <a:effectLst/>
                        </a:rPr>
                        <a:t>0.19</a:t>
                      </a:r>
                      <a:endParaRPr lang="en-NZ" sz="4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90" marR="7190" marT="71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4000" u="none" strike="noStrike">
                          <a:effectLst/>
                        </a:rPr>
                        <a:t>2</a:t>
                      </a:r>
                      <a:endParaRPr lang="en-NZ" sz="4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90" marR="7190" marT="7190" marB="0" anchor="b"/>
                </a:tc>
              </a:tr>
              <a:tr h="655320">
                <a:tc>
                  <a:txBody>
                    <a:bodyPr/>
                    <a:lstStyle/>
                    <a:p>
                      <a:pPr algn="r" fontAlgn="b"/>
                      <a:r>
                        <a:rPr lang="en-NZ" sz="4000" u="none" strike="noStrike">
                          <a:effectLst/>
                        </a:rPr>
                        <a:t>0.32</a:t>
                      </a:r>
                      <a:endParaRPr lang="en-NZ" sz="4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90" marR="7190" marT="71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4000" u="none" strike="noStrike">
                          <a:effectLst/>
                        </a:rPr>
                        <a:t>3</a:t>
                      </a:r>
                      <a:endParaRPr lang="en-NZ" sz="4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90" marR="7190" marT="7190" marB="0" anchor="b"/>
                </a:tc>
              </a:tr>
              <a:tr h="655320">
                <a:tc>
                  <a:txBody>
                    <a:bodyPr/>
                    <a:lstStyle/>
                    <a:p>
                      <a:pPr algn="r" fontAlgn="b"/>
                      <a:r>
                        <a:rPr lang="en-NZ" sz="4000" u="none" strike="noStrike" dirty="0">
                          <a:effectLst/>
                        </a:rPr>
                        <a:t>0.43</a:t>
                      </a:r>
                      <a:endParaRPr lang="en-NZ" sz="4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90" marR="7190" marT="71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4000" u="none" strike="noStrike">
                          <a:effectLst/>
                        </a:rPr>
                        <a:t>4</a:t>
                      </a:r>
                      <a:endParaRPr lang="en-NZ" sz="4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90" marR="7190" marT="7190" marB="0" anchor="b"/>
                </a:tc>
              </a:tr>
              <a:tr h="655320">
                <a:tc>
                  <a:txBody>
                    <a:bodyPr/>
                    <a:lstStyle/>
                    <a:p>
                      <a:pPr algn="r" fontAlgn="b"/>
                      <a:r>
                        <a:rPr lang="en-NZ" sz="4000" u="none" strike="noStrike">
                          <a:effectLst/>
                        </a:rPr>
                        <a:t>0.535</a:t>
                      </a:r>
                      <a:endParaRPr lang="en-NZ" sz="4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90" marR="7190" marT="71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4000" u="none" strike="noStrike">
                          <a:effectLst/>
                        </a:rPr>
                        <a:t>5</a:t>
                      </a:r>
                      <a:endParaRPr lang="en-NZ" sz="4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90" marR="7190" marT="7190" marB="0" anchor="b"/>
                </a:tc>
              </a:tr>
              <a:tr h="655320">
                <a:tc>
                  <a:txBody>
                    <a:bodyPr/>
                    <a:lstStyle/>
                    <a:p>
                      <a:pPr algn="r" fontAlgn="b"/>
                      <a:r>
                        <a:rPr lang="en-NZ" sz="4000" u="none" strike="noStrike" dirty="0">
                          <a:effectLst/>
                        </a:rPr>
                        <a:t>0.645</a:t>
                      </a:r>
                      <a:endParaRPr lang="en-NZ" sz="4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90" marR="7190" marT="71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4000" u="none" strike="noStrike">
                          <a:effectLst/>
                        </a:rPr>
                        <a:t>6</a:t>
                      </a:r>
                      <a:endParaRPr lang="en-NZ" sz="4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90" marR="7190" marT="7190" marB="0" anchor="b"/>
                </a:tc>
              </a:tr>
              <a:tr h="655320">
                <a:tc>
                  <a:txBody>
                    <a:bodyPr/>
                    <a:lstStyle/>
                    <a:p>
                      <a:pPr algn="r" fontAlgn="b"/>
                      <a:r>
                        <a:rPr lang="en-NZ" sz="4000" u="none" strike="noStrike">
                          <a:effectLst/>
                        </a:rPr>
                        <a:t>0.745</a:t>
                      </a:r>
                      <a:endParaRPr lang="en-NZ" sz="4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90" marR="7190" marT="71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4000" u="none" strike="noStrike" dirty="0">
                          <a:effectLst/>
                        </a:rPr>
                        <a:t>7</a:t>
                      </a:r>
                      <a:endParaRPr lang="en-NZ" sz="4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90" marR="7190" marT="7190" marB="0" anchor="b"/>
                </a:tc>
              </a:tr>
              <a:tr h="655320">
                <a:tc>
                  <a:txBody>
                    <a:bodyPr/>
                    <a:lstStyle/>
                    <a:p>
                      <a:pPr algn="r" fontAlgn="b"/>
                      <a:r>
                        <a:rPr lang="en-NZ" sz="4000" u="none" strike="noStrike">
                          <a:effectLst/>
                        </a:rPr>
                        <a:t>0.85</a:t>
                      </a:r>
                      <a:endParaRPr lang="en-NZ" sz="4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90" marR="7190" marT="71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4000" u="none" strike="noStrike" dirty="0">
                          <a:effectLst/>
                        </a:rPr>
                        <a:t>8</a:t>
                      </a:r>
                      <a:endParaRPr lang="en-NZ" sz="4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90" marR="7190" marT="719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32325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1201742"/>
              </p:ext>
            </p:extLst>
          </p:nvPr>
        </p:nvGraphicFramePr>
        <p:xfrm>
          <a:off x="304800" y="386953"/>
          <a:ext cx="8922544" cy="58614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45600" y="405000"/>
              <a:ext cx="7578000" cy="60570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31200" y="388800"/>
                <a:ext cx="7604280" cy="6080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97413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5111050"/>
              </p:ext>
            </p:extLst>
          </p:nvPr>
        </p:nvGraphicFramePr>
        <p:xfrm>
          <a:off x="381000" y="386953"/>
          <a:ext cx="8846344" cy="57852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55400" y="287640"/>
              <a:ext cx="8320680" cy="61502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42800" y="271800"/>
                <a:ext cx="8343000" cy="6179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315815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1880</TotalTime>
  <Words>332</Words>
  <Application>Microsoft Office PowerPoint</Application>
  <PresentationFormat>On-screen Show (4:3)</PresentationFormat>
  <Paragraphs>72</Paragraphs>
  <Slides>10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Arial</vt:lpstr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80</cp:revision>
  <dcterms:created xsi:type="dcterms:W3CDTF">2006-08-16T00:00:00Z</dcterms:created>
  <dcterms:modified xsi:type="dcterms:W3CDTF">2014-03-19T22:31:51Z</dcterms:modified>
</cp:coreProperties>
</file>