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6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7.xml" ContentType="application/inkml+xml"/>
  <Override PartName="/ppt/ink/ink8.xml" ContentType="application/inkml+xml"/>
  <Override PartName="/ppt/ink/ink9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24\bdays&amp;yr\6Px\6Px%20spreadsheets\Spreadsheets%20Teaching\Teeter%20Plank%20201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24\bdays&amp;yr\6Px\6Px%20spreadsheets\Spreadsheets%20Teaching\Teeter%20Plank%20201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24\bdays&amp;yr\6Px\6Px%20spreadsheets\Spreadsheets%20Teaching\Teeter%20Plank%20201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Graph of Teeter</a:t>
            </a:r>
            <a:r>
              <a:rPr lang="en-NZ" baseline="0"/>
              <a:t> Distance vs Mass for plank</a:t>
            </a:r>
            <a:endParaRPr lang="en-N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'[Teeter Plank 2014.xlsx]Sheet1'!$B$1</c:f>
              <c:strCache>
                <c:ptCount val="1"/>
                <c:pt idx="0">
                  <c:v>Teeter Distance (m)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'[Teeter Plank 2014.xlsx]Sheet1'!$A$2:$A$11</c:f>
              <c:numCache>
                <c:formatCode>General</c:formatCode>
                <c:ptCount val="10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'[Teeter Plank 2014.xlsx]Sheet1'!$B$2:$B$11</c:f>
              <c:numCache>
                <c:formatCode>General</c:formatCode>
                <c:ptCount val="10"/>
                <c:pt idx="0">
                  <c:v>1.63</c:v>
                </c:pt>
                <c:pt idx="1">
                  <c:v>1.2629999999999999</c:v>
                </c:pt>
                <c:pt idx="2">
                  <c:v>1.2</c:v>
                </c:pt>
                <c:pt idx="3">
                  <c:v>0.875</c:v>
                </c:pt>
                <c:pt idx="4">
                  <c:v>0.67</c:v>
                </c:pt>
                <c:pt idx="5">
                  <c:v>0.6</c:v>
                </c:pt>
                <c:pt idx="6">
                  <c:v>0.51</c:v>
                </c:pt>
                <c:pt idx="7">
                  <c:v>0.43</c:v>
                </c:pt>
                <c:pt idx="8">
                  <c:v>0.38</c:v>
                </c:pt>
                <c:pt idx="9">
                  <c:v>0.32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327536"/>
        <c:axId val="85792360"/>
      </c:scatterChart>
      <c:valAx>
        <c:axId val="345327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792360"/>
        <c:crosses val="autoZero"/>
        <c:crossBetween val="midCat"/>
      </c:valAx>
      <c:valAx>
        <c:axId val="85792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75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Graph</a:t>
            </a:r>
            <a:r>
              <a:rPr lang="en-US" baseline="0" dirty="0" smtClean="0"/>
              <a:t> of Teeter Distance vs 1/mass for teeter plank</a:t>
            </a:r>
            <a:endParaRPr lang="en-US" dirty="0"/>
          </a:p>
        </c:rich>
      </c:tx>
      <c:layout>
        <c:manualLayout>
          <c:xMode val="edge"/>
          <c:yMode val="edge"/>
          <c:x val="0.41804938776268602"/>
          <c:y val="1.25244613248907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'[Teeter Plank 2014.xlsx]Sheet1'!$E$1</c:f>
              <c:strCache>
                <c:ptCount val="1"/>
                <c:pt idx="0">
                  <c:v>Teeter Distance (m)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'[Teeter Plank 2014.xlsx]Sheet1'!$D$2:$D$11</c:f>
              <c:numCache>
                <c:formatCode>General</c:formatCode>
                <c:ptCount val="10"/>
                <c:pt idx="0">
                  <c:v>0.5</c:v>
                </c:pt>
                <c:pt idx="1">
                  <c:v>0.4</c:v>
                </c:pt>
                <c:pt idx="2">
                  <c:v>0.33333333333333331</c:v>
                </c:pt>
                <c:pt idx="3">
                  <c:v>0.25</c:v>
                </c:pt>
                <c:pt idx="4">
                  <c:v>0.2</c:v>
                </c:pt>
                <c:pt idx="5">
                  <c:v>0.16666666666666666</c:v>
                </c:pt>
                <c:pt idx="6">
                  <c:v>0.14285714285714285</c:v>
                </c:pt>
                <c:pt idx="7">
                  <c:v>0.125</c:v>
                </c:pt>
                <c:pt idx="8">
                  <c:v>0.1111111111111111</c:v>
                </c:pt>
                <c:pt idx="9">
                  <c:v>0.1</c:v>
                </c:pt>
              </c:numCache>
            </c:numRef>
          </c:xVal>
          <c:yVal>
            <c:numRef>
              <c:f>'[Teeter Plank 2014.xlsx]Sheet1'!$E$2:$E$11</c:f>
              <c:numCache>
                <c:formatCode>General</c:formatCode>
                <c:ptCount val="10"/>
                <c:pt idx="0">
                  <c:v>1.63</c:v>
                </c:pt>
                <c:pt idx="1">
                  <c:v>1.2629999999999999</c:v>
                </c:pt>
                <c:pt idx="2">
                  <c:v>1.2</c:v>
                </c:pt>
                <c:pt idx="3">
                  <c:v>0.875</c:v>
                </c:pt>
                <c:pt idx="4">
                  <c:v>0.67</c:v>
                </c:pt>
                <c:pt idx="5">
                  <c:v>0.6</c:v>
                </c:pt>
                <c:pt idx="6">
                  <c:v>0.51</c:v>
                </c:pt>
                <c:pt idx="7">
                  <c:v>0.43</c:v>
                </c:pt>
                <c:pt idx="8">
                  <c:v>0.38</c:v>
                </c:pt>
                <c:pt idx="9">
                  <c:v>0.32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1223504"/>
        <c:axId val="401223896"/>
      </c:scatterChart>
      <c:valAx>
        <c:axId val="401223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1223896"/>
        <c:crosses val="autoZero"/>
        <c:crossBetween val="midCat"/>
      </c:valAx>
      <c:valAx>
        <c:axId val="401223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12235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Graph of Teeter Distance vs 1/mass for a teeter plank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'[Teeter Plank 2014.xlsx]Sheet1'!$E$1</c:f>
              <c:strCache>
                <c:ptCount val="1"/>
                <c:pt idx="0">
                  <c:v>Teeter Distance (m)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3600" baseline="0" dirty="0"/>
                      <a:t>y = 3.2207x + 0.0377</a:t>
                    </a:r>
                    <a:endParaRPr lang="en-US" sz="3600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'[Teeter Plank 2014.xlsx]Sheet1'!$D$2:$D$11</c:f>
              <c:numCache>
                <c:formatCode>General</c:formatCode>
                <c:ptCount val="10"/>
                <c:pt idx="0">
                  <c:v>0.5</c:v>
                </c:pt>
                <c:pt idx="1">
                  <c:v>0.4</c:v>
                </c:pt>
                <c:pt idx="2">
                  <c:v>0.33333333333333331</c:v>
                </c:pt>
                <c:pt idx="3">
                  <c:v>0.25</c:v>
                </c:pt>
                <c:pt idx="4">
                  <c:v>0.2</c:v>
                </c:pt>
                <c:pt idx="5">
                  <c:v>0.16666666666666666</c:v>
                </c:pt>
                <c:pt idx="6">
                  <c:v>0.14285714285714285</c:v>
                </c:pt>
                <c:pt idx="7">
                  <c:v>0.125</c:v>
                </c:pt>
                <c:pt idx="8">
                  <c:v>0.1111111111111111</c:v>
                </c:pt>
                <c:pt idx="9">
                  <c:v>0.1</c:v>
                </c:pt>
              </c:numCache>
            </c:numRef>
          </c:xVal>
          <c:yVal>
            <c:numRef>
              <c:f>'[Teeter Plank 2014.xlsx]Sheet1'!$E$2:$E$11</c:f>
              <c:numCache>
                <c:formatCode>General</c:formatCode>
                <c:ptCount val="10"/>
                <c:pt idx="0">
                  <c:v>1.63</c:v>
                </c:pt>
                <c:pt idx="1">
                  <c:v>1.2629999999999999</c:v>
                </c:pt>
                <c:pt idx="2">
                  <c:v>1.2</c:v>
                </c:pt>
                <c:pt idx="3">
                  <c:v>0.875</c:v>
                </c:pt>
                <c:pt idx="4">
                  <c:v>0.67</c:v>
                </c:pt>
                <c:pt idx="5">
                  <c:v>0.6</c:v>
                </c:pt>
                <c:pt idx="6">
                  <c:v>0.51</c:v>
                </c:pt>
                <c:pt idx="7">
                  <c:v>0.43</c:v>
                </c:pt>
                <c:pt idx="8">
                  <c:v>0.38</c:v>
                </c:pt>
                <c:pt idx="9">
                  <c:v>0.32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9057520"/>
        <c:axId val="395511288"/>
      </c:scatterChart>
      <c:valAx>
        <c:axId val="409057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5511288"/>
        <c:crosses val="autoZero"/>
        <c:crossBetween val="midCat"/>
      </c:valAx>
      <c:valAx>
        <c:axId val="395511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057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1:11:21.83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1328 6734 17 0,'0'0'24'15,"0"0"2"-15,12-3-3 16,-12 3-14-16,13-8 0 16,-2 7-1-16,-1-11-1 15,12 8 4-15,-9-10-5 16,12 6-2-16,-2-5 0 15,7 7-1-15,-1-1-1 16,6 3 0-16,5 3-1 16,5 2 0-16,9 2 0 15,3-2-1-15,7-1 1 16,7-1-1-16,9-3 0 0,2 0 0 15,9-2 1-15,4 1-1 16,5 1 0-16,3 1 0 16,6 4 1-16,5 3-1 15,13 1 0-15,3 2 0 16,10-4 1-16,2 1-2 15,13-4 2-15,10-2-2 16,8-4 1-16,4 0 0 16,9-4 1-16,6 0-2 15,5 0 2-15,7 1-1 16,5 1 0-16,2 0 0 15,8 0 0-15,9-1 1 16,5-1-1-16,6 2 0 16,9-4 0-16,5 0 0 0,6-1 0 15,13-2 1-15,-1-1 0 16,6 1 0-16,2-1 0 15,5-1 0-15,-1 2 1 16,4 0-2-16,4 2 1 16,-2 4-1-16,5-1 1 15,5 4-1-15,5-1 0 16,3 3 0-16,2 1 0 15,4-2 0-15,-5-2 1 16,0 1 0-16,3-1-1 16,-3 1 2-16,-1-4-2 15,1 3 2-15,-5 0-1 16,5 1 0-16,-5-1 0 15,6 1 0-15,-5-2 0 16,-1 2 0-16,-3-1 0 0,-2-1-1 16,3 1 1-16,-4 0-1 15,-1-1 1-15,-2-1-1 16,-3 1 1-16,-4 1 0 15,-7 0 0-15,-2 2 0 16,-7 3 0-16,-4 1 0 16,-5 3 0-16,-6 3 0 15,-2 3 0-15,-9 1-1 16,-4 2 0-16,0 1 1 15,-10 0-1-15,-9 0 1 16,-5-1-1-16,-8 0 1 16,-8-1 0-16,-8-4 0 15,-10 1-1-15,-3 0 1 16,-6-3-1-16,-4-1 1 0,-2-2-1 15,-5-2 1-15,1 0-1 16,-6-4 0-16,0 0 0 16,-8-2 0-16,-12-4 0 15,-2 2 0-15,-15 0 0 16,-8-1 0-16,-16-1 1 15,-12 1-1-15,-15 1 0 16,-13 3 0-16,-9 1 0 16,-15 1 0-16,-5 2 0 15,-8 1 1-15,-6 1-1 16,-1 0 0-16,-13 0 0 15,19 1 1-15,-19-1-1 16,14-1 1-16,-14 1-1 0,0 0 1 16,0 0 0-16,0 0-1 15,0 0 1-15,0 0-1 16,0 0 0-16,0 0 1 15,0 0-1-15,0 0 0 16,0 0-1-16,0 0 1 16,0 0 0-16,0 0 0 15,0 0-1-15,10 11 1 16,-10-11 0-16,6 22 0 15,-5-4 0-15,2 3 0 16,-3 2 0-16,0 6 1 16,-4 1-1-16,1 1 0 15,0 0 1-15,-1 0 0 16,3 0-1-16,-2 0 1 0,1-2-1 15,4-2 0-15,3-4 0 16,0-1 1-16,0-2-2 16,0 0 1-16,2-5 0 15,-2-1 1-15,-3-3-1 16,-2-11 0-16,7 18 0 15,-7-18 0-15,2 12 0 16,-2-12 0-16,2 13 0 16,-2-13 1-16,5 16-2 15,-5-16 2-15,2 16-1 16,-2-16 0-16,5 15 0 15,-5-15 0-15,1 12 0 16,-1-12 0-16,0 0 0 16,0 0 1-16,0 0-1 0,1 11 0 15,-1-11 1-15,0 0-1 16,0 0 1-16,0 0-1 15,0 0 0-15,0 0 1 16,0 0-1-16,-10 3 1 16,10-3-1-16,-14 2 0 15,14-2 0-15,-21-1 0 16,8 1 0-16,1-1 1 15,-2 0-2-15,-1-1 2 16,-3 1-1-16,-4 1 0 16,0 3 0-16,-5 1 0 15,-11 4 0-15,-3 3 0 16,-13-1 0-16,1 2 0 0,-12 0 0 15,-4 0 0 1,-2-4 0-16,-4-1 0 0,-2-4 0 16,-3 1 1-16,-1-4-2 15,-6 1 1-15,1 0 1 16,-5 0-1-16,-1 1 0 15,-5 4 0-15,-2-1-1 16,-4 2 1-16,-2 1 0 16,-2-1 1-16,-2-2-2 15,-2 0 1-15,-3 0 0 16,-1-3 0-16,-4 0 0 15,-1-1 0-15,-1-1 0 16,-2 2-1-16,-9 0 1 16,-1 0 0-16,-6 3 0 0,-5-1-1 15,-2 5 1 1,-1-1-1-16,-7 1 1 0,0-1 0 15,-3 0-1-15,0 0 1 16,2-1 0-16,-4-1 0 16,-2-4 0-16,3 0 0 15,0 2 0-15,-2-4 0 16,0 1 0-16,-2-1 0 15,1 1-1-15,0-1 1 16,-2 4 0-16,-3-2 0 16,-2 0 0-16,3-2 0 15,-3 0 0-15,-2 0-1 16,0 0 1-16,3-2 0 15,-2 0 0-15,0-2 0 16,0 4 0-16,-2-2 0 16,1 4 0-16,-2 0 0 0,0 2 0 15,-3 0 0-15,6 2 0 16,-3 0 0-16,-1 0 0 15,3-3 0-15,1 1 0 16,3-3 0-16,-4-3 0 16,2-1 0-16,-3-1 0 15,2 0 0-15,-1-2 0 16,-3 2 0-16,0 0 1 15,1-1-1-15,-5 2 0 16,3 0 0-16,-2 2 0 16,1-2 0-16,-2 2 0 15,0-2 0-15,-2 0 0 16,1-1 0-16,1-1 1 0,-4 1-2 15,4-2 1-15,-3 0 0 16,4 0-1-16,-2 3 1 16,-1 1 0-16,1 0-1 15,1 2 1-15,1 3 0 16,-2 0 0-16,0 1-1 15,2 1 1-15,0 2-1 16,1-1 1-16,-1 2-1 16,0 0 1-16,-4 0-1 15,4-1 1-15,-2 1-1 16,-1-1 1-16,4-2 0 15,-1 1-1-15,3-5 1 16,2 0 0-16,8-3 0 16,1-1-1-16,-4 2 1 15,5-1 0-15,1 2 0 0,4 0 0 16,-5 2 0-16,-2 4 0 15,-1 2 0-15,2 2 1 16,0 1-1-16,-4 1 0 16,4-1 0-16,-1 1 1 15,5 2-1-15,1-2 1 16,3-3-1-16,0 3 0 15,5-1 0-15,4-1 1 16,4 4-1-16,-1-1 0 16,0-1 1-16,10-1-1 15,5 1 0-15,-1-4 0 16,13 0 0-16,-1-5 0 15,7-2 0-15,8-2 0 16,4-5 0-16,8 2 0 0,4-3 0 16,4 2 0-16,1 3 0 15,8 0 0-15,3 2 0 16,0 4-1-16,2 2 1 15,1 0 0-15,6 4 0 16,0-2 0-16,3-1 0 16,5 1 0-16,2 0 0 15,6-3 0-15,6 1 0 16,-1-3 0-16,8-1 1 15,4 0-1-15,4-2 1 16,4-3-1-16,1 1 0 16,3 1 1-16,15 1-1 15,-16-2 0-15,16 2-1 16,0 0 1-16,-10-11 0 0,10 11-1 15,0-25 1-15,0-1 0 16,4-9-1-16,-3-11 1 16,3-7 1-16,-4-9-1 15,0-1 0-15,-1 0 1 16,-3 5-1-16,0 7 1 15,-2 14-1-15,-2 10 0 16,1 10 0-16,7 17-1 16,-14 0-5-16,18 21-17 15,-4-21-14-15,7 27 1 16,-7-27-3-16,28 16 1 15</inkml:trace>
  <inkml:trace contextRef="#ctx0" brushRef="#br0" timeOffset="2561.1465">15782 7212 19 0,'6'-16'16'15,"-6"16"3"-15,4-14 2 16,-4 14-7-16,0 0-1 15,0 0-1-15,4 24 0 16,-9-3-1-16,9 25-2 16,-9 8-1-16,5 29-2 15,-9 14-1-15,2 23 1 0,-7 15-3 16,0 17 1-16,-5 3-1 15,3 3-1-15,-1-12 1 16,6-10-3-16,12-16-23 16,-2-27-10-16,8-20 0 15,6-21-3-15,2-19 0 16</inkml:trace>
  <inkml:trace contextRef="#ctx0" brushRef="#br0" timeOffset="3681.2105">15909 7155 21 0,'-25'1'24'0,"-8"-4"0"15,3 3-12-15,10 2-2 16,-2-5-2-16,22 3 0 0,-20-6-1 15,20 6 1-15,0-14-2 16,0 14 0-16,10-10-2 16,2 9 0-16,-12 1-1 15,20 2-1-15,-6 6 0 16,4 4-2-16,3 0 1 15,3 4-2-15,5-2 1 16,1 0 0-16,8-5 0 16,3 3 0-16,5-6 1 15,3-2-1-15,2 0 0 16,2-1 0-16,3-1 1 15,4 2-1-15,1 1 1 16,6-2-1-16,3 3 0 16,2-2 1-16,3 1-1 15,0 0 0-15,5-2 0 0,3 1 1 16,0-2-1-16,3 0 1 15,-1-1 0-15,6 3 0 16,-2 0 0-16,2 1 0 16,1-3 0-16,-2 4 0 15,4-4 0-15,2 1 0 16,-1-2 0-16,4-2 0 15,-1-3 0-15,3 2 0 16,0-2 0-16,2 0 1 16,-1 0-2-16,0 2 1 15,-3 0 0-15,1 2 0 16,1 0 0-16,-3 4 0 15,0-1-1-15,0-1 1 16,1 3-1-16,-1-3 0 0,0 1 1 16,4-2-1-16,-2-1 0 15,7 0 0-15,-3 0 1 16,4 0-1-16,-2-1 1 15,2 1-1-15,0 1 1 16,-1 1 0-16,0-2 0 16,1 0-1-16,2-2 1 15,-3-1-1-15,2 0 1 16,0-3 0-16,-1-2-1 15,1 2 1-15,2-4 0 16,0 3-1-16,-2-3 1 16,0 5 0-16,0-2 0 15,-1 3-1-15,-2 1 1 16,0 1 0-16,0-2-1 15,1 3 1-15,-4 0-1 0,1-5 1 16,0 0-1-16,3-1 1 16,1 0 0-16,6-2 0 15,-1 0 0-15,1 3 0 16,0-3 0-16,-1 6 0 15,3 1-1-15,1 2 0 16,-2 2 0-16,-3 1 0 16,-3 3 0-16,2-2 0 15,-2 9-6-15,-9-12-31 16,10 0 3-16,-8-8-2 15,-5-3-1-15</inkml:trace>
  <inkml:trace contextRef="#ctx0" brushRef="#br0" timeOffset="6438.3682">21006 3123 22 0,'8'-13'28'15,"-2"-3"0"-15,3 6 2 16,-9 10-13-16,11-21-9 0,-11 21-1 16,13-13 0-16,-13 13 0 15,0 0-1-15,13 6-1 16,-13-6 1-16,2 18-2 15,-2 1-1-15,4 10-1 16,-3 5 0-16,8 11 0 16,-5 2 0-16,3 10-1 15,1 3 0-15,5 6 0 16,-4-1 0-16,3 3 0 15,-3-2 0-15,1 6 0 16,0-2-1-16,-1-1 1 16,-1 1-1-16,-1 3 0 15,2-3 0-15,-3-3 0 16,0 1 0-16,0-1-1 15,0-1 2-15,-3-5-2 0,2 1 1 16,-1-2 0-16,-1-2 0 16,-1-3 0-16,1 1 0 15,2-4 0-15,-2 1 0 16,0 1 0-16,1-2 2 15,0 2-2-15,-1-2 1 16,0 1 0-16,0 2 0 16,2-4-1-16,1 2 2 15,-2-1-2-15,2-1-1 16,-1-5 1-16,0 3 0 15,2-5 0-15,-2 0 0 16,-1 1 0-16,-1-1 0 16,0-3 3-16,-1 2-1 15,0 0-1-15,-2-4 2 0,1 1-2 16,0-2 1-16,-1-4 0 15,0-1 0-15,4-1-2 16,-3 1-1-16,2-6 2 16,0-2-2-16,0-2 1 15,2-3 0-15,1-2 1 16,-3-3-1-16,3-5 0 15,-6-10 0-15,9 19 0 16,-9-19 0-16,8 16 1 16,-8-16-1-16,5 14 0 15,-5-14 0-15,4 12 1 16,-4-12-1-16,0 0 0 15,3 13 0-15,-3-13 0 16,0 0 1-16,0 0-1 0,0 0 1 16,16-5-1-16,-16 5 1 15,10-4-1-15,-10 4 0 16,16-5 1-16,-16 5-1 15,22 1 1-15,-11 2-1 16,3-1 0-16,6-2 0 16,2 0 1-16,6-4-1 15,3-3 0-15,8 1 0 16,4-7 0-16,8 1 0 15,5 2 0-15,2-3 0 16,3 2 0-16,1 1 0 16,5 1 0-16,-3 0 0 15,0 1 1-15,-1 1-1 16,2-1 0-16,-3-1 1 15,6 1-1-15,0-5 0 0,1 5 0 16,-3-4 0-16,0 2 0 16,-1 2 0-16,-2 1 1 15,-7 2-1-15,-4 1 0 16,-4 1 0-16,-4 2 0 15,-3 2 0-15,-4 1 0 16,-1 1 1-16,-5-1-1 16,0 1-1-16,-3-1 1 15,-5-1 1-15,0-1-1 16,-2 0 0-16,-2 0 0 15,-2-2-1-15,-2 1 1 16,-2 0 1-16,-3-1-1 16,4 4-1-16,-3-1 1 15,-2 1 0-15,-9-2 0 0,18 8 0 16,-18-8 0-16,17 8 0 15,-17-8 0-15,12 7 1 16,-12-7-1-16,12 7 0 16,-12-7 0-16,14 2 0 15,-14-2 0-15,19 1 0 16,-6-1 1-16,-1 2-1 15,1-1 0-15,2 0 0 16,-3 1 0-16,-2 2 0 16,-10-4 0-16,14 11 0 15,-14-11 0-15,4 15 0 16,-4-15 0-16,-2 16 0 15,2-16 0-15,-1 15 0 16,1-15 0-16,0 10 0 0,0-10 0 16,0 0 0-16,4 12 0 15,-4-12 0-15,0 0 1 16,0 0-1-16,0 0 0 15,0 0 0-15,0 0 0 16,0 0 0-16,0 0 0 16,0 0 0-16,0 0 0 15,0 0 0-15,0 0 0 16,13-11 0-16,-13 11 0 15,0 0 0-15,7-12 0 16,-7 12 0-16,8-15 0 16,-3 5 0-16,-1-5 0 15,1-1 1-15,2-5-2 0,0-1 2 16,0-5-1-16,-3-1-2 15,5-5 3-15,-5-1-2 16,1-9 1-16,-4-4-1 16,4-3 1-16,-2-5-1 15,2-5 0-15,-1-7 2 16,2-4-3-16,1-7 3 15,2-2-1-15,3-6-1 16,2-5 1-16,3-5 0 16,-1-2 0-16,3-5-1 15,0 0 1-15,0-3-1 16,0-1 1-16,-4-5 0 15,-2-2 1-15,-4-2 0 16,0 2-1-16,2 0 1 0,-7 0 0 16,1 5-1-16,-1 5 0 15,1 4-1-15,-10 7-1 16,5 12-2-16,-5 0-2 15,6 22-13-15,-17-10-18 16,7 18 0-16,-8-5-1 16,2 17 0-16</inkml:trace>
  <inkml:trace contextRef="#ctx0" brushRef="#br0" timeOffset="7693.44">21318 4304 64 0,'3'-29'34'15,"3"-1"0"-15,2-9-1 16,5-2-28-16,0-6-3 15,10-2 1-15,1-2 0 16,9 2-1-16,3-2 1 16,4 3-2-16,10 1 1 15,-1 6-1-15,3 7 1 16,0 8-1-16,-4 9 0 15,2 11 1-15,-12 9-1 16,-2 12 1-16,-7 8 0 16,-3 14-1-16,-6 5 1 15,-7 8-1-15,-2 4 0 0,-5 1-1 16,-4 0 0-16,-2 0 0 15,-2-7 0-15,2-7-1 16,-2-9 1-16,2-9-2 16,6-8 2-16,-6-15 0 15,20 0 0-15,-3-18 0 16,4-9 0-16,1-10 1 15,5-9-1-15,4-6 2 16,3-7-1-16,2-1 1 16,3 3-1-16,4 3 0 15,0 5 0-15,5 10-1 16,2 8 1-16,-2 8 0 15,0 5-1-15,2 9 0 16,-1 7 0-16,-3 6 0 16,-4 6 0-16,-2 6 1 0,-4 6-2 15,-4 3 2-15,-3 6-1 16,-6 6 0-16,-7 7 0 15,-6 0 1-15,-4 0-1 16,-5 2 1-16,0-8-1 16,2 1 0-16,-2-10 0 15,0-5 0-15,7-9 0 16,5-7 0-16,2-10 1 15,4-6-1-15,5-10 1 16,1-9-1-16,7-2 1 16,0-8-1-16,4-2 0 15,6-3 1-15,5 3-1 16,0 0 0-16,7 5 1 15,0 4-1-15,0 10 0 0,1 5 0 16,-4 10 0-16,-3 7 1 16,-5 12-1-16,-11 10 1 15,-9 10-1-15,-11 9 0 16,-9 5 0-16,-11 4-1 15,-3 1-2-15,-9-9-5 16,12 8-25-16,-6-24-6 16,19-3 2-16,5-20-3 15</inkml:trace>
  <inkml:trace contextRef="#ctx0" brushRef="#br0" timeOffset="9382.5366">21841 1233 60 0,'0'0'35'16,"-32"-45"-1"-16,9 42 0 15,0 12-23-15,-14 4-5 16,1 9-1-16,1 7-1 16,-4 6 0-16,-3-3-2 15,13-1 0-15,2-1 0 0,8-1-1 16,13-4-1-1,6-4 1-15,10-3-1 0,9-4-1 16,10 2 1-16,4-4 1 16,4 1-1-16,2-1 0 15,-5 7 0-15,-1 0 1 16,-5 6-1-16,-9 3 1 15,-9 7 1-15,-12 8-2 16,-9-1 2-16,-9 2-2 16,-5-2 3-16,-6 3-3 15,0-7 1-15,5-6-4 16,9 0-11-16,5-20-23 15,12-12 0-15,12 2 0 16,15-9 0-16</inkml:trace>
  <inkml:trace contextRef="#ctx0" brushRef="#br0" timeOffset="10231.5852">22229 1614 57 0,'7'-12'33'16,"-7"12"0"-16,4-16 0 15,-4 16-16-15,-14 0-13 16,14 0 0-16,-28 3 0 16,14 7 1-16,-10 1-1 15,2 8 1-15,-4 6 0 16,2 2-2-16,0 4 0 15,1 3-1-15,4-4 0 0,9 0-1 16,6-6 0-16,10-4 0 16,8-11-1-16,10-8 0 15,8-8 1-15,9-11-1 16,3-8 0-16,5-11 1 15,-5-4-2-15,0-2 2 16,-4-1-1-16,-5 3 1 16,-6 5-2-16,-9 7 2 15,-7 10 0-15,-13 19-1 16,0 0 0-16,0 0 0 15,-8 32 0-15,-8 1 0 16,0 10 1-16,0 2-1 16,1 1 0-16,6-1-1 15,4-2 0-15,5-11-2 0,14-9-1 16,3-11-4-16,17-5-9 15,-6-19-18-15,19-2-2 16,-4-15 1-16,9-2 5 16,-11-13 10-16,10 2 6 15,-15-4 7-15,-4 0 12 16,2 10 23-16,-16 1 4 15,-4 13 2-15,-12 2-3 16,-2 20-9-16,0 0-4 16,-7 16-2-16,-16 2-5 15,9 11-4-15,-10 2-3 16,6 5 0-16,-4-3 0 15,4 3-1-15,1-7 0 16,6-1 0-16,3-9 0 16,4-5-1-16,4-14 1 0,0 0-1 15,17-5-2-15,-2-10 2 16,6-9-2-16,4-4 1 15,2-1 0-15,2-5 0 16,1 2-1-16,-6 1 1 16,0 8 1-16,-4 3-1 15,-6 11 0-15,-4 3 0 16,-10 6 0-16,11 16 1 15,-12 4-2-15,0 5 1 16,-1 5 1-16,0 5-1 16,5-1 0-16,0 3-2 15,11-1-4-15,-7-19-14 0,19 5-16 16,-4-15 0-1,15-3-3-15,-3-16 2 0</inkml:trace>
  <inkml:trace contextRef="#ctx0" brushRef="#br0" timeOffset="10632.6081">23371 1350 78 0,'-16'-24'36'16,"6"14"0"-16,-17 7 0 15,9 15-29-15,-16 9-1 16,6 13-1-16,-5 6-1 15,6 4 0-15,2 5-2 16,7 1 1-16,8-9-1 16,10-4-1-16,6-12 1 15,11-9-1-15,6-14 0 0,10-15 0 16,7-15 0-16,7-11 0 15,1-15 1-15,-48 54-1 16,47-75 1-16,-47 75-1 16,52-88 0-16,-52 88-2 15,46-92 2-15,-46 92-1 16,43-80 0-16,-43 80 1 15,18-55-1-15,-2 38 1 16,-41 23-1-16,-6 30 2 16,-15 21-3-16,-2 34 0 15,-5 20-5-15,-3-3-19 16,18 2-14-16,16-30-1 15,21-1 1-15,1-17-4 0</inkml:trace>
  <inkml:trace contextRef="#ctx0" brushRef="#br0" timeOffset="11336.6484">21961 2235 76 0,'0'0'36'16,"7"-13"-2"-16,-7 13 2 16,-12 20-32-16,4 6-2 15,-4 10 1-15,1 12 0 16,-4 9 1-16,2 12-1 15,1 1-1-15,4 7 1 16,1-6-1-16,3-4 0 16,4-11 0-16,1-6 0 0,2-11-2 15,4-10 0-15,1-12 1 16,2-6 0-16,2-11 0 15,4-11 0-15,-4-5 0 16,3-8 0-16,0-6 0 16,5-2 0-16,-1-4 0 15,-1 6-1-15,1 0 0 16,-1 7 0-16,1 7 0 15,-2 5 1-15,-1 10-1 16,2 13 0-16,-4 5 1 16,-3 8-1-16,-3 8 0 15,-2 3 0-15,-6 3 0 16,-5 2 0-16,-4-2 0 15,-6-4 0-15,-1-5 1 0,-6-7-1 16,-2-8 0-16,-3-5 0 16,-2-11 0-16,3-10-2 15,1-5 0-15,2-9-4 16,12 3-6-16,-7-12-24 15,18 10-2-15,0-7 1 16,14 11-2-16</inkml:trace>
  <inkml:trace contextRef="#ctx0" brushRef="#br0" timeOffset="11787.6742">22538 2633 88 0,'11'0'35'0,"-11"0"2"16,0 0 1-16,-23 4-31 16,10 8-3-16,-8-1 0 15,4 10 0-15,-7 2-1 16,5 5-1-16,1 2 0 15,4 0 0-15,3 0-1 16,7-1 0-16,8-5 0 16,6-6 0-16,9-6-1 15,7-6 1-15,5-10-1 16,6-5 0-16,5-11 1 15,1-3 0-15,-2-9-1 0,0 0 1 16,-4-3-1-16,-6 2 1 16,-4 1-2-16,-7 7 2 15,-5 9-2-15,-15 16 1 16,12-5 0-16,-15 21 0 15,-4 12 1-15,-6 8-1 16,-1 4 0-16,-1 3-2 16,3 3 0-16,1-8-3 15,15 7-12-15,-4-31-19 16,23 0-4-16,-4-21 2 15,24-4-1-15</inkml:trace>
  <inkml:trace contextRef="#ctx0" brushRef="#br0" timeOffset="12052.6894">23269 2567 73 0,'-14'15'39'0,"-12"-7"-1"15,8 14 2-15,-15-13-19 16,18 21-12-16,-11-2-2 15,7 6-2-15,2-1 0 16,7 2-3-16,3-1 0 16,10-2-1-16,4-4-1 15,8-7-1-15,6-5-1 16,2-9-2-16,10 1-8 15,-12-20-24-15,19 2-4 16,-9-19 2-16,11 1-3 16</inkml:trace>
  <inkml:trace contextRef="#ctx0" brushRef="#br0" timeOffset="12281.7025">23570 2244 96 0,'0'0'38'16,"-13"10"1"-16,12 17-1 15,-10-1-32-15,7 11-2 16,-4 6-1-16,2 10 1 16,-2 6-1-16,-4 7-1 15,1 0 0-15,-2 1-1 16,2-4-2-16,0-7-2 15,9 5-14-15,-11-25-20 0,17 0-3 16,0-24 1-16,10-1-2 16</inkml:trace>
  <inkml:trace contextRef="#ctx0" brushRef="#br0" timeOffset="12634.7226">23701 2555 88 0,'-11'12'38'0,"-6"-4"-2"16,5 15-4-16,-9-15-16 16,8 9-10-16,-5-3-1 0,9 2-1 15,-2-4 0 1,6-1 0-16,5-11-1 0,-5 19-1 15,5-19-1-15,5 16 1 16,-5-16-1-16,11 17-1 16,-11-17 1-16,19 18 0 15,-11-7 0-15,0 1-1 16,-1 2 0-16,0-3 0 15,1 2-1-15,-8-13 0 16,15 21-2-16,-15-21-2 16,20 17-3-16,-20-17-18 15,18 4-14-15,-18-4 1 16,25 0-1-16,-16-6 2 15</inkml:trace>
  <inkml:trace contextRef="#ctx0" brushRef="#br0" timeOffset="13104.7495">23847 2733 77 0,'-6'24'38'0,"6"-24"0"15,8 17 0-15,-6-27-17 16,12 17-14-16,-2-15-2 16,4 1-2-16,1-2 0 15,4-4-1-15,0-1-1 16,0-5 0-16,1 4-1 0,-1-6-1 15,-3 1 1-15,-5 4-1 16,-4-1 0-16,-4 5 0 16,-5 12 0-16,-6-12 1 15,-7 14 1-15,-5 6 0 16,-4 5 0-16,-2 6 1 15,-1 7 0-15,-4 3 1 16,6-2-1-16,5 0-1 16,5-2 1-16,6-2-1 15,7-4 0-15,9-7-1 16,6 0 1-16,8-6-2 15,6-4 1-15,4-3-2 16,5-2 0-16,-1-5-1 16,6-1-1-16,-7-14-7 0,14 17-21 15,-13-23-9-15,6 6 1 16,-11-10-2-16</inkml:trace>
  <inkml:trace contextRef="#ctx0" brushRef="#br0" timeOffset="13370.7647">24519 2144 102 0,'0'0'39'16,"-10"20"1"-16,-1-9-9 15,9 18-25-15,-11 6-2 0,2 12 0 16,-4 8-1-16,0 5 0 16,-2 4 0-16,3 8-1 15,0-3-2-15,0-5-1 16,4-4-2-16,-2-18-8 15,14 7-24-15,-11-23-4 16,14 1-1-16,-5-27-1 16</inkml:trace>
  <inkml:trace contextRef="#ctx0" brushRef="#br0" timeOffset="13581.7768">24288 2491 114 0,'-2'18'43'0,"-3"-7"0"15,21 7-1-15,9-16-38 16,9-3-3-16,15-6-3 16,8-4-1-16,3 0-4 15,-4-17-10-15,12 21-23 16,-18-12-3-16,3 15 1 15,-15-7-2-15</inkml:trace>
  <inkml:trace contextRef="#ctx0" brushRef="#br0" timeOffset="21018.2022">15859 6504 35 0,'0'0'16'15,"0"0"4"-15,7-14 0 16,-7 14-9-16,0 0-2 0,-3-14 0 16,3 14 1-16,0 0-1 15,0 0-1-15,0 0-2 16,0 0-1-16,0 0-1 15,0 0-1-15,0 0 0 16,-11 10-1-16,11-10 0 16,0 0-2-16,0 0 1 15,0 0 0-15,0 0-2 16,0 0 2-16,0 0-1 15,0 0 0-15,0 0 0 16,12-5 1-16,-12 5-2 16,0 0-8-16,0 0-22 15,0 0-2-15,-14 2 0 16,14-2-1-16</inkml:trace>
  <inkml:trace contextRef="#ctx0" brushRef="#br1" timeOffset="26839.5351">15748 6489 41 0,'0'0'27'0,"0"0"-3"15,0 0-4-15,0 0-2 16,0 0-6-16,0 0-5 15,0 0-4-15,0 0-1 16,12-11-1-16,-12 11 1 16,9-10-1-16,-9 10 1 15,15-10 1-15,-15 10 1 16,0 0 1-16,0 0 0 15,0 0-1-15,2 24 0 0,-9-10-1 16,-1 8 1-16,-1 2-2 16,4 5 0-16,-1 3-1 15,3 4 0-15,1 2 0 16,5 4-1-16,1 0 1 15,0-2-1-15,0-2 1 16,1-4-1-16,-2-5 0 16,-1-5 1-16,0-7-1 15,-2-17 1-15,0 0-1 16,0 0 0-16,13-26 1 15,-6-6 0-15,3-6 0 16,-1-10 0-16,-1-6 0 16,1-4-2-16,-3-2 2 15,0 4-1-15,-8 0 0 0,0 10 0 16,0 6 1-16,-3 10-2 15,0 8 2-15,-1 8 0 16,6 14 0-16,-16 4 0 16,9 12 0-16,4 9 1 15,-1 8-2-15,6 8 2 16,3 6-2-16,0 7 2 15,1 5-2-15,4 1 2 16,-2-2-2-16,-5-2 1 16,-2-4-1-16,-1-7 0 15,-3-9 0-15,-1-5 0 16,1-10 0-16,-1-9 1 15,4-12-1-15,0 0 0 16,3-20 0-16,4-10 1 0,7-14 0 16,2-8-1-16,0-13 1 15,0-6-2-15,-1-5 2 16,-4-1-2-16,-3 7 2 15,-6 8-2-15,-7 10 1 16,-1 15-1-16,-10 17 1 16,0 16 0-16,0 20 0 15,-2 15 2-15,2 17-3 16,3 10 2-16,6 12-3 15,0-2-5-15,18 11-29 16,-4-10-1-16,9-1-1 16,1-12-2-16</inkml:trace>
  <inkml:trace contextRef="#ctx0" brushRef="#br1" timeOffset="29806.7048">21384 6527 51 0,'0'0'31'0,"10"-12"1"16,-10 12 0-16,10 7-21 16,-10-7-4-16,4 20 1 15,-4 1-3-15,2 9 0 16,-3 3-2-16,5 4 1 15,3 4-7-15,-4-4-29 16,9-2 0-16,2-9-2 16,1-6 0-16</inkml:trace>
  <inkml:trace contextRef="#ctx0" brushRef="#br1" timeOffset="30571.7486">23498 6425 51 0,'0'0'31'16,"0"0"2"-16,-9-12-3 15,9 12-18-15,0 0-3 16,9 17 1-16,-9-17-2 16,1 31-2-16,-1-8-2 15,1 8-1-15,-2 4-1 16,1 4 0-16,-3 1-3 0,-8-4-27 15,7 2-8-15,-1-5 2 16,0-3-3-16</inkml:trace>
  <inkml:trace contextRef="#ctx0" brushRef="#br1" timeOffset="31946.8272">15916 4813 16 0,'0'0'30'15,"0"0"-1"-15,0 0 3 16,0 0-16-16,13 35-5 16,-21-3-3-16,7 20-3 15,-7 13 0-15,1 16-4 16,-6 11 2-16,0 14-2 15,-5 1 3-15,1-1-2 16,-3-3-1-16,2-10 0 16,-2-10 0-16,3-13-1 15,9-7-26-15,0-18-4 16,6-13-3-16,3-10 1 0</inkml:trace>
  <inkml:trace contextRef="#ctx0" brushRef="#br1" timeOffset="33723.9289">15934 5314 17 0,'0'0'24'16,"0"0"0"-16,0 0-1 0,-13 0-16 16,13 0 0-16,0 0 1 15,0 0 0-15,0 0 0 16,0 0-1-16,-11-1 1 15,11 1-2-15,0 0-1 16,0 0-2-16,-15-11-1 16,15 11-1-16,-17-6 1 15,8 4-1-15,-8 0-1 16,0 2 1-16,-1 0 1 15,-1 2-1-15,-1-2 0 16,2 0 1-16,2-1 1 16,1 0-2-16,-2-2 0 15,-1 1-1-15,-2 0 0 16,-3-4 1-16,-5 5-2 0,-7 0 1 15,-3 0 0-15,-7 2 0 16,-6-1 0-16,-3 3 0 16,-8 0 1-16,-6-2-1 15,1 0 0-15,-4 0 0 16,0-3 1-16,-4 1-1 15,2-5 1-15,2-1-1 16,3-1 0-16,0-1 0 16,-2-3 0-16,-3-1 0 15,0 3 0-15,-3-4 0 16,-3 4 0-16,0-2 0 15,-3 3 0-15,-3 1 0 16,-2 2 1-16,-1-1-1 16,-1 3 0-16,-2-1 0 0,-3 0 1 15,-1 2-1-15,1 1 0 16,-1-1 1-16,-3-1-1 15,4 4 1-15,-5-3-1 16,3 5 0-16,-1-1 1 16,1 1-1-16,0 0 0 15,-2 2 0-15,-1-1 0 16,0 2 0-16,0-2 0 15,0 2 0-15,-1-2 0 16,-1 3 0-16,0-4 0 16,-3 4 0-16,-1-3 0 15,1-1 0-15,2 0 0 16,-3 0 0-16,5-3 0 0,-4 1 1 15,-2-1-1 1,-3 1 0-16,4 0 0 0,-4 0 0 16,-4 0 0-16,0 1 0 15,-3 2 0-15,-5 0 0 16,-4 1 0-16,3 1 0 15,-2-1 1-15,4 3 0 16,-8-4-1-16,4 2 1 16,1-4 0-16,3 1-1 15,6-3 1-15,1-1-1 16,-1-2 0-16,1 2 0 15,2 0 0-15,-3 2 0 16,2-4 0-16,-3 7 0 16,-3-2-1-16,-6 3 1 15,-2-1 0-15,-3 0 1 16,2 3-1-16,-2-4 0 0,-3 4 0 15,0-3 1-15,0 0-1 16,5-1 1-16,-1 1-1 16,5 0 1-16,3 0-1 15,-2 2 0-15,-2-2 0 16,4 2 0-16,2 4 0 15,-3-1 0-15,3 1 0 16,-2 1 0-16,-7 2 0 16,6 1 0-16,2-3 0 15,1 1 1-15,4-3-1 16,0-1 0-16,3 0 1 15,2-5-1-15,6 1 1 16,1 0-1-16,4-2 0 0,0-1 0 16,1 2 0-16,0-2 0 15,0 3 0-15,-1 0 0 16,1-2 0-16,2 4 1 15,-3-4-1-15,3 1 1 16,5-1-1-16,2-1 1 16,1-2-1-16,5-1 1 15,2-1-1-15,3-3 1 16,3 3-1-16,0-1 0 15,-1-1 0-15,1 3 0 16,-2 0 0-16,1 2 0 16,-1 1 0-16,-3 1 1 15,0 4-1-15,-2-1 0 16,3-1 0-16,-1 0 0 0,6 2 0 15,3-1 0-15,2-3 0 16,6 1 0-16,6-4 1 16,2 1-2-16,3-2 1 15,4 0-1-15,3-1-1 16,4 0-1-16,6 3-1 15,-2-3 0-15,8 9 0 16,-1-6-1-16,16 13-24 16,-5-6-5-16,18-6-2 15,-13 15 2-15</inkml:trace>
  <inkml:trace contextRef="#ctx0" brushRef="#br1" timeOffset="34126.9519">2123 5090 14 0,'0'0'2'0,"0"0"-1"16,0 0-17-16</inkml:trace>
  <inkml:trace contextRef="#ctx0" brushRef="#br1" timeOffset="34575.9776">2124 5036 7 0,'0'0'19'0,"12"-9"-2"15,-12 9 2-15,0 0-1 16,4-18 1-16,-4 18-3 16,0 0 0-16,0 0-2 15,0 0-3-15,0 0-3 16,-23 5-2-16,13 2-3 15,-9-1-1-15,-4 6 0 16,-6 3-1-16,-6 7 0 16,-10 1 0-16,-8 5 0 15,-4 0 1-15,2 3-1 16,-2-6 0-16,6 0 1 15,4-6 0-15,14-4-1 16,9-7 0-16,11 0 1 0,13-8-1 16,0 0-1-16,17 8 1 15,3-4 0-15,4 1 0 16,9 3 0-16,3 4 0 15,3 3 1-15,6 6-1 16,1 2 0-16,3 2 0 16,2 0 1-16,4 2-2 15,-7-2 1-15,3 1-1 16,-3-6 0-16,-3 1-1 15,-7-5-1-15,6 10-16 16,-18-18-18-16,8 5-1 16,-9-12 0-16,4-1-1 15</inkml:trace>
  <inkml:trace contextRef="#ctx0" brushRef="#br2" timeOffset="45136.5816">8699 5520 5 0,'0'-16'27'0,"1"2"2"15,4-1 1-15,-4-8-14 16,12 9-3-16,-7-10-2 15,12 12-1-15,-13-5-2 0,9 10-2 16,-14 7-1-16,13 10-1 16,-12 9-1-16,2 13 1 15,-7 12-3-15,0 12 2 16,-2 7 0-16,-2 12-1 15,2 2 0-15,-2 4 0 16,-2 1 0-16,2-5-1 16,4-8 0-16,1-9-3 15,5-9-2-15,0-20-24 16,15-8-5-16,-2-14-2 15,7-10 0-15</inkml:trace>
  <inkml:trace contextRef="#ctx0" brushRef="#br2" timeOffset="46025.6325">8772 5501 57 0,'-9'-4'34'0,"9"4"-2"16,0 0 1-16,-3-13-29 15,19 12 0-15,12-5-1 16,11 5 1-16,15-1-2 15,16 1 1-15,11-1-1 16,10 0-1-16,7-1 1 0,7-5-1 16,8 0 0-16,6-6 1 15,0-1-1-15,-2-2 0 16,-3-1 1-16,-3 2-1 15,-10 5 0-15,-12 4-1 16,-13 4 1-16,-15 5 0 16,-19 6-1-16,-13 1 0 15,-11 4 1-15,-11 0-1 16,-5-1 0-16,-3-2 1 15,1-10-1-15,-8 16 0 16,8-16 1-16,0 0-1 16,-12 9 1-16,12-9-1 15,0 0 1-15,0 0-1 0,0 0 0 16,-1 12 1-16,5-1-1 15,-3 6 0-15,1 9 1 16,0 7 2-16,-1 8 0 16,4 9-1-16,-1 4 1 15,-2 11-1-15,0 3 1 16,-3 4-1-16,-1-3 1 15,4 1-3-15,-4-6 0 16,-1-4 0-16,3-6 1 16,-1-12-1-16,1-5 0 15,3-13 0-15,0-3 1 16,1-11-1-16,-4-10 0 15,0 0 1-15,11 6 0 16,-11-6-1-16,5-14 0 16,-5 3 1-16,0-2-1 0,-4 1 0 15,0-1 1-15,-6 1-2 16,-1 2 1-16,-8 2 0 15,-6 1 0-15,-10 3 0 16,-9 2 0-16,-10 1 0 16,-17 1 0-16,-9 0 0 15,-10-1 0-15,-10-1 0 16,-5 2 0-16,-4-1-1 15,0 4 1-15,-2 1 0 16,6 3 0-16,8 2 0 16,9 1-1-16,10 0 1 15,14-1 0-15,13-3-1 16,13 0 0-16,16-8-4 15,22 2-22-15,17-12-12 0,15-1 2 16,4-13-3-16,18 1 1 16</inkml:trace>
  <inkml:trace contextRef="#ctx0" brushRef="#br2" timeOffset="48540.7763">10771 5746 39 0,'11'-14'30'16,"-11"14"3"-16,0 0-2 15,0 0-11-15,-11 14-9 16,7 6-3-16,-9-4 1 16,8 13-5-16,-7-3 2 15,4 8-5-15,-3-4 1 16,4 0 0-16,3-7 0 15,3-3-1-15,1-6 0 16,0-14 1-16,10 5-1 16,2-13 0-16,0-11 0 15,6-1 0-15,-2-7 1 16,0-2-2-16,0-3-1 0,3-1 2 15,-6 3-2-15,-1 3 2 16,-3 7-3-16,-1 4 4 16,-8 16-4-16,3-11 3 15,-3 11 1-15,0 12-2 16,-2 2 3-16,2 1-4 15,2 0 4-15,3 1-4 16,5-4 4-16,4-5-3 16,7-5 1-16,2-4-1 15,10-4-1-15,-1-2 2 16,2-2-3-16,-1-2 4 15,-4-1-3-15,-1 7 3 16,-6-3-4-16,-6 6 3 16,-7 3-1-16,-9 0 0 0,11 13 3 15,-10-2-4-15,-1 4 4 16,-1 4-4-16,3 0 2 15,1 4-2-15,3 2 0 16,4-6-8-16,15 9-26 16,-7-11-3-16,12 3 0 15,-2-10-1-15</inkml:trace>
  <inkml:trace contextRef="#ctx0" brushRef="#br2" timeOffset="48961.8004">11658 5812 68 0,'2'-17'31'0,"-4"3"3"16,-4-4-3-16,6 18-21 16,-21-20-7-16,8 19 5 15,-7-3-2-15,2 11-1 16,-10 1 2-16,4 12-3 15,-6-1 2-15,6 9-4 16,-2 0 3-16,8-1-5 16,5 0 2-16,8-2-1 15,6-9 0-15,9-2-1 16,6-9 1-16,7-6 0 15,6-7 0-15,3-9-1 16,2-2 1-16,0-5 0 16,-2-2-1-16,-3 2 1 15,-5 2-3-15,-3 4 2 16,-6 5 0-16,-15 13 0 0,11-2 1 15,-11 2-1-15,-10 25-1 16,1-3 1-16,-1 4 2 16,1 4-4-16,3 2-2 15,-2-8-4-15,18 8-22 16,-5-17-8-16,17 0 0 15,-4-16-1-15</inkml:trace>
  <inkml:trace contextRef="#ctx0" brushRef="#br2" timeOffset="49322.8209">12081 5701 65 0,'0'0'34'16,"-14"-14"0"-16,-4 20 1 15,-7-6-23-15,-1 17-6 16,-4-3 3-16,7 8-4 15,-6-3 2-15,11 4-4 16,4-5 2-16,8 1-4 16,11-6 3-16,7 1-2 15,9-6-2-15,2-1 1 16,5 0-1-16,1-2 1 15,-3-1-1-15,-4 3 0 16,-4-1 0-16,-4 6 1 16,-12 0-1-16,-5 4 0 15,-8 4 1-15,-2-2-1 16,-6 2 0-16,2-4 0 0,2-4-2 15,4-6-1-15,11-6-3 16,5-17-9-16,20 4-23 16,3-17 1-16,14 3-1 15,-2-11 1-15</inkml:trace>
  <inkml:trace contextRef="#ctx0" brushRef="#br2" timeOffset="49630.8387">12428 5658 91 0,'6'-11'35'15,"-6"11"2"-15,-12-3-9 16,1 16-19-16,-13-5-1 15,7 10-5-15,-6-2 1 16,6 2-2-16,6-3 2 16,8 0-3-16,7-3 2 0,14-5-3 15,6-1 0-15,11-4 1 16,2 0 2-16,2 0-2 15,-2 3 0-15,-5 2 0 16,-10 4 0-16,-8 11 0 16,-16 6 2-16,-14 4-2 15,-9 8 0-15,-9-2 0 16,-5 0 0-16,1-4-1 15,2-3 0-15,6-11-2 16,16-4-6-16,-3-20-29 16,29-3-3-16,2-16 0 15,17-7-2-15</inkml:trace>
  <inkml:trace contextRef="#ctx0" brushRef="#br2" timeOffset="51686.9563">9536 3756 7 0,'5'-13'9'16,"-3"-2"-4"-16,1 1-4 15,1 2-2-15,-3 0 0 16,1 1-1-16,-2 11 2 16,6-17 1-16,-6 17 1 15,2-15 3-15,-2 15 2 16,2-11 2-16,-2 11 3 0,0 0 0 15,0-14 2-15,0 14 0 16,0 0-1-16,6 20-2 16,-9-4 0-16,10 18-2 15,-10 8-1-15,13 20-1 16,-9 10-1-16,8 20-2 15,-8 7 1-15,3 15-1 16,-9 6 0-16,2 5-1 16,-10-8 1-16,1 1-3 15,-2-10 1-15,2-11-1 16,6-13-1-16,2-20-8 15,16-12-26-15,5-20-1 16,16-12-2-16,-2-18 1 16</inkml:trace>
  <inkml:trace contextRef="#ctx0" brushRef="#br2" timeOffset="53320.0496">9889 3833 23 0,'-5'-11'28'0,"0"-3"0"0,5 14-8 15,-33-21-4-15,17 20-2 16,-15-10-2-16,5 21-2 16,-12-5-2-16,2 15-1 15,-11 3 0-15,8 12-1 16,-6 2-2-16,5 8-1 15,1-2 0-15,7 1-1 16,8-2-1-16,10-4-1 16,13-7 0-16,7-3-1 15,18-9 1-15,10-7-2 16,17-5-1-16,11-18-16 15,12 5-16-15,1-11 1 16,7 0-2-16,-7-6 1 0</inkml:trace>
  <inkml:trace contextRef="#ctx0" brushRef="#br2" timeOffset="53909.0834">10029 3447 35 0,'0'0'28'15,"-1"-15"3"-15,1 15-2 16,-22 0-21-16,13 16 0 15,-14-3 0-15,6 18 0 16,-12 1-3-16,-1 16 0 16,-8 9 1-16,-1 14-1 15,-8 6-1-15,0 8 1 16,-5 1-1-16,3 7-2 15,-3-7 1-15,7-1-1 16,5-11 0-16,4-11-2 16,10-13 1-16,7-7-1 15,5-12 0-15,5-9 0 0,4-8 0 16,5-14 0-16,5 11 0 15,-5-11 0-15,23-4 1 16,-3-2-1-16,5-2 1 16,10 2-1-16,5-3 1 15,6 3-1-15,4 2 1 16,4 4-1-16,1 3 0 15,3-2 0-15,-6 3 0 16,-5 1-1-16,1 8-3 16,-11-11-21-16,1 14-12 15,-14-10 0-15,3 10-1 16,-14-8 0-16</inkml:trace>
  <inkml:trace contextRef="#ctx0" brushRef="#br2" timeOffset="57357.2806">2782 8353 21 0,'0'0'26'0,"0"0"-3"15,12 3-4-15,-12-3 1 16,2 22-9-16,-8-10-2 15,9 13-2-15,-5-2-3 16,6 9 1-16,-1 1-3 0,-1 5 1 16,6 7-1-16,-3 5-1 15,4 4 0-15,0 5 0 16,1 6 0-16,-2 7 0 15,0 4 1-15,1 12-1 16,-2-3 0-16,1 6 0 16,-1 6 1-16,2 7 0 15,-5 1-1-15,6 4 2 16,-6 0-2-16,8 3 0 15,-4-2-1-15,0 3 1 16,-2 0-1-16,2 5 1 16,-2-5-1-16,2 2 1 15,-2 0-2-15,0 1 0 0,-2 0 1 16,4 7 0-16,-2-5-1 15,3 2 1-15,1 1 1 16,5 3-3-16,-1 0 2 16,-2 3 0-16,5 5 1 15,-1-1-1-15,-3 2 0 16,-1 3-2-16,-1 2 2 15,-4 3 1-15,-4 1-1 16,-1-2 0-16,-3 0-1 16,-1 2 1-16,1 2 0 15,0-5 0-15,-1 1-2 16,5-5 1-16,-1-2 0 15,2 0 1-15,4-1-1 16,1-4 0-16,-3-4-1 0,0-4-2 16,-2 4 0-16,-3-6-1 15,-3 6-3-15,-13-12-6 16,7 5-22-16,-12-12-1 15,3 0 1-15</inkml:trace>
  <inkml:trace contextRef="#ctx0" brushRef="#br2" timeOffset="58281.3335">2387 14598 17 0,'71'5'24'0,"-1"-9"0"15,15 2-22-15,9 3 0 16,7-1-2-16,14 3 1 16,7-3-2-16,3 1 1 15,17 0-1-15,4 2 1 16,15-2 1-16,2 2-1 15,12 0 0-15,2 0 1 0,12 3 0 16,4 0 0-16,11 1 1 16,4 1-2-16,2-1 3 15,9 1-1-15,4-4 2 16,7 3 0-16,2-5 1 15,9 3-1-15,-1-5 2 16,10 6-1-16,1-5 0 16,5 5-2-16,5-5 2 15,11 5-3-15,3-2 1 16,5 1-2-16,6-5 1 15,7 0 1-15,8-5 0 16,5 0 1-16,-2-6-1 16,5 2 1-16,1-6-1 15,6 3 2-15,3-3-2 0,1 4 0 16,-3-4-2-16,3 6 2 15,1-3-2-15,2 6 0 16,-1-1-1-16,1 1 1 16,-3 0-2-16,2 0 2 15,5 1-1-15,-4-3 0 16,1 0 0-16,0-2 0 15,1 0 1-15,-2-4-1 16,3 1 0-16,-2-2 1 16,-8 2-3-16,-9-4-10 15,-8 10-21-15,-18-1-2 16,-17 9 0-16,-26-1-1 15</inkml:trace>
  <inkml:trace contextRef="#ctx0" brushRef="#br2" timeOffset="61376.5105">10006 15095 8 0,'13'-13'32'0,"-13"13"2"16,0 0-11-16,0-16-8 15,0 16-2-15,0 0-2 16,4 13-3-16,-4-13-3 15,-4 30-1-15,-2-12-2 16,1 9 0-16,-2 0-1 16,0 3 0-16,0-1 0 0,2-1 0 15,1-6-1-15,2-3 1 16,3-3-1-16,1-4 0 15,-2-12 0-15,11 7 1 16,-11-7-1-16,16-12 0 16,-8-3 1-16,3-4 0 15,-1-8 0-15,2 1 0 16,-1-7 0-16,1 3 1 15,-2 0-1-15,2 5 0 16,-3 3 0-16,-2 6-1 16,2 3 1-16,-9 13 0 15,13 0 0-15,-13 0 0 16,14 18-1-16,-7-5 1 15,2 5 0-15,3-1 0 0,-1 0-1 16,9-1 1-16,0-1-1 16,2-3 1-16,3-6 0 15,2-3-1-15,1-6 1 16,4-4 0-16,2-8 0 15,-1 0-1-15,0-2 1 16,-4 2-1-16,-2 3 0 16,-3 5 0-16,-6 7 0 15,-5 7 1-15,-7 8-1 16,-5 3 0-16,-2 9-1 15,-4-5-1-15,11 8-4 16,-7-16-8-16,16 6-24 16,-3-7-1-16,14 0 0 15,-1-11 0-15</inkml:trace>
  <inkml:trace contextRef="#ctx0" brushRef="#br2" timeOffset="61782.5336">10929 15192 30 0,'3'-25'37'15,"-6"-2"0"-15,3 6 0 16,-9-7-26-16,5 17-2 16,-11-1-2-16,0 16 0 15,-8 3-2-15,-2 12-2 16,-9 7 1-16,4 5-1 15,-4 3-1-15,8 4 0 0,1-3-1 16,13-4 1-16,9-3-1 16,8-6-1-16,12-7 1 15,9-11-1-15,6-4 0 16,4-8 1-16,2-6-1 15,-3-4 0-15,-1-4 0 16,-5 0 1-16,-5-2-1 16,-1 2 0-16,-8 6 0 15,-3 3 0-15,-12 13 0 16,0 0 0-16,0 0 0 15,-1 19 0-15,-4 1-1 16,-3 1-1-16,7 4-3 16,-7-14-11-16,18 10-24 15,-10-21 0-15,34 16-1 0,-11-26 0 16</inkml:trace>
  <inkml:trace contextRef="#ctx0" brushRef="#br2" timeOffset="62129.5536">11422 15049 50 0,'-25'-6'39'0,"1"13"-1"16,-7-3-1-16,12 9-30 15,-10 2-4-15,6 5 1 16,1 0-2-16,9 3 0 15,5-1-1-15,10-1 1 16,9-6-2-16,7-2 1 16,7-4-1-16,7-3 1 0,1-2-1 15,-3-1 0-15,-3 1 0 16,-3 1 1-16,-7 2-1 15,-8 3 0-15,-9 4 0 16,-8 2 1-16,-2 4-1 16,-8-1 0-16,3 1 0 15,-2-2-2-15,8 0-2 16,-6-14-34-16,15-4 0 15,10-2-2-15,13-11 1 16</inkml:trace>
  <inkml:trace contextRef="#ctx0" brushRef="#br2" timeOffset="62480.5736">11884 14946 62 0,'-14'-9'41'0,"3"17"-2"16,-12-12 0-16,8 19-34 15,-8-2-1-15,5 4-1 16,2 1-1-16,4 1-1 16,6 0-1-16,6-1 1 15,9-1-1-15,2-2 0 16,7-1 0-16,-3-1 0 15,3 2 0-15,-3-4 0 16,-1-1 0-16,-8 2 0 16,-1-2 0-16,-5-10 0 15,5 20 0-15,-8-8 0 0,-1-1 0 16,-4 7 0-16,-6 1 0 15,-2 2 1-15,-4 3-1 16,-1-1-1-16,0 3-2 16,-4-17-31-16,14 9-5 15,-1-13-2-15,12-5 1 16</inkml:trace>
  <inkml:trace contextRef="#ctx0" brushRef="#br2" timeOffset="63126.6106">12945 14660 24 0,'-16'-8'35'16,"-3"10"1"-16,-17 5 0 0,3 17-26 15,-21 1 0-15,5 22-3 16,-13 4 0-16,7 17-2 15,0 3 0-15,10 9-2 16,11-2-1-16,16 4 1 16,14-6-1-16,22-7-3 15,11-2-5-15,4-22-32 16,27 0 0-16,-3-20-2 15,10-1 1-15</inkml:trace>
  <inkml:trace contextRef="#ctx0" brushRef="#br2" timeOffset="63396.6261">13358 14650 43 0,'-12'-8'39'16,"2"20"2"-16,-10 8-5 16,7 17-18-16,-10 9-16 15,5 9 0-15,-1 10 0 16,0 10-1-16,7-1-1 15,3-1-1-15,7 1-4 16,-5-17-31-16,14 1-2 16,-2-11-1-16,12-7-1 15</inkml:trace>
  <inkml:trace contextRef="#ctx0" brushRef="#br2" timeOffset="63697.6433">13517 14926 59 0,'-29'14'39'16,"-9"1"0"-16,5 12-2 15,-6-4-31-15,8 2-2 16,2-3 0-16,11 2-2 15,8-6 1-15,10-2-1 0,0-16-1 16,24 20 1 0,0-17-1-16,6-1-1 0,4-2 0 15,5 0 0-15,-1 1-2 16,-3-1-2-16,6 12-6 15,-13-11-29-15,12 15 0 16,-14-8-2-16,8 11 2 16</inkml:trace>
  <inkml:trace contextRef="#ctx0" brushRef="#br2" timeOffset="64301.6778">14055 15037 36 0,'-22'-3'36'16,"-4"-3"2"-16,5 17-5 16,-10-9-21-16,10 17-3 15,-10-4 0-15,9 10-4 16,-5-3 0-16,10 5-2 15,1-1 0-15,9-1-1 16,7-7-1-16,8-3 0 16,10-8 0-16,7-6 0 0,7-5-1 15,5-8 0-15,0-3 0 16,0-2 0-16,-2-6 0 15,-4 1 0-15,-4 1 0 16,-4 1-1-16,-7 5 1 16,-3 2 0-16,-13 13 0 15,14-10 0-15,-14 10 1 16,0 23-1-16,-3 3-1 15,-4 7 1-15,-3 12 0 16,-5 9 1-16,-4 12-1 16,-7 7 0-16,-4 1 0 15,0-2-1-15,-5-3 2 16,4-5-2-16,-5-10 2 15,1-10-3-15,3-14 2 0,3-12 1 16,0-10-2-16,1-13 1 16,4-9-2-16,2-12-2 15,10-5-4-15,-9-21-30 16,26 2 0-16,-1-18-1 15,22 1 0-15</inkml:trace>
  <inkml:trace contextRef="#ctx0" brushRef="#br2" timeOffset="64831.7081">14546 14582 66 0,'0'0'39'0,"13"1"-1"16,3 3 0-16,13 12-36 15,4 6-1-15,9 13 0 16,2 6 0-16,-2 11 0 16,-5 8 0-16,-7 11-1 15,-13 7 1-15,-12 3-1 16,-14 2 1-16,-11 1 2 15,-12-6-2-15,-7-4 0 16,-5-9 0-16,4-12-2 16,5-13-1-16,4-24-11 15,13-1-27-15,3-24-1 16,21-5 1-16,1-18 1 15</inkml:trace>
  <inkml:trace contextRef="#ctx0" brushRef="#br2" timeOffset="71005.0612">725 9023 46 0,'0'0'33'0,"0"0"0"16,11 7-1-16,-11-7-11 15,-4 26-18-15,6 1 0 16,3 11-1-16,-5 10 1 0,6 9-1 15,-3 11 1-15,3 5-1 16,-2 0 0-16,5 0 0 16,-1-6-1-16,1-7-1 15,1-4-5-15,-4-22-21 16,9-3-7-16,-6-14-1 15,5-11-1-15</inkml:trace>
  <inkml:trace contextRef="#ctx0" brushRef="#br2" timeOffset="71236.0745">650 9065 83 0,'-27'-29'37'15,"0"6"0"-15,9 15-1 0,-1 2-32 16,19 6-1-16,11-4-2 15,11 2 0-15,11 0-1 16,18-1 0-16,12 0 0 16,13-1-2-16,13 8-9 15,-9-8-24-15,7 9 0 16,-12-1-1-16,0 10 0 15</inkml:trace>
  <inkml:trace contextRef="#ctx0" brushRef="#br2" timeOffset="71630.097">1106 9306 82 0,'-17'14'36'15,"17"-14"-3"-15,0 11 2 16,18-14-33-16,10-2 0 15,10 1 0-15,8-6 0 16,2 1 0-16,1-1-1 16,-3-3 0-16,-4 0 0 15,-6 0-1-15,-5-1 1 16,-10-1-1-16,-10 2 1 15,-8-1 0-15,-8 4 0 16,-7 2 0-16,-10 4 1 16,-5 4 0-16,-8 11 0 15,-3 4 0-15,1 8 0 16,-5 6 0-16,5 5-1 0,7 4 1 15,9 1-1-15,12-2 0 16,11-2 0-16,15-6-1 16,12-10-1-16,16-1-3 15,6-20-6-15,16 7-26 16,-3-18-1-16,7 5-1 15,-9-11 0-15</inkml:trace>
  <inkml:trace contextRef="#ctx0" brushRef="#br2" timeOffset="72005.1184">1652 9340 86 0,'-19'10'35'0,"0"-7"-2"15,16 8-1-15,3-11-29 0,14 5-1 16,11-7 0-16,12-4 0 15,6-3 1-15,6 0-1 16,2-5 0-16,0-1-1 16,-7-5 1-16,-2 4 0 15,-13 0-1-15,-10 1 1 16,-12 0-1-16,-10 5 1 15,-11 0-1-15,-8 7 1 16,-12 3-1-16,-5 9 0 16,-6 2 0-16,2 11 0 15,-1 3 0-15,4 8 0 16,10 4 0-16,9 5-1 15,15-5 1-15,15 0-1 16,14-9 0-16,12-7-1 0,17-7-1 16,1-26-12-16,17 3-22 15,-3-23-3-15,7-3 2 16,-10-20-3-16</inkml:trace>
  <inkml:trace contextRef="#ctx0" brushRef="#br2" timeOffset="72222.1309">2435 8612 81 0,'-25'-8'36'16,"3"24"1"-16,-5 14 0 16,3 27-30-16,-3 6-1 15,1 17-2-15,2 7-1 16,2 7 0-16,3 0-1 0,8-3-1 15,1-7-1-15,7-10-2 16,7-8-6-16,-5-25-26 16,15-9-3-16,-3-19 0 15,7-8-2-15</inkml:trace>
  <inkml:trace contextRef="#ctx0" brushRef="#br2" timeOffset="72422.1421">2176 9129 97 0,'-18'-1'37'15,"0"0"1"-15,15 14-1 16,3-13-35-16,8 11 0 0,16-9-1 16,15-6 0-16,8-2-1 15,6-5-1-15,15 6-11 16,-7-14-23-16,7 7-1 15,-11-4-1-15,0 4-2 16</inkml:trace>
  <inkml:trace contextRef="#ctx0" brushRef="#br2" timeOffset="73057.1786">2532 9193 91 0,'-23'18'35'15,"15"4"1"-15,3-11 1 16,13 0-33-16,12-4 0 0,13-3-2 15,4-8 1-15,9-4-1 16,-3-4 0-16,3-1-1 16,-7-7 1-16,-6-1-2 15,-6-5 1-15,-8 0 0 16,-10 2 0-16,-9 1-1 15,-8 2 1-15,-8 4-1 16,-7 3 1-16,-7 14-1 16,-5 12 1-16,-3 10 0 15,-3 8 0-15,8 5 0 16,1 8 0-16,15 2 0 15,6-2 0-15,15-5 0 16,12-11-1-16,14-7 1 16,12-8-1-16,8-10 0 15,8-8 0-15,-2-7 0 0,5-4-1 16,-5-2 1-16,-8-1 0 15,-4 0-1-15,-13 5 1 16,-8 1 0-16,-7 5 0 16,-16 9 0-16,0 0 0 15,-7 16 0-15,-7 5 0 16,-4 8 0-16,1 3 0 15,-3 6 0-15,5 0 0 16,5-3 0-16,2-4 0 16,6-8 0-16,4-10 1 15,-2-13-1-15,17-9 1 16,-5-11 0-16,1-10 0 15,6-7-1-15,0-8 1 16,5-4 0-16,4-6 0 0,9 2 0 16,0 6-1-16,3 6 1 15,2 4-1-15,0 7 0 16,-1 10-2-16,-3-4-15 15,4 22-20-15,-15-4-4 16,4 7 0-16,-6-6-2 16</inkml:trace>
  <inkml:trace contextRef="#ctx0" brushRef="#br2" timeOffset="73681.2141">805 10273 64 0,'0'0'35'0,"0"0"-1"15,4-11 1-15,-4 11-27 16,6 13-3-16,3 5 0 0,-9 5-1 15,7 15 0-15,-8 8 0 16,2 13-1-16,-6 7-2 16,1 3 1-16,-3-1-1 15,0-5-1-15,6-5-1 16,-1-11-3-16,8-6-5 15,-5-25-28-15,17-3 2 16,0-22-2-16,7-1 1 16</inkml:trace>
  <inkml:trace contextRef="#ctx0" brushRef="#br2" timeOffset="73996.2319">872 10270 89 0,'0'0'37'0,"21"-1"-1"15,0 0 1-15,10 4-34 16,8-1-1-16,9 5 1 16,-1 1 0-16,2 6-1 15,-8 4 0-15,-3 8 0 16,-16 7-1-16,-13 8 0 15,-12 10-1-15,-18 5 1 16,-11 3-1-16,-7 0 0 16,-10-4 0-16,2-5 0 15,-2-5 0-15,5-14-1 16,8-7-2-16,7-15-3 15,29-9-11-15,-14-7-19 16,35-8 0-16,-1-15-2 0,25 3 1 16</inkml:trace>
  <inkml:trace contextRef="#ctx0" brushRef="#br2" timeOffset="74207.2444">1418 10503 69 0,'0'0'36'15,"5"23"0"-15,-12-5 1 16,7 11-28-16,-10 2-2 15,5 11-2-15,-5-3 0 16,5 6-1-16,1-8-1 16,1 1-3-16,3-9 1 15,3-8-2-15,7-9-6 16,-10-12-27-16,28-17-4 15,-10-14 2-15,15-1-3 0</inkml:trace>
  <inkml:trace contextRef="#ctx0" brushRef="#br2" timeOffset="74357.253">1550 10219 80 0,'-11'4'35'16,"0"0"-1"-16,11-4-1 15,4 31-53-15,-4-31-12 16,29 19-2-16,-4-12 0 15,12 3 1-15</inkml:trace>
  <inkml:trace contextRef="#ctx0" brushRef="#br2" timeOffset="74672.271">1806 10394 79 0,'-4'22'36'0,"-14"-5"1"15,5 4-1-15,-11-6-29 16,5 6 0-16,-1-4-2 16,5 4-1-16,1-5-2 15,10 3 0-15,6-5 0 16,10-3-1-16,8-3 0 15,7-2-1-15,8-3 1 16,1 1-1-16,1-3 1 16,1 3-1-16,-7 0 1 15,-6 5 0-15,-10 3 0 16,-6 5 0-16,-15 3 0 15,-5 2 0-15,-7 2 0 0,-1-1-1 16,-3-1 0-16,3-4 0 16,3-1-2-16,5-12-2 15,11-5-19-15,12-4-14 16,12-10-1-16,1-17-1 15,15-3-1-15</inkml:trace>
  <inkml:trace contextRef="#ctx0" brushRef="#br2" timeOffset="74905.2843">2342 9972 93 0,'0'0'40'16,"-12"-9"-2"-16,4 32-1 15,-14 15-32-15,6 6-1 0,-1 8-3 16,0 11 1-16,1 9-1 15,-1 6 0-15,1 4-1 16,1-5 1-16,2-3-2 16,0-6 0-16,4-9-4 15,0-20-9-15,13-2-22 16,-7-23-2-16,3-14 1 15,14-6-3-15</inkml:trace>
  <inkml:trace contextRef="#ctx0" brushRef="#br2" timeOffset="75432.3144">2174 10390 81 0,'0'0'36'0,"2"11"-1"16,-2-11 1-16,27 26-32 15,-4-15-3-15,15-3-1 16,4-1 1-16,10-2-1 15,6-5 1-15,6 0-1 16,-2-4 0-16,0 0-1 16,-7 0 1-16,-6-1 0 15,-8-1 0-15,-14 2 0 16,-13 1 0-16,-14 3 1 15,0 0-1-15,-15 5 1 16,-11 0 1-16,-7 8 0 16,-7 1 1-16,-6 7 0 15,-1 2 1-15,3 2 0 16,3 3-1-16,11 1 1 0,6-4-1 15,12 0-1-15,16-4 0 16,13-7-1-16,13-10 0 16,9-4-1-16,6-9 1 15,3-5-1-15,2-8 1 16,-1-2-1-16,-7-1 0 15,-8 0 0-15,-11-1 0 16,-3 4 0-16,-12 4 0 16,-7 6 1-16,-1 12-1 15,-14-2 0-15,2 13 0 16,-6 9 0-16,3 4 0 15,-1 5 0-15,6 6-1 16,3-6 0-16,8 2-2 0,4-16-6 16,22 7-22-16,-7-24-7 15,16 1 0-15,-4-16-3 16</inkml:trace>
  <inkml:trace contextRef="#ctx0" brushRef="#br2" timeOffset="76031.3487">3167 10403 75 0,'-16'5'37'0,"6"10"-1"16,-7-5 2-16,11 9-28 15,-8-10-4-15,10 3-1 16,4-12-1-16,-6 14-1 15,6-14 0-15,0 0-1 0,0 0-1 16,14-4 0-16,-14 4 0 16,15-18 0-16,-9 9 0 15,3-4 0-15,0 1-1 16,-1 1 1-16,-8 11-1 15,14-15 0-15,-14 15 0 16,0 0 0-16,0 0 1 16,0 0-1-16,1 15 0 15,-9 2 0-15,-1 4 1 16,-2 4-1-16,-2 9 1 15,1-2 0-15,0 4-1 16,-3-3 1-16,6-2-1 16,4-3 1-16,1-7-1 15,4-5 1-15,0-16-1 0,0 0 0 16,18 2 0-16,-6-17 1 15,4-6-1-15,-1-6 1 16,4-8-1-16,4-2 0 16,-2-4 1-16,5-2-1 15,-1 5 0-15,-2 1 0 16,1 6 0-16,-5 9 1 15,-1 5-1-15,2 10 0 16,-6 9 1-16,-5 9-1 16,-3 7 0-16,-3 6 1 15,2 6-1-15,0 3-1 16,2 6-3-16,-5-6-4 15,12 14-14-15,-15-20-14 16,13 10-2-16,-5-18-3 0,8 2-1 16</inkml:trace>
  <inkml:trace contextRef="#ctx0" brushRef="#br2" timeOffset="76362.3677">3786 10388 83 0,'-11'0'39'16,"11"0"-1"-16,-24 4 1 15,13 2-32-15,-9-1-1 0,4 6-2 16,-5 2 0-16,2 8 0 16,-4 2-1-16,3 4 1 15,0 2-2-15,7 0 0 16,0 1 0-16,4-5-1 15,9-3-1-15,11-6 0 16,7-5-3-16,2-18-9 16,19 11-18-16,-10-20-10 15,14 6 0-15,-8-12-2 16</inkml:trace>
  <inkml:trace contextRef="#ctx0" brushRef="#br2" timeOffset="76733.3889">4045 10497 67 0,'-14'21'39'0,"-6"-10"-1"16,16 7 1-16,4-18-13 15,0 0-22-15,29-1 0 16,3-6-2-16,6-11 0 15,4 0-1-15,1-8 0 16,0 1 0-16,-10-4 0 16,0 2-1-16,-17 2 1 15,-5 5-1-15,-13 8 1 16,-9 8-1-16,-16 8 1 15,-7 13 1-15,-9 10-1 0,-1 6 1 16,-1 8-1-16,6 7 1 16,6-4 0-16,15 0-1 15,13-6-1-15,16-12-1 16,18-4-8-16,2-23-15 15,20 7-16-15,-2-16 0 16,11 0-3-16,-5-12 1 16</inkml:trace>
  <inkml:trace contextRef="#ctx0" brushRef="#br2" timeOffset="81979.689">1369 11653 69 0,'0'0'36'0,"0"0"-1"16,0 0-1-16,0 17-31 16,-7 1-3-16,-2 4 3 15,-1 9-1-15,-1 5 1 16,-1 8-1-16,0-1 1 15,0 0-2-15,3-5 1 16,4-2 0-16,2-7 0 16,4-8-1-16,6-12-1 0,4-8 1 15,4-9-1-15,7-9 0 16,0-7-1-16,0-8 1 15,3-2 0-15,-6-5-1 16,2 3 1-16,-3 0 0 16,-5 5-1-16,-1 8 4 15,-6 0-2-15,0 13 1 16,-6 10-1-16,0 0-1 15,0 0 1-15,0 19 0 16,1-3-1-16,2-2-2 16,8 2 3-16,3-7-3 15,11-3 3-15,6-6-1 16,9-4 1-16,5-2 0 15,-2-7-1-15,2 4 1 0,-6-4 0 16,-4 5-1-16,-9 5 1 16,-10 6 0-16,-9 8 0 15,-10 7-1-15,-4 7 1 16,-5 9-1-16,-4 2 0 15,2 0 0-15,4 0-4 16,1-10-7-16,21 7-13 16,-12-33-13-16,26 9-1 15,-4-24-2-15,12-4 1 16</inkml:trace>
  <inkml:trace contextRef="#ctx0" brushRef="#br2" timeOffset="82265.7053">2043 11330 72 0,'19'5'37'0,"5"10"0"15,-2-6 0-15,16 11-29 16,-5 1-5-16,6 14 1 15,-1 3-1-15,-2 10 2 16,-12 9-2-16,-5 7-1 16,-12 8 0-16,-9 4-2 15,-9 0 0-15,-6-1-1 16,-6-6 0-16,-3-12-5 15,8-2-7-15,-14-26-16 16,22-7-9-16,-9-24 0 16,19 2-3-16</inkml:trace>
  <inkml:trace contextRef="#ctx0" brushRef="#br2" timeOffset="82698.7301">1382 11264 66 0,'-36'29'36'0,"1"19"0"15,-21 3-3-15,10 25-22 16,-12 7-2-16,20 17-3 16,3 6 0-16,22 12-3 15,13-4 0-15,24-1-1 16,18-8-2-16,15-19-9 15,31-6-23-15,-4-28-5 16,18-8-2-16,-13-23-1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7T21:13:38.5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2116 1057 33 0,'0'0'30'15,"0"0"3"-15,0 0-4 16,-28-53-16-16,28 53-4 0,0 0-1 15,0 0-4-15,19-46 4 16,-19 46-4-16,0 0-1 16,0 0 0-16,0 0 0 15,32 8 0-15,-34 29 0 16,0 15 1-16,-3 14-3 15,-1 16 2-15,-4 12-1 16,-2 10-2-16,2 3 2 16,0-18-2-16,0-12 2 15,2-13-2-15,2-12 2 16,4-13-3-16,6-17 1 15,2-13 1-15,-6-9-1 0,18-21 0 16,-8-9-1-16,-1-14 3 16,1-13-3-16,-5-15 3 15,1-13-1-15,-3 35 0 16,0-4 0-16,-1 2-1 15,2-2 1-15,4 1-1 16,1-1 0-16,3 3-1 16,3 0 1-16,2 9 0 15,3-3-1-15,-20 45 1 16,50-71 0-16,-50 71 0 15,55-48 1-15,-55 48 1 16,58-27-1-16,-58 27 1 16,43 5-1-16,0 25 2 15,-16 18-3-15,-14 9 2 16,-23 2-2-16,-13 0 1 0,-14-6-2 15,-3-8 1-15,8-21-1 16,4-6 1-16,8-5 0 16,8 0 0-16,12-13-1 15,9 17 1-15,11-6 0 16,8 3 0-16,3 2 0 15,7 6 0-15,0 5 0 16,4 4 1-16,-2 2-2 16,-5 2 0-16,-2 5-4 15,-12-10-18-15,5 7-15 16,-6-6 1-16,5-2-2 15,-5-15 1-15</inkml:trace>
  <inkml:trace contextRef="#ctx0" brushRef="#br0" timeOffset="392.0224">3000 1343 86 0,'0'0'37'15,"-6"11"-1"-15,12 6 1 16,-3-2-35-16,12 0 0 15,9-5 0-15,14-4 0 16,7-7 0-16,9-5 0 16,1-10 0-16,5-5 0 15,-3-7 1-15,-6-4-2 16,-11-2 1-16,-40 34 0 15,0 0 1-15,36-59-2 0,-36 59 1 16,0 0 0-16,-12-50 0 16,-7 33-1-16,-31 16 0 15,-5 16 0-15,-14 12-1 16,4 12 1-16,-4 7-2 15,15 15 2-15,13-1-2 16,34-7 1-16,19-9-2 16,25-20-1-16,23-7-6 15,4-16-29-15,29-6-1 16,4-17-1-16,11-4 0 15</inkml:trace>
  <inkml:trace contextRef="#ctx0" brushRef="#br0" timeOffset="699.04">3985 1183 89 0,'-34'-4'39'15,"-12"0"0"-15,2 10 2 16,-5 0-27-16,3 1-10 16,9 3-2-16,6 4 1 15,7 3-1-15,11 1 0 16,9 3-1-16,10-1-1 15,7-2 0-15,9 0 0 16,6-1 0-16,5-1 0 16,0-1 0-16,2-2 0 15,-6 2 0-15,-1-1 0 16,-15 1 0-16,-8 8 1 15,-13 0-1-15,-8 3-1 16,-6 1 1-16,-5-1-2 0,1-3 0 16,-3-4-3-16,16-2-19 15,0-23-16-15,25-6 0 16,-1-11-1-16,22-2 1 15</inkml:trace>
  <inkml:trace contextRef="#ctx0" brushRef="#br0" timeOffset="1082.0619">4245 1179 94 0,'0'21'38'0,"-14"9"2"15,-9 13-2-15,-1-6-34 16,3 11 1-16,1-3-1 0,9-2 0 15,4-3-2-15,10-5 0 16,9-14 0-16,16-13-1 16,5-10 0-16,10-12 1 15,7-13-1-15,2-7 0 16,0-7 1-16,-1-4-2 15,-7 6 2-15,-8-1-2 16,-7 9 1-16,-10 4-1 16,-13 13 1-16,-6 14-2 15,-10 11 1-15,-4 13 0 16,-4 7-1-16,4 7 1 15,-1 2-1-15,8 5 0 16,9-6 0-16,10-9-1 16,15-11-4-16,8-21-9 0,28-6-15 15,-7-21-10-15,21-13 1 16,-77 42-1-16</inkml:trace>
  <inkml:trace contextRef="#ctx0" brushRef="#br0" timeOffset="1294.0737">5393 741 106 0,'0'0'40'0,"0"0"0"16,33-48 1-16,-45 62-39 15,2 24 1-15,-20 38-1 16,-8 35 1-16,-2 12-5 15,4-1 1-15,22-14-9 16,12-31-27-16,41-37-3 0,2-22 0 16,20-17-1-16</inkml:trace>
  <inkml:trace contextRef="#ctx0" brushRef="#br0" timeOffset="1502.0859">6021 736 110 0,'0'0'41'16,"0"0"1"-16,0 0 0 16,5-22-40-16,-19 68 1 15,-26 45-2-15,-5 34 1 16,-7 6-5-16,3-10-9 0,16-4-27 15,0-22-1-15,20-29 0 16,-1-23-2-16</inkml:trace>
  <inkml:trace contextRef="#ctx0" brushRef="#br0" timeOffset="1962.1121">5770 1169 112 0,'0'0'39'0,"17"-49"2"15,-17 49-2-15,35-45-35 16,-35 45-2-16,69-36 1 16,-69 36-1-16,87-24 0 0,-32 18-1 15,-8 4-1-15,10-1 1 16,0 1 0-16,-4 1-1 15,-2 1 1-15,-2 1 0 16,-49-1 0-16,74 7 1 16,-58-2 1-16,22 13-3 15,-36 5 0-15,-17 5 0 16,-22-3 0-16,4 2 0 15,3-8 0-15,25 0 0 16,30-13 0-16,13 0 0 16,3-1 0-16,3 4 0 15,-2 4 0-15,-4 2 0 16,-10 8 0-16,-14 4 0 0,-15 3 0 15,-18 2 0-15,-9-1 0 16,-10 1 0-16,-5-4-3 16,-9-11-8-16,16 3-8 15,-17-17-6-15,31 3-8 16,-3-11-8-16,25 5-1 15,-17-28 1-15</inkml:trace>
  <inkml:trace contextRef="#ctx0" brushRef="#br0" timeOffset="2524.1443">7893 904 85 0,'5'-51'37'16,"-5"51"1"-16,0 0-1 15,18-56-33-15,-18 56 0 16,0 0-1-16,0 0 0 15,0 0 1-15,0 0 0 16,30 45-1-16,-30 15-1 16,-2 18 0-16,-6 10-2 15,1 10 1-15,-7 0-1 16,6-5-1-16,-1-19-3 0,6-30-3 15,10-16-28-15,-7-28-3 16,0 0 1-16,10-13-2 16</inkml:trace>
  <inkml:trace contextRef="#ctx0" brushRef="#br0" timeOffset="2734.1564">7770 1080 108 0,'-66'-79'40'15,"66"79"1"-15,-52-69 0 16,52 69-38-16,-35-60-1 15,35 60-1-15,7-51 0 16,-7 51 0-16,47-35-1 0,-47 35 0 16,90-11-3-16,-33 12-2 15,6-1-17-15,16 0-18 16,-1 6 2-16,6 0-3 15,-1 2-1-15</inkml:trace>
  <inkml:trace contextRef="#ctx0" brushRef="#br0" timeOffset="3177.1817">8780 978 100 0,'0'0'38'0,"0"0"3"16,-53 23-2-16,53-23-34 0,-55 16 0 15,-6 6 0 1,-9 11-1-16,-10 4-2 0,17 5 1 16,-3 2-2-16,15 5 0 15,16 2-1-15,32-10 1 16,16-14-2-16,18-12 1 15,14-10 1-15,11-11-1 16,6-10 1-16,4-12-1 16,-66 28 1-16,70-36 0 15,-70 36 0-15,62-45 0 16,-62 45 0-16,57-45 0 15,-57 45 0-15,0 0 1 16,56-56-2-16,-56 56 0 16,15-16-2-16,-15 16 2 0,-4 23-1 15,1 8 0-15,-10 7-1 16,13 8 1-16,1-4-2 15,12-16-1-15,19-10-4 16,1-25-8-16,26-8-9 16,-59 17-13-16,57-39-2 15,-57 39 0-15,75-59 1 16</inkml:trace>
  <inkml:trace contextRef="#ctx0" brushRef="#br0" timeOffset="3681.2105">9302 680 102 0,'8'-79'40'15,"-8"79"2"-15,0 0-2 16,0 0-37-16,0 0 1 0,0 0 1 16,-26 9-2-16,9 81 0 15,-7 32-1-15,7 12 0 16,-2-4-1-16,9-14 1 15,1-24-3-15,9-21 1 16,0-41 0-16,4-11 0 16,-4-19 0-16,19-5 0 15,-5-17 1-15,0-10-1 16,-14 32 1-16,23-46-1 15,-23 46 2-15,21-65-2 16,-21 65 0-16,31-65-2 16,-31 65 2-16,31-62 0 15,-31 62 0-15,37-48 1 16,-37 48-2-16,0 0 1 0,51-42 1 15,-18 49 1-15,4 18-2 16,-3 17 0-16,-12 14-1 16,-5 5 1-16,-12-5-1 15,-7-6 0-15,-19-14 0 16,-7-8 1-16,-10-6 0 15,-5-6 0-15,-5-10 0 16,4-10-1-16,8-13-2 16,6-15-2-16,30 32-6 15,-6-51-7-15,6 51-5 16,17-69-9-16,-17 69-8 15,48-83-1-15,-12 35 3 16,1-2 2-16</inkml:trace>
  <inkml:trace contextRef="#ctx0" brushRef="#br0" timeOffset="3917.224">9972 608 110 0,'0'0'42'0,"64"-37"0"16,-64 37-1-16,0 0-36 15,0 0-2-15,0 0 0 16,16 53-1-16,-16-53 1 15,-59 104-2-15,12-1 0 16,-1 5-1-16,16 2 0 16,10-7-2-16,21-14-1 15,17-21-6-15,4-32-8 16,21-23-20-16,-12-15-4 15,16-6 1-15,-9-13-2 16</inkml:trace>
  <inkml:trace contextRef="#ctx0" brushRef="#br0" timeOffset="4301.246">10170 1132 106 0,'-1'-17'40'0,"1"17"2"16,0 0-1-16,18-6-33 15,-1 21-6-15,-17-15 0 16,0 0 0-16,0 0 1 15,61 8-1-15,-61-8 0 16,0 0-1-16,66-25 1 16,-66 25-2-16,46-35 2 0,-46 35-4 15,0 0 2-15,56-65-1 16,-56 65 0-16,0 0 1 15,10-58-1-15,-10 58 2 16,0 0 1-16,-56 1 0 16,3 23-2-16,-6 16 0 15,-5 18 0-15,15 16 0 16,10 9 0-16,33 0 0 15,28-15 0-15,45-38 0 16,31-16 0-16,9-14-4 16,20-7-6-16,-6-17-6 15,14-1-4-15,-23-15-6 16,14 7-11-16,-26 0-4 15,-5 5-1-15,-24 4 4 16</inkml:trace>
  <inkml:trace contextRef="#ctx0" brushRef="#br0" timeOffset="4438.2536">11434 1212 127 0,'-18'8'44'16,"6"2"-2"-16,-10-6 0 15,12 3-42-15,-3-12 0 16,1-3-4-16,12 8-10 16,-27-22-6-16,27 22-5 15,-42-12-7-15,15 9-10 16,-13 7-1-16,-5-1 0 15</inkml:trace>
  <inkml:trace contextRef="#ctx0" brushRef="#br0" timeOffset="5378.3076">2520 1990 80 0,'-18'-7'37'0,"18"7"-2"16,0 0 1-16,18-8-36 15,11 5 0-15,14-2-1 16,16-5 1-16,14 1 1 15,18-5-1-15,14 0 1 16,13-1-1-16,13-2 1 16,14-1-2-16,10 5 3 15,12 2-2-15,6 1 1 0,11 1-1 16,13-2 1-16,9 0 0 15,15 0 0-15,10-5 1 16,10 0 0-16,20-6-1 16,14-1 1-16,13-2 0 15,11-2-1-15,7-1 0 16,4 5 0-16,7 0-2 15,1 4 2-15,-8 3-2 16,-6 4 1-16,-1 4-1 16,-17 3 1-16,0 5 0 15,-8 2 0-15,-11-1 0 16,-8-1 1-16,-6 0 0 15,-8-7-1-15,-18 1 1 16,-9-6-1-16,-19 2 0 0,-19-6 0 16,-26 3 0-16,-29-6-9 15,-21 6-28-15,-32-1 1 16,-20 5-1-16,-34 2-2 15</inkml:trace>
  <inkml:trace contextRef="#ctx0" brushRef="#br0" timeOffset="6933.3965">1693 2788 48 0,'0'0'33'0,"0"0"2"15,0 0-2-15,-9-11-10 16,15 26-11-16,-15 3-7 16,11 20-1-16,-10 14-2 15,-3 14 2-15,-3 10-2 16,0 8-1-16,-10 0 1 0,7-4-1 15,-1-11 1-15,3-12-1 16,4-25 0-16,10-16 0 16,1-16 1-16,20-31 1 15,-1-11-2-15,4-8 1 16,1-14 0-16,0-6-1 15,-6-5 0-15,3 0 1 16,-4 5-2-16,-7 11 1 16,-6 9-1-16,2 11 1 15,-2 11-1-15,0 12 0 16,-4 16 1-16,0 0-1 15,15 22 0-15,-1 4 1 16,1 0 0-16,11 4-1 16,4-2 1-16,6-4 0 15,8-7-1-15,7-9 1 0,6-9-1 16,0-14 1-16,5-8 0 15,-2-5 0-15,-7-5 0 16,-1 2-1-16,-11-1 2 16,-6 5-1-16,-12 6 0 15,-5 12-1-15,-18 9 1 16,7 17-1-16,-12 10 0 15,-7 12 0-15,2 7-1 16,-1 5 0-16,7 5-1 16,2-5-3-16,19 7-11 15,0-26-21-15,21-2-2 16,0-23-1-16,23-2 0 15</inkml:trace>
  <inkml:trace contextRef="#ctx0" brushRef="#br0" timeOffset="7324.4189">2958 2763 94 0,'-13'-17'37'16,"-14"1"3"-16,4 18-2 16,-12 5-32-16,2 12-1 15,-4 10-1-15,-1 14-1 16,0 3 0-16,3 9 0 15,3 2-2-15,8-3 1 16,6-3-1-16,13-9 1 16,9-14-1-16,13-12 0 15,12-18 0-15,13-14 0 16,8-15 0-16,3-11-1 0,4-9 1 15,-1-2-1-15,-2 1 1 16,-10 4-1-16,-4 8 0 16,-12 9 0-16,-8 14 0 15,-20 17 0-15,4 12 0 16,-14 13 0-16,-6 16-1 15,-4 9 0-15,2 7-1 16,-1 2-1-16,13 3-2 16,2-16-3-16,27 5-19 15,-2-30-13-15,25-5 1 16,1-27-2-16,19-7 2 15</inkml:trace>
  <inkml:trace contextRef="#ctx0" brushRef="#br0" timeOffset="7647.4372">3606 2645 98 0,'-23'4'39'16,"-12"2"2"-16,7 19-2 16,-10 0-34-16,9 6-1 15,2-1-1-15,10 3-1 16,5-3 0-16,13-7-1 15,13-9 0-15,12-4 0 16,10-2-1-16,4-2 0 16,4-4 0-16,-1 3 0 15,-6 2 0-15,-5 4 0 16,-12 10 1-16,-13 8-1 0,-14 9 0 15,-7 1 1-15,-10 3-1 16,0-2 1-16,-4-3-2 16,1-6-1-16,12-7-5 15,-2-27-17-15,29 0-15 16,1-27-1-16,24 3-1 15,6-24-1-15</inkml:trace>
  <inkml:trace contextRef="#ctx0" brushRef="#br0" timeOffset="7985.4567">4235 2575 104 0,'-29'-6'41'16,"5"18"-1"-16,-19-4 1 15,10 14-37-15,-7 0-2 0,5 3 0 16,6 2-1-16,12 0 0 15,11 0 0-15,14-7 0 16,16-3-1-16,14-8 0 16,13-5 0-16,2-1 1 15,2 1-1-15,-3 2 1 16,-10 0-1-16,-13 14 1 15,-16 4 0-15,-17 10 0 16,-17 8 0-16,-15 5 0 16,-10 6-1-16,-7-2 0 15,-4-3 0-15,3-5-1 16,7-8-2-16,7-16-5 15,24 4-20-15,-2-26-12 16,18 3-1-16,15-27-2 0,11 3 0 16</inkml:trace>
  <inkml:trace contextRef="#ctx0" brushRef="#br0" timeOffset="8533.488">5200 1970 81 0,'-44'27'36'16,"0"30"0"-16,-15 4-2 15,8 24-27-15,-7 5-3 16,11 16 2-16,9-1-2 15,16 8 0-15,13-6-3 16,18-6 1-16,17-16-1 16,15-15-5-16,29-7-30 15,-1-29-3-15,21-8 0 16,-5-29-1-16</inkml:trace>
  <inkml:trace contextRef="#ctx0" brushRef="#br0" timeOffset="8796.5031">5631 2162 101 0,'-17'23'38'0,"15"19"0"16,-8 3-1-16,10 15-35 15,-6 10-1-15,-1 11 1 16,1 4-1-16,-2 2 1 16,2-3-2-16,2-6 1 15,1-4-3-15,3-14-4 16,14-4-29-16,-4-26-3 15,13-5 1-15,-1-25-2 0</inkml:trace>
  <inkml:trace contextRef="#ctx0" brushRef="#br0" timeOffset="9044.5173">5879 2512 107 0,'-51'15'37'15,"3"21"4"-15,-9-8-5 16,9 10-32-16,6-3-1 15,14-3 1-15,14-5-2 16,15-7-1-16,15-6 1 16,17-8-2-16,9-1 1 15,8-2 1-15,10-2-2 0,2-2-1 16,3 2-1-16,0-4-5 15,14 12-27-15,-26-14-4 16,13 11-1-16,-16-12-1 16</inkml:trace>
  <inkml:trace contextRef="#ctx0" brushRef="#br0" timeOffset="9514.5442">6406 2567 102 0,'-29'-15'40'0,"1"15"-1"16,-16 0 0-16,8 15-32 15,-8 3-3-15,2 10 1 16,1 4-3-16,7 6 2 16,7-1-3-16,13 0 1 0,13-5-1 15,14-6 0-15,11-10 1 16,13-10-1-16,10-11-1 15,3-8 1-15,1-10 0 16,1-11 0-16,-5-3 1 16,-9-7-2-16,-6-1 0 15,-8 0 0-15,-8 4 0 16,-3 7 0-16,-7 9 0 15,-5 11-3-15,-1 14 3 16,-7 21 1-16,-1 19-2 16,0 18 2-16,-2 16-2 15,5 15 2-15,-3 18-1 16,3 7 0-16,-2 1 0 15,0 0-2-15,-1-5 2 0,-3-7 0 16,-5-12-1-16,-6-13 1 16,-6-17-1-16,-9-16 0 15,-2-14-1-15,-7-17-1 16,2-16-3-16,-11-32-10 15,22 0-15-15,-13-38-10 16,21-6 0-16,-3-28-1 16</inkml:trace>
  <inkml:trace contextRef="#ctx0" brushRef="#br0" timeOffset="9882.5649">6784 1915 110 0,'0'22'40'16,"18"8"-1"-16,2-6 0 15,17 5-39-15,9 0 2 16,14 5-2-16,4 2 2 16,0 9-1-16,4 7 0 15,-9 9-1-15,-13 8 1 16,-12 10 1-16,-21 9-1 15,-20 4 2-15,-25 1-3 0,-15 7 3 16,-18-8-3-16,-8-2 2 16,-1-8-3-16,0-17-3 15,24 1-18-15,-4-31-17 16,30-5-1-16,12-32-2 15,29-8-1-15</inkml:trace>
  <inkml:trace contextRef="#ctx0" brushRef="#br0" timeOffset="11446.6547">12193 1968 55 0,'12'-15'34'16,"-8"4"-1"-16,-4 11 0 15,0 0-27-15,-6 26-1 16,-3-3 1-16,3 19-1 15,-7 11 0-15,7 14-3 16,-6 9-1-16,6 2 1 16,3 2 0-16,2-2 0 15,1-3-1-15,4-7-1 0,10-8-9 16,-9-22-22-16,9-9-3 15,-14-29-1-15,24 6 0 16</inkml:trace>
  <inkml:trace contextRef="#ctx0" brushRef="#br0" timeOffset="11657.6667">11932 2042 96 0,'-18'-6'38'0,"3"0"1"16,15 6-2-16,24 2-35 15,19-2 0-15,15-5-1 0,15 2 0 16,9-3 0-16,11 0-3 16,4 5-7-16,-10-7-25 15,6 10-4-15,-21-3 0 16,-6 12 0-16</inkml:trace>
  <inkml:trace contextRef="#ctx0" brushRef="#br0" timeOffset="12020.6875">12464 2291 93 0,'-16'30'38'16,"4"-15"-1"-16,27 3 2 15,7-7-36-15,22-13-1 0,14-12 0 16,13-1 0-16,2-7 0 15,3-4-1-15,-7-1 0 16,-12 0 0-16,-11 2 0 16,-15 6 0-16,-18 2 0 15,-20 5 0-15,-14 2 0 16,-14 7-1-16,-6 6 1 15,-7 7-1-15,-3 8 1 16,1 9-1-16,6 8 1 16,10 8-1-16,12 6 1 15,9-2-1-15,16 0 1 16,17-3 0-16,14-6-3 15,10-14-3-15,26 4-27 16,-6-26-8-16,16-2 2 16,-5-18-3-16</inkml:trace>
  <inkml:trace contextRef="#ctx0" brushRef="#br0" timeOffset="12400.7093">13290 2267 98 0,'-5'17'38'15,"5"-17"1"-15,10 19-1 16,9-19-37-16,17-2 1 16,8-5-1-16,6-3 1 15,-2-3-1-15,4-4 0 16,-8 1 0-16,-6 0 0 15,-10-1-1-15,-12 3 1 0,-14 0 0 16,-7 0-1-16,-13 5 1 16,-10-1-1-16,-5 5 1 15,-9 3-1-15,-1 5 0 16,-2 5 0-16,0 8 0 15,3 10 1-15,5 4-1 16,13 8 1-16,10 2-1 16,14 2 1-16,16-4 0 15,15-6-1-15,20-10 0 16,14-9-1-16,16-17-2 15,6-23-8-15,20 0-26 16,-10-23-2-16,10 4 0 16,-16-15-2-16</inkml:trace>
  <inkml:trace contextRef="#ctx0" brushRef="#br0" timeOffset="12596.7205">14174 1750 102 0,'-43'36'39'0,"14"24"0"16,-10 4 0-16,10 16-38 15,4 7 1-15,7 7 0 16,4-4-1-16,7 0 0 16,7-9-2-16,-2-13-5 15,16 5-30-15,-14-33-1 16,16-7-2-16,-16-33-1 15</inkml:trace>
  <inkml:trace contextRef="#ctx0" brushRef="#br0" timeOffset="12793.7317">13880 2128 100 0,'-17'-3'40'0,"1"3"1"16,19 12-2-16,-3-12-35 15,30 12-3-15,8-9 0 16,15-4-1-16,12 1-3 15,3-13-8-15,18 7-26 16,-11-8-2-16,8 6 0 16,-20-4-2-16</inkml:trace>
  <inkml:trace contextRef="#ctx0" brushRef="#br0" timeOffset="13393.766">14308 2264 93 0,'-11'25'39'16,"6"-15"0"-16,26 4-1 15,1-16-35-15,21-7 0 16,7-5-1-16,2-7 1 16,0-3-1-16,0-3 0 15,-11 2 0-15,-7 0-1 16,-12 2 1-16,-10 3-2 15,-12 3 1-15,-9 2-1 16,-10 5 0-16,-11 9 0 16,-6 7 0-16,-7 8 0 0,0 7 0 15,-1 10 0-15,5 5 0 16,10 5 1-16,14-2-1 15,15-1 1-15,17-7 0 16,13-5-1-16,18-9 1 16,8-10 0-16,10-8-1 15,-2-7 1-15,-1-3 0 16,-9-1-1-16,-8-2 1 15,-10 5-1-15,-9 1 0 16,-12 5 0-16,-15 3 0 16,5 18 0-16,-14 5 0 15,-5 7-1-15,-5 8 1 16,2 1 0-16,0 2 0 15,-1-1 1-15,5-6-1 0,4-7 1 16,7-12-1-16,2-15 2 16,9-6-2-16,5-14 0 15,0-10 0-15,0-5 0 16,6-12 0-16,-1-2 0 15,0-3 1-15,2-1-2 16,-2 3 1-16,4 7 1 16,2 6-2-16,0 2-1 15,12 17-4-15,0-8-7 16,24 25-18-16,-10-12-9 15,22 16 0-15,-3-8-2 16</inkml:trace>
  <inkml:trace contextRef="#ctx0" brushRef="#br0" timeOffset="14512.8301">16184 2213 49 0,'0'0'36'16,"-8"-14"0"-16,-6 12 0 16,-18-16-18-16,4 16-6 15,-20-11-2-15,5 12-2 16,-4-1-3-16,4 8-1 15,0 5-2-15,4 12 0 0,10 5-1 16,9 10 0-16,12 1-1 16,10 1 0-16,11-4 1 15,10-4-1-15,11-19 1 16,12-10 1-16,3-22-1 15,12-14 1-15,5-17-1 16,6-11 0-16,0-10 1 16,3-9 0-16,-6-3-1 15,-2-1 1-15,-12 8-2 16,-6 11 2-16,-16 11-1 15,-9 14 1-15,-15 22-1 16,-9 18-1-16,-21 30 1 16,-6 22-1-16,-5 17 0 15,-1 13-1-15,3 10 0 16,4 6 0-16,11-3-2 0,12-8-3 15,23-8-9-15,2-32-20 16,32 0-4-16,0-33-1 16,18-7-1-16</inkml:trace>
  <inkml:trace contextRef="#ctx0" brushRef="#br0" timeOffset="14694.8405">17076 2129 101 0,'0'0'40'15,"-25"12"1"-15,10 22-2 16,-18 7-36-16,10 3-2 15,3 5-1-15,5 1 0 16,2 2-3-16,5-15-11 0,22 7-23 16,-3-24-4-16,21-3 2 15,0-26-2-15</inkml:trace>
  <inkml:trace contextRef="#ctx0" brushRef="#br0" timeOffset="14844.8491">17436 1875 113 0,'-14'-16'43'0,"-16"5"0"16,10 13-6-16,20-2-56 16,-28-6-19-16,28 6-4 15,0 0 1-15,12-1-2 16</inkml:trace>
  <inkml:trace contextRef="#ctx0" brushRef="#br0" timeOffset="15181.8682">17752 1934 100 0,'-11'0'40'0,"11"0"1"16,-30 10-1-16,10-10-37 15,-8 12-1-15,-6 5 0 16,2 3 0-16,-5 4-1 15,6 1 0-15,5 4 0 16,12-4 0-16,13-2-2 16,10-5 2-16,12 0-1 0,6-2 0 15,6 2 0-15,2-1 0 16,-3 3 0-16,-7 0 0 15,-6 8 1-15,-13 1-1 16,-9 7 1-16,-12-2-1 16,-7 2-1-16,-2 5-7 15,-18-16-16-15,13 9-16 16,-15-16-2-16,5 1-1 15,-11-17-1-15</inkml:trace>
  <inkml:trace contextRef="#ctx0" brushRef="#br0" timeOffset="18876.0794">18314 1350 35 0,'11'-33'30'15,"-1"11"4"-15,-4 8-4 16,-6 14-20-16,6 14 0 15,-2 18 0-15,-12 7 2 16,8 25-4-16,-12 9-2 16,3 12-2-16,-12 14 0 15,2 7-4-15,-7 0 2 16,4 1-3-16,-1-4 1 15,3-15-4-15,14-3-24 16,-2-25-9-16,14-10 2 16,2-24-2-16</inkml:trace>
  <inkml:trace contextRef="#ctx0" brushRef="#br0" timeOffset="19071.0908">18133 2116 78 0,'-39'-22'38'0,"10"9"0"16,-1-2 0-16,22 5-34 15,8 10-1-15,26-13-1 16,10 8 0-16,15 0-3 16,13 5-2-16,4-10-6 15,18 15-20-15,-5-7-7 16,8 7-1-16,-11-6 0 15</inkml:trace>
  <inkml:trace contextRef="#ctx0" brushRef="#br0" timeOffset="19477.1138">19022 2003 55 0,'2'-17'37'16,"0"5"0"-16,-19-4 0 15,2 13-16-15,-22-11-11 16,2 13-1-16,-15 1-4 16,1 12-1-16,-8 6-1 15,2 6-1-15,-1 6-1 16,4 4 0-16,6 1 0 15,12 6-1-15,8-2 0 16,17-5 0-16,12-6 0 16,17-2 1-16,14-11-1 15,12-8 1-15,10-8 0 16,5-8 0-16,3-11 0 0,1-7-1 15,-4-2 0-15,-7-7 1 16,-7-1-1-16,-8 4 2 16,-11 2-2-16,-8 7 1 15,-8 3-1-15,-6 11 2 16,-6 10-3-16,0 0 1 15,-16 21 0-15,3 1-1 16,2 8 0-16,0 3-1 16,4 4-1-16,4-6-3 15,12 3-2-15,3-17-3 16,27 11-19-16,-5-28-9 15,18 4 1-15,-4-20-1 16</inkml:trace>
  <inkml:trace contextRef="#ctx0" brushRef="#br0" timeOffset="19830.1341">19550 2064 67 0,'-8'-13'37'15,"8"13"0"-15,-32 2 1 16,13 18-22-16,-8-8-9 16,5 11-3-16,-2 3-1 15,3 6 0-15,5-1-2 16,2 4 1-16,5-2-1 15,6-3 0-15,5-6 0 16,5-4 0-16,4-15 0 16,5-7 0-16,6-12 1 15,2-10-1-15,1-7 1 16,3-7-1-16,1-8 0 0,2-4 1 15,-3 4-1-15,-3 2 0 16,0 6-1-16,-7 9 1 16,0 9-1-16,-7 10 1 15,1 16-1-15,-6 10-1 16,-5 8 0-16,1 8-1 15,5 3-2-15,0 0-2 16,14 17-14-16,-7-26-20 16,20 8 1-16,0-18-1 15,18 2 1-15</inkml:trace>
  <inkml:trace contextRef="#ctx0" brushRef="#br0" timeOffset="20076.1483">20320 1994 92 0,'-32'-22'38'15,"2"12"3"-15,-13 1-2 16,8 12-32-16,-11 9-3 16,2 15-1-16,1 3 0 15,1 11-2-15,3 1 0 16,10 6-1-16,8 0 1 15,15-5-2-15,17-3 0 16,12-14-3-16,20 7-9 16,-1-30-24-16,25 4-3 15,0-22 1-15,9 1-2 16</inkml:trace>
  <inkml:trace contextRef="#ctx0" brushRef="#br0" timeOffset="20459.1701">20520 2071 80 0,'-23'4'40'0,"9"7"-1"16,-4-6 1-16,21 8-20 16,-3-13-17-16,24 12-1 15,4-12 0-15,10 0 0 16,5-2-1-16,1-5 1 15,2-4 0-15,-3-2-1 16,-7-7 0-16,-6-2 0 16,-10-1 0-16,-12 0 0 15,-9 3 0-15,-10 2 1 16,-12 5-2-16,-9 5 1 0,-11 10 0 15,-5 12-1-15,-3 6 1 16,4 5-2-16,2 5 2 16,10 5-2-16,16-2 2 15,15 2-1-15,22-9 0 16,19-5-1-16,15-4-2 15,11-8-3-15,16 6-7 16,-6-26-11-16,21 13-13 16,-16-18-3-16,6 5-1 15,-16-12 0-15</inkml:trace>
  <inkml:trace contextRef="#ctx0" brushRef="#br0" timeOffset="21302.2184">22169 1189 75 0,'-29'-10'36'0,"-4"23"-1"16,-19 18 1-16,-5 25-29 16,-5 26 0-16,4 18 0 15,12 13-1-15,14-2-2 16,12-3-2-16,14-5 0 15,13-5-4-15,21 0-5 16,4-24-29-16,24-6-1 16,4-25-2-16,18-8 1 15</inkml:trace>
  <inkml:trace contextRef="#ctx0" brushRef="#br0" timeOffset="21857.2501">22504 1863 101 0,'-27'5'36'0,"7"10"1"16,-9 1 0-16,14 10-35 15,-12 4-1-15,7 1 0 16,-2 3 1-16,4-3-1 15,5-3 1-15,4-1-2 16,2-8 1-16,7-8-1 16,0-11 1-16,18 0 0 15,-3-14 0-15,7-8 1 0,3-3-1 16,1-5 1-16,1-5-1 15,-5-2 0-15,3 4-1 16,-8 5 1-16,-3 6-1 16,-5 6 0-16,-9 16 0 15,3-12 0-15,-3 12-1 16,-4 16 1-16,-1-3 0 15,3 1 0-15,5-1 1 16,12-1 0-16,6-4 0 16,8-4 0-16,13-8 0 15,3-4 0-15,7-3 0 16,4-5 1-16,-3 0-1 0,-4-1-1 15,-10 1 1 1,-8 2 0-16,-9 5-1 0,-8 7 0 16,-14 2 0-16,1 17 0 15,-9 2-1-15,-6 9 1 16,-2 4-1-16,2 3-1 15,5 5-1-15,2-9-3 16,16 7-11-16,-5-19-20 16,25-3-1-16,2-20-1 15,16-1-1-15</inkml:trace>
  <inkml:trace contextRef="#ctx0" brushRef="#br0" timeOffset="22150.2669">23276 1265 102 0,'0'0'38'16,"32"29"0"-16,-8 4-1 15,19 11-35-15,-3 9-1 16,6 13 1-16,-6 4 2 15,-1 3-1-15,-17 0 0 16,-8 6 0-16,-18-4 0 16,-12 6-1-16,-14-6 0 15,-10-5-1-15,-7-10-1 16,-5-2 0-16,4-8-3 15,-2-21-13-15,20 5-21 16,-3-20-4-16,18-4 1 0,1-18-2 16</inkml:trace>
  <inkml:trace contextRef="#ctx0" brushRef="#br1" timeOffset="26480.5146">1273 3681 26 0,'-28'9'22'0,"4"-2"1"16,5 6-2-16,-3-9-5 0,11 11-2 16,-3-11-4-16,14-4-1 15,0 0-1-15,9 9-2 16,9-14-2-16,15 3 0 15,5-3-1-15,12 1-1 16,11-1 0-16,12 3-2 16,12-2 1-16,9 3-1 15,9 1 0-15,14-1 0 16,6-2 1-16,17-1-1 15,11-4 1-15,10-3-1 16,12-7 1-16,15 2-1 16,8-5 1-16,11 0-1 15,11 0 0-15,9 3 0 16,4 0 1-16,14 2-1 15,6 3 1-15,13 0-1 0,12 2 1 16,10-1 0-16,14 1 0 16,14 1 0-16,9-2 0 15,11 0 0-15,3 4-1 16,2 3 1-16,4 1 0 15,-2 5-1-15,3 4 0 16,-4 3 0-16,9 1-1 16,3 2 1-16,12 1 0 15,8 0 0-15,9-4-1 16,11 0 2-16,7-1-1 15,9-1 1-15,6-4 0 16,4-1-1-16,2 0 1 16,5-2 1-16,38-2 0 0,-31 0-1 15,3-4 1-15,5-1-1 16,4 0 0-16,38 0 0 15,-22-4-2-15,10 0 2 16,-3-4-2-16,16 1 1 16,4-2-1-16,36-1 2 15,-42-1-1-15,-35-1 1 16,14-1 0-16,-11 4 0 15,-46 2 0-15,14 5 0 16,-19 2 0-16,-58 3 0 16,12 4-1-16,-24-5-13 15,-18 14-21-15,-38-7-2 16,-31 3 1-16,-48-10-3 15</inkml:trace>
  <inkml:trace contextRef="#ctx0" brushRef="#br1" timeOffset="27831.5919">10136 1754 62 0,'0'0'30'15,"14"0"1"-15,-14 0-2 16,0 0-28-16,10 15-1 16,-3-5-1-16,-1 6 1 15,-2 10 0-15,-2-1-1 16,0 10 1-16,-1 1 0 15,0 5 0-15,-1 5 0 16,0 8 0-16,3 9 0 16,-2 6 0-16,0 9 2 15,-1 12-2-15,-4 9 2 0,1 11-1 16,-2 13 1-16,-3 10-2 15,-2 4 2-15,-1 3-1 16,2 10-1-16,-3 3 1 16,4 6 1-16,-1 3-1 15,6 0 0-15,-4-3 1 16,7 8 0-16,-2 1 2 15,6 6-3-15,-1-1 2 16,4 4-2-16,-3 6 3 16,4 2-1-16,-2 3 1 15,1 2-2-15,-3 0 0 16,1 0 1-16,-2 0-1 15,-1 4 1-15,0-4-4 16,0 7 2-16,-1-1-1 0,1 3 0 16,0 1-1-16,1 7 1 15,2-2-1-15,1 5 0 16,-2-4 2-16,3 6 0 15,-2 3 0-15,3 6 0 16,-1 3 1-16,0 4 0 16,-2 2-2-16,-2 3 2 15,-1 2-3-15,0-7 2 16,1-1-2-16,-5-3 1 15,4-1-1-15,-1-5 3 16,0 2-2-16,5 4 0 16,-1 5 0-16,1 10-1 15,3 4 2-15,0 3-1 16,3 4 0-16,-2 1-2 0,4-2 2 15,-7-5-1-15,6-8 1 16,-7-9-1-16,-1-10 1 16,1-8-1-16,-2-12 0 15,-1-14 0-15,-2-6-3 16,-2-31-19-16,10-2-18 15,-3-26 1-15,8-16-2 16,0-30 0-16</inkml:trace>
  <inkml:trace contextRef="#ctx0" brushRef="#br2" timeOffset="59048.3774">2585 4078 11 0,'0'0'14'0,"0"0"-12"16,0 0-2-16,0 0 3 15,11-11 8-15,-11 11 4 16,0 0-1-16,12-9 2 16,-12 9-3-16,0 0-1 15,5-13-4-15,-5 13-6 0,0 0-2 16,0 0 4-16,0 0 0 15,1 16 1-15,-1-16-1 16,-4 22-1-16,-1-8 0 16,4 10 4-16,-7-10 1 15,2 13-7-15,-3 0 0 16,-1 8-1-16,1-2 1 15,-3 7-1-15,-3 0 1 16,-1 4-1-16,-2 0 0 16,1 3 1-16,-5-2-1 15,-1 4 1-15,0-2-1 16,0-2 1-16,1 1 0 15,0 1-1-15,0-3 3 16,1 0-3-16,3-2 2 0,1 0-2 16,2-2 2-16,0-2-2 15,0 0 0-15,4-4 1 16,-5-2-1-16,4 0 0 15,-4-8 0-15,5 2-1 16,2-4 0-16,1-5-4 16,11 6-10-16,-7-10-17 15,4-13-2-15,15 8 0 16,-3-8 0-16</inkml:trace>
  <inkml:trace contextRef="#ctx0" brushRef="#br2" timeOffset="60130.4392">3286 4259 67 0,'0'0'36'0,"15"-10"-1"16,-15 10 0-16,16-10-32 15,-16 10-2-15,15-9-1 16,-15 9 1-16,19-6-1 16,-5 5 1-16,0 2-1 15,4 2 1-15,7 2-1 16,-1 3 0-16,1 4 0 15,1 0 0-15,1 6 0 16,-3 0 0-16,-1 6-1 16,-1 7 1-16,-2 3 0 15,-3 3 1-15,0 8-1 16,-3 0 0-16,0 5-1 15,-4 4 1-15,-2-1 0 0,-4 1 0 16,-4 1 1-16,-2 0-2 16,-6 2 2-16,-3-4-1 15,-6 1 1-15,-3 0-1 16,1-6 1-16,-11-2 0 15,-2-4-1-15,-1-3 1 16,-6-8-1-16,-1-4 0 16,-4-7 1-16,-4-5-1 15,-3-7 1-15,-2-3-1 16,-1-11 0-16,2-3 0 15,2-8 0-15,2-1 1 16,3-7-1-16,7-5 1 16,7-4 0-16,5 1-1 15,8-4 2-15,5-2-2 0,2-3 2 16,7-3-1-16,4 1-1 15,7-1 0-15,3-3 0 16,3 1 1-16,4-3-2 16,6 2 2-16,4-4-2 15,1 2 1-15,2-1 1 16,-1 6-1-16,5 1 0 15,-2 3-1-15,3 8 0 16,-3-3-3-16,9 15-4 16,-16-8-20-16,17 18-8 15,-4 2-1-15,5 9 0 16</inkml:trace>
  <inkml:trace contextRef="#ctx0" brushRef="#br2" timeOffset="63075.6076">3338 5900 73 0,'8'-13'34'16,"-8"13"0"-16,0 0-1 15,4-9-31-15,-4 9-2 0,0 0 0 16,-7-12 0-16,7 12 1 15,0 0-1-15,-15-9 0 16,15 9 1-16,0 0-1 16,-15-7 1-16,15 7 0 15,-11-8 0-15,11 8 0 16,-18-9-1-16,5 3 1 15,-1-1 0-15,-3 1-1 16,-4 0 1-16,0 1-1 16,-2-1 0-16,-3 1 0 15,0 2 1-15,-2 0-1 16,4 1 0-16,-3 3 1 15,-2 4-1-15,1 2 1 16,-1 2-1-16,1 4 1 0,-3 5 0 16,1 1 0-16,-1 1 0 15,1 4 0-15,1-1 1 16,6 0-1-16,1 2 0 15,1-4 0-15,7 3 1 16,3-6-1-16,7 2 0 16,0-3 0-16,9 2 0 15,4-5 0-15,5-1-1 16,5-1 1-16,5-3-1 15,1 2 1-15,9-6-1 16,3 2 0-16,6 0 0 16,6 0 1-16,3 3-1 15,-1 0 0-15,5 1 1 16,-1 4-1-16,-2 0 1 15,-2 3-1-15,-1 2 1 0,-5 1-1 16,0 2 1-16,-6 0-1 16,-2 4 1-16,-6-1 0 15,-2 4 0-15,-6 2 0 16,-2 4 0-16,-11 3-1 15,-2 2 0-15,-8 3 1 16,-4-1-1-16,-11 2 0 16,-7 0 0-16,-6-4 0 15,-8-3 0-15,-9-8 0 16,-5-3 1-16,-4-7-1 15,-10-6 0-15,-3-8 0 16,-3-6 0-16,4-6 0 16,-2-8-1-16,3-7 2 15,7-2-1-15,6-4 0 0,7-5 0 16,10-1-2-16,6-4-1 15,10 11-5-15,0-13-21 16,20 16-10-16,0-1 2 16,14 12-2-16</inkml:trace>
  <inkml:trace contextRef="#ctx0" brushRef="#br2" timeOffset="64674.6992">1829 8119 67 0,'0'0'36'16,"0"0"-2"-16,-5-15 1 16,5 6-31-16,0 9-3 15,0-21-1-15,-1 9 1 16,-2-2-1-16,5 1 0 15,-1-2 0-15,4 0 0 16,2-2 0-16,2 1 1 16,4-3 0-16,2 0 1 15,0-2-1-15,3-1 1 0,1-1 0 16,2 1 0-16,4 1-1 15,1 2 0-15,1-1-1 16,6 4 1-16,-1 3 0 16,2 2-1-16,4 0 1 15,4 7 0-15,-2-3 0 16,1 4 1-16,-2 1 0 15,-2 4 0-15,0 1 0 16,-3 4 0-16,-2 1-1 16,-3 3 0-16,-3 2-1 15,1 7 0-15,-4 3 0 16,0 3-1-16,-2 2 1 15,-4 3-1-15,-3 1 1 16,-1 4-1-16,-4 3 1 16,-6-1-1-16,-3 3 1 0,-6 4 0 15,-3 2 0-15,-6 4 1 16,-4 1-1-16,-6-1 1 15,-7 0-1-15,-1-1 1 16,-4-4-1-16,-1-3 0 16,-5-5 1-16,0 0-1 15,1-7 1-15,0-2-1 16,3-4 0-16,1-3 0 15,5-5 0-15,4-2 0 16,5-4 0-16,4-5-1 16,1-4 1-16,8-5 0 15,11 3 0-15,-12-17 1 16,12 5-1-16,4-3 1 15,3-1-1-15,2 3 1 0,9-4-2 16,2 4 1-16,4 2-1 16,5 1 1-16,5 5 0 15,5 1 0-15,1 1 0 16,3 4 0-16,-1 1 1 15,5 3-1-15,-4 2 1 16,-4 8 0-16,2 0 0 16,-2 7-1-16,-1 1 1 15,-1 5-1-15,-2 3 1 16,2 4-1-16,-4-1 0 15,4 0 0-15,-3-2 0 16,3-2 1-16,0-5-1 16,1-5-1-16,2-5-1 0,-2-13-5 15,12 3-29-15,-5-14-2 16,7 0 0-16,-3-11-1 15</inkml:trace>
  <inkml:trace contextRef="#ctx0" brushRef="#br2" timeOffset="66846.8234">1668 9746 50 0,'0'0'31'0,"0"-11"1"15,0 11 0-15,-4-13-25 16,4 13-2-16,0-14-2 15,0 14 1-15,3-22-1 16,2 11 1-16,-5-8-2 16,5 2 1-16,-3-5 0 0,8 1-1 15,1-6 1-15,5 3-1 16,2-5 0-16,3 0 0 15,2-1-1-15,7 0 1 16,-2-1 0-16,5 3-1 16,3 0 0-16,1 4 0 15,2 1 0-15,3 6 0 16,1 5 0-16,4 3 0 15,-1 5 0-15,-2 8 0 16,1 1 0-16,-4 9 0 16,-4 5-1-16,-1 8 0 15,-10 5 0-15,-4 7 0 0,-5 7 0 16,-9 10 0-1,-6 3 0-15,-3 5 0 0,-8 4 0 16,-4 1 0-16,-9 1 0 16,-5-1 1-16,-2-4-2 15,-4-3 1-15,-3-6-2 16,-4-3 2-16,2-7-2 15,-5-7 2-15,6-4-1 16,1-6 1-16,1-6 0 16,5-6 1-16,4-6-1 15,3-6 1-15,4-7-1 16,4-4 0-16,1-3 0 15,5-2 0-15,4-7 0 16,5 1 1-16,5-3 0 16,3 3-1-16,7 2 1 15,3-1-1-15,6 7 1 0,0 1 0 16,10 3-1-16,-3 5 0 15,-2 5 0-15,4 3 0 16,0 6 0-16,-2 6 1 16,0 3-2-16,4 5 2 15,-1 5-1-15,0 2 1 16,4 3-2-16,-1-1 2 15,1-2-2-15,1-4 1 16,-1-2-2-16,-4-12-2 16,5 5-5-16,-13-20-28 15,10-1 0-15,-5-8-1 16,3-2 0-16</inkml:trace>
  <inkml:trace contextRef="#ctx0" brushRef="#br2" timeOffset="67116.8388">3294 10379 90 0,'19'15'37'0,"-19"-15"0"16,6 12 0-16,-6-12-36 15,0 0-2-15,-12 9 1 0,12-9-3 16,-13 7-7-16,-1-9-26 15,14 2 0-15,0 0-1 16,4-14 0-16</inkml:trace>
  <inkml:trace contextRef="#ctx0" brushRef="#br2" timeOffset="67812.8787">4142 9668 77 0,'16'-12'35'0,"-4"-1"-1"15,-5 1 0-15,-4-3-33 16,-6 1 0-16,-9-2 0 16,-4 3-1-16,-5 0 1 15,-4 2 1-15,-5 2 0 16,-3 7 0-16,-9 3 2 15,3 9 0-15,-7 1-1 0,1 11 1 16,-1 2 0-16,6 5 0 16,0 2-2-16,3 1 0 15,10 0-1-15,9 1 1 16,8 0-2-16,11-2 1 15,7-1-1-15,11 0 1 16,10-3-1-16,6 0 0 16,13 0 0-16,4-5 1 15,5 3-1-15,3-5 0 16,1 4 0-16,4 1-1 15,-2 1 0-15,-5 1 1 16,-4 1-1-16,-5 1 1 16,-5 3 0-16,-6 3 0 15,-10 5-1-15,-8 2 2 0,-12 5-1 16,-8 1 1-16,-7 4-1 15,-15 0 0-15,-12-7 0 16,-7-6 0-16,-17-6 0 16,-12-16 0-16,-12-14-1 15,-10-17-1-15,-4-2-11 16,-9-29-26-16,5-5 0 15,4-9 0-15,17-2-3 16</inkml:trace>
  <inkml:trace contextRef="#ctx0" brushRef="#br2" timeOffset="71206.0727">11548 4583 41 0,'0'0'33'16,"-4"-17"1"-16,4 17-2 16,-1-16-13-16,-7 4-16 15,8 12-2-15,-15-18-1 16,5 9 0-16,0-1 1 15,-1-1-1-15,1 0 1 16,10 11 0-16,-15-20 1 0,13 8 1 16,-3-2-1-16,7 0 0 15,-2-5 0-15,3 3 0 16,-1-4 0-16,7 1-1 15,0-2 1-15,5 1-1 16,0-4 1-16,5 4-1 16,2-3 0-16,7 4 1 15,3-3 0-15,5 2 0 16,4-1-1-16,6 3 2 15,3 0-2-15,3 4 1 16,10 4-6 0,-3-2-3-16,2 10 3 0,-2 1-4 15,-4 5 3-15,1 6-4 16,-3 6 4-16,-3 3-4 15,-6 8 8-15,-6 5 2 16,-5 7-2-16,-3 5 2 16,-6 6-2-16,-9 6 2 15,-10 2-2-15,-10 7 1 16,-11 3 0-16,-12 0 0 15,-6-1 0-15,-11-2 1 16,-5-1-1-16,-9-7 1 16,-2-2-1-16,-5-13 2 15,0-1-2-15,0-10 2 16,5-7-2-16,-1-14 0 15,7-10 0-15,5-11 0 16,10-10 1-16,9-9-2 0,9-7 2 16,7-6-2-16,10-5 1 15,8 3 0-15,12 0 1 16,3 5-2-16,8 4 0 15,7 6 2-15,8 7-1 16,4 8 0-16,6 8 1 16,1 5-1-16,1 7 0 15,4 8 0-15,0 4 0 16,-1 7 0-16,-2 0 1 15,-3 5-1-15,-1 5 0 16,-3 0 2-16,-2 3-2 16,-2-1 2-16,-4-2-3 15,-1-2 2-15,-5-9-6 16,8 8-22-16,-13-21-7 0,9-4-3 15,-8-11 2-15</inkml:trace>
  <inkml:trace contextRef="#ctx0" brushRef="#br2" timeOffset="82554.7218">13287 4353 32 0,'13'-22'27'0,"-4"12"3"15,-4-3-4-15,-1-4-21 16,3 8-2-16,-6-8 1 16,6 5-1-16,-7-3 0 0,7 0 0 15,0 2-3-15,-1 3 3 16,2-4 0-16,7 4 2 15,1-2-2-15,5 4 0 16,-1-2 0-16,5 4 0 16,-3-3 2-16,8 4-2 15,-1 2 0-15,2 1-1 16,-2 4-1-16,3 1 0 15,-1 4 0-15,5 3 0 16,0 3-1-16,2 3 0 16,0 3 1-16,4 1-1 15,-5 3 1-15,2 7-2 16,-2 0 2-16,2 5-1 15,-7 2 0-15,2 2 1 0,-4 4-1 16,-4 2 0-16,0 2 0 16,-2 4 1-16,-5-3-1 15,-2 2 0-15,-5 0 0 16,-4 2 0-16,-4 0 1 15,-8 2 0-15,-3-2 0 16,-6-2-1-16,-7-2 2 16,-4 0-2-16,-7-7 2 15,-3-2-1-15,-6-5-1 16,-3-4 1-16,-5-5 0 15,2-3-1-15,-4-7 1 16,-2-5-1-16,0-3 1 16,1-4-1-16,-2-8 1 15,3-3 0-15,1-5-1 0,2-5 1 16,4-4 0-16,6-6 0 15,2-4 0-15,8-2 0 16,2-6 1-16,4-1 0 16,7-4-3-16,5-1 2 15,3-1-1-15,3-1 1 16,3 1-2-16,8-2 2 15,-1 0-1-15,4 1 0 16,2 0 2-16,4 2-1 16,2-3 1-16,4 6-1 15,1 0 0-15,7 5 0 16,1 2-1-16,5 3 0 15,6 4-1-15,0 1-1 16,8 13-7-16,-10-4-28 16,15 9-2-16,-7-7 0 0,9 4-2 15</inkml:trace>
  <inkml:trace contextRef="#ctx0" brushRef="#br2" timeOffset="84535.8352">10948 4148 67 0,'0'-17'36'0,"1"0"0"16,-1-1-1-16,8 0-32 15,-8-1-2-15,-3 4-1 0,1 0 1 16,2 0-1 0,0-3 1-16,5 3 0 0,1-3 1 15,3 2 0-15,5-1 1 16,5 3 0-16,-1-2 0 15,6 6 0-15,-4-1 0 16,3 5-1-16,-3 1 0 16,1 5-1-16,-5 4 0 15,3 3-1-15,-4 7 0 16,1 3 0-16,0 5-1 15,-2 2 2-15,1 8-2 16,-3-2 2-16,-3 4-1 16,-5 2-1-16,-6 1 1 15,-5 0-1-15,-8 2 1 16,-7-2-1-16,-4 0 1 0,-8 0-1 15,-4-9 1-15,-3 1 0 16,-2-5 0-16,2-2 0 16,2-5 0-16,5-6 0 15,6-2 0-15,7-4 1 16,4-2-1-16,6 0 0 15,11-3 1-15,0 0-1 16,0 0 1-16,0 0-1 16,0 0 1-16,0 0-1 15,0 0 0-15,20 4 0 16,2 2 0-16,4-2 0 15,6 6 0-15,6 0 0 16,5 8 0-16,4-1 0 16,0 6 0-16,-1 5 0 0,-1 3 0 15,-4 6 0-15,-2 2-1 16,-3 4 1-16,-5 3 0 15,-4 2-1-15,0 3 2 16,-8 1-1-16,-5 2 1 16,0 1-1-16,-8-2 1 15,-6 0-2-15,-9-4 3 16,-9-5-2-16,-7-8-1 15,-9-3 1-15,-12-11 0 16,-6-8 0-16,-5-12 0 16,-3-8 0-16,2-3-2 15,-4-13-2-15,15 8-29 16,-5-17-4-16,16 4-1 15,6-8-1-15</inkml:trace>
  <inkml:trace contextRef="#ctx0" brushRef="#br2" timeOffset="85917.9141">14809 4934 70 0,'11'0'36'0,"-11"0"-2"15,0 0 1-15,0 0-31 16,12-4-4-16,-12 4 2 15,1 16-3-15,-1-1 4 16,4 6-4-16,-1 6 4 16,3 8-2-16,-3 5 2 15,3 4-3-15,-2 1 2 16,-1 3-1-16,2-4 0 15,-2 0 0-15,-1-8-1 16,1-4 1-16,-2-10-1 16,-1-4 0-16,1-6 1 0,-1-12-1 15,0 0 1-15,4-21-1 16,-1-8 0-16,-2-9 1 15,4-9 0-15,-2-9-1 16,4-10-1-16,-1-2 2 16,1 1-1-16,2 4 0 15,1 5 0-15,1 7 1 16,2 10-2-16,-3 7 3 15,2 9-2-15,-1 6 0 16,0 10 1-16,2 6-1 16,-1 6 1-16,1 6 0 15,2 12-1-15,3 9 0 16,0 7 3-16,2 14-3 15,2 8 2-15,-1 5-2 0,-3 4 2 16,5 5-1-16,-4-3 0 16,-4-6 0-16,-1-8-2 15,-5-9 2-15,0-9-1 16,-3-10 0-16,-1-11 0 15,-5-17 0-15,14 11 1 16,-14-11-1-16,14-27 0 16,-5 1 0-16,0-12 1 15,2-6-1-15,0-10 0 16,1-7 0-16,-2-5-1 15,8-1 3-15,-2 0-3 16,1 0 1-16,2 4-1 16,8 6 1-16,0 6-1 15,6 9 1-15,2 10 1 16,0 10-2-16,3 11 1 0,4 12 0 15,-2 17 0-15,-1 14 0 16,-3 9 2-16,-3 13-3 16,-8 10 2-16,-6 6-1 15,-5 5 1-15,-4-1-2 16,-7-3 2-16,-5-8-2 15,-2-3 0-15,0-14-2 16,1-4-2-16,-2-21-7 16,11 5-25-16,-6-26-1 15,19 15 0-15,-9-24-1 16</inkml:trace>
  <inkml:trace contextRef="#ctx0" brushRef="#br2" timeOffset="86662.9567">16244 4712 74 0,'14'-27'37'15,"6"10"1"-15,-6-3-1 16,5 3-32-16,-8 10-1 15,0 13-3-15,-3 11 0 16,-2 10 0-16,1 10-1 16,-1 8 0-16,2 8 1 15,-1 7-1-15,1 1 2 16,-1-1-2-16,-2-7 1 0,-2-5-1 15,-2-12 2-15,2-4-2 16,-6-9 1-16,3-14-1 16,0-9 1-16,-1-11-1 15,2-11 0-15,3-8 1 16,0-5-2-16,4-7 3 15,3-8-3-15,0-3 1 16,2-1-1-16,2-6 1 16,-2 0-1-16,6-2 2 15,-4 1-1-15,2 5-1 16,4 6 1-16,4 7 0 15,3 14 1-15,2 14-1 16,6 16 1-16,2 14-1 16,4 14 0-16,-1 14 0 0,-1 12 0 15,-5 6 0-15,-4 10 1 16,-5-2-1-16,-7 1 1 15,-5 0-1-15,-6-8 1 16,-2-7-1-16,-5-11 1 16,0-9-1-16,-2-9 0 15,2-11 0-15,-1-15 1 16,6-11-1-16,2-12 1 15,4-11 1-15,5-10-3 16,7-13 2-16,6-8-2 16,7-4 1-16,4-2-1 15,7 4 1-15,4 4 0 16,2 5-2-16,2 12 3 15,-5 16-1-15,1 12 1 0,-2 12 0 16,-5 20-1-16,-5 13 0 16,-7 22 0-16,-2 11 0 15,-7 17 1-15,-5 8-1 16,-5 10-2-16,-14-10-28 15,0 8-9-15,-6-22 0 16,3-16-1-16</inkml:trace>
  <inkml:trace contextRef="#ctx0" brushRef="#br2" timeOffset="89456.1164">11573 5714 76 0,'0'0'39'16,"-11"-12"-2"-16,11 12 1 15,0 0-25-15,-14 0-12 16,2 7-1-16,-3 6-2 15,-1 3 4-15,-5 7-3 16,0 6 4-16,2 10-4 16,-3 11 5-16,3 9-3 15,3 7 3-15,3 7-2 16,-1 8 0-16,7 6 2 15,-1 2-2-15,2 1 1 16,4-3-3-16,5-1 3 16,2-5-3-16,8-3 2 15,5-9-2-15,9-4 0 16,5-8 0-16,7-6 0 0,7-6 0 15,2-12 1-15,8-8-1 16,5-12 0-16,1-11-1 16,5-9 1-16,2-11 0 15,1-13 0-15,-5-14 0 16,-3-7 0-16,-9-9 0 15,-2-7-1-15,-12-4 1 16,-11-4-1-16,-14 1 1 16,-12 2-2-16,-10 9 3 15,-14 5-3-15,-13 9 3 16,-10 10-3-16,-12 12 3 15,-7 12-1-15,-8 13 0 16,-6 10 1-16,-1 9-1 16,-2 13-2-16,1 9 2 0,5 2-1 15,15 14-20-15,-3-10-15 16,28-1-3-16,6-12 2 15,26-1-4-15</inkml:trace>
  <inkml:trace contextRef="#ctx0" brushRef="#br2" timeOffset="90275.1634">12437 6053 87 0,'13'-16'36'15,"-8"7"0"-15,-5 9 0 16,11-18-34-16,-11 18-1 16,10-17-1-16,-10 17-1 15,16-19 1-15,-2 11 0 16,6 1 0-16,4 3 1 15,8 0 0-15,7 4 0 16,3-1 1-16,9 2-1 16,1-2 1-16,2 0-1 15,1-2 1-15,1-1-1 16,0-3 0-16,-1-4 0 15,0-2 0-15,-2 0 0 16,1 1 0-16,-2-1 0 16,-1 1 0-16,3 3 0 0,-8 2 0 15,-2 3 0-15,-8 1-1 16,-5 9 1-16,-8 3-1 15,-7 13 0-15,-7 12 0 16,-3 11 1-16,-9 12-1 16,-5 10 0-16,-7 12 0 15,1 7 3-15,-7 2-3 16,-2 3 2-16,-3-6-1 15,0-3 1-15,2-2-2 16,2-7 2-16,2-8-2 16,4-6 0-16,2-6 0 15,3-9 0-15,1-5 0 16,0-10-1-16,0-5 0 0,0-11-1 15,10-13-3-15,-19-3-5 16,19 3-25-16,-3-31-4 16,9 5 2-16,2-16-2 15</inkml:trace>
  <inkml:trace contextRef="#ctx0" brushRef="#br2" timeOffset="90537.1784">13708 6312 99 0,'15'-1'38'0,"2"7"1"0,-17-6-2 15,0 0-36-15,-7 10 0 16,-15-3-2-16,-12 1 1 15,-10 2 0-15,-12 0 0 16,-4-2-1-16,-5-2 0 16,-2-3-3-16,7 5-7 15,-3-11-26-15,20 3 1 16,7-7-2-16,21 3 1 15</inkml:trace>
  <inkml:trace contextRef="#ctx0" brushRef="#br2" timeOffset="91182.2153">14146 6263 45 0,'-9'-16'32'0,"2"3"2"16,2-2-2-16,5 15-13 16,1-22-11-16,12 12-3 15,-4-3-1-15,12 3 0 16,2-3 1-16,8 5-1 0,-2-4 0 15,9 5 0-15,-2-1 0 16,5 5-1-16,-1 2 0 16,1 3-1-16,-3 1 0 15,1 6 0-15,-1 2-1 16,-1 4-1-16,-2 3 1 15,0 7 0-15,-5 5-1 16,-5 3 0-16,0 11 0 16,-7 6 2-16,-9 4-2 15,-2 6 2-15,-9 2-2 16,-11 1 1-16,-6 1-1 15,-6-1 1-15,-12-6-1 16,-4-9 0-16,-8-7 0 0,-2-10 0 16,-6-13 0-16,-2-11 0 15,2-18 1-15,1-11-1 16,3-15 1-16,5-14-1 15,10-9 0-15,4-8-1 16,11-5 2-16,10 0-2 16,11 1 1-16,9 1-2 15,9 8 1-15,7 3-3 16,12 11-1-16,-5-3-27 15,16 17-6-15,-1 2-1 16,11 14 0-16</inkml:trace>
  <inkml:trace contextRef="#ctx0" brushRef="#br2" timeOffset="92015.2626">15301 6353 89 0,'14'2'37'0,"-14"-2"-2"15,0 0 2-15,0 0-37 16,3 22 0-16,-5 0 0 16,0 3 1-16,2 10 0 15,2 10 2-15,-2 4-1 0,2 9 1 16,1 1-2-16,0 0 2 15,-3-4-2-15,1-4 0 16,-2-7 0-16,1-8 0 16,-1-9-1-16,2-9 1 15,-1-18-1-15,0 0 1 16,11-7-1-16,-2-16 0 15,0-9 1-15,5-5-2 16,1-10 2-16,4-4-2 16,-1 0 2-16,2-3-1 15,-2 4 0-15,7 3-1 16,-6 5 1-16,2 6-1 15,-3 7 1-15,3 10-2 16,-3 4 2-16,2 5-1 0,-4 13 1 16,3 8 2-16,-1 9-1 15,1 10 1-15,-6 8-2 16,1 9 2-16,-4 3-1 15,-2 4 1-15,-6-1-2 16,3-2 0-16,-5-10 0 16,0-4 1-16,0-10-2 15,1-8 2-15,-1-19-1 16,10 6 0-16,1-20 0 15,4-5 0-15,1-10 0 16,6-11 0-16,2-4 0 16,5-10 0-16,0-1 0 15,3 0-2-15,1 2 2 16,3 1-1-16,-1 7 1 0,1 8-1 15,0 8 1-15,-3 10-2 16,0 10 2-16,-2 9 0 16,-1 11 1-16,-1 8-2 15,-2 9 1-15,-4 9 2 16,-1 5-2-16,-2 6 2 15,-5 4-2-15,-2-1 2 16,1-1-2-16,-4-4 2 16,-2-2-4-16,-1-13-4 15,7 4-27-15,-9-20-6 16,12 0 1-16,-3-15-1 15</inkml:trace>
  <inkml:trace contextRef="#ctx0" brushRef="#br2" timeOffset="92843.3103">16944 6281 94 0,'0'0'37'16,"15"11"2"-16,-14 1-2 16,8 6-35-16,-7 9-2 15,-4 6 2-15,1 9-2 16,1 5 1-16,-1 4-1 15,1 5 2-15,1-5-1 16,4 1 1-16,0-8-1 0,0-3-1 16,1-8 0-16,0-8 0 15,-5-9 0-15,-1-16 1 16,4 11-1-16,-4-11 0 15,5-21 0-15,-3-2 0 16,2-7 0-16,-1-6 0 16,3-8 0-16,0-3-1 15,3-4 1-15,4 1-2 16,2 0 2-16,4-1-2 15,1 6 2-15,7 3-1 16,0 6 1-16,2 8 0 16,1 8 0-16,-1 7 0 15,0 11 0-15,0 11 1 0,-2 9-1 16,-1 11 0-16,-3 8 0 15,-3 7 2-15,-4 1-2 16,0 3 2-16,-7-2-1 16,0-3 1-16,-4-5-2 15,0-6 2-15,0-9-3 16,-1-2 2-16,1-9-2 15,-5-12 1-15,16 3 0 16,-4-13 0-16,-2-6 0 16,8-12 0-16,-1-5-1 15,5-9 0-15,1-3 0 16,5-6 0-16,1 2 1 15,2 1-2-15,4 5 2 16,0 1-1-16,3 8 1 0,1 6 0 16,2 8 1-16,2 6-1 15,3 9 0-15,-3 6 1 16,0 8-1-16,0 6 0 15,-5 9 1-15,-1 11-1 16,-7 7 1-16,-3 6 2 16,-8 6-3-16,-6 4 2 15,-4-1-1-15,-6 0 1 16,-6-2-2-16,-1-5 1 15,-3-1-7-15,-11-13-30 16,16-4-3-16,0-14 0 16,9-5-1-16</inkml:trace>
  <inkml:trace contextRef="#ctx0" brushRef="#br2" timeOffset="95044.4359">11336 7562 63 0,'-21'-9'33'15,"2"5"-2"-15,-3 5-10 16,3-8-15-16,1 10-1 16,-6-4-1-16,9 9 1 15,-2 0 1-15,10 9-1 16,-5 0 0-16,14 13 1 15,-5-2-1-15,9 9 0 16,-3 4-1-16,6 11-2 16,-5 3 0-16,2 10-1 15,-2 6 0-15,-1 11 0 16,-1 7 0-16,-1 6-1 0,0 5 2 15,-2 1-1 1,-2-3 1-16,2-2-1 0,-4-9 1 16,0-6-1-16,1-13 0 15,-1-10-1-15,4-9 0 16,1-13-1-16,0-8 0 15,3-14-2-15,-3-14-1 16,14 0-2-16,4-3-8 16,-9-21-25-16,11 0 1 15,-2-11-1-15,9 1 1 16</inkml:trace>
  <inkml:trace contextRef="#ctx0" brushRef="#br2" timeOffset="96084.4957">12200 7924 34 0,'19'-11'26'15,"1"4"-4"-15,-10-8-4 16,6 3-17-16,-10 0-9 15,-6 12 6-15,18-13 2 16,-18 13 3-16,15-10 4 0,-11-2 6 16,6 13 4-16,-10-1-1 15,13-5-3-15,-13 5-5 16,0 0-1-16,0 0-3 15,0 0-2-15,2-12 1 16,-2 12-1-16,0 0-1 16,0 0 1-16,-10-8-1 15,10 8 0-15,0 0 1 16,-11-5-2-16,11 5 1 15,0 0 0-15,0 0-1 16,0 0 1-16,-12-1 0 16,12 1 0-16,0 0-1 15,-11 0 1-15,11 0 0 16,-10 1-1-16,10-1 1 0,-12-1-1 15,12 1 0-15,0 0 1 16,-13-1-1-16,13 1 0 16,0 0 1-16,0 0-1 15,-13 4 0-15,13-4 0 16,-12 9 1-16,12-9-1 15,-21 23 0-15,8-1 0 16,2 7 1-16,-2 5-2 16,0 6 2-16,-1 11-1 15,4 6 1-15,0 5-1 16,3 4 0-16,0-1 0 15,1 2 1-15,2 0 0 16,3-2-1-16,4-1 1 0,-2-4 0 16,8-1 0-16,-1-4 1 15,8-4-2-15,3-2 2 16,2-3-2-16,0-2 2 15,5-6-2-15,2-4 0 16,1 1 1-16,5-5-1 16,-2-4 0-16,6-3 0 15,-1-4 0-15,6-5 0 16,0-6 0-16,3-7 0 15,5-7 0-15,0-5 0 16,0-8 0-16,-1-5 0 16,-1-8 0-16,-4-6 0 15,-2-7 0-15,-6-6-2 16,-7-4 2-16,-7-5-2 15,-7 1 2-15,-8 0-1 0,-5 2 0 16,-11 6 0-16,-6 2 1 16,-7 10 0-16,-9 7-1 15,-7 5 2-15,-11 9-2 16,-4 8 1-16,-1 12 0 15,-6 9 0-15,1 9 0 16,-4 7 0-16,6 9 0 16,5 3 0-16,7 1-2 15,7 6-5-15,-4-14-29 16,20 1-1-16,5-13 0 15,12-6-2-15</inkml:trace>
  <inkml:trace contextRef="#ctx0" brushRef="#br2" timeOffset="97053.5511">13190 7997 59 0,'12'-13'35'0,"1"0"-2"16,-4-2 1-16,4 2-29 16,-9-3-3-16,1 5 2 15,-3-6-4-15,3 4 2 16,0-4-1-16,2 2 1 15,1-3 1-15,4 1 0 16,1-4 0-16,7 4 0 16,0-2 0-16,7 3-1 15,1 1 0-15,6 1-1 16,3 3 0-16,3 3 0 15,2 4 0-15,4 3 0 0,-3 2 0 16,5 6 0-16,-7 5 0 16,-2 5-1-16,-1 4 1 15,-3 8-1-15,-6 4 1 16,-5 7 0-16,-11 3-1 15,-5 2 0-15,-9 1 0 16,-6 2 0-16,-13-4 0 16,-4 0 0-16,-11-5 0 15,-3-6-1-15,-2-6 1 16,-1-5 0-16,0-6 0 15,2-4 0-15,4-8 0 16,7-3 0-16,6-6 0 0,9-5 1 16,8 0-1-1,6-3 0-15,7-2 0 0,6 1 1 16,7-1-1-16,2 3 0 15,6 4 0-15,2 2 0 16,3 4 0-16,2 4 0 16,-3 4 0-16,3 5 0 15,-2 2 0-15,-5 6 0 16,-2 3 0-16,-2 7 0 15,-4 5 0-15,-4 5 0 16,-2 5 0-16,-5 0 0 16,0 4 0-16,-7 0 1 15,-3 4 0-15,-4-2 0 16,-8-3 0-16,-4-1-1 15,-6 2 2-15,-7-6-2 0,-5 1 1 16,-8-4-1-16,-5-5 0 16,-6-6 0-16,-6-6 0 15,2-10-1-15,0-6-1 16,3-13-4-16,13 2-8 15,-2-20-23-15,21 0-1 16,4-8 0-16,19 2 0 16</inkml:trace>
  <inkml:trace contextRef="#ctx0" brushRef="#br2" timeOffset="97690.5876">14429 8036 73 0,'36'-24'35'16,"-5"-1"-3"-16,6 4-7 16,-5-6-23-16,1 4 1 15,-4 0-3-15,2 7 3 16,-1-1-2-16,5 5 2 15,0 1 0-15,2 6 0 16,-2 1 1-16,3 5 0 0,-3 1-1 16,4 8 0-16,-5 2-1 15,-1 10 0-15,-2 3 0 16,0 9-1-16,-4 6 0 15,-3 8-1-15,-5 7 1 16,-4 8-1-16,-4 4 1 16,-3 2-2-16,-4 0 1 15,-8 2 1-15,-4-6 0 16,-9 2 0-16,-1-8 0 15,-9-6-1-15,-4-8 2 16,-8-8-2-16,-4-8 2 16,-5-8-2-16,-2-12 0 15,-1-15 0-15,-4-9-1 16,3-16 1-16,0-9-1 15,4-15 1-15,8-8-1 0,6-7 1 16,7-8-1-16,9 6 1 16,10-3 0-16,8 4 0 15,7 5 0-15,4 2 1 16,9 6-1-16,3 7 0 15,8 6-2-15,-2-2-3 16,11 20-19-16,-3-9-13 16,15 18 0-16,-2-2-2 15,9 15 1-15</inkml:trace>
  <inkml:trace contextRef="#ctx0" brushRef="#br2" timeOffset="98559.6373">15664 8100 86 0,'0'0'38'16,"1"16"-2"-16,-1-16 1 16,-20 29-35-16,5-2-2 15,-2 11-1-15,-2 9 1 16,1 7 0-16,1 2 0 15,5 7 1-15,2-4 1 0,3-3-1 16,5-5 2-16,1-8-3 16,0-9 3-16,-2-7-3 15,5-9 2-15,-2-6-2 16,0-12-1-16,0 0 1 15,2-28-2-15,-1-1 3 16,1-9-2-16,3-11 1 16,1-5-1-16,1-7 1 15,1-1 0-15,5-2 0 16,1 2 0-16,2 1 0 15,2 7 1-15,2 6-1 16,0 6-1-16,2 10 3 16,2 5-3-16,-1 11 3 15,-3 10-2-15,2 8 0 0,-2 9 0 16,-1 7 1-16,0 15 0 15,1 2-2-15,-7 13 2 16,1 3-2-16,-4 5 1 16,0 3 0-16,-2 1 0 15,-1-3 1-15,-2-4-1 16,-1-4 0-16,1-7 1 15,0-6-1-15,-1-8 2 16,1-9-2-16,1-4 2 16,-6-15-2-16,17 5 0 15,-7-14 0-15,3-9-1 16,1-7 1-16,1-10-1 15,4-8 1-15,-3-6-1 16,6-2 1-16,-1 1 1 0,2 1-2 16,-5 6 2-16,4 4-1 15,-3 12 0-15,-3 8 0 16,4 9 0-16,-4 8 0 15,-1 10 1-15,0 6-1 16,-1 11 0-16,-1 10 0 16,-1 5 0-16,-3 6 1 15,-6 8-2-15,1-1 2 16,-8 4 0-16,2-3-2 15,-5-3 2-15,-3-7-2 16,0-6 1-16,0-10-5 16,5 2-6-16,-5-18-26 15,10-12 0-15,0 0 0 16,11-12-2-16</inkml:trace>
  <inkml:trace contextRef="#ctx0" brushRef="#br2" timeOffset="99393.685">16737 8075 88 0,'16'0'38'15,"2"10"-2"-15,-7-2 1 16,0 8-35-16,-4 8-2 16,-3 10 0-16,0 8-1 15,1 7 1-15,-1 8 0 0,2 3 1 16,0-1-1-16,1-1 1 15,-1-7 1-15,-2-3-2 16,0-9 2-16,-2-10-2 16,-2-6 1-16,0-8-1 15,0-15 1-15,0 0 0 16,0 0-3-16,-4-16 3 15,1-8-2-15,2-3 2 16,-1-9-2-16,-1-5 1 16,2-6-1-16,1-5 1 15,3-5 0-15,1-2 0 16,2 2 0-16,4-1 0 15,5 4 1-15,3 7-1 16,0 5-1-16,1 9 2 16,5 11-1-16,3 6 0 0,-2 8 1 15,3 8-1-15,-2 8 1 16,-1 11-1-16,-2 11 1 15,2 8 0-15,-3 10-1 16,-5 5 1-16,-2 7-1 16,-3 0 1-16,-1-5-1 15,-5-2 1-15,-1-9-1 16,-1-11 0-16,3-6 1 15,0-12-1-15,-7-15 0 16,16 7 1-16,-3-18-1 16,3-7 0-16,3-10 1 15,3-10-1-15,5-8 0 16,0-7 0-16,6-6 1 15,0-1-1-15,5 4 0 0,2 1 0 16,-2 5 0-16,4 9 0 16,0 10 0-16,-2 9 1 15,3 8-1-15,0 11 1 16,-3 8 0-16,0 6-1 15,-2 11 1-15,-2 6-1 16,-5 9 1-16,1 5-2 16,-6 10 2-16,-4 6-2 15,-2 4 1-15,-5 5 0 16,-5 0-1-16,-3 0 2 15,-1-2-3-15,-8-10-10 16,5-1-24-16,-6-13-3 16,3-4 2-16,-1-10-2 0</inkml:trace>
  <inkml:trace contextRef="#ctx0" brushRef="#br2" timeOffset="101218.7894">11340 9697 35 0,'20'-7'30'0,"-1"-3"0"16,2-1-1-16,1 5-16 15,-7-7-8-15,3 8 1 0,-9-7-1 16,5 9 1-16,-14 3 0 15,18-9 2-15,-18 9-2 16,10-5 1-16,-10 5-2 16,0 0 0-16,11 17-1 15,-1 5-1-15,-5 9-1 16,6 11 1-16,-2 11-2 15,4 12 1-15,-4 8-1 16,2 6 1-16,-3 6-2 16,-6 5 1-16,1-1-1 15,-6 0 1-15,0-5-2 16,-1-3 2-16,-1-8-1 15,-1-6 0-15,0-9 0 16,1-10 0-16,5-5-2 16,-3-16-1-16,6-2-6 0,-14-21-32 15,11-4 3-15,3-14-2 16,5-5 2-16</inkml:trace>
  <inkml:trace contextRef="#ctx0" brushRef="#br2" timeOffset="102404.8572">12433 9884 75 0,'0'0'35'15,"10"-5"-2"-15,-10 5 0 16,0 0-33-16,8-18 0 15,-8 18 1-15,-3-20-1 16,1 10 0-16,-1-3 0 16,3-2 1-16,-1-1 0 15,1-3 0-15,1 3 0 16,-1-5 0-16,5 1-1 0,1-3 1 15,1-2 0-15,0 3 0 16,5 2-1-16,3 1 1 16,4-1-1-16,1 1 1 15,6 3-1-15,2 1 0 16,2 3 1-16,5 2-1 15,2 4 0-15,1 3 1 16,3 3 0-16,-2 1 1 16,2 5-1-16,-4 2 1 15,-1 7 0-15,-7 2 0 16,0 8 0-16,-5 8-1 15,-2 8 0-15,-5 11 0 0,-6 9 0 16,-1 8-1-16,-5 6 2 16,-3 3-2-16,-8 1 1 15,-4 0-1-15,-4-2 1 16,-6-6-1-16,-2-3 0 15,-3-5 0-15,0-6 0 16,-1-2 0-16,0-6 0 16,0-6 0-16,-1-3 1 15,2-6-1-15,-1-3 0 16,4-6 0-16,1-8 0 15,2 0 0-15,2-7 1 16,8-8-1-16,9-2 0 16,0 0 1-16,0-17-1 15,9 2 0-15,10-2 0 16,2-6 1-16,4-4-2 0,5-1 2 15,4-2-2-15,3 5 2 16,-1 1-1-16,0 4 0 16,-3 3 0-16,4 7 0 15,-2 5 0-15,0 10 0 16,-1 4 0-16,-2 2 0 15,4 7 0-15,-1 1 0 16,3 7 0-16,4 0 0 16,0 1 1-16,1-2-1 15,4 0 0-15,1-3 0 16,3-2 0-16,1-3-2 15,-2-8-2-15,5 3-4 16,-16-16-29-16,11 0 0 16,-7-11-1-16,1-5-1 0</inkml:trace>
  <inkml:trace contextRef="#ctx0" brushRef="#br2" timeOffset="103148.8998">14281 9603 65 0,'-9'-18'34'0,"1"0"-2"16,-1 1 0-16,-6 4-28 15,-1 0-3-15,-12 4 1 16,0 4-1-16,-7 4 0 16,1 12 2-16,-3 6-1 15,-1 10 2-15,1 9 0 16,3 11 0-16,-6 5 0 15,9 15 0-15,-7 2 0 16,9 7-2-16,-5 5 0 16,3 2 0-16,5 1-2 0,3 0 2 15,6-2-2-15,7-1 0 16,7-6 0-16,8-4 1 15,9-6-1-15,9-6 0 16,5-7 0-16,11-8 0 16,4-10 0-16,3-5 0 15,5-9 0-15,1-9 0 16,3-7 0-16,-1-6 0 15,5-10-1-15,-4-8 2 16,3-8-1-16,-4-10 0 16,-1-3 0-16,-3-8 0 15,-6-4 0-15,-8-1 0 16,-6-3 0-16,-8 0-1 15,-10 1 2-15,-7 2-3 16,-10 3 3-16,-7 0-1 0,-9 4 2 16,-6 7-2-16,-9 5 1 15,-6 9-1-15,-7 11 1 16,-3 11 1-16,-1 13-2 15,-3 12 0-15,2 9-1 16,3 4 1-16,2 7-1 16,5 1 1-16,8-1-4 15,2-16-15-15,13 6-20 16,3-12 2-16,18-3-2 15,0-16 2-15</inkml:trace>
  <inkml:trace contextRef="#ctx0" brushRef="#br2" timeOffset="104079.953">14810 9630 71 0,'11'-10'34'16,"1"-2"-1"-16,-2-5 1 16,4 3-30-16,-8-5-1 15,3 1-2-15,-3-4 0 16,2 0-1-16,2 0 0 15,4 0 0-15,3 0 1 16,5 3-1-16,2-1 1 16,6 5-1-16,4 0 2 15,2 6 0-15,3 3 0 16,3 5 0-16,-4 2 0 0,5 6 0 15,0 4-1 1,-3 2 0-16,-2 5 0 0,-7 7-1 16,-2 2 2-16,-7 7-1 15,-7 2 0-15,-6 4 0 16,-9 4-1-16,-9 1 2 15,-5 0-2-15,-9 0 2 16,-2-5-2-16,-6 0 1 16,-2-8-1-16,-1 0 0 15,-4-8 1-15,4-4-1 16,2-3 0-16,5-5 1 15,2-5-1-15,7-4 1 16,7-4-1-16,11 1 1 16,0-15-1-16,11 7 1 15,10-4-1-15,5 4 1 16,2-1-1-16,8 3 0 0,3 2 1 15,-1 4-1-15,2 4 0 16,0 4 0-16,-2 6 0 16,0 6 1-16,-1 3-1 15,-3 2 0-15,-2 10 0 16,-3 4-1-16,-4 3-1 15,-8 6 2-15,-7 4-1 16,-4 4 1-16,-12 6-1 16,-6-2 1-16,-10-3-1 15,-8-5 3-15,-12-6-2 16,-6-5 1-16,-5-11-1 15,-5-13 0-15,-3-9 0 16,4-12 0-16,0-7 0 0,3-11-3 16,13-1-3-16,0-19-20 15,24 11-12-15,8-8 0 16,21 7-1-16,11-2 1 15</inkml:trace>
  <inkml:trace contextRef="#ctx0" brushRef="#br2" timeOffset="105040.0079">16128 9977 82 0,'9'-21'36'0,"-5"-1"-2"16,2 4 1-16,-3-2-33 15,-5 8-1-15,2 12 0 16,-12-10 0-16,12 10-1 16,-6 33 2-16,6-4 0 15,5 14-1-15,1 5 0 16,1 7 2-16,-3 1-2 15,2 4 0-15,-7-5 0 16,2-2 0-16,-5-8-2 16,-1-4 3-16,-1-9-2 0,2-3 0 15,-1-8 0-15,0-7 0 16,5-14 0-16,0 0 0 15,0 0 0-15,-9-21 0 16,8-3 1-16,-3-10-2 16,4-7 3-16,4-9-2 15,2-6 2-15,3-4-2 16,4-1 1-16,2 2-1 15,3 1 2-15,2 3-2 16,5 11 1-16,-3 6-1 16,3 10 0-16,-1 7 0 15,2 7 0-15,-2 7 0 16,1 13 0-16,2 6 0 15,-1 7 1-15,0 12-1 16,-1 5 0-16,-2 11-1 0,-4 8 0 16,-1 4 1-16,-9-1-1 15,0 4 1-15,-4-2-2 16,-4-5 2-16,-2-4-1 15,-1-7 2-15,-1-10-1 16,2-4 1-16,1-10-1 16,-1-6 0-16,1-14 0 15,0 0 0-15,7-21 1 16,2-2-2-16,0-8 1 15,7-6 0-15,1-8 2 16,5-2-2-16,1-2 1 16,4-3 0-16,1 4 1 15,0-1-2-15,0 2 2 0,1 8-1 16,-1 3-1-16,-1 6 0 15,-4 8 0-15,0 5 1 16,-2 9-1-16,-3 8 0 16,-3 8 0-16,1 9 0 15,-7 11 0-15,1 4 0 16,-4 13-1-16,-3 4 0 15,0 3 0-15,-1 2 0 16,-3 1 0-16,-1-3 1 16,0-7-2-16,-1-3 2 15,5-9 0-15,-2-5-1 16,5-4-3-16,-5-24-10 15,9 16-24-15,-9-16 2 16,20-10-3-16,-10-9 1 0</inkml:trace>
  <inkml:trace contextRef="#ctx0" brushRef="#br2" timeOffset="105838.0536">17451 9919 106 0,'0'0'36'15,"21"-4"0"-15,-21 4-9 16,16-1-26-16,-14 12-1 0,2 10 0 15,-2 8-1-15,-2 10-1 16,4 7 1-16,0 8 1 16,-1 6 0-16,2 4 0 15,-3-6 0-15,2 1 0 16,-3-8 0-16,1-9 2 15,-1-11-2-15,-1-6 1 16,0-10-1-16,0-15 0 16,0 0 1-16,7-15-1 15,-3-9 0-15,1-6 0 16,2-9 0-16,1-6-1 15,-1-6 3-15,5-1-2 16,-1-1 2-16,0 1-2 16,1 1 1-16,3 2 0 0,0 4 1 15,3 4-1-15,0 3-1 16,3 7 0-16,0 7 1 15,2 6-1-15,-1 5 0 16,4 9 1-16,-2 10-1 16,-1 11 0-16,2 11 0 15,-6 8 1-15,2 8-1 16,-2 5-1-16,-2 4 0 15,-3 4 1-15,0 2-1 16,-1-6 1-16,-3-7-1 16,2-6 1-16,0-9-1 15,-4-5 2-15,3-10 0 16,0-9-1-16,1-10 0 15,1-6 0-15,3-10 0 16,2-8 0-16,4-6 1 0,5-8 0 16,4-4 1-16,2-3-2 15,5-1 2-15,-1 6-2 16,0 1 2-16,3 4-1 15,-5 13-1-15,0 9 0 16,1 11 1-16,-1 12-1 16,-4 10 1-16,-1 15-2 15,-3 13 0-15,-3 11 1 16,-3 5-1-16,-2 5 1 15,-4 5-3-15,-7-6-9 16,8 11-25-16,-7-13 0 16,11 2-2-16,1-11-1 0</inkml:trace>
  <inkml:trace contextRef="#ctx0" brushRef="#br2" timeOffset="107747.1628">20612 5163 68 0,'8'-14'35'16,"-3"-6"0"-16,-4 4-1 15,-8-9-32-15,0 0 0 16,-9 0-4-16,-1-1 3 15,-9-3-3-15,-2 5 3 16,-5-1-2-16,-1 5 2 0,-4 3-1 16,-2 6 1-16,-8 4 1 15,3 8 0-15,-6 5 0 16,3 10 0-16,-1 5 2 15,2 15-2-15,3 6 1 16,5 16-2-16,3 4 2 16,9 8-2-16,6 7 1 15,6 4-1-15,7 0-1 16,12-1 2-16,3-8 0 15,9-4 0-15,9-8 0 16,6-7 0-16,7-6-2 16,1-19-3-16,16 6-12 15,-8-25-20-15,9-2-3 16,-2-13 1-16,6-3-1 0</inkml:trace>
  <inkml:trace contextRef="#ctx0" brushRef="#br2" timeOffset="108232.1905">20614 5427 78 0,'25'-6'38'16,"-1"-4"-1"-16,8 6 0 16,-2-4-34-16,-4 5-2 15,-1 0-1-15,2 4 0 0,0 4 0 16,2 3 0-16,0 2 0 15,5 4 1-15,-4 1 0 16,-1 6 0-16,-5 4-1 16,-4 9 1-16,-8 5-1 15,-3 6 3-15,-12 5-1 16,-6 4 0-16,-7 1 1 15,-9 3-1-15,-5-5 0 16,-6-6 0-16,-4-9 1 16,-3-9-2-16,-1-9-1 15,3-10 0-15,2-15 1 16,2-12-1-16,8-11 1 15,6-11 0-15,7-7-3 16,11-12 3-16,5 1-3 0,8-3 1 16,11 3-2-16,2 4-1 15,16 12-5-15,-5-6-20 16,14 17-8-16,2 3-3 15,7 12 2-15</inkml:trace>
  <inkml:trace contextRef="#ctx0" brushRef="#br2" timeOffset="108755.2204">21313 5413 78 0,'19'11'38'15,"-5"-5"-2"-15,4 8 1 0,-10-1-33 16,4 7-2-16,-8 5-1 15,-2 10 0-15,-5 7-1 16,-2 6 1-16,-2 7 2 16,-3 1-2-16,1-1 2 15,0 3-1-15,-5-8 0 16,3-7 0-16,3-8 0 15,3-8-2-15,-2-7 1 16,2-6-1-16,5-14 1 16,0 0-1-16,2-11 1 15,3-10-1-15,4-3 1 16,5-7 0-16,5-9-3 15,1-2 3-15,7-6-2 16,2-1 0-16,0 0-1 16,5 3 1-16,-1 2 0 15,3 6-1-15,1 6 3 0,1 4-3 16,-3 12 2-16,3 6 1 15,-5 6-1-15,-2 10 0 16,-3 8 0-16,-7 11 1 16,-8 9-1-16,-4 4 2 15,-7 8 0-15,-9 5-1 16,3 2 1-16,-7-1-1 15,-3-3 1-15,-1-5-1 16,2-7 1-16,2-5-3 16,6-2-4-16,-3-15-7 15,14 7-26-15,-6-22 1 16,22 21 0-16,-4-21-2 0</inkml:trace>
  <inkml:trace contextRef="#ctx0" brushRef="#br2" timeOffset="109218.2467">22226 5789 106 0,'21'-9'39'0,"-10"-6"-1"16,5 11-2-16,-16 4-35 15,0 0 1-15,0 0-2 16,0 0 0-16,-12 17 2 15,0 5-3-15,1 8 3 16,-3 11-2-16,0 5 2 16,-1 7-2-16,3 2 2 15,1 2-1-15,3-2-1 0,0-5 0 16,2-5 0-16,5-6 1 15,1-9-1-15,0-7 0 16,1-5 0-16,3-4 0 16,-4-14 0-16,13 11 1 15,-13-11-1-15,14-2 0 16,-14 2 0-16,19-19 0 15,-8 1 0-15,3-5 0 16,0-9 0-16,3-7 0 16,3-6 0-16,1-6 0 15,3-6 0-15,4-2-1 16,0 1 0-16,-2-1 0 15,3 7-1-15,-9 5-1 16,7 9-2-16,-13 1-3 0,10 19-10 16,-18-5-20-16,12 11 1 15,-11 2-2-15,9 11 2 16</inkml:trace>
  <inkml:trace contextRef="#ctx0" brushRef="#br2" timeOffset="110070.2956">22650 6008 76 0,'8'18'34'0,"-2"-3"0"15,3 1 0-15,-9-16-27 16,14 25-4-16,-5-13-1 0,1 0-1 15,0 2 0-15,7-3 0 16,3 0 1-16,4 0 0 16,8-2 0-16,1-2 1 15,1-2-1-15,4-3 0 16,-2-4 0-16,3-3 0 15,-5-5-1-15,2-3 0 16,-4-3 0-16,-2-2-1 16,-4-3 1-16,-5-2-1 15,-7-1 0-15,-7-1 0 16,-7 2 0-16,-7 0 0 15,-8 3 1-15,-6 1-2 16,-2 2 2-16,-3 8-1 16,-2 7 0-16,-2 12 1 0,-1 7 0 15,0 12 0-15,1 11-1 16,-1 7 1-16,2 6-1 15,4 4 1-15,5 2 0 16,6 1-1-16,6-3 0 16,8-6 1-16,8-6-1 15,7-1 1-15,6-7-1 16,6-4 1-16,7-6-2 15,4-9 2-15,5-6-1 16,6-6 0-16,0-8-1 16,0-9 1-16,2-5-1 15,-4-6 0-15,-4-6 1 16,-2-3-1-16,-7-2 1 0,-8 1-1 15,-4 1 1-15,-5 6-1 16,-6 4 1-16,-3 5 1 16,-2 6-1-16,-6 10 0 15,0 0 0-15,-3 19-1 16,-5 11 2-16,-3 8 0 15,-2 8-1-15,-5 10 1 16,0 6 0-16,-3 0 0 16,3-2-1-16,2-4 2 15,3-9-2-15,1-10 0 16,5-8 0-16,2-7 1 15,5-22-1-15,10 11 1 16,2-21-1-16,5-5 0 16,6-11 1-16,5-7-1 15,2-7 0-15,7-7 0 0,1-3 0 16,4-2 0-16,1-1 0 15,3 0-1-15,-3 5 1 16,4 6-4-16,2 8-4 16,-13-3-21-16,11 17-9 15,-3-2-1-15,3 11 0 16</inkml:trace>
  <inkml:trace contextRef="#ctx0" brushRef="#br2" timeOffset="110385.3137">24459 6136 102 0,'11'-5'38'0,"2"10"1"15,-13-5-1-15,10 20-36 16,-17 4-1-16,-10 8-2 15,-3 15 1-15,-11 6 0 16,-3 13 0-16,-1 8 0 16,-1 2 0-16,1 5 1 15,2-2-1-15,2-1 0 16,1-6 0-16,4-7 1 15,4-4-2-15,1-13-1 16,7-3-3-16,-5-18-4 16,22 6-9-16,-18-26-16 15,15-7-3-15,0 0-1 16,20-16 1-16</inkml:trace>
  <inkml:trace contextRef="#ctx0" brushRef="#br2" timeOffset="110573.3244">24279 6806 74 0,'25'-21'37'16,"6"15"0"-16,-7-2 1 15,5 13-25-15,-18-9-5 16,3 8-4-16,-14-4-1 16,-11-2-1-16,-13-5-2 15,-12-5 0-15,-11-5-1 16,-11-7-3-16,-6-1-30 15,-18-8-3-15,3 2-1 16,-5-5-1-16</inkml:trace>
  <inkml:trace contextRef="#ctx0" brushRef="#br2" timeOffset="111970.4043">20079 6426 78 0,'0'0'34'16,"13"-11"1"-16,-13 11 0 15,12-8-31-15,-12 8-1 16,0 0-2-16,0 0 1 16,-2 10 0-16,-8 6 1 15,7 11 1-15,-10 6-1 16,3 12 2-16,-8 5-2 15,1 9 0-15,-3 0-1 0,-1 1 0 16,-2-6-2-16,-2-4 1 16,3-7-2-16,3-8 2 15,3-9-1-15,4-8 0 16,12-18 0-16,0 0 0 15,0 0 0-15,14-19 0 16,6-7 0-16,7-7 0 16,5-7 0-16,7-6 0 15,7-5 1-15,2-2-1 16,0 1 0-16,4 4-1 15,0 6 1-15,-5 3-1 16,-5 11 2-16,1 9-2 16,-13 8 1-16,-3 11 0 15,-9 10 0-15,-4 10 2 0,-3 10-2 16,-10 11 1-16,-5 2-1 15,-1 9 1-15,-6 3-2 16,1 1 2-16,-7-2-2 16,4-4 1-16,0-8 0 15,1-3 0-15,4-8 0 16,2-7 0-16,4-8 0 15,3-6 1-15,-1-10-1 16,16 3 0-16,1-10 1 16,2-8-1-16,8-5 0 15,7-6 0-15,1-7 0 16,7-1 1-16,0-4-1 15,2 3 0-15,-1 2 1 16,-2 2-1-16,-1 8 1 0,-2 4-1 16,-9 9 0-16,1 6 0 15,-7 8 0-15,-2 5 0 16,-6 7 0-16,-3 11-1 15,-4 5 1-15,-3 7 0 16,-2 3-1-16,-6 3 1 16,-2 0 0-16,-1 0-1 15,-3-4-2-15,-2-14-6 16,11 7-20-16,-9-14-10 15,10-1 2-15,-1-19-4 16</inkml:trace>
  <inkml:trace contextRef="#ctx0" brushRef="#br2" timeOffset="112745.4487">21547 6974 106 0,'-17'-2'39'16,"17"2"1"-16,-21 11-2 16,11 1-35-16,-7 3-2 15,-5 12-2-15,-2 5 0 16,-2 7 0-16,1 5 0 15,2 4-1-15,2 4 2 16,2 1-2-16,3-6 1 0,5-3 0 16,0-7 0-16,1-7 2 15,2-6-2-15,1-6 1 16,7-18 0-16,0 0 0 15,0 0 0-15,6-15 0 16,4-7 0-16,7-6 1 16,3-5-1-16,3-5 0 15,4-5 1-15,1 0 0 16,1-2 0-16,1 3 0 15,1 0 0-15,-2 6 0 16,-1 5 0-16,-2 4 0 16,1 8-1-16,1 8 0 15,-5 6 0-15,-1 6 0 16,-1 6 0-16,-6 9 0 15,-3 8 0-15,-3 5-1 0,-7 6 0 16,-3 5 0-16,-5 3 0 16,-2-3 0-16,-2 4 1 15,0-8-1-15,2-7 0 16,4-4 1-16,4-9 0 15,5-4 0-15,8-9 0 16,8-5 0-16,4-7 0 16,11-5 0-16,5-5 0 15,9-7 0-15,3-1 1 16,3-3-1-16,0 0 1 15,1 5 0-15,-2-2 0 16,-7 11 0-16,-5 5 0 16,-7 8-1-16,-8 11 0 15,-7 12 0-15,-9 10-1 0,-7 4 1 16,-8 13-1-16,-8 2 0 15,-6 3 0-15,-6 2 2 16,-4-4-1-16,-1 0 0 16,-1-11-1-16,1-6-2 15,8-2-6-15,-6-14-28 16,20-2-1-16,6-15 0 15,0 0-1-15</inkml:trace>
  <inkml:trace contextRef="#ctx0" brushRef="#br2" timeOffset="113142.4714">23425 7515 87 0,'0'0'37'16,"-6"9"0"-16,-3 5 0 16,5 11-34-16,-6 9-3 15,-5 3 0-15,-4 9 0 0,-3 10 1 16,0 3-1-1,0 2 0-15,-2 1 0 0,3-3 0 16,0-3 1-16,2-4-2 16,0-10 2-16,5-8-3 15,0-6-1-15,-2-20-11 16,16-8-23-16,0 0 0 15,12-5-1-15,2-15 2 16</inkml:trace>
  <inkml:trace contextRef="#ctx0" brushRef="#br2" timeOffset="113389.4855">23672 7966 83 0,'0'0'37'16,"6"15"0"-16,-6-15 2 15,-21-15-36-15,-7 3-1 16,-9-3-1-16,-10-4-1 16,-9-2 1-16,-5 0-1 15,-6-4-1-15,4 4-1 16,3 3-1-16,9 10-4 15,-2-7-26-15,20 10-3 16,4-1 0-16,29 6-1 16</inkml:trace>
  <inkml:trace contextRef="#ctx0" brushRef="#br2" timeOffset="113914.5155">23888 8037 71 0,'15'-13'35'16,"-3"0"0"-16,4-4-2 15,-1 2-31-15,0-2-1 16,2 9 0-16,0 3 0 16,5 1 0-16,3 8 1 15,0 1-1-15,4 13 0 0,-2-1 1 16,2 12-1-16,-3 0 1 15,-4 8-1-15,-1 2 0 16,-7 3 0-16,-9 3 0 16,-3 2 0-16,-8-2-1 15,-6-2 1-15,-7-6-1 16,-7-2 0-16,-6-8 0 15,0-3 0-15,-5-6 0 16,-3-10 1-16,0-4-1 16,-1-9 0-16,2-10 1 15,4-8-1-15,2-8 1 16,6-10-1-16,5-6 1 15,10-2-1-15,6-3 1 16,7 0-1-16,12 7 0 0,3 2 0 16,11 12 0-16,0 9-1 15,9 14-4-15,-9 2-31 16,14 15-1-16,-7 0-1 15,7 8 0-15</inkml:trace>
  <inkml:trace contextRef="#ctx0" brushRef="#br2" timeOffset="114988.577">21392 8191 75 0,'6'10'36'0,"2"7"1"15,-6 1-1-15,6 7-29 16,-9 5-6-16,-2 4-1 16,-8 4 0-16,-3 1 0 15,-1 1 0-15,-1-2 1 16,0-1-1-16,0-5 0 15,1-4 0-15,1-5 1 0,2-4-1 16,3-7 1-16,9-12-1 16,-14 8 0-16,14-8 1 15,-2-12-1-15,6-3 0 16,4-4 0-16,5-5 1 15,6-5-1-15,3-2 1 16,4-5-1-16,7-1 0 16,1-1 0-16,4 6 1 15,3 2-1-15,-1 5 1 16,0 10 0-16,0 6 0 15,-3 9 1-15,-5 8-1 16,-4 9 0-16,-7 6 0 16,-3 7 0-16,-5 5-1 15,-5 3 1-15,-4 0-1 0,-3 2 0 16,0-1 0-16,-1-4 1 15,0-5 1-15,-2-4-1 16,2-8 1-16,0-2-1 16,0-16 1-16,2 15-1 15,-2-15-1-15,14-8-1 16,-3-3 0-16,9-3 0 15,4-1 0-15,6-6 0 16,8-3-1-16,4 0 1 16,4 1 2-16,2 0-1 15,2 5 0-15,0 2 0 16,-1 6 1-16,-2 7-1 15,-1 5 0-15,-6 7 0 16,-2 9 0-16,-6 2 0 16,-5 13 2-16,-7 2-1 0,-10 8 1 15,-3 3-2-15,-9 4 1 16,-5 1 0-16,-6-3 0 15,-2 2-1-15,-2-5 0 16,-1-9-1-16,6-2-2 16,-10-19-17-16,12 5-18 15,-1-14 0-15,11-6-1 16,0 0 0-16</inkml:trace>
  <inkml:trace contextRef="#ctx0" brushRef="#br2" timeOffset="232965.3244">1916 11632 76 0,'0'9'37'0,"0"-9"-2"15,30 12-6-15,-1-18-26 16,18-1 0-16,16-9 0 16,17-5-1-16,11-7 1 15,14-3-2-15,5-2 0 16,-2 2-1-16,-2-1 2 15,-8 11-2-15,-12 7 1 16,-14 11 0-16,-19 14 0 0,-13 16 0 16,-16 15 0-16,-11 19 1 15,-10 15-1-15,-9 15-1 16,-5 15 1-16,-9 9 0 15,-8 2 0-15,2 3-2 16,-6-5 1-16,4-12-2 16,5-12 0-16,1-22-6 15,18-5-29-15,-2-27 0 16,12-11-2-16,-6-26 0 15</inkml:trace>
  <inkml:trace contextRef="#ctx0" brushRef="#br2" timeOffset="235951.4956">12524 11559 28 0,'13'-15'30'0,"3"4"0"16,-3 1-6-16,-4-6-12 16,3 8-4-16,-7-4-1 15,6 7 1-15,-11 5-1 16,0 0-2-16,5-10 0 15,-5 10 1-15,-5 18-3 16,0-1 0-16,-7 4 1 0,-1 11-1 16,-7 3 0-16,2 6-2 15,-3-1 2-15,4 3-2 16,2-6 2-16,11 0-1 15,9-8 0-15,12-5-2 16,15-9 2-16,15-8-1 16,18-7 0-16,13-7 0 15,8-7-1-15,3-5-1 16,6 0-7-16,-11-11-29 15,3 2-1-15,-14-8-1 16,-7 5 0-16</inkml:trace>
  <inkml:trace contextRef="#ctx0" brushRef="#br2" timeOffset="236175.5084">13258 11355 79 0,'-41'14'39'16,"6"12"0"-16,-5 4-1 15,12 13-35-15,-2 11-2 16,4 10-1-16,7 5 1 16,5 5-1-16,8-1 1 15,8-3-3-15,17-1-5 16,1-17-30-16,26-7 0 15,5-18-2-15,16-8 2 16</inkml:trace>
  <inkml:trace contextRef="#ctx0" brushRef="#br2" timeOffset="236541.5293">13994 11537 49 0,'-5'-21'38'15,"-19"9"0"-15,1 19 1 16,-15 1-19-16,1 29-12 15,-7 5-1-15,7 14-2 16,2 3-1-16,13 6-1 16,11-5-1-16,16-4-2 15,20-13 1-15,18-14-2 16,18-16 1-16,15-17 0 15,10-11 0-15,1-17 0 0,-4-11 0 16,-3-6 2-16,-16-3-3 16,-18-1 0-16,-18-1-2 15,-22 1 0-15,-18 7-4 16,-19-1 1-16,-5 15-2 15,-17 1-1-15,5 16 0 16,-6-6-9-16,20 21-17 16,2 0-1-16,32 0 3 15,-1 15 1-15</inkml:trace>
  <inkml:trace contextRef="#ctx0" brushRef="#br2" timeOffset="236859.5476">14787 11450 55 0,'26'-4'39'16,"-26"4"-1"-16,0 0 1 15,-12-19-18-15,-12 25-15 16,-13 1-2-16,3 11 0 16,-8 1-2-16,8 7 2 15,4 1-2-15,12 2 1 16,14-2-1-16,17-4 0 15,14-3-1-15,13-3 1 16,10-4-2-16,8 4 1 16,1-4-1-16,-7 1-3 15,-9 4 3-15,-11 1-2 16,-13 4 2-16,-13 4-2 15,-16 2 2-15,-10-3-2 16,-7 4 1-16,-5-7-2 16,7 12-19-16,-7-24-17 0,16 3-1 15,-1-18 0-15,17 4-1 16</inkml:trace>
  <inkml:trace contextRef="#ctx0" brushRef="#br2" timeOffset="237034.5576">14854 11372 85 0,'-9'8'42'0,"9"-8"-2"16,1 17 1-16,12-26-31 15,19 4-13-15,21 7-14 16,8-15-22-16,20 3 0 15,1-6-2-15,13 8 0 0</inkml:trace>
  <inkml:trace contextRef="#ctx0" brushRef="#br2" timeOffset="237744.5982">15807 11546 71 0,'4'-15'37'16,"-4"15"0"-16,0 0 0 15,0 0-31-15,-19 19-2 16,3 5 1-16,-7 8-1 15,-3 10-1-15,-6 3 0 16,2 3-1-16,1-3 1 16,5-2-3-16,6-8 2 15,7-11-3-15,9-13 2 16,13-11-1-16,11-12 1 15,10-11-1-15,6-10 0 0,7-8 2 16,0-4-2-16,1-2 1 16,-2-1-1-16,-7 6 1 15,-10 8-1-15,-5 8 2 16,-9 8-2-16,-13 18 0 15,0 0 1-15,-3 12 1 16,-5 9-1-16,1 4 1 16,6 2-1-16,7-2 1 15,9-3-1-15,9-7 1 16,12-7-1-16,12-8 0 15,5-9-1-15,4-5-2 16,-2-5 2-16,0-4-1 16,-10 0 1-16,-8 2-1 15,-8 4 1-15,-11 4-2 0,-18 13 3 16,0 0-1-16,-2 13 1 15,-15 11 0-15,-3 8-1 16,-3 4-1-16,1 4 1 16,6 0-2-16,5 0 0 15,8-5-3-15,14-3-4 16,1-21-26-16,21 5-6 15,1-16 2-15,12 0-3 16</inkml:trace>
  <inkml:trace contextRef="#ctx0" brushRef="#br2" timeOffset="238261.6278">16756 11624 85 0,'9'-11'39'0,"-9"11"-2"16,0 0 2-16,-23 4-32 0,12 14-1 15,-10 6-2-15,0 6-2 16,-2 3 0-16,1 0-1 15,2-2 1-15,6-2-3 16,0-7 2-16,10-8-4 16,4-14 4-16,11 2-1 15,3-11 1-15,3-9-1 16,2-8 0-16,1-4 3 15,2-7-3-15,-3-1 1 16,0 0-1-16,-3 1 1 16,0 4-2-16,-5 7 3 15,-2 7-3-15,0 7 0 16,-9 12 1-16,14 4 1 0,-3 6-1 15,-3 5 2-15,2 2-2 16,4 2 3-16,3-4-2 16,10-1 1-16,5-9-1 15,7-5 0-15,6-5-1 16,7-7 0-16,4-6 0 15,4-4-1-15,-2-2 2 16,-6-1-2-16,-6 3 1 16,-10 6 1-16,-10 7-1 15,-10 10 0-15,-16-1 1 16,-2 29 1-16,-10-1-3 15,-7 8 3-15,3 3-2 16,-4 1-3-16,9 6-8 16,-9-17-10-16,26 6-20 0,-7-16-3 15,16 1 1-15,-1-16-3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0:56:37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3440 13315 19 0,'-28'-1'28'16,"-10"-7"-1"-16,1-1-3 15,-1 3-22-15,4 0-1 16,1 3 1-16,-3-2-1 16,4 3 0-16,0 0 0 15,1 3 1-15,-2 0-2 16,1 4 1-16,-6 3 0 15,1 6 0-15,-6 2 0 16,-1 6 0-16,-3 6 0 16,0 1 0-16,1 5 0 15,4-4 0-15,4 4 0 16,7-4 0-16,11-1 0 0,8-2 1 15,12-4-1-15,9-4 0 16,8 0 0-16,9 0 0 16,2-4 1-16,9 5-1 15,0-4 0-15,6 3 0 16,-3-3-1-16,5 1 1 15,-3 4-1-15,0-4 0 16,-3 3 1-16,1-1-1 16,-7 2 0-16,-1-4 0 15,-6 5 0-15,-1 0-1 16,-8-1 1-16,-3 1-1 15,-5-1 2-15,-5 0-2 16,-3-2 1-16,-8 3 0 16,-2-5 0-16,-5 2 1 15,-8-4 0-15,1 2-1 0,-8-6 1 16,-2 2-1-16,-3-5 1 15,0-3 0-15,1-4 0 16,-1-5 0-16,4-4 0 16,2-2 0-16,3-6 0 15,2-1 0-15,3-4 0 16,4-2-1-16,8-5 1 15,2 3 1-15,4-8-1 16,5 1 0-16,6-4 0 16,9-3 0-16,3-2-1 15,6-4 2-15,6-4-2 16,6 2-1-16,2 0 2 15,3-2-2-15,7 3 2 16,-3 3-2-16,3 3 2 0,1 7-1 16,1 0 0-16,-1 5 0 15,-6 2 0-15,-3 3-1 16,-3 2 1-16,-4-1-1 15,-3 6-3-15,-8-7-19 16,7 5-10-16,-6-5-1 16,0 0 2-16</inkml:trace>
  <inkml:trace contextRef="#ctx0" brushRef="#br0" timeOffset="53680.0703">11354 12931 8 0,'-4'18'8'0,"-6"0"0"15,1 8 2-15,-4 2 0 16,2 5 0-16,-9 4 0 0,3 8-2 15,-5-3 0-15,6 7 0 16,-8-3-3-16,9 3-1 16,-3-5-1-16,3 0-1 15,1-7 1-15,7-6-1 16,-1-4 0-16,4-4 0 15,3-5-1-15,5-5 1 16,-4-13 0-16,15 11 0 16,1-14 0-16,5-1 0 15,3-6 0-15,11-2 0 16,3-1-1-16,5 0 0 15,3-1 0-15,4 1-1 16,0 3 1-16,0 3-1 0,-5 1 0 16,1 6 0-16,-6 1 1 15,-3 3-1-15,-4 3 0 16,-5 0 0-16,0 3 0 15,-6-1-5-15,1 5-19 16,-4-3-7-16,-6-5 1 16,4 0 0-16</inkml:trace>
  <inkml:trace contextRef="#ctx0" brushRef="#br0" timeOffset="54153.0974">11652 13106 5 0,'0'0'19'0,"0"0"2"0,-8 18-19 16,6 11 0-16,-3 2-1 15,-1 9 0-15,3 6 0 16,-2 4 0-16,-2 7 0 16,-2 0 0-16,-2 1 1 15,1-2 0-15,-3 3 1 16,2-4-1-16,-3-3 1 15,0-3-1-15,5-7 0 16,-1-2-2-16,5-14-22 16,6 4-1-16,-6-17-2 15</inkml:trace>
  <inkml:trace contextRef="#ctx0" brushRef="#br0" timeOffset="54913.1408">12266 13106 21 0,'16'-12'23'16,"-5"-9"0"-16,4 5-22 15,8 2 1-15,5 2-1 16,2-1 0-16,2 0 0 15,6 3 0-15,-4 1 0 16,3 4 1-16,-3 4-1 16,-6 2 0-16,-5 7 1 15,-4 5 2-15,-9 4-2 16,-7 7 1-16,-6 0 0 15,-5 5 0-15,-4 4 0 16,-4 2-2-16,-3-1 2 0,0 3-3 16,-1-6 2-1,-2 2-2-15,4-5 1 0,0 1-1 16,4-7 1-16,2-5-1 15,5-3 0-15,5-2 1 16,2-12 0-16,16 18 0 16,-3-10 0-16,8 1 0 15,1-1 1-15,6 5-1 16,0 0 1-16,2 5-1 15,-4-3 0-15,2 3 0 16,-6 3 0-16,-1 2 0 16,-4-1 0-16,-6 2 0 15,-5 2 0-15,-6 0 0 16,-10 0 1-16,-1 1-1 15,-8-2 1-15,-3 3-1 0,-7-5 0 16,-4 2-1-16,-4-5 1 16,-3 0-1-16,-1-6-1 15,-1-1 1-15,2-7-1 16,2-6-4-16,12 0-18 15,0-6-9-15,10-7 3 16,9-6-1-16</inkml:trace>
  <inkml:trace contextRef="#ctx0" brushRef="#br0" timeOffset="55515.1753">13146 13234 19 0,'0'0'22'0,"0"0"-1"16,-13 2-20-16,7 14 0 15,0 2 0-15,-1 10-1 16,0 4 0-16,1 8 1 15,-1 3 1-15,2 7-1 16,0 3 1-16,4-2 2 0,1-2-1 16,3 0 1-16,0-8 1 15,8-1 0-15,1-13-2 16,6-4 2-16,5-11-2 15,5-2 0-15,1-12 0 16,5-3-1-16,2-6 0 16,0-7-1-16,-1-8 0 15,4-5 0-15,-6-10 0 16,0-4-1-16,-5-6 1 15,-6-5-1-15,-6-6 1 16,-7-4-1-16,-3-2 0 16,-11 5 1-16,-9 3-1 15,-2 4 0-15,-12 10 0 16,0 8 1-16,-5 12-2 15,-7 12 2-15,0 10-2 0,1 12 1 16,-1 9 0-16,3 7-1 16,5 8 1-16,0 8-3 15,12 4-22-15,4 5-4 16,3-1 2-16,6 2-2 15</inkml:trace>
  <inkml:trace contextRef="#ctx0" brushRef="#br0" timeOffset="57089.2653">14070 13222 14 0,'0'0'22'15,"0"0"-6"-15,-10 24-10 16,3-1-2-16,-1 8 0 15,4 6-1-15,-2 5-1 16,-3 4 1-16,4-1-1 16,-4 0 1-16,1-6 0 15,-2-4 0-15,5-8 0 0,-4-5 0 16,7-6 1-16,2-16-1 15,0 0-1-15,0 0 0 16,7-24 0-16,7-5-1 16,3-2 0-16,3-9 0 15,3-3-2-15,0-2 2 16,3 0-2-16,2 4 2 15,-5 3-2-15,4 8 1 16,-5 4 0-16,0 14 1 16,0 7-1-16,-5 7 1 15,0 13 0-15,-3 7 0 16,-1 8 0-16,-5 6 0 15,1 3 1-15,-3 4-1 16,2-5 0-16,-1 0 0 0,0-8-1 16,-1-4 1-16,-3-6-1 15,5-6 0-15,-8-14 1 16,14 3-1-16,-14-3 0 15,20-24 0-15,-8 3 1 16,3-6-1-16,2-4 0 16,3-5 0-16,3 4 0 15,-3-3 1-15,2 8-2 16,-4 3 2-16,1 8-2 15,-2 9 2-15,-3 8-1 16,0 6 0-16,0 9 0 16,-3 6-1-16,1 0 2 15,-3 4-2-15,4-1 1 0,-3-1 0 16,2-2 0-16,-2-6-1 15,2-4 1-15,0-5 0 16,-2-6-1-16,2-3 1 16,-1-7 0-16,0-4-1 15,1-5 1-15,-4-1 0 16,1-1-1-16,-1 0 2 15,1 1-2-15,-3 3 1 16,0 4 0-16,-6 12 0 16,11-7 0-16,-11 7 0 15,11 26 0-15,-8-2 0 16,-3 7 0-16,0 7 0 15,-1 1 1-15,-1 4-1 16,-3-4 0-16,-1-3 0 16,3-8 1-16,0-8-1 0,0-6 0 15,3-14 1-15,0 0-1 16,13-31 0-16,-4 2 0 15,1-8 1-15,1-3-1 16,3-7 0-16,-2-1 0 16,0 0 0-16,5 4 0 15,-3 3 0-15,-1 6 0 16,4 3 0-16,-3 8 1 15,0 9-1-15,-3 6 1 16,-2 13-1-16,-2 9 0 16,-3 9 0-16,-1 7 1 15,-3 6-1-15,0 7 0 16,-5-2 0-16,5 3 1 15,-6-3-1-15,6-4 0 0,-4-4 0 16,4-7 1 0,-5-5-1-16,5-10 0 0,0-10 1 15,9-10-1-15,1-8 0 16,0-8 1-16,4-6 0 15,0-3-1-15,6-6 0 16,-2 3 1-16,1 1-1 16,-1 1 0-16,2 7 1 15,-2 6-2-15,2 5 1 16,-1 9 0-16,-2 7 0 15,-1 9 0-15,-2 8 0 16,0 7 0-16,-5 6 0 16,0 5 1-16,-5 2-1 15,1 3 0-15,-3 2 0 0,4 1 0 16,1 1-24-16,2-9-5 15,3-14 0-15,3-12-2 16</inkml:trace>
  <inkml:trace contextRef="#ctx0" brushRef="#br0" timeOffset="76877.3971">3117 14404 4 0,'0'0'6'0,"0"0"0"15,5-12-1-15,-5 12 1 16,0 0-2-16,0 0-1 15,-17 5-1-15,17-5 0 16,-19 8 1-16,8-2-1 16,-4 1 0-16,4 2 0 15,-7-1 1-15,4 1-1 16,-1 3 0-16,0 3 0 15,-3-2 0-15,4 6 0 0,-1-2-1 16,-2 6 1-16,0-1-2 16,2 6 2-16,-2 1-1 15,3 6-1-15,-1 0 0 16,2 4 0-16,1 3 0 15,4 1-1-15,-1-1 2 16,6 3-2-16,1-1 1 16,4-4 0-16,2 1 1 15,3-3-1-15,5-2 0 16,3-3 0-16,1-3 0 15,4-3 0-15,1-6 0 16,3-1 0-16,0-4 0 16,2-3 0-16,1-6 1 15,1-1-1-15,-1-6 1 0,-2-3 0 16,3-6 0-16,-3-2 0 15,-1-3 0-15,-1-7 0 16,-3-2 0-16,-3-2 0 16,-3-3 1-16,-4-1-2 15,-5-1 2-15,-5 2-2 16,0 0 2-16,-5 0-2 15,-4 0 1-15,-1 7 0 16,-4 1-1-16,0 0 2 16,-6 4-1-16,1 4-1 15,-2 3 0-15,-1 5 1 16,-3 1-1-16,3 3 0 15,-5 7 0-15,1 1 0 16,-2 5 0-16,5 1 0 16,-2 1 0-16,3 0 0 0,3 2-1 15,3 0-9-15,11 6-16 16,8 0 0-16</inkml:trace>
  <inkml:trace contextRef="#ctx0" brushRef="#br0" timeOffset="103369.9124">11439 14477 3 0,'-24'22'8'16,"-2"8"0"-16,-5 5-1 15,3 10-1-15,-7 3 0 16,7 5-2-16,-4 2 0 15,7 4-1-15,1-2-1 16,11-2 0-16,1-4 0 16,8-4 0-16,4-4 0 15,7-2 0-15,5-11-1 16,7 1 1-16,0-8-1 15,8-3 0-15,-1-8 0 16,7-4 0-16,3-9 0 0,6-7 0 16,0-6 0-16,1-7-1 15,-1-4 1-15,1-4-1 16,-5-5 1-16,-6 1-1 15,-7 1 1-15,-7 0-1 16,-8 1 0-16,-7 5 1 16,-11-1-1-16,-4 6 0 15,-8 2 0-15,-6 3 0 16,-9 6 0-16,-8 6 0 15,-4 6 0-15,-4 3 0 16,-5 10 0-16,-2 5 0 16,3 3 0-16,3 5 0 15,4 6-1-15,9-4-5 16,10 7-16-16,12 4-3 0</inkml:trace>
  <inkml:trace contextRef="#ctx0" brushRef="#br0" timeOffset="104195.9597">12082 14582 9 0,'0'0'3'15,"0"0"0"-15,-11-6 0 16,11 6 1-16,-8 11-1 15,0 3 0-15,-2 8 0 16,-4 6-1-16,-1 6 1 16,-5 7-1-16,-1 5 1 15,4 1 0-15,-2-1 0 16,5 3 0-16,3-7 0 15,9-4 0-15,2-1 0 16,9-6 0-16,5-6 0 16,7-3 0-16,4-6-1 15,8-9 0-15,6-7 0 0,4-4 0 16,3-11 0-16,5-2-1 15,-2-9 0-15,-1-2 0 16,-2-10 0-16,-5 4 0 16,-8-7 1-16,-8 3-1 15,-5-3 0-15,-7 1 0 16,-8-3-1-16,-5 4 2 15,-9 1-2-15,-6 2 2 16,-5 5-2-16,-5 2 0 16,-6 6 0-16,-5 5 1 15,-5 6-1-15,-3 4 0 16,2 8 0-16,-5 5 0 15,3 7-1-15,2 3 0 16,7 10-3-16,4 1-21 0,7 0-1 16,10 5 0-16</inkml:trace>
  <inkml:trace contextRef="#ctx0" brushRef="#br0" timeOffset="104823.9956">12754 14586 14 0,'-16'-18'2'15,"5"13"1"-15,11 5 0 16,-22-1 0-16,22 1 1 15,-20 17 0-15,6 1 0 16,5 6 1-16,-1 6-2 16,-3 2 1-16,4 6 0 15,0 1 0-15,3 4-1 16,1 2 1-16,5 0-2 15,4-7 1-15,5-1 0 16,2-1 0-16,8-4-1 16,3-6 0-16,5-6 0 15,5-7 0-15,5-9 0 0,5-5-1 16,-3-5 1-16,4-9-1 15,-1-2 0-15,-4-9 0 16,-2-2 0-16,-7-7 0 16,0 2-1-16,-9-6 1 15,-5-2 0-15,-4-1-1 16,-9 0 2-16,0 2-2 15,-8 1 2-15,-8 4-2 16,-6 4 1-16,-4 3-1 16,-9 7 1-16,-4 5-1 15,-3 4 0-15,-3 3 0 16,0 6 0-16,-1 4-1 15,2 4 1-15,2 5-2 16,5-2-14-16,7 6-8 0,6 6-3 16,3-3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0:59:16.9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3244 2378 4 0,'10'10'20'0,"-10"-10"1"16,0 0-1-16,11 2-19 15,-11-2 0-15,13 6-1 16,-13-6 0-16,18 14 0 16,-18-14 1-16,23 16-1 15,-11-10 1-15,3 6 0 16,4-6 0-16,-1 3 0 15,6-3 0-15,0 0 2 0,4-1-2 16,5-2 1-16,1-3 0 16,3 3 0-16,-1-3 1 15,2 2-1-15,-1-1-1 16,-1 5 1-16,-1-3-1 15,2 4 0-15,-2 1 1 16,-1 1-1-16,0 1 0 16,-2 0 0-16,-1 0 0 15,-5 2-1-15,0 0 1 16,-4-1 1-16,-4 4-2 15,-3 0 2-15,-7 2-2 16,-3 1 1-16,-6 1 0 16,-6 3 0-16,-4 1 0 15,-5 1 0-15,-7-3 0 0,-4 1 0 16,-2-2 0-16,-3 3 0 15,-2-6 0-15,-3 1 0 16,4 0 0-16,0-3-1 16,4-1 1-16,6-3-1 15,5-3 1-15,3-1 0 16,5-3-1-16,10-4 1 15,0 0 0-15,0 13 0 16,0-13 0-16,20 12 0 16,-4-5 1-16,5 6-1 15,2 0-1-15,10 1 1 16,4 2 0-16,1 2-1 15,1 2 1-15,3 0-1 16,-3 2 0-16,1-1 0 0,-5-1 0 16,-3 4 0-16,-6-3 0 15,-4 1 0-15,-5-1 0 16,-3-1 0-16,-7-1 0 15,-4-1 0-15,-3-2 0 16,-6 0 1-16,-5 0 0 16,-5 0 0-16,-9-1 0 15,0 1-1-15,-11 2 2 16,-1 1-2-16,-9-5 2 15,-2 3-2-15,-3-5 1 16,-1 2-1-16,2-6 0 16,0-2 1-16,3-4-1 15,-1-2 1-15,7-2 0 16,-1-3-1-16,7 0 1 15,2 0 0-15,5-3-1 0,3-3 0 16,8 7-26-16,2-6-4 16,6-5-2-16,6 0 1 15</inkml:trace>
  <inkml:trace contextRef="#ctx0" brushRef="#br0" timeOffset="1871.107">9508 2047 20 0,'6'-11'26'0,"-6"11"-2"15,5-12 2-15,-5 12-23 16,4-13-1-16,-4 13 0 16,0 0-1-16,15-3 0 15,-15 3 0-15,13 3-1 16,-13-3 0-16,10 10 1 15,-10-10-1-15,9 21 1 16,-4-6 0-16,1 6 0 16,-2 5 1-16,1 6 0 15,-6 8 0-15,6 6 1 16,-5 4-1-16,4 6 0 15,-6 3 1-15,4 4 0 0,-3 3-1 16,1 5 1-16,-1-3-2 16,2 4 2-16,-1 4-1 15,-1 7 0-15,3 3-1 16,-1 5 0-16,-1 2-2 15,2 5 5-15,0 3 0 16,2 5-1-16,-4-5 1 16,4 7-1-16,-4-4 1 15,6 1-1-15,-3 1 2 16,3 0-5-16,-5 3 0 15,5 0-1-15,-3 3 1 16,-3 0-1-16,7 2 2 16,-3 3-3-16,1 3 3 15,-2 0-1-15,2-1 0 0,-3 5 0 16,4-3 3-16,1 0-2 15,0 4 0-15,-2-1 1 16,5-1-1-16,-3-3 1 16,1-1 0-16,-1 0 1 15,4 1-4-15,-1 2 3 16,-1-2-3-16,0-2 3 15,2 2-2-15,0 1 0 16,0 1 0-16,4 2-1 16,-5-3 1-16,2-2-1 15,0 5 1-15,1-3-1 16,-2-1 0-16,2 4 0 15,-2 1 1-15,-1-4-1 16,2 1 2-16,2 1-1 0,0-1 0 16,0 1 1-16,-3 4-1 15,2 0 1-15,1-3 1 16,0 2-1-16,-3 1-1 15,1-3 1-15,-1 3 0 16,1-6 0-16,-4 0-1 16,4-5 1-16,-3-3-3 15,1-3 2-15,-2 0-1 16,2-2 1-16,-4-2-2 15,-3-2 3-15,2-2-3 16,-4-3 1-16,0-1 0 16,0 1 0-16,-3-2 0 15,1-3-1-15,-3 3 2 0,1-3 0 16,2 1 0-16,-2 1-1 15,0-3 1-15,2 4 0 16,1 0 0-16,0 1-1 16,1 1 2-16,2 4-3 15,4-3 2-15,-1 2 0 16,3 2 0-16,4-3 0 15,-3-1 0-15,3-3 0 16,0-2-1-16,0-3 0 16,2-4 2-16,-4-1-2 15,3-4 1-15,-3-3 0 16,0-4 0-16,-4 0 0 15,1-1 0-15,-2-5-1 16,-1 0 1-16,-1-5 1 0,1 2-2 16,1-3 1-16,1-2 0 15,0-4-1-15,2-2 1 16,2 3-1-16,1 0 1 15,1 0-1-15,4 5-16 16,-9-13-18-16,-5-6-3 16,-13-16 1-16,-10-26-1 15</inkml:trace>
  <inkml:trace contextRef="#ctx0" brushRef="#br0" timeOffset="3980.2276">1384 1689 48 0,'10'-9'28'0,"-10"9"2"16,6-9-2-16,-6 9-26 15,5-15-1-15,4 10-1 16,5 4 1-16,5-2-1 16,3 2 1-16,3-1-1 15,6 2 1-15,4 0-1 16,2 4 0-16,2-3 1 15,3 2-1-15,1 2 1 16,1-3-1-16,-1 5 1 16,0 0 0-16,2 0 0 15,2 2-1-15,-5 3 1 16,5-1-1-16,0 1 1 15,6 3 0-15,4-2 0 16,4 2-1-16,3-2 2 0,5 0-1 16,3 0 0-16,7 1 0 15,1-3-1-15,5 4 1 16,4-6-1-16,1 3 1 15,3 3-1-15,3-5 0 16,1 4 0-16,1-1-1 16,3-3 2-16,-2 3-2 15,3-2 1-15,1 1 0 16,0-4 0-16,0 4 0 15,-2-3 0-15,-1 1 1 16,-6 3-1-16,-2 3 1 16,-4 4-2-16,0 2 2 15,2 4-2-15,1 1 2 0,1 4-1 16,3-1 0-16,2 1 0 15,5-4 1-15,7-2-1 16,2-5 1-16,-1-3-1 16,1-6 1-16,3-6 0 15,3-5 0-15,3-3-1 16,2-3 1-16,-3-3-1 15,0 0 1-15,1-1 0 16,-3-1-1-16,0 2 0 16,-6-1 0-16,0 1 1 15,-2-2-1-15,-2 4 0 16,-3-1-1-16,-3 3 1 15,-2-1 0-15,-4 2 0 16,-1 0 0-16,-5 3 0 0,2 1-1 16,-3 1 1-16,-3 1 0 15,0 1 0-15,3 0 0 16,2 1-1-16,3-1 1 15,3 1 0-15,2-1 0 16,3-3 0-16,5 0-1 16,2-4 1-16,0 2 0 15,4-4 0-15,0 3 0 16,-2-3 0-16,4 0 0 15,-3-2 0-15,6 5 0 16,1-4 1-16,5 1-1 16,-3 0 0-16,8 0 0 15,-1 2 1-15,3-4-1 16,0 4 0-16,2 0 1 15,-3 0-1-15,3-1 0 0,1 3 0 16,-1 0 0-16,2-2 1 16,0 3-1-16,2-2 0 15,4 2 0-15,1-2 0 16,5 1 0-16,4-1 0 15,0 0 0-15,0 1 1 16,3 1-1-16,1 0 0 16,3 2 0-16,1-1 1 15,-1 0-1-15,0 2 0 16,-1-1 0-16,-2 2 0 15,4-2 2-15,0 1-2 16,-2 0 0-16,-3-1 0 16,-2 2 0-16,3 1 1 15,2-2-1-15,0 2 0 0,0 1 0 16,2-2 0-16,-1 4 0 15,6-2 0-15,1 2 0 16,5-4-1-16,-2 1 1 16,3-1-2-16,4 1 2 15,1-2 0-15,6-2 0 16,-1 2-1-16,0 0 1 15,4 3 0-15,-1-1 0 16,4 0 0-16,0 2 0 16,2 0 0-16,1-2 0 15,4 3 0-15,0 0 0 16,8 2 1-16,1 2 1 15,2-3-2-15,2 4 1 16,4 3 0-16,1-2 0 0,-6 4-1 16,1 2 1-16,-4-1 0 15,0 2-1-15,-11 2 1 16,-1-1-1-16,-8-1 0 15,-3 1 1-15,-1 2-1 16,-6-2 0-16,-10 1 0 16,-2 1 1-16,-1-2-1 15,-6 2 0-15,-7 0 2 16,-3 0-1-16,-8 2 0 15,-7 2 1-15,-7 4-2 16,-14-1-3-16,-13 9-30 16,-15 1 1-16,-19-5-5 15,-19-10 0-15</inkml:trace>
  <inkml:trace contextRef="#ctx0" brushRef="#br0" timeOffset="8707.498">1686 643 29 0,'-44'-51'27'15,"44"51"0"-15,0 0 1 16,0 0-24-16,0 0-1 15,0 0-2-15,0 0 0 16,0 0-1-16,-47-23-1 16,47 23 0-16,0 0 0 15,0 0 1-15,-14 48-1 16,14-48 1-16,0 0-1 0,-6 68 1 15,6-68 2-15,-5 55-2 16,5-55 3-16,-4 58-3 16,4-58 1-16,-7 55 0 15,7-55 2-15,-4 45-1 16,4-45 0-16,0 0 0 15,0 0-1-15,6 48 0 16,-6-48 1-16,0 0-1 16,0 0-1-16,0 0 1 15,47-48-2-15,-47 48 2 16,0 0-2-16,45-65 2 15,-45 65-2-15,36-52 1 16,-36 52 0-16,40-53 0 16,-40 53 0-16,38-51 0 0,-38 51 1 15,0 0-2-15,54-51 2 16,-54 51-2-16,0 0 1 15,47-11-1-15,-47 11 0 16,0 0 0-16,0 0 0 16,56 50 1-16,-56-50-1 15,19 44 1-15,-19-44 3 16,20 51-3-16,-20-51 2 15,18 54-1-15,-18-54 2 16,15 47-3-16,-15-47 2 16,0 0-1-16,32 49-2 15,-32-49 1-15,0 0 0 16,48 0 0-16,-48 0-1 15,0 0 1-15,60-46 1 0,-60 46-1 16,46-46 1-16,-46 46 0 16,48-51-1-16,-48 51 0 15,48-51 0-15,-48 51-1 16,47-44 1-16,-47 44-1 15,0 0 1-15,59-33-1 16,-59 33 1-16,0 0 0 16,0 0-1-16,54 28 1 15,-54-28 1-15,0 0-2 16,28 65-6-16,-28-65-22 15,21 58-1-15,-21-58 0 16,28 52 3-16</inkml:trace>
  <inkml:trace contextRef="#ctx0" brushRef="#br0" timeOffset="9390.5371">3193 831 3 0,'0'0'24'0,"0"0"0"16,0 0 0-16,11-47-14 16,-11 47-8-16,0 0 0 0,0 0-1 15,0 0 0-15,0 0-1 16,-37-46 0-16,37 46 0 15,0 0-1-15,0 0 1 16,-50 12-2-16,50-12 2 16,0 0 1-16,0 0-1 15,-46 56 1-15,46-56 0 16,0 0 0-16,-25 60 0 15,25-60 2-15,0 0-1 16,-1 57 0-16,1-57 0 16,0 0 0-16,0 0 0 15,45 42 0-15,-45-42 0 16,0 0-2-16,57 2 1 15,-57-2-2-15,0 0 3 0,66-25-3 16,-66 25 2-16,0 0-2 16,60-47 2-16,-60 47 0 15,0 0-1-15,50-57 1 16,-50 57-1-16,0 0 0 15,26-49 0-15,-26 49-1 16,0 0 0-16,0 0-1 16,0 0 1-16,15-43 1 15,-15 43-1-15,0 0 1 16,0 0-1-16,0 0 3 15,0 0-3-15,7 58 3 16,-7-58-2-16,38 42 1 16,-30 13-1-16,-7-1 1 0,12 6-3 15,-8-4-22 1,11-6-2-16,-2-18 1 0,9-13-2 15</inkml:trace>
  <inkml:trace contextRef="#ctx0" brushRef="#br0" timeOffset="9940.5685">4029 740 5 0,'0'0'24'0,"30"-50"-1"16,-30 50-1-16,0 0-17 16,0 0-3-16,0 0 2 15,0 0-2-15,0 0-2 16,0 0 0-16,0 0-1 15,0 0 1-15,-63-40-3 16,63 40 3-16,0 0-1 16,-57 19 1-16,57-19-1 15,0 0 1-15,-52 28 1 16,52-28-1-16,0 0 1 0,0 0 1 15,-41 44-1-15,41-44 0 16,0 0 1-16,0 0-1 16,19 45 0-16,-19-45-1 15,0 0 0-15,0 0 1 16,56 44 0-16,-56-44-1 15,0 0 2-15,0 0-1 16,45 49 1-16,-45-49-1 16,0 0 1-16,0 0-1 15,4 49-3-15,-4-49-10 16,0 0-13-16,0 0 1 15,-29 45-1-15</inkml:trace>
  <inkml:trace contextRef="#ctx0" brushRef="#br0" timeOffset="10420.596">4589 698 9 0,'0'0'22'0,"0"0"0"16,0 0-1-16,48-35-19 15,-48 35 0-15,0 0-2 0,0 0 1 16,0 0 0-16,0 0-1 16,-48-13 0-16,48 13 0 15,0 0-1-15,-58 18 0 16,58-18 2-16,0 0-1 15,-46 34-1-15,46-34 2 16,0 0-1-16,0 0 1 16,-19 59 1-16,19-59-1 15,0 0 2-15,25 51-2 16,-25-51 1-16,0 0-2 15,50 54 1-15,-50-54 0 16,0 0 1-16,49 53-1 16,-49-53 0-16,0 0-1 15,-26 75 0-15,26-32 0 0,-26-6-1 16,2-2-18-16,-17 0-3 15,1-6-1-15,1-8 1 16</inkml:trace>
  <inkml:trace contextRef="#ctx0" brushRef="#br0" timeOffset="10976.6278">6071 542 28 0,'-72'10'25'16,"72"-10"-2"-16,-56 23 3 15,56-23-24-15,-62 45 1 16,62-45-1-16,-119 91 2 15,69 4-2-15,3 3 1 16,18 15-2-16,1 2 1 16,16 9-2-16,3-10 2 15,23-10-1-15,2-28 0 16,12-10 1-16,11-16-2 15,7-1-16-15,4-15-7 16,9-13-3-16,4-11 0 16</inkml:trace>
  <inkml:trace contextRef="#ctx0" brushRef="#br0" timeOffset="11839.6771">6444 724 31 0,'0'0'24'15,"0"0"0"-15,0 0 1 16,0-47-22-16,0 47-1 16,0 0-2-16,0 0 1 15,0 0-1-15,0 0 2 16,-6 51-1-16,6-51 1 15,-7 53-1-15,-42-6 0 16,52 35 0-16,-10 1 1 16,7 2-2-16,-11-11 1 0,11-6 0 15,-8-20 0 1,13-11 0-16,-9-16 1 0,1-8 0 15,3-13 0-15,0 0 0 16,0 0 0-16,6-22 1 16,0-6-1-16,-6 28 0 15,0 0-1-15,19-68 0 16,-19 68-2-16,27-57 1 15,-27 57 0-15,30-66 0 16,-30 66 0-16,35-69 0 16,-35 69 0-16,40-68 0 15,-40 68 1-15,37-62-1 16,-37 62-1-16,41-53 1 15,-41 53 0-15,34-45-1 16,-34 45 0-16,0 0 1 0,0 0-1 16,0 0 1-16,47-38 0 15,-47 38 0-15,0 0-1 16,0 0 1-16,0 0 1 15,0 0-1-15,0 0 1 16,-35 56-1-16,35-56 1 16,0 0-1-16,0 0 2 15,-48 60-2-15,48-60 1 16,0 0-2-16,-35 49 1 15,35-49 0-15,0 0 0 16,-17 56 0-16,48-46 1 16,-25 28-1-16,3-3 0 15,14-4 1-15,-1-5-1 16,13 1 0-16,-6-6 1 0,9-5-3 15,-14-9-25-15,2-4 0 16,-2-3-2-16,-4-6 0 16</inkml:trace>
  <inkml:trace contextRef="#ctx0" brushRef="#br0" timeOffset="12576.7193">7334 929 31 0,'0'0'25'0,"0"0"-2"15,64-54 3-15,-64 54-23 16,0 0-1-16,42-53 0 16,-42 53-2-16,0 0 0 15,0 0 0-15,7-45 0 16,-7 45-1-16,0 0 3 15,0 0-2-15,-64 5 2 16,64-5-1-16,-46 21 0 16,46-21 0-16,-51 26 1 15,51-26-1-15,-49 32 1 16,49-32-1-16,0 0 1 15,-59 50-1-15,59-50 1 16,0 0 0-16,0 0 0 0,-16 46 0 16,16-46 0-16,0 0-2 15,0 0 0-15,65-3 1 16,-65 3-1-16,50-20 1 15,-50 20-2-15,54-26 1 16,-54 26 1-16,52-36 0 16,-52 36 0-16,49-37 1 15,-49 37-1-15,0 0-1 16,58-52 0-16,-58 52 0 15,0 0 0-15,0 0-1 16,0 0 0-16,0 0 0 16,45-38 0-16,-45 38 0 15,0 0 2-15,0 0-1 16,-28 85 0-16,35-16 0 0,-9 6 1 15,5 13-1-15,-7 0 1 16,4 0-2-16,-5-7 1 16,1-6-1-16,-8-21 2 15,-5-2-2-15,-3-11 2 16,-3-6-1-16,-5-7 1 15,-2-4-1-15,-6-5 1 16,-4-9 0-16,-2-5 0 16,-6-4-4-16,-6-7-22 15,6-4-2-15,1-12-2 16,5-6 1-16</inkml:trace>
  <inkml:trace contextRef="#ctx0" brushRef="#br0" timeOffset="13065.7473">7988 441 34 0,'0'0'26'16,"0"0"-1"-16,61-44-1 15,-61 44-23-15,50-15-1 16,-50 15 0-16,55 0 2 16,-55 0-1-16,55 16 0 15,-55-16 1-15,52 33 0 16,-52-33 1-16,42 52 0 15,-42-52 0-15,27 73 1 16,-27-73-1-16,8 92 0 16,-49-57 0-16,22 82 0 0,-14 7-2 15,-24-7-3-15,-9 0-25 16,-22-13-2-16,1-16-3 15,3-22 0-15</inkml:trace>
  <inkml:trace contextRef="#ctx0" brushRef="#br0" timeOffset="16446.9407">10963 409 42 0,'7'-52'27'0,"-7"52"0"15,0 0-11-15,3-57-15 16,-3 57 0-16,0 0-1 16,0 0 0-16,0 0 1 15,0 0 0-15,0 0 0 16,-12 67 1-16,12-67 0 15,3 82 1-15,-3-32 0 0,5 7-1 16,-38-26 0-16,46 104-1 16,10 11 0-16,-7-2 1 15,5-7-1-15,-7-22-1 16,6-21-1-16,-10-22 1 15,3-27-13-15,-7-14-14 16,3-14-1-16,0-7-1 16,-9-10 0-16</inkml:trace>
  <inkml:trace contextRef="#ctx0" brushRef="#br0" timeOffset="16822.9622">10847 989 44 0,'-68'-28'28'0,"68"28"2"16,0 0-4-16,-48-18-24 16,48 18 0-16,0 0 0 15,0 0 1-15,0 0-1 16,0 0 2-16,0 0-3 15,0 0 2-15,67-2-1 16,-67 2-1-16,64 6-1 0,-64-6 1 16,79 9-1-16,-79-9 0 15,94 5-3-15,-43-5-13 16,2 1-14-16,6-2-3 15,-6-2 2-15,-1-1-1 16</inkml:trace>
  <inkml:trace contextRef="#ctx0" brushRef="#br0" timeOffset="17342.9919">11530 934 52 0,'0'0'34'0,"0"0"-2"16,0 0 0-16,0 0-26 15,57 37-6-15,-57-37 0 16,0 0-1-16,74-9 2 16,-74 9-2-16,58-13 1 15,-58 13-1-15,63-21 1 16,-63 21 1-16,62-26 0 15,-62 26-2-15,63-27 2 16,-63 27-2-16,57-27 2 16,-57 27-1-16,47-28 1 15,-47 28-1-15,0 0 0 16,0 0 0-16,45-50 0 15,-45 50-1-15,0 0 0 0,0 0 0 16,0 0 0-16,0 0-1 16,0 0 2-16,-61-18-1 15,61 18 1-15,0 0 1 16,-54 47 0-16,54-47 0 15,-27 70-1-15,-6 0 2 16,15 8-2-16,7 3 1 16,21 1-1-16,9-9 1 15,20-4-2-15,6-18 1 16,15-11-1-16,-3-14-12 15,11-5-16-15,1-7-3 16,-2-11 1-16,-5-7-1 16</inkml:trace>
  <inkml:trace contextRef="#ctx0" brushRef="#br0" timeOffset="17800.0181">12685 1175 43 0,'24'-51'30'16,"-24"51"2"-16,0 0-3 16,0 0-23-16,0 0-2 15,0 0-1-15,0 0-1 16,0 0 0-16,0 0-2 15,0 0 0-15,59-49-1 16,-59 49-1-16,0 0 0 0,48-27-1 16,-48 27 2-16,0 0-3 15,52-39 3-15,-52 39-1 16,0 0 2-16,42-46-2 15,-42 46 3-15,0 0-2 16,0 0 1-16,14-52 0 16,-14 52 0-16,0 0 1 15,0 0-2-15,0 0 2 16,-72 10-1-16,41 26 2 15,12 21-2-15,-3 8 3 16,15 9-3-16,0 5 1 16,21-3 1-16,6-7-1 15,9-16-1-15,14-12 2 16,4-3-4-16,3-9-27 15,7-14 0-15,9-8-2 0,-1-10 2 16</inkml:trace>
  <inkml:trace contextRef="#ctx0" brushRef="#br0" timeOffset="18060.0329">13587 692 52 0,'0'0'31'0,"9"-49"0"0,-9 49-1 16,0 0-29-16,0 0 0 15,0 0-2-15,6 58 1 16,-25-29 1-16,28 68 0 15,11 11-2-15,-3 5-26 16,14 12-3-16,-6-12-1 16,8-14 1-16</inkml:trace>
  <inkml:trace contextRef="#ctx0" brushRef="#br0" timeOffset="18904.0812">13566 1132 70 0,'-49'-63'36'0,"49"63"-1"15,0 0-1-15,0 0-33 16,0 0-2-16,0 0 1 15,0 0 0-15,60-37-1 16,-18 51 1-16,53 8-3 16,2 0 0-16,12 2 1 15,-57-17 0-15,5 3 0 16,-7-6 0-16,1-1 0 15,-51-3 1-15,90-8 1 16,-90 8 1-16,76-22 1 16,-76 22-2-16,56-33 0 15,-56 33 0-15,51-41 1 0,-51 41-1 16,0 0 0-16,57-69-2 15,-57 69 1-15,22-47 1 16,-22 47-1-16,0 0-1 16,-1-61 0-16,1 61 0 15,0 0 1-15,0 0 1 16,-57-35-1-16,57 35 2 15,0 0-1-15,-65 35 1 16,40-16 0-16,-10 41 1 16,18 14-1-16,4 8 0 15,26 5 1-15,12-2-1 16,20-7-1-16,6-13 2 15,3-28-2-15,1-14 1 0,7-13-2 16,-2-12 0-16,-1-11 0 16,-5-17-1-16,1-8 2 15,-55 38-1-15,53-53 1 16,-53 53-1-16,50-67 3 15,-50 67-1-15,47-68 1 16,-47 68-1-16,39-69 0 16,-39 69-2-16,34-62 1 15,-34 62 0-15,27-52-1 16,-27 52 1-16,0 0-1 15,0 0 0-15,28-27 0 16,-8 40 2-16,-1 18-1 16,-6 13 1-16,1 3-1 15,0 3 1-15,0-3 0 0,-5-11 2 16,-4-21-1-16,0-5 3 15,-5-10-2-15,14-7 0 16,-14 7 1-16,0 0-1 16,0 0 0-16,28-68-2 15,-28 68 0-15,23-61-2 16,-23 61 0-16,33-69-7 15,-33 69-25-15,48-75-4 16,-48 75 0-16,56-75 3 16</inkml:trace>
  <inkml:trace contextRef="#ctx0" brushRef="#br0" timeOffset="19677.1254">10613 2612 51 0,'9'15'31'16,"-9"-15"1"-16,6 17-2 16,2-2-29-16,0 8-2 15,4 10 2-15,2 5-1 16,0 11 1-16,1 4-1 15,2 8 1-15,-1 0-1 0,-2 1 0 16,-5 0 0 0,3-7 0-16,-2-3 0 0,-4-8 0 15,2-5 0-15,-4-12-3 16,5-1-6-16,-8-10-19 15,-1-16-1-15,15 12-1 16,-5-16 1-16</inkml:trace>
  <inkml:trace contextRef="#ctx0" brushRef="#br0" timeOffset="20299.161">11373 2671 55 0,'15'-16'30'0,"-7"5"0"15,2-4-2-15,3 1-28 16,7 4-1-16,5 2 1 16,7 2 0-16,2 2-1 15,5 1 0-15,4 4 2 16,-2 1-1-16,1 1 1 15,-5 4-1-15,-1-2 1 16,-5 1-1-16,-3 0 1 16,-3 2 0-16,-5 3-1 0,-4 0 1 15,-4 6-2-15,-5-3 2 16,-7 8 0-16,-4 1 0 15,-5 1-1-15,-1 4 1 16,-8 2-1-16,-1 1 1 16,-6-1 0-16,2 4 0 15,-5-2-1-15,3 0 0 16,-3 3 0-16,1 2 1 15,2 0-1-15,2-4 0 16,5-1 0-16,5-3 1 16,3-3 0-16,13-4 0 15,2-5 0-15,14-3 1 16,9-7-1-16,4 1 1 15,8-3 0-15,6 1-1 0,6-4 0 16,4 3-1-16,0 1 1 16,-4 0-2-16,4 3-2 15,-11-3-4-15,2 11-7 16,-18-12-11-16,-2 8-5 15,-7-5-3-15,-4 2 2 16</inkml:trace>
  <inkml:trace contextRef="#ctx0" brushRef="#br0" timeOffset="20867.1935">12755 2811 57 0,'0'0'30'15,"0"0"0"-15,0 0-1 16,2 20-29-16,-2 2 0 16,1 10-1-16,3 9 0 15,0 5 1-15,1 7 1 16,4 2-1-16,4-1 0 15,0-4 0-15,8-4 1 16,3-6 0-16,5-5 0 16,3-12-1-16,7-3 1 0,1-10 0 15,3-2 0-15,5-8-1 16,-2-7 1-16,-2-4-1 15,-2-8 1-15,-6-4-1 16,-3-9 0-16,-9-6 0 16,-4-6 0-16,-9-6 0 15,-10-3 0-15,-6-1-1 16,-6-1 0-16,-9 2 1 15,-9-2-1-15,-5 6 1 16,-6 6-2-16,-5 6 1 16,-8 7-1-16,-3 11 2 15,-2 7-2-15,-4 13 1 16,1 13 0-16,5 14-2 15,4 3 1-15,9 17-10 0,7 0-14 16,13 0-4-16,16 2 2 16,12-10 0-16</inkml:trace>
  <inkml:trace contextRef="#ctx0" brushRef="#br0" timeOffset="21401.224">13835 2836 55 0,'-5'-13'31'0,"5"13"-2"15,0 0-1-15,0 0-28 16,-8 29 0-16,3 6-2 15,1 7 2-15,1 9-1 16,1 5 2-16,4 3-1 16,9-2 1-16,0-6-1 15,9-6 1-15,9-11 0 16,3-5 0-16,9-15 1 15,2-5-1-15,5-9 1 0,4-5-1 16,-1-9 0-16,-3-4 0 16,-2-9 0-16,-3-7 0 15,-7-7 0-15,-6 0-1 16,-8-5 1-16,-10-4-1 15,-8-3 0-15,-8-2-1 16,-6 5 1-16,-7 3-1 16,-7 8 0-16,-10 3-1 15,-12 15 1-15,-4 6 0 16,-9 17-1-16,-6 12-1 15,4 13-25-15,0 6-1 16,6 6-1-16,14 4 0 16</inkml:trace>
  <inkml:trace contextRef="#ctx0" brushRef="#br0" timeOffset="22621.2938">17267 1052 35 0,'0'0'28'15,"0"0"1"-15,5-48-4 16,-5 48-22-16,0 0-2 16,0 0 0-16,-16-52-1 15,16 52-1-15,0 0 0 16,0 0 0-16,-52-19 1 15,52 19 0-15,0 0-1 0,-60 16 1 16,60-16 0-16,-61 29-1 16,22 11 2-16,12 13 0 15,-6 0 1-15,22 6-1 16,3-7 1-16,17-2 0 15,5-11 0-15,1-12 0 16,8-8 0-16,-2-11-1 16,4-9 0-16,2-11 0 15,-2-10-1-15,-25 22 1 16,0 0-1-16,39-65 0 15,-39 65-1-15,25-67 2 16,-25 67 0-16,19-83 1 16,-11 35-1-16,-1 2 1 15,-5-3-2-15,-2 49 3 0,14-92 0 16,-14 92-2-16,0-90-1 15,0 90-1-15,7-75 1 16,-7 75-2-16,0-56 2 16,0 56-2-16,0 0 0 15,0 0 0-15,0 0 2 16,0 0 0-16,0 0 1 15,58 102-2-15,-48-17 2 16,11 13-1-16,-6 5 2 16,9-3-3-16,-7-10 0 15,4-9-3-15,-5-26-25 16,-2-18-2-16,3-17 1 15,-2-12 1-15</inkml:trace>
  <inkml:trace contextRef="#ctx0" brushRef="#br0" timeOffset="22840.3063">17731 959 53 0,'0'0'33'0,"33"-53"-1"16,-33 53-1-16,0 0-29 15,0 0 0-15,29-18-2 16,-8 56 1-16,-1 27-3 16,-11 12-10-16,5 14-19 15,-13-1-1-15,7-8 0 16,-12-22 0-16</inkml:trace>
  <inkml:trace contextRef="#ctx0" brushRef="#br0" timeOffset="23065.3192">17889 800 63 0,'0'0'35'0,"7"-63"-2"15,-7 63-1-15,8-49-31 16,-8 49-1-16,0 0-5 16,0 0-27-16,0 0-1 15,0 0-2-15,0 0 3 16</inkml:trace>
  <inkml:trace contextRef="#ctx0" brushRef="#br0" timeOffset="27409.5677">18616 856 7 0,'0'0'21'0,"0"0"2"0,0 0-14 16,0 0 0-16,0 0 1 15,48-52 2-15,-48 52-2 16,0 0 0-16,0 0-2 15,0 0-3-15,0 0 1 16,0 0-1-16,0 0-3 16,5-49 1-16,-5 49-1 15,0 0-1-15,0 0-1 16,-54-8 1-16,54 8 0 15,0 0-1-15,-63 4 1 16,63-4-3-16,-49 7 3 16,49-7-2-16,-51 11 1 15,51-11 0-15,0 0 0 16,-55 26-1-16,55-26 1 0,0 0 2 15,0 0-2-15,0 0 1 16,0 58-1-16,0-58 3 16,0 0-3-16,45 51 1 15,-45-51 0-15,0 0 0 16,66 61 0-16,-53-24 1 15,31 12 0-15,-16-1 0 16,-14-2 0-16,-14-4 1 16,-11-7-1-16,-10-7 2 15,-8-8-3-15,0-13 0 16,-6-7 0-16,3-3 0 15,-1-6-8-15,33 9-22 16,0 0-2-16,0 0-3 0,-51-47 2 16</inkml:trace>
  <inkml:trace contextRef="#ctx0" brushRef="#br0" timeOffset="27761.5878">19134 573 43 0,'54'-41'28'16,"-54"41"0"-16,0 0 1 16,0 0-24-16,0 0 1 15,0 0 1-15,38 73 0 16,-38-73 0-16,-28 101 0 15,26-1 0-15,-1 7-2 16,6 2-3-16,4-1 0 16,3-15-2-16,-2-19-6 15,6-23-26-15,-12-20-1 16,6-11-1-16,-8-20 1 15</inkml:trace>
  <inkml:trace contextRef="#ctx0" brushRef="#br0" timeOffset="28407.6248">19094 1161 64 0,'-57'-60'33'0,"57"60"-1"15,0 0-8-15,0 0-19 16,-20-53 1-16,20 53 0 15,0 0-4-15,0 0 1 16,72-25-2-16,-72 25 1 16,75-6-1-16,-75 6 0 15,99-6-1-15,-46 4 0 16,3-4-2-16,2-1 2 15,1 0 0-15,-4-4 0 16,1 0-1-16,-3-2 1 0,-6 1-1 16,-47 12 2-16,83-29-1 15,-83 29 1-15,61-29 0 16,-61 29-1-16,0 0 1 15,48-35 0-15,-48 35-1 16,0 0 0-16,0 0 2 16,0 0-2-16,0 0 1 15,-57-6 0-15,57 6 0 16,-46 30 1-16,46-30-1 15,-62 59 1-15,24-4 1 16,7 2-2-16,12-1 1 16,17-5-2-16,16-12 2 15,7-18-2-15,-21-21 2 16,0 0-1-16,48-6 0 0,-48 6 1 15,0 0-3-15,55-51 2 16,-55 51-3-16,42-48 3 16,-42 48-2-16,35-51 0 15,-35 51 0-15,0 0 0 16,47-63 1-16,-47 63 1 15,0 0 0-15,0 0-1 16,0 0 0-16,53-31 1 16,-33 40 0-16,-10 25-1 15,-1 15 1-15,1 2-3 16,4-8-5-16,13-9-27 15,-7-15 0-15,8-11-3 16,-28-8 1-16</inkml:trace>
  <inkml:trace contextRef="#ctx0" brushRef="#br0" timeOffset="28821.6485">20384 985 49 0,'56'-56'29'16,"-56"56"2"-16,0 0 1 15,0 0-27-15,0 0 2 16,47-1-1-16,-63 25 0 16,21 21 1-16,-3 9 0 15,-1 1-2-15,0 0-1 16,2-9-1-16,-1-12-1 0,0-18 0 15,-2-16 0-15,0 0-1 16,0 0 0-16,0 0 1 16,0 0-1-16,45-66-1 15,-45 66-1-15,31-51 1 16,-31 51-2-16,38-55 2 15,-38 55-1-15,41-54 1 16,-41 54-2-16,0 0 2 16,68-57 2-16,-68 57-3 15,0 0 3-15,66-11-3 16,-66 11 2-16,50 40-1 15,-16 5 1-15,-6 20-7 16,-13-6-28-16,15 2-1 16,-7-15 1-16,9-15-3 0</inkml:trace>
  <inkml:trace contextRef="#ctx0" brushRef="#br0" timeOffset="29438.6838">21445 1033 54 0,'29'-62'32'16,"-29"62"-1"-16,0 0 0 15,0 0-25-15,0 0 1 16,0 0-2-16,-50 0 2 15,27 41-2-15,6 8-1 16,3 9-1-16,8 0-2 0,7-1 1 16,6-9-1-16,6-12 0 15,4-11 0-15,4-7-1 16,1-6 1-16,0-4-1 15,4-8 0-15,-2-3 0 16,0-5 0-16,3-2 0 16,-1-7 0-16,0 0 1 15,0-5-1-15,1-2 0 16,-27 24 0-16,0 0 1 15,0 0-1-15,57-57 1 16,-57 57-1-16,0 0 1 16,54-50-1-16,-54 50 1 15,0 0-2-15,54-56 1 16,-54 56-1-16,0 0 0 0,60-60 1 15,-60 60-1-15,0 0 0 16,55-57 1-16,-55 57 0 16,0 0 0-16,40-51 0 15,-40 51 0-15,0 0 0 16,0 0 0-16,0 0 2 15,0 0-2-15,0 0 2 16,0 0-2-16,0 0 2 16,-23 10-1-16,2 40 1 15,1 5-2-15,7 9 1 16,6 3-1-16,11-3-3 15,19-8-28-15,-1-11-2 16,14-19-4-16,0-6 0 16</inkml:trace>
  <inkml:trace contextRef="#ctx0" brushRef="#br0" timeOffset="30374.7373">23273 1145 50 0,'0'0'28'15,"0"24"1"-15,-2 6-1 16,-5 9-23-16,0 8 0 15,2 2 1-15,5 0 0 16,0-15 0-16,-4-8-1 16,6-5 2-16,-4-9-3 15,2-12 0-15,0 0-1 16,0 0 0-16,14-16-1 15,-3-5 0-15,3-8 0 16,-14 29-2-16,0 0 1 0,31-64 0 16,-31 64-1-16,0 0 0 15,40-72-1-15,-40 72 1 16,24-29-1-16,2 14 1 15,-2 13-2-15,-7 11 1 16,0 14 0-16,-7 13 1 16,-5 16 0-16,-2 3 0 15,-3-14-1-15,0-10 2 16,-2-9 0-16,4-7 0 15,-2-15 0-15,0 0 0 16,17-7 1-16,-3-13-1 16,5-9 1-16,4-6-1 15,1-8 0-15,-24 43-1 16,0 0 1-16,51-66-1 0,-51 66 1 15,0 0-1-15,51-50 1 16,-17 32-1-16,-5 14-1 16,-1 11 1-16,-10 14 0 15,3 11 0-15,-8 8-1 16,-3 4 0-16,-3-4-6 15,-8-10-26-15,10-5-1 16,-6-6-1-16,6-4-2 16</inkml:trace>
  <inkml:trace contextRef="#ctx0" brushRef="#br0" timeOffset="30724.7573">24269 799 66 0,'0'0'32'15,"49"-46"-2"-15,-49 46 1 16,0 0-26-16,53 35 2 16,-62-5-2-16,40 54 2 15,-2 16-2-15,-5 11 0 16,-11 10-1-16,-8 5-1 15,-14-5-2-15,-11-16 1 0,-13-44-2 16,-1-11 0-16,-3 1-9 16,-14-13-25-16,8-3 1 15,-6-16-2-15,4-4-2 16</inkml:trace>
  <inkml:trace contextRef="#ctx0" brushRef="#br0" timeOffset="31143.7813">23396 701 41 0,'-68'-26'28'16,"68"26"2"-16,-58 26 2 15,58-26-22-15,-116 89-2 16,43 7 0-16,6 17 0 0,9 7 0 16,21 13 0-16,18 0-5 15,17-9 0-15,19-19-1 16,17-31-26-16,19-3-7 15,6-14-2-15,10-5-2 16,-2-13-1-16</inkml:trace>
  <inkml:trace contextRef="#ctx0" brushRef="#br0" timeOffset="32264.8454">15708 2968 53 0,'-7'9'27'16,"4"10"1"-16,-1 11 1 15,-7 2-24-15,9 13 0 16,-5-2 1-16,5 11 2 16,-6-11-2-16,8 4 3 15,-8-15-4-15,8-1 0 16,-6-12-1-16,6-4 0 0,0-15-1 15,0 0-1-15,6-15 1 16,4-9-2-16,4-12 1 16,4-8-2-16,6-4 1 15,0-4-1-15,0 2 0 16,3 6 0-16,-3 7 0 15,-4 11-1-15,0 13 1 16,-3 15 0-16,-3 13-1 16,-1 9 1-16,-2 7 0 15,1 3 0-15,-3 5 0 16,1 1 1-16,-4-8 0 15,5-1 0-15,-7-11 0 16,3-6 1-16,-7-14-1 0,20 1 0 16,-7-16 0-16,3-8 0 15,2-7 1-15,4-4-2 16,2 1 1-16,-1-2-1 15,1 8 0-15,-1 3 0 16,-2 13 0-16,0 12-1 16,-4 9 1-16,2 11-1 15,-4 5 0-15,1 4 0 16,0 2 1-16,-1 0-1 15,3-4-1-15,-4-10-3 16,15 4-10-16,-14-20-18 16,16 7-1-16,-5-21-2 15,9 4 1-15</inkml:trace>
  <inkml:trace contextRef="#ctx0" brushRef="#br0" timeOffset="32796.8758">16782 2968 55 0,'17'-12'30'0,"-17"12"0"16,18 3 0-16,-18 11-15 15,5 19-9-15,-8 5 1 16,7 13-1-16,-8 0 0 16,6 6 0-16,-6-7-2 15,9 0 1-15,-3-13-2 16,5-9 0-16,-1-13-1 15,6-8-1-15,-1-15 1 16,5-8-2-16,1-10 1 16,2-10-1-16,5-7 0 15,-1 0 0-15,0 2 0 0,-3 4-1 16,-1 8 1-16,0 10-1 15,-2 13 1-15,-4 12-1 16,-3 14 1-16,-3 7 0 16,-1 4 0-16,-2 6 0 15,0 0 0-15,0-3 1 16,-3-4-1-16,0-7 1 15,2-8 0-15,-3-15-1 16,0 0 1-16,19 4 0 16,-4-21-1-16,4-8 1 15,5-10-1-15,3-6 0 16,7-4 1-16,2 3-2 15,-1 1 2-15,2 7-2 0,-3 8 1 16,-3 11 0-16,-1 16 0 16,-7 16 0-16,0 11 0 15,-2 10 0-15,-1 5-1 16,3 7 2-16,-1-1-2 15,-2-5-14-15,18 9-14 16,-11-22-8-16,7-3-2 16,5-19-4-16</inkml:trace>
  <inkml:trace contextRef="#ctx0" brushRef="#br0" timeOffset="52789.0193">3587 4051 16 0,'0'0'25'15,"0"0"-1"-15,-9-10 4 16,9 10-20-16,0 0 0 16,0 0 0-16,0 0-1 15,0 0-1-15,-10 18 0 16,10-18-1-16,-10 27-1 15,-2-9 2-15,6 6-2 16,-8-2 0-16,5 7 0 16,-5-1 0-16,3 1 0 15,-1-1-1-15,1 3-1 0,1-2 0 16,0 4 1-16,3-7-2 15,1 4 1-15,3-2-1 16,1-1 1-16,3-5-1 16,7 0 0-16,4-4 1 15,7-6-2-15,8 0 1 16,4-5 0-16,5-6 0 15,5 1 0-15,4-3 0 16,2 0-1-16,2-5 0 16,-3 6 1-16,-2-2 0 15,3-1-1-15,-3 3 0 16,-1-2 1-16,-2 2-1 15,-4 0 0-15,-1 0 0 16,-4 0 0-16,-5 1 0 0,-2-1 0 16,-7 1 1-16,-4-1-2 15,-3 2 0-15,-11-2-5 16,18 1-21-16,-18-1-8 15,0 0-1-15,-6-19-1 16</inkml:trace>
  <inkml:trace contextRef="#ctx0" brushRef="#br0" timeOffset="53332.0504">3927 4248 22 0,'0'0'25'16,"0"0"0"-16,0 0 2 0,-1 22-19 16,-3-10 0-16,5 13 0 15,-8 0 1-15,13 11 1 16,-9 0-1-16,8 10-1 15,-7-3 0-15,7 6-1 16,-5-5-2-16,4 5-1 16,-4-9-2-16,5 0 0 15,-5-5 0-15,3-4 0 16,-1-5-1-16,-2 0 0 15,4-8 0-15,-1 1 0 16,-1-7-1-16,-2 0 1 16,0-12-1-16,2 10-3 15,-2-10-18-15,0 0-15 16,0 0 1-16,0 0-3 15,0 0 2-15</inkml:trace>
  <inkml:trace contextRef="#ctx0" brushRef="#br0" timeOffset="54674.1271">4103 5456 44 0,'0'0'28'16,"-5"-15"3"-16,2 3-7 15,3 12-17-15,-13-16-1 16,13 16 0-16,-21-16-1 15,21 16-1-15,-25-18-1 16,7 12 0-16,-2-3-1 16,3 1 0-16,-8 1 0 15,-1 3 1-15,-4 3-2 0,-1 1 0 16,-2 2-1-1,2 7 1-15,0-1 0 0,1 3-1 16,2 3 0-16,2-1 1 16,4 2-1-16,3 3 1 15,1 1-1-15,7 0 1 16,0 0 0-16,5 4 0 15,4-3 0-15,4 1 0 16,4-3 0-16,7-2 1 16,2-2-1-16,5-1 0 15,3-5 0-15,5-2-1 16,1-4 1-16,2-1 0 15,0-3-1-15,-1 0 1 16,2-3-1-16,-2-2 0 0,-1-3 1 16,1 0-1-16,-1-3 0 15,-5-1 0-15,3 0 0 16,-3-1 0-16,-2-1 1 15,-1 2-1-15,-6 1 0 16,-1 2 0-16,-6 1 1 16,-8 10-1-16,10-15 0 15,-10 15 0-15,4-11 0 16,-4 11 0-16,0 0 1 15,0 0-1-15,0 0 0 16,3-9 0-16,-3 9 0 16,0 0 0-16,0 0-1 15,0 0 1-15,0 0 0 16,-4 15 0-16,4-15 1 15,0 12-1-15,0-12 0 0,2 18 1 16,-2-18-1-16,4 22 1 16,-3-11-1-16,3 3 1 15,-2 1 0-15,1 2 0 16,2 2 0-16,-4 4 0 15,2 1 3-15,-3 2-2 16,5 1 1-16,0 3-2 16,-3 0 2-16,2-1-1 15,2 2 1-15,0-2-2 16,-1-5-1-16,-1 5 1 15,4-4-1-15,-3-2 1 16,-1-1-1-16,-1-3 1 16,0-2-1-16,0-4 0 15,-2-2 0-15,-1-11 0 0,2 13 1 16,-2-13-1-16,0 0 0 15,1 11 0-15,-1-11 0 16,0 0 0-16,0 0 0 16,0 0 0-16,0 0 0 15,0 0 0-15,0 0-1 16,0 0-2-16,2 13-17 15,-15-23-15-15,13 10-2 16,-12-10-2-16,12 10-1 16</inkml:trace>
  <inkml:trace contextRef="#ctx0" brushRef="#br0" timeOffset="90725.1891">10901 4261 17 0,'-4'-15'25'15,"4"15"2"-15,-6-14 1 16,-3 3-18-16,9 11 0 15,-10-15-2-15,10 15 0 16,-10-17-3-16,10 17 1 16,-16-15-3-16,16 15 0 15,-26-9-1-15,12 7 1 16,-5 0-2-16,-3 0 0 15,0 7 0-15,-4 2-2 16,0 0 2-16,1 2-2 16,6 1 1-16,-3 2-1 15,7 1 1-15,3 3-1 16,4-3 1-16,9 3 0 15,7-3 1-15,6 6-1 0,7-1 1 16,5 2 0 0,3 2-1-16,9 1 1 0,-1-1 0 15,1 2 0-15,-6-4-1 16,2 4 1-16,-8-1 0 15,0 2 0-15,-7-3 0 16,-1 6 0-16,-9-4 0 16,-3 2 2-16,-5-1-2 15,-3 1 0-15,-4-4 0 16,-4-1 0-16,-5-2-1 15,0-6 1-15,-2-2 0 16,0-3 0-16,-4-6 0 16,-1-2-1-16,-1-7 1 15,1 1 0-15,0-5-1 0,0-4 1 16,2-2-1-16,3-4 1 15,3-2-1-15,4-1 0 16,5-5 1-16,5 2-1 16,1-3 0-16,8-1 0 15,4-1 0-15,2 0 0 16,5-1 1-16,3 3-2 15,0 3 2-15,0 0-1 16,-3 4 0-16,3 2 0 16,-3 5-1-16,-2 2-4 15,7 7-28-15,-14-1 0 16,4 7-2-16,-15 1 1 15</inkml:trace>
  <inkml:trace contextRef="#ctx0" brushRef="#br0" timeOffset="91459.2311">11372 4189 32 0,'16'8'28'0,"-4"-1"2"15,3-5-4-15,8 9-17 16,-7-10 2-16,14 11-2 15,-10-11-1-15,12 7-2 16,-9-7-1-16,5 4-2 16,-1-6 1-16,1 2-1 15,-4-4-1-15,4 1 0 0,-5-1-1 16,-2-1 0-16,-2 1 0 15,-1 0 0-15,-4 2 0 16,-5 0-1-16,-9 1 0 16,15 1 0-16,-15-1 1 15,0 0-1-15,9 16 0 16,-9-5 0-16,0 1 0 15,0 3 1-15,-4 4-1 16,-1 4 1-16,0 2-1 16,1 3 1-16,-3-1-1 15,-1 3 1-15,-1 1-1 16,4 0 1-16,-3 0-1 15,2-2 0-15,0-2 0 16,3 0 1-16,-2 0-1 16,3-7 0-16,-1 1 0 0,2-4 1 15,-1-4-1-15,2 0 0 16,0-2 0-16,0-11-4 15,7 12-28-15,-7-12-3 16,0 0 0-16,0 0-2 16</inkml:trace>
  <inkml:trace contextRef="#ctx0" brushRef="#br0" timeOffset="92468.2888">12514 4178 48 0,'0'0'28'15,"-5"-12"2"-15,5 12-5 16,-12-8-19-16,12 8 0 15,-20-6-2-15,20 6 0 16,-23 0-1-16,10 3-1 16,-3-3 0-16,-2 6 0 15,-1-4-1-15,1 2 0 16,1 2 0-16,0 0 1 15,-2 0-1-15,4 2-1 0,1-5 1 16,0 4-1-16,4-2 3 16,10-5-3-16,-18 8 1 15,18-8-1-15,-14 8 2 16,14-8-1-16,-10 8 0 15,10-8 1-15,-9 12-1 16,9-12 0-16,-6 16 0 16,6-16 1-16,-6 19-1 15,4-5 0-15,-3 0 0 16,5 0-1-16,-3 1 1 15,2 1 0-15,-2 0-1 16,2 3 1-16,0-1-1 16,1-1 0-16,0 2 0 15,1-3 1-15,1-3-1 0,2-1 0 16,-4-12 0-16,9 15 1 15,-9-15-1-15,18 0 1 16,-8-3-1-16,6-4 1 16,-1 0-1-16,4-2 0 15,4 1 1-15,0 0-1 16,1 2 0-16,1 2 0 15,0 6 0-15,1 3 0 16,-3 7 0-16,-2-2 0 16,-3 9 0-16,-1 0 1 15,-5 7-1-15,-2-1 1 16,-5 2-1-16,-4-2 1 15,-2 1 0-15,-2 1 0 0,-9-5-1 16,5-1 1-16,-7-6 0 16,-1 0-1-16,-3-6 1 15,-2-5-1-15,-1-1-1 16,-5-7-3-16,12 8-26 15,-16-16-5-15,11 6-1 16,-1-11-3-16</inkml:trace>
  <inkml:trace contextRef="#ctx0" brushRef="#br0" timeOffset="93510.3484">13121 4398 51 0,'0'0'32'16,"0"0"1"-16,0 0-1 15,9 20-24-15,-10-9 0 0,8 11-1 16,-7-6 0-16,7 13-2 16,-6-5-1-16,4 3 0 15,-9-4-2-15,8-1 1 16,-8-6-1-16,3-1 0 15,1-15-1-15,-5 15 1 16,5-15-1-16,0 0 0 16,-3-23 0-16,6 6 0 15,2-6-1-15,4-3 1 16,2-3-1-16,4-2 0 15,2 6 0-15,2-2 0 16,0 10 0-16,2 3 0 16,2 7 0-16,-2 7 0 15,-1 7 0-15,-3 5 0 0,0 8-1 16,-2 5 1-16,-5 2 0 15,1 7 0-15,-5-4-1 16,-1 0 2-16,-3-6-1 16,1-2 0-16,-2-5 0 15,-1-17 1-15,1 9 0 16,-1-9-1-16,7-17 1 15,0-2-1-15,0-2 1 16,3-6-1-16,4 0 0 16,2-3 0-16,3 4 0 15,0 3 0-15,-1 5 0 16,3 8 0-16,0 2-1 15,-3 8 1-15,1 6-1 16,-2 5 1-16,-2 4 0 16,1 3 0-16,-2 3 0 0,-1 2-1 15,-4 0 1-15,1 0 0 16,-2 1 0-16,-4-4 0 15,1-2-1-15,-4-5-3 16,5 9-12-16,-6-22-19 16,-6 14 0-16,6-14-3 15,0 0 1-15</inkml:trace>
  <inkml:trace contextRef="#ctx0" brushRef="#br0" timeOffset="94337.3957">14057 4428 58 0,'15'-13'34'16,"-15"13"-1"-16,10 4 0 15,-1 6-26-15,-9 3-1 16,4 7-1-16,-6-4 0 16,5 8-1-16,-6-1-1 0,3 0-1 15,-4-2 0-15,6-3 0 16,-5-5-1-16,3-2 0 15,0-11 1-15,0 0-1 16,0 0-1-16,0 0 1 16,8-15 0-16,-2-1 0 15,2-2-1-15,3-4 1 16,-1-2-1-16,4 1 0 15,0 1 0-15,1 2 0 16,2 6 0-16,0 0 0 16,0 9-1-16,1 4 1 15,0 5 0-15,-3 7 0 16,0 4-1-16,-2 6 1 15,-2 4 0-15,-1 2 0 0,-5 2 0 16,0 0 0-16,-2-2 0 16,1-3 0-16,-4-2 0 15,1-5 1-15,-1-7 0 16,0-10-1-16,0 0 1 15,0 0 0-15,0 0-1 16,13-24 1-16,-9 2 0 16,7 0-1-16,-1-5 0 15,3-3 1-15,2-2-1 16,2 1 0-16,2 4 1 15,0-1-1-15,0 7 0 16,1 3 0-16,1 7 0 16,0 5-1-16,-3 6 1 15,1 9 0-15,3 3-1 16,-1 5 1-16,-1 7 0 0,0 2 0 15,0 7-1-15,-3-1 1 16,-3-1 0-16,1 1 0 16,-4-5 0-16,-3-1 0 15,-3-4 0-15,-1-7-1 16,2 4-8-16,-17-17-23 15,11-2-3-15,0 0-2 16,0 0-2-16</inkml:trace>
  <inkml:trace contextRef="#ctx0" brushRef="#br0" timeOffset="96110.4972">18650 4165 32 0,'0'0'25'0,"-23"5"3"16,8 3-1-16,6 9-20 15,-13-4 1-15,6 16 0 16,-6-2 1-16,11 14-2 16,-12-4 1-16,12 13-2 15,-1-6 0-15,8 7-1 16,4-2-2-16,7-2 0 15,5-5-1-15,8-5-1 0,6-7 0 16,6-3 0-16,4-9-1 16,1-11-2-16,11 2-7 15,-16-16-24-15,13 2-1 16,-7-13-2-16,3 3 1 15</inkml:trace>
  <inkml:trace contextRef="#ctx0" brushRef="#br0" timeOffset="96493.5191">19198 4325 47 0,'0'0'31'0,"0"-11"1"16,0 11-1-16,-24 13-23 15,16 7-2-15,-6 3-1 16,8 11 0-16,-3-2 1 0,11 7-2 15,0-2-1-15,11 2 0 16,1-4-1-16,6-1 1 16,-1-10-1-16,4-2 0 15,2-7-1-15,4-6 1 16,-2-9-1-16,4-4 0 15,-4-9 0-15,2-7 0 16,-3-4 0-16,-4-5-1 16,-6-5 1-16,-6-1-1 15,-7-4 0-15,-8 4 0 16,-6 0 1-16,-7 5-1 15,-5 3 0-15,-5 6 0 16,-3 6 0-16,1 6-1 16,-1 10-2-16,-5-3-13 0,14 18-21 15,-3-2 1-15,16 9-2 16,0-5 1-16</inkml:trace>
  <inkml:trace contextRef="#ctx0" brushRef="#br0" timeOffset="96993.5477">19664 4301 64 0,'10'1'35'0,"-10"-1"-2"0,8 18 0 16,-9-3-27-16,3 9-3 16,-2 4 0-16,3 2 1 15,-6 2-2-15,3 1 1 16,0-2-1-16,0-1 0 15,-1-9 0-15,1-4 0 16,0-17-1-16,4 13 1 16,-4-13-1-16,9-17 0 15,-3-4 0-15,5-2 0 16,1-7 0-16,3-3-1 15,1-5 0-15,3 2 0 16,2 0 0-16,2 5 1 16,1 4-1-16,-1 9 0 15,2 8 0-15,-2 8 0 0,-1 9 0 16,-1 11-1-16,-6 6 1 15,-1 5-1-15,-3 6 1 16,0 1-1-16,-2 2 1 16,-1 1 0-16,1-1-1 15,-2-5 1-15,1-3-2 16,-2-16-7-16,13 5-28 15,-19-19 1-15,22 13-1 16,-22-13 0-16</inkml:trace>
  <inkml:trace contextRef="#ctx0" brushRef="#br0" timeOffset="97418.572">20374 4218 60 0,'14'-7'35'0,"-2"13"-2"16,-12-6-1-16,17 22-26 15,-13-5 1-15,8 11-2 16,-5 1 1-16,2 5-3 15,-2 3 0-15,2-1-1 16,-2-3 0-16,2 1 1 16,1-5-2-16,0-3 2 15,3-6-2-15,-3-3 1 16,4-10 0-16,2 0-1 0,-1-7 1 15,5-5-1-15,-4-7 0 16,3-4 0-16,-2-6 0 16,2-7 0-16,-3 1-1 15,1-6 1-15,-4-3 0 16,-1-5 0-16,-3 3-1 15,0 0 1-15,1 2-1 16,-5 1-2-16,5 13-5 16,-15-10-25-16,14 19-5 15,-9-2-2-15,0 16 1 16</inkml:trace>
  <inkml:trace contextRef="#ctx0" brushRef="#br0" timeOffset="97868.5977">21035 4340 59 0,'0'-12'35'0,"0"12"-2"16,9-16 1-16,2 13-27 16,2-8-2-16,5 5-1 15,-2-6-1-15,6 6 1 16,-1-5-2-16,2 1 0 15,-4-1-1-15,-4 1 1 0,-1-1-1 16,-3 1 1-16,-11 10-2 16,6-17 1-16,-6 17-1 15,-9-12 0-15,9 12 1 16,-22 2-1-16,7 5 0 15,-4 5 0-15,1 6 0 16,2 6-1-16,2 3 2 16,1 6-2-16,7 2 2 15,5 4-2-15,2 0 2 16,5-6-2-16,2-1 1 15,3-6-1-15,6 7-8 16,-10-22-26-16,13 5-1 16,-4-13-1-16,8 1 1 0</inkml:trace>
  <inkml:trace contextRef="#ctx0" brushRef="#br0" timeOffset="98196.6165">21547 4308 58 0,'0'0'33'0,"7"17"-1"16,-7-2 1-16,5 12-25 16,-5-3-4-16,4 7 3 15,-7-3-2-15,6 1 0 16,-3-7 0-16,2 0-1 15,-4-7 0-15,5-5-1 16,-3-10-1-16,0 0 1 16,7-15-1-16,-3 1 0 0,3-8-1 15,4-3 0-15,-1-9 0 16,5 1-1-16,3-5 0 15,-1 1-1-15,4 5-5 16,-12-6-27-16,13 11-4 16,-7-5 0-16,6 11-2 15</inkml:trace>
  <inkml:trace contextRef="#ctx0" brushRef="#br0" timeOffset="98530.6356">22255 3841 81 0,'0'0'34'15,"0"0"-2"-15,-3 16-1 16,-3 5-28-16,6 14 0 15,-6 5-1-15,1 10 1 16,-4 5 0-16,3 6-1 16,-3-2-1-16,-1 1 0 15,0-6 1-15,1-1-2 16,3-6 1-16,3-5-1 15,3-5 1-15,3-6-1 16,3-3 1-16,4-7-1 16,3-3-1-16,2-8-3 0,13 6-25 15,-9-13-6-15,5-1-1 16,-6-11-1-16</inkml:trace>
  <inkml:trace contextRef="#ctx0" brushRef="#br0" timeOffset="98763.6489">22130 4295 72 0,'16'6'36'0,"-2"-9"-1"0,13 5 0 16,2-9-30-16,8 4-1 15,10 3-35-15,-9-8 0 16,5 6-3-16,-1-8-2 15</inkml:trace>
  <inkml:trace contextRef="#ctx0" brushRef="#br0" timeOffset="100332.7387">19108 5248 37 0,'-13'-5'29'0,"13"5"2"15,-6 23-1-15,-3-6-20 16,10 15-1-16,-10-4-1 16,6 13 0-16,-6-6-2 15,7 7 1-15,-5-6-4 16,5-3 1-16,-5-7-2 15,7-2 0-15,-5-11 0 16,5-2-1-16,0-11 1 16,0 0-1-16,0 0 0 15,9-18 0-15,-1-2 0 16,4-5-1-16,2-5 1 0,1-5-1 15,3-3 0-15,4-2 1 16,-1 4-1-16,0 3 0 16,0 3 0-16,-1 7 1 15,-2 8-1-15,0 8 0 16,-3 9-1-16,-4 10 1 15,2 9 0-15,-4 8 0 16,-2 5 0-16,1 6 0 16,-2 2 0-16,-1-2 0 15,-1-1-1-15,-1-5 2 16,-3-7-1-16,1-5 0 15,-1-7 1-15,0-15-1 16,4 12 1-16,-4-12 0 0,7-13-1 16,0-4 1-16,1-5-1 15,4-7 1-15,2-6-1 16,1-6 0-16,4-3 1 15,0 4-1-15,2-1 0 16,0 9 0-16,-1 4 0 16,-3 11 0-16,3 11 0 15,-2 11 0-15,1 11-1 16,-2 8 1-16,-3 9 0 15,-2 5 0-15,-1 2-1 16,0 3 1-16,-3-1 0 16,-7-6 0-16,4-1-1 15,-2-11-1-15,4 6-20 16,-7-30-11-16,3 18-2 0,-3-18-3 15,0 0 2 1</inkml:trace>
  <inkml:trace contextRef="#ctx0" brushRef="#br0" timeOffset="101037.779">20001 5315 58 0,'0'11'34'0,"4"8"0"16,-7-1-1-16,8 9-25 0,-9-6 0 15,8 10-2-15,-7-7-1 16,4 4-1-16,-4-8-1 15,2 1 0-15,-2-7-1 16,2-3 0-16,1-11-1 16,0 0 1-16,0 0-1 15,0 0 0-15,4-12 0 16,3-3 0-16,3-8-1 15,3-4 1-15,3-6-1 16,3-5 0-16,0 2 0 16,4 0 0-16,1 4 0 15,-2 4 0-15,0 9 0 16,1 6 0-16,-2 12-1 15,-3 9 1-15,0 8-1 16,-6 9 1-16,-1 8 0 0,-5 1 0 16,-2 2-1-16,-4 3 1 15,0-3 0-15,-1-4 0 16,-4-4 0-16,4-10 0 15,1-3 1-15,0-15-1 16,0 0 0-16,12 2 0 16,-5-15 0-16,5-2 0 15,1-8 1-15,1-5-1 16,6-4 0-16,1-5 0 15,-2-5 1-15,5 2-1 16,-1 1 0-16,-1 1 0 16,1 11 1-16,0 2-1 15,-1 13 0-15,4 10-1 16,-4 12 1-16,-2 9 0 0,-1 7 0 15,-2 9 0-15,0 5 0 16,-4 1 0-16,-2 1 0 16,-3 0 0-16,-2-5 0 15,-3-4 0-15,2 1-9 16,-19-18-24-16,8 3-2 15,-11-8-3-15,2-1-1 16</inkml:trace>
  <inkml:trace contextRef="#ctx0" brushRef="#br0" timeOffset="101797.8225">19447 6106 52 0,'0'0'31'0,"-3"-12"2"16,3 12 0-16,-5 14-22 15,-6-3 0-15,10 17-3 16,-11 1-2-16,7 12 0 15,-4 0-1-15,2 11-1 16,-1 0 0-16,3 3 1 16,0 2-3-16,2 2 2 15,3-2-2-15,2-1 1 16,0-3-1-16,5-4 0 15,4-5-1-15,-1-6 0 16,3-8-1-16,3-8-1 0,3-7-3 16,-5-20-11-16,10 7-21 15,-12-17-2-15,5 1 0 16,-8-11-1-16</inkml:trace>
  <inkml:trace contextRef="#ctx0" brushRef="#br0" timeOffset="102105.8401">19103 6565 82 0,'0'0'37'0,"14"-6"-3"15,3 1 2-15,15 7-29 16,3-6-2-16,12 6 0 15,1-2-1-15,5 2-2 16,2 0-1-16,-3-6-9 16,5 7-26-16,-12-9-2 15,0 5 0-15,-6-5-3 16</inkml:trace>
  <inkml:trace contextRef="#ctx0" brushRef="#br0" timeOffset="102518.8637">20040 6451 71 0,'-17'4'33'15,"10"9"1"-15,-2-1 0 16,6 8-25-16,-4-1-3 15,7 10 1-15,0-5-1 16,7 7-1-16,-1-1-2 16,4 3 1-16,3-4-2 15,2-5-1-15,4-1 1 16,4-5-1-16,1-8 0 15,8-4-1-15,-2-8 1 0,-3-6 0 16,5-6-1-16,-2-5 0 16,-5-5 0-16,-4-5 0 15,-7-1 0-15,-8-3-1 16,-7 0 1-16,-7 2-1 15,-11 3 0-15,-5 4 0 16,-9 7 1-16,-1 7-1 16,-4 6 1-16,1 7 1 15,10 7-4-15,-8-3-21 16,21 11-13-16,2-4 2 15,15 3-4-15,1-5 3 16</inkml:trace>
  <inkml:trace contextRef="#ctx0" brushRef="#br0" timeOffset="103559.9232">19515 7453 68 0,'0'15'35'15,"5"8"-1"-15,-6 2 2 16,10 16-28-16,-11-7-1 15,9 12 0-15,-12-6-2 16,9 2 1-16,-9-11-3 16,4-3 0-16,-4-11-1 15,2-4 0-15,3-13-1 16,0 0 0-16,0 0 0 15,-4-18 0-15,11-4-1 16,2-4 1-16,4-8-1 16,6-2 0-16,4-3 0 15,0-1 0-15,7 5 0 0,-1 1 0 16,2 8-1-16,-4 6 1 15,-1 12 0-15,-4 8 0 16,-7 10 0-16,-3 14 0 16,-1 6-1-16,-3 8 2 15,-2 3-2-15,-1 5 1 16,0-1 0-16,-1-3 0 15,1-5 0-15,2-9 1 16,0-5-1-16,3-5 0 16,-10-18 1-16,15 8-1 15,-4-15 0-15,0-7 1 16,0-7-1-16,3-5 1 15,3-10-1-15,3-8 0 16,7-5 0-16,-2-1 0 0,8-1 1 16,1 8-1-16,7 1 0 15,-2 9 0-15,2 12-1 16,-2 14 1-16,-3 12 0 15,-3 14 0-15,-7 12 0 16,-3 13 0-16,-4 3 0 16,-5 10 0-16,-5 2 0 15,-2-4 0-15,-3-3 0 16,-1-7 0-16,-2-9-1 15,-4-17-10-15,6 1-21 16,-11-17-7-16,8-3 1 16,-18-14-3-16</inkml:trace>
  <inkml:trace contextRef="#ctx0" brushRef="#br0" timeOffset="108762.2208">19054 3681 26 0,'0'0'27'0,"0"0"0"16,6-12 2-16,-7 1-19 15,1 11-4-15,0 0 1 16,0 0-1-16,0-13-1 0,0 13 0 16,0 0-1-16,0 0 0 15,0 0 0-15,0 0-1 16,-16-13-1-16,16 13 0 15,-12-5 1-15,12 5-2 16,-17-7 0-16,6 3 0 16,-3 1 0-16,-2-1 0 15,-3 2-1-15,-2 2 1 16,-5 0 0-16,1 2 0 15,-7 2-1-15,1 2 1 16,-4-1 0-16,1 3-1 16,0-1 1-16,-3 5 0 15,-1-2-1-15,-2 6 1 0,-2 1-1 16,-4 0 0-16,3 1 0 15,1 4 0-15,-1 5-1 16,1-2 1-16,5 3 0 16,2 2 0-16,7 1-1 15,4 0 2-15,4 1-2 16,5 2 2-16,4-1-1 15,3-2 0-15,6 2 0 16,6-3 1-16,3 0-1 16,6-2 0-16,3-2 1 15,1-4-2-15,2-3 2 16,-1-1-1-16,0-6 0 15,-4 0-1-15,-3-4 2 16,-11-8-1-16,14 9 0 0,-14-9 0 16,0 0 1-16,0 0-1 15,-12 8 0-15,1-4 1 16,-3-2-1-16,-5 3 0 15,-5 1 1-15,-4 1-1 16,-1 4 0-16,-4 1 0 16,-4 7 0-16,-4 3 0 15,3 4 0-15,-5 5 0 16,1 6 0-16,4 6 0 15,-1 2-1-15,2 7 1 16,1 2 0-16,1 0 0 16,4 2-1-16,4 2 1 15,4 0 1-15,3 0-1 16,4-2 2-16,9 1-3 0,4-2 3 15,7 3-2-15,9-4 1 16,4-3 0-16,8-2-2 16,8-4 2-16,6-6-1 15,5-2 0-15,7-4 0 16,3-6 0-16,2-4 1 15,5-2-1-15,2-5 0 16,-2-1 0-16,3-4 0 16,-3-3 1-16,-3-4-1 15,-2 1 0-15,-4-3 0 16,-11-2 0-16,-5 1 0 15,-10-1 0-15,-7 3 0 16,-19-3 0-16,9 11 0 16,-9-11 3-16,-29 22-3 15,1-7 2-15,-9 2 0 0,-5 4 0 16,-10 2 0-16,0 4-1 15,-10-2 1-15,-2 3-3 16,0 5 2-16,-5 4-2 16,5 4 1-16,0 5 0 15,0 1-1-15,7 5 1 16,5 1 0-16,5 2 0 15,9 1 0-15,5 1 0 16,5 0 0-16,9-2 2 16,7 0-2-16,5 0 1 15,6 2 0-15,4 1 1 16,7 0-2-16,4-2 1 15,4-2-1-15,6 2 1 16,5-4-2-16,8-5 2 0,1-4-1 16,6-5 0-16,3-6 0 15,-1-3 1-15,3-6-1 16,1-5 0-16,1-5 0 15,0-3 1-15,-1-2-1 16,-5-4 0-16,1-2 0 16,-5-2 0-16,-5 0 0 15,-9-1 0-15,-6 1 0 16,-7 2 0-16,-14-2 0 15,-2 11-2-15,-12-3 3 16,-10 1-3-16,-9 4 3 16,-4-1-2-16,-8 6 1 15,-10-1 0-15,-1 6 0 16,-5 3 0-16,-1 4 0 0,-4 6 0 15,-1 5 0-15,3 6-1 16,3 4 1-16,4 3 0 16,7 1-1-16,9 0 1 15,7 1 0-15,12-2 0 16,9 0 1-16,8-2-1 15,13-2 1-15,7 0-1 16,11-1 1-16,9-1-1 16,6 0 0-16,6-1 0 15,8-9 0-15,7 1 0 16,7-8 0-16,7-5 0 15,0-6 0-15,5-7 0 16,4-4 0-16,-1-6 0 16,1-6 0-16,-2-5 0 15,-3-2 0-15,-3-6 0 0,-2-3 0 16,-4-4 0-16,-5-1 0 15,-3-1 0-15,-6-2 0 16,-8 2 0-16,-8 3 0 16,-7 0 1-16,-10 6-1 15,-6 3 0-15,-18 13 0 16,9-14 0-16,-9 14 0 15,0 0 0-15,-15 13 0 16,6 0 0-16,1 4 0 16,-2 7 0-16,4 6 0 15,2 5 0-15,4 7 0 16,1 4 0-16,7 4 0 15,3 2 0-15,7 1 0 0,5-3 0 16,6-2 2-16,9 2-1 16,9-7 1-16,5-1-1 15,9-5 0-15,9-3 0 16,0-4 1-16,5-2-2 15,5-5-1-15,3-6 1 16,1-4 0-16,1-6-1 16,-4-6 2-16,5-8-1 15,-6-3 0-15,0-9 0 16,-3-5-2-16,-4-6 2 15,-2-3-2-15,-8-6 2 16,-7-3-1-16,-4-3 0 16,-5-4 0-16,-10-1 0 15,-2-1 2-15,-8-2-1 0,-6 5 1 16,-5 0-2-16,-5 5 2 15,-3 5-1-15,-7 5 0 16,-2 6 0-16,-4 8 0 16,1 5 0-16,4 14 0 15,-17-5 0-15,17 5-1 16,-9 15 1-16,9 1 0 15,4 1 0-15,6 5 0 16,6 3 0-16,10 0 0 16,4-2 0-16,10 1 0 15,8-5 0-15,5-1 0 16,3-6 0-16,9-1 0 15,0-5 0-15,3-6 0 16,1-4 0-16,-1-5 1 0,1-4-1 16,-3-4 0-16,-2-5 0 15,-3-6 0-15,-3-3 0 16,-5-3 0-16,-5-6 0 15,-7 0 0-15,-4-7 1 16,-7-2-1-16,-6-3 1 16,-7-3-1-16,-4-4 1 15,-7-4 0-15,-3-5 0 16,-5-7-1-16,-6 1 1 15,-7-1 0-15,1-1-2 16,-7 0 2-16,-5 1 0 16,-6 7-1-16,-5 4 2 15,-3 6-2-15,-4 1 1 16,-3 5 0-16,0 6 0 15,2 5-1-15,3 1 0 0,1 9 0 16,8 4 0-16,6 6 0 16,9 3 0-16,1 9 0 15,17 9 0-15,0 0 0 16,0 0 0-16,25-4 0 15,-2 12 0-15,12-6 1 16,10 5-1-16,6-4 0 16,8 0 0-16,7-4 0 15,5-1 0-15,4 1 0 16,2-8 0-16,3 1 0 15,0-5 0-15,0-2 1 16,-3-4-1-16,-2-2 0 0,0-6 0 16,-5-3 0-16,-8-4 0 15,-6-2 0-15,-6-7-1 16,-10 2 1-16,-5-5-1 15,-8-3 1-15,-10-3-1 16,-9-3 2-16,-4-3-2 16,-10 0 2-16,-3-3-1 15,-9-1 0-15,-1 1 0 16,-6 4-1-16,-4 2 1 15,-2 6-1-15,0 2 1 16,-5 5-1-16,-5 9 0 16,4 1-1-16,2 6 1 15,3 4 1-15,3 4-2 16,4 3 2-16,5 7-1 15,8 1 1-15,12 7 0 0,0 0 0 16,0 0 0-16,17 2 0 16,6 4 0-16,3 2 0 15,9 1 0-15,3-2 1 16,9 1-1-16,7-2 0 15,3-5 0-15,1-2 1 16,7-5-1-16,2-3 0 16,2-4 1-16,3-3-1 15,-1-6 1-15,-5-3-1 16,-2-5 0-16,-3-4 1 15,-7-3-1-15,-5-5 0 16,-8-3 0-16,-4-3 0 16,-8-2 0-16,-4-1 1 15,-6-3 0-15,-7 2-3 0,-2 1 2 16,-7-1-1-16,-8 3 1 15,-3-1-2-15,-3 2 2 16,-9 1-1-16,-1 4 0 16,-3-1 1-16,0 2 0 15,-7 9 0-15,3 1 0 16,0 6 0-16,0 7 0 15,1 4 0-15,3 3 0 16,0 6 0-16,4 2 0 16,3 1 0-16,5 2 0 15,3 0 0-15,9 1 0 16,0 0 0-16,0 0 0 15,11-9 1-15,5 3-1 16,4-2 0-16,6-5 0 0,5 0 0 16,1-4 0-16,7-2 0 15,-1-3 0-15,2-2 0 16,0-5 1-16,-1-3-1 15,-2-1 1-15,-2-3 0 16,-1-2 0-16,-5-4 0 16,-5-2 0-16,-6-3 0 15,-4-3-1-15,-6-2 1 16,-6-2-1-16,-7-1 0 15,-5-3 0-15,-8 5 0 16,-2-1 0-16,-6 4 0 16,-4 3 0-16,-3 1-1 15,-4 5 1-15,-5 3-1 16,-4 6 1-16,-5 3-1 15,-1 7 1-15,-8 4-1 0,-5 5 1 16,2 6 0-16,-7 3 0 16,-1 7 0-16,0 3-1 15,1 3 1-15,4 6-1 16,4 1 1-16,2 3-1 15,3-1 2-15,11 2-1 16,2-3 0-16,8 3 0 16,7-5 1-16,4-2-1 15,7-1 0-15,7-5 1 16,11-7-1-16,-13 6 1 15,13-6-1-15,0 0 1 16,-1-12-1-16,1 12 1 0,-4-24-2 16,2 7 2-1,-3-3-2-15,-3-1 1 0,-3-3 0 16,-4 1 0-16,-3-4-1 15,-5 2 1-15,-6-1 0 16,-5-2 0-16,-7 3-1 16,-4 1 1-16,-9 1 0 15,-6 4-1-15,-4 4 1 16,-4 4 0-16,-4 7 0 15,1 4-1-15,-4 6 1 16,3 4 0-16,1 7-1 16,0 4 1-16,-1 7-1 15,3 1 1-15,0 3 0 16,1 1-1-16,5 3 2 15,1 0-2-15,4 1 2 0,6-3-2 16,4 3 1-16,7-3 0 16,6-2 0-16,3-2 0 15,8-2-1-15,6-4 1 16,5-6 0-16,2-2 0 15,6-4 0-15,5-12 1 16,0 0-1-16,0 0 0 16,0 0 1-16,-10-19-1 15,6 4 1-15,-1-5-1 16,-4-3 0-16,0-5 0 15,-5 1 0-15,-3-4 0 16,-5 1 0-16,-1 3 0 16,-3-1 0-16,-8 3 0 15,-3 0 0-15,-6 3 0 0,-3 4-1 16,-6 3 1-16,-2 1 0 15,-5 5 0-15,-2 4 0 16,1 4 0-16,-3 3 0 16,1 3 0-16,-2 3-1 15,5 6 1-15,-1 3 0 16,-1 4 0-16,3 2 1 15,3 4-2-15,0 1 2 16,7 2-2-16,5 3 2 16,1 0-1-16,9-2-1 15,4 2 1-15,2-2 0 16,7-4 0-16,6-1 0 15,4-3 0-15,2-6 0 16,2 0 0-16,3-5 0 0,3-12 0 16,-3 14 0-16,3-14 1 15,0 0-1-15,0 0 0 16,0 0 1-16,0 0-1 15,0 0 0-15,0 0 0 16,-8-15 1-16,8 15-1 16,-5-20 0-16,1 9 0 15,-2-1 0-15,-3 1 0 16,0 0 0-16,-1-4 0 15,-4 3 0-15,-2-1 0 16,-4-2 0-16,1 0 0 16,-3 1 0-16,-3-3 0 15,2 2 0-15,1-1 0 16,1 2 0-16,-2 0 0 15,5-1 0-15,-2 2 1 0,0 2-1 16,1 0-1-16,-2 4 0 16,-5 2-1-16,1 6-4 15,-12-6-12-15,15 19-10 16,-17-8-9-16,16 9-2 15,-6-7-2-15,11 5 1 16</inkml:trace>
  <inkml:trace contextRef="#ctx0" brushRef="#br0" timeOffset="164150.3888">10662 5374 15 0,'-5'-15'20'0,"5"15"-6"15,0 0-2-15,8-18-1 16,-8 18-1-16,15-9 0 16,4 7-1-16,-8-6-1 15,16 7 0-15,-5-7 0 16,12 8-1-16,-5-9 0 15,9 9 0-15,-7-6-2 16,5 6 0-16,-4-3-1 16,1 6-1-16,-7-2 0 15,-1 4-1-15,-7 2 0 0,-4 4 0 16,-5 3-1-16,-6 3 0 15,-9 0 0-15,-3 3 0 16,-6 2 0-16,-6 0 0 16,-6-2 0-16,-1 0-1 15,-5 0 0-15,3-3 1 16,-4-4-1-16,6-1 0 15,3 0 0-15,4-4 0 16,5-2 1-16,16-6-1 16,0 0 0-16,0 0 0 15,28 2 0-15,-1-3 0 16,3 0 1-16,7-1-1 15,2 4 0-15,-3 1 1 0,-3 3-1 16,-5 1 0-16,-6 1 1 16,-6 2 0-16,-3 8-1 15,-8 0 3-15,-7-1-2 16,-4 3 2-16,-6 1-2 15,-5-2 1-15,-2 0 1 16,-5 0-1-16,-1-5 1 16,-2 0-3-16,1 0 2 15,-1-5-3-15,1-1 4 16,1-1-3-16,2-1 0 15,-1-4 1-15,0-2-1 16,-1-1 0-16,1-4 0 16,-1 1 0-16,5-4-3 15,1 0 2-15,5 3-4 0,-4-8-23 16,18 13-7-16,-1-11 1 15,11 8-3-15</inkml:trace>
  <inkml:trace contextRef="#ctx0" brushRef="#br0" timeOffset="164956.4349">11715 5505 18 0,'10'-13'25'15,"-1"1"2"-15,-4-2-1 16,-5 14-15-16,0-20-1 15,0 20 0-15,-7-17-2 16,7 17 0-16,-16-8-3 16,4 7-1-16,-5-2-1 15,-3 6 0-15,-7-2-1 16,0 5 0-16,-7 2-1 15,2 0 0-15,-3 2 0 0,2 3 0 16,3 1-1-16,5 2 1 16,10 0-1-16,6 0 0 15,11 1 0-15,9 1 1 16,10-1-1-16,11-1 2 15,6 3-1-15,4 0 2 16,6 1-2-16,2-1 3 16,-4 1-3-16,1-3 2 15,-6 2 0-15,-7 0 0 16,-10-1 1-16,-5-1-4 15,-10-2 3-15,-5-1-3 16,-9 1 3-16,-4-1-2 16,-9-3 0-16,-1 1 0 15,-9-4 0-15,2-2-1 0,-5-4 1 16,1-1-1-16,-3-4 1 15,1-4-1-15,1-3 1 16,6-2-1-16,3-7-2 16,4 0 4-16,5-2-4 15,6-2 4-15,9-4-5 16,5 1 2-16,6-4-1 15,3 2 1-15,10 1 1 16,-1-1-3-16,4 1 3 16,4 3-2-16,-2 4 3 15,-2 3-1-15,-4 5 0 16,0 1-1-16,-4 9-2 15,-7-4-8-15,5 14-21 0,-19-8-3 16,19 17 0-16,-19-17-1 16</inkml:trace>
  <inkml:trace contextRef="#ctx0" brushRef="#br0" timeOffset="165489.4654">12295 5496 32 0,'0'0'27'15,"0"0"3"-15,0 0-3 16,0 0-18-16,0 0-1 16,-13 18-1-16,1-5-2 15,3 11 0-15,-3 3-2 16,6 6 3-16,2-3-3 15,7 5 2-15,1-5 0 16,9 2-1-16,0-5 1 16,8 1-2-16,2-9 2 15,5-1-4-15,-3-5 3 16,8-3-1-16,-4-5-1 15,4-4 0-15,0-3-1 16,0-5 1-16,-5-5-3 16,-1-3 3-16,-4-3-4 0,-6-6 4 15,-4-4-4-15,-10-2 1 16,-5-5 0-16,-7 1-1 15,-9-4 3-15,-7 2-4 16,-5-3 3-16,-7 7-3 16,-4 2 3-16,-3 7 0 15,-3 6 0-15,0 6-2 16,8 13-5-16,-6 0-25 15,19 16-1-15,0-2-2 16,18 12-2-16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1076 1023 32 0,'0'0'25'16,"0"0"5"-16,0 0 2 16,0 0-18-16,0 0-3 15,0 0-2-15,0 0-1 16,51-39 2-16,-85 48 0 15,34 10-5-15,0 18-2 16,-6 11 1-16,-7 8-2 16,-11 8 0-16,3-2 0 15,4-6-1-15,8-20 1 16,5-8-1-16,8-10 0 15,-4-18 0-15,21 3 1 0,0-20-1 16,-1-13 0-16,4-8 1 16,-24 38-1-16,27-50 0 15,-27 50 1-15,26-67-2 16,-26 67 1-16,25-72-2 15,-25 72 3-15,21-67-3 16,-21 67 1-16,20-58 1 16,-20 58-1-16,16-44 1 15,-16 44 0-15,0 0 1 16,0 0-1-16,0 0 1 15,0 0-1-15,59-27 0 16,-59 27 0-16,0 0 0 16,66 22 0-16,-66-22-2 15,66 7 1-15,-66-7 0 0,81-6 0 16,-81 6-1-16,86-16 1 15,-86 16 0-15,85-26 0 16,-85 26 2-16,80-27-1 16,-80 27-2-16,63-14 1 15,-63 14 2-15,34 18-2 16,-14 14 1-16,-20 19-2 15,-6 17 1-15,-4 4-1 16,9-1-2-16,20-15-33 16,6-24-2-16,24-26 0 15,0-14-2-15</inkml:trace>
  <inkml:trace contextRef="#ctx0" brushRef="#br0" timeOffset="1.30397E13">2467 1029 49 0,'0'0'31'16,"0"0"2"-16,55-45 0 16,-55 45-14-16,0 0-12 15,0 0 2-15,37-56-2 16,-37 56 1-16,0 0-2 15,0 0 1-15,0 0-3 16,0 0 1-16,-54-30-1 16,54 30-1-16,-37 19-1 15,-16 8-1-15,2 16 2 0,-1 6-3 16,11 6 3-16,9-1-4 15,23-2 1-15,20-15-1 16,20-22 1-16,11-11 1 16,7-17-1-16,-49 13 1 15,57-22 0-15,-57 22 1 16,56-39-1-16,-56 39 0 15,55-49-1-15,-55 49 1 16,41-50-2-16,-41 50 2 16,0 0-1-16,47-54 0 15,-47 54 0-15,0 0 0 16,4 10-8-16,-2 20-30 15,-13 12-1-15,7 19-1 16,4 4-3-16</inkml:trace>
  <inkml:trace contextRef="#ctx0" brushRef="#br0" timeOffset="1.30397E13">3148 844 83 0,'0'0'38'0,"0"0"-2"15,0 0 0-15,0 0-33 16,0 0-1-16,0 0 0 16,-61-26 0-16,61 26 0 15,0 0 1-15,-58 24 1 16,58-24-1-16,0 0-1 15,-49 29 1-15,49-29-1 16,0 0-1-16,0 0-2 16,0 0 1-16,28 47-2 15,-28-47 3-15,0 0-1 16,64 32 0-16,-64-32 0 15,50 36 2-15,-2-6 0 16,-14 0-1-16,-14 1 1 16,-24 2-3-16,-17 4 0 0,-7-10-3 15,28-27-10-15,0 0-23 16,0 0-1-16,0 0-1 15,0 0-2-15</inkml:trace>
  <inkml:trace contextRef="#ctx0" brushRef="#br0" timeOffset="1.30397E13">3643 788 92 0,'49'-32'39'15,"-49"32"1"-15,0 0-5 16,0 0-30-16,0 0-1 0,0 0 0 15,0 0-1-15,0 0-2 16,0 0 0-16,0 0-1 16,-58 35 1-16,58-35 0 15,0 0 0-15,-34 45 0 16,34-45 0-16,0 0 1 15,-14 55-1-15,14-55 2 16,0 0-2-16,6 55-1 16,-6-55 1-16,0 0 0 15,20 49-1-15,-15-10 1 16,-7-1-2-16,-3 0 2 15,-13-1-2-15,-3-1 1 16,-10-2-2-16,6-3-1 16,13-11-5-16,-2-13-30 0,14-7-1 15,14-4 0-15,7-7-3 16</inkml:trace>
  <inkml:trace contextRef="#ctx0" brushRef="#br0" timeOffset="1.30397E13">4630 332 58 0,'0'0'36'15,"0"0"0"-15,0 0-1 16,0 0-9-16,0 0-22 15,-49-8 0-15,49 8 1 16,-46 63-2-16,18-18 1 16,3 6-1-16,6-20-1 15,-25 101 0-15,5-1-2 16,12 5 0-16,23-9-5 15,16-24-29-15,37-26-5 16,16-30 3-16,16-35-3 16</inkml:trace>
  <inkml:trace contextRef="#ctx0" brushRef="#br0" timeOffset="1.30397E13">5121 509 110 0,'0'0'38'0,"-10"-56"1"15,10 56-9-15,0 0-32 16,0 0 3-16,0 0 0 15,0 0 0-15,-51 53-2 0,51-53 1 16,-14 79 0-16,4-32-1 16,6 29 2-16,-4 32-6 15,-4-11-20-15,24-4-12 16,0-23 2-16,12-23-2 15,-24-47 2-15</inkml:trace>
  <inkml:trace contextRef="#ctx0" brushRef="#br0" timeOffset="1.30397E13">5355 851 79 0,'6'-52'39'0,"-6"52"-1"0,0 0 0 15,-34-48-11-15,34 48-23 16,0 0-1-16,-69-11-1 15,69 11 1-15,-48 18-2 16,48-18 0-16,0 0 1 16,-59 56 0-16,59-56-1 15,0 0 1-15,-15 65-1 16,15-65 1-16,0 0-1 15,35 53-2-15,-35-53-2 16,59 26-4-16,-59-26-25 16,79 15-8-16,-79-15 1 15,87 4-3-15</inkml:trace>
  <inkml:trace contextRef="#ctx0" brushRef="#br0" timeOffset="1.30397E13">5861 806 114 0,'0'0'40'15,"0"0"2"-15,0 0-5 16,0 0-34-16,-61-21 0 16,61 21 1-16,-56 18 0 15,56-18-2-15,-52 28 1 16,52-28 0-16,0 0-3 15,-42 47 0-15,42-47 0 16,0 0 0-16,0 0 0 16,0 0 0-16,25 49 0 15,-25-49 0-15,0 0 0 16,72-10 0-16,-72 10 0 0,59-21 0 15,-59 21 0-15,56-25 0 16,-56 25 0-16,0 0 0 16,52-21 0-16,-52 21 0 15,21 23 0-15,-25 22 0 16,-19 21 0-16,-4 21 0 15,-10 17 0-15,2 16 0 16,-5-2 0-16,5 2 0 16,7-36-2-16,-7-9 1 15,3-18 1-15,-5-4-1 16,-5-18 2-16,0-15-2 15,-2-14 0-15,1-17-2 16,8-16-4-16,-3-35-14 16,21-9-17-16,-3-26-2 0,28 1 1 15,-3 44-1-15</inkml:trace>
  <inkml:trace contextRef="#ctx0" brushRef="#br0" timeOffset="1.30397E13">6297 415 108 0,'0'0'39'16,"0"0"0"-16,0 0 0 15,-11-51-37-15,11 51 0 16,0 0-1-16,0 0 2 15,0 0-1-15,63 29 1 16,-63-29 0-16,38 61-1 16,-38-61 2-16,27 85-1 15,-23-49-1-15,5 84 1 16,-25 4-3-16,-11 4 0 15,-21-6 0-15,-5-18 0 16,-9-22-7-16,8-41-30 16,54-41-3-16,0 0-2 0,0 0 2 15</inkml:trace>
  <inkml:trace contextRef="#ctx0" brushRef="#br0" timeOffset="1.30397E13">9548 769 48 0,'0'0'31'0,"0"0"-1"16,0 0 0-16,0 0-16 16,0 0 0-16,0 0 0 15,0 0-3-15,0 0-2 16,0 0-4-16,0 0 1 15,0 0-2-15,0 0-1 16,0 0-1-16,0 0-1 16,-55 23 0-16,55-23 0 15,0 0 1-15,-65 23-1 16,65-23 0-16,-48 21 1 15,48-21-1-15,0 0 1 16,-52 39-1-16,52-39 0 16,0 0-1-16,0 0 1 0,-4 53-1 15,4-53 0-15,0 0 1 16,58 22-1-16,-58-22 0 15,67 0 0-15,-67 0 0 16,86-23 0-16,-39 0 0 16,5-8 0-16,1-7 0 15,1-8 0-15,-3-7 1 16,0-7 0-16,-8-5-1 15,-2-2 1-15,-7-2 0 16,-2 0 0-16,-7 1 0 16,-6 11-1-16,-1 57 2 15,-18 0-2-15,18 0 0 16,-18 0 1-16,0 0-1 15,0 0 0-15,0 0 0 0,-28 0 0 16,19 0-1-16,0 59 2 16,0 9-1-16,2 7 0 15,2 2 0-15,2-2-1 16,0 3-3-16,-1-10-22 15,7-6-14-15,-3-10 1 16,0-52-3-16,9 66-2 16</inkml:trace>
  <inkml:trace contextRef="#ctx0" brushRef="#br0" timeOffset="1.30397E13">11554 289 69 0,'0'0'39'0,"24"0"-2"15,-24 0 2-15,0 0-20 16,-14 0-14-16,14 0-1 15,0 0-1-15,-69 0 1 16,69 0 0-16,-69 0-1 16,33 2-1-16,-7 48 0 15,6 9-1-15,1 1 0 16,7 6 1-16,-12 31-1 15,23 35-1-15,35-8-5 16,2-76-26-16,10-1-6 16,-29-47-1-16,80 64-1 15</inkml:trace>
  <inkml:trace contextRef="#ctx0" brushRef="#br0" timeOffset="1.30397E13">11903 697 74 0,'0'0'35'0,"0"0"-2"15,0 0-2-15,0 0-22 16,49-19-3-16,-49 19 0 15,0 0 1-15,0 0-1 16,0 0-1-16,0 0-1 16,0 0 0-16,0 0-2 15,0 0 0-15,12 47 0 16,-12-47 0-16,-14 49 0 15,14-49-1-15,-14 55 1 16,14-55-1-16,-14 57 0 16,14-57 1-16,-13 53-1 15,13-53-2-15,0 0 2 16,-7 58-1-16,7-58 1 15,0 0-1-15,0 0 0 0,0 0 1 16,0 0-1-16,41-55 0 16,-41 55 0-16,35-61 1 15,-35 61-1-15,33-65 1 16,-33 65-1-16,37-65 1 15,-37 65-1-15,38-58 0 16,-38 58 1-16,0 0-1 16,53-58 0-16,-53 58 1 15,0 0-1-15,0 0 0 16,58 4 1-16,-58-4-2 15,0 0 2-15,26 51-2 16,-26-51 1-16,0 0 0 16,21 60-1-16,-21-60 1 15,0 0 1-15,22 51-1 0,-22-51 0 16,0 0 1-16,0 0-1 15,0 0 2-15,0 0-1 16,51 10 0-16,-51-10 0 16,0 0-1-16,44-59 1 15,-44 59 0-15,44-50-1 16,-44 50 0-16,50-59 2 15,-50 59-2-15,47-49 0 16,-47 49 0-16,0 0 0 16,64-47 0-16,-64 47 0 15,0 0 0-15,0 0 0 16,53 17 0-16,-53-17 0 15,0 0 0-15,12 69 0 0,-12-69 0 16,-2 55 0-16,2-55 0 16,-10 60-4-16,10-60-13 15,-4 47-13-15,4-47-13 16,0 0 2-16,0 0-4 15,-1 48 2-15</inkml:trace>
  <inkml:trace contextRef="#ctx0" brushRef="#br0" timeOffset="1.30397E13">13117 299 98 0,'0'0'40'0,"0"0"0"16,0 0-10-16,0 0-23 15,0 0-4-15,0 0 1 16,0 0 0-16,0 0 0 16,0 0-1-16,0 0 1 0,0 0-1 15,41 0 0-15,-41 0 0 16,38 55-2-16,-20-10 0 15,-7 8 1-15,-5 6-1 16,-4 2 0-16,9 40 0 16,-40 37-1-16,-19-9 2 15,-15-12-2-15,-8-17 0 16,-2-24-3-16,8-24-2 15,26-24-17-15,9-28-18 16,34-15-1-16,-4 15-1 16,0 0 0-16</inkml:trace>
  <inkml:trace contextRef="#ctx0" brushRef="#br1" timeOffset="1.30397E13">1046 1644 7 0,'-33'-9'12'0,"15"1"-6"15,-2-1-11-15,8-5 3 16,8-2-13-16</inkml:trace>
  <inkml:trace contextRef="#ctx0" brushRef="#br1" timeOffset="1.30397E13">947 1543 6 0,'0'0'16'16,"0"-13"5"-16,0 13 3 16,0 0 2-16,0 0-3 15,-4 12-7-15,8-2-7 16,-4-10-4-16,19 13-3 15,-3-9 0-15,11 1 1 16,4-5-1-16,8 1 0 16,5-2 0-16,13-1-1 15,2-2-1-15,7 3 1 16,5 0-1-16,5 0 0 15,9 2 0-15,6-2 1 16,14 0-2-16,5-5 1 16,12 0 1-16,13-1-1 15,5-5 0-15,7-3 0 16,11 0 0-16,4 4 0 0,1-3 1 15,2 9-1-15,-1-4 0 16,4 5 1-16,4 3-1 16,3 1 0-16,-1 0 1 15,5 1 0-15,4 0 0 16,8-3 0-16,2 2 1 15,9-3 0-15,-2 0-1 16,3-2 1-16,9 2-1 16,-2-3 1-16,1 2-1 15,2 0 0-15,0 3 0 16,1-1 0-16,1 2-1 15,2 0 0-15,1 0 0 0,-1-2-1 16,0-1 1 0,5-2 0-16,-6-2-1 0,2-1 1 15,-1-1 0-15,-1-2 0 16,-1-1 0-16,1-1 0 15,2 3 0-15,1 2 1 16,-2 1-1-16,3 4 1 16,-2 1-1-16,-5 5 0 15,0-1 0-15,2 1 0 16,-6 3 0-16,-2-2 0 15,3-1 0-15,-2 1-1 16,6-3 2-16,0-5-1 16,8 2 0-16,-2-6 1 15,3-4-1-15,-1-4 1 16,-1 0 0-16,-6-2-1 0,-7-1 1 15,-104 7 0-15,11-1 0 16,-8-1-1-16,9 0 1 16,-3 2-1-16,10-3-3 15,-10-3-31-15,7 2 1 16,-10 0-1-16,2-1-2 15</inkml:trace>
  <inkml:trace contextRef="#ctx0" brushRef="#br1" timeOffset="1.30397E13">7906 438 64 0,'0'0'31'16,"0"0"0"-16,0 0-2 0,7-60-27 15,-7 60-2-15,0 0 2 16,2-47 2-16,-2 47 1 16,0 0 2-16,2-45-1 15,-2 45 0-15,0 0-1 16,0 0 0-16,10-18 0 15,-10 18-3-15,0 0-1 16,0 0 0-16,0 0-1 16,0 0 0-16,0 0 0 15,0 0 2-15,15 32-2 16,-15-32 1-16,1 63-2 15,-1-63 1-15,2 79-1 16,2-33 1-16,-1 1 1 16,2 7-1-16,5 35 1 0,2 32-1 15,1 5 0-15,0 1 0 16,4-5 1-16,-2-4-2 15,6-4-1-15,-8-2 2 16,1-2-1-16,-3 1 0 16,-8 3 0-16,-2 8 2 15,4 7-1-15,-6 5-1 16,1 7 2-16,-1 3-1 15,-2 6 1-15,3 5-1 16,0 4 1-16,0-4-1 16,0 3 0-16,-1 1-1 15,2 3 0-15,-1-1 1 16,-3 1-2-16,-1 4 1 0,0 0 0 15,-4 3 0-15,0 3 0 16,-2 3 1-16,1 7-2 16,0-1 4-16,3 3-2 15,1 1 2-15,7-2-1 16,2-2 0-16,5 0 1 15,3-7-1-15,1 1 1 16,-2 1-2-16,2-2 1 16,-1 3-1-16,-5 7 1 15,1 3-2-15,-4-2 0 16,-1 9 0-16,0-1 0 15,3 0 1-15,-3 2 0 16,9-2 0-16,-3 0-1 16,3 2 2-16,3 0 0 0,0 0 1 15,2-2-2-15,-2-4-1 16,0 2 2-16,-1-3-2 15,-1-6 2-15,-4-3-3 16,1-8 1-16,-5-1-1 16,1 2 1-16,-1-3 1 15,-2 0 0-15,1-1 0 16,-3 7-2-16,-3 1 2 15,-2 7 1-15,0 4-2 16,-6 1 0-16,1 5 1 16,-1-1-3-16,-4 0 3 15,-3-4-1-15,4-5 1 16,-2-4-1-16,1-7 1 15,2-4 0-15,-3-4-1 16,1-5 1-16,1-7 0 0,3-3-1 16,1-2 0-16,-1 0 0 15,6-5 1-15,-1-9-1 16,0-5 1-16,4-5-1 15,0-10 1-15,1-4 0 16,-3-8 0-16,0-8-1 16,-5-7 0-16,-1 6 1 15,0-6-2-15,-6 1 2 16,1 0-1-16,-1-6 0 15,-2-4 0-15,5-16-4 16,20-8-26-16,-8-38-6 16,14-16-2-16,-3-37 0 15</inkml:trace>
  <inkml:trace contextRef="#ctx0" brushRef="#br2" timeOffset="1.30397E13">6208 1771 74 0,'0'0'36'0,"0"0"-1"16,3-12 1-16,11 14-26 16,-14-2 4-16,28-13-10 15,-4 3 0-15,13 1-2 0,4-6 0 16,10 2 0-16,4-1-1 15,1 1 0-15,-2 3 0 16,-5 3 0-16,-6 6-1 16,-7 8 1-16,-13 6 1 15,-17 10-2-15,-12 3 1 16,-11 10-1-16,-14 8 1 15,-8 5-1-15,-6 3 0 16,-7 2 0-16,-5 2 0 16,1 0 0-16,0-3 0 15,6 1 1-15,5-13 0 16,9-3 0-16,13-7 0 15,12-4 0-15,19-9 1 16,17-5 0-16,16-9-1 16,17-3 0-16,7-2 1 0,10-3-1 15,5-3 0-15,1 0 0 16,-5-4-1-16,-7 5 0 15,-6-3 0-15,-13 6 1 16,-11 0-1-16,-8-2 0 16,-9 3 0-16,-9-3-1 15,-13 5-1-15,0-9-4 16,0 9-31-16,-11-9-2 15,11 9-1-15,-18-10-2 16</inkml:trace>
  <inkml:trace contextRef="#ctx0" brushRef="#br2" timeOffset="1.30397E13">5881 2796 103 0,'0'0'37'0,"6"-13"1"15,11 8-3-15,11-12-32 16,8 0 0-16,9 0-2 15,6 2 1-15,0 0-1 16,-1 12 1-16,-3 2-2 16,-10 8 1-16,-17 14 0 15,-18 11-1-15,-21 11 0 16,-17 8 1-16,-14 9-1 15,-8 6 1-15,-8 2-1 16,0-2 1-16,7-6 0 16,9-5-1-16,14-10 1 15,18-7 0-15,15-14 0 0,18-10 0 16,15-12 0-16,19-4 0 15,12-10 0-15,8-3-1 16,6-1-5-16,-8-15-28 16,10 15-4-16,-17-10-2 15,-3 13 1-15</inkml:trace>
  <inkml:trace contextRef="#ctx0" brushRef="#br2" timeOffset="1.30397E13">6684 2965 120 0,'-18'11'38'0,"-6"-10"0"15,12 1-8-15,26-6-65 16,-11-15-3-16,21 6 0 15,0-10-1-15</inkml:trace>
  <inkml:trace contextRef="#ctx0" brushRef="#br2" timeOffset="1.30397E13">7313 2590 106 0,'-30'-5'38'16,"3"17"2"-16,-19-5-4 15,7 22-29-15,-9-4-3 0,1 7 0 16,10 3 0-16,12 2-2 16,7 1-1-16,18-6 0 15,19-4-1-15,19-11 1 16,14-4-1-16,9-1 0 15,5-2 0-15,-6-1 0 16,-3 0 0-16,-15 6 0 16,-13 7 1-16,-20 11-1 15,-22 6 0-15,-13 3 1 16,-10 1-1-16,-5 1 0 15,-4-4 0-15,4-11-1 16,7-5-4-16,9-32-17 16,25 8-15-16,0-36-2 15,25 3 0-15,2-21-2 0</inkml:trace>
  <inkml:trace contextRef="#ctx0" brushRef="#br2" timeOffset="1.30397E13">7340 2568 122 0,'-23'5'42'15,"21"9"2"-15,2-14-4 16,10 10-36-16,22-18-1 16,18-5-3-16,12-4-3 15,3-7-8-15,20 9-27 16,-11-17-5-16,17 13 3 15,-6-9-5-15</inkml:trace>
  <inkml:trace contextRef="#ctx0" brushRef="#br2" timeOffset="1.30397E13">6171 3908 93 0,'0'0'34'0,"0"0"1"15,22-28-8-15,11 16-24 16,11-7 0-16,11 3-1 15,6-5 1-15,6 6-1 16,-1 1-1-16,-2 6 0 16,-11 4 0-16,-8 6 0 15,-16 11 0-15,-15 6 0 16,-16 10-1-16,-17 7 1 15,-12 4-1-15,-8 5 0 16,-8 1 0-16,1-3 0 16,3-3 0-16,11-5-2 0,11-6 2 15,16-7-1-15,19-5 1 16,15-4-1-16,14-3 1 15,9-2 0-15,4 3 1 16,-2 1 0-16,-2 1 1 16,-8 7-1-16,-17 0 0 15,-12 9 1-15,-21 5-1 16,-13 2 1-16,-16 3-1 15,-13 3 0-15,-4-1 0 16,-1-3-1-16,4-8 0 16,5-2 1-16,11-8-2 15,7-8-2-15,24 0-32 16,2-12-4-16,16-2 1 15,1-7-3-15</inkml:trace>
  <inkml:trace contextRef="#ctx0" brushRef="#br2" timeOffset="1.30397E13">6455 5178 29 0,'7'-20'32'16,"5"3"3"-16,-5-5-4 0,10 10-12 15,-13-11-3-15,10 16-2 16,-14-3-5-16,0 10-1 15,-5 18-3-15,-8 8-2 16,-9 11 0-16,-5 12-1 16,-9 9 0-16,-5 9 1 15,-1 2-1-15,2 4 1 16,6-8-1-16,10-4 2 15,18-12 0-15,14-11-1 16,22-14-1-16,20-10 1 16,18-15-2-16,11-7-1 15,12-11 1-15,8-4-2 16,2-2-1-16,-6-4 0 15,-5 1 0-15,-12 1-5 16,-5 8-7-16,-21-14-23 0,3 13-2 16,-28-13 1-16,0 11-2 15</inkml:trace>
  <inkml:trace contextRef="#ctx0" brushRef="#br2" timeOffset="1.30397E13">6831 5104 92 0,'-27'40'39'0,"-1"7"1"16,7 22-2-16,-7 15-34 16,9 6 0-16,-1 4 1 15,1 4-2-15,-7 1 1 16,4-3-2-16,2-8-2 0,1-23-17 15,19-2-18-15,-1-22-5 16,19-7 0-16,-1-24-2 16</inkml:trace>
  <inkml:trace contextRef="#ctx0" brushRef="#br2" timeOffset="1.30397E13">6647 6527 80 0,'0'0'35'0,"7"-13"-2"15,-7 13-1-15,-21 4-28 0,-2 6 0 16,2 13 0-16,-11 2 0 15,3 10 0-15,0-2-1 16,6 9 1-16,8-4-2 16,12 2 1-16,12-9-1 15,14 1 0-15,12-7-1 16,9-1 0-16,5 2-1 15,2-1 1-15,-5 6-1 16,-8-1 1-16,-12 9-1 16,-15 2 0-16,-12 2 1 15,-12-3-1-15,-8-2 0 16,-6-9-2-16,1-5-3 15,-6-18-30-15,18-11-2 16,0-20 0-16,17-10-2 0</inkml:trace>
  <inkml:trace contextRef="#ctx0" brushRef="#br2" timeOffset="1.30397E13">6661 6508 85 0,'-34'-13'38'0,"10"11"0"15,0-3 2-15,24 5-21 16,0 0-15-16,42-4-1 15,15-5-1-15,20-1-1 16,8 1-2-16,7 1-10 16,11 12-25-16,-13-2-3 15,-1 14 0-15,-17 0-1 0</inkml:trace>
  <inkml:trace contextRef="#ctx0" brushRef="#br2" timeOffset="1.30397E13">6951 7688 74 0,'0'0'35'15,"-9"12"-2"-15,-8 14-3 0,-22 1-23 16,2 19-1-16,-11 7-1 16,1 17 0-16,-5 9-1 15,9 13 0-15,0 1-1 16,19 5-1-16,9-7 1 15,20-8-2-15,16-16 1 16,17-14-1-16,15-17 0 16,13-18 0-16,2-18 0 15,1-11 0-15,-4-13-2 16,-11-7 2-16,-18-7-2 15,-15-2 1-15,-25-2 1 16,-18-1-1-16,-18 6 1 16,-10 6-1-16,-9 9 0 15,-2 13-1-15,3 15-2 0,1 1-7 16,20 21-28-16,4-2 0 15,23 9 0-15,6-3-2 16</inkml:trace>
  <inkml:trace contextRef="#ctx0" brushRef="#br2" timeOffset="1.30397E13">6554 9052 97 0,'-12'0'37'16,"12"0"1"-16,0 0-8 15,24-7-26-15,9-5-1 16,16 2 0-16,10-2 0 15,10 2-1-15,3 1 1 0,-1 8-2 16,-6 2 0-16,-6 10 1 16,-11 9-2-16,-12 12 1 15,-17 11 0-15,-13 10-1 16,-16 12 1-16,-8 6 1 15,-10 10-1-15,-3 3 0 16,-5-1 0-16,2-4 0 16,6-7-2-16,3-15-7 15,18-1-29-15,1-23-3 16,22-3 1-16,2-21-3 15</inkml:trace>
  <inkml:trace contextRef="#ctx0" brushRef="#br2" timeOffset="1.30397E13">7133 10368 89 0,'0'0'34'16,"-32"-10"1"-16,7 19-8 15,-16-8-23-15,-2 9 0 16,-2 3-1-16,-2 9 0 15,-1 4 0-15,7 6 0 16,4 1-1-16,9 2 0 16,13-1-1-16,11 0 0 15,9-4 0-15,18-2 0 0,16-4-1 16,12-4 0-16,9-1 1 15,7-2-1-15,3-1 0 16,-4 4 0-16,-5-2 0 16,-11 5 0-16,-18 4 0 15,-13 0-2-15,-19 3 2 16,-14 0-2-16,-15 0 2 15,-12-1-1-15,-10-5 1 16,-4-5-1-16,-2-10 1 16,8-9 0-16,7-15 1 15,15-15 0-15,17-14 0 16,20-17 0-16,19-11 0 15,14-13 0-15,11-5 0 16,5 1 0-16,-1 5 0 16,-6 14-2-16,-8 10-1 0,-18 7-25 15,-8 27-10-15,-22 7 0 16,4 19-2-16,-30-2 0 15</inkml:trace>
  <inkml:trace contextRef="#ctx0" brushRef="#br2" timeOffset="1.30397E13">7364 11700 54 0,'2'-22'34'0,"-5"1"-2"15,-15-7-5-15,7 4-21 0,-16 4-1 16,1 8 0-16,-12 3 2 16,3 12-2-16,-10 4 1 15,7 15 1-15,-6 2-2 16,6 6-2-16,5-1 1 15,9 3-1-15,9-6-1 16,11-1-1-16,16-8 0 16,15-7-2-16,10-3 2 15,10-5-1-15,10-6 0 16,1-3 1-16,5-9-1 15,-3-2 2-15,-3-6-2 16,-4-2 1-16,-5-4-1 16,-9 0 1-16,-8 3 0 15,-9 2 0-15,-10 9-1 16,-12 16 1-16,0 0 0 15,-24 28 1-15,-5 11-1 0,-4 19-1 16,-10 13 1-16,-3 15-1 16,-2 7 0-16,1 4-1 15,4 2 0-15,7-5-2 16,8-1-7-16,0-22-29 15,19-3 0-15,-1-20-2 16,19-9 0-16</inkml:trace>
  <inkml:trace contextRef="#ctx0" brushRef="#br2" timeOffset="1.30397E13">6944 12890 71 0,'-8'13'39'16,"-6"5"-2"-16,0 13 2 15,-8 7-36-15,-5 13-1 16,-1 9-1-16,-2 10-1 16,1 5 1-16,1 4-1 15,5-2-1-15,10-11-4 16,20 2-21-16,-2-25-11 15,20-8 0-15,6-28-1 16</inkml:trace>
  <inkml:trace contextRef="#ctx0" brushRef="#br2" timeOffset="1.30397E13">7400 12952 55 0,'-2'-26'37'16,"-8"24"1"-16,-15 17-1 15,-6 34-28-15,-11 9-2 16,0 19-2-16,-2 10-1 15,7 13 0-15,3-6-1 16,19 1 0-16,10-13 0 16,24-20-1-16,16-21 1 15,17-23-1-15,20-33-1 16,11-24 0-16,11-21 0 15,0-15-1-15,-9-12 1 16,-10-3-1-16,-23 1 0 16,-22 7 1-16,-27 16-2 0,-26 15 0 15,-20 21 0-15,-20 15-1 16,-6 20-5-16,-12 1-32 15,19 17-2-15,4-3 2 16,25 3-2-16</inkml:trace>
  <inkml:trace contextRef="#ctx0" brushRef="#br2" timeOffset="1.30397E13">9640 12883 56 0,'-6'-12'36'15,"-10"1"-1"-15,-3 5 0 16,-3-2-31-16,-4 12 0 16,-7-3 0-16,1 11 0 15,-6 6 1-15,1 13-1 16,-4 5 0-16,9 15 1 15,-2 6-2-15,10 5-1 16,6 7 0-16,11 3 0 0,8-3-1 16,12-1-1-16,10-8 1 15,13-10-2-15,12-13 2 16,7-14-1-16,11-16 0 15,5-16 1-15,4-18-1 16,4-16 1-16,-5-12-1 16,-2-14 0-16,-14-5 0 15,-14 0 1-15,-17 1-1 16,-18 6 1-16,-21 12-1 15,-20 16 1-15,-16 11-2 16,-13 17 2-16,-5 10-1 16,-3 5 0-16,11 5-4 15,5-9-33-15,33 7-2 0,20-7-1 16,18-5-1-16</inkml:trace>
  <inkml:trace contextRef="#ctx0" brushRef="#br2" timeOffset="1.30397E13">10490 13150 80 0,'-16'-1'40'0,"4"1"-2"15,0 1-16-15,2-13-60 16,10 12 0-16,-9-17-2 0,9 17 2 16</inkml:trace>
  <inkml:trace contextRef="#ctx0" brushRef="#br2" timeOffset="1.30397E13">10736 12777 83 0,'-19'4'41'16,"8"-8"-2"-16,11 4-3 16,16-2-34-16,12-5-1 15,11-3 1-15,7 5 0 16,3-1 0-16,1 1-1 15,-6 3 0-15,-4 3 0 16,-11 6-1-16,-14 3 1 16,-5 5-1-16,-16 5 1 15,-8 3-1-15,-5 1 0 16,-4 3 0-16,4-3 0 15,0-1 0-15,5-1 0 16,11-6-1-16,14-5 2 0,9-5-1 16,9-2 0-1,12 1 0-15,0 0 0 0,0 5 0 16,-1 3 1-16,-10 7 0 15,-11 9-1-15,-16 8 1 16,-12 4-2-16,-15 8 2 16,-12 1-1-16,-7-1 1 15,-6-2-2-15,1-5 2 16,4-9-2-16,8-9 1 15,8-13-1-15,18-2-11 16,5-24-27-16,21-4-1 16,2-14-2-16,15-5 1 15</inkml:trace>
  <inkml:trace contextRef="#ctx0" brushRef="#br2" timeOffset="1.30397E13">11463 12802 68 0,'-16'-4'39'0,"16"4"0"16,6-21 1-16,18 5-33 15,10-8-3-15,17-1 0 0,4 0 0 16,2 6-2-1,-4 0 0-15,-4 8 0 0,-8 10-1 16,-15 12 0-16,-13 12 0 16,-18 14 1-16,-14 10-2 15,-14 11 2-15,-10 9 0 16,-6 10 0-16,-11-1 0 15,3 5-1-15,0-6 1 16,10-6 0-16,14-9 0 16,14-8-1-16,19-17 0 15,15-10-1-15,22-13 1 16,16-12 0-16,8-8-1 15,6-5 0-15,8-3-1 16,-3-2-2-16,2 12-9 0,-18-10-28 16,1 14-2-16,-20-8-1 15,1 10-1-15</inkml:trace>
  <inkml:trace contextRef="#ctx0" brushRef="#br2" timeOffset="1.30397E13">12478 12735 45 0,'0'-15'34'15,"0"0"2"-15,-5 4-2 16,-7-3-20-16,12 14-9 0,-30-7-1 16,11 20 1-16,-11 2-1 15,1 19 2-15,-6 4-1 16,2 18 1-16,-3 3-2 15,14 11 1-15,-2 0-2 16,18 4 0-16,10-5-1 16,18-8-1-16,16-12 1 15,15-17-2-15,17-18 1 16,10-21-1-16,9-18 1 15,3-18 0-15,-5-17-1 16,-11-11 1-16,-14-11 0 16,-17-5-1-16,-26 2 0 15,-22 2 0-15,-21 10-1 0,-23 13 0 16,-8 21 0-16,-17 22-1 15,-3 26-1-15,-10 6-13 16,17 37-24-16,-2-1 0 16,28 11-1-16,12-7-1 15</inkml:trace>
  <inkml:trace contextRef="#ctx0" brushRef="#br2" timeOffset="1.30397E13">9617 11384 9 0,'0'0'31'16,"4"-19"0"-16,-4 19 0 16,-14-9-20-16,-6 1 7 15,3 17 1-15,-12-6-13 16,3 15 0-16,-9 3-2 15,7 12 3-15,-8 8-2 16,10 13 2-16,-6 1-2 0,9 9-1 16,4-1-1-16,9 2-1 15,9-7 0-15,9-3-1 16,12-14 0-16,9-12-3 15,10-17 3-15,10-14 0 16,4-17 0-16,6-16-1 16,3-14 0-16,-1-11 1 15,-4-8-1-15,-7-5 1 16,-13-3-1-16,-12 5 1 15,-12 6-2-15,-16 9 2 16,-17 18-1-16,-14 18 0 16,-11 16 0-16,-12 19 0 15,3 15-1-15,-2 8-1 16,11 13-7-16,2-8-29 0,26 0 1 15,9-13-3-15,25-9 2 16</inkml:trace>
  <inkml:trace contextRef="#ctx0" brushRef="#br2" timeOffset="1.30397E13">10407 11723 100 0,'-38'13'39'16,"10"-3"-1"-16,3-12-10 0,2-11-65 16,23 13-2-16,7-25 3 15,11 13-5-15</inkml:trace>
  <inkml:trace contextRef="#ctx0" brushRef="#br2" timeOffset="1.30397E13">10694 11390 75 0,'0'0'38'0,"0"0"-1"15,14-12 1-15,6-2-37 16,19 2 0-16,6 1 1 16,6 1-1-16,-4 3 0 15,-2 5 0-15,-9 4-1 16,-5 4 1-16,-9 5-1 15,-12 5 0-15,-10 3 0 16,-9 5 1-16,-12 3-1 16,-11 4 1-16,-1 0-1 15,-1 0 1-15,-1-3 0 0,8-2 2 16,12-5-2-16,13-7 0 15,18-5 0-15,19-8 0 16,11-2 0-16,14-5 0 16,3 2 0-16,3 2-1 15,-7 5 1-15,-9 7 1 16,-18 6-1-16,-21 7-1 15,-22 10 1-15,-18 6-1 16,-22 5 1-16,-7 3-3 16,-11 3 2-16,3-7-1 15,8-6 1-15,13-7 0 16,20-8-8-16,12-23-30 15,35-6-1-15,11-21 0 16,25-3-2-16</inkml:trace>
  <inkml:trace contextRef="#ctx0" brushRef="#br2" timeOffset="1.30397E13">11921 11329 69 0,'-37'-2'38'16,"1"12"0"-16,-15-2 1 0,7 16-33 15,-9-3 0-15,5 11-1 16,1-3-1-16,13 3-1 16,15-5-1-16,15-3-1 15,18-5-1-15,18-4 1 16,13-3-1-16,12-2 2 15,6 3-1-15,-1 1 0 16,-6 4 0-16,-11 3-2 16,-15 7 1-16,-16 3 0 15,-19 5 0-15,-17 2-1 16,-17 0 1-16,-11 0-2 15,-9-6 3-15,0-4-1 16,3-12 1-16,10-12-1 16,11-14 1-16,20-14-1 15,19-19-1-15,17-12 2 0,14-12-2 16,12-9 1-16,8 4-4 15,-5-7-14-15,9 21-21 16,-18 2 1-16,1 21-2 16,-17 6 0-16</inkml:trace>
  <inkml:trace contextRef="#ctx0" brushRef="#br2" timeOffset="1.30397E13">12541 11347 55 0,'-4'-13'34'0,"-10"6"0"16,-2 15 1-16,-16 3-30 15,-2 16 2-15,-8 6-1 16,4 13 1-16,-6 2 0 16,12 11-2-16,7-5 0 15,16-1-2-15,18-8 1 16,19-7-2-16,18-10 1 15,18-12-4-15,18-16 3 16,6-14-1-16,3-13-1 16,-3-11 1-16,-12-15 0 15,-14-7 0-15,-21-6-2 16,-18-1 2-16,-26-2-1 15,-19 8 0-15,-19 8 0 16,-12 17-1-16,-12 19 0 0,-8 19-3 16,7 29-32-16,-2 6-3 15,17 17 0-15,9-1-2 16</inkml:trace>
  <inkml:trace contextRef="#ctx0" brushRef="#br2" timeOffset="1.30397E13">9567 10132 50 0,'9'-13'33'0,"-9"13"2"16,0 0-3-16,-23 15-12 15,-1 6-17-15,-5 18 1 16,-11 7 0-16,1 14 1 16,-2 2-2-16,9 7 1 15,5-8-2-15,13 1 1 16,14-13-1-16,17-10 0 15,12-14 0-15,18-15-1 0,13-20 0 16,6-12 0-16,4-13 0 16,-2-13 0-16,-9-8 0 15,-10-6-2-15,-13-6 3 16,-15 1-2-16,-17 3 2 15,-12 2-2-15,-13 13 1 16,-2 11-1-16,-7 12 1 16,1 15 1-16,1 19-5 15,-1 5-22-15,16 19-14 16,-3-1 3-16,18 9-4 15,1-7 3-15</inkml:trace>
  <inkml:trace contextRef="#ctx0" brushRef="#br2" timeOffset="1.30397E13">10285 10305 66 0,'0'0'38'0,"-14"11"-2"15,2-10-2-15,-1-2-32 16,13 1-38-16,-11-14 1 15,11 14-2-15,17-21 2 16</inkml:trace>
  <inkml:trace contextRef="#ctx0" brushRef="#br2" timeOffset="1.30397E13">10706 10069 93 0,'-14'11'36'15,"-2"11"0"-15,-12-4-1 16,1 15-31-16,-6 6-1 16,6 10 1-16,0 1-1 15,8 3 1-15,7-5-1 16,15-5 0-16,22-15 0 15,16-11-1-15,21-18 0 16,17-11-1-16,6-12-1 16,9-11-1-16,6 1-6 15,-16-14-32-15,1 8 2 16,-26-7-3-16,-9 8 0 15</inkml:trace>
  <inkml:trace contextRef="#ctx0" brushRef="#br2" timeOffset="1.30397E13">11100 10024 80 0,'-33'43'39'15,"-5"4"-2"-15,10 17 2 16,-2-8-27-16,7 10-8 16,9-4-1-16,9 0-1 15,11-4-5-15,2-14-32 16,23-6-3-16,4-18 0 15,20-9-2-15</inkml:trace>
  <inkml:trace contextRef="#ctx0" brushRef="#br2" timeOffset="1.30397E13">11425 10100 81 0,'-20'-1'38'16,"20"1"0"-16,0 0-1 15,14-10-26-15,15 0-8 16,9 4 0-16,1-3 0 16,1 6-1-16,0 2 0 0,-2 5-1 15,-7 2 0-15,-5 3 0 16,-8 3 0-16,-9 3-1 15,-4 1 0-15,-6 4 1 16,-6 0-2-16,-5 0 1 16,-5 2-1-16,1-1 2 15,2 0-2-15,1-4 1 16,6-3-1-16,8-3 1 15,10-4 1-15,14-4-1 16,10-5 0-16,7 1 0 16,5 0 0-16,1 3 0 15,-7 3 1-15,-8 9-1 0,-15 7 0 16,-14 10 1-16,-19 6-1 15,-18 7 1-15,-8-1-1 16,-3 2 1-16,-3-2-1 16,4-10 0-16,11-5-2 15,12-20-9-15,20-8-25 16,14-6-4-16,17-14 1 15,9-16-2-15</inkml:trace>
  <inkml:trace contextRef="#ctx0" brushRef="#br2" timeOffset="1.30397E13">12435 10021 91 0,'-23'15'39'15,"-19"6"1"-15,2 18-1 16,-17-2-31-16,13 13-2 15,0 6-2-15,16 5 1 16,12-5-3-16,19-3 1 16,25-6-2-16,19-14 1 15,14-11-2-15,12-14 1 16,5-17-1-16,-3-14 1 15,-8-12-1-15,-7-12 0 16,-17-7 1-16,-14-3-1 16,-20-9 1-16,-13 2-1 15,-14 4 0-15,-15 11-1 16,-10 17-1-16,-7 11-4 15,0 32-27-15,-13-1-9 0,15 24-1 16,1-1 1-16</inkml:trace>
  <inkml:trace contextRef="#ctx0" brushRef="#br2" timeOffset="1.30397E13">9481 8884 49 0,'11'-23'32'15,"-4"-1"2"-15,0 6-1 16,-12-1-17-16,5 19-7 16,-27-6-1-16,6 21 1 15,-20 4-1-15,1 18-1 16,-8 10-3-16,3 12 0 15,-2 4-1-15,14 9-1 16,9 0 0-16,19-2-1 16,17-10 0-16,18-10-1 0,17-18 1 15,18-19-1-15,5-18 0 16,7-17 0-16,-2-19 1 15,-3-13-1-15,-11-9 0 16,-14-6 0-16,-15 0 1 16,-20 1-1-16,-17 6 0 15,-13 5 0-15,-14 13 0 16,-9 14-1-16,-5 12 1 15,0 12-2-15,10 13-6 16,0 0-27-16,26 8-4 16,10-15 1-16,19 26-2 15</inkml:trace>
  <inkml:trace contextRef="#ctx0" brushRef="#br2" timeOffset="1.30397E13">10138 8937 107 0,'-28'8'27'15,"2"-1"-25"-15,7-6-3 16,19-1-38-16,-14-28-2 16</inkml:trace>
  <inkml:trace contextRef="#ctx0" brushRef="#br2" timeOffset="1.30397E13">9336 7745 29 0,'14'-24'28'16,"-1"3"2"-16,-1 4-10 16,-11-7 5-16,6 9-12 15,-17-7-1-15,10 22-1 16,-20-16-1-16,5 22-3 15,-10 4-3-15,0 13 0 16,-8 7-1-16,2 15-2 16,-3 7 1-16,7 7-1 15,3 2 1-15,11 1-1 16,10-4 0-16,14-7 0 0,14-10 0 15,15-14 0-15,12-16 1 16,11-12-2-16,5-16 1 16,1-17 0-16,-3-9 0 15,-7-9 0-15,-11-6 0 16,-15-2 1-16,-16 4-1 15,-17-1 0-15,-19 4 0 16,-12 14 0-16,-12 9-1 16,-7 7 0-16,1 7 0 15,8 5-1-15,13 12-8 16,8-6-25-16,20 5-4 15,26 11 1-15,20 0-2 16</inkml:trace>
  <inkml:trace contextRef="#ctx0" brushRef="#br2" timeOffset="1.30397E13">10135 7862 85 0,'-22'12'38'0,"3"-3"-1"15,-5-10-2-15,5-5-29 16,13-4-41-16,4-10-1 15,17 3 0-15,4-6-2 16</inkml:trace>
  <inkml:trace contextRef="#ctx0" brushRef="#br2" timeOffset="1.30397E13">10846 7433 88 0,'0'0'36'0,"-18"-1"-1"16,0 29-1-16,-17 3-29 15,0 20 1-15,-7 9-1 16,2 18 0-16,-7 3-1 16,8 7-1-16,7-3-1 15,13-6-1-15,17-10 0 16,13-11-1-16,20-16 0 0,8-16 0 15,15-13 0-15,0-12 0 16,-1-13 0-16,-4-7 0 16,-14-7-1-16,-11-6 0 15,-12-1-1-15,-21-12-3 16,5 9-17-16,-20-14-15 15,6 9 0-15,-4-5-2 16,6 11 1-16</inkml:trace>
  <inkml:trace contextRef="#ctx0" brushRef="#br2" timeOffset="1.30397E13">11591 7581 33 0,'0'0'26'15,"-15"-5"-6"-15,3 2 2 16,12 3-10-16,-21-5 0 16,21 5 0-16,-16-9-1 15,16 9-2-15,-10-8-2 16,10 8 1-16,0 0-3 15,-17 1 0-15,6 9-1 16,-2 12 0-16,-10 7-1 0,-3 14 0 16,-5 3-1-16,-1 13 0 15,0 3 0-15,5 1 0 16,8-4 0-16,14-3-1 15,14-15 0-15,19-9 0 16,18-17 0-16,9-14-1 16,12-18 1-16,6-12 0 15,-1-10 0-15,-6-7 0 16,-12-4 0-16,-17 0 0 15,-17 0 0-15,-17 5-1 16,-16 7-2-16,-11 6-1 16,-6 6-1-16,-6 1-5 15,10 18-19-15,-4-4-10 16,17 9 2-16,13 2-1 0</inkml:trace>
  <inkml:trace contextRef="#ctx0" brushRef="#br2" timeOffset="1.30397E13">12246 7572 78 0,'-30'-3'36'15,"6"18"0"-15,-11-1-1 16,2 17-28-16,-5 2-1 15,10 11 0-15,-4 3-1 16,17 8-1-16,5-1-1 0,16-4-1 16,13-11 1-16,17-9-3 15,10-17 1-15,9-8 0 16,5-14 0-16,0-14-1 15,-2-11 1-15,-7-7 1 16,-12-7-2-16,-11-1 1 16,-18 1 0-16,-15 2-1 15,-15 3-1-15,-12 7 0 16,-12 11-2-16,-7 3-3 15,10 22-23-15,-7-7-9 16,20 12 0-16,8-3-2 16</inkml:trace>
  <inkml:trace contextRef="#ctx0" brushRef="#br2" timeOffset="1.30397E13">9133 6474 24 0,'16'-11'29'15,"1"1"1"-15,-5-2 2 0,2 9-15 16,-16-9-2-16,2 12 0 16,0 0 3-16,0 0-10 15,-32 7-1-15,12 7-1 16,-7 6-2-16,-1 5 0 15,0 6-2-15,4 10 1 16,4 6-2-16,7 7 1 16,6 4-2-16,13-2 1 15,9-5-1-15,14-7 1 16,9-13 0-16,12-17-1 15,5-20 1-15,0-18 0 16,4-20 0-16,-3-12 0 16,-8-10 0-16,-8-4-1 15,-16 0 1-15,-12 5-2 16,-15 12 1-16,-14 11-1 0,-15 18 1 15,-12 16-2-15,-5 12 3 16,-3 11-1-16,9 10 0 16,8-4-5-16,32 12-22 15,4-17-8-15,31 1-3 16,16-12 1-16,19-4-2 15</inkml:trace>
  <inkml:trace contextRef="#ctx0" brushRef="#br2" timeOffset="1.30397E13">9866 6681 114 0,'-33'16'39'16,"10"-3"-1"-16,4-14-2 0,19 1-43 15,8-15-28-15,8-3-3 16,15 3 0-16,-1-7-1 15</inkml:trace>
  <inkml:trace contextRef="#ctx0" brushRef="#br2" timeOffset="1.30397E13">10744 6227 86 0,'-24'-3'35'16,"5"18"1"-16,-18 5 1 15,-1 18-32-15,-9 8 1 16,3 16 2-16,-3 6-3 16,5 8 2-16,7-1-4 15,11 1 2-15,13-12-3 16,14-9 3-16,11-14-4 15,15-16 0-15,6-15 0 16,10-16-1-16,-2-11 1 16,2-9-1-16,-8-10 1 15,-9 0-1-15,-16-4 0 16,-12 7-1-16,-7 4 0 0,-17 7-2 15,-5 8 0-15,-6 2-2 16,9 17-10-16,-9-10-19 16,22 10-6-16,2-10 2 15,11 5-2-15</inkml:trace>
  <inkml:trace contextRef="#ctx0" brushRef="#br2" timeOffset="1.30397E13">11116 6322 99 0,'-20'3'38'0,"2"-3"0"15,18 0-1-15,0 0-34 16,26 7 0-16,9-12 0 16,16-2 0-16,8-3 0 15,7-2-1-15,0-1 0 16,-1-1 0-16,-7 1 0 15,-12 6-1-15,-11 4 1 16,-15 10 0-16,-17 9-1 16,-11 10 0-16,-14 10 0 15,-8 6 1-15,-5 8-1 16,-2 7 1-16,2-2-2 0,7-1 1 15,11-4-3-15,12-15-3 16,30 0-18-16,-3-24-15 16,22-6-3-16,7-18 1 15,15-5-2-15</inkml:trace>
  <inkml:trace contextRef="#ctx0" brushRef="#br2" timeOffset="1.30397E13">12029 6305 107 0,'0'0'39'15,"-31"-3"1"-15,14 20-1 16,-8 5-35-16,-1 12 3 16,1 9-3-16,0 9 1 0,1 5-2 15,11 3 1-15,9-3-3 16,13-6 1-16,14-13-2 15,11-10 0-15,11-17 0 16,12-12 0-16,-2-16 0 16,1-11 0-16,-4-12 0 15,-9-8 0-15,-11-8 0 16,-16-4 0-16,-9 0 0 15,-14 3 0-15,-12 9 0 16,-7 9-4-16,-9 17 1 16,-7 12-3-16,1 28-10 15,-9 2-6-15,18 26-11 16,-9-1-6-16,17 11-3 15,1-4 2-15</inkml:trace>
  <inkml:trace contextRef="#ctx0" brushRef="#br2" timeOffset="1.30397E13">9073 5204 47 0,'14'-18'31'16,"-4"-3"2"-16,-1 4-2 16,-13-6-24-16,9 8-1 0,-10-7-1 15,1 8 0-15,-7-1 0 16,-3 6-1-16,-4-1 0 15,-1 17 0-15,-4 4 1 16,6 15-1-16,-4 12 0 16,1 18 0-16,2 9-1 15,4 14 0-15,5 3-2 16,3-2 2-16,8-6-3 15,11-10 2-15,10-19-2 16,16-20 3-16,11-25-2 16,14-22-1-16,3-21 1 15,6-13-2-15,-2-14 2 16,-8-7-2-16,-12-3 2 15,-16 1-3-15,-20 8 3 0,-16 7-1 16,-22 12-1-16,-14 13 1 16,-12 13 0-16,-6 11 0 15,-1 9 0-15,5 8-2 16,17 13-5-16,5-6-27 15,35 18-3-15,13-12 0 16,27 10-3-16</inkml:trace>
  <inkml:trace contextRef="#ctx0" brushRef="#br2" timeOffset="1.30397E13">9735 5422 92 0,'-13'14'38'15,"-5"-16"-1"-15,6-1-1 16,12 3-43-16,-13-30-29 0,26 13 0 15,2-8-1-15,13 4-2 16</inkml:trace>
  <inkml:trace contextRef="#ctx0" brushRef="#br2" timeOffset="1.30397E13">10519 5025 78 0,'-10'-12'39'0,"-15"-7"-2"16,-2 17 1-16,-15 4-30 0,-2 16-2 15,-8 2-2-15,1 13 0 16,0 2-2-16,6 6-1 15,8-3 0-15,17-2 0 16,18-9 0-16,21-5-1 16,18-10 0-16,20-3 0 15,13-1 0-15,6-2 0 16,4 4 0-16,-4 6 0 15,-10 6 0-15,-13 7 0 16,-20 9 0-16,-19 6 0 16,-23 5 0-16,-20-1 3 15,-9-1-3-15,-15-5 2 16,-1-9-2-16,-3-9 3 0,9-13-3 15,7-17 3 1,14-18-3-16,12-16-3 0,13-16 3 16,14-10-2-16,10-9 2 15,4-1-3-15,11 6 2 16,-7-1-6-16,8 26-20 15,-11-2-11-15,6 21 0 16,-12-1-2-16,10 20 0 16</inkml:trace>
  <inkml:trace contextRef="#ctx0" brushRef="#br2" timeOffset="1.30397E13">11021 5062 91 0,'-16'5'39'0,"16"-5"-1"16,0 0 1-16,27-2-37 15,7-9-1-15,15-5 1 16,7-1-2-16,9 1 3 16,1-2-3-16,-3 5 1 15,-8 0-1-15,-7 6 2 16,-11 6 0-16,-13 9 0 15,-18 8 2-15,-12 15-4 16,-16 9 2-16,-6 16-1 0,-5 8 1 16,-2 9-2-16,0 10-1 15,5-5 2-15,15 3-8 16,0-19-27-16,35-4-5 15,3-24 2-15,24-10-4 16</inkml:trace>
  <inkml:trace contextRef="#ctx0" brushRef="#br2" timeOffset="1.30397E13">11898 5036 97 0,'-21'10'39'0,"-12"1"2"0,9 15-3 15,-4-4-34-15,13 7-1 16,5-4 0-16,10 6 0 16,6-2-1-16,9-5-1 15,10 2 0-15,5-4-1 16,5-2 1-16,0 3-1 15,-5 3 0-15,-5-2 0 16,-6 6 0-16,-10 1 0 16,-9 3 0-16,-8 4 0 15,-8-1 0-15,-6-2 2 16,1-2-2-16,-2-3 1 15,5-9-4-15,2-12-3 16,16-9-28-16,1-10-3 16,13-12-1-16,-3-23-5 0</inkml:trace>
  <inkml:trace contextRef="#ctx0" brushRef="#br2" timeOffset="1.30397E13">12011 5008 90 0,'-22'13'43'16,"21"5"-1"-16,1-18 0 15,28-8-19-15,9-3-22 16,17-8 0-16,10 3-6 16,-1-9-7-16,15 15-7 15,-16-15-8-15,14 20-11 16,-18-7-3-16,2 11-1 15,-10-5 1-15</inkml:trace>
  <inkml:trace contextRef="#ctx0" brushRef="#br2" timeOffset="1.30397E13">9126 3735 89 0,'1'-29'37'0,"6"8"-2"16,-10-5 1-16,6 6-35 15,-2 5 0-15,-1 15-1 16,10 3 1-16,-4 21 0 15,-4 15 0-15,0 15 1 16,-5 12-2-16,1 12 2 16,0 8-2-16,-2 0-1 15,4-3 0-15,0-16-12 16,14 2-23-16,-4-20 0 15,14-7-1-15,-2-22-1 0</inkml:trace>
  <inkml:trace contextRef="#ctx0" brushRef="#br2" timeOffset="1.30397E13">9574 4078 94 0,'0'0'37'0,"-12"1"-3"16,12-1-3-16,0 0-64 15,0 0-3-15,22-11 1 16,-2-7-3-16</inkml:trace>
  <inkml:trace contextRef="#ctx0" brushRef="#br2" timeOffset="1.30397E13">10060 3730 93 0,'12'-6'36'16,"-3"-7"-1"-16,13 13-2 15,-1-12-31-15,6 8-1 16,-1 0 1-16,3 9 0 15,-4 1-1-15,-7 7 1 16,-8 8-1-16,-6 10 1 0,-12 6-1 16,-5 8 1-16,-8 5-1 15,-8 1 0-15,1-3 0 16,-5-1 0-16,15-6-1 15,2-9 1-15,13-11-1 16,12-13 0-16,19-7-2 16,9-9-3-16,21 3-25 15,-5-14-7-15,17 7 1 16,-5-11-3-16</inkml:trace>
  <inkml:trace contextRef="#ctx0" brushRef="#br2" timeOffset="1.30397E13">11000 3744 89 0,'-30'-17'36'0,"7"26"0"16,-16-1 1-16,7 13-31 15,-16 11-2-15,10 10 0 16,-2 4-1-16,12 7 0 16,7-1-2-16,16 2 1 15,17-7-2-15,11-7 0 16,15-10 0-16,13-11-1 15,5-13 2-15,2-12-1 16,-1-8 1-16,-10-10-1 16,-9-10 1-16,-10-6 0 15,-13-6 0-15,-15-5-1 0,-10 3-2 16,-13-2-1-16,-2 7-1 15,-6-2-6-15,11 19-25 16,-7 1-3-16,15 16 1 16,2 4-2-16</inkml:trace>
  <inkml:trace contextRef="#ctx0" brushRef="#br2" timeOffset="1.30397E13">11647 3763 94 0,'-24'-13'37'0,"0"20"0"16,-13-7-1-16,1 22-30 15,-4 2-2-15,5 16 0 16,3 5-1-16,9 12-1 15,9-2 0-15,15-1-2 16,19-4 0-16,11-10-1 16,16-12 1-16,11-11-1 15,3-12 2-15,0-12 0 16,0-13-1-16,-8-10 2 15,-9-10-1-15,-8-5 0 16,-12-8-1-16,-13 0 1 16,-8-2-2-16,-10 6 0 15,-6 10-1-15,-10 8 0 16,-3 16-2-16,-6 7-2 15,9 24-6-15,-4-7-24 0,25 19 0 16,2-12 0-16,17 7-2 16</inkml:trace>
  <inkml:trace contextRef="#ctx0" brushRef="#br2" timeOffset="1.30397E13">9107 2555 69 0,'0'-27'35'0,"5"8"-2"16,-9-4 1-16,4 23-27 15,4-15 0-15,-4 15-2 16,1 21 0-16,-1 5 0 15,-5 7-2-15,1 9 1 16,-6 9-2-16,2 7 0 16,-1 4-1-16,1 3 1 0,6 0-2 15,2-5-2 1,12 10-18-16,1-31-16 0,19-2 1 15,-1-24-3-15,14-2 1 16</inkml:trace>
  <inkml:trace contextRef="#ctx0" brushRef="#br2" timeOffset="1.30397E13">9539 2912 98 0,'-15'4'38'16,"15"-4"0"-16,-18 6-2 15,18-24-39-15,17 14-31 0,-3-11-3 16,14 7 1-16,-3-9-2 16</inkml:trace>
  <inkml:trace contextRef="#ctx0" brushRef="#br2" timeOffset="1.30397E13">10006 2664 94 0,'0'0'38'0,"5"-12"-2"0,6-4 1 15,15 5-36-15,0-2 0 16,8 1 0-16,1-3 0 16,3 5 0-16,-2 1 0 15,-1 4-1-15,-6 6 1 16,-6 6 1-16,-11 7 0 15,-7 9 0-15,-13 9 0 16,-16 8 0-16,-11 6-1 16,-7 7 1-16,-9 1-1 15,3-1 0-15,0-6 0 16,13-4-1-16,5-7 1 15,20-10 0-15,14-10-1 16,15-10 0-16,16-6 0 16,11-7 0-16,6 0-1 0,3-5-2 15,7 4-3-15,-16-12-30 16,19 16-1-16,-17-11-1 15,2 9-2-15</inkml:trace>
  <inkml:trace contextRef="#ctx0" brushRef="#br2" timeOffset="1.30397E13">11035 2478 62 0,'0'0'37'0,"-19"-14"-2"15,-1 25 3-15,-18 2-17 16,1 21-13-16,-12 6-3 15,3 13 1-15,-1 5-2 16,4 7-1-16,7 0 0 16,15 0 0-16,15-5-2 15,12-4 0-15,15-10-1 16,10-10 1-16,12-13-1 15,3-7 1-15,1-14-1 16,-4-8 1-16,-6-11-1 16,-10-7 1-16,-8-4-2 0,-13-5 0 15,-11 0 0-15,-12-1 0 16,-9 7 0-16,-7 4-1 15,-3 4-1-15,-2 4-3 16,12 18-10-16,-4-10-20 16,30 7 0-16,-13 0-1 15,35 3-2-15</inkml:trace>
  <inkml:trace contextRef="#ctx0" brushRef="#br2" timeOffset="1.30397E13">11381 2545 94 0,'-27'3'36'16,"27"-3"2"-16,0 0-1 16,19 3-35-16,19-10 0 15,14 0 0-15,4-1 0 16,5-1 0-16,-4 2-1 15,-5 2 0-15,-10 3 0 16,-14 8 1-16,-14 4-1 16,-14 6 1-16,-16 4 0 15,-8 5 0-15,-6 0 0 16,-2 4 0-16,-2-2-2 0,5-1 1 15,13-3-1-15,12-5 0 16,15-3-1-16,12-6 1 16,12 0 0-16,5 0 0 15,2 6 1-15,-1-2 0 16,-13 9 0-16,-9 8 1 15,-14 3 0-15,-15 11 0 16,-14 1-1-16,-13 4 1 16,-8-1-1-16,-4-1 0 15,-4-4-1-15,3-7-2 16,11-4-3-16,-2-19-9 15,26 10-8-15,-6-29-13 16,21 6-4-16,0-25-3 16,16-2-2-16</inkml:trace>
  <inkml:trace contextRef="#ctx0" brushRef="#br2" timeOffset="1.30397E13">9094 1485 66 0,'10'-10'34'0,"-6"-3"-1"15,4-1 0-15,-7 2-19 16,3-1-11-16,-4 13 0 16,0 0 0-16,0 0 1 15,13 20-1-15,-16 12 1 16,5 17-2-16,-7 9 1 15,3 8-2-15,-2 1 1 16,1 1-2-16,0-3 1 16,2-8-4-16,10-7-5 15,-5-20-28-15,16-3 0 0,-3-15-1 16,8-5-1-16</inkml:trace>
  <inkml:trace contextRef="#ctx0" brushRef="#br2" timeOffset="1.30397E13">9427 1797 103 0,'0'0'36'15,"-19"-11"2"-15,19 11-7 16,0 0-45-16,0 0-22 15,28-4 0-15,-11-3 0 16,12 6-3-16</inkml:trace>
  <inkml:trace contextRef="#ctx0" brushRef="#br2" timeOffset="1.30397E13">10243 1408 82 0,'0'0'36'15,"0"0"-1"-15,-29 16 0 0,7 6-30 16,-8 7-2-16,-1 10 0 15,-3 5 1-15,4 5-2 16,0 1 0-16,11 3 0 16,5-1 0-16,14 3-1 15,8-10 0-15,11-4-1 16,10-9 0-16,5-4-1 15,3-12 2-15,4-5-2 16,-5-11 2-16,-4-9 0 16,-5-7 0-16,-10-6 1 15,-8-6-2-15,-11 0 2 16,-7-5-2-16,-10 2 1 15,-10 6-2-15,-3 4 1 16,-3 7-1-16,-6 6 0 0,3 7-1 16,3 0-3-16,22 8-30 15,-2-7-2-15,15 0 0 16,19-1-1-16</inkml:trace>
  <inkml:trace contextRef="#ctx0" brushRef="#br2" timeOffset="1.30397E13">10613 1569 95 0,'-27'9'37'15,"4"-13"-1"-15,23 4 1 16,0 0-37-16,31-15 0 15,10 4 1-15,10 0 0 16,2 0 0-16,2 4-1 16,-1 0 1-16,-5 6 0 15,-13 6 0-15,-11 8 0 16,-16 3-1-16,-6 7 2 15,-15 4-1-15,-6 2 0 16,-8 2 1-16,-2-2-2 0,1-3 2 16,1-3-3-1,5-3 3-15,13-6-3 0,8-14 2 16,20 13-1-16,8-11 0 15,10-2 0-15,4 1 0 16,-2-1 0-16,1 3 1 16,-7 3-1-16,-10 9 1 15,-17 9 0-15,-14 5 0 16,-14 7-1-16,-15 2 1 15,-6 2-1-15,-9-1 0 16,2-2 0-16,2-6-1 16,12-10-1-16,13-5-6 15,9-20-28-15,26 0-2 16,6-14-1-16,19 3-1 15</inkml:trace>
  <inkml:trace contextRef="#ctx0" brushRef="#br2" timeOffset="1.30397E13">11579 1626 92 0,'-18'-10'35'0,"1"16"2"16,-14 4 1-16,2 10-35 16,-4 9 2-16,0 5-2 15,1 4 1-15,8 7-1 0,5 1 0 16,14-2-2-16,12-5 0 15,15-3 0-15,11-12-1 16,9-7 0-16,12-12 1 16,4-12 0-16,-2-10 0 15,-1-8 1-15,-7-8-1 16,-9-3 0-16,-8-5-1 15,-15-1 2-15,-12 3-2 16,-14 0 1-16,-14 4-2 16,-11 6 2-16,-14 10-2 15,-9 7 1-15,-5 9-1 16,2 10-4-16,15 9-30 15,0 1-4-15,25 8 0 16,11 0-2-16</inkml:trace>
  <inkml:trace contextRef="#ctx0" brushRef="#br3" timeOffset="1.30397E13">10599 8657 51 0,'-20'22'36'16,"-4"-1"-1"-16,-11 6 1 15,3 13-20-15,-13-8-7 16,15 8-2-16,-2-8-2 15,16 5 0-15,11-15-3 16,18-1 1-16,14-11-2 16,23-5 0-16,9-4-1 15,7-2 1-15,3 3-1 0,0 6 1 16,-13 7-1-16,-9 10 1 15,-19 15-1-15,-22 7 0 16,-19 8 0-16,-16 3 1 16,-5-3-1-16,-4-3 0 15,0-8-4-15,-3-27-20 16,21-4-12-16,5-26-1 15,22-11-1-15,6-21 0 16</inkml:trace>
  <inkml:trace contextRef="#ctx0" brushRef="#br3" timeOffset="1.30397E13">10670 8620 97 0,'-29'3'38'15,"18"8"2"-15,11-11-3 16,0 0-34-16,39-5-1 15,8-5-3-15,14 7-7 16,2-13-29-16,12 9-1 16,-1-7-1-16,10 11-1 15</inkml:trace>
  <inkml:trace contextRef="#ctx0" brushRef="#br3" timeOffset="1.30397E13">11556 8596 71 0,'0'0'38'15,"6"-20"-2"-15,-6 20 3 16,-10 6-30-16,-2 10-4 15,-9 10 0-15,-2 14-1 16,-5 7-1-16,-2 11-1 16,-2 3 0-16,7 4-1 15,5-1-1-15,4-7-5 16,28-2-31-16,-2-17-3 15,21-6 1-15,5-19-1 16</inkml:trace>
  <inkml:trace contextRef="#ctx0" brushRef="#br3" timeOffset="1.30397E13">12114 8540 82 0,'-17'5'40'0,"-16"8"-3"15,2 20 3-15,-4 7-34 16,2 10-1-16,2 6 0 16,7 10-1-16,9 0 0 15,13 2-1-15,17-7 0 16,18-11-2-16,15-15-1 0,16-15 1 15,5-14-1-15,4-20 0 16,2-16 1-16,-5-17-1 16,-6-13-1-16,-13-11 0 15,-18-2 0-15,-16-4-1 16,-15 6 0-16,-12 4-1 15,-18 20-1-15,-21 14 0 16,-11 25-2-16,-21 11-31 16,9 26-1-16,-7 5 0 15,18 12-1-15</inkml:trace>
  <inkml:trace contextRef="#ctx0" brushRef="#br3" timeOffset="1.30397E13">13136 8652 89 0,'28'-18'37'16,"4"-17"-1"-16,16 0-4 15,4-13-29-15,13 1 1 16,5-2 0-16,8 7-3 16,-4 10-2-16,-7 4-29 15,4 18-6-15,-18 1-2 16,-1 10-1-16</inkml:trace>
  <inkml:trace contextRef="#ctx0" brushRef="#br3" timeOffset="1.30397E13">14300 8112 21 0,'0'0'28'16,"7"-11"-1"-16,-7 11 3 16,0 0-13-16,0 0-11 0,0 0-2 15,-2 11 0-15,-2 8-1 16,0 5 0-16,-1 13-1 15,-1 6-1-15,2 5 0 16,-1-1 0-16,5-2 1 16,0-3-1-16,2-5 1 15,1-15 1-15,6-7 0 16,-9-15 1-16,15-17-1 15,-6-9 1-15,5-2-1 16,-7-12 1-16,0-2-2 16,-2-3-1-16,-1 0 1 15,1 3-1-15,-4 4 0 16,-1 4 0-16,1 8 0 15,3 2-1-15,5 9 1 16,1 0-1-16,9 4-2 0,9 11-8 16,-5-6-24-16,11 8 0 15,-7-2 0-15,7 4 0 16</inkml:trace>
  <inkml:trace contextRef="#ctx0" brushRef="#br3" timeOffset="1.30397E13">14706 8172 53 0,'0'0'29'0,"9"12"3"15,5-6-4-15,-3-9-22 16,13 5 0-16,-1-8-1 0,8-2 1 15,-2-8 0-15,9 1-2 16,-8-6-1-16,-2 0-1 16,-6 0 0-16,-4 4-1 15,-12 0 0-15,-6 5 0 16,-12 4-1-16,-8 7 1 15,-8 8-1-15,-7 3 1 16,-2 9-1-16,-1 8 2 16,1 6-1-16,8 2 0 15,5 1 0-15,10 2 1 16,12-3-2-16,12-5 1 15,13-6-2-15,7-19-14 16,18 4-20-16,2-14 1 16,11 1-2-16,-1-11 1 0</inkml:trace>
  <inkml:trace contextRef="#ctx0" brushRef="#br3" timeOffset="1.30397E13">15233 8147 79 0,'0'0'36'16,"0"0"-3"-16,0 0 0 15,26-16-31-15,-1 5-2 16,4-6-15-16,12 9-17 0,-2 0 0 15,2 2-3-15,-1 2 2 16</inkml:trace>
  <inkml:trace contextRef="#ctx0" brushRef="#br3" timeOffset="1.30397E13">15935 7941 79 0,'-33'8'35'0,"0"11"0"0,-10 3-1 15,1 12-30-15,-1-1 2 16,10 12-1-16,-1-5 0 15,14 3-1-15,11-10-1 16,15-1-1-16,15-14-1 16,14-9-1-16,18-5-9 15,-1-19-27-15,15-4 0 16,-7-11 0-16,12-5-2 15</inkml:trace>
  <inkml:trace contextRef="#ctx0" brushRef="#br3" timeOffset="1.30397E13">16429 7454 83 0,'-24'11'36'0,"2"19"0"15,-8 4 0-15,7 12-30 16,-6 4-2-16,8 11 1 15,-2 1-1-15,5 12 1 16,3-2-2-16,7-4-2 16,4-5 1-16,8-6-1 15,4-9 0-15,3-11-1 16,3-10 0-16,9-16 0 15,-1-13 0-15,2-7 0 16,-1-6 1-16,-2-10-1 16,-2-2 1-16,0-4-1 15,-2 0-1-15,-1 2 2 16,-3 6-2-16,-3 11 2 0,0 6-1 15,-10 6 0-15,14 16 0 16,-9 9 0-16,-3 5 0 16,1 6 0-16,1 0-1 15,3-9-3-15,9 7-7 16,-3-21-24-16,15-2-3 15,-4-16 1-15,11-1-2 16</inkml:trace>
  <inkml:trace contextRef="#ctx0" brushRef="#br3" timeOffset="1.30397E13">16794 7929 57 0,'-8'13'32'0,"2"4"1"15,5-1-2-15,10 8-7 16,-2-13-19-16,17 0-1 15,5-11 0-15,12-2 0 16,-1-13-1-16,9-2 1 16,-6-6-2-16,-2-2 0 15,-6-3-1-15,-8-1 0 16,-9 2 0-16,-11 3 0 15,-7 2-1-15,-10 5 0 16,-7 5 1-16,-8 9-1 16,-10 7 0-16,-6 13 1 15,-2 8 0-15,1 13 1 16,1 1 0-16,6 7-1 0,9 0 1 15,14-2-2-15,9-3 1 16,16-9-1-16,15-2-5 16,4-21-30-16,17-1-3 15,1-14 2-15,13-2-2 16</inkml:trace>
  <inkml:trace contextRef="#ctx0" brushRef="#br3" timeOffset="1.30397E13">17407 7843 96 0,'-34'8'35'16,"4"18"2"-16,-10 2-4 16,5 11-27-16,-2 3 0 15,13 8-2-15,5-5 0 0,14 1-1 16,7-9-1-16,17-11-2 15,14-16 1-15,13-12-3 16,12-6-5-16,0-26-29 16,18-5-2-16,-6-19 1 15,5-2-2-15</inkml:trace>
  <inkml:trace contextRef="#ctx0" brushRef="#br3" timeOffset="1.30397E13">17890 7364 82 0,'-24'8'38'0,"4"20"0"15,-7 4 0-15,7 22-17 16,-4-4-17-16,6 6 1 0,2 5-3 16,4 5 0-16,0 3-1 15,7-3-1-15,4 0-1 16,1-12-7-16,16 0-28 15,-7-13-2-15,10-3 0 16,-9-15-2-16</inkml:trace>
  <inkml:trace contextRef="#ctx0" brushRef="#br3" timeOffset="1.30397E13">17996 7728 72 0,'-22'8'36'0,"1"13"1"15,-9-1 0-15,9 18-15 16,-8-14-17-16,8 6 1 16,5-3-2-16,9 3 1 15,2-5-1-15,12-7-1 16,7-7-1-16,7-1 1 15,4-10-1-15,7-1-2 16,0-2 1-16,2-6-1 16,-4 3-1-16,-3 6 3 15,-2 4-2-15,-8-2-2 16,-1 11-2-16,-16-13-22 15,32 19-11-15,-20-14-3 16,10 8 0-16,-1-13-2 16</inkml:trace>
  <inkml:trace contextRef="#ctx0" brushRef="#br3" timeOffset="1.30397E13">18438 8051 103 0,'-22'7'37'15,"-3"-7"-17"-15,-1 1-20 16,6-8-32-16,3-1-7 15,-2-1-1-15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1:24:36.19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19293 16236 31 0,'10'-4'35'0,"-10"4"0"16,0 0-3-16,0 0-23 15,4 25-8-15,-12-2 4 16,2 17-3-16,-8 7 3 15,0 10-3-15,-3 6 2 16,3 2 0-16,-1-8 1 16,6-5-1-16,3-12-1 15,8-16-1-15,10-17 1 16,4-16-2-16,7-14 0 15,5-11 0-15,-2-11 0 16,6-5 0-16,-4-4-1 0,-4-2 0 16,-1 5 1-16,-4 8-1 15,-4 6 0-15,-4 10 0 16,-4 10 0-16,-7 17 1 15,0 0-1-15,0 0 1 16,8 22-1-16,-7 0 1 16,2 1 0-16,1 2 0 15,3-3-1-15,5-1 1 16,4-7 0-16,7-7 0 15,6-9 0-15,4-8-1 16,5-10 1-16,2-5 0 16,2-5-1-16,-4-1 1 15,-1 2-1-15,-8 8 1 0,-3 8-1 16,-9 10 0-16,-7 15 0 15,-8 12 1-15,-4 12-1 16,-7 9 0-16,3 3 0 16,-3 1-2-16,9-3-1 15,5-13-2-15,15 2-13 16,-2-35-16-16,25 7-4 15,-2-26-2-15,17 4 0 16</inkml:trace>
  <inkml:trace contextRef="#ctx0" brushRef="#br0" timeOffset="436.025">20515 16354 48 0,'-14'-9'34'0,"-6"-14"3"0,5 11-2 16,-8-9-30-16,7 6 0 15,-9 2 1-15,5 10-2 16,-7 4-1-16,-2 14 1 16,-1 5-1-16,-1 12-2 15,-2 7 2-15,0 9-1 16,5 0 0-16,4 2 0 15,5-4 0-15,10-3-1 16,9-7 0-16,9-9 0 16,14-11-1-16,11-9 1 15,8-13-1-15,9-5 0 16,1-12 1-16,1-3-1 15,-1-9 0-15,-8 0 0 0,-6-4 0 16,-6 4 0-16,-9 4 0 16,-9 8 0-16,-10 8 0 15,-4 15 0-15,0 0 0 16,-11 21 0-16,-2 11-1 15,-1 5 0-15,5 8-2 16,0-2-1-16,10 6-6 16,-2-21-23-16,19 8-4 15,2-25-3-15,19 2 1 16</inkml:trace>
  <inkml:trace contextRef="#ctx0" brushRef="#br0" timeOffset="819.0469">21015 16352 39 0,'0'0'35'16,"-23"-18"2"-16,23 18-1 16,-25-14-25-16,25 14-5 15,-23-6-2-15,11 8 1 16,-1 2-2-16,1 9 1 15,-5 2-2-15,3 9 0 16,1 1 0-16,4 6 0 16,5-2-1-16,6-1 1 15,6-2-2-15,10-3 1 16,6-7-1-16,5-7 0 15,2-3 0-15,2-3 0 16,-2 1 1-16,-6-1-1 0,-6 4 0 16,-9 1 0-16,-10 7 0 15,-5 5 1-15,-13 3-1 16,-2 0 0-16,-3 2 0 15,0-6-1-15,3-3-1 16,5-10-6-16,18 5-18 16,-3-11-10-16,16-16-3 15,2-6 0-15</inkml:trace>
  <inkml:trace contextRef="#ctx0" brushRef="#br0" timeOffset="1226.0701">21452 16346 56 0,'0'0'35'16,"-18"7"2"-16,11 7-11 15,-11-14-19-15,18 0-2 16,-23 13 0-16,13 0-1 15,-4 0-1-15,5 4 0 16,-1-1-1-16,6 5 0 16,3-4 0-16,4 1-1 15,7-5-1-15,2 1 1 16,5-7-1-16,5 1 0 15,-2-5 0-15,-1 1 0 16,-1 2 0-16,-3 0 0 0,-4 2 0 16,-3 2 0-1,-4 2 0-15,-4 2 0 0,-8 5 1 16,2-4-1-16,-4 4 0 15,-2-4 0-15,2-2 0 16,0-3-2-16,7 8-14 16,-12-24-15-16,15 6-6 15,0 0-3-15,-1-18 0 16</inkml:trace>
  <inkml:trace contextRef="#ctx0" brushRef="#br0" timeOffset="1682.0962">22173 15512 12 0,'4'-17'33'0,"-4"17"1"15,-12 1 1-15,-12 16-19 16,2 31-2-16,-22 2-6 16,5 28-1-16,-13 10-1 15,4 20-1-15,-3 10-2 16,9 14-1-16,3-3 0 15,12-4-1-15,13-11-1 16,17-15-2-16,20-16-8 16,2-30-19-16,29-15-8 15,1-29-1-15,17-10 0 16</inkml:trace>
  <inkml:trace contextRef="#ctx0" brushRef="#br0" timeOffset="1968.1126">22384 15818 36 0,'-4'-14'34'0,"4"14"2"15,8 14-2-15,3 10-25 16,-9 2-3-16,5 21-1 16,-7 8-1-16,1 13-1 15,-7 5 0-15,2 10-2 16,-4 3-1-16,1 1 0 0,-2-4-4 15,-2-20-23-15,13 2-10 16,-6-18 0-16,13-10 0 16</inkml:trace>
  <inkml:trace contextRef="#ctx0" brushRef="#br0" timeOffset="2278.1303">22626 16094 52 0,'-39'33'36'0,"-7"-7"-1"0,8 16-4 16,-7-11-24-16,15 7-1 15,4-14 0-15,13 4-3 16,13-9 0-16,13 3 0 15,8-7-1-15,11-1 0 16,7-1-1-16,3 1 0 16,-1-4 0-16,3 4-1 15,-5 1-1-15,-4 0-2 16,0 8-4-16,-18-17-17 15,10 19-13-15,-12-11-2 16,7 10-1-16</inkml:trace>
  <inkml:trace contextRef="#ctx0" brushRef="#br0" timeOffset="2833.1621">23009 16407 40 0,'-22'-7'37'16,"11"9"-1"-16,-7-10 0 15,18 8-29-15,-18 8-3 16,12 4 0-16,-2 2-1 15,2 8 2-15,-2 2-3 16,1 7 1-16,-2-2-1 16,4 2 0-16,-1-5 0 15,6-2-1-15,6-8 1 0,3-7-1 16,7-7-1-16,3-8 1 15,4-4-1-15,4-4 0 16,-3-5 1-16,-3-4-1 16,-3 0 0-16,-4-3 0 15,-1 2 0-15,-5 1 0 16,-4 6 0-16,0 3 0 15,-4 14 0-15,0 0 1 16,0 0-1-16,0 32 0 16,0 1 0-16,0 10 1 15,0 11-1-15,-2 11 0 16,0 13 0-16,-5 2 0 15,1 3 1-15,-4-1 0 16,-2-1 0-16,-3-3-1 0,-4-11 1 16,-4-13-1-16,0-11 1 15,-1-13-1-15,-2-13 0 16,0-14-1-16,2-15-1 15,0-21-8-15,16-1-17 16,-12-25-11-16,16-10-2 16,-6-13-1-16</inkml:trace>
  <inkml:trace contextRef="#ctx0" brushRef="#br0" timeOffset="3238.1852">23462 15729 57 0,'-8'10'37'0,"14"12"-1"16,-6-22-6-16,16 33-24 15,0-12-1-15,10 7-2 16,3 2 0-16,5 7 1 15,0 4-2-15,2 7 1 16,-8-1-1-16,-4 8-1 16,-5 3 0-16,-10 7-1 15,-9 6 1-15,-14 5-2 0,-15 0 0 16,-4 4 0-16,-9-4 0 15,-1-7 0-15,1-7-4 16,-5-25-15-16,28-2-12 16,-6-26-6-16,25-9-3 15,-14-23 1-15</inkml:trace>
  <inkml:trace contextRef="#ctx0" brushRef="#br0" timeOffset="6255.3578">2854 1454 52 0,'0'0'31'0,"0"0"3"0,-2 13-2 16,-5 17-22-16,-4-3-4 15,5 13-3-15,1 7 3 16,5 7-3-16,-4 8 1 16,8 10-2-16,-2-3 1 15,4 0-2-15,2-3-1 16,-2-3-1-16,8 4-14 15,-4-23-21-15,0-9 2 16,-1-21-3-16,2-11 2 16</inkml:trace>
  <inkml:trace contextRef="#ctx0" brushRef="#br0" timeOffset="6489.3712">2707 1526 91 0,'-33'-7'39'16,"-1"4"1"-16,14 10-2 15,0 0-34-15,20-7-2 16,8-10 1-16,21-4-1 16,13-6-1-16,11-2-1 15,12 1 1-15,6 1-1 16,9 6-3-16,0 0-9 15,2 14-26-15,-16 4 0 16,-5 13-1-16,-14 5-1 16</inkml:trace>
  <inkml:trace contextRef="#ctx0" brushRef="#br0" timeOffset="6883.3937">3173 1857 68 0,'-9'11'36'0,"9"-11"0"15,6 24 1-15,5-21-26 16,15 1-7-16,3-6-2 16,11 1 1-16,3-7 0 15,3-3 0-15,-4 0 0 16,-1-8-1-16,-9 2 0 15,-7 1 0-15,-8 0 0 16,-5-2 0-16,-12 1-1 16,-9 1 0-16,-5 3 0 0,-8 3 0 15,-4 4 0-15,-3 7 0 16,-5 10-1-16,0 6 1 15,-1 8-1-15,3 12 1 16,5 4 0-16,9 2-1 16,7-3 1-16,11 0-2 15,13-8 1-15,12-6-1 16,13-8-1-16,7-17-4 15,13 2-13-15,-5-21-18 16,16 0-2-16,-8-16-1 16,2 4 0-16</inkml:trace>
  <inkml:trace contextRef="#ctx0" brushRef="#br0" timeOffset="7246.4145">3775 1816 83 0,'-19'19'37'0,"5"-9"0"16,14 3 0-16,0-13-34 15,24 0 0-15,5-10-1 16,13-2 0-16,11-8 1 16,3-4-2-16,0-3 1 15,-3-1-1-15,-6 0 0 16,-13 4 1-16,-13 2-2 15,-16 7 1-15,-19 8 1 16,-14 7-1-16,-9 5 0 16,-12 10 0-16,-6 6 1 15,0 6-1-15,1 6 0 0,8 7 0 16,11-3 0-16,14 2-2 15,16-4 1-15,18-7-1 16,20-7 2-16,14-7-3 16,16-15 0-16,11-19-4 15,20-3-15-15,-11-22-14 16,13-1-2-16,-10-18 0 15,2-1-3-15</inkml:trace>
  <inkml:trace contextRef="#ctx0" brushRef="#br0" timeOffset="7440.4256">4696 1227 104 0,'0'-42'38'16,"-23"14"1"-16,0 23 0 16,-16 21-36-16,9 22-1 0,-9 22-1 15,8 24-1-15,4 7-1 16,15 3 1-16,5-5 0 15,7-10-4-15,12-3-8 16,-14-20-19-16,19-9-6 16,-10-24-1-16,8-5-2 15</inkml:trace>
  <inkml:trace contextRef="#ctx0" brushRef="#br0" timeOffset="7643.4372">4388 1514 109 0,'0'20'41'0,"-1"-8"0"0,14 3-1 16,8-12-37-16,8-4 0 16,14-12-2-16,9-1-2 15,8-2-6-15,-7-12-14 16,17 7-14-16,-14-4-5 15,-2 15 1-15,-11-3-4 16</inkml:trace>
  <inkml:trace contextRef="#ctx0" brushRef="#br0" timeOffset="8207.4695">4791 1649 97 0,'-8'29'37'15,"3"-12"2"-15,16 3-3 0,6-16-33 16,12-6 0-16,8-9-1 15,6-4 2-15,1-10-2 16,0-1 0-16,-5-3 0 16,-4-2 0-16,-10 2-1 15,-5 1 1-15,-12 10-1 16,-11 2 0-16,-12 10-1 15,-7 9 0-15,-7 10 0 16,-4 8 0-16,-1 5 0 16,2 8 0-16,4-1 0 15,13 4 0-15,13-6 1 16,14-6-1-16,15-12 2 15,12-7-1-15,8-5-1 0,12-8 1 16,-1-4 1-16,4 0-2 16,-6 0 1-16,-5 5 0 15,-12 6-1-15,-8 8 0 16,-15 6 1-16,-12 9 0 15,-9 4-1-15,-7 7 0 16,-6-1 0-16,-2 0 1 16,2-5-1-16,-2-3-1 15,5-12 1-15,15-13 0 16,0 0 0-16,-5-27 1 15,14-3-1-15,9-11 0 16,5-9 0-16,0-5 3 16,7 3-3-16,-1 2 1 15,5 2-2-15,-2 2-3 16,13 9-10-16,-16-7-7 0,19 21-7 15,-21 1-13-15,12 6 1 16,-17 2-3-16,0 8 2 16</inkml:trace>
  <inkml:trace contextRef="#ctx0" brushRef="#br0" timeOffset="8665.4957">2749 2492 71 0,'0'0'37'0,"-3"22"1"15,-1-1-2-15,4 22-22 0,-5-2-11 16,0 10-1-16,3 9 0 16,-1 5-1-16,-1 4 0 15,5-2-1-15,2-3-3 16,2-22-4-16,10-2-29 15,-3-24 1-15,7-10-1 16,-6-20-2-16</inkml:trace>
  <inkml:trace contextRef="#ctx0" brushRef="#br0" timeOffset="8966.5129">2708 2475 91 0,'0'0'36'0,"-14"-14"0"0,14 14 2 16,17 6-36-16,10-3 0 15,3-3-1-15,11 4 1 16,2 1 0-16,3 3 1 16,-2 5-1-16,-2 8 1 15,-9 11-1-15,-7 8 1 16,-16 11-1-16,-10 9 0 15,-10 6-1-15,-13 7-1 16,-3-3 0-16,-6-3 0 16,-1-7 0-16,4-13-1 15,7-10-2-15,5-24-6 16,17-13-27-16,13-25-4 15,10-3 2-15,3-24-2 0</inkml:trace>
  <inkml:trace contextRef="#ctx0" brushRef="#br0" timeOffset="9162.5241">3247 2611 92 0,'0'12'38'16,"-3"11"-1"-16,-8 2 2 16,11 8-34-16,-8 4-2 15,5 9 0-15,0-2-1 16,4 3 0-16,3-6-2 15,-2-4-1-15,5-6-3 16,-1-21-9-16,11 0-24 16,-5-22-1-16,10-9 0 15,-7-18-1-15</inkml:trace>
  <inkml:trace contextRef="#ctx0" brushRef="#br0" timeOffset="9597.549">3258 2430 64 0,'-18'-14'36'0,"18"14"-1"16,-12-4 0-16,31 12-18 15,-3-8-17-15,13-4-3 16,20 5-5-16,-7-21-12 16,21 22 0-16,-12-21 2 15,10 20 3-15,-17-8 7 16,-3 10 6-16,-10 7 4 15,-18-5 7-15,1 26 12 16,-26-21 1-16,6 28 2 16,-21-18-5-16,10 19-6 0,-9-11-5 15,6 10-1-15,-1-7-2 16,10 1-2-16,6-8 0 15,8 1-2-15,10-7 0 16,9-6-1-16,9-4 1 16,4-5-2-16,0-1 1 15,-1 0 1-15,-4 2 0 16,-4 4-1-16,-9 5 0 15,-10 4 1-15,-12 5-1 16,-4 6 1-16,-8-2-1 16,0 0 0-16,0-1-2 15,0-10-2-15,13-1-6 16,-5-30-9-16,27 4-14 15,-6-32-5-15,19-2-1 0,-2-18-3 16</inkml:trace>
  <inkml:trace contextRef="#ctx0" brushRef="#br0" timeOffset="9798.5605">4139 2030 78 0,'0'0'38'0,"-5"13"1"16,-11 20-1-16,3 28-24 15,-5 3-11-15,5 12 2 16,0 10-3-16,6 3 0 15,4-1-1-15,6-2 0 16,2-8-3-16,-1-16-2 16,13 0-26-16,-13-23-9 15,8-9 1-15,-12-30-1 16</inkml:trace>
  <inkml:trace contextRef="#ctx0" brushRef="#br0" timeOffset="10332.591">3909 2491 89 0,'0'0'38'0,"-9"1"-1"16,24 7 2-16,4-11-35 16,15-2-2-16,14-8 0 15,9-4 0-15,4-5-1 16,6-3 0-16,-1-2 0 15,-4 4 0-15,-10 5 0 16,-6 5 0-16,-13 4-1 16,-14 8 1-16,-19 1 0 0,7 16-1 15,-21-1 1-15,-3 3 0 16,-6 5-1-16,-2 5 2 15,-6 3-1-15,2 6 1 16,5 2 0-16,5 4 0 16,5-4 0-16,10 1 0 15,8-6-1-15,6-4-1 16,8-9 1-16,7-10-1 15,3-11 1-15,4-11-1 16,1-11 1-16,0-7 0 16,-5-9 0-16,1-3-1 15,-9-7 0-15,0 2 0 16,-5 6 0-16,-3 4-1 0,-5 7 2 15,-6 9-3-15,-1 20 2 16,0 0 0-16,-16 22 0 16,6 7 1-16,2 5-2 15,2 0 2-15,6 4-2 16,4-4 0-16,9-7-4 15,4-20-6-15,22 8-8 16,-14-31-13-16,20 8-7 16,-8-21-1-16,12 4 1 15</inkml:trace>
  <inkml:trace contextRef="#ctx0" brushRef="#br0" timeOffset="10671.6104">4952 2301 100 0,'0'0'37'0,"-15"-3"2"0,4 22-1 15,-3 0-34-15,2 10-1 16,0 3-1-16,1 6 1 15,0 1-1-15,8-3 1 16,0-2-2-16,5-8 1 16,2-7-1-16,-4-19 2 15,20 4-3-15,-5-17 0 16,3-15 0-16,2-7 0 15,1-7 1-15,2-2-1 16,-5-3 1-16,-2 4-2 16,-2 6 2-16,-2 12 0 15,-6 5 0-15,-6 20 0 16,15 2-1-16,-11 16 1 15,3 5-2-15,-4 4 0 0,9 6-1 16,-2-5-2-16,11 7-3 16,-6-19-8-16,24 10-15 15,-8-25-9-15,10 2 1 16,-5-18-2-16,12 5 4 15</inkml:trace>
  <inkml:trace contextRef="#ctx0" brushRef="#br0" timeOffset="10896.6233">5548 2160 114 0,'-35'-6'38'16,"11"20"2"-16,-17-8-8 16,4 19-27-16,-2 5-1 15,8 7-1-15,1 1 0 16,7 4-1-16,14-6-1 0,12-2-1 15,14-6-1-15,13-15-1 16,16 0-8-16,-3-24-6 16,19 9-11-16,-11-25-12 15,7 6 0-15,-16-18-2 16,9 8 3-16</inkml:trace>
  <inkml:trace contextRef="#ctx0" brushRef="#br0" timeOffset="11236.6427">5686 2208 92 0,'-26'16'39'0,"12"9"1"15,-2-13-2-15,16 15-22 0,0-27-13 16,15 9 0-16,2-15 0 16,8-6-1-16,4-6 0 15,4-6-1-15,-1-4 1 16,-3-3-1-16,-8 0 0 15,-4 1-1-15,-12 6 1 16,-10 3-1-16,-13 10 1 16,-6 10-1-16,-10 7 1 15,-3 15-1-15,-6 9 0 16,0 17 1-16,6 8-1 15,12 2 0-15,11 3 0 16,10-6 2-16,22-4-3 16,16-12-2-16,27-10-7 15,6-33-6-15,30 6-7 16,-16-38-7-16,18 7-10 0,-15-19-4 15,-10 3 2-15,-23-6 2 16</inkml:trace>
  <inkml:trace contextRef="#ctx0" brushRef="#br0" timeOffset="11723.6706">2827 3416 64 0,'0'-15'36'0,"-11"9"0"15,-3 20 1-15,-20 6-15 0,-4 37-16 16,-7 14-2-16,-3 22 1 16,0 12-2-16,7 5 0 15,8-1 0-15,19-4-1 16,18-14 0-16,19-14-3 15,27-22-4-15,9-26-32 16,33-14-2-16,3-19 0 16,13-10-1-16</inkml:trace>
  <inkml:trace contextRef="#ctx0" brushRef="#br0" timeOffset="12509.7155">3251 3728 58 0,'-2'-21'36'0,"3"12"0"16,-7-4 0-16,6 13-11 15,0 0-20-15,-11 20-1 16,-1-1 0-16,-1 10 0 16,0 6-2-16,1 4 0 15,-1 2-1-15,4 1 1 16,2-4-1-16,1-6 0 15,4-7-1-15,2-7 1 16,1-6-1-16,-1-12 1 16,0 0-1-16,0 0 1 15,16-22-1-15,-9 1 1 16,4-6 0-16,3-1-1 15,-5-3 1-15,2 1-1 16,0 3 1-16,-4 5-1 0,0 5 1 16,-7 17-1-16,11-9 1 15,-11 9-1-15,6 14 1 16,1-1 0-16,-1 1-1 15,3-2 1-15,3-2-1 16,4-6 1-16,2-7-1 16,8-6 1-16,2-8-1 15,0-6 1-15,4-1 0 16,-2-2-1-16,-6 0 1 15,-2 5-1-15,-5 7 1 16,-5 7-1-16,-12 7 1 16,9 15 0-16,-9 6-1 0,-4 8 1 15,-1 4-1-15,2 6 1 16,3 2-2-16,0-2-1 15,8-4-5-15,-6-19-13 16,16 6-17-16,-6-24-4 16,8-1 1-16,-5-22-2 15</inkml:trace>
  <inkml:trace contextRef="#ctx0" brushRef="#br0" timeOffset="12812.7329">3672 3225 99 0,'0'0'38'16,"0"0"0"-16,26 20-5 0,-6-11-30 16,8 5 0-16,6 2 0 15,8 10 0-15,2 4 2 16,3 6-2-16,-3 11 0 15,-6 9-1-15,-10 10 0 16,-10 9 0-16,-11 5-1 16,-14 3 0-16,-10-2-1 15,-5-5-2-15,-4-9 0 16,3-24-9-16,11-5-8 15,-12-39-6-15,24 1-15 16,13-38 0-16,11-4-2 16,4-18 2-16</inkml:trace>
  <inkml:trace contextRef="#ctx0" brushRef="#br0" timeOffset="12963.7415">4252 3772 114 0,'-18'21'43'0,"8"6"-2"15,-8-21-3-15,14-19-50 16,4 13-9-16,-11-33-8 15,15 9-12-15,-1-14-1 16,6 0-2-16,3-8 1 16</inkml:trace>
  <inkml:trace contextRef="#ctx0" brushRef="#br1" timeOffset="26833.5348">21605 14298 15 0,'-15'1'25'16,"15"-1"0"-16,-21 5-13 16,7-10 3-16,4 6-10 15,-10-5 0-15,3 2-1 16,-3-3 0-16,-2 2-1 15,-1-1 0-15,3 1 0 0,-3 2 0 16,5 1-1-16,-2-3 0 16,1 4 1-16,0-3-1 15,4 2 0-15,-9-4 1 16,5 2-1-16,-4-6 0 15,-1 2 0-15,-1-3 0 16,-2 1 0-16,2-1-1 16,2-1 0-16,-4 1 0 15,5 2-1-15,-1-1 1 16,0 2-1-16,-1 1 1 15,2 1-1-15,-2 1 0 16,-3 0 1-16,0 0-1 16,-1 1 1-16,1-3-1 15,4 1 1-15,0 0-1 0,2-1 0 16,1-2 1-16,3 2-1 15,0-1 0-15,-3 1 0 16,-3 1 1-16,1-2-1 16,-4-1 0-16,-2 3 0 15,3 0 1-15,1 2-1 16,-2-2 0-16,6 2 0 15,2-2 1-15,-1 3-1 16,4 0 0-16,-2 0 0 16,2 0 1-16,-6 0-1 15,-1-2 0-15,-6-1 0 16,-2-1 0-16,-2 2 0 15,-1-3 1-15,0 0-1 16,0 0 0-16,2 2 0 0,5-2 1 16,3 1-1-16,0 1 0 15,3 0 1-15,2-3-1 16,-3 2 0-16,-2-1 0 15,-3-2 1-15,-5 0-1 16,2 0 0-16,-4-2 0 16,-2 1 1-16,2 1-1 15,1 1 0-15,3-1 0 16,6 3 0-16,0 2 1 15,1-1-1-15,0 1 0 16,0 0 0-16,0-2 0 16,-3 3 0-16,-3-2 0 15,-2 0 0-15,0-3 0 16,-1 0 0-16,1 0 0 15,1-1 1-15,-2 0-1 0,0 2 1 16,6-1-1-16,-1 0 1 16,1 0-1-16,-1 1 2 15,0 1-1-15,-2 0 0 16,0-2 0-16,-3 0 0 15,2 0-1-15,0 1 1 16,0 0 0-16,1-1 0 16,5 1-1-16,0-1 0 15,2 1 0-15,-1-1 0 16,-1 2 0-16,-1-4 0 15,-5 0 0-15,-4 1 0 16,-3-1 0-16,0-3 0 16,-2 0 0-16,-1 0-1 15,4 1 2-15,0 1-2 0,4 2 1 16,6 1 0-16,2 1 0 15,5 1 0-15,-4-2 0 16,0 2 0-16,0-2 0 16,-2-1 0-16,-8-1 0 15,-2-2 0-15,-1-2 0 16,-6-2-1-16,4 1 1 15,0-1 0-15,2 1 1 16,5 4-1-16,4 2 0 16,2-3 0-16,6 5 0 15,-2-3 0-15,4 3 0 16,-4-1 0-16,-2-1 0 15,-3-3 0-15,-2-3 0 16,-4 4 0-16,-2-4 0 0,1 3-1 16,4-2 2-16,0 4-1 15,4-1 0-15,3 1 0 16,-1 2 0-16,3-1 0 15,-5 0 0-15,1-2-1 16,-1-1 1-16,-6-1 0 16,-2 0 0-16,-1-3 0 15,0 0 0-15,0 1 0 16,-2 2 0-16,4 0 0 15,1 1 0-15,2 1 0 16,0 1 0-16,0 0 0 16,-1 0 0-16,-1-2 0 15,-1 2 0-15,-5-4 1 0,0-4-1 16,-8 2 2-1,1-1-2-15,-1-2 1 0,1-1 0 16,2 5 0-16,2 0 0 16,6 4-1-16,-4 1 0 15,9 1 0-15,-1 0 0 16,-1 2 0-16,-3-1 0 15,3 0-1-15,-2-1 1 16,-2-2 0-16,0-2 0 16,-4 1 0-16,5-3 0 15,0 0-1-15,1 0 1 16,0 1 0-16,3 3 0 15,1-3 0-15,2 5 0 16,1 0 0-16,2 2 0 0,-2 2 0 16,3-2 0-16,-4 0 0 15,0-1 0-15,-2-2 0 16,-4-4 0-16,3 1 1 15,-3-1-2-15,-2-1 1 16,2-1 0-16,-2 0 0 16,4 4 0-16,-1-1 0 15,0 2 0-15,0 1-1 16,-2-2 1-16,-2 0 0 15,0-2 0-15,1 0 0 16,-1-1 0-16,0-1 0 16,-1 3 0-16,2-3 0 15,4 2 1-15,1 3-1 16,1 0 0-16,3 1 1 15,-2 3-1-15,2 1 0 0,-1-1 0 16,-1 0 0-16,0 0 0 16,-4-2 0-16,-2-1 0 15,3 1 0-15,-4-2 0 16,1-2 0-16,-1 3 0 15,2-3-1-15,1 2 2 16,-1 1-2-16,3-3 1 16,-1 3 1-16,4-1-1 15,-2 2 1-15,0-2-1 16,-2 0 1-16,0-2 0 15,-2 2 0-15,4 1-1 16,-5-2 0-16,3 2 1 16,-1 0-2-16,-2-1 2 15,9 2-1-15,-4 2-1 0,0-2 1 16,2 4 0-16,0-2 0 15,-3 1 0-15,1-1 0 16,4 1-1-16,0 0 1 16,-2 0 0-16,4-1 0 15,-1 2 0-15,1 0 0 16,2 1 0-16,-2-1 0 15,-2 0 0-15,-3-3-1 16,3 1 1-16,-5-2 0 16,-2-1 0-16,0-2 0 15,-1 1 0-15,1-1-1 16,1 2 2-16,0-1-2 15,2 3 1-15,0 2 0 0,2-2 0 16,-1 3 0-16,1-2 0 16,-3-2 0-16,-4 0 0 15,-2 1-1-15,-1-5 1 16,0 2 0-16,-2-4 0 15,1 0 0-15,0 2 0 16,4 0 0-16,7 2 0 16,-1-1 0-16,4 3 0 15,1 1 0-15,1-1 0 16,0 1-1-16,0-2 1 15,-3-1 0-15,-3-3 0 16,0-1 0-16,2-1 0 16,-4-1 0-16,2 2 0 15,-1-1 0-15,3 2 0 0,1 1 0 16,2 0 0-16,-1 2-1 15,0 0 1-15,-3-1 0 16,1-1 0-16,-5-2 0 16,1-1 0-16,-3 1 0 15,2-2 0-15,-3 0 0 16,1-2 0-16,2 3 2 15,3-1-1-15,2 5 1 16,3-2-2-16,3 5 2 16,-1-2-2-16,5 2 2 15,-3-1-2-15,2 0-1 16,-2 0 0-16,-4-5 0 15,-2-1 0-15,-1-3 0 16,-5 0 0-16,1-1-1 16,-1-1 2-16,-1 2 0 0,-2-2 0 15,3 3 0-15,-2 1 0 16,0 2 0-16,0 0 0 15,2 0 0-15,1 0 0 16,-1 2 0-16,1-4 0 16,0 1 0-16,-3-5 0 15,3-1 0-15,3-1 0 16,-4-1 0-16,0-2 0 15,-3-2 0-15,2 2 0 16,-2 1-1-16,1 0 2 16,1 0-1-16,-3 3 0 15,4-1-1-15,-1 0 2 16,-3 2-1-16,5 1 0 15,0 0 0-15,-3-2 0 0,3 2 0 16,-4-2 1-16,2 3 1 16,1-3-1-16,-1 5 1 15,-1-3-1-15,3 2 1 16,-3-2-1-16,3 7 1 15,2-3-2-15,3 0-1 16,0 0 1-16,-1 0 0 16,1-1 0-16,2-4 0 15,-1-1 0-15,0 4 0 16,0-3 0-16,2-3 0 15,-1 1 0-15,-1 2 0 16,2-3 0-16,-1-1 0 16,-3 3 0-16,2-9-1 15,-5 3 1-15,-1-1 0 0,-1-2 0 16,1 2 0-16,-3 0 0 15,-2 1 0-15,2 4 0 16,3 4 0-16,2-1 0 16,1 4 0-16,0-2 1 15,2-2-2-15,0-2 2 16,0-1 0-16,2 0 0 15,-2-4-1-15,0 2 1 16,1 0-1-16,1-1 0 16,-4 4 2-16,4-2-2 15,-1 1 0-15,2 1 0 16,0-1 0-16,0-2 0 15,-2-3 0-15,0-3 0 0,2-1 0 16,-4-3 0 0,0 2 0-16,-1-4 0 0,-2 3 0 15,-1-1 0-15,2 3-1 16,-3 4 1-16,0 0 0 15,2 1 0-15,0 2 1 16,-2 0-1-16,3-2-1 16,-1-1 1-16,1 2 0 15,2-3-1-15,-2 0 1 16,1-2 0-16,3 0-1 15,-1-2 1-15,0 1-1 16,-3-2 1-16,3 0 0 16,-1-1 0-16,0 0-1 15,4 3 1-15,0-1 0 16,0 5 0-16,0-4 0 15,2 6 0-15,3-2-1 0,-3 1 2 16,-1 1-2-16,2 1 2 16,-3-3-2-16,1 2 1 15,-2-3 1-15,4 3-2 16,-3 1 2-16,-1 2-2 15,3 1 2-15,1-2-2 16,-2 0 2-16,-3 1-2 16,3-4 1-16,-3-5 0 15,0-3 0-15,0-3 0 16,-2-1 0-16,2 1 0 15,0 0 0-15,3 4 0 16,1 6 0-16,1 2 0 16,2 5 0-16,2 3 0 0,-1-2 0 15,-1 0 0-15,-2-5 0 16,0-1 0-16,1-4 0 15,-4-7 1-15,0 0 0 16,2-1 0-16,-1 3 1 16,-1 3-1-16,4 2 1 15,0 4-1-15,2-1 0 16,0 8-1-16,0-1 0 15,0-1 0-15,-1-2 0 16,-1-6 0-16,-2-2 0 16,0-5 0-16,-1 0 0 15,1-6 0-15,-2 0 0 16,-1 4 0-16,2-2-1 15,-1 5 1-15,3 2 0 0,-1 4 0 16,2 5 0-16,1 1 0 16,-1 1 0-16,2 1 0 15,0-4 1-15,-1 1 0 16,1-3 0-16,-1-2-1 15,-2 2 1-15,1-6-1 16,-3 3 2-16,3-2-2 16,-3 3 0-16,3 3 0 15,2 0 0-15,2 3 0 16,-1-1 0-16,2 3 0 15,1 1 0-15,1-3 0 16,-2-4 0-16,-1 0 0 16,1-6-1-16,-2 1 1 15,-4-6 0-15,2-2 1 0,-2 0-2 16,0 2 1-16,-3-1 0 15,3 3 1-15,-2 0-2 16,2 4 1-16,-3 0 0 16,1 1 0-16,5-3-1 15,-4 1 2-15,2-3-3 16,2 0 3-16,-4-3-2 15,0-4 2-15,1-4-2 16,-2 1 1-16,1 0 0 16,-2 0 0-16,3 2 0 15,-4 2 0-15,1 3 0 16,-1 7-1-16,-1 0 3 15,4 2-4-15,-2-7 4 16,-1-1-3-16,1-6 0 16,2-3 0-16,0-4 1 0,-1-8 0 15,3-2-2-15,0 0 2 16,-1 7-2-16,-1-1 2 15,-1 8 0-15,1 3 0 16,0 3-1-16,-2 6 2 16,2 2-2-16,-2 2 0 15,2 0 3-15,0-4-3 16,5-1 2-16,0-1-1 15,-1-4 1-15,3-3-2 16,-1-1 2-16,2-7-1 16,-1 4-1-16,2-2 1 15,-1-2 0-15,-1 5 0 16,1 2 0-16,-2 2 0 15,-1 4 0-15,-3 3 0 0,0 4 0 16,1 1 0-16,-2 1 0 16,-2-1 1-16,1-2 1 15,3 2-1-15,-1-3 0 16,3-1 0-16,0-2 1 15,1-1-1-15,2 4 0 16,-2-4-1-16,0 3 0 16,3 0 0-16,-3 3 0 15,2 1 0-15,-2 1 0 16,2 1 0-16,-3-2 0 15,3 3 0-15,-1-2-1 16,2 0 1-16,-1 0 0 16,2-5 0-16,0 0 1 0,1-3 0 15,1 1 0-15,-1-1-1 16,3 0 1-16,-2 3 0 15,-1 2 0-15,1 5-1 16,1 3 0-16,1-1 0 16,-5 1-1-16,6 1 1 15,-2-4 0-15,-1-3 0 16,3-1 0-16,-4-4 0 15,5 0-1-15,-5-3 1 16,7 1 0-16,-6 0 0 16,5 0-1-16,-2-1 1 15,-1 0 0-15,5 2 0 16,-4-1 0-16,2-2 0 15,-3 1 0-15,3 3 1 0,-3 0-1 16,0 2 0-16,0 4 0 16,-3 0 0-16,4 2 0 15,-3 3-1-15,-5-14-12 16,7 13-19-16,-8-14-1 15,8 4 0-15,-9-16-2 16</inkml:trace>
  <inkml:trace contextRef="#ctx0" brushRef="#br1" timeOffset="29665.6968">9762 3440 75 0,'10'-13'34'16,"-10"13"0"-16,27 9-2 16,-24 8-29-16,1 21 0 15,-3 12 0-15,-2 21 0 16,-9 12 0-16,-1 14-1 15,-3 2-1-15,0 5-1 16,1-4 1-16,2-7-3 16,6-9-3-16,-3-22-28 0,18-13-2 15,-2-25-2-15,9-13 2 16</inkml:trace>
  <inkml:trace contextRef="#ctx0" brushRef="#br1" timeOffset="30192.7269">9567 3538 66 0,'-32'-23'39'0,"5"1"-1"16,27 22 0-16,-9-28-14 15,27 11-20-15,28-13-2 16,27-5 1-16,17-6-2 15,17-3 2-15,7-6-1 16,8 4 0-16,-5 5-1 0,-9 10 1 16,-18 10-1-16,-19 17 0 15,-20 15 0-15,-14 13 0 16,-17 18 0-16,-15 13 0 15,-11 13 0-15,-10 8-1 16,-6 9 1-16,-7 6-1 16,1 3 0-16,-6-3 0 15,7-5 0-15,5-11 0 16,5-9 0-16,4-11 1 15,9-13-1-15,8-14 0 16,4-16 1-16,7-9 0 16,6-13-1-16,3-6 1 15,2-7 0-15,1-6-1 16,2 1 1-16,-2 1-1 0,-3 4 1 15,-3 5-1-15,-4 12 0 16,-3 9 1-16,-2 12-1 16,-5 11 1-16,-7 9-2 15,2 5 0-15,2 3 1 16,-1 0-3-16,9-1 0 15,-2-12-4-15,14-4-2 16,0-29-17-16,21 1-13 16,-7-21 0-16,20-4 0 15,-8-23 2-15</inkml:trace>
  <inkml:trace contextRef="#ctx0" brushRef="#br1" timeOffset="30365.7368">11174 3727 98 0,'15'-29'37'0,"-11"1"1"0,-4 28-10 15,0 0-20-15,-14 33-2 16,1 5-3-16,0 13-1 15,-2 6-1-15,1 8-1 16,0 1 0-16,6-7-3 16,6 0-3-16,-3-23-30 15,23-8-1-15,-4-28 0 16,21-8-1-16</inkml:trace>
  <inkml:trace contextRef="#ctx0" brushRef="#br1" timeOffset="30523.7459">11301 3241 99 0,'-17'0'34'0,"-2"4"-1"16,19 6-3-16,19 9-60 15,5-12-3-15,24 12-1 16,2-9-1-16</inkml:trace>
  <inkml:trace contextRef="#ctx0" brushRef="#br1" timeOffset="30808.7622">11832 3481 87 0,'8'19'35'0,"-8"-19"-1"15,-14 26-2-15,-9-16-23 16,8 10-2-16,-9-2-2 16,6 5-1-16,-3-1-2 0,7 3 1 15,6 0-2-15,8-2 0 16,10-1 0-16,9-3 0 15,9-4-1-15,4 1 1 16,5 0-1-16,-2 1 1 16,-5 4 0-16,-8 7-1 15,-11 3 0-15,-13 5 1 16,-15 4-1-16,-12 4 0 15,-9 0-1-15,-5-7-5 16,8 2-30-16,-10-16-3 16,9-2 0-16,6-19-2 15</inkml:trace>
  <inkml:trace contextRef="#ctx0" brushRef="#br1" timeOffset="31935.8266">13383 2864 93 0,'6'13'35'0,"3"18"0"16,-18 15-4-16,3 20-30 15,-1 16 0-15,-5 16-1 16,-3 10 2-16,-6 7-2 15,-2 2 0-15,6-5 0 16,5-14-1-16,8-15-4 16,17-9-4-16,-2-33-6 0,31-5-3 15,-4-37 0-15,29-2 1 16,-9-32 2-16,15-2 5 15,-9-18 6-15,-3-8 8 16,-2 2 5-16,-21-14 6 16,1 21 2-16,-29-8 0 15,4 27-2-15,-27-5-2 16,3 30-4-16,-19 5-2 15,2 23-1-15,-8 9-1 16,3 17-1-16,2 2-1 16,5 7 0-16,9 0-1 15,12 0 0-15,12-8 0 16,13-5 0-16,11-13-1 15,10-10 1-15,11-13-1 16,0-12 0-16,3-10 0 0,-3-9 0 16,-5-8 0-16,-11-3 0 15,-11-4 0-15,-9-1-1 16,-14 2 1-16,-8 7-1 15,-10 0 0-15,-1 11 0 16,-4 3-1-16,8 9 0 16,12 11 0-16,0 0 0 15,0 0 0-15,30 9 0 16,9-1 0-16,6-2 0 15,16 1 0-15,3-4 1 16,-1 0-1-16,-2-3 1 16,-5-1 0-16,-13-1 1 0,-11 0-1 15,-13 4 1-15,-19-2 0 16,0 0 0-16,-26 20 0 15,-4-2 0-15,-8 7 0 16,-4 3 0-16,4 6-1 16,1 5 1-16,8-2-1 15,14-1 1-15,10-5 0 16,19-5-1-16,12-9 1 15,15-6-1-15,10-11 1 16,2-9-1-16,7-5 1 16,-2-10 0-16,-8-3-1 15,-6-3 1-15,-13 2 0 16,-11-1-1-16,-15 0 1 15,-9 6-1-15,-10 1 0 16,-6 2-1-16,-1 4 0 0,-4 1-1 16,6 5-2-16,4-6-4 15,15 16-29-15,5-28-2 16,16 12 1-16,1-16-1 15</inkml:trace>
  <inkml:trace contextRef="#ctx0" brushRef="#br1" timeOffset="32160.8395">15280 2783 107 0,'0'0'37'16,"-9"11"1"-16,0 29-5 15,-17 4-31-15,3 21-1 16,-4 19 1-16,-2 11-1 0,2 7 1 15,3 8-2-15,6-4 1 16,3-7-2-16,14-4-3 16,-4-25-19-16,22 0-13 15,0-27 0-15,12-8 0 16,-3-25-2-16</inkml:trace>
  <inkml:trace contextRef="#ctx0" brushRef="#br1" timeOffset="32475.8575">15460 3355 93 0,'-3'-28'37'0,"-15"5"-2"16,2 26-1-16,-24 2-22 16,4 21-5-16,-5 3-2 15,2 5-2-15,6-1 0 0,10 1-2 16,9-6 2-16,17-5-2 15,16-6 0-15,14-8 0 16,13 0-1-16,3-2 0 16,5-2 1-16,-2-2-1 15,-5 3 0-15,-10 3 0 16,-9 4 0-16,-8 2 0 15,-11 3-1-15,-9 2 1 16,-1-2-2-16,-4-1 0 16,2 1-2-16,3-18-4 15,20 14-29-15,-8-25-1 16,17 4 1-16,0-18-2 15</inkml:trace>
  <inkml:trace contextRef="#ctx0" brushRef="#br1" timeOffset="32905.8821">16225 3173 88 0,'-31'10'35'16,"5"9"3"-16,-9-9 0 15,12 16-25-15,-1-14-11 16,4-1 0-16,3 3-1 16,5 2 0-16,-1-2 1 15,4 4-1-15,-1 3 0 0,-1 2 0 16,-1-2 1-16,1 2-1 15,0-1 1-15,4-2-1 16,5-3 1-16,10-6-2 16,8-3 2-16,10-4-2 15,5 0 1-15,6 1-1 16,1 1 1-16,1 3-1 15,-7 4 1-15,-11 9 0 16,-12 3-1-16,-11 9 1 16,-17 2 0-16,-6 5-1 15,-12-4 1-15,-3 0 0 16,3-6-3-16,-2-16-8 15,20 7-27-15,0-26-4 16,19 4 1-16,0-34-2 0</inkml:trace>
  <inkml:trace contextRef="#ctx0" brushRef="#br1" timeOffset="33377.9091">17370 2670 104 0,'12'3'38'0,"-4"26"0"15,-14 3-10-15,1 19-28 16,-2 21 3-16,-5 17-3 16,-10 14 2-16,-6 9-1 15,-5 2 0-15,3-5-1 0,5-6 1 16,6-15-2-16,17-16-1 15,11-25-7-15,26-13-27 16,10-27-1-16,18-13 0 16,1-21 0-16</inkml:trace>
  <inkml:trace contextRef="#ctx0" brushRef="#br1" timeOffset="33557.9194">17795 3228 101 0,'-22'-8'36'15,"1"25"0"-15,-8 4-4 16,4 21-27-16,-1 9-1 0,8 10-2 15,0 1 0 1,10 1-2-16,7-4 0 0,6-11-5 16,19-2-30-16,-4-30-3 15,17-3 1-15,-2-26-1 16</inkml:trace>
  <inkml:trace contextRef="#ctx0" brushRef="#br1" timeOffset="33723.9289">17834 2740 80 0,'-42'-32'36'16,"1"7"-1"-16,11 20 1 16,3-6-28-16,13 9-12 15,28 10-29-15,9-11 1 16,22 4-3-16,0-7-4 0</inkml:trace>
  <inkml:trace contextRef="#ctx0" brushRef="#br1" timeOffset="33933.9409">18220 2751 82 0,'-18'49'37'16,"4"20"2"-16,-9 3-3 16,13 14-30-16,-1 0 0 15,6 15-2-15,-3-3 0 16,1 4-2-16,-2-5 0 15,-3-7-2-15,4-6-4 16,-7-26-20-16,19 1-13 0,-8-29 0 16,21-14-2-16,2-24 1 15</inkml:trace>
  <inkml:trace contextRef="#ctx0" brushRef="#br1" timeOffset="34225.9576">18684 3105 76 0,'-37'19'40'0,"-3"19"-1"16,-19-6 2-16,7 19-21 16,-5-12-15-16,10 2-1 15,5-6 0-15,14 3-1 16,14-7 1-16,14-3-3 0,14-5 1 15,16-7-1-15,9 2 0 16,5-6 0-16,4 1-1 16,1-3 0-16,-2 0-1 15,-4 0 1-15,-6 4-3 16,-8-4-2-16,-1 14-13 15,-11-18-21-15,5 6-2 16,-9-13 0-16,10 4-1 16</inkml:trace>
  <inkml:trace contextRef="#ctx0" brushRef="#br1" timeOffset="34578.9778">18984 3436 94 0,'-12'5'38'0,"17"5"1"16,-5-10-6-16,31-5-29 16,5-2-2-16,14 0 1 15,1-8-2-15,4 1 2 16,-1-6-2-16,-2 0 1 15,-13-3 0-15,-8-1-1 16,-19-1 0-16,-12 4 1 16,-15 3-1-16,-13 9 0 15,-12 7 0-15,-11 13 0 16,-7 12 1-16,-4 13 0 15,0 9 0-15,5 4 0 16,6 7-1-16,17-1 0 0,17-3-1 16,16-12-7-16,36 4-30 15,6-24-4-15,31 4 0 16,11-18-1-16</inkml:trace>
  <inkml:trace contextRef="#ctx0" brushRef="#br1" timeOffset="35145.0102">20839 3188 101 0,'-26'-3'36'0,"-3"19"2"15,-22-1-8-15,-7 13-26 16,-6 6 0-16,2 11-1 15,-3 4 2-15,9 4-2 16,12-7 1-16,16 0-2 16,17-8 1-16,20-9-2 0,20-9 1 15,14-16-2-15,10-6 1 16,11-10-1-16,1-8 0 15,-2-7 1-15,-2-9-1 16,-10 2 1-16,-12-7-1 16,-7 2 1-16,-12 2-1 15,-4 11 1-15,-13 4 0 16,-3 13-1-16,0 9 0 15,-17 12 1-15,6 13-1 16,-1 6-1-16,4 7 0 16,4-1-3-16,8 8-1 15,5-14-6-15,24 8-27 16,-4-22-3-16,18 5 2 0,2-22-1 15</inkml:trace>
  <inkml:trace contextRef="#ctx0" brushRef="#br1" timeOffset="35482.0295">21475 3223 85 0,'-14'-11'38'0,"-1"23"1"16,-12 5 0-16,2 31-20 15,-3-10-14-15,-5 7-1 16,5 2-1-16,5 0-1 15,6-4 0-15,6-6-1 16,11-9 0-16,9-12 0 16,10-10-1-16,5-11 0 15,6-12 0-15,5-6 1 0,0-14 0 16,2-7 0-16,1-6-1 15,0-6 1-15,-1 0 0 16,-2 8-1-16,-2 6 1 16,-8 14 0-16,-3 16-1 15,-7 17 1-15,-7 20-2 16,-10 12-1-16,-3 22-3 15,-15-4-18-15,7 20-17 16,-15-6-2-16,4 14 2 16,-15-10-3-16</inkml:trace>
  <inkml:trace contextRef="#ctx0" brushRef="#br1" timeOffset="39651.2679">10630 5178 77 0,'10'18'36'16,"-10"13"-2"-16,-2 20 0 15,-11 14-34-15,-8 13 2 16,-6 8 0-16,2 3 0 16,-2 0 0-16,6-13-8 15,8-7-26-15,3-18 0 0,12-22-1 16,11-23-2-16</inkml:trace>
  <inkml:trace contextRef="#ctx0" brushRef="#br1" timeOffset="39832.2783">10657 4780 81 0,'-44'-3'37'15,"7"14"-1"-15,7-3-1 16,16-2-35-16,23 5-29 15,5-13-6-15,16 3 1 16,7-6-3-16</inkml:trace>
  <inkml:trace contextRef="#ctx0" brushRef="#br1" timeOffset="40185.2985">11142 5102 61 0,'10'61'36'16,"-12"-4"-1"-16,-2 7 0 15,-10-11-21-15,0 11-9 16,-7-4-1-16,4 0 2 15,-3-2 0-15,6-3-1 16,-3-10 0-16,6-7-1 16,6-10 1-16,7-18 0 15,10-14-3-15,8-17 0 16,7-19-2-16,10-12 0 15,6-14 0-15,6-7 0 0,5-7 0 16,-2 5-2-16,-2 4 3 16,-3 19-2-16,-9 14 1 15,-7 20 1-15,-10 25-1 16,-10 22 0-16,-10 20-1 15,-5 16-1-15,-8 12-1 16,-2 2-2-16,9 7-4 16,-12-17-25-16,24-3-3 15,-3-25 1-15,17-8-2 16</inkml:trace>
  <inkml:trace contextRef="#ctx0" brushRef="#br1" timeOffset="40492.316">11989 5125 89 0,'5'-30'37'0,"-5"30"-1"16,-12 3-1-16,3 32-29 16,-10 8-2-16,2 15 0 15,1 6-1-15,7 12 0 16,-1-6-2-16,10-1 4 15,8-8-4-15,7-10 2 16,9-13-2-16,8-13 3 16,7-14-3-16,4-17 2 15,6-18-2-15,1-13-3 16,-5-11 3-16,-2-10-2 15,-4-6-1-15,-10-10-5 0,-1 9-19 16,-14-15-14 0,3 20 1-16,-10 4-1 0,5 16 0 15</inkml:trace>
  <inkml:trace contextRef="#ctx0" brushRef="#br1" timeOffset="41439.3702">12680 5406 76 0,'-5'11'39'16,"10"4"0"-16,-5-15 0 15,16 3-20-15,6-14-15 0,13-2-1 16,2-6 0-1,10 0-1-15,3-8-1 0,0-1 0 16,-6-3 0-16,-6-1 0 16,-10 0-1-16,-14 0 0 15,-11 6 0-15,-13 2 1 16,-16 9-1-16,-10 8 0 15,-10 14 0-15,-11 11 0 16,-4 16 1-16,-2 9-1 16,1 12 1-16,7 3-1 15,11 0 1-15,19 3 0 16,19-13 0-16,22-7 1 15,26-14-1-15,24-16 0 16,22-12 0-16,17-11 0 16,10-10 0-16,1-9 0 15,0-2 0-15,-7-5-1 0,-14 4 0 16,-19 4 1-16,-19 6-1 15,-20 7 0-15,-22 11 0 16,-15 6 0-16,-20 24 0 16,-12 3 0-16,-5 7 0 15,-3 10 0-15,-1 4 0 16,8-5 2-16,9-1-2 15,10-11 2-15,9-7-2 16,11-12 2-16,10-16-2 16,8-14 0-16,0-13 0 15,5-7-2-15,3-13 3 16,-2-8-3-16,2-7 2 15,-3 4-2-15,-6 3 2 0,0 10 0 16,-4 6 0-16,0 10 1 16,1 10-1-16,0 10-1 15,7 11 1-15,1 5 0 16,10 3 0-16,6 3 0 15,7 0 0-15,3-3 0 16,-1 1 0-16,-4-1 0 16,-6-1 0-16,-11 0 1 15,-11-1-1-15,-21-4 0 16,-2 12 0-16,-17 0 0 15,-9 0 0-15,-4 2 0 16,-2 1-1-16,2 4 1 16,6-1 0-16,12 2 0 15,12-2 0-15,9 0 0 0,13 0 0 16,5 2 1-16,9 3-1 15,-1-1 0-15,1 4 0 16,-10 6 0-16,-4 6 0 16,-13 3 2-16,-12 3-2 15,-12-1 2-15,-11 2-1 16,-6 2 0-16,-4-7-1 15,0-9-1-15,8-7-3 16,3-19-10-16,27-5-1 16,-3-21-9-16,32-2-18 15,1-29 2-15,24-2-3 16,2-16 3-16</inkml:trace>
  <inkml:trace contextRef="#ctx0" brushRef="#br1" timeOffset="41777.3896">14447 5337 110 0,'-11'16'40'0,"18"5"0"16,-7-21-8-16,41 7-28 16,0-9-1-16,13-1 0 15,4-9 0-15,4-3-1 16,-2-6 0-16,-4-1-1 15,-11-8 0-15,-11 1-1 16,-12-2 1-16,-17 1-1 16,-16 5 0-16,-20 8 0 15,-10 10 1-15,-11 11-1 16,-5 12 1-16,-2 12 0 15,3 12-1-15,12 6 2 0,13 9-2 16,17-2 1-16,21-2-1 16,11-10-5-16,26 6-7 15,-1-30-3-15,33 11-7 16,-10-31-15-16,25-2-5 15,1-17-2-15,11-6 2 16</inkml:trace>
  <inkml:trace contextRef="#ctx0" brushRef="#br1" timeOffset="42543.4334">16710 5213 59 0,'0'-12'38'16,"0"12"-2"-16,-20-23 2 15,-3 19-13-15,-12-10-20 16,-10 12 1-16,-12 4-1 15,-4 14 0-15,-9 8 0 16,5 12 0-16,3 5-1 16,6 5 0-16,12 0-2 15,15 1 0-15,16-9-1 16,23-8 0-16,15-9-1 15,19-13 0-15,15-10 0 16,11-10 1-16,10-8-1 16,2-9 0-16,0-8 0 15,-6-5 0-15,-10-4 0 0,-8-2 0 16,-11 2 0-16,-11 6 0 15,-16 10 0-15,-11 12-1 16,-9 18 1-16,-15 14-1 16,-4 25 1-16,-5 26 0 15,-5 20 0-15,-2 21 1 16,-8 19-1-16,6 11 2 15,-1 6-1-15,2 2 0 16,-3-5 0-16,-1-12 3 16,-1-10-3-16,-6-17 3 15,-2-21-4-15,-2-19 0 16,-2-25 0-16,-2-19 0 15,6-22 0-15,3-22 0 16,12-22-5-16,7-27-5 16,24-5-4-16,4-29-6 0,28 18-5 15,-2-18-17-15,31 14 1 16,-1-1 1-16,18 13 2 15</inkml:trace>
  <inkml:trace contextRef="#ctx0" brushRef="#br1" timeOffset="43850.5081">17386 5243 85 0,'0'0'39'15,"-10"14"0"-15,-15-1 1 16,7 10-25-16,-11 8-11 0,3 8 0 15,0 5-1-15,3 7 0 16,-1-2-1-16,6 1 2 16,4-4-2-16,5-7 0 15,4-8-2-15,5-9 4 16,0-22-4-16,16 3 3 15,-1-24-2-15,9-11-4 16,0-14 4-16,6-10-2 16,4-10 1-16,0-4-2 15,1 1 2-15,-6 4-3 16,2 11 3-16,-5 7-1 15,1 13 1-15,-4 13 0 16,0 12 0-16,1 12 0 16,4 6 0-16,6 5 0 0,5 0 0 15,3 1 0-15,7-2-1 16,0 0 1-16,1-2 0 15,-5-1 0-15,-7-4 0 16,-8-1 0-16,-10-2 0 16,-20-3 1-16,0 0-1 15,-11 0 0-15,-15 3 1 16,-8 2-1-16,-7 6 1 15,-6 7 0-15,2 8-1 16,0 5 1-16,5 9 0 16,7-2 0-16,8 4-1 15,14 0 1-15,11-8-1 16,18-8 0-16,9-11 0 15,14-11 1-15,5-11-1 0,11-12 0 16,0-11 0-16,0-11 1 16,-2-5-1-16,-7-3 0 15,-10 1 0-15,-7 5 0 16,-15 8 0-16,-11 13-1 15,-5 22 1-15,-21-4 0 16,-1 23 0-16,-5 8 0 16,5 8-1-16,6 1 0 15,10 5-2-15,10-15-1 16,20 2-4-16,10-21-4 15,25 1-4-15,-5-27-3 16,27 8-6-16,-12-30-6 16,11 8-8-16,-11-13 2 15,-3 3 4-15,-14-1 23 0,-13 4 20 16,-7 23 5-16,-30-11 5 15,-2 28 10-15,-11 0 8 16,-8 23 1-16,-15-3 0 16,6 23-18-16,-12-2-17 15,9 6 0-15,-1 3-1 16,8 4-1-16,2-6 0 15,6 0 0-15,10-13-1 16,2-8 0-16,7-12-1 16,8-12 1-16,3-10-1 15,3-12 0-15,3-10 1 16,1-15-1-16,3-8 1 15,1-8-1-15,4-8 0 16,0 3 0-16,1 0-1 16,2 8 1-16,-2 10-2 0,2 11 2 15,-1 13 0-15,2 15 0 16,-9 15 0-16,1 9 0 15,-7 9 2-15,1 0-2 16,-4 6 1-16,-1 3-1 16,-6 1 0-16,-9 1-1 15,-8-1 1-15,-6-1 0 16,-7 0 0-16,-10-3 0 15,-6 0 0-15,-9-3 0 16,3-3 0-16,-2 1 0 16,3-1 0-16,7-1 0 15,1-1 0-15,12 5 0 16,0-1 0-16,7 6 1 15,1 4 1-15,-1 5 0 0,-5 12-1 16,-10 11 0-16,-4 9 1 16,-10 2 1-16,-8 0-3 15,5 1 0-15,-3-1-5 16,-1-15-3-16,24-8-5 15,-1-33-3-15,38-5-4 16,-3-36-5-16,40-2-8 16,1-34-7-16,27-18-1 15,9-22 7-15</inkml:trace>
  <inkml:trace contextRef="#ctx0" brushRef="#br1" timeOffset="44316.5348">19467 4390 96 0,'0'0'40'16,"-3"10"2"-16,-2 25-2 15,-20 16-36-15,4 10 0 16,-5 13-2-16,-8 12 2 16,-5 11 0-16,-3 3-2 15,-3 1 2-15,6-3-2 16,0-11 1-16,6-11-2 15,6-13 2-15,13-15-3 16,13-19 1-16,15-15-1 0,11-20 1 16,14-12 1-16,3-9-2 15,7-5 0-15,-1-5 0 16,-3 3 0-16,-6 6 0 15,-9 10 0-15,-8 14 0 16,-8 9 0-16,-7 10 0 16,-5 11 0-16,2 6 0 15,-3 2 0-15,4 5 0 16,1-5-6-16,11 3-5 15,-1-15-2-15,17 4-2 16,-8-23-4-16,24 13-5 16,-13-27-7-16,16 8-9 15,-9-9 1-15,9 0 8 16</inkml:trace>
  <inkml:trace contextRef="#ctx0" brushRef="#br1" timeOffset="44452.5426">19873 5436 4 0,'37'2'16'15,"-27"-18"6"-15,14 24 8 16,-24-8 12-16,0 0-1 16,-16-15 2-16,16 15-3 15,-25-1-35-15,25 1-8 16,0 0-12-16,-20-23-13 15,20 23-14-15,-14-15 0 16,14 15-3-16,-17-25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1:38:59.80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13609 8093 39 0,'-26'2'28'16,"-6"-3"0"-16,-9 6-4 15,-4 1-23-15,-7 8-1 16,-1 4 2-16,-9 0 0 16,2 6 1-16,-11 3 0 15,4 7 2-15,-6 6 0 16,11 5 0-16,-4 3 0 15,10 6-1-15,6 4 2 16,11 6-3-16,9 3 1 16,10 4-1-16,8-1-1 15,11 4 0-15,10 2 0 0,17 0-1 16,14-2-1-16,16-5 1 15,18-9-1-15,18-13 1 16,18-16 0-16,21-14 0 16,12-23 0-16,7-16 0 15,0-17 0-15,1-9 0 16,-12-13 0-16,-10-7 0 15,-18-7-1-15,-22-5 1 16,-17-8-2-16,-22-8 2 16,-25-10-2-16,-27-5 1 15,-26-4-1-15,-23 0 1 16,-28 9 0-16,-25 13 1 15,-29 22-2-15,-17 25 2 16,-10 30-2-16,-2 25 1 16,1 28-2-16,1 12-32 0,26 17-1 15,20 2-2-15,36-6 1 16</inkml:trace>
  <inkml:trace contextRef="#ctx0" brushRef="#br0" timeOffset="7432.4251">13333 8426 13 0,'0'0'30'0,"0"0"-1"15,0 0 3-15,-6-14-20 16,6 14 3-16,11-24-1 16,-11 24-7-16,13-22-1 15,-2 20-1-15,-11 2 2 16,23 9-3-16,-14 8 0 15,4 14-1-15,-1 4-1 16,2 11 0-16,2 6 1 16,3 1-1-16,2-1 0 15,5-2-1-15,9-7 1 16,4-5-2-16,3-5 2 15,1-7-3-15,2-2-3 16,-11-11-26-16,7 7-5 16,-16-6-1-16,-1 1-1 0</inkml:trace>
  <inkml:trace contextRef="#ctx0" brushRef="#br0" timeOffset="7824.4475">13224 8834 53 0,'-6'-10'35'16,"18"-4"-1"-16,5-14-1 15,19 2-21-15,1-20-4 16,19 0-1-16,4-12-4 16,10 0 1-16,0 1-4 15,0 6 2-15,-8 7-1 16,-5 9 0-16,-11 10-2 15,-12 4-4-15,-5 17-29 16,-15-1-1-16,-3 9-1 16,-11-4 0-16</inkml:trace>
  <inkml:trace contextRef="#ctx0" brushRef="#br0" timeOffset="8593.4915">14278 8546 46 0,'-23'5'32'16,"11"-2"3"-1,12-3-2-15,0 0-21 0,2-16-5 16,28 8 0-16,13-11-1 15,18 4 1-15,14-9-1 16,19 2-1-16,10-7 0 16,19 5-2-16,7-6-1 15,5 5 0-15,1 0-1 16,5-1-2-16,-1 10-3 15,-10-6-30-15,1 11-4 16,-19-3 2-16,-12 10-3 16</inkml:trace>
  <inkml:trace contextRef="#ctx0" brushRef="#br0" timeOffset="9161.524">16515 8093 68 0,'0'0'34'0,"0"0"-1"15,0 0 0-15,-9 19-25 16,5 10-3-16,-6 2-2 15,5 13 0-15,-4 6-1 16,1 4 0-16,1-1 0 16,3 0 1-16,1-10-1 15,6-8 0-15,-1-10 0 16,3-11 1-16,-5-14-1 15,13-14 0-15,-6-9 1 16,-1-11-1-16,0-7 0 0,-2-3 0 16,0-9 0-16,3 0-1 15,1 0 1-15,2 2-1 16,4 4 0-16,8 9 0 15,1 4-2-15,6 4 0 16,14 23-26-16,-9-4-9 16,12 12-2-16,-4-1 0 15,3 13-2-15</inkml:trace>
  <inkml:trace contextRef="#ctx0" brushRef="#br0" timeOffset="9513.5441">16997 8201 82 0,'0'0'36'16,"16"6"-1"-16,3-19 2 15,17 3-31-15,1-9-1 16,7 2-1-16,-3-2-1 15,1-1-1-15,-11 1 0 16,-4 2-1-16,-12 1 1 16,-13 2-1-16,-2 14-1 15,-26-12 1-15,-3 15 0 16,-9 5-1-16,-5 11 1 15,-4 8 0-15,3 8-1 16,6 5 1-16,9 3 0 16,14-2-1-16,15-4 0 15,19-13-2-15,25 1-10 0,12-23-24 16,27-10-2-16,6-15 0 15,19-5-1-15</inkml:trace>
  <inkml:trace contextRef="#ctx0" brushRef="#br0" timeOffset="9730.5565">18103 7528 94 0,'-40'-36'36'0,"-1"20"-1"15,-9 16 1-15,-4 19-33 16,3 20-1-16,3 16 1 15,1 12-1-15,5 12 1 16,6 5-1-16,10 2-2 0,9-3-1 16,6-16-10-16,18 0-26 15,-1-18 1-15,9-7 0 16,-5-23-4-16</inkml:trace>
  <inkml:trace contextRef="#ctx0" brushRef="#br0" timeOffset="9875.5648">17626 8022 112 0,'3'-13'39'16,"17"14"0"-16,6-8-1 16,11 0-38-16,25 5-34 15,4-10-6-15,17 5 3 0,6-7-4 16</inkml:trace>
  <inkml:trace contextRef="#ctx0" brushRef="#br0" timeOffset="10588.6056">18952 8034 80 0,'14'-23'36'15,"0"7"-1"-15,-6 3 2 16,-8 13-34-16,12 1 0 16,-12 19 0-16,-11 5 1 15,-2 17-1-15,-6 4 0 16,2 9-1-16,-4-3 0 15,3 3 0-15,4-8 0 16,4-5-1-16,4-9 1 16,7-13-1-16,-1-20-1 15,14-4 1-15,3-21-1 16,1-8 1-16,3-11-1 0,-4-8 0 15,2-7 0-15,-2-4 1 16,1-2-1-16,-3 3 1 16,1 6-1-16,-2 7 1 15,5 9-2-15,-2 5 2 16,4 18-1-16,2 8 0 15,3 13 1-15,-1 7-1 16,-1 6 0-16,-2 12 0 16,-2 1 0-16,-6 5-1 15,0-1 1-15,-13 6 0 16,-7-1 0-16,-5-3-1 15,-8 1 1-15,-7-3-1 16,-4-7 1-16,-7 2 0 16,0-6 0-16,-4-3 0 15,2 0 0-15,1-2 0 0,3 5 0 16,4 4 0-16,5 8 0 15,3 6 1-15,6 8 0 16,2 12 0-16,5-1 0 16,8 3-2-16,8 1-3 15,-5-15-31-15,19-4-2 16,3-19-1-16,14-11-2 15</inkml:trace>
  <inkml:trace contextRef="#ctx0" brushRef="#br0" timeOffset="10949.6262">19632 7871 103 0,'-24'17'39'16,"-11"4"0"-16,3 13-1 15,1 2-35-15,5 9-1 16,4 3 1-16,13 3-1 16,4-3 0-16,12-7-1 15,13-11 0-15,15-10 0 16,7-14-1-16,9-11 0 15,0-11 0-15,-1-10 0 16,-6-11 0-16,-3-3 0 16,-13-5-1-16,-15-5-1 15,-9 6 0-15,-13 1 0 0,-10 11-1 16,-5 7 2-1,-5 10-2-15,1 2 0 0,7 22-9 16,-1-6-25-16,21 7 3 16,1-10-3-16,24 20 0 15</inkml:trace>
  <inkml:trace contextRef="#ctx0" brushRef="#br0" timeOffset="11151.6378">20217 7868 93 0,'0'0'39'0,"0"0"0"15,-23 22 0-15,-3-1-24 16,5 6-13-16,-2 4 0 0,3 10-1 16,2-3-1-16,5 4-1 15,9-1-1-15,4-18-9 16,16 3-26-16,-1-16-2 15,18-8 0-15,-4-16-2 16</inkml:trace>
  <inkml:trace contextRef="#ctx0" brushRef="#br0" timeOffset="11565.6615">20298 7561 109 0,'-11'6'38'15,"-5"7"2"-15,14 9-2 16,9-1-35-16,13 5-2 15,10-1 0-15,8 3 0 0,2 3 0 16,-3 4-1-16,-3-1 0 16,-8 5 1-16,-6 2-1 15,-11 0 0-15,-11 0 1 16,-10-1-1-16,-5-4 1 15,-2-3-1-15,-2-11 1 16,9-7-2-16,12-15 2 16,0 0 0-16,8-11-1 15,15-9 1-15,9-11-1 16,7-3 2-16,1-3-2 15,0 4 2-15,-5 4-2 16,-4 8 2-16,-8 11-2 16,-9 12 2-16,-9 15-2 15,-2 4-1-15,-3 7 0 0,0 1-1 16,7 0 0-16,2-12-4 15,23 4-24-15,-4-29-11 16,26-5 3-16,-4-17 0 16,21-7-2-16</inkml:trace>
  <inkml:trace contextRef="#ctx0" brushRef="#br0" timeOffset="11750.6721">21343 7341 99 0,'-14'5'39'15,"-15"20"0"-15,2 27 0 16,-16 15-30-16,8 13-4 15,-1 15-2-15,4 3-2 16,3 2 0-16,4-7-4 0,14-2-5 16,-4-24-30-16,19-6-2 15,-1-24 0-15,11-17 0 16</inkml:trace>
  <inkml:trace contextRef="#ctx0" brushRef="#br0" timeOffset="11880.6795">21015 7770 112 0,'0'0'40'0,"-17"-2"-4"16,15 12-34-16,24 4-39 16,8-3-2-16,28 0-1 15</inkml:trace>
  <inkml:trace contextRef="#ctx0" brushRef="#br0" timeOffset="12319.7046">22744 7346 94 0,'-9'-67'37'16,"-5"7"2"-16,-19 1-2 16,-2 15-31-16,-6 11-2 15,-3 18 0-15,-8 25 0 16,-4 21-2-16,-1 20 1 15,4 20-1-15,3 11 0 16,7 14-1-16,9 3 0 16,9 7 0-16,12-8-2 15,11-5-1-15,10-7-4 16,-2-18-32-16,20-8-1 15,-10-22 0-15,10-7-2 0</inkml:trace>
  <inkml:trace contextRef="#ctx0" brushRef="#br0" timeOffset="12954.7409">22095 7740 110 0,'-17'-17'38'0,"17"17"1"16,0 0-3-16,22-7-33 15,3 3-1-15,11 4-1 16,5 1 1-16,7 1-1 16,2-1 0-16,6 1 0 15,-5 3 0-15,0-4-1 0,-7 5 1 16,-5-4-1-16,-10 2 0 15,-6-1 0-15,-8-2 0 16,-1 2 1-16,-14-3-1 16,0 0 0-16,8 11 0 15,-8-11 1-15,-7 15-1 16,0-3 0-16,-5 2 0 15,-2 1 0-15,-2 1 0 16,0 1 1-16,-1-1-1 16,0 0 0-16,1-6 0 15,3 1 0-15,13-11 0 16,-11 10 1-16,11-10-1 15,0 0 0-15,0 0 1 16,0 0 0-16,17 5-1 0,-17-5 0 16,0 0 1-16,7 16-1 15,-9-7 0-15,1 5-1 16,-1-2 1-16,2 1-1 15,3-2 1-15,10-5-1 16,9-8 1-16,12-9 1 16,10-8 0-16,2-4 0 15,6-8-1-15,0 0 2 16,-7-4-2-16,-9 3 2 15,-15 4-2-15,-15 8 0 16,-15 5 0-16,-16 5 0 16,-12 9 0-16,-9 5-1 15,-3 4 1-15,-2-3-3 0,13 12-3 16,0-15-27-16,28 12-6 15,10-14 0-15,23 14 0 16</inkml:trace>
  <inkml:trace contextRef="#ctx0" brushRef="#br0" timeOffset="13321.7619">23048 7762 96 0,'-12'-24'38'16,"12"11"0"-16,-8-3 0 15,8 16-33-15,-2-14 0 16,2 14-1-16,4 13 0 0,-3 6-1 16,-4 5 0-16,3 13-2 15,-5 1 1-15,-1 9-2 16,-3-4 1-16,2 1-1 15,0-3 0-15,4-11 0 16,1-5 0-16,6-14-1 16,-4-11 2-16,22-5-1 15,-5-17 1-15,4-7 0 16,1-6 0-16,1-3 1 15,-2-6-1-15,1 1 0 16,1 0 0-16,0 5 1 16,2 7-1-16,-2 5-3 15,6 9-3-15,-12-1-29 16,13 17-6-16,-12-2 0 15,0 12-1-15</inkml:trace>
  <inkml:trace contextRef="#ctx0" brushRef="#br0" timeOffset="14157.8097">18731 8767 77 0,'0'0'36'16,"0"0"-1"-16,0 0 1 0,-21-3-28 16,4 11-2-16,-12 2 0 15,-5 16 1-15,-12 6-2 16,-2 12 0-16,-2 8-1 15,-1 9 1-15,5-1-1 16,8 1-1-16,12-9 0 16,13-7-1-16,17-15 0 15,17-15 0-15,13-16-1 16,12-14 0-16,7-14 0 15,9-10-1-15,-3-8 0 16,-5-3 0-16,-6 0 1 16,-11 2-2-16,-8 9 2 15,-9 6-1-15,-5 9 0 16,-8 11 0-16,-7 13 0 15,0 15 0-15,0 14 0 0,-2 14 0 16,4 14 0-16,-2 17 0 16,-5 10 0-16,5 13 1 15,-9 5-1-15,-5 7 0 16,-1-5 1-16,-4-2-1 15,-4-12 0-15,1-11 1 16,-3-14-1-16,1-15 2 16,5-18-2-16,0-20 0 15,-1-16-2-15,2-17 1 16,-5-15 1-16,7-17-3 15,-2-13-1-15,2-17-2 16,11 7-8-16,-6-17-25 16,18 13 1-16,0-6-2 15,19 12 0-15</inkml:trace>
  <inkml:trace contextRef="#ctx0" brushRef="#br0" timeOffset="14870.8505">19177 8835 103 0,'0'0'38'0,"8"-18"1"16,-8 18-1-16,0 0-31 16,0 0-2-16,-8 14-2 15,8 7 0-15,-2 4-1 16,-1 7 0-16,1 5-1 15,-1 6 0-15,0-1 0 0,1 0 0 16,-1-5-1-16,0-6 1 16,2-9-1-16,1-8 0 15,0-14 0-15,11-11 0 16,0-12 0-16,3-10 0 15,3-10 0-15,3-9 0 16,2 2 0-16,1-2 0 16,0 3 0-16,-5 10 1 15,0 7-1-15,-1 11 1 16,-4 5-1-16,1 12 1 15,4 6-1-15,3 1 0 16,6 5-1-16,6-3 1 16,9 0-1-16,0-3 1 15,6-1 0-15,-2-1 0 0,-5 0-1 16,-9 0 2-16,-7 0-1 15,-16 3 0-15,-9-3 0 16,-14 9 0-16,-13 1 0 16,-5-1 0-16,-8 6 0 15,-1 6 0-15,-2-1 0 16,3 7 1-16,5 3-1 15,10-1 1-15,8 2-1 16,15-6 1-16,8-3-1 16,14-7 1-16,11-8-1 15,11-8 0-15,4-7 0 16,7-7 0-16,-2-8 0 15,-4-1 0-15,-5-6 0 16,-7 1 0-16,-12-2 0 0,-4 4 0 16,-9 5 0-16,-10 6 0 15,0 16 0-15,-18-5 0 16,2 18 0-16,0 9 0 15,-2 7-1-15,3 7 0 16,6 0-2-16,6-2-2 16,13 5-9-16,-1-22-18 15,28 3-7-15,2-20-1 16,14-3 0-16</inkml:trace>
  <inkml:trace contextRef="#ctx0" brushRef="#br0" timeOffset="15244.8719">20276 8815 101 0,'-30'-4'40'0,"1"17"1"0,-15 0-1 16,8 10-27-16,-8 3-10 16,13 9 0-16,6-3 0 15,7 0-1-15,15-6 0 16,16-6 0-16,11-13-1 15,12-12-1-15,14-15 1 16,4-7-1-16,5-16 0 16,0-5 1-16,-2-6-3 15,-1-5 1-15,-12 2 0 16,-7 3 1-16,-13 9-2 15,-10 11 2-15,-11 13-2 16,-3 21 1-16,-17 3 2 16,-2 22 0-16,0 14 0 0,-4 7 0 15,7 11 0-15,6 1-2 16,11 3 0-16,3-7-4 15,17 0-6-15,-6-25-19 16,21 2-10-16,-9-18 1 16,15-6-1-16,-11-20 0 15</inkml:trace>
  <inkml:trace contextRef="#ctx0" brushRef="#br0" timeOffset="15444.8833">20808 8732 112 0,'-2'13'38'16,"-10"6"3"-16,4 18-7 15,-6-3-28-15,4 8-2 0,1-1-2 16,3-3 0-16,1-3-2 16,5-10 0-16,8-4-3 15,-8-21-9-15,29 4-25 16,-17-22-2-16,11-1 1 15,-8-17-2-15</inkml:trace>
  <inkml:trace contextRef="#ctx0" brushRef="#br0" timeOffset="15547.8892">20851 8511 95 0,'-23'-41'36'15,"8"20"1"-15,-8 11-2 16,3 10-57-16,7 12-13 16,2 0-1-16,11 9-4 15</inkml:trace>
  <inkml:trace contextRef="#ctx0" brushRef="#br0" timeOffset="16333.9342">21109 8774 96 0,'12'15'37'0,"1"-11"1"16,7 2-1-16,-7-4-33 15,16 0 0-15,2-4-1 16,4 1 0-16,-2-5-1 16,0 0 1-16,-5-4-1 15,0-3 1-15,-13-1-4 16,-6-1 2-16,-10-1-3 15,-12 1 2-15,-6 4-1 16,-15-1 0-16,-3 7-1 16,-5 7 2-16,-2 9 3 15,3 8-2-15,0 5 2 0,12 6-1 16,13 1 1-1,13 0-1-15,16-3 2 0,16-4-4 16,13-10 1-16,13-5 0 16,8-8 0-16,3-9-1 15,0-1 1-15,-7-7-1 16,-9 1 0-16,-8-5 0 15,-9 2 1-15,-14 3 0 16,-10 1-1-16,-9 14 1 16,-14-11 0-16,-7 16-1 15,-1 4 0-15,-4 9 1 16,-3 3-1-16,9 5-1 15,1 0 1-15,10-3 0 16,9-5 0-16,12-8 0 16,9-8 0-16,6-8 0 15,11-9 0-15,-3-6 0 0,6-6 1 16,-5 1 1-16,-5-2-2 15,-4 8 0-15,-8 1 0 16,-19 19 0-16,11-9 0 16,-11 9 0-16,-6 18 0 15,5-4 0-15,1 4 0 16,7-2 0-16,7-1 0 15,11-9-4-15,14 1-8 16,-5-25-12-16,25 4-16 16,-8-16-2-16,13-1 0 15,-11-17 0-15</inkml:trace>
  <inkml:trace contextRef="#ctx0" brushRef="#br0" timeOffset="16496.9435">22305 8292 105 0,'-23'10'40'15,"-13"13"1"-15,1 22-2 16,-13 16-35-16,8 3 0 15,2 7-1-15,1 0-3 16,8 4-3-16,-8-14-30 16,20 1-5-16,-2-17-1 15,12-3-1-15</inkml:trace>
  <inkml:trace contextRef="#ctx0" brushRef="#br0" timeOffset="16643.9519">22014 8653 115 0,'13'-19'41'0,"-6"-2"1"15,14 7-3-15,-9 9-47 16,7-8-31-16,19 9-1 16,-8-3-1-16,4 12-1 15</inkml:trace>
  <inkml:trace contextRef="#ctx0" brushRef="#br0" timeOffset="23461.3419">13395 8722 9 0,'-11'12'29'0,"11"-12"0"16,0 0-4-16,0 0-7 15,-1-19-6-15,1 19 0 16,0 0 1-16,8-9-10 15,-8 9-1-15,0 0 0 0,0 0-1 16,11 0 1-16,-11 0-1 16,12 4 0-16,-12-4 1 15,20 0 1-15,-5-4-3 16,7 2 2-16,1-5-1 15,8 2 2-15,-4-3-3 16,6 5 2-16,1-3-3 16,-4 6 3-16,-4 5 1 15,-3 1-2-15,-3 4 2 16,-8 0-2-16,3 4 1 15,2 1-1-15,-2-2 1 16,3 1-1-16,2-6-1 16,3 0 0-16,6-2 1 0,-1-1-1 15,-5-2 0 1,6-1 1-16,-6 0-1 0,1 3 1 15,-2 1-1-15,-3-1 0 16,2 3 0-16,2 0 0 16,1-2 0-16,5 0 0 15,4 1 0-15,4-4 1 16,2 3-1-16,1 2 0 15,1 0 0-15,-3 4 0 16,0 5 0-16,-7 2 1 16,-2 6-1-16,-5-2 0 15,-2 7 0-15,-1 0 0 16,0 2 0-16,-2 1 0 15,5-3 0-15,0 1 0 0,-1 0 0 16,4 0 0-16,-2 1 0 16,3 1 1-16,-4-2-1 15,0 2 0-15,-1 2 0 16,-6 0 0-16,0 0 1 15,-4 1 0-15,1 0 0 16,-5-3-1-16,3-1 1 16,-3 2 0-16,1-4-1 15,-2 2 1-15,-1-3-1 16,0 1 0-16,-1 1 0 15,-1-1 0-15,-1 3 0 16,-2 0 0-16,-3-1 0 16,0 0 1-16,-3 1-2 15,-2-2 2-15,-2-1-1 16,-1-4 0-16,-3 0 0 0,1-2 0 15,-3-4 0-15,-1-1 0 16,3 2 0-16,-2-3 0 16,-3-2-1-16,-2 3 1 15,2-3-1-15,-4 0 1 16,3 2-1-16,-7 1 1 15,1 1-1-15,-7-2 1 16,3 0 0-16,-3 2 0 16,-4-2 0-16,-1 0 1 15,-1-1-1-15,-1 0 0 16,2-3 0-16,-1 0 0 15,2-1 0-15,1-2 0 16,1 1 0-16,0-4 0 16,4 3 0-16,0-3 0 0,2 2 0 15,2 0 0-15,1-1 0 16,1-1 0-16,3 3 0 15,-2 0 0-15,4 1 0 16,0 0 0-16,3 0 0 16,0 1 0-16,1-1 0 15,3 1 0-15,-1 1 0 16,3 1 0-16,-2 0 0 15,1 0 0-15,3 0 0 16,0-2 0-16,0 3 0 16,0-4 0-16,4 1 0 15,-2 0 1-15,0-3-1 16,2 2 0-16,-1-3 0 0,0 2 0 15,1 3 0-15,0-2-1 16,-1 3 1-16,0 0-2 16,-1-1 1-16,1 3-1 15,-2 1 2-15,-2 0-2 16,3-3 1-16,-1 2 0 15,0 0 1-15,2-1 0 16,-1-1 0-16,1 3 0 16,2-1 0-16,-1 1 0 15,1 2 1-15,-1 2-1 16,-1-1 0-16,1 1 0 15,3 0 0-15,0-3 0 16,3 0 0-16,1-4 0 16,6-3 0-16,0 0 0 0,7-3 0 15,2 0 0-15,3-2 0 16,0 0 0-16,-1 2 0 15,2 2 0-15,0 0 0 16,0 3 1-16,-2 1-1 16,2-1 0-16,0-1 0 15,-3 0 0-15,3 1 0 16,0-2 0-16,2-1 0 15,3 1 0-15,-3-4 0 16,3 3 0-16,3 0 0 16,-2-2 0-16,-1 1 0 15,4 2 1-15,-3-2-1 16,1 1 0-16,-2 0 0 15,-1-3 0-15,0 4 0 0,-2-3 0 16,2 1 1-16,-4 0 0 16,-2-2 0-16,1 3 0 15,-3-3 0-15,2 3 1 16,-2-4-1-16,-2 2 0 15,-1-1 0-15,-2-1-1 16,0-1 0-16,-14-6 1 16,15 7-1-16,-15-7 0 15,0 0 1-15,12 4-1 16,-12-4 1-16,0 0 0 15,0 0-1-15,0 0 1 16,-14-10-1-16,14 10 1 16,-20-4-1-16,6 3 0 15,-2 1 0-15,-4 0 0 16,-3 1 0-16,-3 3 0 0,-5 2 0 15,-2-1 0-15,-5 2 0 16,3 4 0-16,-7-2 0 16,-1 1-2-16,2 2 2 15,-3-1-2-15,3 2 2 16,1 0-2-16,4-1 2 15,-5 2-2-15,6-1 2 16,2 3 0-16,1-1 0 16,6 2 0-16,0 1 0 15,3 0 0-15,5 2 0 16,4 2 0-16,1 2 0 15,1 2 0-15,4 4 0 16,-2 4 0-16,1 4 0 16,-2 0 0-16,2 4 0 0,-5 1 1 15,4 3-1-15,-2 2 0 16,2-3 0-16,-1-1 0 15,2 5 0-15,0-3 1 16,0 5-2-16,0 0 1 16,3 2 0-16,-3 3-1 15,0 4 1-15,0 1 0 16,-1 1 0-16,3 2 0 15,0-1 0-15,3 2 0 16,4-3 0-16,4-3-1 16,7-1 1-16,0 0 0 15,5 2 0-15,2 1-1 16,3 2 1-16,-1-3 0 15,3 1 0-15,1 2 0 16,0 2 0-16,-3-1 0 0,5 0 0 16,-1-3-1-16,4-3 0 15,-1-1 0-15,1-3 0 16,1 2 0-16,0-2 1 15,4-1-1-15,-2 1 0 16,-3 0 1-16,0 2 0 16,0-1 0-16,-2-1 0 15,-4 2 0-15,-1-4 0 16,-1-1-2-16,-3-2 2 15,-5-3-1-15,1 1 0 16,-6-4-1-16,-2 2 2 16,-3 2-1-16,0 1 0 15,-8-2 1-15,2 3 0 16,-7-1 0-16,4 1 0 0,-3 3 0 15,0-5 0-15,-5-3 0 16,0-2 0-16,0-6-1 16,0-3 1-16,-1-4-1 15,-3-3 1-15,-5-2-1 16,-1-4 1-16,-1 2-2 15,-4 1 2-15,-7 2 1 16,2 3-1-16,-7 3 1 16,-2 4-1-16,-3-1 1 15,2 1-1-15,-3-3 1 16,9-4-2-16,1-6 1 15,3-10 0-15,5-3 0 16,0-9 0-16,6-7 0 0,2-3-2 16,2-6 0-16,7 14-18 15,-4-19-15-15,16 11-1 16,-1-14-2-16,20 11 1 15</inkml:trace>
  <inkml:trace contextRef="#ctx0" brushRef="#br0" timeOffset="27217.5567">13336 16113 12 0,'0'0'22'15,"0"0"-1"-15,-9-15-5 16,6 2-11-16,3 13-1 15,-5-19-1-15,5 19 1 16,0-18-2-16,0 18 1 16,-8-17-1-16,8 17 0 15,-8-17 1-15,3 5-1 16,1-4 0-16,2 1 0 15,-3-5 1-15,3 1 0 16,-2-3 0-16,0 1 0 0,-4-2 1 16,4 6-1-16,-8-3 0 15,3 3 0-15,-6-1-1 16,3 1-1-16,-4-1 1 15,2-3-1-15,-5 2-1 16,3-5 1-16,-2-1 0 16,-2 1-1-16,0-1 1 15,-3 1 0-15,-1 0-1 16,-2 4 1-16,-5-2 0 15,1 3-1-15,-6 1 0 16,1 2 1-16,-3-1-1 16,1 0 1-16,-1 1-1 15,0-1 1-15,0-2-1 16,0-2 1-16,0 1 0 0,-3-1 0 15,2 1 0-15,-1 1-1 16,-5 1 1-16,0 0 0 16,-3 3-1-16,-2 1 0 15,-1 1 1-15,-5 2-1 16,-2 1 0-16,-1-1 0 15,0 2 0-15,-2 4 0 16,-3-2 1-16,2 2-1 16,-3 2 1-16,1 5-1 15,-6 1 1-15,0 2-1 16,-6 3 1-16,4 0 0 15,-3 2-1-15,1 2 0 16,-1-1 1-16,0 2-1 0,2 0 0 16,1 0 0-16,0 1 1 15,1 2-1-15,-3-1 0 16,0 4 1-16,2 0-1 15,0 6 0-15,-3 0 1 16,0 0-2-16,3 3 2 16,0 2-2-16,-2-2 2 15,3-1-1-15,1-2 0 16,1-6 1-16,5-4-1 15,3-4 0-15,6-6 1 16,3-4 0-16,6-9-1 16,5-2 1-16,0-7-1 15,8-5 0-15,0-6 0 16,9-3 1-16,-4-5-1 0,5-3 1 15,3-4-2-15,2-4 2 16,0-6 0-16,9 0 1 16,0-5-2-16,-1 0 0 15,7-2 1-15,-2-2-1 16,3 3 1-16,1-3 0 15,1 6-1-15,1-1 1 16,-1 8-1-16,1 2 1 16,-1 3-1-16,2 3 1 15,-2 4-1-15,3 9 1 16,-3 1-1-16,2 6 0 15,0 5 0-15,1 5 0 16,-3 11 0-16,2-15 0 16,-2 15 0-16,0 0 0 0,0 0 0 15,2 15 0-15,-2-4 0 16,0 2 0-16,0 3 0 15,0 4 0-15,-2 0 0 16,-1 1 0-16,-1 3 0 16,-3-1 0-16,0 3 0 15,-1-1-1-15,-2 2 1 16,-1-3 0-16,0 0 0 15,-2-1-1-15,-2 0 1 16,-1 3-1-16,-1-6 1 16,-2 2 0-16,-4 1 0 15,-1-2 0-15,-1 0 0 16,-5 1 0-16,1-4 0 15,-5 2 0-15,1-3 0 16,-3 0 0-16,-3-3 0 0,-2 0 0 16,-3 0-1-16,-4-3 1 15,-2 2 0-15,-3 0 0 16,-5-2-1-16,-4 0 1 15,-3-1 0-15,-4-1 0 16,-1 1 0-16,-2-2 0 16,-3-5-1-16,1-1 1 15,-6 0 0-15,3-5 0 16,-4-1-1-16,-1-1 1 15,-4-5 0-15,-3 0 0 16,3 2 0-16,-2-2-2 16,-2-2 2-16,-3-1 0 15,0-5-1-15,2 0 1 0,-3-2 0 16,1-3 0-16,-2-2-1 15,4-3 1-15,-2 0-1 16,-1 3 1-16,1-1 0 16,1-1 0-16,-3 5 0 15,1 0 1-15,-1 1-1 16,0 3 2-16,0 3 0 15,-4 2 0-15,-1 1-1 16,-2 4 0-16,-1 2 0 16,-5 5-1-16,2 1 0 15,-3 4 0-15,-6 4-1 16,-4 5-1-16,2 4 1 15,-4 5-2-15,0 7 2 16,-2 3-1-16,-5 6 2 0,-1 2-2 16,1 7 2-1,2 5 0-15,-3 2 0 0,-1 8 0 16,-5 1 0-16,1 6 1 15,3 3-1-15,2 11-1 16,0 6 1-16,-2 12-1 16,2 12 0-16,5 10 1 15,9 13-1-15,9-2-11 16,18 12-22-16,-2-17-3 15,23-12-1-15,15-32-1 16</inkml:trace>
  <inkml:trace contextRef="#ctx0" brushRef="#br0" timeOffset="28222.6142">15557 11078 67 0,'0'0'35'16,"0"0"-2"-16,-13 28-2 15,9-2-30-15,-8 7-1 16,3 12 0-16,0 9 3 16,-1 5-2-16,3 3 1 15,-2-2 0-15,7-4 2 16,-3-13 0-16,5-5 0 0,0-16-1 15,6-9 0-15,-6-13 0 16,16-20-1-16,-5-10-1 16,5-12 0-16,0-8 0 15,4-9-2-15,2-7 2 16,-1 1 0-16,4 2 0 15,-1 8-1-15,0 8 1 16,1 11-1-16,-3 12 0 16,2 10 0-16,1 12 0 15,4 2-5-15,14 9-31 16,-11-3 0-16,14 8-1 15,-3-8-1-15</inkml:trace>
  <inkml:trace contextRef="#ctx0" brushRef="#br0" timeOffset="28426.6259">16326 11085 73 0,'-11'21'37'16,"-12"1"-1"-16,5 15 0 15,-7-3-31-15,6 16-3 16,3 2-1-16,4 1 1 15,4-6-1-15,6-2-1 16,8-1-10-16,3-22-26 16,9-9 1-16,1-22-2 15,13-12 1-15</inkml:trace>
  <inkml:trace contextRef="#ctx0" brushRef="#br0" timeOffset="28878.6517">16367 10878 80 0,'-26'-34'38'0,"-4"8"-1"16,12 15 0-16,1 8-33 15,17 3-2-15,9 18-1 16,15-5-1-16,13 4-1 16,13 2-3-16,12 0 2 15,3-1-1-15,4-1 1 16,-3-1-1-16,-10 1 2 15,-9-2-1-15,-14-1 3 16,-13 3 0-16,-15-3 1 16,-11 6 1-16,-17-2-1 15,-6 7 1-15,-10 0 0 16,-1 6 0-16,-1-2 0 0,5 2-1 15,3-4 0-15,15 0 0 16,15-8-1-16,19-4 0 16,17-7 0-16,14-4 0 15,6 0-1-15,5 0 1 16,1 1-1-16,-4 7 0 15,-15 7 1-15,-13 10-1 16,-20 7 0-16,-16 8 2 16,-16 3-1-16,-11 0 1 15,-6-1-2-15,-5-5 2 16,8-9-5-16,5-25-15 15,34-7-19-15,-9-13-3 16,37-17 2-16,4-19-4 0</inkml:trace>
  <inkml:trace contextRef="#ctx0" brushRef="#br0" timeOffset="29229.6718">17224 11132 71 0,'-27'32'38'0,"2"-8"0"16,13 4 0-16,4-18-23 15,22-7-13-15,17-8 0 16,18-7 0-16,4-6 1 16,10-7-1-16,-2-2 0 15,-2-3 0-15,-7-3-1 16,-13 3 0-16,-16 4 2 0,-16 2-2 15,-18 3 1-15,-8 11-2 16,-17 6 1-16,-8 8 0 16,-10 9 0-16,-2 15 0 15,-3 7-2-15,4 9 3 16,8 2-3-16,12 7 2 15,18-3 0-15,17-2 0 16,27-9-1-16,23-11-1 16,21-10-4-16,15-19-10 15,26-3-23-15,-3-20-1 16,15-1 0-16,-10-18-2 15</inkml:trace>
  <inkml:trace contextRef="#ctx0" brushRef="#br0" timeOffset="29410.6821">18243 10946 97 0,'-22'12'38'0,"2"-5"0"16,13 11-11-16,7-18-25 16,16 11-1-16,13-10 1 15,12 0-2-15,8-2 0 16,6-11-14-16,7 8-23 15,-14-5 0-15,-4 5-1 16,-17-1 0-16</inkml:trace>
  <inkml:trace contextRef="#ctx0" brushRef="#br0" timeOffset="29568.6912">18128 11288 96 0,'-29'44'40'16,"5"-14"1"-16,31-7-3 15,8-16-34-15,25-17-3 16,22-7-7-16,7-16-30 15,16 1-3-15,5-9-1 16,8 3-1-16</inkml:trace>
  <inkml:trace contextRef="#ctx0" brushRef="#br0" timeOffset="31142.7812">19362 10428 70 0,'0'0'31'0,"11"-22"-5"16,-11 22 0-16,13-14-15 15,-4 20-1-15,-9-6-4 16,14 38-1-16,-12-1-1 16,3 16 0-16,-6 9-1 15,1 13 0-15,-6 5-2 16,1 4-1-16,-2-5 0 15,5-1-1-15,2-3-11 0,-4-19-24 16,10-5 0-16,2-18-2 16,7-6 2-16</inkml:trace>
  <inkml:trace contextRef="#ctx0" brushRef="#br0" timeOffset="31355.7934">19745 10957 71 0,'0'0'39'16,"0"0"-1"-16,15-3 0 16,-15 3-23-16,24-14-14 15,3 2-1-15,7-3 0 0,19 8-14 16,-2-10-20-16,13 3-1 15,1-2 2-15,13 6-4 16</inkml:trace>
  <inkml:trace contextRef="#ctx0" brushRef="#br0" timeOffset="31736.8152">20978 10526 81 0,'-17'5'38'0,"-13"3"-1"16,-1 18 1-16,-16 2-23 0,3 23-10 16,-11 5-2-16,4 12-1 15,3 4 0-15,12 1 0 16,10-3 0-16,18-6-2 15,21-14 1-15,20-13-2 16,25-21 2-16,18-15 0 16,15-17 0-16,4-18-1 15,3-13 1-15,-4-8 2 16,-15-10-2-16,-16-2 1 15,-21-3-1-15,-27 3 1 16,-25 5-1-16,-27 14 2 16,-15 16-4-16,-20 17 1 15,-7 20-4-15,-4 3-10 16,10 24-25-16,4 0-2 15,22 11 1-15,17-8-3 0</inkml:trace>
  <inkml:trace contextRef="#ctx0" brushRef="#br0" timeOffset="33567.9199">7317 13193 42 0,'12'1'35'0,"-12"-1"1"16,7 19-2-16,-11-4-25 16,4 9-5-16,-3 2-1 15,2 13 0-15,0 3-1 16,-3 8 2-16,4 1-2 15,2 3 0-15,0-6 0 16,2-5 0-16,4-11 0 16,3-9 0-16,-11-23-1 15,22-4 1-15,-12-23 0 16,1-11-1-16,-2-9 0 15,1-4 0-15,-5-7 1 16,0 1-1-16,-2 1 0 0,-1 7 0 16,2 7 0-16,2 8 0 15,2 9 0-15,3 7 0 16,10 5-1-16,2 4 1 15,12 9-4-15,4-7-6 16,14 14-29-16,-5-8-1 16,9 4 0-16,-9-6 0 15</inkml:trace>
  <inkml:trace contextRef="#ctx0" brushRef="#br0" timeOffset="33943.9414">7959 13085 53 0,'-14'-1'38'0,"14"1"-1"15,-23 18-2-15,18 7-28 0,-5 0 0 16,9 16-2-16,-7 1 0 16,8 11-2-16,-1-1 1 15,6 1-2-15,1-10 1 16,9-6-1-16,5-16 0 15,10-13 0-15,5-16 0 16,4-16-1-16,7-14 0 16,-2-7 0-16,3-5 0 15,-7 1 0-15,-6 0 0 16,-9 10 0-16,-7 9-1 15,-9 16 1-15,-9 14-1 16,0 0 0-16,-13 31 0 0,2 3-1 16,3 3 1-16,0 4-2 15,6 1 1-15,7-9-3 16,10-5-1-16,5-25-17 15,19 5-17-15,-3-25 1 16,15-1-4-16,-3-18 3 16</inkml:trace>
  <inkml:trace contextRef="#ctx0" brushRef="#br0" timeOffset="34266.9599">8765 12989 47 0,'0'0'36'0,"-14"8"2"15,-4 6-1-15,7 21-16 16,-6-9-17-16,7 6-1 15,-4 3 1-15,8 6-1 0,-4 1 0 16,7 1-1-16,3-4 0 16,3-6-2-16,2-8 2 15,7-10 0-15,2-15-1 16,4-14 0-16,4-13 1 15,4-11-1-15,-2-7 0 16,2-1 1-16,-4-1-1 16,-3 4 0-16,-1 8 0 15,-7 8 0-15,0 12-1 16,-11 15 2-16,16 7-3 15,-8 10-1-15,3 18-4 16,-7-5-28-16,19 17-7 16,-9-4 0-16,15 10-1 15</inkml:trace>
  <inkml:trace contextRef="#ctx0" brushRef="#br0" timeOffset="34579.9778">9484 13005 55 0,'-22'-1'37'16,"22"1"1"-16,-3-17-2 15,23 3-21-15,4-15-13 16,18-2-1-16,10-2-1 15,5 5 0-15,3 15-8 16,-16 0-29-16,-3 18 1 16,-21 8-2-16,-10 14 2 15</inkml:trace>
  <inkml:trace contextRef="#ctx0" brushRef="#br0" timeOffset="34726.9862">9494 13330 55 0,'9'12'39'0,"19"-10"-1"16,9-17 2-1,21-1-23-15,13-10-47 0,1-15-7 16,10-3 0-16,5-4-2 16</inkml:trace>
  <inkml:trace contextRef="#ctx0" brushRef="#br0" timeOffset="36883.1095">10460 12545 50 0,'-14'-3'35'0,"-7"3"0"15,2 12-9-15,-10-2-13 16,4 14-7-16,-6 3 0 16,10 14-2-16,-1 5-1 15,6 7 0-15,6 1-1 16,12 0 1-16,6-9-2 15,14-4 2-15,6-17-1 16,8-9 0-16,5-16 0 16,3-12 0-16,-1-15 0 0,-4-9 0 15,-7-7-1-15,-8-7 0 16,-6 1 0-16,-11 1 0 15,-12 5-1-15,-8 9 1 16,-6 10-1-16,-8 11-1 16,0 11 1-16,-2 7-1 15,7 9-2-15,-2-6-28 16,22 8-8-16,2-15 0 15,19 11-1-15</inkml:trace>
  <inkml:trace contextRef="#ctx0" brushRef="#br0" timeOffset="37048.119">10939 12664 78 0,'-21'11'38'15,"4"-1"-3"-15,7-8-18 16,1-12-52-16,9-7-2 15,1-9-1-15,15-2 0 16</inkml:trace>
  <inkml:trace contextRef="#ctx0" brushRef="#br0" timeOffset="37498.1447">11162 12353 69 0,'-30'28'38'0,"2"-8"-3"0,10 8-1 16,4-17-30-16,14-11-2 15,10 4 1-15,18-12 0 16,9-10-1-16,11 0 0 15,4-2 0-15,0 2-1 16,-4-1 0-16,-5 10 0 16,-13 6 0-16,-9 7 0 15,-18 9 0-15,-13 9 1 16,-9 3-1-16,-5 6 0 15,-7 0 0-15,6 3-1 16,0-5 0-16,9-4 0 16,10-5 0-16,10-9-1 15,10-6 1-15,10-6 0 16,6-3 0-16,1-2 0 0,1 5 1 15,-6 2-1-15,-5 6 0 16,-7 10 1-16,-13 4-1 16,-9 11 1-16,-10 4-1 15,-3 4 1-15,-4 0-1 16,0-3 0-16,5-5-4 15,-1-18-34-15,21-14 0 16,11-11-2-16,17-15 0 16</inkml:trace>
  <inkml:trace contextRef="#ctx0" brushRef="#br0" timeOffset="37671.1546">11868 12467 54 0,'-13'26'39'16,"-1"-7"-2"-16,9-6-1 15,5-13-15-15,19-24-29 16,23 4-29-16,6-13 1 16,12-3-1-16,4-7 0 15</inkml:trace>
  <inkml:trace contextRef="#ctx0" brushRef="#br0" timeOffset="37949.1705">12406 12152 89 0,'-37'46'41'15,"-8"4"-1"-15,11 11-10 0,0-7-25 16,9 6-1-16,11-7 0 16,14-2-1-16,14-12 0 15,13-10-2-15,10-20 0 16,10-11 0-16,4-13 0 15,-3-15 0-15,-6-5-1 16,-9-8 1-16,-10 0-1 16,-13-2 1-16,-11 3-3 15,-23 4-2-15,-2 17-14 16,-18-3-22-16,-5 19 0 15,-16 5-2-15,0 19 0 16</inkml:trace>
  <inkml:trace contextRef="#ctx0" brushRef="#br0" timeOffset="38336.1927">9946 13741 62 0,'0'0'39'16,"19"5"-1"-16,7-17 0 16,14 6-29-16,8-16-10 15,4-9-7-15,8 14-29 16,-11-4 0-16,-4 10-1 15,-12 1 1-15</inkml:trace>
  <inkml:trace contextRef="#ctx0" brushRef="#br0" timeOffset="38483.2011">10122 13879 68 0,'-16'15'37'0,"11"-4"0"16,5-11-4-16,16-20-53 15,22 3-15-15,8-12-2 16,12-1 1-16,8-8 1 15</inkml:trace>
  <inkml:trace contextRef="#ctx0" brushRef="#br0" timeOffset="38787.2185">10898 13577 66 0,'-27'24'40'0,"1"14"-1"0,-17-4-2 16,12 13-31-16,0-2 0 15,13 5-2-15,5-6 0 16,13-1-2-16,9-8 0 15,11-7-2-15,13-12 2 16,4-13-2-16,2-13 1 16,3-11 1-16,-2-8-1 15,-6-9 1-15,-9-8-1 16,-6-4 1-16,-13-3-1 15,-5 0 0-15,-12 6-1 16,-4 4-1-16,-3 11-1 16,-7 7-2-16,9 21-9 15,-8-5-27-15,24 9-1 16,-20 14-1-16,25 1 1 0</inkml:trace>
  <inkml:trace contextRef="#ctx0" brushRef="#br0" timeOffset="38954.228">11435 13549 88 0,'-19'13'40'16,"-4"-13"-1"-16,8-7-6 15,25-9-71-15,-16-10-1 16,18-3-2-16,2-7 1 15</inkml:trace>
  <inkml:trace contextRef="#ctx0" brushRef="#br0" timeOffset="39389.2529">11713 13200 77 0,'-27'25'40'0,"-2"-8"-1"16,17-1 0-16,12-16-35 15,0 0-3-15,35-18 1 16,5 1 2-16,8-7-3 16,8 1 2-16,-2 1-2 15,-1 1 1-15,-10 5-1 16,-6 8 1-16,-12 3-1 15,-7 5-1-15,-18 0 1 16,9 14 0-16,-16-2 0 0,-4 4-1 16,-1 3 1-16,-2 2-2 15,3 1 2-15,1 1-2 16,7-2 2-16,9-3-2 15,5 0 1-15,6-6 0 16,3-2 0-16,8 1 0 16,0 1 0-16,-4 3 0 15,0 1 1-15,-11 7-1 16,-3 5 1-16,-10 5-1 15,-7 3 0-15,-9-2-4 16,10 12-28-16,-22-17-10 16,5 6 1-16,-6-19-3 15</inkml:trace>
  <inkml:trace contextRef="#ctx0" brushRef="#br1" timeOffset="43227.4724">15228 12265 62 0,'-7'-23'37'0,"6"4"0"15,-14-5 1-15,2 13-30 16,-8-1-3-16,0 11-1 16,-6 10 0-16,-3 14-2 15,-5 12 0-15,4 9 1 16,-1 5-2-16,2 5 1 15,10-3 0-15,11-6-1 16,10-8 1-16,16-14-1 16,13-14 0-16,14-18-1 15,12-14 1-15,7-12 0 16,3-5-1-16,-3-8 1 0,-6-1 0 15,-8 3-1-15,-13 6 1 16,-10 9-1-16,-13 10 1 16,-8 10-1-16,-5 11 0 15,-6 20 0-15,-1 10 0 16,3 14 1-16,0 11-1 15,2 13 0-15,-2 11 0 16,0 9 0-16,-5 6 1 16,-5 3 0-16,-10-2-1 15,-7-5 0-15,-11-5 1 16,-7-15 0-16,-5-15 0 15,6-19-1-15,1-23 1 16,10-24-2-16,18-20-2 16,8-36-12-16,36 2-20 15,-2-28-4-15,23 1-2 0,0-12 1 16</inkml:trace>
  <inkml:trace contextRef="#ctx0" brushRef="#br1" timeOffset="43911.5115">15680 12225 76 0,'0'0'38'0,"21"15"0"16,-21-15 0-16,26 27-31 16,-20-6-4-16,2 10 2 15,-4 5-2-15,-3 8 0 16,-6-1 0-16,-3 4-1 15,-2-5 0-15,-4-4-2 16,3-8 2-16,1-11-2 0,10-19 1 16,0 0 0-16,-1-22 0 15,16-14 0-15,6-9 0 16,3-8-1-16,0-5 1 15,6 0-1-15,1 2 0 16,-4 9 0-16,-1 12 1 16,-4 11-2-16,-2 13 1 15,-1 9 0-15,3 13 0 16,-1 5 0-16,3 6 1 15,4 1-1-15,6-2 0 16,1-5 0-16,3-2 0 16,1-7 0-16,-2-6 0 15,-5-2 0-15,-3-4 0 16,-11-2 0-16,-5-1 0 0,-13 8 0 15,-7-10 1-15,-5 8-1 16,-10 6 0-16,-2 3 1 16,-4 9-1-16,-2 4 1 15,-1 5-1-15,2 6 1 16,3 1-1-16,8 1 0 15,5-3 0-15,12-7 0 16,10-7 0-16,11-13-2 16,9-11 2-16,11-10 0 15,3-9 1-15,4-7-1 16,-5-7 1-16,-1 2-1 15,-9 2 0-15,-8 6 1 16,-11 7 0-16,-10 10-2 16,-3 14 1-16,-16 4 0 15,-1 12-1-15,1 6 2 0,5 5-4 16,2 0 1-16,11 6-5 15,2-12-3-15,29 10-15 16,-6-21-12-16,26 5-2 16,-2-17-2-16,15 4 2 15</inkml:trace>
  <inkml:trace contextRef="#ctx0" brushRef="#br1" timeOffset="44272.5322">16844 12329 88 0,'-15'-3'35'0,"-17"-5"3"15,4 16-5-15,-8-7-26 16,6 11-1-16,-3-1-2 0,12 11 1 15,5 0-1-15,13 2-2 16,10-2 0-16,11 0-2 16,10-6 1-16,6-7-1 15,5-9 1-15,2-9-1 16,0-12 2-16,1-10-2 15,-4-9 1-15,-3-12 0 16,-5-7 0-16,-3-1-1 16,-4-2 1-16,-5 2-2 15,-1 10 1-15,-8 11 0 16,-4 16 0-16,-5 23 1 15,-14 13-1-15,1 23 0 16,-2 12 0-16,-1 11 1 16,2 5-3-16,6 2 1 15,10 0-8-15,-2-20-8 0,30 4-8 16,-14-27-14-16,26-5-2 15,-5-20-2-15,12-4 2 16</inkml:trace>
  <inkml:trace contextRef="#ctx0" brushRef="#br1" timeOffset="44588.5503">17399 12265 91 0,'-10'10'39'16,"-9"-3"-1"-16,5 8 1 15,0-1-37-15,0 3 1 16,4 4-2-16,1 7 1 16,0-1-1-16,7 3-1 15,-1 0-1-15,3-4-3 16,12 5-14-16,-10-20-21 15,8 2 1-15,-1-24-4 16,12-3 2-16</inkml:trace>
  <inkml:trace contextRef="#ctx0" brushRef="#br1" timeOffset="45586.6074">17583 12280 71 0,'14'9'37'0,"5"0"0"0,0-9 1 16,10-1-32-16,-3-6-1 16,7-1-1-16,0-7 0 15,1 1-1-15,-3-4 0 16,-2-1-1-16,-9-1 0 15,-6 1-1-15,-10 2 0 16,-9 3 0-16,-10 5 0 16,-7 5 0-16,-10 9 0 15,-4 7 1-15,-4 8-1 16,2 8 2-16,0 7-2 15,4 1 1-15,9 0-1 16,11 3 1-16,12-7-1 16,14-8 0-16,14-9-2 15,12-11 0-15,14-6-1 0,7-12-3 16,8-1 1-16,-1-12-2 15,-1 4 1-15,-11-3 0 16,-10 5 2-16,-12 5 0 16,-15 4 3-16,-17 12 2 15,0 0 1-15,-18 2 1 16,-9 8 0-16,3 9 0 15,-2 0-1-15,4 2 0 16,2 1-1-16,8 1 0 16,7-7-1-16,10-2 1 15,7-6-2-15,8-8 1 16,7-8 1-16,7-5-2 15,3-9 2-15,-4-3-1 16,2-1 0-16,-4-1 0 0,-2 2 0 16,-9 3-1-16,-5 4 1 15,-4 9-1-15,-11 9 0 16,0 0 1-16,8 22-1 15,-12 0 0-15,3 2-1 16,1 3 0-16,7-4-3 16,1-8-1-16,13 2-13 15,-8-30-8-15,25 4-12 16,-10-24-3-16,19-3 2 15,-6-19-1-15</inkml:trace>
  <inkml:trace contextRef="#ctx0" brushRef="#br1" timeOffset="45744.6164">18729 11849 51 0,'9'-17'37'0,"-9"17"0"0,-13 20 0 15,-8 9-12-15,6 25-9 16,-14 6-11-16,5 9-2 16,0 2-2-16,4-2-1 15,9 0-9-15,-3-18-28 16,16-4 0-16,-7-24 0 15,11-6-3-15</inkml:trace>
  <inkml:trace contextRef="#ctx0" brushRef="#br1" timeOffset="45879.6241">18597 12121 62 0,'-6'-36'38'0,"11"11"0"16,-5-2 0-16,13 19-17 16,7 5-40-16,3-11-15 15,11 8-1-15,5-7-4 0,13 5 1 16</inkml:trace>
  <inkml:trace contextRef="#ctx0" brushRef="#br1" timeOffset="46088.6361">19218 12053 76 0,'0'0'39'0,"0"0"-4"15,9-3-9-15,13-9-52 16,8-6-9-16,4 9-1 0,-3-6 0 16</inkml:trace>
  <inkml:trace contextRef="#ctx0" brushRef="#br1" timeOffset="46262.646">19230 12219 90 0,'-22'15'39'0,"18"0"2"15,4-15-2-15,0 0-26 16,31-11-19-16,-9-19-20 16,22 8-12-16,-5-8-2 15,17 5-1-15,1-5 0 0</inkml:trace>
  <inkml:trace contextRef="#ctx0" brushRef="#br1" timeOffset="46773.6753">20107 11945 94 0,'0'0'37'15,"0"-12"2"-15,0 12-6 16,3 18-28-16,-6 3-1 16,-1 4-1-16,-3 10 0 15,-3 2 0-15,2 2-1 16,1 1 0-16,-1-3 0 15,4-7-1-15,2-5 1 16,2-11-1-16,0-14 1 16,14-2-1-16,-3-10 0 15,3-14 0-15,1-4-1 16,-2-4 1-16,5-6 0 15,-6 2-1-15,2-1 1 0,-1 2-1 16,0 3 0-16,3 6 0 16,2 1 0-16,4 5-2 15,4 4-3-15,14 12-8 16,-10-10-13-16,21 16-13 15,-12-4 0-15,12 7-2 16,-8-5 0-16</inkml:trace>
  <inkml:trace contextRef="#ctx0" brushRef="#br1" timeOffset="46968.6864">20709 11920 102 0,'-17'12'40'16,"3"12"1"-16,-11-8-2 16,14 1-33-16,-12 6-2 15,9 4-1-15,1 2-2 0,6-2 0 16,4 0 0-16,4-2-3 15,6-7-1-15,-7-18-5 16,37 20-10-16,-26-34-7 16,21 2-12-16,-7-19-1 15,7 1-3-15,-11-15 3 16</inkml:trace>
  <inkml:trace contextRef="#ctx0" brushRef="#br1" timeOffset="47389.7105">20801 11684 87 0,'-7'-22'35'0,"7"22"1"16,0 0-6-16,0 0-22 15,16 6-5-15,3-2-7 0,19 13-11 16,-8-11 0-16,22 10 4 16,-8-10-1-16,4 6 9 15,-6-2 0-15,-8 3 5 16,-3 2 4-16,-22-12 11 15,6 17-2-15,-26-16 0 16,10 17-3-16,-18-9-6 16,4 6-1-16,-5-1-1 15,1 6 0-15,-3-2 0 16,6 3 0-16,3-3-2 15,6-1 1-15,10-5-2 16,9-5 0-16,9-4 0 16,8-3-1-16,3-1 0 15,2 0 0-15,-2 1 0 0,-7 3 0 16,-2 4 0-16,-12 7 0 15,-11 2 0-15,-8 4 1 16,-9 2-1-16,-1-2 0 16,-2-2-2-16,0-7-5 15,16 5-11-15,-11-28-9 16,25 3-12-16,-4-16-1 15,22 0-3-15,-4-11 2 16</inkml:trace>
  <inkml:trace contextRef="#ctx0" brushRef="#br1" timeOffset="47712.729">21448 11905 104 0,'0'0'39'0,"0"0"0"16,29 16-7-16,-14-19-29 15,7 2 0-15,4-3 0 16,2 0 0-16,-2-5 0 15,2-1-1-15,-2-4 0 16,-5 0-1-16,-8-1 1 16,-4-1-1-16,-9-2 0 15,-7 4 3-15,-5 6-4 16,-10 3 1-16,-1 11-1 15,-8 9 1-15,-4 8-1 16,5 12 0-16,-4 6 1 16,9 3-4-16,6-1 2 15,10-2-2-15,17 1-8 16,-1-21-5-16,27 6-7 15,-9-28-8-15,31 2-9 0,-1-18-2 16,17-4 0-16</inkml:trace>
  <inkml:trace contextRef="#ctx0" brushRef="#br1" timeOffset="48064.7491">22696 11467 91 0,'-32'29'39'15,"-17"16"3"-15,-30 9-4 16,-2 17-34-16,-18 9-2 15,-2 11 0-15,3 4 0 16,8-3-2-16,21-2-7 16,14-27-19-16,39-2-12 15,16-24 0-15,31-8-2 16,9-24 1-16</inkml:trace>
  <inkml:trace contextRef="#ctx0" brushRef="#br1" timeOffset="48441.7707">22497 11967 95 0,'-11'4'39'16,"-9"-4"2"-16,9 11-3 16,-16 2-32-16,12 4-4 15,-1 5 0-15,3 7 1 16,-2 2-1-16,-2 6 0 15,5-5 0-15,2 3-1 16,2-7 0-16,4-4 0 16,4-11 0-16,0-13-1 15,18-5 1-15,1-12-1 0,3-9 0 16,3-6 1-16,3-7-1 15,-1-2 0-15,-3-1 0 16,-1 4 0-16,-6 4 1 16,0 8-2-16,-8 6 1 15,0 6-1-15,-9 14-2 16,18-4 0-16,-2 12-5 15,-5-9-7-15,22 16-8 16,-15-18-7-16,19 9-8 16,-9-11-1-16,10 4 1 15,-11-7 1-15</inkml:trace>
  <inkml:trace contextRef="#ctx0" brushRef="#br1" timeOffset="48771.7895">22856 11929 96 0,'-4'18'38'16,"-12"-3"2"-16,7 16-7 15,-8-8-25-15,5 11-1 16,-3-5-2-16,5 5-1 15,2-8-1-15,8-3 0 16,9-9-2-16,11-12 0 16,7-11 0-16,11-9-1 15,2-8 1-15,9-8-1 16,-1-5 0-16,0-1 0 15,-4 5 1-15,-8 2-1 16,-10 8 0-16,-6 6 0 16,-7 13 0-16,-13 6 1 15,-8 15-1-15,-4 5 0 16,-5 6 0-16,2 7 0 15,-1 2-1-15,-2 0-1 0,11 4-5 16,0-16-4-16,17 8-7 16,-10-31-5-16,30 14-9 15,-7-26-8-15,18 2 0 16,2-19 2-16</inkml:trace>
  <inkml:trace contextRef="#ctx0" brushRef="#br1" timeOffset="49096.8081">23510 11887 80 0,'0'0'41'16,"0"0"-1"-16,-29 10 1 15,15 18-20-15,-11-4-16 16,2 6-2-16,5-1-1 16,-2 4 0-16,5-4-1 15,6 0-1-15,5-13 1 0,9-6-1 16,9-11 0-16,4-9 0 15,10-11 0-15,2-5 1 16,3-7 0-16,2-1-1 16,0-2 2-16,0 4-1 15,-6 5 0-15,-5 6 1 16,-8 10-1-16,-3 9 0 15,-13 2-1-15,6 21-1 16,-11 6-6-16,-9-4-4 16,8 16-5-16,-21-12-6 15,21 23-9-15,-23-16-6 16,7 11-6-16,-10-6 2 15,-7 1 4-15</inkml:trace>
  <inkml:trace contextRef="#ctx0" brushRef="#br1" timeOffset="49530.833">19142 13171 87 0,'0'0'37'16,"0"0"1"-16,29-3-5 15,-2-5-32-15,7-5-2 16,10 10-7-16,-10-10-25 0,9 15-3 16,-13-2 0-16,-1 15-1 15</inkml:trace>
  <inkml:trace contextRef="#ctx0" brushRef="#br1" timeOffset="49680.8415">19267 13347 71 0,'-53'28'40'16,"10"0"-1"-16,0-11 1 15,23 3-27-15,3-19-6 16,27-6-4-16,21-6-6 15,11-24-17-15,29 8-18 16,5-16-1-16,18 0-1 16,1-4 0-16</inkml:trace>
  <inkml:trace contextRef="#ctx0" brushRef="#br1" timeOffset="50078.8643">20553 12915 88 0,'11'-14'40'0,"-9"-5"-2"16,-2 19 2-16,0 0-36 16,-10 11-1-16,-2 12 0 15,-3 18-1-15,-6 10 0 16,-2 10-1-16,0 6-1 15,5 1-1-15,14 2-7 16,-4-19-13-16,25-2-17 16,0-21-2-16,23-7-1 15,3-20 0-15</inkml:trace>
  <inkml:trace contextRef="#ctx0" brushRef="#br1" timeOffset="50534.8904">21752 12629 66 0,'0'0'35'16,"5"30"-7"-16,-38 4 0 16,-9 30-15-16,-30 8-4 15,-7 21-1-15,-16 4-2 16,-5 8-1-16,3-5-2 15,15-9 0-15,11-8-7 16,10-27-22-16,35-4-11 16,14-32-1-16,34-7-1 0</inkml:trace>
  <inkml:trace contextRef="#ctx0" brushRef="#br1" timeOffset="51145.9253">21929 13132 82 0,'-15'1'37'0,"-12"2"-1"16,7 20-8-16,-15-2-22 15,6 14-2-15,0 2 1 0,6 10-2 16,3-1 1-16,9 2-2 15,8-3 1-15,8-8-2 16,8-11 1-16,13-6 0 16,7-17 0-16,3-10-1 15,4-11 0-15,0-8 0 16,-4-6-1-16,-6-4 1 15,-9-3-1-15,-7 2 2 16,-14 5-2-16,-6 1 1 16,-8 7-1-16,-2 5 1 15,-2 4-2-15,1 5-1 16,17 10-13-16,-14-6-12 15,27 7-12-15,-1-8 0 16,20 6-2-16,3-7 0 16</inkml:trace>
  <inkml:trace contextRef="#ctx0" brushRef="#br1" timeOffset="51295.9339">22503 13239 85 0,'-27'12'40'15,"8"-1"-2"-15,-5-9-3 16,0-15-52-16,24 13-20 15,-1-31 0-15,17 10-3 16,6-13 1-16</inkml:trace>
  <inkml:trace contextRef="#ctx0" brushRef="#br1" timeOffset="51723.9584">22804 12988 96 0,'-35'16'37'0,"13"4"1"15,-2-17-5-15,24-3-31 16,0 0 0-16,25 4-1 16,10-11 1-16,8 0-1 15,6-1 0-15,-2 0 0 16,-3 4 0-16,-7 5 1 15,-10 7-1-15,-13 5 0 16,-16 5 0-16,-11 6 0 16,-12 2 0-16,-2 3 0 15,-2-4-1-15,4-1 0 0,7-7-1 16,13-5 2-16,5-12-1 15,28 12 0-15,3-13 0 16,9-2 0-16,1 3 1 16,-2 6-1-16,-7 7 1 15,-13 4-2-15,-14 11 1 16,-15 4 0-16,-17 6 0 15,-10 4-1-15,-6-1-2 16,-10-11-9-16,10 11-10 16,-12-23-8-16,19 4-8 15,-5-18-2-15,17 2-1 16</inkml:trace>
  <inkml:trace contextRef="#ctx0" brushRef="#br1" timeOffset="52136.982">19073 14457 75 0,'22'9'40'0,"-4"-10"-1"16,17 8-1-16,0-9-34 16,15-3-1-16,9-3-2 15,7-7-6-15,13 14-23 16,-11-10-8-16,-2 10-2 15,-19-3-1-15</inkml:trace>
  <inkml:trace contextRef="#ctx0" brushRef="#br1" timeOffset="52338.9936">19223 14790 64 0,'-19'16'41'0,"19"-2"-4"15,12-22 2-15,28-8-28 16,20-12-9-16,12-9 0 15,11 3-3-15,-2-11-5 16,9 15-26-16,-22-8-4 16,0 14-3-16,-23-2 2 15</inkml:trace>
  <inkml:trace contextRef="#ctx0" brushRef="#br1" timeOffset="52505.0031">19519 14057 82 0,'-43'-7'39'0,"1"1"0"16,13 12-2-16,13 11-54 16,0-11-19-16,22 9-2 15,-1-2-2-15,15 11 1 16</inkml:trace>
  <inkml:trace contextRef="#ctx0" brushRef="#br1" timeOffset="52689.0136">19684 15001 66 0,'-19'50'43'16,"-10"-21"-2"-16,9-3-1 16,-5-6-32-16,5-36-26 15,20 16-13-15,10-36-8 16,9 11-2-16,-3-15-1 15</inkml:trace>
  <inkml:trace contextRef="#ctx0" brushRef="#br1" timeOffset="53257.0461">20493 14184 72 0,'-1'-12'39'16,"15"4"-2"-16,9-13 1 15,22 2-36-15,5-4-1 0,7 3-1 16,1 5 1-16,-4 7 0 15,-11 9 0-15,-8 11 0 16,-14 6-1-16,-19 12 1 16,-13 7 0-16,-13 6 0 15,-9 3 0-15,-9 2 1 16,2-3-1-16,2-4 0 15,9-9 1-15,12-7-1 16,13-12 1-16,17-8-1 16,17-10 0-16,17-3 0 15,8-1 0-15,7 1 0 16,-3 3 0-16,-3 10 0 15,-15 8 0-15,-13 15 0 16,-18 9 0-16,-23 11 0 16,-12 5-1-16,-18 4-1 0,-4 1 1 15,-1-9-1-15,8-8-2 16,8-21-10-16,26-1-6 15,3-38-13-15,37-4-6 16,11-22-3-16,29-5 1 16</inkml:trace>
  <inkml:trace contextRef="#ctx0" brushRef="#br1" timeOffset="53407.0547">21482 14384 91 0,'-45'28'42'0,"-7"-12"-2"16,10-8-11-16,12-5-56 15,2-23-10-15,30 2-3 0,7-19-2 16</inkml:trace>
  <inkml:trace contextRef="#ctx0" brushRef="#br1" timeOffset="53955.086">21728 13921 62 0,'-12'-5'41'15,"12"5"-2"-15,0 0 0 16,10 12-18-16,0-9-21 16,13-2 0-16,12-1 0 15,5 0 1-15,4 1-1 16,5 1 0-16,2 0 1 15,-2 4-1-15,-3 4 0 16,-12 4 0-16,-11 8 1 16,-14 2-2-16,-13 8 2 15,-13 5-1-15,-13 1 0 16,-3-1 0-16,-2-2 0 15,2-4 1-15,10-8 0 0,9-6-1 16,14-17 0 0,18 10 1-16,11-16-1 0,15-1 0 15,3 0 0-15,0 8 1 16,-8 4 0-16,-4 12 0 15,-18 11 0-15,-12 10 1 16,-17 9-1-16,-16 6 0 16,-10 2-1-16,-4-2 1 15,1-1-2-15,2-16-3 16,19-1-8-16,-2-31-6 15,22-4-10-15,0 0-9 16,25-29-3-16,-4-11-1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1:40:52.63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1859 1949 71 0,'2'-21'37'16,"-6"0"-1"-16,4 21-2 15,-9-16-26-15,9 16-1 16,0 0-1-16,0 28-1 0,-2 1-3 16,4 20 0-16,-2 16-1 15,0 17 1-15,0 13-1 16,0 13 0-16,-1-1-1 15,-1-3 2-15,3-7-4 16,4-20 0-16,10-9-17 16,-4-37-18-16,13-17 0 15,-5-34 0-15,9-13-1 16</inkml:trace>
  <inkml:trace contextRef="#ctx0" brushRef="#br0" timeOffset="201.0115">1580 1892 103 0,'-43'-11'38'0,"21"18"3"16,8-7-2-16,27 1-37 16,16-5 0-16,25-4 0 15,16-3-1-15,14-3-1 16,9-1-2-16,2-6-4 15,15 9-31-15,-17-3-2 16,-2 11 0-16,-17 3-1 16</inkml:trace>
  <inkml:trace contextRef="#ctx0" brushRef="#br0" timeOffset="540.0309">2198 2273 88 0,'-14'26'36'16,"16"0"0"-16,10-18 1 15,17-4-35-15,14-15-1 16,12-3 1-16,7-8 0 16,2-2 0-16,-5-6 0 15,-3-2 0-15,-12 1 0 16,-9-1-1-16,-18 8 1 15,-14 3-1-15,-19 5 0 16,-14 9 1-16,-11 9-1 16,-9 9 1-16,-4 10-2 15,1 13 2-15,2 9-2 16,11 7 1-16,13 0 0 0,14 1-1 15,21-6 0-15,16-8-1 16,21-10-1-16,11-26-11 16,19 3-24-16,-2-21-3 15,12 2 1-15,-10-17-2 16</inkml:trace>
  <inkml:trace contextRef="#ctx0" brushRef="#br0" timeOffset="877.0502">2882 2232 88 0,'2'25'38'16,"-2"-25"-1"-16,29 17 1 15,-7-19-36-15,14-13-1 0,7-8 1 16,3-7 0-16,-3-4 0 15,0-2 0-15,-8 1-1 16,-10 1 1-16,-13 5-1 16,-12 6 1-16,-16 7 0 15,-12 13-1-15,-14 11 1 16,-9 13-1-16,-8 11 1 15,2 12-1-15,-1 6 1 16,10 7-1-16,15-1-1 16,10-1 1-16,22-12-2 15,22-10 0-15,24-10-4 16,8-27-32-16,34 7-2 15,0-28-1-15,17 5 0 16</inkml:trace>
  <inkml:trace contextRef="#ctx0" brushRef="#br0" timeOffset="1137.0651">3773 1303 98 0,'-21'31'38'16,"-5"15"2"-16,7 22-3 16,-7 12-34-16,9 18-1 15,-2 1 0-15,5 11-2 0,3-1 1 16,4 3-3-16,4-10-3 15,-1-15-32-15,15-5-1 16,-4-25-1-16,11-12 0 16</inkml:trace>
  <inkml:trace contextRef="#ctx0" brushRef="#br0" timeOffset="1337.0765">3478 2018 103 0,'-15'1'40'15,"15"-1"1"-15,0 0-3 16,29 4-37-16,9-15 0 0,15-7-1 16,11-2-3-16,3-14-31 15,11 7-5-15,-5-4 2 16,-1 8-3-16</inkml:trace>
  <inkml:trace contextRef="#ctx0" brushRef="#br0" timeOffset="1892.1083">3832 2077 97 0,'0'24'38'16,"0"-24"1"-16,33 9-2 15,3-16-35-15,8-8-1 16,7-2 1-16,-3-7-1 0,-5-4 0 15,-1 4 2-15,-13-1-3 16,-8-2 2-16,-15 4-2 16,-11 5 2-16,-12 4-2 15,-9 10 1-15,-14 10 0 16,-3 3-2-16,-6 11 2 15,4 5-1-15,5 6 1 16,7 2-1-16,16-1 1 16,17-4-1-16,22-10 1 15,16-3 0-15,15-10 0 16,13-7 0-16,5-6 0 15,4-5-1-15,-5 0 1 16,-6-1-1-16,-11 1 1 16,-15 6-1-16,-8 6 1 15,-15 7-1-15,-14 9 0 0,-7 8 1 16,-11 7-1-16,-4 9 0 15,3 2 0-15,-1 0 0 16,1-3-1-16,5-5 1 16,6-9 0-16,5-14 0 15,2-10 0-15,13-22 1 16,-1-7 0-16,2-10 0 15,0-8 0-15,1-8 0 16,8-5 0-16,1-2 1 16,0 7-2-16,0 3 0 15,4 8-5-15,-7-1-15 16,19 21-19-16,-7 0 0 15,9 21-2-15,-8-3-1 16</inkml:trace>
  <inkml:trace contextRef="#ctx0" brushRef="#br0" timeOffset="2432.1392">5311 1822 96 0,'21'-1'38'16,"-21"1"1"-16,-13 11-4 16,-12 7-28-16,-6 9-2 15,-15 7-1-15,0 7-2 16,1 4 0-16,2 1-1 15,10-5 1-15,10-2-1 16,19-17 1-16,16-11 0 16,17-14 0-16,20-17-1 15,8-18 1-15,14-12 1 16,7-13-1-16,0-11 1 15,-8-6-2-15,-6-3 1 16,-12 4 1-16,-11 7-3 16,-16 14 0-16,-14 12 0 15,-13 19 0-15,-9 20 0 0,-11 30 0 16,-4 17 0-16,1 14 0 15,2 16 0-15,4 9 0 16,9 3 0-16,12-4 0 16,11-5-5-16,13-13-1 15,6-18-9-15,22-1-23 16,-10-26-3-16,12-2 2 15,-13-23-1-15</inkml:trace>
  <inkml:trace contextRef="#ctx0" brushRef="#br0" timeOffset="2606.1491">5990 1832 122 0,'-14'-11'39'0,"9"28"-1"16,-13 0 0-16,10 11-36 16,-4 4-1-16,3 5-1 15,-1 4 0-15,6-1-3 16,8 2-4-16,-6-21-30 15,22 4-1-15,-6-21 0 16,16 0-2-16</inkml:trace>
  <inkml:trace contextRef="#ctx0" brushRef="#br0" timeOffset="3018.1727">6260 1588 112 0,'0'0'37'0,"0"0"0"16,0 18-1-16,0-18-32 15,4 19-2-15,9-11 2 16,0 6-2-16,-3-2 1 16,4 3-1-16,-7 4 0 15,-2 0 0-15,-6 2-1 16,-5 3 0-16,-6-1 0 15,-3 3 0-15,-3-3-1 16,1 6 1-16,1-11-1 16,6 2 1-16,4-9-1 15,6-11 0-15,18 10 0 16,6-12 1-16,2 0-1 15,4-4 0-15,4 4 0 16,-3 2 1-16,-4 2 0 0,-5 12-1 16,-12 1 1-16,-8 7-2 15,-7 1 2-15,-8 4-2 16,2-2 1-16,-6-10-3 15,8 5-2-15,-5-23-12 16,14 3-21-16,9-11-2 16,17-5 0-16,-3-25-1 15</inkml:trace>
  <inkml:trace contextRef="#ctx0" brushRef="#br0" timeOffset="3244.1856">6954 1190 123 0,'-19'28'40'15,"-5"14"2"-15,-5 14-2 16,7-2-39-16,-3 20 1 16,7 4-1-16,3-2 1 15,6 2-2-15,4-8 0 16,3-7-4-16,9-5 0 15,-4-19-7-15,14-5-27 16,-13-17-2-16,9-2 1 16,-13-15-1-16</inkml:trace>
  <inkml:trace contextRef="#ctx0" brushRef="#br0" timeOffset="3440.1968">6713 1679 102 0,'0'0'39'15,"-24"3"2"-15,24 9-2 16,0 1-20-16,14-8-16 15,10-5-2-15,6-2 0 16,7-2-2-16,6-6-2 16,4 3-2-16,-5-11-8 15,8 10-25-15,-18-7-2 16,6 6 1-16,-16-4-2 15</inkml:trace>
  <inkml:trace contextRef="#ctx0" brushRef="#br0" timeOffset="4411.2524">7534 1591 79 0,'0'-19'36'16,"-1"8"1"-16,-13 1 0 16,0 13-30-16,-14-4 0 15,-4 13-2-15,-16 1 2 16,0 11-2-16,-13 3 0 0,0 8-1 15,0 2 0-15,1 4-2 16,6 0 1-16,12 1-1 16,13-4-1-16,18-5 0 15,17-8-1-15,14-6 0 16,20-16 0-16,14-9 0 15,8-9 0-15,8-11 1 16,-4-7-1-16,-1-3 1 16,-8-6-1-16,-10 3 0 15,-13 4 0-15,-11 5 1 16,-12 8-1-16,-10 9 0 15,-1 13 1-15,-21 8-1 16,4 10 0-16,-4 12 0 16,2 7 0-16,1 6-1 15,6 4 1-15,6-3-3 0,14-4-1 16,3-12-4-16,24 1-20 15,-4-26-11-15,18 3 1 16,-4-26 0-16,8 1-2 16</inkml:trace>
  <inkml:trace contextRef="#ctx0" brushRef="#br0" timeOffset="4754.272">7873 1597 108 0,'-7'-22'37'16,"7"22"2"-16,-18-4-3 15,16 15-31-15,-12 10 0 16,4 8-4-16,-2 4 1 15,5 3-1-15,0 1 0 16,4-3-1-16,2-4 2 0,5-3-1 16,0-11-1-16,7-7 1 15,0-10 1-15,8-10-1 16,-1-9 0-16,6-8 0 15,-5-5 0-15,2-5 1 16,1-1-1-16,0-2 0 16,-7 7-1-16,1 7 1 15,-7 11-1-15,1 11 0 16,-10 5 0-16,14 26-1 15,-7 3 1-15,-3 6-2 16,10 5-1-16,-2-4-5 16,20 4-23-16,-12-15-7 15,22-1-2-15,-10-17 1 0,18-2-2 16</inkml:trace>
  <inkml:trace contextRef="#ctx0" brushRef="#br0" timeOffset="4979.2848">8505 1500 117 0,'-33'-3'38'16,"3"20"1"-16,-12 2 0 16,2 13-36-16,1 4 0 15,5 3-1-15,10 2 0 16,5 4-2-16,13-6 2 15,17-6-4-15,11-8-1 16,9-20-12-16,21 4-24 0,-3-18-1 16,16-2 0-16,-11-13 0 15</inkml:trace>
  <inkml:trace contextRef="#ctx0" brushRef="#br0" timeOffset="5317.3042">8726 1527 80 0,'-26'19'39'0,"10"6"-2"16,2-2 2-16,19 4-17 16,4-15-17-16,14-4-2 15,6-8 0-15,8-8 0 16,3-8-2-16,0-9 2 15,0-1-2-15,-9-3 1 0,-8 0 0 16,-5-1-1-16,-16 7 1 16,-8 7-1-16,-14 10 0 15,-12 11 0-15,-11 10 0 16,-4 15 0-16,-6 9 1 15,5 11-2-15,5 0 1 16,12 4 0-16,14-8 0 16,22-6-3-16,21-13-1 15,13-19-8-15,30-6-27 16,-2-16-3-16,14-1-1 15,-6-14-1-15</inkml:trace>
  <inkml:trace contextRef="#ctx0" brushRef="#br0" timeOffset="6571.3759">2680 2749 60 0,'6'-29'36'16,"0"11"-1"-16,-6 18 0 15,0 0-19-15,-29 22-7 16,8 22-1-16,-17 10-2 15,1 24 0-15,-10 9-3 16,6 8 0-16,1 1 0 16,12-4-1-16,15-7 0 15,21-15-1-15,21-17-3 16,15-35-28-16,34-4-8 15,5-30 0-15,21-7-1 16</inkml:trace>
  <inkml:trace contextRef="#ctx0" brushRef="#br0" timeOffset="7127.4077">3037 2988 99 0,'-28'2'37'0,"15"14"0"15,-3-3-2-15,8 13-34 16,6 1 1-16,2 12 0 16,-2 4 0-16,0 8 0 15,-1-2 1-15,-1-3-1 16,2-8 0-16,-1-4-1 15,4-16 1-15,-1-18-1 0,14 0 0 16,4-21 0-16,2-12-1 16,5-7 1-16,0-11-1 15,3-2 1-15,-6 3-1 16,0 4 0-16,-6 8 1 15,-4 7-1-15,-3 10 0 16,-9 21 0-16,0 0 1 16,5 15-1-16,-1 6 0 15,0 1 1-15,7 0-1 16,5-4 1-16,8-4-1 15,5-12 1-15,7-11-1 16,4-9 1-16,0-4 0 0,3-1 0 16,-7-5 0-16,-1 5 0 15,-11 2-1-15,-5 7 1 16,-4 10-1-16,-3 10 0 15,-7 7 1-15,0 14-1 16,-5 12 0-16,-1 7 0 16,-1 7 0-16,2-2-1 15,2 1-1-15,1-12-3 16,11 2-10-16,-14-42-25 15,35 14 0-15,-14-36 1 16,14-5-2-16</inkml:trace>
  <inkml:trace contextRef="#ctx0" brushRef="#br0" timeOffset="7373.4218">3791 2566 104 0,'0'0'40'15,"0"0"-1"-15,21 15 1 16,7 10-37-16,10-1 0 15,6 9 0-15,4 1 0 16,4 8 0-16,-5 3-1 16,-1 8 0-16,-10 7-1 15,-15 5-1-15,-16 9 1 16,-16 8-1-16,-13 1-1 15,-9-6-5-15,4 6-27 16,-12-20-8-16,11-9 1 16,6-32-2-16</inkml:trace>
  <inkml:trace contextRef="#ctx0" brushRef="#br0" timeOffset="8188.4684">5128 2470 96 0,'22'-16'38'15,"3"-13"-1"-15,19 5-2 16,6-10-32-16,9 3-1 16,3-1 1-16,-2 8-1 15,-10 3 0-15,-7 8 0 16,-17 9-1-16,-15 9 1 15,-24 13-1-15,-17 5 0 16,-18 8 1-16,-10 2-1 0,-5 3-1 16,-1 1 1-16,5-3-1 15,9-7 2-15,15-5-2 16,24-7 0-16,11-15 1 15,39 7-1-15,12-16 0 16,11-3 1-16,8-5-1 16,0 2 0-16,-8-3 1 15,-10 3 1-15,-23 0-1 16,-29 15 0-16,-29-4 1 15,-23 13-2-15,-18 3 1 16,-5-1-2-16,0 7-7 16,-1-15-29-16,36 9-3 15,16-16 0-15,45 2-2 16</inkml:trace>
  <inkml:trace contextRef="#ctx0" brushRef="#br0" timeOffset="9750.5577">18338 15489 47 0,'2'-10'39'0,"-7"-4"-2"0,5 14 1 15,0 0-29-15,-1 25-3 16,-6 4 0-16,6 16-1 15,-5 8-2-15,-1 11-2 16,2 2-1-16,-1 2-1 16,8-3-4-16,-2-21-30 15,16 3 0-15,-2-25-3 16,21-2 0-16</inkml:trace>
  <inkml:trace contextRef="#ctx0" brushRef="#br0" timeOffset="9960.5698">19003 15480 66 0,'-37'36'39'16,"-7"27"-2"-16,-18 9-2 15,-11 28-32-15,-7 8 0 16,0 14-2-16,-1 3 0 15,11-5-2-15,17 0-22 16,7-31-13-16,27-10-1 16,17-29-2-16,23-16 1 15</inkml:trace>
  <inkml:trace contextRef="#ctx0" brushRef="#br0" timeOffset="10530.6024">18928 16119 52 0,'0'0'38'16,"-5"-25"-1"-16,5 25 0 15,0-12-25-15,0 12-8 16,0 0 0-16,-2 29-1 15,-10-1 0-15,3 9-1 16,-8 6 0-16,1 4-1 16,2-3 1-16,0-7-2 15,9-8 1-15,4-10 0 16,1-19 0-16,27-5-1 15,-1-16 0-15,7-13 1 16,0-8-1-16,6-10 1 0,-2 1-1 16,-4-1 1-16,-3 3-1 15,-9 10 1-15,-3 6-1 16,-7 14 0-16,-11 19 0 15,0 0 0-15,-2 16 0 16,-4 11 1-16,1 5-1 16,2 1-1-16,4-3 1 15,6-2 2-15,10-10-2 16,8-6 1-16,8-16 0 15,10-12-1-15,6-8 1 16,0-5 0-16,3-1 0 16,-6 1-1-16,-8 8 0 15,-8 6 0-15,-12 17 1 0,-14 16-1 16,-8 10 0-16,-11 9 0 15,-5 9 0-15,-3 1-1 16,4 6-1-16,4-9-3 16,15 8-10-16,-1-29-24 15,25 6 1-15,-3-24-2 16,22 5 1-16</inkml:trace>
  <inkml:trace contextRef="#ctx0" brushRef="#br0" timeOffset="10878.6223">19859 16149 56 0,'0'-20'39'16,"-12"-6"-1"-16,6 15 0 16,-12 1-22-16,7 14-11 0,-11 10-1 15,6 13-2-15,-7 5 1 16,3 8-2-16,1 0 1 15,8 2-1-15,6-9 0 16,10-7 0-16,7-14 0 16,12-11 0-16,8-12 0 15,6-9 1-15,4-9-2 16,1-5 2-16,-10-1-2 15,2 5 1-15,-12 2-1 16,-5 11 0-16,-18 17 1 16,0 0-3-16,-4 16 2 15,-10 8-3-15,-1 12 2 16,0-5-5-16,11 15-9 15,-10-24-24-15,24 8 0 0,-10-30-1 16,37 10 0-16</inkml:trace>
  <inkml:trace contextRef="#ctx0" brushRef="#br0" timeOffset="11192.6402">20298 16043 72 0,'-15'0'37'15,"-12"-5"0"-15,7 17 1 16,-10-4-32-16,12 9-4 15,4 2 0-15,2 5 0 16,9-3-1-16,8 3 1 16,5-6-2-16,9-4 2 15,4-3-1-15,6-6 0 0,0-3 0 16,-1 1 0-16,-4-1 0 15,-8 5-1-15,-5-1 1 16,-8 10-1-16,-10 2 1 16,-4 6-2-16,-7 4 2 15,-1 3-3-15,-1 1 2 16,-1-2-1-16,11 4-7 15,-10-23-30-15,21 9 0 16,-1-20-2-16,20-13 0 16</inkml:trace>
  <inkml:trace contextRef="#ctx0" brushRef="#br0" timeOffset="11522.6591">20662 15976 61 0,'0'0'39'16,"-16"-1"-1"-16,3 14 1 15,-10-2-28-15,7 13-7 16,-6 0-1-16,3 5 1 16,4-1-2-16,6 1 1 15,8-6-2-15,7-3 1 16,12-2-1-16,6-8-2 15,10-1 1-15,1 3-1 16,0-3 1-16,-5 7-1 16,-6 3 1-16,-7 6-1 15,-12 3 1-15,-5 5 1 0,-14 2-1 16,-6 2 1-1,-6-1-1-15,-3-4-3 0,4 3-10 16,-8-21-26-16,18 6 0 16,-7-25-1-16,22 5-1 15</inkml:trace>
  <inkml:trace contextRef="#ctx0" brushRef="#br0" timeOffset="12048.6892">22174 15112 57 0,'-44'47'39'15,"-4"37"-1"-15,-20 18 0 16,4 25-31-16,-6 20-1 16,6 13-4-16,9-5 1 15,15-3-2-15,18-13 0 16,20-22-5-16,29-12-14 15,15-39-20-15,22-13-1 16,5-28 0-16,11-8-2 16</inkml:trace>
  <inkml:trace contextRef="#ctx0" brushRef="#br0" timeOffset="12332.7054">22402 15561 52 0,'-14'21'38'0,"10"21"-1"16,-13 5 1-16,10 32-28 15,-10 1-4-15,5 18-3 16,-1 9 0-16,0 6-2 16,2-4 0-16,6-6-4 0,10-3-21 15,0-27-13-15,17-15-2 16,0-29 0-16,20-18-1 15</inkml:trace>
  <inkml:trace contextRef="#ctx0" brushRef="#br0" timeOffset="12633.7226">22805 15845 51 0,'-28'5'39'0,"-14"7"-1"15,-1 21 0-15,-14-4-21 16,0 22-13-16,0-2 0 15,9 3-3-15,8-8 2 0,15-3-2 16,16-12 1-16,17-7 1 16,21-10-1-16,15-12-1 15,10-5 0-15,10-1 2 16,-3-2-3-16,2 6 1 15,-8 4-1-15,-8 9-2 16,-11 9-1-16,-15 3-5 16,-1 20-14-16,-17-16-18 15,8 14 1-15,-12-17-2 16,15 7 0-16</inkml:trace>
  <inkml:trace contextRef="#ctx0" brushRef="#br0" timeOffset="13182.7541">23219 16032 65 0,'-35'11'39'15,"3"15"1"-15,-14-4-3 16,5 15-31-16,0-4-2 15,6 11-1-15,4-2-1 0,13-3-1 16,5-5 1-16,15-2-2 16,13-12 1-16,12-6 0 15,12-13-1-15,9-12 1 16,9-9-1-16,2-9 2 15,0-6-2-15,-5-5 2 16,-8-3-2-16,-7 1 2 16,-10 3-2-16,-6 7 1 15,-14 4 0-15,-7 13-2 16,-2 15 1-16,-11 7 0 15,-2 25 0-15,-3 15-1 16,-6 23 1-16,-1 15-1 16,-2 20 0-16,0 9 1 15,-2 9-1-15,-2 0 1 16,0-2 1-16,-1-7 0 0,0-13 0 15,-4-15 0-15,4-16-1 16,-2-20-1-16,2-20-2 16,-4-25-11-16,20-7-20 15,-10-30-6-15,17-11-1 16,-6-26 0-16</inkml:trace>
  <inkml:trace contextRef="#ctx0" brushRef="#br0" timeOffset="13484.7713">23580 15805 65 0,'0'0'40'0,"5"-11"0"15,9-7 0-15,19 4-36 16,0 2-3-16,4-16-27 16,10 14-11-16,-5-7 0 15,7 5-3-15</inkml:trace>
  <inkml:trace contextRef="#ctx0" brushRef="#br0" timeOffset="13668.7819">24157 15378 79 0,'-15'35'40'0,"-14"-3"-1"16,13 19-1-16,-4-4-36 15,0-1-9-15,19 12-29 16,-9-13-4-16,10 3 0 15,-1-13 0-15</inkml:trace>
  <inkml:trace contextRef="#ctx0" brushRef="#br0" timeOffset="14083.8056">24246 14968 70 0,'-21'-15'40'16,"21"15"-1"-16,0 0 0 15,31 32-34-15,2 10-3 16,13 19 1-16,3 17 0 15,6 17-2-15,-6 15 1 16,-5 14-2-16,-15 11 1 16,-15 5-2-16,-17 5 1 15,-17-1-2-15,-11-4 2 16,-12-10-1-16,-7-16-1 15,0-23-4-15,20-16-33 16,-11-35-1-16,22-20-2 16,4-35 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8T21:40:05.46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2213 1333 69 0,'-20'0'38'0,"-5"6"0"16,-7 1 0-16,3 2-21 16,-12 0-11-16,7 3-2 15,0-1 0-15,6 5-1 16,4 1-1-16,10 1 0 15,9 4-1-15,10 3-1 16,11 1 1-16,11 0-2 16,4 3 2-16,10 0-2 15,-3-3 2-15,4-1-2 16,-9-1 2-16,-4 0-2 15,-9 1 2-15,-13 4 0 16,-19 2-1-16,-9 5 1 16,-8 0 0-16,-7-2-2 15,3-2 1-15,0-7-4 0,14-4-3 16,2-22-25-16,34-4-8 15,7-22 2-15,27-3-2 16</inkml:trace>
  <inkml:trace contextRef="#ctx0" brushRef="#br0" timeOffset="300.0171">2721 1463 88 0,'15'-22'36'16,"-15"22"3"-16,-6-10-2 16,-3 19-28-16,-18 10-4 15,3 12-2-15,-4 7 0 16,7 10-2-16,1 3 2 15,13 2-2-15,11-1 1 16,15-5-1-16,13-12 1 0,15-12-1 16,10-17 1-16,6-12 0 15,0-11-1-15,2-12 0 16,-11-8 0-16,-8-10 0 15,-15-2-1-15,-16 1 0 16,-12 1-3-16,-17-2 0 16,-7 12-4-16,-9 1-5 15,7 20-14-15,-11 5-15 16,14 12 2-16,3 6-3 15,17 12 3-15</inkml:trace>
  <inkml:trace contextRef="#ctx0" brushRef="#br0" timeOffset="836.0478">3812 1617 92 0,'19'8'39'15,"9"-17"-2"-15,18 0 2 16,5-11-39-16,11-1 2 15,5-6-1-15,4 0 0 16,-1-1 0-16,-10-1 0 16,-9 6 1-16,-8 1 0 15,-19 3 1-15,-10 3-1 16,-19 4 0-16,-13 4 0 15,-15 4 0-15,-10 9 0 16,-12 2-1-16,-7 7 1 16,-1 10-2-16,1 7 1 15,7 6 0-15,8 8-1 16,17 0 1-16,16 0-2 15,24-5 2-15,19-3-3 0,27-11 2 16,17-13-3-16,19-9 1 16,12-12-4-16,19-1-6 15,-12-19-21-15,16 4-5 16,-15-10 0-16,-7 7 0 15</inkml:trace>
  <inkml:trace contextRef="#ctx0" brushRef="#br0" timeOffset="1337.0765">5192 1409 90 0,'0'0'37'0,"-21"-21"0"16,21 21 0-16,-29-15-27 16,10 13-3-16,-6 0-1 15,-3 8-1-15,-10 5-1 0,-6 10-2 16,-8 10 0-16,-4 12-1 15,-3 2 0-15,8 4 0 16,6-2-1-16,10 0 1 16,14-9-1-16,20-10 0 15,23-14 1-15,17-16 0 16,16-14 0-16,16-13 0 15,3-7 1-15,4-3-1 16,-1-4 0-16,-11 2 1 16,-10 7-1-16,-14 9 2 15,-13 9-3-15,-16 23 0 16,-16 18 0-16,-16 19 0 15,-16 13 0-15,-16 22 0 0,-5 9 0 16,-12 17-3-16,-6 7 3 16,4 1-2-16,2-15 1 15,12-6 2-15,13-15-2 16,16-17 2-16,21-17-1 15,19-26 0-15,20-25 0 16,18-21-1-16,17-18 0 16,7-17-3-16,16-5 0 15,2-20-5-15,12 8-7 16,-19-17-4-16,12 21-10 15,-28-4-3-15,5 16-5 16,-22-2 0-16,2 13 1 16</inkml:trace>
  <inkml:trace contextRef="#ctx0" brushRef="#br0" timeOffset="1754.1003">6004 1281 115 0,'0'0'40'16,"-20"5"1"-16,8 13-2 15,-14 5-35-15,3 5-1 16,-5 3-2-16,2 9 2 16,1 5-2-16,6 2 0 15,4 0-1-15,13-3 0 16,4-9 1-16,13-3-1 15,8-11 1-15,13-9-1 16,5-12 1-16,6-12 1 0,9-12-2 16,2-9 2-16,1-8-2 15,-2-5 0-15,-5-3 0 16,-1 0 0-16,-11 8 0 15,-6 4 0-15,-9 15 0 16,-7 9 0-16,-18 13 0 16,0 20 0-16,-16 11 0 15,-3 11 0-15,-2 7 0 16,2 8 0-16,2-1-2 15,8-3-3-15,15-8-5 16,2-20-7-16,34-1-5 16,-10-27-6-16,30-4-12 15,-10-17 2-15,16-6-1 16,-9-11 3-16</inkml:trace>
  <inkml:trace contextRef="#ctx0" brushRef="#br0" timeOffset="2130.1218">6891 1375 124 0,'-3'-12'39'15,"-23"3"1"-15,4 17-1 16,-20 2-35-16,4 9-2 15,-1 8 0-15,2 6-1 16,0 9 0-16,11 1-1 16,9 1 1-16,9-6-1 15,9-5 2-15,10-5-2 16,14-13 0-16,3-10 0 15,11-15 0-15,1-9 0 16,1-12 0-16,4-6 0 16,-2-4 0-16,-1-5 0 15,-6 2 0-15,-6 5 0 0,-6 12 0 16,-8 5 0-16,-6 12 0 15,-10 10 0-15,-3 11 0 16,-5 10 0-16,-1 5 0 16,1 5 0-16,3 3 0 15,5 0 0-15,12-4-4 16,3-14-7-16,23-1-6 15,-8-20-4-15,32-3-5 16,-9-24-6-16,30-5-4 16,-11-14-4-16,14-9 4 15,-86 60 6-15</inkml:trace>
  <inkml:trace contextRef="#ctx0" brushRef="#br0" timeOffset="2325.133">7768 1034 127 0,'47'-68'40'0,"-47"68"1"15,2-46-8-15,-2 46-30 16,0 0-2-16,-43 19 2 15,0 30-3-15,-13 31 1 16,-19 22-2-16,8 15-1 16,4-2-4-16,13-16-9 15,37-24-7-15,-20-23-8 16,19-7-10-16,-2-18 0 15,11-10 0-15,5-17 1 16</inkml:trace>
  <inkml:trace contextRef="#ctx0" brushRef="#br0" timeOffset="2654.1518">7375 1290 119 0,'-15'-8'39'16,"14"20"2"-16,-7-2-2 15,8-10-36-15,32 8 0 16,7-10-1-16,12-5 1 15,10-3-2-15,5-6 1 16,9-3-1-16,-3 1 1 16,-5-1-2-16,-11 3 0 15,-11 7 0-15,-16 5 0 16,-10 12 0-16,-16 11 0 15,-13 12 0-15,-10 5 0 16,-7 9 0-16,-2 4 0 0,0 6 0 16,3 0 0-16,1-6-3 15,15-6-4-15,2-21-8 16,26-4-5-16,-7-23-8 16,31-8-5-16,-19-19-7 15,20-7 0-15,-8-23 2 16</inkml:trace>
  <inkml:trace contextRef="#ctx0" brushRef="#br0" timeOffset="2768.1583">8014 1194 118 0,'0'0'39'15,"-25"-67"1"-15,25 67-8 16,-28-63-49-16,28 63-16 15,-29-50-8-15,29 50 2 16,0 0-3-16</inkml:trace>
  <inkml:trace contextRef="#ctx0" brushRef="#br0" timeOffset="3631.2077">8506 1242 96 0,'-42'7'39'15,"-15"6"1"-15,10 11-1 16,-17 1-34-16,14 5 0 16,4 0-1-16,12 7 0 15,7 1-1-15,15 2 0 16,14-4-2-16,17-4 0 15,14-8 0-15,17-10 0 16,6-5 0-16,6-15 0 16,4-6 0-16,-4-11 0 15,-4-6-1-15,-12-8 1 0,-10-1 0 16,-16-1-1-16,-11 1 0 15,-12 5 0-15,-6 0 0 16,-7 7 0-16,-2 4 0 16,0 6 0-16,4 10 0 15,14 6 0-15,-9 5-1 16,9-5 1-16,27 18 0 15,4-5 1-15,6-2-2 16,8 1 2-16,3-4-2 16,-1-2 2-16,0 1-1 15,-8-4 0-15,-8 3 0 16,-8 0 0-16,-9 1 0 15,-14-7 0-15,-1 23 1 16,-12-7-1-16,-3 3 0 0,-2 1 0 16,-1-2 0-16,4 4 0 15,6-4 1-15,8-5-1 16,1-13 0-16,29 2 1 15,1-15 0-15,7-6-1 16,5-7 3-16,4-6-3 16,-3-5 0-16,1 0 0 15,-7 1 0-15,-6 8 0 16,-9 10 0-16,-8 9 0 15,-14 9 0-15,5 27 0 16,-15 5 0-16,-1 9 0 16,2 6-6-16,-2-2-7 15,17 7-2-15,-10-14-4 0,29 3-4 16,-15-24-3-16,28 6-3 15,-16-21-3-15,24-1-5 16,0-5 6-16</inkml:trace>
  <inkml:trace contextRef="#ctx0" brushRef="#br0" timeOffset="4547.2601">10671 1158 81 0,'0'0'39'15,"-8"-14"1"-15,-14 15-1 16,-15 1-23-16,-5 12-12 16,-11 0-2-16,1 7 1 15,-5-2-1-15,15 6 0 16,24-6-3-16,18 2 2 15,16-3-1-15,14-1 0 16,12 1 0-16,5 0 0 16,3 1 0-16,1 1 1 0,-8 0-1 15,-7 1 1-15,-18 2 0 16,-13 1 0-16,-16 2 0 15,-12 0 1-15,-8-5-1 16,-1-4-1-16,0-4-1 16,4-11-6-16,28-2-10 15,-9-29-11-15,36 4-11 16,10-14-1-16,21-1-2 15,8-14 1-15</inkml:trace>
  <inkml:trace contextRef="#ctx0" brushRef="#br0" timeOffset="5825.3332">11217 901 80 0,'0'0'43'0,"48"-73"0"16,-48 73-1-16,34-53-13 15,-34 53-27-15,0 0-1 16,0 0 1-16,0 0 1 15,-43 40-1-15,1 39 0 16,4 6-1-16,4 10 1 16,-4 1-1-16,12-1 1 15,4-15-2-15,12-20 0 16,7-26 0-16,9-14 0 15,7-11 0-15,9-16 0 16,7-9 0-16,4-11 0 16,0-4 0-16,1-5 0 0,3-3 0 15,-8 2 0-15,-1 5 0 16,-8 11 0-16,-7 10 0 15,-13 11 0-15,14 7 0 16,-14 13 0-16,0 9 0 16,5 4 0-16,3 2 0 15,6-2-2-15,11 0-3 16,6-11-3-16,16-1-9 15,-6-17-3-15,24 1-4 16,-15-18-6-16,15 1 1 16,-18-14-4-16,4 0-3 15,-15-8 18-15,-10 3 28 16,4 5 5-16,-23-7 5 15,7 10 7-15,-23-2 3 0,9 12 5 16,-19 3 4-16,5 14-15 16,-12 5-18-16,0 7-1 15,-3 11-2-15,-1 7 0 16,8 4-2-16,1 2 1 15,8-2-2-15,13-5 2 16,9-5-2-16,7-8 0 16,8-9 0-16,9-9 0 15,5-8 0-15,1-10 0 16,3-8 0-16,-4-6 0 15,-1-12 0-15,-4 2 0 16,-33 40 0-16,28-48 0 16,-28 48 0-16,11-45 0 15,-11 45 0-15,0 0 0 16,5-51 0-16,-6 38 0 0,0-3 0 15,1 16 0-15,0 0 0 16,0 0 0-16,19 17 0 16,9 3 0-16,3-9 0 15,9-3 0-15,-3-9 0 16,-2 0 0-16,-5-1 0 15,-5-3 0-15,-5-1 0 16,-7 3 0-16,-13 3 0 16,3 15 0-16,-13 4 0 15,-5 4 0-15,-4 9 0 16,-1 1 0-16,1 4 0 15,2-3 0-15,6 0 0 16,7-6 0-16,12-10 0 16,14-10 0-16,12-13 0 0,9-8 0 15,8-13 0-15,2-6 0 16,5-13 0-16,-58 45 0 15,57-46 0-15,-57 46 0 16,55-43 0-16,-11 7 0 16,-22 17 0-16,-22 19 0 15,0 0 0-15,-10 18 0 16,-11 12 0-16,-4 7 0 15,-7 0 0-15,16-3 0 16,16-10 0-16,0-24-13 16,37 12-2-16,-7-28-2 15,28-1-4-15,-58 17-2 16,61-41-1-16,-61 41 0 15,84-58 0-15,-84 58 2 0,92-84 4 16,-47 34 30-16,-45 50 8 31,82-79 1-31,-82 79 3 16,57-64 2-16,-57 64 7 15,0 0-1-15,46-47 1 16,-56 38-33-16,9 34 0 16,-13 25 0-16,-30 29 0 15,-10 30-6-15,6-16-11 16,5-15-2-16,22-6-4 15,-6-38-7-15,33 4-3 16,-17-24-2-16,28 2 0 16,1-12 3-16</inkml:trace>
  <inkml:trace contextRef="#ctx0" brushRef="#br0" timeOffset="9126.522">13562 1199 95 0,'13'-8'37'0,"-13"8"1"16,0 0-2-16,0 0-32 15,0 0-1-15,0 0 1 16,0 0 0-16,0 0 0 16,-44-24-1-16,9 30 0 15,1 10 0-15,-4 7-2 16,-1 12 1-16,1-1-2 15,14 9 1-15,6-4-1 16,18-12 1-16,15-16 0 16,16-24 1-16,-31 13-1 15,54-38 1-15,-54 38-1 16,74-70 0-16,-74 70 0 15,91-90 0-15,-47 36 1 16,3-4-2-16,-2 3 1 0,-1 1 0 16,-8 4-1-16,-36 50 2 15,65-69-2-15,-65 69 0 16,28-27 0-16,-8 57 0 15,-28 29-4-15,-2 26-3 16,2 30-10-16,-3 0-14 16,31-6-11-16,22-30 0 15,36-39-2-15,14-19 1 16</inkml:trace>
  <inkml:trace contextRef="#ctx0" brushRef="#br0" timeOffset="9764.5585">15071 841 83 0,'-24'-53'42'0,"24"53"-3"16,-4-50 2-16,4 50-28 0,0 0-8 16,0 0-3-16,0 0-1 15,0 0 2-15,0 0-1 16,0 0-1-16,-5 76 1 15,-13 18-2-15,3 13 2 16,-9 5-2-16,3 2 3 16,-3-13-3-16,3-14 1 15,12-41-1-15,3-16 1 16,6-16-1-16,0-14 1 15,19-16 0-15,-4-6-1 16,3-11 1-16,4-8 0 16,-22 41 0-16,29-53-1 15,-29 53 1-15,35-59-1 16,-35 59 1-16,46-50-1 0,-46 50 1 15,38-32-1-15,12 15 0 16,0 10 0-16,-3 13-1 16,-2 14 1-16,-10 16 0 15,-12 14 0-15,-24 0-1 16,-24-8 1-16,-12-7 0 15,-11-9 0-15,-6-4 0 16,2-8-1-16,5-11-2 16,4-18-6-16,30-7-18 15,-1-13-13-15,30-2 1 16,5-1-2-16,20-3-2 15</inkml:trace>
  <inkml:trace contextRef="#ctx0" brushRef="#br0" timeOffset="10095.5774">15481 1252 107 0,'19'27'40'16,"-9"-4"0"-16,-3 0 0 16,15-13-37-16,11-13-1 15,12-12 0-15,11-7 0 16,-56 22 1-16,60-27-1 15,-60 27 0-15,55-35-1 16,-55 35 1-16,0 0 0 16,54-58-1-16,-54 58 0 15,0 0 1-15,0 0-2 16,-29-45 1-16,-16 60 1 15,-22 10-2-15,2 16 0 16,-6 5 0-16,19 12 0 0,23-5 0 16,40-7 0-16,39-29-5 15,26-19-6-15,41-16-15 16,-5-14-14-16,24-2-2 15,-74 12 0-15,9-1-1 16</inkml:trace>
  <inkml:trace contextRef="#ctx0" brushRef="#br0" timeOffset="12583.7197">2594 4163 71 0,'-9'-19'40'0,"-19"-6"-2"0,-9 9 1 16,-16-5-21-16,-15 19-14 15,-15 8 0-15,-2 13-1 16,-8 15 0-16,-1 18-1 16,3 12 0-16,11 13 0 15,10 3 0-15,22-2-1 16,27-4 0-16,25-10 0 15,28-18 1-15,34-23-2 16,26-29 2-16,22-29-2 16,17-23 2-16,8-29-1 15,2-24 0-15,-4-18 1 16,-10-14-1-16,-18-7 0 15,-13 0 0-15,-22 2 0 16,-17 5 0-16,-17 19 0 0,-18 15-1 16,-13 30 1-1,-13 32-1-15,-9 38 1 0,-13 45 0 16,-6 41-1-16,-5 49 2 15,-5 25-2-15,4 23 0 16,12 9-3-16,12 6-3 16,7-20-8-16,30-7-5 15,-5-43-5-15,39-8-6 16,-11-39-11-16,28-12-3 15,-3-26 3-15</inkml:trace>
  <inkml:trace contextRef="#ctx0" brushRef="#br0" timeOffset="13032.7454">4472 4128 80 0,'28'-3'41'0,"10"-13"-1"16,18 8 0-16,12-18-32 15,13 4-5-15,12-8-1 16,17 2-2-16,1-1-1 16,0-6-7-16,3 19-27 15,-26-4-3-15,-8 18 0 16,-29-1-1-16</inkml:trace>
  <inkml:trace contextRef="#ctx0" brushRef="#br0" timeOffset="13220.7562">4778 4430 100 0,'-32'40'40'16,"20"-25"3"-16,32-10-3 16,27-6-37-16,34-28-3 15,34-6-5-15,16-20-10 16,32 13-7-16,-10-23-9 15,24 16-6-15,-6-9-4 16,8 13 2-16</inkml:trace>
  <inkml:trace contextRef="#ctx0" brushRef="#br0" timeOffset="13902.7952">7761 3404 83 0,'0'0'39'0,"14"-13"0"15,28-5-2-15,32 1-27 16,17-8-9-16,24 1 1 15,10-3 0-15,5 2-1 16,-12 1 1-16,-11 8-1 16,-26 8 0-16,-25 11 1 15,-29 11-1-15,-30 12 0 16,-35 13 0-16,-18 8 0 15,-20 8 1-15,-1 5-2 16,1-2 1-16,12-5 0 0,13-3 0 16,26-11-1-16,29-9 1 15,26-12 0-15,27-6-1 16,19-5 1-16,12-1-1 15,1 0 1-15,-2 0 0 16,-11 10 0-16,-17 10 1 16,-22 9 0-16,-27 10-1 15,-24 7 1-15,-25 8-1 16,-16 4 0-16,-14 0-1 15,-8 0-1-15,2-9 0 16,9-12-3-16,21-6-9 16,9-32-6-16,36-5-4 15,17-18-5-15,38-7-8 0,11-27-5 16,29-1 1-16,11-18 2 15</inkml:trace>
  <inkml:trace contextRef="#ctx0" brushRef="#br0" timeOffset="14039.803">9517 3714 104 0,'-30'15'41'16,"-13"-10"-2"-16,10 1-5 16,12 16-60-16,3-41-13 15,26 5-1-15,9-13-2 16</inkml:trace>
  <inkml:trace contextRef="#ctx0" brushRef="#br0" timeOffset="14586.8343">9961 3221 89 0,'-45'16'39'0,"10"-15"-2"16,35-1 1-16,13 1-32 16,26-4-5-16,17-4 0 15,10 0 1-15,8 0 0 16,2 4-1-16,0 0 0 0,-8 2 0 15,-13 1 1-15,-9 4-1 16,-16 1 1-16,-13 6-1 16,-15 2 0-16,-12 6 0 15,-17 3 0-15,-7 6 1 16,-8 2-1-16,1 2 0 15,3 1 0-15,10 0-1 16,13-8 1-16,18-3-1 16,17-5 1-16,23-8-1 15,18-2 0-15,10-1 1 16,0 1-1-16,1 1 1 15,-10 4-1-15,-13 8 1 16,-20 6 0-16,-22 8 0 16,-27 7 0-16,-18 7 0 0,-18 0 0 15,-12 4 1-15,-7 1-2 16,-3-4 1-16,5-6-3 15,8-12-3-15,26 1-10 16,-5-25-4-16,36 9-4 16,-1-36-6-16,35 8-9 15,4-25-4-15,21-1 1 16</inkml:trace>
  <inkml:trace contextRef="#ctx0" brushRef="#br0" timeOffset="15016.8589">12170 3378 63 0,'-21'40'36'0,"-11"6"-1"16,-3 20 1-16,-11 3-16 16,0 9-15-16,-8 3-3 15,3-2 1-15,7-7-3 16,5-18-8-16,18-4-27 15,6-28 1-15,15-22-1 16,9-15-2-16</inkml:trace>
  <inkml:trace contextRef="#ctx0" brushRef="#br0" timeOffset="15172.8678">11803 3556 114 0,'-17'-1'41'0,"20"27"1"16,5-1-2-16,27 9-34 15,19 3-4-15,20 0-3 16,29 12-22-16,0-23-15 15,17 9-3-15,-6-16-2 16,10 7-1-16</inkml:trace>
  <inkml:trace contextRef="#ctx0" brushRef="#br0" timeOffset="15947.9122">14787 2523 94 0,'3'38'42'0,"-4"5"-2"16,6 20 1-16,-8 6-39 15,5 13 1-15,0 8-1 16,5 5 1-16,1-5-2 16,-1-4-1-16,3-4 1 15,1-7-4-15,4 2-5 0,-9-22-18 16,7 8-13-16,-7-15 0 15,6 4-1-15,-6-15 1 16</inkml:trace>
  <inkml:trace contextRef="#ctx0" brushRef="#br0" timeOffset="16239.9289">13914 4128 99 0,'14'9'41'0,"33"-22"0"16,48-3-1-16,33-12-37 15,51-17 0-15,45-10-1 16,39-4 0-16,28 0-1 16,14-5-6-16,16 24-13 15,-28-11-14-15,1 25-8 16,-36-1 0-16,-24 22-2 15</inkml:trace>
  <inkml:trace contextRef="#ctx0" brushRef="#br0" timeOffset="17389.9946">14820 4651 62 0,'1'-14'37'0,"-1"14"-2"15,0 0 2-15,-2 18-19 0,-9 3-16 16,-3 14 1-16,-6 7 1 15,-1 17-1-15,-11 7 2 16,-1 10-2-16,3-5 1 16,1-3-1-16,8-9 0 15,6-9-1-15,9-18 0 16,10-15-1-16,9-22 0 15,10-18 0-15,8-19-1 16,4-11 2-16,2-9-3 16,-1-7 2-16,-3-6-1 15,0-3 1-15,-6 7-2 16,-9 10 2-16,-5 9 0 15,-5 15-1-15,-6 14 0 16,-2 23 1-16,0 0-1 0,-11 26 1 16,4 9-1-16,7 7 1 15,3 3-1-15,11-1 1 16,12-5 0-16,13-12 1 15,13-12-1-15,11-11 1 16,12-18-1-16,6-10 0 16,0-11 1-16,-2-7-1 15,-7-1 0-15,-13 1-1 16,-12 4 1-16,-11 10-1 15,-15 15 1-15,-21 13-1 16,-1 20 0-16,-14 14 0 16,-9 14-1-16,-3 11 1 15,-1 8 0-15,3 3-1 16,11 1-1-16,6-6-4 15,17-4-1-15,7-20-8 0,27 7-4 16,-4-30-4-16,32 8-7 16,-11-27-9-16,20-4 0 15,-8-19 3-15</inkml:trace>
  <inkml:trace contextRef="#ctx0" brushRef="#br0" timeOffset="17788.0174">16298 4624 94 0,'-9'-17'39'0,"-16"5"0"15,-1 27 0-15,-13 10-33 16,-5 16-1-16,-11 10 1 16,-1 12-2-16,2 4 1 15,5 1-2-15,4-3 0 0,13-5-1 16,14-12 1-16,15-11-2 15,21-16 1-15,16-16-2 16,14-15 1-16,9-14-1 16,9-13-1-16,0-8 2 15,2-7-2-15,-8-2 2 16,-8 0-2-16,-8 4 2 15,-12 11-2-15,-10 7 1 16,-14 17 1-16,-8 15-1 16,-11 8-1-16,-10 17 1 15,-2 12 0-15,0 7-2 16,2 7 0-16,3-1-4 15,17 6-4-15,1-24-6 16,27 11-2-16,-1-33-5 0,33 7-5 16,-10-31-6-16,26 4-6 15,-1-22 5-15,6-6 4 16</inkml:trace>
  <inkml:trace contextRef="#ctx0" brushRef="#br0" timeOffset="18141.0376">17063 4565 77 0,'-23'-3'41'0,"-15"1"-2"15,4 18 1-15,-17-6-14 16,8 17-23-16,10 3 0 16,6 6 0-16,11 0-1 15,8 3 0-15,12-3-1 16,10-2 0-16,8-7-1 15,6 1 0-15,2-6 1 0,4-3-2 16,-7 0 2-16,2-4-1 16,-7 0 1-16,-1-1-1 15,-10 4 2-15,-8 5-2 16,-12 3 2-16,-10 6-2 15,-10 4 0-15,-5-1 1 16,-6 0-1-16,3-3-1 16,7-4-1-16,6-15-5 15,24-3-6-15,6-30-4 16,35 5-5-16,-2-32-6 15,32 8-9-15,-2-22-3 16,19-4 0-16,-1-12 4 0</inkml:trace>
  <inkml:trace contextRef="#ctx0" brushRef="#br0" timeOffset="18449.0552">17668 4440 111 0,'-15'4'41'0,"-27"0"0"16,4 15-1-16,-10-1-39 15,5 6 0-15,10 2 0 16,5 4 0-16,11 1 0 15,13-2 0-15,17-1 0 16,12 1-1-16,8-4 0 16,6-1 0-16,1-1 0 15,-2-1 1-15,-8 5-1 16,-7 1 0-16,-15 5 2 15,-12 4-1-15,-15 6 1 0,-11 2-1 16,-13 2 0-16,-8 2-1 16,2-4 2-16,0-3-2 15,8-6-4-15,6-18-10 16,33 6-18-16,2-24-9 15,25 0-1-15,8-18-1 16,24 5-1-16</inkml:trace>
  <inkml:trace contextRef="#ctx0" brushRef="#br0" timeOffset="18600.0639">17928 5187 99 0,'-18'-1'43'0,"7"4"0"15,-7-19-3-15,18 16-26 0,0-15-30 16,-5-15-23-16,16 14-3 15,-11-8 0-15,5 11-2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3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1456001"/>
              </p:ext>
            </p:extLst>
          </p:nvPr>
        </p:nvGraphicFramePr>
        <p:xfrm>
          <a:off x="214283" y="762000"/>
          <a:ext cx="8750332" cy="436657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Realign the equipment and get more data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disturbances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equation of the curve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Put together some bullet points for the discussion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things a marker would be looking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marking including Unit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744546"/>
              </p:ext>
            </p:extLst>
          </p:nvPr>
        </p:nvGraphicFramePr>
        <p:xfrm>
          <a:off x="228600" y="228596"/>
          <a:ext cx="8610599" cy="64770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03736"/>
                <a:gridCol w="4906863"/>
              </a:tblGrid>
              <a:tr h="588819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1/mass (kg^-1)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Teeter Distance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1.63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1.263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0.333333333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0.875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0.67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0.166666667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0.142857143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0.51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0.43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0.111111111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0.38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88819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0.32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890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705168"/>
              </p:ext>
            </p:extLst>
          </p:nvPr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 flipV="1">
            <a:off x="685800" y="533400"/>
            <a:ext cx="8077200" cy="52578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780840" y="2544480"/>
              <a:ext cx="7742160" cy="34088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8320" y="2529720"/>
                <a:ext cx="7760880" cy="342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540360" y="428400"/>
              <a:ext cx="8307000" cy="58129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5600" y="419040"/>
                <a:ext cx="8335800" cy="583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576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24240" y="265680"/>
              <a:ext cx="5830200" cy="1632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9120" y="250200"/>
                <a:ext cx="5853240" cy="166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263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327179"/>
              </p:ext>
            </p:extLst>
          </p:nvPr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97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49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026881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1240" y="411480"/>
              <a:ext cx="8722440" cy="5284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560" y="396000"/>
                <a:ext cx="8741160" cy="531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700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800" y="205560"/>
              <a:ext cx="8402040" cy="539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000" y="189360"/>
                <a:ext cx="8427600" cy="541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32760" y="4655160"/>
              <a:ext cx="4601160" cy="844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23400" y="4652280"/>
                <a:ext cx="4613760" cy="85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182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8240" y="108000"/>
              <a:ext cx="8309160" cy="505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200" y="99000"/>
                <a:ext cx="8327880" cy="506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9480" y="96480"/>
              <a:ext cx="6298560" cy="578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9760" y="82440"/>
                <a:ext cx="6316560" cy="581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91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903958"/>
              </p:ext>
            </p:extLst>
          </p:nvPr>
        </p:nvGraphicFramePr>
        <p:xfrm>
          <a:off x="228600" y="152399"/>
          <a:ext cx="8763000" cy="61172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0999"/>
                <a:gridCol w="5842001"/>
              </a:tblGrid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Mass (kg)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Teeter Distance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1.63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1.263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1.2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0.875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0.67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7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0.51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0.43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0.38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10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0.32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2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8111072"/>
              </p:ext>
            </p:extLst>
          </p:nvPr>
        </p:nvGraphicFramePr>
        <p:xfrm>
          <a:off x="228600" y="152400"/>
          <a:ext cx="86868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00360" y="414720"/>
              <a:ext cx="7643160" cy="5837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5600" y="399960"/>
                <a:ext cx="7670880" cy="586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759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1815</TotalTime>
  <Words>319</Words>
  <Application>Microsoft Office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77</cp:revision>
  <dcterms:created xsi:type="dcterms:W3CDTF">2006-08-16T00:00:00Z</dcterms:created>
  <dcterms:modified xsi:type="dcterms:W3CDTF">2014-03-18T21:47:09Z</dcterms:modified>
</cp:coreProperties>
</file>