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5.xml" ContentType="application/inkml+xml"/>
  <Override PartName="/ppt/ink/ink6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7.xml" ContentType="application/inkml+xml"/>
  <Override PartName="/ppt/ink/ink8.xml" ContentType="application/inkml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73" r:id="rId5"/>
    <p:sldId id="274" r:id="rId6"/>
    <p:sldId id="275" r:id="rId7"/>
    <p:sldId id="276" r:id="rId8"/>
    <p:sldId id="278" r:id="rId9"/>
    <p:sldId id="277" r:id="rId10"/>
    <p:sldId id="279" r:id="rId11"/>
    <p:sldId id="280" r:id="rId12"/>
    <p:sldId id="28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3D10\bdays&amp;yr\6Px\6Px%20spreadsheets\6Px%202014%20pendulum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3D10\bdays&amp;yr\6Px\6Px%20spreadsheets\6Px%202014%20pendulum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3D10\bdays&amp;yr\6Px\6Px%20spreadsheets\6Px%202014%20pendulum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'[6Px 2014 pendulum.xlsx]Sheet1'!$B$1</c:f>
              <c:strCache>
                <c:ptCount val="1"/>
                <c:pt idx="0">
                  <c:v>Period (s)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'[6Px 2014 pendulum.xlsx]Sheet1'!$A$2:$A$9</c:f>
              <c:numCache>
                <c:formatCode>General</c:formatCode>
                <c:ptCount val="8"/>
                <c:pt idx="0">
                  <c:v>0.255</c:v>
                </c:pt>
                <c:pt idx="1">
                  <c:v>0.54500000000000004</c:v>
                </c:pt>
                <c:pt idx="2">
                  <c:v>0.94</c:v>
                </c:pt>
                <c:pt idx="3">
                  <c:v>1.34</c:v>
                </c:pt>
                <c:pt idx="4">
                  <c:v>1.7949999999999999</c:v>
                </c:pt>
                <c:pt idx="5">
                  <c:v>2.38</c:v>
                </c:pt>
                <c:pt idx="6">
                  <c:v>2.7149999999999999</c:v>
                </c:pt>
                <c:pt idx="7">
                  <c:v>3.605</c:v>
                </c:pt>
              </c:numCache>
            </c:numRef>
          </c:xVal>
          <c:yVal>
            <c:numRef>
              <c:f>'[6Px 2014 pendulum.xlsx]Sheet1'!$B$2:$B$9</c:f>
              <c:numCache>
                <c:formatCode>General</c:formatCode>
                <c:ptCount val="8"/>
                <c:pt idx="0">
                  <c:v>0.97799999999999998</c:v>
                </c:pt>
                <c:pt idx="1">
                  <c:v>1.4450000000000001</c:v>
                </c:pt>
                <c:pt idx="2">
                  <c:v>1.9019999999999999</c:v>
                </c:pt>
                <c:pt idx="3">
                  <c:v>2.298</c:v>
                </c:pt>
                <c:pt idx="4">
                  <c:v>2.6680000000000001</c:v>
                </c:pt>
                <c:pt idx="5">
                  <c:v>3.0510000000000002</c:v>
                </c:pt>
                <c:pt idx="6">
                  <c:v>3.29</c:v>
                </c:pt>
                <c:pt idx="7">
                  <c:v>3.7869999999999999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5707312"/>
        <c:axId val="415707704"/>
      </c:scatterChart>
      <c:valAx>
        <c:axId val="4157073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5707704"/>
        <c:crosses val="autoZero"/>
        <c:crossBetween val="midCat"/>
      </c:valAx>
      <c:valAx>
        <c:axId val="415707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57073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'[6Px 2014 pendulum.xlsx]Sheet1'!$D$1</c:f>
              <c:strCache>
                <c:ptCount val="1"/>
                <c:pt idx="0">
                  <c:v>Period (s)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'[6Px 2014 pendulum.xlsx]Sheet1'!$C$2:$C$9</c:f>
              <c:numCache>
                <c:formatCode>General</c:formatCode>
                <c:ptCount val="8"/>
                <c:pt idx="0">
                  <c:v>0.50497524691810391</c:v>
                </c:pt>
                <c:pt idx="1">
                  <c:v>0.73824115301167004</c:v>
                </c:pt>
                <c:pt idx="2">
                  <c:v>0.96953597148326576</c:v>
                </c:pt>
                <c:pt idx="3">
                  <c:v>1.1575836902790226</c:v>
                </c:pt>
                <c:pt idx="4">
                  <c:v>1.3397761006974263</c:v>
                </c:pt>
                <c:pt idx="5">
                  <c:v>1.5427248620541512</c:v>
                </c:pt>
                <c:pt idx="6">
                  <c:v>1.647725705328408</c:v>
                </c:pt>
                <c:pt idx="7">
                  <c:v>1.8986837546047526</c:v>
                </c:pt>
              </c:numCache>
            </c:numRef>
          </c:xVal>
          <c:yVal>
            <c:numRef>
              <c:f>'[6Px 2014 pendulum.xlsx]Sheet1'!$D$2:$D$9</c:f>
              <c:numCache>
                <c:formatCode>General</c:formatCode>
                <c:ptCount val="8"/>
                <c:pt idx="0">
                  <c:v>0.97799999999999998</c:v>
                </c:pt>
                <c:pt idx="1">
                  <c:v>1.4450000000000001</c:v>
                </c:pt>
                <c:pt idx="2">
                  <c:v>1.9019999999999999</c:v>
                </c:pt>
                <c:pt idx="3">
                  <c:v>2.298</c:v>
                </c:pt>
                <c:pt idx="4">
                  <c:v>2.6680000000000001</c:v>
                </c:pt>
                <c:pt idx="5">
                  <c:v>3.0510000000000002</c:v>
                </c:pt>
                <c:pt idx="6">
                  <c:v>3.29</c:v>
                </c:pt>
                <c:pt idx="7">
                  <c:v>3.7869999999999999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1488304"/>
        <c:axId val="421489088"/>
      </c:scatterChart>
      <c:valAx>
        <c:axId val="4214883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1489088"/>
        <c:crosses val="autoZero"/>
        <c:crossBetween val="midCat"/>
      </c:valAx>
      <c:valAx>
        <c:axId val="421489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14883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'[6Px 2014 pendulum.xlsx]Sheet1'!$D$1</c:f>
              <c:strCache>
                <c:ptCount val="1"/>
                <c:pt idx="0">
                  <c:v>Period (s)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NZ" sz="2800" baseline="0"/>
                      <a:t>y = 2.0174x - 0.0438</a:t>
                    </a:r>
                    <a:endParaRPr lang="en-NZ" sz="280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'[6Px 2014 pendulum.xlsx]Sheet1'!$C$2:$C$9</c:f>
              <c:numCache>
                <c:formatCode>General</c:formatCode>
                <c:ptCount val="8"/>
                <c:pt idx="0">
                  <c:v>0.50497524691810391</c:v>
                </c:pt>
                <c:pt idx="1">
                  <c:v>0.73824115301167004</c:v>
                </c:pt>
                <c:pt idx="2">
                  <c:v>0.96953597148326576</c:v>
                </c:pt>
                <c:pt idx="3">
                  <c:v>1.1575836902790226</c:v>
                </c:pt>
                <c:pt idx="4">
                  <c:v>1.3397761006974263</c:v>
                </c:pt>
                <c:pt idx="5">
                  <c:v>1.5427248620541512</c:v>
                </c:pt>
                <c:pt idx="6">
                  <c:v>1.647725705328408</c:v>
                </c:pt>
                <c:pt idx="7">
                  <c:v>1.8986837546047526</c:v>
                </c:pt>
              </c:numCache>
            </c:numRef>
          </c:xVal>
          <c:yVal>
            <c:numRef>
              <c:f>'[6Px 2014 pendulum.xlsx]Sheet1'!$D$2:$D$9</c:f>
              <c:numCache>
                <c:formatCode>General</c:formatCode>
                <c:ptCount val="8"/>
                <c:pt idx="0">
                  <c:v>0.97799999999999998</c:v>
                </c:pt>
                <c:pt idx="1">
                  <c:v>1.4450000000000001</c:v>
                </c:pt>
                <c:pt idx="2">
                  <c:v>1.9019999999999999</c:v>
                </c:pt>
                <c:pt idx="3">
                  <c:v>2.298</c:v>
                </c:pt>
                <c:pt idx="4">
                  <c:v>2.6680000000000001</c:v>
                </c:pt>
                <c:pt idx="5">
                  <c:v>3.0510000000000002</c:v>
                </c:pt>
                <c:pt idx="6">
                  <c:v>3.29</c:v>
                </c:pt>
                <c:pt idx="7">
                  <c:v>3.7869999999999999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0766472"/>
        <c:axId val="190766864"/>
      </c:scatterChart>
      <c:valAx>
        <c:axId val="1907664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766864"/>
        <c:crosses val="autoZero"/>
        <c:crossBetween val="midCat"/>
      </c:valAx>
      <c:valAx>
        <c:axId val="190766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76647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4T01:34:18.02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472 1684 42 0,'-36'0'27'0,"12"0"2"15,-1-4-1-15,3-3-21 16,11 3-1-16,0-4 0 16,11 8-1-16,-5-13-1 15,5 13 0-15,9-11-1 16,3 9-1-16,-1 1 0 15,8 1 0-15,1 1-2 16,6 4 1-16,7-1 2 16,7 1-3-16,11 2 1 15,9-2-2-15,13 1 1 16,14 3-1-16,11-3 1 15,10 4-2-15,13 0 2 16,12 2 0-16,14-3 0 16,11 2 0-16,13 2 0 15,15-3 0-15,12-2-1 0,16-1 1 16,15-2 0-16,10-2 0 15,14 2-1-15,13-3 1 16,10 1 0-16,13 0 1 16,8 1 0-16,12 0 1 15,12 3-1-15,17 0 1 16,12-2-1-16,17-3 0 15,54 0 0-15,-27-2-1 16,17-3 0-16,7-2-1 16,18-1 1-16,46 0-1 15,-25-1 1-15,9 0 0 16,-2 1 0-16,17-1 0 15,17 0 1-15,20 2 0 16,39-3-2-16,-58 0 3 0,49-3-3 16,11-1 3-16,3-2-3 15,18 3 3-15,6-3-4 16,4 4 2-16,-30 3 0 15,60 3 0-15,15 3 0 16,-30 2 0-16,-15 2 0 16,23 2 1-16,2 0 1 15,25-2-1-15,10 1 1 16,-48-3 0-16,-12 1-1 15,29 2 0-15,-15 0 0 16,-19 6-2-16,-29 7 1 16,-300-6-3-16,37 8-11 15,-20-2-26-15,11 1 0 0,-21 2-3 16,0-4 4-16</inkml:trace>
  <inkml:trace contextRef="#ctx0" brushRef="#br0" timeOffset="5464.3126">841 1080 83 0,'-10'34'38'15,"6"1"-2"-15,4-5 2 16,7-1-33-16,9-11 0 15,20-18-1-15,-36 0 0 16,57-22 0-16,-57 22 0 16,85-52-1-16,-35 14 0 15,8-5-1-15,-1-9 1 16,4-4-2-16,-2-5 0 15,4-5 0-15,-10 0 1 0,2 2-3 16,-10 4 2-16,-5 7-1 16,-12 8-1-16,-28 45 1 15,29-58 1-15,-29 58-2 16,0 0 1-16,0 0 2 15,-76 36-1-15,51-12 0 16,-42 72-1-16,7 26 1 16,14 11-3-16,28-5 1 15,36-21-7-15,34-38-29 16,45-26-4-16,0-35 3 15,12-11-3-15</inkml:trace>
  <inkml:trace contextRef="#ctx0" brushRef="#br0" timeOffset="6237.3568">1791 1110 92 0,'-27'18'37'0,"13"-6"0"16,14-12 1-16,28 5-35 15,-28-5 0-15,0 0 1 16,61-14-1-16,-61 14 0 15,67-22 0-15,-67 22-1 16,75-27-2-16,-75 27 1 0,81-36-1 16,-81 36 0-16,74-43 0 15,-74 43 0-15,61-51 0 16,-61 51 1-16,41-46 1 15,-41 46-2-15,0 0 1 16,10-52-1-16,-10 52 1 16,0 0 1-16,-65 2-1 15,54 11 0-15,-60 27 1 16,-7 10-2-16,12 14 2 15,14 5-2-15,30-1 2 16,28-15-2-16,36-23 1 16,31-37 0-16,-73 7 1 15,95-24 0-15,-36 3-2 16,1-3 1-16,-1-4-1 15,2-2 1-15,-3 0-1 0,0 0 1 16,-4 0-2-16,-8 2 1 16,-46 28 0-16,80-40 1 15,-80 40 0-15,0 0 1 16,83-11 0-16,-87 32-2 15,-21 19 0-15,-21 14 0 16,1 8 0-16,-4-4 0 16,23-5 0-16,12-25 0 15,30-22 0-15,-16-6 0 16,0 0 0-16,52-37 0 15,-52 37 0-15,52-45 0 16,-52 45 0-16,56-52 0 16,-56 52 0-16,53-51 0 15,-53 51 0-15,54-47 0 0,-54 47 0 16,48-31 0-16,-48 31 0 15,0 0 0-15,36-17 0 16,0 27-2-16,-4 15-2 16,-3 14-8-16,-1-6-15 15,14 1-16-15,2-10 3 16,11-12 1-16,-55-12-1 15</inkml:trace>
  <inkml:trace contextRef="#ctx0" brushRef="#br0" timeOffset="6771.3873">3303 1099 98 0,'60'-53'36'16,"-60"53"3"-16,0 0 0 15,23-55-29-15,-23 55-5 16,0 0-1-16,0 0 1 0,0 0-1 16,-47-37-1-16,36 47 0 15,-31 13 0-15,-5 6-2 16,7 12 2-16,7 4-3 15,14 5 2-15,18-11-2 16,23-15 0-16,18-26 0 16,-40 2 0-16,0 0 0 15,76-32 0-15,-76 32 0 16,53-32 0-16,-53 32 0 15,52-42 0-15,-52 42 0 16,0 0 0-16,60-54 0 16,-60 54 0-16,35-9 0 15,-21 16 0-15,-13 20 0 16,-5 18 0-16,-21 27 0 15,0 22-2-15,-12 10 1 0,3 14-1 16,10-16 2-16,-4-3-1 16,4-14 1-16,-1-9-2 15,2-21 2-15,5-12 0 16,1-17 0-16,4-12-1 15,0-21 1-15,5-15 1 16,5-11-1-16,3-16 2 16,3-9-2-16,6-16 2 15,5-2-2-15,6-5 2 16,7 5 0-16,2-3-2 15,6 10 0-15,6 5-2 16,-41 64 0-16,52-61-6 0,-52 61-20 16,62-65-13-16,-62 65-1 15,83-66 0-15,-83 66-1 16</inkml:trace>
  <inkml:trace contextRef="#ctx0" brushRef="#br0" timeOffset="6974.3989">4036 639 85 0,'0'0'40'0,"47"-70"0"15,-47 70 3-15,0 0-13 16,32-48-30-16,-32 48 2 16,0 0-1-16,0 0 1 15,-38 72 0-15,-1-8-1 16,3 46 0-16,7 3-3 15,5 4-4-15,16-5-32 0,-10-21-2 16,16-23 0-16,-4-28-1 16</inkml:trace>
  <inkml:trace contextRef="#ctx0" brushRef="#br0" timeOffset="7168.41">3869 1161 122 0,'0'0'40'15,"-34"-64"2"-15,34 64-1 16,0 0-36-16,-17-63-4 15,17 63-1-15,16-45-1 16,-16 45-2-16,41-45-3 16,-41 45-12-16,66-36-22 15,-66 36-2-15,85-48 2 0,-30 21-2 16</inkml:trace>
  <inkml:trace contextRef="#ctx0" brushRef="#br0" timeOffset="7484.4281">4529 496 89 0,'0'0'40'16,"0"0"1"-16,39-55 0 15,-39 55-10-15,0 0-27 16,0 0-2-16,-37 46 1 16,37-46 1-16,-44 70-4 15,21-1 0-15,-30 42 0 16,8 4 0-16,3-6 0 15,21-17 0-15,6-28 0 16,22-26 0-16,-7-38 0 16,0 0 0-16,0 0 0 0,0 0 0 15,59-11 0-15,-59 11 0 16,0 0 0-16,56-39 0 15,-56 39 0-15,0 0 0 16,59-31 0-16,-59 31 0 16,33-11 0-16,-33 11-28 15,35 0-13-15,-4 12-3 16,3 11 0-16,-6 4 0 15</inkml:trace>
  <inkml:trace contextRef="#ctx0" brushRef="#br0" timeOffset="7980.4565">5626 355 94 0,'41'-51'38'16,"-41"51"1"-16,0 0-1 15,0 0-30-15,0 0 0 16,-77 65-2-16,42-21-2 16,-32 39-1-16,-16 48 0 15,-1 15-1-15,24 8-1 16,27-12-4-16,33-27-3 15,41-32-32-15,9-32-1 0,22-23 1 16,-6-21-2-16</inkml:trace>
  <inkml:trace contextRef="#ctx0" brushRef="#br0" timeOffset="8555.4894">5908 1059 112 0,'-9'-50'40'0,"9"50"1"15,0 0-1-15,-32-14-37 16,3 28-1-16,-9 18-1 16,3 16 1-16,0 5-2 15,8 1 1-15,4-7-1 0,12-1 1 16,9-20-1-16,4-6 0 15,-2-20 1-15,16 8-1 16,-3-19 1-16,2-9-1 16,0-5 1-16,-15 25 0 15,0 0 1-15,30-55-2 16,-30 55 2-16,0 0-2 15,30-62 1-15,-30 62-1 16,0 0 1-16,27-48-1 16,-27 48 0-16,0 0 0 15,0 0-1-15,47-38 1 16,-34 37-1-16,-1 5 2 15,-12-4-1-15,0 0 1 16,0 0-1-16,0 0 2 16,62 14-2-16,-62-14 0 0,49-10 0 15,-49 10 0-15,54-17 0 16,-54 17 0-16,56-25 0 15,-56 25 0-15,56-23 0 16,-56 23 0-16,48-22 0 16,-48 22 0-16,0 0 0 15,31-4 0-15,-10 15 0 16,-7 16 0-16,-13 10 0 15,3 7 0-15,1 4-12 16,-4-11-21-16,21-5-7 16,-3-24 0-16,15-8 0 15</inkml:trace>
  <inkml:trace contextRef="#ctx0" brushRef="#br0" timeOffset="8822.5047">6538 705 117 0,'0'0'41'16,"15"-66"0"-16,-15 66-2 16,0 0-37-16,43-49 1 15,-43 49-1-15,0 0 1 16,56 41 0-16,-56-41 1 15,28 70-4-15,3 41 0 16,-18 5 0-16,-6 9 0 16,-23-2 0-16,-12-6 0 15,-22-12-11-15,-12-21-27 0,20-31-4 16,-5-27 1-16,21-12-1 15</inkml:trace>
  <inkml:trace contextRef="#ctx0" brushRef="#br0" timeOffset="10459.5983">2120 2513 90 0,'-16'-16'35'0,"-12"-6"2"16,0 19-8-16,-14-8-23 15,3 11-1-15,-7 4 0 16,2 15-1-16,-4 12-1 15,-4 16 0-15,0 13-1 0,-1 18 0 16,5 14 0-16,4 9 0 16,12 10-1-16,9 3-2 15,16 0 2-15,17-11-1 16,17-10 0-16,24-15 1 15,18-27 0-15,18-21-1 16,11-26 1-16,13-21 0 16,3-25 0-16,-2-18 1 15,-11-19-1-15,-11-13 0 16,-16-4 0-16,-19-7 1 15,-23-1-1-15,-19 2 0 16,-18 2-1-16,-19 5-1 16,-16 14 1-16,-9 11-1 15,-10 14 0-15,-8 18 0 16,-1 20 0-16,-1 15 1 0,8 22 0 15,4 7-3-15,27 25-32 16,-2-12-2-16,35 11-2 16,8-14-1-16</inkml:trace>
  <inkml:trace contextRef="#ctx0" brushRef="#br0" timeOffset="10647.609">3203 3080 114 0,'-27'31'42'0,"-11"-20"0"16,10-3-3-16,-1-16-44 0,9-21-31 15,26 10-4-15,3-16 0 16,15 9-2-16</inkml:trace>
  <inkml:trace contextRef="#ctx0" brushRef="#br0" timeOffset="11046.6319">3463 2663 104 0,'10'-37'40'0,"14"17"-1"0,5-21-1 16,13 8-36-16,5 2 0 16,10 8 0-16,-9 5 0 15,0 12-1-15,-10 11 0 16,-9 13 3-16,-10 11-3 15,-14 17 1-15,-13 10-1 16,-14 11 1-16,-3 8-1 16,-9 7 0-16,-2 2 0 15,2-1-1-15,2-8 0 16,10-8-1-16,12-9 1 15,16-14-1-15,13-13 0 16,20-19 0-16,17-12-1 16,14-17-2-16,17-12-2 0,1-18-5 15,21 2-19 1,-15-23-9-16,9 6 0 0,-19-17 1 15</inkml:trace>
  <inkml:trace contextRef="#ctx0" brushRef="#br0" timeOffset="11338.6486">4582 2535 98 0,'-39'3'38'0,"3"25"3"15,-14 1-3-15,10 12-29 16,-3 2-5-16,14 3 0 16,9-3-1-16,14-5-1 15,14-7 0-15,16-11-2 16,13-7 1-16,10-4 0 15,9-5-1-15,-2-3 1 16,1 1-1-16,-5 4 0 0,-9 7 1 16,-12 6-1-16,-14 7 0 15,-11 7 1-15,-14 5-1 16,-8 3 0-16,-5-3 0 15,-2-4 0-15,1-4-2 16,6-12-3-16,13 2-14 16,-4-32-20-16,23 0-2 15,-4-24 1-15,18 2-1 16</inkml:trace>
  <inkml:trace contextRef="#ctx0" brushRef="#br0" timeOffset="11839.6772">4672 2461 111 0,'-26'-15'40'0,"14"18"3"15,-1-6-3-15,24 5-38 16,9-3 0-16,12 0-1 16,11-1 0-16,13-2 0 15,7-1-1-15,10-5-1 16,7 2 0-16,-3-6-1 15,-2 4 0-15,-7 1 0 16,-8-1 0-16,-11 6 1 16,-12-3 1-16,-10 6 0 15,-12 3 1-15,-15-2 0 16,-8 18 1-16,-12 1 0 15,-10 3 0-15,-1 5 2 16,-7 8-2-16,2 0 1 16,2 2-1-16,6 1 1 0,11-3-2 15,7-2 1-15,14-9-2 16,15-5 0-16,12-4 0 15,8-4 0-15,9-4 0 16,4-3 0-16,4 1 0 16,-3 3 0-16,-10 2 0 15,-3 8 0-15,-11 1 0 16,-12 10 0-16,-9 6 0 15,-11 0 0-15,-7 4 0 16,-10 3 0-16,0-3 0 16,-5 2 0-16,-2-9 0 15,4-7-6-15,7 1-7 16,-8-34-14-16,24 8-14 15,-11-28 0-15,24-4 0 16,-12-31-1-16</inkml:trace>
  <inkml:trace contextRef="#ctx0" brushRef="#br0" timeOffset="12014.6872">5442 2402 120 0,'-21'-6'41'0,"9"24"2"16,-1-14-2-16,24 1-39 15,10 5 0-15,13-4-2 16,17 3 0-16,8-2-1 15,15 12-12-15,-4-17-25 16,25 12-2-16,-9-12-1 16,13 13-1-16</inkml:trace>
  <inkml:trace contextRef="#ctx0" brushRef="#br0" timeOffset="12156.6954">6372 2682 129 0,'-44'4'43'15,"9"3"-3"-15,-4-17-4 16,10-14-61-16,12 20-14 15,-7-20-2-15,24 24-1 16,-1-32-4-16</inkml:trace>
  <inkml:trace contextRef="#ctx0" brushRef="#br0" timeOffset="13350.7637">8195 269 82 0,'0'0'37'0,"0"0"-1"16,-27 0-1-16,27 0-32 15,0 0 0-15,0 0-1 16,0 0 1-16,-17 0-1 15,17 0-2-15,-1 0 0 16,2 33 0-16,1 29 1 0,1 47-2 16,0 51 2-16,-1 19-2 15,-6 10 0-15,1 0 2 16,3-6-1-16,3-4 1 15,2 6-2-15,3-7 1 16,0 6 1-16,-5 3 0 16,3 9 1-16,-3 7-1 15,-2 5 0-15,-2 9 0 16,-1 1 0-16,0 5 0 15,-3 0-2-15,5 9 2 16,0-1-2-16,3 7 2 16,-4 6-1-16,-1 0 2 0,2 5-1 15,-1 1 2-15,-2-2-3 16,2 1 2-16,-2 1 1 15,0-3-2-15,-1 3 1 16,4 1-2-16,-3-2 0 16,2 5-1-16,2 2 3 15,-2 3-2-15,-3 4 0 16,7 1 0-16,-7 4 0 15,4-1 1-15,1 0-1 16,-2-3 1-16,8-1 0 16,-1-6-2-16,5-8 0 15,3-5-1-15,-1-3 3 16,-1 1-2-16,-1 11 0 15,-5 8 0-15,-5 13-1 16,-7 19 1-16,-7 19 1 0,-11 14-2 16,-5 15 0-16,-3 5 0 15,-2-2 0-15,1-9 1 16,4-14 0-16,6-20-1 15,10-23-1-15,13-28-4 16,-1-46-33-16,27-20 1 16,0-52-3-16,13-40 0 15</inkml:trace>
  <inkml:trace contextRef="#ctx0" brushRef="#br0" timeOffset="14157.8098">8930 702 96 0,'0'0'40'0,"42"-56"2"15,-42 56-3-15,0 0-34 16,0 0-2-16,0 0-1 16,0 0 0-16,15 51 0 15,-12-26-2-15,-6 56 1 16,-16 12-1-16,10 11 1 15,-5 6-1-15,2 2 2 16,2-10-4-16,8-18 1 16,-1-33-3-16,3-22-8 0,5-10-25 15,-5-19-3-15,10-10 1 16,-2-18-2-16</inkml:trace>
  <inkml:trace contextRef="#ctx0" brushRef="#br0" timeOffset="14386.8229">8823 871 110 0,'0'0'41'0,"-43"-89"3"16,43 89-2-16,-37-77-38 15,37 77-1-15,-9-58 0 16,9 58 0-16,0 0 0 15,66-52-1-15,-66 52-2 16,96-18 0-16,-37 12-3 0,7-1-23 16,12 3-14-16,-4 2-2 15,5 3 0-15,-6 4-2 16</inkml:trace>
  <inkml:trace contextRef="#ctx0" brushRef="#br0" timeOffset="14722.8421">9577 1287 97 0,'0'0'39'0,"4"-13"1"15,-4 13-1-15,11-7-33 16,-11 7-1-16,0 0 0 15,9 16-2-15,-13 4-1 16,-2 5 0-16,-3 5-2 16,0 4 1-16,1 0-2 15,3 2-1-15,4-4-4 16,-4-18-29-16,23-3-4 15,1-15 0-15,21-2-2 16</inkml:trace>
  <inkml:trace contextRef="#ctx0" brushRef="#br0" timeOffset="15029.8597">10000 1232 104 0,'-24'1'40'0,"8"16"0"16,-11 5 0-16,11 8-32 15,-2 1-5-15,11-2 1 16,9 4-2-16,12-3 1 15,9-5-1-15,9-9 0 16,10-7 0-16,4-9 0 16,0-7-1-16,-1-11 1 15,-4-8-2-15,-8-4 0 16,-14-6 0-16,-6 1 0 15,-18-7 0-15,-11 8 0 0,-9 2 0 16,-11 11 0-16,-7 8 0 16,-1 8-5-16,2 14-2 15,-5-2-21-15,24 13-12 16,-1 0-2-16,26 7 1 15,2-8-2-15</inkml:trace>
  <inkml:trace contextRef="#ctx0" brushRef="#br0" timeOffset="16612.9502">8582 623 43 0,'0'0'25'16,"0"0"3"-16,0 0-1 16,0 0-1-16,0 0-4 15,0 0-7-15,48-43-4 16,-48 43-3-16,0 0-2 15,0 0-3-15,0 0 0 16,0 0-1-16,0 0-1 0,0 0-1 16,0 0 1-16,-49 8 0 15,49-8 0-15,0 0 1 16,0 0-1-16,0 0 0 15,0 0 1-15,0 0 0 16,68 15-1-16,-68-15 0 16,70 6 0-16,-70-6 0 15,90 0-1-15,-38 0 1 16,6 1-2-16,3-1 2 15,5 1-1-15,1-2 1 16,1 0-1-16,2-4 1 16,-2 2 0-16,-4-3 0 15,-3 3 0-15,-3-2 0 16,-5 0-1-16,-6 1 0 0,-47 4 1 15,78-8 0 1,-78 8 0-16,55-7-1 0,-55 7-1 16,0 0 1-16,0 0 1 15,0 0-1-15,0 0 0 16,0 0-1-16,0 0 1 15,0 0 0-15,-75 24 0 16,75-24 0-16,-86 21 0 16,33-11 0-16,-3 2-1 15,-3-1 1-15,-4 0 0 16,1-1 0-16,-1 0 0 15,2 0 0-15,1-1 1 16,3-2-1-16,2 0 0 16,4-2 0-16,51-5 1 15,-85 6-2-15,85-6 1 0,-58 0-2 16,58 0-1-16,0 0-7 15,0 0-28-15,0 0-2 16,0 0-2-16,0 0-1 16</inkml:trace>
  <inkml:trace contextRef="#ctx0" brushRef="#br0" timeOffset="19723.1281">14632 355 78 0,'0'0'38'15,"0"0"-1"-15,0 0 2 16,0 0-35-16,0 0 0 15,0 0-1-15,9-47 0 16,-9 47 0-16,0 0-1 0,0 0 0 16,0 0 0-16,0 0 0 15,0 0 0-15,13 51-2 16,-13-51 1-16,0 0-1 15,1 75 2-15,-1-75-3 16,2 71 2-16,-2-71 0 16,0 88 0-16,1-36 0 15,4-19 0-15,-3 88 0 16,-2 3-2-16,5 0 2 15,-5 3-1-15,7 6-2 16,-5-1 0-16,7 1 1 16,-1-12 0-16,-2 10-1 15,-1 11 2-15,-1 6-1 16,2 7 1-16,1 10 1 15,-3 7-1-15,1 10 0 0,-2 7 0 16,0 10 1-16,-2 4 0 16,4 9-1-16,-6 5-1 15,-4 9 0-15,2 9 2 16,-2 6-2-16,-4 11 1 15,-3 4 0-15,-2 6 1 16,-6 5-2-16,-1 6 2 16,-2 5 2-16,-5 2-4 15,-1 3 1-15,1-2 0 16,-1 7 0-16,1 6-2 15,0 6 2-15,4 9 0 16,0 8-2-16,4 12 3 16,0 8-1-16,-1 13 0 15,4 5 0-15,-3 5 0 0,1 3 2 16,0 5-3-16,-1 5 2 15,-2 1-1-15,4 9 1 16,-3 6-2-16,-2 60 1 16,4-44 0-16,2 8-4 15,4-1 2-15,2 5-1 16,7 0-3-16,-3-17-30 15,23-6-5-15,1-73-3 16,15 20 0-16</inkml:trace>
  <inkml:trace contextRef="#ctx0" brushRef="#br0" timeOffset="24575.4057">15674 744 48 0,'0'0'37'0,"0"0"-3"15,0 0 0-15,14-46-8 16,-14 46-22-16,0 0 0 15,0 0 0-15,0 0 0 16,0 0-2-16,0 0 0 16,0 0 2-16,5 60-2 0,-1-34-1 15,-13 42 0-15,0 13 0 16,1 5-2-16,-2 2 2 15,11-1-22-15,-6-18-16 16,7-20 0-16,1-34 0 16,9-15 0-16</inkml:trace>
  <inkml:trace contextRef="#ctx0" brushRef="#br0" timeOffset="24802.4187">15504 912 92 0,'0'0'38'0,"-49"-49"2"16,49 49-1-16,0 0-35 16,-22-66 0-16,22 66-2 15,0 0 0-15,60-49 0 16,-60 49-5-16,90-22-21 15,-41 17-14-15,2-2-1 16,6 3-1-16,2 2 1 16</inkml:trace>
  <inkml:trace contextRef="#ctx0" brushRef="#br0" timeOffset="25298.447">16037 1099 40 0,'0'0'31'15,"0"0"2"-15,0 0-3 16,0 0-13-16,0 0-2 15,0 0 1-15,0 0-3 16,0 0-4-16,0 0-1 16,63-12-3-16,-67 31-1 15,-1 10-1-15,-1 1-1 16,2 8 0-16,-1 0-2 15,2 3 1-15,-2-6-2 16,4-7 0-16,1-7-5 16,0-21-30-16,0 0-3 15,8-17 0-15,6-1-1 0</inkml:trace>
  <inkml:trace contextRef="#ctx0" brushRef="#br0" timeOffset="171057.784">9632 2175 51 0,'1'-15'35'0,"-8"-6"0"16,-2 8 0-16,-18-11-16 15,2 10-15-15,-9-1-1 16,0 6 0-16,-11 3 0 15,0 10 0-15,-9 5 0 16,4 13 0-16,-2 6-1 16,2 13 1-16,6 3-1 15,10 6 0-15,10-1-1 16,12-3 0-16,19-7-1 15,16-9 1-15,19-15-1 16,15-17 1-16,15-20-1 0,7-10 1 16,6-13 0-16,4-2 0 15,-7-3 0-15,-15 3 0 16,-10 8 1-16,-19 11-1 15,-24 21-1-15,-17 23 1 16,-21 27-1-16,-20 24 2 16,-14 23-1-16,-10 23 0 15,-12 9-1-15,-2 15 1 16,5-1-1-16,12-10 1 15,18-14-7-15,6-30-30 16,39-20-3-16,12-31 0 16,26-14-2-16</inkml:trace>
  <inkml:trace contextRef="#ctx0" brushRef="#br0" timeOffset="171395.8033">10079 2575 118 0,'-7'12'45'15,"-10"-12"-4"-15,17 0-6 16,-22 9-36-16,11-23-14 16,26 9-21-16,-7-18-8 15,14 9 4-15,-1-10-6 16</inkml:trace>
  <inkml:trace contextRef="#ctx0" brushRef="#br0" timeOffset="171802.8266">10831 2227 96 0,'-41'5'39'16,"-4"23"1"-16,-16-4-7 16,4 19-28-16,-2 0-1 15,9 5 1-15,9-4-2 16,16-5 0-16,24-4-2 15,21-10 1-15,22-4-2 16,15-7 2-16,15 3-2 16,1 5 0-16,0 1 1 0,-7 7-1 15,-17 8 1-15,-13 7-1 16,-25 7 0-16,-19 8 0 15,-15 1 0-15,-13-6 0 16,-12-6-1-16,1-10-3 16,14-9-11-16,-5-35-22 15,34-6-4-15,4-31 1 16,23-5-2-16</inkml:trace>
  <inkml:trace contextRef="#ctx0" brushRef="#br0" timeOffset="171989.8373">10859 2118 109 0,'-29'6'43'0,"19"15"0"0,10-21-2 16,5 16-39-16,33-16-1 15,14-3 0-15,13-3-3 16,9-9-5-16,24 10-23 15,-10-16-12-15,12 12 1 16,-10-10-3-16,6 11 1 16</inkml:trace>
  <inkml:trace contextRef="#ctx0" brushRef="#br0" timeOffset="172403.861">11957 2106 93 0,'-14'-25'39'0,"-2"21"0"16,-16-1-1-16,-11 20-34 15,-6 19-1-15,-6 21 1 16,-6 14-1-16,-3 23 2 16,2 12-2-16,6 12 1 15,11-1-1-15,19 1 0 16,19-15-1-16,21-15 0 15,22-20-1-15,16-21 0 16,11-23 0-16,3-21 0 16,-1-18 0-16,-8-19 0 0,-20-8-1 15,-15-6-1-15,-25 1-1 16,-21 2-1-16,-15 9-3 15,-25-2-9-15,7 31-12 16,-23-5-15-16,12 22 0 16,-2-3 0-16,18 18 0 15</inkml:trace>
  <inkml:trace contextRef="#ctx0" brushRef="#br0" timeOffset="173089.9002">9606 3781 86 0,'-14'-19'37'15,"-10"19"0"-15,-13-5 1 16,-9 10-33-16,-6 4-1 15,-4 8 0-15,-2 7-1 16,5 12 1-16,2 1-1 16,11 4 0-16,10-2-1 15,16 0 0-15,18-10 0 16,19-6 0-16,13-15-1 15,14-12 0-15,9-11 0 16,8-8 0-16,-1-7 0 0,0-2-1 16,-9 1 1-16,-11 2-1 15,-12 8 0-15,-9 18 1 16,-14 13-1-16,-12 19 1 15,-16 17-1-15,-7 15-1 16,-6 15 1-16,-7 7 0 16,2 8 0-16,-2-1-2 15,6-7 2-15,10-10-5 16,15-8-8-16,-1-34-13 15,31-4-15-15,3-28 0 16,23-9-2-16,2-26 1 16</inkml:trace>
  <inkml:trace contextRef="#ctx0" brushRef="#br0" timeOffset="173235.9086">9994 4089 107 0,'-32'1'40'15,"9"11"2"-15,-6-11-4 16,14 10-38-16,15-11-8 15,-12-13-27-15,35 7-4 16,-3-9-2-16,15 4 1 16</inkml:trace>
  <inkml:trace contextRef="#ctx0" brushRef="#br0" timeOffset="173566.9275">10452 3839 86 0,'0'0'39'15,"0"0"0"-15,29-7 1 16,-1-6-27-16,24-6-10 16,9-9 1-16,13 0 0 15,4-2 0-15,3 5-1 16,-7 4 0-16,-5 10 0 15,-16 9-1-15,-14 17 0 16,-20 14-1-16,-19 17 0 16,-19 19-1-16,-13 10 1 15,-15 10-1-15,-6 4-1 16,0 1 0-16,-3-7-1 15,10-6-2-15,8-19-10 16,32 2-9-16,-8-35-17 0,33-4-2 16,5-26-2-16,18-8 1 15</inkml:trace>
  <inkml:trace contextRef="#ctx0" brushRef="#br0" timeOffset="174175.9623">11873 3500 88 0,'-30'16'36'15,"-1"22"1"-15,-15 8-1 16,2 27-28-16,-7 11-2 15,7 16-1-15,-4 5-1 16,13 8-1-16,9-7-1 16,16-4 0-16,14-21-1 15,13-15 0-15,13-19 0 16,7-22-1-16,10-18 1 15,-4-20 0-15,0-13 1 16,-11-10-1-16,-11-6 0 16,-14-6-1-16,-16 1-2 15,-10 3 0-15,-15 12-3 16,-13 0-4-16,5 31-20 0,-18-2-12 15,7 19 1-15,-3 1-2 16,14 19 2-16</inkml:trace>
  <inkml:trace contextRef="#ctx0" brushRef="#br0" timeOffset="184883.5748">9646 5296 45 0,'2'-20'33'16,"-7"0"2"-16,5 20-1 16,-36-20-18-16,6 31-6 0,-17 0-3 15,1 18-1-15,-11 1-1 16,2 13-1-16,6-1-1 15,11 8-1-15,15-6 0 16,21-7 2-16,21-15-3 16,20-14 0-16,15-17-1 15,18-11 1-15,10-13 1 16,3-12-1-16,-4-7 0 15,-8 6-2-15,-14 6 3 16,-15 16 0-16,-24 15-1 16,-13 22 1-16,-28 22-1 15,-15 28 0-15,-15 18 1 16,-6 14 1-16,-1 9-2 0,3 2 1 15,12-7-1-15,14-12-1 16,25-8-17-16,9-36-19 16,32-17-4-16,13-29 1 15,26-12-2-15</inkml:trace>
  <inkml:trace contextRef="#ctx0" brushRef="#br0" timeOffset="185026.583">10241 5565 88 0,'-27'0'36'0,"4"-7"-22"16,23 7-14-16,5-18-35 16,25 4-2-16,18-10-1 0</inkml:trace>
  <inkml:trace contextRef="#ctx0" brushRef="#br0" timeOffset="185403.6045">11161 5143 87 0,'-33'2'37'0,"-15"-4"1"15,-8 16 1-15,-13-5-34 16,3 13-1-16,0 1-2 16,14 8 1-16,9 4-1 15,16 3 0-15,19 2 0 16,24-3-1-16,21 3-1 15,19 2 1-15,10 3-1 0,2 0 2 16,1 0 0-16,-13 2 0 16,-13-1 0-16,-14-1 0 15,-21-2 0-15,-22-8 0 16,-17-8 1-16,-8-9-3 15,-11-10 0-15,-1-14 1 16,1-13-4-16,12-19 4 16,12-17-3-16,19-14-1 15,20-8-1-15,15-7 0 16,21 4-5-16,-2-10-16 15,23 18-13-15,-4 2-3 16,7 23 2-16,-9 4 0 16</inkml:trace>
  <inkml:trace contextRef="#ctx0" brushRef="#br0" timeOffset="185695.6212">11669 5084 68 0,'-6'26'38'0,"-18"-2"1"15,1 18 0-15,-15 0-18 16,3 16-14-16,-7 3-1 15,9 8-1-15,4-1-1 16,14-5 2-16,20-7-4 16,18-17 3-16,24-16-4 15,13-20 3-15,16-19-3 16,7-15 0-16,-3-13 0 15,-6-10-3-15,-15-6 3 0,-18-4-4 16,-24-2 3-16,-21 3-6 16,-21 11 2-16,-21 4-7 15,-11 32-15-15,-37 1-14 16,2 32-1-16,-22 9-2 15,2 29 2-15</inkml:trace>
  <inkml:trace contextRef="#ctx0" brushRef="#br0" timeOffset="186138.6466">9011 6704 95 0,'9'-11'37'0,"-9"11"-1"15,6 18 0-15,-15 15-34 16,-6 10-1-16,-3 13 0 15,-1 6 0-15,-1 6-2 16,3 0 0-16,10-10-4 16,20-3-30-16,6-23-1 15,25-10 1-15,8-23-2 16</inkml:trace>
  <inkml:trace contextRef="#ctx0" brushRef="#br0" timeOffset="186423.6629">9552 6808 89 0,'-23'-4'36'0,"-6"22"1"15,-15 7 1-15,6 20-28 0,-12 6-3 16,13 11-2-16,7 2 0 16,16-3-2-16,15-9-1 15,16-11 0-15,19-12 0 16,13-14-1-16,12-16 1 15,3-15 0-15,0-15-1 16,-3-7 1-16,-9-11 0 16,-9-5-1-16,-19-6 0 15,-11 1-1-15,-13 0-1 16,-9 9-2-16,-6 9-2 15,-13 0-12-15,13 26-20 16,-12-1-4-16,13 18 1 16,14-2-2-16</inkml:trace>
  <inkml:trace contextRef="#ctx0" brushRef="#br0" timeOffset="186603.6732">10533 6941 115 0,'-27'-5'37'0,"14"-11"-10"16,8-1-26-16,7-12-40 15,21 6 0-15,9-9-1 16</inkml:trace>
  <inkml:trace contextRef="#ctx0" brushRef="#br0" timeOffset="187250.7102">11184 6621 106 0,'-44'22'39'15,"7"14"1"-15,-9-1 0 16,16 5-34-16,-1 3-1 15,16 4-1-15,11-6-1 16,16-5 0-16,15-13-1 16,16-7-1-16,13-14 0 15,7-15-1-15,3-9 0 16,0-11-1-16,-9-9 0 0,-9-4 0 15,-15 0 0-15,-18 0 0 16,-11 4 0-16,-18 8 0 16,-9 7 0-16,-6 7 1 15,-1 9-1-15,3 10 1 16,4 4 0-16,14 8 1 15,9-11-1-15,26 18 0 16,9-10 1-16,15-3-1 16,9-8 1-16,11-2-1 15,5-8 1-15,-1-2 0 16,-5-2-1-16,-11-3 1 15,-8 3 0-15,-13 2 0 16,-16 7 0-16,-21 8 0 16,-6 14 1-16,-17 14 0 0,-13 9-2 15,-2 19 0-15,1 5 0 16,7 4 0-16,8 2 0 15,15-3 0-15,17-12 0 16,21-17 0-16,18-15 0 16,11-20 0-16,7-16 0 15,3-18 0-15,-5-12 0 16,-12-9 0-16,-11-5 0 15,-18 0 0-15,-18 0 0 16,-22 5 0-16,-14 14 0 16,-23 6-11-16,6 25-9 15,-25-3-9-15,12 22-14 16,-3 7 0-16,12 13-1 15,6 6 2-15</inkml:trace>
  <inkml:trace contextRef="#ctx0" brushRef="#br1" timeOffset="229615.1333">12567 4082 60 0,'-8'-29'33'16,"-7"6"0"-16,-9 6-2 16,-5 13-27-16,-11 4-1 15,1 10 0-15,-4 5 1 16,1 10 0-16,3 3 0 15,2 5-2-15,9-2 1 16,11 4-2-16,10-6 1 16,14 1-1-16,11-8 1 15,15-6-2-15,8-7 2 16,16-10 0-16,3-10-1 15,2-5 2-15,-1-8-2 16,-5-1 2-16,-6-1-1 16,-11 3 1-16,-13 6-2 15,-14 12 1-15,-12 5 0 0,-16 32-3 16,-13 9 2-16,-7 19-1 15,-7 13-1-15,-1 10 1 16,3 5-1-16,4-2 0 16,11-3 0-16,8-15-2 15,28-7-32-15,2-26-3 16,18-9 1-16,4-22-2 15</inkml:trace>
  <inkml:trace contextRef="#ctx0" brushRef="#br1" timeOffset="229803.144">12977 4558 91 0,'-31'-1'39'15,"11"1"-1"-15,-3-9-1 16,23 9-37-16,-11-15-8 15,8-1-29-15,17 4 0 16,-2-8 0-16,12 6-2 16</inkml:trace>
  <inkml:trace contextRef="#ctx0" brushRef="#br1" timeOffset="230269.1707">13048 4189 67 0,'0'0'36'16,"-7"-22"-2"-16,7 22 1 15,28-26-31-15,-4 11-1 16,12-5 1-16,3 4-1 15,3-2 1-15,6 4-1 16,-2 2-1-16,-1 4 0 0,-7 4-1 16,-3 6 1-16,-11 1 0 15,-5 8-1-15,-10 3 1 16,-6 4-1-16,-10 6 1 15,-4 7-2-15,-4 6 1 16,-5 6-1-16,1 8 0 16,-1 6 0-16,2 6 0 15,0 6-1-15,8 2-1 16,0-4-1-16,12 8-13 15,-2-21-20-15,14-2-1 16,2-16-1-16,10-9 0 16</inkml:trace>
  <inkml:trace contextRef="#ctx0" brushRef="#br1" timeOffset="230835.2031">14008 4039 67 0,'-14'-4'35'0,"-5"-4"-2"16,0 10 3-1,-10-4-29-15,4 12-1 0,-5-2-1 16,5 8-1-16,1-1-1 15,2 5-1-15,1-2-1 16,8 5 0-16,8-4 0 16,6 1-1-16,6-3 1 15,9 1-2-15,4 1 1 16,4 2-1-16,7 0 1 15,2 4 0-15,-3 2 0 16,-2 6 0-16,-11 1 0 16,-7 8 0-16,-10 4 0 15,-9 1 1-15,-9 2-1 16,-10-1 0-16,-11-3 0 15,0-8 0-15,0-8 1 0,7-14-1 16,5-18 0-16,13-17 1 16,13-18-1-16,11-17 0 15,13-12 1-15,10-7-2 16,9-5 2-16,2 2-2 15,4 9 0-15,-6 2-8 16,1 25-26-16,-20 5-1 16,-4 20 1-16,-13 5-3 15</inkml:trace>
  <inkml:trace contextRef="#ctx0" brushRef="#br1" timeOffset="232154.2785">13092 5294 56 0,'0'0'32'15,"-12"-2"0"-15,-3 5 0 0,0 9-26 16,-9-2-2-16,1 12 1 15,-11-1 1-15,6 9-1 16,-3-4 0-16,10 7-2 16,-1-8 0-16,11 2-1 15,7-9 0-15,12 0-1 16,7-6-1-16,13-3 1 15,0-1-1-15,6 1 0 16,-1 4 0-16,-3 1 3 16,-4 2-3-16,-10 10 1 15,-9 1 2-15,-11 4-2 16,-7 5 1-16,-9-6-1 15,-3 0-1-15,-4-10-9 16,13-1-26-16,-2-14 1 16,16-5-3-16,3-19 1 0</inkml:trace>
  <inkml:trace contextRef="#ctx0" brushRef="#br1" timeOffset="232343.2893">13267 5516 77 0,'0'0'36'15,"0"0"-1"-15,0 0 0 16,9-5-33-16,-9 5-1 16,19-9-1-16,-2 4 0 15,-5-6-32-15,11 9-1 16,-3-5-2-16,3-1-1 15</inkml:trace>
  <inkml:trace contextRef="#ctx0" brushRef="#br1" timeOffset="232898.3211">13288 5547 64 0,'-21'7'34'16,"21"-7"0"-16,-15 4-2 15,15-4-23-15,0 0-3 16,18 4-1-16,-3-11-1 15,11 1-2-15,5-4 0 16,7-3-1-16,4-1 0 16,-1-3 0-16,-2 1-1 15,-4 1 0-15,-3 1 1 16,-9 2-1-16,-9-2 1 15,-14 14-1-15,6-19 1 0,-6 19-1 16,-25-16 1-16,1 10-1 16,-3 2 1-16,-8 4 0 15,-1 6 0-15,-2 5 1 16,1 9-1-16,-3 9 0 15,4 8 1-15,3 5 1 16,4 3-2-16,8-2 1 16,8 0 1-16,10-8-2 15,13-10-2-15,12-24-31 16,28-3-5-16,14-25-1 15,21-4 0-15</inkml:trace>
  <inkml:trace contextRef="#ctx0" brushRef="#br1" timeOffset="233527.357">13971 5379 67 0,'-28'0'36'15,"1"12"0"-15,-10-2-2 16,9 27-23-16,-10-3-2 15,9 16 0-15,-4-2-2 16,16 5-2-16,5-4 0 16,17-3-2-16,18-14 0 15,14-17-2-15,22-11-6 16,7-19-32-16,24-8-3 15,0-18 1-15,10-3-3 16</inkml:trace>
  <inkml:trace contextRef="#ctx0" brushRef="#br1" timeOffset="236531.5289">15737 3800 35 0,'-5'-13'29'0,"-3"3"1"15,-4 3 0-15,-14-3-20 16,9 15-1-16,-15-6 0 16,7 17 0-16,-13-3-2 15,7 19 1-15,-8 3-2 16,10 13-1-16,-2 2-1 15,7 10 0-15,9 2-1 16,11 2-1-16,8-5 0 16,16-6-2-16,9-10 0 0,14-12 0 15,12-15 1-15,10-18-1 16,7-15 1-16,5-17 1 15,-1-13-1-15,-4-10 1 16,-8-11-1-16,-13 0 1 16,-16-1 0-16,-16 6-1 15,-21 2 0-15,-17 10 0 16,-16 12-1-16,-9 11 0 15,-8 13 0-15,0 10-1 16,9 11-4-16,0 1-31 16,28 9-2-16,12-5 1 15,27 4-3-15</inkml:trace>
  <inkml:trace contextRef="#ctx0" brushRef="#br1" timeOffset="236712.5392">16603 3980 102 0,'-29'15'39'16,"8"2"1"-16,-8-16-4 16,10-2-38-16,19 1-9 15,-14-19-26-15,31 7 0 16,3-10 0-16,17 3-2 15</inkml:trace>
  <inkml:trace contextRef="#ctx0" brushRef="#br1" timeOffset="237162.565">17217 3619 92 0,'-20'-15'37'15,"-14"-2"0"-15,-5 21-1 16,-12-1-29-16,-2 18-2 16,-5 4 0-16,3 14-1 15,-2 2-2-15,12 4 1 16,9-2-1-16,17-2 0 15,18-9-1-15,17-8 0 0,17-18 0 16,19-11 0-16,9-13 1 16,6-6-2-16,4-7 1 15,0-2 0-15,-10-1-1 16,-9 7 0-16,-13 6 1 15,-12 10-1-15,-13 16 1 16,-14 16-1-16,-17 12 0 16,-7 17 1-16,-10 12-1 15,-8 11 0-15,1 7 0 16,-2 5 0-16,0-2-1 15,9-2-1-15,11-9-1 16,9-18-5-16,27 5-21 16,-4-34-12-16,20-2 0 15,5-24-1-15,16-7 1 16</inkml:trace>
  <inkml:trace contextRef="#ctx0" brushRef="#br1" timeOffset="237519.5854">17604 3706 93 0,'-16'4'38'0,"6"10"2"15,0-10-1-15,16 10-34 16,7-11-1-16,18-5-1 15,7-5 1-15,12-4-1 16,6-5 0-16,8-2-1 16,1-1 0-16,-1 0-1 0,-6 3 0 15,-11 8 0-15,-10 7 0 16,-12 13 0-16,-19 13-1 15,-12 15 1-15,-19 13-1 16,-8 8 0-16,-4 13 0 16,-4 7 0-16,2-1-2 15,3-1-1-15,13 2-4 16,2-27-19-16,30 6-16 15,10-23 0-15,19-6-1 16,9-25 0-16</inkml:trace>
  <inkml:trace contextRef="#ctx0" brushRef="#br1" timeOffset="237954.6103">18671 3691 100 0,'-49'7'41'16,"-12"-1"1"-16,2 22-2 15,-6-15-36-15,14 19-2 16,12-1-1-16,13 6 1 16,19-4-1-16,16 0 0 15,17-5 0-15,16 0 0 16,10-2 0-16,4 2 0 15,4-1-1-15,-7 3 0 16,-12 4 0-16,-13 3 0 16,-20 3 0-16,-15 5-1 0,-19-2 1 15,-16 2-1 1,-8-8 2-16,-8-5-2 0,4-12 1 15,5-13 0-15,12-17 0 16,18-17-1-16,20-16 0 16,22-21 1-16,22-16-1 15,14-16 1-15,14-4-2 16,2 0 1-16,0 5 0 15,-14 11-2-15,-10 15-1 16,-26 10-6-16,-6 38-17 16,-33 4-12-16,-6 20 0 15,-16 2-2-15,6 9 1 16</inkml:trace>
  <inkml:trace contextRef="#ctx0" brushRef="#br1" timeOffset="238723.6542">19557 3848 47 0,'0'0'35'0,"0"0"2"16,-10-8-2-16,-7 21-11 15,-13-11-14-15,6 15-3 16,-10-3-2-16,3 9-1 16,1-2-2-16,2 3 0 15,10-1-1-15,5-2 0 16,12-1-1-16,5-3 1 15,7-1-1-15,8-2 0 0,3-1 0 16,-1 0 1-16,0 1-1 16,-3 2 1-16,-11 3-1 15,-5 3 1-15,-9 3-1 16,-9 2 0-16,-6 0 0 15,-2-3-1-15,1-2 0 16,4-5-1-16,9 2-11 16,10-19-25-16,0 0 0 15,24-23 0-15,14 5 0 16</inkml:trace>
  <inkml:trace contextRef="#ctx0" brushRef="#br1" timeOffset="239090.6752">19768 4147 89 0,'-7'15'37'16,"7"-15"-1"-16,0 0 0 16,14 0-34-16,11-12-1 15,9-9 0-15,9-4 1 16,0-4-1-16,-1-1 0 15,0-3 1-15,-7 4-1 16,-12-1 1-16,-7 5 0 16,-13 2 1-16,-13 6-1 15,-9 6 0-15,-10 6 0 16,-8 12 0-16,-2 6-1 15,-6 12 0-15,4 8 0 16,1 7 0-16,5 8-1 16,12-2 0-16,11 2-1 0,12-3 0 15,12-11-1-15,18-1 0 16,14-16-3-16,18 2-9 15,3-23-26-15,23 0 1 16,-4-13 1-16,12-2-1 16</inkml:trace>
  <inkml:trace contextRef="#ctx0" brushRef="#br1" timeOffset="239302.6874">20674 3815 96 0,'-41'17'40'0,"-17"5"0"16,6 22 0-16,-13-6-34 0,13 15-3 15,5 0 0-15,11 2-1 16,17-5-1-16,22-10-2 16,21-11 1-16,22-13-1 15,23-9-2-15,4-22-16 16,27 7-20-16,-6-20-1 15,9 3 1-15,-16-11-3 16</inkml:trace>
  <inkml:trace contextRef="#ctx0" brushRef="#br1" timeOffset="240955.7819">21144 3944 48 0,'2'-12'31'0,"-2"1"2"15,0 11 1-15,-12-25-25 16,12 25-1-16,-21-6 0 15,21 6-1-15,-31 17 0 16,13 4-2-16,-5 1-1 16,3 9-1-16,-2 0 0 0,7 6-1 15,5-5 0-15,6 5-1 16,8-7 1-16,10-1-2 15,8-11 1-15,8-5-1 16,3-11 0-16,10-4 0 16,4-11 1-16,-6-6-1 15,-1-8 0-15,-4-1 1 16,-11-5 0-16,-9 1 0 15,-12-2-1-15,-7 4 1 16,-10 5 0-16,-7 2-1 16,-4 7 1-16,-2 2 0 15,1 7-1-15,6 3 0 16,3 3 1-16,16 1-1 15,0 0 0-15,9 12 0 16,17-6 0-16,5-3 0 0,6 2 1 16,5-1-1-16,-1 2 1 15,-1 0 0-15,-4 2-1 16,-7 2 1-16,-12 3 0 15,-7 7 0-15,-11 0 0 16,-7 7 0-16,-10 2-1 16,-1 3 1-16,-2 0 0 15,-1-3-1-15,5-1 0 16,4-8-1-16,10-9 1 15,3-11 1-15,19-5 0 16,7-12 0-16,2-6 0 16,2-8 0-16,2-3 0 15,-2-3 1-15,-3 3 0 16,-7 5-1-16,-5 4 0 0,-6 8-1 15,-1 5 0-15,-8 12 0 16,0 0 0-16,1 16 0 16,4 4-1-16,-1 0-1 15,6 8-1-15,5-3-2 16,14 12-8-16,-4-19-15 15,22 7-12-15,0-11 1 16,11 1 0-16,-8-15 0 16</inkml:trace>
  <inkml:trace contextRef="#ctx0" brushRef="#br1" timeOffset="241331.8034">22118 4109 85 0,'-6'-26'37'0,"-2"12"1"16,-15-10 0-16,5 17-27 16,-21-4-4-16,2 11-2 0,-4 3-1 15,0 12-1-15,5 5-1 16,6 5-1-16,7 3 0 15,11 1 0-15,14-4 1 16,14-5-2-16,13-12 1 16,11-11 0-16,9-13 1 15,8-13 0-15,3-12 0 16,1-14-1-16,1-8 1 15,-8-7-1-15,-6-1 1 16,-7-3-1-16,-7 9 1 16,-13 9-1-16,-10 12 1 15,-9 18-2-15,-13 21 0 16,-9 22 0-16,-12 22 0 0,-3 20 0 15,-3 12 0-15,1 13 0 16,9 3-3-16,6 4 2 16,13-5-1-16,16-13-4 15,21 0-8-15,-2-34-12 16,29 7-7-16,-7-27-9 15,14-5 0-15,-4-24-1 16</inkml:trace>
  <inkml:trace contextRef="#ctx0" brushRef="#br1" timeOffset="241846.8329">22794 3911 89 0,'-17'-17'38'15,"17"17"1"-15,-31-10 1 16,16 16-23-16,-5-2-13 15,1 7 0-15,-4 2-1 16,4 5 0-16,3 1-2 0,4 6 0 16,8-4 0-16,4 1 0 15,11-1-1-15,8-5 0 16,4-2 0-16,5-1 1 15,5-2-1-15,-3 1 0 16,3-3 0-16,-5 1 1 16,-8 3-1-16,-6 3 0 15,-6 6 1-15,-11 5-2 16,-7 0 2-16,-9 6-1 15,-2 1-1-15,-5-1-1 16,5 7-9-16,-12-23-15 16,23 6-15-16,-2-18 0 15,12-5-2-15,22-7 1 16</inkml:trace>
  <inkml:trace contextRef="#ctx0" brushRef="#br1" timeOffset="241977.8404">23059 4277 115 0,'-27'-15'41'15,"2"-2"-4"-15,3-7-33 16,1-6-42-16,8 1-2 16,-5-10-3-16</inkml:trace>
  <inkml:trace contextRef="#ctx0" brushRef="#br1" timeOffset="243998.956">765 7791 9 0,'0'0'20'0,"0"0"-1"15,0 0-1-15,12 1-16 16,-12-1-2-16,22-1 0 15,-9 0 0-15,5 1 0 16,2 0 0-16,8 0 0 16,1-2 1-16,8 2 0 15,2 0 0-15,9-3-1 16,4 3 1-16,8-2 0 15,6-1-1-15,4 0 0 16,9 1-1-16,6-3 1 0,9 1 0 16,2 0 0-16,9-1 0 15,5 1 0-15,6-3 0 16,9-1 0-16,6 2 0 15,3-1-1-15,1 1 1 16,5 0 0-16,12-1 0 16,2 1 0-16,1 0 0 15,9-1 1-15,5-1-1 16,7-1 1-16,3 1-1 15,7-5 1-15,5 0 0 16,6 0-1-16,6 0 0 16,5-2 1-16,2 0-1 0,5-5 0 15,9-2 1-15,3 0 0 16,1 1 0-16,12 2 1 15,3 0-1-15,3 0 2 16,4 5-1-16,7 4 1 16,-2 4-2-16,2-1 1 15,3 6-1-15,-1 0 1 16,3-1-1-16,1 1 0 15,6-2-1-15,3-1 1 16,2 0-1-16,14-3 1 16,3 1-1-16,10 0 1 15,1 1-1-15,50 1 0 16,-44 2 0-16,-2 2 0 15,2 1 0-15,-6 2 0 16,4 0 1-16,2-2 0 0,-2 3 3 16,-39-6 0-16,51 1 1 15,5-6 0-15,12 0 1 16,1-3-1-16,8 2 0 15,1-3 0-15,9 6-2 16,30 0 0-16,-33 4-1 16,-7 2 0-16,0 4 0 15,-8 0 0-15,-2 5 0 16,-3-2 0-16,3 1 0 15,-38-1 0-15,40-2 0 16,5-2 0-16,-2-1 1 16,5-3-1-16,-4-2 0 15,-1-2-1-15,-4 2 0 16,-10-5 0-16,-8 3 0 0,-9-2-1 15,-9 4 1-15,-14-1-1 16,-11-1 1-16,-15 2-1 16,-12 1 0-16,-16 0 1 15,-12-1-1-15,-19 2 1 16,-15-1-2-16,-17 7-4 15,-21-5-28-15,-16 3 1 16,-21-3-1-16,-22 1-1 16</inkml:trace>
  <inkml:trace contextRef="#ctx0" brushRef="#br2" timeOffset="364608.8545">1972 8118 51 0,'4'-25'36'16,"-1"7"-2"-16,-11 4 0 15,8 14-12-15,-32 9-15 16,8 14-2-16,-12 7-2 16,-1 15 0-16,-4 7-1 15,6 4 0-15,7 1-1 16,12 0 0-16,15-8 0 15,17-10 0-15,16-14 0 16,15-14 0-16,14-16 0 16,11-13 0-16,2-17 1 15,3-10-1-15,-6-11 0 16,-10-4 0-16,-15 0 0 15,-12 1 0-15,-19 6 0 16,-20 9-1-16,-14 15 1 16,-18 12-1-16,-11 9 0 0,-4 14 0 15,0 4-1-15,4 3-7 16,19 7-28-16,7-5-1 15,26 1 0-15,17-10-2 16</inkml:trace>
  <inkml:trace contextRef="#ctx0" brushRef="#br2" timeOffset="364778.8642">2911 8112 100 0,'-27'13'39'0,"3"2"-1"16,-4-8-2-16,11-5-39 15,6 4-11-15,11-6-22 0,8-13-1 16,12 1 0-16,17 0-2 16</inkml:trace>
  <inkml:trace contextRef="#ctx0" brushRef="#br2" timeOffset="365092.8822">3417 7953 80 0,'-19'-1'37'0,"-12"2"0"16,-4 12 1-16,-11 2-28 15,0 6-6-15,-2-2 1 16,9 7-2-16,9 0 0 16,11 2 0-16,16-5-2 0,18-1 0 15,17-5 0-15,15-1-1 16,8-2 1-16,3 3-1 15,-2 3 0-15,-4 5 0 16,-13 5 1-16,-13 7-1 16,-22 2 0-16,-11 5 1 15,-12-2-1-15,-8-3 1 16,-3-6-2-16,2-13-2 15,10-4-13-15,-2-23-23 16,25-7 1-16,0-20-1 16,17-7-1-16</inkml:trace>
  <inkml:trace contextRef="#ctx0" brushRef="#br2" timeOffset="365481.9044">3375 7971 104 0,'0'0'40'0,"-12"8"1"16,21-4-2-16,7-8-37 15,15-3 0-15,11-6-1 16,8-1 0-16,7-2 0 16,5-4-1-16,8 3-1 15,1 0 1-15,-2 0-2 16,-7 0 2-16,0 7-1 15,-14 4 0-15,-7 0 1 16,-16 3 0-16,-6 2 0 16,-19 1 0-16,-5 16 1 15,-14 5 0-15,-8 4 1 16,-4 7-1-16,-5 5 0 0,6 0 0 15,1 4 1-15,11-3-1 16,17-4 1-16,19-13-1 16,21-8 0-16,19-9 0 15,18-13 0-15,12-6-1 16,12-9-1-16,3-12-3 15,4 2-4-15,-23-16-30 16,2 11-1-16,-26-10 0 16,-13 9 0-16</inkml:trace>
  <inkml:trace contextRef="#ctx0" brushRef="#br2" timeOffset="365641.9136">4582 7715 112 0,'-70'19'38'0,"12"20"2"16,-7 5-1-16,10 14-34 0,11 3-2 15,15 9-1-15,7 5-1 16,14 0 0-16,15-1-3 15,13-12-4-15,30-2-32 16,-3-16-2-16,20-7 0 16,4-23-2-16</inkml:trace>
  <inkml:trace contextRef="#ctx0" brushRef="#br2" timeOffset="365980.9329">4960 7855 107 0,'-41'14'40'0,"8"11"1"16,-9-5-2-16,17 10-37 16,1 2 1-16,11 1-1 15,8 0 0-15,10-5 0 16,11-4-1-16,15 0-1 15,8-5 1-15,7-1-1 16,2-3-1-16,0 1 1 16,-4 3 0-16,-11 1 0 15,-8 6 0-15,-11 5 0 16,-16 2 0-16,-13 3 0 15,-5 0 0-15,-5-4 0 16,-4-2-1-16,1-10-2 16,10-3-6-16,-11-20-29 15,29 3-2-15,-7-32 0 0,17 2-1 16</inkml:trace>
  <inkml:trace contextRef="#ctx0" brushRef="#br2" timeOffset="366144.9423">4972 7830 116 0,'-21'-14'41'15,"21"14"2"-15,-19-8-3 16,31-2-37-16,11 0-1 16,14-2-4-16,13 6-8 15,0-8-28-15,28 8-2 16,2-9-1-16,15 10-1 15</inkml:trace>
  <inkml:trace contextRef="#ctx0" brushRef="#br2" timeOffset="366888.9849">5682 8018 74 0,'12'-14'37'0,"-7"-1"0"15,-5 15-1-15,0 0-30 16,0 0-1-16,-15 6-1 15,2 10 0-15,-3 1-1 16,-3 5 0-16,2 2-2 16,1 1 1-16,0-4-1 15,5 3 0-15,2-7 0 16,5-2-1-16,4-15 1 15,-1 9-1-15,1-9 0 16,15-15 1-16,-3-3-1 16,0-7 0-16,1-2 1 15,-1-4-1-15,0-5 1 0,0 2 0 16,-4 3-1-16,-3 6 2 15,-5 3-1-15,0 13 0 16,0 9 0-16,0 0 0 16,-16 7 0-16,10 9-1 15,3 1 1-15,6 3-2 16,6-4 1-16,5-5 1 15,11 0-1-15,8-12 0 16,7-12 1-16,8-6 1 16,3-6-1-16,1-5 0 15,-2-3 1-15,-2-2-1 16,-4 4 0-16,-13 2 1 0,-4 11-1 15,-11 6 0 1,-16 12 0-16,13 15 0 0,-17 13-1 16,-2 8 1-16,-2 10-1 15,-1 3 0-15,3 5 0 16,1 2-1-16,9-2-2 15,1-16-9-15,19 6-27 16,-9-18-1-16,14 2-1 16,-8-15-1-16</inkml:trace>
  <inkml:trace contextRef="#ctx0" brushRef="#br2" timeOffset="367625.027">2899 8935 88 0,'0'0'36'0,"0"0"0"16,0 0 1-16,-17 15-34 16,-4 6-1-16,0 12 1 15,-3 3-1-15,1 5 0 16,4-2-1-16,10 0 1 15,6-5-1-15,14-4 0 16,7-7 0-16,11-6 0 16,5-5-1-16,7-3 1 15,-3-1-1-15,-3 2 1 16,-7 3 0-16,-9 6-1 15,-16 4 1-15,-9 8-1 16,-10-1 1-16,-8 3-1 16,-7-2 0-16,1-4-4 15,7 1-30-15,1-22-4 0,10-8 1 16,4-19-3-16</inkml:trace>
  <inkml:trace contextRef="#ctx0" brushRef="#br2" timeOffset="368015.0493">2966 8940 82 0,'-12'2'39'16,"12"-2"-1"-16,0 0 1 15,0 0-21-15,27-5-16 16,9-9 0-16,8-4 0 15,12-2 0-15,2 0 0 16,3 1-2-16,-4 1 1 0,-5 7-1 16,-7 3 1-16,-12 4-1 15,-10 6 1-15,-10 3 0 16,-8 7 0-16,-7 5 0 15,-6 3 0-15,-4 6 1 16,-1 5-1-16,-1 1 0 16,-1 0 1-16,3 0-1 15,7-2 0-15,9-2 1 16,11-11-1-16,10-7 0 15,14-8 0-15,8-7-1 16,10-5 0-16,9-11 0 16,3-3-3-16,1-10-4 15,9 9-26-15,-18-15-7 16,3 11 1-16,-20-11-2 0</inkml:trace>
  <inkml:trace contextRef="#ctx0" brushRef="#br2" timeOffset="368179.0587">3902 8744 104 0,'-41'34'38'0,"-8"3"1"15,8 15 0-15,11-1-36 16,5 9-1-16,7-1-1 16,9 3-2-16,10 0-4 15,7-16-8-15,23 2-24 16,1-18-2-16,22-7 1 15,2-18-2-15</inkml:trace>
  <inkml:trace contextRef="#ctx0" brushRef="#br2" timeOffset="368474.0755">4296 8845 87 0,'-37'10'39'0,"2"19"0"15,-1-4 1-15,11 9-25 16,1-4-10-16,17 2-1 15,10-9-1-15,19-5-1 16,11-7 0-16,12-9-1 16,3 0 0-16,3-2-1 15,-3 2 1-15,-6 3-1 16,-13 11 0-16,-14 10 0 0,-13 3 0 15,-12 9 0-15,-7 0-1 16,-5 0-2-16,1 2-7 16,-9-19-28-16,18-3-1 15,-2-21 0-15,14 3-2 16</inkml:trace>
  <inkml:trace contextRef="#ctx0" brushRef="#br2" timeOffset="368624.0841">4285 8875 112 0,'-21'-15'41'15,"21"15"0"-15,-7-17-1 16,25 6-37-16,12 1-4 16,5-13-29-16,23 6-10 15,6-6 1-15,15 9-2 0</inkml:trace>
  <inkml:trace contextRef="#ctx0" brushRef="#br2" timeOffset="369321.124">4956 8966 78 0,'5'-18'39'15,"8"8"0"-15,-12-6 1 16,-1 16-25-16,0 0-11 15,0 0-1-15,-1 11 0 16,-8 12 0-16,-9 1-1 16,5 6-1-16,-3 1 0 15,2-2 0-15,4-3-1 16,2-5 1-16,3-7-1 15,5-14 0-15,0 0 1 16,19 0-1-16,-5-14 0 16,-3-6 0-16,5-3 1 15,-1-6-1-15,-1 3 1 0,-2-5-1 16,0 6 0-16,-7 0 0 15,3 4 0-15,-2 6 0 16,-6 15 0-16,13-15 0 16,-13 15 1-16,15 4-1 15,-15-4 0-15,22 12 0 16,-10-3 1-16,4 0-1 15,0 0 0-15,4 0 0 16,1-5 1-16,4 0-1 16,1-5 0-16,3-2 1 15,3-4-1-15,-1-4 0 16,-3-1 0-16,3-1 1 15,-6-1-1-15,-3 3 1 16,-7 1-1-16,-1 5 0 0,-14 5 0 16,0 0 1-16,8 16-1 15,-12 1 0-15,0 7 0 16,-3 6 0-16,4 4-1 15,-1 3-1-15,6 3-2 16,3-10-5-16,19 6-23 16,-7-22-8-16,17 2 1 15,-5-23-2-15</inkml:trace>
  <inkml:trace contextRef="#ctx0" brushRef="#br2" timeOffset="369839.1536">5780 8862 88 0,'-2'-16'38'16,"2"16"-1"-16,-15 0 1 0,2 15-31 15,-6 4-2-15,4 9-2 16,-1 2 0-16,0 8 0 16,4-2-2-16,4-2 1 15,4-4-1-15,4-5 0 16,5-12 0-16,-5-13 0 15,24 0-1-15,-8-15 1 16,5-8-1-16,0-8 1 16,2-3-1-16,-1-4 1 15,-4 0-1-15,-2 3 1 16,-3 3-1-16,-4 5 1 15,-2 9-1-15,-3 5 1 16,-4 13-1-16,0 0 1 16,0 0-1-16,10 12 0 15,-3 0 1-15,4 3-1 0,3 0 0 16,2-2 1-16,5-3-1 15,6-5 1-15,2-6-1 16,2-6 1-16,2-5 0 16,3-4 0-16,-2-6 0 15,-3 5 0-15,-2-4-1 16,-6 6 1-16,-3 5 0 15,-5 8-1-15,-15 2 1 16,9 20-1-16,-12 6 0 16,-4 5 0-16,-4 10-1 15,3 1-2-15,2 13-7 16,-6-17-16-16,19 11-15 15,-5-11 1-15,16-3-3 16,1-16 2-16</inkml:trace>
  <inkml:trace contextRef="#ctx0" brushRef="#br2" timeOffset="473307.0717">9237 7740 81 0,'6'-13'37'0,"5"6"1"15,-11 7-1-15,0 0-33 16,0 0-1-16,-7 18-1 15,-2 4 1-15,0 9-1 16,-3 6-1-16,-3 5-2 16,-1 7 0-16,2 1-4 15,-1 9-5-15,-3-7-27 0,13 1 0 16,-5-10-1-16,12-5 1 15</inkml:trace>
  <inkml:trace contextRef="#ctx0" brushRef="#br2" timeOffset="473619.0895">9619 7806 87 0,'9'-11'36'0,"-9"11"-1"16,0 0 2-16,-25 10-34 15,7 11-2-15,0 2 2 16,3 9-1-16,0-4 1 0,6 5-1 16,0-2 0-16,12-1-1 15,3-4 0-15,7-5 0 16,9-4 0-16,3-5-1 15,4-5 0-15,3-7-1 16,6-7-1-16,3-14-3 16,16 5-14-16,-4-24-18 15,11 0 1-15,-8-10-2 16,4 2 2-16</inkml:trace>
  <inkml:trace contextRef="#ctx0" brushRef="#br2" timeOffset="473786.0991">10005 7733 87 0,'-53'28'38'0,"9"10"0"0,-6-4 0 15,16 9-24-15,4-1-11 16,13 4-1-16,9 0-1 16,9 2-1-16,14 4-2 15,1-12-2-15,21 7-29 16,-3-17-6-16,12-3 0 15,0-18-1-15</inkml:trace>
  <inkml:trace contextRef="#ctx0" brushRef="#br2" timeOffset="473939.1078">10287 8031 95 0,'-16'-7'39'15,"6"3"-1"-15,-2-3-6 0,12 7-66 16,-4-16-5-16,9-1 2 15,13-2 0-15</inkml:trace>
  <inkml:trace contextRef="#ctx0" brushRef="#br2" timeOffset="474202.1228">10615 7760 92 0,'-18'9'37'0,"11"2"0"16,-13-5-1-16,5 15-31 15,-5 0-1-15,5 12 0 16,-1-3 0-16,5 3-2 0,7-1 0 16,12-5-1-16,11-9 0 15,18-7 0-15,11-9-1 16,14-14-1-16,15-6-2 15,-1-12-5-15,12 5-29 16,-12-13-2-16,1 5 1 16,-21-7-2-16</inkml:trace>
  <inkml:trace contextRef="#ctx0" brushRef="#br2" timeOffset="474388.1335">10941 7682 96 0,'-38'33'36'16,"10"8"2"-16,5 2-3 0,1 3-34 15,11 3-1-15,5 1 1 16,6-3-3-16,3-6-5 16,15-1-30-16,-3-11 0 15,10-8 0-15,2-16-2 16</inkml:trace>
  <inkml:trace contextRef="#ctx0" brushRef="#br2" timeOffset="474652.1486">11329 7675 100 0,'-22'19'39'16,"15"2"2"-16,-9-2-2 15,6 11-36-15,-1-3-1 16,0 3 0-16,2-3-1 15,2 4 0-15,7-9-1 16,9-2 0-16,13-12 1 16,13-7-1-16,17-9 0 15,12-13-1-15,14-4-2 16,2-18-4-16,13 9-29 15,-17-16-3-15,-4 11 0 16,-25-4-2-16</inkml:trace>
  <inkml:trace contextRef="#ctx0" brushRef="#br2" timeOffset="474822.1583">11547 7718 104 0,'-56'46'39'0,"19"11"1"16,5-9-2-16,14 1-36 15,15-1-1-15,12-5-2 16,11 6-13-16,-3-15-23 15,12 5-3-15,-5-15-1 16,5 1-1-16</inkml:trace>
  <inkml:trace contextRef="#ctx0" brushRef="#br2" timeOffset="475375.1899">9364 8605 82 0,'7'-13'38'0,"-7"13"-1"16,0 0 1-16,0 0-36 16,-22 20 2-16,6 10-2 15,0 4 1-15,0 10-2 0,0 5-1 16,1-2-2-16,13 6-3 15,-3-17-18-15,21 1-15 16,-1-17 2-16,11-6-1 16,4-16 0-16</inkml:trace>
  <inkml:trace contextRef="#ctx0" brushRef="#br2" timeOffset="475606.2032">9813 8598 79 0,'-12'-6'38'0,"-4"14"-3"15,2 11 1-15,-5 0-29 16,5 9-2-16,2 0 0 0,9 0-1 16,10-3 0-16,14-2-1 15,13-11 0-15,14-2-1 16,10-10-1-16,8-12-2 15,8 3-4-15,-6-18-25 16,1 11-9-16,-16-6 0 16,-6 4-2-16</inkml:trace>
  <inkml:trace contextRef="#ctx0" brushRef="#br2" timeOffset="475794.2139">10091 8582 81 0,'-20'31'40'0,"2"10"-1"0,-7 3 0 15,10 2-26-15,-6 5-10 16,5-1-3-16,7 0 0 16,6-9-6-16,20-4-30 15,-4-19-2-15,21-4-1 16,-2-16 0-16</inkml:trace>
  <inkml:trace contextRef="#ctx0" brushRef="#br2" timeOffset="475945.2225">10365 8801 103 0,'-13'2'38'0,"-1"-6"1"16,14 4-4-16,11-11-69 15,-2-7-4-15,14 0-1 0,3-2-1 16</inkml:trace>
  <inkml:trace contextRef="#ctx0" brushRef="#br2" timeOffset="476326.2443">10991 8466 77 0,'-14'-12'39'0,"2"13"1"15,-14 0 0-15,3 11-26 16,-10 7-10-16,-1 15 0 15,-10 9 2-15,-2 12-2 16,-2 5 1-16,7 4-2 0,3 0 0 16,10-4-1-16,14-6 1 15,16-10-2-15,14-16-1 16,18-9 0-16,12-17 0 15,5-10 0-15,3-7 0 16,-2-9-1-16,-5-4 1 16,-10-3 0-16,-16 0-1 15,-8 0 0-15,-18 5 0 16,-10 3 0-16,-9 3-3 15,-4 2 2-15,1 3-2 16,0 0-1-16,15 12-7 16,-3-12-20-16,25 10-7 15,3-5 0-15,21 10-1 16</inkml:trace>
  <inkml:trace contextRef="#ctx0" brushRef="#br2" timeOffset="476658.2633">11316 8621 92 0,'11'-17'38'0,"-11"17"3"15,1-21-2-15,-1 21-33 16,-12 1-2-16,1 19 0 16,-8 7 1-16,-1 11-1 15,1 6 0-15,1 8-1 16,7-2 1-16,6-2-2 15,10-9 1-15,12-13-2 16,12-12 0-16,14-17-1 16,9-13 1-16,4-12-1 15,2-11-2-15,-6-10 2 0,-6-1-1 16,-12-3-1-16,-16 5-1 15,-14 6 1-15,-18 9-3 16,-13 6 1-16,-11 17-4 16,-14-1-6-16,10 24-8 15,-17-8-18-15,18 12 1 16,-4-8-1-16,20 3 0 15</inkml:trace>
  <inkml:trace contextRef="#ctx0" brushRef="#br2" timeOffset="479149.4058">9516 9425 75 0,'0'0'35'15,"7"16"1"-15,-9 10 0 16,-13 8-33-16,2 15-1 16,-5 7 1-16,3 9-1 15,-3 5-2-15,-1-9-3 16,12 8-21-16,-2-18-9 15,10-5-2-15,2-20-1 16,12-4 2-16</inkml:trace>
  <inkml:trace contextRef="#ctx0" brushRef="#br2" timeOffset="479415.421">9888 9520 77 0,'7'-15'35'0,"-11"4"1"15,4 11 1-15,-24 8-32 16,8 14 1-16,-6 3 0 16,4 16-1-16,-4-2 0 15,10 6-1-15,1-4-2 16,14 1 1-16,8-15-2 15,17-7 0-15,12-12-2 16,9-19-2-16,12 3-12 16,1-25-23-16,6 1 1 15,-6-13-1-15,-1 3-2 0</inkml:trace>
  <inkml:trace contextRef="#ctx0" brushRef="#br2" timeOffset="479567.4297">10173 9494 88 0,'-37'56'39'16,"1"5"-1"-16,14 14 1 15,0-8-30-15,14 3-6 16,12-11-5-16,6-15-31 16,21-6-5-16,6-16 0 15,12-11-1-15</inkml:trace>
  <inkml:trace contextRef="#ctx0" brushRef="#br2" timeOffset="479731.4391">10636 9693 102 0,'-37'3'38'16,"3"1"-3"-16,11 4-19 16,9-21-53-16,14 13 0 15,-2-24-2-15,19 8 1 16</inkml:trace>
  <inkml:trace contextRef="#ctx0" brushRef="#br2" timeOffset="479964.4524">10994 9360 89 0,'0'0'38'16,"0"0"0"-16,-13 22 1 15,-2 0-33-15,4 11-2 16,-5 8 0-16,0 9-1 15,-3 6-1-15,1 0-1 16,3 0-1-16,4-11-5 16,18 0-30-16,-4-20-4 15,17-5 0-15,4-20 0 16</inkml:trace>
  <inkml:trace contextRef="#ctx0" brushRef="#br2" timeOffset="480234.4679">11381 9383 95 0,'0'0'38'16,"-13"-2"2"-16,-6 9-2 16,-3 14-34-16,-2 2 1 15,0 9 0-15,1 1-1 16,3 7 0-16,3-2-1 15,8 0 0-15,13-8-1 16,17-6 0-16,16-9-2 16,18-11 0-16,15-7-1 15,11-12-2-15,13 0-5 16,-10-23-18-16,11 10-14 15,-20-11-1-15,-4 7-1 0,-25-10 0 16</inkml:trace>
  <inkml:trace contextRef="#ctx0" brushRef="#br2" timeOffset="480399.4773">11686 9406 102 0,'-52'44'40'0,"11"19"2"16,-2-3-3-16,18-3-35 15,0 12-1-15,11 3 0 16,9-4-5-16,2-12-10 15,21 5-24-15,-8-13-5 16,13-1 1-16,-4-16-3 16</inkml:trace>
  <inkml:trace contextRef="#ctx0" brushRef="#br2" timeOffset="483764.6698">9702 10422 70 0,'0'0'36'16,"0"0"-2"-16,-13 35 1 0,-12-4-31 15,0 14-3-15,-2 3 0 16,0 5 0-16,7 4-2 15,-4-13-9-15,19 4-23 16,2-13-1-16,13-10-1 16,7-9 0-16</inkml:trace>
  <inkml:trace contextRef="#ctx0" brushRef="#br2" timeOffset="484013.684">10035 10446 79 0,'-22'23'37'0,"-8"2"0"0,3 13-1 16,-1-6-32-16,9 8 0 15,8-4 0-15,17-1 0 16,9-10-3-16,16-3 1 15,12-11-3-15,9-13-4 16,16 0-17-16,-4-21-15 16,7-5 0-16,-8-9-1 15,-1-2 0-15</inkml:trace>
  <inkml:trace contextRef="#ctx0" brushRef="#br2" timeOffset="484179.6935">10396 10373 91 0,'-39'40'38'0,"-2"6"0"16,10 13-1-16,0-1-33 15,10 0-1-15,7-1-2 16,12-10-5-16,18 2-13 16,5-23-24-16,19-9 4 15,6-12-3-15,14-11 2 16</inkml:trace>
  <inkml:trace contextRef="#ctx0" brushRef="#br2" timeOffset="484328.7021">10793 10535 87 0,'-38'7'37'16,"5"5"-2"-16,5-2-3 0,4-3-65 16,24-7-3-16,0 0 0 15,18-12-1-15</inkml:trace>
  <inkml:trace contextRef="#ctx0" brushRef="#br2" timeOffset="484634.7196">11123 10346 79 0,'-23'24'38'16,"-16"-1"1"-16,10 8 0 16,-7-4-30-16,12 12-3 15,0-4-1-15,10 2 0 16,13-5-3-16,11-4 0 0,10-8-2 15,12-2 1-15,6-7 0 16,7-2-1-16,-1-3 0 16,-7 0 0-16,-4 1 0 15,-11 3 0-15,-11 5 0 16,-11 3 0-16,-11 0 0 15,-7 3 0-15,-3-2-3 16,-5-5-3-16,16 2-30 16,-10-13-4-16,20-3 2 15,-14-12-3-15</inkml:trace>
  <inkml:trace contextRef="#ctx0" brushRef="#br2" timeOffset="485087.7455">11179 10356 90 0,'10'-12'39'0,"7"9"-2"16,4-6 2-16,11 3-36 16,7-2-2-16,10 1 0 15,6-1 0-15,3 5 0 16,-4-2-1-16,2 3 0 15,-12 2 0-15,-6 2 1 16,-11 3-1-16,-12 2 1 16,-15-7 0-16,2 22 0 15,-18-7 1-15,-3 9 0 16,-11 2 1-16,-2 8-1 0,-2 3 1 15,6 3-1-15,6 3 0 16,11 1 1-16,11-7-2 16,15-3 1-16,22-13-1 15,12-11 0-15,12-11 0 16,10-10-1-16,-1-12 1 15,-3-10-1-15,-10-5 1 16,-10-3-1-16,-16-2 0 16,-17 3-1-16,-15 6 0 15,-14 3-1-15,-9 7 0 16,-8 5-3-16,6 17-5 15,-15-8-18-15,12 21-13 16,-2-2 1-16,10 11-2 16,6-7 2-16</inkml:trace>
  <inkml:trace contextRef="#ctx0" brushRef="#br2" timeOffset="490372.0477">9755 11191 53 0,'14'-7'35'0,"-14"7"-2"15,-6 20 1-15,-1 12-29 16,-9 2-2-16,2 13 0 0,-6 4-1 16,4 8 3-16,-2-1-3 15,6-2-1-15,7 5-13 16,5-20-22-16,10-8 0 15,8-14-3-15,8-10 2 16</inkml:trace>
  <inkml:trace contextRef="#ctx0" brushRef="#br2" timeOffset="490703.0666">10214 11281 54 0,'0'0'35'0,"0"0"1"15,-12-1-1-15,11 15-25 16,-12-4-3-16,6 10-1 15,-5 1-2-15,3 4 1 16,6-3-2-16,5 2 0 16,6-8-1-16,13-3 0 15,8-8-1-15,8-7 0 16,10-6-1-16,4-5-1 15,7 0-5-15,-10-15-24 16,9 9-7-16,-15-8-1 16,0 7-2-16</inkml:trace>
  <inkml:trace contextRef="#ctx0" brushRef="#br2" timeOffset="490912.0786">10532 11202 72 0,'-21'18'39'16,"9"10"-1"-16,-3 1 1 15,7 4-29-15,-1 2-6 16,4 4-1-16,4-2-1 16,0-1-1-16,5-2-2 15,-1-10-5-15,16 2-32 16,-7-10 0-16,7-2 0 15,-1-10-3-15</inkml:trace>
  <inkml:trace contextRef="#ctx0" brushRef="#br2" timeOffset="491086.0886">10905 11353 81 0,'0'0'38'0,"0"0"-6"15,0-14-31-15,0 14-37 16,3-15-2-16,-3 15 1 16</inkml:trace>
  <inkml:trace contextRef="#ctx0" brushRef="#br2" timeOffset="491462.1101">11298 11129 73 0,'-19'6'40'0,"-8"0"-1"16,2 12 0-16,-11 4-33 15,8 4-1-15,-2 1-1 16,10 5-1-16,4-2 0 15,14-1-1-15,11-4-2 16,12-7 1-16,11-7 0 0,15-5-1 16,5-3 0-16,5-3 0 15,-2 0 0-15,-3 3 0 16,-13 3 1-16,-9 5-1 15,-19 8 0-15,-11 5 0 16,-14 5 0-16,-9-1 2 16,-10 4-2-16,-1-5 1 15,5-3-5-15,-2-18-13 16,22 3-22-16,9-9-1 15,0-18 0-15,13-10-2 16</inkml:trace>
  <inkml:trace contextRef="#ctx0" brushRef="#br2" timeOffset="491845.132">11416 11090 91 0,'-15'0'40'15,"15"0"1"-15,11-6-1 16,11-5-37-16,22-6 0 15,17 0-1-15,1-4 0 16,4 6-1-16,0-1 0 16,-10 6-1-16,-9 5 1 15,-10 9-1-15,-17 5 1 16,-12 5-1-16,-16 4 1 15,-9 5 0-15,-13 6 0 16,-4 3 0-16,2 1 0 16,1-2 0-16,9 0-1 15,18-2 2-15,13-5-2 0,20-6 1 16,24-6 0-16,17-6-1 15,15-11 1-15,7-2-1 16,4-9-1-16,-1-2-1 16,-8-4-3-16,-17-11-7 15,-4 15-9-15,-34-16-15 16,-4 11-4-16,-22-10-2 15,-5 11 1-15</inkml:trace>
  <inkml:trace contextRef="#ctx0" brushRef="#br2" timeOffset="492003.141">12228 11132 95 0,'-49'63'41'15,"-3"-3"0"-15,15 8-2 16,2-8-35-16,17-5 0 0,11-9-3 16,18-11-1-16,18-9-9 15,6-25-13-15,21 4-17 16,-8-15-2-16,14 0 0 15,-9-15 0-15</inkml:trace>
  <inkml:trace contextRef="#ctx0" brushRef="#br2" timeOffset="492138.1487">12522 11447 96 0,'-14'19'41'0,"-8"-10"0"16,6 4-2-16,-4-8-36 16,6-9-8-16,14 4-24 15,0 0-12-15,8-13 2 0,-8 0-3 16</inkml:trace>
  <inkml:trace contextRef="#ctx0" brushRef="#br3" timeOffset="509661.151">12261 9271 18 0,'0'0'24'16,"0"0"1"-16,-4-10-7 15,4 10-6-15,0 0-1 16,0 0 0-16,0 0 0 16,0 21-2-16,-3-9-1 15,10 15 0-15,-9-2 0 16,4 17 0-16,-5-4-2 15,2 11 0-15,-5-2-2 16,-3 2-2-16,-3 0-1 0,-3-11-3 16,8 7-14-16,-4-19-19 15,9-2 1-15,2-12-1 16,0-12 0-16</inkml:trace>
  <inkml:trace contextRef="#ctx0" brushRef="#br3" timeOffset="510078.1748">12556 9268 49 0,'7'-17'31'0,"-7"17"0"16,0 0 0-16,-12 6-26 16,5 13 0-16,-6-1 1 15,6 15 0-15,-7-3 2 16,8 10-1-16,-4-5-2 15,7 3 0-15,3-11 0 16,11-1-1-16,6-14-1 0,7-7 0 16,8-14-3-16,7-9-1 15,8-2-3-15,-4-16-11 16,9 4-20-16,-10-4-2 15,1 4 0-15,-16-3 0 16</inkml:trace>
  <inkml:trace contextRef="#ctx0" brushRef="#br3" timeOffset="510249.1846">12770 9277 87 0,'-16'49'37'16,"-2"-3"-1"-16,8 8 2 15,-4-1-34-15,9-2-1 16,8-8-1-16,1-3-2 15,13-8-5-15,-6-18-25 16,18 0-7-16,0-18 1 0,12-3-2 16</inkml:trace>
  <inkml:trace contextRef="#ctx0" brushRef="#br3" timeOffset="510412.1939">13062 9440 77 0,'-13'1'35'0,"-1"-2"-6"15,0-9-16-15,14 10-45 16,-14-18-1-16,19 6-2 16,2-4 1-16</inkml:trace>
  <inkml:trace contextRef="#ctx0" brushRef="#br3" timeOffset="510669.2086">13224 9253 70 0,'-13'13'35'0,"4"6"0"16,-6 1 1-16,7 7-29 15,-7-4-3-15,6 5 1 16,-1-5-2-16,9-2 0 15,6-9-1-15,13-7-1 16,8-13 0-16,11-8-1 0,13-1-6 16,-3-19-29-16,10 5 0 15,-8-12-2-15,4 9-1 16</inkml:trace>
  <inkml:trace contextRef="#ctx0" brushRef="#br3" timeOffset="510850.219">13379 9259 90 0,'-12'28'37'0,"-4"-4"-2"16,12 8-4-16,-2-9-29 15,6 2-1-15,5-3-1 16,-1-8-25-16,13 7-10 15,-1-9 0-15,8 1-2 0</inkml:trace>
  <inkml:trace contextRef="#ctx0" brushRef="#br3" timeOffset="511166.2371">13626 9263 78 0,'-20'12'36'0,"10"9"0"16,-3-8 0-16,13 7-31 16,5-7-1-16,11 0-1 15,6-4 0-15,3 1-1 0,3 0 0 16,-1 0 0-16,1 1 0 15,-7 2-1-15,-5 2 0 16,-9 4 1-16,-8 0-1 16,-6-2 0-16,-4-1-2 15,-2-4-1-15,7 5-16 16,-6-24-18-16,12 7-1 15,-5-28-3-15,15 8 3 16</inkml:trace>
  <inkml:trace contextRef="#ctx0" brushRef="#br3" timeOffset="511348.2475">13734 9176 98 0,'0'0'38'16,"0"0"1"-16,19 15-5 15,0-26-31-15,9-1-1 16,5-2-2-16,0-6-9 15,6 11-25-15,-11-7-4 16,4 11 0-16,-12-4-2 16</inkml:trace>
  <inkml:trace contextRef="#ctx0" brushRef="#br3" timeOffset="520559.7744">15411 8841 79 0,'11'5'37'16,"-8"17"-3"-16,-17 19 2 15,-2 17-34-15,-11 15 0 16,3 7 0-16,-2 4 0 15,7 1 0-15,3-6 0 16,10-8-2-16,10-5-26 0,8-24-8 16,11-9-1-16,5-13-1 15</inkml:trace>
  <inkml:trace contextRef="#ctx0" brushRef="#br3" timeOffset="520770.7864">15902 9268 106 0,'-10'8'39'0,"-9"-8"0"15,5 2-2-15,-3-3-38 16,17 1-4-16,0 0-30 15,14-3-3-15,8 3 1 16,-2-7-3-16</inkml:trace>
  <inkml:trace contextRef="#ctx0" brushRef="#br3" timeOffset="521182.81">16521 8937 82 0,'0'-14'36'0,"0"14"0"16,0-17 0-16,0 17-29 15,0 0-1-15,0 0-1 16,-19 4 0-16,14 10-2 16,-6 4 0-16,1 7 0 15,-3 5 0-15,1 9-1 16,1 1 0-16,3 5 0 15,3-4 0-15,9 0 0 16,4-8-1-16,12-6 1 16,13-12-1-16,13-10 0 15,12-12 0-15,8-9-1 16,12-8 1-16,3-5-2 0,3-2-1 15,-6-3-4-15,-1 16-14 16,-22-12-16-16,-2 15-4 16,-17-5 0-16,-11 12-1 15</inkml:trace>
  <inkml:trace contextRef="#ctx0" brushRef="#br3" timeOffset="521439.8247">17153 8729 77 0,'-26'8'38'16,"3"18"-2"-16,-11 4 2 0,6 12-18 15,-4 8-15-15,7 15-2 16,2-2 1-16,5 7-1 15,3 0 0-15,7-6-2 16,10-4-1-16,11-14-5 16,17-2-30-16,-4-17-4 15,13-8 1-15,-4-13-2 16</inkml:trace>
  <inkml:trace contextRef="#ctx0" brushRef="#br3" timeOffset="521827.8469">17617 8840 94 0,'0'0'38'15,"0"0"0"-15,0 0-1 16,0 0-32-16,-20 16-2 16,8 0 1-16,-5 5-1 15,0 9 1-15,-3 1-1 16,-3 10 0-16,1-3-1 15,2 4 0-15,5-1 0 16,6-3 0-16,9-6-1 16,13-8 1-16,6-5-1 0,13-9 0 15,12-9 0-15,7-5-1 16,8-9 0-16,4-4 0 15,8-8 0-15,0 1-1 16,0-1-3-16,-8-12-10 16,8 16-10-16,-24-16-15 15,4 10-1-15,-17-8-1 16,-2 8 0-16</inkml:trace>
  <inkml:trace contextRef="#ctx0" brushRef="#br3" timeOffset="522039.859">18020 8838 94 0,'-36'23'38'16,"-2"-1"2"-16,12 13-1 0,-5 3-26 16,8 13-8-16,2 5-1 15,4 4 0-15,3 2-2 16,4 1-1-16,9-4-1 15,6-7-5-15,16 0-14 16,-5-30-16-16,24-4-4 16,2-20-2-16,15-10-1 15</inkml:trace>
  <inkml:trace contextRef="#ctx0" brushRef="#br3" timeOffset="522392.8792">18518 8822 104 0,'-28'10'39'0,"4"12"1"16,-12-4-2-16,12 12-33 15,-1 0-1-15,8 3 0 16,5-3-1-16,12 1-1 15,7-6-1-15,16-4 1 16,5-6-2-16,5-5 1 16,8-3-1-16,-2 1 0 15,-1 0 0-15,-6 0 0 16,-7 6 0-16,-8 5 0 15,-12 6 0-15,-9 4 0 16,-7 4 0-16,-5 1 0 16,-1 0-1-16,-1-5-2 0,4 1-7 15,-7-21-13-15,20 7-15 16,1-16-2-16,0 0 1 15,4-28-2-15</inkml:trace>
  <inkml:trace contextRef="#ctx0" brushRef="#br3" timeOffset="522595.8908">18562 8801 121 0,'0'0'41'0,"13"-2"2"15,13 4-3-15,6-10-36 16,20 1-1-16,9-5-4 15,8 1 1-15,2 4-10 16,-5-12-9-16,11 17-8 0,-22-13-9 16,7 12-6-16,-22-7-2 15,2 8 2-15</inkml:trace>
  <inkml:trace contextRef="#ctx0" brushRef="#br3" timeOffset="523308.9316">19694 8928 70 0,'8'-10'33'15,"-21"10"2"-15,-5 13-5 16,-16-7-16-16,5 16-3 16,-14-4-3-16,7 5-1 15,-2-4-2-15,11 6 0 16,8-6-2-16,13-2 0 0,12-2-2 15,16-1 0-15,10-5 0 16,9 6-1-16,4 1 1 16,1 1-1-16,-6 4 1 15,-6 3-1-15,-12 3 0 16,-8 4 1-16,-18-1-1 15,-10 1 0-15,-6-3 1 16,-3-4-1-16,3-8-1 16,2-10-4-16,18-6-25 15,8-14-8-15,16-8 2 16,0-19-3-16</inkml:trace>
  <inkml:trace contextRef="#ctx0" brushRef="#br3" timeOffset="523695.9537">19980 9078 98 0,'-18'15'37'0,"18"2"1"16,0-17-1-16,26 2-32 15,5-9-1-15,20-3-1 16,5-7 0-16,5-2-1 15,3-3-1-15,-4-1 0 16,-4 4 0-16,-10-3 0 16,-12-1-1-16,-13 4 1 15,-13 1 0-15,-14 3-1 16,-16 2 1-16,-8 7-1 15,-11 5 1-15,-5 6 0 0,-4 11 0 16,-2 10 0-16,4 3 0 16,4 9 0-16,11 5 0 15,8 4 0-15,14-1 0 16,14-3-1-16,18-6 0 15,16-13-3-15,25 3-9 16,0-30-15-16,27 7-11 16,2-23-2-16,15 1 0 15,-5-12-1-15</inkml:trace>
  <inkml:trace contextRef="#ctx0" brushRef="#br3" timeOffset="523977.9699">21144 8925 90 0,'-16'-18'35'0,"16"18"1"16,-20-22 1-16,20 22-30 16,-21-17-2-16,7 18 0 15,-11 1 0-15,-6 17 0 16,-5 4-1-16,-5 9 1 15,1 5-2-15,0 8 0 16,7 1-1-16,5 2 0 16,10-6-1-16,18-5 0 15,19-12-1-15,16-10-1 16,19-4-4-16,8-21-7 15,27 9-11-15,-12-23-16 16,15 6 0-16,-7-14-1 0,-1 8-1 16</inkml:trace>
  <inkml:trace contextRef="#ctx0" brushRef="#br3" timeOffset="525014.0291">21573 8991 100 0,'-25'12'39'0,"-12"-2"0"15,5 11 0-15,-8 1-33 16,6 8-1-16,-2 1 0 15,8 5-2-15,0-1 0 16,11 1 0-16,11-5-1 16,11-5-1-16,13-10 0 15,13-12 0-15,9-6-1 16,3-10 1-16,5-8-1 0,2-9-1 15,-5-3 1-15,-4-4 0 16,-13-2 0-16,-7-4-1 16,-11 5 1-16,-10-1 0 15,-7 8 0-15,-7 6 0 16,-6 5 0-16,-4 9 0 15,0 7 0-15,2 4 0 16,7 5 0-16,15-6 0 16,-5 19 0-16,19-12 0 15,10-1 0-15,10-3 0 16,9-3 0-16,4 2 1 15,-2-2-1-15,1 2 0 16,-9 3 1-16,-7 4 0 16,-9 3-1-16,-9 5 1 15,-12 1-1-15,-5 5 1 0,-9 2-1 16,-1 2 0-16,0 0 1 15,-2-4-1-15,3-1 0 16,8-6 0-16,6-16 0 16,0 0 0-16,19-4-1 15,1-17 1-15,3-4 1 16,5-7-1-16,0-4 0 15,-4-1 0-15,-1 4 0 16,-3 3 0-16,-6 11 0 16,-3 7 0-16,-11 12 0 15,0 0 0-15,12 27 0 16,-7-3 0-16,2 9 0 0,4 5 0 15,6 0-1 1,12-1-1-16,9-4-2 0,4-10-5 16,15 3-5-16,-5-26-10 15,14 7-15-15,-9-20 0 16,7 0-1-16,-20-14 3 15,3-1 33-15,-14 0 7 16,-18-13 7-16,3 19 11 16,-27-14 16-16,4 14 0 15,-17-3 2-15,0 15 0 16,-16 1-32-16,2 15-1 15,-2 7-2-15,0 11-1 16,1 7 0-16,8 9 0 16,4 1-1-16,14-1 0 15,11-6-2-15,18-9 0 16,6-15 0-16,18-12 0 0,11-18 0 15,7-15 0-15,7-11 0 16,0-12 0-16,-1-7 0 16,-2-5 0-16,-7-4 0 15,-6 3 0-15,-7 5 0 16,-12 9 0-16,-10 14 0 15,-15 14 0-15,-7 29-2 16,-20 1 4-16,-3 27-2 16,-5 17 0-16,-4 11 0 15,3 6 0-15,5 5 0 16,10-3-3-16,18-2-4 15,9-21-6-15,25 6-4 16,-3-31-5-16,30 0-11 16,-7-24-7-16,13-6-1 15,-8-16 4-15,2-5 3 0</inkml:trace>
  <inkml:trace contextRef="#ctx0" brushRef="#br3" timeOffset="525299.0454">23386 8810 118 0,'-14'-6'40'16,"-21"2"1"-16,11 14-1 15,-16 3-35-15,9 5-2 16,5 2-1-16,9 3 0 15,12 1-1-15,12 0 0 16,8-3 1-16,10-1-2 16,7 0 0-16,2-3 0 15,-1-4 0-15,-1 4 0 16,-9-4-2-16,-7 5 2 0,-8 0 0 15,-11 9 2-15,-8-2-2 16,-5 3 0-16,-6 3 0 16,-2-2-2-16,-3 2-1 15,-2-10-7-15,12 3-5 16,-9-23-3-16,24 13-10 15,-12-27-13-15,16 2-1 16,-5-18-1-16,6-5 3 16</inkml:trace>
  <inkml:trace contextRef="#ctx0" brushRef="#br3" timeOffset="526808.1317">683 12025 11 0,'0'0'24'15,"0"0"1"-15,0 0-2 16,11-17-10-16,1 13-6 16,-12 4-22-16,19-12-9 15,-19 12 0-15,20-17-2 0</inkml:trace>
  <inkml:trace contextRef="#ctx0" brushRef="#br3" timeOffset="528393.2224">654 11955 23 0,'-18'-13'25'0,"18"13"1"16,-19-16 1-16,11 1-18 15,8 15-4-15,-7-13 0 16,7 13-1-16,0 0-1 15,7-11 0-15,5 8-1 0,6 2 0 16,2-3 0-16,8 2-1 16,1 0 1-16,3 2-1 15,6-2 0-15,0 2 0 16,4 0 0-16,3 1 1 15,5-2-1-15,2 1 0 16,5-4-1-16,4 2 1 16,3-1-1-16,6-2 0 15,-1 0-1-15,2 0 1 16,-1 0 0-16,8 2-1 15,0 0 1-15,-2 0 0 16,3 2 1-16,1-1-1 16,-1 1 0-16,3 0 0 15,1 0 1-15,1 1-1 16,1 0 1-16,5 0-1 0,-1 0 1 15,-3 2-1-15,6 2 1 16,0-1-1-16,2 1 1 16,3-1-1-16,4-1 1 15,1 0-1-15,5-1 1 16,5-4-1-16,5 2 1 15,4-2-1-15,10-1 1 16,-2 2-1-16,-1-1 1 16,2-1-1-16,2 3 1 15,2 0-1-15,4 1 1 16,0-2-1-16,-2 2 1 15,3-2 0-15,3 0-1 16,3 1 1-16,-3-3-1 0,0 3 1 16,-2 0 0-16,-3 0 0 15,-2 0-1-15,-3 3 1 16,-3-2-1-16,-5 2 1 15,-4 1-1-15,2 1 0 16,-1-1 0-16,-1-1 1 16,1-1-1-16,-1-1 0 15,-2 0 0-15,6-2 0 16,4-2 0-16,0 1 2 15,-2-3-2-15,3 2 0 16,0-2 0-16,5-1 1 16,0 0-1-16,-1-1 0 15,-2 2 1-15,-2 0-1 16,-1-1 1-16,3 2-1 15,-2-3 0-15,-2 1 1 0,3-1 0 16,1-2 2-16,6 3-3 16,0-3 3-16,4 3-2 15,2 0 2-15,0-1-3 16,4 6 3-16,-2-2-3 15,1 2 0-15,-2 3 0 16,-1-1 0-16,2 3 0 16,2-5 0-16,-1 2 0 15,5 0 0-15,-3 2 0 16,6-1 0-16,0-1 0 15,0 0 0-15,1-1 0 16,0 2 0-16,0-2 1 16,3 1-1-16,-2 0 0 15,3 0 0-15,-3 0 0 0,11-4 0 16,-1 5 1-16,3-2-1 15,0 1 0-15,6 0 1 16,2 0-1-16,4 0 0 16,1 0 0-16,3-1 0 15,6 2 0-15,3-1 0 16,4 0 0-16,2-1 1 15,7 2-2-15,0-3 2 16,6 1-2-16,0 1 1 16,-1-2 0-16,5 0-2 15,-5 3 2-15,0-1-1 16,-4 0 0-16,1 1 0 15,-2-1 1-15,-4 2-1 16,3-2 1-16,3 0 0 0,-2-3 0 16,5 0 1-16,2 1-1 15,-1-2 0-15,4-1 0 16,4-1 0-16,1 1 1 15,-2-1-1-15,0-1 0 16,2 3 0-16,-1-1 0 16,2 2 0-16,0-2 0 15,0 4 0-15,-7-3 0 16,5 2 0-16,-6-1 0 15,-5-2 1-15,0 3-1 16,-1-2 0-16,-3-2 0 16,-3 1 0-16,0 0 1 15,-3 0-1-15,-1-1 1 16,-3 2-1-16,-1 1 1 15,-4 1-1-15,-5 0 1 0,-4 0 0 16,-7 3 0-16,-2-1-1 16,-12 1 0-16,-11 1 0 15,-15 0 0-15,-8 0 2 16,-23 0-2-16,-12 2 1 15,-18-1 0-15,-18-2-1 16,-18-1 1-16,-10 0 0 16,-5 3-3-16,-23-3-3 15,20 1-20-15,-20-1-9 16,12-6 1-16,-12 6-2 15,6-12 1-15</inkml:trace>
  <inkml:trace contextRef="#ctx0" brushRef="#br3" timeOffset="638907.5435">1798 12156 6 0,'0'0'31'16,"-9"-10"0"-16,9 10 2 16,-13-15-15-16,13 15-4 15,-12-16 6-15,12 16-10 0,-19-14-2 16,19 14-2-16,-23-6-3 15,8 16 0-15,-6 8-2 16,0 12 1-16,-3 9-1 16,2 11 0-16,4 5 1 15,3 3-1-15,6-2 0 16,12-4 0-16,12-9 1 15,13-12-1-15,12-11 0 16,9-13-1-16,8-12 1 16,2-11 0-16,0-10-1 15,-4-8 1-15,-7-9 0 16,-10-5 0-16,-14-6-1 15,-10-1 1-15,-9-1-1 0,-12 4 0 16,-10 3 0-16,-8 8 0 16,-6 10 0-16,-7 11 0 15,-5 10-1-15,-2 13 0 16,4 11 0-16,5 5-2 15,15 13-12-15,4-14-22 16,23 8 0-16,8-16-1 16,24 3 0-16</inkml:trace>
  <inkml:trace contextRef="#ctx0" brushRef="#br3" timeOffset="639074.553">2473 12230 85 0,'-19'5'38'15,"7"2"-2"-15,-6-11-6 16,-10-7-65-16,28 11-2 16,4-22-1-16,16 12 0 15</inkml:trace>
  <inkml:trace contextRef="#ctx0" brushRef="#br3" timeOffset="639507.5778">3029 12000 63 0,'-36'-10'39'0,"1"14"0"16,-10-3 0-16,2 14-24 15,-5 1-11-15,4 11 0 16,3-3-1-16,9 4 1 16,11-5-2-16,15-4 0 15,14-6-1-15,17-8 1 16,15-11-1-16,10-7 0 15,6-7 0-15,8-1 0 16,-2-2 0-16,-7-3-1 16,-7 7 1-16,-12 2-1 15,-11 10 1-15,-11 10-1 16,-14 12 0-16,-13 14 1 15,-8 12-1-15,-5 12 0 0,-6 9 0 16,-2 6 0-16,5 4-1 16,1-5-1-16,12-5-2 15,4-19-7-15,25 1-28 16,5-28 0-16,23-6-1 15,4-18-1-15</inkml:trace>
  <inkml:trace contextRef="#ctx0" brushRef="#br3" timeOffset="639756.592">3544 12052 85 0,'0'0'39'0,"-20"-13"0"15,8 27 1-15,-8 1-35 0,2 8-1 16,-2 7-1-16,3 2 0 15,4 1-1-15,6 2 0 16,8-3 0-16,13-5-1 16,16-13 0-16,14-12 0 15,18-12-2-15,13-11 0 16,13-6-3-16,-1-16-10 15,10 7-26-15,-16-15 1 16,-1 11-1-16,-22-6-1 16</inkml:trace>
  <inkml:trace contextRef="#ctx0" brushRef="#br3" timeOffset="639940.6025">3827 12053 89 0,'-47'44'41'15,"14"7"0"-15,0-8-2 16,15 3-35-16,4 1-2 15,10 2 0-15,5-2-4 16,5-6-4-16,14 5-31 16,-1-16-3-16,12 2 0 15,-1-17-2-15</inkml:trace>
  <inkml:trace contextRef="#ctx0" brushRef="#br3" timeOffset="640387.6281">4345 12032 66 0,'0'0'38'15,"0"0"-1"-15,0 0 2 16,-19 10-30-16,14 9-1 16,-13-2-2-16,2 14-1 15,-7 0-1-15,1 9 0 16,-3 1-1-16,3 6 0 15,7 1-1-15,5-5 0 16,9-1-2-16,11-7 0 16,11-8 0-16,8-8 0 0,8-9 0 15,2-11-1-15,7-9 1 16,-3-10 1-16,-4-9-1 15,-2-3 1-15,-5-10-1 16,-13-2 0-16,-6-3 1 16,-9 0-1-16,-11 3 0 15,-10 5-1-15,-9 11-1 16,-11 7 0-16,-5 16-2 15,-13-2-15-15,15 25-20 16,-7-2-2-16,18 7 0 16,5-10-1-16</inkml:trace>
  <inkml:trace contextRef="#ctx0" brushRef="#br3" timeOffset="641344.6829">5019 12205 71 0,'0'0'38'0,"0"0"-1"16,0 0 0-16,0 0-34 16,-2 10-1-16,-8 9 0 15,-3-1 0-15,-1 9 0 16,-4-2 1-16,6 5-1 15,-1-5 0-15,4 1 0 16,4-4 0-16,5-6-2 16,0-16 1-16,16 11 0 15,-1-18-1-15,5-8 1 16,2-5 0-16,3-4-1 0,0-8 1 15,-2 1 0-15,-5-1 0 16,2 3-1-16,-8 3 1 16,-5 9 0-16,-5 5-1 15,-2 12 1-15,-12 1 0 16,4 10-1-16,-3 6 1 15,-2 3-1-15,2 2 0 16,7-1 0-16,4-4 0 16,9-5 1-16,13-11-1 15,7-7 0-15,12-5 1 16,6-8 0-16,3-2 0 15,1 2 0-15,-8-2-1 16,-3 6 1-16,-11 6 0 16,-8 8 0-16,-21 1-1 0,8 19 1 15,-12 3 0-15,-6 4-1 16,0 4-1-16,-2 4 1 15,4 3-3-15,1-7-3 16,22 9-26-16,-8-19-8 16,20 1-1-16,-2-17-1 15</inkml:trace>
  <inkml:trace contextRef="#ctx0" brushRef="#br3" timeOffset="642175.7304">2740 12805 63 0,'-4'-26'38'16,"-1"10"-1"-16,-13-4 1 15,4 14-31-15,-20 1-1 16,2 11-1-16,-11 6-2 16,1 15 0-16,-2 7-1 15,2 8 0-15,5 2 0 16,12 0 0-16,8-6-1 15,14-5 1-15,14-11-1 16,13-13 0-16,18-15 1 16,7-9-1-16,7-11 0 15,5-3-1-15,-4-2 1 16,-1-4-1-16,-13 9 1 15,-6 3-1-15,-18 14 0 0,-19 9 0 16,7 26 0-16,-18 8 0 16,-14 13-1-16,-6 15 1 15,-5 5-2-15,-3 4 1 16,1 2-3-16,4-12-3 15,20-1-31-15,-1-23 1 16,26-10-3-16,7-31-1 16</inkml:trace>
  <inkml:trace contextRef="#ctx0" brushRef="#br3" timeOffset="642416.7442">3254 12844 81 0,'-47'39'40'15,"11"12"0"-15,-3-11-1 16,17 6-36-16,8-7-1 16,15-3 1-16,17-10-1 15,19-8-1-15,15-11-1 16,10-9 0-16,13-11-4 15,0-19-14-15,11 6-19 16,-15-16-1-16,5 1-2 16,-20-11 1-16</inkml:trace>
  <inkml:trace contextRef="#ctx0" brushRef="#br3" timeOffset="642573.7532">3568 12861 79 0,'-62'59'38'0,"15"15"0"15,3-10-1-15,17 2-34 16,13-10-2-16,14-13-3 15,28-8-9-15,6-25-26 16,27-5 0-16,10-24-2 16,12-4 4-16</inkml:trace>
  <inkml:trace contextRef="#ctx0" brushRef="#br3" timeOffset="642851.7691">3961 12980 87 0,'-37'29'39'15,"-12"-2"-1"-15,9 21 4 16,-9-1-36-16,22 2-2 0,5-2-1 15,18-4-1-15,12-9-1 16,20-11 0-16,17-12 0 16,18-16-1-16,9-11 0 15,10-12 1-15,-2-11 0 16,-4-6 0-16,-7-4 0 15,-16 1-1-15,-22-2 0 16,-19 6-1-16,-26 8-1 16,-20 2-1-16,-13 14-4 15,-18-5-13-15,6 23-20 16,-6-4 0-16,16 14-1 15,4-6 0-15</inkml:trace>
  <inkml:trace contextRef="#ctx0" brushRef="#br3" timeOffset="643519.8073">4706 12987 85 0,'0'0'40'15,"0"0"-1"-15,0 0 1 16,-1 14-37-16,-10 7-1 0,-3 8-1 16,0 7 0-16,-1-2-1 15,5 0 0-15,1-3 0 16,7-5 0-16,3-9 0 15,8-9 0-15,10-9 1 16,0-8-1-16,7-12 1 16,2-1 0-16,-4-8 0 15,2-2 0-15,-2-5-1 16,-6 2 1-16,-3 3 0 15,-1 5-1-15,-5 3 1 16,-4 5-1-16,0 8 0 16,-5 11 1-16,0 0-1 0,15-2 1 15,-15 2-1-15,21 16 1 16,-6-3-1-16,3-2 1 15,8 1-1-15,2-5 1 16,6-5-1-16,2-4 1 16,5-6-1-16,3-5 1 15,-4-8-1-15,0 0 1 16,-8-1 0-16,-4 1-1 15,-7 1 1-15,-3 5-1 16,-18 15 1-16,0 0-1 16,0 0 0-16,-5 23 1 15,-6 7-1-15,-3 3 0 16,2 8-2-16,1-1 0 15,8 2-2-15,-1-10-3 16,22 6-20-16,-4-25-13 0,18-4 1 16,-1-18-4-16,18-6 4 15</inkml:trace>
  <inkml:trace contextRef="#ctx0" brushRef="#br3" timeOffset="644008.8352">5693 12871 99 0,'-19'13'39'16,"1"15"2"-16,-11-7-14 15,10 11-23-15,-6 0-2 16,7 3 0-16,4-6-1 16,4-4 1-16,7-9-1 15,3-16-1-15,17 8 1 16,3-18-1-16,2-10 1 0,1-8 0 15,4-6 0-15,2-8-1 16,-5 0 1-16,-1-3-1 16,-3 7 0-16,-6 3 0 15,-7 7 0-15,2 9 0 16,-9 19 0-16,0 0 1 15,0 0-1-15,7 14 0 16,0 2 1-16,0 3-1 16,8 1 1-16,4-3 0 15,11-7 0-15,6-6-1 16,8-7 1-16,3-9 0 15,3-7-1-15,2-3 1 16,-2-5 0-16,-3-1-1 16,-7 4 1-16,-11 2-1 0,-4 5 1 15,-11 9 0-15,-14 8-1 16,11 8 1-16,-14 10-1 15,-1 10 1-15,-3 7-2 16,0 6 0-16,0 9-7 16,-9-14-13-16,16 14-21 15,-13-12 0-15,8 6-3 16,-5-14 2-16</inkml:trace>
  <inkml:trace contextRef="#ctx0" brushRef="#br3" timeOffset="733696.9651">9318 13185 11 0,'-4'-13'30'16,"4"13"2"-16,-4-10 1 15,4 10-22-15,0 0 0 16,0 0-2-16,6 16-2 16,-4 0-1-16,8 12-2 15,-2 1 0-15,6 10 0 16,-4-1-1-16,1 8-1 15,-3-4 1-15,3 0 0 16,-7-1-2-16,3-4 0 0,-4-7-1 16,-2-8-3-16,10-1-31 15,-11-21-1-15,2 14-2 16,-2-14 1-16</inkml:trace>
  <inkml:trace contextRef="#ctx0" brushRef="#br3" timeOffset="734330.0013">10099 13034 26 0,'7'-16'31'0,"-4"-4"4"16,-4-2-3-16,-4 12-21 16,-11-7-2-16,3 11-2 15,-14-1-2-15,-2 14-1 16,-8 1-2-16,-2 13 1 15,-4 2-2-15,6 9 1 16,-1 5 0-16,6 7-1 0,7 0 0 16,11 1 0-1,9-4 0-15,10 1-1 0,7-8 1 16,10-5 0-16,9-8-1 15,8-10 1-15,-1-9-1 16,3-12 1-16,0-7-1 16,-4-8 0-16,-1-9 0 15,-7-5 1-15,-7-1-2 16,-2-4 2-16,-6 0-1 15,-6 4 0-15,-4 0 0 16,-3 12 0-16,-2 6 0 16,0 7 0-16,1 15 0 15,0 0 0-15,0 18 1 16,2 12-1-16,7 8 0 15,1 7 0-15,0 6 1 0,3 3-1 16,5 0 1-16,-3-2 0 16,0 0 0-16,-3-12-4 15,9-2-33-15,-14-10 0 16,2-6-1-16,-9-22 0 15</inkml:trace>
  <inkml:trace contextRef="#ctx0" brushRef="#br3" timeOffset="738541.2422">10641 13448 56 0,'-14'2'7'0,"14"-2"-7"16,0 0-10-16,0 0-24 15</inkml:trace>
  <inkml:trace contextRef="#ctx0" brushRef="#br3" timeOffset="740149.3342">11359 12956 13 0,'0'0'31'16,"0"0"1"-16,2-13 1 15,-11-2-20-15,9 15-2 16,-23-15-3-16,8 10-1 16,-14-5-2-16,3 4-2 15,-7 2-1-15,-4 4-1 0,-3 1 0 16,0 9 0-16,-1 0-1 15,6 8 1-15,2 0-1 16,10 9 1-16,1 0-1 16,6 3 1-16,2 3 0 15,9-1 0-15,3 0 0 16,4-2-1-16,3-3 1 15,2-4-1-15,0-7 2 16,2-3-2-16,4-8 1 16,3-9-1-16,-2-2 0 15,3-4 1-15,-1 0 0 16,3 0 0-16,-1 3-1 15,5 7 1-15,-3 1-1 0,6 10 0 16,1 3 0-16,4 2-1 16,2-1 1-16,0 3-1 15,1-2 1-15,1-1-1 16,-5-1 1-16,-4 1 1 15,-8 2-1-15,-5 5 0 16,-12 4 1-16,-6 1 0 16,-8 2 0-16,-7 1 0 15,-7-2 1-15,-3-3-1 16,-2-8 1-16,-4-4-1 15,1-9 0-15,-3-7 0 16,1-4-3-16,-7-15-33 16,12 2-1-16,0-11-2 15,13-1 0-15</inkml:trace>
  <inkml:trace contextRef="#ctx0" brushRef="#br3" timeOffset="740732.3675">11694 13082 46 0,'0'0'35'16,"0"0"0"-16,3-10-10 15,-5-8-15-15,19 6 0 16,-6-12-1-16,13 2-3 15,-1-7-2-15,10 4-1 16,-1-1-1-16,6 6-1 16,-2 5-1-16,-2 14 1 15,-2 10-1-15,-5 11 0 0,-7 10 0 16,-10 6 1-1,-6 7 0-15,-9 6-1 0,-9 3 1 16,-2 0-1-16,-11-3 1 16,4-3-1-16,-1-6 1 15,3 2-1-15,2-9 0 16,8-5 0-16,5-5 1 15,10-7 0-15,10-3-1 16,10-8 1-16,8-3 0 16,6-6-1-16,7-3 0 15,1-1 1-15,0 1-4 16,-14-5-33-16,7 8-1 15,-15-6-3-15,-2 5 2 16</inkml:trace>
  <inkml:trace contextRef="#ctx0" brushRef="#br3" timeOffset="744002.5545">9380 14103 19 0,'6'-18'31'16,"2"1"1"-16,-3 0 1 0,-3-3-25 15,-2 20-1-15,11-21 0 16,-11 21-1-16,12-6 0 16,-1 15-2-16,-4 5 1 15,6 14-1-15,-3 5-1 16,2 15 2-16,4 4-3 15,-1 8 1-15,-2 0-1 16,-2 0 0-16,0-2-2 16,-2-7 1-16,-1-9-2 15,-7-12-8-15,3-1-27 16,-7-15-1-16,3-3 0 15,0-11-1-15</inkml:trace>
  <inkml:trace contextRef="#ctx0" brushRef="#br3" timeOffset="744656.592">10293 14078 14 0,'7'-18'32'0,"-4"-1"2"15,-3 3 1-15,-14-7-22 16,14 23-2-16,-26-17-3 15,9 20-1-15,-11 0-3 16,2 10-1-16,-6 5-1 16,3 9-1-16,1 6 0 15,6 5 1-15,4-2-2 16,10 3 3-16,3-4-3 15,11-2 1-15,7-7 0 16,6-9-1-16,4-6 1 16,3-9-1-16,5-5 1 0,-1-9-1 15,-1-8 1-15,-1-9-1 16,-5-4 1-16,0-6-1 15,-5-1 1-15,-2 1-2 16,-8 1 2-16,0 7-1 16,-3 7 0-16,-3 8 0 15,-2 16 0-15,0 0 0 16,-4 10 0-16,4 15 1 15,-2 10-1-15,7 8 1 16,0 7-1-16,3 7 1 16,0 3-1-16,6 0 2 15,-4-1-2-15,8-9 1 16,-3-5-1-16,-2-8-1 15,10 1-10-15,-8-20-27 0,2-6 2 16,-4-11-3-16,2-4 2 16</inkml:trace>
  <inkml:trace contextRef="#ctx0" brushRef="#br3" timeOffset="744874.6044">10848 14269 47 0,'0'0'36'0,"0"0"1"16,11-9-1-16,-11 9-31 15,0 0-1-15,0 0-2 16,4-13-8-16,-4 13-28 0,0 0-2 15,14 1-1-15,-14-1 0 16</inkml:trace>
  <inkml:trace contextRef="#ctx0" brushRef="#br3" timeOffset="745391.634">11250 13967 13 0,'0'0'32'16,"11"-19"2"-16,-7 7 1 15,7 8-21-15,-8-12-3 16,8 15-2-16,-11 1-2 16,13-1-1-16,-13 1-2 15,10 28-1-15,-10-3 1 16,2 11-2-16,-9 3 0 0,4 9-1 15,-2 0 1-15,3 0-1 16,2-4-1-16,5 0 2 16,8-10-2-16,8-3 1 15,6-10 0-15,7-6-1 16,1-6 1-16,3-3-1 15,2-5 0-15,-4-2 0 16,1-1-3-16,-15-12-7 16,4 12-27-16,-14-6-1 15,-2 5 0-15,-8-7 0 16</inkml:trace>
  <inkml:trace contextRef="#ctx0" brushRef="#br3" timeOffset="745642.6484">11624 14169 48 0,'0'0'38'16,"-4"27"0"-16,5-9-1 15,8 12-27-15,-7 3-5 16,6 11 0-16,-3 1-2 16,0 7 0-16,2-5-2 15,0-7-3-15,11-2-34 16,-11-13-2-16,8-9-1 15,-3-15 1-15</inkml:trace>
  <inkml:trace contextRef="#ctx0" brushRef="#br3" timeOffset="746285.6851">12191 13922 27 0,'0'0'34'0,"-18"-20"2"16,18 20-1-16,-31-13-22 15,31 13-4-15,-34 15-2 16,16 8-3-16,-6 2-1 16,0 16 0-16,1 9-1 0,4 15-1 15,1 6 0-15,9 5 0 16,7-2 0-16,9-2 1 15,6-9-2-15,12-9 1 16,4-14-1-16,8-14 1 16,5-17-1-16,0-10 0 15,1-12 0-15,-4-8 0 16,-7-8 0-16,-5-1 0 15,-11-9 1-15,-14 9-1 16,-13 2 0-16,-9 8 0 16,-13 10 1-16,-5 9-1 15,-5 10 1-15,3 6-1 16,2 7 0-16,5 0-3 15,22 6-33-15,-7-7-1 0,22 0-1 16,-4-21-1-16</inkml:trace>
  <inkml:trace contextRef="#ctx0" brushRef="#br3" timeOffset="747420.7501">9551 14991 0 0,'2'-13'32'15,"2"-1"1"-15,-3 2 1 0,-1 12-18 16,0-20-5-16,0 20-2 16,0 0-2-16,14 20-2 15,-14 4-2-15,2 13 0 16,-3 5-2-16,3 8 2 15,-3 1-2-15,4 0 0 16,-3-4-1-16,3-7 0 16,5-3-6-16,-8-16-27 15,11-8-1-15,2-5-3 16,6-8 2-16</inkml:trace>
  <inkml:trace contextRef="#ctx0" brushRef="#br3" timeOffset="747953.7805">10328 15029 32 0,'1'-13'34'15,"-1"2"2"-15,-4-5-1 16,1 4-29-16,-8-5-1 16,1 8-1-16,-5-5-1 15,-2 11 0-15,-5 3-2 16,-1 10 0-16,-5 3 0 15,1 8-1-15,1 7 0 16,4 5 1-16,3 3-1 0,6 1 0 16,9-2 1-16,7-5-1 15,5-5 0-15,7-9 0 16,5-10 1-16,7-8-1 15,2-10 0-15,0-5 1 16,-2-12-1-16,0-2 0 16,-5-5 1-16,-1 0-1 15,-5 3 0-15,-5 3 0 16,-7 6 0-16,1 6 0 15,-5 18 1-15,0 0-1 16,0 0 0-16,8 22 0 16,-3 6 0-16,0 11 1 15,2 4-1-15,3 6 2 16,0 4-2-16,0-1 1 0,3 1 0 15,-1-5-1-15,1-7-1 16,-4-21-12-16,9 4-23 16,-5-18 0-16,4-6-1 15,-1-12-1-15</inkml:trace>
  <inkml:trace contextRef="#ctx0" brushRef="#br3" timeOffset="748215.7955">10920 15264 52 0,'14'3'40'16,"-14"-3"-3"-16,0 0 1 16,0 0-33-16,14-7-3 15,-14 7-21-15,0 0-18 16,11-4-1-16,-11-6 0 15,8-2 0-15</inkml:trace>
  <inkml:trace contextRef="#ctx0" brushRef="#br3" timeOffset="755075.1879">11539 14954 20 0,'-11'-10'33'0,"11"10"1"15,0 0 0-15,0 0-25 16,5-11-3-16,11 8-1 16,-1-6-3-16,7 3 0 15,-3 0 0-15,4-1-2 16,-1 3 1-16,-4 2-1 15,-6 5 1-15,-12-3-1 16,14 19 1-16,-14-4 0 16,-8 4-1-16,-3-2 2 15,1 1-2-15,-3 0 1 0,3-4 0 16,0-3-1-16,10-11 1 15,-5 12-1-15,5-12 1 16,11 0-1-16,3-3 0 16,5 1 0-16,4 4 0 15,6 5 0-15,-1 6 0 16,-1 2 1-16,-1 6-1 15,0 1 0-15,-6 4 1 16,-2 3 0-16,-13-1 0 16,0-3 1-16,-10 0-1 15,-2-3 1-15,-10-2 0 16,-3-3 1-16,-6-3-2 15,-2-4 0-15,-1-5 0 0,0-5 0 16,1-6-1-16,3-3 0 16,8-4-2-16,1-10-11 15,13 9-23-15,3-6-1 16,10 5-1-16,3-5 1 15</inkml:trace>
  <inkml:trace contextRef="#ctx0" brushRef="#br3" timeOffset="755624.2193">12383 14951 14 0,'0'-13'33'16,"4"2"0"-16,-6-6 2 15,2 17-22-15,-3-26-3 16,3 26-3-16,-6-22-1 16,6 22-2-16,-18-15-1 15,1 16-1-15,-4 5 0 16,-2 6-1-16,-2 5 1 15,2 8-1-15,-2 0-1 16,9 6 1-16,3 2-1 0,11-4 1 16,6-4-1-16,4-3 2 15,7-10-2-15,4-7 0 16,5-6 0-16,0-8 0 15,1-9 1-15,-1-6-1 16,-1-5 0-16,-4 2 0 16,0-1 0-16,-5 5 0 15,-1 3 0-15,-13 20 0 16,16-4 0-16,-7 18 1 15,-3 12-1-15,2 12 0 16,-2 7 0-16,1 2 1 16,3 5-1-16,-3-1 1 15,4-6-3-15,-10-10-33 16,11-7-1-16,-3-16-2 15,1-10 1-15</inkml:trace>
  <inkml:trace contextRef="#ctx0" brushRef="#br3" timeOffset="761310.5445">9706 15743 2 0,'-2'-12'32'0,"2"12"0"0,-3-12 3 15,-2-2-23-15,5 14-1 16,0 0-1-16,0 0-2 16,0 0-1-16,0 0-2 15,-7 11-1-15,7 10 0 16,-3 4-1-16,6 11-1 15,-3 6 1-15,2 5-2 16,0 1 0-16,1 8 0 16,0-6 0-16,0-2 1 15,0-9-2-15,0-7 1 16,4-6-4-16,-4-15-8 15,10 3-25-15,-13-14 0 16,21-7-1-16,-14-10-2 16</inkml:trace>
  <inkml:trace contextRef="#ctx0" brushRef="#br3" timeOffset="761984.5831">10618 15738 15 0,'5'-17'30'15,"0"1"1"-15,-3 5-15 16,-10-14-2-16,9 11-3 15,-11-9-2-15,2 9-2 16,-8-4-1-16,-1 7-1 16,-5 1-1-16,-1 7-1 15,-9 0-1-15,3 12 0 16,-4 4-1-16,3 9 0 15,-1 3 0-15,1 10 0 16,3 2-1-16,9 6 1 16,8-2-1-16,10-3 1 15,9-2-1-15,6-8 1 16,8-6-1-16,10-10 1 0,6-8-1 15,0-10 0-15,2-10 1 16,-3-6-1-16,-6-10 1 16,2-4-1-16,-9-5 0 15,-4 0 0-15,-6 2 1 16,-6 3-1-16,-3 5 0 15,-6 2 0-15,0 11 0 16,-1 6 0-16,1 12 1 16,0 0-1-16,-3 12 0 15,6 8 1-15,2 10-1 16,3 10 2-16,0 3-1 15,4 7 0-15,-2 1-1 0,2-2 1 16,-1-3 0-16,0-5-1 16,-1-9 0-16,-4-11-4 15,11-4-32-15,-17-17-1 16,14 4-1-16,-10-17 0 15</inkml:trace>
  <inkml:trace contextRef="#ctx0" brushRef="#br3" timeOffset="762835.6317">11301 15926 55 0,'0'0'41'15,"0"0"-1"-15,0 0 1 16,0 0-35-16,0 0-1 15,0 0-1-15,0 0-2 16,0 0-1-16,0 0-1 16,0 0-4-16,5-18-28 15,6 19-7-15,-3-10-2 16,4 1 0-16</inkml:trace>
  <inkml:trace contextRef="#ctx0" brushRef="#br3" timeOffset="763608.676">11934 15640 33 0,'-4'-10'36'15,"-1"-8"1"-15,7 6-1 16,0-8-27-16,7 7-5 16,0-4-1-16,8 8-1 0,-1 0-1 15,4 6 0-15,-2 3-1 16,1 6 1-16,0 5-1 15,-6 5 0-15,-1 4 0 16,-7 7 1-16,-3 3-1 16,-4 6 1-16,-6 3-1 15,-6 2 1-15,-3 2-1 16,-1-3 0-16,-3 0 0 15,2-2 1-15,2-5-1 16,3-5 0-16,6-6 0 16,4-4 0-16,9-6 1 15,8-5-1-15,5-4 2 16,7-3-2-16,2-3 0 15,7-2 1-15,3-2-1 16,1-1 0-16,-1 0-1 0,-8-12-18 16,8 13-17-16,-8-6-2 15,-4 1 2-15,-3-5-2 16</inkml:trace>
  <inkml:trace contextRef="#ctx0" brushRef="#br3" timeOffset="764117.7051">12446 15600 38 0,'3'-16'36'16,"6"4"0"-16,2-5 0 15,8 1-28-15,0 0-6 16,4 1 0-16,-3 3-1 15,3 5 0-15,-4 4 0 16,-4 6 0-16,-15-3-1 16,18 20 2-16,-13-2-1 15,-5 5 0-15,0 5 0 16,0 8 2-16,-9 1-2 15,3 3 0-15,-4 4 0 16,3 2 1-16,-1-1-1 16,1-3 0-16,3-2 0 0,5-6 0 15,1-7 1-15,8-5 0 16,3-10-1-16,7-5 1 15,2-7 0-15,5-2-1 16,-1-5 1-16,2 1-1 16,0-2 0-16,-2 1-1 15,-6 0 1-15,-5 3-1 16,-1 3-2-16,-8-9-12 15,-6 10-26-15,0 0 0 16,0 0-1-16,-6-11 0 16</inkml:trace>
  <inkml:trace contextRef="#ctx0" brushRef="#br3" timeOffset="790171.1952">9414 12158 30 0,'0'0'29'16,"0"0"4"-16,13-12-2 15,-13 12-25-15,14 2 0 16,0 12-1-16,-5 0-1 15,7 15 1-15,-4 4-2 16,3 15 1-16,-4 2-1 16,0 9-2-16,-5 1 1 15,2 4-1-15,-7-6 0 16,3-1-2-16,0 1-3 15,-12-18-29-15,12-6 0 16,-1-12-2-16,-3-22 0 16</inkml:trace>
  <inkml:trace contextRef="#ctx0" brushRef="#br3" timeOffset="790567.2179">9779 11992 46 0,'0'0'32'16,"-16"9"1"-16,16-9 0 15,-11 7-31-15,22 0 0 16,5-5 0-16,14-2 0 16,8-8 1-16,9-1-1 15,4-5 0-15,2-2-1 0,4 1 1 16,-2 2-2-16,-4 3 1 15,-7 5-1-15,-8 6 0 16,-8 8 1-16,-10 10-1 16,-11 11 0-16,-9 11 0 15,-11 7 1-15,-7 7-1 16,-8 5 2-16,-6 4-2 15,2 0 0-15,-8-4 0 16,6-7 0-16,2-5-1 16,1-11-5-16,11-1-17 15,1-14-12-15,6-9-1 16,-1-11 2-16</inkml:trace>
  <inkml:trace contextRef="#ctx0" brushRef="#br3" timeOffset="790884.236">9815 12329 25 0,'0'0'32'16,"0"0"0"-16,24-6 2 15,2-8-25-15,19 6-1 0,-1-7-1 16,13 1-2-16,2-5-1 15,7 3-1-15,-1-1-2 16,-3 2-1-16,-4 5 0 16,-6-2-8-16,4 10-24 15,-9-1-2-15,-5 1 0 16,-8 1-1-16</inkml:trace>
  <inkml:trace contextRef="#ctx0" brushRef="#br3" timeOffset="791155.2515">10615 12362 54 0,'0'0'36'15,"0"0"-1"-15,0 0 0 16,13-9-34-16,-9-2-21 15,-4 11-12-15,13-25-3 16,-9 2 1-16,4-4-2 16</inkml:trace>
  <inkml:trace contextRef="#ctx0" brushRef="#br3" timeOffset="793482.3846">11412 11930 7 0,'-12'3'29'16,"-8"-6"1"-16,-2 1 3 15,-4 4-18-15,-8-14-4 0,6 9-2 16,-9-8-1-16,8 6-2 15,-4-5-1-15,9 8-1 16,-5-5-1-16,6 7-1 16,1 3-1-16,5 5 1 15,-1 7-2-15,4 6 1 16,4 6 0-16,1 5 0 15,3 6 1-15,2 1 0 16,3 1-1-16,6 1 0 16,-1-7 0-16,1-1 0 15,2-10 0-15,1-5 0 16,2-10 0-16,3-4 0 15,1-8 0-15,0-5-1 0,3-4 1 16,4-3-1-16,0-1 0 16,2 3 0-16,5-1 0 15,-1 8 0-15,1 5 0 16,-2 5 0-16,2 8 0 15,-3 6 0-15,-3 3 0 16,-1 6 1-16,-4 1-1 16,-7 1 1-16,-4-1 0 15,-6 0 0-15,-6-4 0 16,-8 0 1-16,-4-4-1 15,-7-1-1-15,-5-3 1 16,-4-5-2-16,-4-3 2 16,-1-5-2-16,-4-3 1 15,2-5 0-15,6 0 0 0,-1-4-4 16,21 2-32-16,-3-5 1 15,15 2-2-15,5-3 0 16</inkml:trace>
  <inkml:trace contextRef="#ctx0" brushRef="#br3" timeOffset="794137.4221">11773 11956 44 0,'-18'-7'33'0,"9"-1"1"16,9 8-2-16,-9-28-26 15,20 19-2-15,3-5-1 16,13 4-1-16,1-5 0 15,10 7 0-15,1-2-1 16,4 7 1-16,-5 4-1 16,-2 3-1-16,-3 6 1 15,-9 3 0-15,-7 3 1 16,-6 3-1-16,-15 2 1 15,-5 1-1-15,-7-1 1 0,-6-2 0 16,-1-1-1-16,2-1 0 16,-1-4 0-16,3-3 0 15,9-2 0-15,10-8 0 16,6 13-1-16,11-9 0 15,6 2 1-15,6 3-1 16,4 3 0-16,5 1 1 16,0 2-1-16,0 3 0 15,-5 3 0-15,-6 0 1 16,-8 2 0-16,-7 0 0 15,-12-1 0-15,-10 1 1 16,-11-5-1-16,-8 1 1 16,-8-4-1-16,-3-4 1 15,-5-2-1-15,0-2 0 0,0-3-1 16,4-2 0-16,5 2 0 15,1-3-1-15,11 7-7 16,-9-5-28-16,14 3-2 16,0-3 0-16,5 3-1 15</inkml:trace>
  <inkml:trace contextRef="#ctx0" brushRef="#br4" timeOffset="828538.3897">15543 13190 15 0,'-3'-14'27'16,"-9"-7"2"-16,1-2-11 15,1 6-6-15,-4-5-2 0,9 8-1 16,-8-3-1-1,13 17-2-15,-12-19-1 0,12 19 0 16,-10 13 0-16,10 20-1 16,0 15 0-16,3 31-2 15,-2 19 1-15,6 22-1 16,-2 12 0-16,5 8-2 15,0 2 0-15,2-6 0 16,1-14-1-16,1-17 1 16,0-20-1-16,-4-20-3 15,7-4-8-15,-14-20-20 16,6-11-3-16,-4-15 1 15,-5-15 0-15</inkml:trace>
  <inkml:trace contextRef="#ctx0" brushRef="#br4" timeOffset="828848.4075">16173 14048 59 0,'12'-3'39'0,"-12"3"-2"0,7-11 1 16,-7 11-37-16,-17-9-1 16,17 9-2-16,0 0-8 15,0 0-24-15,0 0-1 16,-11-2-2-16,11 2 1 15</inkml:trace>
  <inkml:trace contextRef="#ctx0" brushRef="#br4" timeOffset="840248.0595">12760 13219 18 0,'0'20'32'15,"8"21"-15"-15,-13-4 1 0,19 26-3 16,-12 2-1-16,16 18 0 16,-8-6-3-16,13 20 0 15,-11-5-11-15,2-1 0 16,-2 0 0-16,-1-3 1 15,-7-5-2-15,-2-4 1 16,-1-5 0-16,-4-6 0 16,-2-8 0-16,0-11 0 15,0-10-3-15,-3-18-6 16,4-11-23-16,4-10-1 15,-12-28 0-15,5-9 0 16</inkml:trace>
  <inkml:trace contextRef="#ctx0" brushRef="#br4" timeOffset="840918.0978">13309 13257 4 0,'0'0'25'16,"-4"-13"1"-16,4 13 0 16,-15-4-16-16,0 2-3 0,5 13-2 15,-9-3 0-15,4 16 0 16,-10 0 0-16,6 18 0 15,-10 4-2-15,6 12 1 16,0 5-1-16,3 2 0 16,5 1-2-16,3-1 1 15,9-6-1-15,5-10 0 16,7-7 0-16,10-13-1 15,1-13 1-15,7-12-1 16,1-13 1-16,6-13 0 16,-5-11 0-16,1-15-1 15,-6-13 1-15,1-4 1 16,-8-9-2-16,-1 0 0 0,-11 0 1 15,-1 4-1-15,-7 6 1 16,2 13 0-16,-8 9-1 16,2 11 1-16,-3 14-1 15,-1 11 0-15,-1 18 1 16,1 16-1-16,4 15 0 15,0 14-1-15,1 18 2 16,2 12-1-16,3 9 0 16,11 6 1-16,-4-3-1 15,4-2 0-15,-3-6 0 16,3-8 0-16,-2-11-1 15,0-10 1-15,-3-5-1 16,0-13-4-16,9 0-16 16,-11-9-11-16,4-5-2 15,-2-10 2-15</inkml:trace>
  <inkml:trace contextRef="#ctx0" brushRef="#br4" timeOffset="841210.1145">13623 13947 31 0,'0'0'31'16,"0"0"0"-16,-12-4-1 15,12 4-27-15,-16 4 0 16,16-4-1-16,0 0-2 15,0 0-3-15,3 14-23 16,-3-14-6-16,9-13 3 16,-2 3 0-16</inkml:trace>
  <inkml:trace contextRef="#ctx0" brushRef="#br4" timeOffset="841787.1475">13872 13363 0 0,'0'0'26'0,"-7"-20"0"16,7 20 1-16,0 0-16 16,-17 2-1-16,16 15-3 15,-5 2-1-15,5 16-1 16,-3 9-2-16,4 11 1 15,-3 7-1-15,7 7 0 16,0 2-2-16,7-1 1 16,2-7-1-16,3-4-1 0,4-16 1 15,4-10-2-15,4-12 1 16,4-17-1-16,2-15 1 15,-1-12 1-15,3-9-1 16,-1-10 1-16,1-4-1 16,-3-9 1-16,-7-2 0 15,-3 1 1-15,-6-2-2 16,-5 2 0-16,-7-2 1 15,-8 0-1-15,-5 2 1 16,-8 4 0-16,-6 5 0 16,-6 5 0-16,-4 13 0 15,-3 9 0-15,-5 15 0 16,1 13 0-16,0 11-1 0,5 9 1 15,5 3-1-15,4 5 0 16,7-1 0-16,8-5-8 16,8-3-23-16,6-5-1 15,6-5 1-15,2-8-1 16</inkml:trace>
  <inkml:trace contextRef="#ctx0" brushRef="#br4" timeOffset="842043.1622">14279 13192 19 0,'-18'5'27'0,"2"11"1"15,-8 6 0-15,4 1-21 16,1 21 0-16,-6 5-2 16,7 16-1-16,-4 2-1 15,4 8 0-15,0 2-2 16,3-5-23-16,5 6-8 15,1-6 0-15,-1-11-1 16</inkml:trace>
  <inkml:trace contextRef="#ctx0" brushRef="#br4" timeOffset="845247.3454">16888 13021 25 0,'6'-16'29'15,"2"1"-1"-15,-3-4 2 16,-4-7-24-16,7 5 0 15,-8-7 1-15,3 7-2 16,-7-7 1-16,0 5-2 0,-10 0 0 16,-4 10-1-16,-9 3 0 15,-3 13-1-15,-10 11-1 16,-1 14 1-16,-5 9-1 15,0 14 0-15,4 6-1 16,0 6 2-16,8 2-2 16,11-2-1-16,12-8 2 15,6-11-2-15,13-12 2 16,13-11-2-16,7-12 2 15,10-12-2-15,5-12 2 16,3-9 0-16,2-8 0 16,-1-6 0-16,-5-1 1 15,-4-3-1-15,-10 1-1 0,0 1 1 16,-11 3-1-16,-4 2 0 15,-5 7 0-15,-5 6 0 16,-3 7 0-16,0 15 1 16,0 0-1-16,-16 5 0 15,10 20 0-15,2 10 1 16,-1 15-1-16,4 15 0 15,0 21 0-15,3 24 1 16,3 17-1-16,-4 14 1 16,3 5-1-16,2 1 0 15,-1-11-1-15,1-13 2 16,2-21-4-16,-5-40-30 15,11-27-2-15,0-37-3 16,-4-19 1-16</inkml:trace>
  <inkml:trace contextRef="#ctx0" brushRef="#br4" timeOffset="847927.4987">18240 13604 15 0,'14'-14'13'0,"-10"1"0"16,-4 13 1-16,6-23-2 15,-6 23-1-15,-12-10-1 16,-5 17 3-16,-15 3-9 15,-5 18 0-15,-8 4 0 0,-1 9-1 16,-6 6-1-16,7 2 1 16,2-2-1-16,12 0 1 15,8-15-2-15,12-2 1 16,11-12-1-16,19-5 1 15,12-4-1-15,16-2 0 16,15 0 0-16,12 6-1 16,5 1 1-16,7 4-1 15,-3 3 0-15,-8 5 0 16,-12 2 1-16,-16 4-1 15,-20-1 2-15,-15-1 1 16,-26-3-1-16,-11-1 0 16,-16-6 1-16,-10-1-1 15,-12-10 0-15,-7-4-1 0,-2-6 0 16,-1-6-1-1,10-1-2-15,4-7-3 0,16 10-7 16,5-9-17-16,22 3-4 16,12-1 2-16,22 4-2 15</inkml:trace>
  <inkml:trace contextRef="#ctx0" brushRef="#br4" timeOffset="848257.5176">18760 14071 15 0,'49'-15'26'0,"1"-6"2"15,-8-3 0-15,-5-7-22 16,5 2 1-16,-8-6-2 16,-2 3 0-16,-12-5 0 0,-4 2 0 15,-16 4-1-15,-8 4 0 16,-19 4 0-16,-5 11-1 15,-16 7 0-15,-4 15 0 16,-4 8-1-16,-2 16 0 16,3 6 0-16,8 11-1 15,10 5 0-15,16-1 0 16,11-3 0-16,21-3-1 15,16-9 1-15,19-6-1 16,12-15 0-16,16-7-2 16,15-3-7-16,-2-18-21 15,16-4-3-15,-6-15 0 16,5-5-1-16</inkml:trace>
  <inkml:trace contextRef="#ctx0" brushRef="#br4" timeOffset="848806.549">19817 13674 45 0,'-10'-18'31'0,"-14"8"-1"15,-12 23-4-15,-16 5-19 16,2 24-1-16,-10 3-3 16,5 16 1-16,3-1-2 15,9 6-1-15,13-6 1 16,21-5-2-16,18-9 1 15,19-5-2-15,18-9 0 16,17-14-3-16,16-6-2 16,3-17-4-16,14 4-11 15,-3-20-9-15,8-3-2 0,-10-14 7 16,2 0 11-16,-19-13 6 15,-8 2 6-15,-15-4 8 16,-22-7 13-16,-15 11 9 16,-22 5 4-16,-15 18-7 15,-22 5-10-15,-1 25-3 16,-12 3-4-16,4 21-3 15,-2 5-2-15,9 14-1 16,6 3-1-16,17-1 0 16,13-4 0-16,16-6-1 15,14-9 0-15,16-8 0 16,18-11 0-16,9-14 0 15,12-11 0-15,2-11 2 16,-1-8-2-16,-8-4 2 16,-11-7-1-16,-16 1 0 0,-22-1 1 15,-20 5 0-15,-21 9-2 16,-15 7 0-16,-9 9 0 15,-4 9 0-15,2 5-1 16,4 5-3-16,16 10-4 16,2-10-8-16,27 9-15 15,0-14-3-15,31 8 2 16,-3-14 2-16</inkml:trace>
  <inkml:trace contextRef="#ctx0" brushRef="#br4" timeOffset="849641.5968">20639 13729 23 0,'57'-1'26'15,"2"8"1"-15,-12 2-7 16,5 18-4-16,-19-3-4 15,2 14-3-15,-18-4-1 0,-3 6-3 16,-15-9-1-16,-4-1-1 16,-9-9 0-16,-2-10-2 15,-4-11 1-15,2-8 0 16,3-8-1-16,7-7 1 15,6-2-1-15,9-2 0 16,11 8-1-16,8 6 1 16,14 8-1-16,10 5 0 15,8 4 0-15,6 4 0 16,9-1 0-16,4 2 0 15,3-7 0-15,0-4 0 16,-3-7 0-16,-7-4 0 16,-8-7 0-16,-5-5 0 0,-15-4 0 15,-14-4 0-15,-18 3 0 16,-17 6 0-16,-14 7 0 15,-9 12 0-15,-9 9 0 16,-5 12 0-16,-1 11 0 16,3 10 0-16,7 2 0 15,10 1 0-15,11-7 0 16,13-4 0-16,10-13 1 15,11-11 1-15,8-11-2 16,11-14 0-16,8-12 1 16,2-12 0-16,5-11 0 15,-2-10-1-15,-4-3 0 16,-11-6 0-16,-10 0 1 15,-12 2-1-15,-13 11 0 0,-11 10 1 16,-6 20-1-16,-11 16 0 16,-2 18 0-16,1 21 0 15,3 17 0-15,7 16-1 16,4 9 1-16,11 4-1 15,7-3 1-15,13-4 0 16,12-10 0-16,14-14 0 16,12-13 0-16,10-18 0 15,10-16-1-15,9-18-1 16,9-10-1-16,0-9 1 15,-3-3 0-15,-6 0 0 16,-11 6 1-16,-19 9 0 16,-16 15 0-16,-20 16 2 15,-26 16 0-15,-16 13 1 0,-14 9 0 16,-8 9 0-16,-2 7-1 15,1 2 2-15,9 0-2 16,8 2 1-16,18-2-2 16,6 0 0-16,10-3 0 15,9 1-1-15,0-4 1 16,-3-3-1-16,-3-6 1 15,-3-7-3-15,-4 1-15 16,-1-33-15-16,-17 6-2 16,5-26 1-16,4-10-2 15</inkml:trace>
  <inkml:trace contextRef="#ctx0" brushRef="#br4" timeOffset="849760.6036">22781 13829 52 0,'10'1'35'0,"-10"-1"-30"16,-10 11-5-16,-13-12-20 15,-6 8-14-15</inkml:trace>
  <inkml:trace contextRef="#ctx0" brushRef="#br4" timeOffset="856089.9656">14341 13380 4 0,'12'-15'19'16,"-8"-12"-1"-16,9 2-13 16,1 2-2-16,4-2-1 15,0 0 1-15,1 4 0 16,0 2 0-16,-4 6 0 15,1 5 2-15,-16 8-1 16,16 8 1-16,-16 9-1 0,-1 10 1 16,-4 4-1-16,-4 14-1 15,-6 8 0-15,-1 7-1 16,-3-1 0-16,3 5 0 15,-6-6-1-15,9-3 1 16,1-9 0-16,4-7 0 16,6-13 0-16,8-7 0 15,8-13 0-15,10-6 0 16,7-6 0-16,4-3 0 15,5-3 0-15,2 3-1 16,-2 1-2-16,-3 1-24 16,-1 2-3-16,-4 2-1 15,-10-4 0-15</inkml:trace>
  <inkml:trace contextRef="#ctx0" brushRef="#br4" timeOffset="856899.0119">14759 13123 22 0,'0'0'23'16,"0"0"-11"-16,0 0 0 15,-2 11-3-15,-5 11 0 0,0 11-3 16,-5 0 0-16,5 12-2 15,-7-4 1-15,4 4-1 16,-3-6-1-16,6-1 0 16,5-14 1-16,4-6-1 15,-2-18 0-15,19 11 0 16,0-19-1-16,10-1 0 15,3-4-1-15,9 1 1 16,-1-2-1-16,1 5-1 16,1 4 0-16,-1 5-1 15,-11 10-4-15,-8-2-18 16,-3 4-8-16,-8 0 1 15,-6-2 0-15</inkml:trace>
  <inkml:trace contextRef="#ctx0" brushRef="#br4" timeOffset="857148.0261">14910 13242 27 0,'-7'11'29'16,"0"14"0"-16,-1 10-2 16,3 19-22-16,-4 10-1 15,6 12 0-15,0 2-1 16,5-1-3-16,-1 4-28 0,4-9-2 15,-4-18-2-15,5-15 0 16</inkml:trace>
  <inkml:trace contextRef="#ctx0" brushRef="#br4" timeOffset="869561.7361">17599 12724 25 0,'-1'-17'15'0,"0"-2"0"15,0 3 0-15,-6-5-6 0,2 8 1 16,-9-1-1-16,3 7-1 16,-7 1-1-16,0 12-1 15,-9 4-1-15,1 19-2 16,-6 10 0-16,2 12-1 15,-2 12-1-15,7 6 1 16,1 5 0-16,9 6 0 16,7-6-1-16,14-3 0 15,9-11 1-15,10-8-2 16,10-14 2-16,10-9-2 15,6-15 1-15,8-11 0 16,3-13 0-16,0-10 0 16,-2-12 1-16,1-5 0 0,-9-7-1 15,-5-7 0-15,-11-3 0 16,-9-5 1-16,-13-2-2 15,-10 2 2-15,-13 1-1 16,-11 6-1-16,-10 3 1 16,-7 12-1-16,-9 7 0 15,-5 15 0-15,0 11 0 16,1 7 0-16,6 15-9 15,1-3-21-15,14 2-2 16,6-3-1-16,10-4 1 16</inkml:trace>
  <inkml:trace contextRef="#ctx0" brushRef="#br4" timeOffset="869907.7559">17705 12569 2 0,'0'0'22'0,"-4"-20"-1"15,4 20-4-15,0 0-9 16,-12-11 1-16,9 22 0 16,-5 1-2-16,2 17 1 15,-10 5-2-15,2 17 1 16,-12 6-2-16,1 9 1 0,-7 2-2 15,1 0-1-15,-4-3 0 16,5-3-1-16,8-5-26 16,0-14-4-16,2-18-2 15,4-10 0-15</inkml:trace>
  <inkml:trace contextRef="#ctx0" brushRef="#br4" timeOffset="870542.7922">18122 12618 0 0,'-4'-11'25'0,"0"-8"1"0,7-8 1 16,8 0-13-16,1-11-3 15,22 4-1-15,-4-4-2 16,13 6-1-16,-4-1-2 15,6 14-1-15,-6 7-2 16,-3 12-1-16,-13 11 0 16,-8 11 1-16,-11 13-1 15,-6 11-1-15,-12 10 1 16,-7 5-1-16,-8 6 1 15,-1 4 0-15,-6-3-1 16,6-3 0-16,2-11 1 16,5-10 0-16,14-14 1 15,13-10-1-15,11-17 1 16,12-9-1-16,16-8 0 0,13-2 0 15,3-3 1-15,8 1-2 16,1 8-5-16,-6-8-14 16,7 12-11-16,-10-3-2 15,-5 3 2-15,-10-1-2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4T01:50:51.155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00206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637 1164 66 0,'-35'1'36'0,"6"3"-1"15,-7-4 2-15,16 1-28 16,-6 1-1-16,12 2-1 15,-1 0-1-15,15-4-1 16,0 0-1-16,0 0-1 16,27 8-1-16,11-7 0 15,10-3-1-15,21 0 1 16,15-3-1-16,22-5 1 15,-45 6-2-15,14-3 1 16,5-1 0-16,18-3 0 16,8 1 0-16,17-3 0 0,6-2 0 15,15 0-1-15,13 2 1 16,15-5-3-16,6 3 1 15,17-2 0-15,9 3 1 16,15-3 0-16,7 3-1 16,20-2 1-16,-1 1 0 15,11 3 2-15,3 1-1 16,2 0-1-16,7 2 1 15,1 2-1-15,3 0 1 16,4 3 0-16,3-1-2 16,3 2 0-16,6 0 0 15,-3 2 1-15,7-2-1 16,0 3 0-16,1-1 0 15,0 2 1-15,4 0 0 16,6 1 1-16,-1 3 0 0,3 1 0 16,-1 2-1-16,3 0 2 15,-2 2-2-15,-3 1 1 16,2-2-1-16,-2 3 1 15,2 2-1-15,-3-1 0 16,1 3 0-16,-4-2 1 16,0 2-1-16,-2-1 0 15,-3 0 0-15,-5 0 1 16,128 6-1-16,118 2 0 15,-48-4 0-15,-40-1 0 16,-39-8-2-16,-40 3 2 16,-38-6-1-16,-30-5 1 15,-167-2-1-15,16 1 0 16,0-3 0-16,16 2 1 0,2 0 0 15,18-2 0-15,-3-2 0 16,21 1 0-16,-3 2 1 16,20-1-1-16,-5-1 0 15,18-2 1-15,0 3-1 16,16 1 0-16,-6 1 1 15,10-1-1-15,1 2 0 16,-6-1 1-16,-6 0-1 16,-7 2 0-16,-9 0 0 15,-4 0 0-15,-14 0 1 16,-9 0-1-16,-8-1 0 15,-14 2 0-15,-10-1 0 16,-12 1 0-16,-14-1 0 0,-15-1 0 16,-11 0 1-16,-15 0-1 15,-10-1-3-15,-61 5-3 16,112-2-27-16,-49 2-6 15,-33-1-3-15,-32 3 0 16</inkml:trace>
  <inkml:trace contextRef="#ctx0" brushRef="#br0" timeOffset="1257.0719">6212 367 93 0,'0'0'37'0,"9"-61"-1"16,-9 61 0-16,10-48-33 15,-10 48-1-15,0 0 1 16,9 0 0-16,-9 0-1 15,0 0 1-15,23 0-1 16,-17 48 1-16,8 55 0 16,4 73-1-16,8 39-1 0,-2 34-1 15,5 42 0-15,-3 26 0 16,-1 14 0-16,-4-6-1 15,8-7 1-15,1 15-1 16,0 8 0-16,0 8 1 16,3 8-1-16,-2 9 2 15,-2 7-2-15,0-1 2 16,-5 0 0-16,-4-5 0 15,2 1 0-15,-3 0-1 16,-3-2 2-16,-1-8-3 16,0 0 2-16,1 0-1 15,3 6-1-15,-1-2 1 16,4-6 0-16,-2-9 0 0,1-12 0 15,2-15-2-15,0-11 2 16,1-17-2-16,-2-14 3 16,-2-16-3-16,0-11 2 15,-4-13-2-15,1-7 0 16,-3-8 1-16,-2-18 1 15,-2-8-1-15,0-14-2 16,-5-14 2-16,-1-9 0 16,2-14 1-16,-6-19 0 15,0-17-1-15,-4-20-1 16,4-17-2-16,-7-28-3 15,13-16-27-15,-20-41-6 16,11-23-1-16,-11-24-2 16</inkml:trace>
  <inkml:trace contextRef="#ctx0" brushRef="#br0" timeOffset="2768.1583">13054 302 1 0,'0'0'19'16,"0"0"0"-16,-4-3-6 15,4 3-5-15,0 0 1 16,0 0 2-16,-1 0 3 16,1 0 0-16,0 0 2 15,0 0 0-15,0 0-1 16,0 0-3-16,0 0-1 15,0 0-4-15,0 0-1 16,-9 0-1-16,9 0 0 16,0 0 0-16,0 0-1 15,4 0 0-15,-4 0-1 16,2 9 1-16,1 89 0 15,-1 67-2-15,8 33 0 16,-2 34 0-16,6 39-2 0,2 31 1 16,6 64 1-16,6-34-1 15,9 6-1-15,3 16 0 16,4 19 1-16,5 31-1 15,1 17 1-15,1 17 1 16,-5-33-3-16,-4 51 1 16,-5 49-1-16,-8-31 1 15,-12 5-1-15,-4-2 1 16,-11 6 0-16,-9 3-1 15,-3 47 1-15,2-44-1 16,-5-47 1-16,2 29 0 16,7-9 0-16,-1-19-1 15,8-16 1-15,6-28-2 16,5-68 1-16,7 11 0 0,7-21 1 15,10-31-3-15,3-32-1 16,14-28-18-16,-9-52-18 16,14-36-3-16,-6-47-1 15,-1-43-1-15</inkml:trace>
  <inkml:trace contextRef="#ctx0" brushRef="#br0" timeOffset="8781.5023">2650 650 28 0,'0'0'29'0,"0"0"3"0,0 0-1 15,0 0-17-15,-6-48-6 16,6 48 0-16,0 0 1 16,0 0-1-16,45-55 2 15,-45 55-3-15,35-60-1 16,-35 60 0-16,38-76-2 15,-38 76-1-15,39-87-2 16,-18 43 0-16,-9 3-1 16,-12 41 1-16,23 0 0 15,-23 0-1-15,6 0 1 16,-6 0-1-16,0 0 1 15,-21 0 0-15,21 0 0 16,0 0 0-16,0 0-2 0,-59-1 1 16,59 1-1-1,-18 0 1-15,18 0-1 0,-5 0 0 16,5 0 1-16,14 69-1 15,-14-69 0-15,31 82 0 16,-31-82-1-16,50 68-17 16,-50-68-18-16,66 49 0 15,-66-49-2-15,72 34 1 16</inkml:trace>
  <inkml:trace contextRef="#ctx0" brushRef="#br0" timeOffset="10891.6229">9003 351 52 0,'0'0'34'15,"0"0"-1"-15,31-52 1 16,-31 52-24-16,0 0 0 16,0 0-3-16,0 0 0 15,0 0-3-15,0 0 0 16,0 0-3-16,0 0 0 15,21 50-1-15,-21-50-2 16,-20 64 0-16,20-64-3 16,-23 71-11-16,23-71-19 15,-21 68 1-15,21-68-2 16,-22 55 1-16</inkml:trace>
  <inkml:trace contextRef="#ctx0" brushRef="#br0" timeOffset="11116.6358">8794 385 64 0,'0'0'37'16,"-50"-61"-1"-16,50 61 1 15,0 0-17-15,-1-50-18 16,1 50-1-16,0 0 0 15,68-1 0-15,-68 1-4 16,79 0-18-16,-79 0-15 16,94 0 0-16,-42 1-1 15,4-1 0-15</inkml:trace>
  <inkml:trace contextRef="#ctx0" brushRef="#br0" timeOffset="11567.6616">9546 351 48 0,'0'0'33'0,"0"0"1"16,0 0-1-16,0 0-22 15,0 0 1-15,0 0-4 16,0 0-3-16,0 0-1 16,0 0-2-16,0 0-1 15,0 0 0-15,-16 48-1 16,16-48 0-16,-16 51-1 15,16-51-3-15,-15 53-15 0,15-53-15 16,-4 45-1 0,4-45 0-16,0 0 0 0</inkml:trace>
  <inkml:trace contextRef="#ctx0" brushRef="#br0" timeOffset="11891.6801">9730 466 79 0,'0'0'37'15,"47"-51"-1"-15,-47 51 0 16,0 0-32-16,26-46-1 15,-26 46 0-15,0 0-2 16,0 0-1-16,0 0-1 16,0 0 1-16,-50 50-1 15,50-50 1-15,-19 48 0 0,19-48 1 16,-5 51 0-16,5-51-1 15,23 48 1-15,-23-48 0 16,0 0 1-16,72 47 0 16,-72-47 0-16,63 6 0 15,-63-6-1-15,55-17 2 16,-55 17-2-16,0 0 1 15,44-58-1-15,-44 58 0 16,0 0-5-16,-10-59-31 16,10 59-3-16,0 0 0 15,0 0-3-15</inkml:trace>
  <inkml:trace contextRef="#ctx0" brushRef="#br0" timeOffset="12606.721">14707 554 82 0,'0'0'37'0,"0"0"-2"15,0 0 0-15,0 0-35 16,0 0-1-16,0 0 0 15,-25 58 1-15,25-58 0 16,-25 51 0-16,25-51-1 16,-34 58-19-16,34-58-15 15,-30 56 1-15,30-56-2 16,-21 49 2-16</inkml:trace>
  <inkml:trace contextRef="#ctx0" brushRef="#br0" timeOffset="12825.7336">14385 618 86 0,'-32'-49'38'16,"32"49"-1"-16,0 0 1 15,19-58-37-15,-19 58-1 16,60-23 1-16,-60 23 1 15,93-12-2-15,-36 9-8 16,10 2-17-16,1-3-11 16,6 0 1-16,2 1-2 15,0 1 0-15</inkml:trace>
  <inkml:trace contextRef="#ctx0" brushRef="#br0" timeOffset="13035.7456">15542 427 74 0,'0'0'37'0,"0"0"-2"16,0 0 3-16,0 0-28 16,0 0-7-16,0 0 1 15,0 0-2-15,9 64 0 16,-9-64-2-16,-25 58-1 15,25-58-35-15,-31 64-1 16,31-64 1-16,-28 70-5 16</inkml:trace>
  <inkml:trace contextRef="#ctx0" brushRef="#br0" timeOffset="21267.2164">2330 1641 15 0,'0'-19'27'15,"4"0"1"-15,-4-3 3 16,-2 0-15-16,8 7-4 0,-9-5-3 16,3 20 0-16,3-19-1 15,-3 19-2-15,0 0-1 16,12 30 1-16,-7 3 0 15,4 16-3-15,-3 13 1 16,7 16-3-16,-4 10 2 16,5 9-2-16,-3 2 0 15,2-2-1-15,2-6-2 16,-3-15-4-16,17-7-28 15,-11-20-1-15,5-11-1 16,-3-22 1-16</inkml:trace>
  <inkml:trace contextRef="#ctx0" brushRef="#br0" timeOffset="21476.2284">2779 2110 78 0,'0'0'38'15,"0"0"-2"-15,0 0 1 16,-1-10-35-16,1 10-1 16,0 0-2-16,0 0-15 15,0 0-20-15,5-16 0 16,6 9-1-16,3-6 0 15</inkml:trace>
  <inkml:trace contextRef="#ctx0" brushRef="#br0" timeOffset="22183.2688">3181 1545 57 0,'-5'-11'31'0,"10"0"0"15,4-3-1-15,9 3-28 16,7-4 0-16,3 3-1 16,1 3 1-16,5 5-1 15,-5-1 1-15,-2 8 0 0,-10 5 0 16,-5 9 1-16,-11 2-1 15,-4 2 2-15,-11 2-2 16,-1 0 0-16,-5 0 0 16,3-2-1-16,0-6 0 15,6-5-1-15,11-10 1 16,-3 14-1-16,15-8 1 15,9 3-2-15,3 5 2 16,4 4-1-16,3 4 1 16,-1 7-1-16,-3 2 1 15,-6 6 0-15,-10 1-1 16,-4 4 1-16,-14-3 0 15,-6 2-1-15,-14-1 2 16,-3-3-2-16,-7-4 1 0,-3-8-1 16,0-5-2-16,-3-17-3 15,19 1-29-15,-4-19-1 16,17-5-1-16,2-14 0 15</inkml:trace>
  <inkml:trace contextRef="#ctx0" brushRef="#br0" timeOffset="22752.3013">3835 1406 43 0,'0'0'29'0,"0"0"3"16,0 0-1-16,-2 17-21 16,-5-4-4-16,5 7-2 15,-9 6 0-15,7 4-1 16,-7 2 1-16,8 2-2 15,-2-1 3-15,5 0-4 16,5-4 2-16,6-5-2 16,5-4 1-16,10-6-1 15,5 1 0-15,7-2-1 16,1-5 0-16,-2-8-14 15,4 7-20-15,-6-5 1 0,-2 0-3 16,-13-3 1-16</inkml:trace>
  <inkml:trace contextRef="#ctx0" brushRef="#br0" timeOffset="23048.3183">4020 1548 66 0,'0'0'35'0,"0"0"-3"0,16 13 1 16,-15 10-31-16,5 12 0 16,-3 4 0-16,4 10-1 15,-5 5 0-15,-5-2-27 16,7 3-5-16,-2-8-5 15,1-6 2-15</inkml:trace>
  <inkml:trace contextRef="#ctx0" brushRef="#br0" timeOffset="24031.3745">4738 1461 69 0,'8'-11'36'0,"-5"-3"-1"15,6 1 2-15,-10-2-30 16,11-1-1-16,-13 0 0 15,6 5-1-15,-15 1-1 16,0 5-1-16,-10 8-1 16,-4 7-1-16,-7 7-1 15,-1 16 0-15,-4 7-1 16,3 14 0-16,7 4 1 15,8 2-1-15,11-3 1 16,11-1-1-16,14-9 1 16,13-11-1-16,15-13 2 15,7-9-2-15,9-12 2 16,2-11-1-16,0-8 0 15,0-10 1-15,-5-4-1 0,-11-8 2 16,-9-4-1-16,-9-7 0 16,-12 2 0-16,-8 1 1 15,-9 2-1-15,-9 3 0 16,-4 8 0-16,0 4-1 15,-2 5 0-15,2 8 0 16,2 2 0-16,3 5 0 16,9 10 0-16,-6-15-1 15,6 15 1-15,0 0 0 16,1-13 0-16,-1 13 0 15,0 0-1-15,0 0 1 16,0 0 0-16,0 0 0 16,0 0 0-16,0 0 0 15,-9 21 0-15,-7-2 0 0,-11 15 0 16,-9 12-1-16,-11 14 2 15,-8 9-2-15,-6 12 0 16,-6-6-11-16,11 4-26 16,-1-6-1-16,16-14 0 15,5-18-2-15</inkml:trace>
  <inkml:trace contextRef="#ctx0" brushRef="#br0" timeOffset="119278.8223">7312 1347 14 0,'-22'9'21'0,"22"-9"3"15,-16 10-2-15,4-6-9 16,12-4-2-16,-10 14 0 16,14-4-1-16,-4-10-1 15,-4 23 0-15,0-12-5 16,4 0 1-16,-5-2 0 15,5-9 0-15,-3 11 2 16,3-11-2-16,-3-19 1 16,13-5-1-16,0-9 0 15,12-10-1-15,-22 43-1 0,34-47-2 16,-34 47 1-16,0 0-2 15,89-79 0-15,-39 56 0 16,-2 17 0-16,-5 19 0 16,-14 16-1-16,-10 19 1 15,-19 16-1-15,-19 12 1 16,-14 2 0-16,-10 5 1 15,-9-4 0-15,-5-1-1 16,1-5 1-16,1-5-2 16,6-12 3-16,8-10-2 15,9-6 1-15,16-9-1 16,15-7 2-16,21-11-2 15,14-5 2-15,12-7-1 0,12-1 0 16,8-3 0-16,6-6-1 16,1 0-2-16,4 7-9 15,-16-12-24-15,6 7 0 16,-14-12-2-16,0 4-1 15</inkml:trace>
  <inkml:trace contextRef="#ctx0" brushRef="#br0" timeOffset="119908.8584">8091 1362 80 0,'-3'-11'35'15,"2"-6"-1"-15,13 6-3 16,4-10-26-16,12 2-1 15,4 2-1-15,7 4-1 16,-2 4-1-16,-2 9 0 16,-3 9 0-16,-12 9-1 0,-11 8 0 15,-10 7 1-15,-13-1-1 16,-9 6 1-16,-7-3-1 15,-1-1 1-15,-3-2-1 16,1-7 0-16,5-6 0 16,12-4 0-16,8 0 0 15,16-4 0-15,12-5 0 16,14 5 0-16,4-1-1 15,8 5 1-15,2 4 0 16,-2 0 0-16,-5 6 1 16,-9-1-2-16,-13 3 3 15,-14 0-2-15,-11-1 2 16,-14 0-1-16,-11-4 1 15,-7-2 0-15,-7-3-1 0,-3-6 0 16,-1-5 0-16,1-4 0 16,2-3-1-16,7-4-1 15,13 3-11-15,0-7-22 16,26 9-2-16,-10-14-1 15,20 11-1-15</inkml:trace>
  <inkml:trace contextRef="#ctx0" brushRef="#br0" timeOffset="120217.8761">8932 1769 99 0,'0'-20'40'16,"0"20"0"-16,-1-19-2 16,2 0-37-16,-1 19-1 15,-9-12-3-15,9 12-33 16,0 0-3-16,14-6 1 15,-14 6-2-15</inkml:trace>
  <inkml:trace contextRef="#ctx0" brushRef="#br0" timeOffset="121584.9542">9765 1275 32 0,'0'0'30'0,"12"-12"3"16,-12 12-2-16,0 0-13 15,0 0-3-15,0 0-2 16,-10-14-4-16,10 14-2 16,-27-6-2-16,7 7-2 15,-8 4-1-15,-1 2-1 16,-4 2 0-16,-1 5-1 15,-1 3 0-15,4 4-1 16,0 3 1-16,4 1-1 16,4 4 1-16,2-2 0 0,1 4-1 15,9-1 2-15,-3 1-2 16,6-1 1-16,2-1 0 15,2-6 0-15,4-3 1 16,3-3-1-16,1-6 1 16,-4-11 0-16,17 10 0 15,-7-9 0-15,3-5 0 16,2 1-1-16,3-1 1 15,7 2 0-15,2 3-1 16,2 3 0-16,6 7 0 16,2 3 0-16,5 3 1 15,-3 4-1-15,2 3 1 16,-6 1-2-16,-3-2 2 0,-8 1-1 15,-5-2 2 1,-10 0-2-16,-10-4 1 0,-8 4 0 16,-11-7 0-16,-7 1 0 15,-8-4 0-15,-4-2 0 16,-5-5-1-16,-3-4 0 15,0-2 0-15,0-10-9 16,13 14-26-16,-11-15-4 16,17 11 0-16,-1-12 0 15</inkml:trace>
  <inkml:trace contextRef="#ctx0" brushRef="#br0" timeOffset="128608.356">7358 3044 68 0,'-27'-10'33'16,"8"0"-1"-16,-6-12-1 16,14 0-24-16,0-13-2 15,18 2-2-15,6-12 1 0,15-5-4 16,6-2 0-16,9 4 0 15,2 1 0-15,2 10-1 16,-4 6 1-16,-7 10 0 16,-11 14 0-16,-6 13 2 15,-12 12-1-15,-12 15 1 16,-9 9 0-16,-3 11 0 15,-7 4-1-15,-1 1 0 16,4 1 0-16,0-5-1 16,9-10 0-16,12-7 0 15,8-10 1-15,13-8-1 16,7-8 0-16,8-6 0 15,3-1 1-15,3-4-3 16,2 9-8-16,-9-16-23 0,0 4 0 16,-8-11-2-16,-2 2 1 15</inkml:trace>
  <inkml:trace contextRef="#ctx0" brushRef="#br0" timeOffset="128991.3779">8011 2577 44 0,'20'-18'28'0,"0"3"1"16,3-1-1-16,-5 1-25 15,9 2 1-15,-7 1 0 0,5 8 0 16,-9 2 1-16,-1 12-1 16,-10 1 0-16,-5 14 1 15,-9 6 0-15,-2 12 2 16,-12-1-3-16,0 7 1 15,-5-2-2-15,4-1 0 16,3-7-1-16,7-2 0 16,7-13-1-16,12-6 0 15,11-9 0-15,12-2 0 16,5-10 0-16,10-1 0 15,1-2-2-15,4-9-8 16,3 7-25-16,-7-6 0 16,1 4-1-16,-7-9-1 15</inkml:trace>
  <inkml:trace contextRef="#ctx0" brushRef="#br0" timeOffset="129249.3926">8994 2766 89 0,'0'0'35'16,"0"0"-2"-16,0 0-11 0,-6-13-56 16,24 11 0-16,0-8-1 15,15 7-1-15</inkml:trace>
  <inkml:trace contextRef="#ctx0" brushRef="#br0" timeOffset="129666.4165">9835 2456 77 0,'-3'-16'35'0,"-14"-6"-2"16,2 12-3-1,-10-1-28-15,-2 10 0 0,-9 8-1 16,-4 14 0-16,-8 11 1 16,-6 20 0-16,0 14-2 15,-3 12 1-15,6 12-1 16,7 4 1-16,14 0-2 15,14-5 2-15,18-8-2 16,17-16 0-16,18-18 0 16,14-21 1-16,12-18-1 15,6-16 2-15,-3-13-1 16,-4-11 1-16,-11-6 0 15,-16-2 0-15,-21-3 0 16,-20 5 0-16,-23 7 1 0,-22 10-1 16,-15 15-1-16,-14 9 1 15,-7 11-2-15,2 5-15 16,16 19-18-16,6-2 0 15,22-2-2-15,17-8 0 16</inkml:trace>
  <inkml:trace contextRef="#ctx0" brushRef="#br0" timeOffset="132972.6056">7426 3959 35 0,'0'0'25'15,"-6"-18"2"-15,15 3-3 16,4-2-19-16,5-8 0 16,8 5 0-16,2-7 0 15,6 7-1-15,1-2-1 16,3 10 1-16,-6 3-1 15,3 14 1-15,-11 4-2 16,-3 11 1-16,-6 7 0 16,-7 9 0-16,-10 4-1 15,-5 7 1-15,-13 3-1 16,-4 5-1-16,-8-1 2 15,-4 1-3-15,-3-4 1 0,5 1 0 16,1-10-1-16,10-1 0 16,6-11 1-16,14-5 1 15,14-9-1-15,10-8 0 16,12-5 0-16,9-6-1 15,7 0 0-15,-1-11-14 16,7 6-18-16,-7-7-2 16,-4 3-1-16,-6-4 1 15</inkml:trace>
  <inkml:trace contextRef="#ctx0" brushRef="#br0" timeOffset="133498.6357">8231 3779 74 0,'7'-13'33'0,"-2"-2"-1"16,9 6-1-16,3 0-31 16,3 5 0-16,7 4 0 15,-2 0 0-15,4 4 0 16,-1 6 0-16,-6 5 0 15,-4 5 1-15,-6 4-1 16,-5 6 0-16,-9 3 1 16,-9 3-1-16,-2-1 1 0,1 0-1 15,-2-7 0-15,0-3 1 16,3-5-1-16,9-6 0 15,2-14 0-15,20 17 0 16,2-10 0-16,7-1 0 16,-1 4 0-16,6 4 0 15,0 5 1-15,-2 0-2 16,-7 4 1-16,-6 3 0 15,-6-1 0-15,-8 0 0 16,-10 1 1-16,-8-2 0 16,-6-4 0-16,-10-3 0 15,-4-4 0-15,-4-4-1 0,0-5-2 16,-3-11-13-1,12 5-18-15,3-8 1 0,14 1-3 16,7-10 1-16</inkml:trace>
  <inkml:trace contextRef="#ctx0" brushRef="#br0" timeOffset="133716.6481">9087 4195 77 0,'-16'6'36'0,"5"-7"-2"15,11 1-2-15,-12 4-55 0,12-4-9 16,5-10-3-16,-5 10 0 15,25-20 1-15</inkml:trace>
  <inkml:trace contextRef="#ctx0" brushRef="#br0" timeOffset="135166.7311">9833 3700 17 0,'0'0'28'16,"7"-13"1"-16,-8 1 2 16,1 12-15-16,2-22-2 15,-2 22-1-15,-4-25-2 16,4 25-2-16,-21-23-2 15,2 17-2-15,-9 1-1 16,-7 10-1-16,-8 5-2 16,-1 9 0-16,-1 7 0 15,-2 15-1-15,9 9 0 16,6 9 0-16,12 8-1 15,7 0 1-15,17 0-1 0,13-5 0 16,13-4 0-16,11-13 0 16,13-11 0-16,9-14 0 15,9-11 1-15,5-10 0 16,2-12 0-16,-7-7 1 15,-5-14 0-15,-10-4 0 16,-11-10 0-16,-13-8 1 16,-15-6-1-16,-17-3 0 15,-10-4 1-15,-8 4-2 16,-7 3 1-16,-5 7 0 15,2 8 0-15,-1 11-1 16,0 10 0-16,4 13 0 16,1 8 0-16,2 8 0 15,2 5 0-15,-1 5 0 0,4 5-1 16,-1 3 1-16,1 4 0 15,-2 6 0-15,2 2-3 16,-4-5-10-16,11 15-22 16,-6-9 1-16,3 3-2 15,-1-10 0-15</inkml:trace>
  <inkml:trace contextRef="#ctx0" brushRef="#br0" timeOffset="135578.7546">9997 3524 58 0,'0'0'32'16,"-16"7"0"-16,3 18-1 15,-14 5-26-15,3 19-1 0,-9 7-2 16,0 13 1-16,-7 4 0 16,4 3-2-16,2-3-1 15,2-16-23-15,10-2-10 16,6-18-1-16,10-16 2 15</inkml:trace>
  <inkml:trace contextRef="#ctx0" brushRef="#br0" timeOffset="136193.7898">10713 3424 59 0,'-20'-16'33'0,"6"16"-1"0,-9 5 0 15,3 14-28-15,-15 6 0 16,3 21-1-16,-7 6 2 15,4 18-3-15,2 5-1 16,9 7 1-16,6-2-2 16,13-3 1-16,10-5-1 15,13-15-1-15,11-11 1 16,13-18 0-16,6-15 0 15,9-12 1-15,1-11-1 16,3-11 1-16,-6-9 0 16,-6-7 1-16,-11-7-1 15,-10 0 1-15,-20-2-1 0,-13 6 1 16,-24 6-1-16,-15 17 0 15,-17 9 0-15,-9 15 0 16,-7 9-1-16,-2 11 0 16,4 9-3-16,3-8-26 15,28 9-5-15,9-14-1 16,26-2-1-16</inkml:trace>
  <inkml:trace contextRef="#ctx0" brushRef="#br0" timeOffset="138809.9395">7417 5209 32 0,'0'0'30'0,"-5"-12"0"16,11-5 1-16,10-5-24 16,3-10 0-16,17 1 0 15,2-3-2-15,12 3-1 16,2 5-1-16,2 9-2 15,-3 10 1-15,-2 13-1 16,-10 12-1-16,-6 8 0 16,-13 11 0-16,-10 8 0 15,-11 7 1-15,-13 4 0 16,-9 5 0-16,-9 4 1 15,-5-5-2-15,-4 3 5 16,1-6-4-16,7-6 3 16,11-11-3-16,9-8 3 15,18-13-3-15,18-8 3 16,13-14-3-16,13-9-3 0,7 0 0 15,-4-13-34-15,14 2 3 16,-9-6-4-16,-5 2 3 16</inkml:trace>
  <inkml:trace contextRef="#ctx0" brushRef="#br0" timeOffset="139199.9618">8390 4964 60 0,'13'-19'34'16,"3"-2"-4"-16,4 6 1 15,1 3-32-15,1 9 3 16,2 3 0-16,1 7-2 16,-4 4 3-16,-2 9-3 15,-8 4 4-15,-3 7-3 16,-10 4 4-16,-1 9-5 15,-8 1 2-15,1 8 0 16,-2-1-1-16,3 1 1 16,4-5-1-16,4-4 0 15,9-9-1-15,7-9 1 16,7-11 0-16,7-8-1 15,4-4-3-15,-8-9-31 0,13-1 0 16,-6-7-2-16,0 2 1 16</inkml:trace>
  <inkml:trace contextRef="#ctx0" brushRef="#br0" timeOffset="139411.9739">9193 5338 74 0,'0'0'35'0,"0"0"-1"0,-11 9 0 15,11-9-44-15,0 0-23 16,18-9 0-16,0-7-2 15,10 1 1-15</inkml:trace>
  <inkml:trace contextRef="#ctx0" brushRef="#br0" timeOffset="139876.0004">9829 4812 50 0,'0'0'32'16,"-11"-13"2"-16,-3 10-2 15,4 11-27-15,-12 6-1 16,6 16-1-16,-6 10 1 15,3 17-2-15,0 12 2 16,3 10-2-16,7 7 0 16,7 3-1-16,7-2 1 15,8-6 1-15,11-12-3 16,5-12 3-16,4-19-3 15,9-14 3-15,3-17-3 16,0-11 0-16,-3-13 1 16,-4-6-3-16,-9-8 3 15,-8-1-3-15,-14-5 2 16,-11 2-2-16,-14 9 3 0,-10 5-1 15,-11 8 0-15,-9 7 0 16,3 8 0-16,-1 6 0 16,5 5-2-16,8-1-8 15,11 9-25-15,6-7 1 16,20-3-1-16,-4-11 0 15</inkml:trace>
  <inkml:trace contextRef="#ctx0" brushRef="#br0" timeOffset="140305.025">10532 4930 65 0,'-5'-13'34'16,"5"13"2"-16,-29-2-3 15,10 7-25-15,-13 6-4 16,6 14-3-16,-4 6 2 16,3 12-2-16,3 8 1 15,6 8-3-15,9 4 2 16,7 0-1-16,10 0-1 15,6-7 1-15,10-5-1 16,5-13 1-16,9-9 0 16,-1-13-1-16,7-8 1 15,0-9 0-15,1-7 0 16,-5-8 0-16,-3-9 0 15,-6 0 0-15,-10-7 1 0,-8-2-1 16,-12 2 1-16,-9 1 0 16,-13 7-1-16,-11 6 0 15,-9 14 1-15,-4 8-1 16,-3 13-1-16,1 6 1 15,0 4-1-15,9-4-9 16,12 11-25-16,1-11 0 16,14-1-2-16,3-12 1 15</inkml:trace>
  <inkml:trace contextRef="#ctx0" brushRef="#br0" timeOffset="144089.2414">7577 6601 73 0,'-14'-11'33'16,"9"-1"0"-16,12 2-5 15,0-14-22-15,12 2-3 16,10-5-1-16,4 0 0 15,4 0-1-15,-1 7-1 16,-2 8 1-16,-4 9-1 16,-2 13 2-16,-5 11-1 15,-13 12 0-15,-6 13 0 16,-6 11 1-16,-7 9 0 15,-5 3-1-15,-3 0 1 16,-3-2-1-16,4-5 0 16,6-9 0-16,9-7 1 15,9-8-1-15,14-11 0 16,11-10 0-16,14-5 0 0,6-9-2 15,3-11-5-15,14-1-28 16,-11-11-1-16,-2 0 0 16,-7-14-2-16</inkml:trace>
  <inkml:trace contextRef="#ctx0" brushRef="#br0" timeOffset="144572.269">8484 6505 82 0,'9'-13'36'0,"7"4"-1"16,7-6 0-16,11-6-33 15,1 7-1-15,10 2 0 16,1 5 0-16,-3 6 0 16,-5 8 0-16,-5 6 0 15,-16 7-1-15,-11 10 1 16,-8 3 0-16,-11 8-1 15,-6-3 1-15,-1 0-1 16,-2-7 0-16,3-2 0 16,5-7 0-16,13-8 0 15,1-14 0-15,29 15 0 16,1-14 0-16,6 2 0 15,5 5 1-15,3 5-1 16,-4 3 0-16,-5 9 1 0,-11 2-1 16,-8 4 1-16,-14 4-1 15,-11-1 1-15,-9-5 0 16,-9-3 0-16,-9-8-1 15,-4-8 0-15,-1-10-1 16,0-13-5-16,13 2-21 16,-1-17-9-16,11 2 1 15,8-10-3-15</inkml:trace>
  <inkml:trace contextRef="#ctx0" brushRef="#br0" timeOffset="145135.3012">9561 6838 93 0,'-13'12'36'16,"-4"-7"0"-16,4 5 0 16,3-14-35-16,-1-4-31 15,11 8-6-15,20-19 1 16,1 2-2-16</inkml:trace>
  <inkml:trace contextRef="#ctx0" brushRef="#br0" timeOffset="145638.33">10254 6327 85 0,'-23'-15'36'16,"9"18"0"-16,-12 2 0 15,4 6-33-15,-7 10 0 16,5 10 0-16,-3 10-1 15,8 12 0-15,0 7-2 16,11 11 2-16,8 1-2 16,8 0 1-16,13-2-1 15,7-8 0-15,10-8-1 16,8-9 2-16,7-18-1 15,1-10 0-15,4-19 0 16,0-14 0-16,1-16 1 0,-1-18-1 16,-7-12 0-16,-6-8 1 15,-9-4-1-15,-12-4-1 16,-13 4 2-16,-14 3-3 15,-13 9 3-15,-16 13-3 16,-8 14 2-16,-7 5-1 16,2 10 1-16,2 8-2 15,6 10 2-15,7 3-1 16,11 7-2-16,7-5-7 15,22 12-21-15,-10-15-5 16,26 22 2-16,-8-18-3 16</inkml:trace>
  <inkml:trace contextRef="#ctx0" brushRef="#br0" timeOffset="145788.3386">10572 6352 66 0,'11'4'35'0,"-11"7"-1"16,-8 14 4-16,-15 3-25 16,3 22-3-16,-15 5-5 15,-2 15-1-15,-3 7-2 16,-4 3-1-16,12-1-30 15,-3-14-8-15,10-10 2 16,3-20-3-16</inkml:trace>
  <inkml:trace contextRef="#ctx0" brushRef="#br0" timeOffset="146242.3646">11210 6151 94 0,'-26'-10'35'0,"-2"11"1"15,-9 3-1-15,2 16-36 16,4 12 1-16,8 10 0 15,3 8 0-15,11 0 1 0,8 2 0 16,8-6 1-16,11-7-2 16,10-11 2-16,9-12-2 15,3-12 1-15,6-17-1 16,-4-11-1-16,-2-13 1 15,-3-6-1-15,-9-7 1 16,-8-3-1-16,-13-2 1 16,-14 3-2-16,-14 7 2 15,-10 5-8-15,2 25-26 16,-14 6-1-16,5 21 0 15,-6 10-2-15</inkml:trace>
  <inkml:trace contextRef="#ctx0" brushRef="#br0" timeOffset="146593.3846">11354 6518 89 0,'-24'2'34'15,"-14"1"1"-15,-5 10 0 16,-2 2-33-16,-2 8 0 16,5 9-1-16,7 6 0 15,11 11 0-15,11 3 0 16,10-2-1-16,13-1 0 15,12-4 0-15,10-8 0 16,10-15 0-16,5-12 0 0,2-16 1 16,4-16-1-16,1-11 1 15,-1-10 0-15,-10-7 0 16,-7-3-1-16,-18-3 1 15,-12 2-2-15,-18 9 0 16,-24 3-30-16,-5 18-5 16,-13 7 2-16,-1 12-3 15</inkml:trace>
  <inkml:trace contextRef="#ctx0" brushRef="#br0" timeOffset="157538.0106">10556 1423 60 0,'0'0'36'0,"9"-14"-2"15,-9 14 1-15,-4-19-25 16,3 5-3-16,-12-5-1 15,4 2 0-15,-11-1-1 16,-1 1-1-16,-9 2-1 16,-1 8 0-16,-6 6-1 0,-2 11-1 15,0 6 0-15,1 11-1 16,4 6 0-16,4 7 0 15,7 6-1-15,7 4 0 16,10 0 1-16,7 0-1 16,10-6 1-16,9-5-1 15,8-6 2-15,7-11-2 16,7-10 2-16,4-11-1 15,3-10-1-15,-1-10 2 16,1-12-1-16,-5-7 1 16,-5-3-1-16,-5-5 1 15,-5-2-1-15,-5 0 1 16,-8 6 0-16,-2 2-1 15,-4 5 1-15,-2 5-1 16,-5 6 1-16,2 2-1 0,1 3 0 16,-4 4 0-16,1 3 0 15,-3 12 1-15,4-15-1 16,-4 15 0-16,5-10 0 15,-5 10 0-15,0 0 1 16,0 0-1-16,0 0 0 16,0 0 0-16,0 0 0 15,-12-3 0-15,12 3 0 16,-26 24 1-16,6-1-1 15,-8 8 0-15,-7 8-1 16,-7 7 1-16,-3 6-1 16,-1 6-1-16,3 2-6 15,-3-11-28-15,17-2-3 16,3-12 1-16,16-7-2 0</inkml:trace>
  <inkml:trace contextRef="#ctx0" brushRef="#br0" timeOffset="158395.0597">10604 2171 73 0,'-13'2'37'0,"-11"-5"-1"0,3 14 1 15,-15-1-33-15,7 13 0 16,-8 7-1-16,3 13 1 16,1 7-3-16,5 12 2 15,5 7-2-15,8 3 1 16,5 6-2-16,10-5 1 15,8-2-1-15,11-9 1 16,7-9-1-16,7-8-1 16,6-17 1-16,7-10 0 15,6-11 0-15,2-11 0 16,2-13 0-16,-2-8 0 15,-5-11 0-15,-2-9 0 16,-6-2 0-16,-7-7 0 16,-10-2 0-16,-4 3-1 0,-10 3 1 15,-2 0 0-15,-4 4 0 16,-7 8 0-16,1 0 0 15,-2 6 0-15,0 3 1 16,0 0-1-16,-1 7 0 16,2 1 0-16,-1 3 0 15,0 5 0-15,3 0 0 16,1 13 0-16,-7-18 1 15,7 18-1-15,-6-12 0 16,6 12 1-16,0 0-1 16,-12-11 0-16,12 11 1 15,-22 18-1-15,2 9 1 16,-3 11-1-16,-10 14 1 15,-5 14 1-15,-3 9-2 16,1 5 1-16,-2 4-1 0,2-2 0 16,11 2-10-16,-6-21-26 15,20-3-1-15,-6-22-2 16,12-8-1-16</inkml:trace>
  <inkml:trace contextRef="#ctx0" brushRef="#br1" timeOffset="193960.0939">270 8644 64 0,'0'0'36'0,"-11"1"-3"16,11-1 1-16,6-13-31 0,6 9 0 15,3-4-1-15,10 3 1 16,10-1-1-16,9 3 0 16,15-4-1-16,12 0-1 15,14 0 1-15,20-2 0 16,15-6 0-16,14 0-1 15,18-6 1-15,18-3-1 16,17-6 2-16,15-3-1 16,14-8 1-16,15-1-1 15,19-6 1-15,14-1-1 16,15 0 1-16,11 0-1 15,14 1 0-15,13-3 0 16,13 4-1-16,10 1 1 16,10 2-1-16,9 3 1 0,51 1-1 15,-27 0 1-15,7 0-1 16,7 7 1-16,11-1 0 15,2-2 0-15,6 3 0 16,49-2 0-16,-75 4-1 16,48 0 1-16,10-1-1 15,7 3 0-15,4 0 0 16,8 1 0-16,9 2-1 15,-30-3 1-15,48 0 0 16,-1-6 1-16,5 1-1 16,3-1 2-16,0 5-2 15,4-2 2-15,-7 5-1 16,-9 6 1-16,-9 2-2 15,-11 8 1-15,-8 0 0 16,-10 8-1-16,-12-2 0 0,-5 4 0 16,-12 2 1-16,-11 0 0 15,-14-1-1-15,-16 3 0 16,-19-1 1-16,-20 0-1 15,-20 0 1-15,-24-1-1 16,-25 0 1-16,-23-1-1 16,-22 2 0-16,-21 0 0 15,-25 4 0-15,-24 2-1 16,-23 7-5-16,-31-3-30 15,-14 9-2-15,-24-14-3 16,-10-12 0-16</inkml:trace>
  <inkml:trace contextRef="#ctx0" brushRef="#br1" timeOffset="204174.6781">11680 3765 61 0,'-30'-1'33'0,"-6"-5"-1"16,5 3 0-16,-2-7-28 16,9 5 1-16,-2-7 0 15,12-3-2-15,5-7 0 16,13-3-2-16,4-4 1 15,8-1-1-15,11 4 0 16,3 1-1-16,1 11 0 16,4 9 0-16,-4 15 0 15,-5 14 0-15,-10 18-1 16,-6 13 1-16,-13 16 0 15,-7 10 1-15,-10 12-1 16,-9 6-1-16,-7 1 2 16,-4-4-2-16,9-11 2 15,0-8-2-15,11-17 2 16,13-9-1-16,14-21 1 0,13-15-1 15,13-10 1-15,9-10-2 16,14 4-25-16,-10-15-7 16,3 1-1-16,-11-7-2 15</inkml:trace>
  <inkml:trace contextRef="#ctx0" brushRef="#br1" timeOffset="204518.6978">11873 3639 75 0,'15'-37'35'16,"13"6"-2"-16,-1-4 0 15,9 8-32-15,-3 10-1 16,2 11 0-16,-6 11 0 16,-8 10 1-16,-11 11-1 15,-5 12 1-15,-11 8 0 16,-4 10 1-16,-9 2-1 15,1 5 0-15,0-6 0 16,6-1 0-16,2-6-1 16,7-6 0-16,7-3 0 15,6-13-3-15,9 6-31 16,-2-10 0-16,1 3-2 15,-6-8 0-15</inkml:trace>
  <inkml:trace contextRef="#ctx0" brushRef="#br1" timeOffset="204790.7133">12493 4169 83 0,'0'0'37'16,"-10"0"-4"-16,10 0-18 15,-19-5-50-15,19 5 1 16,9-14-3-16,2 6 2 16</inkml:trace>
  <inkml:trace contextRef="#ctx0" brushRef="#br1" timeOffset="205495.7537">12924 3529 66 0,'5'-27'34'16,"-1"6"-1"-16,-10-6-1 15,2 9-25-15,-14 0-3 16,7 9 0-16,-11 4-1 15,1 18-2-15,-6 6 0 16,2 15-1-16,-1 8 1 16,6 9-2-16,5 3 2 15,5 2-2-15,6-4 1 16,5-9 0-16,8-10 0 15,6-15 0-15,7-15 0 16,2-16-1-16,5-11 1 16,2-14-1-16,-1-5 1 0,-5-10-1 15,-2 0 0-15,-5 3 2 16,-6 8-2-16,-6 8 0 15,-6 15 2-15,0 19-1 16,-11 11 1-16,2 21 0 16,-1 19 1-16,4 16-2 15,-3 14 2-15,2 11 0 16,-1 4-2-16,4-2 0 15,2 0 0-15,0-14-9 16,9 5-27-16,-7-22 1 16,3-10-2-16,-9-17 0 15</inkml:trace>
  <inkml:trace contextRef="#ctx0" brushRef="#br1" timeOffset="206014.7834">12048 4187 52 0,'0'0'33'16,"0"0"-1"-16,0 0 0 15,20-15-26-15,5 8-1 0,4-8-2 16,11 4 1-16,-1-4-1 16,6 3-2-16,-3-1 0 15,2 8-1-15,-11-1 0 16,-10-1-31-16,1 6-1 15,-10-4-2-15,-14 5 2 16</inkml:trace>
  <inkml:trace contextRef="#ctx0" brushRef="#br1" timeOffset="206772.8267">13531 3449 38 0,'1'-18'33'0,"-5"-2"0"15,-3 6 0-15,-11-4-14 0,1 20-10 16,-16 1-2-16,3 15-4 16,-8 3 1-16,4 11-3 15,2 5 0-15,3 7-1 16,12-1 1-16,9 0-1 15,11-3 0-15,11-7 1 16,13-10 0-16,7-9 0 16,8-13 0-16,4-9 0 15,-3-12 1-15,5-5-1 16,-12-8 1-16,-6-2-1 15,-16-3 0-15,-10 0 0 16,-16 3-1-16,-15 4 0 16,-9 12-1-16,-10 4-3 0,7 18-30 15,-13 4 0-15,12 13-2 16,0 6 0-16</inkml:trace>
  <inkml:trace contextRef="#ctx0" brushRef="#br1" timeOffset="207125.8469">13617 3687 80 0,'-26'-22'36'15,"0"23"-1"-15,-17-1-2 16,0 15-30-16,-9 13-1 15,10 11 0-15,-1 10-2 0,6 10 1 16,5 7-1-16,12 0-1 16,10-2 1-16,11-3-1 15,13-10 1-15,8-11 0 16,9-15 0-16,11-14 0 15,5-18 1-15,6-14 0 16,3-15 1-16,-2-12-1 16,-6-9 1-16,-9-8 0 15,-12-2-1-15,-18 3 0 16,-15 4-1-16,-17 8-1 15,-10 25-15-15,-19 3-20 16,2 17 1-16,-4 4-3 16,8 12 1-16</inkml:trace>
  <inkml:trace contextRef="#ctx0" brushRef="#br2" timeOffset="232023.271">14607 1780 54 0,'-9'-13'33'0,"9"13"-1"16,-8-17-2-16,8 17-31 15,-9-15 0-15,9 15-3 16,0 0-5-16,-2 14-21 16,4-4-2-16,-2-10 1 15,5 16 0-15</inkml:trace>
  <inkml:trace contextRef="#ctx0" brushRef="#br2" timeOffset="248034.1867">14601 3359 67 0,'0'0'33'15,"7"16"0"-15,-7-16-1 16,20 3-32-16,-3-6 0 16,5 1 0-16,7-3 1 15,3-4-1-15,5-1 1 0,7 3 0 16,2-7 2-16,7 5 0 15,-1-3-1-15,2 8 1 16,-6-3-1-16,0 9 1 16,-8 5-1-16,-2 6-1 15,-13 7 1-15,-3 11-1 16,-10 3 1-16,-10 7-1 15,-4 4 1-15,-6 8-1 16,-8 2 1-16,-2 2 0 16,-5-1 0-16,2 2 0 15,-1-1-1-15,3-3 1 16,4-2-1-16,10-5 0 15,5-6-1-15,9-6 0 16,10-7 0-16,9-6 1 0,5-5-1 16,3-5 0-16,0-4-1 15,-1-6-3-15,7 9-15 16,-12-22-19-16,7 3 1 15,-9-14-3-15,-1-1 2 16</inkml:trace>
  <inkml:trace contextRef="#ctx0" brushRef="#br2" timeOffset="248243.1987">15912 3805 103 0,'0'0'40'0,"1"12"-1"16,-1-12-6-16,-14-14-59 15,30 19-12-15,-4-9-2 16,13 3 0-16,-4-10 0 15</inkml:trace>
  <inkml:trace contextRef="#ctx0" brushRef="#br2" timeOffset="248820.2317">16652 3285 93 0,'21'4'39'0,"-4"-10"-1"15,8 5-1-15,6-7-38 16,0 2-2-16,7 3 1 16,7-3 0-16,6 1 0 15,0-1-1-15,-2 1 1 16,2 0 1-16,-5 0 0 0,-3 4 1 15,-8 1 0-15,-3 6 1 16,-9 2 0-16,-2 7 0 16,-8 2 0-16,-8 10 0 15,-10 1 1-15,-8 7-2 16,-9 5 2-16,-3-1-2 15,-5 6 1-15,-6-1-1 16,1 3 1-16,-3-2-1 16,1-1 0-16,4 2 0 15,4-4 1-15,10 2-1 16,5-2 0-16,10-3 1 15,8-4-1-15,10-3 1 16,9-2-1-16,9-5 0 16,10-2 0-16,4-2 1 15,6-1-1-15,2-2 0 0,6-1-2 16,-9-9-6-16,9 9-29 15,-16-14-1-15,-1 0 0 16,-12-9 0-16</inkml:trace>
  <inkml:trace contextRef="#ctx0" brushRef="#br2" timeOffset="249475.2692">18363 3585 66 0,'31'-16'35'15,"-6"0"0"-15,-1-1-1 16,-10-1-33-16,-4-1 0 15,-5 1-2-15,-5-1 2 16,-6-1-2-16,-7 2 1 16,-8 0-1-16,-2 1 1 15,-6 1-2-15,-4 1 4 16,-3 3-1-16,0 7 0 15,-1 0 1-15,3 12 0 16,-1 5 2-16,5 11-3 16,2 7 2-16,6 4-1 15,7 10 0-15,1 3-2 16,10 3 1-16,8-1 0 0,9 0-2 15,3-4 2-15,11-4-2 16,3-7 2-16,6-5-2 16,2-13 0-16,6-12 0 15,-2-5 1-15,1-10 1 16,0-11-1-16,-4-7 1 15,-5-1 0-15,-10-7 0 16,-1 1 1-16,-9-1-1 16,-5 5 0-16,-3 2 0 15,-4 7-1-15,-3 3 0 16,1 4 0-16,0 7-1 15,0 9 1-15,0 0 0 16,-6 15-1-16,2 8 1 16,3 5-1-16,1 11 1 15,1 7 0-15,2 8 0 0,3 7 1 16,3 4-1-16,5 1 0 15,1-3 0-15,4-1-1 16,5-3-4-16,-5-15-18 16,11 2-13-16,-5-16-1 15,8-7-1-15,-7-11 0 16</inkml:trace>
  <inkml:trace contextRef="#ctx0" brushRef="#br2" timeOffset="250292.3159">19738 3316 59 0,'-25'-8'34'16,"-2"-2"-2"-16,-3 1 1 15,-8 0-32-15,3 4 0 16,-6 1 0-16,4 8 1 15,-1 1-1-15,5 5 1 16,0 1-1-16,5 8 0 16,4 1 2-16,8 5-2 15,6 3 1-15,8 3-1 16,10 0 0-16,8 2 0 15,13 0 1-15,7 5-2 16,7-1 1-16,4 4 0 0,1-2-1 16,3 5 1-16,-4 1-2 15,-3-1 2-15,-8 0-2 16,-3-3 2-16,-9 1-2 15,-7-5 1-15,-5-2 0 16,-7-4 1-16,-8-2-1 16,-5-3 0-16,-7-2 0 15,-7-6 1-15,-9-3-1 16,-7-2 0-16,-10-5 1 15,-2-2 0-15,-2-8-1 16,0-7 1-16,2-4 0 16,7-8 1-16,11-8-1 15,9-7 0-15,13-10 1 16,15-3-2-16,10-9 1 0,13-3-1 15,8-1 1-15,7 0-1 16,4 7 0-16,5 4 0 16,3 9 0-16,-1 5-1 15,-3 9-1-15,-3 2 0 16,-1 18-12-16,-13-9-23 15,2 7 0-15,-12 0 0 16,-2 3 1-16</inkml:trace>
  <inkml:trace contextRef="#ctx0" brushRef="#br2" timeOffset="266488.2422">20637 3606 28 0,'5'-12'24'0,"4"0"2"16,1 0-5-16,-13-6-11 15,7 6 0-15,-14-5 0 16,10 17 0-16,-27-22-1 16,12 17-2-16,-14-2-3 15,1 9-1-15,-5-1-2 0,-2 6 0 16,-3 3 0-16,4 6-1 15,-1 6 0-15,8 1 0 16,7 5 1-16,7 4 0 16,12-4 0-16,10 5 1 15,10-3 0-15,10 1 0 16,4-2-1-16,8 0 1 15,-2 1-1-15,2 0 1 16,-6 1-2-16,-4 0 2 16,-8 4-2-16,-7-2 1 15,-7 1 0-15,-4-3 1 16,-6-3-1-16,-3-2 0 15,-7-4 0-15,-2-4 0 16,-5-3 0-16,-6-5 0 0,-3-6 0 16,-2-1-1-16,0-7 1 15,-4-2-1-15,4-3-1 16,2-5-2-16,14 7-22 15,-2-12-9-15,16 6 0 16,8-10-3-16</inkml:trace>
  <inkml:trace contextRef="#ctx0" brushRef="#br2" timeOffset="267049.2743">20996 3830 49 0,'14'3'29'15,"-3"-8"2"-15,9 2-1 16,-4-10-23-16,13 9 0 15,-5-12-1-15,7 4-2 16,-4-5 1-16,5 1-1 16,-10-2-2-16,1 1 0 15,-6-3-1-15,-3 2 0 0,-7 1-1 16,-2 2 1-16,-6 0-1 15,-8 1 0-15,-4 7 0 16,-7 5 0-16,-6 6 0 16,-3 8 0-16,-3 7 0 15,0 9 0-15,0 7 1 16,6 5 0-16,2 6 0 15,11 3 1-15,4-2 0 16,11 0 0-16,3-5-1 16,8-2 1-16,3-5-1 15,6-5 1-15,5-5-2 16,2-8-2-16,9 2-13 15,-5-14-20-15,8 1 2 16,-2-13-3-16,6 0 1 0</inkml:trace>
  <inkml:trace contextRef="#ctx0" brushRef="#br2" timeOffset="267374.2929">21866 3637 48 0,'-19'-17'30'0,"19"17"1"16,-24-11 0-16,10 15-23 15,-5-4-1-15,7 11-1 0,-9 0 0 16,12 8-1-16,-10 4-1 16,5 10-1-16,4 4-1 15,4 3-1-15,-2 4 1 16,8 1 0-16,0-3-1 15,4-1 0-15,3-4-1 16,4-9-2-16,10 6-29 16,-7-17-2-16,12-2 1 15,0-10-4-15</inkml:trace>
  <inkml:trace contextRef="#ctx0" brushRef="#br2" timeOffset="267795.317">22201 3789 62 0,'-4'-10'31'0,"4"10"-1"16,-20 18 0-16,17 5-26 15,-11 5 0-15,8 7 0 16,-5-1-1-16,7 2 3 15,2-1-4-15,8-3 2 16,-2-7-2-16,10-1 1 16,0-9 0-16,6 0-1 15,2-3 0-15,4-6 0 16,0-3 0-16,5-2-1 15,-1-5 0-15,-2-3 0 0,1-7 0 16,-6-3 0-16,-1-8-1 16,-6-3 0-16,-6-8 1 15,-6-3-1-15,-4-4 0 16,-5 3 0-16,-6 0 0 15,-3 4-1-15,-4 7 1 16,-4 6-1-16,1 11 1 16,-2 6-1-16,-1 14-2 15,-4-2-10-15,11 16-21 16,-6-6 0-16,10 11-1 15,-3-8 0-15</inkml:trace>
  <inkml:trace contextRef="#ctx0" brushRef="#br2" timeOffset="268836.3765">22885 3810 61 0,'14'-6'30'0,"-14"6"-1"15,-6 15-2-15,0 6-23 16,-3 0-1-16,7 9 2 15,-5 0-1-15,7 4 3 16,-7-4-3-16,10 0 0 0,-3-8 0 16,5-2-1-16,-5-20 0 15,8 16 1-15,-8-16-1 16,20-15-1-16,-6-2 1 15,2-6-1-15,4-6-1 16,5-2 0-16,2-1 0 16,-1 2-1-16,1 3 0 15,-1 6 0-15,1 8-1 16,-3 4 1-16,-4 13-1 15,-1 7 1-15,1 9-1 16,-4 3 1-16,0 4-1 16,0 3 1-16,-1 3-1 15,4-2 1-15,-1-1 0 16,1-7 0-16,3-5 0 0,1 0 0 15,3-7 0-15,1-6-1 16,2-3 0-16,-1-4 0 16,0-2 0-16,0-4-1 15,3-4 2-15,-3-2-1 16,2-4 1-16,-1-3-1 15,0-4 1-15,2-1 0 16,-3-3 0-16,-1-1 0 16,-7 3 1-16,-2 1-1 15,-7 4 0-15,-6 1 0 16,-5 6 0-16,-5 4 0 15,5 11 0-15,-24-6 0 16,8 9 0-16,-1 10 0 0,-1 6 1 16,0 5 0-16,1 3 0 15,4 7 0-15,0-1-1 16,3 1 2-16,6-3-2 15,2-2 2-15,3-6-1 16,3-7 0-16,2-3 0 16,7-8 0-16,2-1 0 15,0-10 0-15,4-5-1 16,4-4 0-16,-2-11 1 15,1-7-1-15,4-5 0 16,-1-11 0-16,-1 0 0 16,0-5 0-16,-1 0 0 15,-4 0 0-15,1 4-1 16,-5 6 1-16,1 3 0 15,-8 7 0-15,-1 6-1 0,-5 7 1 16,1 3-1-16,-3 5 1 16,0 13-1-16,0 0 0 15,0 0 1-15,-10 30-1 16,6-2 1-16,-3 10 0 15,-1 6 0-15,-2 6 0 16,3 7 0-16,0 2 1 16,3-4-2-16,3-3 2 15,2-4-2-15,3-5 1 16,3-7 0-16,0-13-10 15,10 3-23-15,-5-16 0 16,14 0-1-16,-2-11-3 16</inkml:trace>
  <inkml:trace contextRef="#ctx0" brushRef="#br2" timeOffset="269282.4021">24590 3674 50 0,'10'-16'27'15,"-2"3"1"-15,-7-2-2 16,-1 15-19-16,-6-16-1 15,6 16 1-15,-20-2-2 16,9 6 1-16,-9 2-2 0,4 6 0 16,0-1-1-16,3 5 0 15,4 4 0-15,6 6-1 16,4-1 1-16,9 5 0 15,0 0-1-15,8 4 1 16,-1-3-1-16,1 3 1 16,-1-1-1-16,-3-3 0 15,-5-2 0-15,-5-3 0 16,-4-5-1-16,-4 1 1 15,-9-5 0-15,-2-4 0 16,-3-2-1-16,-1-3 0 16,-3-2-1-16,1-2 0 15,1-1-2-15,-2-8-5 16,22 6-27-16,-23-8-3 15,23 8 2-15,-1-11-3 0</inkml:trace>
  <inkml:trace contextRef="#ctx0" brushRef="#br2" timeOffset="269493.4141">24945 4009 76 0,'16'-2'34'15,"0"6"-1"-15,-16-4 0 16,19 2-29-16,-19-2-1 16,0 0-2-16,7 16-30 15,-7-16-2-15,-13 13-1 0,13-13-4 16</inkml:trace>
  <inkml:trace contextRef="#ctx0" brushRef="#br2" timeOffset="360883.6413">1343 9553 9 0,'0'0'24'0,"-16"-10"-1"16,16 10 1-16,-15 10-14 15,1-2 1-15,8 11 0 16,-9 2 0-16,11 13-4 15,-6 2-1-15,6 12 1 16,-4 2-2-16,10 8 1 16,-5-1-2-16,6 0-1 0,-2-6 0 15,3-1 0-15,-2-5 0 16,3-6-2-16,-2-7-1 15,-1-3 1-15,2-8-1 16,-3-5-6-16,5-2-24 16,-6-14-2-16,0 0-1 15,0 0 1-15</inkml:trace>
  <inkml:trace contextRef="#ctx0" brushRef="#br2" timeOffset="361243.6619">1771 10055 60 0,'16'-1'31'0,"-16"1"-1"16,0 0-1-16,0 0-23 15,0 0-3-15,0 0 0 0,0 0-1 16,0 0-1-16,4 12-26 15,-4-12-5-15,0 0 0 16,11-15-2-16</inkml:trace>
  <inkml:trace contextRef="#ctx0" brushRef="#br2" timeOffset="362026.7067">2322 9577 27 0,'0'0'24'16,"0"0"0"-16,12-4 1 15,1 9-18-15,-13-5 0 16,29 12 0-16,-16-6 1 16,15 4-1-16,-3-8-1 15,11 7 0-15,-4-6 0 16,4 1-2-16,-1-5 0 15,-2 1-1-15,-4-3 0 16,4 1 0-16,-14-1-2 16,1 1 0-16,-4-1 0 0,-5 3 0 15,-11 0-1-15,14 5 0 16,-14-5 1-16,4 11-1 15,-7 0 0-15,2 3 0 16,-5 8 1-16,-2-2-1 16,2 7 1-16,-3 5 0 15,-2 4-1-15,-2 2 1 16,-1 2 0-16,1 1 0 15,-1-3-1-15,0 0 1 16,0-4 0-16,5-4-1 16,2-3 1-16,2-4-1 15,3-6 0-15,4-2 1 16,0-4-2-16,-2-11-3 15,18 12-27-15,-18-12-1 0,14 0 0 16,-14 0-3-16</inkml:trace>
  <inkml:trace contextRef="#ctx0" brushRef="#br2" timeOffset="362891.7562">3526 9759 27 0,'11'-21'25'16,"-11"21"1"-16,3-22 1 15,-10 7-18-15,7 15-1 0,-14-23-1 16,14 23-2-16,-23-17-1 16,8 12-2-16,-7 1 0 15,-1 5 0-15,-2 4-1 16,0 6 0-16,-2 0 0 15,-1 5-1-15,3 1 1 16,3 3-1-16,2 1 1 16,6 3 0-16,5-3 0 15,5 4 0-15,6-1 0 16,2-1 0-16,4-5 1 15,5 1 0-15,3-6-1 16,5-3 1-16,0-7-1 16,1-5 1-16,1-4-1 15,1-4 0-15,0-4 0 16,-1-4-1-16,-2-4 1 0,1 1-1 15,-6-2 2-15,1 2-2 16,-3 0 0-16,-5 5 0 16,1 4 1-16,-10 12-1 15,11-15-1-15,-11 15 1 16,0 0 0-16,0 0 0 15,5 19 0-15,-7-3 1 16,-1 6-1-16,1 7 1 16,-4 1-1-16,2 7 2 15,-2-2-1-15,1 3 1 16,-1-3-1-16,2 1 1 15,-1-5-1-15,2-1 1 16,3-6-1-16,3 3 1 16,-2-7-1-16,4-1-2 0,-2-5 2 15,2-2-2-15,-5-12 2 16,5 15-5-16,5-9-25 15,-10-6-6-15,0 0 3 16,0-11-3-16</inkml:trace>
  <inkml:trace contextRef="#ctx0" brushRef="#br2" timeOffset="363931.8157">4300 9656 29 0,'14'-5'28'15,"-14"5"1"-15,0 0 0 16,12-4-14-16,-12 4-5 15,0 0-1-15,0 0-2 16,0 0-2-16,-17-8-2 16,8 9-1-16,-6-1 0 15,-3 4 0-15,-1-4-1 16,-5 4 0-16,1 0 0 15,-1 2-1-15,0-2 1 16,0 1-1-16,2 1 0 0,2-2 1 16,1 1-1-16,-1-1 0 15,3 1 0-15,5 1 0 16,1-2 0-16,0 0 1 15,11-4-1-15,-11 7 0 16,11-7 0-16,-7 12 0 16,7-12 0-16,-3 17 0 15,1-7 0-15,2 3 1 16,-4-1-1-16,4 6 1 15,-5 1-1-15,4 1 0 16,-3-1 0-16,2 2 1 16,0-1-1-16,0-3 1 15,1-2-1-15,2-1 1 16,-1-14 0-16,5 15 0 0,-5-15 0 15,11 1 0-15,-1-4 0 16,5-3 1-16,1-2-1 16,7 0 0-16,1-1-1 15,3 3 0-15,2 0 1 16,0 5-1-16,-2 3 0 15,1 5 0-15,-3 1 0 16,-2 5 0-16,-3 3 0 16,-1 0 1-16,-5 4-1 15,-4-1 2-15,-4 2-1 16,-4-1 0-16,-2-1 0 15,-2 0 1-15,-4-2 0 16,-3-2 0-16,-3-1-1 16,-1 0 1-16,-4-4-1 0,0 2 0 15,-4-4 0-15,0 3 0 16,-6-3-1-16,3 0 0 15,-2 2 0-15,-1-3-2 16,3 2-3-16,-6-12-12 16,12 13-19-16,-4-10-2 15,13 8 0-15,-5-9 2 16</inkml:trace>
  <inkml:trace contextRef="#ctx0" brushRef="#br2" timeOffset="440084.1714">7368 7968 14 0,'11'-3'22'16,"-11"3"-2"-16,19-20-9 16,-6 14 0-16,-2-9-1 15,5 10-1-15,-5-6-2 16,7 7 0-16,-7-9 0 15,8 11-1-15,-6-5 0 16,5 6 0-16,-7-4-1 16,9 6 0-16,-8-1-1 15,2 6 0-15,-14-6 0 0,10 16-1 16,-11 1 0-16,-2 5-1 15,-5 0 2-15,-4 6-2 16,-4 0 0-16,-2 4 0 16,-4-2-1-16,4 3 0 15,-6-5 0-15,4 1 0 16,0-3 0-16,2 1-1 15,4-2 1-15,2-3-1 16,5-2 0-16,5-2 1 16,1-3-1-16,3 0 1 15,2-3-1-15,2-2 1 16,5-2-1-16,3 0 1 15,3-4-1-15,4-2 1 16,1-2 0-16,6 0-1 0,0-2 1 16,1 2 0-16,-2-2-1 15,-2 4 1-15,-2-1-1 16,-1 1 1-16,-5 0-1 15,-2 1 1-15,-4 0-1 16,-1-1-1-16,-10-2-1 16,14 0-5-16,-1 4-27 15,-13-4-1-15,10-5-1 16,-10 5 0-16</inkml:trace>
  <inkml:trace contextRef="#ctx0" brushRef="#br2" timeOffset="440744.2091">8197 7871 46 0,'0'0'28'16,"0"0"4"-16,0 0-3 15,-9 13-20-15,-1 1-1 16,7 8-1-16,-9 0-1 16,5 9 0-16,-2-2-2 15,3 8-1-15,1-3 0 16,3 5-2-16,1-4 1 15,4 0 0-15,1-3-1 16,7-2 0-16,1-6 0 16,6-2 0-16,5-9-1 15,1-5 1-15,4-7-1 16,1-1 1-16,0-7-1 0,-2-5 1 15,1 0-1-15,-1-3 0 16,-6-4 1-16,-2 2-1 16,-5-1 0-16,-4-2 0 15,-5 2 1-15,-9 0-1 16,-6 2 0-16,-7 3 0 15,-10 2 0-15,-3 3 0 16,-7 4 0-16,-2 3 0 16,2 2 0-16,1 2 0 15,3 2 0-15,7 3 0 16,6-1-1-16,5-3-6 15,16 9-27-15,-1-13 0 16,5 12-2-16,-5-12 0 16</inkml:trace>
  <inkml:trace contextRef="#ctx0" brushRef="#br2" timeOffset="441068.2276">8856 8072 64 0,'0'0'35'0,"0"0"-3"16,0 0 0-16,0 0-28 15,0 0-1-15,0 0-32 16,0 0-2-16,0 0-1 16,11 5-2-16</inkml:trace>
  <inkml:trace contextRef="#ctx0" brushRef="#br2" timeOffset="441675.2624">9362 7802 45 0,'0'0'29'16,"0"0"3"-16,0 0-3 0,0 17-22 16,0-17 0-16,18 19-1 15,-18-19 1-15,28 15-1 16,-9-10-1-16,5 1-2 15,-1-4 0-15,4-1-1 16,0-5 0-16,0 2-1 16,-1-4 0-16,0 2 0 15,-6-2-1-15,-2 1 0 16,-3 1 1-16,-15 4-1 15,14-3 0-15,-14 3 0 16,0 0 1-16,0 16-1 16,-6-4 1-16,-2 9-1 15,2 1 1-15,-1 4 0 16,-4 4 0-16,2 2-1 0,-6 3 1 15,4 2-1-15,-2 1 1 16,-1-5 0-16,1-1-1 16,3-2 1-16,-2-3-1 15,4-5 1-15,3-3-1 16,5-19-11-16,0 17-24 15,0-17 0-15,0 0-2 16,15-6 1-16</inkml:trace>
  <inkml:trace contextRef="#ctx0" brushRef="#br2" timeOffset="442209.2929">10074 7818 39 0,'0'0'30'0,"0"0"3"0,0 0-2 15,-1 11-9 1,1-11-15-16,-13 26-2 0,3-5 3 16,2 8-3-16,-6-3-1 15,2 7-1-15,2-5-1 16,1 5 0-16,2-7 0 15,6 0 0-15,4-9 0 16,4-3-1-16,2-6 1 16,6-1-1-16,4-7 0 15,4-3 0-15,1 0 0 16,4-3-1-16,0 2 1 15,1-1-1-15,-1-1 0 16,-2 4 0-16,1 1 0 16,-3 0 0-16,-2 3-1 15,-4-2-1-15,0 7-6 16,-18-7-26-16,22 6-2 0,-22-6 0 15,15 3-2-15</inkml:trace>
  <inkml:trace contextRef="#ctx0" brushRef="#br2" timeOffset="442548.3123">10283 7890 53 0,'0'0'33'0,"4"15"-2"15,-2 1 0-15,-7 0-23 16,7 11-2-16,-9-3 0 16,5 8 0-16,-6-1-2 15,6 5-3-15,-4-6 1 16,4 3-1-16,-2-1-1 15,1-2 0-15,7 1-32 16,-10-7-1-16,8 0-2 16,-8-7 1-16</inkml:trace>
  <inkml:trace contextRef="#ctx0" brushRef="#br2" timeOffset="443291.3548">7397 8835 52 0,'14'-9'33'0,"7"3"-1"15,1-3 2-15,13 3-25 16,-9-2-1-16,8 8-1 15,-3-1-1-15,-1 7-2 16,-6 1-1-16,-9 9-1 16,-6 1 0-16,-6 5-1 15,-10 4 0-15,-2 2 0 16,-6 2 0-16,-1 3 0 15,-3-2-1-15,1 1 1 16,4-3-1-16,-1 0 1 16,9-4-1-16,3-3 1 15,6-2 0-15,7-2 1 0,4-4-1 16,10-3 1-16,2-2 0 15,7-1-1-15,0-5 1 16,2 1-1-16,-3-2-1 16,-3-2 0-16,1 6-11 15,-10-12-25-15,6 5-1 16,-10-7-1-16,6 1 0 15</inkml:trace>
  <inkml:trace contextRef="#ctx0" brushRef="#br2" timeOffset="443814.3847">8209 8719 63 0,'0'0'34'15,"-9"-4"-1"-15,3 19-1 16,-4 2-27-16,5 10 1 15,-3 1-2-15,6 11 0 16,-4-2-1-16,8 2-1 16,3-1-1-16,4 0 1 15,4-5-1-15,4-2 1 16,2-7-1-16,4-3 1 0,2-10-1 15,0 0 0-15,4-9 0 16,-4-3 0-16,1-7 0 16,-2-4-1-16,-4 0 1 15,-3-5-1-15,-3 1 1 16,-1-2-1-16,-4-2 0 15,-8-1 0-15,-5 5 0 16,-6 0 0-16,0 0 0 16,-7 2 0-16,-4 6 0 15,-3 5 0-15,-4 5 0 16,-3 4 0-16,4 5-1 15,-2 3 1-15,3 3-1 16,2-2-3-16,18 11-30 16,-7-12-1-16,13 5 0 15,0-19-2-15</inkml:trace>
  <inkml:trace contextRef="#ctx0" brushRef="#br2" timeOffset="444050.3982">8872 8883 76 0,'0'0'35'16,"0"0"-2"-16,0 0-1 0,13 2-62 16,-13-2-2-16,0 0-2 15,0 0 1-15</inkml:trace>
  <inkml:trace contextRef="#ctx0" brushRef="#br2" timeOffset="444582.4286">9375 8657 49 0,'5'-13'31'16,"-5"13"1"-16,0 0 1 16,0 0-25-16,0 0-3 15,0 23 1-15,-2 2 0 16,-5-2 0-16,3 12-2 15,-6-3 1-15,7 6-3 16,-2-3 2-16,4 2-2 16,3-9 0-16,8-1 0 15,1-5-1-15,9-3 1 16,3-8-1-16,3-3 0 15,2-7 0-15,6-2 0 16,-3-6 0-16,1-2 0 16,-2-2-1-16,-6-6 0 15,-1 2 0-15,-1-2 1 0,-8 0-1 16,-5 0 0-16,-6 2 0 15,-4-2 0-15,-6 5 0 16,-8 0 0-16,-6 4 0 16,-4 1 0-16,-5 6 0 15,2 1-1-15,0 3 1 16,2 2 0-16,3 3-1 15,1-1-5-15,13 5-29 16,-3-7 0-16,12 6-2 16,0-11-1-16</inkml:trace>
  <inkml:trace contextRef="#ctx0" brushRef="#br2" timeOffset="444900.4468">10051 8599 59 0,'0'0'34'0,"14"17"0"16,-14-2 0-16,9 14-28 15,-11-3 2-15,4 10-3 0,-6 0 1 16,5 3-1-16,-6-1-1 15,3-1-2-15,-2 0-3 16,0-13-30-16,4 2-3 16,-5-5-2-16,5-3-1 15</inkml:trace>
  <inkml:trace contextRef="#ctx0" brushRef="#br2" timeOffset="445596.4866">7561 9641 61 0,'9'-10'33'16,"6"7"0"-16,0-7 1 15,13 7-28-15,-2-5 0 16,10 9 0-16,-3-3-1 16,5 9 1-16,-9-3-2 15,5 7-1-15,-11 1-2 16,0 9 1-16,-9 0-1 15,-5 4 1-15,-9 4-1 16,-8 3 0-16,-7 1 0 16,-4-1 0-16,0 0 0 0,-5 0 0 15,0-5 0-15,6 1 0 16,4-8-1-16,4 1 1 15,6-6 0-15,8 1 1 16,6-3-1-16,8-1 0 16,5-3 0-16,6 1 0 15,5-4 0-15,3 0-1 16,-1-2 1-16,2 0 0 15,-3-3-2-15,-5-5-5 16,4 8-29-16,-16-11-4 16,2 7 1-16,-20 0-2 15</inkml:trace>
  <inkml:trace contextRef="#ctx0" brushRef="#br2" timeOffset="446138.5176">8441 9579 61 0,'0'0'34'0,"-20"6"1"0,11 14-2 16,-7-4-24-16,10 13-1 15,-10-1 0-15,11 12-1 16,-4-4-2-16,11 7-2 16,-3-2 0-16,8-1-1 15,2-6-1-15,7 0 1 16,6-8-1-16,3-5 0 15,1-6-1-15,2-6 1 16,4-6 0-16,-3-6-1 16,-1-5 0-16,1-4 1 15,-2-3-1-15,-4-4 0 16,-2 0 0-16,-6-7 0 15,-7 4 0-15,-4 2 0 16,-11 1 0-16,-5 4 0 0,-6 5-1 16,-8 6 1-16,-5 7 0 15,-2 4-1-15,5 2 1 16,-1 5 0-16,5 4-3 15,4-8-4-15,17 11-29 16,-4-9 0-16,10 3-1 16,-3-15-2-16</inkml:trace>
  <inkml:trace contextRef="#ctx0" brushRef="#br2" timeOffset="446476.537">9324 9710 90 0,'12'1'36'16,"-12"-1"0"-16,0 0 1 0,0 0-37 16,0 0-32-16,0 0-3 15,0 0 0-15,0 0-3 16</inkml:trace>
  <inkml:trace contextRef="#ctx0" brushRef="#br2" timeOffset="447139.5749">10040 9507 7 0,'-20'-10'24'15,"5"13"2"-15,-8 1-6 16,-7-4-1-16,8 11-2 15,-11-11-2-15,15 12-2 16,-10-11-2-16,21 13-2 16,-5-9-2-16,15 6-1 15,1-1-3-15,11 6 0 0,4 0-2 16,4 4 1-16,4 1-1 15,-1 7 0-15,-4-1 0 16,-2 3 1-16,-5-2 0 16,-3 4 0-16,-8-2 0 15,1-3 1-15,-10-4-1 16,-2-1 0-16,-3-6-1 15,-3-2 1-15,-3-8-1 16,-2-4 0-16,0-6-1 16,-1-6 1-16,-1-3-1 15,2-7 0-15,4-2 0 16,3-2 0-16,4-1 0 15,6-3 0-15,5 2 0 16,6 2 0-16,6 2 0 0,5 0 0 16,4 3 0-16,4-2 0 15,2 5 0-15,1 0-2 16,3 8-9-16,-10-7-25 15,3 4 0-15,-8-2 0 16,1 4-2-16</inkml:trace>
  <inkml:trace contextRef="#ctx0" brushRef="#br2" timeOffset="447618.6023">10370 9508 56 0,'12'-8'32'16,"-12"8"0"-16,0 0 1 15,11 24-25-15,-15-9-2 16,10 11 1-16,-10-3-1 16,8 12-1-16,-3-6 0 15,9 4-1-15,-5-5-1 16,8 1 1-16,-2-8-2 15,6-3 1-15,3-6-1 16,3-7 0-16,0-7-1 16,6-1 1-16,-1-9-1 15,3-5 0-15,-2-4 0 0,-4-3-1 16,-1-4 1-16,-6-1-1 15,-3-1-1-15,-5-2 1 16,-8-1 0-16,-6 3-1 16,-8 0 0-16,-3 5 0 15,-12 7 0-15,-2 6 0 16,-3 11 0-16,-3 6 1 15,-1 13-4-15,-8-3-27 16,17 14-6-16,-3-1 1 16,13 3-2-16</inkml:trace>
  <inkml:trace contextRef="#ctx0" brushRef="#br2" timeOffset="448586.6577">7693 10632 52 0,'7'-10'33'16,"6"0"1"-16,-1-1 0 15,12 3-27-15,-6-5-1 0,11 9 1 16,-5-7-1-16,7 10-2 16,-6-1-1-16,-1 4-1 15,-5 4 0-15,-6 3-1 16,-6 4 0-16,-5 3 0 15,-8 2 0-15,-6 6 0 16,-2 2 0-16,-7-1 0 16,-2 2 1-16,0 0-1 15,-2 0 0-15,-2 1 0 16,4-5 1-16,4 1-1 15,2-3 1-15,8-3-1 16,6-3 0-16,11-2 1 16,7-6-1-16,10 0 0 15,6-7 1-15,7 0-1 0,2-3 0 16,0-2 0-16,3 2 0 15,-2 0 0-15,-7-1-1 16,0 0 0-16,-4 4-3 16,-9-6-4-16,8 8-29 15,-15-6-4-15,2 5 2 16,-16-1-3-16</inkml:trace>
  <inkml:trace contextRef="#ctx0" brushRef="#br2" timeOffset="449495.7097">8776 10459 60 0,'0'0'34'16,"-6"-10"0"-16,6 10-1 15,-13-1-28-15,0-3-1 16,13 4-1-16,-20 5 1 15,20-5-1-15,-17 4 0 16,17-4-1-16,0 0 0 16,0 0 0-16,-8 7 0 15,8-7 0-15,0 0 0 16,0 0-1-16,0 0 0 15,0 0 0-15,0 0-1 16,0 0 1-16,-10 9 0 16,10-9-1-16,-14 12 1 0,4-6 0 15,-4 3 0-15,0 6 0 16,-2 0 0-16,-2 5 0 15,2 1 0-15,0 4 0 16,1 0-1-16,2 4 1 16,5-1 0-16,2-2 0 15,4 1-1-15,4-4 1 16,4-3-1-16,4-2 0 15,4-6 1-15,2 1-1 16,2-5 0-16,1-3 1 16,0-2-1-16,2 2 0 15,1-5 0-15,-2 0 0 16,-1 0 0-16,0-4 1 15,0 1-1-15,0-1 0 0,0-1 0 16,-6-2 0-16,-1-2-1 16,-3-2 1-16,-4-2 0 15,-3 0 0-15,-4 0 0 16,-4-1 0-16,-3-2 0 15,-4 3-1-15,-2-1 1 16,-4 5 0-16,-4 2 0 16,1 4 0-16,-1 3 0 15,1 3-1-15,2 3 1 16,4 2-1-16,5 5-1 15,0-7-7-15,14 10-27 16,-3-16-2-16,8 19 0 16,-8-19-2-16</inkml:trace>
  <inkml:trace contextRef="#ctx0" brushRef="#br2" timeOffset="449774.7256">9245 10615 76 0,'0'0'37'16,"1"-11"-1"-16,-1 11 0 0,0 0-34 15,0 0-12-15,0 0-25 16,0 0 0-16,0 0-1 15,16 6 0-15</inkml:trace>
  <inkml:trace contextRef="#ctx0" brushRef="#br2" timeOffset="450614.7737">9999 10376 52 0,'-5'-12'33'0,"5"12"-1"0,-10-11 0 16,10 11-26-16,-17-7-1 15,17 7-1-15,-22-1 2 16,8 4-2-16,-3 1-2 16,2 2 1-16,0-1-1 15,-4 5 0-15,-1-4-1 16,3 5 1-16,-1-2-1 15,2 4 1-15,-1-2-1 16,3 3 0-16,2 0 0 16,3 1 0-16,1 1-1 15,3-1 1-15,-1 1-1 16,2 0 1-16,-2 1 0 15,2-4 0-15,1 2-1 0,3-3 1 16,0-12 0-16,5 15 0 16,-5-15-1-16,18 6 1 15,-5-9 0-15,3-1-1 16,6-4 1-16,-1 0-1 15,7 0 0-15,-2-3 0 16,3 3 0-16,0 3 1 16,0 4-1-16,-2 5-1 15,-2 4 2-15,-1 6-1 16,-5 0 0-16,-5 6 0 15,-3 2 1-15,-3 2 0 16,-5 2-1-16,-3-1 2 16,-2-3-1-16,-2 0 0 15,-3-4 0-15,-1 1 1 0,-1-6-1 16,-1-2-1-16,-7-3 1 15,2-2-1-15,-4-4 0 16,-1 2 0-16,1-3-1 16,-1-6-5-16,20 5-29 15,-29-2-4-15,29 2 2 16,-19-5-3-16</inkml:trace>
  <inkml:trace contextRef="#ctx0" brushRef="#br2" timeOffset="451402.8187">10604 10416 41 0,'-22'-16'31'0,"8"10"2"16,-2 2-2-16,-5-3-22 15,9 9-2-15,-6-3 0 16,6 7-2-16,-8-2-1 15,10 8 1-15,-3 1-3 16,6 5 1-16,1 1-2 16,5 0 1-16,1 5-2 15,10 1 2-15,1-1-2 16,9 2 1-16,2 0-1 15,1-3 1-15,4 1 0 16,0 1-1-16,0-4 1 16,-4 0 0-16,-4-2 0 0,-4-2 1 15,-6-1 0-15,0 1 0 16,-10-5 0-16,-2 3 0 15,-8-4 0-15,-3 1-1 16,-4-1 1-16,-4 0-1 16,0-6 0-16,0 0-1 15,-1-5 1-15,3-2-1 16,3-5 0-16,3-5 0 15,3-4 1-15,6 0-1 16,1-5 0-16,2-4 0 16,5-2 0-16,5 0 0 15,2-3 1-15,1-3-2 16,7 3 2-16,0 3-1 15,1-2 0-15,1 5 0 0,5 1 0 16,-2 4-1-16,-2 3 1 16,1 2-1-16,-4 6-5 15,-8-6-29-15,6 10-2 16,-16 4 0-16,17-14-2 15</inkml:trace>
  <inkml:trace contextRef="#ctx0" brushRef="#br2" timeOffset="455215.0368">7718 11428 12 0,'0'0'29'0,"0"0"1"16,0 0 3-16,5-13-17 0,-5 13-5 15,0 0-1-15,23-7-2 16,-17-4-1-16,13 5-2 15,-2-7-1-15,6 4-1 16,-2-4 1-16,5 3-2 16,-1-2 0-16,-1 3-1 15,-4 1 1-15,-1 8-1 16,-5 1-1-16,-1 5 1 15,-5 4-1-15,-3 6 1 16,-6 5 0-16,-1 3 0 16,-2 5 0-16,-4 4 0 15,-3-1 0-15,-2 4 1 16,-3-1-1-16,-2 2 1 15,-2-1 0-15,2-1-2 16,0-4 1-16,4-5-1 0,7-4 1 16,4-3-1-16,11-9 1 15,6-3-2-15,7-6 1 16,8-2 1-16,2-3-1 15,5 1 1-15,0-1-1 16,0 1 0-16,-2 0 0 16,-1 0 1-16,-4 2-2 15,-4 0 1-15,0 0-4 16,-14-11-18-16,7 13-16 15,-18-1 1-15,17-5-2 16,-17 5 1-16</inkml:trace>
  <inkml:trace contextRef="#ctx0" brushRef="#br2" timeOffset="455794.0699">8633 11241 33 0,'-3'14'30'15,"-1"1"2"-15,2-3-11 16,3 18-10-16,-10-5-1 15,12 13 0-15,-11-6-2 16,12 11-2-16,-8-9-1 16,9 5 0-16,-3-5-1 15,5-2 0-15,2-6-1 16,5-6 1-16,5-5-2 15,2-6 0-15,4-5 0 16,1-3-1-16,1-3-1 16,2-6 0-16,-1-2 0 15,-2 0-1-15,-4-3 1 16,-3 1-2-16,-5 0 3 0,-6-3-1 15,-3 0 0-15,-6 0 0 16,-6-1 0-16,-3 3 0 16,-8 1-1-16,-4 1 1 15,-6 3 0-15,-3 5 0 16,0 3 0-16,-3 2 0 15,4 5 0-15,2 2-1 16,6 5-3-16,-3-7-30 16,19 6 0-16,6-13-4 15,0 18 3-15</inkml:trace>
  <inkml:trace contextRef="#ctx0" brushRef="#br2" timeOffset="456145.09">9407 11421 50 0,'0'0'33'0,"0"0"1"15,0 0-3-15,11 6-27 16,-11-6-24-16,0 0-10 15,0 0-2-15,0 0-1 16</inkml:trace>
  <inkml:trace contextRef="#ctx0" brushRef="#br2" timeOffset="456890.1326">9940 11199 26 0,'0'0'30'15,"0"0"1"-15,0 0-1 16,-14-10-22-16,12 24 0 16,-12-5-2-16,8 14 1 15,-8-3-2-15,10 13-1 16,-8-2 0-16,7 7 0 15,0-2-1-15,3 4 1 16,-1-3-3-16,5 3 1 16,-3-8-1-16,3-3 2 15,6-3-1-15,2-4 1 16,0-6-2-16,6-1 2 0,2-8-2 15,5 0 1-15,1-6-1 16,3-2-3-16,0-2 2 16,0-2-1-16,-1-3 0 15,-2 0 0-15,-4-3 0 16,-2 0-1-16,-4-2 2 15,-4-1 0-15,-5-2 0 16,-4-2 0-16,-2-1 0 16,-3 2 0-16,-6-1 0 15,-5 2 0-15,0 3 0 16,-7 2-1-16,0 8 1 15,-4 3 0-15,0 1 0 16,1 5 0-16,5 8-6 16,-8-5-29-16,18 5 1 15,-3-3-2-15,11 1 1 0</inkml:trace>
  <inkml:trace contextRef="#ctx0" brushRef="#br2" timeOffset="457701.179">10856 11248 12 0,'-18'-13'29'0,"2"9"1"15,-4 2-3-15,-5-3-14 16,8 14-1-16,-11-9-2 0,12 15-2 15,-7-4-3-15,10 9-2 16,0 0 0-16,8 4-1 16,5-1 0-16,7 3 0 15,10 0-1-15,3 1 0 16,5-4 0-16,3 3 0 15,-1-5-1-15,3 2 1 16,-5-5 0-16,-3 3-1 16,-4-2 1-16,-5 1 1 15,-4-1 1-15,-6-2-1 16,-6 0 0-16,-2 0 1 15,-5 0-1-15,-4-5-2 16,0-1 2-16,-5-2-4 0,0-7 3 16,-5-1 0-16,3-4-1 15,3-6 0-15,-4-2 0 16,3-1 1-16,3-6-1 15,5 2 1-15,4-5-2 16,4-1 0-16,8 1 0 16,4-7 0-16,6-1 1 15,4-2 0-15,2-3 0 16,3 3 0-16,0-1 1 15,1 2-2-15,-2 5 2 16,-1 0-2-16,-2 8 1 16,-1 1 0-16,-4 6 0 15,-2 0 0-15,-1 12-7 16,-12-2-27-16,11 0-1 0,-11 0-1 15,0 0 1-15</inkml:trace>
  <inkml:trace contextRef="#ctx0" brushRef="#br3" timeOffset="494799.3009">11449 9771 25 0,'0'-13'25'0,"3"3"2"16,8 0 0-16,4 0-17 15,-1-6-2-15,14 3-1 16,-5-4 0-16,7 5-1 15,-7-6-1-15,8 9-1 16,-9-3 0-16,4 10-2 16,-6 1 1-16,-3 5-2 15,-5 7 1-15,-3 6 0 16,-4 4-1-16,-3 6 1 15,-5 8 0-15,-2 6 0 16,-2 6 0-16,-2 3 0 16,-3 0-1-16,2 3 1 15,-3-2-1-15,5-2 1 0,-2-6-2 16,4-2 2-16,5-8-2 15,2-2 1-15,3-7 0 16,8-3 0-16,3-3 0 16,8-4 1-16,1-5-1 15,5-1 1-15,4-3-1 16,0-1 1-16,2-4-1 15,0 1 0-15,-5-2 0 16,0 2 0-16,-2-2-1 16,-4-1 1-16,-4 1-1 15,-4 0-1-15,-2 5-4 16,-14-4-25-16,0 0-6 15,12-13 1-15,-12 13-3 16</inkml:trace>
  <inkml:trace contextRef="#ctx0" brushRef="#br3" timeOffset="495528.3426">12369 9605 44 0,'-15'11'29'15,"7"-1"1"-15,1 5 0 16,4 6-24-16,-9 1 0 15,10 10 0-15,-4 4-1 16,6 10 1-16,-4 2-2 16,6 9 1-16,-1 0-2 15,3 3 0-15,1-3-1 0,0 2 0 16,4-6-1-16,2-6 1 15,1-7-2-15,8-5 1 16,-2-6 0-16,9-7 0 16,-3-5-1-16,6-6 1 15,-1-9 0-15,5-4 0 16,-6-7 0-16,2-2 0 15,-6-5-1-15,-1-1 1 16,-4-4-1-16,1 1 0 16,-11 1 1-16,0-3-1 15,-7 3 1-15,-2-2-1 16,-7 0 1-16,-2 2-1 15,-6 1 1-15,-5 3 0 16,-3 2-1-16,-5 5 0 0,-4 5 0 16,-3 3 0-16,-1 5 0 15,-1 5 0-15,1 4-1 16,2 2 0-16,7 0 0 15,1-2-5-15,17 8-21 16,-2-9-6-16,11 1-4 16,0-14 1-16</inkml:trace>
  <inkml:trace contextRef="#ctx0" brushRef="#br3" timeOffset="496076.3739">13056 10037 51 0,'0'0'31'16,"0"0"2"-16,0 0-1 0,-15 12-22 16,16 3-3-16,-1-15 0 15,-7 27-2-15,3-15-1 16,5 2 0-16,-1-14-1 15,1 17-1-15,-1-17 0 16,13 2-1-16,-13-2 1 16,19-15-1-16,-8 4 0 15,0-3-1-15,-3-2 1 16,-1 1-1-16,-3 0 0 15,-4 5 0-15,0 10 0 16,-12-9 0-16,12 9 0 16,-18 9 0-16,6 2 0 15,2 2 1-15,0 2-1 16,5 1 0-16,1-3 0 15,3-2-1-15,9 5-21 0,-8-16-15 16,15 6 2-16,-15-6-2 16,23-7 2-16</inkml:trace>
  <inkml:trace contextRef="#ctx0" brushRef="#br3" timeOffset="501692.6952">13816 9511 18 0,'0'0'27'0,"0"-13"2"16,0 13 0-16,-7-10-15 15,7 10-2-15,0 0-2 16,0 0-2-16,-15 8-3 15,10 5-1-15,-6-3 0 0,4 10-1 16,-7-2 0-16,1 10 1 16,-3 3-1-16,3 5 0 15,-4 4 0-15,5 4-1 16,-3 1 0-16,7 6 1 15,-1-4-2-15,5 1 1 16,4 1-1-16,4-5 0 16,2-3 0-16,4 0 0 15,3-8 0-15,5-1-1 16,1-7 0-16,1-1 1 15,5-6-1-15,1-3 0 16,2-4 0-16,0-3 1 16,0-5-1-16,1-1 1 15,0-4-1-15,-2-3 0 0,-2-1 1 16,2-6-2-16,-2-1 2 15,1 0 0-15,-4-4 0 16,-4 0-1-16,-2 1 1 16,-5-1 0-16,-5-3-1 15,-4 4 2-15,-9 0-2 16,-2-2-1-16,-7 0 1 15,-8 2 0-15,-2 2 0 16,-7 1 0-16,0 6 0 16,-2 4 0-16,-3 3 0 15,1 3 0-15,1 7-1 16,5 1 1-16,0 3 0 15,7-2-3-15,9 9-5 16,-12-9-28-16,23 4 2 16,4-16-4-16,-6 19 2 0</inkml:trace>
  <inkml:trace contextRef="#ctx0" brushRef="#br3" timeOffset="502609.7476">14838 9723 37 0,'2'-13'30'15,"-2"-1"2"-15,-5-4-2 16,-2-2-14-16,-2 7-9 16,-6-3-2-16,4 4 1 15,-15-2-1-15,4 10-1 16,-6 0 0-16,4 4-2 15,-6 4 0-15,2 5 0 16,0 1-1-16,2 7 0 16,6 3 0-16,6 5 0 15,4 0 0-15,6 6-1 16,8-1 1-16,11 1 0 15,7 0-1-15,7 0 1 0,1 2 0 16,8-4 0-16,0 1-1 16,2-2 2-16,-5 0-1 15,-2 2 0-15,-5-2 0 16,-5 1 1-16,-7 0 0 15,-3 3-1-15,-5-4 0 16,-6-1 0-16,-5-1-1 16,-4 0 1-16,-7-3-1 15,-2-2 1-15,-5-6-2 16,0-1 2-16,-6-9-1 15,5-4 1-15,-3-6 0 16,3-8-2-16,6-8 2 16,3-6-1-16,4-7 1 15,9-7 0-15,0-6 0 0,8-4-1 16,2-4 1-16,3-3 0 15,3 2-1-15,-1 2 0 16,4 3 1-16,2 4-2 16,-1 5 2-16,4 7-2 15,-1 9 2-15,-1 4-2 16,3 17-9-16,-12-7-25 15,9 13-1-15,-10 0-1 16,1 6-3-16</inkml:trace>
  <inkml:trace contextRef="#ctx0" brushRef="#br3" timeOffset="508723.0973">16997 9690 33 0,'13'-5'29'0,"-13"5"1"15,15-10 1-15,-15 10-17 16,10-9-5-16,1 5-1 15,-4-8-1-15,3 8 0 16,-1-6-1-16,11 3-1 16,-5-6-1-16,11 2-1 15,0-6 0-15,8 7 0 16,2-6-1-16,3 1 0 15,-1 1-1-15,3 3 0 16,-5 1 1-16,-3 8-2 16,-6 3 2-16,-4 5-1 0,-7 7 1 15,-4 4 0-15,-9 6-1 16,-4 8 2-16,-8 4-2 15,-1 6 2-15,-9 4-2 16,-2 9 1-16,-4 2-1 16,-4 1 0-16,-1 0-1 15,1-2 1-15,1-3 0 16,5-3-2-16,3-6 0 15,10-2 1-15,5-4-1 16,7-3 2-16,13-4-2 16,4 0 2-16,7-6-1 15,8 2 2-15,3-7-1 16,5 0 0-16,1-5 0 0,3-4 0 15,2-2-1-15,-6-2 1 16,1 0-1-16,-6-1 0 16,-3-1 0-16,-5 1 0 15,-2-2 0-15,-12 4 0 16,-2-1 0-16,-13-6-2 15,14 11-1-15,-14-11-6 16,10 15-18-16,-10-15-10 16,0 0-1-16,0 0-2 15,0 0 1-15</inkml:trace>
  <inkml:trace contextRef="#ctx0" brushRef="#br3" timeOffset="510370.1915">18536 10153 75 0,'0'0'33'16,"0"0"0"-16,0 0 1 15,0 0-29-15,0 0-2 16,0 0 0-16,0 0 1 16,0 0-1-16,0 0-1 15,-9 12 0-15,9-12 0 16,0 0 0-16,0 0 0 0,0 0-1 15,0 0 1-15,13 8 0 16,-13-8 0-16,0 0 0 16,0 0 0-16,-10 13 0 15,10-13 0-15,-12 8 0 16,12-8-1-16,-14 11 1 15,14-11-1-15,0 0-1 16,-9 14-1-16,9-14-5 16,0 0-25-16,11-1-8 15,1 0 2-15,-12 1-2 16</inkml:trace>
  <inkml:trace contextRef="#ctx0" brushRef="#br3" timeOffset="510984.2266">19242 9697 63 0,'9'-13'33'0,"0"2"-1"0,-9 11 0 15,9-18-24 1,-9 18-1-16,0 0-2 0,-5 19 0 16,-5-7-1-16,3 9 0 15,-8 5-1-15,4 9 1 16,-3 6-1-16,0 8 0 15,-5 5 0-15,4 4 0 16,-3 3 0-16,9 3-1 16,0-6-2-16,7 1 2 15,4-6-2-15,6-4 1 16,7-7-2-16,7-2 2 15,4-10-1-15,1-5 0 16,9-8 1-16,0-6-1 16,4-11 1-16,3-3-1 15,-2-5 1-15,3-8-1 0,-4-2 0 16,0-5 0-16,-3-3 1 15,-8-1-1-15,-4-1 1 16,-10-1-1-16,-8 1 1 16,-9 4-1-16,-8 3 0 15,-12 4 0-15,-13 6 0 16,-6 4 0-16,-9 8-1 15,0 3 1-15,1 7-4 16,-2 0-5-16,18 10-26 16,-5-6-3-16,19 5-1 15,2-5 1-15</inkml:trace>
  <inkml:trace contextRef="#ctx0" brushRef="#br3" timeOffset="511686.2668">20275 9629 66 0,'0'0'34'15,"0"0"-1"-15,-22 2 1 16,11 19-25-16,-13 2-2 15,6 21 1-15,-9 3-2 16,4 14 0-16,-1 3-2 16,8 5 0-16,1-1-2 15,9 0 1-15,5-5-3 0,8-6 2 16,6-7-2-16,11-7 1 15,1-9-1-15,10-4 1 16,1-13-1-16,5-4 1 16,0-9-1-16,-2-5 1 15,4-9 0-15,-5-5-1 16,-5-7 1-16,1-1-2 15,-14-6 2-15,-5-5-1 16,-10 2 1-16,-10-2-2 16,-12 1 2-16,-11 4-1 15,-10 6 0-15,-14 6 1 16,-4 8-1-16,-6 8 0 0,1 6-1 15,6 5-2 1,12 16-18-16,2-9-17 0,25 10 0 16,7-9 0-16,23 6-3 15</inkml:trace>
  <inkml:trace contextRef="#ctx0" brushRef="#br3" timeOffset="512285.301">21366 9726 61 0,'-19'-22'32'0,"-6"6"-1"15,-2 2 1-15,6 14-24 16,-6 0-2-16,7 14 0 16,-3 2-1-16,9 13 1 15,4 3-1-15,5 12-1 16,10 2-1-16,8 6 0 15,3 0-1-15,8 5 0 16,4 1 0-16,1-3-1 0,-6-4 0 16,-2-1 1-16,-8-5-2 15,-9-3 2-15,-7-6-2 16,-6-1 2-16,-12-8-2 15,-6 0 1-15,-3-10 0 16,-2-5 0-16,-2-8 0 16,2-8 0-16,0-9-1 15,10-7 1-15,8-10 0 16,11-10-2-16,13-4 2 15,9-4-1-15,12-5 2 16,12 0-2-16,9-2 1 16,1 2-1-16,5 3 0 15,-3 6 2-15,-7 6-3 16,-2 1-2-16,-3 15-20 0,-24-9-13 15,6 11-1-15,-16-2-2 16,4 11-1-16</inkml:trace>
  <inkml:trace contextRef="#ctx0" brushRef="#br3" timeOffset="513670.3802">19903 10981 35 0,'-17'-18'32'15,"-1"9"0"-15,-1 2 3 16,-7-5-27-16,6 11 1 15,-13-3-1-15,7 6 1 16,-7 2-3-16,5 7-5 16,-3-1 2-16,8 5-3 15,4 4 2-15,9 1-3 16,10 2 2-16,11 5-2 15,13-1 2-15,9 2 0 16,4 3 0-16,7 0 0 16,-1 2 0-16,0 0 1 15,-9 0-1-15,-8 0 1 0,-15-1-1 16,-7-2 1-16,-13-5 0 15,-5 0-1-15,-14-8 0 16,-2-3 0-16,-7-7 0 16,0-6-1-16,1-7 0 15,-1-9-6-15,14 2-27 16,-6-11-2-16,13 2-1 15,7-4-2-15</inkml:trace>
  <inkml:trace contextRef="#ctx0" brushRef="#br3" timeOffset="514075.4034">20194 11157 53 0,'29'-5'35'15,"0"-5"-2"-15,5 2 1 16,-7-6-27-16,8 3-1 16,-9-4 0-16,0 4-1 15,-5-4-2-15,-5 1-1 16,-3 0 0-16,-2 2-2 15,-7-1 1-15,-3 2 2 16,-1 11-2-16,-11-13-1 16,-3 13 0-16,-2 3 0 15,-6 9 0-15,-1 3 1 0,-2 9-2 16,5 4 0-16,1 6 0 15,4 4 2-15,5 4 0 16,9 0-1-16,5 1 1 16,6-4 0-16,3-2-1 15,4-7 0-15,5-6-2 16,-2-12-6-16,14 1-27 15,-7-18 0-15,7-1-1 16,-3-11 0-16</inkml:trace>
  <inkml:trace contextRef="#ctx0" brushRef="#br3" timeOffset="514353.4193">20894 11001 39 0,'0'0'32'0,"0"0"0"15,0 0 1-15,0 0-21 16,-15 16-3-16,2 10-2 16,-7-3-1-16,8 12 0 15,-9 0-2-15,8 3-1 16,3-5-1-16,4 3 0 15,3-6-1-15,10-2 0 16,4-7 0-16,7-6 0 16,6 0-6-16,-5-17-27 15,14 6-2-15,-1-12-1 16,5 3-2-16</inkml:trace>
  <inkml:trace contextRef="#ctx0" brushRef="#br3" timeOffset="514744.4417">21435 11073 41 0,'0'0'31'15,"-16"-7"1"-15,5 7 0 16,11 0-23-16,-22 17-1 15,18 3-1-15,-8-2-1 16,7 10 0-16,-2-1-2 16,7 3-1-16,0-1-1 15,8 1 0-15,-1-6-1 0,7-4 1 16,3-9-1-16,5-5 0 15,3-7-1-15,-1-5 0 16,2-9 1-16,-2-3-1 16,-1-9 0-16,-2 0 0 15,-8-4 0-15,-8 1 0 16,-8 1 1-16,-7 2-1 15,-9 6 0-15,-6 8-1 16,-1 6-1-16,-8 0-14 16,8 16-19-16,-2-1 1 15,12 7-2-15,0 0 1 16</inkml:trace>
  <inkml:trace contextRef="#ctx0" brushRef="#br3" timeOffset="515643.4931">21847 11083 59 0,'9'24'33'0,"-13"-4"0"16,4 5-1-16,-9 0-28 15,9 9 1-15,-9-3 0 16,7 0-1-16,-1-4-1 15,3-4 0-15,2-8-1 0,-2-15-1 16,9 9 0-16,3-15 0 16,2-9 0-16,4-6-1 15,3-4 1-15,2-4-1 16,4 2 0-16,-2 0 0 15,4 5 0-15,-2 4 0 16,-4 8 1-16,-2 5-1 16,-2 10 0-16,0 6 0 15,-2 6 0-15,-2 5 0 16,-2 2 0-16,3 0 0 15,2 1 0-15,4-1 0 16,2-7 0-16,5-2 0 16,5-7 0-16,5-4 0 15,0-4 0-15,1-6 0 0,1-4 0 16,-3-5 0-16,-1-5 0 15,-5-1 0-15,-4-2 0 16,-7-1 0-16,-4-5 1 16,-5 3-1-16,-7-1 0 15,-2 2 0-15,-6 3 1 16,-3 5-1-16,-6 4 0 15,-2 7 1-15,-3 10-1 16,0 4 0-16,-1 10 0 16,1 6 1-16,-1 6-1 15,2 4 0-15,4 4 0 16,5 2 1-16,3-3-1 15,5 0 1-15,3-7-1 16,4-5 0-16,6-7 0 16,3-8 1-16,6-9-1 0,3-9 0 15,0-9 0-15,7-7 0 16,-4-8 1-16,3-7-1 15,1-6 0-15,-4-4 0 16,-5-7 1-16,-1 0 1 16,-4-1-1-16,-4 2 1 15,-1 4-1-15,-6 4 1 16,-4 9-1-16,-2 6 0 15,-2 13-1-15,0 19 0 16,0 0 0-16,-19 7 0 16,13 18-1-16,0 11 1 15,2 9-1-15,-3 6 0 0,1 5 0 16,-2 3-1-16,2 0 1 15,3-3-1-15,0-5 1 16,3-6-1-16,6-1-5 16,-1-15-28-16,12-3 0 15,4-13-1-15,11-1 0 16</inkml:trace>
  <inkml:trace contextRef="#ctx0" brushRef="#br3" timeOffset="516047.5162">23497 10935 35 0,'-3'-12'29'0,"-1"1"3"15,-5 0-1-15,9 11-20 16,-25-5-3-16,14 13 1 16,-9 1-2-16,10 12-1 15,-9-1 0-15,13 7-3 16,-3 2 1-16,9 4-3 15,2-2 1-15,6 2-1 16,-2-4 0-16,5 2 1 16,-2-6-1-16,-2 2 1 15,-3-4-1-15,-4 1 0 16,-4-6 0-16,-3-1 0 15,-5-2 0-15,-5-4-1 0,1-3 0 16,-7-3-2-16,4 7-19 16,-9-16-14-16,13 6 0 15,-3-11-2-15,18 9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4T02:00:17.63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8329 270 49 0,'0'0'29'0,"32"0"1"15,-32 0 0-15,0 0-27 16,0 0 1-16,0 0 0 16,0 0 2-16,0 0 0 15,46 1 0-15,-46-1 1 0,0 0 0 16,0 0-2-16,0 0 0 15,-7 0-2-15,7 0 1 16,-9-1-2-16,9 1-1 16,-11 0 0-16,4 0 0 15,0 32-1-15,-4 22 1 16,2 3 0-16,-3 2 1 15,1 3 0-15,-12 42-1 16,-2 33 1-16,3 1-2 16,5-4 2-16,-5 2-2 15,7-4 1-15,-3-3-1 16,8-1 0-16,0-13 0 15,-2-2-1-15,-1 4 2 16,1 8-2-16,-3 0 2 0,-1 0 0 16,3 3-1-16,-3 3 1 15,3 4-1-15,-2 3 2 16,4-3-1-16,-2 1 0 15,2 1-1-15,0 4-1 16,2 1 1-16,0 3 0 16,-3-1-1-16,3-1 0 15,-1 4-1-15,0 4 1 16,2-3 0-16,1 1 0 15,0 0 1-15,1 4-2 16,2 1 2-16,-2 3 0 16,1-2 2-16,3 2-1 15,-1 5 2-15,1-5-3 16,2 1 2-16,6-1 0 0,0-4 0 15,4 1 0-15,7-1-3 16,-1 0 1-16,2-5 0 16,6 6 1-16,0 3-1 15,-1 1 0-15,1 3 0 16,0-1-1-16,-2-1 1 15,0 5 0-15,-3-1 0 16,2-4-1-16,-1-2 2 16,0 3-2-16,-3 0 1 15,0 3 1-15,0-1 0 16,-4 5 0-16,-2 0 0 15,2 2 0-15,-4-2-2 16,-1-3 1-16,4 1-1 0,-3-7 2 16,5-1-3-16,0-9 3 15,1-5-3-15,3-2 0 16,2 1 2-16,1-3-1 15,-4-2 0-15,2-3-1 16,-2 0 1-16,-2 7-1 16,1 1 2-16,-1-5 0 15,-2 0 0-15,5 3-1 16,-3 0 1-16,2 5-1 15,0-3 2-15,3-2-1 16,1-2 0-16,-3 1-1 16,-1-2 1-16,3-1 0 15,-4-3 0-15,-3-3 1 16,1-4-2-16,-1 0 0 15,-1-3 0-15,-1-3 1 0,2-8 0 16,-3-1-1-16,7-4 1 16,-3-6-1-16,3-3 0 15,-2-4 1-15,0-4 0 16,-1-2-1-16,1 0 1 15,0-5-1-15,0-1 1 16,0-4 0-16,-1-4-1 16,0-8-1-16,3-4-3 15,-9-28-21-15,16 1-14 16,-8-27-2-16,12-17-1 15</inkml:trace>
  <inkml:trace contextRef="#ctx0" brushRef="#br0" timeOffset="1577.0902">15684 314 46 0,'0'0'30'16,"0"0"2"-16,0 0-1 15,0 0-26-15,0 0 0 16,40 0 1-16,-40 0 0 15,0 0 0-15,0 0-1 16,0 0 0-16,0 0-2 16,0 0 1-16,0 0-1 15,0 0-1-15,0 0 1 16,0 0 0-16,2 5-1 15,-2-5 0-15,-9 63 0 16,9-63 0-16,-9 85 0 16,2-35-1-16,4-1 0 15,-16 91 0-15,4 15 1 16,-7 10-2-16,3 12 0 15,-4 0 1-15,-1 2 0 0,-1 1-1 16,3-13-1-16,3-3 3 16,-5 9-2-16,5-2 2 15,-1 15 0-15,3 7-1 16,3 6 0-16,-1 9 0 15,3-2 1-15,2 10-2 16,-1 7 0-16,2 5 0 16,-1-1-1-16,1 6 1 15,2 1-1-15,-1-1 3 16,0 0-2-16,6 0 1 15,-2-5 0-15,4-5 1 16,5 3 1-16,-1-6-3 16,1 0 1-16,5-4-2 15,-2 2 2-15,3-4-1 0,0 1 1 16,2 4-2-16,0-3 0 15,-1 3 3-15,1-1-2 16,-1 5 2-16,2 0-2 16,-3 1 1-16,2 5-1 15,-4-1 0-15,-1-2 1 16,-2 0-3-16,1-2 4 15,-3-9-5-15,2-7 3 16,-1-1-3-16,-2-12 2 16,4-10 0-16,-3-9 1 15,5-5-1-15,-1-3-1 16,0-6 2-16,1-1 0 15,1-12 0-15,-2 1-1 16,1-2 1-16,0 1-3 0,2-5 3 16,-3-8 0-16,2-3-1 15,0-2 0-15,0 0 0 16,2-1 1-16,0-10-1 15,1-4 2-15,0-5-2 16,1-6 0-16,1-3 0 16,0-5 1-16,-2-2-1 15,0-3 1-15,-1-6-1 16,1-3 0-16,-2 0 0 15,1-2 2-15,-3-5-2 16,2-5-1-16,-1-4 2 16,3-5-2-16,-4-5 2 15,4 2-2-15,0 1 2 16,-1-3-3-16,1 0 3 15,-1 0 0-15,0 1 0 0,0 0 1 16,1 3-1-16,-5-2-1 16,1-1 1-16,-3-6-3 15,-2-1-1-15,-9-23-14 16,10 7-12-16,-23-35-11 15,-2-12-1-15,-17-31 0 16</inkml:trace>
  <inkml:trace contextRef="#ctx0" brushRef="#br0" timeOffset="3384.1935">134 1769 76 0,'-3'-9'34'15,"-2"-4"0"-15,5 13-3 0,3-14-29 16,12 11 0-16,7 0-1 15,7 2 2-15,5 1-1 16,9 1 0-16,6-2 0 16,5 4 0-16,10-3-1 15,2 3 1-15,4 0 0 16,8 2-1-16,4-1 1 15,7 4 0-15,5-3-1 16,11 5 1-16,-2-2-1 16,10 0 1-16,4-4-1 15,11 1 0-15,1-2 0 16,8 2 0-16,3-6-1 15,8 0 1-15,7 0 0 0,1-1-1 16,5 2 0-16,1-1 0 16,5 1 1-16,1 1-1 15,1 1 0-15,1 0 1 16,4 1-1-16,6 2 1 15,-1-2-1-15,4 1 1 16,5-2-1-16,4 3 1 16,3-2 0-16,5 0 1 15,-1-1-1-15,3 0 0 16,2-1 0-16,4 1 0 15,4-1 0-15,2-1 0 16,-1 1-1-16,6 0 0 16,1-1 1-16,1-2-1 15,5-1 0-15,-4 0 0 16,-3-4 0-16,2 1-1 15,0-2 1-15,-12-1 0 0,4-1-1 16,-4-1 0-16,-1 2 0 16,2-1 2-16,0-1-3 15,3 2 3-15,1 1-2 16,4 0 2-16,3 0-1 15,3 2 1-15,1-2-1 16,2 1 0-16,0-1 0 16,-1 1 0-16,5-5 0 15,0 4 1-15,0-3-1 16,2-1 0-16,5-2 1 15,1 3 0-15,1-3 0 16,5 0-1-16,-7 0 1 0,3 2 0 16,-2 3-1-16,-7-3 0 15,-3 4 1-15,-1 2-1 16,0 2 0-16,-3-2 0 15,2 3 1-15,3 2-1 16,-1-2 0-16,3 2 0 16,-2-2-1-16,2 0 1 15,-3 2-1-15,6 0 1 16,-2-1-1-16,-1 1 1 15,5 1 0-15,1-1-1 16,2 0 1-16,-1 4 0 16,0-1 0-16,1 0 0 15,-2-1 1-15,0 3-1 16,-4 0 1-16,1 0-1 15,-1 0 1-15,-3 0-1 0,1 1 0 16,-3 2 1-16,-5 1-1 16,-4 4 0-16,-1 0 0 15,-5 0 0-15,-5 4 1 16,-5 4-1-16,-7-4 0 15,-6 4 0-15,-3 0 0 16,-12 1 0-16,-13-2 0 16,-9 0 0-16,-16 2 0 15,-9-1 0-15,-19 0 0 16,-19 1-4-16,-7 5-7 15,-30-9-23-15,-2 8-5 16,-29-9-1-16,-14 4-2 16</inkml:trace>
  <inkml:trace contextRef="#ctx0" brushRef="#br0" timeOffset="6048.3459">606 2400 18 0,'9'-15'24'0,"-9"15"0"15,10-19-4-15,-12 4-6 16,2 15-1-16,5-17-2 15,-5 17-2-15,8-14-1 16,4 10-3-16,-12 4 0 16,20-17-2-16,-7 7 1 15,10 3-2-15,-7-7 1 16,12 6-1-16,-6-2 0 15,2 6 1-15,0 3-1 0,-4 5-1 16,-1 6 0-16,-5 7 0 16,-3 8 0-16,-4 6 0 15,-4 0 0-15,-6 6 0 16,-2 0-1-16,-5 1 3 15,-4-3-1-15,0-2 0 16,-1-3 0-16,0-3 0 16,1-5 0-16,5 1 0 15,2-3 0-15,5-3-1 16,7-2 0-16,4-2 0 15,5-3 0-15,4 2 1 16,7-3-1-16,2-3 0 16,5 0 0-16,1-2 0 15,-4 1-1-15,4-2 1 0,-7 1-1 16,0-1 1-16,-3-1-1 15,-5-3-4-15,9 4-28 16,-18-7-3-16,9 2-1 16,-18 2 0-16</inkml:trace>
  <inkml:trace contextRef="#ctx0" brushRef="#br0" timeOffset="6371.3644">1595 2531 65 0,'15'-6'32'0,"-15"6"0"16,0 0-1-16,0 0-27 15,0 0-2-15,0 0 0 16,0 0 0-16,0 0-31 16,0 0-1-16,0 0-3 15,14 11 1-15</inkml:trace>
  <inkml:trace contextRef="#ctx0" brushRef="#br0" timeOffset="7085.4052">2107 2221 34 0,'17'-8'26'0,"3"-1"2"16,5-1-2-16,11 7-20 15,-2-7 0-15,6 8-1 16,-6 0 0-16,4 4 0 15,-9 0-1-15,-1 7-1 16,-7-1 1-16,-6 7-1 16,-14 3 0-16,-1 5-1 0,-9-1 1 15,-3 5-1-15,-7-3 0 16,-2 3-1-16,-1-3 1 15,1-2-1-15,2-4 0 16,4-2-1-16,8-1 1 16,8-2 0-16,10-4 0 15,7 3 0-15,4-3 0 16,4 2 0-16,5-1 0 15,2 1-1-15,-3 2 1 16,-1-2 1-16,-11 3-1 16,1-1 1-16,-8 3 0 15,-4-1 0-15,-7 0 0 0,-6-2 0 16,-2-1 0-1,-6 5-1-15,-3-6-1 0,-1 1 1 16,-1-5-1-16,-2-6-5 16,11 6-29-16,-9-11 0 15,19 4-1-15,-14-10-1 16</inkml:trace>
  <inkml:trace contextRef="#ctx0" brushRef="#br0" timeOffset="7728.442">3345 2258 49 0,'-4'-16'29'0,"-8"10"0"16,-7 5-1-16,-5-3-25 15,3 8-1-15,-7 2-1 16,1 6 1-16,-4 0 0 15,7 6 0-15,-1 1 0 0,11 3 0 16,5 0 0-16,12 3 1 16,4-4-1-16,11 6 1 15,3-2-1-15,7 1 0 16,1-2 0-16,0 2 2 15,-2-1-2-15,-3 0 0 16,-5 3 0-16,-4 1 0 16,-6-4 0-16,0 5 1 15,-8-6-1-15,-2 4 0 16,-8-5-1-16,0 0 0 15,-10-8 0-15,-2-3 1 16,-1-8-1-16,-1-2 0 16,1-7 0-16,6-7 0 15,2-7 0-15,5-8 0 16,7-5-1-16,8 0-1 0,8-4 1 15,5-3-2-15,5 2 2 16,3-4-1-16,2 9-1 16,0 2 0-16,0 7-2 15,-6-9-25-15,6 17-4 16,-6-6-2-16,1 8-1 15</inkml:trace>
  <inkml:trace contextRef="#ctx0" brushRef="#br0" timeOffset="8229.4707">3857 2400 47 0,'-11'10'27'0,"4"9"3"16,4 2-3-16,3 9-22 15,3 2-1-15,7 6 1 16,0 0 0-16,11 5 0 15,-1-7 0-15,10 2-1 0,-2-10 2 16,7 0-3-16,-2-12 0 16,9-1-1-16,-7-15 1 15,4-3 0-15,-9-10-1 16,5-7 0-16,-8-6-1 15,-5-8-1-15,-8-3 0 16,-6-4 0-16,-11-4-1 16,-9-1 0-16,-7 3 1 15,-9 4-2-15,-4 3 1 16,-9 7 1-16,-6 11-1 15,-2 6-1-15,11 16-29 16,-11-1-2-16,17 12-1 16,5 1-2-16</inkml:trace>
  <inkml:trace contextRef="#ctx0" brushRef="#br0" timeOffset="12119.6932">3027 1160 27 0,'0'0'27'16,"-12"-35"0"-16,12 35 2 0,0 0-18 15,0 0-3-15,14-6-1 16,-14 6 1-16,0 0 0 16,9 4 0-16,-9-4-1 15,14 1 0-15,-14-1-3 16,0 0 1-16,0 0-2 15,0 0 0-15,0 0-1 16,0 0 1-16,0 0-2 16,0 0 0-16,0 0 1 15,49-35-1-15,-49 35 0 16,0 0 0-16,0 0 0 15,52-43-1-15,-52 43 0 16,0 0 1-16,51-44-1 16,-51 44 0-16,0 0-1 15,53-50 1-15,-53 50 0 0,0 0 0 16,51-53 1-16,-51 53-1 15,0 0 0-15,53-51 0 16,-53 51 2-16,0 0-1 16,52-53-1-16,-52 53 1 15,0 0-1-15,47-54 0 16,-47 54 1-16,0 0-1 15,44-49 1-15,-44 49-1 16,0 0 0-16,40-52 0 16,-40 52 1-16,0 0-1 15,37-50 0-15,-37 50 1 16,0 0-1-16,34-48 0 15,-34 48 0-15,0 0 1 16,27-47-1-16,-27 47 0 0,0 0 0 16,22-48 0-16,-22 48 1 15,0 0-1-15,0 0 0 16,18-56-1-16,-18 56 1 15,0 0 0-15,0 0 0 16,8-51 1-16,-8 51-2 16,0 0 1-16,0 0 0 15,0 0 0-15,-8-52 0 16,8 52 0-16,0 0 0 15,0 0-1-15,0 0 1 16,0 0 0-16,0 0 0 16,-35-45 0-16,35 45 0 15,0 0 0-15,0 0 0 0,0 0 0 16,0 0 0-16,-46-1-1 15,46 1 1-15,0 0 0 16,0 0 0-16,0 0 0 16,0 0 0-16,-48 1-1 15,48-1 1-15,0 0 0 16,0 0-1-16,0 0 1 15,0 0-1-15,-35 48 1 16,35-48 0-16,0 0 0 16,0 0 0-16,-8 49 0 15,8-49 0-15,0 0-1 16,1 45 2-16,-1-45-1 15,0 0-1-15,4 54 1 16,-4-54 0-16,0 0 0 0,12 58 0 16,-12-58 1-16,0 0-1 15,14 62 0-15,-14-62 1 16,0 0-1-16,15 66-1 15,-15-66 1-15,12 47 0 16,-12-47 0-16,10 50 0 16,-10-50 1-16,10 51 0 15,-10-51 0-15,12 54 1 16,-12-54-1-16,12 53 0 15,-12-53 1-15,26 64 0 16,-15-16-2-16,3-4 0 16,-5-6-1-16,5-5 2 15,-5-5-2-15,4-5 1 16,-5-9 0-16,5-2 0 0,0 0 1 15,5-4-1-15,-3-4 1 16,7 0-1-16,-1-4 1 16,2 0-1-16,1-4 1 15,3 0-1-15,-5-4 0 16,0 0 1-16,-2-5-1 15,0 0 0-15,-20 13 0 16,0 0-3-16,0 0-3 16,0 0-23-16,0 0-9 15,54-52 1-15,-54 52-1 16</inkml:trace>
  <inkml:trace contextRef="#ctx0" brushRef="#br0" timeOffset="14157.8098">10774 543 28 0,'0'0'27'0,"0"0"-1"0,0 0-4 16,0 0-10-1,0 0-2-15,0 0-2 0,0 0-2 16,0 0-2-16,0 0-1 15,0 0 1-15,0 0-1 16,0 0 1-16,0 0 0 16,0 0 0-16,0 0 2 15,0 0-2-15,-38 62 1 16,38-62-1-16,0 55 0 15,0-55 0-15,-1 63-1 16,1-63 0-16,0 76 0 16,0-17 0-16,2 17-2 15,4-1 1-15,-4-9-2 16,2-12 1-16,-2-9-1 15,0-11 1-15,-4-10-2 16,3-9 2-16,-1-15-1 0,0 0-4 16,0 0-13-16,0 0-18 15,-1-17 0-15,1 17-2 16,0 0 1-16</inkml:trace>
  <inkml:trace contextRef="#ctx0" brushRef="#br0" timeOffset="14661.8386">10415 497 34 0,'0'0'32'0,"0"0"1"15,0 0 0-15,0 0-11 16,0 0-15-16,0 0 0 0,0 0 1 16,0 0-2-16,0 0-2 15,0 0-1-15,0 0 1 16,68-36 0-16,-68 36-1 15,82 0-1-15,-33 0 1 16,1 0-1-16,3-2-1 16,-1 2 0-16,7 1 0 15,-3-1-1-15,1 0 0 16,-2 0 0-16,-2 1-5 15,-2 2-28-15,-51-3-2 16,79 4-1-16,-79-4-2 16</inkml:trace>
  <inkml:trace contextRef="#ctx0" brushRef="#br0" timeOffset="14971.8563">11473 709 74 0,'0'0'35'15,"28"49"-2"-15,-28-49 1 16,0 0-34-16,0 0 2 16,0 0 0-16,0 56 0 15,0-56 1-15,0 0-2 0,9 68 1 16,-9-68-15-16,5 50-19 15,-5-50-2-15,11 49-1 16,-11-49 1-16</inkml:trace>
  <inkml:trace contextRef="#ctx0" brushRef="#br0" timeOffset="15363.8787">11830 943 65 0,'48'-44'33'16,"-48"44"0"-16,0 0-1 0,0 0-27 16,0 0-2-16,0 0-1 15,0 0 2-15,51 11-1 16,-51-11 2-16,0 0-2 15,0 0 1-15,46 51-1 16,-46-51-1-16,0 0 0 16,64 38-1-16,-64-38 1 15,51 12-2-15,-51-12 1 16,53 4-2-16,-53-4 1 15,49-13-1-15,-49 13 1 16,0 0-1-16,56-43 0 16,-56 43 1-16,0 0-1 15,13-50 1-15,-13 50-1 0,0 0-6 16,0 0-28-16,-38-51 1 15,38 51-2-15,0 0-2 16</inkml:trace>
  <inkml:trace contextRef="#ctx0" brushRef="#br0" timeOffset="15986.9144">18141 482 36 0,'0'0'30'0,"56"24"1"16,-56-24 2-16,0 0-14 15,28 46-15-15,-28-46 1 16,7 48 0-16,-7-48-1 16,2 61 4-16,-2-61-5 15,-2 69 0-15,2-69-1 16,-2 70-1-16,2-70-11 15,0 71-25-15,0-71 1 16,4 61-1-16,-4-61 2 16</inkml:trace>
  <inkml:trace contextRef="#ctx0" brushRef="#br0" timeOffset="16303.9325">17984 537 82 0,'0'0'38'15,"-61"-30"-3"-15,61 30 3 16,0 0-36-16,0 0-2 0,0 0 2 16,47-34-1-16,-47 34 0 15,67-11 0-15,-67 11-1 16,89-8-5-16,-28 1-16 15,-5 4-15-15,6 1 0 16,2-3-1-16,2 0 1 16</inkml:trace>
  <inkml:trace contextRef="#ctx0" brushRef="#br0" timeOffset="20173.1538">12023 760 8 0,'0'0'17'15,"0"0"-4"-15,0 0-2 16,0 0-1-16,0 0-2 15,0 0-2-15,0 0-2 16,0 0 0-16,0 0 2 16,0 0-2-16,0 0 0 15,0 0 1-15,0 0-1 0,0 0 1 16,0 0 1-16,0 0-1 15,0 0-1-15,0 0 0 16,0 0 0-16,0 0 0 16,0 0 0-16,0 0-1 15,0 0 0-15,0 0 0 16,0 0 0-16,0 0 0 15,0 0 0-15,0 0-1 16,0 0 0-16,0 0 0 16,0 0-1-16,0 0 1 15,0 0 2-15,0 0-3 16,0 0 0-16,-50-38 1 15,50 38-1-15,0 0 0 16,0 0 1-16,0 0-1 0,0 0 0 16,0 0 0-16,0 0 0 15,0 0 0-15,0 0 1 16,0 0-1-16,-48-40-1 15,48 40 1-15,0 0 0 16,0 0 0-16,0 0 0 16,0 0-1-16,0 0 0 15,0 0 1-15,0 0 0 16,0 0 0-16,0 0-1 15,0 0 0-15,-19-49 1 16,19 49-1-16,0 0 1 16,0 0 0-16,0 0-1 15,0 0 1-15,0 0 0 16,0 0-1-16,15-46 0 15,-15 46 0-15,0 0 1 0,0 0-1 16,0 0 0-16,0 0 0 16,0 0-1-16,0 0 1 15,0 0 1-15,0 0-1 16,42-47 0-16,-42 47 0 15,0 0 1-15,0 0-1 16,0 0 1-16,0 0-1 16,0 0 0-16,47-14 0 15,-47 14-1-15,0 0 2 16,0 0-2-16,0 0 0 15,0 0 1-15,51 0 0 16,-51 0 0-16,0 0 0 16,0 0 0-16,0 0 0 15,53 11 1-15,-53-11-1 0,0 0 0 16,0 0 0-16,0 0 0 15,49 20-1-15,-49-20 1 16,0 0 0-16,0 0-1 16,0 0 1-16,0 0 0 15,51 28 0-15,-51-28-1 16,0 0 2-16,0 0-1 15,0 0 1-15,0 0 0 16,0 0-2-16,0 0 2 16,43 48-1-16,-43-48 0 15,0 0 0-15,0 0-1 16,0 0 1-16,0 0-1 15,0 0 2-15,28 45-1 0,-28-45 0 16,0 0 1-16,0 0-1 16,0 0 1-16,0 0-1 15,0 0 0-15,0 0 0 16,13 48 0-16,-13-48 0 15,0 0-1-15,0 0 1 16,0 0-1-16,0 0 1 16,0 0 0-16,0 0 0 15,0 48 0-15,0-48 1 16,0 0-1-16,0 0 0 15,0 0 1-15,0 0-1 16,0 0 1-16,0 0-1 16,0 0 0-16,-8 49 0 15,8-49-1-15,0 0 1 0,0 0-1 16,0 0 2-16,0 0-1 15,0 0 0-15,0 0 1 16,-19 50-1-16,19-50 1 16,0 0-1-16,0 0 1 15,0 0-1-15,0 0 0 16,0 0 0-16,0 0 0 15,0 0 0-15,-51 52 1 16,51-52 0-16,0 0 0 16,0 0-1-16,0 0 1 15,-48 16-1-15,48-16 1 16,0 0-1-16,0 0-1 15,0 0 1-15,-53 7-1 16,53-7 1-16,0 0-1 16,0 0 1-16,0 0 0 0,-57-8 0 15,57 8 0-15,0 0 0 16,0 0 1-16,0 0-1 15,-48-15 0-15,48 15 0 16,0 0 0-16,0 0 0 16,0 0-1-16,-48-21 2 15,48 21-1-15,0 0 0 16,0 0 0-16,0 0 0 15,0 0-1-15,0 0 2 16,-47-43-1-16,47 43 0 16,0 0 1-16,0 0-1 15,0 0-1-15,0 0 2 16,-19-49-1-16,19 49 1 15,0 0 0-15,0 0-1 0,0 0 0 16,-3-49-1-16,3 49 1 16,0 0 1-16,0 0-1 15,0 0 0-15,6-48-1 16,-6 48 1-16,0 0 0 15,0 0 1-15,0 0-1 16,11-48 0-16,-11 48 0 16,0 0 0-16,0 0 0 15,0 0 0-15,0 0 0 16,15-51 0-16,-15 51 1 15,0 0-1-15,0 0 0 16,0 0 0-16,0 0 0 16,0 0 0-16,23-49 0 15,-23 49 0-15,0 0 0 0,0 0 0 16,0 0 0-16,0 0 0 15,0 0 0-15,0 0 0 16,49-33 0-16,-49 33-1 16,0 0-2-16,0 0-4 15,0 0-27-15,0 0 0 16,0 0-2-16,52-7-1 15</inkml:trace>
  <inkml:trace contextRef="#ctx0" brushRef="#br0" timeOffset="52047.977">18811 535 27 0,'0'0'28'0,"0"0"-2"15,0 0-3-15,0 0-9 16,0 0-3-16,0 0-1 15,49-11-2-15,-49 11 1 16,0 0-2-16,0 0-2 0,0 0 1 16,0 0-3-16,8 50-1 15,-8-50 0-15,0 0 0 16,0 0-1-16,-1 63 0 15,1-63 0-15,0 0-1 16,-4 53 0-16,4-53 1 16,0 0-1-16,-1 51-2 15,1-51-5-15,0 0-28 16,0 0 1-16,-5 50-2 15,5-50 1-15</inkml:trace>
  <inkml:trace contextRef="#ctx0" brushRef="#br0" timeOffset="58230.3306">8682 2378 13 0,'0'0'24'0,"-9"-9"1"16,9 9-1-16,0 0-10 15,0 0-1-15,0 0-1 16,4-13-2-16,-4 13-2 15,13-2-1-15,-1 4-2 0,0-9 0 16,9 6-1-16,0-5-1 16,8 3 1-16,-2-3-2 15,4 1 0-15,-2-1 0 16,3 4-1-16,-6-1 1 15,-2 2-1-15,0 1 0 16,-3 3-1-16,-6 3 1 16,-2 4-1-16,-4-1 1 15,-4 6-1-15,-7 4 0 16,-3 2 1-16,-3 0-1 15,-4 0 1-15,-6 2 0 16,-3-1-1-16,-3-1 1 16,-2-1 0-16,0-3-1 15,-1-1 1-15,-1-1-1 0,4 0 1 16,2-3-1-16,4-2 1 15,7-2 0-15,11-8 1 16,-5 14-1-16,5-14 1 16,25 10-1-16,-3-4 1 15,5 0 0-15,5 3-2 16,3 5 1-16,1 0-1 15,-1 3 0-15,-2 5-1 16,-6-3 1-16,-5 7 0 16,-3-2-1-16,-9 0 1 15,-6-2 0-15,-5 1 0 16,-6-3 1-16,-6 1-1 15,-3-4 1-15,-3-3-1 16,-4-3 1-16,-1-2-1 16,-1-3 1-16,-1-2-1 0,0-7 0 15,2-4-1-15,3 6-3 16,-3-14-15-16,11 11-16 15,-1-11 0-15,14 15-1 16,-2-26 1-16</inkml:trace>
  <inkml:trace contextRef="#ctx0" brushRef="#br0" timeOffset="58756.3607">9466 2485 48 0,'-11'-3'26'0,"11"3"3"16,-18 20-3-16,14 3-22 16,-6 0 0-16,6 11 2 15,-4 2-2-15,5 7 2 16,2-3-1-16,8 1 0 15,-1-3 0-15,8 1 1 16,-2-9-3-16,12 0 1 16,1-13-1-16,8-5 0 0,0-8-1 15,7-4 1-15,-1-6-2 16,5-8 1-16,-4-1 0 15,-4-7-1-15,-1-7 0 16,-6-1 0-16,-8-5-1 16,-5-2-1-16,-9-4 1 15,-8 2-1-15,-8-1 0 16,-8 3 0-16,-9 6 0 15,-4 5-1-15,-5 4 2 16,-6 6-1-16,2 5 1 16,0 6-1-16,4 5-1 15,1-6-10-15,16 16-21 16,0-5-1-16,17 9 0 15,1-3-1-15</inkml:trace>
  <inkml:trace contextRef="#ctx0" brushRef="#br0" timeOffset="59056.3778">10472 2648 61 0,'14'2'32'0,"-14"-2"0"16,18 2 1-16,-18-2-23 16,0 0-12-16,14-4-28 15,-14 4-1-15,0 0-2 16,0 0 2-16</inkml:trace>
  <inkml:trace contextRef="#ctx0" brushRef="#br0" timeOffset="59709.4152">11391 2327 56 0,'-10'-25'30'0,"2"4"0"15,-3-4-1-15,3 13-26 16,-6-5 1-16,4 9-2 16,-11 2 1-16,2 12-1 15,-9 4 0-15,-1 12 0 16,1 2-1-16,0 10 0 15,1-1 0-15,2 7 1 0,8-5 0 16,4 0 0-16,4-8-1 16,4 0 1-16,5-9 0 15,5 0-1-15,0-6 1 16,7-1-1-16,1-7 1 15,4-3-1-15,5-4 1 16,6-4-1-16,0-6 0 16,2-3-1-16,1-5 1 15,-1-4-1-15,3-5 0 16,-8-2 0-16,-2 1 0 15,-1 2 0-15,-7 1 0 16,-2 7 0-16,-2 5 0 16,-11 16-1-16,10 0 1 15,-10 18-1-15,2 7 1 16,1 12-1-16,0 5 1 0,1 7 2 15,1 5-1-15,0 4 1 16,1-4-1-16,0 2 2 16,-1-7-2-16,2-2 1 15,0-8-1-15,-2-3 0 16,1-6-3-16,-6-11-31 15,8-1-1-15,-8-18-1 16,0 0-1-16</inkml:trace>
  <inkml:trace contextRef="#ctx0" brushRef="#br0" timeOffset="60311.4496">12020 2259 45 0,'11'-10'29'0,"0"0"1"16,8 8 0-16,0 0-20 15,9 8-5-15,-5-3-1 16,8 10 1-16,-7-5-1 15,5 6 0-15,-5-2 0 0,-2 6-2 16,-3-6 0-16,-5 4-1 16,-8 1 0-16,-3-1 0 15,-6 0 0-15,-4-1 0 16,-11 1 0-16,0-1 0 15,-5 2-1-15,-2-3 1 16,1-1-1-16,1 3 0 16,4-2 1-16,5 0-1 15,10-1 0-15,7 1 1 16,8 4-1-16,5-2 2 15,5 1-1-15,6 3 1 16,-1-1-1-16,2 2 1 16,-4 2-1-16,0 1 1 0,-6-1-1 15,-7-1 0-15,-4-2 0 16,-4-1 0-16,-9 1 0 15,-2-4 0-15,-6-5 0 16,-2-1 0-16,-8-3 0 16,-1 0-2-16,1 4-12 15,-13-11-21-15,9 8-1 16,-10-8 0-16,7 6-2 15</inkml:trace>
  <inkml:trace contextRef="#ctx0" brushRef="#br0" timeOffset="61400.5119">8785 3491 33 0,'0'0'28'0,"0"0"2"16,-14-13 0-16,14 13-15 15,0 0-6-15,14-5-2 16,-14 5 1-16,34-2-2 0,-16 0 0 15,15 3-1-15,-2-1-2 16,5 1-1-16,-3 0 0 16,0 3 0-16,-7-1-1 15,-4 3 0-15,-4-2 0 16,-9 2-1-16,-9-6 0 15,1 15 1-15,-1-15-1 16,-17 19 1-16,1-9-1 16,-3 4 0-16,-3-1 1 15,-1-1-1-15,2 1 1 16,1-2-1-16,4 1 0 15,6-1 0-15,10-11 1 16,-4 21 0-16,4-21-1 16,23 18 1-16,-2-8-1 0,4 4 1 15,-1 0-1-15,4-1 1 16,-4-1-1-16,0 4 0 15,-5-1 0-15,-3 2 0 16,-9 0 0-16,-2-1 1 16,-6 1-1-16,-4 1 1 15,-4 1-1-15,-5-4 1 16,-5-1-1-16,0 1 1 15,-5-5-1-15,1 0 1 16,-1-5-1-16,-3-1 0 16,6-1-2-16,-2-11-10 15,10 9-23-15,-2-12-1 16,15 11-1-16,-4-18 1 15</inkml:trace>
  <inkml:trace contextRef="#ctx0" brushRef="#br0" timeOffset="61901.5405">9602 3525 64 0,'3'-15'32'15,"-3"15"-1"-15,-13 0-1 16,13 0-27-16,-22 21-1 0,15 4 0 15,-5 4 1-15,5 5 1 16,-2 2-2-16,5 8 1 16,3-3-1-16,7 2 1 15,1-6-1-15,7-2 0 16,6-11 0-16,8-2 0 15,5-10 0-15,8-7-1 16,-1-9 1-16,5-8-1 16,-3-9 0-16,-3 1 0 15,-4-10-1-15,-7-3 1 16,-10-1-1-16,-10-3 0 15,-7 0 1-15,-6 1-2 16,-8 6 1-16,-6 2 0 16,-3 3 0-16,-8 9 0 0,-2 6 0 15,-3 4 0-15,-3 8-1 16,3 2 0-16,3 6-5 15,-7-2-26-15,21 6-3 16,0-6 1-16,18 5-3 16</inkml:trace>
  <inkml:trace contextRef="#ctx0" brushRef="#br0" timeOffset="62227.5592">10686 3590 82 0,'0'0'36'0,"0"0"-2"15,-12-6 0-15,12 6-40 16,0 0-28-16,11-7 1 16,0 7-3-16,1-5 1 0</inkml:trace>
  <inkml:trace contextRef="#ctx0" brushRef="#br0" timeOffset="63018.6044">11464 3311 60 0,'0'0'31'15,"-9"11"1"-15,0-2-1 16,9 11-25-16,-15 1 0 15,9 9 0-15,-9 2 0 16,6 7-2-16,-4 0 0 16,6 5-2-16,0 0 1 15,2-1-1-15,8-5-1 16,-1 2 0-16,8-5 0 15,4-5 1-15,4-6-1 16,5-4 0-16,2-9-1 16,3 0 1-16,2-8 0 0,-1-5-1 15,3-5 1-15,-2-4 0 16,-3 1-1-16,-1-5 1 15,-3-2-1-15,-4-5 0 16,-2-1 1-16,-5 0-1 16,-9-2 0-16,-6 0-1 15,-8 2 1-15,-8 2-1 16,-5 4 0-16,-7 4 1 15,-5 9 0-15,-1 3-1 16,-2 6-1-16,-1-2-25 16,17 15-9-16,0-4 1 15,18 4-3-15</inkml:trace>
  <inkml:trace contextRef="#ctx0" brushRef="#br0" timeOffset="64570.6932">12259 3371 35 0,'0'0'28'0,"8"-14"4"16,-8 2-2-16,0 12-15 0,0 0-2 15,11-7-2-15,-11 7-1 16,0 0-4-16,-11 5-2 15,7 9-2-15,-9 3 2 16,4 7-3-16,-8 3 2 16,2 5-2-16,-6 0 1 15,4 2 0-15,0-1 0 16,3-2-1-16,3-2 0 15,3-5 1-15,6-3-1 16,0-2 0-16,6-4 0 16,4-4 0-16,6-3 0 15,6-3 0-15,3-2 0 16,8-3-1-16,3-2 1 15,3-1-1-15,1-2 1 16,2-1-1-16,0 3 1 0,-3-3-1 16,-2 0 1-16,-1 2-1 15,-4-1 0-15,-4 2 0 16,-2 1-1-16,-7-2-2 15,-1 5-3-15,-7-13-11 16,5 18-20-16,-14-6 1 16,19-2-2-16,-19 2 1 15</inkml:trace>
  <inkml:trace contextRef="#ctx0" brushRef="#br0" timeOffset="64953.7151">12509 3433 59 0,'0'0'33'0,"3"-15"-1"15,-3 15 2-15,0 0-25 16,0 0-3-16,2 18 0 15,0 8 0-15,-6-2 0 16,2 9-3-16,-1 5 2 16,2 7-3-16,-5-1-1 0,3 1 2 15,3 0-2-15,0-2 0 16,0-4-1-16,0-3 0 15,4-2-5-15,-12-16-29 16,14 8-1-16,-13-11-1 16,12 1-2-16</inkml:trace>
  <inkml:trace contextRef="#ctx0" brushRef="#br0" timeOffset="68306.9069">8886 4379 37 0,'0'0'30'0,"0"0"1"15,0 0-1-15,-8-14-22 16,19 16-1-16,-11-2 0 16,26-6 0-16,-12 2-1 15,9 4-1-15,-2-5 0 16,5 8-1-16,-3-5-2 15,1 7 1-15,-5-4-1 16,-2 4-1-16,-4-1 0 16,-2 2 0-16,-11-6-1 15,8 16 0-15,-11-4 1 0,-6 1-1 16,-6 5 1-16,0-1-1 15,-3 3 0-15,-5 2 1 16,-2-2-1-16,1 1 0 16,4-3 0-16,3-3 1 15,8-3-1-15,4 1 0 16,5-13 1-16,19 15-1 15,3-10 1-15,3 5-1 16,7-1 1-16,1 0-1 16,5 5 1-16,-5 1-1 15,-3 2 0-15,-7 4 0 16,-7-1 0-16,-7 2 1 15,-9-3-1-15,-5 1 1 16,-8-4-1-16,-3-1 1 0,-8-2-1 16,0-4 1-16,-4-5-1 15,0-4 0-15,1-3 1 16,1-3-2-16,2 0-1 15,1-9-3-15,23 15-21 16,-25-25-10-16,23 13 1 16,-1-7-3-16</inkml:trace>
  <inkml:trace contextRef="#ctx0" brushRef="#br0" timeOffset="68659.9271">9612 4357 55 0,'14'-14'34'16,"-14"14"0"-16,10 2 0 16,-10-2-26-16,12 27-1 15,-11-8-2-15,5 16 0 16,-6 2 0-16,5 10-1 15,-5 0-1-15,2 4 0 16,-2-3-2-16,1 0 0 16,-1-6 0-16,4-7-1 15,0-3-5-15,-7-13-32 0,17-3 2 16,-14-16-2-16,23 7-1 15</inkml:trace>
  <inkml:trace contextRef="#ctx0" brushRef="#br0" timeOffset="69005.9469">10738 4558 75 0,'12'6'37'15,"-12"-6"-3"-15,0 0 1 16,0 0-34-16,0 0 0 15,0 17-14-15,0-17-21 16,0 0 0-16,0 0-3 16,11 3 1-16</inkml:trace>
  <inkml:trace contextRef="#ctx0" brushRef="#br0" timeOffset="69434.9714">11527 4332 54 0,'0'0'34'16,"0"0"0"-16,0 0-2 16,0 0-26-16,-7 30 0 15,2-7 1-15,7 12 0 16,-7 2-2-16,8 9-1 15,-6 0-2-15,3 0 1 16,-1-2-2-16,5-4 0 16,-4-1 0-16,0-11-4 15,14 0-32-15,-11-11-1 16,5-1 0-16,-8-16-3 0</inkml:trace>
  <inkml:trace contextRef="#ctx0" brushRef="#br0" timeOffset="69936.0001">12062 4379 49 0,'18'-12'33'0,"7"7"0"16,-6-2 0-16,8 7-28 15,-6-1 1-15,6 8-1 16,-7-2 1-16,3 6-2 16,-7 1-1-16,0 7-1 15,-8 0 0-15,-2 6 0 16,-6 2 0-16,-7 3 0 15,-6 0-1-15,-1 3 1 16,-2-2-1-16,0-1 1 16,-1-3-1-16,5-3 0 15,3-2 0-15,3-2 0 16,4-4 0-16,5-4 1 15,5 1-1-15,6-4 0 0,5-2 0 16,6-2 0-16,2-4 0 16,5-1-1-16,1-2 1 15,0-2-1-15,0 1 1 16,-3-3-4-16,3 11-23 15,-12-10-12-15,4 8 2 16,-10-4-3-16</inkml:trace>
  <inkml:trace contextRef="#ctx0" brushRef="#br0" timeOffset="71311.0787">8961 5337 40 0,'0'0'31'0,"9"-14"1"15,-9 14 0-15,14-12-24 16,-9 1-2-16,9 4 0 16,-4-7-1-16,9 6 0 15,-1-6 0-15,5 6-2 16,1-3 1-16,5 1-1 15,-7 3-1-15,1 5 1 16,-7 3-1-16,-2 3-1 16,-14-4 1-16,14 19-1 15,-15-4 0-15,-5 5 0 0,-6 4 0 16,2 2 0-16,-6 1 0 15,-1 2 0-15,-1 0 0 16,-1 1 0-16,0-2 0 16,-1 0-1-16,3-5 1 15,0 6 0-15,3-9-1 16,2-2 1-16,7-5-1 15,0 1 1-15,5-14 0 16,15 9 0-16,1-9-1 16,8-5 1-16,0 4 0 15,7-7 0-15,3 4-1 16,3-2 1-16,1 1-1 15,2-3 1-15,-3 4-1 16,-4-1 1-16,-4 1-1 0,-2 2 0 16,-5 1-3-16,-12-4-3 15,10 8-32-15,-20-3 1 16,0 0-1-16,0 0-1 15</inkml:trace>
  <inkml:trace contextRef="#ctx0" brushRef="#br0" timeOffset="72056.1214">10019 5279 38 0,'0'-13'30'0,"-1"-2"1"15,-3 4 0-15,-10-5-23 16,14 16 0-16,-19-18-2 16,9 17 0-16,-14-2 0 15,5 6-2-15,-7 0 1 0,1 6-2 16,-4-1 0-16,5 5-1 15,-3 2 1-15,8 3-1 16,1 0-1-16,7 3 1 16,3 0-1-16,7 1 0 15,5-1 0-15,5-2 1 16,8-5-2-16,1-1 1 15,5-4 0-15,3-4 0 16,2-8-1-16,2-1 1 16,-1-7-1-16,-1-4 0 15,-1-2 1-15,-1-5-1 16,-3-2 0-16,-2 1 0 15,-6 1 0-15,-4 2 0 16,-1 4 0-16,-3 5 0 0,-7 11 0 16,0 0 0-16,0 0 0 15,5 26 0-15,-6 0 0 16,-1 4 1-16,1 6-1 15,2 5 1-15,-3 1 0 16,2 6 0-16,-4-6 0 16,4 2 3-16,-1-5-3 15,1-1 2-15,1-6 0 16,0-1-1-16,3-8 1 15,-1-12-2-15,7 2-3 16,-10-13-35-16,15 0-1 16,-6-10 1-16,11 0-4 15</inkml:trace>
  <inkml:trace contextRef="#ctx0" brushRef="#br0" timeOffset="72446.1437">10897 5469 66 0,'-11'3'35'16,"11"-3"-2"-16,0 0 0 15,0 0-32-15,0 0-5 16,0 0-28-16,13 8 0 16,-13-8-3-16,12 8 2 15</inkml:trace>
  <inkml:trace contextRef="#ctx0" brushRef="#br0" timeOffset="73219.1879">11618 5215 53 0,'7'-11'35'16,"-7"11"0"-16,0 0-1 15,0 0-27-15,-7 27 2 16,-3-11-3-16,7 11 0 16,-9-1 0-16,4 6-3 15,-4-1 0-15,4 0-1 16,1-1-1-16,3-3 1 15,2-5-1-15,4-4 0 16,5-3 0-16,3-5 0 16,6-5 0-16,6-1 0 15,6-5 0-15,2-1-1 0,3-2 1 16,1 2 0-1,2-4-1-15,-1 1 1 0,-3 1-1 16,0-2 0-16,-3 2 0 16,-3 3 0-16,0-1 0 15,-7 0 0-15,-1 2 0 16,-4 0-1-16,-4 2-2 15,-10-2-6-15,9 2-29 16,-9-2 1-16,0 0-1 16,0 0-1-16</inkml:trace>
  <inkml:trace contextRef="#ctx0" brushRef="#br0" timeOffset="73616.2106">11928 5281 56 0,'0'0'35'0,"0"0"-1"15,2-10 0-15,-2 10-27 16,-5 17 1-16,8 4-2 16,-10-1 0-16,3 12 0 0,-4-1-2 15,4 8-1-15,-3-1-1 16,2 5 0-16,3-4 0 15,-1-2 1-15,3-5-2 16,0-2 2-16,0-7-4 16,3-4 1-16,4 6-18 15,-7-25-17-15,4 15-1 16,-4-15-3-16,0 0 1 15</inkml:trace>
  <inkml:trace contextRef="#ctx0" brushRef="#br0" timeOffset="83734.7893">8995 6142 44 0,'0'0'30'0,"-6"-18"2"16,6 18-3-16,5-15-18 16,5 10-1-16,-2-8-2 15,11 5 0-15,-5-5-3 16,5 4-1-16,0-3-1 15,6 1-1-15,-4 1 1 16,1 0-2-16,-3 3 1 16,1 3-1-16,-4 0 0 15,0 3 0-15,-5 2 0 0,-11-1-1 16,11 12 1-16,-8 2 0 15,-6 2-1-15,-2 2 1 16,-4 4-1-16,-2 5 1 16,-2-2 0-16,-3 2-1 15,1-1 1-15,-1-2-1 16,1 1 1-16,0-2-1 15,0-3 0-15,-1-1 1 16,5-2-1-16,2 2 1 16,0-7-1-16,2 0 1 15,5-1-1-15,2-11 1 16,9 16 0-16,4-11 0 15,4-3 0-15,6 1 0 16,4-3-1-16,5 0 1 0,2-3 0 16,-1 2-1-16,0-1 1 15,0 1-1-15,0-2 0 16,-5 2 1-16,-4-1-1 15,1 1 0-15,-5 1-2 16,-2-5-3-16,5 8-28 16,-23-3-4-16,26-3 1 15,-26 3-2-15</inkml:trace>
  <inkml:trace contextRef="#ctx0" brushRef="#br0" timeOffset="84470.8314">10226 6174 45 0,'-5'-13'30'0,"1"3"2"0,-10-2-2 16,3 5-20-16,-12-2-1 15,6 7-1-15,-11-4-1 16,4 8-2-16,-5 1-2 16,5 6 0-16,-9 0-1 15,4 4 0-15,0 1-1 16,5 2 1-16,2-2-1 15,4 4 0-15,5-4 0 16,6 2 0-16,4-4-1 16,8 0 1-16,-5-12 0 15,25 14-1-15,-5-9 1 16,6-5-1-16,0-5 1 0,4-2-1 15,2-1 1 1,-3-6-1-16,3-1 1 0,-3-1-1 16,-2 0 0-16,-3 0 0 15,-6 0 1-15,1 1-1 16,-9 6 0-16,-10 9 0 15,19-13 1-15,-19 13-1 16,0 0 0-16,1 16 1 16,-2-1-1-16,1 8 1 15,0 4 0-15,1 3 1 16,3 3-1-16,-3 5 1 15,2-2-1-15,2-3 3 16,0 0-2-16,-1-6 1 16,3-5-2-16,-1-2 2 15,0-8-2-15,-6-12-3 0,18 13-32 16,-18-13-4-16,0 0 0 15,11-15-2-15</inkml:trace>
  <inkml:trace contextRef="#ctx0" brushRef="#br0" timeOffset="84840.8526">11116 6289 65 0,'0'0'34'16,"0"0"-2"-16,0 0 1 15,0 0-26-15,14 9-2 16,-14-9 0-16,11 4-2 16,-11-4-6-16,0 0-30 15,18 10 1-15,-18-10-3 16,16 0 1-16</inkml:trace>
  <inkml:trace contextRef="#ctx0" brushRef="#br0" timeOffset="85567.8942">11737 6107 58 0,'0'0'33'0,"18"-1"-2"16,-3 1 1-16,4 5-25 0,-1-8-1 16,8 8 1-16,-4-6-2 15,8 2-2-15,-2-3-1 16,2 0 0-16,0 0 0 15,-1 0-1-15,-4-4 0 16,-1 1 0-16,-2 2 0 16,-5 3 0-16,-3-1-1 15,-3 3 1-15,-11-2 0 16,11 14-1-16,-10-3 1 15,-1 7 0-15,-5 1 0 16,1 4 0-16,-3 4 0 16,-1 1 0-16,-2 2 0 15,5 0 1-15,-6 0-1 16,3 1 0-16,-3-2 0 0,2-1 2 15,1-1-1-15,1-3 0 16,0-2 0-16,3-1 0 16,3-7-1-16,2-3 1 15,-1-11-2-15,0 0-9 16,3 19-27-16,-3-19-1 15,0 0-1-15,0 0 0 16</inkml:trace>
  <inkml:trace contextRef="#ctx0" brushRef="#br0" timeOffset="99374.6839">8991 6684 5 0,'0'0'24'16,"0"-15"2"-16,0 15 1 0,0-11-7 15,-4 1-6-15,4 10-3 16,0 0-1-16,11-10-2 16,-11 10-2-16,16-7-1 15,-4 3-1-15,3 4-1 16,1-1 0-16,5 2-1 15,-2-1 2-15,5 2-2 16,-2-2 0-16,1 4 0 16,-2-1 0-16,0 1 0 15,-5-1 0-15,1 4-1 16,-17-7 0-16,17 16 0 15,-17-4 0-15,-6 1 1 16,-2-1-2-16,-6 3 1 16,-7 3 0-16,4 2 0 0,-9 0-1 15,3-1 0-15,0 2 0 16,1-1 1-16,6-2-1 15,2 0 0-15,10-5 0 16,7-1 1-16,-3-12-1 16,24 16 1-16,-1-9-1 15,4 0 1-15,3-1-1 16,2 3 0-16,-4 0 1 15,0 4-1-15,-5 1 1 16,-4 3 0-16,-8-1-1 16,-4 4 1-16,-6 0 0 15,-5-1 0-15,-2-2 1 16,-6 1-1-16,-3-3 0 15,-5-4 0-15,-3-4-1 16,-1-1 1-16,-4-4-1 0,0-2 1 16,3-3-1-16,1-3-1 15,5-1-1-15,0-7-5 16,19 14-28-16,-9-21-1 15,9 21 1-15,9-17-3 16</inkml:trace>
  <inkml:trace contextRef="#ctx0" brushRef="#br0" timeOffset="99900.714">9806 6839 44 0,'-12'0'27'0,"12"0"3"16,-8 19 0-16,2-9-21 15,7 13-2-15,-7-4-1 16,11 9 0-16,-4-3 0 15,10 5 0-15,-3-6-2 16,5 1 0-16,0-4-2 16,8-1 1-16,0-8-1 0,6-1-1 15,-1-9 1-15,5-4-1 16,-2-6 0-16,4-5-1 15,-3-3 1-15,-2-4-1 16,-5-2 0-16,-4-3 0 16,-8 0 0-16,-6-1 0 15,-7 0 0-15,-6 1 0 16,-6 1 0-16,-6 2-1 15,-4 2 1-15,-2 3 0 16,1 5 0-16,-3 2 0 16,1 5-1-16,4-1-6 15,4 14-26-15,4 2-1 16,6 8 0-16,5-1 0 0</inkml:trace>
  <inkml:trace contextRef="#ctx0" brushRef="#br0" timeOffset="100284.7359">11108 6998 83 0,'0'0'35'16,"11"3"-2"-16,-11-3 1 16,0 0-33-16,0 0-32 15,13 7-1-15,-13-7-1 16,14 4-1-16</inkml:trace>
  <inkml:trace contextRef="#ctx0" brushRef="#br0" timeOffset="100950.774">11769 6964 74 0,'12'6'33'0,"2"-3"-2"16,-1-4-5-16,13 7-22 15,-4-4 0-15,6 4 0 16,0-5-1-16,4 1 0 0,-1-3-1 16,4-1-1-16,-1-4 0 15,-1-1 0-15,0-2 0 16,-1 0-1-16,-3-2 0 15,-2 4 1-15,-6 3-1 16,-3 1 0-16,-18 3 1 16,15 11 0-16,-16 4 0 15,0 6 0-15,-7 3 1 16,0 6 0-16,-3 5-1 15,2 5 0-15,-3-2 0 16,3 1 0-16,0-1 0 16,0-1-1-16,2-7 1 15,2 2-2-15,3-9 2 16,-2-3-1-16,3-4 0 0,1-16-8 15,1 20-28-15,-1-20 0 16,0 0 0-16,0 0-2 16</inkml:trace>
  <inkml:trace contextRef="#ctx0" brushRef="#br0" timeOffset="101634.8132">12889 7045 56 0,'-10'-14'31'0,"-5"-1"-1"16,-4 4 2-16,-7 1-26 15,6 9-1-15,-10-1 1 16,5 10 1-16,-8-1-1 15,7 10-2-15,0-2-1 16,6 6-1-16,0-1 1 0,9 7-1 16,1-4-1-16,14-2-1 15,4-4 1-15,4-2-2 16,5-4 2-16,5-4-1 15,2-7 0-15,5-7 1 16,-1-3-1-16,5-5 2 16,-4-1-1-16,-1-1 1 15,0-3-2-15,-3 3 1 16,-7 2-1-16,-2 4 0 15,-4 6 0-15,-12 5 0 16,13 5 1-16,-12 13 0 16,-5 4 0-16,0 6-2 15,-2 4 2-15,1 6-1 16,1 0 2-16,-6 4-2 0,6-2 1 15,-1-5-1-15,-4 0 1 16,4-4 0-16,1-2 0 16,-1-8 0-16,2-4-1 15,3-17-1-15,-2 22-10 16,2-22-26-16,0 0 0 15,-5-23-1-15,6 7-1 16</inkml:trace>
  <inkml:trace contextRef="#ctx0" brushRef="#br0" timeOffset="102424.8583">12662 5426 2 0,'1'-14'25'16,"-3"1"1"-16,1 0 2 15,1 13-12-15,-7-24-2 16,7 24-2-16,-6-14-1 16,6 14-4-16,-13 10-1 15,9 3-2-15,-5 6-1 0,5 6-1 16,-3 6 1-16,6 5-1 15,0 3 0-15,3 4 3 16,3-4-2-16,5 2 2 16,4-9-1-16,5-1-1 15,4-7 0-15,2-3 0 16,3-8 0-16,1-8-1 15,2-3-1-15,-2-7-1 16,0-5-2-16,-3-8 4 16,-9-5-4-16,0-5 2 15,-7-6-2-15,-5-4-1 16,-6-3 4-16,-3-1-4 15,-9-2 4-15,-1 6-3 16,-6 2 2-16,-4 4 0 0,-4 7 0 16,-2 6 0-16,-1 9 0 15,-3 5 0-15,4 10-2 16,-1 3-5-16,11 13-26 15,-2-3 0-15,11 12-1 16,5-4 0-16</inkml:trace>
  <inkml:trace contextRef="#ctx0" brushRef="#br0" timeOffset="103036.8934">12756 6221 54 0,'0'0'31'0,"-18"0"0"0,0 7-1 15,8 12-23-15,-10-2-1 16,10 9 1-16,-8-4-1 15,12 12-1-15,1-3-2 16,9 5 1-16,7-5-1 16,7 1 0-16,5-7-1 15,6-1 1-15,4-8-2 16,5-5 2-16,-1-6-3 15,1-6 1-15,-2-7-1 16,-1-4 0-16,-5-5 0 16,-2-3-1-16,-8-4 1 15,-7-5-2-15,-7-3 2 16,-6-4-2-16,-7-3 3 0,-8 0-2 15,-8 3 1 1,-5 0 0-16,-5 8 0 0,-2 4 0 16,-6 12 0-16,1 8-1 15,4 17-10-15,-1 1-24 16,10 12 2-16,4 1-3 15,11 6 1-15</inkml:trace>
  <inkml:trace contextRef="#ctx0" brushRef="#br1" timeOffset="124870.1421">8283 4675 57 0,'0'0'34'16,"0"0"-1"-16,0 0 0 16,3-19-31-16,-3 19-2 15,26-4 0-15,-2 3 1 16,6-2-1-16,11 0 0 15,2-2 1-15,9 0 0 16,1-4-1-16,1 0 0 16,2-1 1-16,3 1 0 15,-5-3 0-15,2 6-1 16,-2-2 1-16,4 0 0 15,2 4 0-15,1-1 1 16,0 0 0-16,3 2-2 0,2-2 1 16,4 1 0-16,-1-3 0 15,5 2 0-15,6-3 0 16,1 1 0-16,2-2 0 15,2 1 0-15,1-1 0 16,4 2 0-16,-2 0-1 16,-2 3 1-16,-4 2-1 15,-1 2 0-15,2 3 1 16,1 1-1-16,-1 1 0 15,-1 0 0-15,4-1 0 16,-1 2 1-16,0-3-1 16,0 2 0-16,0-1 0 15,-1 1 0-15,1-2 1 16,-1 6-1-16,-5-2 0 15,4 1 0-15,-1 1 0 0,1-1 1 16,-2 0-1-16,-1 1 0 16,3-2 1-16,1 1-1 15,-1-1 0-15,2 0 0 16,-1-3 0-16,3 4 0 15,-6-4 0-15,5-2 1 16,-3 1-1-16,-2-1 0 16,4 0 1-16,-3-1-1 15,-4 0 0-15,2-1 0 16,0 4 0-16,-1-5-3 15,7 15-12-15,-5-13-22 16,6 7 1-16,-7-6-1 16,3 3 1-16</inkml:trace>
  <inkml:trace contextRef="#ctx0" brushRef="#br1" timeOffset="134041.6667">8853 5556 44 0,'18'-4'30'0,"-4"-1"3"16,0 0-4-16,-1 0-28 15,7 3 0-15,8 1 0 16,2 1 0-16,8 0 0 16,4-1-1-16,8 0 1 15,3-2 0-15,6-1 0 16,7-1 0-16,1-2 0 15,9 0 0-15,0-1 0 16,9-2 1-16,5-1 0 16,5-1 1-16,7 0-1 0,5-4 1 15,11 3-1-15,5-5 1 16,10 2-1-16,6 0 1 15,7 1-1-15,5-1-1 16,10 4 1-16,-1 2-1 16,4 4 0-16,-4 2 0 15,4 2 0-15,-6 2-1 16,0 2 1-16,-3 1-1 15,-5 1 1-15,-4 0-1 16,-2-1 0-16,-4 2 0 16,-9 1 0-16,-6 3-2 15,-14-6-6-15,-1 9-27 16,-20-1 1-16,-6 0-2 15,-21-3 0-15</inkml:trace>
  <inkml:trace contextRef="#ctx0" brushRef="#br2" timeOffset="205685.7645">14107 4811 44 0,'0'0'30'0,"0"0"3"16,9-16-2-16,5 16-24 16,-14 0-1-16,29-4 1 15,-12 2-1-15,12 5 1 0,-6-1-3 16,11 3-1-16,-2 0 0 15,2 2-1-15,-4-1 0 16,0 3-1-16,-4-1 0 16,-4 1 0-16,-5 4 0 15,-4 1 0-15,-10 3 0 16,-10 3-1-16,-8 3 2 15,-8 2-1-15,-7 0 1 16,-6 3-1-16,-7-1 0 16,0 0 0-16,3-2 0 15,0-4 0-15,9 0-2 16,7-2 2-16,10-3-1 15,13-1 0-15,12-5 0 16,15 2 0-16,9 0 1 0,9 2-1 16,4 0 0-16,6 7 1 15,-2 2-1-15,-6 3 1 16,-9 6-1-16,-9 2 0 15,-11 0 1-15,-10 1 0 16,-11 2-1-16,-8-3 1 16,-12-3-1-16,-5 0 1 15,-6-5 0-15,-7-2 1 16,-4-6-2-16,2-2 2 15,-2-7-2-15,3-2 2 16,9-9-4-16,5-7-2 16,16 3-25-16,0-12-11 15,17 1 4-15,1-3-5 16</inkml:trace>
  <inkml:trace contextRef="#ctx0" brushRef="#br2" timeOffset="206232.7958">14923 5039 31 0,'0'0'29'0,"-5"20"1"16,-1 4 0-16,2 12-13 15,-6 3-12-15,5 13 1 16,-4 0 0-16,9 9 1 16,-7-8-1-16,12 3 1 15,-2-9-3-15,10 2 0 16,1-8 0-16,8-7 1 15,2-6-2-15,7-5 1 16,3-9-2-16,4-4 1 16,1-9-2-16,2-7 0 15,-3-6 0-15,-1-4-2 16,-1-7 1-16,-4-4-1 15,-5-5 1-15,-6-6-2 16,-6-5 2-16,-8-2 0 0,-10-7 0 16,-5 4 0-16,-13-2 0 15,-3 6 0-15,-15 3 0 16,-2 9 0-16,-2 7 0 15,-5 7 0-15,4 5-1 16,5 5 0-16,8 10-7 16,2-6-27-16,29 4 0 15,-10 8-1-15,21 3-3 16</inkml:trace>
  <inkml:trace contextRef="#ctx0" brushRef="#br2" timeOffset="206536.8132">15723 5482 77 0,'0'0'36'0,"0"0"-1"15,0 0-1-15,0 0-33 16,0 0-2-16,0 0-23 0,0 0-8 16,0 0-2-16,0 0-2 15</inkml:trace>
  <inkml:trace contextRef="#ctx0" brushRef="#br2" timeOffset="207240.8535">16450 5122 57 0,'-4'-11'33'15,"4"11"-1"-15,-15-6-2 16,-3-1-25-16,4 9 0 15,-5-4-1-15,-3 7 2 16,-9-3-3-16,4 4 0 16,-6-2-1-16,4 4-1 15,-1 2 0-15,6-1 0 0,-1 1 0 16,7 3 0-16,1 0-1 15,5 3 1-15,5-1-1 16,7 3 1-16,1 1-1 16,7 1 1-16,7 1-1 15,5 0 1-15,7-1-1 16,6-2 1-16,2 3-1 15,7-2 1-15,3-4-1 16,1 3 1-16,-2-2-1 16,-3 0 1-16,-4-1-1 15,-4 1 1-15,-7 1-1 16,-4 2 1-16,-8-1-1 15,-6 3 1-15,-8-3 0 0,-1 4 0 16,-6-1 0-16,-6 0 2 16,-5-4-2-16,-6-1 3 15,-7-3-4-15,-2-3 4 16,-5 1-4-16,-2-9 3 15,2-2-3-15,-4-2-2 16,13 1-3-16,-8-12-29 16,22 9-2-16,2-9-1 15,14 2-1-15</inkml:trace>
  <inkml:trace contextRef="#ctx0" brushRef="#br2" timeOffset="207615.8749">16946 5141 62 0,'15'-6'33'0,"-14"19"0"15,4 18-1-15,-9 0-27 16,4 16 1-16,-3 0-1 0,2 9 1 16,-6-7-1-16,4 4-2 15,0-5-1-15,0-2 0 16,1-5-2-16,1-5 2 15,4 3-21-15,-6-13-15 16,6-2-1-16,0-9 0 16,4-1 0-16</inkml:trace>
  <inkml:trace contextRef="#ctx0" brushRef="#br2" timeOffset="208274.9126">17645 5181 52 0,'5'-13'31'0,"-1"-2"2"16,-3 4-2-16,-10-1-25 15,9 12-2-15,-21-13 1 0,7 11-1 16,-9 0 1-16,0 4-2 15,-5 1-1-15,3 4 0 16,0 1-1-16,2 2 1 16,0 2-1-16,5 3 0 15,4-2 0-15,6 6 0 16,5 2-1-16,5 2 1 15,5 0 0-15,8 4 0 16,0 1-1-16,8 2 1 16,2-3-1-16,1 0 0 15,-1 1 0-15,5-4 1 16,-4-1-1-16,0-2 0 15,-4 0 1-15,-2-4-1 0,-7 0 1 16,0 2 0-16,-8-1 0 16,-2 3 0-16,-6-3 1 15,-3 3 2-15,-6-5-3 16,-1-1 4-16,-6 0-4 15,-2-2 3-15,-2-4-3 16,-1-4 2-16,-4-2-3 16,-1-4-1-16,3 3-8 15,-8-10-27-15,9 5-1 16,-8-13-1-16,10 7-1 15</inkml:trace>
  <inkml:trace contextRef="#ctx0" brushRef="#br2" timeOffset="209791.9994">18424 2896 39 0,'0'0'30'15,"0"0"2"-15,13-15-2 16,7 13-11-16,0-6-15 16,13 7 1-16,2-3-1 15,6 4 1-15,3-3 0 16,2 7-2-16,-6-2 0 15,-1 6-1-15,-4 0-1 16,-8 4 0-16,-9 4 0 0,-5 2 1 16,-12 3-1-16,-2 4 0 15,-13 1 0-15,-4 6 0 16,-11-1 1-16,-5 3-1 15,-3-1 0-15,-2-4 0 16,0 0 0-16,4-4 0 16,9-2-1-16,8-3 1 15,14-2 0-15,14-2 0 16,12 4-1-16,12-3 1 15,9 3 0-15,4 3 0 16,3-1 0-16,0 6-1 16,-5 0 1-16,-7 1 0 15,-13 1 0-15,-6 2-1 16,-13 0 2-16,-7 0-1 0,-12-2 0 15,-8 0 0-15,-6-6 0 16,-8-1 1-16,-7-3-1 16,-1-8 0-16,-4-1-1 15,1-8 1-15,4-4-1 16,2-4 0-16,8-1-5 15,-5-9-30-15,37 15-3 16,-17-30 1-16,25 18-2 16</inkml:trace>
  <inkml:trace contextRef="#ctx0" brushRef="#br2" timeOffset="210078.0158">19525 3540 93 0,'18'8'37'15,"-18"-8"-1"-15,0 0 0 16,0 0-35-16,0 0 0 16,0 0-1-16,0 0 1 15,0 0-3-15,0 0-26 16,13 7-8-16,-13-7 1 15,10 0-3-15</inkml:trace>
  <inkml:trace contextRef="#ctx0" brushRef="#br2" timeOffset="210760.0548">20322 3110 54 0,'0'0'29'0,"0"-16"1"16,0 16-1-16,0 0-23 16,-19 11 0-16,13 10 0 15,-12 0-1-15,11 15 2 16,-11-1-2-16,9 13 0 15,-1-3 0-15,3 10-1 16,2-5 0-16,9 0-2 0,-1-2 2 16,4-3-2-16,5-5 1 15,6-2-2-15,5-8 1 16,5-6 0-16,3-6-1 15,4-8 1-15,3-7-1 16,3-5 0-16,-2-7 0 16,2-6-1-16,-3-8 1 15,0-7 0-15,-1-7-2 16,-4-5 2-16,-4-4-1 15,-6-7 0-15,-5 2-1 16,-7-4 1-16,-8 1-1 16,-11 2 0-16,-4 6 1 15,-13 3-1-15,-7 6 0 0,-5 5 1 16,-6 6 0-1,-1 2-1-15,-3 7 1 0,5 6-1 16,5 8-4-16,-2-4-28 16,23 18-3-16,-1-8 1 15,20 12-2-15</inkml:trace>
  <inkml:trace contextRef="#ctx0" brushRef="#br2" timeOffset="211612.1035">21628 3084 71 0,'0'0'33'16,"8"-14"-1"-16,-9 3-1 15,1 11-27-15,-6-16-1 16,-5 12-1-16,-3-6-1 15,-5 3 1-15,-5 0 0 0,1 3-1 16,-7-1 0-16,-3 2 0 16,1-3 0-16,-1 4 0 15,0-1 0-15,2 5-1 16,1 0 1-16,1 4 0 15,7 1-1-15,2 3 1 16,1-1 0-16,5 5 0 16,2 1 0-16,0 5 0 15,2-1 0-15,4 2 0 16,-3 1 0-16,2 0 0 15,1 3 0-15,-1-2 0 16,3-1 0-16,0-2-1 16,0-2 1-16,2-1 0 15,0-6 0-15,2-1 0 0,0-10 0 16,0 12 1-16,0-12-1 15,0 0 0-15,16 6 0 16,-5-6 0-16,5 0 0 16,3 0 0-16,4 1-1 15,5 0 0-15,6 2 1 16,2 2-1-16,4 3 0 15,2 2 0-15,4 1 0 16,-1 4 0-16,3 3 0 16,-4 2-1-16,-3 4 1 15,-4 3-1-15,-8 1 2 16,-5 0-2-16,-7 1 2 15,-7-1-1-15,-9-2 1 16,-6 2 1-16,-4-8-2 0,-6 2 1 16,-5-1 0-16,-7-5 0 15,-4-4-1-15,-4-2 1 16,-4-5-1-16,-4-2 0 15,1-2-1-15,-3-6-2 16,7 6-7-16,-8-15-25 16,19 11-2-16,-3-10 0 15,17 7-1-15</inkml:trace>
  <inkml:trace contextRef="#ctx0" brushRef="#br2" timeOffset="211953.123">22154 3115 75 0,'12'-2'33'0,"-12"2"-1"15,11 36 2-15,-12-1-30 16,5 14 0-16,-5 10 0 15,4 10 1-15,-5-1 0 16,6 6-1-16,-5-7 1 16,5-2-3-16,-2-8 0 15,1 1-1-15,0-1-7 0,-3-12-28 16,7 3-1-16,-8-12-2 15,5-1-1-15</inkml:trace>
  <inkml:trace contextRef="#ctx0" brushRef="#br3" timeOffset="266213.2265">990 7952 7 0,'0'0'22'0,"-14"-14"1"16,14 14-7-16,0 0 1 15,0 0-4-15,18-4-1 16,-18 4-2-16,24-4 0 15,-10-6-2-15,10 9-1 16,-3-7-1-16,9 6 0 16,-6-4-2-16,2 6 0 15,-2-7-2-15,-3 9 2 16,-6-1-3-16,3 3 0 15,-7 4 1-15,-2 3-2 16,-2 4 1-16,-6 2-1 16,-1 4 1-16,-5 3-1 15,-8 5 1-15,1 2-1 0,-8 0 0 16,-4 5 1-1,-1 1-1-15,-3 1 1 0,-1 3-1 16,6-2 0-16,-1-2 1 16,5-3-1-16,10-3 1 15,4-1 1-15,10-8-1 16,10-1 0-16,5-7 1 15,11-1 0-15,4-3-1 16,1-2 1-16,1-3-1 16,1-3 0-16,-6-1 0 15,0 1-1-15,-8-2 0 16,-3 2 0-16,-4-1-1 15,-4-1-2-15,2 4-3 16,-15-4-22-16,18 4-5 16,-18-4 0-16,18 6-1 0</inkml:trace>
  <inkml:trace contextRef="#ctx0" brushRef="#br3" timeOffset="266502.243">1813 8351 57 0,'-12'-2'30'0,"12"2"-2"16,0 0-6-16,0 0-16 16,0 0-1-16,0 0-1 15,-9-13-5-15,9 13-26 16,0 0-1-16,16-3-2 15,-16 3 0-15</inkml:trace>
  <inkml:trace contextRef="#ctx0" brushRef="#br3" timeOffset="267188.2823">2307 7977 25 0,'0'0'23'15,"0"0"2"-15,0 0 1 16,21-1-19-16,-12 0 1 15,13 7-1-15,-2-10 1 16,10 9 0-16,-3-6-1 16,11 3-1-16,-6-3-1 15,7 3-1-15,-8-2-1 16,3 3 0-16,-8-3-1 15,-1 2-1-15,-6 1 1 16,-1 1-2-16,-8-3 1 16,2 3-1-16,-12-4 0 15,10 10 0-15,-10-10 0 16,2 18 1-16,-4-6-1 15,1 4 0-15,-3 4 1 0,-4 5-1 16,4-1 1-16,-6 6 0 16,1 1-1-16,0 0 1 15,0 4 0-15,2-3 0 16,-1 1-1-16,2-5 1 15,-1 1-1-15,4-3 1 16,-1-3 0-16,4-1-1 16,0-5 0-16,0-3 0 15,4 4-10-15,-4-18-22 16,6 21 1-16,-6-21-3 15,13 12 2-15</inkml:trace>
  <inkml:trace contextRef="#ctx0" brushRef="#br3" timeOffset="267705.3118">3279 8014 13 0,'0'0'23'0,"0"0"0"16,4 19 3-16,-4-3-15 15,-2 2 0-15,7 9-1 16,-10-3 0-16,8 10 0 15,-10-6-2-15,10 9-1 16,-6-6-3-16,5 5-1 16,-2-6-1-16,0 1 0 15,0-3-1-15,1-3 0 16,-1-3-1-16,-1 1 1 0,1-3-1 15,-1-3-1-15,-3 5-4 16,-5-5-24-16,9 1 0 16,-4-4-3-16,4 1 2 15</inkml:trace>
  <inkml:trace contextRef="#ctx0" brushRef="#br3" timeOffset="269118.3927">4102 8047 9 0,'0'0'22'0,"0"0"2"16,7-12 0-16,-7 12-11 15,0 0-3-15,-5-13 0 16,5 13-1-16,-13-4-1 16,13 4-2-16,-18-4-1 15,4 3-1-15,-5-2-1 16,-1 5 0-16,-3-3-1 15,2 3 0-15,-2-1 0 16,-1 3-1-16,2-1 0 16,0 4 0-16,2-3 0 15,5 1 0-15,1 0 0 16,0 0 0-16,1-2 0 0,1 3 0 15,0-3-1-15,12-3 1 16,-15 12 0-16,15-12-1 16,-18 13 1-16,18-13 1 15,-12 13-2-15,12-13 1 16,-8 17-1-16,8-17 1 15,-8 19-1-15,7-8 1 16,-3 1 0-16,4 0-1 16,1 0 1-16,2 1 0 15,-1-3 0-15,3 3-1 16,-5-13 1-16,12 15 0 15,-12-15 0-15,19 7 0 16,-3-6-1-16,3-3 1 16,3-3 0-16,2 1-1 0,5-2 0 15,1 2 1-15,1 2-1 16,1 2 0-16,-2 2 0 15,-2 4 0-15,-3 1 0 16,-2 6 0-16,-3 0 0 16,-1 5 1-16,-6 3-1 15,-1 1 0-15,-5 1 1 16,0 3-1-16,-5 0 1 15,-4-2 0-15,-5-1 1 16,0 0-1-16,-6-5 0 16,-1 1 1-16,-4-4-1 15,-3-2 0-15,-2-4 1 16,-2-1-1-16,-1-1-1 15,-2-1 1-15,-2 0-1 0,-1-2 0 16,-3 2-1-16,2-5-3 16,8 8-29-16,-1-4-2 15,11 2 1-15,2-7-4 16</inkml:trace>
  <inkml:trace contextRef="#ctx0" brushRef="#br3" timeOffset="272458.5837">111 7366 48 0,'0'0'29'0,"-5"-11"-1"16,5 11-2-16,5-12-25 15,-5 12-1-15,0 0 0 16,11-4 1-16,-11 4-1 15,18 3 0-15,-18-3 1 0,21 7 1 16,-5-1 0 0,-2-3 1-16,9 3 0 0,-3-4 0 15,4 5 1-15,-1-6 0 16,12 5-1-16,-7-5 1 15,6 3-1-15,0-4 0 16,4 3 0-16,3 0-2 16,2 0 1-16,2-1-2 15,2 1 1-15,4 0 0 16,1-1 0-16,5 1-1 15,1 0 1-15,4 1 1 16,0-2-1-16,2-1 0 16,5 4 1-16,1-2-2 15,2 2 1-15,-1-2-1 16,6 4 1-16,-5-2-1 15,7 2 0-15,-2 1 1 0,8 1-1 16,0-2 1-16,2 2-1 16,2-2 1-16,3 3 0 15,1-3 0-15,3 3 0 16,0-4-1-16,0 1 1 15,0 0-1-15,3 0 1 16,-2 0-1-16,-1-1 1 16,3 1-1-16,-1 0 1 15,-2 1-1-15,4-1 0 16,1 1 0-16,-1-1 1 15,1-3-1-15,1 4 0 16,0-4 1-16,-3 0-1 16,-1 2 0-16,0-1 0 15,-1-1 1-15,-4 1-1 16,1 1 0-16,-2-3 0 0,-1 0 0 15,0-1 0-15,-1 0 0 16,-1-3 0-16,-2 1 0 16,-1-1 0-16,-2 0 0 15,-1 3 0-15,-2-2 0 16,3 0 0-16,-4 1 0 15,1 0 0-15,-1 1 0 16,1-1 0-16,0 0 0 16,1-1 0-16,-4 1 0 15,5-1 0-15,-1 0 0 16,-3-1 0-16,3 0 0 15,0 0 0-15,1-1 1 0,2 1-1 16,-4-1 0-16,4 2 0 16,-1 0 1-16,1 2-1 15,3-1 0-15,-1 2 1 16,-2 0-1-16,5 3 0 15,-2 0 1-15,2-2-1 16,-2 2 0-16,5-1 0 16,-3 0 1-16,2 0-1 15,-2 0 1-15,0 0-1 16,1 1 0-16,-2 0 1 15,-1-1-1-15,0-1 0 16,-1 2 1-16,-1-1-1 16,-3-1 0-16,4 0 0 15,-5 1 1-15,0-1-1 16,-4-1 0-16,3 1 0 0,-2-1 0 15,3 3 1-15,-3-4-1 16,0 2 0-16,-1-1 0 16,3 2 0-16,-3-2 0 15,1 0 0-15,1 0 0 16,0-1 0-16,2 1 0 15,0-1 0-15,3-1 0 16,2 0 0-16,0 2 1 16,2-1-1-16,2-1 0 15,1 1 0-15,0-1 0 16,1 1 0-16,0 1 0 15,5-4 0-15,-3 1 0 16,6 0 0-16,-1-1 0 16,4 0 0-16,-1-2 0 0,1 3 0 15,0-2 0-15,3 0 0 16,-2 2-1-16,0-1 1 15,-1 1 0-15,-4 0 0 16,-1 1 0-16,0 0 0 16,-2 0 0-16,-2 0-1 15,-2-1 1-15,-1-1 0 16,1 0 0-16,-1 1 0 15,1-2 0-15,-1-1-1 16,3 1 1-16,-1 1 0 16,3-1 0-16,-2 0 0 15,3 1 0-15,2 1 0 16,-1 0 0-16,0-1 0 15,1-1 0-15,1 1 0 0,2-3 0 16,-1 0 1-16,0 0-1 16,-3 1 0-16,5-3 0 15,-2 2 0-15,3 0 1 16,2-1-1-16,0 2 0 15,2 0 1-15,0 2-1 16,5-1 0-16,-1 1 1 16,5 1-1-16,0 0 1 15,1 1-1-15,3 1 0 16,1-2 1-16,0 4-1 15,4-2 1-15,3 0-1 16,-2 2 1-16,2-2-1 16,-1 0 1-16,-1 2-1 15,2-1 0-15,2 3 0 0,-5 0 1 16,3 1-1-16,-2 1 0 15,-2-1 0-15,1 2 1 16,0 0-1-16,-2-1 0 16,-5 1 0-16,3 0 0 15,-3-1 0-15,1-1 1 16,3 1-1-16,-2 0 0 15,1-1 0-15,0 0 0 16,4-2 0-16,-5 0 1 16,2 0-1-16,-1-2 0 15,-1 0 0-15,-1 1 0 16,0-1 1-16,4-1-1 15,-3 1 0-15,-1-2 0 16,1 0 0-16,-3-1 0 0,0 3 1 16,-3-5-1-16,0 2 0 15,-6 0 0-15,-1-1 0 16,-4 0 1-16,-1 1-1 15,-4-1 0-15,3-2 0 16,-3 1 0-16,2 0 0 16,0-1 1-16,-1 0-1 15,3 2 0-15,0-1 0 16,4 0 0-16,2-1 0 15,-2 4 0-15,1-1 0 16,1 0 0-16,-1 2 1 16,-1-1-1-16,3 0 0 15,-3 1 0-15,0 4 0 16,-2-1 0-16,-1-1 0 0,-2 5 0 15,0 2 1-15,-3 0-2 16,-5 1 0-16,-5 0 0 16,-1 1 1-16,-3 0-1 15,-7-2 0-15,-3-3 0 16,-5 1 0-16,-2-3 2 15,-3 3-1-15,-4-1 0 16,-3-2 0-16,1 1 0 16,-2 0 0-16,2 0 0 15,1-1 0-15,-3 2 0 16,1-1 0-16,-5 1 0 15,2 0-1-15,-3 3 2 16,-2-6-1-16,-2 3 0 16,-7 2 1-16,0-3-1 0,-5-1 1 15,-4 1-1-15,-3-1 1 16,-11 1-1-16,-4 0-1 15,-15-7-1-15,11 16-5 16,-25-15-29-16,14-1-4 16,-36 6 0-16,7-6-2 15</inkml:trace>
  <inkml:trace contextRef="#ctx0" brushRef="#br3" timeOffset="350967.0741">8757 8228 11 0,'1'-22'26'15,"5"13"1"-15,0-3 0 16,0-2-12-16,15 7-4 15,-4-4-1-15,17 6-2 16,-3-5-1-16,12 4-1 16,-3-2-1-16,8 4-1 15,-5 1 0-15,-2 2-2 16,-6 1 0-16,-6 3 0 15,-9 3 1-15,-9 4-2 16,-11 2 1-16,-4 6-1 16,-13 1 0-16,-7 3 1 15,-5 1-1-15,-3 2 1 16,-2-1-1-16,2 2-1 15,4-4 1-15,2-3 0 0,7-1-1 16,12-3 1-16,9-2-1 16,11-2 1-16,9-2 0 15,8 1-1-15,8 2 1 16,5-1-1-16,2 2 1 15,-2 2-1-15,-1 0 0 16,-10 4 1-16,-12-1-1 16,-4 3 0-16,-11 0 1 15,-10-1-1-15,-8 0 1 16,-6 0 0-16,-7-5 0 15,-3 0-1-15,-3-3 1 16,-2 0 0-16,2-6-1 16,3-1-1-16,6-1-3 15,-3-8-29-15,13 7 0 0,2-9-2 16,11 6-1-16</inkml:trace>
  <inkml:trace contextRef="#ctx0" brushRef="#br3" timeOffset="351756.1193">9641 8184 6 0,'0'0'24'0,"5"-15"2"16,-5 15 0-16,24-15-12 15,-8 5-1-15,13 5-2 16,-4-7-1-16,9 10-2 15,-2-5-1-15,7 9-2 16,-8-3 0-16,3 8 0 16,-11-2-2-16,0 4 0 15,-4 4-1-15,-7 4 2 16,-9 0-3-16,-4 5 1 15,-10 5 0-15,-5 0-1 16,-5 6 1-16,-6-1-1 0,-3 1 0 16,0 0 0-1,0-1 0-15,6-3 0 0,-1 0-1 16,12-7 1-16,-1-2 0 15,9-2 0-15,5-4 0 16,8-2 1-16,5-4-1 16,5 0 1-16,6-2-1 15,5 0 1-15,2-4-1 16,2 2 0-16,1-3 0 15,0-1 0-15,-4 0 0 16,1 0 0-16,-6 0-1 16,-3-1 0-16,-3 1-1 15,-7-6-8-15,2 8-25 16,-14-2-1-16,12-4 0 15,-12 4-3-15</inkml:trace>
  <inkml:trace contextRef="#ctx0" brushRef="#br3" timeOffset="352012.1339">10539 8416 56 0,'0'0'32'0,"17"-1"-1"15,-17 1-1-15,13-4-27 0,-13 4 0 16,0 0-1-16,10 5-29 15,-10-5-3-15,0 0-1 16,0 0-1-16</inkml:trace>
  <inkml:trace contextRef="#ctx0" brushRef="#br3" timeOffset="352754.1764">11431 8227 23 0,'-8'-17'25'15,"1"1"2"-15,-4 0 0 16,-4 0-20-16,3 4-1 16,-10-1 2-16,1 6-1 15,-8-3 0-15,2 10-2 16,-7-1 0-16,4 8 0 15,-4 0-2-15,7 8 1 0,0 2-1 16,6 7 0-16,3-1-1 16,8 4 1-16,3 1-1 15,7 2 0-15,2-1-1 16,6-5 1-16,1-3-1 15,6-1 0-15,2-6 0 16,1-2 0-16,3-8 0 16,0-2 0-16,1-6-1 15,2-4 1-15,0-5-1 16,-2-4 0-16,4-5 1 15,-2-3-1-15,-2-4 0 16,-1-1 0-16,1 3 0 16,-7 3 0-16,-1 1 1 15,-1 6-1-15,-4 4 0 0,-9 13 0 16,12-3-1-16,-12 3 1 15,7 23 0-15,-5-4 0 16,1 8 0-16,1 6 0 16,-2 5 0-16,3 4 1 15,-1 1-1-15,1-2 1 16,0 1 0-16,2-3 0 15,-6-7-1-15,7-1 1 16,-2-7 0-16,2-2 0 16,-2-3-3-16,-6-19-31 15,14 19 1-15,-14-19-3 16,18 5-1-16</inkml:trace>
  <inkml:trace contextRef="#ctx0" brushRef="#br3" timeOffset="353319.2087">11899 8153 32 0,'0'0'27'0,"14"-7"2"15,-14 7-1-15,23 13-20 16,-23-13-1-16,28 24 1 16,-14-13-1-16,9 7 0 15,-4-8-1-15,13 4-1 16,-7-11-1-16,9 2 1 15,-2-9-2-15,2-1 0 16,-3-7-1-16,3-2-1 16,-3-3 0-16,-2 0 0 15,-4-2-1-15,-3 3 1 16,-2 1-1-16,-6 5 0 15,-4 6-1-15,-10 4 1 16,0 0 0-16,7 21 0 0,-11 1 0 16,-3 7 0-16,-5 8 0 15,5 5 0-15,-3 2 1 16,-1 5 0-16,6-3-1 15,-3-3 1-15,2 0 0 16,1-7 0-16,0-4-1 16,3-5 1-16,-2-3-1 15,-1-2-3-15,7 3-28 16,-11-7-3-16,4 5 1 15,-7-7-4-15</inkml:trace>
  <inkml:trace contextRef="#ctx0" brushRef="#br3" timeOffset="354129.255">9050 8973 22 0,'0'0'28'0,"0"-13"1"15,12 6 1-15,4-2-13 0,12 5-7 16,-4-5-1 0,14 9 0-16,-9-7-2 0,7 11-1 15,-7-4-1-15,-1 5-3 16,-12 1 0-16,-4 5-1 15,-12 2 0-15,-7 2 0 16,-5-1 0-16,-6 2-1 16,-7 2 1-16,-1 1-1 15,-1 0 1-15,4-3-1 16,5-2 0-16,2 0 1 15,8 2-1-15,9-4 1 16,10 1-1-16,9 2 1 16,7-1-1-16,6 2 1 15,-1 1 0-15,7 1 0 0,-5 1 0 16,-5 1 0-16,-10 2 0 15,-8 1 0-15,-8-1 0 16,-8-2 0-16,-10 0 0 16,-5 0 0-16,-2-4 0 15,-6-3 0-15,-5-3-1 16,0-4 0-16,4 1-4 16,-5-14-18-16,12 9-12 15,-1-9-2-15,23 7 1 16,-17-14-1-16</inkml:trace>
  <inkml:trace contextRef="#ctx0" brushRef="#br3" timeOffset="354595.2817">9734 8986 63 0,'16'-11'34'0,"6"1"-1"15,-3-2 1-15,6 6-27 16,0 1-2-16,7 6-1 15,-6-1 0-15,2 9-1 16,-8 4-1-16,-5 5 0 16,-3 5-1-16,-9 8 0 0,-9 2-1 15,-4 5 1-15,-4 0 0 16,-5 3 0-16,1-5-1 15,-2 2 1-15,6-2 0 16,0-5 0-16,7-5 0 16,6 1 0-16,5-6 0 15,10-4 1-15,5-3-1 16,8-3 0-16,3-3 0 15,4-2 0-15,0-2 0 16,2-4-1-16,-1 0 0 16,-6-5-6-16,3 6-27 15,-13-8-4-15,1 6 1 16,-11-9-3-16</inkml:trace>
  <inkml:trace contextRef="#ctx0" brushRef="#br3" timeOffset="354919.3002">10647 9229 59 0,'0'0'33'15,"9"8"0"-15,-9-8 0 16,0 0-25-16,0 0-2 16,0 0-1-16,0 0-17 15,0 0-19-15,0 0-1 16,0 0-3-16,0 0 0 15</inkml:trace>
  <inkml:trace contextRef="#ctx0" brushRef="#br3" timeOffset="362942.7591">11584 9060 24 0,'7'-12'27'0,"-7"12"1"16,-3-15 0-16,3 15-20 15,-10-13 0-15,10 13-1 16,-20-9 0-16,10 8-1 15,-9-4-1-15,1 4-1 16,-7-5 0-16,2 6-1 16,-7 0-1-16,-2 3 0 15,-2 1 0-15,1 4 0 0,-3 0-1 16,2 8 1-16,2 3-1 15,3 0 0-15,3 4 0 16,8 0 0-16,4-1 0 16,9 1 0-16,7-2 0 15,8-2 1-15,8-7-1 16,5-1 0-16,2-6 0 15,5-3 1-15,0-5-1 16,4-3-1-16,-2-4 1 16,2 0 0-16,-4-5-1 15,1-4 0-15,-4 0 1 16,-2-2-1-16,-2 1 0 15,-3 0 0-15,-5 0 1 16,-2 3-1-16,-3 5 0 0,-3 1 0 16,-7 11 0-16,12-6 0 15,-12 6 0-15,0 0 0 16,9 26 0-16,-6-3 0 15,0 7 0-15,0 6 1 16,-3 5-1-16,1 1 1 16,-1 4 0-16,-1 3 0 15,-1-8-1-15,0 2 2 16,2-8 0-16,-3 0 0 15,3-7 0-15,0-4-1 16,-1-4 1-16,3-8-2 16,3 3-10-16,-5-15-24 15,0 0-2-15,12-12 0 16,0 1-2-16</inkml:trace>
  <inkml:trace contextRef="#ctx0" brushRef="#br3" timeOffset="363466.7891">12323 9057 52 0,'0'-11'30'0,"0"11"1"15,-14-18 0-15,2 12-27 16,-9 3 0-16,2 4 0 16,-6 0 0-16,1 5-1 15,-7 0 0-15,5 6-1 16,-1 1 0-16,5 3-1 15,2 3 0-15,9 2 1 16,7 1-1-16,6 1 0 16,11 5 0-16,5-3 0 15,7 2 0-15,3 0 1 16,3-3-1-16,-1 3 0 15,-2-4 0-15,-4 3 0 16,-5-2 0-16,-10-1 1 0,-6 0 0 16,-6 0 0-16,-11-3 0 15,-3-1 0-15,-7-1 0 16,-2-3 0-16,-3-3-1 15,-2-2 0-15,-2-2-3 16,-10-7-30-16,13 4-2 16,-9-8-1-16,7 4-3 15</inkml:trace>
  <inkml:trace contextRef="#ctx0" brushRef="#br3" timeOffset="364444.845">9260 9859 42 0,'0'0'29'15,"-2"-12"2"-15,2 12-1 16,0-15-23-16,14 15 1 15,1-12 0-15,10 11-1 16,-4-9-1-16,13 6 0 16,-4-4-2-16,6 6 0 15,-5-2-2-15,-1 3 0 16,-7 1 0-16,-4 4-1 15,-19-4 0-15,9 18 0 16,-14-4 0-16,-7 4-1 16,-8 2 1-16,-3 5-1 15,-4 0 0-15,0 0 1 0,0-2-1 16,3-2 0-16,6-2 0 15,3-2 0-15,7-2 0 16,7-4 1-16,6-1-1 16,8 1 0-16,7-3 1 15,0 1-1-15,4-2 0 16,4 5 1-16,-1-2-1 15,-3 0 1-15,-5 4-1 16,-5 3 1-16,-8 2-2 16,-6-3 2-16,-5 4-2 15,-4-2 2-15,-5-3-1 16,-2 0 0-16,-6-3-1 15,3-5 2-15,0-2-1 16,-1-2 0-16,0-3 1 0,2-3-2 16,2 2 1-16,1-5-2 15,15 6-8-15,-21-4-24 16,21 4-2-16,0 0 0 15,12-7 0-15</inkml:trace>
  <inkml:trace contextRef="#ctx0" brushRef="#br3" timeOffset="365067.8807">10015 9885 61 0,'18'-14'33'0,"-2"1"-1"16,7 3 1-16,2-3-28 15,7 9 1-15,-2-3-1 16,3 8 0-16,-4-6-1 15,0 12-1-15,-7-3-1 16,-1 3 0-16,-8 3-1 0,-5 5 0 16,-16 2 0-16,-2 0 0 15,-8 4 0-15,-1 0 0 16,-8 1-1-16,1 0 1 15,-1-1-1-15,3-3 1 16,6-3-1-16,6-1 0 16,4-3 1-16,9 1-1 15,-1-12 0-15,22 18 1 16,3-7-1-16,6-2 0 15,-1 1 1-15,1 1-1 16,-1 0 0-16,-6 4 1 16,-6 0-1-16,-5 1 1 15,-11 1-1-15,-6 1 0 16,-7-2 0-16,-6 1 1 0,-5 0-1 15,0-4 0-15,-4-1 0 16,2-3 0-16,2-1 1 16,0-3-2-16,7-2-1 15,1-7-9-15,14 4-25 16,0 0 0-16,12-5-2 15,-1-3 2-15</inkml:trace>
  <inkml:trace contextRef="#ctx0" brushRef="#br3" timeOffset="365301.8941">10796 10128 80 0,'28'-3'36'15,"-10"-3"-2"-15,-1 4 2 16,-17 2-34-16,17-4-2 16,-17 4 0-16,0 0-5 15,0 0-27-15,0 0-2 16,0 0 0-16,0 0 0 15</inkml:trace>
  <inkml:trace contextRef="#ctx0" brushRef="#br3" timeOffset="365854.9257">11374 9975 71 0,'12'0'34'0,"-12"0"-1"15,10 9 1-15,-10-9-31 16,6 24-2-16,-5-2 1 16,4 3 1-16,-7 7-1 15,4 1 0-15,-4 2-1 16,7 2 1-16,0-4-1 15,4-1 0-15,4-5-1 0,5-1 1 16,5-7 0-16,4-4 0 16,2-4-1-16,5-3 1 15,0-5 0-15,5-5 0 16,-7-6-1-16,2-1 1 15,-3-3 0-15,-3-3-1 16,-3-7 1-16,-6-5-1 16,-6-2 1-16,-7-5-1 15,-4-3 1-15,-8-5-1 16,-3 3 1-16,-11-2-2 15,-7 2 1-15,-2 5 0 16,-5 9 0-16,-4 5 0 16,0 11-1-16,0 5 1 15,4 10 0-15,5 6-1 0,9 11-4 16,-5-6-24-16,18 11-5 15,5-5-2-15,11 2 0 16</inkml:trace>
  <inkml:trace contextRef="#ctx0" brushRef="#br3" timeOffset="366419.958">12287 9962 56 0,'0'0'31'0,"0"0"-1"15,0 0 0-15,-14 10-26 16,5 5-2-16,2 10 1 15,-1 3-1-15,3 9 2 16,0-1-2-16,8 7 1 16,-2-6 0-16,6 3 0 15,3-8-1-15,6-1 0 0,3-6-1 16,5-9 0-16,4-7 1 15,9-4-1-15,-3-9 1 16,3-3-1-16,0-5 1 16,-1-8-2-16,-6-3 2 15,-1-1-1-15,-12-7 1 16,-4-2-1-16,-7 0 0 15,-8-3-1-15,-8 2 1 16,-5-3 0-16,-8 4 0 16,-6 3-2-16,-10 6 1 15,-2 6 0-15,-4 4 0 16,-3 12-1-16,1 5-1 15,-1 2-10-15,13 13-23 16,3-1 0-16,18 8-1 0,7-4 0 16</inkml:trace>
  <inkml:trace contextRef="#ctx0" brushRef="#br3" timeOffset="370368.1838">9250 10729 32 0,'4'-10'30'16,"-4"10"0"-16,13-11 1 15,-13 11-22-15,29-6 0 16,-11 1-1-16,11 8-1 15,0-6-1-15,6 5-2 16,-7-1 1-16,4 4-2 16,-10 0-1-16,-4 5 0 15,-18-10-1-15,9 22 0 16,-19-11 0-16,-4 3 0 15,-8 0 0-15,1 0-1 16,-5-1 1-16,4-2-1 16,-1 0 1-16,12 0-1 15,11-11 0-15,-10 20 1 0,17-8-1 16,5-3 1-16,6 3-1 15,7-1 1-15,-1 3 0 16,1 2-2-16,-1-2 1 16,-7 3-1-16,-4-2 2 15,-9 4-2-15,-11-1 2 16,-6-3-2-16,-8-1 1 15,-5 1 1-15,-2-3-1 16,-2-3 1-16,0-3-1 16,1-4 0-16,7-3-1 15,0-11-14-15,22 12-21 16,-18-18 1-16,21 6-3 15,3-4 2-15</inkml:trace>
  <inkml:trace contextRef="#ctx0" brushRef="#br3" timeOffset="370950.2171">10114 10770 49 0,'14'-5'33'16,"6"1"2"-16,1-2-2 15,7 6-24-15,-7-3-1 16,11 5 0-16,-7-2-1 16,4 7-3-16,-4 0-1 15,-3 3-1-15,-4 4 0 16,-5 1-1-16,-4 3 0 15,-8 2 0-15,-8 1-1 16,-5 4 1-16,-6-1-1 16,-4 2-1-16,-5-3 1 0,3 0-1 15,-1-2 1-15,3-1-1 16,7-5 1-16,7 0-1 15,8-3 2-15,0-12 0 16,25 16-1-16,-2-9 1 16,4-4 0-16,6-1 0 15,1-2 0-15,3 0 0 16,-4-1-1-16,-3-2-1 15,4 7-34-15,-18-8-1 16,4 6-1-16,-20-2-2 16</inkml:trace>
  <inkml:trace contextRef="#ctx0" brushRef="#br3" timeOffset="371251.2343">11097 10933 65 0,'14'-5'38'0,"-14"5"-3"0,0 0 1 16,0 0-36-16,-13 3-35 15,13-3 2-15,0 0-3 16,-9 9 2-16</inkml:trace>
  <inkml:trace contextRef="#ctx0" brushRef="#br3" timeOffset="372041.2795">11879 10770 16 0,'-10'-7'25'0,"-9"-4"2"16,2 6 1-16,1 3-20 16,-9-1 0-16,6 6-1 15,-6-2 0-15,7 10-1 16,-3-6-2-16,6 11 0 15,2-2 0-15,7 4-1 16,6-3 0-16,10 4-1 16,2 3 0-16,10 0-1 15,6 0 0-15,2 1-2 16,0-1 2-16,4 1-2 15,-3 0 2-15,-1 0-2 16,-7-4 2-16,-3 0 1 16,-6 0-1-16,-5-1 1 0,-6-2 0 15,-5-1 0-15,-8 0 0 16,-4-2-1-16,-7-4 2 15,-1-1-2-15,-2-4 0 16,-4-2 0-16,0-4 0 16,4-3-1-16,1-3 1 15,3-4-1-15,6-3 1 16,0-3-1-16,10-2 0 15,-1-3 0-15,5-3 1 16,6 0-2-16,1-2 1 16,3 2 2-16,1 1-2 15,3 3 2-15,-2 0-2 16,3 5 2-16,5 2-2 15,3 4 1-15,0 9-10 0,2-7-26 16,-1 8 2-16,-2-5-2 16,5 5 1-16</inkml:trace>
  <inkml:trace contextRef="#ctx0" brushRef="#br3" timeOffset="373042.3368">12663 10733 41 0,'0'0'31'15,"4"-10"1"-15,-4 10-4 16,-13-7-19-16,13 7-1 16,-15-3-1-16,15 3-1 15,-25-4-2-15,8 4 0 16,-4-3-2-16,3 3 0 15,-9-1 0-15,1 1-1 16,-4-1 1-16,2 2-1 16,1 0 0-16,0 5 0 15,7-4 0-15,1 4 0 0,4-2-1 16,3 5 1-16,12-9 0 15,-9 19 0-15,9-19-1 16,-6 20 1-16,6-20-1 16,0 21 1-16,-1-10 0 15,1-1-1-15,0-10 1 16,-6 20-1-16,3-10 0 15,3-10 1-15,-8 20-1 16,8-20 1-16,-5 16-1 16,5-16 1-16,-4 13-1 15,4-13 0-15,0 0 1 16,7 12-1-16,-7-12 1 15,0 0-1-15,15 8 0 16,-5-6 1-16,4-2-1 16,4 0 0-16,7 0 1 0,0-2-1 15,5 4 0-15,0 0 0 16,4 2 0-16,0 5-2 15,-3 1 2-15,-1 3-2 16,-3 3 2-16,-5 2-2 16,-1 3 2-16,-6 1-1 15,-6-1 1-15,-3 2 0 16,-6-4 1-16,-6 1-1 15,-7-4 1-15,-1-1 0 16,-5-6 0-16,-5 0 0 16,-1-5 0-16,-4-2 0 15,-3-2-1-15,3-2 1 16,-3 1-2-16,2-11-10 15,7 10-26-15,0-5 1 0,9 6-2 16,1-6 0-16</inkml:trace>
  <inkml:trace contextRef="#ctx0" brushRef="#br3" timeOffset="377643.6">9204 11394 8 0,'0'0'29'16,"0"0"2"-16,0 0 1 16,10-4-16-16,2 7-5 15,-12-3-1-15,17 0 0 16,-17 0-2-16,23 0-3 15,-6-1-1-15,6 4 0 0,2-3 0 16,0 3-1-16,2-2-1 16,-3 3 0-16,-3 0-1 15,2 1 0-15,-8-2 0 16,-2 2 0-16,-13-5 0 15,8 13-1-15,-8-13 1 16,-12 18 0-16,2-7 0 16,-4 1-1-16,-4-2 1 15,-1 3-1-15,2 1 1 16,-2 0-1-16,5-4 1 15,1 0-1-15,4 2 0 16,9-12 0-16,-4 17 1 16,4-17-1-16,20 15 0 15,2-8 1-15,6 0-1 16,1 2 0-16,4 0 1 0,1 4 1 15,-1-1-2-15,-1 6 2 16,-9-1-1-16,-6 3-2 16,-9 1 1-16,-5-2 0 15,-6 2 0-15,-7 0-3 16,-2-4 4-16,-6-1-4 15,-4-3 3-15,-1-3 1 16,0-2-1-16,0-4 0 16,-1-4 0-16,-1-4 0 15,2-2 0-15,2-1 0 16,3-1-3-16,-4-7-9 15,10 8-25-15,-4-6 1 16,16 13-2-16,-5-17 0 16</inkml:trace>
  <inkml:trace contextRef="#ctx0" brushRef="#br3" timeOffset="378231.6336">10097 11528 41 0,'11'-15'33'0,"5"6"3"16,0-3-1-16,13 5-22 16,-1-9-6-16,8 12 0 15,-5-7-1-15,6 10-1 16,-9-1-2-16,0 6 0 15,-8 6-1-15,-8 6-1 16,-6 3 0-16,-7 6 0 16,-8 3 1-16,-2 4 0 0,-5 2 0 15,-5 1-2-15,2-2 1 16,-2-1-1-16,-2-3 1 15,8 0-1-15,1-5 0 16,4-2-2-16,7-6 3 16,5 1 0-16,7-7-1 15,2-3 1-15,7-1 0 16,2-2 0-16,4-2 0 15,0 0 0-15,-1-1-1 16,-2-1 0-16,1 1-1 16,-4-3-4-16,6 6-32 15,-13-8 0-15,7 7-2 16,-5-10-1-16</inkml:trace>
  <inkml:trace contextRef="#ctx0" brushRef="#br3" timeOffset="378569.6529">11256 11746 59 0,'14'1'36'16,"-14"-1"-2"-16,0 0 1 15,13 1-33-15,-13-1-3 16,0 0-31-16,5 12-1 15,-5-12-2-15,15 4 0 16</inkml:trace>
  <inkml:trace contextRef="#ctx0" brushRef="#br3" timeOffset="379290.6942">11826 11596 30 0,'0'0'32'0,"0"0"1"16,14 13 1-16,-14-13-25 15,24 22-2-15,-10-13 1 16,11 5-1-16,-1-6 0 15,10 1-2-15,-4-6-2 16,9 0 0-16,-6-4-2 16,2-1 1-16,-4-3-1 15,-2 0-1-15,-3-3-1 0,-7 1 1 16,0 0-1-16,-5-1 0 15,-2 1 1-15,-12 7-1 16,15-10 0-16,-15 10 1 16,0 0 0-16,0 0 1 15,4 11 1-15,-5 4-1 16,-7 6 0-16,1 2-1 15,-2 6 1-15,-1 3-1 16,-3 1 2-16,3 3-3 16,1 0 2-16,-6-1-2 15,10-3 1-15,-4-4 2 16,4-3-1-16,1-3-1 15,8 3-11-15,-6-13-25 16,2-12 1-16,12 11-3 0,-3-11 2 16</inkml:trace>
  <inkml:trace contextRef="#ctx0" brushRef="#br3" timeOffset="380003.735">12932 11718 35 0,'-10'-16'35'16,"-5"3"0"-16,-3 2 1 15,-12-2-28-15,8 14 2 16,-7-5-4-16,5 13 3 15,-9-1-6-15,9 5-3 16,1 1 1-16,3 4-2 16,5 2 2-16,5 0-2 0,3 1 2 15,7-1-3-15,2-3 3 16,5 2 0-16,3-7-1 15,4 0 1-15,1-5 0 16,7-5-1-16,-2-2 0 16,1-6 0-16,1-4 1 15,1-1-2-15,0-5 1 16,-1-1 0-16,-2-1 0 15,-4 1 0-15,0-1 0 16,-2 1 0-16,-4 2 0 16,-10 15 3-16,12-16-3 15,-12 16 0-15,0 0 0 16,13 5 0-16,-11 6 1 15,2 8-1-15,-3 5 1 16,1 5-3-16,-4 6 3 0,0 1 0 16,-3 4 0-16,-1 3 1 15,-1-3-1-15,3 0 0 16,-3-4 0-16,3-5 0 15,1-5 0-15,2-9-5 16,5 0-32-16,-4-17-1 16,0 12 0-16,0-12-2 15</inkml:trace>
  <inkml:trace contextRef="#ctx0" brushRef="#br3" timeOffset="431264.6669">15338 10748 80 0,'11'3'38'16,"-11"-3"-3"-16,0 0 1 15,13-1-37-15,-13 1-11 16,0 0-22-16,0 0-1 16,0 0-1-16,0 0 0 15</inkml:trace>
  <inkml:trace contextRef="#ctx0" brushRef="#br3" timeOffset="439218.1218">23519 10091 49 0,'0'-14'29'15,"0"14"1"-15,22-11 1 16,-5 3-20-16,19 11-2 16,2-5-2-16,17 5 0 15,6-3-3-15,12 5 0 16,2-3-3-16,2 3 0 15,-3-2 0-15,-2 2-4 16,-6 1-28-16,-12-5 0 0,-4 6 0 16,-8-4-2-16</inkml:trace>
  <inkml:trace contextRef="#ctx0" brushRef="#br3" timeOffset="461353.3879">9468 12226 12 0,'-10'-1'29'0,"10"1"3"15,-12-11 0-15,12 11-21 16,12-11 0-16,10 11-1 16,-6-10-1-16,16 8-3 15,-2-7-1-15,11 5-1 16,-1-3-1-16,0 4 0 15,-5-4-2-15,-2 4 2 16,-10 1-2-16,-8 5-1 16,-15-3 1-16,-15 19-1 0,-11 0 1 15,-7 2-1-15,-10 2 0 16,-2 2 1-16,-3 2-1 15,5-4 0-15,13-3 1 16,7 1 0-16,16-4-1 16,15-2 1-16,16 0 0 15,10 0 0-15,10 0-1 16,2 4 0-16,5-2 1 15,-2 2-2-15,-10 2 1 16,-10 3-1-16,-15-1 2 16,-9 3-2-16,-18 0 1 15,-8 0 1-15,-11-1-1 16,-6-2 0-16,-4-4 1 15,-1-5-1-15,0-5 0 0,7-7 0 16,8 6-19-16,3-18-16 16,16-2-1-16,5-6-1 15,15 1 0-15</inkml:trace>
  <inkml:trace contextRef="#ctx0" brushRef="#br3" timeOffset="461814.4143">10293 12314 47 0,'19'-10'34'16,"3"1"3"-16,4 1-3 15,9 4-28-15,-4-1 0 16,9 11 1-16,-8-2-2 15,1 9-1-15,-9 0-1 16,0 11 0-16,-14 0-1 16,-10 6-1-16,-12-1 0 15,-6 3 0-15,-8-1 0 16,-2 0-1-16,0-2 1 15,-1 1-1-15,4-7 0 0,6 2 1 16,8-3-1-16,9 0 1 16,6-3 0-16,9-3 0 15,8-5-1-15,7 2 1 16,4-8-1-16,6-3 0 15,5-2-2-15,-6-15-14 16,6 13-22-16,-12-10 1 16,4 5-3-16,-12-6 1 15</inkml:trace>
  <inkml:trace contextRef="#ctx0" brushRef="#br3" timeOffset="462066.4287">11382 12486 59 0,'0'0'37'16,"16"1"-3"-16,-16-1 1 16,0 0-35-16,18 15-31 15,-18-15-2-15,4 12-3 16,-4-12 2-16</inkml:trace>
  <inkml:trace contextRef="#ctx0" brushRef="#br3" timeOffset="462668.4631">12164 12356 23 0,'-6'-14'30'15,"-5"3"4"-15,-8 1-2 0,-9-1-22 16,6 13-1-16,-9-4-1 16,9 10-2-16,-5 0-2 15,9 6 0-15,2 2-2 16,10 8 1-16,7-2-2 15,9 5 0-15,8 1 2 16,2 0-2-16,4 0 0 16,0 2-1-16,-2-1 1 15,-1-3-1-15,-7 4 1 16,-5-1 0-16,-8-1 0 15,-3 3 0-15,-6-1 0 16,-5-1 1-16,-9-2-1 16,0-3 1-16,-6-5-1 15,3-4 0-15,-1-7 0 16,3-7 0-16,1-9 0 0,8-7-1 15,7-5 1-15,9-6-1 16,6-5 0-16,9-4 0 16,10-2 1-16,-1 0-2 15,8 1 2-15,1 0-2 16,4 0 1-16,-2 4 0 15,-1 3-1-15,-2 2 0 16,2 12-27-16,-12-5-8 16,4 8-1-16,-9 1-1 15</inkml:trace>
  <inkml:trace contextRef="#ctx0" brushRef="#br3" timeOffset="463234.4955">12792 12351 43 0,'8'-10'34'15,"-8"10"1"-15,1-18-3 16,-1 18-25-16,-18-10-3 15,6 11 1-15,-9-3-2 0,4 7-1 16,-6-1 0-16,2 4-1 16,1 3 1-16,4 2 0 15,2 0-1-15,7 3 0 16,0 4 0-16,7 1-1 15,2-2 1-15,3 5-1 16,3-3 1-16,3 0-1 16,1 1 0-16,2-1-1 15,0-6 2-15,0 2-1 16,0-1 1-16,0 0 0 15,-4-1 0-15,3 4 0 16,-6-1 0-16,-2 2 1 16,-1 1-1-16,-5 3 1 0,-4-3 0 15,-1 5-1-15,-7-2 1 16,-3-1-1-16,-5 2 0 15,1-5 1-15,-8-6-2 16,5-2 0-16,-1-1-13 16,-9-19-24-16,8-3 0 15,-5-15-2-15,10-4 0 16</inkml:trace>
  <inkml:trace contextRef="#ctx0" brushRef="#br3" timeOffset="465149.605">13517 10548 3 0,'-14'-7'22'15,"14"7"-2"-15,0 0-4 16,0 0-1-16,0 0 0 16,-9-13-2-16,9 13-2 15,14-6-2-15,1 8-1 16,3-8-1-16,14 5-1 15,-3-5-1-15,14 5 0 16,-1 0-1-16,5 3-1 16,-4-1 1-16,-2 6 0 15,-6-1-2-15,-5 5 0 16,-8-1 0-16,-6 6-1 15,-6-2 0-15,-8 4 0 16,-9-2 0-16,-6 6 1 0,-11-1-2 16,-2 0 2-16,-12-1-2 15,-2 2 2-15,-5-3-2 16,-4 1 2-16,3-5-2 15,3 2 1-15,6-4 0 16,8 0 0-16,10 0 0 16,14-2 0-16,16 1 0 15,13 0 0-15,14 0-1 16,11 0 2-16,8 3-2 15,4 2-1-15,1-1 2 16,-4 5-3-16,-6 0 2 16,-11 4-1-16,-9 4 1 15,-14 0-1-15,-10 2 1 16,-9-1 1-16,-13 0 0 0,-9-2 0 15,-9-2 0-15,-5-4 0 16,-5-6 0-16,-8-5 0 16,-2-6 0-16,-2-6-1 15,1-3 0-15,2-8-1 16,5 0-1-16,2-12-10 15,19 10-25-15,3-4 1 16,20 3-2-16,7-4 0 16</inkml:trace>
  <inkml:trace contextRef="#ctx0" brushRef="#br3" timeOffset="508291.0726">14443 10715 18 0,'0'0'27'16,"-10"-10"2"-16,10 10 2 15,0-16-21-15,14 10 0 16,-7-7 0-16,16 6 0 15,-8-8-2-15,10 5-3 16,-4-4-1-16,3 5 0 16,-1-3-2-16,5 4 2 15,-4 1-2-15,1 6-1 0,-2 1 1 16,-1 4-1-16,-4 5 0 15,-3 7 1-15,-5 2-1 16,-6 8 0-16,-7 1 0 16,-4 8 1-16,-8 0-1 15,-5 3 1-15,-5 2-1 16,-4 0-1-16,-5-2 0 15,2 2 0-15,-1-5 0 16,4-2-1-16,5-3 2 16,7-2-2-16,7-7 2 15,13-2 0-15,8-4 1 16,11-3-1-16,11-2 0 15,3-4 0-15,6 0 0 16,7-3 0-16,-1-3-1 0,-1 2 1 16,-5-3-1-16,-2 0 1 15,-6-2-1-15,-3 3 1 16,-3 0-1-16,-4 0 0 15,-7 1 1-15,-1 1-1 16,-2 1-1-16,-4-2-3 16,9 12-16-16,-19-13-16 15,19 8-1-15,-19-8-1 16,20 3-1-16</inkml:trace>
  <inkml:trace contextRef="#ctx0" brushRef="#br3" timeOffset="508633.0921">15459 11015 56 0,'0'0'36'15,"0"0"-2"-15,8-11 0 16,-8 11-31-16,0 0-2 0,0 0 1 16,0 0-1-16,0 0 0 15,0 0-1-15,0 0-4 16,15 9-27-16,-15-9-1 15,9 11-3-15,-9-11 2 16</inkml:trace>
  <inkml:trace contextRef="#ctx0" brushRef="#br3" timeOffset="509792.1584">16506 10790 15 0,'4'-23'22'15,"-4"23"0"-15,6-19-10 16,-6 8-2-16,0 11 2 15,-3-21-2-15,3 21 0 16,-13-21-2-16,13 21-1 0,-24-15-1 16,9 11 0-16,-13-8-2 15,5 7 0-15,-9-4-1 16,1 4 0-16,-4-3-1 15,-2 4 1-15,-1-2-2 16,0 5 1-16,1 1 0 16,1 7-1-16,1 0 0 15,6 8 1-15,0 1 0 16,3 5 0-16,1 4-1 15,7 2 1-15,-1-1-1 16,8 4 1-16,1-5-1 16,6-1 1-16,4-3-1 15,5-3 0-15,5-4 0 16,8-1 0-16,3-4 0 15,6-3-1-15,2-4 1 0,5-2-1 16,5-2 0-16,-1-2 0 16,2-3 0-16,-1-2 0 15,-1 1 0-15,0-5 0 16,-4-1 0-16,-1-2 0 15,1 1 0-15,-6-1 0 16,0-1 1-16,-3 2-2 16,-6 2 2-16,-3 0-1 15,-1 4 0-15,-15 9 0 16,15-10 0-16,-15 10 0 15,0 0 0-15,0 0 0 16,2 19 0-16,-5-4 0 16,-1 5 0-16,0 4 1 15,-1 5-1-15,-1 6-2 0,2 2 3 16,-1 4-2-16,0-2 2 15,5 9-2-15,-3-6 2 16,3 2-1-16,-1-4 2 16,5 1 0-16,-1-3-1 15,1-4 1-15,1-4-2 16,2-2 2-16,-3-5-2 15,3-4 1-15,-2-6 0 16,-1-1-1-16,-4-12 1 16,5 9 0-16,-5-9-2 15,0 0-2-15,0 0-15 16,0 0-18-16,0 0 0 15,0 0-3-15,-8-13 2 16</inkml:trace>
  <inkml:trace contextRef="#ctx0" brushRef="#br3" timeOffset="511560.2596">17299 10938 8 0,'-12'-14'28'15,"1"3"1"-15,0 1 4 16,-1-4-17-16,12 14-3 16,-29-10-4-16,29 10 1 15,-29-1-3-15,15 8 0 16,-9 3-3-16,4 10-2 15,-3 4 2-15,2 8-3 16,0 5 1-16,3 7-1 16,4 2 0-16,6 2 0 0,5-4 1 15,7 3 0-15,9-9-1 16,11 2 1-16,3-9-1 15,10-4 1-15,4-3-1 16,9-6 1-16,-2-3-1 16,3-8 0-16,1-5 0 15,-2-6 0-15,0-4-1 16,-4-9 1-16,-7-5-1 15,-1-5 0-15,-12-5 0 16,-4-5 0-16,-10-6 0 16,-7-2 0-16,-16-5 1 15,-9 3-2-15,-10-1 2 16,-8 3 1-16,-7 3-2 15,-7 5 2-15,-1 6-1 0,-1 9 1 16,2 5-2-16,0 9 2 16,9 7-2-16,6 6-1 15,11 10-2-15,4-2-9 16,22 15-22-16,-2-4-2 15,15 7-1-15,0-2 0 16</inkml:trace>
  <inkml:trace contextRef="#ctx0" brushRef="#br3" timeOffset="512042.2871">18168 10939 41 0,'12'-9'34'0,"-3"-2"0"16,-9 11 2-16,14-10-21 0,-14 10-7 15,5 11-3-15,-3 8-3 16,-7 2 2-16,5 10-2 15,-7 3 0-15,7 11 0 16,-4 2 0-16,4 8-2 16,-2-6 2-16,2 4 1 15,0-5-2-15,3-2 1 16,-1-6-1-16,0-8-3 15,5 2-30-15,-9-17-3 16,8-1 0-16,-6-16-3 16</inkml:trace>
  <inkml:trace contextRef="#ctx0" brushRef="#br3" timeOffset="512994.3416">19642 9439 75 0,'37'-6'34'15,"10"6"-1"-15,1-5-1 16,7 6-30-16,4 4 0 0,4 2 0 15,-5 1 1-15,-6 6-1 16,-17 1 1-16,-12 4 0 16,-21 3-1-16,-16 5 0 15,-19-1 0-15,-14 5 0 16,-11 1-1-16,-4-1 1 15,-3 1-1-15,4-1 0 16,8 0 0-16,16 0 0 16,15 1-1-16,17 1 1 15,15-2 0-15,18 4 0 16,10-3 0-16,12 4 0 15,0-4 0-15,0 1 0 16,-9-3 0-16,-8 2 0 16,-18-5 0-16,-16 2 0 0,-18-5-1 15,-13-2 1-15,-16-1-1 16,-3-1 0-16,-11-7 0 15,-1 0-1-15,-1 0-3 16,2-12-27-16,19 8-6 16,8-13 1-16,19 6-3 15</inkml:trace>
  <inkml:trace contextRef="#ctx0" brushRef="#br3" timeOffset="513252.3563">20539 10038 96 0,'17'9'36'15,"-17"-9"-2"-15,0 0-2 16,0 0-32-16,0 0-2 16,0 0-22-16,0 0-10 15,-3 14 1-15,3-14-2 16,0 0 1-16</inkml:trace>
  <inkml:trace contextRef="#ctx0" brushRef="#br3" timeOffset="513752.3849">21170 9774 80 0,'30'-13'34'15,"6"5"-2"-15,2-3 1 16,9 7-29-16,0 2 0 15,7 7 0-15,-11-1 0 16,4 5-1-16,-9 2 0 0,-4 8 0 16,-11 6-1-16,-10 5 0 15,-13 1 0-15,-10 7-1 16,-12 5 1-16,-6 3-1 15,-9 2 0-15,-6 4-1 16,1-5 0-16,3 3 1 16,5-6-2-16,10-2 2 15,7-1-1-15,12-6 1 16,10-2 0-16,12-8 1 15,12-3 0-15,13-6-1 16,6-4 1-16,9-3-1 16,3-5 0-16,2-2 0 15,-1-2 0-15,-4-3-1 16,-5 2-3-16,-11-5-3 0,-1 11-29 15,-18-11-2-15,2 9-1 16,-13-9-2-16</inkml:trace>
  <inkml:trace contextRef="#ctx0" brushRef="#br3" timeOffset="514414.4228">22834 9936 60 0,'-10'-33'31'0,"-6"-1"-1"15,-6 0 0-15,-4 5-21 16,-8 5-4-16,0 11 0 15,-8 4 0-15,3 12 0 16,-8 5-1-16,8 15-1 16,0 6 0-16,7 11 0 15,6 4-1-15,11 5 0 16,5-1 0-16,14 2 0 15,7-8-1-15,8-2 1 0,6-13-1 16,8-2 0-16,3-11 0 16,2-7 0-16,-2-8 0 15,3-7-1-15,-8-10 0 16,5-9 1-16,-3-9-1 15,0-8 0-15,-7-1 1 16,-1-1-1-16,-6 2 0 16,-4 8 0-16,-1 9 0 15,-8 14 0-15,-6 13 0 16,-1 29 0-16,-4 10 1 15,0 15-1-15,1 7 1 16,-1 10 0-16,-1 4 0 16,3 2 1-16,-2-6-1 0,5 0 1 15,0-9-1 1,0-4 1-16,-3-10-1 0,0-5 0 15,-4-10-1-15,5-5 0 16,-7-6-2-16,9-22-12 16,-6 22-21-16,6-22-4 15,0 0 1-15,0 0-3 16</inkml:trace>
  <inkml:trace contextRef="#ctx0" brushRef="#br3" timeOffset="516764.5572">23755 10070 61 0,'19'-10'30'16,"-5"-1"0"-16,-4 0 0 15,-7-2-26-15,-3 13 0 16,-4-15 0-16,4 15 1 15,-22-5 0-15,4 9-2 16,-5 1 0-16,-2 8 0 16,-5 2-1-16,-4 5 0 15,-3 6 0-15,-1 7 0 16,-6 3 0-16,7 8 0 15,-2 0-1-15,6 6 2 16,2 0-2-16,9 4 1 16,3 0-1-16,12 0 1 15,6-2-1-15,9-2 1 16,8-5-1-16,12-6 0 0,10-7 0 15,10-6 0-15,6-10 0 16,6-8 0-16,11-9 0 16,0-7-1-16,2-8 1 15,0-9-1-15,-4-7 1 16,-7-8-2-16,-4-10 2 15,-10-3-2-15,-11-7 2 16,-7-6-3-16,-12 1 3 16,-11-1-1-16,-12 3 0 15,-11 5 0-15,-15 3 1 16,-13 7-2-16,-17 10 1 15,-6 9 2-15,-10 11-3 16,-6 9 1-16,1 10-1 0,6 10-2 16,7 19-7-16,7-2-25 15,23 19-1-15,11-2-1 16,21 8-2-16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4T02:09:00.79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1361 2870 55 0,'0'0'31'0,"7"-13"-2"16,-3 1-3-16,10 8-18 15,-4-6 0-15,15 7-1 16,-3-10 1-16,10 9-2 15,3-5 0-15,7 5-2 16,-2-3 0-16,4 4-1 16,-8-2 0-16,0 3-1 15,-10 1-1-15,-5 4 0 16,-11 2 0-16,-10-5 0 15,0 19-1-15,-10-3 1 16,-5 0-1-16,-6 5 1 16,0 1-1-16,-8 1 1 15,3-1-1-15,1 1 0 16,1-4 0-16,10-1 1 0,0-1-1 15,10-1 0-15,9 0 1 16,8-2-1-16,10 3 1 16,6 1 0-16,7-1-1 15,4 3 1-15,-3-2-1 16,0 5 1-16,-6 0-1 15,-5 1 1-15,-8 2-1 16,-9 0 1-16,-9 0-1 16,-6 1 0-16,-7-2 1 15,-4-2-1-15,-5-4 1 16,-2-3-2-16,-3-3 3 15,3-6-3-15,-5-2 1 16,2-5 0-16,2-2-3 0,-3-6-1 16,16 8-30-16,-9-12-3 15,21 12 0-15,-16-17 0 16</inkml:trace>
  <inkml:trace contextRef="#ctx0" brushRef="#br0" timeOffset="335.0191">2406 3158 90 0,'0'0'35'15,"15"3"0"-15,-15-3 0 16,12-5-34-16,-12 5-1 16,0 0 0-16,0 16-6 15,0-16-28-15,0 0 1 16,-9 13-1-16,9-13-1 15</inkml:trace>
  <inkml:trace contextRef="#ctx0" brushRef="#br0" timeOffset="987.0564">3032 2821 63 0,'0'0'31'0,"0"0"-1"16,0 0 0-16,-15 8-27 15,8 7 0-15,-2 0 0 16,3 9 1-16,-3 1 1 16,4 14-1-16,-4 4-2 15,7 4 2-15,-5 3-2 16,6 4 1-16,0-2 0 15,4 1-1-15,2-8 1 16,6-3-1-16,7-9 1 16,4-2-2-16,2-9 2 15,6-6-2-15,3-4 2 16,0-6-2-16,5-6 0 0,-3-4-1 15,-2-7 0-15,-1-2 1 16,-1-3-2-16,-3-4 2 16,-4-3-2-16,-2-1 1 15,-7 1-1-15,-1-1 2 16,-8 0-2-16,-6 1 1 15,-6 4-1-15,-8 2 1 16,-8 5 0-16,-3 4-1 16,-4 6 1-16,-3 3 0 15,3 2-1-15,-3 4 0 16,11 6-3-16,-6-10-13 15,14 15-18-15,-4-6-1 16,11 4 0-16,-4-2 0 0</inkml:trace>
  <inkml:trace contextRef="#ctx0" brushRef="#br0" timeOffset="1617.0925">3908 3003 65 0,'0'0'32'16,"0"0"-2"-16,-15-4 0 15,15 4-28-15,-14 25-1 16,5-1 1-16,0 9 1 15,-3 2 0-15,4 6 1 16,-2 2-1-16,6 2 1 16,-1-5 0-16,7 2 0 15,2-9 0-15,5 0-1 0,4-8 1 16,6-4-2-16,2-6 1 15,5-5-1-15,4-4-1 16,2-6 1-16,-1-7-2 16,5-3 1-16,-1-9-1 15,0-1 1-15,-4-5-1 16,2-1 0-16,-7-4 0 15,-5-4 0-15,-4 1 0 16,-6-4 0-16,-7-1 0 16,-8 0-1-16,-4 4 1 15,-10 0-1-15,-4 5 1 16,-5 1-1-16,-1 9 0 15,-5 2-1-15,5 13-6 16,-8-2-27-16,12 18 0 0,1-6-1 16,11 14-1-16</inkml:trace>
  <inkml:trace contextRef="#ctx0" brushRef="#br0" timeOffset="2629.1503">4966 2943 69 0,'0'0'33'16,"2"-12"0"-16,-2 12-1 16,-5-11-27-16,5 11-2 15,-10-9-1-15,10 9 1 16,-19-7-1-16,8 4-1 15,-4 0 1-15,1 3-1 16,-6-1 0-16,-1 2 0 16,2-1 0-16,-1 4 0 15,-2-1-1-15,3 0 1 16,3 1 0-16,-1 1 0 15,2 2-1-15,0 0 1 0,1 3-1 16,0 0 1-16,1-1 0 16,3 3-1-16,-1-1 1 15,1 5 0-15,-2 0-1 16,5 2 1-16,-1 1-1 15,2 2 1-15,-2-1-1 16,4 3 1-16,-2-4 0 16,1 2-1-16,1-5 1 15,4-1 0-15,0-1 0 16,1-3 0-16,-1-11 0 15,9 11 0-15,-9-11 0 16,14 2 0-16,0-3 0 16,0-1 0-16,8-3-1 15,3 3 1-15,7-3-1 0,-2 3 0 16,7 2 0-16,-2 5 0 15,2-1 0-15,1 7 1 16,-3 2-1-16,-3 5 0 16,-5 5 0-16,-2-2 1 15,-4 4 0-15,-2 4 0 16,-11-3 0-16,-4 3 0 15,-4-1 1-15,-6 1-2 16,-9-4 2-16,-2-3-2 16,-6 0 0-16,-5-6 1 15,-3-3-1-15,-2-4 1 16,-4-3-1-16,3-5-1 15,-1-1-1-15,-2-6-4 16,18 7-29-16,-12-9-2 0,14 8-1 16,-3-9-1-16</inkml:trace>
  <inkml:trace contextRef="#ctx0" brushRef="#br0" timeOffset="7083.4051">6223 1227 59 0,'-6'-12'29'0,"6"12"0"15,0 0-1-15,0 0-26 16,0 0 0-16,0 0-1 16,0 0-1-16,0 11 0 15,2-1 1-15,0-1-1 16,1 8 1-16,-4 0 0 15,2 1 1-15,-4 3-1 16,0 2 1-16,-2 0 0 16,4 1 0-16,-3 6 1 15,0 2-1-15,-2 3 2 16,6 3-1-16,-4 3-1 15,3-1 0-15,-4 0 2 16,5 4-3-16,0-3 2 16,2-1-2-16,-1 0 1 0,1 2-2 15,0 2 2-15,1-3-2 16,-2 3 1-16,3 4-1 15,-2 1 1-15,-1 5-1 16,-2-2 0-16,1 4 1 16,0 3 0-16,-1-1-1 15,0 2 1-15,1-1 1 16,-1 2-2-16,1-4 2 15,-4 1-2-15,4-1 1 16,3 0 0-16,-2 3 0 16,0 4-1-16,2 4 0 15,-1-1 0-15,1 4 1 16,3 1 0-16,-2 0-1 0,1 2 0 15,2 1-1-15,0 1 1 16,-2 1 0-16,-1 3 0 16,1 1-1-16,0 0 1 15,-2 3-1-15,-1 1 1 16,2 0-1-16,-3 1 0 15,1-1 0-15,1 2 0 16,-3 5 0-16,1-1 0 16,-1 1 0-16,-1 1 1 15,3 2 0-15,0 2 1 16,-1 2-1-16,1 0 1 15,-1 0-2-15,2 3 2 16,-4 5-1-16,2 0 2 16,-2 3-1-16,2 3 0 15,0 1 1-15,-1-1-1 0,2-2 1 16,-2 3 0-16,3-3-1 15,-2 3-1-15,1-1 1 16,2 0-1-16,-2-3 1 16,-1 3 0-16,-3-1 0 15,0 2-2-15,-3 3 1 16,-5 3 0-16,2-1 0 15,-5-2 0-15,2 4 0 16,1-1-1-16,-2 1 1 16,1 5-1-16,6-3 1 15,-3-2 1-15,5 3-1 16,1 0 1-16,1 2-2 15,0 2 2-15,0 5-1 0,3-6 2 16,1 1-1-16,-1 1-1 16,-2 2 1-16,2-1-1 15,1 0 1-15,1-6 0 16,1 0 0-16,-5-3-2 15,3-1 2-15,-2 1-2 16,-1-4 1-16,-1-1-1 16,-6-2 1-16,4-2-1 15,-4 1 0-15,-1 0 0 16,1 1 0-16,-1-2 1 15,1-1 0-15,-1-1-1 16,4 2 0-16,3 2 1 16,-5 1 0-16,4 3 0 15,-2-3 0-15,4 2 0 0,-3 0-2 16,4 0 1-16,-4 5 1 15,-1-1-1-15,3-3 1 16,0-4 0-16,0 1 0 16,2-4-1-16,0 4 1 15,1-4 0-15,1 1 0 16,0-5 0-16,-3-3 0 15,2 1-1-15,-2-3-1 16,0-4 1-16,2-2 1 16,-5-2-1-16,0-6 0 15,2 0 0-15,0-6 0 16,-2-5 1-16,1-7 1 15,2-4-3-15,0-8 1 16,0-4-6-16,-11-16-32 16,10-2 0-16,-3-17-2 0,6-4-1 15</inkml:trace>
  <inkml:trace contextRef="#ctx0" brushRef="#br0" timeOffset="9307.5323">14525 1639 44 0,'5'-21'29'0,"-5"-3"2"15,0 3-2-15,4 7-23 16,-6-3-1-16,2 17 1 15,1-19-1-15,-1 19 0 16,0 0 0-16,0 0 1 16,0 0-2-16,0 0 0 15,-9 14-1-15,5-2 0 16,0 4 0-16,1 7-1 15,-4 3 1-15,5 2-1 16,-1 3 1-16,1 2-2 16,1 0 1-16,1 3-1 15,-2-2 1-15,4 7-2 16,-4 0 1-16,2 4-1 0,0 4 0 15,-1 1 0-15,-4 6 1 16,5 7-1-16,-6 7 0 16,2 1 0-16,-1 1 0 15,-1 5 2-15,-2 3-1 16,0 2 1-16,1 1-1 15,-2-4 0-15,-2 6 0 16,1 3 1-16,0 1-1 16,-1 5-1-16,1-4 0 15,2 6 1-15,-2-2-1 16,2 6 0-16,1-2 0 15,-1 2 0-15,4 0 0 16,-2-1 0-16,0 1 0 0,1 4-1 16,-3-2 0-16,0 4 0 15,1-2 0-15,0 0 0 16,-3 1 2-16,-2 3-2 15,5 1 2-15,-1 4-1 16,-1 3 1-16,1-6-1 16,-1 4 1-16,4-1 0 15,-4 2 0-15,4 0 0 16,-2-1 0-16,1 0 1 15,0-3-1-15,4 2-1 16,-1-4 2-16,-1 1-1 16,1 1-1-16,2-1 2 15,-3 1-3-15,3-1 3 16,-1 0-3-16,-2-1 1 0,0 0-1 15,1 4-1-15,-1-1 1 16,-3-1 0-16,0-4-1 16,-1 4 1-16,2-5 1 15,-4 1 0-15,0 2 0 16,3-1-1-16,0-2 1 15,-1 1 0-15,0-1 2 16,0 3-2-16,1-4 1 16,-1 5-1-16,-3 1 2 15,3-2-2-15,0-1 1 16,2 1 0-16,-4 0-1 15,3-1 1-15,0 1-1 16,2 0 1-16,-3-2 0 16,4-2 0-16,0 0-1 0,2-3 2 15,-4 3-4-15,6-5 3 16,0 2-2-16,2-3 1 15,1-5-2-15,1 0 2 16,2-2-1-16,-2-2-1 16,1-1 1-16,2-3 0 15,3-2 0-15,-3-1 0 16,2 2 0-16,0-2 0 15,0-2 1-15,2 2 2 16,-2-2-2-16,-2-1 0 16,1-2 0-16,-3-2-1 15,1 2 1-15,-3-2 0 16,-1 3-1-16,-3-5 0 15,1 3 0-15,-1-3 3 0,-2 1-3 16,3-5 2-16,0-2-1 16,-3-3 0-16,0-2-1 15,0 2 2-15,1-3-2 16,1 2 1-16,-1-1-1 15,-1-1 2-15,1 1-1 16,-1-5 0-16,-1 2 0 16,3-4-1-16,-1-2 1 15,-1-1-1-15,2-2 1 16,-1 1-1-16,1 1 0 15,-3 1 1-15,3 0-1 16,-2 0 1-16,-3 3 1 16,5-1-1-16,-3 0 0 15,3-2 1-15,-4 1-1 16,4-1-1-16,-1-2 1 0,2-2-1 15,2-2-1-15,-4 1 2 16,4-3-1-16,-3 0-1 16,6-3 1-16,-7-1 1 15,4 3 0-15,0-2 0 16,-2-2 0-16,0 3 0 15,0-3 0-15,1-1 0 16,-1-1 0-16,-1-3 1 16,0-4-3-16,-2-6-1 15,3 5-20-15,-18-19-18 16,-1-4 3-16,-15-18-4 15,-5-13 1-15</inkml:trace>
  <inkml:trace contextRef="#ctx0" brushRef="#br0" timeOffset="11079.6337">582 2099 79 0,'15'17'36'16,"4"-4"-1"-16,10-2 0 15,0 0-34-15,10-1-1 16,9-2-1-16,10 4 1 16,3-5 0-16,9 2 1 0,9-3-1 15,6-1 1 1,5-1-1-16,8 0 1 0,5 1-1 15,1 1 1-15,4-2 0 16,5 3 0-16,1-1 0 16,4 6 1-16,2-2-1 15,3 3 0-15,0-3 0 16,3 4 0-16,3 0-1 15,-1 0 1-15,6-2-1 16,-3 1 1-16,3 1-1 16,0 0 0-16,2-1 0 15,-1 4 0-15,3-2 0 16,1 1 1-16,-1 1 0 15,2 0 0-15,4-1-1 0,3-1 2 16,6 3-1-16,1-4 2 16,0 2-2-16,9-4 1 15,3 1 0-15,7 0 0 16,-2-2 0-16,6 0 0 15,1 1-1-15,6 4-1 16,-1-4 1-16,1 5 0 16,1-3-1-16,3 2 0 15,1 3 0-15,0-4 0 16,-1 2 0-16,-3-4 0 15,0 2 0-15,-1-3-1 16,-2 0 1-16,-1 1 0 16,-7-2-1-16,3 2 1 15,0-3-1-15,3 1 1 16,-1 0-1-16,5-2 1 0,6 1 0 15,3-1 0-15,6-1 0 16,4 0 0-16,2-2 0 16,3 2 1-16,3-2-1 15,-4 2 0-15,3-4 1 16,-4 4-1-16,2-2 0 15,-2 1 1-15,-2 1-1 16,2 0 0-16,2 0 1 16,3 0-1-16,5 4 0 15,0-1 0-15,3 1 1 16,0-1-1-16,0 7 0 15,0-3 0-15,-1 1-1 16,-4 2 1-16,2-2 0 16,-1 2 0-16,0 0 0 0,1-4 0 15,-1 2 0-15,7-4 0 16,-2 0-1-16,2-2 1 15,4-4 0-15,-1 0-1 16,2 0 1-16,0 0-1 16,-1-5 1-16,1-3 0 15,0-1 0-15,-2 1-1 16,-3-5 2-16,-2 0-2 15,3-3 2-15,-3 1-1 16,1-1 1-16,-2 1-1 16,-4-1 1-16,2 1-1 15,-5-1 1-15,-4 3-1 16,-5 0 1-16,-1 1-1 15,-8-4 0-15,-5 2 0 0,-4-2 1 16,-7 1-1-16,-5 1 1 16,-5-5-1-16,-2 4 1 15,-6-2 0-15,-7 2-1 16,-4-1 0-16,-7 0 1 15,-12 2-1-15,-11 3 1 16,-16-2-3-16,-14 12-21 16,-30-14-15-16,-28 5-2 15,-42-14 0-15,-45-7-3 16</inkml:trace>
  <inkml:trace contextRef="#ctx0" brushRef="#br0" timeOffset="12328.7051">2981 1769 58 0,'0'0'33'16,"11"-4"-1"-16,-11 4-1 15,20-11-26-15,-3 1-3 16,3-2-2-16,4-3 1 0,8-3-1 16,1-4 1-16,3-4-1 15,2 1 1-15,1-7-1 16,0 4 2-16,2-5 0 15,2 0 0-15,-2-3 1 16,4 2-2-16,-2-2 2 16,1 2-1-16,0-3 0 15,2-3-1-15,-46 40 1 16,43-46-1-16,-43 46 2 15,47-47-2-15,-47 47 0 16,42-52-2-16,-42 52 2 16,43-55-1-16,-43 55 1 15,35-56-1-15,-35 56 0 16,32-56 0-16,-32 56 1 0,27-53 1 15,-27 53-1-15,21-50 0 16,-21 50 0-16,9-45-1 16,-9 45 1-16,0 0-2 15,0-55 1-15,0 55-1 16,0 0 1-16,0 0 0 15,-23-45 0-15,23 45-2 16,0 0 2-16,0 0 0 16,-49-15 0-16,49 15 0 15,0 0 0-15,0 0-1 16,-60 15 0-16,60-15 2 15,0 0-1-15,0 0 1 16,-55 54-1-16,55-54 1 16,0 0-1-16,-34 72 1 0,20-26-1 15,7 18 1-15,3 4-1 16,6 0 1-16,6 3-2 15,1-4 2-15,5-4-2 16,3-10 2-16,-1-4-1 16,4-3 0-16,2 2-1 15,1-2 1-15,3-2 1 16,2 1-1-16,0-6 1 15,1 1-1-15,3-7 1 16,0-4-1-16,2-4-2 16,-6-13-17-16,12 3-18 15,-9-10 2-15,15 0-3 16,-5-8 2-16</inkml:trace>
  <inkml:trace contextRef="#ctx0" brushRef="#br0" timeOffset="13019.7446">8577 1372 87 0,'12'11'36'15,"-11"2"-1"-15,3 12 0 16,-5 5-36-16,-2 10 0 15,3 11 1-15,-1 9 0 16,-3 3 1-16,4 5-2 16,-5 3 2-16,2-1-2 15,-1-3 2-15,3-3-2 16,-3-4 1-16,1 0 0 0,2-2 0 15,4-7-1-15,-2-5-1 16,2-7-3-16,8 1-28 16,-11-11-2-16,6-3 0 15,-6-26 0-15</inkml:trace>
  <inkml:trace contextRef="#ctx0" brushRef="#br0" timeOffset="13467.7703">8089 1272 87 0,'11'14'36'16,"1"-8"0"-16,10 3-1 15,-3-5-34-15,13 2-1 16,11 0 0-16,4 0 0 15,10-1 0-15,8-2 0 16,3-3 0-16,6 0 0 0,3-4 0 16,1-1 0-16,3-2 0 15,4 0 0-15,-2-1 0 16,5-2 0-16,-3 3 0 15,-5 3-3-15,3-1-23 16,-14 3-8-16,-3 5-1 16,-12 1-2-16</inkml:trace>
  <inkml:trace contextRef="#ctx0" brushRef="#br0" timeOffset="13919.7961">9643 1689 61 0,'0'0'34'16,"0"0"0"-16,-2 13-2 0,1 5-23 15,-3 4-11-15,4 5 4 16,0 4-4-16,-1 9 5 15,1 4-4-15,0-1 1 16,1 2 0-16,2 0 0 16,-1-2-2-16,3-1 2 15,2-3-1-15,0 5-5 16,-2-11-26-16,5-1 0 15,-2-10-1-15,3 2 1 16</inkml:trace>
  <inkml:trace contextRef="#ctx0" brushRef="#br0" timeOffset="14505.8296">10092 1819 66 0,'5'-13'33'0,"-5"13"-2"16,0 0 0-16,0 0-30 0,0 0-1 15,6 15-1-15,-5 1 0 16,-1 2 0-16,3 10 1 15,-3 2-1-15,4 6 1 16,1 0-1-16,1 0 2 16,5 1-1-16,1 0 1 15,5-1-1-15,3-1 1 16,7-4 0-16,-1-1 0 15,7-5 0-15,2-5 0 16,2-4 0-16,-1-9 0 16,-2-6-1-16,0-14 1 15,-2-1-1-15,-4-8 1 16,-4-3-1-16,-6-5 2 15,-3-1-1-15,-5-4-1 16,-5 3 1-16,-5-5-1 0,-5 4 1 16,-3 0-1-16,-7 5 0 15,-3-1-2-15,-7 6 1 16,1 5-2-16,-10 5 1 15,2 7-1-15,-5 1-1 16,4 16-7-16,-11-11-9 16,12 7-11-16,-2 1 0 15,7 4 1-15,6-4-1 16</inkml:trace>
  <inkml:trace contextRef="#ctx0" brushRef="#br0" timeOffset="15406.8812">17711 1648 61 0,'18'-6'32'0,"-4"6"0"15,-2 0-2-15,-4 12-28 16,-4 0-1-16,1 9-1 16,-2 6 1-16,-1 5-1 15,-2 4 1-15,-5 5-1 16,0 6 2-16,-3 5-3 15,-1-2 1-15,0 4 0 16,1-3 0-16,1 2 0 16,2 2 0-16,1 2 0 15,4-7-1-15,3 2 1 16,4 1-13-16,-5-10-19 15,6-7-1-15,-4-7 0 16,0-12 0-16</inkml:trace>
  <inkml:trace contextRef="#ctx0" brushRef="#br0" timeOffset="15774.9022">17226 1468 86 0,'12'-17'36'0,"16"5"0"16,1-1 0-16,2 1-36 15,21 1 0-15,9 7-1 16,10 1 1-16,4 3 0 15,10 5-1-15,3 0 1 16,2 3 0-16,4-1-1 16,0 1-1-16,-4-4-3 15,8 3-16-15,-14-3-13 16,2 3-1-16,-14-3-2 15,1 3 3-15</inkml:trace>
  <inkml:trace contextRef="#ctx0" brushRef="#br0" timeOffset="16126.9224">18830 2077 75 0,'13'23'37'15,"-3"6"-1"-15,1 16-3 16,-4 7-33-16,0 11-1 15,4 14 2-15,-7-1-4 16,8 14-31-16,-10-2 0 16,3-6-3-16,3-12 1 15</inkml:trace>
  <inkml:trace contextRef="#ctx0" brushRef="#br0" timeOffset="80547.607">7024 3177 9 0,'0'0'22'15,"-12"-8"2"-15,12 8-1 16,0 0-5-16,0 0-6 16,24-2-1-16,-10-4-1 15,12 8-2-15,0-9-1 16,12 8-1-16,-3-3-1 15,4 5-1-15,-6-4 0 0,0 7-1 16,-7-4 1-16,-5 3-1 16,-8 0-1-16,-13-5 0 15,10 16 0-15,-15-6 0 16,-6 3-1-16,-6 1 1 15,-7-1-1-15,-1 2 1 16,-4 3-2-16,-4-3 1 16,6-3 0-16,3 2-1 15,4-3 0-15,11 1 0 16,9-2 0-16,0-10 1 15,30 18-1-15,-3-11 0 16,8 1 1-16,1 0-1 16,2-1 1-16,0 2-1 15,-7 0 1-15,-3 4-2 16,-9 0 3-16,-9 1-2 0,-8 2 1 15,-6 1-1-15,-7-2 0 16,-3 0 1-16,-4-2 0 16,-5-3-1-16,-3 1 1 15,0-6-2-15,-2 1-1 16,0-7-7-16,13 6-24 15,-8-8 0-15,23 3-1 16,-22-1-1-16</inkml:trace>
  <inkml:trace contextRef="#ctx0" brushRef="#br0" timeOffset="81110.6392">7854 3139 43 0,'0'0'29'0,"0"0"2"0,0 0-1 15,-6 22-18-15,-6-14-1 16,11 15-1-16,-10-8 0 15,7 9-3-15,-3-3-3 16,4 2 0-16,-1-2-1 16,4-2-1-16,1-3 1 15,3 1-1-15,2-5 0 16,3 0 0-16,5-4 0 15,1 0 0-15,6-3 0 16,4 0-1-16,4-5 1 16,4 0-1-16,0-2 0 15,1-1-1-15,-2-2 1 16,-3 1-1-16,0 0 0 0,-6 0 0 15,-4 2 0-15,-2 1-1 16,-1 4-2-16,-6-4-1 16,5 12-19-16,-15-11-13 15,15 9 0-15,-15-9-2 16,0 0 2-16</inkml:trace>
  <inkml:trace contextRef="#ctx0" brushRef="#br0" timeOffset="81480.6604">8142 3164 37 0,'0'0'27'0,"0"0"2"15,9 26 1-15,-9-14-19 16,11 16-1-16,-10-7 0 16,12 12 0-16,-12-7-2 15,8 5-3-15,-4-7 0 16,2 1-3-16,-3-3 0 15,4 0-2-15,-2-6 1 16,-1-2-6-16,6 6-26 0,-11-20-2 16,11 23 0-16,-11-23-1 15</inkml:trace>
  <inkml:trace contextRef="#ctx0" brushRef="#br0" timeOffset="81864.6824">8674 3426 64 0,'13'-6'35'0,"-13"6"-4"16,0 0 1-16,0 0-28 15,9-8 1-15,-9 8-6 16,0 0-30-16,9 15 1 0,-9-15-2 16,14 9 0-16</inkml:trace>
  <inkml:trace contextRef="#ctx0" brushRef="#br0" timeOffset="82432.7148">9101 3252 47 0,'20'-2'28'0,"-3"-3"1"15,7 5 1-15,-6-5-23 16,9 13 0-16,-8-8-1 16,5 6 0-16,-7-1-2 15,3 7-1-15,-9-3 0 16,3 3 0-16,-7-1-1 15,-2 4 0-15,-5 1 0 16,-1 1-1-16,-6 3 1 16,-3 2-1-16,-1-1 1 0,-2 4-1 15,-3-3 1-15,0 4-1 16,2-4 1-16,2 1 0 15,0-2-1-15,7-2 1 16,1-2-1-16,4-1 0 16,5-2 1-16,6-2-1 15,3-4 0-15,6 0 0 16,0-3 0-16,6-2 0 15,-1-4 0-15,2 1-1 16,1-1 0-16,-2-1-3 16,2 10-9-16,-13-14-22 15,8 12-1-15,-7-10-1 16,5 9-1-16</inkml:trace>
  <inkml:trace contextRef="#ctx0" brushRef="#br0" timeOffset="83028.7489">9899 3384 41 0,'0'0'27'16,"-15"-3"1"-16,15 3 0 16,-22 10-22-16,14 2-1 15,-8 1 1-15,9 5-1 16,-5-4 2-16,8 7-2 15,-2-4 0-15,7 4-2 16,3-3 2-16,3 2-2 16,1-4-1-16,4 1 1 15,4-3-1-15,3 0 0 16,-1-3-1-16,2-1 1 15,1-5 0-15,6-2-1 16,-4-3 0-16,1-3 0 16,1-5 0-16,-6-2 0 15,1-5 0-15,-2-1-1 0,-1-5 1 16,-4 0-1-16,-5-2 1 15,1 0-1-15,-4 0 0 16,-4 2 1-16,-6 1-2 16,1 1 2-16,-6 3-3 15,-2 0 2-15,-5 3-1 16,-2 2-1-16,-2 5-1 15,-9-1-5-15,8 12-24 16,-13-3-2-16,8 11 0 16,-3-3-1-16</inkml:trace>
  <inkml:trace contextRef="#ctx0" brushRef="#br0" timeOffset="84423.8287">8264 3363 3 0,'0'0'3'16,"0"0"1"-16,0 0 0 15,2 10 1-15,-2-10 0 16,0 0 0-16,0 0 1 15,0 0-1-15,-2 9 1 16,2-9 0-16,0 0-1 16,0 0 0-16,0 0 0 15,0 0-1-15,0 0-1 16,0 0 1-16,-1 12 0 0,1-12 1 15,0 0-2-15,0 0 1 16,9 3 0-16,-9-3 0 16,13 2-1-16,-13-2 1 15,13 3-1-15,-13-3 0 16,19 3-1-16,-19-3 1 15,20 0-1-15,-20 0 1 16,21 3-1-16,-21-3 1 16,22 1-1-16,-22-1 0 15,15 1 0-15,-15-1-1 16,18 2 1-16,-18-2-1 15,15 1 0-15,-15-1 0 16,13 3 0-16,-13-3 0 16,10 0 0-16,-10 0-1 15,0 0 0-15,14 1 1 0,-14-1-1 16,0 0 0-16,12 6-1 15,-12-6 1-15,0 0-1 16,14 6 2-16,-14-6-2 16,0 0 1-16,0 0 0 15,10 5 0-15,-10-5 2 16,0 0-2-16,0 0-1 15,0 0-25-15,0 0 0 16,0 0-3-16,0 0 1 16</inkml:trace>
  <inkml:trace contextRef="#ctx0" brushRef="#br0" timeOffset="95348.4536">7100 3983 15 0,'0'0'20'0,"-14"-8"-7"16,14 8-1-16,0 0 0 16,0 0 1-16,-11-8-3 15,11 8 0-15,0 0-2 16,0 0 0-16,0 0-1 15,15 3-1-15,-15-3-1 16,28-2 0-16,-8-5-1 16,10 7 0-16,-3-3-1 0,6 1-1 15,0-1 0-15,-2 2 0 16,-3-1 0-16,-3 2-1 15,-6-3 1-15,-4 4-1 16,-5-1 0-16,-10 0 1 16,14 3-1-16,-14-3-1 15,0 0 1-15,5 12 0 16,-5-12 0-16,-8 17 0 15,8-17 0-15,-17 21 0 16,5-9 0-16,-3 4 0 16,-6-2 0-16,1 1 0 15,-2-1-1-15,1-4 1 16,4 2-1-16,1-2 0 15,3-2 0-15,13-8 1 0,-3 13-1 16,14-11 0-16,5 2 1 16,7-1-1-16,6 3 1 15,3-2-1-15,1 1 1 16,0 2-1-16,-1 3 0 15,-9 1-2-15,0 1 2 16,-4 2-1-16,-6 1 1 16,-6 1-1-16,-3 2 1 15,-5-2 0-15,-5 0 0 16,-1-1 1-16,0 0-1 15,-5-1 1-15,-3-3 0 16,-3 0-1-16,0-1 1 16,-2-5-1-16,-3 2 1 0,0-5-1 15,-4 1 0-15,1-1-1 16,8 0-3-16,-5-11-14 15,23 9-15-15,-21-5-1 16,21 5-1-16,0 0 0 16</inkml:trace>
  <inkml:trace contextRef="#ctx0" brushRef="#br0" timeOffset="96030.4926">7922 4003 33 0,'0'0'25'0,"0"0"2"15,0 0-2-15,0 0-17 16,21 0-1-16,0 6 1 16,-3-4-1-16,7 6-1 15,-1-6 0-15,8 4-1 16,-6-5-1-16,5 1 0 15,-7-3-1-15,1 0 0 16,-3-3-1-16,-4 2 0 16,0-4 0-16,-4 2-1 15,-3-2 0-15,-11 6-1 16,14-7 1-16,-14 7-1 15,0 0 1-15,7 14-1 16,-8-1 0-16,0 4 1 16,-2 4-1-16,1 4 1 0,-1 3 0 15,-1-1-1-15,2 1 2 16,1 1-2-16,-1-5 1 15,1 3-1-15,2-5 1 16,1-2-2-16,-2-1 2 16,0-3 0-16,1-5-2 15,-1-11 0-15,11 26-20 16,-11-26-12-16,0 0-2 15,12 7 0-15,1-5-1 16</inkml:trace>
  <inkml:trace contextRef="#ctx0" brushRef="#br0" timeOffset="96309.5085">8777 4241 38 0,'0'0'27'15,"0"0"1"-15,0 0-2 16,0 0-23-16,0 0-13 16,0 0-16-16,0 0-1 0,0 0-1 15,14 6 1-15</inkml:trace>
  <inkml:trace contextRef="#ctx0" brushRef="#br0" timeOffset="97120.5549">9495 4123 17 0,'7'-14'22'0,"-7"14"2"16,0-20-1-16,0 20-17 16,-6-20-2-16,6 20 0 15,-12-19 0-15,12 19-1 16,-22-20-2-16,6 14 0 0,-3 4 0 15,0 2 0-15,-4 2 0 16,-1 7-1-16,-1-3 1 16,2 6 0-16,6 2 0 15,-3 0 1-15,6-2 0 16,5 5 0-16,0-5 1 15,9 1 1-15,0-13 1 16,7 23-1-16,-7-23 1 16,17 16-1-16,-4-15 0 15,5 4 0-15,0-7-2 16,4-1 0-16,1-4 0 15,1-1-2-15,3-2 1 16,-4-2 0-16,1 0-1 16,0 1 0-16,-5-1 0 0,-3 2 1 15,-2 2-2-15,-1 4 1 16,-13 4 0-16,15 1 0 15,-15-1 0-15,9 17 0 16,-7 0 1-16,1 3-2 16,-1 2 2-16,0 3 0 15,-2 0 1-15,1 1-1 16,-2-2 3-16,2 4-2 15,-5-8 0-15,7 4 1 16,-6-7-1-16,6 2 0 16,-3-4-1-16,2-1 0 15,1 0-2-15,-3-14-4 16,14 22-29-16,-14-22 1 15,9 16-3-15,-9-16 1 0</inkml:trace>
  <inkml:trace contextRef="#ctx0" brushRef="#br0" timeOffset="97675.5867">10084 4170 0 0,'0'0'19'0,"0"0"1"16,0 0-1-16,-10 17-14 15,9-7 0-15,-2 7 1 16,-4-2 1-16,4 9 1 15,-6-6 0-15,9 8 0 16,-4-6 0-16,7 5 0 16,-8-7-1-16,15 3-1 15,-6-9 0-15,9 2-1 16,-1-6-2-16,6-1 1 15,2-6-2-15,6-1 1 0,0-5-2 16,2-2 1-16,1-5-1 16,-1-2 0-16,0-4 0 15,-3-2-1-15,-3-3 1 16,-2-3 0-16,-7-2 0 15,-2 2 0-15,-5-2-1 16,-6 4 1-16,-5 2-2 16,-7 4 2-16,-5 7-1 15,-4 5 0-15,-4 6-1 16,-4 4 0-16,6 7-30 15,-8 0-1-15,5 6-1 16,-1-3 0-16</inkml:trace>
  <inkml:trace contextRef="#ctx0" brushRef="#br0" timeOffset="98766.6491">7358 4734 22 0,'-11'-7'26'0,"11"7"2"16,0 0-1-16,0 0-19 15,-9-13-1-15,9 13 0 0,12-2 0 16,2 5-1-16,-4-6-1 15,11 5-1-15,-5-4 0 16,11 4 0-16,-8-4-1 16,6 2 0-16,-2-4 0 15,1 4-1-15,-5-1 0 16,1 1 1-16,-5-1-1 15,-3 1-1-15,-12 0 0 16,14 0 0-16,-14 0 0 16,0 0-1-16,-6 10 1 15,6-10-1-15,-22 17 1 16,9-8 0-16,-4 2-1 15,0 2 0-15,-2 0 0 16,1-2 0-16,3 1 0 0,2-1 0 16,4 0 1-16,9-11-1 15,-1 17 0-15,1-17 0 16,25 10 1-16,-4-4-1 15,4-1 1-15,2 0-1 16,0 1 1-16,-2 1-1 16,-2 1 1-16,-5 0-1 15,-7 4 1-15,-5-2-1 16,-7 1 2-16,-2 0-2 15,-8 2 2-15,-5-3-2 16,-6 2 2-16,-5-3-2 16,-2 0 2-16,0-2-2 15,-2-2 0-15,1-5 0 16,7 3-4-16,-5-11-27 0,28 8-4 15,-20-11 0-15,20 11-3 16</inkml:trace>
  <inkml:trace contextRef="#ctx0" brushRef="#br0" timeOffset="99329.6813">8023 4721 44 0,'18'-3'31'16,"-18"3"1"-16,25-4-1 15,-13 1-25-15,13 6 0 16,-4-3-2-16,8 5 1 16,-5-5-2-16,4 3-1 15,1-2 0-15,0 2 0 16,-4-3 0-16,1-2-1 15,-8 1-1-15,-1 0 1 16,-5-1-1-16,-12 2 0 0,14 2 0 16,-14-2 1-16,0 16-1 15,-5-4 0-15,-2 5 1 16,0 5 0-16,-2 2 0 15,2 5-1-15,-4 0 3 16,5 1-2-16,-3-1 2 16,4-2-2-16,0 0 2 15,2-4-2-15,0-5 1 16,-1-1-1-16,4-2-1 15,0-15-6-15,15 15-29 16,-15-15 1-16,17 1-3 16,-17-1 1-16</inkml:trace>
  <inkml:trace contextRef="#ctx0" brushRef="#br0" timeOffset="99570.6951">8798 4902 67 0,'0'0'33'0,"18"-8"-1"16,-18 8-1-16,0 0-31 15,0 0-1-15,0 0-27 16,0 0-3-16,11 3-2 16,-11-3 1-16</inkml:trace>
  <inkml:trace contextRef="#ctx0" brushRef="#br0" timeOffset="100313.7376">9531 4832 8 0,'6'-12'26'16,"2"1"0"-16,-5 0 3 16,-1-3-19-16,-2 14-2 15,-2-18 1-15,2 18-1 16,-11-12-1-16,11 12-2 15,-28-9-2-15,13 8 0 16,-6-1-1-16,-1 4 0 16,-1-1 0-16,3 5-1 0,-2 1 0 15,5 4 0-15,1 1 0 16,2 5 0-16,4-3 0 15,4 6 1-15,2-3 0 16,2 1-1-16,5-5 1 16,5 1 2-16,2-5-3 15,5-3 3-15,3-4-2 16,1-1-1-16,4-5 0 15,2-4 0-15,1-3-1 16,-1-2 0-16,-1-2 0 16,1-3-1-16,-3 2 1 15,-3 0 0-15,-3 3 0 16,-4 2 0-16,-12 11 0 15,13-13 0-15,-13 13 0 16,0 0 0-16,5 16 0 0,-6 0 0 16,-3 2 1-16,2 5 2 15,0 1 0-15,2 4-1 16,-5-2 2-16,5 3-1 15,-2-3 1-15,3 0-2 16,-5-5 2-16,8-1-4 16,-4-6 1-16,2 0-1 15,5-1-5-15,-7-13-30 16,11 8-2-16,-11-8 0 15,27-6-1-15</inkml:trace>
  <inkml:trace contextRef="#ctx0" brushRef="#br0" timeOffset="100807.7658">10022 4839 34 0,'0'0'29'0,"13"-2"0"16,-13 2 1-16,-2 12-25 15,3 5 2-15,-7-4-1 16,7 9-1-16,-7-4 2 15,6 5-3-15,-3-3 2 16,8 2-3-16,-1-5 2 0,5 0-4 16,0-5 2-16,9 2 0 15,-3-6-1-15,8-2 0 16,2-4 0-16,6-1 0 15,-1-2-1-15,1-2 0 16,4-4 0-16,-4 0 0 16,3-4-1-16,-5 2 1 15,-2-4-3-15,-8-3 4 16,0-1-3-16,-4-3 2 15,-8 1-3-15,-5-4 3 16,-7 2-3-16,-6 0 2 16,-8 4 0-16,-3 2-1 15,-5 8 1-15,-6 2 0 16,1 7-1-16,-3 1 0 0,0 9-2 15,-5-9-29-15,16 13-1 16,-3-5-2-16,13 5 0 16</inkml:trace>
  <inkml:trace contextRef="#ctx0" brushRef="#br0" timeOffset="101806.823">7552 5406 42 0,'6'-12'30'15,"-6"12"2"-15,18-5-1 16,-18 5-25-16,25-3-1 16,-10 1-1-16,12 7 0 15,-7-8 0-15,7 7-1 16,-4-3-1-16,2 2 1 15,-3 0-2-15,-4 0 2 16,-6 1-2-16,-12-4 1 16,13 11-1-16,-13-11 0 15,-13 16-1-15,0-4 1 16,-4-2 0-16,-5 2-1 15,1-1 1-15,-1 0-1 16,1 0 1-16,3-2-1 16,5-3 1-16,13-6-1 0,-11 15 1 15,11-15 0-15,17 16-1 16,3-8 1-16,7 3 0 15,2 0 1-15,4 0-1 16,2 4 0-16,-3 0 0 16,-7 0 2-16,-4 0-2 15,-7 0 2-15,-7-2-3 16,-9 4 3-16,-9-7-2 15,-4 0 1-15,-7-3-1 16,-3-1-1-16,-8-2 0 16,0-1 1-16,-1-1-1 15,-1-2-1-15,0-1 0 16,2-2-3-16,11 7-23 0,-6-8-10 15,14 5 2-15,0-6-3 16</inkml:trace>
  <inkml:trace contextRef="#ctx0" brushRef="#br0" timeOffset="102332.8531">8199 5449 40 0,'0'0'31'16,"13"-7"3"-16,-13 7-2 16,24 1-23-16,-12-2-1 15,11 8 0-15,-4-6-2 16,9 7 0-16,-5-5-2 15,7 2-1-15,-2-4 0 16,1 0-1-16,-4-2-1 16,-1 0 1-16,-6-3-1 15,0 2 0-15,-8-2-1 16,-10 4 1-16,14 0-1 15,-14 0 0-15,-5 11 0 16,-1 4 0-16,-4 2 1 0,1 5-1 16,-1 8 0-16,-2 1 3 15,3 2-2-15,-1-1 1 16,0-2 1-16,4-2-1 15,2-4 1-15,-1-1-1 16,3-8 1-16,-1-4-5 16,6 0 2-16,-3-11-20 15,10 3-17-15,-10-3 1 16,28-4-2-16,-13-6 1 15</inkml:trace>
  <inkml:trace contextRef="#ctx0" brushRef="#br0" timeOffset="102559.866">8897 5609 71 0,'11'-2'34'0,"-11"2"-1"15,18-8 0-15,-18 8-30 16,0 0-4-16,10-6 2 16,-10 6-11-16,10 4-22 15,-10-4 1-15,20 7-4 16,-8-7 2-16</inkml:trace>
  <inkml:trace contextRef="#ctx0" brushRef="#br0" timeOffset="103229.9044">9541 5477 39 0,'0'0'29'0,"-8"-20"2"0,0 8-2 16,8 12-24-16,-22-14-1 16,11 10 1-16,-8-3-1 15,5 7 0-15,-7 0 0 16,4 4-2-16,-2 3 0 15,4 3 0-15,-1 0 1 16,5 1-1-16,-4 2 0 16,6 2 1-16,6-2-2 15,3-3 1-15,0-10 0 16,16 17-1-16,-3-11 1 15,5-3-1-15,6-3-1 16,0-3 1-16,1-3 0 16,2 0-1-16,-1-4 0 15,-4-1 0-15,0-2 1 0,-5 2-1 16,-3-2 0-16,-3 5 1 15,-11 8-1-15,17-15 0 16,-17 15 0-16,0 0 0 16,11 13 0-16,-10-2 1 15,-2 9 0-15,1 2 0 16,-4 6 1-16,0 6 3 15,-1-2-2-15,4 4 1 16,-3-3 1-16,-1 1-1 16,0-4 0-16,2-3-1 15,3-5 1-15,-1-4-5 16,1-6 3-16,0-12-7 15,8 18-31-15,-8-18-1 16,0 0-2-16,0 0 0 0</inkml:trace>
  <inkml:trace contextRef="#ctx0" brushRef="#br0" timeOffset="103700.9313">10001 5518 34 0,'0'0'29'0,"0"0"3"15,0 0-1-15,0 0-20 16,-17 12-4-16,15 6 0 16,-8 0 0-16,9 8 5 15,-3-4-6-15,6 5 1 16,0-5-4-16,5 2 3 15,5-5-3-15,5-3 1 16,1-7-2-16,2-3 0 16,5-5-1-16,-1 0 1 15,2-7-1-15,-1 1-1 16,-1-2 1-16,-1-5 0 15,-5-6-1-15,-1-1-2 16,-4-3 1-16,-8-3-1 16,-7-3 2-16,-6 3-3 0,-7 0 2 15,-4 0-2-15,-9 8 3 16,-3 3-1-16,-2 12-3 15,-11-3-8-15,10 17-22 16,-5-1-2-16,12 8-1 16,-2-3 0-16</inkml:trace>
  <inkml:trace contextRef="#ctx0" brushRef="#br0" timeOffset="104707.9889">7602 5980 48 0,'0'0'30'0,"-12"0"1"16,12 0 0-16,0 0-27 16,10-6 1-16,7 8-1 15,-2-6 1-15,13 6 1 16,-2-3-2-16,6 5 1 15,-4-5-1-15,3 4 0 16,-4-4 0-16,2 6-1 16,-7-8-1-16,0 6 0 15,-8-3 0-15,-4 1-1 16,-10-1 0-16,0 0 0 0,-17 12 0 15,-4-5 0-15,-6 5-1 16,-4-2 1-16,-4 2-1 16,2 0 0-16,3 0 0 15,4-1 0-15,5 0 0 16,8-1 0-16,9 1 0 15,8 0 0-15,9 0 1 16,8 1-1-16,2 0 0 16,5 0 0-16,1 1 0 15,1 1 0-15,0-1 0 16,-9-1 1-16,-7 2-1 15,-9-3 0-15,-7 1 0 16,-7 1 0-16,-8-4 0 16,-6-1 1-16,-6-1-1 15,-1-1 0-15,-5-2 0 0,5 0 0 16,1-3-1-16,1-6-6 15,28 5-28-15,-21-3-1 16,21 3 1-16,12-8-3 16</inkml:trace>
  <inkml:trace contextRef="#ctx0" brushRef="#br0" timeOffset="105151.0143">8139 6092 58 0,'10'-5'33'16,"4"7"0"-16,-1-5-1 15,5 7-25-15,-3-5 1 16,12 6-3-16,-3-6 1 16,4 4-1-16,-2-6-2 15,4 3 0-15,-4-3-1 16,0 2-1-16,-7-3 0 15,-3 1 0-15,-6 3 0 16,-10 0-1-16,9 10 1 16,-10 3-1-16,-7 5 0 15,1 2 1-15,-5 6-1 0,2 2 1 16,4 2-1-16,-2 1 1 15,3-3 0-15,1-3 0 16,3-1 0-16,0-2-1 16,1-2 1-16,3-3-1 15,-1-1-4-15,-2-16-27 16,10 19-5-16,-10-19 0 15,23 4-1-15</inkml:trace>
  <inkml:trace contextRef="#ctx0" brushRef="#br0" timeOffset="105385.0276">8872 6290 75 0,'14'-2'35'16,"1"3"0"-16,-15-1 0 16,22 0-31-16,-22 0-3 15,0 0-1-15,18-2-32 16,-18 2-1-16,0 0 0 15,0 0-3-15</inkml:trace>
  <inkml:trace contextRef="#ctx0" brushRef="#br0" timeOffset="106021.064">9574 6111 53 0,'-14'-17'32'0,"-2"5"0"0,-6-4-7 16,7 12-14-16,-13-3-2 15,7 14 0-15,-7-1-2 16,6 8-3-16,0 2-1 16,7 6 0-16,1 0-1 15,8 1 0-15,3 0 0 16,6-1-1-16,3-5 0 15,8-2 0-15,2-5 0 16,3-2 0-16,3-5 0 16,2-6 0-16,2-3-1 15,-1-5 1-15,-3-3-1 16,0-2 0-16,0-3 0 15,-4-2 1-15,-2 0-1 0,-1 3-1 16,-1 3 2-16,-3 1-2 16,0 7 1-16,-11 7 0 15,13 7 0-15,-10 9 1 16,-4 5-1-16,-1 5 0 15,-4 5 1-15,2 3 0 16,-3 2 0-16,0-3 1 16,3-2-1-16,1-1 0 15,1-6 0-15,2-1-1 16,5-2-9-16,-10-9-27 15,14-1 0-15,-9-11-1 16,14 7-1-16</inkml:trace>
  <inkml:trace contextRef="#ctx0" brushRef="#br0" timeOffset="106588.0964">10044 6130 52 0,'0'0'31'15,"0"0"3"-15,0 0-2 16,14 5-23-16,8 2-4 15,2-6 2-15,8 3-2 16,-3-2-1-16,4 2-1 16,0-4-1-16,4 3 0 15,-6-5-1-15,-1 2 1 16,-5-2-1-16,-6 2 0 15,-1 1 0-15,-8 2-1 16,-10-3 1-16,7 18 0 16,-9-3 0-16,-6 2 1 15,-4 4 0-15,0 6 0 16,-2-1 0-16,1 2 1 15,-1 1-1-15,1 1 1 0,-1 0-1 16,1-3 1-16,4-5-1 16,1 0 0-16,2-4 0 15,1-3 0-15,3-3-2 16,2-12-2-16,7 18-17 15,-7-18-18-15,0 0 0 16,12 3 0-16,-12-3-2 16</inkml:trace>
  <inkml:trace contextRef="#ctx0" brushRef="#br0" timeOffset="112454.432">7534 6738 52 0,'-14'-9'30'16,"14"9"3"-16,0-12-1 15,0 1-25-15,17 9-1 16,-2-9 0-16,14 9 1 16,-4-9-1-16,12 8-2 15,-4-3 0-15,6 5-2 16,-3 0 1-16,-5 2-1 15,-5 1-1-15,-1 2 1 16,-9-1-1-16,-4 2 0 16,-12-5 0-16,5 12 0 0,-5-12 0 15,-16 15 0-15,0-4 0 16,-4 3 0-16,-5-1 0 15,-1 4-1-15,-1 0 1 16,1 2-1-16,4-1 0 16,5 1 1-16,3-4-1 15,10 3 1-15,9-2-1 16,8 1 1-16,5-3 0 15,5 2-1-15,3-1 1 16,-1 2-1-16,-2-1 0 16,-3 2 1-16,-6 0-1 15,-7 0 0-15,-9-4 1 16,-8 3-1-16,-6-1 1 15,-6-1 0-15,-7-3-1 0,-2 1 0 16,-3-4 1-16,0 1-1 16,-1-3-1-16,2-3-1 15,11 12-16-15,-1-17-20 16,23 1 1-16,-11-2-2 15,23 1 1-15</inkml:trace>
  <inkml:trace contextRef="#ctx0" brushRef="#br0" timeOffset="113031.465">8202 6740 51 0,'-2'-10'32'16,"2"10"2"-16,0 0-1 15,10-1-20-15,-10 1-5 0,22 9-2 16,-9-8 0-16,12 8-1 16,-8-4 0-16,11 1-2 15,0-4-1-15,4 0 0 16,-3-1-1-16,0-2 0 15,0-2 0-15,-6-3 0 16,0 1 0-16,-4 2-1 16,-8 2 0-16,-11 1 0 15,12-3 0-15,-12 3 0 16,-5 25 1-16,1-6-1 15,-6 9 1-15,0 5 0 16,-2 4 0-16,1 5 0 16,-3 0 0-16,5-2 1 15,-4-3-1-15,6-1 0 16,2-3 0-16,1-6-1 0,4 1 0 15,-4-14-9-15,10 8-26 16,-6-12-4-16,7-1 2 16,-7-9-3-16</inkml:trace>
  <inkml:trace contextRef="#ctx0" brushRef="#br0" timeOffset="113377.4848">8946 7073 86 0,'0'0'34'0,"10"-9"1"16,-10 9-3-16,0 0-52 15,0 0-13-15,0 0-1 16,0 0-1-16,17 4 0 15</inkml:trace>
  <inkml:trace contextRef="#ctx0" brushRef="#br0" timeOffset="114074.5246">9675 6928 56 0,'-1'-15'30'15,"-3"1"0"-15,-2 3 1 16,-12-4-26-16,6 10-1 15,-8-4 1-15,3 9-1 16,-7-4 2-16,2 8-2 16,-6 1-1-16,9 3 0 15,-1 3-1-15,6 4 0 16,3-1 0-16,9 6 0 15,5 0-1-15,11 3 1 0,6-2-1 16,3 2 0 0,6 0 0-16,4 0 0 0,-2-3 0 15,-1 2-2-15,-6-1 2 16,-1-1 0-16,-9 0 1 15,-4 1-1-15,-8-5 1 16,-3-1-1-16,-10 0 1 16,0-1 0-16,-7-6 0 15,-4-2-1-15,0-2-1 16,-3-3 1-16,1-2-1 15,-2-3 0-15,4-2 1 16,2-2-1-16,6-7-1 16,6-3 3-16,6 0-3 15,8-3 2-15,3-3-1 16,3 0 1-16,5-2-2 0,4 0 2 15,1 5-1-15,1-2 0 16,1 3-1-16,-2 1-3 16,6 13-21-16,-8-7-11 15,4 9 0-15,-2-2-3 16,4 6 2-16</inkml:trace>
  <inkml:trace contextRef="#ctx0" brushRef="#br0" timeOffset="114592.5543">10135 6888 67 0,'0'0'33'0,"0"0"1"16,0 0 0-16,0 0-26 16,10 18-2-16,-13-2 0 15,4 11 0-15,-8-2 0 16,6 8-1-16,-5-1-1 15,5-2-1-15,-3-3 0 16,4 3-2-16,-2-6 1 0,5-3-1 16,-4-4 0-16,6-4 0 15,-1-2 0-15,-4-11-1 16,24 11 1-16,-8-10 1 15,5-5-1-15,3 2-1 16,4-4 0-16,4 2 1 16,-1-3-1-16,2 2-1 15,1 0 1-15,-1 0 0 16,-4 3-1-16,0 1 3 15,0 1-5-15,-7-5-3 16,6 16-27-16,-17-18-3 16,7 14-3-16,-18-7 1 15</inkml:trace>
  <inkml:trace contextRef="#ctx0" brushRef="#br0" timeOffset="114999.5776">10476 7001 68 0,'0'0'35'16,"-14"2"0"-16,14 8 0 15,0-10-27-15,-1 32-1 16,-2-13 0-16,7 10-3 16,-9-2 2-16,6 4-4 15,-6 0 1-15,4 0-2 16,-4-3 0-16,2 0-1 15,-2-4 1-15,4-3 0 16,1 0-3-16,0-21-17 16,5 28-18-16,-5-28 0 15,14 23-2-15,-14-23 1 16</inkml:trace>
  <inkml:trace contextRef="#ctx0" brushRef="#br0" timeOffset="135530.7519">7568 7543 11 0,'0'0'11'15,"0"0"-1"-15,0 0-1 16,-5-11-1-16,5 11 0 16,0 0 0-16,0 0-2 0,0-10 1 15,0 10 0-15,0 0-1 16,14-12 0-16,-3 12-1 15,3-5 1-15,5 5-1 16,-1-6 0-16,9 7-1 16,-6-2 1-16,8 4-1 15,-4-3-1-15,4 7 1 16,-7-6-1-16,4 5 1 15,-7-3-1-15,2 0-1 16,-7-1 1-16,0 4-1 16,-14-6 0-16,14 9 0 15,-14-9 0-15,-5 14-1 16,-6-5 1-16,-5 5-1 15,-6-1 1-15,-3 4-1 16,-6-2 1-16,1 2-1 0,-6-3 0 16,7 2 0-16,0-5-1 15,8-2 1-15,3-1-1 16,5-2 1-16,13-6 0 15,0 0 0-15,0 0-1 16,8 10 1-16,6-9 0 16,6 2 0-16,0-2 0 15,6 2-1-15,-2 1 1 16,2 2 0-16,-3 2-1 15,0-1 1-15,-3 3 0 16,-2 1 0-16,-8 0 0 16,1 5 0-16,-6-3 1 15,-3 0-1-15,-7 0 0 16,-4-1 1-16,-4 3-1 0,1-4 0 15,-7 0 0-15,-2-1 0 16,2-3-1-16,-1-1 1 16,-3-2 0-16,2-1-1 15,-1-2 1-15,-1-1-1 16,0-1 0-16,1-2 0 15,-2 1 0-15,4-1 1 16,2 0-1-16,2 0-1 16,6-2 1-16,10 5-4 15,0 0-25-15,15-11-6 16,12 7 1-16,-2-5-4 15</inkml:trace>
  <inkml:trace contextRef="#ctx0" brushRef="#br0" timeOffset="136249.793">8230 7553 5 0,'0'0'21'0,"0"0"2"16,-3-13-4-16,3 13-6 15,0 0 0-15,18 6-1 16,-18-6-2-16,27 5 0 16,-14-6-2-16,14 6 0 0,-5-8-1 15,12 6 0 1,-7-6-1-16,7 2-2 0,-5-5 1 15,1 1-2-15,-4-1 0 16,-5 2-1-16,-5-4-1 16,-2 6 0-16,-14 2 0 15,17-5 0-15,-17 5-1 16,0 0 1-16,7 22-1 15,-7-6 0-15,-2 8 0 16,-3 4 1-16,1 3 0 16,-3 6 0-16,0-2 0 15,-2 3 0-15,3-5 0 16,-2 1 1-16,2-4-1 15,1 2 0-15,2-4 1 16,3-3-2-16,2-3 1 0,-1-3-1 16,4-4 1-16,1-1-1 15,-2-2-1-15,-4-12-9 16,14 9-25-16,-14-9 1 15,14 1-3-15,-14-1 1 16</inkml:trace>
  <inkml:trace contextRef="#ctx0" brushRef="#br0" timeOffset="136568.8112">9126 7898 50 0,'7'-14'30'0,"-7"14"-1"16,0-11 0-16,0 11-26 16,0 0-1-16,0 0 1 15,0 0-1-15,0 0-1 16,0 0-14-16,0 0-14 15,0 0-3-15,11 3 1 16,-11-3-1-16</inkml:trace>
  <inkml:trace contextRef="#ctx0" brushRef="#br0" timeOffset="137234.8493">9497 7731 3 0,'0'0'23'0,"0"0"-1"15,5-14 2-15,-5 14-11 16,22-4-3-16,-9 0-1 15,8 6 0-15,0-4 0 16,7 4-1-16,-4-4 0 16,10 5-1-16,-2-4 0 15,2 3-1-15,-1-3 0 0,-1 2-2 16,-3-3 1-16,3 1-2 15,-8-1-1-15,-2-1-1 16,-6 1 0-16,-2 0-1 16,-4 2 1-16,-10 0-1 15,14 3 0-15,-14-3 1 16,3 13-1-16,-7-2 1 15,0 4-1-15,-2 4 1 16,-2 2-1-16,-2 4 2 16,-4 0-1-16,3 8 0 15,-2-1 0-15,4-2-1 16,-2 0 2-16,5-5-2 15,0-3 1-15,2-2-1 16,4-4 0-16,0-16-1 0,8 22-15 16,-8-22-18-16,13 9 0 15,-13-9-1-15,11 0-1 16</inkml:trace>
  <inkml:trace contextRef="#ctx0" brushRef="#br0" timeOffset="137850.8846">10297 7769 29 0,'18'-7'24'0,"1"-6"1"16,-1 4 1-16,6 8-19 15,-9-3 0-15,8 12 1 16,-6-4-1-16,6 11 1 16,-5-5-2-16,5 9-2 15,-6-4 0-15,4 2 0 16,-6-3-2-16,2 1 1 15,-6-4-1-15,-4 2 2 16,-7-3-3-16,-1 1 1 16,-11-1 0-16,-1 5-1 0,-9-1 1 15,2 3-2-15,-7-1 1 16,4 3 0-16,-3 0 0 15,4 1-1-15,3-1 1 16,2-2 0-16,5 0 0 16,6-1 1-16,2-2-1 15,9 1 1-15,4-3 0 16,10-2 0-16,5-2 0 15,10 0 0-15,3-2-1 16,4-1 1-16,6-3-1 16,-3 1 0-16,3-2 1 15,-3 2-1-15,-3-1-1 16,-4 0 1-16,-6 3 0 15,-5 1-1-15,-5-1 1 16,-5 2-2-16,-5 7-5 0,-11-14-29 16,4 23-1-16,-4-23-2 15,-6 15-1-15</inkml:trace>
  <inkml:trace contextRef="#ctx0" brushRef="#br1" timeOffset="150080.5841">6921 3269 14 0,'0'0'20'15,"0"0"-1"-15,-11 1-8 16,11-1-7-16,0 0 1 16,0 0-1-16,0 0-1 0,-11-2 2 15,11 2-1 1,0 0 0-16,0 0 1 0,-11 10 1 15,11-10-1-15,0 0 2 16,-6 15-1-16,6-15 0 16,0 0-1-16,-14 6 0 15,14-6-1-15,0 0 0 16,0 0 0-16,0 0-1 15,0 0-1-15,20 12 1 16,-10-9-1-16,3-2-1 16,3 2 1-16,4-2-1 15,2 1 0-15,0-2 0 16,3 1-1-16,1-1 1 15,1 0 0-15,4 0 1 16,1-1-2-16,4 0 1 0,1-1 0 16,2-1-1-16,5 3 0 15,2 0 1-15,3 0-1 16,2 0 1-16,1 3-1 15,1-1 0-15,2 0 1 16,2 2-1-16,1-2 0 16,1-1 0-16,3 1 0 15,0 2 0-15,3-3 0 16,-3 1 0-16,3 2 0 15,1-1 0-15,3 2 0 16,-3-2 0-16,1 1 1 16,0-1-1-16,2 2 0 15,2-2 0-15,0 1 1 16,3 0-2-16,-2 0 2 0,3-1-2 15,-4 1 2-15,5 0-1 16,1 2 0-16,-1 0 0 16,1-1 0-16,0 1 0 15,2-1 0-15,-3 2 1 16,4 1-2-16,-3-1 1 15,0 2 0-15,3-3 0 16,-1 2 0-16,-4-1 0 16,1 2 0-16,-2-5 0 15,-4 3 1-15,0-3-1 16,-2 0 0-16,-5 0 0 15,-3 0 1-15,-2-2-1 16,-5 1 0-16,-3 1 0 16,-2-2 0-16,-9 3-2 0,-11-3-25 15,-2 5-6-15,-8-3-2 16,-7-3 0-16</inkml:trace>
  <inkml:trace contextRef="#ctx0" brushRef="#br1" timeOffset="177220.1364">11292 5833 11 0,'0'0'9'16,"0"0"-1"-16,0 0-3 16,0 0-1-16,0 0-1 15,0 0 0-15,0 0 0 16,0 0-1-16,0 0 0 15,0 0 0-15,0 0 0 16,0 0 0-16,0 0 1 0,0 0-1 16,-11-7 0-16,11 7 1 15,0 0-1-15,0 0 0 16,0 0 1-16,0 0 0 15,0 0 0-15,0 0 0 16,0 0 1-16,0 0-1 16,0 0 0-16,0 0 0 15,0 0 0-15,0 0 0 16,0 0-1-16,0 0 0 15,0 0 0-15,6-13 0 16,5 10 0-16,4-2 0 16,4 1 1-16,5-1-2 15,6 0 2-15,2-1-1 16,5 2 1-16,1 0-1 15,3 1 1-15,-6 1-2 0,1 2 0 16,-12 0 0-16,-1 2 1 16,-6 2-1-16,-6 0-2 15,-11-4 2-15,6 14-1 16,-6-14 1-16,-15 17-1 15,0-5 1-15,-5 3-2 16,-7 2 2-16,-5 0-1 16,-2 3 1-16,-3 2 0 15,0-5-1-15,0 4 0 16,6-4 0-16,1 0 0 15,10-2 0-15,4-4 0 16,6-1 0-16,10-10 0 0,6 16 0 16,7-10 0-16,4 1 0 15,5-1 0-15,6-2 0 16,1 3 0-16,4 0 0 15,-6 1 0-15,2 0 0 16,-6 4 1-16,-5-1-1 16,-7 7 1-16,-6-5-1 15,-7 7 1-15,-8-4-1 16,-3 6 1-16,-7-2 0 15,-6-1-1-15,0 2 1 16,-6-1-1-16,0-3 1 16,2-1-1-16,-1 0 1 15,1-2-1-15,-2-4 1 16,11 0-1-16,6-2-24 15,1-5-5-15,14-3 0 16,-10-3-1-16</inkml:trace>
  <inkml:trace contextRef="#ctx0" brushRef="#br1" timeOffset="177852.1725">12008 5812 27 0,'0'0'24'0,"17"2"1"16,-17-2 0-16,16-1-19 15,-2 4-1-15,4-3 0 16,7 6 1-16,-1-6 0 15,8 5-1-15,-1-4 0 16,5 1-2-16,-1-2 0 16,2 1 0-16,-5-3 0 0,3 1-1 15,-6 0 0-15,-3 0-1 16,-4-3 0-16,-3 4 0 15,-5 0 0-15,-4 4 0 16,-10-4 0-16,10 15-1 16,-10 0 1-16,-3 4 0 15,-1 8-1-15,-1 7 1 16,-7 3 0-16,1 9 0 15,-2 1-1-15,-1 3 1 16,-3-1-1-16,-1 1 1 16,0-2-1-16,3-7 2 15,0-3-2-15,1-2 1 16,3-6 0-16,5-5-2 15,10-2-28-15,0-10-2 0,-4-13 0 16,16 8-1-16</inkml:trace>
  <inkml:trace contextRef="#ctx0" brushRef="#br1" timeOffset="178069.1849">12742 6274 45 0,'0'0'28'0,"0"0"1"16,11 6-1-16,-11-6-23 15,0 0-4-15,0 0 0 0,-9 13-25 16,9-13-2-16,0 0-2 15,0 0 0-15</inkml:trace>
  <inkml:trace contextRef="#ctx0" brushRef="#br1" timeOffset="178738.2232">13489 5962 18 0,'1'-21'22'0,"-1"21"2"16,-16-21 0-16,5 10-17 16,-4 7-2-16,-11 0-1 15,3 6 0-15,-7 3 0 16,2 5 0-16,-3 4-1 15,4 5-1-15,0 4 0 16,9 5 1-16,4 0-2 16,13 6 1-16,6-4-1 15,13 5 1-15,5-6 0 0,12 2-1 16,3-7 1-16,2 0 0 15,1-1 0-15,2-1 0 16,-5-3-1-16,-5-1 1 16,-7 0 1-16,-6 0-1 15,-7-3 0-15,-7 2 1 16,-9 1-1-16,-8 0 1 15,-10-2 0-15,-6 1 0 16,-5 0 0-16,-6-1 0 16,-4-1-1-16,-4-3 0 15,3-7-1-15,4 0 1 16,6-6-2-16,5-6-1 15,8-7 1-15,9-6-1 16,9-6 1-16,6-6-2 16,8-3 2-16,5-2-1 0,6-5 1 15,5 4 0-15,6-1 0 16,-2 1 0-16,7 5 0 15,3-1 1-15,-4 5-2 16,1 3-1-16,4 8-26 16,-12-2-4-16,2 7-1 15,-9 2 1-15</inkml:trace>
  <inkml:trace contextRef="#ctx0" brushRef="#br1" timeOffset="179509.2673">14007 5985 30 0,'0'0'24'15,"0"0"2"-15,0 0 1 16,0 0-20-16,15 7-2 16,4 3 0-16,0-6 0 15,5 6 0-15,1-7 0 16,5 3-1-16,-1-5 0 15,5 4-1-15,-3-6-1 0,3 2 1 16,-1-4-1-16,1-1-1 16,-3-2 1-16,3 2-1 15,-7-4 0-15,-1 1 0 16,-4 0-1-16,-5 3 0 15,-5 3 1-15,-12 1-1 16,9 13 0-16,-9 1 0 16,-7 5 0-16,-1 11 1 15,-2 3-1-15,-4 6 1 16,0 3-1-16,0 5 1 15,-1-4 0-15,0 3 2 16,-2 2-1-16,1-2 1 16,3-7-1-16,2 1 2 15,3-4-2-15,1 0 2 0,1-6-3 16,4 0 2-1,1-5-2-15,1-3 0 0,0 4-9 16,-8-10-25-16,3 1-1 16,-4-8 0-16,9-9-3 15</inkml:trace>
  <inkml:trace contextRef="#ctx0" brushRef="#br1" timeOffset="181035.3546">17247 5414 58 0,'25'-5'34'0,"2"-2"-2"15,12-1-1-15,1 2-31 16,5 2 0-16,6 3 1 15,-3 2-1-15,-7 3 1 16,-5 4-1-16,-4 3 1 16,-12 5 0-16,-9 4 0 15,-8 4 1-15,-10-1-1 16,-10 5 1-16,-8-2-1 15,-3 2 1-15,-10 1 0 16,5 2 2-16,0-3-4 16,5-2 2-16,6 4 1 15,10-3-2-15,7-1 2 0,12 5-1 16,10-4 1-16,10 2-4 15,6 1 4-15,5 2-2 16,3-1 0-16,-3 5 1 16,-1-2-2-16,-7 1 1 15,-7-3 0-15,-9-1 0 16,-13 1 0-16,-8-6 0 15,-10-1 0-15,-9-1 0 16,-6-6 0-16,-5-1 0 16,-7-2-1-16,1-1 0 15,-1-2-2-15,2-5-12 16,16 4-22-16,1-7 0 15,25-4-1-15,0 0 0 16</inkml:trace>
  <inkml:trace contextRef="#ctx0" brushRef="#br1" timeOffset="181253.3671">18272 6022 80 0,'0'0'36'0,"0"0"0"16,5-12 0-16,-5 12-34 16,-19-11-4-16,19 11-13 15,0 0-19-15,0 0 0 16,0 0-2-16,0 0 1 15</inkml:trace>
  <inkml:trace contextRef="#ctx0" brushRef="#br1" timeOffset="181895.4038">18862 5615 49 0,'-1'-13'31'16,"1"13"1"-16,0 0-2 16,15-13-27-16,-2 13-2 15,6 4 1-15,6-1 0 16,2 4 0-16,7-1-1 15,4 2 1-15,3-2 0 16,4 2 0-16,-1-1 0 16,4-1 0-16,-3-1-1 15,-1 1 0-15,-3-4 1 16,1 1-1-16,-7-2 1 15,-3-1-2-15,-5 1 1 16,-3-1 0-16,-6-2-1 16,-3 0 0-16,-6 2 1 0,-9 0-1 15,15 3 0-15,-15-3 0 16,5 12 0-16,-5 2 2 15,0 5 0-15,0 4 0 16,-3 7 0-16,-1 6 0 16,-4 4 1-16,-2 7-1 15,1 3 1-15,-1-1-3 16,-3 3 1-16,-1 0 0 15,2-3 0-15,0-4 0 16,1-4 0-16,3-3 0 16,1-8-1-16,0-3 1 15,3-1-7-15,-7-12-27 16,7 2-1-16,4-16-2 15,-4 11 0-15</inkml:trace>
  <inkml:trace contextRef="#ctx0" brushRef="#br1" timeOffset="182484.4375">20338 5823 66 0,'-1'-20'29'0,"-2"-3"1"16,-8-3-8-16,1 9-20 15,-6 3-3-15,1 3 3 16,-6 2 0-16,-1 4-1 16,0 6 0-16,1 10 0 15,3 2 2-15,6 8-3 16,5 2 3-16,7 10-3 15,12 3 2-15,7 9-2 16,5 0 4-16,5 3-4 16,3 2 1-16,1 1 1 15,-1-5-1-15,-6-1 1 16,-9-5 0-16,-3-3 1 15,-7-8-1-15,-5-1 0 16,-11-8 1-16,-2-1-1 0,-6-6 1 16,-3-3-2-16,-9-5 1 15,-3-3-1-15,-3-6 0 16,-1-1 0-16,3-5 0 15,5-3-1-15,4-5 1 16,6 0-1-16,10-5 1 16,13-4-1-16,9 2 1 15,9-6-1-15,6-3 1 16,6-1-1-16,4-4 0 15,0 3 1-15,2-2-1 16,-3-1-1-16,0 14-22 16,-13-10-11-16,5 11-1 15,-8-1-1-15,0 9 0 16</inkml:trace>
  <inkml:trace contextRef="#ctx0" brushRef="#br1" timeOffset="182982.466">20870 5706 63 0,'10'-1'30'0,"5"-2"1"0,4 3-1 15,6 10-28-15,-1-6 0 16,5 8 0-16,1-7 1 15,5 6-1-15,1-7 1 16,2 6 0-16,-5-9-1 16,2 1-1-16,0-2 1 15,1 0-1-15,-2 0 0 16,-3-1 0-16,-2 1 0 15,-2 0 0-15,-2 0-1 16,-5 0 0-16,-1 5 0 16,-8 4 0-16,-3 6 2 15,-2 8-3-15,-6 9 4 16,-5 6-3-16,-4 11 2 15,0 4-1-15,-7 3 2 0,-2 3-2 16,0-4 0-16,0-3 0 16,1-7 0-16,3-1 0 15,-1-8-1-15,-4-7-31 16,10 3-1-16,-5-8-3 15,0 0-2-15</inkml:trace>
  <inkml:trace contextRef="#ctx0" brushRef="#br1" timeOffset="183708.5075">18167 7005 53 0,'-14'-11'28'0,"-10"-5"0"16,-4 5-1-16,-8 1-26 15,-3 5 0-15,-2 8 1 16,-2 0 0-16,5 6 0 0,2 2 1 15,11 8 0-15,11 1 0 16,14 6 0-16,15 3 0 16,14 7-1-16,7-3 2 15,11 8-2-15,-1-2 3 16,7 1-3-16,-11-3 0 15,-6 1 0-15,-12-5 0 16,-11-2 0-16,-15-4-1 16,-9-1 1-16,-17-7-1 15,-7-1 0-15,-11-7-1 16,-5-3 1-16,-3-5-3 15,-4-7-1-15,16 2-29 16,-2-9-1-16,13 2-2 16,11-1 1-16</inkml:trace>
  <inkml:trace contextRef="#ctx0" brushRef="#br1" timeOffset="184101.53">18476 7298 70 0,'33'-10'32'16,"-7"-2"-1"-16,3-4-1 16,-9-1-29-16,9 2 1 15,3 1-1-15,-3 0 3 16,1-1-4-16,-2 1 3 15,-6-1-2-15,1 7 1 0,-4-1-2 16,-9 0 0-16,-10 9 0 16,0 0 0-16,-15-6-1 15,-8 13 1-15,-6 8 0 16,-3 7-1-16,-5 3 2 15,2 9-1-15,3 0 2 16,7 7-2-16,8-3 1 16,8 1 0-16,9-6 0 15,9 0 1-15,9-7-2 16,10-5 0-16,6 2-7 15,-4-17-25-15,15 1 0 16,-2-13-2-16,8 0 1 16</inkml:trace>
  <inkml:trace contextRef="#ctx0" brushRef="#br1" timeOffset="184803.5701">19314 7198 40 0,'0'0'26'0,"-12"2"3"16,-2 7 0-16,-1 9-21 15,-1-2-2-15,4 12 0 16,-4-2 0-16,6 10-1 16,-2-4 0-16,10 6-1 15,-3-3-1-15,8 1 1 16,1-6-2-16,10-3 0 15,2-6 0-15,7-3 0 16,4-7 0-16,7-4-1 16,3-10 1-16,3-2-2 0,1-7 1 15,2-3 0-15,3-6-1 16,-5-2 0-16,-1-4 0 15,2-1 0-15,-4-1 0 16,-4-1-1-16,-2 1 1 16,-3 4-1-16,-1 1 0 15,-6 3 0-15,-2 3 0 16,-5 3 0-16,-1 3 1 15,-7 2-1-15,-7 10 0 16,0 0 1-16,0 0 0 16,0 0 0-16,-4 10 1 15,-2 4 0-15,-5 2-1 16,5 5 1-16,-7 2-1 0,6 2 1 15,-2 3 0-15,1 0 0 16,2 1-1-16,0 4 1 16,4-3-1-16,2-1 1 15,2-5 0-15,9 0 0 16,1-8 0-16,7-2 0 15,4-6 0-15,4-3 0 16,4-8 0-16,3 0 0 16,3-7 0-16,-3-4-1 15,1-4 0-15,1-3 1 16,-5-5-1-16,-1-2 0 15,-4 0 1-15,-6-4-2 16,-10 0 2-16,-6 1-2 16,-11 1 1-16,-7 2-1 0,-11 3 1 15,-1 2 0-15,-4 9-1 16,-3 5 0-16,1 15-13 15,-3-4-19-15,12 7-1 16,0 3 0-16,9 6-1 16</inkml:trace>
  <inkml:trace contextRef="#ctx0" brushRef="#br1" timeOffset="185783.6262">20605 7288 69 0,'0'0'33'0,"-12"6"-2"15,1 4 1-15,5 5-29 16,-5 6 0-16,2 9-1 15,-3-1 1-15,6 4 0 16,-2-3-1-16,6 0 2 16,-2-5-2-16,5-4 1 15,1-9-1-15,-2-12 1 16,12 5-1-16,2-11 0 15,4-9-1-15,-2-4 1 16,7-7-1-16,4-3-1 16,-1-1 1-16,6 1-1 15,-2 4 0-15,1 3 0 16,-2 8 0-16,-1 3-1 0,-2 11 1 15,-2 10 0-15,-5 5-1 16,1 8 1-16,-5 2-1 16,2 5 1-16,-2 0 0 15,4 1 0-15,1-3 0 16,2-5 0-16,2-6 0 15,5-5 0-15,3-8 0 16,3-4 0-16,1-5 0 16,3-7 0-16,3-4 1 15,-2-3-1-15,2-2 1 16,-2-3-1-16,-2-1 0 15,-1-1 1-15,-2-3-1 16,-4 3 0-16,-3-1 0 0,-5 0-1 16,-4 3 1-16,-9 2 0 15,-5 2 0-15,-10 8 0 16,-9 5 0-16,-6 7 0 15,-4 6 0-15,-5 2 0 16,-1 10 0-16,-4 4-1 16,4 7 1-16,3 1-1 15,5-1 1-15,6 2 0 16,5 1 0-16,7-3 0 15,7-3 0-15,4 0 2 16,5-8-2-16,5-4 1 16,2-7-1-16,2-5 1 15,5-6 0-15,-2-5-1 16,1-6 0-16,1-6 0 15,3-3 1-15,0-8-1 16,-1-3 0-16,4-5-1 0,-1-7 1 16,1-2 0-16,-1-4 0 15,-1-3 0-15,-1 2 0 16,-5 3 0-16,-3 6 0 15,-5 7 0-15,-9 11 0 16,-3 13-1-16,-4 14 1 16,-14 14 0-16,1 16-1 15,-4 10 1-15,-2 11 0 16,1 5-1-16,2 6 1 15,-1 1 0-15,8-3 0 16,4-2 0-16,5-9 0 16,5-5 0-16,3-5-1 0,0-14-8 15,8 5-24-15,0-14-2 16,10-2 0-16,-6-13-2 15</inkml:trace>
  <inkml:trace contextRef="#ctx0" brushRef="#br1" timeOffset="186143.6468">22580 7203 18 0,'-15'-25'27'15,"3"9"-1"-15,-6 0 3 16,1-1-11-16,4 13-11 0,-6 4-1 16,5 12 1-16,-3 1 0 15,13 13-2-15,-1 3 1 16,13 10-1-16,-2-1-1 15,13 7 1-15,-4-1-1 16,8 4-1-16,-7-8 1 16,6 0-1-16,-14-5 0 15,-2-3 0-15,-7-7 0 16,-6-4 0-16,-11-6-1 15,-2-2 0-15,-11-8-1 16,-4-5-4-16,1 6-30 16,-1-9-1-16,7 5-1 15,2-7-2-15</inkml:trace>
  <inkml:trace contextRef="#ctx0" brushRef="#br1" timeOffset="186339.658">23008 7457 79 0,'0'0'35'15,"0"0"-2"-15,0 0-4 16,0 0-61-16,-16 8-1 15,16-8-1-15,-20 13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4T02:17:51.629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3536 839 59 0,'0'0'35'0,"10"-50"-1"0,-10 50 2 16,0 0-32-16,-49-22 1 16,49 22-2-16,-66 16 3 15,31 1-2-15,-49 41 1 16,-3 17-1-16,7 18 0 15,10 6-2-15,13 6 2 16,19-5-3-16,32-16 1 16,31-35-2-16,12-12 1 15,17-18 0-15,8-15 0 16,5-11 0-16,8-16 0 15,-2-11 0-15,0-8 1 16,-6-2-1-16,-11 1 0 16,-12 8 0-16,-9 5 0 15,-12 6 0-15,-13 17-1 0,-10 7 0 16,1 22 1-16,-5 7-2 15,-3 2 1-15,-1 3-1 16,3 3 1-16,5 2-2 16,5-7 0-16,13-6-4 15,2-18-3-15,18-2-10 16,-8-14-16-16,19-4-1 15,-5-12-2-15,6-2 2 16</inkml:trace>
  <inkml:trace contextRef="#ctx0" brushRef="#br0" timeOffset="661.0378">4095 1238 48 0,'10'-16'33'0,"-10"16"2"15,0 0-2-15,0 0-15 0,-8 31-6 16,-5-2-5-16,9 5-2 16,-7 4-3-16,4 7 0 15,-1-3 0-15,3 2 0 16,2-9-1-16,2-4 0 15,1-10 1-15,6-6-1 16,-6-15 1-16,19-13-1 16,-6-10 1-16,3-9-1 15,2-6 1-15,5-5-1 16,-3-3 1-16,-1-1-2 15,-1 3 2-15,-1 7-2 16,1 3 1-16,0 6-1 16,0 3 1-16,7 8-1 15,3 4 1-15,5 4 0 0,-33 9-1 16,49-4 1-16,-49 4 0 15,47-5-2-15,-47 5 2 16,59-4-1-16,-59 4 1 16,55-1 0-16,-55 1 0 15,44-1 0-15,-44 1-1 16,22-2 1-16,-8 4 0 15,-12 9-1-15,-19 8 0 16,-9 9 0-16,-13 11 0 16,-5 6 0-16,-1 5 0 15,17 8 1-15,9-1-1 16,12-5 0-16,13-13 1 15,13-10-1-15,14-19 1 16,14-12 0-16,5-15 0 16,9-17 0-16,2-10 1 0,-3-5 0 15,-6-7 0-15,-7 1-1 16,-9 9 0-16,-13 3 0 15,-12 12 0-15,-8 14-1 16,-5 17 0-16,-20 10 0 16,4 13 0-16,0 8-1 15,1 5 1-15,4 5-1 16,9-3 0-16,8-5-1 15,12-6-2-15,8-18-6 16,23-2-16-16,-6-15-12 16,13-5 0-16,-4-11 0 15,9-4-1-15</inkml:trace>
  <inkml:trace contextRef="#ctx0" brushRef="#br0" timeOffset="1231.0704">5390 1158 97 0,'-14'34'36'0,"-9"4"1"16,1 14-2-16,1 5-31 15,7 7 0-15,0 1 1 16,5-2-2-16,3-8 0 16,6-8-2-16,0-11 1 15,7-8-1-15,1-14 1 16,2-14-1-16,3-15 0 15,-2-11 1-15,1-12-1 16,-1-11 2-16,-2-11-2 16,4-7 1-16,-3 1-1 0,-10 66 0 15,11-70 1 1,-11 70-1-16,22-60-1 0,-22 60 0 15,24-56 1-15,-24 56-1 16,38-46 1-16,-38 46-1 16,0 0 0-16,67-50 0 15,-67 50 0-15,71-21 1 16,-28 24-2-16,-4 8 1 15,-19 11-1-15,-7 7 1 16,-20 1-1-16,-8 6 1 16,-18-2-1-16,4-1 2 15,-3-3-2-15,2 0 1 16,-2-4 0-16,9-2 0 15,-1-1-1-15,1 7 1 0,5 5 0 16,0 4-1 0,2 8 1-16,-3 6-1 0,-3 10 1 15,-3 11-2-15,-4-1 2 16,-1 5-2-16,-1-7 2 15,0-2-1-15,8-11 0 16,3-18-2-16,23-18-8 16,7-38-8-16,38-7-10 15,-2-38-10-15,25-15 1 16,3-30-2-16,14-14 1 15</inkml:trace>
  <inkml:trace contextRef="#ctx0" brushRef="#br0" timeOffset="1608.092">6042 728 121 0,'21'-50'40'0,"-21"50"1"16,29-65-1-16,-29 65-39 15,0 0 1-15,0 0 1 16,11 45-1-16,-26 50 0 15,-13 18-1-15,1 3 1 16,2 2-2-16,6-10 0 16,2-19 0-16,12-21 0 15,12-43 0-15,11-19 0 16,9-15 0-16,5-10 0 15,2-14 0-15,3 0 0 16,-6-1 0-16,4 0 0 16,-8 7 0-16,-5 9 0 0,-7 16 0 15,-15 2 0-15,12 26 0 16,-11 3 0-16,1 4 0 15,-4 1-5-15,14 6-11 16,-14-8-6-16,25 9-9 16,-9-16-11-16,24 1 1 15,1-16-2-15,27-4 4 16</inkml:trace>
  <inkml:trace contextRef="#ctx0" brushRef="#br0" timeOffset="2111.1208">7316 1218 91 0,'0'0'37'15,"0"0"0"-15,0 0 1 16,9-50-29-16,-9 50-4 15,0 0 0-15,-7-18-1 16,-12 21-1-16,3 2 0 16,-5 5-1-16,2 11 0 15,-5 5-1-15,6 7 0 16,9 0-1-16,13 1 1 0,8-9-1 15,12-4 0-15,5-11 0 16,8-6 0-16,1-10 1 16,4-8-1-16,-4-8 1 15,-5-8-1-15,-1-1 1 16,-32 31 0-16,0 0 1 15,18-54-2-15,-18 54 1 16,0 0-1-16,-13-51 0 16,13 51 0-16,0 0-2 15,0 0-1-15,-27-47-6 16,27 47-15-16,0 0-16 15,0 0 1-15,32-50 0 16,-32 50-3-16</inkml:trace>
  <inkml:trace contextRef="#ctx0" brushRef="#br0" timeOffset="2350.1345">8053 703 97 0,'0'0'40'15,"17"-49"0"-15,-17 49-2 16,0 0-34-16,0 0 0 15,-55-11 1-15,55 11-2 16,-41 45-2-16,-8 30 1 16,4 21-2-16,12 15 1 15,10 5-2-15,12-3-1 16,19-15-14-16,-1-29-21 0,21-37-2 15,-14-22 1-15,9-12-1 16</inkml:trace>
  <inkml:trace contextRef="#ctx0" brushRef="#br0" timeOffset="2518.1441">7841 1176 111 0,'0'0'40'0,"-45"-54"2"16,45 54-2-16,0 0-26 15,-16-46-12-15,16 46-2 16,0 0-7-16,41-49-11 15,-41 49-12-15,65-34-13 16,-19 21 1-16,12 2-2 16,6-1 0-16</inkml:trace>
  <inkml:trace contextRef="#ctx0" brushRef="#br0" timeOffset="3265.1868">8950 880 73 0,'0'0'37'0,"9"-54"-3"15,-9 54-4-15,0 0-21 16,0 0-1-16,0 0-1 15,0 0 0-15,0 0-2 16,0 0 0-16,43 25-2 16,-46 38 1-16,0 10-3 0,4 10 1 15,2 4-2-15,4 1 1 16,-1-9-2-16,7-17 2 15,-8-24-1-15,4-12 0 16,-3-16 1-16,-6-10 0 16,9-25 1-16,-9-8-1 15,0 33 1-15,0-52-1 16,0 52 1-16,-8-75-1 15,4 29 0-15,2-6-2 16,-1-2 2-16,3-3-1 16,2 1 0-16,1-2 0 15,-1 4 0-15,6 0-1 16,2 5 1-16,4 1 1 15,-14 48-1-15,29-79 0 0,-29 79 0 16,37-52 0-16,-37 52 0 16,0 0 0-16,61-8-1 15,-61 8 2-15,0 0 0 16,37 67-1-16,-37-67 1 15,-4 75-1-15,-27-11 0 16,-4 26 2-16,-10-8-3 16,-8-8-2-16,1-15-4 15,52-59-10-15,0 0-20 16,-56 43-2-16,56-43 0 15,0 0-3-15</inkml:trace>
  <inkml:trace contextRef="#ctx0" brushRef="#br0" timeOffset="3936.2252">9365 1100 74 0,'29'19'37'0,"-15"4"-1"16,-13-1 2-16,3 3-24 15,2-7-10-15,12-11 1 16,4-7-1-16,11-8 0 15,-33 8 0-15,0 0-1 16,61-30 1-16,-61 30-2 16,0 0 1-16,68-51-1 15,-68 51 0-15,0 0-2 16,48-62 1-16,-48 62 0 15,0 0-1-15,18-55 1 16,-18 55-1-16,0 0 1 16,0 0-2-16,-42-14 2 0,8 27 0 15,-4 17 0-15,-4 10-2 16,13 11 1-16,11 0-1 15,23 0 2-15,19-14-1 16,26-19 0-16,17-15 0 16,9-9-1-16,6-11 1 15,3-5-1-15,-85 22 0 16,87-24 0-16,-87 24 1 15,70-28-1-15,-70 28 1 16,63-22-1-16,-30 6 0 16,-4 10 0-16,-29 6 0 15,4 17 1-15,-20 3-1 16,1 9 1-16,-6 1-2 15,7 5 3-15,2-2-1 0,5-6 1 16,5-9-1-16,7-6 1 16,6-9 1-16,3-9-1 15,2-10 1-15,4-9-1 16,-20 25 1-16,0 0-1 15,28-59 1-15,-28 59-1 16,18-51 1-16,-18 51-2 16,18-54 2-16,-18 54-2 15,16-52 0-15,-16 52 0 16,17-47 0-16,-17 47-2 15,0 0-2-15,37-57-6 16,-37 57-10-16,0 0-19 16,62-45-2-16,-62 45 1 15,53-18-1-15</inkml:trace>
  <inkml:trace contextRef="#ctx0" brushRef="#br0" timeOffset="4120.2357">10629 955 102 0,'0'0'38'0,"0"0"2"15,63 25-2-15,-57 9-32 16,-6 9-2-16,-19 4-2 15,-1 7 1-15,-11 0-2 16,23-1 0-16,3-7-2 16,13-14-1-16,12-7-7 15,-7-22-28-15,18-9-3 16,-8-13 2-16,12-10-1 15</inkml:trace>
  <inkml:trace contextRef="#ctx0" brushRef="#br0" timeOffset="4260.2437">10771 1018 82 0,'0'0'37'0,"-20"-68"1"15,20 68 1-15,-21-61-18 16,21 61-19-16,-17-52-26 16,17 52-14-16,0 0 0 15,4-57-3-15,-4 57 2 16</inkml:trace>
  <inkml:trace contextRef="#ctx0" brushRef="#br0" timeOffset="5115.2926">12030 1112 76 0,'1'-46'42'15,"-1"46"-3"-15,0 0 3 16,-52-2-13-16,11 8-24 15,-9 14-1-15,-3 4-1 16,7 9 0-16,8-3-2 16,12 6 1-16,9-1-1 15,21-4 1-15,10-12-2 16,11-12 1-16,6-18 0 15,-31 11 0-15,0 0 2 16,75-51-3-16,-75 51 0 16,65-63 0-16,-65 63 0 15,68-88 0-15,-33 40 0 16,-2-4 0-16,-8 0 0 0,4 6 0 15,-29 46 0-15,41-79 0 16,-41 79 0-16,0 0 0 16,23-47 0-16,-23 47 0 15,14 21 0-15,-27 27 0 16,-11 28 0-16,5 29 0 15,6 15-14-15,4-6-4 16,29-17-4-16,1-33-5 16,26-37-13-16,-15-13-3 15,3-6 0-15,-10-10 4 16</inkml:trace>
  <inkml:trace contextRef="#ctx0" brushRef="#br0" timeOffset="7686.4397">11353 984 52 0,'0'0'31'16,"0"0"3"-16,0 0-11 16,0 0-8-16,0 0-6 15,0 0 1-15,0 0-1 16,0 0 0-16,-70 1-2 15,42 32-2-15,0 15 0 16,-1 6-1-16,2 1-1 0,8 3 0 16,9-5-2-16,15-6 0 15,14-20-2-15,10-9 2 16,8-15 0-16,4-13 0 15,2-14 0-15,-43 24 0 16,0 0 1-16,62-62-1 16,-62 62 1-16,28-59-2 15,-28 59 1-15,10-65-2 16,-10 65 1-16,-10-56 1 15,10 56-2-15,0 0 0 16,-42-57-4-16,42 57-21 16,0 0-13-16,-57-25 1 15,57 25-2-15,0 0 0 16</inkml:trace>
  <inkml:trace contextRef="#ctx0" brushRef="#br0" timeOffset="9251.5292">12933 1200 68 0,'0'0'35'16,"0"0"0"-16,0 0 1 15,0 0-29-15,0 0-2 0,0 0-1 16,0 0-1-16,0 0 1 15,40-56-2-15,-40 56 1 16,0 0 0-16,45-35 0 16,-45 35 0-16,0 0-1 15,0 0 1-15,57-27-1 16,-57 27 0-16,23 19-1 15,-8 4 0-15,-11 10-1 16,-6 13 1-16,-4 2-2 16,4 2 2-16,7-6-1 15,9-24 1-15,9-10 0 16,8-14 1-16,3-11-1 15,5-14 1-15,-39 29 0 16,0 0 0-16,59-63 0 0,-59 63-1 16,35-56 1-16,-35 56-2 15,33-59 1-15,-33 59-1 16,24-60 0-16,-24 60 0 15,18-58 0-15,-18 58-4 16,24-51 1-16,-24 51-7 16,0 0-27-16,47-60-4 15,-47 60-1-15,0 0-1 16</inkml:trace>
  <inkml:trace contextRef="#ctx0" brushRef="#br0" timeOffset="9600.5492">13869 896 83 0,'0'0'40'15,"56"9"-2"-15,-56-9 2 16,0 0-33-16,0 0-1 16,0 0-1-16,0 0-1 15,-2 47 0-15,2-47-1 16,0 0 0-16,0 0-1 15,-49 57-1-15,49-57 0 16,0 0 0-16,0 0 0 16,-11 54-1-16,11-54 1 15,0 0-1-15,0 0 1 16,40 46 0-16,-33-26 0 15,26 1-1-15,-1-4 0 16,-9 12 1-16,-22-2-2 0,-15 13 1 16,-15-1 0-16,-3 0 0 15,-2-9-4-15,3-11-3 16,22-7-28-16,-5-11-7 15,14-1 1-15,14-16-2 16</inkml:trace>
  <inkml:trace contextRef="#ctx0" brushRef="#br0" timeOffset="13070.7476">14601 1275 56 0,'-11'14'36'15,"-1"-3"-1"-15,6 2 2 0,6-13-18 16,2 13-11-16,-2-13-2 16,23-26 0-16,-23 26-1 15,0 0-1-15,57-58-1 16,-57 58 0-16,61-60 0 15,-61 60-2-15,75-78 2 16,-75 78-2-16,81-94 1 16,-40 45-1-16,-3-1 0 15,1 0 0-15,-7 3 0 16,-32 47-1-16,56-85 1 15,-56 85-1-15,38-59 1 16,-38 59-1-16,0 0 1 0,0 0 0 16,0 0 0-16,0 0 1 15,-76 81 0-15,38 16-1 16,-4 10 0-16,17 8 0 15,7-6-1-15,23-17 0 16,19-28-3-16,22-33-3 16,18-29-33-16,-8-16-1 15,11-7 1-15,-67 21-3 16</inkml:trace>
  <inkml:trace contextRef="#ctx0" brushRef="#br0" timeOffset="13612.7786">15387 1045 91 0,'0'0'37'15,"0"0"0"-15,-9 30-9 16,9-30-22-16,0 0-1 16,0 0 0-16,46 24 0 15,-46-24-2-15,0 0 0 0,58 1 0 16,-58-1-1-16,0 0 0 15,62-18-1-15,-62 18 0 16,0 0 0-16,51-43 0 16,-51 43 0-16,0 0 0 15,14-46-1-15,-14 46 1 16,0 0 1-16,0 0 0 15,-52-29 0-15,52 29-1 16,-25 10 0-16,-25 19 0 16,-1 8 0-16,15 14 0 15,5 3-2-15,23 3 1 16,12-14 0-16,25-8-1 15,15-26-2-15,4-15-1 16,-48 6-3-16,62-19-18 0,-62 19-14 16,70-38-1-16,-70 38 1 15,78-46-1-15</inkml:trace>
  <inkml:trace contextRef="#ctx0" brushRef="#br0" timeOffset="13965.7988">15887 1030 74 0,'0'0'37'0,"57"-46"-1"15,-57 46 3-15,0 0-19 16,0 0-15-16,20 4 0 15,-42 33-1-15,-8 10-1 16,1 11 0-16,2-8-1 16,12-1 0-16,1-7 0 15,14-11-1-15,3-17 0 16,9-13 0-16,5-16 0 15,-17 15 1-15,0 0 0 0,0 0-1 16,61-64 1-16,-61 64-1 16,38-48 0-16,-38 48 0 15,39-47 0-15,-39 47-1 16,0 0 0-16,61-64 0 15,-61 64-1-15,0 0 1 16,47-33-1-16,-5 38 0 16,-23 5-1-16,-1 18 0 15,-3 12-2-15,3 4-2 16,7 1-12-16,-3-13-20 15,11-9-2-15,-3-18 1 16,17-6-2-16</inkml:trace>
  <inkml:trace contextRef="#ctx0" brushRef="#br0" timeOffset="14498.8293">16561 1138 103 0,'-1'-51'40'0,"1"51"1"15,0 0-5-15,-50-2-32 16,11 18 0-16,-14 12-1 15,9 10 0-15,7-2-1 16,18 1 0-16,13-7-2 16,20-12 2-16,11-17-2 15,7-7 1-15,-32 6-1 16,0 0 1-16,64-31 0 15,-64 31-1-15,47-34 1 0,-47 34 0 16,51-41-1-16,-51 41 0 16,0 0 0-16,67-53 0 15,-67 53-1-15,11-11 0 16,3 15 0-16,-11 19 1 15,-9 17-2-15,-10 25 2 16,-14 20-1-16,2 15-1 16,-7 5 1-16,9-12 0 15,3-10 0-15,8-9 0 16,3-14 1-16,3-9-1 15,1-21 1-15,4-9 1 16,4-21-1-16,-14-3 1 16,8-14-1-16,-3-11 0 15,3-10 1-15,1-11 0 0,1-7-1 16,8-11 1-16,3 0 0 15,8-2 0-15,8 0 0 16,8 0 0-16,-31 69-2 16,42-65-1-16,-42 65-5 15,53-71-19-15,-53 71-13 16,75-67-1-16,-75 67 0 15,81-68-3-15</inkml:trace>
  <inkml:trace contextRef="#ctx0" brushRef="#br0" timeOffset="14729.8425">17229 685 101 0,'0'0'40'0,"0"0"2"16,43-50-1-16,-43 50-37 15,0 0-2-15,0 0 2 16,0 0-1-16,-20 63 0 15,20-63-1-15,-25 63 0 16,-8 32-3-16,6 1 0 16,6 4-2-16,4-14-8 15,17-17-29-15,0-23 0 16,7-18-1-16,-7-28-1 15</inkml:trace>
  <inkml:trace contextRef="#ctx0" brushRef="#br0" timeOffset="14899.8523">17120 1125 103 0,'0'0'41'16,"0"0"1"-16,0 0-2 16,0 0-38-16,-29-55 1 15,29 55-5-15,0 0-4 16,0 0-30-16,62-51-4 15,-62 51 1-15,71-40-2 16</inkml:trace>
  <inkml:trace contextRef="#ctx0" brushRef="#br0" timeOffset="15235.8715">17640 665 99 0,'53'-39'40'0,"-53"39"2"0,0 0-1 16,0 0-37-16,0 0 1 15,0 0-2-15,-13 64 1 16,13-64-1-16,-32 58 0 15,-15 33-2-15,-3 8 2 16,17-15-4-16,18-11 2 16,12-21-2-16,3-52 1 15,0 0 0-15,0 0 0 16,47 26 1-16,-47-26 0 15,0 0 1-15,55-42-2 16,-55 42 1-16,0 0-1 16,54-53 0-16,-54 53 0 15,0 0 0-15,52-34 0 16,-52 34-1-16,51-3-1 15,-36 15-4-15,-8 10-6 0,0 17-20 16,-9 7-9-16,2 5-2 16,0-5 0-16</inkml:trace>
  <inkml:trace contextRef="#ctx0" brushRef="#br0" timeOffset="15836.9059">18956 680 72 0,'0'0'38'0,"0"0"0"16,21-56 1-16,-21 56-33 15,0 0-1-15,-20-54-1 16,20 54 0-16,0 0-1 16,-56-36 1-16,56 36-1 15,-55 2-1-15,55-2 0 16,-69 26-1-16,69-26 1 15,-70 51 0-15,70-51-1 16,-57 67 0-16,-6 34-1 16,21 12 0-16,9 5-1 15,16-2-1-15,17-19-5 16,8-32-10-16,17-23-22 15,-1-41 0-15,8-15-2 0,-32 14 2 16</inkml:trace>
  <inkml:trace contextRef="#ctx0" brushRef="#br0" timeOffset="16550.9467">18569 1140 91 0,'-60'-53'40'0,"60"53"-1"16,0 0 1-16,-51-33-34 15,51 33-4-15,0 0-1 16,0 0 1-16,0 0 0 15,0 0-1-15,0 0 1 16,62-36-1-16,-62 36 0 16,83-4 0-16,-83 4 0 15,90-5-1-15,-90 5 1 0,90-6 0 16,-90 6 0-16,84-4 0 15,-84 4 0-15,62 2-1 16,-62-2 2-16,0 0-2 16,56 28 1-16,-70 2-2 15,-8 4 2-15,-7 4-2 16,9 4 2-16,2-2-1 15,21-5 0-15,11-15 0 16,19-9 0-16,6-12 1 16,-39 1-1-16,0 0 2 15,68-29-2-15,-68 29 2 16,48-32-1-16,-48 32 0 15,0 0 0-15,59-66-1 16,-59 66-3-16,22-50 2 0,-22 50-2 16,0 0 2-16,17-63 1 15,-17 63-1-15,0 0 1 16,0 0 0-16,9-57 3 15,-9 57-1-15,0 0 1 16,0 0-3-16,0 0 0 16,0 0 0-16,56-4 1 15,-56 4-1-15,0 0 0 16,60 38 0-16,-20 0 0 15,-3 2 0-15,-1 3 0 16,-17-2-1-16,-11 3 1 16,-16-3 0-16,-4-8 1 15,-1-18-2-15,1-6 2 16,12-9-1-16,-7-22 1 0,7 22-1 15,0 0 1-15,19-52 1 16,-19 52-1-16,25-49-1 16,-25 49-2-16,35-60 2 15,-35 60-4-15,42-61-1 16,-42 61-12-16,57-63-10 15,-57 63-16-15,61-55 1 16,-61 55 0-16,79-47 0 16</inkml:trace>
  <inkml:trace contextRef="#ctx0" brushRef="#br0" timeOffset="17074.9767">20802 1026 83 0,'0'0'41'0,"-47"-24"-2"16,47 24 4-16,0 0-37 15,-57-3 0-15,57 3-1 0,-60 24 1 16,10 12-1-16,-2 4-3 16,10 7 1-16,11-4-2 15,22 0 0-15,18-20 0 16,25-12 1-16,-34-11-2 15,52-17 2-15,-52 17 0 16,66-37-2-16,-66 37 0 16,70-47 0-16,-70 47 0 15,66-52 0-15,-66 52 0 16,62-50-2-16,-62 50 1 15,0 0 3-15,61-55-1 16,-61 55 0-16,14-8 0 16,6 24-1-16,-16 24-2 15,-4 12-1-15,10 13-17 0,-7-2-14 16,17 4-9-16,3-16 1 15,7-6-3-15</inkml:trace>
  <inkml:trace contextRef="#ctx0" brushRef="#br0" timeOffset="17955.027">19102 1859 50 0,'0'0'35'0,"6"-15"1"16,-6 15-4-16,0 0-17 15,0 0-3-15,0 0-5 0,0 0-1 16,0 0-2-16,11 14 0 15,-12 3-1-15,1 12 0 16,-1 5-1-16,-3 10 0 16,0 1 0-16,-2 7-2 15,-3-5 1-15,2 1-1 16,0-10 1-16,2-8-2 15,1-10 2-15,4-8-1 16,0-12 1-16,5-12 0 16,2-7 0-16,-1-6-1 15,1-5 1-15,2-9 0 16,-2-6 0-16,1-2 1 15,-1 0-2-15,3 3 2 16,-1 4-2-16,2 2 1 16,2 7 0-16,6 5 0 0,0 11-1 15,3 5 0-15,4 8 0 16,-2 4 0-16,3 6 0 15,-6 3 0-15,2 4 0 16,-9 4 1-16,-5 4-1 16,-6 6 0-16,-6 1 0 15,-9 1-1-15,-5 0 1 16,-7-3-1-16,-6-3 1 15,-2-2-1-15,0-6 0 16,-2-6 0-16,3-5 1 16,6-2 0-16,3 0 0 15,5-1 0-15,3 5 0 16,3 6 0-16,2 9 0 16,2 14 0-16,-4 9-1 0,2 11 1 15,-3 7 1-15,0 7 1 16,-1-2-2-16,-1 3 2 15,4-6-4-15,0-19-7 16,20 5-15-16,-14-31-13 16,24-5-2-16,-3-26-2 15,19-4 0-15</inkml:trace>
  <inkml:trace contextRef="#ctx0" brushRef="#br0" timeOffset="18685.0688">19555 2006 85 0,'0'0'37'16,"9"15"0"-16,-9-15 1 15,21 5-37-15,-3-5 0 16,15-3 1-16,2-8 0 15,3 0 0-15,6-8 0 16,1-1 1-16,-3-5 0 16,-4 0-1-16,-8-2 0 15,-4 2 1-15,-15 3-1 16,-6 3-1-16,-10 1 0 15,-6 9 0-15,-11 4 0 16,-7 7 0-16,-7 9 0 16,-5 6 0-16,-1 14 0 15,1 8-1-15,2 1 1 16,11 4-1-16,8-3 1 0,12 2-1 15,17-11 1-15,11-3-2 16,18-15 2-16,13-7 0 16,10-11 1-16,4-7-1 15,6-12 0-15,-4-5 1 16,-2-3-1-16,-5-4 1 15,-10 2-1-15,-8 2 0 16,-11 5 0-16,-7 6 1 16,-10 7-2-16,-14 13 1 15,0 0-1-15,-21 23 0 16,2 5 0-16,-8 5-1 15,1 4 1-15,0 2-1 16,3-1 0-16,6-1 0 16,8-8 1-16,9-11-1 0,0-18 1 15,28 6 0-15,-1-20 0 16,4-8 0-16,7-8 1 15,3-8 0-15,-2-2 0 16,3-5 0-16,-8 6-1 16,-2 2 1-16,-8 7-1 15,-4 9 1-15,-7 15-1 16,-13 6 0-16,13 13 0 15,-13 11-1-15,5 9 0 16,0 4-2-16,5 1 0 16,9 1-3-16,8 0-4 15,1-16-10-15,23 7-6 16,-7-25-11-16,19 0-2 0,-8-15-1 15,10-1 1-15</inkml:trace>
  <inkml:trace contextRef="#ctx0" brushRef="#br0" timeOffset="19053.0898">21084 1795 103 0,'-28'-3'39'16,"-18"5"1"-16,4 16-2 16,-8 5-34-16,6 9 0 15,-2 4-1-15,12 3-1 16,10-2 0-16,12-3-1 15,15-8 1-15,17-9-1 16,13-12 0-16,17-15 0 16,10-9 1-16,6-10 0 0,0-11-1 15,5-8 0-15,-8-8-1 16,-4-5 2-16,-10 4-3 15,-11 3 2-15,-10 7-1 16,-9 6 0-16,-14 17 0 16,-5 24 0-16,-18 4 1 15,-2 27-1-15,-8 10 0 16,-2 14-1-16,1 1 1 15,4 11-2-15,9 0 0 16,4-12-6-16,23 3-9 16,-8-27-8-16,26 8-11 15,-5-23-4-15,21 0-1 16,-6-21 0-16</inkml:trace>
  <inkml:trace contextRef="#ctx0" brushRef="#br0" timeOffset="19421.1109">21599 1815 102 0,'-31'12'38'0,"15"8"1"16,-12 2-2-16,6 13-32 16,1-2-1-16,10 3-2 15,-1-5 1-15,13-1-1 16,5-7 0-16,10-7-1 15,10-11 1-15,7-11-2 16,9-13 1-16,3-6 1 16,5-7 0-16,-1-6 0 15,-4 0-1-15,-2 0 0 16,-11 4 1-16,-5 6-1 0,-16 10 0 15,-11 18 0-15,0 0-1 16,-21 4 1-16,3 14-2 16,1 11 1-16,-2 5 0 15,4 2-2-15,7 1 0 16,8-7-2-16,17-2-3 15,2-25-12-15,28 7-9 16,-9-26-9-16,22-4-2 16,-5-18-1-16,12-4 0 15</inkml:trace>
  <inkml:trace contextRef="#ctx0" brushRef="#br0" timeOffset="19609.1216">22369 1436 113 0,'-35'32'39'0,"1"22"1"16,-12 5-7-16,8 4-29 15,-3 3 0-15,10 4-2 16,4-5-2-16,7-8-7 16,25 0-21-16,-5-23-11 15,21-4-1-15,2-22-2 16,18-6 1-16</inkml:trace>
  <inkml:trace contextRef="#ctx0" brushRef="#br0" timeOffset="19969.1422">22530 1731 114 0,'-18'14'40'0,"-10"2"2"16,10 15-3-16,-3-3-35 16,1 5-1-16,3 1 0 15,4 2-1-15,6-3-1 16,8-2-1-16,5-8 1 15,13-7-1-15,4-11 0 16,5-11 1-16,3-4-1 16,5-12 0-16,1-6 1 15,3-4 0-15,0-3 0 16,-3-1 1-16,-7 9-2 15,-3 4 0-15,-8 6 0 16,-8 9 0-16,-11 8 0 16,-5 13 0-16,-10 4 0 0,0 9 0 15,-2 1 0-15,-3 6 0 16,11 0-3-16,-1-9-3 15,20 1-6-15,-10-25-11 16,38 2-11-16,-11-17-7 16,18 0 1-16,0-16-1 15</inkml:trace>
  <inkml:trace contextRef="#ctx0" brushRef="#br0" timeOffset="20414.1677">23152 1722 107 0,'-18'15'39'15,"-6"1"3"-15,3 11-2 16,-13 7-34-16,9-8-2 15,2 0 0-15,3-2-1 0,5-4-1 16,9-7 0-16,6-13-1 16,0 0 0-16,25 2 0 15,-2-17 0-15,2-5 1 16,6-3-2-16,2-5 0 15,-2-1 0-15,0-1-2 16,-6 6 4-16,-4 2-4 16,-5 6 4-16,-6 7-4 15,-10 9 4-15,0 0-2 16,-2 13 0-16,-3-1 0 15,1 2 0-15,0 2 0 16,4-1 0-16,7-3 0 16,5-6 0-16,3-4 0 15,8-4 0-15,4-5 0 16,0-4 0-16,2-1 0 0,4-1 0 15,-4-1 0-15,0 1 0 16,-3 6 0-16,-5 4 0 16,-2 8 0-16,-19-5-3 15,21 30-11-15,-33-15-8 16,10 26-5-16,-30-4-13 15,0 14-2-15,-20 4-3 16,-6 11 1-16</inkml:trace>
  <inkml:trace contextRef="#ctx0" brushRef="#br0" timeOffset="21904.2529">16629 16664 17 0,'0'0'33'16,"0"0"0"-16,0 0 2 0,15-38-26 15,17 8-2-15,2-18 0 16,18-3 0-16,3-17-2 16,11 0-1-16,-4-7 0 15,0 5-1-15,-8 5-2 16,-8 6 1-16,-14 12-1 15,-11 5-1-15,-16 15 2 16,-10 8-2-16,-11 9 1 16,-8 11 0-16,-9 9 0 15,-1 12 0-15,-8 16 0 16,0 15 0-16,-1 13 1 15,2 15 0-15,2 5 0 16,14 7 0-16,5-6 0 16,17-8-1-16,11-14 1 0,23-15-1 15,14-19 0-15,20-21-2 16,17-18-2-16,8-24-11 15,18 3-23-15,-15-18 1 16,1 6-4-16,-20-13 1 16</inkml:trace>
  <inkml:trace contextRef="#ctx0" brushRef="#br0" timeOffset="22708.2989">17416 16536 39 0,'-5'11'33'15,"5"-11"1"-15,0 0-3 16,0 0-30-16,15-14-2 0,-5 6 1 16,3 0-1-16,-4 2 1 15,-9 6 1-15,17-8 0 16,-17 8 0-16,0 0 2 15,15 11 0-15,-15-11 1 16,12 12 0-16,1-13 0 16,8 1 0-16,1-11 0 15,8-1-1-15,1-7 0 16,4-6-1-16,-4-3 0 15,-1-1 0-15,-8 2-1 16,-8 2 0-16,-13 6-1 16,-7 4 1-16,-12 6 0 15,-6 7-1-15,-13 9 1 16,-5 9 0-16,-3 6 0 0,-2 9 1 15,-1 6 0-15,8 4 0 16,7 1-1-16,10 1 0 16,13-4 0-16,15-3 0 15,17-7-1-15,13-11 0 16,16-4-1-16,8-13-2 15,11-2-2-15,1-15-2 16,9 6-9-16,-18-26-14 16,13 15-6-16,-23-18 8 15,6 20 11-15,-26-13 6 16,-1 11 7-16,-14 3 3 15,-16-3 11-15,-1 21 14 16,0 0 9-16,-13 16-11 0,-15-5-7 16,14 23-5-16,-13-3-4 15,5 12-1-15,-2 0-2 16,5 2 1-16,0-8-1 15,4-5 0-15,9-10-1 16,3-12 0-16,3-10 0 16,23-15 0-16,0-15-1 15,7-5 0-15,6-12 1 16,5-5-2-16,0-2 2 15,0 5-2-15,-3 3 1 16,-8 9 0-16,-3 12-1 16,-9 13 0-16,-6 14 1 15,-7 14-1-15,-4 13 0 16,-2 7 0-16,2 8-1 0,3 1 0 15,10 0-1-15,1-5-2 16,20-2-7-16,-5-28-15 16,22 1-10-16,-4-22-2 15,10 1 1-15</inkml:trace>
  <inkml:trace contextRef="#ctx0" brushRef="#br0" timeOffset="23220.3282">18703 16458 42 0,'-25'0'35'15,"-15"-4"2"-15,3 18-1 16,-15-6-25-16,13 15-4 15,-5-3 0-15,9 9-1 16,-1-3-3-16,13 3 1 16,8-4-1-16,10-2 0 0,10-8-2 15,12-4 1-15,9-11 0 16,12-5-1-16,4-7 0 15,5-9-1-15,1-6 1 16,0-5-1-16,0-4 1 16,-8 0-1-16,-7 2 0 15,-4 2 0-15,-6 3 0 16,-8 8 0-16,-15 21 0 15,0 0 0-15,-8 21 0 16,-8 17-1-16,-7 15 1 16,-6 17 0-16,-2 13 0 15,-3 8 0-15,0 10 1 16,2-3 0-16,3-5-1 15,7-13 1-15,4-11-2 16,6-18 2-16,2-15-1 0,7-19 1 16,3-17-2-16,4-27 1 15,3-12 0-15,0-6-1 16,5-15 2-16,-4-6-2 15,6-9 1-15,-1 3-1 16,3 0 2-16,0 6-1 16,0 6 0-16,2 11-1 15,0 11 0-15,3-1-8 16,16 29-12-16,-17-18-11 15,20 23-7-15,-1-16-2 16,12 11 1-16</inkml:trace>
  <inkml:trace contextRef="#ctx0" brushRef="#br0" timeOffset="23527.3457">19427 15747 63 0,'14'3'39'0,"-16"9"-1"15,1 26 0-15,-10 5-34 16,-1 21-1-16,-6 13 0 15,-2 14-1-15,-5 10 0 16,1 8-1-16,-4-4 0 16,4-5 0-16,3-5-1 0,3-16-1 15,9-12-3-15,0-24-9 16,18-1-21-16,-9-28-4 15,17-7-2-15,-8-21 2 16</inkml:trace>
  <inkml:trace contextRef="#ctx0" brushRef="#br0" timeOffset="23700.3556">19206 16565 57 0,'-27'-31'40'0,"9"17"-1"16,-4-7 1-16,22 21-29 16,-13-6-5-16,13 6-2 15,20-1-1-15,4-3-2 16,13-1-4-16,4-13-6 0,25 12-17 15,-1-24-12-15,20 5-2 16,-6-15 0-16,15 3 0 16</inkml:trace>
  <inkml:trace contextRef="#ctx0" brushRef="#br0" timeOffset="24120.3796">20015 15817 62 0,'-17'4'40'0,"10"19"-2"15,-10-2 2-15,12 16-35 16,-12 11-1-16,1 16-1 15,-7 12 0-15,0 14-1 16,-3 4 1-16,2 1-1 16,5-7-1-16,6-9 0 15,8-14 0-15,9-16 0 16,7-20 0-16,12-21-1 15,7-20 0-15,5-14 0 16,-1-12 0-16,2-2 1 16,-5-4-1-16,-1 5 0 15,-6 6 0-15,-9 13 0 16,-5 17 1-16,-5 18-1 15,-5 16 0-15,-2 8 0 16,-1 9-1-16,-1 0-4 0,13 15-12 16,-11-25-10-16,23 10-12 15,-2-25-3-15,20-4 0 16</inkml:trace>
  <inkml:trace contextRef="#ctx0" brushRef="#br0" timeOffset="24496.4011">21069 15855 55 0,'-32'12'37'0,"1"17"0"16,-12 5 0-16,6 20-32 16,-8 9-1-16,3 12 0 15,1 7 0-15,9 5-1 16,8-4 0-16,15-3-1 15,10-9-1-15,16-17-3 16,18-1-6-16,1-31-25 16,27 4-5-16,-4-23-2 15,11-1 0-15</inkml:trace>
  <inkml:trace contextRef="#ctx0" brushRef="#br0" timeOffset="25014.4308">21258 16419 52 0,'-13'5'37'0,"-7"-1"-1"16,6 10 0-16,-1 1-33 16,1 10 0-16,-3 0 1 15,3 9-1-15,-6 3-1 16,8-2 1-16,-3-2 0 0,5-2-1 15,1-9-1-15,9-10 1 16,0-12-1-16,21-9-1 16,0-13 1-16,6-10-1 15,5-7 1-15,0-6-1 16,-1-2 0-16,2-1 0 15,-9 8 1-15,-3 5-1 16,-7 13 0-16,-7 7 0 16,-7 15 1-16,0 0-1 15,-2 23 0-15,-3 1 0 16,5-4 1-16,0 4-1 15,7-7 0-15,8-6 1 16,8-9-1-16,5-8 0 16,6-7 1-16,0-4-1 15,2-3 1-15,-3-1 0 0,-2 2 0 16,-9 6 0-16,-7 5 0 15,-5 10 0-15,-10-2 0 16,0 28-1-16,-8-3 1 16,-1 9 0-16,1 1-2 15,-1 3 1-15,5 6-6 16,-6-16-11-16,20 12-11 15,-11-24-11-15,18-2-3 16,-3-22 1-16</inkml:trace>
  <inkml:trace contextRef="#ctx0" brushRef="#br0" timeOffset="25358.4505">22139 15779 59 0,'-1'21'40'0,"13"9"-2"15,-3-11 1-15,15 5-35 16,-1 3-1-16,6 1 0 15,1 2-1-15,1 11 0 16,-4 1 0-16,-2 5-1 16,-9 6 0-16,-5 8-1 15,-7 2 0-15,-9 7 0 16,-10 5 0-16,-9-4 0 0,-6-3 0 15,-1-6-2-15,4-1-14 16,-13-27-16-16,20-3-7 16,-1-24-1-16,21-7-1 15</inkml:trace>
  <inkml:trace contextRef="#ctx0" brushRef="#br0" timeOffset="28785.6465">1466 4873 43 0,'0'-12'31'0,"0"12"3"16,0-19-2-16,0 19-19 16,0 0-7-16,0 0 0 15,0 0 2-15,0 25-4 16,0 3 1-16,5 15-2 15,-5 3 1-15,4 15-2 16,-2 5 2-16,1 9-2 16,-1-6-1-16,2-1 1 15,-1-9-1-15,2-7 1 16,0-11-2-16,-2-12 1 15,2-11-1-15,-5-18 0 16,0 0 1-16,10-4-1 0,-10-19 1 16,-1-6-1-16,-2-11 2 15,-2-8-2-15,-4-8 1 16,-1-6-1-16,1-5 1 15,0-4 0-15,0 0-1 16,4 0 0-16,10 3-1 16,2 5 2-16,6 8-2 15,6 7 2-15,6 10-2 16,3 12 1-16,-1 10 0 15,2 12 0-15,-3 10 1 16,-6 9-1-16,-7 11 0 16,-7 11 0-16,-14 5 1 15,-7 4-1-15,-5 4 1 16,-13-2-1-16,1-1 0 15,-6-4-1-15,4-4-2 0,1-15-7 16,19 3-26-16,-6-17 0 16,20 3-1-16,0-13-2 15</inkml:trace>
  <inkml:trace contextRef="#ctx0" brushRef="#br0" timeOffset="29452.6846">1899 5181 65 0,'5'20'35'0,"3"0"-1"16,-8-20 2-16,11 18-30 16,-11-18 0-16,26-8-1 15,-7-13 1-15,10 4-2 0,-1-12 0 16,1-6-2-16,-2-1 0 15,-1 0 0-15,-6-3-2 16,-5 4 2-16,-11 1-2 16,-7 7 1-16,-8 5-1 15,-7 6 2-15,-10 6-3 16,-2 8 2-16,-7 8 1 15,-3 9-2-15,0 7 2 16,0 9-2-16,3 5 1 16,8 3-1-16,11 2 1 15,9 0 0-15,14-8-1 16,13-4 1-16,15-7 0 15,14-9-1-15,6-8 1 16,8-5 0-16,1-7-1 0,-1 4 1 16,-2-6-1-16,-8 6 1 15,-6 3-1-15,-12 4 0 16,-10 6 1-16,-8 8-1 15,-13 3 0-15,-6 7 1 16,-4 1-1-16,-7-3 0 16,1-2 0-16,1-1 0 15,3-11 0-15,10-12 0 16,0 0 0-16,-7-15 0 15,14-11 1-15,5-5-1 16,1-6 0-16,0-5 1 16,2 1 0-16,0-1-1 15,-1 6 0-15,-3 8 1 16,-4 3-1-16,3 5 0 15,0 5-1-15,3 5 1 0,2 4-1 16,2 0 0-16,4 2-1 16,3-4-3-16,10 7-4 15,-10-14-9-15,16 15-17 16,-16-14-2-16,11 10 0 15,-9-11-1-15</inkml:trace>
  <inkml:trace contextRef="#ctx0" brushRef="#br0" timeOffset="29626.6946">2862 4890 79 0,'-2'29'35'0,"-9"-9"0"16,7 15 0-16,-7-5-27 16,7 14-2-16,-4-4-1 15,3 4-1-15,-1-3-1 0,8-2-2 16,4-6-2-16,1-20-6 15,14 0-25-15,-8-23-4 16,8-3-1-16,-6-23-2 16</inkml:trace>
  <inkml:trace contextRef="#ctx0" brushRef="#br0" timeOffset="29792.7041">2776 4649 82 0,'-29'-6'35'0,"9"11"-1"16,7 3 0-16,9 5-33 15,18-1-4-15,6-9-7 16,19 6-24-16,4-8 0 0,14 4-1 16,0-6 1-16</inkml:trace>
  <inkml:trace contextRef="#ctx0" brushRef="#br0" timeOffset="30107.7221">3292 4792 58 0,'-4'27'37'16,"-1"8"-1"-16,-13-3 3 15,3 12-24-15,-7-6-4 16,8 8-3-16,-1-3-1 15,12 0-2-15,3-6-2 16,10-2 0-16,10-11-1 16,8-8 0-16,10-12-1 15,-2-14 0-15,5-11 0 0,-1-12 0 16,-4-8 0-1,-6-5 0-15,-12-5-1 0,-5-1 0 16,-11 2-1-16,-8 4 0 16,-8 9-1-16,-5 7 0 15,-2 10-1-15,-1 7-1 16,5 12 1-16,-1 5-1 15,10 14-4-15,8-18-11 16,4 32-15-16,5-18-2 16,20 7 0-16,0-14 0 15</inkml:trace>
  <inkml:trace contextRef="#ctx0" brushRef="#br0" timeOffset="30482.7435">3861 4796 85 0,'-25'0'35'16,"0"13"4"-16,-12 0 0 15,10 12-32-15,-8 4-1 16,5 6-1-16,5 4 0 16,11 4-2-16,6-4 1 15,12-4-2-15,10-11 0 16,14-10-1-16,7-19 1 15,8-15-1-15,4-16-1 16,5-16 2-16,-2-10-2 16,-5-9 1-16,-6-5-1 15,-9-1 1-15,-12 2-1 16,-4 8 0-16,-13 11 1 15,-5 13-1-15,-10 20 1 0,-3 21-1 16,-1 24 0-16,-8 19-1 16,4 20 0-16,2 11 0 15,8 10-3-15,-2 1-8 16,23 8-3-16,-4-26-7 15,31 7-6-15,-7-29-11 16,17-1-2-16,-3-21 0 16</inkml:trace>
  <inkml:trace contextRef="#ctx0" brushRef="#br0" timeOffset="31038.7754">4682 4066 61 0,'-34'21'33'15,"-9"18"0"-15,2 28 0 16,-8 17-28-16,9 18 0 16,0 4 1-16,11 9-2 15,7-8 1-15,16-4-2 0,11-16 0 16,16-16-2-16,16-17-4 15,10-28-22-15,20-8-10 16,3-22 0-16,7-7-2 16</inkml:trace>
  <inkml:trace contextRef="#ctx0" brushRef="#br0" timeOffset="31338.7925">4973 4576 78 0,'-39'2'36'16,"9"14"1"-16,-4-4-1 15,5 10-32-15,5-4-1 16,9 4 0-16,8-7 0 0,10-1 0 16,8-4 0-16,8-3-1 15,6 1 0-15,4 1-1 16,-2 3 1-16,-3 3-1 15,-1 7 0-15,-5 7-1 16,-12 4 2-16,-6 2-2 16,-5 2 2-16,-4-4-2 15,-1-2 0-15,0-15-4 16,10 0-6-16,-9-31-16 15,18 3-12-15,-3-23 0 16,16-1-2-16,-4-18 1 16</inkml:trace>
  <inkml:trace contextRef="#ctx0" brushRef="#br0" timeOffset="31639.8097">5089 4013 91 0,'4'16'37'15,"11"1"2"-15,0-9-1 16,18 12-34-16,0-4-2 16,15 8 0-16,2 3 1 15,4 5-2-15,-4 7 1 16,0 12-1-16,-12 9 1 15,-8 8-2-15,-16 9 0 16,-11 4 1-16,-11 3 1 16,-10-3-3-16,-7-3 2 15,-2-13-5-15,10-3-8 0,-8-31-9 16,27-3-14-16,-2-28-4 15,21-2-2-15,5-24 1 16</inkml:trace>
  <inkml:trace contextRef="#ctx0" brushRef="#br0" timeOffset="31790.8184">5848 4811 94 0,'-12'14'40'0,"-2"9"1"16,-8-15-3-16,6 0-34 15,2 0-19-15,-9-21-14 16,23 13-10-16,-21-15-1 15,21 15-1-15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4T02:18:54.04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2369 15684 6 0,'0'-9'9'0,"0"9"-1"16,0-13-1-16,0 13 0 0,2-10-1 16,-2 10-2-16,0 0 0 15,0 0-1-15,0 0-2 16,10-5-3-16,-10 5-18 15,5 13-1-15</inkml:trace>
  <inkml:trace contextRef="#ctx0" brushRef="#br0" timeOffset="7392.4228">2425 16257 16 0,'0'0'26'16,"0"0"-3"-16,-10-11-10 15,10 11-2-15,1-26-6 16,1 11-1-16,-2-3-3 15,0-2 0-15,0 1 0 0,0 2 0 16,-1 0 1-16,2 7-1 16,1-5 0-16,-1 5-1 15,-1-1 2-15,4-3-1 16,0-2 0-16,4-4 0 15,0-3 0-15,4-2 0 16,-2-6 1-16,4 0-1 16,0-3 0-16,-1 5 0 15,-3 1 0-15,0 0 0 16,0 3 0-16,-1 4 0 15,-3 0 0-15,2 0-1 16,-2 1 1-16,-1-1-1 16,4-5 1-16,0 0-1 15,0-5 0-15,5-3 0 0,-2 1 0 16,0-3 2-16,1 3-2 15,-1-1 1-15,2 2-1 16,-5 3 2-16,-2 1-2 16,0 3 2-16,-1 2-1 15,-1-1-1-15,0-2 1 16,4 0 0-16,-1-5-1 15,2 2 1-15,-2-2-1 16,1 0 1-16,4 0-1 16,-3 1 1-16,-2 1-1 15,0 3 1-15,-1 4-1 16,-1-2 1-16,0 2-1 15,1-1 0-15,-1 0 1 16,-1 0-1-16,2-5 1 0,3 1 0 16,0-1 0-16,2-3 1 15,-3 2-1-15,3-1 1 16,-2-1-1-16,0 1 1 15,-2 3-1-15,2-1-1 16,-3 5 0-16,-3-2 0 16,2 2 1-16,2 1-1 15,-2-2 0-15,3 0 0 16,1-1 0-16,3-2 0 15,-2-2 0-15,3 0 0 16,-1-2 0-16,2 1 0 16,0 0 0-16,-1 0 0 15,-1 0 1-15,-2 3-1 0,3 1 0 16,-4 0 0-1,3-1 1-15,-1 4 0 0,-2-2-1 16,0-1 2-16,2 3-1 16,-2-3 0-16,2 1-1 15,-3-2 2-15,2-1-2 16,-1 3 1-16,2-5-1 15,-2 1 0-15,2-1 1 16,-2-3-1-16,-1 3 0 16,2-4 0-16,2 5 0 15,-3-2 0-15,3 4 1 16,-3 1-1-16,3 1 0 15,-3 2 0-15,1 1 0 16,3-2 0-16,-3 1 0 16,3 0 0-16,-1 0 0 15,1-3 0-15,0 4 0 0,-3-2 0 16,2 1 1-16,1 1-1 15,0-1 1-15,0 1 1 16,-2-3-2-16,0 2 1 16,3-3 0-16,-1-1-1 15,3-2 1-15,2-5-2 16,-3 1 2-16,3-3-1 15,3 2 0-15,-3-2 0 16,1 1 0-16,-1 3 0 16,-3 2 0-16,1 2 1 15,1 3-1-15,-2 1 0 16,1-2 0-16,2 1 1 15,-1-3-1-15,2-1 0 0,3-1 0 16,4-1 1-16,-1-1-1 16,2 0 0-16,0 2 0 15,0 0 1-15,-2 2-1 16,2 2 0-16,-3-1 0 15,-3 3 0-15,2 0 0 16,-1-3 0-16,0-2 0 16,3-2 0-16,0 1 1 15,3-3-1-15,0 0 0 16,3 1 0-16,-1 0 1 15,0 1-1-15,0 2 1 16,-1 2-1-16,1 0 0 16,0-1 0-16,1 3 0 15,4-3 0-15,1-2 0 0,-2 2 1 16,4-4-2-16,0 3 2 15,-1-2-2-15,-3 2 2 16,2 2-2-16,-8 0 2 16,-3 3-1-16,1 1 0 15,-2-1 0-15,-4 3 0 16,-3 0 0-16,1-2 0 15,0 1 0-15,1-1 1 16,2-2-1-16,-3 2 0 16,4-3 1-16,2 2-1 15,-1 1 0-15,-2 0 0 16,1 1 1-16,-1 1-1 15,1 2 0-15,1-1 0 16,0 0 0-16,3-3 0 16,2 0 0-16,3-1 0 0,6-1 0 15,4-5 0-15,1 1 0 16,2-5 2-16,1 4-2 15,1-3 2-15,1-2-1 16,-5 2 0-16,2-3 0 16,-5 4 1-16,0-4-1 15,0 2-1-15,-2-2 0 16,1 4 0-16,-3-2 1 15,4 3-1-15,-3-1 0 16,1 3-1-16,-1 1 2 16,1 2-2-16,-3-1 2 15,-1 3-2-15,1-3 2 16,-4 2-1-16,0-1 0 15,-1-1-1-15,0-1 2 0,0-1-1 16,1 1 1-16,1-3-1 16,0 2 1-16,1-4-1 15,0 6 0-15,1-3 2 16,-1 1-2-16,0 2 0 15,-4 0 0-15,-1 1 0 16,-1-1 0-16,1 1 1 16,-4 1-1-16,4 2 0 15,1-4 0-15,-1 2 0 16,6-4 0-16,3 1 0 15,1-3 0-15,5 0 0 16,1-2 0-16,3-3 0 16,4-1-1-16,-1-1 1 15,0 0-1-15,-1 1 1 0,0-1 0 16,1 3-1-16,2-3 1 15,0 0-1-15,-1-1 1 16,4 2 0-16,-2-5 0 16,2 4 0-16,-3 1 1 15,0-1-1-15,-6 2 0 16,-3 2 1-16,0 3-1 15,-5 2 0-15,0 3 1 16,-1-1-1-16,4-1 1 16,4 1-1-16,3-3-1 15,3 1 1-15,5-2-2 16,5 0 2-16,0-3-1 15,3 2 1-15,-2-1-2 0,-3 2 2 16,-2-1 1-16,-4-1-2 16,-2 1 2-16,-7-1-1 15,2 2 0-15,-6 3 1 16,1-2-1-16,0 1 0 15,-2 2 0-15,-1 3 0 16,1 2 0-16,2 0 1 16,-5 0-1-16,2 0 0 15,-3 2 0-15,2 0 0 16,-5-1 0-16,2 2 0 15,3-3 1-15,-2 3-1 16,2-4 0-16,3-2 1 16,1-1-1-16,5 0 1 15,-1-2 0-15,5 1 0 0,1-2-1 16,1 0 1-16,3 1-1 15,0 3 0-15,1 1 1 16,4-1-1-16,-3 2 0 16,0-2 0-16,-1 0 0 15,2 0 0-15,-2 0 0 16,1 1 0-16,-1-4 1 15,5 3-1-15,-3-4 0 16,3 2 0-16,-1 0 0 16,2 0 0-16,-6 4 1 15,1 0-1-15,-2 2 0 16,-5 2 0-16,-3 0 0 15,-1 4 0-15,2 1 0 16,-4 1 0-16,2-1 0 16,-1 0 0-16,2 0 0 0,-1 0 0 15,-3-3 1-15,4-1 0 16,1-2-1-16,-2 1 2 15,0 1-2-15,2 0 2 16,-1 1-2-16,2 0 2 16,-3 2-2-16,4 1 0 15,-2 2 0-15,0-2 0 16,-1 0 1-16,-1 0-1 15,3-2 0-15,-4-2 0 16,1-2 1-16,3 0-1 16,-4-2 1-16,1 4-1 15,-2-4 1-15,2 4-1 16,-4-2 0-16,0 3 0 15,-1 1 1-15,1 1-1 0,-1-3 0 16,2 3 1-16,-3-2-1 16,2-4 0-16,-2 0 1 15,4 1-1-15,5-5 0 16,0 1 0-16,3-1 0 15,8 1 0-15,4-3 0 16,6 1-1-16,5-1 0 16,0-1-5-16,16 8-21 15,-12-9-11-15,11 7 3 16,-8-6-5-16</inkml:trace>
  <inkml:trace contextRef="#ctx0" brushRef="#br0" timeOffset="9502.5435">12995 6526 16 0,'16'-12'23'16,"-16"12"-1"-16,20-13-3 16,-2 8-2-16,-3-8-3 15,13 5-2-15,-5-12-1 16,15 12-2-16,-3-14-1 15,11 7-2-15,1-11-1 0,6 5-1 16,3-4 0-16,2 2-1 16,3-4-1-16,3-1-1 15,-3 2 0-15,2 1-1 16,-2-2 1-16,-4 3-1 15,3 1 1-15,-7-3 0 16,-2 3 0-16,0 3 0 16,-2-4 1-16,0 3-1 15,-1-1 0-15,3-1 1 16,0-2-1-16,4 5 0 15,-1-6 0-15,3 3 0 16,0-1-2-16,2 1 3 16,1-2-3-16,0 0 3 15,0-2-3-15,-1 0 0 0,2-2 0 16,5 3 1-16,0-1 0 15,4-3-2-15,1 3 3 16,2-1-3-16,4 1 2 16,-2 1 0-16,1-1 1 15,0 1-1-15,-3-2 0 16,0-1 0-16,3 2 1 15,3-4-1-15,-3 2 0 16,1-2 0-16,-2-1 1 16,0 5-1-16,1-3 0 15,-8 2 0-15,0 0 0 16,-4 3 0-16,-4 1 0 15,2 0 2-15,-2 1-4 16,1 2 4-16,-1-2-4 0,3-1 3 16,1 0-3-16,4-2 2 15,0-2-2-15,7-1 0 16,2-3 2-16,2 1-1 15,4-4 1-15,1 3 0 16,-2-4 0-16,3 3 0 16,-4 1 0-16,3 1 0 15,-3-3 1-15,2 3-1 16,2 0 0-16,3 1 0 15,3 2 0-15,0-2 0 16,0 2 1-16,-2 0-1 16,-4-2 0-16,0 2 2 15,0 0-2-15,0 3 2 0,1-2-2 16,0 2 1-16,3 1-1 15,2-2 1-15,1 5 0 16,-2-2-1-16,0 1 0 16,-5 0 0-16,-5 1 1 15,-5-1-1-15,-7 0 0 16,-7 0 0-16,-3-1 0 15,0 2 1-15,-6 3-1 16,5-2 0-16,4 2 0 16,10-2 0-16,5 5 0 15,8 0 0-15,3-1 1 16,3 1-1-16,-3 0 0 15,-3-2 0-15,-7-2 1 16,-11 0 0-16,-9-1-1 16,-10-3 1-16,-5 2 0 0,-5 1 0 15,-3 0 0-15,1 2-1 16,5-2 1-16,2 2-1 15,5 1-1-15,3 0 2 16,2 1-2-16,1 2 2 16,-1 1-2-16,-3 0 2 15,-3-1-2-15,-2 1 2 16,-2 2 0-16,1-3-1 15,-1 1 1-15,7-2-1 16,5 2 0-16,5 1 0 16,3 0 1-16,9-1-2 15,3-2 2-15,0 3-1 16,3-3 1-16,2-1-1 15,0-4 1-15,4-1-1 0,1-1 1 16,9-1-1-16,5-1 1 16,8 1 0-16,10 0 0 15,3 3-1-15,6 2 1 16,0 3-1-16,-1 1 1 15,-2-1-1-15,-9 4 1 16,-5-1-1-16,-8-1 0 16,-5-2 1-16,-6-1-1 15,-5 1 0-15,-4 0 1 16,3 1-1-16,-5 1 0 15,2-1 0-15,-3 0 0 16,-2 5 0-16,-5-2 0 16,-3 2 0-16,-2 3-4 15,-19-11-26-15,12 11-7 16,-15-9 1-16,0 7-3 0</inkml:trace>
  <inkml:trace contextRef="#ctx0" brushRef="#br0" timeOffset="10509.6011">13501 6279 55 0,'20'-13'33'0,"-2"3"0"16,-9-3-1-16,-9 13-24 15,-4-9-1-15,-12 14-1 16,-18 0-3-16,-9 11-1 16,-14 8-2-16,-11 3 0 15,-14 11 1-15,-9 5 0 16,-6 9 0-16,-8 7 0 15,-10 4-1-15,-4 9 2 16,-11 0-2-16,0 2 2 16,11 1-7-16,4-11-28 15,25-2 1-15,13-15-2 16,28-8 1-16</inkml:trace>
  <inkml:trace contextRef="#ctx0" brushRef="#br0" timeOffset="13151.7523">14721 6703 78 0,'4'15'35'16,"-3"8"-2"-16,-4 4 1 16,8 13-30-16,-9 11-2 15,4 12 1-15,-1 7-1 16,0 6-1-16,-4 7 0 15,-1 1-2-15,-3-5 1 16,1-7-2-16,0-1-12 0,-2-26-23 16,8-12 3-16,1-19-2 15,1-14 0-15</inkml:trace>
  <inkml:trace contextRef="#ctx0" brushRef="#br0" timeOffset="13685.7828">14394 6854 95 0,'-37'-14'38'16,"9"1"1"-16,28 13-2 16,13-28-31-16,26 10 0 15,20-7-2-15,19-1-1 16,9-3 0-16,10-1-1 0,7 2 0 15,3 2-2-15,-10 7 1 16,-6 8-1-16,-15 6 1 16,-10 9-1-16,-11 9 0 15,-18 15 0-15,-15 12 0 16,-17 14 0-16,-11 9 0 15,-11 14 1-15,-7 5-2 16,-5 6-1-16,-7 3 1 16,2-4 0-16,2-7 0 15,8-8 0-15,5-15 0 16,15-14 0-16,8-17 1 15,14-16 0-15,11-20 1 16,9-16 0-16,8-16 0 16,3-12 2-16,3-6-1 0,-3-6 0 15,-3 1-1-15,-4 6 1 16,-9 12 0-16,-5 11-1 15,-12 20 0-15,-16 16 0 16,9 21-1-16,-13 13-2 16,-10 16 2-16,0 6-1 15,-2 8 0-15,-2 1-1 16,8-2-1-16,7-8-3 15,13-7-2-15,-1-25-12 16,28 1-17-16,0-26-2 16,20-5-1-16,-1-24 0 15</inkml:trace>
  <inkml:trace contextRef="#ctx0" brushRef="#br0" timeOffset="13862.7929">16110 7035 82 0,'1'-45'39'16,"-2"21"0"-16,-16 6-1 15,0 25-19-15,-11 5-15 16,3 23-1-16,-4 9-1 15,6 9-2-15,1 7 0 16,8 4-1-16,9 0-1 16,6-11-5-16,21-4-28 15,-1-21-4-15,15-10 0 16,-2-19 1-16</inkml:trace>
  <inkml:trace contextRef="#ctx0" brushRef="#br0" timeOffset="14294.8176">16184 6699 77 0,'-26'-19'34'16,"4"15"-1"-16,22 4 1 16,-9 17-23-16,28-6-10 15,14 2-1-15,16-3 0 16,12 1-1-16,10-1 0 15,1 2 0-15,-2 2 1 16,-5 1-1-16,-12 4 1 16,-13 2 1-16,-15 4-1 15,-17 0 2-15,-12 5 1 16,-17-3 2-16,-3 7 0 15,-11-6 0-15,1 6 0 16,-2-8 0-16,6 2 0 16,7-6-1-16,15-1-1 0,10-9-1 15,18-1 0-15,15-8-1 16,9-2-1-16,4 2 0 15,5 4 1-15,-7 1-1 16,-11 6 0-16,-14 5 0 16,-19 7 0-16,-22 6 0 15,-13 5-1-15,-11 1 1 16,-7-2-2-16,5 0-7 15,-3-16-28-15,21-4-3 16,8-16 1-16,20 0-2 16</inkml:trace>
  <inkml:trace contextRef="#ctx0" brushRef="#br0" timeOffset="14676.8395">18173 6342 87 0,'0'0'36'0,"-26"26"1"16,9 14 1-16,-16 18-34 15,10 14 0-15,-1 14-2 16,4 11 1-16,3 4-2 16,2 4 0-16,8-7-1 15,7-8-2-15,14-12-1 16,7-21-5-16,18-10-26 15,0-22-2-15,17-13 1 16,0-17-3-16</inkml:trace>
  <inkml:trace contextRef="#ctx0" brushRef="#br0" timeOffset="14984.8571">18556 6929 95 0,'-28'3'36'16,"-9"7"0"-16,3 20 1 15,-9 1-31-15,7 15-2 16,6 1 1-16,13 3-3 15,11-3 1-15,9-3-1 16,16-9 0-16,15-8-1 16,10-10 1-16,11-14-1 15,1-9 0-15,4-8-1 16,-6-12 0-16,-2-6 2 15,-11-5-2-15,-16-1 1 16,-9-5-2-16,-13 3 1 16,-13 2-2-16,-3 3 0 15,-7 10-2-15,-3 0-4 0,9 21-14 16,0-10-16-16,14 14 0 15,11-4 0-15,17 11 2 16</inkml:trace>
  <inkml:trace contextRef="#ctx0" brushRef="#br0" timeOffset="15314.876">19247 6928 64 0,'11'1'36'0,"-11"-1"-1"16,-18 11 2-16,-12-6-12 15,-3 17-17-15,-11 0 0 16,4 16-2-16,-10-1 0 15,15 8-2-15,4-4 0 16,14 0-1-16,14-4 0 0,15-8-1 16,14-10 0-16,18-12-2 15,8-10 2-15,7-12-2 16,1-9 0-16,-1-6 1 15,-10-6-1-15,-6-3 0 16,-15-2 0-16,-12 1 0 16,-13 4 0-16,-10 2 0 15,-7 5-1-15,-7 5-1 16,1 7-2-16,-1-2-4 15,21 19-22-15,-10-22-8 16,20 13 0-16,5-12-2 16,20 0 0-16</inkml:trace>
  <inkml:trace contextRef="#ctx0" brushRef="#br0" timeOffset="15540.8889">19858 6176 91 0,'-11'-6'36'16,"-1"24"1"-16,-9 12 0 15,12 21-31-15,-14 13-2 16,7 19 1-16,-2 12-3 16,4 8 2-16,5 4-2 15,7-5 0-15,3-3-2 16,8-11-2-16,11-3-18 15,-4-29-19-15,15-10 2 16,-5-23-3-16,12-16 2 16</inkml:trace>
  <inkml:trace contextRef="#ctx0" brushRef="#br0" timeOffset="15797.9036">19939 6793 110 0,'-39'5'38'0,"9"13"1"16,-1-2 0-16,17 6-34 15,6-1-1-15,12 1 0 16,15-4-1-16,9 1-1 16,5-3 1-16,8 0-2 15,-1-1 1-15,2 1-1 16,1-1-1-16,3-3-1 15,0-2-2-15,3-9-3 16,17 7-24-16,-13-17-9 0,12 0-2 16,-7-15 0-16,7 4 0 15</inkml:trace>
  <inkml:trace contextRef="#ctx0" brushRef="#br0" timeOffset="16071.9193">20600 6782 110 0,'-32'2'38'0,"-5"0"1"16,9 11-1-16,-7-4-34 15,16 8-1-15,4-2 0 16,10 3 0-16,9-3-1 16,10 3-1-16,8-4 1 15,10-2-1-15,2-1 0 16,5-1 0-16,-6 3 0 0,-4 2 1 15,-6 4-2-15,-13 5 1 16,-11 1 0-16,-13 6 0 16,-7 4-1-16,-9-3-1 15,-4 3-2-15,-7-16-16 16,16 10-18-16,-8-14-5 15,17-4 1-15,-1-17-3 16</inkml:trace>
  <inkml:trace contextRef="#ctx0" brushRef="#br0" timeOffset="16524.9452">21753 6287 98 0,'0'0'37'16,"6"-12"0"-16,1 30 0 15,-8 12-34-15,0 18 1 16,-6 16-2-16,-5 20 2 15,-6 9-2-15,-3 9 2 16,-1-1-3-16,2-2 1 16,10-10-2-16,11-16-5 15,28-12-26-15,4-30-9 16,23-14 3-16,8-19-2 15</inkml:trace>
  <inkml:trace contextRef="#ctx0" brushRef="#br0" timeOffset="16734.9572">22212 6825 115 0,'-30'29'38'0,"-7"6"1"16,10 12-4-16,2-3-33 15,6 4-1-15,15-5 0 16,7-3-1-16,8-10 0 15,12-12-3-15,13-1-15 16,-2-20-20-16,10-10 1 16,-3-18-1-16,2-3 0 15</inkml:trace>
  <inkml:trace contextRef="#ctx0" brushRef="#br0" timeOffset="16900.9667">22231 6370 103 0,'-49'-74'38'0,"11"19"-1"15,1 8-1-15,16 19-27 16,3 8-6-16,20 10-1 15,12 5-3-15,11-2-5 16,23 14-21-16,-4-11-10 16,16 5 0-16,-3-6-1 15,7 5 1-15</inkml:trace>
  <inkml:trace contextRef="#ctx0" brushRef="#br0" timeOffset="17103.9783">22641 6105 77 0,'12'24'35'15,"-15"-2"-1"-15,3 14 3 16,-13 5-25-16,16 19-2 0,-13 5-2 15,10 18 1-15,-7 2-3 16,3 13 1-16,-8-2-3 16,3 1-1-16,-3-5-1 15,1-3-2-15,5-10-2 16,4-16-5-16,20-5-24 15,-4-24-8-15,17-16 0 16,1-18-2-16,15-11 1 16</inkml:trace>
  <inkml:trace contextRef="#ctx0" brushRef="#br0" timeOffset="17343.992">22867 6670 115 0,'-33'8'40'0,"5"10"1"16,-3 1-2-16,10 8-33 15,2 0-3-15,9 3-1 16,9-2 1-16,7-1-1 16,8 3-1-16,8-3 0 15,9-1 1-15,6-3-2 16,5-3 0-16,3-6-4 15,10 3-7-15,-11-17-27 16,17 4-2-16,-4-17-1 16,6 3-1-16</inkml:trace>
  <inkml:trace contextRef="#ctx0" brushRef="#br0" timeOffset="17689.0118">23296 6880 96 0,'-32'24'39'0,"2"-5"1"15,19 3-1-15,11-22-25 16,17 19-9-16,15-20-1 16,12-7 0-16,7-7-1 15,3-6-1-15,1-6 1 16,-4-5-2-16,-9-3 0 15,-15 0 0-15,-15-1 0 16,-15 4 1-16,-17 11-2 16,-13 7 0-16,-14 13 0 15,-10 14 0-15,-3 15 0 0,-1 13 0 16,7 12 0-16,8 2 0 15,20 4 0-15,21-1 0 16,21-9 0-16,26-10 0 16,29 3-15-16,0-28-19 15,27-1-7-15,-1-11-1 16,6 2-2-16</inkml:trace>
  <inkml:trace contextRef="#ctx0" brushRef="#br0" timeOffset="18455.0556">13294 8543 40 0,'6'-33'33'0,"-6"4"2"16,-15 6 0-16,-4 18-17 15,-18 2-11-15,0 19 1 0,-11 6-1 16,1 18 0-1,-7 2 0-15,11 10-1 0,3-6 0 16,14-1-2-16,16-8 1 16,19-10-1-16,17-12 0 15,18-17-2-15,17-13-2 16,14-13 1-16,5-10-1 15,1-6 0-15,-4-6-1 16,-10-1 1-16,-14 4-1 16,-12 6 1-16,-16 5 1 15,-13 13-1-15,-14 9 1 16,-10 12-1-16,-8 12 0 15,-2 15 1-15,-1 12-1 16,2 12 1-16,4 5 1 0,7 2-1 16,6 0 0-1,8-10-7-15,27 2-19 0,-7-23-15 16,21-8-1-16,4-22-2 15,17-10 0-15</inkml:trace>
  <inkml:trace contextRef="#ctx0" brushRef="#br1" timeOffset="30866.7655">14921 7943 60 0,'-44'15'33'16,"-1"7"-1"-16,-6 7 1 0,-1 12-29 15,0-4 0-15,10 7-2 16,5-7 1-16,16 5-1 15,13-13 0-15,16-1 0 16,19-11 0-16,16-5-1 16,11-6 1-16,12 0 0 15,0 0 0-15,0 6 0 16,-8 7 0-16,-10 8 0 15,-21 11-2-15,-16 8 2 16,-22 13 0-16,-16 4-2 16,-20 1 2-16,-6-1-2 15,-4-6 2-15,2-10-3 16,11-9 0-16,4-17-34 15,40-21-1-15,0 0 1 16,22-25-2-16</inkml:trace>
  <inkml:trace contextRef="#ctx0" brushRef="#br1" timeOffset="31490.8012">15505 8379 73 0,'-24'2'35'15,"-9"0"-1"-15,3 20-4 16,-13-7-22-16,8 13-2 15,-2 3-1-15,3 13-1 16,-1-1 1-16,9 5-2 16,11-6 0-16,12-4-1 15,16-15 1-15,13-8-2 16,12-18 1-16,16-9-1 15,6-14 0-15,5-14 0 16,-1-4-1-16,-5-4 2 0,-10 2-2 16,-7 5 0-16,-13 8 1 15,-11 11 0-15,-18 22-1 16,0 0 0-16,-29 33 0 15,-7 18 0-15,-4 19 1 16,-10 17-1-16,-6 18 1 16,-2 10 0-16,0 2 0 15,7-4-1-15,5-10 2 16,15-12-2-16,9-16 1 15,15-22 0-15,14-24 0 16,18-22 0-16,15-26-1 16,10-16 2-16,11-19-2 15,8-14 0-15,4-10-3 16,-5-11-19-16,11 7-16 15,-14-7-1-15,-4 16-1 16,-13 1 0-16</inkml:trace>
  <inkml:trace contextRef="#ctx0" brushRef="#br1" timeOffset="31925.8261">16195 8394 91 0,'-17'-6'37'0,"8"15"0"16,-8 5 1-16,5 9-33 16,-7 9-1-16,4 9-1 0,0 3 2 15,2 6-2-15,4-4 0 16,11-3-1-16,7-11 1 15,13-10-1-15,9-12 0 16,8-12 0-16,8-13-2 16,3-7 0-16,3-9 0 15,-5-2 1-15,-4-5-2 16,-5 0 2-16,-9 3-2 15,-10 4 2-15,-8 1-1 16,-3 8 0-16,-9 7 0 16,0 15 0-16,-14-1 1 15,4 13-1-15,-3 14 0 16,-1 6-1-16,0 13 2 15,4 3-2-15,1 4 1 16,4-3-1-16,9-4-3 0,-3-14-10 16,18 0-23-16,0-17-2 15,13-10-1-15,4-20-1 16</inkml:trace>
  <inkml:trace contextRef="#ctx0" brushRef="#br1" timeOffset="33007.888">17012 8393 85 0,'0'0'35'0,"-22"-18"-1"15,6 19 3-15,-11 4-33 16,-1 11 0-16,-8 8 0 16,2 12 1-16,-9 6-1 0,7 11 0 15,-1-4 1-15,8 4-2 16,13-8 1-16,12-7-2 15,12-9 1-15,15-13-2 16,12-14 1-16,9-12 0 16,4-13-2-16,3-4 0 15,-5-8 0-15,-3-5 0 16,-11-1 0-16,-5 4 0 15,-12 3-1-15,-7 7 1 16,-8 6 0-16,-7 10 0 16,-3 10 1-16,-5 10-1 15,0 7 0-15,2 8 0 16,2 6 0-16,11-2-1 15,5 1 1-15,11-5 0 16,13-10-1-16,10-6 1 0,13-9-1 16,8-7 1-16,4-8-1 15,3-4 1-15,-2-4 0 16,-4 1 0-16,-10-1 0 15,-12 3-1-15,-11 6 1 16,-9 8 0-16,-19 7 0 16,0 14 1-16,-14 8-1 15,-5 13 0-15,0 5 1 16,-3 3-1-16,4 6 2 15,2-8-2-15,7-1 1 16,3-14-1-16,5-9 1 16,1-17-1-16,15-8-1 0,0-15 1 15,3-10 0-15,-2-9 0 16,1-6-1-16,-1-3 2 15,1-3-3-15,-1 7 3 16,-4 7-1-16,1 10-1 16,0 11 2-16,1 8-2 15,4 10 1-15,7 8 1 16,6 0-1-16,9 1 0 15,10-2 1-15,9-8-1 16,7-8 0-16,7-6 1 16,-1-9-1-16,0-6 0 15,-8-5 0-15,-12-1 1 16,-12-3-1-16,-15 5 0 15,-17 8 0-15,-21 9 1 16,-19 15 0-16,-16 13 0 0,-8 14 0 16,-3 14 1-16,0 12-2 15,6 6 2-15,10 3-1 16,19-1-1-16,21-4-1 15,20-13-5-15,28-5-10 16,1-26-12-16,31-1-13 16,6-20-2-16,23-7 0 15,4-13 0-15</inkml:trace>
  <inkml:trace contextRef="#ctx0" brushRef="#br1" timeOffset="33766.9314">19298 7901 86 0,'0'0'37'16,"-18"25"-2"-16,7 11 1 15,-8 9-32-15,1 17-2 0,2 7 1 16,3 11 0-16,-4 2 0 15,5 1-1-15,0-5 0 16,4-3 2-16,0-15-1 16,5-10-1-16,1-17 0 15,2-14-1-15,0-19 0 16,9-15 0-16,-2-18 0 15,5-16-1-15,-2-12-2 16,3-16 2-16,-1-8 1 16,0-11-1-16,2-4 0 15,1 2 0-15,-1 11 1 16,0 8-1-16,5 13 1 15,0 15-1-15,0 16 1 0,9 19-1 16,0 17 0-16,1 11 0 16,0 10 0-16,-1 10 0 15,3 6 0-15,-6 5-1 16,-6 2 1-16,-8 1-1 15,-10 0 1-15,-5 1 0 16,-11-3 0-16,-10-6 0 16,-2-4 0-16,-5-4 0 15,2-5 0-15,2-5 1 16,4-4-1-16,7-3 0 15,6-4 0-15,9 1 0 16,7 2 0-16,8 1 0 16,8 5 0-16,5 1 0 15,3 3 0-15,11 3 0 0,7-2-1 16,2-6-3-16,12 8-11 15,-9-19-19-15,16 0-5 16,-6-12 1-16,5-3-2 16</inkml:trace>
  <inkml:trace contextRef="#ctx0" brushRef="#br1" timeOffset="34397.9675">20066 8269 90 0,'-40'-8'38'16,"1"15"0"-16,-12 2 1 15,10 11-32-15,-6 4-2 16,11 12 0-16,8 1-2 15,13 4 0-15,10-5 0 16,18 0-1-16,10-10-1 0,17-8 0 16,7-10 0-16,10-11-1 15,1-12 1-15,2-7-1 16,-8-10 0-16,-1-7 0 15,-10-5 0-15,-15-2 0 16,-7 0 0-16,-12 4 0 16,-9 4 0-16,-10 8 0 15,-7 8 0-15,-3 7 0 16,0 11 0-16,3 6 0 15,0 7 0-15,9 5 0 16,6 3 0-16,12 2 0 16,11-3-1-16,10 1 1 15,7-3 0-15,8-3 0 16,6-3 0-16,-1-5 0 0,-3-2 0 15,-7-2 0-15,-4 0 1 16,-10-1-1-16,-10 2 0 16,-15 0 0-16,0 0 0 15,-9 22 1-15,-9-4-1 16,-7 11 0-16,2 1 0 15,0 6 1-15,2 2-1 16,11-3 0-16,11-2 0 16,9-8 1-16,16-8-1 15,10-9 0-15,5-11 0 16,9-9 1-16,0-9-1 15,-3-6 0-15,-3-6 1 16,-11-4-1-16,-11-4 0 16,-12 3 0-16,-11 2-1 15,-15 3 1-15,-8 9-1 0,-2 4-1 16,-3 9-2-16,0-1-3 15,16 21-15-15,-5-14-15 16,18 5-3-16,18-2 0 16,11-1-1-16</inkml:trace>
  <inkml:trace contextRef="#ctx0" brushRef="#br1" timeOffset="34630.9808">21215 7610 99 0,'-23'-2'37'0,"5"35"1"16,-12 8-1-16,2 26-32 0,-4 8-1 16,3 17-2-16,-1 4 0 15,7 2-1-15,1-1 0 16,8-6-1-16,7-7-4 15,-3-26-17-15,17-3-17 16,-4-20 0-16,9-14 0 16,-12-21-2-16</inkml:trace>
  <inkml:trace contextRef="#ctx0" brushRef="#br1" timeOffset="34781.9894">20917 8200 99 0,'-21'-21'40'15,"21"21"0"-15,-15-14 0 16,29 10-31-16,7 3-8 0,8-12-24 15,24 8-16-15,-1-7 0 16,11 1-2-16,-2-5-1 16</inkml:trace>
  <inkml:trace contextRef="#ctx0" brushRef="#br1" timeOffset="35866.0514">22116 8210 83 0,'-2'-21'38'0,"-6"-4"-2"16,-6 9 2-16,-10 0-33 16,-2 11-1-16,-9 7-1 15,-5 11 0-15,-7 7 0 16,2 13 0-16,0 5 0 15,5 9-1-15,9-1 0 16,11 3 0-16,11-3-1 16,14-4 1-16,11-9-1 15,15-10 0-15,11-10 0 16,8-13 0-16,5-13-1 15,5-8 1-15,-3-12 0 16,-3-6-1-16,-8-7 1 0,-8-1-1 16,-11 3 1-16,-11 3-1 15,-9 10 0-15,-9 9 0 16,-10 16 0-16,-5 17 0 15,-6 20 0-15,-6 20 0 16,-3 20 1-16,-1 19 0 16,-1 16 1-16,2 12-2 15,3 9 2-15,-2 1-2 16,3-6 2-16,5-7-1 15,-1-13 0-15,5-17-1 16,0-16 1-16,4-20 1 16,0-25-1-16,4-19-1 15,1-24 1-15,9-20-1 0,3-21 0 16,3-17-1-16,8-15 1 15,3-17 0-15,7 1-2 16,7-2 1-16,2 9-1 16,1 5 1-16,3 15-2 15,-6 10-1-15,12 21-5 16,-13 1-12-16,18 22-18 15,-10 1 0-15,13 12-1 16,-2-4-1-16</inkml:trace>
  <inkml:trace contextRef="#ctx0" brushRef="#br1" timeOffset="37132.1239">22663 8319 94 0,'-14'2'38'16,"-5"-2"1"-16,5 12 0 15,-13-1-32-15,12 9-2 16,-7 2-1-16,2 7 0 15,-1 4-2-15,-1 6 0 16,3-2-1-16,1-1 0 16,4-4 0-16,2-7-1 15,4-5 1-15,8-10-1 16,0-10 0-16,15-12 0 15,-1-11 1-15,5-7-1 16,3-14 0-16,1-2 0 16,2-8 0-16,0 2 0 15,-2 2 0-15,0 6 0 16,-3 10 0-16,3 8-1 0,-3 12 1 15,3 11 0-15,2 6 0 16,1 10 0-16,5-1 0 16,4 5 0-16,5-3 0 15,3-1 0-15,0-3 0 16,1-4 1-16,-3-5-1 15,-2-3 0-15,-8-4 0 16,-7-5 0-16,-9-1 0 16,-10-2 0-16,-6 1 1 15,-12 3-1-15,-5 4 0 16,-11 6 0-16,-6 6 0 15,-3 12 1-15,-6 9-1 16,0 7 0-16,2 6 0 16,7 2 1-16,8 2-1 15,13-5 1-15,15-5-1 0,17-12 1 16,14-12 0-16,12-12 0 15,9-12-1-15,5-7 1 16,1-12-1-16,-3-3 0 16,-11-4 1-16,-9 3-1 15,-14-1 0-15,-12 10 1 16,-10 7-1-16,-10 7 0 15,-8 12 0-15,-1 7 0 16,-4 11 0-16,4 5 0 16,3 5 0-16,9 3-1 15,9 0 0-15,11-5-2 16,14 0-4-16,0-14-5 15,25 9-15-15,-12-23-12 16,18 2 0-16,-10-15-3 0,7 2 3 16,-18-9 31-16,5-2 6 15,-9 6 8-15,-18-14 15 16,5 17 12-16,-21-3 2 15,1 20 2-15,-18-12 1 16,18 12-30-16,-27 23-2 16,10 2-1-16,-7 11-1 15,6 8 0-15,-4 2-1 16,7 6 1-16,1-2-1 15,4 1 0-15,1-6 0 16,4-5-2-16,4-11 2 16,2-9-3-16,-1-20 1 15,15 7-2-15,-3-20 0 16,2-11 1-16,0-7-2 15,-1-12 2-15,1-10-1 0,2-6 1 16,-1 0 0-16,-1 2 0 16,-3 7 0-16,3 2 0 15,0 10 0-15,2 10 0 16,1 13 0-16,2 10 0 15,2 10 0-15,-1 6 0 16,-1 6 0-16,3 2 1 16,-1 4-1-16,-4 3 0 15,-6 0 0-15,-6 2 0 16,-5 0 0-16,-6-2 0 15,-9-2 0-15,-7 0-1 16,-6 1 1-16,-1-7 0 16,-2 1 0-16,1-1 0 15,-2 0 0-15,7 1 0 0,2 3 0 16,1 8 1-16,1 2 0 15,1 6-1-15,-1 7 2 16,1 6-2-16,-6 5 2 16,-1 2-2-16,4-1 2 15,-1-7-3-15,5-4 1 16,5-11-2-16,13-8-7 15,1-27-5-15,35-5-14 16,-9-29-12-16,23-5-2 16,4-25-1-16,17-12 1 15</inkml:trace>
  <inkml:trace contextRef="#ctx0" brushRef="#br1" timeOffset="37536.147">24166 7781 113 0,'-22'7'41'0,"1"22"1"15,-9 1-3-15,4 14-36 16,-3 9-1-16,0 10 0 16,-4 8 0-16,6 1 0 15,2 1-1-15,7-6-1 16,7-9 2-16,8-8-1 15,12-13 0-15,7-17-1 16,10-16 1-16,7-14-1 16,10-12 1-16,-1-10-1 15,5-6 0-15,-4-4 2 0,0 3-2 16,-8 3 0-16,-8 11 0 15,-9 11 0-15,-18 14 0 16,9 15 0-16,-13 11 0 16,-8 12 0-16,2 5 0 15,0 7 0-15,5 3 0 16,3-5 0-16,9-1-3 15,6-14-6-15,23 0-4 16,-7-21-3-16,29 6-11 16,-9-27-10-16,22 8-4 15,-1-15-2-15,6 3 4 16</inkml:trace>
  <inkml:trace contextRef="#ctx0" brushRef="#br1" timeOffset="37658.1539">24894 8501 115 0,'0'0'42'16,"-20"-9"0"-16,2 8-2 15,-1-1-42-15,-5-10-10 16,24 12-8-16,-37-7-17 15,26 6-6-15,-3-4-3 16,14 5 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4T02:23:40.74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14657 16461 45 0,'0'0'40'0,"0"0"-3"16,-7-22 0-16,7 0-33 15,7-11-2-15,6-2 3 16,1-8-4-16,2-2 0 16,0 1-1-16,0 6 1 15,-2 7-1-15,-2 6 1 16,-4 14-1-16,-8 11 0 15,9 17 1-15,-7 13-2 16,1 14 2-16,0 11-1 16,2 10 1-16,0 5-2 15,4-1 2-15,2-6-2 16,1-10 3-16,3-10-2 15,4-21 1-15,4-17 0 0,-4-27 0 16,9-24 0-16,0-21 0 16,0-16 0-16,-4-18 0 15,-2-14 1-15,-6-9-2 16,-6-4 1-16,-6 3-1 15,-11 9 2-15,-3 11-1 16,-2 12 0-16,-3 19 0 16,7 11 0-16,4 21 0 15,12 13 1-15,15 12 0 16,21 7-1-16,15 9 1 15,22 1-1-15,16 1 0 16,17 4 0-16,14-1 0 16,8 0-1-16,-1 0 0 15,-1 0 0-15,-9 5 0 0,-11 1-2 16,-8 6-2-16,-27-10-22 15,-1 21-13-15,-29-7 0 16,-7 13-3-16,-25-9 0 16</inkml:trace>
  <inkml:trace contextRef="#ctx0" brushRef="#br0" timeOffset="1123.0642">15491 16423 31 0,'-10'8'33'0,"10"-8"1"16,0 0-13-16,0 0-12 15,3-12-2-15,16 2 0 16,0-17-1-16,16-3 0 15,7-20-2-15,15-9 0 16,9-13-2-16,8-7 1 16,-1-7-2-16,-3 0 2 15,-4 2-2-15,-9 8-1 0,-13 14 1 16,-17 12-1-16,-18 17 1 15,-18 17-1-15,-12 18 1 16,-16 20 0-16,-13 22 0 16,-7 17 1-16,-3 20-1 15,0 12 0-15,5 5 1 16,13 0 0-16,11-6 0 15,21-8-2-15,17-18 1 16,22-22-4-16,23-9-9 16,5-35-25-16,24-5-2 15,-5-20 0-15,12-2-1 16</inkml:trace>
  <inkml:trace contextRef="#ctx0" brushRef="#br0" timeOffset="2310.1321">16278 16219 27 0,'0'0'35'0,"0"0"2"16,0 0-3-16,18-7-15 15,-3 2-18-15,4 3 1 16,-2-4 0-16,6 4 0 16,0-9 0-16,2 0 0 15,-3-5 0-15,-1-1-1 16,-5-5 0-16,-3 0 0 15,-9-1 2-15,-5 2-3 0,-8 5 1 16,-6 8 0-16,-6 3 0 16,-6 9 0-16,-3 13 1 15,-1 10 0-15,0 6 0 16,2 12-1-16,2 0 1 15,7 3-2-15,10 0 2 16,13-3-2-16,8-15 2 16,13-11-3-16,19-13 2 15,11-15-1-15,12-11-1 16,7-11 2-16,5-12-1 15,-6-6 0-15,0 3 0 16,-9 1 1-16,-14 8-2 16,-11 9 2-16,-16 10 0 0,-22 18-2 15,6 12 1-15,-18 14 0 16,-8 11 1-16,-5 6-2 15,-3 6 2-15,0 4-1 16,3-2 1-16,3-8-2 16,7-7 2-16,10-10 0 15,5-26-1-15,20 1 1 16,6-25-1-16,10-15 1 15,6-12 0-15,4-7 0 16,1-2 0-16,-3-1 0 16,-7 12 0-16,-4 10 0 15,-10 15 0-15,-13 15-1 16,-10 9 0-16,9 33 0 15,-9-3 0-15,0 12-1 0,5-1 0 16,3 1-1 0,11-2-1-16,6-5-1 0,18-5-1 15,0-14-3-15,13 1 2 16,-7-16-1-16,5 0 1 15,-9-9 1-15,-5-1 1 16,-12-8 2-16,-9-6 2 16,-10 1 3-16,-15-10-1 15,-3 5 2-15,-10-3-1 16,0 9 2-16,-9 2-1 15,1 16 1-15,-3 9-1 16,5 15-1-16,-3 10 2 16,6 14-2-16,2 1 1 15,9 11-2-15,6-8 1 0,8-3-1 16,8-15 0-16,10-9 0 15,10-15-1-15,6-18-1 16,4-15 1-16,-2-7 0 16,5-9-1-16,-8-1 1 15,-2 1-1-15,-11 3 1 16,-5 9-1-16,-7 10 1 15,-11 20-1-15,0 0 0 16,-8 38 0-16,-9 14-1 16,-1 20 1-16,-7 17-1 15,-5 12 1-15,-1 6-1 16,-3 1 1-16,3-4 1 15,1-14-1-15,5-16 0 16,3-18 0-16,7-23 0 16,4-13 0-16,11-20 0 0,-5-14 0 15,8-13 0-15,-1-13 0 16,-2-6-1-16,5-11 1 15,-1-4 0-15,3-6 0 16,3 4-1-16,5-4-1 16,1 0-2-16,10 13-10 15,-8-18-17-15,21 19-8 16,-7-8-2-16,15 9 0 15</inkml:trace>
  <inkml:trace contextRef="#ctx0" brushRef="#br0" timeOffset="2595.1484">18209 15614 61 0,'0'0'40'0,"-6"12"-2"16,-5 11 2-16,13 19-36 16,-17 14-1-16,3 19-1 15,-5 13 0-15,-2 11-1 16,-5 6 0-16,5 3-1 15,2-5 0-15,-2-12-3 16,13-3-5-16,-12-32-30 16,18-5 0-16,-5-27-2 15,10-6 1-15</inkml:trace>
  <inkml:trace contextRef="#ctx0" brushRef="#br0" timeOffset="2773.1586">17943 16318 64 0,'-20'-3'41'16,"13"17"-2"-16,7-14 2 15,2 11-34-15,16-11-3 16,13-2-2-16,10-10-2 16,7-6 0-16,10-2-7 15,-7-26-29-15,15 8-2 16,-8-21-2-16,12 6 0 15</inkml:trace>
  <inkml:trace contextRef="#ctx0" brushRef="#br0" timeOffset="3074.1758">18669 15701 72 0,'0'0'40'0,"-17"38"0"15,-2-7-1-15,0 20-33 16,1 6-2-16,1 10-1 16,0 4-1-16,2 1-1 15,3-1 0-15,3-6 0 16,6-13-1-16,1-10 0 15,4-13 0-15,7-15-1 16,1-15 1-16,7-13 0 16,-1-8 0-16,2-5 1 15,1 1-1-15,2-4 2 16,-3 7-2-16,0 8 2 0,-5 11-3 15,-2 11 2-15,-2 7-1 16,-4 6-3-16,3 9-3 16,-13-16-21-16,16 20-13 15,-11-21-3-15,14 8 0 16</inkml:trace>
  <inkml:trace contextRef="#ctx0" brushRef="#br0" timeOffset="3607.2063">20224 15223 63 0,'-46'10'40'0,"-13"13"-1"16,4 30 2-16,-9 22-37 16,-1 28-1-16,-1 18 1 15,4 21-2-15,6 2 1 16,16 3-2-16,17-10 0 15,19-18-6-15,30-10-11 16,10-40-23-16,30-15-1 16,9-30-1-16,18-9-1 15</inkml:trace>
  <inkml:trace contextRef="#ctx0" brushRef="#br0" timeOffset="4233.2421">20349 16093 33 0,'11'-25'38'0,"7"12"1"0,-14 3-2 16,3 31-16-16,-21-6-13 16,5 15-4-16,-9 4 0 15,2 12-2-15,-6 3 1 16,0 10-2-16,-1-2 2 15,5-3-2-15,3-9 1 16,5-5-1-16,5-10 0 16,10-15 0-16,-5-15-1 15,25-15 0-15,-3-14 0 16,5-9 0-16,-1-7 0 15,1-6 2-15,0 1-2 16,-4-1 2-16,-5 8-2 16,-3 11 1-16,-7 5 0 15,-4 13 0-15,-4 14-1 16,0 0 0-16,7 15 0 0,-4 0-1 15,6 7 1-15,4-6 0 16,6 3 0-16,5-11 0 16,6-7 0-16,10-6 0 15,0-4 1-15,5-7 1 16,-4-6-2-16,0 2 1 15,-7-1 0-15,-5 6 0 16,-7 0 0-16,-7 9-2 16,-15 6 2-16,10 10-1 15,-10 11 0-15,-3 7 0 16,-1 7-1-16,-1 5 0 15,3 7-2-15,-1-6-3 16,13 12-15-16,-12-28-17 16,19 5-2-16,-4-27-2 0,15-6-1 15</inkml:trace>
  <inkml:trace contextRef="#ctx0" brushRef="#br0" timeOffset="4639.2654">21163 15180 73 0,'0'0'38'0,"0"0"-1"15,-15 14-10-15,1 3-26 16,-4 10-1-16,3 3 1 15,0 5 0-15,-3 3-1 16,5-1-1-16,7-9-4 16,15 3-17-16,5-25-15 15,20-6 1-15,-2-20-1 16,16-5 0-16</inkml:trace>
  <inkml:trace contextRef="#ctx0" brushRef="#br0" timeOffset="4812.2753">21529 15121 67 0,'-27'35'39'15,"0"14"-2"-15,-13 2 0 16,-2 15-34-16,-1 0-1 16,4 2-1-16,5-1-2 15,5-9-7-15,21 1-28 16,-5-16-2-16,18-5 0 15,1-19 0-15</inkml:trace>
  <inkml:trace contextRef="#ctx0" brushRef="#br0" timeOffset="5157.295">21486 15486 71 0,'0'0'37'16,"0"0"-1"-16,15-5-10 15,-2-10-23-15,5 3 1 16,3-1-1-16,3 2 1 16,-4 4-1-16,1 7 1 15,-10 3-1-15,-5 12-1 16,-8 3-1-16,-5 9 0 15,-7 1 1-15,-4 7-2 0,-4 2 1 16,3 1-1-16,-1-3 0 16,5-4 0-16,7-5 0 15,8-4 1-15,9-11-1 16,15-9 0-16,9-6-2 15,5-20-9-15,24 10-27 16,-12-16 0-16,13 6-4 16,-6-10 1-16</inkml:trace>
  <inkml:trace contextRef="#ctx0" brushRef="#br0" timeOffset="5562.3182">21790 15064 65 0,'0'0'41'15,"17"-2"-2"-15,17 14 1 16,8 3-36-16,9 8-1 15,12 10-1-15,2 14 1 0,-3 16-1 16,-12 14-1-16,-12 17 0 16,-15 11-1-16,-16 16 1 15,-16 8-2-15,-18 5 2 16,-10 1-3-16,-11-10 2 15,0-8-1-15,1-18-4 16,-4-31-22-16,19-12-11 16,0-35-1-16,20-15-3 15</inkml:trace>
  <inkml:trace contextRef="#ctx0" brushRef="#br0" timeOffset="8774.5019">812 1938 80 0,'3'-16'38'16,"-3"16"1"-16,-8-10 0 15,8 10-33-15,-9 11-2 16,6 1 0-16,-5 8-1 0,6 10 0 16,-6 11-1-16,3 13-1 15,1 11 0-15,4 3 1 16,-1 1-1-16,2 0 2 15,2-8-2-15,4-5 1 16,-1-12-1-16,3-13 1 16,-3-14-1-16,-6-17 0 15,16-3 0-15,-9-21-1 16,-2-15 1-16,-2-10-1 15,0-15 0-15,-6-10 0 16,1-10 0-16,-2-8 0 16,2 2 1-16,4 2 0 15,3 7-1-15,1 8 1 16,9 13-1-16,6 8 1 0,7 15-1 15,5 13 0-15,5 11 0 16,1 16 0-16,0 9 1 16,-5 9-1-16,-8 12 1 15,-7 12 0-15,-15 6 0 16,-16 6-1-16,-15 0 0 15,-10 4-1-15,-9-8 1 16,-4-2-3-16,3-9-1 16,-1-19-5-16,27 1-24 15,-4-24-6-15,25 0-2 16,9-18-1-16</inkml:trace>
  <inkml:trace contextRef="#ctx0" brushRef="#br0" timeOffset="9438.5399">1317 2206 90 0,'-1'22'37'0,"10"-3"0"15,-9-19-1-15,29-2-32 16,-1-12-1-16,11-4 1 15,2-11-1-15,1-6 0 16,2-3 0-16,-1-5 0 16,-11 0-1-16,-3 3 1 15,-16-1-2-15,-9 10 2 16,-12 3-2-16,-12 8 1 0,-9 9-2 15,-8 12 2-15,-7 14-2 16,-1 11 0-16,1 11 1 16,2 8-1-16,7 2 1 15,12 8-1-15,11-4 1 16,16-7-2-16,15-11 2 15,14-11-1-15,16-14 0 16,11-12 0-16,11-12 1 16,3-10-1-16,1 0 0 15,-8-8 1-15,-1 6 0 16,-13 3-1-16,-15 6 1 15,-8 10-1-15,-18 9 1 16,-8 12-1-16,-8 13 0 16,-13 13 1-16,0 6-1 0,-3 5 0 15,-1 1 0-15,4-5 0 16,1-5-1-16,10-9 1 15,6-20 0-15,0-11 0 16,20-36 1-16,1-3-1 16,1-10 1-16,1-8 0 15,0-4 0-15,-2 2 1 16,-4 5-1-16,-4 11 2 15,-3 10-3-15,-5 10 0 16,0 8 0-16,-5 15 0 16,12-1-2-16,0 2-3 15,6 8-1-15,4-8-4 16,18 10-7-16,-5-26-11 15,21 12-13-15,-5-15 2 16,8 1-1-16,-9-6 3 0</inkml:trace>
  <inkml:trace contextRef="#ctx0" brushRef="#br0" timeOffset="9600.5491">2545 1808 95 0,'-23'37'37'0,"2"-9"2"16,4 17-3-16,-2-1-31 16,8 10-1-16,-1-1 0 15,6 3-2-15,9-8-1 16,8-9-2-16,3-17-3 15,2-25-18-15,14-1-16 16,-6-26 0-16,12-3-2 16,-12-24 0-16</inkml:trace>
  <inkml:trace contextRef="#ctx0" brushRef="#br0" timeOffset="10041.5744">2576 1548 110 0,'0'0'39'15,"-15"13"-1"-15,21 4-7 16,5-4-31-16,12 0-4 15,11-3 0-15,3-2-2 16,11 2 1-16,-2-6 0 16,3 6 2-16,-5-2-1 15,-8 3 3-15,-9 2 2 16,-8 2 2-16,-6 6 2 15,-17-2 1-15,1 10 1 16,-14-2-1-16,2 12 1 16,-3-1-2-16,4 7-2 0,-5-1 2 15,8 1-3-15,3-3 1 16,8-1-2-16,4-8 1 15,10-11-2-15,9-11 2 16,6-9-1-16,5-12-1 16,4-9 1-16,-1-13 0 15,-3-12 1-15,-2-1-2 16,-7-5 1-16,-8 4-1 15,-11-2 0-15,-6 3-3 16,-6 3 0-16,-7 12-1 16,-8 5-4-16,9 14-10 15,-15-1-10-15,17 19-13 16,-5-2 2-16,15 14-3 0,4-2 3 15</inkml:trace>
  <inkml:trace contextRef="#ctx0" brushRef="#br0" timeOffset="10409.5954">3646 1659 103 0,'-24'14'40'15,"-19"-1"4"-15,6 13-4 16,-7 2-35-16,7 14 0 15,-1 0-2-15,13 4-2 16,10-4 1-16,14-3-1 16,12-11 0-16,15-12-1 15,9-18 1-15,6-20 0 0,6-16 0 16,2-12 1-16,-2-13-1 15,-3-13 3-15,-7-3-4 16,-9-3 0-16,-7 6 0 16,-5 6 0-16,-10 13 0 15,-3 15 0-15,-8 21 0 16,-8 21 0-16,-3 22 0 15,-5 24 0-15,0 17-2 16,-6 16-8-16,18 21-8 16,-14-12-11-16,31 10-10 15,-1-15-5-15,25-7 0 16,10-22 0-16</inkml:trace>
  <inkml:trace contextRef="#ctx0" brushRef="#br0" timeOffset="10876.6221">4451 1445 103 0,'-23'2'39'16,"7"12"2"-16,-8 2-3 16,11 6-37-16,-3 3 0 15,9 3-1-15,2 1 2 16,9 2-1-16,5-7 0 15,14-3 0-15,7-5 0 16,7-2 0-16,4-4 0 16,-4 0 1-16,-2-1-2 15,-2 2 2-15,-11 4-1 16,-8 6 0-16,-10 0-1 15,-12 5 2-15,-4-4-2 16,-4 3-1-16,4-10-3 16,-10-13-12-16,22-2-22 15,-7-13-1-15,13-9-3 0,3-18 0 16</inkml:trace>
  <inkml:trace contextRef="#ctx0" brushRef="#br0" timeOffset="11176.6393">4717 1147 83 0,'0'0'42'0,"0"0"-1"16,-1-56 2-16,1 56-15 15,18-25-27-15,10 30 0 16,8 7 0-16,12 15 1 0,12 6-1 15,8 7 0-15,-7 4 0 16,-4 6 0-16,-21 4-2 16,-12 8 1-16,-10 5 0 15,-16 9 0-15,-12-3-2 16,-10-8 0-16,-4-6-1 15,-5-15-7-15,13-9-19 16,-13-25-10-16,15-13-1 16,-1-25-2-16,13-9 2 15</inkml:trace>
  <inkml:trace contextRef="#ctx0" brushRef="#br0" timeOffset="11360.6498">4636 1098 107 0,'-122'1'41'0,"2"36"3"15,-1 37-3-15,13 36-38 16,20 44-2-16,37 34-2 16,36-6-2-16,42-55-6 15,35-11-25-15,4-35-7 16,25-14 0-16,-5-30-3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4T02:25:17.65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7689 874 51 0,'49'-41'32'16,"-49"41"1"-16,0 0 0 16,0 0-21-16,0 0-7 15,-11-53 2-15,11 53 1 16,0 0-2-16,0 0 0 15,-47-37 0-15,47 37-1 16,0 0-1-16,-66-2 0 16,66 2-2-16,-62 20 1 15,62-20-1-15,-95 59 1 16,13 8-2-16,7 15 2 15,-6 9-2-15,14 4 1 16,8-2-2-16,26-7 1 16,22-18-2-16,27-23 1 15,15-13 0-15,11-13-1 0,10-12 1 16,5-9 0-16,3-9 1 15,-2-8-1-15,-3-7 1 16,-2-3 0-16,-9-2-1 16,-9-1 1-16,-8 3 0 15,-6 6 0-15,-12 5-1 16,-3 6 0-16,-6 12 1 15,0 0-2-15,-15 15 1 16,10 6 0-16,-2 4-2 16,5-1 0-16,7 5-4 15,-1-9-6-15,22 1-24 16,-3-13-4-16,15-6 2 15,-1-12-1-15</inkml:trace>
  <inkml:trace contextRef="#ctx0" brushRef="#br0" timeOffset="667.0382">7982 1225 85 0,'20'-41'36'0,"-15"25"0"16,-5 16 1-16,0 0-30 16,-17 28-2-16,-1 4-1 15,4 7-2-15,1 6 0 16,2-6-1-16,1 1 0 15,2-9 1-15,1-5-1 16,5-8 0-16,2-9 0 16,0-9 0-16,0 0 0 15,15-23 0-15,-3-1 0 0,4-5-1 16,5-8 1-16,-2-1 0 15,2 0-1-15,0 1 1 16,3 6-1-16,-3 5 0 16,2 9-1-16,4 6 1 15,-1 6 0-15,4 5 0 16,6 3 0-16,2-3 0 15,5 0 0-15,0 0 0 16,3-2 0-16,-46 2-1 16,0 0 2-16,80-8 0 15,-47 5-1-15,-33 3 0 16,19-4 0-16,-19 4 1 15,0 0-1-15,-15 15 0 16,-9 1 0-16,-12 6 0 0,3 7 0 16,-10 1 0-16,11 6 1 15,6-1-1-15,4-2 0 16,7-3 0-16,10-5 1 15,9-8-1-15,11-9 1 16,10-8-1-16,7-10 1 16,6-11-1-16,5-6 1 15,1-10 0-15,-1-4 0 16,-43 41 0-16,0 0 0 15,51-61 1-15,-51 61-2 16,0 0 1-16,31-47-1 16,-28 27 0-16,-3 20 0 15,-11 8 0-15,5 14-1 16,-6 7-1-16,7 7 0 0,7 3-2 15,8-9-3-15,16-1-10 16,-3-16-21-16,21-6 0 16,-4-13-1-16,11-3-1 15</inkml:trace>
  <inkml:trace contextRef="#ctx0" brushRef="#br0" timeOffset="1187.0679">8994 1192 91 0,'0'-19'36'0,"-5"6"2"15,-9 8 0-15,1 11-31 16,-6 12-1-16,6 2-2 15,0 16-2-15,0 1 0 16,6 6-1-16,2 4-1 16,2 1 1-16,3-3-1 15,0-4 1-15,1-9-1 0,3-8 0 16,1-8 0-16,-5-16 0 15,13 4 1-15,-6-20-1 16,2-6 1-16,1-9 0 16,-2-8 0-16,1-7 0 15,2-3 0-15,0-3-1 16,-11 52 1-16,17-47-1 15,-17 47 1-15,0 0-1 16,28-64 1-16,-28 64-1 16,0 0 1-16,35-44-1 15,-7 27 0-15,1 15 0 16,-6 11-1-16,-2 8 1 15,-5 8-1-15,-6 4 1 16,-12 5-1-16,-12-4 1 0,2 1 0 16,-6-2 0-16,-3-1 0 15,-2-4-1-15,-1-1 1 16,1 1 1-16,-2 1-2 15,1 5 2-15,0 3-1 16,1 5 0-16,0 2 0 16,2 4-1-16,3 1 2 15,8-1-3-15,3-4 1 16,2-9-5-16,18 0-26 15,-13-31-7-15,24 14-1 16,0-28-1-16</inkml:trace>
  <inkml:trace contextRef="#ctx0" brushRef="#br0" timeOffset="1600.0916">9423 777 109 0,'0'0'43'16,"20"-70"0"-16,-20 70-1 16,0 0-41-16,0 0 2 15,0 0-1-15,0 0 0 16,14 24 0-16,-25 67-1 15,-7 10-1-15,4 0 1 16,-1-6-2-16,8-11 1 16,0-20-1-16,11-18 1 15,4-34-1-15,4-15 2 0,7-10 0 16,-3-9 0-16,-16 22 0 15,0 0 0-15,0 0 0 16,41-61 0-16,-41 61 1 16,0 0-2-16,22-47 0 15,-3 37 0-15,-7 8-3 16,4 11 0-16,-7 7-2 15,9 7-3-15,8 0-22 16,-3-1-10-16,7-5-2 16,1-12 1-16,21-1 0 15</inkml:trace>
  <inkml:trace contextRef="#ctx0" brushRef="#br0" timeOffset="1954.1118">10292 1057 106 0,'0'0'41'16,"0"0"1"-16,37-47-2 16,-37 47-35-16,0 0-1 15,-18 8-1-15,-2 13-1 16,-6 12-1-16,7 8 0 15,0 3-1-15,10 5 1 16,2-4-2-16,16 0 2 16,8-18-2-16,5-14 2 15,0-10-1-15,2-12 1 0,-1-14 0 16,-23 23-1-16,0 0 3 15,32-54-3-15,-32 54 1 16,16-47-2-16,-16 47-1 16,6-47-2-16,-6 47-3 15,0 0-19-15,-1-62-14 16,1 62-2-16,0 0 2 15,0 0-1-15</inkml:trace>
  <inkml:trace contextRef="#ctx0" brushRef="#br0" timeOffset="2427.1389">11029 759 93 0,'29'-62'39'15,"-29"62"3"-15,14-71-3 16,-14 71-33-16,-3-67-2 16,3 67 0-16,-23-53-1 15,23 53 0-15,-47-25-1 16,47 25-1-16,-65 6 0 15,65-6-1-15,-70 35 1 16,70-35-1-16,-66 66-1 16,39 2 1-16,-15 38-2 15,15 8 0-15,18-4-7 16,4-25-21-16,32-24-10 15,-27-61 2-15,0 0-2 16</inkml:trace>
  <inkml:trace contextRef="#ctx0" brushRef="#br0" timeOffset="2608.1492">10733 1060 106 0,'0'0'41'16,"-59"-52"2"-16,59 52-3 16,-47-32-33-16,47 32-2 15,0 0-2-15,0 0-1 16,-39-52-2-16,39 52-3 15,0 0-11-15,53-25-27 16,-53 25-1-16,77-10-2 16,-27 5 0-16</inkml:trace>
  <inkml:trace contextRef="#ctx0" brushRef="#br0" timeOffset="3408.195">11957 1011 77 0,'-10'-65'40'0,"10"65"0"15,0 0 0-15,-13-50-25 16,13 50-12-16,0 0-1 15,0 0 0-15,0 0 1 16,0 0-1-16,0 0 1 0,-26 18-2 16,30 42 1-16,-9 0-1 15,3 10 1-15,-4 1-2 16,5 3 1-16,-4-8-2 15,0-15 1-15,9-29 0 16,-4-22 0-16,0 0 1 16,15-16-1-16,-9-13 1 15,-6 29 0-15,0 0 1 16,11-71-1-16,-11 71-1 15,10-75 0-15,-10 75 1 16,13-91 0-16,-1 40-1 16,0-1 0-16,-1 1-1 15,8 4 1-15,0-1 0 16,-19 48 0-16,46-87 0 0,-46 87 0 15,54-65 0-15,-54 65 0 16,51-45 1-16,-51 45-1 16,0 0 0-16,54-3 0 15,-54 3 1-15,0 0 0 16,-1 65 0-16,1-65-1 15,-29 60 0-15,29-60-1 16,-42 66-6-16,42-66-19 16,-53 50-14-16,53-50-1 15,0 0-1-15,-61 58 1 16</inkml:trace>
  <inkml:trace contextRef="#ctx0" brushRef="#br0" timeOffset="4108.235">12312 1157 98 0,'-8'22'38'16,"8"-4"1"-16,0-18-3 15,20 7-32-15,-20-7-1 16,0 0 1-16,53-14-1 15,-53 14 0-15,51-18 0 16,-51 18-2-16,54-29 2 16,-54 29-1-16,52-34-1 15,-52 34-1-15,0 0 0 16,55-60 1-16,-55 60-1 15,0 0 0-15,14-56-1 16,-14 56 2-16,0 0 1 0,0 0-1 16,0 0 0-16,-68-29 1 15,16 43-1-15,12 16 1 16,4 9-2-16,22 12 1 15,19-2-2-15,26 1 1 16,18-19-1-16,19-10 2 16,5-21-2-16,1-6 1 15,-74 6-1-15,78-15 1 16,-78 15 0-16,71-24-1 15,-71 24 1-15,58-25-1 16,-58 25 1-16,0 0-1 16,55-35 1-16,-55 35 0 15,10-13 0-15,-13 25 0 0,-15 3-1 16,-2 14 1-16,-9 5 0 15,7 10 1-15,1 0-2 16,11-4 1-16,5-13 0 16,5-5 0-16,5-11 1 15,6-10 0-15,7-11 0 16,1-10 0-16,5-9 1 15,0-6-1-15,-24 35 1 16,0 0-1-16,38-69 0 16,-38 69 1-16,31-52-2 15,-31 52 0-15,31-52 0 16,-31 52-2-16,0 0 1 15,52-65-2-15,-52 65-3 16,0 0-5-16,68-51-13 0,-68 51-11 16,52-27-7-16,-52 27 2 15,63-22-1-15</inkml:trace>
  <inkml:trace contextRef="#ctx0" brushRef="#br0" timeOffset="4290.2454">13437 961 106 0,'0'0'39'0,"47"11"2"15,-47-11 0-15,26 22-35 16,-37 14-2-16,-4 9-1 15,-13 5-1-15,2 5-1 16,4-3-1-16,13-4 0 16,9-9-4-16,14-24-4 15,22-17-21-15,-11-19-10 16,-25 21-1-16,0 0 0 15,63-54 0-15</inkml:trace>
  <inkml:trace contextRef="#ctx0" brushRef="#br0" timeOffset="4425.2532">13621 896 85 0,'0'0'41'15,"-24"-66"-2"-15,24 66 1 16,-18-49-14-16,18 49-32 16,0 0-33-16,-17-48-2 15,17 48 1-15,0 0-2 16</inkml:trace>
  <inkml:trace contextRef="#ctx0" brushRef="#br0" timeOffset="4761.2724">13902 946 102 0,'50'28'40'15,"-50"-28"1"-15,0 0-1 16,0 0-35-16,19 49 0 16,-43-26-1-16,-10 8 0 15,-10 1-1-15,12 6 0 16,-2 4-1-16,11 3 0 15,8 0-1-15,16-6-1 16,13-18 0-16,14-12 1 16,9-16-1-16,6-15 2 15,-43 22-2-15,55-34 0 16,-55 34 0-16,56-49 0 15,-56 49 0-15,49-55 0 16,-49 55 0-16,31-54-3 0,-31 54 0 16,17-47-2-16,-17 47-12 15,0 0-14-15,-3-53-11 16,3 53 2-16,0 0-2 15,0 0 3-15</inkml:trace>
  <inkml:trace contextRef="#ctx0" brushRef="#br0" timeOffset="5244.3">14554 1002 85 0,'0'0'40'16,"0"0"1"-16,0 0 1 16,0 0-23-16,0 0-13 15,0 0-1-15,0 0-1 16,-87 42-1-16,34-7 0 15,-6 9-1-15,8-1 1 16,5 1-3-16,13 6 2 16,14-10-2-16,26-8 0 15,16-25 0-15,13-16 0 16,-36 9 0-16,53-30 0 15,-53 30 0-15,63-53 0 16,-63 53 0-16,78-71 0 0,-78 71 0 16,71-87 0-16,-71 87 0 15,70-87 0-15,-70 87 0 16,49-76 0-16,-49 76 0 15,35-47 0-15,-35 47 0 16,-14-4 0-16,14 27 0 16,-7 29 0-16,-9 23 0 15,-1 15-7-15,9 10-16 16,-6-10-6-16,29-12-11 15,6-48-3-15,12-20-2 16,-3-15 1-16</inkml:trace>
  <inkml:trace contextRef="#ctx0" brushRef="#br0" timeOffset="5972.3416">15343 1260 104 0,'0'0'39'0,"0"0"2"15,0 0-5-15,44-52-32 16,-44 52-2-16,0 0 1 15,54-35-1-15,-54 35 1 0,0 0-1 16,48-36 1-16,-18 29-2 16,-14 14 0-16,-2 18 0 15,-15 13 0-15,-11 19 0 16,-6 3-1-16,5 7 0 15,3-3-1-15,16-12 2 16,13-14-1-16,11-13 1 16,11-16 0-16,6-12 0 15,9-9 0-15,2-18 0 16,0-8 1-16,-10-12 0 15,-48 50 0-15,47-58-2 16,-47 58 0-16,26-66 0 16,-26 66 0-16,19-66 0 15,-19 66 0-15,8-62 0 0,-8 62 0 16,6-50-5-1,-6 50-6-15,0 0-10 0,26-63-12 16,-26 63-8-16,0 0-1 16,55-41 1-16,-55 41 2 15</inkml:trace>
  <inkml:trace contextRef="#ctx0" brushRef="#br0" timeOffset="6262.3582">16326 1032 97 0,'62'5'40'0,"-62"-5"1"15,0 0-2-15,47 14-30 16,-47-14-4-16,0 0-1 15,0 0 0-15,-24 31-3 16,-5-12 1-16,-13 9-2 0,26-6 1 16,4 2-1-16,18 4 1 15,12-10-2-15,15-1 1 16,2 1 0-16,0-3 0 15,-4-3 0-15,-6 7 1 16,-10 3-1-16,-9 4 1 16,-13 2-1-16,-10 2 0 15,-6 0-2-15,-11-5-2 16,7 1-8-16,-10-17-12 15,20 1-15-15,-3-11-2 16,20 1-1-16,2-18 1 16</inkml:trace>
  <inkml:trace contextRef="#ctx0" brushRef="#br0" timeOffset="7272.416">17625 991 87 0,'0'0'25'0,"0"0"3"15,0 0 0-15,0 0-17 16,0 0-1-16,0 0-2 15,0 0 0-15,0 0-2 16,0 0 0-16,0 0-2 16,0 0-1-16,-63 30-1 15,49-25-1-15,-24 21 1 16,-4-2-3-16,4 5 2 15,-1 0-3-15,19 2 2 16,14-8-1-16,25-5 0 16,13-5 0-16,5 2 1 0,2 6 0 15,-1-1 0-15,-6 3 1 16,-10 5-1-16,-9 2 1 15,-13-1 0-15,-9 0-1 16,-9-3 1-16,-5-2-1 16,-5-6 1-16,1-2-2 15,-1-8-1-15,5-5-3 16,-1-16-14-16,24 1-19 15,-1-9 0-15,20-2-1 16,2-3-3-16</inkml:trace>
  <inkml:trace contextRef="#ctx0" brushRef="#br0" timeOffset="7804.4464">17962 1183 80 0,'51'-30'39'16,"-51"30"1"-16,0 0 1 15,0 0-26-15,0 0-12 16,0 0 1-16,-5-31-1 16,-27 40-1-16,-3 12 1 15,-16 4-2-15,8 12 1 16,-4-1-1-16,15 7 1 15,14-8-2-15,18-5 0 16,14-9 1-16,14-13 0 16,13-10-1-16,7-14 1 15,9-6 0-15,-57 22 1 0,55-35 0 16,-55 35-1-16,57-39 2 15,-57 39-3-15,50-41 2 16,-50 41-3-16,36-24 2 16,-20 18-1-16,-22 16-1 15,-12 22 0-15,-17 18 0 16,-10 20 0-16,-17 13-1 15,2 16 2-15,8-9 0 16,7-2-1-16,5-17 0 16,10-6 0-16,7-18 1 15,11-7 0-15,11-23 0 16,1-17 0-16,25-7 0 15,1-21-1-15,9-8 1 16,9-14 0-16,7-8-2 16,6-13-1-16,8 0-3 0,-7-13-8 15,15 10-10-15,-73 74-9 16,56-82-5-16,-56 82-3 15,64-65 4-15</inkml:trace>
  <inkml:trace contextRef="#ctx0" brushRef="#br0" timeOffset="8218.4701">18509 1116 86 0,'0'0'41'16,"0"0"0"-16,0 0 1 15,0 0-26-15,0 0-12 0,29-15 0 16,-39 37-1-16,-7 5-2 15,0 13 1-15,-8-3-2 16,10 9 2-16,-3-3-3 16,13 2 2-16,12-18-2 15,7-6 2-15,6-10-1 16,7-10 1-16,6-11 0 15,5-7 0-15,-1-11 0 16,1-8 0-16,-38 36 0 16,0 0-1-16,57-65 2 15,-57 65-2-15,0 0 2 16,55-63-2-16,-55 63 0 15,0 0 0-15,22-41 0 16,-22 41 0-16,7 20-2 16,-12 11 0-16,-2 9-3 0,6 10 1 15,5-1-4-15,7-8-6 16,27-13-10-16,-12-20-6 15,29-1-7-15,-7-16-2 16,15-4 0-16,-6-14 2 16</inkml:trace>
  <inkml:trace contextRef="#ctx0" brushRef="#br0" timeOffset="9036.5169">19237 1260 104 0,'18'-49'39'0,"-18"49"1"16,-5-16-6-16,-23 11-28 15,-6 13-2-15,-8 13-1 16,-6 11-2-16,9 14 2 15,-2 2-2-15,17 5 1 0,19-14-1 16,10-8 0-16,8-10-1 16,8-10 1-16,10-11-1 15,4-7 1-15,3-13 0 16,1-7 0-16,0-5 1 15,-4-9-1-15,-35 41 0 16,0 0 0-16,42-64 0 16,-42 64 0-16,29-53-1 15,-18 25 0-15,-7 17 0 16,-4 11 0-16,-7 12 0 15,-2 12 0-15,0 11-2 16,5 3 2-16,3 0-1 16,5-3 0-16,8-8 1 15,11-10-1-15,11-12 1 0,4-7 0 16,10-9 0-16,2-8 1 15,-2-4 0-15,-3-2-1 16,-6-2 1-16,-9 4 0 16,-9 3-1-16,-10 8 1 15,-11 12-1-15,0 0 0 16,-20 10 0-16,2 7 0 15,-1 10-1-15,4 1 1 16,-4 3-1-16,6-2 1 16,5-6-1-16,5-6 1 15,3-17-1-15,16 8 1 16,2-20 1-16,1-6-1 16,3-12 0-16,0-6 0 15,-22 36 1-15,0 0-1 16,40-56 1-16,-28 35 0 0,-12 21-1 15,35-30 0-15,-13 1 0 16,10 17 0-16,-8-1 0 16,17 9 0-16,-9 1-1 15,13 5 2-15,-45-2-1 16,0 0 0-16,63-9 2 15,-63 9-2-15,46-21 3 16,-46 21-3-16,0 0 0 16,64-54 0-16,-64 54 0 15,0 0 0-15,26-53 0 16,-26 53 0-16,0 0 0 15,0 0 0-15,-58-15 0 16,27 35 0-16,-9 11 0 16,6 18 0-16,5 12-4 0,18 1-3 15,24-8-10-15,14-25-4 16,35-18-5-16,-3-18-7 15,31-7-5-15,4-11-4 16,17-6 2-16</inkml:trace>
  <inkml:trace contextRef="#ctx0" brushRef="#br0" timeOffset="10193.5831">20753 1196 77 0,'-43'-53'41'0,"43"53"0"16,0 0 0-16,0 0-21 15,0-52-14-15,0 52-1 16,0 0-1-16,0 0-1 15,8 19-1-15,-17 10 0 16,0 7-1-16,-9 8-1 16,-1 9 1-16,-2-5-2 15,12-3 1-15,3-12-1 0,4-11 0 16,7-7 1-16,7-13 1 15,2-13-1-15,5-9 1 16,2-9 0-16,-3-8-1 16,-18 37 2-16,0 0-1 15,33-67 0-15,-33 67 1 16,22-51-1-16,-22 51-1 15,21-47 1-15,-21 47-1 16,0 0 1-16,37-58-1 16,-37 58 0-16,0 0 0 15,56-37 0-15,-56 37 0 16,62-16 0-16,-62 16 0 15,70-11 0-15,-70 11 0 0,71 0 2 16,-71 0-2-16,68 4 0 16,-68-4 0-16,57 11 0 15,-57-11 0-15,25 22 0 16,-6 2 0-16,-31 0 0 15,-14 13 0-15,-14 3 0 16,0 7 0-16,3-2 0 16,19-3 0-16,18-12-2 15,15-2 1-15,11-11 1 16,12-13 0-16,10-15 1 15,8-5-1-15,0-15 2 16,-56 31-2-16,49-40 0 16,-49 40 0-16,45-48 0 15,-45 48 0-15,28-55 0 16,-28 55 0-16,17-50 0 0,-17 50 0 15,0 0 0-15,3-61 0 16,-3 61 0-16,0 0 0 16,0 0 0-16,0 0 0 15,0 0 0-15,18-50 0 16,-18 50 0-16,0 0 0 15,50 4 0-15,-50-4 0 16,0 0 0-16,66 15 0 16,-66-15 0-16,46 8 0 15,-46-8 0-15,0 0 0 16,59 13 0-16,-59-13 0 15,27 13 0-15,-22 7 0 16,-24 6 0-16,-5 11 0 16,-9-2 0-16,6 9 0 0,7-1 0 15,14-1 0-15,20-16 0 16,8-10 0-16,10-11 0 15,4-12 0-15,3-13 0 16,-1-10 0-16,-38 30 0 16,0 0 0-16,46-62 0 15,-46 62 0-15,20-57 0 16,-20 57 0-16,9-53 0 15,-9 53 0-15,0 0 0 16,-1-62-7-16,1 62-8 16,0 0-3-16,0 0-5 15,1-54-4-15,-1 54-2 16,0 0-6-16,0 0-1 15,62-31 1-15,-62 31 5 0</inkml:trace>
  <inkml:trace contextRef="#ctx0" brushRef="#br0" timeOffset="10406.5953">22341 845 111 0,'0'0'41'16,"48"-39"2"-16,-48 39 0 15,0 0-40-15,0 0 0 16,-10 22-1-16,-24 29-1 15,-11 22-2-15,3 14-1 16,15 8-11-16,-3-16-12 16,19-9-14-16,-2-20-1 0,17-28-2 15,-4-22 0 1</inkml:trace>
  <inkml:trace contextRef="#ctx0" brushRef="#br0" timeOffset="10540.6029">22158 1189 119 0,'0'0'42'0,"46"-43"-7"15,-46 43-22-15,54-46-52 16,-54 46-1-16,57-30 0 16,-57 30-3-16</inkml:trace>
  <inkml:trace contextRef="#ctx0" brushRef="#br0" timeOffset="11140.6373">16104 2595 46 0,'7'-18'34'0,"-7"2"1"16,4 5 1-16,-9-12-10 15,6 6-21-15,-6-6 1 16,5 10 1-16,-4-4-1 15,4 17 0-15,-14-15 0 16,3 17-3-16,-6 7 0 16,-3 9-1-16,-4 6-1 15,-1 8 2-15,-2 2-2 16,4 10 1-16,5-3-1 15,11-1 1-15,12-7-1 16,10-9 0-16,16-14 0 16,7-8-1-16,11-15 1 0,5-6-3 15,0-14 2-15,-7-1-1 16,-6-9 0-16,-10 0 1 15,-14 1-1-15,-7 4-1 16,-15 2 1-16,-9 8 1 16,0 9-1-16,-4 4-1 15,7 11-3-15,-1-2-5 16,23 21-12-16,-11-15-14 15,44 2-2-15,0-16-2 16,25 3 2-16</inkml:trace>
  <inkml:trace contextRef="#ctx0" brushRef="#br0" timeOffset="11359.6498">17051 2012 76 0,'0'-30'40'0,"-22"-7"-1"16,-1 17 1-16,-20-6-21 15,-3 12-15-15,3 16-2 16,-2 16-1-16,1 17 0 15,1 16-1-15,5 18 0 16,1 11-1-16,8 11-1 16,3 5 1-16,10 0-5 15,5-20-7-15,15 10-21 16,-10-25-1-16,13-7-2 15,-2-33 1-15</inkml:trace>
  <inkml:trace contextRef="#ctx0" brushRef="#br0" timeOffset="11523.6592">16559 2492 97 0,'-15'-27'41'15,"-12"-6"-1"-15,17 19 0 16,0-4-34-16,10 18-2 16,20-16-2-16,16 10-4 15,20 10-11-15,-4-22-14 16,26 19-13-16,-2-14-1 15,26 15-1-15,3-12 0 16</inkml:trace>
  <inkml:trace contextRef="#ctx0" brushRef="#br0" timeOffset="11894.6804">18077 2019 85 0,'25'-37'39'16,"6"17"2"-16,-19 0-2 16,4 20-33-16,-23 15-2 15,-3 14-3-15,-10 10 0 16,-7 17-1-16,-2 15 0 0,-5 12-1 15,0 8 1-15,2-3 1 16,11 3-3-16,3-14-4 16,25 7-19-16,-5-33-11 15,22-10-1-15,1-28 0 16,15-7-2-16</inkml:trace>
  <inkml:trace contextRef="#ctx0" brushRef="#br0" timeOffset="12560.7185">18192 2520 86 0,'-10'8'39'16,"10"-8"-1"-16,-5 12 1 16,19-9-35-16,16-7-2 0,11-5 0 15,10 0 0-15,2-9 0 16,4-1 0-16,-6-5 0 15,-5-1-1-15,-9-3 1 16,-11 3-1-16,-12 0 0 16,-14 2 0-16,-10 1 0 15,-7 6-1-15,-7 4 0 16,-4 9 0-16,-6 9 0 15,2 8 0-15,-2 9 0 16,7 7 0-16,2 3-1 16,11 5 2-16,10 0-1 15,8-3 0-15,14-2 1 16,9-7 0-16,9-9-1 15,8-7 1-15,4-4 0 16,-4-5 0-16,-1-3-1 0,-5-2 1 16,-8-1 0-16,-4 0 0 15,-12 2-1-15,-14 3 1 16,13-4-1-16,-13 4 1 15,-9 9-1-15,-4 4 2 16,0 2-1-16,-4 2 1 16,3 2-2-16,-1-1 2 15,6 1-1-15,4-8 1 16,5-11-2-16,20 0 0 15,4-13-1-15,9-8-1 16,4-7 2-16,2-4-2 16,4-5 1-16,-2-3 0 0,-5 5 0 15,-6 5-1-15,-9 3 3 16,-3 11-1-16,-9 8 0 15,-9 8 0-15,12 14 0 16,-9 7-1-16,2 5 0 16,1 4 2-16,7 2-3 15,2-2 0-15,13 0-5 16,-6-18-7-16,23 12-7 15,-14-30-3-15,26 13-7 16,-19-25-5-16,13 5-2 16,-15-15 1-16</inkml:trace>
  <inkml:trace contextRef="#ctx0" brushRef="#br0" timeOffset="13063.7473">19413 2392 92 0,'-17'0'37'0,"-15"-5"0"0,7 21 3 16,-12 1-35-16,8 9 0 15,5 0-2-15,9 3 1 16,2 0-2-16,13-2 1 15,5-7-1-15,12-5-1 16,7-9 1-16,7-6-1 16,4-9 0-16,-1-4-1 15,2-9 1-15,-5-3-2 16,-3-7 2-16,-1 0-1 15,-6 0 1-15,-8 6 0 16,0 4-1-16,-8 10 0 16,-5 12 0-16,-8 15 0 15,-5 21 0-15,-7 14 1 16,-4 18 0-16,-6 10 0 0,-6 15-1 15,0 2 1-15,-5 3-1 16,9-4 1-16,1-9-1 16,4-13-1-16,6-14 1 15,5-13 0-15,6-20 0 16,10-25 0-16,0 0 0 15,-3-27 1-15,7-10 0 16,6-11 0-16,2-10 0 16,2-9 0-16,5-6 0 15,0 5-1-15,6 5 0 16,2 6 0-16,5 8-1 15,4 5-2-15,7 10-2 16,-1 2-5-16,17 18-6 16,-11-20-7-16,23 20-2 0,-14-35-5 15,21 17-4-15,-15-26-5 16,13 1 2-16</inkml:trace>
  <inkml:trace contextRef="#ctx0" brushRef="#br0" timeOffset="13258.7584">20230 1903 108 0,'-24'10'41'0,"5"22"-1"15,-11 5 1-15,6 19-39 16,-6 6 0-16,4 15-1 16,-3 3 0-16,7 5 1 15,1-9-2-15,7-3 0 16,5 3-8-16,-6-31-7 15,20 10-10-15,-18-35-10 16,18 1-4-16,-5-21-1 0,0 0-1 16</inkml:trace>
  <inkml:trace contextRef="#ctx0" brushRef="#br0" timeOffset="13424.7679">19944 2400 100 0,'0'0'40'0,"0"0"0"15,21-3 0-15,-11 11-37 16,16-14-3-16,13-7-1 15,7-9-3-15,19 9-10 16,-11-27-18-16,20 9-7 16,-8-18 1-16,6 9-2 0</inkml:trace>
  <inkml:trace contextRef="#ctx0" brushRef="#br0" timeOffset="13747.7864">20722 1875 108 0,'-2'13'41'16,"-22"7"1"-16,1 22-2 15,-12 6-35-15,0 12-2 16,-5 6 0-16,1 9-1 15,7-3 0-15,6-6 0 16,9-7-2-16,8-9 1 16,13-11 0-16,8-16-1 15,11-13 0-15,8-13 1 16,4-13-1-16,7-4 1 15,2-6 0-15,0-2-1 16,0 3 2-16,-5 5-2 16,-6 9 0-16,-7 7 0 0,-5 13 0 15,-7 9 0-15,-5 8-3 16,-5 1-3-16,6 18-8 15,-18-20-5-15,20 25-5 16,-19-27-4-16,30 18-8 16,-11-21-4-16,21 3-2 15,4-14 5-15</inkml:trace>
  <inkml:trace contextRef="#ctx0" brushRef="#br0" timeOffset="13899.7951">21271 2706 127 0,'0'0'46'15,"-19"7"-3"-15,-9-17-4 16,13 8-39-16,-4-6 0 0,0-14-14 15,19 22-9-15,-22-8-8 16,25 18-13-16,-3-10 1 16,-4 27-4-16,-1-9 2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4T02:25:35.25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2961 1189 59 0,'0'0'34'15,"5"-49"2"-15,-5 49-9 16,0 0-10-16,0 0-6 16,0 0-2-16,-29-46-2 15,2 49-1-15,-14 5-1 16,-11 17-2-16,-5 13 0 15,-15 13-2-15,-6 22 0 16,-8 14 1-16,5 17-1 16,14 3 0-16,7 4-1 15,13-17 2-15,18-4-2 16,19-18 1-16,20-24 0 0,20-20 0 15,21-18-1-15,15-27 1 16,7-12 1-16,6-10-1 16,-3-5 1-16,-5 0-1 15,-14 5 0-15,-12 5-1 16,-16 11 2-16,-15 11-2 15,-14 12 1-15,-3 13-1 16,-10 9 0-16,0 1-1 16,-1 4-1-16,7 6-3 15,5-21-20-15,18 15-15 16,1-16-1-16,16 0-1 15,5-23 0-15</inkml:trace>
  <inkml:trace contextRef="#ctx0" brushRef="#br0" timeOffset="697.0399">3303 1641 89 0,'-20'15'38'0,"7"5"0"15,-8-1 1-15,14 8-36 16,-10 4-1-16,4 7 1 15,-2 1-1-15,3 0-1 16,2-1 0-16,1-4-1 16,4-5 1-16,4-6-1 15,3-11 1-15,-2-12-2 16,27-15 2-16,-4-9 0 15,2-10 0-15,6-8 1 0,0-5-1 16,4-6 1-16,-5 3-2 16,-3 4 2-16,-3 9-2 15,-5 8 1-15,1 8-1 16,-1 9 0-16,3 9-1 15,2 6 1-15,6 4 0 16,11 0-1-16,6-2 1 16,11-2-1-16,3-2 1 15,7-5 2-15,-6-1-2 16,-5-1 1-16,-7-2 0 15,-12 3 1-15,-17 4-2 16,-21 1 1-16,-9 13 0 16,-18 1-1-16,-15 6 1 15,-3 5-2-15,-5 7 2 0,-2 1-1 16,2 4 1-16,9 4 0 15,10-3-1-15,12-3 0 16,14-5 0-16,14-7 0 16,15-13 0-16,11-7 0 15,12-11 1-15,8-14-1 16,4-8 1-16,-2-7 1 15,-4-5-2-15,-4 0 2 16,-13 6-2-16,-12 2 0 16,-10 11 0-16,-9 9 0 15,-5 14 0-15,-14 9 0 16,0 14-1-16,1 6 1 15,3 5-1-15,0 9-2 16,7 1 0-16,6-4-3 16,12-2-4-16,-2-18-16 15,25 4-13-15,-6-16-2 0,14-4 1 16,-2-22 0-16</inkml:trace>
  <inkml:trace contextRef="#ctx0" brushRef="#br0" timeOffset="1247.0713">4517 1720 95 0,'-6'-16'39'16,"6"16"1"-16,-27 4-1 15,13 11-33-15,-6 8-2 16,3 15-1-16,-3 5-1 16,6 8-1-16,3-1 1 15,1 1-2-15,6-5 1 16,3-3-1-16,2-12 0 0,2-12 0 15,-3-19 1-15,17 6 0 16,-6-21-1-16,2-11 1 16,-3-10 0-16,8-9 1 15,-6-8-1-15,6-12 0 16,-2-3-1-16,3-1 3 15,1 4-3-15,0 4 2 16,0 13-1-16,3 6 0 16,5 15-1-16,1 12 1 15,2 16-1-15,0 13-1 16,-2 3 1-16,2 12-2 15,-2 3 2-15,-7 4-1 16,-7 1 0-16,-9 1 0 16,-6-4 1-16,-7-1 0 15,-10-7 0-15,-5-4 1 0,-5-6-1 16,-2-6 0-16,4-5 0 15,-4-5 0-15,6-1 0 16,1-3 1-16,3 7-1 16,1 7 0-16,0 13 0 15,0 17-1-15,-5 15 1 16,-2 19 0-16,-3 9-1 15,-2 9 2-15,1 1-1 16,5-3-1-16,3-9 0 16,5-13-2-16,15-11-10 15,-5-45-17-15,25-4-9 16,-3-32-3-16,21-10 1 15,-2-36-2-15</inkml:trace>
  <inkml:trace contextRef="#ctx0" brushRef="#br0" timeOffset="1608.092">5159 1200 123 0,'33'-41'43'15,"-19"34"0"-15,-17 35 0 16,-16 35-42-16,-16 33 1 15,-15 11-2-15,6 6 0 16,12-21 0-16,11-8-2 16,3-14 2-16,9-10-2 15,11-20 2-15,10-16 0 16,6-21 0-16,7-16 1 0,3-15 0 15,4-8 1-15,-3-2-2 16,0-4 0-16,-1 1 0 16,-10 11 0-16,-3 17 0 15,-3 8 0-15,-7 16 0 16,-3 11 0-16,3 15 0 15,-5 5-7-15,10 12-10 16,-7-13-15-16,21 10-9 16,-4-14-3-16,19-1 0 15,2-19 1-15</inkml:trace>
  <inkml:trace contextRef="#ctx0" brushRef="#br0" timeOffset="2082.1191">6137 1801 103 0,'-20'-23'28'0,"27"9"-1"16,-14-16 2-16,27 12-17 16,-15-7-3-16,8 7-2 15,-6 1-1-15,-7 17-1 16,0 0-1-16,0 0 0 15,-7 30-2-15,-3 0 1 0,-3 7-2 16,5 8 1-16,1 1-1 16,7-1-1-16,9-6 1 15,13-5-1-15,7-14 1 16,10-8-1-16,4-17 1 15,2-12 0-15,-1-12 0 16,-1-8 1-16,-11-7-1 16,-8-3 0-16,-10-3-1 15,-10 3 1-15,-9 9-3 16,-9 5 1-16,-1 11-1 15,-5 8-2-15,8 13-1 16,-2 1-3-16,18 16-13 16,-4-16-14-16,27 23-4 15,4-20 0-15,20 2-1 0</inkml:trace>
  <inkml:trace contextRef="#ctx0" brushRef="#br0" timeOffset="2317.1325">6994 1243 107 0,'0'0'39'15,"-5"-73"2"-15,5 73-2 16,-18-45-32-16,-4 25-2 16,-24 30-1-16,-5 27-1 15,-4 31-3-15,3 28 1 16,1 14-2-16,16 21 0 15,9-11 0-15,16-23-3 16,10-17-3-16,0-27-19 0,21-9-12 16,-4-28-1-16,11-8 0 15,-14-25-1-15</inkml:trace>
  <inkml:trace contextRef="#ctx0" brushRef="#br0" timeOffset="2450.1401">6733 1673 118 0,'-3'-31'40'15,"22"10"1"-15,1-5-2 16,20 2-38-16,22 3-23 15,-4-1-15-15,19 6-3 16,-7 4-2-16,5 12-1 16</inkml:trace>
  <inkml:trace contextRef="#ctx0" brushRef="#br0" timeOffset="3432.1963">563 3131 88 0,'-4'-18'35'0,"4"18"2"16,-9-18 0-16,9 18-33 15,-9 13 0-15,5 7-2 0,-5 8 1 16,8 11-2-16,-5 5 1 15,0 5-2-15,2-1 1 16,0-1 0-16,-1-7-1 16,4-7 0-16,-2-6 1 15,3-11 1-15,0-16-1 16,0 0 0-16,4-21 1 15,2-9 0-15,2-14 0 16,2-9 1-16,0-14-1 16,0-8-1-16,0-8 0 15,2-1 1-15,-1-1-1 16,5 3-2-16,1 9 1 15,2 10-1-15,2 13 1 16,2 11-1-16,1 16 1 0,5 17-1 16,1 13 1-16,-6 11 1 15,-4 10-1-15,-1 7 1 16,-10 9-1-16,-5 4 0 15,-10 8 1-15,-8 0-1 16,-11 3 0-16,-7 1 1 16,-5-4-3-16,-6-6-1 15,13 2-8-15,-10-24-21 16,19 6-6-16,0-20 0 15,26-3-2-15</inkml:trace>
  <inkml:trace contextRef="#ctx0" brushRef="#br0" timeOffset="4222.2415">935 3298 89 0,'0'17'34'0,"0"-17"1"15,-2 14 3-15,2-14-33 16,21-15-1-16,5-4-1 15,7-3 3-15,3-11-3 16,6 2 3-16,-4-8-3 16,0 0-1-16,-5-2 0 15,-14 7-1-15,-9-1 1 16,-11 8-1-16,-14 4 0 15,-6 5 0-15,-12 12-1 16,-6 8 0-16,-5 5 0 16,0 11 1-16,1 10-2 15,6 6 2-15,3 5-2 0,16 2 2 16,10-2-1-16,17 0 0 15,12-6 0-15,15-9 1 16,10-8 0-16,8-7-1 16,8-4 1-16,3-6 0 15,-6-5-1-15,-2 1 0 16,-10-4 1-16,-9 3-1 15,-11 4 0-15,-11 1 0 16,-16 1 0-16,7 9-1 16,-20 6 2-16,-2 3-2 15,-6 5 2-15,1 1-2 16,-4-1 2-16,4-2-2 15,2-2 1-15,5-6 1 16,13-13-1-16,0-13 2 0,14-9-2 16,10-10 0-16,0-5 1 15,8-5 0-15,-3-7 0 16,5 4 0-16,-3 1-1 15,-2 7 0-15,-8 8 0 16,-4 8 1-16,1 6-1 16,-6 9 0-16,1 4 0 15,1 4 0-15,5-2 0 16,3 0 1-16,3-5-1 15,9-1 1-15,3-5-1 16,0-4 1-16,0 1-1 16,-2-1 1-16,-2 3-1 15,-10 4 2-15,-4 8-2 0,-19 0 0 16,9 33 0-16,-17 1 0 15,-6 6 0-15,-2 10 0 16,-3 3 0-16,3 2-3 16,3-4 1-16,5-10-4 15,15-8-5-15,-7-33-14 16,42 5-9-16,-14-32-6 15,20-1 0-15,-9-25 0 16</inkml:trace>
  <inkml:trace contextRef="#ctx0" brushRef="#br0" timeOffset="4688.2682">2132 2728 102 0,'-33'-46'39'0,"0"21"1"16,-5-2-2-16,7 18-31 0,1 8-3 16,8 11-3-16,12 5-2 15,14 0-3-15,14 7-2 16,4-6-2-16,19 11-1 15,1-12-1-15,17 13-4 16,-12-19 0-16,15 12 1 16,-15-11 4-16,-3 3 7 15,-9 0 4-15,-10-4 3 16,-3 8 2-16,-22-17 5 15,6 36 3-15,-27-19-2 16,10 22 0-16,-16-3-5 16,11 10-1-16,-6-1-2 15,4 4 0-15,2-8-2 16,13 2 1-16,6-14-2 15,8-5 0-15,12-16 0 0,5-16-1 16,2-11-1-16,6-10 1 16,-2-5 0-16,1-10-1 15,-5-1 1-15,-10-5-1 16,-7 8 0-16,-10 4-1 15,-4 8 0-15,-7 9 0 16,-6 9 0-16,1 10-1 16,13 2-1-16,-17 14-2 15,22 5-3-15,-5-19-13 16,31 35-12-16,-7-25-6 15,14 7-1-15,3-13 0 16</inkml:trace>
  <inkml:trace contextRef="#ctx0" brushRef="#br0" timeOffset="5041.2883">2904 2995 91 0,'-22'5'40'16,"3"16"1"-16,-11-3-1 16,12 12-29-16,-9-5-5 15,8 6-1-15,3-3-1 16,8-2 0-16,9-6-2 15,13-6-1-15,7-14 0 16,8-8-1-16,6-18 1 16,6-10-1-16,3-11 1 15,-2-9-1-15,-2-8 1 16,-7-3 0-16,-3-3-1 15,-9 2 1-15,-2 9-1 0,-9 11 1 16,-2 9-1-16,-4 16 1 16,-4 23-1-16,-8 14 0 15,-6 29-1-15,2 10 0 16,-1 19-2-16,6 4-3 15,9 13-3-15,-9-17-12 16,31 10-10-16,-10-28-9 16,26-1 0-16,-3-24-1 15,14-9 1-15</inkml:trace>
  <inkml:trace contextRef="#ctx0" brushRef="#br0" timeOffset="5401.3089">3754 2734 89 0,'-14'12'38'0,"-9"-2"1"16,3 12 1-16,-10-11-31 15,10 11-5-15,3-3-1 16,4 4 0-16,9-5-1 15,4 2 0-15,7-3-1 16,7-1 0-16,2-1-1 16,4 2 1-16,0-2 0 15,4 2 0-15,-5-1-1 16,0 0 0-16,-5 0 1 15,-3 5 0-15,-5-3-1 16,-4 8 1-16,-7 0-1 0,-1-3 1 16,-2 3-2-16,-6-5-1 15,8 0-3-15,-8-19-11 16,19 9-12-16,-13-29-11 15,20-2-1-15,-6-21-2 16,9-6 1-16</inkml:trace>
  <inkml:trace contextRef="#ctx0" brushRef="#br0" timeOffset="5675.3246">3900 2377 93 0,'-5'16'39'0,"10"13"2"16,-4-10-2-16,19 3-34 15,-3 3-1-15,9 0 0 0,0-2 0 16,9 8 0-16,0-2-2 16,-3 4 0-16,-4 3-1 15,-7 5-1-15,-7 2 0 16,-6 3 0-16,-10 2-1 15,-6-5 0-15,-2 3-3 16,-12-17-9-16,15 16-16 16,-17-30-11-16,12 4 0 15,-5-19-2-15,17 0 1 16</inkml:trace>
  <inkml:trace contextRef="#ctx0" brushRef="#br0" timeOffset="5858.3351">3703 2274 89 0,'-60'29'40'0,"2"43"4"16,-12 21-3-16,14 24-27 16,6 10-12-16,16 0 1 15,19 3-9-15,12-25-11 16,32 1-16-16,8-27-9 15,26-11 0-15,13-21-1 16</inkml:trace>
  <inkml:trace contextRef="#ctx0" brushRef="#br0" timeOffset="7014.4012">14481 15572 28 0,'0'0'35'16,"-15"-6"2"-16,-8 2-1 15,0 8-22-15,-11-5-8 16,4 8-3-16,-5 0 1 16,6 10-1-16,5 3-1 15,5 5 2-15,5 5-3 16,13 0 1-16,5-3-1 15,11-2 0-15,4-4 0 16,10-3 0-16,0-6-1 16,4 1 1-16,-3-4 0 15,-3 5 1-15,-8 3-1 0,-7 5 0 16,-13 7-1-16,-11 3 1 15,-6 4-1-15,-9 3 1 16,-1-3-1-16,-2-4-1 16,6-6-1-16,-1-14-6 15,26 1-23-15,-1-13-7 16,17-18-1-16,4-9 0 15</inkml:trace>
  <inkml:trace contextRef="#ctx0" brushRef="#br0" timeOffset="7495.4287">14897 15700 21 0,'17'-19'33'16,"-11"-3"3"-16,-1 9-2 0,-11-7-16 15,6 20-12-15,-23 3-1 16,6 14 1-16,-9 4-1 15,1 12 2-15,-7-1-3 16,8 10 0-16,-4-5 0 16,8 2-1-16,5-8 0 15,7-5 0-15,13-9-2 16,12-10-1-16,10-14 1 15,6-8-1-15,10-8 1 16,5-7-1-16,0-5 0 16,1-4 0-16,-7 4 0 15,-5 4 1-15,-13 8-1 16,-8 11 1-16,-16 12-1 0,-2 12 0 15,-20 20 0-15,-8 16 1 16,-8 15-1-16,-11 19 0 16,-1 11 1-16,-3 10-1 15,3-1 0-15,7-3 0 16,8-10 1-16,13-15-1 15,13-16 1-15,15-21-2 16,12-23 1-16,16-25 0 16,9-15 0-16,8-19-2 15,11-5-4-15,-1-22-12 16,15 16-15-16,-16-19-6 15,6 14-2-15,-12-7 0 16</inkml:trace>
  <inkml:trace contextRef="#ctx0" brushRef="#br0" timeOffset="8532.488">14367 15835 57 0,'-47'-1'39'0,"6"-8"-1"16,23 6-1-16,18 3-37 15,23-28 0-15,27 2 1 16,16-11-1-16,17-7 1 16,13-4-1-16,5-2 0 15,0 2 1-15,-11 5-1 16,-17 16 2-16,-25 15-1 15,-27 21-1-15,-31 19 0 16,-22 18 2-16,-27 15-1 16,-15 12-1-16,-15 6 1 0,-4 1-1 15,6-6 1-15,14-4 0 16,15-17 0-16,27-15-1 15,26-19 1-15,28-20-1 16,33-20 1-16,25-14-1 16,23-10 0-16,16-10 0 15,9-3 1-15,-5 9-1 16,-14 5 1-16,-17 13-1 15,-25 17 1-15,-28 16-1 16,-36 19 0-16,-35 16 1 16,-30 15-1-16,-17 12 1 15,-12 7 0-15,-4 0-1 16,4-6 0-16,11-10 0 15,21-13 1-15,25-15-1 0,33-27 1 16,18-14-1-16,30-21 0 16,27-15 0-16,13-9 0 15,9-5 1-15,-2 0 0 16,-11 10-1-16,-14 13 1 15,-20 17-1-15,-27 21 1 16,-32 20-1-16,-30 21 0 16,-21 20 1-16,-12 12 0 15,-6 9-2-15,0 3 1 16,10-6-2-16,16-6-2 15,16-28-14-15,44 3-15 16,13-37-7-16,35-8-2 16,9-27 1-16</inkml:trace>
  <inkml:trace contextRef="#ctx0" brushRef="#br0" timeOffset="9119.5216">15965 16461 37 0,'-7'12'36'0,"7"-12"1"16,0 0-2-16,20-27-28 15,-15-12-3-15,10-4 1 16,-2-12-2-16,6-3 1 0,-8-3 0 16,4 4-1-16,-3 1-2 15,-2 9 2-15,-5 9-1 16,-2 10-1-16,-4 17 0 15,1 11 0-15,-9 17 0 16,1 13 0-16,0 8-1 16,2 12 0-16,1 3 1 15,4 3-1-15,6-6 1 16,3-4-1-16,6-13 1 15,4-17 0-15,4-18 0 16,6-19 1-16,2-22-1 16,3-21 0-16,-1-15 0 15,2-19 0-15,-4-11 0 0,0-7 0 16,-2-5 0-16,-5-2 0 15,-3 13 0-15,1 9 0 16,-5 15 0-16,3 15 0 16,0 20 0-16,6 21 1 15,10 15-2-15,9 16 1 16,12 10 0-16,17 10-1 15,17 0 1-15,24 0-1 16,25-5 1-16,18-8-3 16,22 0-4-16,1-21-12 15,25 17-11-15,-17-19-9 16,-3 13-3-16,-33-4-1 15</inkml:trace>
  <inkml:trace contextRef="#ctx0" brushRef="#br0" timeOffset="9643.5516">16461 16312 54 0,'-2'40'38'15,"-1"-22"0"-15,20-8-2 16,11-23-32-16,25-24 0 15,17-21-2-15,20-13 2 16,12-18-1-16,5-7 0 16,-2-3-1-16,-4 5 1 15,-20 10-1-15,-19 17-1 16,-27 17 0-16,-24 21 0 15,-29 21 0-15,-15 25 0 16,-19 21-1-16,-14 21 1 16,-6 21-1-16,-1 12 1 0,9 6 0 15,13 0-1-15,21-11 1 16,22-8-1-16,31-21 0 15,22-24-4-15,35-12-5 16,13-35-17-16,38 4-11 16,0-25-3-16,19-1-2 15,2-16 1-15</inkml:trace>
  <inkml:trace contextRef="#ctx0" brushRef="#br0" timeOffset="10137.5798">19783 15038 46 0,'0'-51'36'0,"-16"19"1"15,-10 34-1-15,-22 30-32 16,-10 38 2-16,-12 29 1 15,-6 31-3-15,-5 18 0 16,8 15-1-16,14-4 1 16,18-5-3-16,22-18 2 15,25-23-8-15,35-10-25 16,10-43-8-16,28-16-2 15,4-33 0-15</inkml:trace>
  <inkml:trace contextRef="#ctx0" brushRef="#br0" timeOffset="10687.6113">19905 15905 63 0,'-24'3'39'0,"7"9"-2"15,-4-2 1-15,13 5-35 16,-6 6-1-16,3 14 0 16,-3 7 0-16,0 6 0 15,-4 3 1-15,1-1-1 16,3-6 0-16,3-6-1 15,6-12 1-15,5-26-2 0,14 1 1 16,7-23 1-16,5-17-2 16,7-7 1-16,0-9-1 15,6-2 1-15,-5 1-1 16,-4 8 1-16,-4 8-1 15,-6 11-1-15,-8 15 2 16,-12 14-1-16,14 6 0 16,-14 8 0-16,1 4 1 15,3 3-1-15,2-4 1 16,6-4-1-16,5-7 0 15,9-6 1-15,4-6-1 16,6-5 0-16,1-2 1 16,3 1-1-16,-5 0 0 15,-1 7 1-15,-9 6-1 16,-10 10 1-16,-7 6 0 0,-7 11-1 15,-6-1 0-15,-3 3 1 16,0-1-1-16,3-6 0 16,8-12-3-16,-3-11-5 15,37-14-15-15,-17-29-11 16,25 6-5-16,-6-26-2 15,13 0 0-15</inkml:trace>
  <inkml:trace contextRef="#ctx0" brushRef="#br0" timeOffset="10888.6228">20793 15091 66 0,'-3'27'39'0,"-12"-1"-2"15,3 15 0-15,-2-6-37 16,-2 3 0-16,5-2 0 15,4-7-1-15,10-4-3 16,-3-25-19-16,29 3-12 16,-1-21-2-16,19-5 1 15,1-14 0-15</inkml:trace>
  <inkml:trace contextRef="#ctx0" brushRef="#br0" timeOffset="11041.6315">21143 15112 49 0,'-23'28'36'15,"-5"19"0"-15,-15 6 1 16,9 14-27-16,-12 1-3 0,8 8-4 15,3 1-3-15,4-17-20 16,14 9-15-16,0-17-2 16,17-6-2-16,4-20 1 15</inkml:trace>
  <inkml:trace contextRef="#ctx0" brushRef="#br0" timeOffset="11349.6492">21186 15497 68 0,'0'0'38'16,"0"0"0"-16,0 0 1 16,24-3-38-16,-2-2 1 0,4-3 0 15,-1 3 1-15,-2 2-1 16,-2 5 2-16,-7 5-2 15,-6 5-2-15,-11 4 2 16,-7 8-2-16,-6 4 1 16,-5 3-1-16,0 0 1 15,3 0-2-15,3-3 0 16,4-4 1-16,10-7-1 15,1-17-2-15,28 21-12 16,-13-38-17-16,22 9-7 16,-4-15-1-16,12 1-1 15</inkml:trace>
  <inkml:trace contextRef="#ctx0" brushRef="#br0" timeOffset="11672.6676">21651 14949 49 0,'-5'17'41'0,"21"3"-2"16,7-6 2-16,19 12-24 15,6-1-13-15,11 9 0 16,1 11-1-16,-5 12 0 16,-6 10 0-16,-10 19-2 15,-16 13 0-15,-15 10 0 16,-17 12 0-16,-17 4-2 0,-16-1 1 15,-13-4-3-15,-1-7-2 16,-14-29-14-16,25 3-13 16,-11-40-9-16,20-18-1 15,5-30 1-15</inkml:trace>
  <inkml:trace contextRef="#ctx0" brushRef="#br0" timeOffset="14531.8312">8077 1330 78 0,'3'-34'35'15,"-3"34"-1"-15,0 0-6 16,7-51-21-16,-7 51-1 16,0 0 0-16,11-48 0 15,-11 48-1-15,-2-20 0 16,2 20-1-16,0 0-1 15,2 25 0-15,-13 14-1 16,2 21 0-16,-7 17 0 16,1 13-1-16,-1-2 0 0,5-3-1 15,2-9 1-15,3-7-1 16,4-16 2-16,9-11-3 15,-1-25 2-15,7-13-1 16,-3-17 1-16,5-13-1 16,-1-9 0-16,0-15 1 15,0-3-1-15,-8-14 2 16,2 1-2-16,-3-5 1 15,1-2-1-15,-6 73 1 16,8-77 0-16,-8 77-1 16,21-77 1-16,-21 77-1 15,29-75 1-15,-29 75-1 16,44-62 1-16,-44 62-2 0,48-51 1 15,-48 51 0-15,46-20-1 16,-7 18 1-16,-6 22-2 16,-11 16 1-16,-21 19-1 15,-20 8-1-15,-18 10-3 16,-11-3-2-16,5-11-17 15,-8-14-13-15,14-4-1 16,3-15-2-16,19-8 3 16</inkml:trace>
  <inkml:trace contextRef="#ctx0" brushRef="#br0" timeOffset="15336.8772">8494 1543 81 0,'4'18'38'15,"-1"-6"-2"-15,10 1 1 16,2-15-32-16,14-1-1 16,-1-10 1-16,9-1-1 15,1-6-1-15,1-2 0 16,-6-5-1-16,-5 3 0 15,-10-1 0-15,-7 2 0 16,-12-2 0-16,-9 6-1 16,-9 3 1-16,-8 5-1 15,-2 5 0-15,-6 9 0 16,-1 8-1-16,3 5 1 15,0 9-1-15,8 4 1 16,6 3-1-16,11 2 0 0,12 0 0 16,13-3 0-16,12-8 0 15,10-5 1-15,10-6-1 16,5-5 0-16,5-7 1 15,-1-6-1-15,-2 2 1 16,-7-3-1-16,-9 2 0 16,-10 4 0-16,-10 2 0 15,-8 7 0-15,-11 6 0 16,-7 8 0-16,-8 3 0 15,-6 4 0-15,-2 2 1 16,-2 1-2-16,4-2 2 16,-2-6-1-16,7-8 0 15,15-16 0-15,0 0 0 16,0 0 0-16,14-31 0 0,5 1 0 15,0-7 0-15,9-4 2 16,-2 0-2-16,0-2 2 16,-2 10-2-16,-9 0 1 15,1 11 0-15,-5 5-1 16,-11 17 1-16,20-13-1 15,-10 12 0-15,7 2 0 16,2-3 1-16,12 0-1 16,1-5 0-16,8-2 1 15,5-4-1-15,0 0 1 16,-5 1-1-16,-4 1 0 15,-7 4 0-15,-6 6 0 16,-11 8 1-16,-10 9-1 0,-8 11-1 16,-8 10 0-16,-5 8 1 15,-1 4-1-15,-1 4 1 16,3 0-2-16,6-4 0 15,7-7-2-15,11-7-5 16,-6-35-11-16,37 17-12 16,-10-29-7-16,15-7-3 15,-6-15 1-15</inkml:trace>
  <inkml:trace contextRef="#ctx0" brushRef="#br0" timeOffset="15502.8867">9696 1248 95 0,'0'0'39'0,"-22"-64"0"0,22 64-2 15,-25-52-24-15,25 52-14 16,0 0-5-16,-26-55-20 16,26 55-14-16,0 0 1 15,0 0 1-15,16-14 1 16</inkml:trace>
  <inkml:trace contextRef="#ctx0" brushRef="#br0" timeOffset="15840.906">10001 1305 97 0,'-14'21'40'15,"-15"-4"0"-15,6 11 0 16,-10-4-33-16,3 10-1 16,-4 5-2-16,5 5-1 0,4-2 0 15,8 5-2-15,8-6 1 16,9-2-2-16,9-8 1 15,11-6-1-15,9-14 1 16,3-10 0-16,7-10-1 16,2-14 1-16,-2-9-1 15,-2-6 0-15,-5-4-1 16,-10-5 1-16,-6 1-2 15,-9-2 1-15,-4 7-2 16,-12 8 0-16,0 9 0 16,-6 8-1-16,5 11 0 15,-3 2-4-15,13 3-13 16,3 14-11-16,17 1-6 15,1-3-1-15,21 1 0 16</inkml:trace>
  <inkml:trace contextRef="#ctx0" brushRef="#br0" timeOffset="16201.9267">10584 1360 117 0,'-15'-9'40'0,"-8"14"2"16,-19 1-8-16,2 11-30 15,-3 5-1-15,0 9-1 16,3 7 0-16,8 7-2 15,12-3 2-15,13 0-2 16,15-10 2-16,14-9-2 16,12-14 1-16,15-20 0 15,12-17 0-15,6-14 1 16,3-13 0-16,-3-17-2 0,-67 72 0 15,65-77 0-15,-65 77 0 16,55-90 0-16,-55 90 0 16,49-80 0-16,-49 80 0 15,27-62 0-15,-28 28 0 16,1 34 0-16,-22 8 0 15,-3 31 0-15,0 23-8 16,-5 15-12-16,17 17-10 16,-6-8-10-16,29-11-3 15,9-19-2-15,30-13 1 16</inkml:trace>
  <inkml:trace contextRef="#ctx0" brushRef="#br0" timeOffset="16854.964">11419 1485 75 0,'4'-22'40'15,"12"7"-1"-15,-1-10 1 16,15 9-20-16,4-16-15 15,2-3-1-15,0-2 0 16,4 4 0-16,-10 7 0 16,1 5-2-16,-10 8 0 15,-6 10 0-15,-15 3-1 16,10 26 0-16,-13 0-1 15,-4 10 1-15,2 3-1 16,-4 6 0-16,7 2 0 16,4 3 0-16,8-6 0 0,6-5 0 15,7-8 0-15,8-8 0 16,8-15 1-16,-1-11 0 15,6-11 0-15,-4-15 0 16,-1-5 1-16,-3-11-1 16,-11-5 1-16,-6 0 0 15,-6-1-2-15,-8 3 0 16,-5 48 0-16,0 0 0 15,-3-62 0-15,3 62 0 16,-11-44 0-16,11 22-2 16,9 11-2-16,-9 11-4 15,0 0-13-15,0 0-9 16,72-12-6-16,-36 12-5 15,35 3-2-15,-71-3 2 16</inkml:trace>
  <inkml:trace contextRef="#ctx0" brushRef="#br0" timeOffset="17199.9838">12734 1122 99 0,'0'0'38'0,"0"0"2"15,0 0-1-15,31-18-34 16,-57 22-1-16,-16 9 0 15,1 5 1-15,-6 8-2 16,4 1 0-16,1 4-1 16,18 3 0-16,19-14-1 15,14-5 0-15,15-5 0 16,7-3 0-16,6-3-1 0,5-1 1 15,-3-1 0-15,-6 5-1 16,-9 4 1-16,-10 2-1 16,-14 10 0-16,-14 4 1 15,-8-2-1-15,-7 4-1 16,2 2-2-16,-4-4-2 15,11 3-12-15,-7-22-9 16,24 6-11-16,3-14-4 16,12 6-2-16,6-14 0 15</inkml:trace>
  <inkml:trace contextRef="#ctx0" brushRef="#br0" timeOffset="19603.1212">13716 1749 40 0,'0'0'34'0,"12"1"3"15,-12-1 0-15,6-30-13 16,6 16-11-16,-9-13-6 15,6 2 2-15,-4-5-4 16,3 1 1-16,-4-2-4 16,2 2 0-16,-1 3 0 15,-3 5 0-15,1 6-1 16,-1 3 0-16,-2 12 1 0,0 0-1 15,0 0 0-15,9 17 0 16,-5 4 0-16,3 7-2 16,2 3 1-16,2 3-1 15,3 1 2-15,5-3-2 16,-1 0 1-16,5-8-1 15,2-7 2-15,-1-8 0 16,-1-11 0-16,2-12 1 16,-7-12-1-16,3-12 1 15,-4-11-1-15,-7-10 2 16,-5-15-2-16,-5 74 1 15,4-88 0-15,-8 39-2 16,-1-4 1-16,0-2-1 16,-4-3 2-16,-2 5-2 15,-3-1 1-15,1 0 0 0,-6 0 0 16,5 7-1-16,-3-1 1 15,17 48 0-15,-30-83-1 16,30 83 0-16,-26-66 0 16,26 66 0-16,-22-49 0 15,22 49 0-15,0 0 0 16,0 0 0-16,0 0 1 15,45-22 0-15,-45 22 0 16,98 9 1-16,-36-6-2 16,13 3 0-16,12 0 0 15,7-3 0-15,7 1 0 16,8-2 0-16,4-1 0 15,4-2 0-15,0 0 0 16,0-1 0-16,-1-5 0 0,-10 1 0 16,-6-2 0-16,-13 0 0 15,-13 0 0-15,-13-1-4 16,-12 3-5-16,-49 6-13 15,62-12-11-15,-62 12-8 16,0 0-3-16,0 0 0 16</inkml:trace>
  <inkml:trace contextRef="#ctx0" brushRef="#br0" timeOffset="20183.1544">14301 1500 83 0,'-29'13'38'16,"6"5"0"-16,1-5 0 0,15 0-31 16,7-13-2-16,12 4 0 15,16-11-1-15,15-10 0 16,11-14 0-16,12-6 0 15,2-11-1-15,-68 48 0 16,77-60 0-16,-77 60-1 16,76-67 1-16,-76 67-1 15,66-72 0-15,-66 72-2 16,54-69 1-16,-54 69-1 15,26-56 1-15,-26 56-1 16,0 0 1-16,7-40-1 16,-37 54 0-16,-15 19 2 15,-12 21-2-15,3 15 2 16,2 12-2-16,19 6 0 0,17-15-2 15,29-21 0-15,19-11-5 16,9-26-8-16,28 1-11 16,-10-16-15-16,14-3 0 15,-7-10-3-15,1-1 2 16</inkml:trace>
  <inkml:trace contextRef="#ctx0" brushRef="#br0" timeOffset="20851.1926">14888 1497 71 0,'0'0'39'0,"3"12"0"15,17-6 0-15,4-12-12 0,13 0-24 16,6-5 0-16,8 1-1 15,-2-10 1-15,-1 3-1 16,-8-7 0-16,-4-1-1 16,-17-2 1-16,-8 4 0 15,-14-4 0-15,-9 4-1 16,-12 8 0-16,-8 7 0 15,-5 8-1-15,-6 10 1 16,-3 12-1-16,3 9 1 16,2 4-1-16,7 7 1 15,9-1-1-15,11-1 2 16,14-3-2-16,14-8 1 0,14-9 0 15,15-12 0 1,10-8 0-16,4-5 0 0,2-10 0 16,-1-7 0-16,-5-5 2 15,-8-2-3-15,-9-2 0 16,-11 2 0-16,-10 8 0 15,-11 0 0-15,-4 10 0 16,0 11 0-16,-22 0 0 16,3 16 0-16,-1 4 0 15,-1 7 0-15,0 6 0 16,6 0 0-16,5-3 0 15,9-6 0-15,11-12 0 16,10-8 0-16,11-8 0 16,7-14 0-16,4-8 0 15,2-6 0-15,-4-1 0 0,-2-1 0 16,-8 7 0-16,-7 5 0 15,-6 8 0-15,-17 14 0 16,9 7 0-16,-6 13 0 16,1 2 0-16,3 2 0 15,17 6-12-15,-5-9-3 16,28 2-7-16,-13-16-7 15,30-3-12-15,-5-8-3 16,14-4 0-16,-2-5 3 16</inkml:trace>
  <inkml:trace contextRef="#ctx0" brushRef="#br0" timeOffset="26794.5326">16119 1384 45 0,'18'-14'32'16,"2"1"1"-16,-2-5-1 16,-3 12-13-16,-7-10-9 15,6 6-2-15,-12-7 0 16,-2 17 0-16,2-17 0 15,-2 17-1-15,-22-7-2 16,6 11 0-16,-11 3-2 16,-2 5-1-16,-5 7-1 15,-1 8 0-15,-3 0-1 16,6 5 1-16,7-1-1 0,5 0 1 15,12-3-1-15,13-6 0 16,13-8 1-16,11-8 0 16,7-9 0-16,8-8 0 15,4-4 0-15,0-11 0 16,-3-1 0-16,-7-3 0 15,-10 2 0-15,-7 4 0 16,-10 5 0-16,-4 6-1 16,-7 13 1-16,0 0-1 15,-10 11 0-15,1 13 0 16,-5 20-1-16,-1 10 0 15,0 17 0-15,-6 14 0 16,-1 4 0-16,-9 3 0 16,-1-3 1-16,-3-4-1 0,-2-14 1 15,-3-12 0-15,-1-16 1 16,4-16-1-16,3-13 0 15,3-16 1-15,10-10-2 16,6-11 0-16,11-9-3 16,8-9-1-16,17 4-14 15,-7-16-13-15,23 9-9 16,-4-8 3-16,15 4-3 15</inkml:trace>
  <inkml:trace contextRef="#ctx0" brushRef="#br0" timeOffset="27072.5485">16787 994 98 0,'62'-63'40'16,"-62"63"0"-16,54-48-4 15,-54 48-30-15,0 0-1 16,0 0-1-16,0 0-2 16,20 20-1-16,-49 41 0 15,-7 14-1-15,2 15 1 16,-3 4-2-16,3 9-1 15,2-7-2-15,6-20-4 16,21-22-23-16,-10-25-8 16,20-11 1-16,-5-18-2 15</inkml:trace>
  <inkml:trace contextRef="#ctx0" brushRef="#br0" timeOffset="27238.558">16636 1260 95 0,'-32'-23'38'15,"15"13"0"-15,-4 4 0 16,21 6-30-16,0 0-5 15,26 1-2-15,-26-1-3 16,0 0-10-16,81-24-22 16,-81 24-5-16,81-30 1 15,-34 13-3-15</inkml:trace>
  <inkml:trace contextRef="#ctx0" brushRef="#br0" timeOffset="27583.5777">17309 879 72 0,'58'-34'41'16,"-58"34"-1"-16,0 0 3 15,0 0-21-15,0 0-17 16,4 51-2-16,-37 16 2 16,-14 18-1-16,6 11 1 15,5-5-4-15,8-3 1 16,2-12-2-16,16-17 1 15,9-28 0-15,10-17 0 16,13-20 0-16,10-14 0 16,7-10 0-16,6-1 0 15,-5-10 0-15,2 6-1 16,-11 3 1-16,-5 9-1 0,-8 15 0 15,-18 8-1-15,10 28 1 16,-17 2-2-16,0 7-2 16,-4 1-3-16,12 6-13 15,-18-14-10-15,21 1-12 16,-8-15 0-16,13-5-1 15,-9-11 0-15</inkml:trace>
  <inkml:trace contextRef="#ctx0" brushRef="#br0" timeOffset="28298.6186">15637 724 73 0,'0'0'38'0,"0"0"1"15,0 0-1-15,0 0-26 0,-49 4-4 16,49-4-2-16,0 0-1 16,0 0-1-16,0 0-2 15,0 0 1-15,0 0-1 16,0 0-1-16,0 0 1 15,0 0 0-15,72 4-1 16,-21-6 1-16,11-3 0 16,16 0-1-16,15-4 1 15,11 0-1-15,7-1 0 16,12-2 0-16,2 2-1 15,7 0 0-15,2-2 0 16,1 2-1-16,-5-1 1 16,-4 1 0-16,-8 0 0 0,-10 1-1 15,-12 3 1-15,-12-1 0 16,-14 4 0-16,-15 1 2 15,-55 2-2-15,76-1 0 16,-76 1 1-16,0 0-1 16,52 7 0-16,-52-7-1 15,0 0 1-15,0 0 0 16,0 0 0-16,0 0 0 15,28 49 0-15,-28-49-1 16,0 0 2-16,12 65 1 16,-12-65-3-16,7 54-1 15,-7-54-4-15,4 60-13 16,-4-60-9-16,5 60-7 15,-5-60-6-15,7 62-2 0,-7-62 2 16</inkml:trace>
  <inkml:trace contextRef="#ctx0" brushRef="#br1" timeOffset="34297.9617">3052 2108 30 0,'0'0'29'15,"-16"-8"1"-15,16 8 0 16,-12-12-20-16,12 12-4 15,0 0-2-15,0 0-2 16,0 0-1-16,14-5 0 16,-14 5-1-16,20 3 1 15,-7 1-1-15,2 0 1 0,2 4 0 16,9-1 0-16,1 0 0 15,10 2 0-15,4-4 0 16,6 1 1-16,10-2-1 16,5 0 0-16,5-3 0 15,5 1 0-15,3 2-1 16,6-1 1-16,7 1-1 15,5-2 0-15,4 1 1 16,5 0 0-16,9-3-1 16,12-2 1-16,4-2 0 15,4-3 0-15,6 2 1 16,7-2-1-16,6 2 1 0,5 1-1 15,-1 3 1-15,1 2 0 16,0 3-1-16,8 0 0 16,2 0 0-16,4-1 0 15,5-3-1-15,9-2 1 16,7-3-1-16,10-2 0 15,5-1 0-15,1-2 0 16,4-2 0-16,3 3 0 16,-1-1 0-16,-2 2-1 15,-4-2 1-15,1 5-1 16,2-1 1-16,-3 2 0 15,2 1 0-15,6 1 0 16,2-3 0-16,5 3 1 16,5-2-1-16,1 1 1 15,2-2 0-15,5 1 0 0,-2-1 0 16,-5-2 0-16,2 1 0 15,-2 2-1-15,-5 0 1 16,2 1 0-16,-4 2-1 16,0-4 1-16,-7-1-1 15,4 3 1-15,-1-2-1 16,-7 1 1-16,-2-1 0 15,1-2 0-15,-5 0-1 16,-3 0 1-16,-6 1-1 16,2 0 0-16,-7-1 1 15,0 2-1-15,-6 3 1 16,-3-3-1-16,-4 3 0 15,-2 2 1-15,-5-1-1 16,-8-2 0-16,-4 2 0 0,-2-1 0 16,-6 1 0-16,-4-2 0 15,-7 0 0-15,-2 1 0 16,-3-1 0-16,-5-2 1 15,-5 1-1-15,-6 1 1 16,-6 0 0-16,-3 3-1 16,-4-1 1-16,-7 2-1 15,-6 2 1-15,-9-1-1 16,-8 1 0-16,-9 3 0 15,-13-2 0-15,-13 0 1 16,-12-1-1-16,-14-1 1 16,-13-2 0-16,0 0 0 15,-24 8-1-15,3-9-3 16,6 5-32-16,-11-6 0 0,9 7-2 15,-5-8-1-15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1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5" Type="http://schemas.openxmlformats.org/officeDocument/2006/relationships/image" Target="../media/image9.emf"/><Relationship Id="rId4" Type="http://schemas.openxmlformats.org/officeDocument/2006/relationships/customXml" Target="../ink/ink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0615958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Put it all together to find the relationship between length and period for a pendulum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the higher order answers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pendulum write up, including the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teamwork to get everyone ahead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more HW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marking including Unit 5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438297"/>
              </p:ext>
            </p:extLst>
          </p:nvPr>
        </p:nvGraphicFramePr>
        <p:xfrm>
          <a:off x="381000" y="685800"/>
          <a:ext cx="84582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76120" y="383760"/>
              <a:ext cx="7731360" cy="5796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1000" y="367920"/>
                <a:ext cx="7760160" cy="582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537640" y="173160"/>
              <a:ext cx="5522760" cy="1009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522520" y="157680"/>
                <a:ext cx="5554080" cy="1041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3441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856560"/>
              </p:ext>
            </p:extLst>
          </p:nvPr>
        </p:nvGraphicFramePr>
        <p:xfrm>
          <a:off x="228600" y="381001"/>
          <a:ext cx="8534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79280" y="208440"/>
              <a:ext cx="7765560" cy="5763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4520" y="192240"/>
                <a:ext cx="7794360" cy="579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406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82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248080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Nukes: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27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Half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4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Mass Deficit and Einstein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Measurement: quantities and units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mulitpliers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(kilo…)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Wed,12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Significant Figures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Improvement of Accuracy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Straightening of curved graphs, getting equation from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1680" y="96840"/>
              <a:ext cx="9415080" cy="5807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0520" y="82800"/>
                <a:ext cx="9429120" cy="582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1280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3240" y="85680"/>
              <a:ext cx="8908200" cy="5051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360" y="71280"/>
                <a:ext cx="8931240" cy="507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1827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160" y="87120"/>
              <a:ext cx="9037440" cy="5537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440" y="73080"/>
                <a:ext cx="9061560" cy="556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7591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9520" y="254880"/>
              <a:ext cx="8073720" cy="5059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2680" y="241560"/>
                <a:ext cx="8092800" cy="507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5870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249896"/>
              </p:ext>
            </p:extLst>
          </p:nvPr>
        </p:nvGraphicFramePr>
        <p:xfrm>
          <a:off x="228600" y="304803"/>
          <a:ext cx="8305800" cy="51053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02283"/>
                <a:gridCol w="4003517"/>
              </a:tblGrid>
              <a:tr h="567266"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length (m)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Period (s)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7266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0.255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0.978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7266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0.545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1.445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7266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0.94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1.902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7266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1.34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2.298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7266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1.795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2.668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7266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2.38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3.051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7266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2.715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3.29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7266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3.605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3.787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240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87215"/>
              </p:ext>
            </p:extLst>
          </p:nvPr>
        </p:nvGraphicFramePr>
        <p:xfrm>
          <a:off x="228600" y="386953"/>
          <a:ext cx="8686800" cy="6013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4080" y="192240"/>
              <a:ext cx="7960680" cy="6033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4720" y="177840"/>
                <a:ext cx="7985880" cy="606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852840" y="1014120"/>
              <a:ext cx="8114040" cy="48387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48160" y="1007640"/>
                <a:ext cx="8125200" cy="485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550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1625</TotalTime>
  <Words>263</Words>
  <Application>Microsoft Office PowerPoint</Application>
  <PresentationFormat>On-screen Show (4:3)</PresentationFormat>
  <Paragraphs>65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68</cp:revision>
  <dcterms:created xsi:type="dcterms:W3CDTF">2006-08-16T00:00:00Z</dcterms:created>
  <dcterms:modified xsi:type="dcterms:W3CDTF">2014-03-14T02:54:31Z</dcterms:modified>
</cp:coreProperties>
</file>