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57" r:id="rId4"/>
    <p:sldId id="269" r:id="rId5"/>
    <p:sldId id="272" r:id="rId6"/>
    <p:sldId id="27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2T23:37:56.48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2205 820 38 0,'0'0'32'0,"0"0"2"16,0 0 2-16,-16-50-24 15,16 50 1-15,0 0-1 0,-57-8-3 16,57 8-1-16,-70 14 0 15,70-14-3-15,-128 52 0 16,33 15-3-16,1 16 1 16,-3 7-3-16,14 4 3 15,10 2-4-15,24-4 0 16,34-17 0-16,28-16-1 15,17-17 1-15,25-15 0 16,17-13 0-16,11-13-1 16,20-5-5-16,-5-18-7 15,16-2-21-15,-14-4 0 16,6 0-2-16,-20-5 1 15</inkml:trace>
  <inkml:trace contextRef="#ctx0" brushRef="#br0" timeOffset="621.0355">2544 1222 70 0,'-16'-11'35'16,"-1"7"0"-16,-15 8 1 15,6 14-24-15,-17 8-5 16,7 7-1-16,-8 12-3 16,6 6-2-16,0 4 2 15,5 10-3-15,10-6 1 16,14-5-1-16,8-9 1 15,15-7-2-15,10-20 2 16,13-13 0-16,12-18-2 16,5-11 3-16,2-13-2 15,1-6 1-15,-4-6-1 16,-8-5 2-16,-9 2-2 0,-12 1 2 15,-6 11-1-15,-8 3-1 16,-8 7 1-16,-3 4-1 16,-1 9 0-16,0 1 0 15,-1 4 1-15,3 12-2 16,12-14 1-16,1 9 1 15,2 0-1-15,3 4 0 16,2-1 0-16,3 5 1 16,0 3-1-16,0 7 0 15,-3 4 0-15,-6 7 1 16,-2 7-1-16,-7 4 0 15,-8 4 1-15,-2 3-1 16,-4-1 0-16,-1-3 1 16,-2-7-2-16,4-5 1 15,8-26 0-15,0 0 0 0,10-11 0 16,8-15 0-16,4-11 0 15,2-5 1-15,4-2 0 16,-1 1-1-16,-4 1 1 16,-1 11-1-16,-5 4 1 15,-3 10-1-15,-14 17 1 16,14 4-1-16,-11 14 0 15,-1 9 0-15,-1 5 0 16,6 2-1-16,2 0 1 16,8-4-2-16,12-4-7 15,-3-15-27-15,22-10-2 16,3-17-1-16,13-13 0 15</inkml:trace>
  <inkml:trace contextRef="#ctx0" brushRef="#br0" timeOffset="833.0475">3719 736 92 0,'0'0'38'16,"0"-46"-1"-16,0 46 4 15,0 0-39-15,-41 31 0 16,7 46-1-16,4 34 2 15,2 16-3-15,8-3-1 16,18-6-12-16,6-30-25 16,13-21 0-16,-4-32 1 15,4-12-2-15</inkml:trace>
  <inkml:trace contextRef="#ctx0" brushRef="#br0" timeOffset="1569.0897">3558 1177 92 0,'0'0'36'0,"0"0"1"16,-14-57 1-16,14 57-34 16,0 0-1-16,20-51 1 15,-20 51-1-15,0 0 1 16,51-35-2-16,-51 35 1 15,0 0-1-15,65-7-1 16,-65 7 1-16,38 7-2 16,11 13 1-16,-11 8-1 15,-11 11 1-15,-18 9-2 0,-14 6 2 16,-10 2-2-16,-1-5 1 15,0-17 0-15,5-6-1 16,6-10 1-16,5-18 1 16,0 0-1-16,16-8 0 15,2-15 1-15,2-9-1 16,-20 32 1-16,0 0 0 15,35-65 0-15,-35 65-1 16,26-48 2-16,-26 48-2 16,28-46 1-16,-28 46-1 15,0 0 1-15,41-64-1 16,-41 64 1-16,0 0-1 15,0 0 0-15,58-52-1 0,-58 52 1 16,0 0 1-16,53-13-1 16,-53 13 0-16,0 0 0 15,47 5 0-15,-41 6 0 16,23 6 0-16,-10 4 0 15,-6 8 0-15,-15-1-1 16,-5 8 1-16,-10 0-1 16,7 7 1-16,-7-8-1 15,6 2 1-15,8-8-1 16,6-5 1-16,10-8 0 15,5-9 0-15,6-10 0 16,5-11 0-16,5-10 1 16,-3-6 0-16,-2-8 0 15,-4-3-1-15,-25 41 2 0,0 0-1 16,18-62 0-16,-18 62-1 15,0 0 1-15,-2-53-1 16,2 53-1-16,-14-25 0 16,2 7-1-16,12 18-2 15,0 0-6-15,0 0-25 16,0 0-6-16,0 0 3 15,11-43-3-15</inkml:trace>
  <inkml:trace contextRef="#ctx0" brushRef="#br0" timeOffset="1802.103">4728 770 97 0,'0'0'40'16,"39"-57"-1"-16,-39 57 0 15,0 0-35-15,0 0 0 16,0 0 2-16,0 0-4 15,-4 11 0-15,-20 55-2 16,5 24 2-16,-4 11-3 16,4 10 3-16,4-3-5 15,15-23-7-15,19-21-27 16,6-36-1-16,17-15-1 15,1-26-1-15</inkml:trace>
  <inkml:trace contextRef="#ctx0" brushRef="#br0" timeOffset="2003.1145">5097 861 108 0,'0'0'41'16,"5"-49"0"-16,-5 49 1 15,0 0-37-15,0 0-2 16,-23-6-2-16,6 56 1 15,-6 28-2-15,3 21-3 16,4 6-4-16,4-15-26 16,22-7-8-16,2-22 2 15,11-30-2-15</inkml:trace>
  <inkml:trace contextRef="#ctx0" brushRef="#br0" timeOffset="2387.1365">5258 1153 98 0,'0'0'37'16,"2"15"1"-16,10-14 0 15,3-5-35-15,-15 4 0 16,0 0 1-16,47-15 1 15,-47 15-2-15,0 0 0 16,67-34-1-16,-67 34 0 16,0 0-1-16,68-46 0 15,-68 46-1-15,0 0 1 16,49-48-2-16,-49 48 3 15,0 0 0-15,0 0 0 0,0 0 0 16,-54-28 1-16,9 44-1 16,-12 11-1-16,1 14 2 15,3 2-3-15,18 8 0 16,24-10-2-16,36-11 1 15,30-17-4-15,15-16-2 16,-22-2-30-16,-1-1-4 16,9-6 3-16,-4 1-3 15</inkml:trace>
  <inkml:trace contextRef="#ctx0" brushRef="#br0" timeOffset="2784.1592">6069 1049 105 0,'0'0'38'0,"0"0"3"16,0 0-3-16,0 0-32 15,0 0-1-15,0 0 0 16,0 0 0-16,-46-24-1 16,36 33 0-16,-51 16-3 15,-2 0 2-15,13 10-3 16,10 3 0-16,7 3 0 15,15 6 0-15,7-5 0 16,26-18 0-16,11-12 0 16,9-16 0-16,10-15 0 15,-45 19 0-15,55-40 0 16,-55 40 0-16,71-64 0 15,-71 64 0-15,73-90 0 16,-35 40 0-16,-2 0 0 0,-6-1 0 16,-4 4 0-16,-26 47 0 15,44-79 0-15,-44 79 0 16,0 0 0-16,23-51 0 15,-23 51 0-15,25 15 0 16,-34 34-8-16,-16 21-28 16,13 25-8-16,-1 5 3 15,17-7-5-15</inkml:trace>
  <inkml:trace contextRef="#ctx0" brushRef="#br0" timeOffset="3620.207">7020 829 91 0,'0'0'36'0,"4"-54"0"0,-4 54 0 16,0 0-34-16,1-64 0 15,-1 64 0-15,0 0 2 16,0 0-2-16,0 0 1 15,0 0-1-15,0 0 1 16,0 0 0-16,0 0-1 16,10 66 0-16,-1 11-2 15,6 13 2-15,2 11-2 16,7 3 2-16,1-4-3 15,6-14 1-15,-5-23 1 16,6-38-1-16,2-20 1 16,-3-18 1-16,-2-19 0 15,-29 32-1-15,28-51 2 0,-28 51-2 16,27-76 1-16,-17 28-1 15,0-2 0-15,1-2-1 16,0-2 1-16,-5-1-1 16,-1 1-1-16,3 6 1 15,-1-2-2-15,0 4-1 16,-7 46-3-16,18-77-6 15,-18 77-24-15,34-58-5 16,-34 58 2-16,0 0-2 16</inkml:trace>
  <inkml:trace contextRef="#ctx0" brushRef="#br0" timeOffset="4145.237">8075 1075 63 0,'0'0'38'16,"0"0"-1"-16,0 0 2 15,0 0-13-15,0 0-16 16,-23 33-1-16,-25-25-2 15,-3 8-2-15,-10 12-1 16,5 3-2-16,-3 1 0 16,11 11-1-16,7-5-1 15,18 3 0-15,9-5-1 16,10-6 1-16,16-5 0 15,9-9-1-15,12-1 1 0,10-12 0 16,6-7 0-16,8-11 0 16,1-10 0-16,-3-6 1 15,0-9 0-15,-10-5-1 16,-45 45 1-16,38-47 0 15,-38 47 0-15,26-50 0 16,-26 50 0-16,0 0-1 16,18-58 1-16,-18 58 0 15,-9-21-1-15,9 21 0 16,-23 19-1-16,11 8 0 15,3 5 0-15,9 11 0 16,6-5 0-16,15-4 0 16,10-11-1-16,8-11-2 15,14-10-3-15,-3-15-4 0,21-5-21 16,-14-12-6-16,4 1-1 15,-61 29 0-15</inkml:trace>
  <inkml:trace contextRef="#ctx0" brushRef="#br0" timeOffset="4649.2659">8658 1168 92 0,'0'0'34'16,"-9"28"1"-16,-6-2 2 15,3 11-29-15,-9 2-4 16,9-1 0-16,-3 3-1 16,7-2-1-16,0-5 0 15,7-2 0-15,-1-10-1 16,5-7 0-16,-3-15 1 15,17 7-1-15,-3-15 0 16,1-10 0-16,2-9 0 0,-5-8 0 16,1-8 1-16,0-5-1 15,-13 48 1-15,13-51-1 16,-13 51 0-16,8-58 0 15,-8 58 0-15,11-53-1 16,-11 53 1-16,13-53-1 16,-13 53 0-16,23-45-1 15,-23 45 1-15,0 0-2 16,45-53-1-16,-45 53-1 15,0 0-2-15,67-33-1 16,-67 33-1-16,50-14 0 16,-50 14-1-16,56-6 3 15,-56 6 3-15,53-1 2 0,-53 1 3 16,0 0 2-16,64 15 2 15,-55 0 1-15,17 15 0 16,-9 9-1-16,-15 6-2 16,-2 7 0-16,-14 4-2 15,6 1 1-15,3-3-3 16,5-16 0-16,4-8-1 15,5-16-4-15,11-10-16 16,-6-20-16-16,15-6 0 16,-10-18-1-16,-19 40-1 15</inkml:trace>
  <inkml:trace contextRef="#ctx0" brushRef="#br0" timeOffset="4792.2741">9230 950 109 0,'-13'-81'41'15,"13"81"-1"-15,-23-76-1 16,23 76-38-16,-9-62-27 15,9 62-14-15,11-51 1 16,-11 51-3-16,0 0 1 16</inkml:trace>
  <inkml:trace contextRef="#ctx0" brushRef="#br0" timeOffset="5211.298">9870 1014 111 0,'0'0'42'0,"0"0"0"16,-64 24-1-16,16-6-36 15,-23 10-1-15,-4 3-3 16,11 8 1-16,5-2-1 15,27 8 0-15,16-4-2 16,26-7 2-16,13-14-2 16,11-11 1-16,8-10 0 15,2-11 1-15,3-11-1 16,-47 23 1-16,46-36 1 15,-46 36 0-15,50-46-2 16,-50 46 0-16,37-53 0 16,-37 53 0-16,35-48 0 15,-35 48 0-15,0 0 0 0,31-52 0 16,-13 50 0-16,-18 2 0 15,16 3 0-15,-10 16-3 16,-2 13-3-16,7-4-12 16,18-1-22-16,-29-27-2 15,0 0 2-15,62 8-2 16</inkml:trace>
  <inkml:trace contextRef="#ctx0" brushRef="#br0" timeOffset="5696.3258">10379 586 111 0,'12'-79'41'16,"-12"79"2"-16,0 0-2 16,0 0-38-16,0 0 1 15,-50-15-1-15,50 15-1 16,-29 111 1-16,-4 17-2 15,14 16 2-15,-2-4-3 16,14-13 0-16,2-28 0 16,10-23 0-16,-9-32-2 15,6-27 2-15,-2-17 0 16,13-20 0-16,-13 20 2 15,0 0-2-15,19-64 0 16,-19 64 0-16,23-65 0 16,-23 65 0-16,30-69 0 15,-30 69-2-15,34-66 2 0,-34 66-1 16,37-52 0-16,-37 52 1 15,0 0 0-15,71-45 1 16,-57 36-1-16,38 17 1 16,-15 25-2-16,-3 17 2 15,-15 6-2-15,-9 0 1 16,-18-9-1-16,-10-6 1 15,-23-13-1-15,-7-5 2 16,-10-11-3-16,-7-7-2 16,9-11-14-16,-14-18-15 15,70 24-8-15,-50-32 1 16,50 32-1-16</inkml:trace>
  <inkml:trace contextRef="#ctx0" brushRef="#br0" timeOffset="6248.3574">11039 539 96 0,'0'0'37'16,"0"0"2"-16,0 0-3 15,0 0-32-15,0 0-1 0,0 0 0 16,-51 53 0-16,51-53-1 15,-34 73 1-15,-2-3-2 16,2 25 1-16,2 7-3 16,7 5 1-16,7-2-5 15,5-19-19-15,22-12-15 16,6-28 1-16,15-18-1 15,-3-15 0-15</inkml:trace>
  <inkml:trace contextRef="#ctx0" brushRef="#br0" timeOffset="6648.3802">11068 1192 105 0,'-46'-45'38'0,"46"45"0"16,-9-15-2-16,9 15-36 15,0 0 0-15,0 0 1 16,0 0 0-16,62-5-1 16,-62 5 2-16,66-11-1 15,-66 11 0-15,80-21 1 16,-80 21-1-16,77-26 0 15,-77 26 0-15,66-30 0 16,-66 30 1-16,0 0-1 16,52-50 0-16,-52 50 0 15,0 0 1-15,0 0-1 16,0 0 0-16,-51-25 0 15,-12 40-1-15,1 15 1 0,-4 12-1 16,15 9-1-16,25 5 0 16,29-2 0-16,29-10-3 15,28-22-2-15,27-11-12 16,-1-19-18-16,18-6-4 15,-55 2 2-15,5-6-2 16</inkml:trace>
  <inkml:trace contextRef="#ctx0" brushRef="#br0" timeOffset="6949.3975">11909 1052 101 0,'25'-59'39'0,"-25"59"2"16,0 0 0-16,0 0-37 0,-49-44-1 15,49 44-1-15,-46-3 0 16,46 3 0-16,-48 10-1 15,48-10 0-15,0 0-1 16,-46 36 0-16,46-36 0 16,0 0 1-16,32 52-1 15,3-22 0-15,14 0 1 16,-1 0-1-16,2 4 1 15,-22 3-1-15,-18 7 1 16,-25-6-1-16,-13 7 1 16,-10-8-1-16,-2-4-1 15,5-3-5-15,-7-21-26 16,42-9-8-16,-13 3 0 15,37-14-2-15</inkml:trace>
  <inkml:trace contextRef="#ctx0" brushRef="#br0" timeOffset="7113.4068">12581 1452 119 0,'-28'16'42'15,"5"-3"-1"-15,-5-8-11 16,9-14-68-16,19 9-3 15,-20-18-1-15,20 18-1 16</inkml:trace>
  <inkml:trace contextRef="#ctx0" brushRef="#br1" timeOffset="12095.6918">1893 1873 18 0,'-3'10'26'0,"3"-10"2"16,12-3 0-16,-4-11-14 15,12 7 0-15,-8-8-5 16,9 6 0-16,-3-4-4 15,1 5-2-15,0-1-1 16,4 4-1-16,-5-1 0 16,2 4-1-16,3 3-1 15,5-1 1-15,0 1 0 16,4-1-1-16,3 0 2 15,3-1-1-15,9 0 0 16,0 0 0-16,8-4 1 16,5 3-1-16,4 0 1 0,2 0-1 15,4 1 0-15,7-1 0 16,1 2 0-16,7-1 0 15,7 0 0-15,-1 0 0 16,8-3 0-16,2 2 0 16,1-3 0-16,6 2 1 15,6-4-1-15,-1 2 1 16,-3 1-1-16,6-1 1 15,-1-1 0-15,2 5-1 16,1 2 1-16,1 0 0 16,-3 2-1-16,-2 0 1 15,-1 3 0-15,1 0 0 16,4-3 1-16,-1-1-2 15,2 0 1-15,-5-4 0 0,5-1 0 16,1-3 0-16,2 2 0 16,3-3-1-16,3 1 1 15,-10 1-1-15,5 2 1 16,-4-1-1-16,-3 3 0 15,3 0 0-15,-2 1 0 16,-3-1 1-16,0 0-1 16,-1 0 0-16,0-4-2 15,0 0 3-15,-1-2-3 16,1-1 2-16,-3-1-1 15,-4 0 1-15,-5-1-2 16,-1 1 2-16,0 4 0 16,-11-1 0-16,2 2 0 15,-2 4 0-15,-7 0-1 0,0 2 1 16,-5 3 0-16,-3-2 0 15,-2 0 0-15,-3 2 0 16,-4-2-1-16,0 2 1 16,-5 1 0-16,2-2 0 15,0 3 0-15,-2-3 0 16,4 3 0-16,-1-3 0 15,0 0 1-15,2 1 0 16,1-2 0-16,-1-1 0 16,3 0-1-16,3-2 1 15,1-1-1-15,3 0 0 16,3-1-1-16,-1-2 2 15,1-3-3-15,-1 2 3 0,-1-1-1 16,-3-1 0-16,-1 1 0 16,-4 0 1-16,-2 3-1 15,0-2 0-15,-3 3 1 16,-1 0-1-16,-3 0 0 15,-2 0 0-15,-4 0 0 16,-2 1 1-16,-2-4-1 16,-1 3 0-16,-8-2 0 15,2 3 0-15,-4-1 0 16,-4 0 0-16,-2 3 1 15,0-2-1-15,-6 1 0 16,-4-2 0-16,-2 2 1 16,-4 0-1-16,-5-1 0 15,3 0 1-15,-14 1 0 16,17-2-1-16,-17 2 1 0,17-5-1 15,-17 5 1-15,19-1-1 16,-7 1 0-16,2-1 1 16,0 1-1-16,0 1 0 15,0-1 0-15,-1 1 0 16,-1-1 0-16,2 1 0 15,-14-1 1-15,20 0-1 16,-8 0 0-16,-1 1 0 16,2-1 0-16,1 2 0 15,4 0 0-15,1-1 0 16,-1-1 0-16,2 1 0 15,-3 0 0-15,0 1 0 16,-3-2 1-16,-4 0-1 16,-10 0 0-16,14 0 0 0,-14 0 1 15,0 0-1-15,9-2 0 16,-9 2 0-16,0 0 0 15,0 0 0-15,13 6 0 16,-13-6 0-16,0 0 0 16,13 6-1-16,-3-3-31 15,-10-3-1-15,0 0 0 16,6-17-4-16</inkml:trace>
  <inkml:trace contextRef="#ctx0" brushRef="#br2" timeOffset="16874.9652">877 2599 80 0,'0'0'33'16,"-5"-18"1"-16,5 18 0 15,-12-3-32-15,12 3 1 0,-8 30-2 16,4 5 1-16,-3 11 0 15,-1 16 0-15,-2 11-1 16,2 9 0-16,1 0-1 16,4 2 2-16,3-16-2 15,10-9 1-15,5-19-1 16,13-14 1-16,9-23 1 15,5-16-1-15,5-14 0 16,3-9 0-16,-1-11 1 16,1-3-1-16,-9-3 1 15,-4 5-2-15,-10 3 1 16,-5 8-1-16,-6 10 0 15,-7 10 0-15,-9 17 0 16,0 0 0-16,5 23 0 0,-10 8 0 16,0 11 0-16,1 3 0 15,3 6-1-15,3 0 2 16,4-6-1-16,8-4 0 15,5-14-1-15,4-12 2 16,5-16-1-16,2-13 1 16,2-17 0-16,2-12-1 15,3-13 2-15,-5-9-2 16,1-8 2-16,-2-7-2 15,-4 2 0-15,-4-2-5 16,3 21-6-16,-15-3-27 16,6 23 2-16,-12 4-2 15,5 24-1-15</inkml:trace>
  <inkml:trace contextRef="#ctx0" brushRef="#br2" timeOffset="17241.9862">2115 2982 82 0,'7'15'35'15,"10"-6"-1"-15,-1-13-1 16,11-6-31-16,10-8 0 15,8-9 0-15,-2-6 2 16,-2-2-1-16,-6-4 0 16,-7 2 0-16,-10-2 0 15,-14 8 0-15,-19 6-1 0,-11 12 1 16,-16 13-1-16,-11 13 1 15,-9 13 0-15,-1 17 0 16,-2 13-2-16,7 9 2 16,9 4-2-16,20-4 1 15,20-7-2-15,22-13 0 16,27-10-8-16,19-32-28 15,44-8-3-15,12-26-1 16,24-11-1-16</inkml:trace>
  <inkml:trace contextRef="#ctx0" brushRef="#br2" timeOffset="17697.0121">3641 2726 67 0,'8'-23'37'16,"-10"2"-1"-16,1 11 0 15,-10 8-27-15,-2 10-5 16,-10 5 1-16,2 15 0 15,-7 4-2-15,2 11-1 16,1-1-1-16,8 5 0 16,6-2 0-16,13-5 0 15,15-5-2-15,11-13-4 16,26 2-17-16,2-25-15 15,21-2 2-15,3-17-2 16,10-5 1-16</inkml:trace>
  <inkml:trace contextRef="#ctx0" brushRef="#br2" timeOffset="18027.0311">4228 2748 87 0,'-29'-5'36'16,"-2"17"0"-16,-17 2 1 16,4 12-31-16,-7 7-2 15,9 6 0-15,4 2-2 16,10 4 1-16,9-1-2 15,9-5-1-15,22-8 1 16,15-11-1-16,10-15 1 16,10-11-1-16,9-10 1 15,2-12-1-15,0-7 1 16,-5-4 0-16,-9 0 0 15,-9 1 0-15,-17 7-1 0,-11 5 1 16,-10 6-1-16,-11 5 0 16,-9 7 1-16,-4 3-1 15,0 3-1-15,3-1 0 16,10 7-5-16,14-4-15 15,0 0-17-15,21-15 0 16,15 11-1-16,1-5 0 16</inkml:trace>
  <inkml:trace contextRef="#ctx0" brushRef="#br2" timeOffset="18380.0511">4663 2743 95 0,'-5'22'37'15,"-19"-4"2"-15,8 8-2 0,-9 5-35 16,5-4 0-16,4 2 1 15,0 5-1-15,2-3 0 16,3 3 0-16,7-7-1 16,4-2 0-16,2-9 0 15,-2-16 0-15,27 3-1 16,-8-17 1-16,9-9 0 15,3-8 0-15,2-8 0 16,-1-3-1-16,-2 0 2 16,-2 3-2-16,-6 1 1 15,-4 11 0-15,-5 9-1 16,-13 18 0-16,16-3 1 15,-11 22-1-15,0 12 0 0,-3 10 0 16,4 8-1-16,4-1-1 16,8-2-2-16,5-17-5 15,20-7-27-15,-1-30-1 16,20-7-1-16,0-29-1 15</inkml:trace>
  <inkml:trace contextRef="#ctx0" brushRef="#br2" timeOffset="18583.0629">5546 2076 109 0,'-7'-18'37'16,"-16"18"2"-16,3 38-6 16,-9 14-30-16,0 22 1 15,3 17-4-15,3 11 1 0,-1 11-1 16,4 7 1-16,7-2-2 15,0-8-2-15,10 1-21 16,-8-28-13-16,13-8 1 16,-8-28-2-16,10-10-1 15</inkml:trace>
  <inkml:trace contextRef="#ctx0" brushRef="#br2" timeOffset="19342.1063">5270 2520 101 0,'-16'-8'36'16,"16"8"3"-16,14 9-3 0,5-2-34 16,17-2 0-16,11 4 2 15,2 0-2-15,2 1 1 16,-3 2-1-16,-3 2 1 15,-5 3-2-15,-10 8 1 16,-13 5-1-16,-5 5-1 16,-13 6 0-16,-7 8 0 15,-7-1 0-15,0 3 0 16,-5 1 0-16,3-8 0 15,0-8-1-15,5-8 2 16,7-14-1-16,5-14 0 16,13-8 1-16,2-15-1 15,0-9 1-15,4-12-1 16,3-9 1-16,-1-8 0 15,2 3 0-15,-4 0-2 0,0 5 1 16,-2 6-1-16,-1 9 1 16,4 7 0-16,0 11 0 15,2 10-2-15,3 4 2 16,2 7 2-16,5 5-2 15,5 2 1-15,3 1-1 16,-2 2 1-16,-2 0-1 16,1 0 2-16,-6 0-2 15,-5-3 0-15,-8 0 0 16,-9 3 1-16,-9 1-1 15,-8 6 0-15,-7 2 1 16,-5 6-1-16,0 3 0 16,-2 5 0-16,2 1 0 15,1 4-1-15,9 1 1 0,8-7 0 16,6 0 0-16,14-8 0 15,3-5 0-15,6-7 0 16,6-12 1-16,5-12-1 16,0-9 1-16,0-9-1 15,0-15 0-15,-6-2 1 16,-8-8 0-16,-5 1-1 15,-5 1 1-15,-11 7-3 16,-6 9 2-16,-11 10-2 16,-5 13 2-16,-4 9-2 15,3 11 1-15,2 6 0 16,7 5-2-16,3-4-6 15,27 12-27-15,-5-18 0 0,24 1-3 16,5-18-2-16</inkml:trace>
  <inkml:trace contextRef="#ctx0" brushRef="#br2" timeOffset="19581.1198">6977 2092 78 0,'-11'-7'39'0,"-19"5"-1"16,4 28 2-16,-15 1-11 15,5 29-26-15,-1 12-1 16,0 18 2-16,2 9-2 16,5 6 1-16,5 3-3 15,10-7 2-15,5-9-4 16,15-14 0-16,16-7-17 15,-3-40-18-15,22-11-2 0,-3-27 0 16,23-16-1-16</inkml:trace>
  <inkml:trace contextRef="#ctx0" brushRef="#br2" timeOffset="19768.1305">7264 2035 109 0,'-5'-17'38'0,"-2"34"2"15,-22 14-2-15,12 27-33 16,-14 8-1-16,0 13-1 15,4 7-1-15,5 7 0 16,0-4-2-16,11-6-1 0,11-3-8 16,-4-25-26-16,22-3-4 15,-7-28 1-15,18-1-3 16</inkml:trace>
  <inkml:trace contextRef="#ctx0" brushRef="#br2" timeOffset="20130.1512">7344 2605 81 0,'0'0'37'16,"-8"26"0"-16,8-26 0 15,21 19-30-15,-5-19-2 16,8 2 0-16,-1-11-1 15,11 1 0-15,1-9-1 0,0-2-2 16,-2-7 0-16,1-3-1 16,-9-2 1-16,0-2-1 15,-9 3 1-15,-7 5-1 16,-9 5 1-16,0 20 0 15,-28-6 1-15,2 19-1 16,-9 12 0-16,-1 7 2 16,0 8-2-16,2 5 1 15,7 3-1-15,12-2-1 16,13-7-1-16,16-8-3 15,21 2-13-15,4-21-19 16,27 1-3-16,-2-23 1 16,18 5-2-16</inkml:trace>
  <inkml:trace contextRef="#ctx0" brushRef="#br2" timeOffset="20467.1705">8143 2524 108 0,'-29'9'41'0,"-22"-2"0"15,0 25 1-15,-1-1-38 16,-8 9 1-16,3 3-2 15,11 4 0-15,12-6-1 16,19-2 0-16,19-14-2 16,14-15 1-16,20-14-1 15,16-22 0-15,11-15 0 16,6-17 0-16,5-18 0 15,-6-13-1-15,0-6 2 16,-8-6-2-16,-9 4 1 0,-15 15 0 16,-12 11 1-16,-14 18 0 15,-17 26-1-15,-10 25 0 16,-11 23 0-16,-8 28 0 15,-4 19 0-15,3 12 0 16,6 10-3-16,5-5-7 16,23 11-28-16,-6-24-1 15,24-4-2-15,-3-30-1 16</inkml:trace>
  <inkml:trace contextRef="#ctx0" brushRef="#br2" timeOffset="22198.2696">9201 2696 105 0,'0'0'41'16,"0"0"-1"-16,-12-13-2 16,1 0-41-16,25 13-8 15,-5-15-25-15,23 11-3 16,-7-9 1-16,13 11-2 15</inkml:trace>
  <inkml:trace contextRef="#ctx0" brushRef="#br2" timeOffset="22392.2807">9722 2687 99 0,'-11'4'39'0,"5"10"-1"15,-7-14-1-15,13 0-37 16,0 0 0-16,0 0-2 15,22 3-12-15,1-18-23 16,15 8 0-16,2-9 0 16,10 7-2-16</inkml:trace>
  <inkml:trace contextRef="#ctx0" brushRef="#br2" timeOffset="22574.2911">10351 2718 108 0,'0'0'38'15,"0"0"-2"-15,-2-10-8 16,9-8-30-16,11 13-11 16,2-16-25-16,11 7 2 15,-2-10-3-15,7 14 1 16</inkml:trace>
  <inkml:trace contextRef="#ctx0" brushRef="#br2" timeOffset="22756.3016">10874 2661 92 0,'19'6'37'16,"-19"-6"-1"-16,0 0 0 16,0 0-33-16,11-4-2 15,-11 4-13-15,14-2-23 16,2 0-1-16,-1-7 0 15,9 7-3-15</inkml:trace>
  <inkml:trace contextRef="#ctx0" brushRef="#br2" timeOffset="22919.3108">11347 2713 94 0,'-2'12'38'16,"2"2"-2"-16,0-14 1 15,0 0-34-15,0 0-6 16,-8-11-28-16,27 1-6 15,-2-10 1-15,12 4-3 16</inkml:trace>
  <inkml:trace contextRef="#ctx0" brushRef="#br2" timeOffset="23090.3207">11810 2749 104 0,'0'0'39'0,"0"0"-2"16,0-13-6-16,4-15-57 15,23 9-12-15,-2-6-1 16,11 4 0-16,-3-4 0 16</inkml:trace>
  <inkml:trace contextRef="#ctx0" brushRef="#br2" timeOffset="23274.3311">12261 2726 101 0,'0'0'40'0,"14"2"-1"16,-14-18 0-16,10 2-37 15,2 1 0-15,3-12-4 0,11 15-11 16,-4-20-25-16,14 15-1 16,-1-8-1-16,11 11 1 15</inkml:trace>
  <inkml:trace contextRef="#ctx0" brushRef="#br2" timeOffset="23441.3407">12878 2607 103 0,'0'0'40'16,"21"3"0"-16,-19-14-3 15,-2 11-36-15,16-17-2 16,-2 4-2-16,9 12-11 16,-8-12-25-16,13 13 1 15,-4-5 0-15,6 9-2 0</inkml:trace>
  <inkml:trace contextRef="#ctx0" brushRef="#br2" timeOffset="23575.3484">13422 2603 106 0,'0'0'39'0,"22"3"3"15,-22-3-8-15,0 0-34 16,0 0-35-16,1-11-4 16,-1 11 1-16,15-11-4 15</inkml:trace>
  <inkml:trace contextRef="#ctx0" brushRef="#br2" timeOffset="23745.3581">14117 2681 115 0,'-14'-2'42'16,"5"1"-3"-16,-6-10-6 16,0-22-72-16,13 20-1 15,0-10-3-15,8 6 1 16</inkml:trace>
  <inkml:trace contextRef="#ctx0" brushRef="#br2" timeOffset="25045.4325">15461 1490 87 0,'5'-21'36'0,"-4"5"-1"16,-1 16 2-16,0 0-35 0,7 20-2 15,-4 7 1-15,2 14-1 16,-5 7 1-16,3 14 0 15,-2 10 1-15,-1 9-2 16,0 7 2-16,2 8-3 16,1-6 2-16,3 2 0 15,2-9-2-15,0-5 1 16,-1-14-1-16,3-12 2 15,0-12-2-15,-1-13 1 16,1-16 0-16,-10-11 0 16,12-7 1-16,-6-11-1 15,1-10 1-15,0-4 0 16,4-6-1-16,3-4 1 15,4 2-1-15,1 4 0 0,4 8 0 16,3 6 0-16,-2 11 0 16,5 14 0-16,-2 8 0 15,-3 12 0-15,-2 7 0 16,-2 7 1-16,-10 1-1 15,-9 2 1-15,-6-1 0 16,-13-3 0-16,-7-7 1 16,-9-6-1-16,-6-9 0 15,-1-6 0-15,-1-10-2 16,9-14-3-16,11 5-20 15,3-24-15-15,23 6 2 16,3-13-2-16,20 8 0 16</inkml:trace>
  <inkml:trace contextRef="#ctx0" brushRef="#br2" timeOffset="25593.4638">16317 2207 89 0,'0'0'37'0,"0"0"1"16,-22-11 0-16,22 11-34 16,-29 10-1-16,6 12 0 15,-1 6 0-15,-4 11-1 16,1-1 1-16,2 4-1 15,8-5-1-15,6 0 0 0,10-8 0 16,6-10 0-16,13-8 0 16,10-12-1-16,5-11 0 15,7-4 0-15,1-10 0 16,3-8 1-16,0 0-1 15,0-4 0-15,-4 0 0 16,-9 4 0-16,-3 9 0 16,-7 4 0-16,-6 18-1 15,-8 13 1-15,-7 20 0 16,-10 16-1-16,-4 21 2 15,-5 19 1-15,-7 18-1 16,-5 20 0-16,-6 7 0 16,-4 2 1-16,0-8 0 15,4-8 0-15,0-16-1 16,6-20-1-16,4-20 1 0,4-24 0 15,3-25-1-15,1-17 0 16,5-20 0-16,2-15 0 16,-1-18-1-16,4-14 1 15,4-11-1-15,10-8 1 16,10-8 0-16,10-2-3 15,18 8-3-15,0-10-25 16,25 28-9-16,1-3-2 16,13 23 0-16</inkml:trace>
  <inkml:trace contextRef="#ctx0" brushRef="#br2" timeOffset="26494.5154">18179 2171 67 0,'-19'-7'36'0,"-5"-1"0"15,-1 11 1-15,-16-1-31 16,7 14-1-16,-5-2-1 16,0 15 0-16,4 1-1 15,6 7 0-15,0 1-1 16,14 3 0-16,6-3 0 15,13-4-1-15,14-12-1 16,14-10 1-16,9-14 0 16,12-16 0-16,8-17 0 0,10-15 0 15,4-14 0-15,3-15 1 16,-3-5 0-16,-2-8 0 15,-9-5-1-15,-9 0 1 16,-11 11 0-16,-9 9 0 16,-13 19-1-16,-13 9 0 15,-9 25-1-15,-10 23 0 16,-11 29 0-16,-9 25-1 15,-4 18 1-15,-3 13-3 16,4 9 2-16,0 8-2 16,13 3-1-16,10-11-3 15,19 0-12-15,6-26-20 16,26-10 2-16,-1-22-3 0,21-9 3 15</inkml:trace>
  <inkml:trace contextRef="#ctx0" brushRef="#br2" timeOffset="26832.5347">18965 2083 90 0,'-28'-5'38'0,"-13"4"1"16,6 14 0-16,-15 7-36 15,11 2-1-15,5 5-1 16,7 8 1-16,10-1-2 15,11 4 1-15,12-2-1 16,13-5 1-16,11-7-1 16,9-6 0-16,6-7 1 0,3-11-1 15,0-11 1-15,-2-7 0 16,-9-8-1-16,-6-4 1 15,-11-5-1-15,-11-2-1 16,-4 5 1-16,-12-3-2 16,-5 11 0-16,-9 3-1 15,-1 12-1-15,-5 2-1 16,7 13-2-16,-8-6-16 15,21 16-15-15,0-5 2 16,20 6-2-16,1-8 1 16</inkml:trace>
  <inkml:trace contextRef="#ctx0" brushRef="#br2" timeOffset="27042.5467">19445 2113 81 0,'0'0'40'0,"0"0"0"16,-15 4 0-16,-9 2-24 15,6 11-14-15,-2 4-1 16,1 9 0-16,-2 5-1 16,4 4 0-16,4 1-3 15,2-11-6-15,16 9-28 16,-5-21-2-16,17 2 0 15,-2-22-1-15</inkml:trace>
  <inkml:trace contextRef="#ctx0" brushRef="#br2" timeOffset="27477.5716">19573 1906 96 0,'-9'-11'39'0,"9"11"1"15,-12 3-2-15,12-3-34 16,14 16-2-16,-1 0 0 15,1 6 0-15,1 4-1 16,0 4 2-16,-2 5-2 16,-9 5 1-16,-7 6-1 15,-6-4 1-15,-5 5-2 16,-5-6 1-16,2-3 0 15,-2-8-1-15,5-6 1 0,6-12-1 16,8-12 0 0,15-12 0-16,6-12 0 0,6-7 1 15,5-6-1-15,5-2 1 16,2 0-1-16,-5 3 0 15,-1 6 1-15,-8 8-1 16,-6 8 0-16,-8 11 0 16,-11 3-1-16,6 19 1 15,-9 3-1-15,0 6 0 16,1 6 0-16,4 6-2 15,4-1-2-15,12 5-4 16,-7-21-17-16,23 16-13 16,-1-22 1-16,17 2-1 15,-8-22 1-15</inkml:trace>
  <inkml:trace contextRef="#ctx0" brushRef="#br2" timeOffset="27921.597">20269 2218 85 0,'5'-26'39'16,"-20"-7"-1"-16,-1 17 2 15,-17-5-23-15,3 17-12 16,-8 8-2-16,1 12 0 15,0 6-2-15,6 12 1 16,2 0-2-16,14 9 1 16,9-4-1-16,12-3 1 15,12-8-1-15,10-9 1 16,12-12 0-16,5-13 0 15,5-9 0-15,-1-9 0 16,1-10 0-16,-4-5 0 16,-5 1-1-16,-8 0 1 0,-6 7-1 15,-7 3 0-15,-8 11 0 16,-12 17 0-16,0 0-1 15,-13 41 1-15,-11 15-1 16,-3 20 2-16,-6 16-1 16,-5 16 1-16,-5 7-1 15,1 1 1-15,3-1-1 16,-2-15 1-16,6-16 0 15,-1-14-1-15,2-25 0 16,2-16 1-16,-1-21-1 16,3-16 0-16,1-16 0 15,5-17 0-15,3-9-2 16,8-24-2-16,13 1-12 15,-3-28-17-15,28 18-8 0,1-18-1 16,17 14-1-16</inkml:trace>
  <inkml:trace contextRef="#ctx0" brushRef="#br2" timeOffset="28305.6189">20836 2399 100 0,'24'-9'41'0,"5"-9"-4"16,9-5-9-16,9 22-66 15,1-23 0-15,14 9 0 16,-3-8-2-16</inkml:trace>
  <inkml:trace contextRef="#ctx0" brushRef="#br2" timeOffset="28462.6279">21648 2337 102 0,'0'20'37'15,"0"-20"0"-15,0 0-2 16,0 0-41-16,0 0-31 15,23-6 1-15,-4-3-1 16,14 10-1-16</inkml:trace>
  <inkml:trace contextRef="#ctx0" brushRef="#br2" timeOffset="28620.637">22389 2396 106 0,'0'0'38'15,"19"-2"0"-15,-19 2-4 16,-1-17-41-16,1 17-29 15,0 0-2-15,19-10 0 16,-4-1-1-16</inkml:trace>
  <inkml:trace contextRef="#ctx0" brushRef="#br2" timeOffset="28762.6451">23081 2357 112 0,'12'5'39'0,"-12"-5"-5"0,-3-12-32 16,15 5-40-16,-2-11-1 15,12 6-1-15</inkml:trace>
  <inkml:trace contextRef="#ctx0" brushRef="#br2" timeOffset="28920.6541">23719 2296 129 0,'12'9'45'16,"-25"-18"-2"-16,13 9-5 15,-21-5-38-15,-3-14-32 16,11 21-9-16,-16-9-2 15,3 16-1-15,-16-2-2 16</inkml:trace>
  <inkml:trace contextRef="#ctx0" brushRef="#br2" timeOffset="29490.6867">4535 4473 92 0,'24'8'36'15,"-1"-12"-31"-15,9 0-3 16,-13-11-41-16,36 2-2 16</inkml:trace>
  <inkml:trace contextRef="#ctx0" brushRef="#br2" timeOffset="29641.6954">5879 4423 87 0,'48'22'38'0,"6"4"0"16,-13-14-1-16,2-7-42 15,16 1-31-15,0-15-1 16,12-2 1-16,1-10-3 16</inkml:trace>
  <inkml:trace contextRef="#ctx0" brushRef="#br2" timeOffset="29784.7036">7301 4361 78 0,'78'8'39'0,"-11"-5"-2"15,5 0 1 1,-4 4-36-16,3-21-38 0,13 6 0 15,1-13-1-15,5 3-1 16</inkml:trace>
  <inkml:trace contextRef="#ctx0" brushRef="#br2" timeOffset="29941.7125">9099 4248 94 0,'59'7'39'15,"2"6"1"-15,-13-10-3 16,2-5-42-16,16 5-32 15,-4-11 1-15,15 5-2 16,-4-14-1-16</inkml:trace>
  <inkml:trace contextRef="#ctx0" brushRef="#br2" timeOffset="30091.7211">10853 4118 92 0,'72'6'37'0,"-3"10"-1"15,-18-7 0-15,-8-6-45 16,13 9-27-16,-2-10-1 15,13 2-1-15,-3-12 0 16</inkml:trace>
  <inkml:trace contextRef="#ctx0" brushRef="#br2" timeOffset="30258.7307">12603 4208 95 0,'59'21'38'15,"4"1"1"-15,-10-14-3 16,7-8-43-16,25 4-30 15,1-13 0-15,16 0 1 16,2-14-3-16</inkml:trace>
  <inkml:trace contextRef="#ctx0" brushRef="#br2" timeOffset="30408.7391">14465 4118 95 0,'74'17'38'0,"-20"-8"1"0,2 8-2 15,-16-6-36-15,3-12-10 16,14 6-26-16,1-12-2 15,11-1 0-15,3-13-2 16</inkml:trace>
  <inkml:trace contextRef="#ctx0" brushRef="#br2" timeOffset="30543.747">16112 4015 102 0,'47'7'37'0,"-1"2"-2"15,0-6-33-15,-9-9-40 16,17-1 2-16,7-13-3 0</inkml:trace>
  <inkml:trace contextRef="#ctx0" brushRef="#br2" timeOffset="30694.7556">17829 3879 102 0,'55'17'32'0,"2"-4"-30"15,1-7-3-15,8-10-38 16,7-11-3-16</inkml:trace>
  <inkml:trace contextRef="#ctx0" brushRef="#br2" timeOffset="30842.7641">19245 3924 114 0,'11'16'41'0,"-11"-16"-35"16,22 4-4-16,-7-31-44 15,9 10-2-15</inkml:trace>
  <inkml:trace contextRef="#ctx0" brushRef="#br2" timeOffset="31955.8277">1741 5474 56 0,'-1'-20'34'15,"4"8"1"-15,-8-3-1 16,5 15-23-16,-5-13-2 16,5 13-3-16,-10 21 0 15,6 10-2-15,-6 8-1 16,6 15 0-16,-3 12-1 15,-1 15-1-15,2 8 1 16,-2 2-1-16,2 0 0 16,0-9-1-16,6-4-5 15,-4-24-7-15,11-8-23 16,-6-27-1-16,9-13 1 15,-2-29-2-15</inkml:trace>
  <inkml:trace contextRef="#ctx0" brushRef="#br2" timeOffset="32497.8587">1348 5401 83 0,'-12'-11'37'15,"10"-5"-2"-15,18 3 0 16,13-10-33-16,15 2 0 15,15-8 0-15,10 4 1 16,7-3 0-16,8 5-1 16,-6 6 2-16,-1 7-2 15,-5 6 0-15,-9 9 0 16,-9 6-1-16,-9 12 0 0,-8 11 0 15,-9 10 0-15,-9 10-1 16,-8 9 1-16,-8 8 1 16,-4 8-1-16,-9 2 2 15,-8 2-2-15,0-4 1 16,-3-5 0-16,4-12 0 15,-2-11-1-15,9-14-1 16,6-12 0-16,4-25 0 16,21-2 0-16,0-23 0 15,6-10 0-15,6-9 0 16,4-4 0-16,1-3-1 15,1 3 1-15,-7 4-1 16,-1 12 1-16,-5 10 1 16,-6 9-1-16,-3 13 1 15,-4 10-1-15,-5 9 3 0,1 6-3 16,-4 11 2-16,-2 0-2 15,6 4 0-15,3 2-1 16,4-2-3-16,2-9 0 16,12 1-7-16,-7-23-22 15,16 2-5-15,-4-21 2 16,12-1-3-16</inkml:trace>
  <inkml:trace contextRef="#ctx0" brushRef="#br2" timeOffset="32676.869">2898 5698 80 0,'5'-26'35'16,"-7"1"-1"-16,2 25 2 15,-16-8-27-15,8 24-3 16,-5 12 1-16,5 14-3 0,-4 8 0 16,1 10-2-16,4 3 0 15,1 0-1-15,9-3-3 16,1-13-5-16,14-4-28 15,-4-20-1-15,10-7 0 16,-1-25-2-16</inkml:trace>
  <inkml:trace contextRef="#ctx0" brushRef="#br2" timeOffset="32834.878">2928 5313 90 0,'-24'-27'35'0,"9"12"-4"16,15 15-10-16,0 0-56 15,10-1 1-15,18 1-2 16,19 8 1-16</inkml:trace>
  <inkml:trace contextRef="#ctx0" brushRef="#br2" timeOffset="33150.8961">3549 5442 79 0,'-20'22'36'0,"2"8"0"15,-20-6 1-15,4 10-30 16,-8-5 1-16,10 5-2 15,3-5-1-15,10 0-2 16,10-5 1-16,18-4-2 16,11-5 1-16,15-5-2 15,11-5-1-15,5 1 0 0,2 0 0 16,1 2 0-16,-13 6 0 15,-4 4 0-15,-18 5 0 16,-11 11 0-16,-18 0 1 16,-10 8 0-16,-11 2-1 15,-11-4 1-15,0-2-2 16,-2-5-2-16,12 3-16 15,-6-23-17-15,18-2-3 16,1-19 1-16,16-5-3 16</inkml:trace>
  <inkml:trace contextRef="#ctx0" brushRef="#br2" timeOffset="33923.9403">5003 5566 76 0,'0'-32'34'0,"-8"4"-1"16,3 12 1-16,-4 5-31 15,9 11-1-15,-21-2 1 16,13 15 0-16,-5 8-1 16,4 11 1-16,2 7 2 15,2 9-2-15,1 4 0 16,5 2 0-16,2-1 0 15,8-5-1-15,6-9 1 16,5-12-2-16,4-14-1 0,7-15 1 16,2-10-1-16,1-14 1 15,6-7-3-15,-2-12 4 16,-4 0-3-16,0-1 0 15,-7 6-1-15,-3 4 2 16,-6 8-2-16,-6 12 1 16,-14 16 2-16,14 13-2 15,-16 13 3-15,-3 11-1 16,0 9 2-16,0 10-2 15,2 0 1-15,3 3-1 16,4-7 2-16,5-6-3 16,5-10 1-16,8-13 0 15,2-14-1-15,5-18 1 16,5-14 0-16,-1-13 0 0,2-14-2 15,0-11 3-15,-4-5-3 16,-5-2 0-16,-3 2-1 16,-3 3 1-16,-10 14-2 15,-2 5-1-15,-3 16-2 16,-5 6-7-16,15 21-22 15,-15 1-2-15,18 13 0 16,-7-3-2-16</inkml:trace>
  <inkml:trace contextRef="#ctx0" brushRef="#br2" timeOffset="34321.963">6135 5548 64 0,'-11'-20'36'0,"-4"20"1"16,-16 1 0-16,2 15-25 15,-13 3-4-15,4 11 0 16,-5 3-1-16,5 7-2 16,3-1 1-16,8 3-3 15,7-6 1-15,15-5-2 16,10-11 1-16,13-9-2 15,12-12-1-15,17-8 1 16,5-11-3-16,4-5 4 16,2-8-4-16,-1-5 1 15,-8 0 0-15,-5 4 0 16,-14 3 0-16,-9 8 0 0,-12 7 2 15,-9 16-3-15,-16 9 2 16,-3 11 1-16,-2 11 1 16,-2 3-1-16,4 9 0 15,0 1-1-15,16 0-2 16,6-13-4-16,28 10-15 15,-1-27-17-15,23-1 0 16,-4-19 0-16,21 0-2 16</inkml:trace>
  <inkml:trace contextRef="#ctx0" brushRef="#br2" timeOffset="34644.9815">6755 5571 88 0,'-17'-14'37'15,"2"15"-1"-15,-9 0 2 0,-5 15-34 16,6 2 0-16,4 6 0 15,-1 1 0-15,12 2-1 16,7-4 0-16,6 0-1 16,9-7 1-16,9-5-2 15,8-7 2-15,4-2-3 16,5 0 0-16,-5-1 0 15,-1 2 1-15,-6 5-1 16,-12 3 1-16,-9 6-1 16,-12 6 1-16,-15 7 0 15,-10 6 0-15,-6 1-1 16,-7-2 0-16,5-2 0 15,5-1-5-15,-3-19-18 16,23 3-16-16,13-16 1 0,8-13-1 16,13-13-2-16</inkml:trace>
  <inkml:trace contextRef="#ctx0" brushRef="#br2" timeOffset="35051.0048">8177 5466 85 0,'0'0'37'16,"-13"2"-1"-16,6 20 1 15,-4 9-36-15,-3 13 1 16,-5 6 1-16,2 7-1 15,-1 3 0-15,4-2-1 16,9-3-3-16,1-29-20 0,18-3-13 16,5-24 0-16,19-12-3 15,0-19 3-15</inkml:trace>
  <inkml:trace contextRef="#ctx0" brushRef="#br2" timeOffset="35208.0138">8294 5160 83 0,'-28'1'35'0,"-3"5"0"16,10 6-5-16,14 14-45 16,7-26-18-16,21 27-1 15,8-14-1-15,15 7 1 16</inkml:trace>
  <inkml:trace contextRef="#ctx0" brushRef="#br2" timeOffset="35719.043">8626 5471 50 0,'17'36'32'0,"-7"9"5"15,-14-7-4-15,3 10-17 16,-15-15-3-16,7 10-4 15,-9-10 0-15,7 2-3 16,-3-11 0-16,7-1-4 16,-2-8 2-16,4-4-2 15,5-11 0-15,0 0-1 16,14-22-3-16,-5-1 4 15,8-9-3-15,2-8 2 16,-1-8-2-16,0-1 0 16,3-2-1-16,-5 6 2 15,-1 4 0-15,-2 8-2 0,-3 7 2 16,-10 26-2-16,12-4 2 15,-10 17 0-15,1 17 0 16,-2 3 3-16,1 5-3 16,5 0 1-16,3-2-1 15,3-3 1-15,3-9-1 16,6-8 3-16,5-10-3 15,3-8 1-15,0-10-1 16,2-2 2-16,-1-9-1 16,0-1-2-16,-4-1 2 15,-4 3-3-15,-3 2 2 16,-5 6-2-16,-5 6 2 15,-10 8-2-15,9 23 2 16,-9 5 2-16,-3 6 0 0,-1 6-1 16,-1 6 1-16,5 0-1 15,1 0-2-15,3-12-3 16,14 5-16-16,-4-25-16 15,19-4-1-15,-1-17-1 16,9-7-1-16</inkml:trace>
  <inkml:trace contextRef="#ctx0" brushRef="#br2" timeOffset="36273.0747">9493 5543 93 0,'-21'-15'37'0,"7"28"-2"15,-7 1 2-15,3 10-31 16,0 5-1-16,7 9-1 0,1 0 0 15,5 6-1-15,1 0 1 16,4-4-2-16,2-6 1 16,1-2-3-16,1-9 0 15,2-6 1-15,-6-17-1 16,18 2 0-16,-10-17 0 15,1-9 0-15,1-6-2 16,1-11 4-16,2-8-4 16,-2-6 1-16,4-3 0 15,3 3-1-15,-3 4 1 16,0 6-1-16,4 5 2 15,1 11-2-15,-3 14 2 16,5 8-1-16,-1 13 1 16,-2 4 0-16,-1 10 0 15,1 7 0-15,-2 6 0 0,-6 0 2 16,-3 5-2-16,-7 0 2 15,-6 1 0-15,-5 1 0 16,-6-3 0-16,-6-6-1 16,-5-1 1-16,-2-5-3 15,0-3 3-15,0-2-2 16,1-3 0-16,1 0 1 15,3 2-2-15,1 4 2 16,4 8-2-16,-5 10 2 16,5 16-1-16,-4 12-1 15,-6 12 1-15,5 7 1 16,-1 9-2-16,3-3-1 15,13 4-20-15,-11-22-12 16,16-7-5-16,4-25 2 0,14-19-5 16</inkml:trace>
  <inkml:trace contextRef="#ctx0" brushRef="#br2" timeOffset="37143.1243">10150 5513 90 0,'0'0'36'0,"-14"13"1"15,-7-2 0-15,-3 15-31 16,-5 4-3-16,-2 8 0 15,1 3 0-15,0 5 0 16,7-1 0-16,10-3-1 0,12-10 1 16,13-4-3-16,11-15 2 15,15-10-1-15,10-12-1 16,7-8 1-16,2-12-2 15,0-6 2-15,-6-9-3 16,-8-1 1-16,-7 0-1 16,-14 2 1-16,-11 4-1 15,-12 5 0-15,-8 7 2 16,-10 7-2-16,-4 10 3 15,-1 7-1-15,-1 5 0 16,3 4 0-16,7 2 0 16,15-8 0-16,1 16 0 15,17-11 0-15,13-1 0 16,7-2 0-16,10 1 0 15,3 5 0-15,0 5 0 0,-1 3 3 16,-10 9-3-16,-4 5 2 16,-15 9 0-16,-8 6 0 15,-13 4 1-15,-7-1-1 16,-5 1 1-16,-6-7-4 15,2-5 3-15,1-7-1 16,3-10-1-16,12-20 1 16,0 0-1-16,2-14 1 15,10-11 0-15,4-10 0 16,3-4-2-16,6-6 3 15,-3 0-3-15,2-1 2 16,-3 2-2-16,0 5 0 16,-1 3-1-16,-2 5 1 15,3 4 1-15,-1 3-3 0,7 3 0 16,-2-2-5-16,15 13-2 15,-6-18-14-15,19 17-12 16,-7-16-1-16,16 7-3 16,-7-12 1-16</inkml:trace>
  <inkml:trace contextRef="#ctx0" brushRef="#br2" timeOffset="37326.1349">11515 4984 68 0,'-29'-1'38'15,"6"34"-2"-15,-10 14 2 16,5 23-18-16,-7 14-15 15,4 12 1-15,2 7-3 0,5 5 1 16,6-3-2-16,5-12-2 16,15-3-8-16,-8-24-25 15,16-10-3-15,-2-27-2 16,6-9-1-16</inkml:trace>
  <inkml:trace contextRef="#ctx0" brushRef="#br2" timeOffset="38198.1848">11189 5547 104 0,'-23'-12'38'0,"23"12"0"16,-16 4 0-16,16-4-35 15,25 4-1-15,13-4-1 0,13-1 0 16,7 1-1-1,13 0-1-15,2-2-1 0,7 6-2 16,-8-5-3-16,4 15-4 16,-21-15-14-16,4 16-12 15,-17-12 1-15,1 10-2 16,-19-11 5-16,-2 8 28 15,-12 0 9-15,-10-10 3 16,4 13 18-16,-21-12 10 16,5 15 2-16,-14-10 1 15,1 13 0-15,-12-6-29 16,4 10-4-16,-2-1 2 15,0 6-5-15,4 0 3 16,4 2-5-16,8-2 4 0,6 1-5 16,13-6 3-1,8-7-2-15,12-8 0 0,6-10 0 16,7-11 0-16,3-6 0 15,5-7-1-15,-4-7 2 16,-3-1-3-16,0-3 4 16,-11 1-4-16,-4 7 1 15,-5 2-1-15,-6 10 1 16,-6 7 2-16,-2 10-1 15,0 0 0-15,-14 23-1 16,4 2 3-16,6 1-1 16,1 8 1-16,7-4-1 15,5-2 1-15,9-8-4 16,12-7 4-16,6-8-2 15,4-8-2-15,5-8 1 0,2-4-1 16,-2-6 4-16,-5-2-4 16,-4 3 3-16,-8 2-3 15,-7 6 4-15,-9 8-2 16,-12 4 0-16,1 15 2 15,-11 3-3-15,-3 6 3 16,-3 8-3-16,1 1 3 16,0-2-3-16,4-5 3 15,6-7-2-15,5-19 0 16,14 5 0-16,5-20 1 15,7-11 0-15,6-8-3 16,5-7 4-16,2-5-4 16,-4 1 2-16,-2 6-2 15,-8 13 1-15,-7 7-1 0,-18 19 2 16,0 0 0-16,5 16-1 15,-16 10 3-15,1 7-1 16,2 4 0-16,3-2-2 16,12-1-3-16,0-17-11 15,29 11-6-15,-13-23-11 16,29 2-7-16,-8-17 0 15,21 2-1-15</inkml:trace>
  <inkml:trace contextRef="#ctx0" brushRef="#br2" timeOffset="41344.3647">13311 4892 70 0,'10'-11'33'0,"-10"11"1"16,-1 13 2-16,-8 10-33 15,-14 12 2-15,0 15-1 16,-9 9 2-16,5 16-2 15,-11 6 1-15,8 8-1 16,1-4-1-16,12 4 1 16,5-6 0-16,10-9-1 15,10-11-1-15,10-9-1 16,7-10-1-16,4-16-2 15,8-3-5-15,-13-17-28 0,12-2-4 16,-11-18 2-16,-1 0-2 16</inkml:trace>
  <inkml:trace contextRef="#ctx0" brushRef="#br2" timeOffset="41520.3748">12981 5449 96 0,'-40'11'36'16,"21"8"2"-16,19-19-6 15,11 7-30-15,34-13-2 16,23-16-5-16,27 1-31 16,8-12 1-16,13 2-2 0,-6-9-1 15</inkml:trace>
  <inkml:trace contextRef="#ctx0" brushRef="#br2" timeOffset="42351.4223">14499 5052 43 0,'5'-34'31'0,"-4"8"4"16,-2 3-3-16,1 23-12 15,-6-14-14-15,6 14 0 16,0 0 1-16,-12 27-2 15,2-9 0-15,6 17-3 16,-2 8 2-16,6 11-4 16,-4 8 2-16,3 7-1 15,4 6 0-15,1 1 3 16,-2-3-4-16,4-6 3 15,-1-10-2-15,2-11 2 16,-1-12-3-16,-2-9 3 16,2-13-2-16,-6-12 0 0,12-4 0 15,-9-10 0-15,-1-10 0 16,3-1-3-16,1-9 3 15,1 0-3-15,3-4 2 16,4 3-3-16,2 3 4 16,3 6-3-16,3 11 2 15,0 5 0-15,0 11 0 16,-1 8 0-16,-4 8-1 15,-3 7 1-15,-7 8 0 16,-6 0 2-16,-8 5-2 16,-6-2 3-16,-9-1-1 15,-3-1-2-15,-7-3 2 16,-1-9-2-16,3-1-4 15,-5-15-24-15,18 2-8 0,3-14-1 16,14 7-3-16</inkml:trace>
  <inkml:trace contextRef="#ctx0" brushRef="#br2" timeOffset="42734.4442">14812 5625 56 0,'-3'21'38'16,"-2"-4"-4"-16,7-1 3 15,-2-16-12-15,17 6-20 16,1-8-1-16,13-1 0 16,7-10 0-16,8-4-3 15,3-4 2-15,1-4-2 0,-2-2 1 16,-5 0-3-16,-13-1 3 15,-8 3-3-15,-13 3 3 16,-17 6-1-16,-12 6 0 16,-11 6 0-16,-8 6 0 15,-9 8 0-15,1 9 0 16,-5 10 0-16,6 5-1 15,7 4 3-15,11 0-3 16,11 0 2-16,15-5-1 16,13-2 0-16,19-8 0 15,17-9-2-15,16-5-3 16,9-14-13-16,19 5-19 15,-3-13-2-15,8 5 0 16,-8-9 0-16</inkml:trace>
  <inkml:trace contextRef="#ctx0" brushRef="#br2" timeOffset="42997.4593">15804 5539 74 0,'-19'-19'37'0,"8"15"0"15,-9-3 0-15,3 7-24 16,-12 0-8-16,0 7 0 15,-8 9-1-15,0 6 2 16,-4 5-3-16,4 4 0 16,3 3 0-16,7 2-1 15,5-1 0-15,13-4 0 0,15-5-1 16,14-7-3-16,12-5 0 15,11-10-4-15,24 8-23 16,-4-20-9-16,17 5-1 16,-5-10 1-16,7 3-2 15</inkml:trace>
  <inkml:trace contextRef="#ctx0" brushRef="#br2" timeOffset="43395.482">16308 5607 97 0,'-26'-10'37'16,"0"14"-1"-16,-10-6 1 15,-3 11-32-15,-3 1-1 16,-1 9 3-16,-8 0-4 16,7 3 1-16,-4 6-1 0,11 1 0 15,4-1 0-15,7 2-4 16,15-2 3-16,11-3-3 15,16-7 2-15,10-7 0 16,13-6-1-16,8-11 0 16,5-8 0-16,6-4 0 15,-3-8-1-15,-6-2 4 16,-6-2-4-16,-9 1 3 15,-6-1-3-15,-11 7 0 16,-5 3 1-16,-12 10-1 16,0 10 1-16,-11 6 0 15,-3 9 1-15,-1 5-3 16,0 15 3-16,6-6-1 15,-3 11-1-15,10-5-2 0,8 0-1 16,2-13-10-16,23 3-21 16,-5-17-5-16,13 0 0 15,-5-16 0-15</inkml:trace>
  <inkml:trace contextRef="#ctx0" brushRef="#br2" timeOffset="43755.5026">16684 5617 80 0,'5'-25'37'16,"1"12"-4"-16,-6 13 3 15,-15 3-28-15,-3 10 0 16,4 15-2-16,-5 5 0 16,-1 6-2-16,1 3-1 0,7 1 0 15,1-10-1-15,11-1-2 16,6-7 3-16,9-9-2 15,9-12 1-15,6-9-1 16,8-10-1-16,1-10 3 16,3-6-3-16,-1-3 2 15,-1-9-3-15,-3 1 1 16,-7 4-1-16,-3 5 1 15,-8 5 0-15,-5 12-3 16,-14 16 3-16,0 0-2 16,-4 20 2-16,-6 9 1 15,-2 11-2-15,-2-2-1 16,9 12-5-16,-9-14-21 15,28 5-11-15,-5-18 1 0,21-5-1 16,-1-15-1-16</inkml:trace>
  <inkml:trace contextRef="#ctx0" brushRef="#br2" timeOffset="44079.5211">17445 5482 93 0,'-23'6'39'0,"-19"3"0"16,5 15-1-16,-10 0-35 15,7 10 3-15,8-2-3 16,8 4 0-16,10-5 0 16,13-2-1-16,11-4 0 15,14-12-1-15,8-4-1 0,2-2-1 16,2-5 1-16,-6 1 0 15,-2-1 0-15,-13 2 1 16,-15-4-1-16,-1 18 1 16,-17-2 0-16,-6 3 0 15,-5 4 0-15,-3 0-1 16,4 2-1-16,4-5-4 15,19 6-20-15,5-26-14 16,10 15 0-16,9-23-1 16,23-1-1-16</inkml:trace>
  <inkml:trace contextRef="#ctx0" brushRef="#br2" timeOffset="44427.541">17651 5687 99 0,'-11'13'37'0,"-5"-6"1"16,10 7-1-16,-1 3-31 15,17-10-3-15,10-1-1 16,7-3-2-16,4-4 2 16,6-2 1-16,2-5-2 15,0-4 1-15,-5-8-3 16,-3 5 1-16,-12-5 1 15,-5-2-1-15,-13 0 0 16,-7 5-1-16,-11 4 2 16,-11 11-3-16,-8 10 4 15,-5 4 2-15,-2 11-1 16,1 10 0-16,3 4 0 15,11 3-1-15,8 3 0 0,12-8 0 16,20 1-3-16,7-20-12 16,32 6-23-16,-3-16-5 15,20-4-1-15,6-17 0 16</inkml:trace>
  <inkml:trace contextRef="#ctx0" brushRef="#br2" timeOffset="44846.5649">18874 5853 118 0,'0'0'42'0,"0"0"-3"16,27-19-7-16,-12 4-70 15,29 6-3-15,-4-8 1 16,12 9-2-16</inkml:trace>
  <inkml:trace contextRef="#ctx0" brushRef="#br2" timeOffset="45018.5749">19826 5790 88 0,'42'10'40'0,"-4"6"-2"16,-13-6 2-16,3 4-22 15,-8-5-17-15,-3-5-7 0,13 8-30 16,-11-11-2-16,5 4 0 16,0-5-1-16</inkml:trace>
  <inkml:trace contextRef="#ctx0" brushRef="#br2" timeOffset="45183.5843">20822 5822 103 0,'83'0'37'0,"-13"-2"2"16,-2 4-2-16,-17-1-32 15,-2 4-3-15,-4 2-6 16,-12-8-10-16,4 10-24 16,-10-4 2-16,4 2-1 0,-8-6 0 15</inkml:trace>
  <inkml:trace contextRef="#ctx0" brushRef="#br2" timeOffset="45330.5926">21613 5896 60 0,'55'5'31'16,"6"2"0"-16,2 1-2 15,-1-8-18-15,11 9-3 16,-3-10-2-16,6 4-2 15,-3-1-7-15,-3-2-24 16,1-2-3-16,0 0 0 16,1 0-3-16</inkml:trace>
  <inkml:trace contextRef="#ctx0" brushRef="#br2" timeOffset="45446.5993">23125 5936 78 0,'66'6'35'0,"-3"-1"-4"15,-4-2-30-15,10-7-17 16,6-1-15-16,2-1-4 15</inkml:trace>
  <inkml:trace contextRef="#ctx0" brushRef="#br2" timeOffset="45611.6088">24682 5871 111 0,'28'0'39'0,"-5"1"-7"16,1-7-31-16,3-2-39 0,3-4-1 15,9 3-3-15</inkml:trace>
  <inkml:trace contextRef="#ctx0" brushRef="#br2" timeOffset="46354.6513">1771 8047 90 0,'27'3'33'0,"-3"-2"-27"16,1-4-5-16,15-3-37 15,0-3-1-15</inkml:trace>
  <inkml:trace contextRef="#ctx0" brushRef="#br2" timeOffset="46520.6608">3008 8005 82 0,'63'11'38'0,"1"2"-3"16,-7-6 1-16,3-3-38 16,12 2-31-16,-3-6-1 15,8-2-1-15,2-3-1 16</inkml:trace>
  <inkml:trace contextRef="#ctx0" brushRef="#br2" timeOffset="46669.6692">4726 8021 78 0,'79'6'37'15,"-3"1"-3"-15,-2-4 1 16,-6-5-51-16,10 3-17 16,3-6-1-16,7-1-2 15,3-7 1-15</inkml:trace>
  <inkml:trace contextRef="#ctx0" brushRef="#br2" timeOffset="46817.6778">6574 7915 81 0,'106'13'36'0,"-8"-4"1"15,-1 3-2-15,-3 3-38 0,2-6-31 16,7 0 0 0,2-7-3-16,5-2 1 0</inkml:trace>
  <inkml:trace contextRef="#ctx0" brushRef="#br2" timeOffset="46955.6856">9111 7974 78 0,'133'6'37'0,"7"-2"-3"15,4 0-31-15,-10-8-35 16,15 1-3-16,1-10-1 16</inkml:trace>
  <inkml:trace contextRef="#ctx0" brushRef="#br2" timeOffset="47128.6955">12368 7947 86 0,'125'28'37'0,"-2"-6"0"15,3-6-3-15,3 6-54 16,5-20-17-16,18-2 1 16,5-11-1-16,8-2-1 15</inkml:trace>
  <inkml:trace contextRef="#ctx0" brushRef="#br2" timeOffset="47271.7037">15201 7885 76 0,'155'4'38'0,"-8"-1"-3"16,-3 3 3-16,-8-1-36 0,-3-8-23 15,6 8-11-15,1-6-3 16,7-2 0-16,-4-6-1 16</inkml:trace>
  <inkml:trace contextRef="#ctx0" brushRef="#br2" timeOffset="47421.7123">18724 7998 93 0,'140'13'34'15,"12"-8"-31"-15,6-10-4 0,1-4-34 16,14-10-1-16</inkml:trace>
  <inkml:trace contextRef="#ctx0" brushRef="#br2" timeOffset="47601.7225">21668 8050 91 0,'81'17'36'0,"-7"-5"1"16,2-3-1-16,2-2-37 15,2-7-6-15,16 8-22 16,-1-10-6-16,5 1-1 15,2-3 0-15</inkml:trace>
  <inkml:trace contextRef="#ctx0" brushRef="#br2" timeOffset="47707.7286">23042 8094 63 0,'69'7'35'0,"-6"3"-2"16,-16-1 1-16,-1 1-37 15,-5-3-25-15,5-2-4 16,-2-2-3-16,4-4 0 16</inkml:trace>
  <inkml:trace contextRef="#ctx0" brushRef="#br1" timeOffset="55796.1912">9664 2106 37 0,'0'0'28'0,"7"-13"0"0,-7 13-1 16,0 0-21-16,-25 22-2 15,12 4 0-15,-8 15-2 16,-2 12 0-16,-6 11 1 16,-5 10 0-16,-3 10 0 15,-3 7 0-15,-5-2-1 16,8-2 1-16,-2-18-1 15,10-9 0-15,6-17-1 16,9-11 1-16,14-32-1 16,0 0 0-16,33-46 0 15,-1-8-1-15,5-15 1 16,7-11-1-16,-1-15 1 15,5-4-1-15,-7-1 1 16,-1 4-1-16,-3 7 2 0,-8 11 0 16,-4 11-1-16,-6 16 1 15,-5 15-1-15,-3 11 1 16,-5 11-1-16,-6 14 0 15,5 13 0-15,-5 7-1 16,2 4 1-16,5 3-1 16,2 6 0-16,10-1 0 15,5-2 1-15,7-6-1 16,12-9 1-16,6-4 0 15,5-10 1-15,3-6 0 16,-1-4 0-16,-2 0-1 16,-8-5 2-16,-5 11-1 15,-13 7 0-15,-11 21 0 0,-15 20 0 16,-8 20 1-1,-16 20-2-15,-11 13 1 0,-6 9-1 16,-9 10 0-16,1-5-1 16,5-7 0-16,11-13-4 15,5-24-11-15,23-6-21 16,6-23 0-16,20-5 1 15,5-23-3-15</inkml:trace>
  <inkml:trace contextRef="#ctx0" brushRef="#br1" timeOffset="56217.2153">10414 2852 74 0,'-14'1'32'15,"14"-1"1"-15,0 0 1 16,13-8-30-16,9 2-1 16,5-4 1-16,14-1 0 15,2-9 0-15,7 1 0 16,-4-6-2-16,3 2 1 15,-9-5-2-15,-6 1 0 16,-9-3 0-16,-9 2-1 16,-14 1 0-16,-8 3-1 15,-16 4 2-15,-7 6-2 16,-11 10 2-16,-7 8 1 15,-4 14-1-15,-3 14 2 0,-1 11-2 16,6 9 1-16,12 6 0 16,7 4 0-16,16-6-2 15,17-1 1-15,16-8-2 16,21-13 0-16,19-9-3 15,11-15-3-15,22 0-25 16,-4-23-5-16,12 4 2 16,-11-15-3-16</inkml:trace>
  <inkml:trace contextRef="#ctx0" brushRef="#br1" timeOffset="56518.2326">11233 2911 75 0,'-23'32'33'15,"-3"9"-1"-15,-5 4 1 0,8 3-29 16,-4 0 0-16,6 5 0 15,0-8-1-15,10-3 1 16,0-12-1-16,8-10 0 16,3-20 0-16,13 3-2 15,0-21 1-15,8-9-1 16,2-10 1-16,3-9-1 15,1-5 0-15,-2-2 0 16,-1-1 0-16,2 2 0 16,-6 4-1-16,-1 7 0 15,1 7 1-15,3 3-2 16,7 13-4-16,-3-11-11 15,15 23-19-15,-3-4 0 16,11 13-1-16,-6-4-1 16</inkml:trace>
  <inkml:trace contextRef="#ctx0" brushRef="#br1" timeOffset="56720.2442">11841 3000 86 0,'-29'52'34'16,"3"13"1"-16,-9-6 0 15,2 9-31-15,4-12 0 16,7 3-1-16,5-16-1 16,10-10-2-16,11-13-7 15,-4-20-29-15,36-17 2 16,-4-24-1-16,12-4-2 15</inkml:trace>
  <inkml:trace contextRef="#ctx0" brushRef="#br1" timeOffset="56863.2524">12031 2408 82 0,'-12'-52'35'15,"-11"7"1"-15,3 24 1 16,-4 14-28-16,8-2-24 16,18 22-20-16,-2-13-1 15,38 23 0-15,0-14-1 16</inkml:trace>
  <inkml:trace contextRef="#ctx0" brushRef="#br1" timeOffset="57080.2648">12596 2317 81 0,'-11'41'38'0,"-14"5"-2"16,0 25 2-16,-10 7-32 16,3 18-2-16,-4 10-1 15,1 13 1-15,-1 1-2 16,2 3-1-16,3-2 0 15,3-11-2-15,10-4-4 16,-11-23-29-16,21-9-3 16,-4-28 1-16,9-13-3 15</inkml:trace>
  <inkml:trace contextRef="#ctx0" brushRef="#br1" timeOffset="57253.2747">12202 3049 110 0,'-10'-20'40'0,"10"20"1"15,0 0-3-15,31 4-36 16,3-3-2-16,13-6-5 16,26 8-30-16,-2-13-4 15,16 5 0-15,0-12-2 16</inkml:trace>
  <inkml:trace contextRef="#ctx0" brushRef="#br1" timeOffset="58177.3275">13905 3496 82 0,'0'0'34'16,"0"0"0"-16,-15 37-1 15,-6-7-32-15,-4 9 0 0,-5 9 0 16,-2 2 0-16,-2 1 0 16,5-5 1-16,2-5-2 15,10-8 1-15,4-13 0 16,9-9 1-16,4-11-1 15,19-23 0-15,0-6 0 16,7-4 0-16,2-11 1 16,2-2-1-16,-1-4 0 15,1 4-1-15,-4 2 1 16,-3 6 0-16,-6 7 0 15,-4 8 0-15,-4 7 0 16,-9 16 1-16,0 0-1 16,11 8 1-16,-13 14-1 0,1 6 1 15,4 4-2-15,5 1 2 16,4 3-2-16,7-7 1 15,9-7 0-15,10-14 0 16,12-13 0-16,9-13 0 16,9-11 0-16,-1-8 0 15,3-4 0-15,-5-2 0 16,-7 6-1-16,-11 6 0 15,-12 10 1-15,-13 15-1 16,-22 6 1-16,8 32-1 16,-19 2 1-16,-5 11-1 15,-2 11 1-15,1 8-1 16,5 5-1-16,3-3-1 15,13-4 0-15,8-9-3 0,16-2-4 16,1-24-22 0,25 0-6-16,-3-23 0 0,13-3-1 15</inkml:trace>
  <inkml:trace contextRef="#ctx0" brushRef="#br1" timeOffset="58846.3658">15113 3682 95 0,'-12'-42'37'15,"-5"17"-1"-15,-16-5 0 16,0 17-30-16,-6 8-1 15,0 15-2-15,-5 12 0 16,0 11-1-16,-2 14-1 16,7 8 1-16,3 7-1 15,12 0 0-15,10-2-1 0,15-7 1 16,16-11 0-16,14-14-1 15,17-15 0-15,12-16 1 16,11-14-1-16,6-13 0 16,2-11 1-16,-6-7 0 15,-2-4-1-15,-13-1 0 16,-7 1 1-16,-14 5-1 15,-11 6 1-15,-13 9-1 16,-8 13 1-16,-7 6-1 16,-10 13 0-16,1 11 0 15,-3 6 0-15,2 6 0 16,4 5 0-16,8 2-1 15,8-1 1-15,18-3 0 16,8-9 0-16,16-3 0 16,8-6 0-16,9-2 0 0,4-5 0 15,0-2 1-15,-5-1-1 16,-11 5 0-16,-11 6 1 15,-14 5-1-15,-17 10 0 16,-15 8 1-16,-19 4-1 16,-10 7 0-16,-8 3 1 15,-2 1-1-15,1-5 0 16,3-4 0-16,11-7 0 15,8-13 0-15,18-18 1 16,0 0 0-16,22-8-1 16,6-19 1-16,6-14 0 15,5-5 1-15,5-10-1 16,-1-4 0-16,1 2 0 15,-5 5 0-15,-5 3-1 0,-5 10 0 16,-2 8 0-16,-4 7-1 16,1 9 0-16,0 4-2 15,5 7-3-15,1-9-14 16,13 13-18-16,0-14-1 15,14 3-1-15,0-12 0 16</inkml:trace>
  <inkml:trace contextRef="#ctx0" brushRef="#br1" timeOffset="59056.3778">16960 2998 109 0,'-1'-23'39'16,"-24"9"1"-16,2 37-3 15,-13 15-34-15,-2 24 0 0,-9 26 0 16,-1 20-1-16,2 20 0 15,3 12 0-15,9 6-2 16,11-1-1-16,12-8-4 16,6-24-8-16,23-8-25 15,-2-35-2-15,18-18 0 16,-2-37-1-16</inkml:trace>
  <inkml:trace contextRef="#ctx0" brushRef="#br1" timeOffset="59341.3941">17082 3521 104 0,'-50'8'40'16,"-5"17"1"-16,-12-3-1 0,6 8-31 15,-4 3-6-15,6 4 1 16,9-1-1-16,8 3 0 15,17-7-1-15,21 0 0 16,24-13-1-16,22-3 0 16,20-8-1-16,18-4 0 15,13-3 0-15,12-7 0 16,9 1-2-16,-3-1 0 15,0 5-4-15,-16-9-10 16,6 21-22-16,-25-12-4 16,-4 12 1-16,-21-10-2 15</inkml:trace>
  <inkml:trace contextRef="#ctx0" brushRef="#br1" timeOffset="59469.4014">17839 3981 113 0,'-11'1'39'0,"-5"-5"-11"16,-1-8-25-16,8-2-43 15,-5-10-1-15,9 7-1 16</inkml:trace>
  <inkml:trace contextRef="#ctx0" brushRef="#br1" timeOffset="60696.4716">2642 6872 81 0,'-5'-11'35'16,"5"11"-1"-16,0 0 0 15,-12 31-28-15,6 2-2 16,2 17 0-16,-4 9-1 15,0 13-2-15,-1 6 0 16,4 4-1-16,-2-5 0 16,6-6-2-16,8-8-5 15,-5-23-25-15,18-11-2 16,0-23 0-16,10-15-1 0</inkml:trace>
  <inkml:trace contextRef="#ctx0" brushRef="#br1" timeOffset="60908.4837">2711 6837 88 0,'-17'-12'34'16,"3"-3"0"-16,14 15 2 15,5-17-27-15,13 3-7 16,17-5 0-16,15-2-2 15,8-1 0-15,8 2-1 16,9 12-6-16,-10-1-26 16,2 11-1-16,-9 3 0 0,-13 10-2 15</inkml:trace>
  <inkml:trace contextRef="#ctx0" brushRef="#br1" timeOffset="61118.4956">2751 7212 85 0,'-48'36'34'15,"16"-4"0"-15,11-18-1 16,22-3-28-16,17-18-2 16,21-9-1-16,15-10 0 15,16-4 1-15,9-5-2 16,3-2-2-16,4 13-12 0,-14-6-21 15,-6 16 0-15,-25 8 0 16,-15 21-3-16</inkml:trace>
  <inkml:trace contextRef="#ctx0" brushRef="#br1" timeOffset="61290.5056">2685 7658 97 0,'-13'10'36'15,"13"-10"1"-15,20-23-3 16,17-7-32-16,20-5-1 15,18-8-1-15,14-9-7 16,19 8-27-16,-3-6 0 16,11 6-1-16,-2 0-3 0</inkml:trace>
  <inkml:trace contextRef="#ctx0" brushRef="#br1" timeOffset="61703.5292">3949 7116 77 0,'-25'-3'37'0,"-6"3"-3"16,2 12 2-16,-6 4-29 15,2 19-1-15,-9 5-1 16,0 15-1-16,-4 6-1 15,2 8-2-15,1-3 0 0,4-4 0 16,5-7-2-16,5-9-1 16,11-10-2-16,5-20 0 15,13-16-1-15,2-14 0 16,13-13 0-16,-2-12 0 15,7-6 1-15,-3-7 2 16,2 1 2-16,-5 5 1 16,-6 1 4-16,1 15 0 15,-7 4 0-15,4 15 0 16,-6 11 0-16,0 0 0 15,16 7-2-15,3 8 0 16,6 0-3-16,14 3-1 16,13 9-8-16,3-10-26 15,16 9-1-15,0-9 1 16,8 4-3-16</inkml:trace>
  <inkml:trace contextRef="#ctx0" brushRef="#br1" timeOffset="61951.5434">4570 7143 91 0,'-29'-12'37'16,"1"16"1"-16,-15 1-1 15,6 23-30-15,-12 1-1 16,5 12-2-16,1 1-1 15,9 5-1-15,5-3 0 16,15-3-1-16,18-6-1 16,15-10 0-16,20-7-3 0,16-24-9 15,21 8-24-15,9-20-2 16,9 0-1-16,-6-17-1 15</inkml:trace>
  <inkml:trace contextRef="#ctx0" brushRef="#br1" timeOffset="62327.5649">4871 7288 91 0,'-26'29'35'0,"14"2"2"16,7-13 0-16,12-2-35 15,15-10 1-15,11-6-1 0,11-12 0 16,7-6 0-16,3-6 0 16,-1-5-1-16,-7-7-1 15,-5 2 1-15,-11-1 0 16,-10 5 0-16,-12 3 0 15,-13 8 0-15,-12 6 0 16,-6 13 0-16,-12 13 0 16,-6 9 0-16,-5 15 0 15,2 8 1-15,0 8-1 16,3 5 0-16,14 2 0 15,14-5 0-15,15-10-1 16,18-9 0-16,19-12-4 16,16-24-6-16,26-7-26 15,5-23-2-15,15-9-1 16,-3-18-2-16</inkml:trace>
  <inkml:trace contextRef="#ctx0" brushRef="#br1" timeOffset="62545.5774">5909 6564 103 0,'-28'10'38'16,"-10"12"2"-16,4 28-2 16,-4 11-35-16,1 17 0 15,-3 13-1-15,3 8 1 16,7 5-2-16,6 6 0 15,9-8-2-15,9-8-2 0,13-9-4 16,2-26-30-16,24-14-1 16,5-28-2-16,11-17-1 15</inkml:trace>
  <inkml:trace contextRef="#ctx0" brushRef="#br1" timeOffset="62757.5895">6225 6629 104 0,'-17'36'40'0,"-20"18"0"16,3 28-1-16,-18 8-35 16,19 7 0-16,0 5-2 15,8 0-2-15,7-1-3 16,2-25-23-16,19 3-13 0,-2-21-1 15,13-11-2-15,1-23 1 16</inkml:trace>
  <inkml:trace contextRef="#ctx0" brushRef="#br1" timeOffset="63593.6373">6561 7409 68 0,'24'-17'34'16,"11"-2"-1"-16,6-10 2 16,7 2-30-16,-5-10-1 15,2 3 0-15,-8-5-2 16,-8 7 0-16,-14-3 0 15,-14 11 1-15,-14 1-1 0,-9 9 1 16,-16 10-1-16,-1 12 1 16,-13 8 0-16,2 11-1 15,-2 7 1-15,7 9-1 16,5 2 1-16,14 1-2 15,11-1 1-15,15-5-1 16,22-12 0-16,14-9 0 16,19-11-1-16,15-8 1 15,9-12 0-15,6-6-1 16,1-6 1-16,-4-4-1 15,-8 1 1-15,-12 1-1 16,-16 2 1-16,-16 7-1 16,-12 8 1-16,-18 9-1 15,0 0 1-15,-33 20-1 0,4 5 0 16,-3 10 1-16,-6 7-1 15,3 3 0-15,0 2 0 16,11-4 0-16,4-3 0 16,14-9 0-16,11-12 0 15,10-17 0-15,13-13 1 16,6-16-1-16,12-11 0 15,2-10 1-15,3-7-1 16,4-6 1-16,-4 5-1 16,-8 4 1-16,-8 8-1 15,-6 12 1-15,-4 12-1 16,-15 14 0-16,-10 6 0 15,8 34 1-15,-8-1-1 0,-1 13 0 16,3 5 0-16,4 3-3 16,9 6-3-16,3-18-12 15,18 4-20-15,-2-17-1 16,17-9-1-16,-3-20-1 15</inkml:trace>
  <inkml:trace contextRef="#ctx0" brushRef="#br1" timeOffset="63813.6499">7979 7189 107 0,'-33'-14'39'0,"-3"17"0"16,-15 2 0-16,9 10-35 15,-7 8-1-15,7 8-1 16,-1 6 0-16,13 6-1 0,7 4 1 15,15-1-1-15,14-2-1 16,15-5-1-16,15-3-4 16,2-23-19-16,22 6-14 15,-7-20-3-15,13-1 1 16,-5-22-1-16</inkml:trace>
  <inkml:trace contextRef="#ctx0" brushRef="#br1" timeOffset="64160.6696">8181 7369 105 0,'-26'19'39'16,"10"10"0"-16,-2-9-1 16,16 5-36-16,10-7 0 0,16-5 0 15,11-8-1-15,15-8 0 16,9-8 0-16,9-10 0 15,0-9-1-15,-2-2 0 16,-8-7 1-16,-9-1-1 16,-10-2 1-16,-22 3 0 15,-15 5-1-15,-16 10 1 16,-19 10 0-16,-11 15 0 15,-12 12 1-15,-4 16-1 16,-3 10 1-16,7 15-1 16,8 4 1-16,12 5-1 15,21-3 0-15,20-9 0 16,20-7-5-16,13-22-9 15,30 2-22-15,-2-30-6 16,15-7 0-16,-2-22-3 0</inkml:trace>
  <inkml:trace contextRef="#ctx0" brushRef="#br1" timeOffset="65008.7183">10378 7163 80 0,'0'0'35'0,"0"0"1"15,-20 29 0-15,-9 7-30 16,1 17-1-16,-10 5 0 15,1 12-1-15,-5-7 0 16,8 0 0-16,5-10-1 16,15-11-1-16,6-16 0 15,17-15-1-15,9-23-1 16,14-17 1-16,7-13-1 15,4-8 0-15,3-10 1 16,-3-8-1-16,-6 1 1 16,-7 3 1-16,-6 5-2 15,-11 11 2-15,-7 10-1 16,-7 10 0-16,-7 11 0 0,8 17 0 15,-16 0 0-15,8 15-3 16,6 7 2-16,8 0-1 16,8 1 1-16,14-4-1 15,15-4 2-15,9-5-2 16,13-10 1-16,7-4 0 15,1-9 1-15,5-4 1 16,-7-1-1-16,-6-1 1 16,-9 1-1-16,-14 1 1 15,-9 7-2-15,-10 0 3 16,-8 10-2-16,-11 11-3 15,-8 8 1-15,-6 9 0 16,-7 10 1-16,0 7-2 16,0 10 1-16,3 3-2 0,5 4 0 15,4-7-1-15,15 4-8 16,0-20-19-16,28 0-7 15,0-21-1-15,22-7-1 16</inkml:trace>
  <inkml:trace contextRef="#ctx0" brushRef="#br1" timeOffset="65684.7568">11666 7141 100 0,'-19'-13'37'0,"-13"3"2"15,1 24-3-15,-19 5-30 16,5 16-3-16,-6 8-1 15,2 11 0-15,3 4 0 16,6 4 1-16,8-3-1 0,15-8 0 16,12-7-1-16,15-12 0 15,21-17 0-15,14-16-1 16,10-14 0-16,9-13-1 15,4-12 1-15,1-8 0 16,-6-3 0-16,-5-3 0 16,-13 7 0-16,-11 3 0 15,-14 9 1-15,-11 10-1 16,-12 10 1-16,-9 11-1 15,-5 7 0-15,-3 9 1 16,1 6-2-16,7 4 1 16,12-1 0-16,9 1 0 15,13-6-1-15,13-2 1 0,14-8 0 16,8-4 0-16,6-4 0 15,3-5 0-15,-6 0 0 16,-5-3 0-16,-7 7 0 16,-12 2 0-16,-12 5 0 15,-13 10 0-15,-17 8 0 16,-9 8 0-16,-8 7 0 15,-7 6 1-15,-2-1-1 16,3 1 0-16,3-7 0 16,7-7 1-16,13-14-1 15,6-15 0-15,24-11 1 16,5-15-1-16,4-12 0 15,9-13 0-15,1-6 1 16,0 1-1-16,-2-3 1 0,-8 8 2 16,-9 8-2-16,-10 13 1 15,-4 7-1-15,-10 23-2 16,0-13 2-16,0 13-1 15,-2 18-2-15,2-18-1 16,17 23-2-16,5-23-7 16,20 13-11-16,-7-28-8 15,18 1-7-15,-1-16-1 16,12-3-1-16</inkml:trace>
  <inkml:trace contextRef="#ctx0" brushRef="#br1" timeOffset="65903.7694">13073 6386 99 0,'-15'-19'37'0,"-17"16"4"15,2 30 0-15,-12 25-29 16,7 16-7-16,4 18-3 16,3 18 2-16,0 11-2 15,4 7-1-15,7 2-1 16,2-2-2-16,4-4-1 15,-1-16 0-15,10-11-5 16,-7-29-15-16,24-9-16 16,-1-28-1-16,15-18 0 15,3-26-1-15</inkml:trace>
  <inkml:trace contextRef="#ctx0" brushRef="#br1" timeOffset="66182.7854">13215 7068 101 0,'-16'3'41'16,"-20"2"-1"-16,1 17-3 15,-15 1-27-15,12 3-8 16,-2 1 1-16,8 3-2 16,5-5 1-16,16 3-1 15,12-3 0-15,14-9 1 16,13 0-1-16,12-5 0 15,12-1 0-15,8-3-1 16,2-2 0-16,4-2 0 16,-2 4-1-16,1-2-2 15,-2 5-2-15,-12-8-12 16,12 20-14-16,-21-11-10 15,10 8 0-15,-10-10-2 16</inkml:trace>
  <inkml:trace contextRef="#ctx0" brushRef="#br1" timeOffset="66309.7926">13942 7459 83 0,'-9'-14'42'16,"9"14"-3"-16,-24-12-2 16,5-3-38-16,8 11-39 15,-6-9 1-15,7 4-3 16,-7-3 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3T00:00:21.38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2528 1012 81 0,'0'0'39'16,"0"0"-2"-16,20-46 2 0,-20 46-33 16,0 0-5-16,0 0 2 15,0 0-2-15,33-12 2 16,-24 42-1-16,-5 18 0 15,1 12-1-15,1 14 1 16,-1 9-2-16,-1 10 0 16,-4-2 1-16,-3-11-2 15,-4-10 2-15,-3-12-2 16,4-12 1-16,-1-11-1 15,3-17 2-15,4-18 0 16,5-20-2-16,4-14 3 16,3-15-2-16,5-14 1 15,-2-17 0-15,-3 31 1 16,-4-4-2-16,6-3 1 0,0-5 0 15,-2 0-2-15,6-3 2 16,1 4-1-16,1 1-1 16,2 7-1-16,0 1 2 15,-22 51-2-15,55-79 2 16,-55 79-1-16,50-48 1 15,-50 48 0-15,51-11 1 16,-12 28 1-16,-20 37-1 16,-14 24 1-16,-19 14-1 15,-16-2 0-15,-22-9-1 16,-7-20-1-16,1-20-9 15,7-21-27-15,21-11-3 16,7-11 1-16,23 2-2 16</inkml:trace>
  <inkml:trace contextRef="#ctx0" brushRef="#br0" timeOffset="428.0245">3666 1237 85 0,'-36'12'38'0,"-2"10"1"16,-15 2 0-16,3 4-31 15,-17 5-1-15,5 6-1 16,-3 5-1-16,7 6-3 0,6-4 1 15,18-1-3-15,14-6 2 16,18-9-3-16,20-13 1 16,16-14 1-16,15-23-1 15,14-9 2-15,3-10-2 16,1-8 2-16,-3-8-1 15,-11 2 1-15,-10 4-1 16,-12 8 0-16,-11 12 0 16,-11 7-1-16,-9 22 0 15,-16 2 0-15,-1 18 0 16,-5 12-1-16,3 7 0 15,1 9 0-15,5 5 0 16,9-1-3-16,15-3-1 16,6-19-8-16,24-4-26 15,4-18-2-15,23-3 1 0,3-23 0 16</inkml:trace>
  <inkml:trace contextRef="#ctx0" brushRef="#br0" timeOffset="955.0547">4346 1210 110 0,'-21'-5'40'15,"-22"10"1"-15,-3 15-1 16,-22 8-37-16,6 8-1 16,-4 8 0-16,11 3 0 15,2 0 0-15,16 3-2 16,17-8 1-16,16-6 0 15,20-14-1-15,17-9 1 16,13-20 0-16,11-7-1 0,8-12 1 16,0-13 1-16,-1-4-1 15,-4-5 0-15,-8 0-1 16,-7 0 0-16,-12 12-1 15,-12 5 1-15,-9 12-1 16,-12 19 0-16,-8 12-1 16,-11 25 1-16,-10 23 0 15,-4 18 0-15,-6 22 0 16,-5 19-1-16,-1 14 1 15,-2 5-1-15,0 0 1 16,6-6 1-16,1-17 0 16,7-17 0-16,4-23 1 15,7-18 0-15,6-28 0 0,16-29-1 16,-3-30 1-16,15-23-2 15,7-19 1-15,5-18-1 16,1-19 2-16,9-19-1 16,4-9 1-16,1 4 1 15,1 15-1-15,-1 10 1 16,-1 13-2-16,1 19 1 15,2 25-4-15,-7 6-16 16,12 30-20-16,-9 5-1 16,15 13 0-16,-9 2-2 15</inkml:trace>
  <inkml:trace contextRef="#ctx0" brushRef="#br0" timeOffset="1317.0754">4901 1370 94 0,'0'0'41'16,"1"18"0"-16,12-22-1 15,22-9-20-15,2-8-18 16,8-4 0-16,-45 25 0 15,52-38 0-15,-52 38 0 16,46-45 0-16,-46 45 0 16,41-50-1-16,-41 50 1 15,18-49 0-15,-18 49-2 16,0 0 0-16,-33-52 0 15,3 54 0-15,-24 13 0 16,5 21 0-16,-7 12 0 0,10 15 0 16,12 1 0-16,31-2 0 15,25-17-8-15,10-23-11 16,36-6-20-16,2-18-3 15,27-12 0-15,-2-12 0 16</inkml:trace>
  <inkml:trace contextRef="#ctx0" brushRef="#br0" timeOffset="1638.0936">6593 873 120 0,'0'0'42'16,"0"0"1"-16,0 0-2 16,-49-30-40-16,24 48 0 15,2 26-1-15,-5 18-2 16,5 19 0-16,11 5-6 15,2-7-29-15,30-3-4 16,17-24 1-16,28-23-1 0</inkml:trace>
  <inkml:trace contextRef="#ctx0" brushRef="#br0" timeOffset="2066.1182">7178 1079 120 0,'13'-70'42'0,"-13"70"1"16,-17-62-1-16,17 62-39 15,-32-45 0-15,32 45-1 16,0 0-2-16,-61-31 0 16,61 31 0-16,0 0 0 15,0 0 0-15,0 0 0 16,-43 54 0-16,80-20 0 0,-2 16 0 15,23-4 0-15,7-2 0 16,8-4 0-16,-15-6 0 16,-17-2-2-16,-30-1 1 15,-17 5 1-15,-16-1 0 16,-16 0 0-16,-5-2 0 15,-7-7 1-15,-2-4-1 16,8-9 0-16,3-13 2 16,17-13-2-16,16-19 0 15,8 32 0-15,9-53 0 16,-9 53-2-16,41-75 0 15,-16 30 0-15,2-3 0 16,3 0-1-16,1 0-1 16,-3-2-7-16,3 2-28 15,-31 48 1-15,55-86-2 0,-55 86-2 16</inkml:trace>
  <inkml:trace contextRef="#ctx0" brushRef="#br0" timeOffset="2367.1354">7920 1208 95 0,'-23'36'40'0,"-9"3"1"15,10 14-1-15,-3-5-22 16,3-8-39-16,14 9-17 16,2-8-3-16,15-6 1 15,8-13-2-15</inkml:trace>
  <inkml:trace contextRef="#ctx0" brushRef="#br0" timeOffset="2930.1675">9248 798 105 0,'-4'-58'42'0,"4"58"0"15,0 0-2-15,0 0-39 16,-69-7 0-16,69 7 0 16,-61 65 0-16,4 9-1 15,13 15 2-15,9 5-2 16,33 4 1-16,26-9-1 15,37-21 0-15,21-31 1 16,21-38 0-16,-44-14 1 16,7-6-1-16,0-11 1 15,1-6-1-15,-6-8 1 16,0-6-3-16,-19-8 1 15,-4-5-4-15,-14 3 1 0,-6 0 0 16,-17 2-1-16,-1 5-4 16,-12 10-19-16,12 45-13 15,-38-77 1-15,38 77 0 16,-56-53 0-16</inkml:trace>
  <inkml:trace contextRef="#ctx0" brushRef="#br0" timeOffset="3126.1787">9480 928 113 0,'0'0'41'16,"19"52"2"-16,-5-43-3 15,-10 42-38-15,-6-1-2 0,-11-5-1 16,5 2 1-16,7 1-5 15,11-12-31-15,23 5-4 16,-4-13 0-16,20-2-1 16</inkml:trace>
  <inkml:trace contextRef="#ctx0" brushRef="#br0" timeOffset="3508.2007">10198 1085 109 0,'0'0'42'16,"0"0"1"-16,4-53 0 0,-4 53-35 16,-22 13-7-16,12 18 1 15,-5 17-2-15,12 4 2 16,3-2-2-16,16-5 0 15,3-16 0-15,11-13 1 16,7-16 0-16,3-12 0 16,-40 12 1-16,53-29-2 15,-53 29 0-15,48-42 0 16,-48 42 0-16,52-46 0 15,-52 46 0-15,43-45 0 16,-43 45 0-16,0 0 0 16,38-45 0-16,-17 48 0 15,-18 14 0-15,1 17 0 0,1 15-15 16,-13 4-11-16,18 4-16 15,4-6-1-15,22-17-1 16,7-14 0-16</inkml:trace>
  <inkml:trace contextRef="#ctx0" brushRef="#br0" timeOffset="4019.2299">11966 754 115 0,'-42'-47'44'16,"42"47"-2"-16,-9-49 0 15,9 49-42-15,0 0-1 16,57-60 1-16,-57 60 1 16,72-18-1-16,-72 18 0 15,78-1 0-15,-78 1 0 16,70 19 0-16,-70-19 1 15,0 0 1-15,45 78-1 0,-73-22 1 16,-5 40 0-16,-40 8-1 16,-10 6 2-16,-5-12-3 15,26-13 0-15,40-28 0 16,62-22 0-16,37-27 0 15,25-8 0-15,15-7 0 16,11-11 0-16,9 1-8 16,-77 2-12-16,21 3-20 15,47-9-2-15,-17 6-1 16,-16 8-2-16</inkml:trace>
  <inkml:trace contextRef="#ctx0" brushRef="#br0" timeOffset="4174.2387">13295 1315 132 0,'0'0'46'0,"-10"3"-3"15,-3-9-9-15,1-8-34 16,14 3-18-16,-18-10-8 16,18 10-17-16,-16 4-1 15,14 7-3-15,-20 0 2 16</inkml:trace>
  <inkml:trace contextRef="#ctx0" brushRef="#br1" timeOffset="12294.7032">1910 2598 95 0,'11'-9'36'16,"-11"9"0"-16,10 18 0 16,-10 11-34-16,4 16 0 15,0 17-1-15,-2 21 1 16,-2 15-1-16,-3 15-1 15,-5 5 0-15,2 4 1 16,-6-5-2-16,2-15-2 16,9-7-6-16,-12-32-26 15,22-18-1-15,0-30 1 16,10-17-4-16</inkml:trace>
  <inkml:trace contextRef="#ctx0" brushRef="#br1" timeOffset="12510.7156">1434 2508 101 0,'-34'-10'38'0,"18"-2"2"15,30 10-1-15,29-13-37 16,32-5 0-16,36-7-1 15,26-2 0-15,17-4-1 16,15 0-1-16,8 11-10 16,-11-7-27-16,-5 19-1 15,-25 3-2-15,-18 16 0 16</inkml:trace>
  <inkml:trace contextRef="#ctx0" brushRef="#br1" timeOffset="12865.7359">2963 2870 108 0,'0'0'41'15,"13"-9"0"-15,11-8-1 16,25-12-39-16,7 2-1 16,14 1 0-16,2 0 0 15,3 5-1-15,-3 11-3 16,-20 1-24-16,-3 19-12 15,-25 0 1-15,-13 17-2 16,-15-1 0-16</inkml:trace>
  <inkml:trace contextRef="#ctx0" brushRef="#br1" timeOffset="13022.7449">2940 3254 86 0,'-15'36'41'16,"15"-36"0"-16,52 11 1 15,10-28-18-15,33-14-23 16,28 0-10-16,1-20-26 15,27 5-6-15,-11-8 0 16,-3 8-3-16</inkml:trace>
  <inkml:trace contextRef="#ctx0" brushRef="#br1" timeOffset="92882.3125">4531 2405 82 0,'0'0'38'15,"5"14"-2"-15,11-19 0 16,20-2-32-16,7-3-4 15,13 0 0-15,10 1 1 0,2 1-1 16,-2 4 1-16,-3 4-1 16,-10 5 1-16,-13 10 0 15,-19 8 0-15,-18 8 2 16,-24 9-1-16,-15 12 2 15,-21 4-2-15,-9 7 2 16,-6 6-2-16,2-1 0 16,7-3 0-16,11-2-1 15,15-7-1-15,22-13-1 16,26-11-1-16,21-22-6 15,38-10-27-15,6-25-3 16,21-8 1-16,7-24-1 16</inkml:trace>
  <inkml:trace contextRef="#ctx0" brushRef="#br1" timeOffset="93086.3243">5692 2258 102 0,'-14'17'37'0,"0"10"0"16,2 21 1-16,-6 6-37 15,2 14 1-15,1 8-2 16,1 4 2-16,-6-2-2 16,5-5-2-16,8 1-6 15,1-25-27-15,20-5-2 16,5-30 0-16,20-9-1 15</inkml:trace>
  <inkml:trace contextRef="#ctx0" brushRef="#br1" timeOffset="93274.335">6205 2227 100 0,'-4'26'36'0,"-9"32"3"16,-27 12-4-16,12 19-29 15,-11 9-4-15,5 6 0 16,2 0-3-16,7-17-6 15,19-1-29-15,-2-23-1 16,17-10 0-16,0-30-2 16</inkml:trace>
  <inkml:trace contextRef="#ctx0" brushRef="#br1" timeOffset="93484.347">5626 2206 117 0,'-43'7'41'0,"8"-1"0"15,35 16-1-15,26-12-38 16,31-7 0-16,33-4-2 16,28-8-2-16,25 8-15 15,-1-23-16-15,22 12-6 16,-14-12-2-16,-3 11-2 15</inkml:trace>
  <inkml:trace contextRef="#ctx0" brushRef="#br1" timeOffset="94378.3982">6549 4076 76 0,'11'-50'39'0,"6"0"-2"16,-4-11 1-16,10 4-26 16,-2 3-8-16,4 8-2 15,-5 7 1-15,1 17-1 16,-6 16 0-16,-2 19 0 15,-5 13-1-15,-4 21 1 16,-5 8-1-16,1 12 0 16,-2 7-2-16,1-1 0 15,0 0 1-15,3-8-2 16,3-11 2-16,7-13-1 15,6-18 1-15,5-20-1 16,7-24 3-16,8-24 0 16,10-29 0-16,4-27 0 0,0-27 0 15,-1-28 1-15,-7-26-2 16,-5-18 2-16,-12-13-2 15,-11-7-1-15,-13 14 2 16,-7 17-2-16,-8 23 2 16,-1 28-3-16,-4 32 3 15,7 26-2-15,1 34 1 16,5 22-1-16,4 24 1 15,28-7-1-15,15 10 0 16,19 2 0-16,25-1 0 16,23-7 0-16,21-8 0 15,19-5 1-15,6-11-2 0,4-4 0 16,0-1-5-16,-15-13-11 15,-3 16-11-15,-33-8-11 16,-13 17-3-16,-26 1 0 16,-17 14-1-16</inkml:trace>
  <inkml:trace contextRef="#ctx0" brushRef="#br1" timeOffset="94988.4331">7704 2792 97 0,'5'11'36'0,"10"-25"2"0,22-3-2 16,10-23-33-16,15-3-2 16,9-12 2-16,5-2-1 15,3-14 1-15,-6 0-2 16,-8 5 1-16,-9 0-2 15,-14 4 3-15,-12 7-2 16,-10 9 1-16,-13 9-1 16,-16 15 1-16,-12 14-1 15,-6 14 0-15,-9 17 0 16,-2 16 0-16,-4 13-1 15,5 12 1-15,5 8 0 16,10 0 0-16,15 1 0 16,10-8 0-16,20-7-1 15,16-12-4-15,10-24-10 0,26 4-11 16,-8-26-14-16,12-1-1 15,-11-22-4-15,8 5 3 16</inkml:trace>
  <inkml:trace contextRef="#ctx0" brushRef="#br1" timeOffset="95280.4497">7849 3064 103 0,'19'-22'38'0,"14"12"1"15,8-17-2-15,21 4-34 16,14-3 1-16,15 0-1 16,8 2-2-16,0 2-2 15,-4 13-8-15,-17-3-26 16,3 16-4-16,-27-1 0 15,-11 20-1-15</inkml:trace>
  <inkml:trace contextRef="#ctx0" brushRef="#br1" timeOffset="95857.4827">8470 3365 103 0,'-23'-8'39'0,"-12"-6"1"15,3 16-2-15,-11 3-33 16,4 9-1-16,-1 4-1 15,2 11-1-15,4 1 0 16,4 3-2-16,9 3 1 16,12-7 0-16,11-2 0 0,13-12-1 15,8-10 1-15,11-7-1 16,5-12 1-16,7-7-1 15,-1-5 1-15,1-8 0 16,-8-1-1-16,-2 2 1 16,-11-1-1-16,-2 7 0 15,-9 3 0-15,-4 9 0 16,-10 15 0-16,0 0-1 15,5 25 1-15,-5 11-1 16,-6 21 1-16,0 18-1 16,-1 16 1-16,-4 16 0 15,-3 8-1-15,-6 2 0 16,-2 5 0-16,-5-3 0 15,-5-12 0-15,-6-14 1 0,-2-14-1 16,-6-15 1-16,-4-16 1 16,-3-18-1-16,-3-20 1 15,4-18-2-15,7-21-1 16,2-23-6-16,19-8-9 15,-4-32-6-15,33 10-13 16,-5-17-4-16,19 9-2 16,4-5 1-16</inkml:trace>
  <inkml:trace contextRef="#ctx0" brushRef="#br1" timeOffset="172684.877">13267 811 57 0,'0'0'37'15,"47"-15"-2"-15,-47 15 0 16,0 0-13-16,0 0-23 15,32 68 0-15,-22 8 2 16,-2 20-1-16,-5 15 2 16,-3 13-1-16,-5 21 0 15,-2 19 0-15,-9 13-2 16,-9-7 2-16,2 14 0 15,-5 18 0-15,4 22-2 16,-5 19 2-16,0 22 1 16,-3 28-1-16,-2 18 0 15,1 66 0-15,-2-27 0 0,-5 13 1 16,1 11-1-16,-3 17 0 15,-2 5-2-15,4 8 2 16,-4 9 0-16,-3-43-1 16,6 56 1-16,2 3-1 15,12 11 3-15,2 5-3 16,17 6 2-16,8-1-2 15,18 10 1-15,8 4 0 16,11 51 0-16,3-28-4 16,4 15 2-16,-10 15-1 15,-3 47 0-15,-13-20 1 16,-17 7-3-16,-12-5 3 15,-11-65-2-15,-11 1-1 16,-6-56-7-16,15-60-29 0,6-111 0 16,26-42-3-16,22-86 3 15</inkml:trace>
  <inkml:trace contextRef="#ctx0" brushRef="#br2" timeOffset="177791.1691">14126 1835 80 0,'0'0'37'0,"7"-21"0"16,-7 21-3-16,0 0-27 16,0 0-2-16,0 0 0 15,0 0-2-15,11 26-1 16,-8 4 1-16,-2 14-2 15,2 15-1-15,-4 16 1 0,-5 15 0 16,-5 8-1-16,0 6 2 16,-4 0-2-16,-3-9-1 15,8-8-2-15,-4-22-27 16,15-12-8-16,3-26 3 15,11-11-5-15</inkml:trace>
  <inkml:trace contextRef="#ctx0" brushRef="#br2" timeOffset="178052.1839">13763 1812 104 0,'0'0'38'0,"-7"-23"3"16,23 17-4-16,13-5-36 16,16 2 0-16,18-2 0 15,14-4 1-15,17 0-1 16,10 2 1-16,6 4-4 15,3 0-1-15,12 5-34 16,-20 3-2-16,-2 10 0 16,-13 2-2-16</inkml:trace>
  <inkml:trace contextRef="#ctx0" brushRef="#br2" timeOffset="178317.1992">14757 2034 97 0,'-26'13'38'15,"13"-14"2"-15,24-2-3 16,13-8-37-16,24-9 1 15,19-1-1-15,7 1 1 16,7 0-1-16,-2 5 0 16,-4 11-6-16,-20 2-30 15,-6 19-2-15,-30 3 0 0,-16 17 0 16</inkml:trace>
  <inkml:trace contextRef="#ctx0" brushRef="#br2" timeOffset="178483.2087">14752 2494 99 0,'-20'24'39'0,"10"-22"1"15,21-4-1-15,9-22-36 16,25 1 0-16,20-8-2 16,12-5-2-16,18 11-9 15,2-12-27-15,16 14-3 16,2-6 0-16,11 16-1 15</inkml:trace>
  <inkml:trace contextRef="#ctx0" brushRef="#br2" timeOffset="178917.2335">16450 1500 94 0,'7'-9'39'0,"-9"-3"-1"15,2 12-1-15,0 0-34 16,-8 34-2-16,1 6 2 16,-1 17-2-16,-5 15 0 15,-3 14-2-15,-4 8 2 16,-1 11-3-16,1 0 2 15,7-6-2-15,7-2-13 16,3-26-24-16,17-10 2 0,6-26-2 16,16-6 0-16</inkml:trace>
  <inkml:trace contextRef="#ctx0" brushRef="#br2" timeOffset="179091.2435">16813 2019 109 0,'-28'-4'41'0,"8"9"-1"16,-4-7-4-16,7 2-42 16,17 0-31-16,18 5-4 15,11-7 1-15,-3-10-1 16</inkml:trace>
  <inkml:trace contextRef="#ctx0" brushRef="#br2" timeOffset="179458.2645">17316 1710 80 0,'0'0'41'0,"0"0"-2"15,19 0 2-15,11-14-22 16,18 4-17-16,14-6-2 16,8-2 2-16,6-2 0 15,3 1 1-15,-7 0-2 0,-1 5 1 16,-15 5-1-16,-6 7 1 15,-16 12-1-15,-9 12 0 16,-18 12 0-16,-11 10-1 16,-17 18 1-16,-13 10-2 15,-8 3 1-15,-3 5-2 16,2 1-1-16,1-12-8 15,22 12-11-15,-6-29-17 16,29-6-2-16,11-22-3 16,23-4 1-16</inkml:trace>
  <inkml:trace contextRef="#ctx0" brushRef="#br2" timeOffset="180371.3167">18364 2898 85 0,'13'2'37'16,"-5"-18"0"-16,8-4 0 16,-6-11-33-16,9-6-2 15,-1-9 0-15,3 0-1 0,-3-2 0 16,-2 3 0-16,-3 2-1 15,-3 11 0-15,-4 4 1 16,-3 10-1-16,-3 18 1 16,0 0 0-16,1 11 0 15,-1 13 1-15,3 6 0 16,-1 8 1-16,3 4-2 15,4 1 1-15,0-3-1 16,5-5 1-16,5-9 0 16,3-7-2-16,3-19 1 15,5-17-3-15,3-17 2 16,3-19 0-16,-4-25 0 15,-1-14 0-15,-11-20 0 0,-4-12 0 16,-10-9 0-16,-12-5 2 16,-10 4-1-16,-6 5 2 15,0 15-3-15,-1 7 3 16,4 19-3-16,5 12 2 15,14 76-1-15,5-60-1 16,-5 60 2-16,29-50-1 16,-29 50 1-16,73-34-1 15,-25 21 1-15,11 1-1 16,40-4 0-16,-20 9 0 15,3 3 0-15,11-1-1 16,4 2 1-16,5-1-2 16,2 0-1-16,4 0-2 15,3 2-9-15,-18-4-17 0,3 4-10 16,-23 1-1-16,-2 1-2 15,10 5 1-15</inkml:trace>
  <inkml:trace contextRef="#ctx0" brushRef="#br2" timeOffset="181089.3577">18986 2545 73 0,'-5'15'37'0,"5"-15"-1"16,19-5 2-16,13-21-35 15,16-8 1-15,9-17 1 16,16-7 0-16,8-15 1 16,10-6-2-16,1-6 0 15,0-2 0-15,-12-1-2 16,-4 4 2-16,-16 7-3 15,-12 2 2-15,-14 15-3 16,-11 6 2-16,-16 16-2 16,-9 10 1-16,-17 26 0 0,-14 24-1 15,-15 21 2-15,-12 18-2 16,-7 12 2-16,3 14-3 15,0 1 2-15,18 12-1 16,12-15 1-16,25-4-1 16,27-20 0-16,31-16-2 15,27-16-2-15,11-29-10 16,27 2-6-16,-16-37-13 15,20-2-7-15,-16-21-2 16,-6-2 0-16</inkml:trace>
  <inkml:trace contextRef="#ctx0" brushRef="#br2" timeOffset="181627.3884">20381 1120 53 0,'0'0'29'15,"-49"-50"1"-15,49 50 2 16,0 0-26-16,0 0 0 16,0 0 1-16,-52-48 1 15,52 48-1-15,0 0 0 16,0 0 0-16,0 0-3 15,0 0 0-15,0 0-1 16,-46-20 1-16,46 20 0 16,0 0 0-16,0 0-1 15,0 0 1-15,0 0-1 16,0 0 0-16,0 0-1 15,0 0 0-15,1 50-1 16,-2-19 0-16,4 7-1 16,-8 5 1-16,3 6-1 0,-6 2 0 15,1 0-2-15,-1-8-2 16,-6-20-15-16,12 3-20 15,-8-12-1-15,10-14-1 16,0 0-1-16</inkml:trace>
  <inkml:trace contextRef="#ctx0" brushRef="#br3" timeOffset="188350.7731">1628 5349 78 0,'0'0'36'0,"-12"3"-3"15,12 16 2-15,-3 6-34 16,3 15 0-16,-1 13 2 16,0 16 0-16,-4 14 0 15,-2 13-1-15,-3 4 1 16,4 1-2-16,-2-6-1 15,1-20-7-15,13-6-28 16,-4-25 1-16,11-18-1 16,-1-31-2-16</inkml:trace>
  <inkml:trace contextRef="#ctx0" brushRef="#br3" timeOffset="188575.7859">1365 5301 78 0,'-16'-18'39'15,"7"-2"-1"-15,23 12 0 16,9-2-21-16,26-3-17 16,24-2 0-16,17 0 0 15,18 0 0-15,9 0-3 16,14 16-20-16,-5-7-13 15,7 12-1-15,-19 0-1 16,-8 9 0-16</inkml:trace>
  <inkml:trace contextRef="#ctx0" brushRef="#br3" timeOffset="188771.7972">2249 5541 90 0,'-18'13'38'0,"18"-13"-2"15,23-6 1-15,14-5-37 16,24-6-2-16,15 3-1 16,-3-8-9-16,11 18-23 15,-17-5-1-15,-6 13-1 16,-24 4 1-16</inkml:trace>
  <inkml:trace contextRef="#ctx0" brushRef="#br3" timeOffset="188926.8059">2306 5880 104 0,'-51'23'38'0,"24"-1"0"15,15-20-1-15,26-11-36 16,28-11 0-16,23-11-6 16,29 0-29-16,5-13-2 15,14 3-2-15,4-4-3 16</inkml:trace>
  <inkml:trace contextRef="#ctx0" brushRef="#br3" timeOffset="189393.8327">3425 5393 85 0,'24'-26'36'0,"9"-2"0"16,9 5 0-16,-1-4-36 16,11 10 0-16,7 3 0 15,1 10 0-15,-7 6 1 16,-7 12 0-16,-12 9 0 0,-16 13 1 15,-18 6-1-15,-14 16 2 16,-17 3 1-16,-11 7 0 16,-7-1 1-16,-1-4-2 15,3-7 1-15,17-12-1 16,14-16 0-16,20-14-2 15,19-18 0-15,23-18-2 16,25-9-6-16,9-21-8 16,20 6-24-16,-1-18 1 15,10 7-2-15,-10-11 0 16</inkml:trace>
  <inkml:trace contextRef="#ctx0" brushRef="#br3" timeOffset="189574.8431">4619 5196 66 0,'-12'9'38'0,"-12"5"-2"16,8 17 2-16,-9-3-14 15,4 17-23-15,0 8 0 16,8 12 0-16,1 4 2 16,2 7-2-16,2-2 0 15,6-7-2-15,12 4-12 16,-2-21-22-16,16-7 0 15,-2-23-2-15,11-14-2 16</inkml:trace>
  <inkml:trace contextRef="#ctx0" brushRef="#br3" timeOffset="189794.8556">5028 5045 93 0,'-17'25'38'0,"3"28"-1"16,-11 3-1-16,3 18-34 15,2 5-2-15,7 8 2 16,3 0 0-16,0-6-1 16,8 2-4-16,-4-21-31 15,12 1-1-15,-7-18-1 16,6-9-1-16</inkml:trace>
  <inkml:trace contextRef="#ctx0" brushRef="#br3" timeOffset="189995.8672">4538 5150 97 0,'0'0'39'0,"0"0"2"15,21-8-3-15,22 2-37 16,33 0 0-16,18-1 0 15,19 2 0-15,14-2-4 16,3-5-30-16,8 16-5 16,-18-2 0-16,-2 12-3 15</inkml:trace>
  <inkml:trace contextRef="#ctx0" brushRef="#br3" timeOffset="190415.8911">3111 6280 98 0,'18'1'37'0,"24"-1"2"0,27-12-2 16,27 0-35-16,42-9 1 15,35-4-1-15,35-7 1 16,24-6-1-16,18-1 0 15,7 4-1-15,-1-1 0 16,-11 9-1-16,-26 8-1 16,-25 3-4-16,-33 21-14 15,-43-7-18-15,-28 13-2 16,-42-9 0-16,-25 8-1 15</inkml:trace>
  <inkml:trace contextRef="#ctx0" brushRef="#br3" timeOffset="194462.1226">6730 5980 79 0,'0'-25'37'16,"5"-4"-2"-16,0-11 0 15,12-5-26-15,-1-6-10 16,5 1 1-16,2 0-1 15,2 6 2-15,-5 8-2 16,-1 10 2-16,-8 13 1 16,-11 13-3-16,9 25 5 15,-10 9-2-15,-6 13 1 16,4 8 0-16,-2 8-1 15,5 3-1-15,7-2 1 16,5-6-1-16,6-13-1 16,8-10 1-16,3-20 0 15,9-17-1-15,4-21 2 0,2-23-1 16,2-21-1-16,-3-17-1 15,-4-20 1-15,-6-16-1 16,-11-10 1-16,-13-10 0 16,-6 5-2-16,-11 7 1 15,-6 11 2-15,-6 15 0 16,-1 17-1-16,2 21 1 15,10 18-1-15,11 15 0 16,23 13 2-16,19 5-1 16,26 3 0-16,26 3 0 15,25 0 0-15,16-2 0 16,13-1 0-16,14 6 0 15,-1-2 0-15,-4 4-1 16,-16 4-2-16,-15 0-3 0,-14 22-20 16,-33-11-14-1,-16 14 0-15,-33-10-3 0,-16 14 2 16</inkml:trace>
  <inkml:trace contextRef="#ctx0" brushRef="#br3" timeOffset="195025.1548">7704 5728 77 0,'-15'15'37'16,"1"-7"1"-16,17 3-1 15,-3-11-24-15,40-11-9 16,12-18-3-16,18-13 0 16,11-16 1-16,12-14 0 15,5-10-2-15,-1-7 1 0,-8-3 2 16,-11 1-2-16,-19 8 0 15,-15 12 1-15,-21 7-1 16,-18 19 1-16,-20 19-3 16,-20 20 2-16,-19 27 0 15,-13 22-1-15,-10 22 2 16,-1 16 0-16,11 9-1 15,14 5 0-15,22-3 1 16,26-11 1-16,33-15-3 16,34-21 0-16,33-10-10 15,4-33-15-15,23 0-15 16,-9-22-1-16,-1 0-1 15,-19-14-3-15</inkml:trace>
  <inkml:trace contextRef="#ctx0" brushRef="#br3" timeOffset="195363.1742">6816 6204 90 0,'33'-1'38'16,"33"-8"0"-16,25-19 1 16,45-8-35-16,28-3 0 15,28-1 0-15,18-7 0 16,9 8-2-16,-6 8-4 15,-26-1-26-15,-6 21-10 16,-41 1 0-16,-26 19-2 16</inkml:trace>
  <inkml:trace contextRef="#ctx0" brushRef="#br3" timeOffset="196211.2227">7175 7325 76 0,'-5'-13'37'0,"1"-9"0"15,7 4 0-15,-3-11-29 16,10 0-2-16,6-3-3 16,2 0 1-16,1 0-2 15,3 5 1-15,-5 2-2 0,0 8 1 16,-4 8 0-16,-2 9-1 15,-8 11 1-15,-5 11-2 16,-3 7 1-16,-1 9 0 16,2 5 0-16,-6 3-1 15,10 1 1-15,0 2-1 16,5-11 1-16,4-5 0 15,5-7 0-15,2-13-1 16,5-10 1-16,-1-12 0 16,0-13 0-16,-4-13 0 15,1-17-1-15,-4-9 1 16,-4-14 0-16,-6-10 0 15,-5-10-1-15,-5 0 1 16,-2 1-1-16,-7 4 1 0,3 11 0 16,-2 11 0-16,6 12 0 15,9 16-1-15,14 8 1 16,17 8-1-16,21 7 1 15,23 2-1-15,20 3 1 16,18 0-1-16,15 4 1 16,13-1-2-16,2 5 0 15,-4-3-4-15,-9 17-15 16,-25-20-13-16,-10 15-7 15,-25-10 0-15,-18 6-2 16</inkml:trace>
  <inkml:trace contextRef="#ctx0" brushRef="#br3" timeOffset="196829.258">8309 6880 92 0,'-20'-29'37'0,"2"8"2"0,-10-4-1 16,9 7-29-16,-10 5-4 15,4 8 0-15,-6 8-2 16,2 9 0-16,1 11-1 15,2 7 0-15,4 2-1 16,7 6 0-16,7-3 0 16,8 1 1-16,8-9-1 15,10-5 0-15,8-10 0 16,7-8 0-16,6-13 0 15,6-7 0-15,4-10 0 16,-3-8 0-16,-3-3-1 16,0-4 1-16,-9 6-1 15,-1 2 0-15,-10 8 0 16,-8 16 0-16,-15 9 0 15,-1 41 0-15,-8 12 0 16,-6 19-1-16,0 18 1 0,-4 17 0 16,1 11 0-16,-4 1 0 15,1-4 1-15,-2-3-2 16,0-16 0-16,-4-16 1 15,-1-16 0-15,-4-18-1 16,-2-23 1-16,-2-15 0 16,0-16-3-16,2-20-1 15,6-7-15-15,-9-35-9 16,16 7-11-16,-5-15 0 15,15 8-4-15,0-6 1 16</inkml:trace>
  <inkml:trace contextRef="#ctx0" brushRef="#br3" timeOffset="204289.6846">6897 7019 39 0,'7'-14'31'16,"-7"14"2"-16,-26-5-1 15,3 8-12-15,-15-5-14 16,0 5-2-16,-12-2-2 15,-5 2 2-15,-11-1-2 16,-5-1-1-16,-12 1 1 16,-6 2 1-16,-7-3-1 0,-6 4 1 15,-3-1 1-15,-4 3-1 16,-5 0 1-16,2 3-1 15,2-1-1-15,6 1-1 16,6-2 1-16,10 0-1 16,6-4-1-16,14-1 1 15,13-4-1-15,17-3 0 16,10-4 0-16,12-2 0 15,12-3-1-15,10 1 1 16,13-5-1-16,9-1 1 16,14 0-1-16,11-4 1 15,15-3 0-15,11-2 0 16,8-2 0-16,9-6 0 15,3-3 0-15,2-3 0 16,-5 0 0-16,-8 4 0 0,-16 2 1 16,-14 7-1-16,-20 6 1 15,-18 7 0-15,-20 15-1 16,-22-2 1-16,-19 15 0 15,-17 7 0-15,-17 3-1 16,-13 8 0-16,-13 5 1 16,-2 5 0-16,-1 0-1 15,2 1 1-15,7-5 0 16,13-3 1-16,17-6-1 15,15 1 0-15,25-5-1 16,22 0 1-16,21 1 0 16,22 1 0-16,19 3-1 0,17 3 0 15,9 3 0 1,1-3-4-16,9 7-31 0,-14-9-3 15,-3 1-1-15,-13-11-1 16</inkml:trace>
  <inkml:trace contextRef="#ctx0" brushRef="#br3" timeOffset="205673.7639">1536 8585 79 0,'7'-22'37'15,"5"6"-1"-15,-6-3 0 16,3 7-32-16,-7 0 1 0,-2 12-2 16,0 0 1-16,12 20-1 15,-15 5 1-15,2 18-2 16,-5 4 0-16,-2 11-1 15,2 7 1-15,1 4-2 16,1 0 0-16,0-6-3 16,5 2-2-16,-5-23-14 15,11 0-16-15,-4-20-2 16,8-7-1-16,-11-15 1 15</inkml:trace>
  <inkml:trace contextRef="#ctx0" brushRef="#br3" timeOffset="205860.7746">1372 8448 76 0,'-15'-12'39'0,"8"1"-2"16,21 9 1-16,13-10-16 15,29 3-22-15,25-4 0 16,16-2-1-16,18 7-5 15,-2-7-28-15,10 13-3 16,-14 2 0-16,-12 15-1 16</inkml:trace>
  <inkml:trace contextRef="#ctx0" brushRef="#br3" timeOffset="206049.7854">2107 8702 111 0,'0'0'38'16,"16"-20"0"-16,15 9-1 15,13-11-38-15,7 1-1 16,14 7-3-16,-7-8-18 16,3 16-13-16,-13 5-2 15,-12 12-1-15,-21 0 2 16</inkml:trace>
  <inkml:trace contextRef="#ctx0" brushRef="#br3" timeOffset="206192.7936">2042 9005 108 0,'-35'17'39'0,"26"-5"0"0,17-24-2 15,22-4-37-15,28-2-7 16,12-16-28-16,30 4-3 16,6-15 0-16,20 3-2 15</inkml:trace>
  <inkml:trace contextRef="#ctx0" brushRef="#br3" timeOffset="206627.8185">3268 8564 90 0,'24'-20'37'16,"0"0"-2"-16,11 3 2 15,0-1-35-15,2 3-1 16,3 3 1-16,3 4-1 15,-5 1 1-15,-3 8 0 16,-7 2-1-16,-3 9 1 16,-14 5 0-16,-9 11 0 15,-18 8 2-15,-12 12-1 16,-15 4 0-16,-7 8-1 0,-3 0 0 15,1 0 0-15,5-5-1 16,18-9 0-16,16-11-1 16,23-18-2-16,27-12-2 15,19-21-6-15,30-2-17 16,4-24-12-16,22-3 0 15,-4-14-1-15,2 4 1 16</inkml:trace>
  <inkml:trace contextRef="#ctx0" brushRef="#br3" timeOffset="206800.8283">4300 8444 94 0,'-20'3'38'0,"-8"13"0"16,6 15 0-16,-13 12-34 16,11 2 0-16,1 4-2 0,-1 6 0 15,5 1 0-15,6-1-2 16,8-2-3-16,5-17-21 15,20 0-14-15,2-21-1 16,17-9 0-16,1-18 0 16</inkml:trace>
  <inkml:trace contextRef="#ctx0" brushRef="#br3" timeOffset="206980.8387">4728 8246 95 0,'0'0'38'0,"-17"15"0"16,-17 24-1-16,7 20-35 15,-12 13 1-15,0 12-2 16,1 7-1-16,-2-1-3 0,16 2-27 16,-5-19-7-16,16-6 1 15,-3-19-3-15</inkml:trace>
  <inkml:trace contextRef="#ctx0" brushRef="#br3" timeOffset="207183.8503">4273 8373 108 0,'-12'-12'40'16,"26"14"1"-16,11-8-1 15,30-6-38-15,18 4-2 16,18-2-2-16,16 10-12 0,5-16-24 15,6 10-3-15,-13 0 0 16,-5 11-1-16</inkml:trace>
  <inkml:trace contextRef="#ctx0" brushRef="#br3" timeOffset="207506.8687">2926 9339 101 0,'-38'6'39'0,"28"-19"1"16,42 2-1-16,34-18-36 16,45-6 0-16,50-7-1 15,37-4-1-15,35 1 1 16,25 0-3-16,19 12-3 15,-14-5-30-15,0 20-6 16,-24-4-1-16,-34 12-1 16</inkml:trace>
  <inkml:trace contextRef="#ctx0" brushRef="#br3" timeOffset="208661.9348">3544 10157 53 0,'5'-34'36'0,"4"-10"1"0,5-3-1 16,0-10-11-16,6 9-20 15,-6 0-1-15,3 5-2 16,-5 8 1-16,-1 9-1 16,-4 10 0-16,-7 16 0 15,0 0 0-15,0 28 0 16,-2 5 0-16,0 4 0 15,2 9-1-15,0 2 1 16,1 0-1-16,7-1 1 16,-1-6-1-16,4-10 1 15,3-14-1-15,6-11 0 16,1-19 1-16,4-13-1 15,2-21 0-15,0-16 0 16,-2-11 0-16,-4-13-1 0,-5-7 1 16,-7-4-1-16,-5 7 0 15,-5 7 0-15,-7 14 0 16,2 11 0-16,-2 14 0 15,10 15 0-15,13 11 0 16,16 11-1-16,23 5 1 16,19 0-1-16,20-3 1 15,22 0-1-15,15-3-1 16,7-9-7-16,7 11-26 15,-19-12-5-15,-6 12 0 16,-30-7-2-16</inkml:trace>
  <inkml:trace contextRef="#ctx0" brushRef="#br3" timeOffset="209313.9721">4556 9610 96 0,'-25'-14'37'0,"-8"-9"2"16,0 13-3-16,-11-1-30 15,3 7 0-15,-3 6-2 16,2 11 1-16,0 7-1 16,5 12-1-16,9 3 0 15,11 4-1-15,10-1-1 16,12-1 0-16,9-10-1 15,12-4 1-15,9-13-1 16,8-9 1-16,2-13-1 16,-1-7 0-16,2-9 1 15,-3-7-1-15,-5 0 1 16,-7-2-1-16,-7 1 0 0,-3 6 0 15,-7 6 0-15,-5 9 0 16,-9 15 0-16,7 13 0 16,-8 18 0-16,-2 19 0 15,-5 24 0-15,1 18 0 16,-7 17-2-16,-1 10 3 15,-3 7-2-15,-5 0 2 16,-2-7-2-16,0-14 2 16,-5-18-2-16,0-18 2 15,-4-21-1-15,3-22 1 16,-4-19-2-16,1-17 0 15,4-19-2-15,0-17-4 16,15-2-20-16,-15-26-9 16,22 1-4-16,-6-13-4 15,20 6 2-15</inkml:trace>
  <inkml:trace contextRef="#ctx0" brushRef="#br3" timeOffset="210590.0451">5489 9103 104 0,'-18'5'40'16,"18"-5"-2"-16,-15-2-6 15,-4-8-68-15,42 7-3 16,-2-9-1-16,6 7-1 15</inkml:trace>
  <inkml:trace contextRef="#ctx0" brushRef="#br3" timeOffset="213308.2006">8639 6109 28 0,'0'0'20'0,"2"-11"-20"15,-2 11 0-15,3-14-17 0,-3 14-7 16</inkml:trace>
  <inkml:trace contextRef="#ctx0" brushRef="#br3" timeOffset="215026.2988">5661 9592 63 0,'-1'-31'34'16,"-4"-10"0"-16,5-1-1 15,0-17-21-15,5 2-8 16,-1-4-1-16,6 5 0 15,-1 3-1-15,0 8-1 16,-1 8 1-16,-3 14-2 16,-5 23 1-16,0 0 0 15,3 15-1-15,-4 17 1 16,-6 11-1-16,0 9 1 15,-1 6 0-15,-1 5 0 16,2-6 0-16,2 0 0 16,3-10 1-16,1-8-1 15,4-11 1-15,1-15 0 16,-4-13-1-16,15-30 0 15,-4-9 0-15,2-18-1 0,-4-19 0 16,2-15 0-16,-3-18 0 16,-2-7 0-16,-3-10-1 15,-2-9 1-15,-3 0 0 16,-3 5 0-16,0 11 1 15,1 14-1-15,1 17 0 16,3 13 1-16,4 17 0 16,3 19-1-16,12 13 1 15,9 9 0-15,11 3 0 16,14 6 0-16,16-6 1 15,19 6-1-15,10-2 0 16,11 8 1-16,6-1-1 16,6 7 1-16,2 6-2 15,-6-1 0-15,-10 9 0 0,-13 1 0 16,-10 2 0-16,-9-8-1 15,-9-1 0-15,-13-5-1 16,-6-4 0-16,-15-9-6 16,7-1-28-16,-23-8-2 15,-1 3-1-15,-17-6-1 16</inkml:trace>
  <inkml:trace contextRef="#ctx0" brushRef="#br3" timeOffset="215906.3492">5791 9290 25 0,'0'0'29'16,"-13"-3"3"-16,13 3-4 15,0 0-9-15,-8-26-3 16,8 26-5-16,4-27-1 16,4 14-4-16,-8-10-1 15,5 6-1-15,-5-7-1 16,1 1-1-16,-1 2-1 15,0-1 0-15,0 1-1 0,4 1 1 16,-4 4 0-16,2 3 0 16,0 3 1-16,-2 10-1 15,0 0 1-15,-8 10 0 16,-3 14-1-16,-8 11 1 15,-9 10-1-15,-6 9 1 16,-10 7-1-16,-4 1 0 16,4 3 1-16,1-7-1 15,7-5-1-15,13-16-4 16,27-7-30-16,0-17-3 15,24-9-1-15,4-17 0 16</inkml:trace>
  <inkml:trace contextRef="#ctx0" brushRef="#br3" timeOffset="216981.4107">6009 9420 82 0,'-1'12'36'0,"19"-11"1"15,11-22 0-15,19-11-32 16,14-22-3-16,18-12 1 15,3-15 0-15,9-8-1 0,-2-6 0 16,1-2 0-16,-13 1-1 16,-6 5 1-16,-17 8-2 15,-12 9 1-15,-16 14-1 16,-17 14 1-16,-18 18 0 15,-16 24 0-15,-13 23 1 16,-15 25 0-16,-10 22 1 16,-4 18-1-16,-5 19 1 15,1 8-1-15,12 2 0 16,19-4-1-16,17-10 1 15,22-15-1-15,27-18 0 16,22-20-2-16,26-21-2 16,11-26-8-16,27-2-26 15,-15-23-3-15,7 2 1 0,-15-17-2 16</inkml:trace>
  <inkml:trace contextRef="#ctx0" brushRef="#br3" timeOffset="217164.4211">7219 9274 105 0,'0'19'41'16,"0"-19"-1"-16,-6 12 0 15,6-12-40-15,-5-12-3 16,5 12-33-16,9-15-3 15,-9 15-1-15,6-22-2 16</inkml:trace>
  <inkml:trace contextRef="#ctx0" brushRef="#br4" timeOffset="221589.6742">1792 11452 61 0,'-5'-39'37'16,"10"13"1"-16,-15 4 0 15,10 22-25-15,0 0-5 16,-9 33-2-16,-5 11-2 15,5 18 0-15,-6 12-3 0,1 7-1 16,-1 7 0-16,1-3-2 16,5-3-2-16,-3-22-8 15,17-2-23-15,-7-29-4 16,12-11 1-16,-10-18 0 15</inkml:trace>
  <inkml:trace contextRef="#ctx0" brushRef="#br4" timeOffset="221791.6858">1493 11315 91 0,'-24'-27'40'16,"3"-1"-1"-16,23 18 0 15,15-3-35-15,23-2-1 16,20 0-1-16,18-3 0 0,17 1 0 15,11-1-3-15,11 6-3 16,-3-7-32-16,12 18-3 16,-17-2 0-16,-3 18-2 15</inkml:trace>
  <inkml:trace contextRef="#ctx0" brushRef="#br4" timeOffset="221996.6975">2585 11305 91 0,'-14'5'38'0,"14"-5"0"16,0 0-1-16,28-13-36 0,0 4-1 15,10 3 0-15,5-2-2 16,9 16-25-16,-12-8-10 15,1 14 0-15,-13-2-3 16</inkml:trace>
  <inkml:trace contextRef="#ctx0" brushRef="#br4" timeOffset="222144.706">2505 11696 100 0,'-22'12'40'0,"22"-12"1"15,18-1-3-15,34-20-41 16,28-4-32-16,0-18-5 0,24 6 2 15,9-13-4-15</inkml:trace>
  <inkml:trace contextRef="#ctx0" brushRef="#br4" timeOffset="224231.8253">7103 11875 75 0,'6'-31'38'16,"5"1"-1"-16,-2-8-1 15,4 7-32-15,-1 2-1 16,4 6 1-16,-4 6-1 16,1 12 1-16,-13 5-2 15,13 15-1-15,-10 8 1 16,-1 7-3-16,-1 7 2 15,3 6-1-15,-2 2 0 16,4-5-1-16,-2-3 1 16,6-6 1-16,-1-8-1 0,6-17 1 15,-1-21 0-15,4-17-1 16,3-20 1-16,0-16 0 15,-1-21 0-15,-5-15 0 16,0-16 0-16,-7-9-1 16,-2-4 1-16,-5 0 2 15,-1-2-2-15,-1 10 1 16,4 10 0-16,3 17 0 15,5 15 0-15,8 18 1 16,9 18-2-16,13 15 0 16,15 19 0-16,16 12-1 15,12 9 1-15,20 9-1 16,13 4 0-16,20 4 0 15,6-1 0-15,5 2 1 16,2-7-1-16,-9-6-1 0,-6-1-2 16,-18-19-11-16,-10 8-25 15,-36-15-1-15,-17 11 0 16,-28-15-1-16</inkml:trace>
  <inkml:trace contextRef="#ctx0" brushRef="#br4" timeOffset="224909.8641">9382 11369 102 0,'-25'25'38'16,"9"-7"-34"-16,0-13-3 16,3-7-41-16,10-16-2 15</inkml:trace>
  <inkml:trace contextRef="#ctx0" brushRef="#br3" timeOffset="246147.0788">7711 11919 56 0,'0'0'36'16,"19"-4"0"-16,3-8 0 15,1-15-28-15,15-5-4 16,6-13 0-16,13-6 0 15,7-14-1-15,9-10 0 16,2-8-2-16,5-7 1 16,-1-5 0-16,-4 2-1 15,-6-2 2-15,-8 5 0 16,-13 8 0-16,-11 19 0 0,-17 11-1 15,-15 17 1-15,-19 23-2 16,-15 19 3-16,-16 20-4 16,-12 19-1-16,-6 16 1 15,-3 10 0-15,4 11 0 16,6 5-1-16,13-2 2 15,13-3 0-15,16-2-1 16,14-6 2-16,8-6-2 16,12-10-1-16,8-9 1 15,7-17-1-15,10-11-2 16,7-30-9-16,22-13-26 15,6-37-2-15,21-16 0 16,8-28 0-16</inkml:trace>
  <inkml:trace contextRef="#ctx0" brushRef="#br5" timeOffset="269683.425">4601 7633 43 0,'-42'4'31'16,"-3"2"0"-16,1 4-1 15,-8-4-20-15,11 7-3 16,-9-5-2-16,6 3 0 16,-7 0-1-16,5 0 2 0,-11 0-2 15,5 1-1-15,-5 0 1 16,2 1-1-16,-5 1-1 15,5 4 0-15,-4 7-1 16,5 2-1-16,-2 6 1 16,-1 2-2-16,1 5 1 15,-1 4 0-15,-6 2 0 16,3 4 0-16,-5-8 1 15,7 2 1-15,1-2-1 16,5-3 0-16,8-3 0 16,6-1 0-16,8-2 0 15,2 0-1-15,10 0 0 16,3 2 0-16,2 1 0 15,0 1 0-15,0 6 1 0,1 2-1 16,-2 0 1-16,2-1-1 16,-2 0 1-16,0 4 0 15,3-2 0-15,1-4-1 16,1 5-1-16,3 0 1 15,2 5 0-15,0 2 0 16,3 5 0-16,2 3 0 16,-3 5 0-16,-2 4 0 15,3 3 0-15,-2-1 0 16,-3 2 0-16,1-3 0 15,0 0 0-15,0-3 0 16,2-3 0-16,1-4 0 16,2-7 0-16,-1 2 0 0,4-5-1 15,2-5 1-15,3 2-1 16,2-3 0-16,0 2 0 15,3 2 0-15,-3 0 0 16,4 1 1-16,-1 0-1 16,1 0 1-16,3 1 0 15,-3-5 0-15,2-2 0 16,5-4 0-16,1-3-1 15,6-4 1-15,4-2 0 16,1-4 0-16,6-2-1 16,3 1 1-16,3 0-1 15,0 0-1-15,4-2 2 16,-2 2-3-16,-1-1 3 15,-1-3-2-15,0 4 2 0,-2-6-2 16,3-2 2 0,-3 0 1-16,5-1-1 0,-2-4 0 15,6-2 1-15,5 0-1 16,0-4 0-16,3-2 0 15,1-2-1-15,1-6 1 16,-1-3 0-16,3-5 0 16,-2-2 0-16,-3-6 0 15,0-2 1-15,0-6-1 16,3 2 0-16,-4-2 0 15,2-3 1-15,-1 2 1 16,-3-3-1-16,-5 1 1 16,-4-3-1-16,-5 0 1 15,-4-6-1-15,-5-5 2 0,-6-6-2 16,-1-6-1-16,-1-1 1 15,3-6-1-15,0-3 1 16,-1-2-2-16,-4-1 2 16,0-1-1-16,-2 3 2 15,-2 0-2-15,-5 1 1 16,-2-3-1-16,-6 0 1 15,-2-2 0-15,1 0 0 16,-5-4-1-16,-1-1-1 16,-2-1 1-16,2 0 0 15,-1-2-1-15,1-3 1 16,1 4-1-16,-2-2 1 15,4 3-1-15,-3 1 2 16,2 4-1-16,-5 3 1 16,1 3-1-16,-3 5-1 0,-2 5 1 15,-5 3-1-15,-2 2 2 16,-4 4-2-16,-3 2 2 15,-1-1-2-15,1-1 1 16,3-4 1-16,0 1-1 16,3-2 1-16,2 0-1 15,5 1 1-15,0 0-1 16,2 1 0-16,2 4 1 15,-1 1-1-15,0 0 1 16,1 3-1-16,-1 0 1 16,-2 0-1-16,0 3 1 15,-4-3 0-15,0 4 0 16,-4 4-1-16,-3 2 1 15,-6 1-1-15,-7 1 1 0,-3 1-1 16,-5 5 1-16,-1 1-1 16,-7 4 0-16,1 6 0 15,-4 7 0-15,-6 13-2 16,-6 9-2-16,0 25-21 15,-17-3-12-15,2 21-1 16,-10-4-1-16,8 0-1 16</inkml:trace>
  <inkml:trace contextRef="#ctx0" brushRef="#br5" timeOffset="274931.7252">9784 7693 60 0,'-2'-20'36'16,"-6"4"0"-16,-8 0-1 15,-7 15-17-15,-15-5-13 16,1 14 1-16,-13 7-1 16,2 17 0-16,-3 10-3 15,4 11 0-15,6 4 0 16,10 0-1-16,14-2-1 0,17-9 0 15,12-13 1-15,19-13-2 16,13-22 2-16,11-15 0 16,9-17 1-16,5-8-1 15,-3-7 0-15,-4-4 1 16,-3-1-1-16,-14 3 0 15,-6 3 0-15,-10 13-1 16,-10 9 0-16,-10 13 0 16,-9 13 1-16,-7 23-1 15,-7 21-1-15,-4 14 0 16,0 20 0-16,-5 14 0 15,0 11 0-15,-1 3 1 16,-1-1-1-16,0-6 0 0,-1-14 1 16,0-11 1-16,-5-14-1 15,-2-14 1-15,-3-18 0 16,-3-12-1-16,1-14 1 15,1-10-2-15,4-5-3 16,1-28-15-16,14 7-20 16,3-13 1-16,15 6-2 15,0-7 0-15</inkml:trace>
  <inkml:trace contextRef="#ctx0" brushRef="#br5" timeOffset="275232.7424">10230 7798 98 0,'0'0'39'15,"5"-17"-1"-15,16 11-1 16,0-8-36-16,13 0-2 15,9 5-4-15,-5-9-21 16,13 14-11-16,-13-1 0 16,1 10-1-16,-11-2 1 0</inkml:trace>
  <inkml:trace contextRef="#ctx0" brushRef="#br5" timeOffset="275396.7517">10249 8020 93 0,'-38'24'37'0,"2"-13"1"16,22-4-1-16,14-7-35 15,27-12-1-15,13-3-4 16,10-15-22-16,22 4-11 16,4-8 1-16,15 7-3 15,-7-8 1-15</inkml:trace>
  <inkml:trace contextRef="#ctx0" brushRef="#br5" timeOffset="275830.7766">11169 7532 88 0,'-37'-26'37'0,"5"7"1"16,-8 0 1-16,9 11-34 15,-11 7 1-15,3 14-1 16,-3 10-1-16,0 11 0 15,2 4-1-15,7 6-1 16,4-2 0-16,13-1 0 16,12-9-1-16,14-7 0 15,13-13 0-15,18-15-1 0,9-11 0 16,6-11 1-16,6-7-1 15,-6-5 0-15,-1-2 0 16,-9 3 1-16,-9 8-1 16,-11 6 0-16,-12 8 1 15,-14 14-1-15,-1 19 1 16,-17 12-1-16,-7 18 0 15,-11 12 0-15,-1 8-1 16,-3 7 1-16,3 2-1 16,7-6-1-16,6-4-2 15,6-14-5-15,29 2-19 16,-5-28-12-16,20-5-1 15,2-20-2-15,16-4 1 16</inkml:trace>
  <inkml:trace contextRef="#ctx0" brushRef="#br5" timeOffset="275980.7852">11374 7919 100 0,'-13'-11'39'16,"-5"-5"-1"-16,9-1-14 15,9 2-60-15,13-8-1 16,22 2-2-16,2-7 0 15</inkml:trace>
  <inkml:trace contextRef="#ctx0" brushRef="#br5" timeOffset="276372.8076">11950 7484 73 0,'-40'-7'39'16,"-2"13"-1"-16,-16-2 2 15,3 18-19-15,-2-4-16 16,12 7-1-16,5 0 0 15,15 3-1-15,17-6-1 16,18-4 0-16,21-1-1 16,13-4 0-16,8 0-1 15,4 1 0-15,-2 0 0 16,-2 4 0-16,-12 5 0 15,-10 3 1-15,-20 4-2 16,-15 4 1-16,-10 1 0 16,-15-1 0-16,-6-4 0 0,-7-4 0 15,3-9 0-15,4-7-1 16,5-12 2-16,10-14 0 15,13-11-1-15,18-9 1 16,9-11-1-16,11-9-1 16,8-5-1-16,3-7-2 15,8 14-9-15,-11-16-13 16,7 20-14-16,-9-3 0 15,2 13 0-15,-12 5 1 16</inkml:trace>
  <inkml:trace contextRef="#ctx0" brushRef="#br5" timeOffset="276568.8188">12285 7322 102 0,'-5'28'39'0,"-14"-2"3"16,6 20-3-16,-10 2-34 15,-1 12 1-15,-1 3-3 16,2 4 0-16,-3 1-3 15,6 0-1-15,10-2-3 16,-1-20-16-16,22 3-20 16,0-19-2-16,18-6 0 15,4-14-1-15</inkml:trace>
  <inkml:trace contextRef="#ctx0" brushRef="#br5" timeOffset="276682.8254">12403 7969 90 0,'-22'13'23'0,"-4"-12"-22"16,1-5-1-16,3-11-37 15,11 3 0-15</inkml:trace>
  <inkml:trace contextRef="#ctx0" brushRef="#br5" timeOffset="295382.895">2662 10838 75 0,'0'0'34'16,"0"0"0"-16,0 0-9 16,0 0-16-16,0 0-3 15,0 0-2-15,0 0 0 16,0 0-2-16,0 15 0 15,0-15-2-15,12 13 1 16,-12-13 0-16,14 17-1 16,-14-17 1-16,14 17 0 15,-14-17-1-15,8 10 2 0,-8-10-2 16,0 0 2-16,0 0-1 15,12 0 1-15,-12 0-1 16,16-22 0-16,-3 8 0 16,1-2 0-16,8-1-1 15,-1 2 0-15,-5 4-3 16,4 11-3-16,-20 0-23 15,16 22-9-15,-17 2 0 16,-1 12-2-16</inkml:trace>
  <inkml:trace contextRef="#ctx0" brushRef="#br5" timeOffset="295847.9216">2981 11927 60 0,'0'0'38'15,"-1"13"-2"-15,1-13 1 16,0-18-26-16,1 5-10 15,2-4 0-15,3 1 0 16,3 1 0-16,-3 0 0 16,-2 6 0-16,-4 9 1 15,9-13-1-15,-9 13 1 16,0 0 0-16,-4 17 0 0,-1-4 0 15,-4 1 0-15,2 0-1 16,2 0 1-16,-2-1-1 16,7-13-1-16,-5 15 1 15,5-15-1-15,0 0 1 16,10-4-1-16,-10 4-1 15,22-16 2-15,-8 3-1 16,1-3 0-16,0 3 0 16,-1 0 0-16,0 2 0 15,-14 11-2-15,15-21-3 16,-6 26-22-16,-9-5-11 15,0 0-1-15,0 0-1 16</inkml:trace>
  <inkml:trace contextRef="#ctx0" brushRef="#br5" timeOffset="296862.9796">4823 11345 76 0,'-9'-25'38'16,"22"10"-1"-16,4-20-1 16,13 2-34-16,19-7 0 15,13-3 0-15,17-6 1 16,12 3 2-16,6 2-3 15,4 2 2-15,-9 10-2 16,-5 8 1-16,-11 4-2 0,-15 12 2 16,-16 8-2-16,-17 11-1 15,-17 8 0-15,-11 9-1 16,-11 11 1-16,-15 12-1 15,-14 13 1-15,-11 12-1 16,-14 12 1-16,-8 6 1 16,-6 4 0-16,-5 3 0 15,4-5 0-15,4-4 0 16,13-10 1-16,13-12-1 15,12-12 0-15,19-12-1 16,11-9 1-16,25-11 1 16,12-13-1-16,19-9 1 15,12-8-1-15,13-4 0 16,9-4 0-16,6-1-1 0,5-2 1 15,-5 1-1-15,1 3 1 16,-8 5-1-16,-4 3 1 16,-8 0-1-16,-4 2 1 15,-3-1 0-15,-8 1-1 16,-5 0 0-16,-8-2 0 15,-3 2 1-15,-10-3-1 16,-8-2 0-16,-7 1 1 16,-13 5-2-16,5-13 1 15,-5 13-2-15,-17-8-1 16,3-1-4-16,14 9-24 15,-22-9-11-15,22 9 0 16,-23-19-2-16</inkml:trace>
  <inkml:trace contextRef="#ctx0" brushRef="#br5" timeOffset="374876.4416">14186 10573 86 0,'0'0'37'0,"2"12"0"16,4 13-1-16,-9 17-36 15,9 18-1-15,-1 16 1 16,-2 19 0-16,-5 15 0 16,-4 9-1-16,-3-2 1 15,0-4 1-15,4-11-2 0,-8-23-7 16,20-15-28-16,-3-28 2 15,8-21-2-15,0-28-1 16</inkml:trace>
  <inkml:trace contextRef="#ctx0" brushRef="#br5" timeOffset="375082.4535">13724 10667 94 0,'5'-23'40'16,"19"-9"-1"-16,32 6-1 15,16-10-36-15,31 0-1 0,22-6 0 16,12-1-2-16,8 19-18 16,-4-4-18-16,-1 17-2 15,-18 5 0-15,-4 13-1 16</inkml:trace>
  <inkml:trace contextRef="#ctx0" brushRef="#br5" timeOffset="375290.4654">15103 10896 71 0,'-6'10'40'0,"6"-10"-2"15,31-8 1-15,2-8-19 0,12-3-20 16,16-4 0-16,3 1 0 15,8 9-11-15,-14-3-26 16,-2 7 1-16,-14 1-1 16,-9 8-1-16</inkml:trace>
  <inkml:trace contextRef="#ctx0" brushRef="#br5" timeOffset="375453.4747">14970 11251 91 0,'-19'26'38'0,"30"-9"0"15,20-30-1-15,29-8-37 16,26-4-6-16,12-18-31 16,21 1 0-16,8-12-1 0,13-3 0 15</inkml:trace>
  <inkml:trace contextRef="#ctx0" brushRef="#br5" timeOffset="375762.4924">16604 10382 100 0,'0'0'38'16,"10"23"2"-16,-2 20-2 16,-10 15-37-16,0 18 0 15,-4 14-1-15,-2 13 0 16,-8 9 0-16,1 2-2 15,5-6 1-15,5-16-6 16,23-14-30-16,6-26-3 16,21-14 1-16,6-29-1 15</inkml:trace>
  <inkml:trace contextRef="#ctx0" brushRef="#br5" timeOffset="375934.5023">17092 10913 101 0,'-34'14'40'0,"0"-6"-4"16,14 0-4-16,20-8-63 16,0 0-8-16,20-18 2 15,10-6-1-15</inkml:trace>
  <inkml:trace contextRef="#ctx0" brushRef="#br5" timeOffset="376258.5208">17617 10577 109 0,'-11'1'40'0,"22"-1"1"15,7-23-2-15,10-3-36 16,28-7-1-16,12-2 0 15,6-2 1-15,8 9 0 16,-5 6-2-16,-9 14 1 16,-9 16 0-16,-11 17-1 15,-17 19 0-15,-18 14 1 16,-19 15-2-16,-18 9 0 15,-12 9-1-15,-9 0-2 16,-4 2 0-16,-1-11-5 16,12 1-11-16,-5-29-11 15,26 0-13-15,4-23 0 0,20-8 0 16,10-21 0-16</inkml:trace>
  <inkml:trace contextRef="#ctx0" brushRef="#br5" timeOffset="377723.6046">18724 11723 65 0,'14'-13'36'16,"-5"3"0"-16,-5-13-1 15,6 0-27-15,-6-7-4 16,1 2 0-16,2-4-1 0,0 4-3 15,-2 2 1-15,1 4-1 16,-2 7 1-16,-4 15-1 16,0 0 1-16,14 1-1 15,-9 14 1-15,2 9 0 16,0 4 1-16,2 4 0 15,2 0 0-15,1 2 1 16,3-5-1-16,3-5-2 16,1-13 3-16,3-6-1 15,2-18-1-15,0-14-1 16,0-18 2-16,1-20-3 15,-8-19 2-15,-1-19-1 16,-9-16 1-16,-7-19 1 16,-9-14-1-16,-7-13-1 0,-10 0 3 15,-3 2-1-15,-7 7 1 16,2 9 0-16,1 19 0 15,9 19-3-15,4 21 2 16,7 22 0-16,12 14-1 16,7 17-1-16,11 13 1 15,10 10-1-15,12 12 0 16,10 12 0-16,14 6 1 15,17 3 0-15,17 3 0 16,26 0 0-16,18-3 0 16,20-2 0-16,20-8 0 15,11-5 0-15,5-5 0 16,-2-1-1-16,-15 1 0 15,-15 1 1-15,-22 1-2 0,-26 1-2 16,-24 15-8-16,-37-11-26 16,-12 11-3-16,-33-4 0 15,-14 7-2-15</inkml:trace>
  <inkml:trace contextRef="#ctx0" brushRef="#br5" timeOffset="378356.6407">19498 11399 78 0,'-7'21'36'15,"12"-1"0"-15,7-16 0 16,17-10-32-16,10-12 0 16,15-12-1-16,7-16 1 0,12-8-1 15,2-15 1-15,6-8 2 16,-3-12-2-16,0-3 0 15,-8-10-1-15,-6 0 1 16,-9-2-2-16,-11 5 0 16,-11 10 0-16,-11 12-3 15,-19 19 3-15,-11 21-1 16,-17 33 0-16,-15 31 0 15,-18 30 0-15,-12 29 3 16,-7 18-5-16,-2 17 3 16,7 6-3-16,12 2 1 15,18-8 1-15,23-15-2 16,30-21 1-16,24-22-1 15,31-25 1-15,23-24-3 0,18-12-8 16,-1-29-9-16,18-2-18 16,-17-19-5-16,-4 3 1 15,-19-8-1-15</inkml:trace>
  <inkml:trace contextRef="#ctx0" brushRef="#br5" timeOffset="379030.6793">17977 5444 89 0,'1'91'39'0,"3"-2"-3"15,3-3-5-15,-6-6-59 16,10 5-6-16,1-3-1 16,2 3-1-16</inkml:trace>
  <inkml:trace contextRef="#ctx0" brushRef="#br5" timeOffset="379187.6883">17977 7289 109 0,'-17'122'38'0,"-11"-9"-1"16,9 3 2-16,-7-7-40 15,7-15-11-15,6 6-25 16,2-14-2-16,1 2 2 16,-3-7-4-16</inkml:trace>
  <inkml:trace contextRef="#ctx0" brushRef="#br5" timeOffset="379323.6961">17760 9007 108 0,'2'102'39'0,"-2"-12"1"15,4-2-2-15,-4-9-36 16,5-13-5-16,11-5-34 0,-7-20-1 15,2-4 0-15,-9-12-1 16</inkml:trace>
  <inkml:trace contextRef="#ctx0" brushRef="#br5" timeOffset="379736.7197">17322 9040 96 0,'-5'-21'37'0,"0"0"0"16,17 18 1-16,-1-6-34 16,10 23 0-16,12 13-1 15,0 13 1-15,1 18-2 16,3 13 0-16,-2 4-1 15,-4 3 1-15,-2-10 0 16,6-11 1-16,2-27-1 16,11-23 0-16,12-39 1 15,17-33 0-15,13-28 0 16,9-22-2-16,8-16-2 15,-3-11-1-15,-1 1-7 0,-20-8-27 16,0 21-7-16,-18 10 2 16,-8 21-3-16</inkml:trace>
  <inkml:trace contextRef="#ctx0" brushRef="#br5" timeOffset="381216.8044">19475 5759 74 0,'0'0'33'16,"0"0"-4"-16,0 0 5 15,-9-12-34-15,9 12 3 0,-13 3 3 16,13-3-3-16,-12 13 4 16,9 4-4-16,-2-1 3 15,6 9-4-15,2 4 3 16,2 8-4-16,3 3 0 15,4 9 1-15,-3 5-2 16,2 2 1-16,-2 4 0 16,0 0 0-16,-3 3-1 15,-4-1 3-15,-2-1-1 16,-1-1 1-16,-2-4-2 15,-2-4 3-15,2-10-3 16,1-5 2-16,-1-14-1 16,6-12-1-16,-3-11 0 15,5-12 0-15,0-16-1 16,2-12 0-16,0-11 0 0,1-11-1 15,-2-11 2-15,-1-14-3 16,0-6 3-16,-2-5-2 16,-1-3-1-16,-2 0 1 15,0 7-1-15,0 7 1 16,3 13-1-16,4 12 1 15,6 16-2-15,2 11 1 16,6 13 2-16,4 10 0 16,0 6 0-16,1 11 0 15,0 7 0-15,1 11 0 16,-3 8 0-16,-5 11 2 15,-5 4 0-15,-2 7 0 16,-9 1 1-16,-3 1-1 16,-11-6 0-16,-8-6 0 0,-10-6 1 15,-6-8-3-15,-3-9 0 16,-1-9-2-16,-2-6-2 15,3-18-11-15,14 3-23 16,1-14 0-16,18 1-1 16,7-11-1-16</inkml:trace>
  <inkml:trace contextRef="#ctx0" brushRef="#br5" timeOffset="382929.9024">19103 4590 66 0,'-6'-21'37'0,"-4"7"-2"16,-10 2 1-16,2 10-30 16,-13 6-1-16,-2 13 0 15,-8 8-1-15,1 17 0 16,-5 5 0-16,5 11-1 15,3-5 0-15,10 3 0 16,10-10 1-16,17-9-2 0,17-16-1 16,17-16 0-16,15-20 0 15,11-14 0-15,8-16 0 16,3-8-1-16,1-4 0 15,-7-2 1-15,-13 9 0 16,-9 7 0-16,-11 10-1 16,-12 14 1-16,-20 19-1 15,8 11 0-15,-15 17-2 16,0 7-1-16,3 12-3 15,1-14-17-15,20 18-16 16,0-11 1-16,23 1-2 16,5-21 1-16</inkml:trace>
  <inkml:trace contextRef="#ctx0" brushRef="#br5" timeOffset="383274.9221">20339 4460 94 0,'-46'5'38'0,"4"11"2"16,-10-5-3-16,9 10-34 15,6 4 0-15,7 1-1 16,9 1 0-16,15-3 0 15,12-3-2-15,12 2 1 16,10-6-1-16,13-1 0 16,-2 0 0-16,4-1 0 0,-5 1 0 15,-5 2 0-15,-10 0 1 16,-9 3-1-16,-11-1 0 15,-6-2 0-15,-7-2 0 16,-2-3-2-16,12-13-2 16,-20 8-2-16,20-8-28 15,10-21-6-15,11 0 1 16,0-20-1-16</inkml:trace>
  <inkml:trace contextRef="#ctx0" brushRef="#br5" timeOffset="383486.9342">20975 3896 101 0,'0'0'38'0,"-4"29"0"0,-13 21-1 16,-7 10-35-16,-6 11-2 15,0 9 0-15,-1 8 0 16,7-1-1-16,1-3-3 15,11 11-14-15,-2-26-21 16,13-3 2-16,-3-20-2 16,9-9 1-16</inkml:trace>
  <inkml:trace contextRef="#ctx0" brushRef="#br5" timeOffset="383943.9604">20698 4423 94 0,'0'0'38'0,"-18"0"1"15,28 11-1-15,-10-11-34 16,29 11-1-16,-1-9 0 16,9 3 0-16,2-7 1 15,8 0-2-15,-7-1 1 16,1 0-2-16,-9-1 1 15,-3 3-1-15,-6 1 0 16,-5 5 0-16,-18-5 0 16,11 25-1-16,-12-4 1 15,-5 6-1-15,-3 6 0 16,0 2 0-16,-1 2 0 15,2-4 0-15,5-3 0 16,3-7 0-16,9-7 0 0,10-14 0 16,8-8 0-16,6-9 0 15,3-10 1-15,3-2-1 16,2-7 0-16,-3 3 1 15,-4 3-1-15,-10 6 1 16,-7 7-1-16,-17 15 0 16,12-5 0-16,-17 19-1 15,-2 9 0-15,-4 5-1 16,5 11-1-16,0-6-2 15,12 15-9-15,-7-18-23 16,25 8-3-16,3-19 0 16,12 0 0-16</inkml:trace>
  <inkml:trace contextRef="#ctx0" brushRef="#br5" timeOffset="384296.9806">21735 4540 99 0,'-23'-28'38'15,"0"21"2"-15,-13-1-2 16,8 12-34-16,-5 12-1 15,4 8 0-15,2 6-2 16,9 6 1-16,11-6 0 16,12-3-1-16,16-9 0 15,9-10-1-15,9-15 1 16,11-12 0-16,6-12 0 15,-2-10 0-15,2-9 0 16,-6-7 0-16,-6-2 0 16,-7 0 0-16,-8 6 0 0,-9 6 0 15,-7 7 0-15,-8 15 0 16,-11 14 0-16,-9 19-1 15,-9 15 0-15,-3 15-1 16,-3 15 0-16,2 8-2 16,6 14-2-16,1-7-5 15,22 11-25-15,-5-20-6 16,18 2 1-16,0-19-2 15</inkml:trace>
  <inkml:trace contextRef="#ctx0" brushRef="#br5" timeOffset="384988.0201">22093 4622 83 0,'0'14'36'0,"0"-14"-1"16,15 19 2-16,-2-15-32 15,16-8-2-15,-2-6 0 16,6-3 1-16,-4-9-1 16,0 3 0-16,-6-8-1 15,-3 2 0-15,-11 1 0 16,-7 2-1-16,-10 6 0 15,-6 10 0-15,-9 5 0 16,-6 10-1-16,-3 12 1 16,-2 9 0-16,2 6-1 0,7 6 0 15,8-2 1 1,11 1-1-16,11-9 1 0,14-8 0 15,12-12 1-15,8-11-1 16,8-13 0-16,6-4 0 16,3-13 0-16,-4-1 0 15,-5-2 0-15,-4 6 0 16,-10-1-1-16,-7 10 1 15,-11 5-1-15,-15 12 1 16,0 0-1-16,-6 18 0 16,-7 5 0-16,-3 3 0 15,2 2 0-15,0 1 0 16,6-1-1-16,3-4 2 15,7-9-1-15,-2-15 0 16,26 2 0-16,-4-14 0 16,3-7 1-16,2-6-1 15,-1-2 1-15,2-4-1 0,-4 4 0 16,-3 3 0-16,-6 8 0 15,-15 16 0-15,11-3 0 16,-13 18 0-16,-5 7 0 16,-2 7 0-16,2 3-1 15,1 2 1-15,5-5 0 16,7-8-1-16,11-10-1 15,11-18-2-15,16-10 0 16,4-17-2-16,15-6-4 16,-4-26-12-16,21 3-15 15,-14-20-1-15,11 3 2 16,-12-7 0-16</inkml:trace>
  <inkml:trace contextRef="#ctx0" brushRef="#br5" timeOffset="385115.0273">23404 4000 91 0,'-35'27'36'0,"6"24"2"15,-19 12-1-15,5 21-14 16,-5 3-21-16,7 0-4 15,2 7-2-15,1-17-26 16,15 6-8-16,-4-16 0 16,17-7-1-16</inkml:trace>
  <inkml:trace contextRef="#ctx0" brushRef="#br5" timeOffset="385542.0517">22985 4495 109 0,'-3'-10'38'15,"14"20"1"-15,-1-7-2 16,16 6-36-16,14-5-1 16,17 1 0-16,9-6 0 15,6-5-1-15,10-3 1 16,-1-3 0-16,-5-2 0 15,-9 0 1-15,-13 5 1 16,-13 0 0-16,-18 5 0 16,-23 4 1-16,0 0-1 15,-15 24 1-15,-12-7-2 16,2 2 1-16,-2 3-2 15,4 3 0-15,8-4 0 16,13 0 0-16,12-5 0 0,11-4 1 16,10-2-1-16,4 1 0 15,4-1 0-15,-2 4 1 16,-5 1-1-16,-9 6 0 15,-9 2-1-15,-12 1-1 16,-8 4-1-16,-11-7-4 16,5 9-23-16,-13-19-10 15,10-3 0-15,-5-17-1 16,14-4 1-16</inkml:trace>
  <inkml:trace contextRef="#ctx0" brushRef="#br5" timeOffset="385693.0604">23845 3975 126 0,'-44'11'41'16,"-2"31"-1"-16,-11 9-6 16,5 2-65-16,20 21-9 15,4-6-3-15,19 3 1 16</inkml:trace>
  <inkml:trace contextRef="#ctx0" brushRef="#br5" timeOffset="386355.0983">20215 5703 69 0,'1'-12'35'0,"-7"0"-1"15,6 12 0-15,-4-10-25 16,4 10-3-16,-1 18 2 16,2 12-3-16,-4-1 2 15,1 15-4-15,-3 4 2 16,1 2-1-16,-1-3 1 15,3-2-4-15,0-6 0 16,-2-5 1-16,2-15 0 16,2-19-1-16,0 0 1 15,17-12-1-15,-5-17 0 0,-1-6 1 16,3-7-4-16,-2-7 3 15,3-4-2-15,-2 1-1 16,-3 7 0-16,0 6 1 16,0 6-2-16,-1 8 2 15,4 9-1-15,6 4-2 16,9 9-1-16,4-1-4 15,23 13-22-15,-10-14-5 16,18 8-1-16,-5-10-2 16</inkml:trace>
  <inkml:trace contextRef="#ctx0" brushRef="#br5" timeOffset="386700.1179">20890 5595 82 0,'-29'10'38'0,"-4"1"-2"16,2 12 5-16,-16-1-30 15,9 11-3-15,-5 3-1 16,7 8-1-16,-1-3 0 15,10 0-2-15,7-6 1 16,15-2-4-16,10-11 0 16,13-13 0-16,11-8 0 15,8-14 0-15,8-10-2 16,3-6 2-16,1-4-3 15,-3-4 4-15,-6-2-4 16,-8 7 1-16,-8 2-1 16,-7 10 1-16,-5 7 1 15,-12 13 0-15,0 0 0 16,-1 13-1-16,-4 9 3 0,3 1-1 15,7 10-2-15,0-7-3 16,17 5-3-16,-3-16-23 16,26 7-7-16,-2-19-2 15,17 0 0-15,-2-15 0 16</inkml:trace>
  <inkml:trace contextRef="#ctx0" brushRef="#br5" timeOffset="386888.1287">21499 5671 90 0,'8'-19'36'15,"-21"-4"1"-15,-1 17 1 16,-16-1-21-16,3 20-9 15,-6 5-2-15,0 10-1 16,3 2 0-16,7 3-1 0,6 2-1 16,11-1-1-1,15-5-1-15,7-7-7 0,22 8-17 16,-2-17-15-16,17 2-3 15,-6-12 1-15,9 5-2 16</inkml:trace>
  <inkml:trace contextRef="#ctx0" brushRef="#br5" timeOffset="387062.1386">21889 5925 114 0,'-11'4'41'15,"6"8"0"-15,-12-11-2 16,17-1-29-16,-13 6-20 0,-2-8-27 15,15 2-3-15,-14 2 0 16,14-2-2-16</inkml:trace>
  <inkml:trace contextRef="#ctx0" brushRef="#br5" timeOffset="387550.1666">20106 6965 106 0,'15'-23'37'0,"-8"2"0"16,5 11 0-16,-12 10-35 15,0 0 0-15,-5 21 0 16,0 6 0-16,-6 9 1 15,-1 7 0-15,-5 4-1 16,3 0 0-16,-2-4 0 16,4-3-1-16,2-9 1 15,1-9-2-15,9-22 1 16,0 0-1-16,13-20 1 15,2-15 1-15,3-10-2 16,-3-8 2-16,-1-7-2 0,0-2 2 16,-5-1-2-16,-3 7 2 15,-2 11-2-15,-4 7 0 16,0 10 0-16,5 11 0 15,5 12-3-15,9 2-2 16,9 18-10-16,0-8-22 16,18 9-4-16,-6-9 2 15,16 10-2-15</inkml:trace>
  <inkml:trace contextRef="#ctx0" brushRef="#br5" timeOffset="387918.1876">20483 7030 103 0,'5'11'36'0,"-5"-11"2"15,35 0-2-15,1-10-32 16,8-4 0-16,4-8-1 15,1-2 1-15,-1-7-1 16,-5 2-1-16,-7-1 0 16,-9 4 0-16,-14 3 0 15,-8 5 0-15,-14 6-1 16,-10 8 0-16,-10 11 1 16,-6 10-1-16,-8 10-1 15,2 9 1-15,-4 5-1 16,9 5 1-16,6-1-1 15,13 1 0-15,17-10 0 0,17-10-2 16,20-10-3-16,11-24-22 16,30 3-11-16,5-21-2 15,12-3 1-15,-1-16-2 16</inkml:trace>
  <inkml:trace contextRef="#ctx0" brushRef="#br5" timeOffset="388210.2044">21388 6764 127 0,'-48'12'40'0,"0"14"1"15,-6-8-1-15,2 8-37 16,19-2-1-16,14 0 0 16,19-6-2-16,14-2 0 15,19-6 0-15,12-3 0 0,7 0 0 16,2-2 0-16,-2 2 0 15,-10 2 0-15,-12 7 0 16,-16 4 0-16,-18 6 0 16,-13 4 0-16,-12 3 0 15,-6-3 0-15,-3-4 0 16,5-5 0-16,7-7-3 15,4-13-4-15,22-1-21 16,0 0-13-16,32-27 0 16,-8-1 1-16,17 0-2 15</inkml:trace>
  <inkml:trace contextRef="#ctx0" brushRef="#br5" timeOffset="388583.2257">21719 6842 118 0,'-32'26'39'0,"9"13"2"16,-5-4-3-16,10 8-31 16,4-4-2-16,8-2-1 15,7-8-1-15,12-8-3 16,11-12 0-16,12-11 0 15,7-10 0-15,8-11 0 16,6-9 0-16,1-9 0 16,-3-2 0-16,-2 2 0 15,-11 3 0-15,-11 7 0 0,-9 10 0 16,-14 10 0-16,-8 11 0 15,-17 15 0-15,-2 10 0 16,-6 8 0-16,3 5 0 16,-2 6 0-16,6-1 0 15,7-4 0-15,12-3-2 16,4-20-10-16,26 6-21 15,-6-22-8-15,21-4 0 16,-3-13 0-16</inkml:trace>
  <inkml:trace contextRef="#ctx0" brushRef="#br5" timeOffset="388818.2392">22645 6358 120 0,'0'0'40'16,"-15"9"0"-16,0 22 1 15,-3 8-37-15,-11 19 0 16,-8 11-1-16,-2 15 0 16,-2 5-3-16,1 3 0 15,4 1 0-15,9-4 0 16,7-10 0-16,6-23-12 15,28-5-24-15,4-32-6 16,21-9 1-16,4-27-2 16</inkml:trace>
  <inkml:trace contextRef="#ctx0" brushRef="#br5" timeOffset="389141.2576">23177 6281 120 0,'-24'8'40'16,"19"13"2"-16,-16 1-2 15,10 11-35-15,-11 14-3 16,-3 16 1-16,-9 7 0 16,-2 16-3-16,-5 4 0 0,-4 5 0 15,2-2 0-15,7-7 0 16,5-10-2-16,5-18-6 15,19-5-22-15,-3-36-11 16,10-17 0-16,15-6 0 16,1-19 0-16</inkml:trace>
  <inkml:trace contextRef="#ctx0" brushRef="#br5" timeOffset="389292.2663">22761 6718 127 0,'-13'-11'41'0,"13"11"0"15,6 17 0-15,10-3-36 16,16-1-5-16,13-8 0 15,19 7-9-15,-2-20-25 0,24 4-6 16,-4-11-2-16,10 8 0 16</inkml:trace>
  <inkml:trace contextRef="#ctx0" brushRef="#br5" timeOffset="389435.2745">23781 6800 119 0,'-12'5'42'15,"0"2"-2"-15,-5-9-7 16,-6-13-43-16,12 9-29 15,-7-12-4-15,9 8 0 16,-10-7-1-16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1776214"/>
              </p:ext>
            </p:extLst>
          </p:nvPr>
        </p:nvGraphicFramePr>
        <p:xfrm>
          <a:off x="214283" y="762000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taking A to M and M to 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the higher order answers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cycles of talking and writing, in class, to do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Unit 5 together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teamwork to get everyone ahead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more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248080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Nukes: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27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Half 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Nukes: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4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Mass Deficit and Einstein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the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Measurement: quantities and units plus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mulitpliers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(kilo…)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Wed,12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Significant Figures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Improvement of Accuracy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Straightening of curved graphs, getting equation from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9800" y="177120"/>
              <a:ext cx="8657640" cy="2755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6120" y="160920"/>
                <a:ext cx="8677440" cy="2778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7530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2400" y="208440"/>
              <a:ext cx="8102160" cy="5994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1240" y="192240"/>
                <a:ext cx="8122680" cy="6013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2403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280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1469</TotalTime>
  <Words>227</Words>
  <Application>Microsoft Office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64</cp:revision>
  <dcterms:created xsi:type="dcterms:W3CDTF">2006-08-16T00:00:00Z</dcterms:created>
  <dcterms:modified xsi:type="dcterms:W3CDTF">2014-03-13T01:43:12Z</dcterms:modified>
</cp:coreProperties>
</file>