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1:48:58.699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13251 17393 40 0,'3'-14'36'15,"1"0"0"-15,-4 3 1 16,0 11-33-16,0 0-2 0,9 10 2 16,-9 15-2-16,0 15 1 15,0-40 0-15,-6 57 1 16,6-57-2-16,-13 90-1 15,3-38 1-15,1 5 0 16,-4 1-1-16,3 1-2 16,0-2-4-16,-4-1-33 15,14-56 0-15,-5 82-1 16,5-82-1-16</inkml:trace>
  <inkml:trace contextRef="#ctx0" brushRef="#br0" timeOffset="203.0117">13272 17877 52 0,'0'0'39'0,"0"0"-2"16,22-64 0-16,-22 64-34 16,0 0 0-16,0 0-1 15,48-43-1-15,-5 23 1 16,14 4-2-16,13-8-1 15,12-11-3-15,13 0-32 16,-12-14-1-16,-3 4-1 16,-37 12-1-16</inkml:trace>
  <inkml:trace contextRef="#ctx0" brushRef="#br0" timeOffset="413.0237">13787 17340 49 0,'0'13'40'16,"-6"4"-1"-16,7 15 0 15,-6 5-34-15,5-37-1 16,-10 58-1-16,10-58 0 16,-15 75 0-16,15-75-1 15,-18 87-1-15,18-87-3 16,-7 93-23-16,7-93-15 15,2 84 0-15,-2-84-1 16</inkml:trace>
  <inkml:trace contextRef="#ctx0" brushRef="#br0" timeOffset="834.0477">14181 17820 44 0,'0'0'34'16,"0"0"1"-16,0 0-1 15,0 0-32-15,0 0-1 16,0 0 0-16,0 0 5 16,0 0-3-16,0 0 2 15,0 0-3-15,0 0 1 16,0 0-1-16,0 0 0 15,75-28 0-15,-27 12-3 16,6-3 3-16,-6-4-3 16,-9-2 2-16,-22 2 0 0,-19 9 0 15,-22 2 0-15,-12 10 0 16,-8 4-1-16,44-2 1 15,-53 11-2-15,53-11 1 16,-61 22 1-16,61-22-1 16,-63 27 2-16,63-27-1 15,-49 36 1-15,49-36-2 16,0 0 2-16,-31 58-1 15,31-58-1-15,0 0-2 16,31 49-24-16,-31-49-14 16,64 29-1-16,-64-29 1 15</inkml:trace>
  <inkml:trace contextRef="#ctx0" brushRef="#br0" timeOffset="1365.0781">14995 17749 20 0,'-4'-30'32'0,"-4"4"1"16,-4-2 0-16,-2 5-23 16,-1 8-2-16,-13 7-2 15,5 10 1-15,23-2-1 0,0 0-1 16,-52 27-1-16,52-27 0 15,0 0 1-15,-62 61-2 16,62-61 1-16,-35 58-4 16,35-58 3-16,-28 60-3 15,28-60 3-15,-14 49-2 16,14-49 0-16,0 0-2 15,0 0 0-15,0 0 2 16,65 47-1-16,3-71 1 16,7-22-2-16,8-12 1 15,-13-4 0-15,-4 2 0 16,-27 14 1-16,-17 24-1 15,-22 22 0-15,0 0 1 16,0 0-2-16,0 0 1 16,0 0 1-16,-47 69 0 0,47-69-1 15,0 0 1-15,-23 73-2 16,23-73-1-16,0 0-4 15,10 68-20-15,-10-68-11 16,0 0-3-16,51 45 2 16</inkml:trace>
  <inkml:trace contextRef="#ctx0" brushRef="#br0" timeOffset="1690.0967">15417 17827 30 0,'60'-26'34'0,"-60"26"1"15,0 0 0-15,0 0-15 16,0 0-17-16,0 0 3 15,-3 62-4-15,3-62-1 0,0 0 1 16,-32 73 2-16,32-73-2 16,0 0 0-16,-18 52-1 15,18-52 0-15,0 0 1 16,0 0-1-16,0 0 4 15,0 0-5-15,29-33 0 16,-15-23 0-16,8-5 1 16,-6-6 0-16,1 6 0 15,-2 14 0-15,5 12-2 16,-1 9 2-16,10 7-1 15,10 9-1-15,1-7-5 16,22 18-22-16,-8-7-9 16,12 7-3-16,-4-2 0 15</inkml:trace>
  <inkml:trace contextRef="#ctx0" brushRef="#br0" timeOffset="2334.1335">16873 17636 34 0,'-17'-9'35'15,"-2"7"1"-15,-1 1 0 16,-7 4-32-16,-5 4 0 16,32-7 1-16,0 0 0 15,-61 23-1-15,61-23 0 0,-45 31 1 16,45-31-2-1,0 0 1-15,-65 64-4 0,65-64 4 16,0 0-4-16,-43 68 3 16,43-68-1-16,0 0 1 15,0 0-3-15,19 49 0 16,-19-49 3-16,38 2-4 15,19-21 2-15,7-17-2 16,4-8 1-16,-7-4-2 16,-9 5 2-16,-23 11 1 15,-16 24-2-15,-13 8 1 16,0 0 0-16,0 0 0 15,0 0 0-15,-28 69 1 16,28-69-2-16,-9 51-3 16,9-51-20-16,-5 55-13 0,5-55-4 15,0 0 0-15,34 68-3 16</inkml:trace>
  <inkml:trace contextRef="#ctx0" brushRef="#br0" timeOffset="7269.4158">17935 17702 20 0,'0'0'34'16,"-6"-17"0"-16,6 17-1 15,-15-19-24-15,-5 5-3 16,3 6-2-16,17 8 3 16,-27-7-2-16,14 13-1 15,-7 1 0-15,20-7-1 16,0 0-1-16,0 0 0 15,0 0 1-15,-50 43-2 16,50-43 1-16,0 0-2 0,0 0 4 16,0 0-3-16,-24 52 0 15,24-52 0-15,0 0 0 16,0 0 1-16,0 0-1 15,78 10 1-15,-37-22-3 16,10 0 2-16,3-11-1 16,-1-3 1-16,-10-6 0 15,-5 7-2-15,-15 2 1 16,-10 5-1-16,-7 6 2 15,-4 0-1-15,-2 12 0 16,-21 13 0-16,21-13 0 16,0 0 0-16,-43 59 1 15,43-59-3-15,-47 77 2 16,21-24-2-16,-4 7 3 0,1 4-4 15,-1 0 4-15,6 2-2 16,1-4 1-16,3 0 2 16,8-8-1-16,12-54 2 15,-7 88-1-15,7-88 0 16,21 61-2-16,-21-61-1 15,55 24-22-15,-55-24-15 16,70-12-3-16,-70 12-1 16,86-51-1-16</inkml:trace>
  <inkml:trace contextRef="#ctx0" brushRef="#br0" timeOffset="7967.4558">18612 17632 11 0,'0'0'33'0,"2"-15"2"16,-2 15 1-16,0 0-20 16,-10-18-4-16,10 18-2 15,-14 3-3-15,14-3-1 16,-20 15 0-16,11-4-3 15,9-11 0-15,0 0 1 16,0 0-2-16,0 0-1 16,-22 56 1-16,22-56-2 15,0 0 1-15,0 0 0 16,9 59 0-16,-9-59-1 0,0 0 3 15,0 0-1-15,51 28-1 16,-3-38 1-16,7-10-1 16,9-10 0-16,-6-10-1 15,-3-4-1-15,-9 0 0 16,-8 13 0-16,-15 13 1 15,-10 14 0-15,-13 4 1 16,-4 21-1-16,4-21 0 16,0 0-1-16,0 0 1 15,-28 64 0-15,28-64-1 16,0 0 1-16,-19 64 0 15,19-64-6-15,0 0-25 16,1 62-5-16,-1-62-4 0,0 0 1 16</inkml:trace>
  <inkml:trace contextRef="#ctx0" brushRef="#br0" timeOffset="8539.4885">19349 17678 45 0,'-10'-12'33'0,"1"-2"2"15,0 1-14-15,9 13-9 16,-10-18-5-16,-5 12 0 16,15 6-1-16,-23 3-1 15,9 5-1-15,14-8-2 16,0 0 1-16,0 0 1 15,0 0-3-15,-38 58 0 16,38-58 1-16,0 0-1 16,-9 54 0-16,9-54 0 15,0 0 0-15,18 54-3 0,-18-54 5 16,0 0-3-16,53 40 0 15,-53-40 3-15,0 0-1 16,67 8-2-16,-67-8-1 16,45-25 2-16,-2-5-3 15,-13-10 2-15,-13-8 1 16,-17 6-3-16,-14 6 0 15,-12 11 2-15,-3 17-1 16,4 6 0-16,-4 8-6 16,29-6-30-16,0 0 0 15,0 0-2-15,0 0 0 16</inkml:trace>
  <inkml:trace contextRef="#ctx0" brushRef="#br0" timeOffset="9019.5159">19896 17404 36 0,'0'0'36'0,"3"-13"2"16,-3 13-2-16,0 0-27 15,2-17-1-15,-2 17-1 16,0 0-1-16,13 5-2 16,-13-5 0-16,8 23-1 15,-7-2 0-15,1 11-1 16,-2 6 0-16,0-38-1 15,-4 50 0-15,4-50-1 16,-3 59 0-16,3-59 0 0,-5 60 0 16,5-60-7-16,2 58-31 15,-2-58 0-15,-1 51-1 16,1-51 0-16</inkml:trace>
  <inkml:trace contextRef="#ctx0" brushRef="#br0" timeOffset="9254.5294">19770 17586 63 0,'-10'-3'41'0,"1"-1"-2"15,9 4 2-15,0 0-37 16,22 3-2-16,1-10 0 0,8 4-1 15,4 0 0-15,4 1 0 16,3 0-2-16,2-4-1 16,1 7-7-16,-8-3-29 15,9 8-1-15,-7-8-1 16,1 5 0-16</inkml:trace>
  <inkml:trace contextRef="#ctx0" brushRef="#br0" timeOffset="9735.5569">20162 17681 58 0,'0'0'38'16,"12"12"0"-16,1-11-6 15,10-3-26-15,4-6-2 16,10-2-1-16,1-7 1 15,6-1-2-15,-3-3 0 16,-1 0-1-16,-6-2 0 16,-6 0-1-16,-10 3 1 15,-10 1-1-15,-11 3 0 16,-9 3 0-16,-10 1 0 15,-5 3 0-15,-7 7 1 16,-1 3 0-16,-3 8 0 0,-4 7 0 16,4 13 1-16,38-29 0 15,0 0-1-15,-47 62 1 16,47-62-1-16,-14 55 0 15,14-55 0-15,2 53 0 16,-2-53-1-16,0 0 0 16,64 67 2-16,-64-67-4 15,84 32-11-15,-84-32-16 16,94 29-10-16,-39-21-2 15,1-2-1-15</inkml:trace>
  <inkml:trace contextRef="#ctx0" brushRef="#br0" timeOffset="10732.6139">18070 18345 1 0,'0'0'32'15,"-52"7"1"-15,52-7 1 16,0 0-20-16,0 0-3 16,0 0-2-16,0 0-4 15,0 0 1-15,0 0 0 16,-48-1-1-16,48 1-1 15,0 0-1-15,0 0 0 16,0 0 1-16,0 0 1 16,0 0-2-16,0 0-1 15,0 0-1-15,28-59 1 16,-28 59 0-16,0 0-1 15,60-57 0-15,-60 57-2 16,0 0 1-16,66-63 1 0,-66 63-1 16,0 0 1-16,49-46 0 15,-49 46-3-15,0 0 2 16,0 0 3-16,0 0-3 15,0 0-1-15,0 0 1 16,0 0 1-16,0 0-4 16,-44 65-16-16,44-65-21 15,0 0 1-15,0 0-2 16,-35 51 0-16</inkml:trace>
  <inkml:trace contextRef="#ctx0" brushRef="#br0" timeOffset="12160.6956">13862 17628 21 0,'0'0'16'15,"-15"-15"-2"-15,15 15-1 0,-4-18-2 16,4 18 1-16,2-23-3 16,-2 23-1-16,7-21 0 15,-7 21-1-15,5-21 0 16,-5 21-1-16,2-15-1 15,-2 15-2-15,0 0 0 16,0 0-1-16,-16 0 0 16,16 0 0-16,-12 11 0 15,12-11 0-15,-10 17-1 16,8-6 1-16,-1 4 0 15,2 7 0-15,1-22 0 16,0 0-1-16,0 0 3 16,-12 68-1-16,12-68-1 0,0 0 0 15,-26 67 1-15,26-67-2 16,0 0 2-16,-28 69-3 15,28-69 1-15,0 0 1 16,-22 55-2-16,22-55-1 16,0 0 0-16,0 0 1 15,0 0-3-15,0 0-4 16,0 0-31-16,0 0-1 15,0 0 1-15,0 0-1 16</inkml:trace>
  <inkml:trace contextRef="#ctx0" brushRef="#br0" timeOffset="13331.7626">13806 17508 1 0,'4'-21'30'16,"1"10"1"-16,-5 11 0 15,4-23-22-15,10 9-1 16,-11 4-1-16,8 3 0 16,-11 7-1-16,11-15-1 15,-11 15 0-15,0 0 0 16,0 0 0-16,-10 2-1 15,0 2 0-15,10-4 0 16,-19 18-2-16,14-3 1 0,-3 3 0 16,3 7-1-1,1 3-1-15,4-28 1 0,0 0-1 16,-6 64 0-16,6-64 1 15,-6 56 0-15,6-56 0 16,-13 64-2-16,13-64 2 16,-15 64-2-16,15-64 2 15,-13 62-2-15,13-62 1 16,-13 58-2-16,13-58 2 15,-10 51-1-15,10-51 0 16,0 0 0-16,-12 66 0 16,12-66 1-16,0 0-1 15,0 0 2-15,0 0-2 16,0 0 2-16,0 0-2 15,-4 52 0-15,4-52 0 16,0 0 1-16,0 0 0 0,0 0-2 16,0 0 0-16,0 0-1 15,0 0-1-15,0 0-4 16,0 0-25-16,0 0-8 15,0 0-1-15,0 0 1 16</inkml:trace>
  <inkml:trace contextRef="#ctx0" brushRef="#br0" timeOffset="14030.8026">13309 17444 1 0,'0'0'30'0,"7"-22"2"16,-3 10 1-16,4 2-23 16,-10-6 1-16,2 16-2 15,0-20 0-15,0 20-3 16,-5-10 0-16,5 10-1 15,0 0-1-15,0 0 0 16,-14-8-1-16,14 8-1 16,0 0 1-16,0 0 0 15,-1 17-1-15,2 1-1 16,-4 3 1-16,1 7 0 15,-3 11-1-15,5-39 1 0,-7 51-1 16,7-51 1-16,-10 72 0 16,10-72-1-16,-15 78 2 15,15-78-2-15,-13 82 1 16,13-82-2-16,-13 77 1 15,13-77 0-15,-6 76-1 16,6-76 0-16,-5 66 0 16,5-66-1-16,-3 53-1 15,3-53-3-15,0 0-10 16,0 0-26-16,-1 52 1 15,1-52-1-15,0 0 0 16</inkml:trace>
  <inkml:trace contextRef="#ctx0" brushRef="#br0" timeOffset="14444.8262">13384 17702 22 0,'-22'-9'32'0,"7"3"3"15,15 6-1-15,-14-14-27 16,14 14-3-16,0 0 2 0,-5-13 0 16,5 13 0-16,0 0 0 15,0 0-3-15,14 13 0 16,-3-8-1-16,3 2 0 15,4-3 0-15,10 3-2 16,-28-7 1-16,0 0 2 16,61 11-3-16,-61-11 0 15,57 4 0-15,-57-4 1 16,63 9-2-16,-63-9 0 15,60 11-14-15,-60-11-23 16,61 8 1-16,-61-8 0 16,70 1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2:25:04.43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10415 4434 43 0,'0'0'31'0,"6"-13"2"16,4 15 0-16,3-6-25 16,7 17-1-16,-4 2 0 15,8 21 1-15,-5 5-1 16,8 21 0-16,-12 7 0 15,5 15-3-15,-6-4 1 16,2-3-1-16,6-25 0 16,19-32 1-16,26-54-1 0,37-51-1 15,54-68-1-15,52-58 2 16,48-53-4-16,42-43 0 15,35-18-28-15,1-27-14 16,3 16 2-16,-27 12-2 16,-34 37 0-16</inkml:trace>
  <inkml:trace contextRef="#ctx0" brushRef="#br0" timeOffset="1529.0874">3542 7539 91 0,'5'24'39'16,"-6"1"-2"-16,2 5 2 15,-9-5-37-15,22-11 0 16,17-28 1-16,36-29 0 16,36-42 0-16,55-39 0 15,47-43-2-15,44-29-5 0,44-12-31 16,2-17-6-16,4 18 1 15,-30 21-3-15</inkml:trace>
  <inkml:trace contextRef="#ctx0" brushRef="#br0" timeOffset="2117.1211">8535 7974 79 0,'0'-33'40'16,"6"6"-2"-16,-3 2 2 15,3 6-33-15,-6 19-5 16,9 20 1-16,-4 18 0 16,-1 24 0-16,-9 11 1 15,1 8-1-15,4-7 0 16,18-10 0-16,24-41 1 15,43-37-1-15,50-54-1 16,61-58-3-16,112-35-33 16,-18-37-4-16,24-19-2 0,-14-11-1 15</inkml:trace>
  <inkml:trace contextRef="#ctx0" brushRef="#br0" timeOffset="2575.1473">10344 9304 110 0,'-8'77'44'15,"15"9"2"-15,1-26-3 0,18-18-40 16,49-40-1-16,96-49-3 15,36-49-8-15,56-66-30 16,103-40-6-16,8-42 1 16,27-22-2-16</inkml:trace>
  <inkml:trace contextRef="#ctx0" brushRef="#br0" timeOffset="34232.958">5821 12516 44 0,'-28'-12'34'0,"-6"-1"2"15,1 3-2-15,-17-1-30 16,2 5-2-16,-4 2-1 15,-2 0 1-15,-10 2-1 16,-1 2 1-16,-9 0-1 0,2 3 1 16,-10 3 1-16,0 5-1 15,-10 5 2-15,-3 8-1 16,-6 11-1-16,-2 12 1 15,-1 13-1-15,-2 8 0 16,1 10-1-16,8 9 1 16,12 8-2-16,17 10 1 15,17 7-1-15,18 7 0 16,27 2-1-16,22 4 1 15,28 1-2-15,24 6 1 16,33-3 0-16,29-7 0 16,29-12 0-16,29-24 0 15,24-30 2-15,19-38-1 16,16-46 2-16,12-51 0 15,-2-58 2-15,-8-47-3 0,-29-39 2 16,-38-25 0-16,-52-15 1 16,-59-8 0-16,-63 8-2 15,-66 24 0-15,-66 37 0 16,-59 41 1-16,-50 49-2 15,-30 49-1-15,-11 56-1 16,-1 52-2-16,19 45-3 16,22 19-28-16,54 32-6 15,44-13-2-15,63-20 0 16</inkml:trace>
  <inkml:trace contextRef="#ctx0" brushRef="#br0" timeOffset="34757.988">10241 13426 72 0,'9'45'42'15,"4"36"0"-15,-19 15 0 16,2 23-38-16,-9-7-2 16,8-3 0-16,19-27 1 15,28-47 0-15,38-69 0 16,46-83-1-16,72-81 0 15,64-65-3-15,65-48-5 0,21-46-32 16,27-14-3-16,-22-6-1 16,-24 31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1T22:20:54.335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2447 888 24 0,'0'0'33'15,"0"0"2"-15,0 0-9 16,0 0-7-16,0 0-6 16,0 0-5-16,0 0-2 15,0 0 1-15,0 0-6 16,0 0 1-16,37 41-2 15,-37 11 1-15,7 8-2 16,-1 9 3-16,5 13-3 16,-3 7 0-16,-4 10 1 15,0 5 0-15,-2 7 1 16,-1 8-2-16,-1 11 2 15,3 12-1-15,-3 13 1 16,3 8 1-16,1 12-1 0,1 11-1 16,-2 8 0-16,4 11 2 15,-3 4-1-15,2 5 0 16,1 4-1-16,1 3 0 15,0 4 1-15,1 4 0 16,2 0 0-16,-1 4-1 16,0 9 3-16,-2 7-2 15,2 7 1-15,-5 11 0 16,2 7-1-16,-4 11 1 15,-3 4-1-15,-2 4 1 16,0 0-3-16,-3 5 1 16,-2-1 0-16,2 2 0 15,-2 4 0-15,2 2 0 16,-1 2-1-16,0 6 1 0,3-3-1 15,1-1 1-15,5-3-2 16,1-2 2-16,7-5-1 16,2-4-1-16,5-3 2 15,3-5-2-15,1-1 1 16,2-2 0-16,3-3 0 15,-4 2 0-15,-2-4-1 16,-3-3 1-16,-5-6-2 16,-4-8 0-16,-6-14-3 15,-9-32-28-15,9-24-4 16,-3-40-2-16,9-42 0 15</inkml:trace>
  <inkml:trace contextRef="#ctx0" brushRef="#br0" timeOffset="977.0559">1420 13272 19 0,'18'-4'24'0,"2"0"-11"0,11 7-2 16,3-8 1-16,9 11 0 15,3-7-4-15,16 6-2 16,5-5-1-16,10 2-2 16,10-2-1-16,14 1-1 15,13-3 1-15,13-2-1 16,9-4 0-16,15-2-1 15,17-2 1-15,15-2 1 16,18-5 0-16,18 2 0 16,10-4 1-16,17 3 0 15,20 1-1-15,14 3 2 16,10 4-2-16,13 2 1 15,8 6-1-15,7 4-1 16,10 0 1-16,8 6 0 0,8 4-1 16,11 3 0-16,10 0 1 15,10 2-1-15,8-1 1 16,12 4-1-16,6-1 2 15,10 1-2-15,3-3 1 16,8-1 0-16,0-1 1 16,12-1-1-16,34-7 0 15,-23 0-1-15,7-6 1 16,51-2-1-16,-30-3 0 15,5-2 0-15,42-3-1 16,-28-3 1-16,-29 0-1 16,73-1 1-16,-28 0-1 15,-33-1 1-15,41 1 0 16,50 2 0-16,-80 1 0 0,38 1 0 15,34 3 0-15,-70 4 0 16,25-1 0-16,36-1-1 16,-51 1 1-16,-54-3 0 15,34-4-1-15,-9-4 0 16,-55-2-1-16,23-8-2 15,-22 12-15-15,-72-13-19 16,10 9 1-16,-45-1-2 16,-43 13 1-16</inkml:trace>
  <inkml:trace contextRef="#ctx0" brushRef="#br0" timeOffset="3602.2061">4102 751 41 0,'0'0'32'16,"0"0"-1"-16,0 0 1 15,0 0-29-15,0 0-4 16,0 0 2-16,0 0 1 16,0 0 0-16,0 0 0 15,0 0 1-15,0 0-1 16,0 0 1-16,0 0-1 15,13 50 1-15,-13-50 1 16,0 0-3-16,9 55 1 16,-9-55-1-16,7 43-1 15,-23-30 0-15,28 44 4 16,4 5-6-16,-3-1 2 15,3 5 0-15,-3 1 0 16,6-2 0-16,-7-1 2 0,-1-5-2 16,1 1-2-16,1 4 4 15,1 1-2-15,1 5 0 16,-1-1-2-16,0 5 5 15,4-1-4-15,-4 4 1 16,4 0 1-16,-3 7 0 16,0 3 0-16,0-2-1 15,5 4 3-15,-4 2-3 16,4 4 2-16,-2-4-2 15,2 4 2-15,1 2-2 16,1 3 1-16,1 1-1 16,1 2 0-16,2 3 0 15,1-1 0-15,1 7 1 16,3-2-1-16,0 4 0 15,1-3-1-15,4 0 1 0,-1 2 0 16,2 0-1-16,-2 2 1 16,4-4 0-16,-2-2-1 15,6 0 2-15,1 0-1 16,-1 2 1-16,4-3-1 15,4 3 1-15,6-1-1 16,-3 0 2-16,5 3-1 16,3 0 0-16,-1 0 0 15,2 0 0-15,2-1 0 16,-3-1 0-16,0 1-2 15,0-5 1-15,2 3 1 16,2-2-2-16,3 0 2 16,2-6-1-16,2 2 1 15,2-1-2-15,1-1 3 0,4-4-2 16,0-1-1-16,2-3 1 15,2 2 0-15,4 2 0 16,4-2 0-16,-1-4-1 16,2 4 1-16,2 1-1 15,4-3 1-15,1 2-1 16,2-3 0-16,5 0 1 15,-3-2-1-15,4 0 1 16,3-7 0-16,3 2 1 16,4 0-1-16,3-6 1 15,-1 0-1-15,2-4 2 16,2 1-2-16,3 1 1 15,2 0 0-15,1 0-2 16,-4 0 1-16,2 2 1 0,0-2 0 16,1 0-1-16,7 1 1 15,-3-7 0-15,1 0-1 16,3-3 1-16,6-3 0 15,3-4-1-15,4-2 0 16,2 0 0-16,-1-4 0 16,5-1-1-16,2-2 1 15,7 0-1-15,-2-2 1 16,0 5-1-16,4-4 1 15,1-3-1-15,3 2 2 16,-4-5-1-16,3 1 0 16,0-2 0-16,1-2 0 15,2-3 0-15,-3 0 1 16,6 2-2-16,-1-1 0 15,0-3 0-15,-1 2 0 0,3-1 0 16,-1-2-1-16,3 1 1 16,-4-2 0-16,2-4 1 15,1 1 0-15,5-6 0 16,0 1 1-16,1-5-1 15,4-1 1-15,3 1-1 16,2-3 0-16,0-3 0 16,3 0 1-16,2 3-1 15,3-4 1-15,-1 2-1 16,0 1 0-16,2-2 1 15,-2-1 0-15,0 4-1 16,1-3 1-16,-2 3-1 0,4-4 1 16,-3 1 0-16,-1 2 0 15,0-2-1-15,0 1 1 16,-5-1 0-16,2 0 0 15,0-3-1-15,-3 2 1 16,1-3-1-16,2 3 2 16,-1 0-1-16,0 1 1 15,-3 0-1-15,-3 5 1 16,0 0-2-16,-3 0-1 15,-3-1 2-15,2-2-4 16,-5-1 3-16,3-4-3 16,2-5 3-16,-1-8-3 15,5-2-1-15,-5-18-20 16,7 4-13-16,-8-9 1 15,2-1-2-15,-10-5 0 0</inkml:trace>
  <inkml:trace contextRef="#ctx0" brushRef="#br0" timeOffset="9794.5602">12501 1478 75 0,'0'0'36'15,"0"0"-3"-15,0 0 2 16,0 0-31-16,-13 19-1 15,7 11 0-15,1 10-2 16,-3 7 1-16,1 6-1 16,2 0 2-16,4 5-2 15,4-5 2-15,9-10-3 16,9-15 2-16,9-15 0 15,7-14 0-15,11-7-1 0,4-13 1 16,13-13-1-16,-1-8-1 16,0-7 3-16,-1-2-3 15,-3 0 2-15,-9 4-2 16,-4 1 2-16,-9 8-3 15,-10 7 3-15,-8 10-2 16,-5 14 0-16,-15 7 0 16,16 36 0-16,-16 11 0 15,-4 20 0-15,-1 15 0 16,-4 20 0-16,-5 16 0 15,-3 11-1-15,-7 3 2 16,-3-1 1-16,-3-11-2 16,-8-12 2-16,-6-10 0 15,-8-13 0-15,-4-21 0 16,-6-19-1-16,-4-14-2 0,0-24-2 15,7-9-6-15,-5-30-27 16,25-10-3-16,1-29-1 16,21-9-1-16</inkml:trace>
  <inkml:trace contextRef="#ctx0" brushRef="#br0" timeOffset="10048.5748">13787 1581 108 0,'-2'11'40'0,"2"-11"1"16,0 0-2-16,33-14-39 15,-4-4-1-15,13 3 1 16,7-7-2-16,12 6-4 16,-10-9-28-16,12 13-4 15,-17 4-1-15,-3 9-1 16</inkml:trace>
  <inkml:trace contextRef="#ctx0" brushRef="#br0" timeOffset="10207.5839">13751 1933 99 0,'-50'34'40'15,"26"-8"0"-15,24-26 0 0,17-13-34 16,35-17-5-16,26-14 0 16,31-4-32-16,6-17-7 15,17 5-1-15,-4-2-2 16</inkml:trace>
  <inkml:trace contextRef="#ctx0" brushRef="#br0" timeOffset="11198.6406">15094 1135 76 0,'19'-78'36'16,"-19"78"1"-16,11-61 0 15,-11 61-33-15,0 0-2 16,0 0 2-16,-11-37-1 16,11 65 1-16,-11 37-1 15,-1 18 0-15,-9 15-2 16,2 14-1-16,0-1 0 15,6-3 0-15,6-24 0 16,2-15 0-16,-2-16 1 16,6-14 0-16,2-25 1 0,-1-14 0 15,21-39 0-15,-2-8 2 16,3-17-2-16,5-18 1 15,-13 33 0-15,2-5-1 16,-2-9 0-16,4-4 0 16,0 3 0-16,2 0-2 15,-4 2 2-15,2 3-2 16,-1 10 1-16,3 1 0 15,-20 48 0-15,34-71 0 16,-34 71-1-16,25-21 0 16,8 33 0-16,5 37 1 15,-10 39-3-15,-1 31 1 16,-9 12-1-16,-3 4-2 0,-6-7-3 15,-13-41-22-15,13-4-11 16,-12-31-1-16,6-11 0 16,-8-28 1-16</inkml:trace>
  <inkml:trace contextRef="#ctx0" brushRef="#br0" timeOffset="11365.6501">15020 1467 114 0,'-19'-17'39'16,"31"7"2"-16,13-5-4 15,25 3-36-15,19-2-2 16,15-12-6-16,22 2-30 16,-3-1-3-16,14 4 2 0,-8 4-3 15</inkml:trace>
  <inkml:trace contextRef="#ctx0" brushRef="#br0" timeOffset="11574.6621">16256 1290 106 0,'-24'25'40'16,"-9"1"0"-16,-4 13-2 16,-15 7-38-16,4 6-1 15,-3 7 1-15,1 3-2 16,1-3 0-16,1-7-4 15,19-2-22-15,-1-23-10 0,18-9 0 16,12-18 0-16</inkml:trace>
  <inkml:trace contextRef="#ctx0" brushRef="#br0" timeOffset="11739.6715">15964 1393 103 0,'0'0'39'16,"0"0"0"-16,12 23-1 15,8 5-34-15,3-13-2 16,20-5-2-16,14-9-2 15,14-21-7-15,28-6-28 16,3-17-1-16,-39 19-1 16,0-2-1-16</inkml:trace>
  <inkml:trace contextRef="#ctx0" brushRef="#br0" timeOffset="11911.6813">17172 917 108 0,'0'0'40'0,"-26"46"1"15,-23 20-3-15,-5 20-38 16,4 16-11-16,5-8-27 16,28 1-2-16,3-15 1 15,19-9-3-15</inkml:trace>
  <inkml:trace contextRef="#ctx0" brushRef="#br0" timeOffset="12133.694">16740 1700 111 0,'14'6'43'15,"26"-8"-1"-15,12-16-2 16,24-4-39-16,20 0-5 15,6-10-12-15,16 12-23 16,-9 3-3-16,2 18-1 16,-16 3 0-16</inkml:trace>
  <inkml:trace contextRef="#ctx0" brushRef="#br0" timeOffset="12813.7329">16936 2078 80 0,'17'0'37'0,"1"-5"-2"16,13 8 1-16,-1-6-35 16,8 3 1-16,0 2 1 15,3 1 0-15,-11 0 0 16,-1 11 0-16,-13 4 1 15,-11 13-1-15,-17 10 0 0,-13 12 0 16,-14 3 0 0,-6 6 0-16,1-7-2 0,0-3 1 15,8-13-1-15,17-13-1 16,19-26 1-16,10-23-1 15,24-19 0-15,15-16 0 16,13-6 1-16,5-6-1 16,2-5 1-16,-6 3 1 15,-11 12-1-15,-9 13 1 16,-18 18-1-16,-14 20 1 15,-11 9-1-15,-28 29 1 16,-1 11-2-16,-4 13 0 16,2 10 0-16,9 8-1 15,10 1 1-15,16-8-4 16,25-3-3-16,8-24-26 0,34 2-8 15,4-23 0-15,21 0-1 16</inkml:trace>
  <inkml:trace contextRef="#ctx0" brushRef="#br0" timeOffset="12972.742">18226 2520 104 0,'-16'16'43'0,"-17"-14"0"16,7 10-2-16,-6-19-38 15,10-1-4-15,22 8-4 16,-19-38-24-16,29 31-11 15,-6-14-3-15,5 12 0 16,-7-6-1-16</inkml:trace>
  <inkml:trace contextRef="#ctx0" brushRef="#br1" timeOffset="33904.9393">4975 250 10 0,'0'0'23'16,"0"0"2"-16,0 0-1 15,0 0-15-15,0 0-3 16,0 0 0-16,0 0 0 16,0 0 0-16,0 0 0 15,12 33-1-15,-12-33 0 16,0 0-1-16,4 65 0 15,-4-65-1-15,7 60 0 16,-7-60 1-16,11 69-2 16,-11-69 0-16,11 73 0 0,-11-73-1 15,13 78 1-15,-13-78 0 16,15 82-1-16,-15-82 0 15,15 83 0-15,-15-83-1 16,34 75 1-16,-22 4-1 16,-6-10 0-16,2-3 0 15,-5-6 1-15,4-3-1 16,-6-4 1-16,2-3 0 15,0-11 2-15,-3 1-3 16,2 2 2-16,0-1-1 16,-1 1-1-16,-1 1 1 15,5-1-2-15,-4 1 2 16,3 1-1-16,0 2 0 15,-1 0-2-15,-1-1 3 16,-1 1-1-16,2 0 0 0,0 0 0 16,-4 2 0-16,3-2 0 15,-2 1 1-15,1 2 0 16,0 1 0-16,3 1 0 15,-2 3-1-15,2 0 2 16,0-2-2-16,1 7 1 16,-1-5-1-16,1 3 1 15,3-3-1-15,-3 1 1 16,1 1-1-16,-2-1 0 15,1 3 0-15,3-4 0 16,-3-1 0-16,-1 2 0 16,1 1 0-16,0-1 0 15,1 3 0-15,1-3-1 16,0 2 1-16,-1 0 0 0,2 1 0 15,0 2-1-15,-2 0 1 16,1 1 0-16,0 2 0 16,0 2 1-16,1 1-1 15,-2-3 0-15,-1 2 0 16,2-3-1-16,-2 2 1 15,0-4-1-15,2 4 0 16,-2-3 1-16,3 1-1 16,0 4 0-16,-2-1 1 15,-1-2 1-15,3 3-2 16,-1-1 2-16,1-1 0 15,1-2-2-15,-2 0 2 16,-1 0-2-16,1 1 2 16,2 4-2-16,-2-1 2 0,5-1-1 15,-5 2-1-15,2-1 2 16,0 1-2-16,-1 2 2 15,1-1 0-15,0-1 0 16,0 3 1-16,-2 1-2 16,4 0 2-16,-2 4-2 15,-1 0 2-15,2-2-2 16,-2-1 0-16,1 0 0 15,0-1 0-15,0-2 1 16,2 2-1-16,-4-4 1 16,2 1-1-16,-1 1 1 15,1-1-1-15,2 0 1 16,-3 0-1-16,2-2 0 0,0-2 0 15,0 2-2-15,2-3 2 16,-3 1-1-16,3-3 1 16,0 2 0-16,0 1-1 15,-1 0 1-15,3 1 0 16,0-2 1-16,1 0-1 15,-2 0 0-15,3 1 0 16,-2-1-1-16,1-3 0 16,3 1 0-16,-3-3 0 15,2-3 0-15,-1 3 1 16,2-4-1-16,4 2 0 15,-3-5 2-15,3 3-2 16,-1-2 2-16,4 4-1 16,-3-3 0-16,2 0 1 0,2 0-1 15,0 2 1-15,-2-2-1 16,2 0 1-16,2 1-1 15,-2 1 1-15,0-4-2 16,0 6 1-16,-2-3 0 16,2-1 0-16,-5 4 0 15,2 0 0-15,2 1 0 16,-7 0 1-16,6 0-1 15,-2 1 1-15,2 1 0 16,-1-1-1-16,2 1 1 16,-2 1 0-16,4-2 0 15,-1 2-1-15,0-4 1 16,2 0-1-16,0 2 1 15,0-4-2-15,1 0 2 16,2-6-2-16,0 4 1 0,0-4-1 16,3 1 1-16,0 0-2 15,-2 0 3-15,5-1-3 16,-3 3 2-16,0-4 0 15,1 3 1-15,0-5-1 16,-2 3 0-16,2-3 0 16,2-2 1-16,-3 0-1 15,3-4 1-15,-2 1-2 16,2 1 0-16,2-3 0 15,-1 0 0-15,1-1 0 16,2 3-1-16,1-3 2 16,1 0-2-16,2 0 2 15,3 1 0-15,-3 0 0 16,0-1 0-16,1-1 0 0,1 0 1 15,-2 1-2-15,-2-2 2 16,2-1-1-16,-1-1 0 16,2 0 0-16,2-2 0 15,0 1 0-15,1-2 1 16,1 2-1-16,0-2-1 15,2-1 1-15,0 0-1 16,-1-4 1-16,0 2-1 16,-1-3 1-16,2 0-2 15,-6-1 2-15,4 0 1 16,2-2-1-16,-1 1 0 15,1 2 0-15,-1-2 1 16,4 2-1-16,0-2 0 0,1-1 0 16,-1 1 0-16,2-2 0 15,-4 0 1-15,5-1-1 16,1 1 0-16,-3-4 0 15,2 2 0-15,4-1 1 16,1 0-1-16,4-3 0 16,3 0 0-16,-1-2 1 15,0-3-1-15,4 2 1 16,-3-3-1-16,1-2 0 15,1 1 0-15,-2-3 1 16,1 1-1-16,3 2 0 16,0-1 1-16,0-1-1 15,1 1 0-15,0 3 0 16,0-1 1-16,-4-1-1 0,1 0 1 15,2-1-1 1,-2 1 0-16,1-3 0 0,3 0 1 16,-1-1-1-16,3-1 0 15,0 1-1-15,0-2 1 16,-2 0 1-16,-1 2-1 15,1-1 0-15,0 3 0 16,-1 0 0-16,1 0 0 16,0-1 0-16,-1 3 0 15,-1-2 0-15,1 0 0 16,-3-4 0-16,1 1 0 15,-1-2 0-15,3-2 0 16,3-1 0-16,-3-1 0 16,5-1 0-16,-3 0 0 0,1 3 0 15,0 1 0-15,0 0 0 16,-3 4 1-16,-1 0-1 15,4 4 0-15,-2-1 0 16,2 1-1-16,-1 1 1 16,1 0 0-16,2-2 0 15,0-2-1-15,0 2 1 16,-1-6-1-16,-1 0 1 15,6 0 0-15,1 0 0 16,1-2 0-16,2 1 0 16,1-1 0-16,-3 0 0 15,2 0-1-15,-1 0 1 16,1-2 0-16,-1 4 0 15,1-1 0-15,-3 2 0 16,-2 0 0-16,0 3-1 0,-3-1 1 16,1 2 0-16,-5 1 0 15,0 1-1-15,3-1 2 16,-3 1-2-16,0-1 2 15,0-1-1-15,2-1 0 16,-5 1 0-16,0 0 0 16,-1-3 0-16,-4 2-1 15,-1 0 1-15,5-1 0 16,0 0 0-16,-2 0 0 15,0 0 1-15,3-1-1 16,-2-1 0-16,-1-2 0 16,1 0 0-16,0-2 0 15,-4 1 0-15,8-2 0 16,-4-1 0-16,4 2 0 0,-1-1 0 15,-3 2 0-15,2 1 1 16,-3 4-1-16,-2 0 0 16,-5 1 0-16,-1 1 0 15,0 1 0-15,1 1 1 16,-1-2-1-16,2 0 0 15,-1 0 0-15,1-1 0 16,-2-1 1-16,4 0-1 16,-2-2 0-16,0 1 0 15,1-2 0-15,-2 1 0 16,2 0 0-16,1 2 1 15,1 0-1-15,-1 1 0 16,0 1 0-16,-3-1 0 16,3 1 1-16,-5 1-1 15,0-1 0-15,-1 0 0 0,-3-2 1 16,4 1-1-16,-3-2 0 15,2 1 0-15,0-2 1 16,4 0-1-16,-2 1 0 16,-1-1 0-16,1 0 1 15,-2 1-1-15,2-1 0 16,-5-1 0-16,2 1 1 15,-1 0-1-15,-1-2 0 16,7 1 0-16,-1-1 0 16,3 0 0-16,0-1 0 15,0 1 0-15,-2 0 0 16,3 0 0-16,-4 1 0 0,-2 1 0 15,-2 2 0 1,-5-2 0-16,4 1 0 0,-2 3 0 16,2-1 0-16,-3 2 0 15,2-2 1-15,1 0-1 16,-4 1 0-16,1-2 0 15,-4 2 0-15,1 0 0 16,-2 0 0-16,-4-1 0 16,-1 1 0-16,0 1 0 15,-2-2 0-15,0 2 0 16,0-2 1-16,0 0-1 15,-1 0 0-15,0-1 0 16,2 0 0-16,0-2 0 16,-1 0 0-16,0 1 0 15,1-2 0-15,-1-1 0 0,0 0 0 16,1-1 1-16,-4 1-1 15,2 0 0-15,1-2 0 16,0 2 1-16,3 0-1 16,-3-1 0-16,1 1 0 15,2-2 0-15,2 2 0 16,-1 0 0-16,1-2 0 15,-1 1 0-15,0-2 0 16,-1 2 0-16,2 0 0 16,-4 0 1-16,1 0-1 15,-2-2 0-15,0 3 0 16,-1-3 0-16,-1 2 1 15,3-2-1-15,-2 1 0 16,0-3 0-16,5 1 0 0,-4-3 0 16,3 1-1-16,-2 0 1 15,-1 1 0-15,-3-1 0 16,1 4 0-16,-2-3 0 15,-4 4 0-15,0-1 1 16,0 0-1-16,-3 1 0 16,1 0 0-16,-1-2 1 15,0-1-1-15,0 1 0 16,0-5 0-16,3-2 0 15,-2 2 0-15,2-6 0 16,1 3 0-16,-1-3 0 16,1 1-1-16,-3 2 0 15,-7-10-15-15,5 14-19 16,-11-7 0-16,2 10-2 0,-9-8 0 15</inkml:trace>
  <inkml:trace contextRef="#ctx0" brushRef="#br1" timeOffset="35769.0459">17649 14299 50 0,'0'0'33'15,"0"0"2"-15,-15-3-2 16,15 13-28-16,-8 11-1 16,5 12 0-16,-4 9-1 15,2 7 1-15,-3 5-2 16,3 1 0-16,2-3-1 15,6-11 0-15,6-13 0 16,10-16 1-16,4-14-1 16,6-12 0-16,6-13 0 15,2-6 1-15,1-7-1 16,0-3 1-16,-4 1-1 0,-3 1-1 15,-4 4 1-15,-5 7-1 16,-4 6 0-16,-1 11 0 16,-7 11 0-16,-3 15 1 15,1 11-1-15,-4 15 0 16,-3 19 0-16,0 12-1 15,-2 14 1-15,-2 12 0 16,-1 7 0-16,-5 1-1 16,-4-3 1-16,-2-5 0 15,-5-11 1-15,-8-10-1 16,-4-13 1-16,-2-16-1 15,-5-17 1-15,-3-15-2 16,0-16 1-16,4-17-2 0,5-13-3 16,0-28-12-16,19 2-18 15,0-19 0-15,19 3-4 16,2-7 3-16</inkml:trace>
  <inkml:trace contextRef="#ctx0" brushRef="#br1" timeOffset="36002.0592">18446 14526 74 0,'21'0'37'0,"-4"-9"-3"0,8 4 1 15,-6-4-34-15,9 0-1 16,5-3 1-16,-2 5-1 16,2 10-8-16,-9-4-27 15,3 10 1-15,-10-1-2 16,0 9 2-16</inkml:trace>
  <inkml:trace contextRef="#ctx0" brushRef="#br1" timeOffset="36182.0695">18504 14718 77 0,'-24'26'38'16,"-4"-11"0"-16,22 4 0 16,6-19-36-16,21-8-1 15,16-11 0-15,12-11-1 0,21 6-14 16,1-18-22-16,17 9 0 15,-8-9-2-15,7 12-1 16</inkml:trace>
  <inkml:trace contextRef="#ctx0" brushRef="#br1" timeOffset="37061.1198">19719 14034 60 0,'-10'-20'36'0,"10"20"-1"15,-16-4 0-15,5 23-29 16,-3 11-2-16,4 16 1 16,-6 12-1-16,4 16 0 15,-3 8-2-15,2 9 1 0,2-1-2 16,0 1 0-16,3-7 0 15,6-8-1-15,-2-11 0 16,4-12-1-16,4-15 1 16,0-13-1-16,-4-25 1 15,14-2 0-15,-3-26 1 16,-2-17-1-16,0-19 0 15,-2-14 2-15,-2-16-1 16,-2-15 0-16,2-6 0 16,0-1 1-16,-4 5-1 15,2 7 1-15,2 14-1 16,1 11 0-16,4 16-1 15,4 18 2-15,6 13-1 16,3 12-1-16,5 12 0 0,3 8 0 16,3 6 0-16,-2 10 1 15,3 7-1-15,-5 8-1 16,-7 8 1-16,-8 4-1 15,-10 10 0-15,-10 3 1 16,-11 0-1-16,-11 3 0 16,-9-2 1-16,-5-4 0 15,-1-6 0-15,4-10 0 16,5-6 0-16,9-10 0 15,24-21 0-15,0 10 0 16,24-13 0-16,12-7 0 16,13-1 0-16,8 0 0 15,2 3 0-15,-3 5 0 16,-8 11 0-16,-10 10 1 15,-18 11-1-15,-17 15 0 0,-21 10 0 16,-20 10-1-16,-20 8 0 16,-17 4 0-16,-9-2 1 15,-2-3-1-15,3-10 0 16,11-12 0-16,15-13-1 15,14-24-6-15,34-2-21 16,10-27-8-16,32-9-2 16,8-20-1-16</inkml:trace>
  <inkml:trace contextRef="#ctx0" brushRef="#br1" timeOffset="37348.1362">20449 14261 66 0,'14'2'36'15,"-14"-2"-1"-15,9 11 0 16,-9 4-32-16,0 10-1 15,-9 10 1-15,-3 10-1 16,-9 3 0-16,-3 10-1 16,-1-1 0-16,-1-4-3 15,2-4-2-15,-3-18-21 16,17-3-10-16,-5-21-3 15,15-7 2-15,4-21 0 16</inkml:trace>
  <inkml:trace contextRef="#ctx0" brushRef="#br1" timeOffset="37515.1458">20335 14417 72 0,'-9'-21'39'15,"9"21"0"-15,0 0 0 16,8 11-28-16,-2 2-5 16,14 2-2-16,8 0-2 15,8-1-1-15,8 1-4 16,8-15-13-16,15 11-22 15,-5-8-2-15,14 5-1 16,-8-5 0-16</inkml:trace>
  <inkml:trace contextRef="#ctx0" brushRef="#br1" timeOffset="37885.1669">21633 13553 81 0,'0'0'39'0,"7"10"-3"16,-5 25 1-16,-1 11-35 15,-3 15-1-15,0 11-1 16,-1 10 0-16,2 5 0 16,-2 5-1-16,0 1 0 15,3-9-3-15,11 2-22 16,-7-21-10-16,14-2 0 15,-4-17-2-15</inkml:trace>
  <inkml:trace contextRef="#ctx0" brushRef="#br1" timeOffset="38142.1816">21091 14757 76 0,'-30'14'39'15,"15"-15"0"-15,32-1-2 16,20-14-34-16,26-9 0 16,21-4-1-16,17-3 1 15,16-2-2-15,9 4 1 16,-2 7-2-16,-1 8-1 15,-3 22-25-15,-20-3-13 16,0 16 0-16,-24 2-2 16</inkml:trace>
  <inkml:trace contextRef="#ctx0" brushRef="#br1" timeOffset="38923.2263">21459 15285 68 0,'-1'-10'38'0,"1"10"-2"15,14-18-6-15,2 11-26 16,5 0-1-16,0 5-1 15,3 4-1-15,-3 8 1 0,-5 9-1 16,-2 10 0-16,-6 10 0 16,-10 10-1-16,-10 6 2 15,-4 10-2-15,-9-2 1 16,-4-3 0-16,-1-6 0 15,-2-9-2-15,8-10 2 16,3-14 0-16,5-13-1 16,16-8 0-16,4-31 0 15,12-2 0-15,11-7 0 16,7-14 0-16,8-4-1 15,10-5 2-15,7-4-2 16,1 1 2-16,-3 5-1 16,-5 8 1-16,-11 9 0 0,-9 13 0 15,-16 17 1-15,-16 14-1 16,-11 20 0-16,-16 18 1 15,-10 15 0-15,-6 16-2 16,0 8 1-16,5 4-1 16,10 0 1-16,15-8-1 15,16-8 1-15,21-15-2 16,20-19-1-16,17-20-4 15,25 0-22-15,-6-31-11 16,12 4-1-16,-9-21-1 16</inkml:trace>
  <inkml:trace contextRef="#ctx0" brushRef="#br1" timeOffset="39487.2586">22291 14908 62 0,'0'0'37'16,"0"0"-1"-16,0 0 1 15,2-16-33-15,13 9 0 16,0-4-2-16,10 3 1 15,-4 1-1-15,2-1-1 16,-4 4 0-16,0 4 0 16,-10 6 0-16,-5 7 0 15,-12 9-1-15,-6 6 1 16,-6 7 0-16,-4 4 1 15,-3 3-1-15,1 0 1 16,7-1-1-16,5-7 0 0,8-3 0 16,12-9 0-16,9-8-1 15,16-8 1-15,9-9-1 16,11-3-1-16,5-4 0 15,5-4-4-15,10 11-19 16,-14-14-14-16,9 14 0 16,-18-5-2-16,4 14 1 15</inkml:trace>
  <inkml:trace contextRef="#ctx0" brushRef="#br1" timeOffset="39660.2685">23053 15354 89 0,'0'0'40'16,"-7"24"-1"-16,7-24-1 15,0 0-35-15,-6-11-1 0,8-2-4 16,-2 13-4-16,0-30-19 16,0 30-14-16,8-19-1 15,-8 19-1-15,5-14-1 16</inkml:trace>
  <inkml:trace contextRef="#ctx0" brushRef="#br2" timeOffset="48294.7623">3176 921 9 0,'0'-45'24'16,"0"45"2"-16,0 0-12 16,0 0-2-16,0 0-3 15,0 0-2-15,0 0 1 16,0 0-3-16,0 0 2 15,0 0-2-15,0 0-1 16,0 0-1-16,0 0-1 16,0 0 1-16,0 0-1 15,0 0 3-15,0 0-3 16,0 0 2-16,0 0-1 15,-1 47 0-15,1-47 0 16,0 0 0-16,0 0-2 16,10 51 0-16,-27-46-1 0,26 27 0 15,9 4 1-15,-8-3-1 16,10 1 0-16,-6-4 0 15,4-4 0-15,-4-4 0 16,-4-1 0-16,2 0 0 16,-2 1 0-16,2-1 0 15,-3 0 0-15,-1 0 1 16,2 0-1-16,-1-1 0 15,-2 0 0-15,1 0 0 16,0 0 0-16,0 0 1 16,-2 3-1-16,3 2 0 15,-2-1 0-15,1 0-1 16,2 5 1-16,-2-3-2 15,0 2 3-15,-1-1-3 0,2-1 2 16,-1-2-1-16,0-2 1 16,2 4 0-16,-2-1 0 15,1 0-1-15,-1 3 1 16,2-4-1-16,0 2 1 15,1-1-1-15,-1 0 1 16,1 3-1-16,-3-4 1 16,0-1 0-16,0 1 0 15,2 2 0-15,-3 0 0 16,1-1 1-16,-1 1-1 15,-1-1 0-15,3 3 0 16,-3-1 0-16,3 0 1 16,-2 0-1-16,2 2 0 15,-3 0 0-15,1-3 0 16,-3 2 0-16,3-3 0 0,-1 3 1 15,-1-1 0-15,-2 0 0 16,3 1-1-16,-1 0 0 16,1 2 0-16,-2-3 1 15,3 2-1-15,-2-2 0 16,1 1-1-16,3 0 1 15,-1-4 0-15,-2-1 0 16,3 1 0-16,0 2 1 16,-2-1-2-16,4 0 2 15,-2 2-1-15,0-1 0 16,2-2 0-16,1 1 0 15,-1-1 0-15,1 0 1 0,-2-1-1 16,0 2 0 0,-1-2 0-16,3 1 0 0,-2 0 0 15,-1 3 0-15,1-2 0 16,-1 0 1-16,5 0-1 15,-2-1 0-15,-1 1 0 16,2 1-1-16,-1-1 2 16,2-1-2-16,-4-1 2 15,4 3-2-15,-3-2 2 16,1-1-1-16,0 1 0 15,-2 3 1-15,3-2-1 16,-2 3 2-16,-1-2-2 16,2 1 0-16,2 3 0 15,-3-3 0-15,3 1 0 16,-2 0 1-16,2-4-1 15,-3 1 0-15,4-3 0 0,-1 1 0 16,1-2 0-16,-1 2 1 16,1-1-2-16,-1 0 2 15,1 2-1-15,1 0 0 16,-2 5 0-16,2-2-1 15,-2-2 0-15,3 4-1 16,-2-5 2-16,0 3-1 16,0-1 1-16,3-2-1 15,0-1 1-15,0 0 0 16,-2 3 0-16,2-2 1 15,2 3-1-15,1-1 0 16,-4 5 0-16,1-2 0 16,4 4 0-16,-3-3 0 0,2 4 0 15,0-2 0-15,0 0 0 16,1 1 0-16,0-6 0 15,-1 5 0-15,0-5 0 16,-2 2 0-16,0-2 0 16,-1 0 1-16,1-1 1 15,1-1-4-15,-2-1 4 16,0 0-4-16,-2 0 4 15,4-4-4-15,-4 2 4 16,5-1-2-16,-3-1-2 16,0 0 4-16,0 2-4 15,3 1 4-15,-3 0-2 16,3 2 0-16,-2-1 0 15,1 1 0-15,-3 2 0 0,0-4 1 16,1 2-1-16,1-3 0 16,1-2 0-16,2 2 0 15,-2-2 0-15,3 0 1 16,2-3-1-16,0 0 0 15,0 2 0-15,1 2 1 16,4-3-1-16,0 2 0 16,-2-1 0-16,1-1 0 15,1 1 0-15,-1-1 1 16,0 0-1-16,-4-1 0 15,3 2 0-15,0-1 2 16,-2-2-2-16,3 4 0 16,2-3 2-16,1 3-2 15,0-2 2-15,2 2-2 16,1-2 2-16,0 0-3 0,2 2 2 15,0 1-1-15,2-1 0 16,0 1 0-16,3-1 0 16,1-1 0-16,0 1 0 15,0 2 0-15,-2-1 0 16,2 1 1-16,0-1-1 15,-2 1 0-15,0-2 0 16,0 4 0-16,-1-1 0 16,1 0 1-16,1-1-1 15,1 1 0-15,1-5 0 16,-3 4 0-16,4 0 0 15,3-5 0-15,-2 2 0 16,1-2 0-16,0 1 0 16,-3-1 0-16,4 1 0 0,-3 0 0 15,-1 3 1-15,1-1 0 16,-3-1-1-16,2 2 1 15,-6 0-1-15,4 0 1 16,1-2-1-16,-1 1 1 16,-1-4-1-16,5-1 0 15,-2 2 0-15,3-2 0 16,2 1 0-16,-5-2 0 15,5 4 0-15,-4-3 0 16,0 3 0-16,2-1 0 16,-4 2 0-16,0-1 0 15,-2 0 0-15,2-1 1 16,1 1-1-16,-2 3 0 15,3-5 0-15,0 1 0 0,3 1 0 16,-1 1 0-16,2-1 0 16,-2 0 0-16,1 1 0 15,-2-2 1-15,2 4-1 16,-3-3 0-16,-1 1 0 15,2-1 0-15,-3-1 0 16,0-2 0-16,3 3 1 16,2-1-1-16,-1-1 0 15,0-1 0-15,5 1 0 16,-4 6-2-16,6-4 2 15,-3 2-1-15,1 2 1 16,-5-1-1-16,4 0 1 16,0-2-1-16,-3 2 1 0,-2-3 1 15,1 0-1-15,1 1 0 16,3 0 0-16,0-1 0 15,3-1 0-15,3 5 0 16,-1-1 0-16,3 1 0 16,-1 0 0-16,1 2 0 15,2 0 0-15,-1 1 0 16,-2-1 0-16,3-2 0 15,-3 1 0-15,3-2 1 16,5 0-1-16,1-1 0 16,0-2 0-16,0 2 0 15,2-1 0-15,3 0 0 16,-2 0 0-16,0-2 0 15,0-1 0-15,2 0 0 0,2-1 0 16,2-1 0-16,3-1 0 16,-2-1 0-16,0-1 0 15,1 1-1-15,-2 1 0 16,-1 1 0-16,-3 1 0 15,0 2-1-15,-1 3 2 16,4-3-2-16,0 3 1 16,-3-2 1-16,1 1 0 15,-2 1-1-15,2-5 1 16,-1 0 0-16,-3 0 0 15,-3 2 0-15,3-2 0 16,2 0 0-16,2-1 0 16,-1 0 0-16,3 2 0 15,-3-1 1-15,2-1-1 16,0 0 0-16,-3-2 0 0,3 2 0 15,-1-2 0-15,2-1 0 16,2-1 0-16,2-2 0 16,0 2 1-16,0 0-1 15,1-1 0-15,-1 1 0 16,-3-1 1-16,2 2-1 15,-1-2 0-15,3 4 1 16,0-3-1-16,4 1 1 16,-2 0-1-16,2-1 1 15,0 1-1-15,2-2 1 16,-2 0 0-16,4 0-1 15,1 0 1-15,3 0 0 0,-4 0-1 16,6 3 1-16,0-1-1 16,2 2 1-16,-1 2-1 15,1 1 1-15,0-1 0 16,1 1-1-16,4 1 1 15,-2-2 0-15,0 0 0 16,3 1-1-16,2 2 2 16,1-3-2-16,-1 2 1 15,5-1-1-15,0-2 1 16,1 2-1-16,4-2 0 15,1 3 0-15,0-4 0 16,-3 2 1-16,3 0-1 16,-3 2 0-16,5 1 0 15,-2-1 0-15,0 0 0 16,-5 2 0-16,4-2 1 0,0 1-1 15,1-2 0-15,3 1 0 16,2 0 0-16,-2-4 1 16,0 0-1-16,4-1 0 15,-4 2 0-15,3-3 0 16,2 2 0-16,-2 0 0 15,-6-2 0-15,5 2 1 16,-5 0-2-16,5-1 2 16,2 0-1-16,-3-1 0 15,1 1 0-15,-3-1 1 16,3-1-1-16,-2 1 0 15,4 2 0-15,-2 0 0 16,0-2 0-16,-3 2 1 16,-3-2-1-16,2 0 0 0,2-1 1 15,2-1-1-15,-4-1 0 16,-1-1 1-16,2-2 0 15,3-1-1-15,-1-1 0 16,4-1 0-16,-3-2 1 16,1-1-1-16,-3-1 0 15,0 0 0-15,-1 0 0 16,2 1-1-16,-2 0 1 15,-5 0 0-15,-1 0 0 16,-2 1 0-16,-1-2 0 16,-2 0 0-16,2 1 0 15,-2-1 0-15,0-1 0 16,-1-1 0-16,-1-2 0 15,2 1 0-15,-1-2-1 0,-2 3 1 16,-3-1 0-16,-5-1 0 16,-3 4 0-16,-3 2 0 15,-7 6 0-15,-6 2 0 16,-5 1-1-16,-10 0-2 15,2 10-5-15,-15-16-26 16,14 9-2-16,-10-11-1 16,10 0-1-16</inkml:trace>
  <inkml:trace contextRef="#ctx0" brushRef="#br2" timeOffset="50397.8826">17559 7331 66 0,'4'-19'35'0,"-4"19"-2"16,-4-9 3-16,4 9-28 15,0 0-1-15,0 0-1 16,0 0 0-16,0 0-2 15,-14-7-1-15,14 7 0 16,0 15-1-16,5 1 0 16,-1 6-1-16,1 7 0 15,-1 4 0-15,5 4 0 16,-3-2-1-16,6-3 2 15,-1-8-1-15,1-8 0 16,4-13 0-16,8-15 0 0,0-9 1 16,5-7-1-16,1-9 0 15,5-4 0-15,-2-1-1 16,0 2 1-16,0 7-1 15,-5 5 0-15,-2 10 1 16,-3 12-1-16,-3 14 0 16,-5 15 1-16,-5 16 0 15,-6 17 0-15,-8 14-1 16,-6 12 0-16,-7 13 1 15,-5 7-1-15,-3 2 0 16,-8 2 0-16,-1-8 1 16,-2-4-1-16,-4-11 0 15,0-11 0-15,-2-16 0 16,3-17-1-16,-3-10-4 0,0-31-9 15,18-7-23-15,-4-24-2 16,17-12 0-16,4-21-3 16</inkml:trace>
  <inkml:trace contextRef="#ctx0" brushRef="#br2" timeOffset="50618.8953">18360 7389 108 0,'26'-1'38'16,"-4"-10"1"-16,8 1-2 0,4-8-36 16,7 1 0-16,7-5-1 15,7 2-1-15,3 5-3 16,-4-9-18-16,0 18-15 15,-15-1 1-15,-4 11-2 16,-21-1-1-16</inkml:trace>
  <inkml:trace contextRef="#ctx0" brushRef="#br2" timeOffset="50784.9048">18440 7590 116 0,'-26'37'39'0,"12"-17"2"15,25-8-3-15,16-21-37 16,24-15-2-16,25-2-9 0,3-23-16 15,21 5-13-15,1-9 1 16,8 3-3-16,-5-3-1 16</inkml:trace>
  <inkml:trace contextRef="#ctx0" brushRef="#br2" timeOffset="51366.938">20366 6676 93 0,'-19'-26'37'0,"-6"12"0"16,-23 5 2-16,-4 16-31 15,-19 6-1-15,1 20 0 16,-14 9-2-16,0 14 0 16,0 10-2-16,14 10 1 15,6 1-2-15,26 2-2 16,18-3 1-16,23-8-1 15,22-9 0-15,25-14-2 16,18-8-1-16,17-24-5 16,23 1-16-16,0-23-14 0,8-4-4 15,-7-16 1-15,6-3 0 16</inkml:trace>
  <inkml:trace contextRef="#ctx0" brushRef="#br2" timeOffset="51583.9505">21143 6855 119 0,'-28'24'39'16,"-4"12"1"-16,-17 4-2 15,-3 14-39-15,-8 9 0 16,-2 9 1-16,1 2-1 15,-4 1-1-15,8-4-1 16,10-16-7-16,24-6-27 0,-1-26-1 16,24-23 0-16,0 0-1 15</inkml:trace>
  <inkml:trace contextRef="#ctx0" brushRef="#br2" timeOffset="51737.9593">20753 7065 110 0,'-2'-40'40'0,"4"18"2"15,-7 6-3-15,5 16-31 16,11 2-3-16,7 10-2 15,12 4-4-15,8-9-9 16,24 16-15-16,-2-13-14 16,17 5-1-16,2-9-1 15,17 1-1-15</inkml:trace>
  <inkml:trace contextRef="#ctx0" brushRef="#br2" timeOffset="52053.9773">22154 6474 103 0,'0'0'41'0,"-17"23"-1"0,15 8 0 15,-12 15-30-15,1 6-8 16,2 10-1-16,2 9 1 15,-4 4-3-15,2-3-2 16,12 15-26-16,-6-18-11 16,19-3 0-16,0-13 0 15,14-7-2-15</inkml:trace>
  <inkml:trace contextRef="#ctx0" brushRef="#br2" timeOffset="52402.9973">21595 7418 109 0,'2'9'40'0,"12"-10"1"15,26 1-1-15,11-9-37 16,33-7-1-16,15-6 0 16,20-5-1-16,15-6 0 15,3 1-2-15,5 12-15 16,-21-9-21-16,0 18-4 0,-21 4 1 15,-11 13-3-15</inkml:trace>
  <inkml:trace contextRef="#ctx0" brushRef="#br2" timeOffset="53112.0379">21867 8472 90 0,'0'0'39'0,"-12"5"-1"16,12-5 1-16,-16 0-35 15,16 0 0-15,2-18-1 16,9 2 0-16,3-6-1 16,2-1 0-16,4-4 0 15,-1-1-1-15,1 0 0 16,-1 8-1-16,-4 1 1 0,-5 8-1 15,-10 11 0-15,0 0 1 16,9 12-1-16,-11 8 0 16,1 5 0-16,1 9 1 15,3-2-1-15,4 5 0 16,5-4 1-16,6-5-1 15,6-7 0-15,3-13 1 16,5-12 0-16,1-15-1 16,0-14 1-16,-4-11 0 15,-4-13-1-15,-4-10 1 16,-9-10 0-16,-11-8 0 15,-7-4 0-15,-8 1 0 16,-6 4 0-16,-3 6 0 16,-1 7 0-16,1 11 1 15,4 12-2-15,13 12 1 0,14 8 0 16,18 9 0-16,13 6 1 15,20 3-2-15,13 2 1 16,9 1-1-16,13 6 0 16,1 1-1-16,0 5-3 15,-8-2-7-15,0 22-8 16,-29-19-11-16,2 17-11 15,-23-8 0-15,-7 7-2 16,-17-7 1-16</inkml:trace>
  <inkml:trace contextRef="#ctx0" brushRef="#br2" timeOffset="53961.0864">22685 7919 109 0,'0'0'40'0,"-12"9"-1"16,21 1-1-16,6-11-35 16,10 7-1-16,7-5 0 15,5 5 0-15,-1 2-1 16,0 1 0-16,-5 8 0 15,-6 3-1-15,-15 7 0 16,-6 0-1-16,-15 8 2 16,-7-2-2-16,-10 1 2 15,-3-2-1-15,0-6 1 16,5-5-1-16,5-10 0 15,11-11 0-15,11-11 0 16,13-11 0-16,13-10 0 16,10-8 0-16,6-11 1 15,5-3 0-15,4-2 0 0,-6 5 1 16,-4 3-1-16,-6 11 1 15,-15 7 0-15,-10 17 0 16,-11 13-1-16,-19 18 2 16,-13 14-3-16,-7 13 0 15,-3 6 0-15,5 7 0 16,5 2 0-16,14-2 0 15,14-5 0-15,18-10 0 16,24-9-2-16,15-11 0 16,23-10-2-16,5-11-3 15,10-1-6-15,-12-25-6 16,16 17-12-16,-20-18-11 0,-3 7 2 15,-20-6-1-15,-7 9 3 16,-19-1 37-16,-16 1 11 16,6 20 8-16,-29-14 13 15,13 9 10-15,-18 11 1 16,18-11 2-16,-23 9-2 15,23-9-34-15,0 0-4 16,0 0-4-16,0 0-2 16,0-19-2-16,12 15-8 15,-15-14-5-15,17 17-5 16,-23-14-12-16,9 15-9 15,0-18-1-15,-5 5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7243285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the graphs for inverse, inverse square and inverse square root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curves we are expected to deal with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success in 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look like we are learning!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43720" y="6242400"/>
              <a:ext cx="2661120" cy="37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35440" y="6232680"/>
                <a:ext cx="2674080" cy="39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274040" y="824400"/>
              <a:ext cx="3541320" cy="4340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60000" y="820080"/>
                <a:ext cx="3559680" cy="435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48080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1200" y="90000"/>
              <a:ext cx="8655840" cy="5612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7600" y="81000"/>
                <a:ext cx="8664840" cy="563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1388</TotalTime>
  <Words>224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61</cp:revision>
  <dcterms:created xsi:type="dcterms:W3CDTF">2006-08-16T00:00:00Z</dcterms:created>
  <dcterms:modified xsi:type="dcterms:W3CDTF">2014-03-11T23:17:54Z</dcterms:modified>
</cp:coreProperties>
</file>