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69" r:id="rId5"/>
    <p:sldId id="272" r:id="rId6"/>
    <p:sldId id="273" r:id="rId7"/>
    <p:sldId id="274" r:id="rId8"/>
    <p:sldId id="275" r:id="rId9"/>
    <p:sldId id="27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0T21:25:36.309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3179 7941 79 0,'0'0'37'0,"18"5"-2"16,-18-5 2-16,6 30-32 15,-14-3 0-15,4 6-1 16,-4-2 1-16,7 2 0 16,7-14-1-16,18-13 0 15,22-36 0-15,35-34 0 16,35-39 0-16,32-26-4 15,27-13-11-15,6-31-23 16,20 3-4-16,-16 1-2 0,-9 22-2 16</inkml:trace>
  <inkml:trace contextRef="#ctx0" brushRef="#br1" timeOffset="118723.7906">8020 7808 66 0,'17'15'36'16,"-10"-6"-2"-16,3 15 1 16,-10-1-27-16,9 13-1 15,-9-2-1-15,13 7 0 16,-8-6-1-16,7-3 0 0,12-16-1 15,25-25 1-15,22-29 0 16,31-30-1-16,34-32 1 16,33-26-3-16,33-16-13 15,12-32-23-15,22-3-5 16,-10-8-1-16,-1 5-1 15</inkml:trace>
  <inkml:trace contextRef="#ctx0" brushRef="#br2" timeOffset="278681.9397">2717 9043 101 0,'0'0'38'0,"7"-21"1"0,-7 21-2 15,0 0-33-15,0 0-2 16,0 0 1-16,0 0-1 15,-2 33 0-15,1-1 0 16,0 4-1-16,-2 3 1 16,6-3-1-16,6-3 1 15,11-20 1-15,14-24-1 16,22-30 1-16,34-31-2 15,20-19 0-15,17-15 0 16,6-14-3-16,4-9-3 16,10 17-19-16,-21-6-14 15,-4 18-5-15,-31 13 1 16,-9 12-2-16</inkml:trace>
  <inkml:trace contextRef="#ctx0" brushRef="#br2" timeOffset="295073.8772">10920 8861 67 0,'-22'-11'35'15,"-4"8"-3"-15,-6 4 1 16,-7 5-32-16,-8 3-1 16,1 1 0-16,-4 1 0 0,-4-1 0 15,-2-4 0-15,-4-3 0 16,-3-4 3-16,-2-1 0 15,-10-3 0-15,-4 4 0 16,-14-2 1-16,-4 5 0 16,-14 3 0-16,0 7-1 15,-14 3-1-15,-3 7 0 16,-6-1-1-16,6 2-1 15,-7 0 0-15,0 0 0 16,-3-3 0-16,-4-3 0 16,3-5 0-16,-1-5 0 15,-5-3 0-15,-1-4-1 16,-3-1 1-16,1-8 0 15,-2 2 0-15,1-3 0 16,-4-3 0-16,-1-2-1 0,0-2 2 16,6-2-2-16,-2-1 1 15,-2-3 0-15,-1 3 0 16,6-5 1-16,-2 4-1 15,3 1 0-15,-6 3 0 16,3 3 1-16,1 1-1 16,6 5 1-16,5 1-1 15,4 4 1-15,7 2 0 16,11 3 0-16,13 0-1 15,16 3 1-15,14 0 0 16,16 1-1-16,13 2 0 16,12 2 0-16,14 3-1 15,7 2 1-15,10 6-1 16,0 2 1-16,5 8 0 0,-2 7 0 15,-3 10-1-15,0 2 1 16,-1 6 0-16,-2 4 0 16,-3 1 1-16,0 3-1 15,-7 2 1-15,3 0 0 16,0-5-1-16,-3 1 0 15,0-1 1-15,-3 1-1 16,1-6 0-16,-3 1 0 16,0-9 0-16,-2-4 0 15,2-7 0-15,0-9 0 16,2-6 0-16,-1-8 0 15,-1-8 0-15,3-4 1 16,-1-3-1-16,-2-1 0 0,-3-2 0 16,-6 2 0-16,-7 2 0 15,-7 1 1-15,-7 3-1 16,-6-1 0-16,-6 5 0 15,-6-1 0-15,-9 0 0 16,-1 2 0-16,-7-2-1 16,-8-2 2-16,-6 1-1 15,-4-2 0-15,-5 0-1 16,-6 0 2-16,-2 1-1 15,-8 0 0-15,-4 4 0 16,2 0 0-16,-4 4 0 16,10 2 0-16,-8-2 1 15,8 5-2-15,0-4 0 16,10-3 0-16,7 2 0 15,7-5 1-15,7-1-2 0,4-4 2 16,10 0-1-16,5-2 2 16,5 0-1-16,6-2 1 15,3 1-1-15,4 2 0 16,1-1 1-16,8 4-1 15,-2 1-1-15,5 2 1 16,5 3-1-16,2 2 1 16,3 3 0-16,4 2-1 15,3 6 1-15,1 2-1 16,5 4 1-16,-4 3 0 15,6 6-1-15,-1 3 1 16,2 5 0-16,1 3 0 16,3 7 0-16,-2-3-1 0,5 6 1 15,-1 3-2-15,0-1 2 16,0 1-2-16,3-2 2 15,-1-4-2-15,7-2 2 16,2-5-1-16,5-2 1 16,13-8 0-16,6-3 0 15,12-5 0-15,12-5 0 16,10-3 1-16,10-2-1 15,5-6 0-15,10 0-1 16,5-2 1-16,9 1 0 16,5-2-1-16,6 2 1 15,4-4-1-15,9 0 0 16,12-5 1-16,11-1 0 15,6-5 0-15,12-5 0 16,15 0-1-16,9-6 1 0,11-1 0 16,16 0 0-16,3-1 0 15,12 3 0-15,12 2 0 16,10 3 1-16,5 2-1 15,12 3 1-15,6-1-1 16,2-3 1-16,4 1-1 16,12-5 1-16,0-1-1 15,6-6 0-15,9-2 1 16,7-1 0-16,8 4-1 15,0-2 1-15,6 4-1 16,-1 4 1-16,-5 4-1 16,-2 4 0-16,-10 3 1 15,-8 2-1-15,-9-1 0 16,-2 2 0-16,-7-2 0 0,-3 0 0 15,-3-4 0-15,-10 0 0 16,-5-1 0-16,-12-2 0 16,-9-1 0-16,-17-2 0 15,-17-2 0-15,-20 3 0 16,-17-3-1-16,-23-6 2 15,-15-1-2-15,-23-5 1 16,-15-3 1-16,-19-2-1 16,-16-5 0-16,-13-5 1 15,-13-2-1-15,-13-3 2 16,-6-2 0-16,-15-2-1 15,-7 0 2-15,-10-5-2 16,-10-3 1-16,-8-2-1 16,-7-6 1-16,-9-3-2 0,-3-7 0 15,-5-3 1-15,-5-5-3 16,2-7 3-16,-1-4-1 15,1-3 1-15,4-5-1 16,5 0 1-16,1 0-1 16,4-3 0-16,1 4 0 15,4 1 0-15,1-1-2 16,0 5 2-16,4 1-1 15,0 5 0-15,-3 6 0 16,0 5 1-16,-4 7 0 16,1 9 1-16,-6 7-1 15,-7 11 0-15,-3 7 0 16,-9 6 0-16,-6 7 0 15,-6 3 0-15,-10 6 0 16,-4 1 1-16,-6 4-1 0,-11 8 1 16,-9 3 0-16,-11 9-1 15,-14 3 0-15,-5 10 0 16,-5 2-1-16,-4 5-5 15,-1-11-26-15,21-1-6 16,14-14 0-16,35-11-2 16</inkml:trace>
  <inkml:trace contextRef="#ctx0" brushRef="#br2" timeOffset="1.21638E6">1311 14576 29 0,'1'-26'36'0,"3"11"2"16,-7-1-4-16,3 16-12 15,0 0-19-15,0 0 0 16,-8 15 0-16,8 9 2 15,0 10-2-15,0 12-2 16,-1 11 0-16,-2 11 0 16,-2 7 0-16,3 6-1 15,-3 1 0-15,0-1-1 0,3-6 1 16,0-12-2-16,4-6-3 15,-5-25-18-15,13 0-12 16,-10-32-2-16,0 0 1 16,5-16 0-16</inkml:trace>
  <inkml:trace contextRef="#ctx0" brushRef="#br2" timeOffset="1.21693E6">929 14691 51 0,'-32'-32'37'16,"16"15"-1"-16,-1-4 0 15,17 7-29-15,4-5-1 0,18 2-3 16,14-8 1-16,15-2 0 16,8-5-1-16,10 0-1 15,5-2 0-15,6 3-1 16,-3 6 0-16,-4 4-1 15,-11 9 0-15,-5 9 0 16,-11 12 0-16,-9 12 0 16,-7 9 0-16,-11 14 1 15,-3 9-2-15,-8 9 2 16,-5 7-1-16,-6 5-1 15,-5 3 1-15,2 1-1 16,-7-6 0-16,6-5 0 16,-1-7 1-16,2-9-2 15,6-10 2-15,0-13 0 0,6-13 0 16,-6-15 1-16,19-16 0 15,-2-9-1-15,3-15 1 16,0-5 0-16,6-7 0 16,-4-1-1-16,6 4 1 15,-1 5 0-15,-4 9-1 16,-5 9 1-16,3 12-1 15,-3 12 0-15,-3 10 1 16,0 10-1-16,-6 11 1 16,1 3-1-16,-1 9 0 15,0 5 1-15,-2 1-1 16,0 0-1-16,1-2 0 15,1-9-3-15,6-1-5 16,-7-24-17-16,17 5-10 16,-3-24-3-16,8 0 0 0,-2-21 0 15</inkml:trace>
  <inkml:trace contextRef="#ctx0" brushRef="#br2" timeOffset="1.21731E6">2269 14831 41 0,'-6'15'35'16,"-8"-4"2"-16,9 11-2 15,-6-6-28-15,13 4-1 16,9-9-2-16,7 0 1 16,6-10-2-16,14-2-1 15,5-11 0-15,3-2 0 16,1-5-1-16,1-7 1 15,-9 1-1-15,-3-4 0 0,-13 2 0 16,-11-1 2-16,-12 2-2 16,-10 6 2-16,-14 4-2 15,-9 12 1-15,-9 6-1 16,-5 17 0-16,-3 10 0 15,-1 13-1-15,2 8 0 16,4 10 0-16,11 1 1 16,11-1-2-16,19-8 2 15,13-9 0-15,19-17-1 16,21-14-1-16,20-10-4 15,8-23-10-15,25 6-11 16,-10-22-10-16,17 7-5 16,-12-12 0-16</inkml:trace>
  <inkml:trace contextRef="#ctx0" brushRef="#br2" timeOffset="1.21849E6">3776 14567 54 0,'-14'0'37'15,"8"13"-1"-15,-10 6-2 16,6 15-32-16,-6 10 0 15,-2 16 0-15,-4 8 1 16,-1 12-1-16,-4 1 0 16,3 2 0-16,1-10 0 15,4-5 1-15,4-15-2 16,9-12 1-16,5-17-1 15,1-24 0-15,18-6-1 16,-1-23 1-16,3-14-1 16,2-13 1-16,1-11 0 15,1-10-1-15,-3-6 1 16,-2 1 1-16,-1 5 0 15,-4 8 0-15,-4 11-1 0,0 13 1 16,-6 13 0-16,3 13 0 16,-7 19-1-16,13 6-1 15,-4 13-1-15,1 7 2 16,0 5-2-16,9 5 0 15,3 1 0-15,7-2-1 16,6-7 1-16,9-5 0 16,6-10 1-16,5-12-1 15,5-15 1-15,3-9 3 16,-3-12-1-16,-2-3 1 15,-11-9-1-15,-5 4 0 16,-9 2 1-16,-5 7-1 16,-8 8 0-16,-12 10-1 0,-8 16-1 15,-2 9 1-15,-5 20-3 16,-7 12 3-16,0 12-3 15,0 11 1-15,-1 7-1 16,3 8 1-16,4 1-1 16,7-3-1-16,6-6 2 15,5-9-2-15,15-8 0 16,4-17-1-16,13-5-2 15,2-21 0-15,13-5-1 16,3-16 0-16,3-7 1 16,-3-11 0-16,-3-3 2 15,-7-4 0-15,-11-2 4 16,-5-1-1-16,-11-2 2 15,-9 4 1-15,-10-3 0 0,1 9 1 16,-11 2 0-16,-1 5 0 16,-5 4 1-16,-3 10 1 15,-9 8-2-15,-1 13 1 16,-11 9-1-16,-1 11 0 15,-1 8 0-15,-3 10 0 16,4 5-1-16,3 2 0 16,9 0-1-16,5-5 1 15,15-7-1-15,13-7 0 16,8-12-1-16,12-13 0 15,9-13 1-15,6-12-1 16,3-14 0-16,1-12 0 16,1-9 1-16,-2-9-1 15,-11-7 1-15,-3 1-1 16,-8 3 0-16,-7 7 0 0,-10 12 1 15,-2 8-2-15,-10 14 2 16,5 18-1-16,-20 8 0 16,5 17 0-16,2 9 0 15,-3 9 0-15,7 3-1 16,1 1-2-16,12 4-2 15,6-16-4-15,22 7-10 16,-8-27-7-16,32 6-11 16,-6-21-3-16,24 4 1 15</inkml:trace>
  <inkml:trace contextRef="#ctx0" brushRef="#br2" timeOffset="1.21907E6">5706 14930 42 0,'-14'-5'37'16,"-8"-5"2"-16,7 11-2 15,-14-6-30-15,8 15-1 16,-10-1 1-16,3 12-3 15,-8 7 0-15,0 10-1 16,-2 4-1-16,3 4 0 16,5 1 0-16,7-2 0 15,8-4-1-15,11-7 0 16,13-12-1-16,9-6 1 0,11-11 0 15,8-9-1-15,6-6 1 16,-1-7-1-16,4-7 0 16,-3-6 0-16,-5-2 0 15,-3-4 0-15,-7 2 0 16,-7 1 0-16,-3 3 0 15,-5 7 0-15,-3 9 0 16,-10 14 0-16,12-4 0 16,-11 26 0-16,-2 12 0 15,0 14 0-15,0 13 0 16,-1 13-1-16,-1 8 1 15,-1 8-1-15,-3 1 1 16,-1-5-1-16,-1-4 1 16,-2-4-1-16,-7-15 2 0,-6-11 0 15,-4-13-1-15,-3-16 0 16,-9-16 1-16,2-14-2 15,-5-14 1-15,6-14-2 16,4-10 0-16,1-14-3 16,16 2-3-16,0-11-8 15,30 26-9-15,-17-17-6 16,31 25-9-16,-10-1 1 15</inkml:trace>
  <inkml:trace contextRef="#ctx0" brushRef="#br2" timeOffset="1.21941E6">6210 14914 45 0,'0'0'38'0,"8"11"1"15,-7 24-2-15,-12 6-30 16,1 13-2-16,-5 6-2 16,1 10 0-16,0-1-1 15,2 0-2-15,6-3 1 16,1-13-4-16,15-2-9 0,-8-30-24 15,23-4-2-15,-1-24-4 16,13-9 4-16</inkml:trace>
  <inkml:trace contextRef="#ctx0" brushRef="#br2" timeOffset="1.21955E6">6241 14667 45 0,'-47'-14'37'0,"8"13"-1"16,15 6-34-16,4 4-25 15,20-9-16-15,0 0 3 16</inkml:trace>
  <inkml:trace contextRef="#ctx0" brushRef="#br2" timeOffset="1.21991E6">6817 14946 52 0,'-20'-8'40'16,"7"11"-2"-16,-10-4 0 15,2 16-31-15,-5 1-1 0,1 20-2 16,-7 4-1-16,3 10 0 16,0 4-1-16,7 5-1 15,6-4 0-15,15-5 1 16,7-7-1-16,11-11 0 15,15-15 0-15,14-10-3 16,15-5-8-16,-3-26-12 16,25 9-9-16,-10-22-9 15,13 0-1-15,-5-12-1 16</inkml:trace>
  <inkml:trace contextRef="#ctx0" brushRef="#br2" timeOffset="1.22032E6">7869 14734 51 0,'18'-21'40'16,"-12"-1"-1"-16,7 9-1 16,-19 3-33-16,6 10 0 15,-9 17-2-15,2 11-2 16,-8 11 1-16,2 10-2 15,-2 8 1-15,3 9-1 16,0 0 0-16,8-2 0 16,2-7-1-16,4-9 0 15,10-9-5-15,-9-19-30 16,16-8-2-16,-1-24-1 15,5-8 1-15</inkml:trace>
  <inkml:trace contextRef="#ctx0" brushRef="#br2" timeOffset="1.22052E6">7848 14670 45 0,'-27'-20'41'16,"12"13"-1"-16,-2-1 0 16,17 8-14-16,0 0-23 15,29-6-1-15,4-6-1 16,14 1 0-16,9-4-1 15,8 3 0-15,3 4-5 16,-9-6-28-16,9 20-4 16,-17-2-2-16,-7 14-2 15</inkml:trace>
  <inkml:trace contextRef="#ctx0" brushRef="#br2" timeOffset="1.22074E6">7839 15019 62 0,'-5'15'40'16,"5"-15"0"-16,14 0 0 16,15-15-37-16,7 0 0 15,5-6 0-15,9-1-1 16,7-1-3-16,-3-9-18 15,12 15-20-15,-9-3 0 16,7 12-1-16,-15-3 0 16</inkml:trace>
  <inkml:trace contextRef="#ctx0" brushRef="#br2" timeOffset="1.22121E6">8526 14894 47 0,'0'0'40'0,"10"-18"-1"16,-10 18 0-16,0 0-30 15,-12 23-2-15,-5-4-2 16,3 16 0-16,-6 3-2 15,4 10-1-15,-5 2 0 16,7 2-1-16,4-1 0 16,7-6 0-16,6-10 0 15,10-6 0-15,10-13 0 0,7-12 0 16,8-15-1-16,10-8 1 15,4-11 1-15,-3-7-1 16,2-7 0-16,-6 0 0 16,-7-2 0-16,-9 3 0 15,-6 5 0-15,-9 8-1 16,-5 6 0-16,-6 8 0 15,-3 16 0-15,0 0 0 16,-13 13 0-16,6 11-1 16,-1 6 0-16,1 9 0 15,-1 5-2-15,2 0 0 16,8 1-1-16,3-13-4 15,13 11-9-15,-7-32-14 0,22 4-7 16,-2-21-2-16,16 0 2 16</inkml:trace>
  <inkml:trace contextRef="#ctx0" brushRef="#br2" timeOffset="1.22158E6">9268 15007 57 0,'-7'20'38'0,"-4"-4"0"15,6 11 0-15,-1-2-34 16,6 4 0-16,-2-2-1 16,4 5-1-16,0-3 0 15,3-3 0-15,-3-7 0 16,1 0 0-16,-3-19 0 0,9 10-1 15,-9-10 1-15,12-22-1 16,-5 0 0-16,-2-9 0 16,5-7 0-16,1-2-1 15,-2-8 1-15,3 5-1 16,-2 0 1-16,0 5-1 15,-2 4 1-15,-1 9-1 16,1 3 1-16,1 7-1 16,2 5 0-16,0 5-2 15,7 10-5-15,-18-5-13 16,32 10-15-16,-16-5-3 15,7 11-4-15,-4-9 2 16</inkml:trace>
  <inkml:trace contextRef="#ctx0" brushRef="#br2" timeOffset="1.22202E6">9715 14949 52 0,'0'0'39'0,"-14"-2"-1"16,14 2 1-16,-4 13-30 15,6 1-3-15,-3-2-2 16,2 10-1-16,-3 4 0 16,1 5 0-16,-6 3-1 15,2 2 0-15,-2 0 0 16,-1-3 0-16,-1-3-1 15,3-4 0-15,1-13-1 0,5-13 1 16,0 0 0-16,14-19-1 16,1-9 1-16,4-9-1 15,2-5 1-15,5-8 0 16,-1 2 0-16,-1-2-1 15,1 7 1-15,-7 9 0 16,-2 8 0-16,-6 11-1 16,-10 15 0-16,11 6 1 15,-9 15-1-15,-2 5 0 16,1 9 0-16,4 5 0 15,4 4-1-15,6-1-1 16,8 1-3-16,3-14-6 16,18 10-9-16,-14-28-10 0,23 11-10 15,-8-20-1 1,10 5 1-16</inkml:trace>
  <inkml:trace contextRef="#ctx0" brushRef="#br2" timeOffset="1.22251E6">10493 14946 52 0,'-3'-13'39'15,"3"13"0"-15,0 0 1 16,0 0-32-16,-6-14-3 15,6 14 0-15,-22 2-1 16,5 4-1-16,-7 4-1 0,-3 6 0 16,-9 5 0-16,3 6-1 15,-7 6 0-15,4 6 1 16,4-2-1-16,6 0 0 15,7-3-1-15,7-2 1 16,11-4 0-16,11-9-1 16,8-10 1-16,6-8 0 15,7-8-1-15,4-10 1 16,1-7 0-16,0-5-1 15,0-7 0-15,-6 0 1 16,-2-1-1-16,-5 5 0 16,-6 3 1-16,-5 7-1 15,-8 10 0-15,-4 12 0 16,0 0 0-16,-6 25 0 0,-6 7 0 15,0 4-1-15,2 6 0 16,-2 0-1-16,11 2-3 16,-5-12-7-16,26 10-9 15,-13-29-14-15,25 4-4 16,0-17-3-16,14 0 2 15</inkml:trace>
  <inkml:trace contextRef="#ctx0" brushRef="#br2" timeOffset="1.22281E6">10972 14970 50 0,'0'0'39'16,"-22"-6"0"-16,22 6 0 15,-31 5-26-15,15 3-7 16,-11 4-1-16,-1 10-1 16,-9 2 0-16,1 8-1 15,1 1-1-15,3 4 1 16,6 0-2-16,7-1 0 15,8 0 0-15,15-7-1 16,11-7-1-16,10-4 1 16,10-7-3-16,5-8-1 15,13 4-11-15,-16-26-18 16,15 9-6-16,-10-14-1 15,2 3 0-15</inkml:trace>
  <inkml:trace contextRef="#ctx0" brushRef="#br2" timeOffset="1.2232E6">11079 15094 61 0,'-5'16'40'16,"12"2"-1"-16,-7-18 0 15,15 22-34-15,-6-14 0 16,16-3-1-16,0-9 0 15,10-6-2-15,1-6 1 16,4-3-2-16,-3-4 1 16,4-3-1-16,-7-2 1 15,-7 2-1-15,-12 0-1 16,-6 3 1-16,-16 5 0 0,-7 5-1 15,-7 6 0-15,-10 7 1 16,-3 10-1-16,-5 9 1 16,3 9-1-16,-3 6 1 15,5 9 0-15,4 1-1 16,10-1 1-16,9-1-1 15,11-9 0-15,10-5 0 16,11-11-1-16,11-12-3 16,20 0-8-16,-3-30-7 15,26 13-8-15,-15-25-11 16,23 3-3-16,-10-18 0 15</inkml:trace>
  <inkml:trace contextRef="#ctx0" brushRef="#br2" timeOffset="1.2235E6">11954 14327 71 0,'-11'9'41'0,"-9"-4"-2"15,6 13 2-15,-2-1-37 16,0 9-1-16,0 0-2 0,5 2 0 15,2-2 0-15,7 0-2 16,6-7-2-16,-4-19-5 16,37 16-30-16,-17-24-1 15,12 2 0-15,0-16 0 16</inkml:trace>
  <inkml:trace contextRef="#ctx0" brushRef="#br2" timeOffset="1.22365E6">12137 14344 68 0,'-8'12'41'0,"-1"12"-2"16,-14-3 1-16,12 14-30 15,-8-7-6-15,10 2-2 16,0-2-2-16,5-13-9 16,22 6-25-16,-18-21-4 0,28 15-2 15,-14-17-1-15</inkml:trace>
  <inkml:trace contextRef="#ctx0" brushRef="#br2" timeOffset="1.22451E6">493 14177 63 0,'0'0'36'15,"-3"19"-2"-15,-3 13-3 16,-8 3-28-16,4 8 0 15,-4 4-2-15,0-1-2 16,6-2-4-16,0-13-2 0,17 2-14 16,-9-33-11-16,30-5-2 15,-6-22 2-15,12-4 1 16</inkml:trace>
  <inkml:trace contextRef="#ctx0" brushRef="#br2" timeOffset="1.22465E6">639 14267 9 0,'23'-31'31'0,"-15"2"2"16,-1 18 2-16,-7 11-3 15,0 0-17-15,-25 15-3 16,17 6-4-16,-6 0-4 15,9 3-2-15,3 3-6 16,-2-12-29-16,18 5-2 16,1-14-3-16,12-1 1 0</inkml:trace>
  <inkml:trace contextRef="#ctx0" brushRef="#br2" timeOffset="1.22548E6">12426 14919 59 0,'-11'4'39'15,"11"6"-1"-15,0-10 0 16,20 8-35-16,3-8-2 16,11 0 0-16,8-4-1 15,9-2-1-15,13-2-5 16,6-12-30-16,13 5-1 15,1-9 0-15,8 6-1 0</inkml:trace>
  <inkml:trace contextRef="#ctx0" brushRef="#br2" timeOffset="1.22607E6">13509 14386 58 0,'0'0'37'0,"-23"3"-2"15,14 17 1-15,-6 5-30 16,4 13-2-16,-3 6 0 16,0 15-1-16,-1 4-1 15,5 11-1-15,-4-1 0 16,8-1 0-16,-1-6-1 15,7-5 0-15,5-10 1 16,-1-12-1-16,3-13 1 16,4-11 0-16,-1-15-1 15,3-6 1-15,-4-12 0 16,2-4 0-16,-2-5 0 15,0-7-1-15,2 1 1 16,-2-1-1-16,7 7 0 0,-1 4 0 16,5 4 0-16,4 9 0 15,5 7-1-15,-1 12 2 16,0 4-1-16,-2 8 0 15,-4 4 0-15,-3 3 1 16,-10 0-1-16,-10 0 0 16,-12-1 1-16,-12-1-1 15,-10-6 0-15,-9-1 0 16,-3-8 0-16,-4-3 0 15,2-6 0-15,6-12-2 16,11 1-3-16,4-21-15 16,28 14-18-16,4-16 0 15,23 10-2-15,3-9 1 16</inkml:trace>
  <inkml:trace contextRef="#ctx0" brushRef="#br2" timeOffset="1.22656E6">13984 14891 63 0,'-5'11'39'0,"5"-11"0"16,-10 22-1-16,-1-9-31 15,8 7-3-15,-3 4-1 16,5 4 0-16,-1 8-2 15,2-1 0-15,3-1 0 16,4-3 0-16,1-5 0 16,6-5-1-16,5-10 0 15,-1-10 0-15,7-9 0 0,1-10-1 16,3-8 2-16,2-5-1 15,1-7 0-15,4 0 0 16,-2-1 0-16,-1 3 1 16,0 8-1-16,-5 8 0 15,-3 9 0-15,-7 16 0 16,-6 11 0-16,-8 19 0 15,-4 14 0-15,-6 16 1 16,-3 10-2-16,-7 11 1 16,-4 3-1-16,-4 2 1 15,0-4-1-15,-4-8 1 16,-5-13 0-16,0-11-1 0,0-15 1 15,0-15 1 1,-1-14 0-16,2-14-1 0,3-12-1 16,0-13-1-16,8-6-3 15,-3-24-13-15,19 8-19 16,-7-16 0-16,15 6-4 15,-2-7 2-15</inkml:trace>
  <inkml:trace contextRef="#ctx0" brushRef="#br2" timeOffset="1.22741E6">15300 14618 39 0,'11'-2'36'0,"-11"2"2"16,0 12-2-16,-13-1-18 15,3 17-12-15,-8 0-2 16,2 12-1-16,-10 4 0 16,5 6-2-16,-3 5 1 15,4 3-1-15,1-3 1 16,6-3-1-16,2-9 0 15,4-6 0-15,5-14-1 16,3-8 1-16,-1-15-1 16,14-24 1-16,-3-10-1 15,2-10 1-15,3-10-1 16,1-8 1-16,0-6 0 0,-1 0 0 15,3 5 0-15,-4 4 1 16,-1 13-1-16,-5 7 0 16,1 10 0-16,-1 15 0 15,-9 14 0-15,14 4-1 16,-9 9 0-16,6 10 0 15,0 3 0-15,5 2-1 16,3-3 1-16,9-3-2 16,1-6 2-16,8-10-1 15,6-10 2-15,1-8-1 16,6-13 1-16,-3-2 1 15,1-7-1-15,-4-2 1 16,-9 5-1-16,-5 6 2 16,-12 9-3-16,-18 16 1 15,0 0-1-15,-3 38 1 0,-16 6-2 16,-4 11 0-16,-1 13 0 15,-2 8 0-15,4 3-1 16,7-1 0-16,13-5-2 16,4-18-9-16,25 5-6 15,-9-33-14-15,29 0-4 16,-3-22-3-16,11-2 2 15</inkml:trace>
  <inkml:trace contextRef="#ctx0" brushRef="#br2" timeOffset="1.22814E6">16217 14932 64 0,'0'0'38'0,"-30"-25"-1"0,20 24 1 16,-13-7-32-16,4 11-3 15,-5 5 0-15,-2 10 0 16,-6 6 0-16,-2 9-1 15,-3 7 0-15,0 4 0 16,4 5 0-16,4-2-1 16,8-2 0-16,6-5 0 15,12-9-1-15,13-9 1 16,12-14-1-16,10-12 0 15,9-16 0-15,7-11 1 16,4-9-1-16,4-8 0 16,-3-5 1-16,-4 1-1 15,-7 2 1-15,-8 7-1 16,-12 11 0-16,-7 11 0 0,-15 21 1 15,0 0-1-15,-17 13 0 16,-1 15 0-16,-2 11 0 16,1 4 0-16,3 3 0 15,9-3-1-15,6-4 1 16,11-10 0-16,14-9-1 15,9-16 1-15,14-8 0 16,8-14 0-16,7-5 0 16,0-7 0-16,2-5 0 15,-5 2 0-15,-5 2 0 16,-9 5 0-16,-12 6 0 15,-13 9 0-15,-20 11 0 16,0 0 0-16,-3 20 0 0,-12 8 0 16,-6 7 0-16,2 5 0 15,-2 3 0-15,3-2 0 16,6-3 0-16,2-5 0 15,6-9 0-15,6-9 0 16,-2-15 0-16,19-1 0 16,-3-16 1-16,-1-4-1 15,3-12 1-15,3-4 0 16,-1-6 0-16,0-5 0 15,-1-4 0-15,5 2-1 16,-4 1 2-16,2 4-2 16,-2 8 0-16,1 6 0 15,2 13-5-15,-9-1-7 16,9 25-4-16,-23-6-6 0,36 16-7 15,-21-9-10-15,18 10-3 16,-3-9 3-16</inkml:trace>
  <inkml:trace contextRef="#ctx0" brushRef="#br2" timeOffset="1.22862E6">17589 14908 53 0,'-11'-1'37'16,"-11"-10"0"-16,3 10 0 15,-18-9-27-15,7 9-3 16,-10-2-2-16,4 10 0 15,-9 1-1-15,6 11-1 16,-2 3 0-16,5 8 0 16,7 2-1-16,3 5-1 15,8 1 0-15,11-2 0 0,10-4-1 16,11-4-1-16,10-11 1 15,15-8-2-15,13-9-3 16,6-19-4-16,20 7-13 16,-10-25-16-16,17 3 2 15,-13-14-4-15,9 7 2 16</inkml:trace>
  <inkml:trace contextRef="#ctx0" brushRef="#br2" timeOffset="1.22897E6">17839 14844 77 0,'-23'24'38'0,"-6"-5"-1"15,13 18-6-15,-5-5-26 0,7 8-1 16,2 0-1-16,4 3 0 16,3-2-1-16,8-3-1 15,4-7 1-15,7-8-1 16,6-15 1-16,9-11-1 15,9-16 0-15,6-9 0 16,8-12-1-16,1-9 1 16,5-3-1-16,-3-2 1 15,-4 5-1-15,-9 6 0 16,-8 9 1-16,-6 9-1 15,-14 15 0-15,-14 10 0 16,-4 18 0-16,-6 11 1 16,-10 10-1-16,-2 8-1 15,4 7 0-15,-1-1-3 0,13 5-7 16,-3-20-6-16,26 13-10 15,-9-27-11-15,27 0-2 16,-4-19 0-16</inkml:trace>
  <inkml:trace contextRef="#ctx0" brushRef="#br2" timeOffset="1.22946E6">18742 14887 53 0,'0'-17'38'0,"0"17"-2"15,0 0 1-15,0 0-28 16,1-9-2-16,-1 9-2 15,-23 8-1-15,4 4 0 16,-6-1-1-16,-4 6 0 16,-7 0-1-16,1 3 0 15,1 3-1-15,4 0 1 16,7 0-1-16,4 3-1 15,9-6 0-15,11 0 0 16,10-3-1-16,7-5 1 16,8-4 1-16,3-5-1 15,5-4 0-15,0-5 0 16,-2 2 1-16,-4-2-1 15,-5 1 1-15,-4 6-1 0,-19-1 0 16,10 25 0-16,-15-5 0 16,-9 8 1-16,-4 3-2 15,-4 4 1-15,-1 1 0 16,1-5-2-16,4 0-4 15,-7-17-9-15,21 10-11 16,-10-26-12-16,14 2-1 16,2-17 0-16,12-2-1 15</inkml:trace>
  <inkml:trace contextRef="#ctx0" brushRef="#br2" timeOffset="1.23018E6">19991 14575 64 0,'-11'-11'37'16,"-17"-4"-2"-16,0 12 0 15,-13-5-27-15,-1 12-2 16,-9 2 0-16,1 14-2 15,-2 4 0-15,2 13-2 16,-1 10 1-16,8 7-2 16,4 6 1-16,8 6-2 15,14-3 1-15,14 0-2 16,11-9 1-16,14-9 0 15,19-12 0-15,11-14-3 16,16-8-5-16,-5-28-12 16,25 2-17-16,-15-23-1 0,14 2-1 15,-19-18 0-15</inkml:trace>
  <inkml:trace contextRef="#ctx0" brushRef="#br2" timeOffset="1.23058E6">20297 14262 85 0,'-19'9'38'0,"-13"9"0"16,9 25-2-16,-6 6-33 16,5 14 1-16,-4 5-2 15,5 12 0-15,-1 1-1 16,0 1 0-16,1-4 0 15,7-4 0-15,1-9-1 0,7-10 0 16,2-10 0-16,6-11 0 16,7-16 0-16,7-13 0 15,9-12 1-15,4-12-1 16,4-10 0-16,6-4 0 15,-2-6 0-15,2 1 0 16,-4 4 1-16,0 7-1 16,-9 10 0-16,-5 10 0 15,-9 13 0-15,-5 12 0 16,-6 8 0-16,-5 11 0 15,1 4-2-15,-2 3-2 16,8 1-3-16,-1-16-7 16,24 9-10-16,-8-30-13 15,21 3-1-15,-2-26-3 0,17-2 3 16</inkml:trace>
  <inkml:trace contextRef="#ctx0" brushRef="#br2" timeOffset="1.23139E6">20696 14846 83 0,'-22'7'39'0,"-11"-1"0"15,4 23-8-15,-5-3-25 16,2 11-2-16,3 3-1 16,4 6-1-16,4 0 0 15,8 3 0-15,10-8-1 16,10-5 0-16,10-10-1 15,9-7 0-15,10-15 0 0,9-9 0 16,5-14 0 0,2-12 0-16,-1-6 0 0,-2-7 0 15,-6-5 0-15,-4-1-1 16,-14 2 1-16,-8 2 0 15,-11 9 0-15,-8 7 0 16,-10 7 1-16,-6 10-1 16,-4 10 0-16,-4 7 0 15,5 8 0-15,2 3 0 16,2 3 0-16,11 4 0 15,6-2 0-15,9-2-1 16,7-2 1-16,12-3 0 16,4-6 0-16,5-4 0 15,4 0 0-15,1-7 0 0,-3 1 0 16,-4-4 0-16,-4-2 0 15,-10 0 0-15,-3 3 1 16,-8 1-1-16,-10 5 0 16,0 0 1-16,0 0-1 15,-19 18 0-15,5 4 0 16,-2 5 0-16,-1 6 0 15,2 3 0-15,2 2 0 16,2-3 0-16,8-3 0 16,8-8-1-16,8-9 1 15,11-13 0-15,5-11 0 16,8-13 0-16,6-8 0 15,-1-5 0-15,0-7 1 16,-4 1-1-16,-5 1 0 16,-9 6 0-16,-5 8 1 0,-10 9-1 15,-9 17 0-15,0 0 0 16,-9 14 0-16,-1 12 1 15,1 8-2-15,-3 7 1 16,4 2 0-16,4 2 0 16,4-7 0-16,4-3 0 15,8-12 0-15,5-9 0 16,5-13 0-16,3-12 0 15,-1-9 0-15,4-8 0 16,-4-9 0-16,2-4 0 16,-2-6-1-16,-6-3-1 15,1 2-2-15,-7-1-5 16,8 15-6-16,-16-9-6 15,17 25-5-15,-20-8-10 0,13 19-4 16,-14 7 2-16</inkml:trace>
  <inkml:trace contextRef="#ctx0" brushRef="#br2" timeOffset="1.23187E6">21846 14794 65 0,'0'0'38'16,"0"0"-1"-16,0 0 1 16,14 4-31-16,-14-4-3 15,5 21-1-15,-5-5 0 0,1 11-1 16,-6 2 0-16,-2 5 0 15,-4 5 0-15,-2 4-1 16,-3 0 0-16,2-3 1 16,-1-4-2-16,5-5 1 15,1-8-1-15,6-10 1 16,3-13-1-16,14-3 1 15,4-13-1-15,6-8 0 16,8-5 1-16,5-9-1 16,3-4 1-16,7-1 0 15,5-1 0-15,-2 3-1 16,-3 2 1-16,-1 9 0 15,-5 9-1-15,-5 6 1 16,-5 11-1-16,-9 13 1 16,-8 12-1-16,-10 9 0 0,-8 14-1 15,-5 4-1-15,-3 10-4 16,-9-7-5-16,13 9-6 15,-13-27-5-15,27 10-7 16,-7-29-12-16,22-6-1 16,8-24 1-16</inkml:trace>
  <inkml:trace contextRef="#ctx0" brushRef="#br3" timeOffset="1.23565E6">13210 15913 42 0,'5'-11'35'16,"-8"1"1"-16,3 10-2 16,0 0-28-16,-4 17-2 15,2 0-1-15,2 13 0 16,0 9-2-16,0 7 0 15,-4 5 0-15,4 6-1 0,0-4 2 16,-1-4-2-16,1-5 2 16,0-6-2-16,-5-12 1 15,9-10-1-15,-4-16 1 16,0 0 0-16,12-14-1 15,-3-10 2-15,0-11-1 16,5-6 1-16,-4-6-1 16,6-1 0-16,-3 0 0 15,1 4 0-15,-1 6 0 16,-3 8-1-16,1 8 1 15,-2 9-1-15,2 5-1 16,0 5 2-16,4 3-1 16,3 0-2-16,9 3-1 15,-1-8-6-15,20 11-26 16,-12-12-2-16,15 9 0 0,-9-10-1 15</inkml:trace>
  <inkml:trace contextRef="#ctx0" brushRef="#br3" timeOffset="1.236E6">13612 16116 42 0,'-11'21'34'0,"15"1"2"15,-4-22-2-15,29 21-28 16,-1-29-1-16,15 2 0 15,-2-14 0-15,7 0 0 16,-4-6-1-16,-1 0-2 16,-11-2 0-16,-7 4 0 0,-16 3-1 15,-9 7 0-15,-9 6 0 16,-12 8 0-16,-12 6 0 15,-4 8-1-15,-7 8 1 16,-1 9 0-16,2 5 0 16,6 3-1-16,10-3 1 15,14-3-1-15,15-5 1 16,16-6-2-16,23-9-1 15,5-24-14-15,23 12-21 16,-3-21-1-16,15 8-2 16,-7-19 1-16</inkml:trace>
  <inkml:trace contextRef="#ctx0" brushRef="#br3" timeOffset="1.23635E6">14432 15930 54 0,'-31'-2'37'0,"5"16"0"16,-8-3-2-16,1 14-30 15,2 2 0-15,8 11-1 16,-1-4-1-16,10 7-1 0,8-7-1 15,10-2 0-15,12-9 0 16,8-6 0-16,15-10-1 16,11-13-2-16,9-7-4 15,-6-20-24-15,17 11-6 16,-17-15-1-16,9 11 0 15</inkml:trace>
  <inkml:trace contextRef="#ctx0" brushRef="#br3" timeOffset="1.23716E6">14706 15993 56 0,'-25'1'37'15,"8"12"0"-15,-7-9 0 16,10 14-29-16,-3-3-3 0,5 10-1 16,2 2-1-16,6 4-1 15,4 0 0-15,3 1-2 16,7-2 2-16,1-4-2 15,9-8 1-15,5-8-2 16,5-8 1-16,-1-12 1 16,2-8-1-16,-5-3 0 15,-1-8 0-15,-10-4 1 16,-4 1-2-16,-10-1 2 15,-8 4 0-15,-7 4-1 16,-4 8 0-16,-2 2 1 16,-3 10-1-16,0 5 1 15,6 5-1-15,5 5 0 16,4 1 0-16,11 1 0 0,9-3 0 15,6 2-1-15,11-7 1 16,6-2 0-16,6-6-1 16,2-5 1-16,2-1 0 15,1-1 0-15,-5 2 0 16,-4 0 0-16,-8 3 0 15,-6 2 1-15,-9 6-1 16,-14-2 0-16,7 20 0 16,-17 2 1-16,-1 5-1 15,-9 3-1-15,2 4 1 16,-1 0-1-16,2-2 2 15,5-4-2-15,4-5 1 16,8-10-1-16,0-13 1 16,19-7 1-16,-1-12-1 0,4-10 1 15,4-2-1-15,1-5 1 16,-2-3-1-16,-1 3 1 15,-4 4 0-15,-3 7-1 16,-8 9 1-16,-9 16-1 16,0 0 1-16,0 0-1 15,0 14 1-15,-4 4-1 16,0-1 0-16,4 4 0 15,5-7 0-15,-5-14 0 16,26 10 1-16,-6-16-1 16,9-6 1-16,4-11-1 15,4 1 1-15,1-6-1 16,-6 5 1-16,0 5-1 15,-7 7 1-15,-5 9-1 0,-12 11 0 16,-8 18 0-16,-8 5 0 16,-7 7-1-16,-2 4 0 15,1 2-2-15,4 0-2 16,-7-14-11-16,25 8-16 15,-12-26-6-15,23 5-2 16,-4-20 2-16</inkml:trace>
  <inkml:trace contextRef="#ctx0" brushRef="#br3" timeOffset="1.23781E6">15773 16064 47 0,'0'0'38'15,"-9"-18"-1"-15,9 18-1 16,0 0-27-16,0 0 0 15,0 0-3-15,-2 29-2 16,-6-5 0-16,-1 10-3 16,-1-4 1-16,1 4-1 15,0-2 0-15,3-6-2 16,3-3 2-16,5-14-2 15,-2-9 2-15,20-6 0 0,-6-8-1 16,-2-5 3-16,5-10-3 16,-2-3 1-16,-2-4 0 15,-2-1 0-15,-2 1 0 16,0 3-1-16,-4 2 1 15,3 4-1-15,-5 10 1 16,1 7 0-16,-4 10-1 16,0 0 2-16,9 18-2 15,-5 7 1-15,-1 5-1 16,2 6 1-16,1-1-1 15,1-1 0-15,2-5 0 16,6-4-1-16,4-11 1 16,5-11 1-16,7-16 0 15,2-9-1-15,8-9 0 16,0-4 2-16,-1-4-1 0,1 0 0 15,-9 3 0-15,-5 7-1 16,-10 12 0-16,-5 12 1 16,-12 5-1-16,-3 28-1 15,-8 4 1-15,-2 8-2 16,-1 5 0-16,-1 3-1 15,6 3 0-15,-4-9-9 16,20 16-7-16,-14-34-15 16,24 15-5-16,-7-22 0 15,17 5-1-15</inkml:trace>
  <inkml:trace contextRef="#ctx0" brushRef="#br3" timeOffset="1.23829E6">16487 16148 42 0,'-1'28'37'0,"1"-28"1"15,17 29-3-15,-5-24-17 16,12 4-12-16,2-9-1 15,10-3-2-15,-1-9-1 16,0-6-1-16,-2-7 1 0,-4-1 0 16,-6-4-1-16,-8 1-1 15,-14 0 1-15,-10 5-1 16,-12 6 0-16,-6 8 1 15,-7 8 0-15,-6 8-1 16,-3 10 1-16,2 12 0 16,1 5 0-16,4 9-1 15,10 3 1-15,7 3-1 16,10-4 1-16,10-2-2 15,15-8 1-15,10-12-2 16,10-11 1-16,9-13-4 16,13 1-5-16,-9-27-21 15,15 13-6-15,-15-19 0 16,3 13 0-16</inkml:trace>
  <inkml:trace contextRef="#ctx0" brushRef="#br3" timeOffset="1.23865E6">16936 16135 62 0,'-13'-13'36'15,"13"13"0"-15,-15-1 1 16,15 1-32-16,-5 14-1 15,9-3 0-15,-3 4-2 16,3 3 0-16,1 8 0 16,-3 1 0-16,0 3 0 15,-2 0-1-15,-2-5 1 16,0 2-2-16,2-9 2 15,0-8-1-15,0-10 0 16,14-9-1-16,0-13 0 16,7-8 2-16,5-10-2 0,3-9 1 15,4 1 0-15,-1-2 0 16,-2 9-1-16,-2 4 1 15,-9 12 0-15,-2 9-1 16,-17 16 0-16,10 17 0 16,-14 9 0-16,-4 11-1 15,-5 5 0-15,1 4-2 16,5 2 0-16,2-7-5 15,17 11-14-15,-6-32-16 16,25 9 0-16,-4-24-1 16,18 4-1-16</inkml:trace>
  <inkml:trace contextRef="#ctx0" brushRef="#br3" timeOffset="1.23915E6">17562 16135 26 0,'0'0'32'0,"4"-13"3"16,7 20-1-16,-11-21-20 15,13 19-4-15,-13-5 0 16,0 0 0-16,0 0-3 15,-15 8 0-15,-1-1-2 16,-3 2-1-16,-5 5-1 16,0 7-1-16,-7 4 0 0,5-1-2 15,0 9 2-15,3-2-2 16,5-1 1-16,6-3-2 15,9-4 2-15,7-4-1 16,11-11 1-16,11-13-1 16,6-12 0-16,10-11 1 15,4-15 0-15,6-12 0 16,3-7-1-16,-4-6 1 15,-4-1-1-15,-7-3 1 16,-6 0 0-16,-8 8-1 16,-8 16 0-16,-8 10 0 15,-9 17 0-15,-1 21 0 16,-15 15 0-16,0 18 0 15,-4 20 0-15,-4 16-1 16,1 8 0-16,1-1-2 0,6 2-3 16,-3-19-9-16,22 9-13 15,-13-32-8-15,23 3-3 16,-14-39 0-16</inkml:trace>
  <inkml:trace contextRef="#ctx0" brushRef="#br3" timeOffset="1.23956E6">17851 16167 72 0,'0'15'39'0,"0"-15"-2"15,0 15 0-15,0-15-32 16,26 14-3-16,-2-11 1 0,9 1-1 15,8-6 1-15,3-4-2 16,5-8 1-16,0-6-1 16,-3-3 0-16,-7-1 0 15,-10-4 0-15,-12 2-1 16,-11-1 0-16,-13 3-1 15,-13 8 3-15,-8 3-2 16,-5 8 0-16,-4 5 0 16,-4 8 0-16,2 11 0 15,3 11 0-15,2 7 0 16,9 8 1-16,6 5-2 15,8 2 2-15,12-2-1 16,8-6 0-16,13-9-1 16,12-8 0-16,13-14-2 0,15-4-7 15,-6-28-10-15,29 9-19 16,-14-21 2-16,13 11-1 15,-12-16-1-15</inkml:trace>
  <inkml:trace contextRef="#ctx0" brushRef="#br3" timeOffset="1.24007E6">18733 16118 42 0,'0'-18'37'0,"0"18"1"16,-7-22-1-16,7 22-13 16,-28-12-16-16,9 8-3 15,-5-2-1-15,-1 6-2 16,-6 4 0-16,7 11 0 15,-3 2-1-15,2 11-1 16,1 5 2-16,6 9-2 16,2-1 1-16,5 1-1 15,9-4 1-15,7-9 0 16,7-13-1-16,13-10 1 15,4-13 0-15,12-16 1 16,7-14-2-16,9-11 2 16,2-8-2-16,-3-6 1 0,-1-4-1 15,-8 0 1-15,-4 3 0 16,-10 6-2-16,-14 10 1 15,-5 12 0-15,-14 16 0 16,0 19 1-16,-21 8-1 16,-1 20 0-16,-1 17 0 15,-6 15 0-15,1 10 0 16,1 0-1-16,8-2-1 15,5-9-5-15,23 1-8 16,0-31-10-16,25 9-10 16,2-34-5-16,26 2-1 15,-1-18 2-15</inkml:trace>
  <inkml:trace contextRef="#ctx0" brushRef="#br3" timeOffset="1.24061E6">19694 16213 59 0,'4'-10'39'15,"-8"-5"-2"-15,4 15 1 16,-14 2-29-16,9 9-6 0,-3 1 0 15,1 9-2-15,-4 6 1 16,1 4-2-16,0 4 1 16,-1 7-1-16,2-4 1 15,1 0 0-15,1-1 0 16,5-9-1-16,-1-9 1 15,3-19-1-15,10 5 1 16,1-22-1-16,7-12 1 16,-2-8-1-16,5-8 1 15,-2-6 1-15,-2-2-2 16,1-1 2-16,-5 4-2 15,-3 8 1-15,-1 7 0 16,-1 10 0-16,1 5 0 0,0 8-2 16,3 7 1-16,3 9 0 15,8-1 0-15,9 0 0 16,7 3-1-16,2-7-6 15,16 15-13-15,-13-20-14 16,13 20-3-16,-12-19-2 16,6 18 1-16</inkml:trace>
  <inkml:trace contextRef="#ctx0" brushRef="#br3" timeOffset="1.24101E6">20104 16236 67 0,'-4'12'38'15,"4"-12"0"-15,0 0-2 16,14 10-32-16,5-7-1 0,5-3-1 16,9 0 1-16,4-5-1 15,9-2 2-15,5-11-3 16,6 0 2-16,-1-8-2 15,-1-4 1-15,-3-3-1 16,-6 2 0-16,-13 1 0 16,-10 2-2-16,-13 9 2 15,-14 2-1-15,-11 12 0 16,-13 9 0-16,-13 6 0 15,-6 11 0-15,-5 8 0 16,2 4-1-16,-1 6 2 16,8 0-2-16,7 3 1 0,15-2-1 15,16-3 1-15,11-8-1 16,20-4 1-16,12-8-2 15,12-1-1-15,6-17-8 16,19 11-13-16,-13-23-13 16,14 9-1-16,-11-19 0 15,3 9-1-15</inkml:trace>
  <inkml:trace contextRef="#ctx0" brushRef="#br3" timeOffset="1.24143E6">20910 16124 65 0,'0'0'38'15,"-24"-15"-1"-15,24 15 0 16,-20-1-29-16,20 1-4 0,-16 11 0 16,5-1 1-16,-6 5-3 15,-5 6 0-15,0 6 0 16,-5 3 0-16,1 7 0 15,3 3-1-15,3-2 1 16,5 1-3-16,9-6 2 16,12-3 0-16,8-12-1 15,5-8 0-15,9-12-1 16,8-12 1-16,1-8-1 15,3-12 2-15,-1-2-2 16,-4-7 3-16,-6 5-2 16,-6-1 2-16,-7 2-2 15,-8 9 1-15,-8 6-1 16,0 22 1-16,-17-11-1 0,2 22-1 15,-3 8 0-15,3 7-1 16,3 13 2-16,0-1-3 16,8 8 0-16,3-12-7 15,16 13-9-15,-9-29-10 16,25 11-9-16,-6-24-1 15,15 5-1-15</inkml:trace>
  <inkml:trace contextRef="#ctx0" brushRef="#br3" timeOffset="1.2419E6">21357 16171 63 0,'-11'1'38'16,"11"-1"-1"-16,-17 6 1 15,17-6-31-15,-17 10-1 16,7 0-3-16,-5-3 2 16,-3 8-4-16,0 0 3 15,-2 8-3-15,-3 1 1 16,4 8-2-16,0-1 2 15,3 1-1-15,6-2 0 16,9-2 0-16,9-12-1 16,9-10 0-16,11-16 0 15,8-15 0-15,14-12 0 16,6-17 1-16,4-8 0 15,1-11-1-15,-2-1 1 16,-9-2-1-16,-6 3 1 0,-9 7-1 16,-14 7 1-16,-11 13-2 15,-8 11 1-15,-11 20 0 16,-4 16 0-16,-7 20-1 15,-4 16 1-15,0 20 0 16,2 10-1-16,1 5-1 16,5 3 0-16,3-9-3 15,13-1-6-15,0-30-9 16,29 9-9-16,-8-34-9 15,18 2-2-15,2-23 3 16</inkml:trace>
  <inkml:trace contextRef="#ctx0" brushRef="#br3" timeOffset="1.24211E6">22004 16066 63 0,'-14'-10'38'16,"9"28"-1"-16,-10-4 0 15,6 18-32-15,-7 2-2 16,-1 11-2-16,2 5 1 15,1 0-2-15,0-2 0 16,5-6-1-16,9-4-7 16,0-38-22-16,4 20-7 15,5-35-1-15,20-1-1 16</inkml:trace>
  <inkml:trace contextRef="#ctx0" brushRef="#br3" timeOffset="1.24257E6">22088 15870 69 0,'0'0'39'15,"-9"-17"-1"-15,12 28 1 16,-3-11-34-16,-4 21-3 16,10-6-2-16,3-3-1 15,5 4 0-15,-4 1 0 16,3 1-1-16,-3 0 1 15,-2 4 0-15,-2 5 0 16,-1 2-1-16,-2 0 3 16,-6 3-2-16,-3 1 0 15,-3 2 1-15,-2 1 0 16,-3-3 1-16,2-3-2 0,1-3 2 15,3-8-2-15,2-5 2 16,6-14 0-16,0 0 0 16,25-9-1-16,-7-10 1 15,10-6 1-15,1-10-1 16,6-2 1-16,0-1-1 15,2 3 1-15,-3 5-1 16,0 7 1-16,-4 4-1 16,-6 17-1-16,-4 10 1 15,-5 10 0-15,-6 7-2 16,-5 3-1-16,-2 5 0 15,0-4-3-15,4 6-2 16,-7-20-13-16,22 12-14 16,-8-18-5-16,18 7 0 15,-4-14 2-15</inkml:trace>
  <inkml:trace contextRef="#ctx0" brushRef="#br3" timeOffset="1.24317E6">22813 16196 45 0,'-12'-17'36'15,"-10"-6"2"-15,11 12-2 16,-12-6-26-16,13 16-3 16,-8 3-2-16,5 11-2 15,-7 11 1-15,0 11-3 16,-2 3 1-16,-1 5-1 15,2 2 1-15,2-2-1 0,4-5 1 16,9-4-1-16,11-13 1 16,9-9-1-16,10-13-1 15,13-12 1-15,6-9-1 16,5-9 0-16,4-5 1 15,1-5 1-15,-2 1-2 16,-3 1 1-16,-9 4 0 16,-8 8 1-16,-6 10-2 15,-10 7 2-15,-15 10-2 16,4 11-1-16,-14 10 1 15,-7 10-2-15,-4 15 2 16,-2 9-1-16,-4 9 0 16,-1 7 0-16,0 12 0 15,-2 5 1-15,1 7-1 16,-2-7 2-16,1 3-1 0,1-11 0 15,-2-6 1-15,2-13-1 16,1-14 1-16,2-20-1 16,5-17 0-16,8-16 0 15,6-14-1-15,3-17 1 16,9-12-1-16,4-10 1 15,6-10 0-15,6-3 1 16,6-4 0-16,4 9 0 16,1 1 0-16,1 13 0 15,-2 6 0-15,1 13 0 16,-3 9-3-16,0 3-8 15,6 23-8-15,-16-23-11 16,14 22-9-16,-10-21-2 0,13 11-2 16</inkml:trace>
  <inkml:trace contextRef="#ctx0" brushRef="#br3" timeOffset="1.24423E6">13083 17015 27 0,'0'0'37'16,"4"-12"-1"-16,-4 12 2 15,-12 6-27-15,10 11-2 16,-8 2-1-16,7 11-1 16,-3 9-3-16,5 8 0 15,1 6-2-15,2 5 1 16,3 2-1-16,1-6 1 15,1-3-3-15,3-9 2 16,-2-8-2-16,0-11 2 16,-8-23-1-16,18 9 0 15,-8-23 0-15,-2-4 0 16,0-10 0-16,-1-1-1 0,0-9 1 15,1 4-1-15,-2-2 0 16,3 7 0-16,5 3 0 16,0 7 0-16,3 8 0 15,4 8 0-15,2 10-1 16,2 5 1-16,0 6-1 15,-3 5 1-15,-2 6 0 16,-5 0-1-16,-11 0 2 16,-5-5 0-16,-10 3 0 15,-10-3 0-15,-10-5 0 16,-4-4 0-16,-6-5-1 15,2-8 1-15,-2-3-2 16,10-9 0-16,10 0-2 0,6-7-2 16,21 6-8-16,-6-5-20 15,31 1-6-15,-5 1-2 16,20 4 0-16</inkml:trace>
  <inkml:trace contextRef="#ctx0" brushRef="#br3" timeOffset="1.2446E6">13611 17428 21 0,'0'0'36'0,"24"-5"1"16,-10-3-1-16,11 1-18 15,-7-7-9-15,17 3-1 16,-9-7 0-16,7 2-4 0,-9-3 0 15,1-1-1-15,-7-3 0 16,-4 1-1-16,-9-1 0 16,-4 1-1-16,-7 4-1 15,-9 4 2-15,-7 2-1 16,-6 8-1-16,-6 6 1 15,-3 11 0-15,-3 4 0 16,-2 8 1-16,2 7 0 16,5 1-1-16,7 4 0 15,13-2 1-15,12 2-1 16,14-10 0-16,15-4-1 15,15-8-2-15,16-2-7 16,1-12-7-16,25 1-13 16,-14-14-12-16,14-5-2 15,-5-5 1-15</inkml:trace>
  <inkml:trace contextRef="#ctx0" brushRef="#br3" timeOffset="1.245E6">14575 17017 35 0,'-15'-35'36'16,"3"7"3"-16,-13-8-3 15,6 7-21-15,-11-3-10 16,2 9 1-16,-4 0-2 15,4 9 0-15,-2 9-2 16,4 10 1-16,1 14-1 16,1 14-1-16,4 12 0 15,-1 10 1-15,5 13-1 16,0 3 0-16,4 6 0 15,2-2 0-15,6-7-1 16,3-7-2-16,10-11-2 16,-8-14-19-16,21-12-16 15,-11-13 0-15,8-12-2 16,-7-13 2-16</inkml:trace>
  <inkml:trace contextRef="#ctx0" brushRef="#br3" timeOffset="1.24583E6">14190 17218 32 0,'-36'-33'38'0,"11"14"1"16,-7-2 0-16,19 15-14 15,-1-3-20-15,14 9 1 16,9-2-2-16,13 5 0 16,6 2-3-16,8 2 1 15,9 0-1-15,3 0 0 16,6 1-1-16,3 0-1 15,3 0 1-15,-1-4-2 16,1 1 1-16,-1-5-2 0,-1 1 0 16,-7-2 0-1,-2-2 1-15,-13-2-1 0,-7 1 1 16,-10 0 0-16,-8-1 1 15,-11 5 1-15,-11 0 0 16,-4 5 1-16,-6-1 1 16,-1 6 0-16,-2 1 1 15,1 9-1-15,0 2 2 16,5 3-1-16,3 4-1 15,6 2 1-15,4 0-1 16,8-1-1-16,4-6 1 16,9-2-1-16,4-8-1 15,5-8 0-15,9-11 1 16,0-7-1-16,3-9 0 0,1-10-1 15,-5-4 1-15,-4-5 0 16,-5 1-1-16,-7 2 1 16,-10-1-1-16,-5 8 1 15,-9 5 0-15,-2 7 0 16,-3 5-1-16,-2 7 1 15,3 8 0-15,0 3 0 16,3 8 1-16,6-1-1 16,5 1 1-16,5 4 0 15,4-4-1-15,4 1 1 16,4-3 0-16,3-3-1 15,0 0 1-15,5 2-1 16,-5 2 0-16,0 2 1 16,-3 1-1-16,-5 2 0 15,-7 4 0-15,-3 3 1 0,-8 2-1 16,-2-3 0-16,-2 0 0 15,-3-2 0-15,4-7 1 16,-4-1-2-16,10-13 1 16,0 0 0-16,0 0 1 15,1-23-1-15,9-4 0 16,4-7 1-16,2-7-1 15,2-4 0-15,0-1 0 16,-1 3 0-16,2 4 0 16,-5 6 0-16,-1 6-2 15,-2 9-1-15,2 11-2 16,-13 7-2-16,29 3-6 15,-14 1-7-15,24 11-11 16,-9-9-9-16,21 3 1 0,-1-7 0 16</inkml:trace>
  <inkml:trace contextRef="#ctx0" brushRef="#br3" timeOffset="1.24627E6">15496 17319 51 0,'0'0'39'0,"0"15"-2"15,0-15 0-15,32-6-30 0,-4-5-3 16,11-3 0-16,3-6-1 16,5 1 0-16,1-7-1 15,-3-2 0-15,-9 0-1 16,-3 0 0-16,-13 6 0 15,-12 4 0-15,-9 4-1 16,-17 6 1-16,-5 6-1 16,-11 4 1-16,-8 8 0 15,-1 10 0-15,1 3 0 16,-1 8 0-16,2 3 1 15,10 4-1-15,9-3 0 16,13 2 1-16,12-6-2 16,17-9 1-16,12-3-3 15,11-12-3-15,24 0-9 0,-5-13-12 16,23 0-14-16,-9-12-3 15,12-1 0-15</inkml:trace>
  <inkml:trace contextRef="#ctx0" brushRef="#br3" timeOffset="1.24703E6">16880 16924 46 0,'0'0'37'0,"1"-10"-1"16,-1 10 0-16,-5 12-31 15,3 3-2-15,-1 6 0 16,2 3-1-16,-2 5 2 16,7-5-1-16,-1-6 0 15,8-3 1-15,4-8 0 16,12-9-1-16,4-13 0 15,6-3 0-15,1-10-1 16,2 1-2-16,-1 0-3 16,-12-7-11-16,11 24-24 15,-28-7-1-15,2 20-1 16,-12-3 0-16</inkml:trace>
  <inkml:trace contextRef="#ctx0" brushRef="#br3" timeOffset="1.24724E6">17070 17075 55 0,'-12'25'38'16,"-8"0"-2"-16,6 12 1 15,-15 1-31-15,9 6-2 16,-2-2-2-16,3-1 0 15,9-3-2-15,3-10-2 16,19 1-24-16,-1-19-10 0,17-5-2 16,0-14 0-16</inkml:trace>
  <inkml:trace contextRef="#ctx0" brushRef="#br3" timeOffset="1.24756E6">17559 17014 50 0,'-5'-15'37'0,"5"15"0"16,0 0-1-16,0 0-30 16,-7 12 0-16,3 9-2 15,-8 10-1-15,2 9 0 16,-5 8-1-16,2 4-1 15,-1-2 0-15,5-1-4 16,13 3-34-16,-8-13 0 16,18-8-3-16,-5-15 2 15</inkml:trace>
  <inkml:trace contextRef="#ctx0" brushRef="#br3" timeOffset="1.24811E6">17763 17000 56 0,'0'0'38'16,"0"0"0"-16,14-7 0 15,18 2-33-15,-3-2-1 16,9 3 0-16,-4-2-1 15,4 1-2-15,-7 5 1 16,3 3-2-16,-11 1 1 0,-2 5-1 16,-11 4 0-16,-7 6 1 15,-10 6-1-15,-6 0 1 16,-7 8-1-16,-4-3 1 15,0 1 0-15,-1-5 0 16,4-3-1-16,8-7 1 16,13-16 0-16,0 0-1 15,22-1 0-15,3-10 0 16,7-3 0-16,6-1 1 15,-4 5-1-15,-2 1 0 16,-8 11 1-16,-10 9-1 16,-13 11 1-16,-16 7 0 15,-8 5 0-15,-11 5 0 16,-3 0-1-16,-3-1 1 15,1-2-1-15,6-9-1 0,11-4-2 16,7-12-9-16,27 1-15 16,-12-12-12-16,39-15-3 15,-10-7 1-15</inkml:trace>
  <inkml:trace contextRef="#ctx0" brushRef="#br3" timeOffset="1.24882E6">19117 17056 48 0,'-2'-21'38'0,"2"21"0"16,-2-18-2-16,2 18-28 15,-5 15-1-15,1 5-2 16,-4 8-1-16,3 12 0 15,0 2-1-15,0 8-1 16,-2 3 2-16,0 2-2 0,2-5 0 16,0-3 0-16,-1-10-1 15,5-7 0-15,-3-9-1 16,4-10 1-16,0-11-1 15,11-10 1-15,-3-10-1 16,2-7 1-16,1-9-1 16,1-8 1-16,-1-8-1 15,1-3 1-15,-1-6-1 16,0 3 0-16,1-3 0 15,4 11 0-15,2-2 0 16,1 14-1-16,1 6 2 16,7 15-2-16,-2 3 2 15,3 12-2-15,0 11 2 0,-2 0-1 16,-1 11 0-16,-7-1 1 15,-4 11-1-15,-8-4 1 16,-7 9-1-16,-10-5 1 16,-9 0 0-16,-5-1-1 15,-8-3 0-15,0-6 0 16,-2-6 0-16,3-5-1 15,9-6 0-15,5-9-3 16,18 6-2-16,-1-23-7 16,27 17-8-16,-11-13-16 15,23 4-2-15,-3-11-2 16,16 9 2-16</inkml:trace>
  <inkml:trace contextRef="#ctx0" brushRef="#br3" timeOffset="1.24921E6">19640 16921 63 0,'0'0'38'15,"-12"1"0"-15,-2 4 0 16,8 20-30-16,-11 2-3 16,2 8-1-16,-4 7 0 15,3 10-1-15,-2 2 1 16,0 3-1-16,-2-2-1 15,7-3 0-15,4-8 0 16,3-10-1-16,6-7 0 16,5-15-1-16,9-11 1 15,4-8-1-15,7-11 0 16,5-3 0-16,1-11 0 15,0 1 0-15,0-2 1 0,-4 4-1 16,-2 6 0-16,-7 8 0 16,-4 7 0-16,-14 8 1 15,12 19-1-15,-11 1 0 16,-5 7 0-16,0 3 1 15,-1 2-2-15,1 0 0 16,4-2-4-16,-3-9-5 16,18 2-6-16,-15-23-10 15,40 13-12-15,-16-24-4 16,21-3 0-16</inkml:trace>
  <inkml:trace contextRef="#ctx0" brushRef="#br3" timeOffset="1.2498E6">20206 17231 80 0,'-27'-6'41'16,"17"8"-3"-16,-10-11-5 16,8 16-28-16,-3 8-2 15,6 5 0-15,-5 7-1 16,3 9 1-16,-3 7-1 15,0 0 1-15,0 4-1 16,5-2 0-16,4-4 0 16,8-9 0-16,8-14-1 15,9-13 0-15,12-20-1 16,12-11 1-16,13-10-1 15,7-12 0-15,7-7 0 0,1 0 0 16,1-3 0-16,0 9-1 16,-8 6 0-16,-11 14 1 15,-12 8-1-15,-16 17 1 16,-9 14 0-16,-12 17-1 15,-13 15 2-15,-11 14-1 16,-6 12 1-16,25-68 0 16,-38 83-1-16,25-36 1 15,-7 9 0-15,2-5 0 16,-4 5 0-16,6-5-1 15,0 5 0-15,16-56 0 16,-37 92 1-16,37-92-4 16,-32 77 3-16,32-77 0 15,0 0 0-15,-49 63 3 0,49-63-4 16,0 0 1-16,-16-14-1 15,4-34 3-15,2-28-2 16,12-7-1-16,7-5 0 16,14 7-2-16,3 8 3 15,12 15-2-15,3 30-3 16,-5 7-7-16,13 17-8 15,-12-7-12-15,21 7-9 16,-10-7-1-16,23-1 0 16</inkml:trace>
  <inkml:trace contextRef="#ctx0" brushRef="#br3" timeOffset="1.25028E6">21377 17176 55 0,'-21'7'38'16,"-14"-3"1"-16,4 12 1 15,-18-1-31-15,13 5-3 16,1 1-2-16,8-2-1 15,7-2 0-15,13-4-2 0,7-13 1 16,26 13-1-16,3-11 0 16,4-4 0-16,6-1-1 15,-2 2 1-15,-6 1 0 16,-6 6 0-16,-12 2 1 15,-12 8-2-15,-15 7 1 16,-9 7 0-16,-12 4 0 16,-5 4-1-16,-4-2 1 15,0 1-1-15,4-6-1 16,10-9-1-16,15-8-1 15,15-14-6-15,21-3-9 16,0-19-15-16,26 0-7 16,-1-15-1-16,10 1 0 15</inkml:trace>
  <inkml:trace contextRef="#ctx0" brushRef="#br3" timeOffset="1.25048E6">21527 17260 41 0,'-13'18'37'15,"-4"-3"2"-15,13 12 0 16,-11-5-15-16,8 14-17 15,-5 0-3-15,5 5 1 16,1-5-3-16,2 4 1 16,3-10-2-16,-2-3-3 15,10-9-6-15,-7-18-27 16,14 5-4-16,-3-28-2 15,9-5 1-15</inkml:trace>
  <inkml:trace contextRef="#ctx0" brushRef="#br3" timeOffset="1.25061E6">21568 17060 60 0,'-9'-28'39'0,"-5"4"0"16,10 13-1-16,4 11-35 16,-16-3-33-16,16 3-5 15,16 14-4-15,9 0 1 16</inkml:trace>
  <inkml:trace contextRef="#ctx0" brushRef="#br3" timeOffset="1.25091E6">22067 17173 69 0,'-40'2'40'0,"8"10"0"16,-10-12-11-16,7 13-21 15,-2 9-2-15,7 6 0 16,0 4-3-16,6 6 1 16,7 3-2-16,5-1 0 15,10-1-1-15,14-9-1 16,12-10 0-16,8-11-4 15,18-8-5-15,-1-16-14 16,25-6-19-16,-8-13 2 16,18-2-2-16,-13-8 1 0</inkml:trace>
  <inkml:trace contextRef="#ctx0" brushRef="#br3" timeOffset="1.2513E6">22461 17139 53 0,'-17'-9'39'16,"17"9"0"-16,0 0 1 16,0 0-32-16,-21-2-1 15,7 17-2-15,-10 4 0 16,-1 8-1-16,-8 4 0 15,2 2-1-15,3 1 0 0,12-5-1 16,9-7 0-16,14-7 0 16,16-9-2-16,15-8 1 15,13-7-1-15,14 2 0 16,4-3 0-16,-3 0 0 15,-7 5 0-15,-7 6 0 16,-16 9 0-16,-16 9 1 16,-20 7-1-16,-20 6 1 15,-17 8-1-15,-7 5 1 16,-9-2-1-16,1-4-1 15,7-4-2-15,8-17-3 16,25-5-9-16,12-13-15 16,20-20-11-16,12-13-2 15,26 1 0-15</inkml:trace>
  <inkml:trace contextRef="#ctx0" brushRef="#br3" timeOffset="1.25147E6">22949 17522 94 0,'-19'20'43'0,"-8"-17"-1"15,13-5-8-15,14 2-42 16,-19-24-15-16,32 9-18 16,-4-11-2-16,11 1-2 15,-1-9 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0T21:51:18.55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5797 12811 48 0,'0'0'34'0,"-15"5"2"15,5 5-2-15,-4 2-24 16,4 9-7-16,-3 4-1 16,5 10 1-16,2 0-1 15,3 15 1-15,-1-5-1 16,4 5 0-16,5-7-1 15,5-3 1-15,3-13 0 16,8-8-2-16,3-18 2 0,6-13-1 16,5-12 0-16,2-9 0 15,-2-8 0-15,-3-1 0 16,-3-4 0-16,-5 2 0 15,-5 7-1-15,-6 7 0 16,-5 8 0-16,-8 22 0 16,0 0 0-16,0 0 1 15,-9 33-1-15,2-3 0 16,2 8 0-16,3-2 1 15,-1 1-1-15,8-2 1 16,4-11 0-16,6-6 0 16,4-10-1-16,5-9 1 15,3-6 0-15,2-8-1 16,0-8 1-16,-1-4-1 15,1-8 0-15,-3-3-1 0,-1-1-2 16,-9-7-6-16,10 10-28 16,-16-3 0-16,4 13-2 15,-10 2 1-15</inkml:trace>
  <inkml:trace contextRef="#ctx0" brushRef="#br0" timeOffset="384.022">6461 13082 59 0,'0'0'36'15,"23"14"-1"-15,-9-17-1 0,7-3-32 16,2-9 0-16,9-5 1 15,-2-8-1-15,2-2 0 16,-3-5 0-16,-6 2 0 16,-10 0 0-16,-5 7 1 15,-12 3-1-15,-7 11 1 16,-17 8-1-16,0 11 1 15,-9 9-1-15,-4 10 0 16,0 8 0-16,-1 4 0 16,7 3-1-16,4 1 0 15,13-2-1-15,7-4 1 16,16-7-1-16,10-7-1 15,18-11-1-15,7-10-2 0,17-1-5 16,-1-23-22-16,21 8-6 16,-2-17-3-16,7 8 3 15</inkml:trace>
  <inkml:trace contextRef="#ctx0" brushRef="#br0" timeOffset="735.0421">7117 12934 60 0,'-23'1'38'0,"-13"8"-1"15,5 8 2-15,-15-6-30 16,9 13-3-16,-1-1-2 15,4 4 0-15,8-3-1 16,8 1-1-16,13-5 0 16,10-9-1-16,13-7 0 15,12-11 0-15,9-13 0 0,9-11-1 16,3-16 1-16,1-12-2 15,-3-8 2-15,2-2-1 16,-13 1 1-16,-15 0-1 16,-3 10 0-16,-11 11 0 15,-9 12 1-15,-9 19-1 16,-6 18 0-16,-9 20 1 15,0 19-1-15,0 15 0 16,-3 13 0-16,6 4 1 16,4 6-3-16,9-9-3 15,19 9-15-15,-6-28-14 16,33-1-6-16,6-19-2 15,19-8 2-15</inkml:trace>
  <inkml:trace contextRef="#ctx0" brushRef="#br0" timeOffset="1134.0649">8044 12701 60 0,'0'-12'36'0,"0"12"0"15,0 0-1-15,-7 30-31 16,2 0-1-16,2 13-1 16,-3 4-1-16,2 5 0 15,2 3-1-15,5-6-1 16,11 3-10-16,0-22-25 15,15-10 1-15,4-14-2 16,14-8 2-16</inkml:trace>
  <inkml:trace contextRef="#ctx0" brushRef="#br0" timeOffset="1520.087">8539 12633 67 0,'-26'4'39'0,"-10"3"-2"16,5 15 2-16,-6 1-35 15,4 8 0-15,0 1-1 16,7 1 0-16,4-3 0 16,12-4-2-16,6-5 1 15,12-9-1-15,8-12 0 16,11-11-1-16,7-9 1 15,5-5 0-15,4-3 0 0,-3-6-1 16,-2 4 1-16,-6 2 0 16,-8 5-1-16,-10 12 1 15,-14 11 0-15,12 3-1 16,-19 24 1-16,-2 13-1 15,-8 11 0-15,-3 16 1 16,-5 7-1-16,2 6 0 16,1-1-1-16,6-5-1 15,7-6-6-15,-3-27-22 16,27-3-10-16,1-25-1 15,20-10-1-15</inkml:trace>
  <inkml:trace contextRef="#ctx0" brushRef="#br0" timeOffset="2004.1146">9121 12547 48 0,'0'0'34'0,"0"0"0"15,-9 15 0-15,5 10-30 16,-7 6-2-16,-2 13 1 16,-3 2-2-16,2 9 1 15,-1-1-2-15,3-2 1 16,4-7-3-16,1-15-7 15,12-5-24-15,0-12-1 0,9-9 0 16,0-11 0-16</inkml:trace>
  <inkml:trace contextRef="#ctx0" brushRef="#br0" timeOffset="2157.1234">9011 12811 53 0,'-21'-2'37'0,"-2"-5"-2"16,6 11 0-16,1-8-29 15,16 4 0-15,0 0-3 16,0 0-2-16,33-3-11 15,-8-16-25-15,18 0 0 16,1-8-1-16,12-7 0 16</inkml:trace>
  <inkml:trace contextRef="#ctx0" brushRef="#br0" timeOffset="2509.1435">9419 12406 71 0,'-27'30'38'0,"3"11"-1"15,-6-5 2-15,6 10-36 16,1-1 0-16,7 3-1 16,2-6 0-16,7 1 0 15,3-8-1-15,4-1 0 16,4-10 0-16,7-4-1 15,-2-10 0-15,6-3 1 16,-1-11-1-16,2-7 1 0,3-4-1 16,-4-5 0-16,1-3 1 15,-2-1-1-15,0 4 0 16,-2 4 1-16,-1 12-1 15,-11 4 1-15,14 16-1 16,-11 7 0-16,2 8-2 16,-4-6-8-16,13 15-28 15,-7-13 0-15,10 1-2 16,2-11 0-16</inkml:trace>
  <inkml:trace contextRef="#ctx0" brushRef="#br0" timeOffset="3290.1882">9956 12685 62 0,'0'0'36'0,"-13"2"-1"15,3 22-2-15,-4 2-31 16,4 10 1-16,-9 7-1 16,1 12 0-16,-7 4 0 15,7 4-1-15,-2-4 1 16,4-3-1-16,1-9 0 15,4-10-1-15,7-13 2 16,5-12-2-16,-1-12 0 16,20-26 2-16,-3-6-1 15,3-12 0-15,3-8 0 16,5-9 1-16,-4-4-1 15,3-3 0-15,-8 5-1 0,2 9 1 16,-5 8-1-16,-4 12 1 16,-4 13 0-16,-8 21 0 15,0 0 0-15,1 11 0 16,-2 13 0-16,1 10 0 15,0 3-1-15,5 3 1 16,0-3 0-16,8-1-1 16,7-10 1-16,4-9 0 15,6-11 0-15,6-13 0 16,1-11 0-16,5-9 0 15,-3-11 0-15,-2-1 0 16,-3-4 0-16,-7 5-1 16,-5 6 1-16,-6 8 0 0,-8 9-1 15,-8 15 0-15,0 14 1 16,-8 13-1-16,-2 13 0 15,-3 6 0-15,0 7 0 16,1 4-1-16,7 3-2 16,3-13-3-16,18 8-22 15,-5-22-13-15,13-3 1 16,2-16-1-16</inkml:trace>
  <inkml:trace contextRef="#ctx0" brushRef="#br0" timeOffset="4508.2579">10670 12888 63 0,'-16'-12'37'16,"-13"5"-1"-16,1 14 2 16,-8 0-33-16,1 18 1 15,-1 3-2-15,5 10-1 16,-2 5-1-16,9 1-1 15,4-2 1-15,10-1-2 16,5-9 2-16,12-6-2 16,8-13 2-16,12-13-2 15,11-13 1-15,5-10 1 16,2-7-1-16,4-7 0 15,0-5 0-15,-8 0 0 16,-5 2-1-16,-9 8 2 16,-12 5-2-16,-6 10 1 15,-9 17-1-15,-14-6 1 0,-4 19-1 16,-2 7 1-16,-3 8-1 15,0 2 0-15,4 5 1 16,4-2-1-16,7-4 0 16,10-7 0-16,10-7 0 15,10-9 0-15,6-10 0 16,7-4 1-16,2-7-1 15,2-3 0-15,-2-1 0 16,-5 0 0-16,-6 4 1 16,-4 3-1-16,-7 6 0 15,-15 6 1-15,0 0-1 16,5 21 0-16,-11-2 0 15,-3 4 1-15,-1 1-1 16,-1 0-1-16,4-1 1 16,-4-3-1-16,7-6 1 0,4-14-1 15,0 0 1-15,12-7 0 16,-1-11 0-16,-1-2 1 15,4-12-1-15,2 1 1 16,1-6-1-16,-2 2 1 16,-1 1 0-16,0 2-1 15,-1 7 0-15,-2 4 0 16,-2 5 0-16,-9 16 0 15,23-12 0-15,-12 13 0 16,3 5 0-16,0 1 0 16,3 3 0-16,1 2 0 15,3-3 0-15,0 0 0 16,1-1 0-16,-1-3 0 15,-1-4 0-15,-3-1 0 0,-7-4 0 16,1-5 0-16,-11 9 0 16,9-18 0-16,-9 18 1 15,-4-15-1-15,4 15 0 16,-18 2 0-16,3 12 0 15,0 6 1-15,-2 9-1 16,-2 3 0-16,6 1 1 16,3 2-1-16,4-4 0 15,14-7 1-15,11-11-1 16,13-12 1-16,13-17-1 15,12-8 0-15,9-19 0 16,4-6 1-16,2-9-1 16,-2-6 0-16,-5-1 1 15,-12 1-1-15,-10 9 0 0,-13 6 0 16,-13 13 1-16,-12 11-1 15,-15 17 0-15,-12 16 1 16,-9 18-1-16,-9 18 1 16,-4 12-2-16,1 10 2 15,5 6-1-15,3-1 0 16,13-2 0-16,10-8 0 15,7-10 0-15,13-13 0 16,6-15 0-16,8-12 1 16,1-9-1-16,3-9 0 15,-2-9 1-15,-1-6-1 16,-1-4 1-16,0 1-1 15,-3 4 0-15,-2 3 1 16,-6 11-1-16,0 7 0 16,-11 0 0-16,13 27 1 0,-11-1-2 15,1 5 0-15,2 6-2 16,-6-11-8-16,16 16-9 15,-18-25-8-15,24 9-10 16,-21-26-2-16,23 12-4 16,-12-24 3-16</inkml:trace>
  <inkml:trace contextRef="#ctx0" brushRef="#br0" timeOffset="6016.3441">11614 13554 66 0,'6'-13'37'0,"9"0"0"15,-1-9-1-15,4 4-36 16,3 0 1-16,3 6 0 16,-5 2 0-16,-4 10 1 15,-15 0-1-15,7 31 1 0,-18-1-1 16,-6 9 2-16,-5 6-1 15,-8 5 0-15,0-3 0 16,4-3-1-16,4-7 1 16,8-6-1-16,12-11 0 15,9-10-1-15,12-10 0 16,12-8 0-16,8-8 0 15,6-8-2-15,5-5-1 16,2-9-1-16,4 1-1 16,-13-2 0-16,2 5 0 15,-15 0 2-15,-9 9 1 16,-11 9 0-16,-10 16 5 15,-13-6 1-15,-12 14 0 16,-1 13 2-16,-8 3-1 16,3 9-1-16,-3 0-2 0,11 3 1 15,4 0-1-15,9-4-1 16,9-2 0-16,5-7 1 15,8-6-1-15,7-7 0 16,6-10 1-16,1-5-1 16,-2-9 0-16,4-2 0 15,-6-9 0-15,-2-3-1 16,-3-6 0-16,-6 2 0 15,-4-1-1-15,-2 2-1 16,0 5-1-16,-8 3-3 16,3 23-4-16,-6-30-21 15,6 30-7-15,0 0-3 16,0 0 3-16</inkml:trace>
  <inkml:trace contextRef="#ctx0" brushRef="#br0" timeOffset="6228.3562">12316 13458 38 0,'0'0'34'16,"11"2"2"-16,-11-2-1 16,-15 33-20-16,-3-9-9 15,4 13 1-15,-7 1-3 16,5 7 0-16,-3-2-2 15,4-3-1-15,9 4-9 16,-4-15-28-16,16-6 1 16,-6-23-3-16,26 14 3 15</inkml:trace>
  <inkml:trace contextRef="#ctx0" brushRef="#br0" timeOffset="6505.3721">12535 13412 62 0,'-23'-12'39'0,"11"20"-1"16,-8-1 0-16,6 8-24 16,-4 4-11-16,5 10 0 15,-5 2 0-15,5 4 0 16,1-1 0-16,5 1-1 15,5-6 0-15,7-6 1 0,5-8-2 16,13-13 0 0,9-7 0-16,3-12-1 0,8-1-3 15,-1-20-8-15,16 11-25 16,-14-14-2-16,0 7-3 15,-10-7 0-15</inkml:trace>
  <inkml:trace contextRef="#ctx0" brushRef="#br0" timeOffset="6679.382">12625 13413 90 0,'-25'52'40'0,"-8"0"1"16,11 8-3-16,3-3-36 15,6-3 0-15,5-2-4 16,0-15-10-16,19 10-22 15,-10-23-6-15,18-2-2 0,-3-17 1 16</inkml:trace>
  <inkml:trace contextRef="#ctx0" brushRef="#br0" timeOffset="6829.3906">12820 13822 91 0,'-21'22'42'16,"-15"-11"0"-16,6 1-4 15,1 5-50-15,-1-33-15 16,18 3-13-16,3-13-2 15,16-1-2-15,-2-6 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0T21:24:17.49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13053 4147 43 0,'10'-14'28'16,"-4"0"2"-16,-2 3 0 16,-4 11-24-16,0 0 0 15,6 23-2-15,-9 1 2 16,5 21 0-16,-11 6 0 15,8 19 0-15,-11 9-3 16,0 11 0-16,-3 1-1 16,-2 1 1-16,-1-7 0 15,2-12-1-15,-3-14 1 0,7-15-1 16,3-25 0-16,9-19 1 15,6-30-1-15,5-19 0 16,8-19-2-16,-1-16 1 16,1-16-1-16,5-14 2 15,-5-9 0-15,-2-1-2 16,-1 7 1-16,3 12 0 15,-2 11 0-15,3 14 0 16,2 19 0-16,5 20-1 16,2 21 0-16,8 19 0 15,-4 15 1-15,4 13-1 16,-3 13 1-16,-6 7-1 15,-5 8 1-15,-14 5-1 0,-14 1 1 16,-14 1-2 0,-14-7 1-16,-8-7 0 0,-10-7-1 15,-1-16-3-15,8-3-4 16,-3-19-29-16,26-4 0 15,9-17 1-15,24-2-2 16</inkml:trace>
  <inkml:trace contextRef="#ctx0" brushRef="#br0" timeOffset="1044.0597">14141 3860 89 0,'-39'18'35'0,"-7"14"2"15,-21-3-1-15,-4 16-31 16,-4 1-1-16,6 7 0 16,-3 1 0-16,16 2-2 15,11-5 0-15,17-9-1 16,17-7 0-16,24-14 0 15,21-13-1-15,11-16 1 16,13-12 0-16,9-10 0 16,1-8 0-16,-3-6 1 15,-6-1-1-15,-10 0 0 16,-13 7 0-16,-10 6 0 15,-9 5 0-15,-12 9-1 16,-5 18 0-16,-11-10 0 16,2 18 0-16,-4 5 0 0,2 8 0 15,2 3 0-15,3 4-1 16,8 2 1-16,7-2 0 15,6-9-1-15,11-5 1 16,8-9 1-16,10-8-1 16,6-6 0-16,7-6 1 15,-1-4-1-15,-1-1 0 16,-9 3 1-16,-6 3 0 15,-10 9-1-15,-13 8 0 16,-12 13-1-16,-15 10 1 16,-9 8-1-16,-9 6 1 15,-3 6-1-15,2-2 0 16,1-4 0-16,1-7 1 15,13-11-1-15,14-22 1 0,0 0 0 16,26-22 1-16,3-11 0 16,4-7 0-16,3-7 0 15,4-9 0-15,-3 2 0 16,-4 5 0-16,-6 6 0 15,-5 6-1-15,-3 11 0 16,-3 7 1-16,-1 5-2 16,0 12 1-16,5 2 0 15,6 3 0-15,2 2 0 16,7 0 0-16,5-1 0 15,1-1 0-15,2-1 0 16,-6-1 0-16,-8 0 1 16,-5 0-1-16,-8-1 0 15,-16 0 0-15,0 0 0 0,-14 7 0 16,-11-2 0-16,-4 8-1 15,-7 1 1-15,-6 7 0 16,-2 7 0-16,0 5 0 16,5 2-1-16,4 1 1 15,9 1-1-15,12-6 2 16,11-7-2-16,17-9 1 15,12-15 0-15,12-10 1 16,11-11 0-16,5-15 0 16,7-7 1-16,-1-5-1 15,-4-4 0-15,-8 1 0 16,-10 8 0-16,-11 6 0 15,-11 10-1-15,-14 16 0 16,-13 15 0-16,-9 11-1 16,-3 13 1-16,-2 8 0 0,2 3-1 15,9 3 1-15,6-2-1 16,14-8 1-16,13-11-2 15,18-11-3-15,2-28-15 16,30 2-15-16,-7-32-4 16,19-1 1-16,-6-26-3 15</inkml:trace>
  <inkml:trace contextRef="#ctx0" brushRef="#br0" timeOffset="1472.0842">15820 3210 109 0,'-41'43'40'0,"3"34"0"15,-17 6 0-15,12 8-36 0,-2 14 0 16,9 6-1-16,2-6 0 16,11 0-1-16,9-14-1 15,8-11-1-15,4-15 0 16,9-17-1-16,3-14 1 15,4-18-1-15,4-16 0 16,-1-11 1-16,1-16 0 16,1-7 1-16,2-12-1 15,-3-4 0-15,1-3 0 16,3 3 1-16,-4 9-1 15,2 6 0-15,1 10 0 16,1 13 0-16,-2 11 0 16,2 10 1-16,-4 11-1 0,-1 3 0 15,-7 8 0-15,-5 2 0 16,-8 1 0-16,-8 4-1 15,-9 0 0-15,-9-3 0 16,-2-2 0-16,-6-4-2 16,9-4-3-16,-5-18-6 15,25 11-12-15,-4-30-14 16,23 2 2-16,3-18-1 15,23 4 0-15</inkml:trace>
  <inkml:trace contextRef="#ctx0" brushRef="#br0" timeOffset="1773.1014">16037 3881 112 0,'21'-13'36'15,"-24"-2"2"-15,3 15-2 0,-18 17-30 16,-3 7-1-16,-10 7-3 16,2 9 0-16,-3 2-1 15,7 4 1-15,6 0-1 16,11-5-1-16,8-9 1 15,13-7-1-15,10-13 2 16,10-11-1-16,5-11 0 16,7-12 1-16,0-13-1 15,-3-4 1-15,-3-8-1 16,-9 2 0-16,-11 2-2 15,-9 4 0-15,-7 11-1 16,-13 5-1-16,-4 12-1 16,-5 0-3-16,13 22-15 15,-13-18-15-15,19 7-2 16,0 0 1-16,25-20-2 0</inkml:trace>
  <inkml:trace contextRef="#ctx0" brushRef="#br0" timeOffset="1967.1125">16607 3248 102 0,'-19'33'38'0,"-2"24"0"16,-16 3-2-16,5 22-33 15,-1 1 2-15,9 9-3 16,5 2 0-16,8-5-3 15,7 1-13-15,4-23-21 16,21 1-4-16,-1-21 2 16,15-10-2-16</inkml:trace>
  <inkml:trace contextRef="#ctx0" brushRef="#br0" timeOffset="2283.1306">16775 3840 105 0,'-26'-29'39'15,"2"25"1"-15,-20 2-2 16,9 27-28-16,-10-2-4 15,7 10-3-15,5 5 0 16,8 3-1-16,14-7-1 16,14-5 0-16,15-11 0 15,13-10 0-15,11-10-1 16,6-8 1-16,-1-11 0 15,1-5-1-15,-9-3 1 0,-2-1 1 16,-12 4-2-16,-7 3 0 16,-5 8 0-16,-13 15 0 15,0 0 0-15,-4 20 0 16,-2 8-3-16,-4 2-5 15,11 21-13-15,-13-14-12 16,21 15-9-16,-5-15 3 16,24 7-4-16</inkml:trace>
  <inkml:trace contextRef="#ctx0" brushRef="#br0" timeOffset="2366.1353">17172 4254 101 0,'54'-8'26'16,"-8"-4"-26"-16,-12 2 0 16,-14-13-34-16,-15 0-5 0</inkml:trace>
  <inkml:trace contextRef="#ctx0" brushRef="#br0" timeOffset="35947.056">14320 5449 73 0,'5'-11'35'0,"-5"-1"0"15,0 12 1-15,0 0-30 0,0 0-2 16,-10 10 0-16,6 18-1 15,-6 7 0-15,0 11 1 16,0 3 1-16,1 1-2 16,5-2 0-16,8-3 0 15,8-9 0-15,12-18 0 16,11-14-2-16,9-11 2 15,4-14-3-15,5-11 2 16,1-10-3-16,0-4 1 16,-6-7 0-16,-3-1-1 15,-5-5 2-15,-9 2-3 16,-2 3 3-16,-3 8-3 15,-8 9 2-15,-1 8 0 16,-3 16 0-16,-3 21 0 0,-2 24 0 16,-7 24 1-16,-4 32 0 15,-7 25 1-15,-11 27-1 16,-5 19 0-16,-14 10 1 15,-6 4 1-15,-6-2-2 16,-8-12 3-16,-7-17-4 16,-1-20 3-16,-4-26-2 15,2-25 2-15,4-20-3 16,1-23-2-16,4-24-3 15,4-30-12-15,23-13-21 16,-1-31-2-16,24-15 0 16,5-20-4-16</inkml:trace>
  <inkml:trace contextRef="#ctx0" brushRef="#br0" timeOffset="36269.0745">15444 5555 87 0,'0'0'39'0,"25"-19"0"15,17-1 0-15,9-6-26 16,15-11-13-16,8-1 0 15,6 5 0-15,-3 10-5 16,-21-2-29-16,-2 24-3 16,-22 2 0-16,-8 20-1 15</inkml:trace>
  <inkml:trace contextRef="#ctx0" brushRef="#br0" timeOffset="36419.083">15565 5758 104 0,'-50'30'39'15,"25"-7"2"-15,11-22-3 16,27-10-29-16,20-16-9 15,29-11 2-15,23 1-31 0,2-11-10 16,14 4 0-16,0-2-2 16,0 10 0-16</inkml:trace>
  <inkml:trace contextRef="#ctx0" brushRef="#br0" timeOffset="37276.1321">17126 4901 81 0,'0'0'35'16,"0"0"1"-16,2 37-2 15,-20 2-31-15,0 17-2 16,-9 13 2-16,-2 15-1 0,-4 8 1 15,-1 7 0-15,-2-4 0 16,4-5 0-16,6-19 0 16,7-12 0-16,6-20-1 15,12-22 3-15,2-28-3 16,14-25-1-16,8-25 0 15,6-19-1-15,7-22 0 16,5-15 2-16,-1-16-1 16,4-6-3-16,0 10 2 15,-1 10 1-15,-9 20-1 16,-2 20 1-16,-4 31 0 15,0 31-1-15,-5 39 0 16,-4 30 0-16,-6 26 2 16,-2 23-2-16,-6 20 1 0,2 17-1 15,-4 0 1-15,-3-5-1 16,0-11 1-16,0-13-3 15,14-7-15-15,-9-37-19 16,17-16-2-16,-11-31 0 16,11-14-2-16</inkml:trace>
  <inkml:trace contextRef="#ctx0" brushRef="#br0" timeOffset="37441.1415">17172 5299 109 0,'-13'-1'39'16,"13"1"1"-16,0 0-4 15,40 9-34-15,11-16-4 0,20 7-6 16,1-13-27-16,24 10-3 16,2-12-1-16,6 12-1 15</inkml:trace>
  <inkml:trace contextRef="#ctx0" brushRef="#br0" timeOffset="37877.1664">18341 5228 94 0,'0'0'38'16,"16"18"1"-16,-16-18-1 16,34 5-35-16,-10 0-1 15,4 7 0-15,-4 3 1 16,0 8-1-16,-5 4-1 0,-6 8 1 15,-13 3-1-15,-9 9-1 16,-9 2 1-16,-3-4 2 16,-2-6-3-16,-1-7 2 15,3-12-2-15,8-13 0 16,13-7 0-16,6-37 0 15,12-6 0-15,15-9-2 16,7-11 2-16,4-4-2 16,4 0 3-16,-3 7 0 15,-3 10 0-15,-9 14 0 16,-11 12 0-16,-9 21 1 15,-13 17-1-15,-8 16 0 16,-11 11 0-16,1 9 1 16,3 4-2-16,1-1 0 0,13-4-1 15,10-15-2-15,28-1-14 16,4-35-21-16,26-8-2 15,2-21-1-15,22-16-2 16</inkml:trace>
  <inkml:trace contextRef="#ctx0" brushRef="#br0" timeOffset="38253.1879">19183 4307 100 0,'28'-22'40'0,"9"16"0"16,-7-10-5-16,8 8-32 15,0 1-2-15,2 6 2 16,-10 7-1-16,-12 10 0 16,-13 14-1-16,-12 7 1 15,-7 8 0-15,-8 7-1 16,-2 1 1-16,-3 0-1 15,5-4 1-15,8-5-1 16,13-9-1-16,21-14 0 16,23-15-1-16,23-12-2 0,23 1-11 15,1-20-19-15,25 10-6 16,-4-12-1-16,15 12-1 15</inkml:trace>
  <inkml:trace contextRef="#ctx0" brushRef="#br0" timeOffset="38366.1944">20383 4605 106 0,'-25'16'38'0,"-22"-8"1"15,1 6-12-15,4 1-60 16,-15-10-5-16,10 6-1 16,-4-8-3-16</inkml:trace>
  <inkml:trace contextRef="#ctx0" brushRef="#br0" timeOffset="43212.4716">2601 997 67 0,'0'0'37'15,"0"0"-2"-15,0 0 1 16,0 0-26-16,-40-6-8 16,24 49-2-16,4 21 1 0,4 18-1 15,9 19 1-15,3 21-1 16,4 32 1-16,1 28-1 15,-6 7 1-15,4 17 0 16,2 19 1-16,6 16-1 16,-4 18 1-16,7 17-1 15,-5 17 0-15,-2 16 2 16,-8 17-1-16,-3 21-1 15,-11 18 3-15,-7 23-2 16,-5 14 1-16,-3 10 0 16,-2 5 0-16,7-2-1 15,6-5-1-15,7-8 2 16,12-7-3-16,13-11 2 0,6-11-3 15,9-15-1-15,6-8-5 16,-10-22-24-16,10-11-9 16,-11-34-1-16,-1-31-1 15</inkml:trace>
  <inkml:trace contextRef="#ctx0" brushRef="#br0" timeOffset="43830.5069">1065 7397 63 0,'0'0'35'15,"27"-13"-1"-15,7 10-1 0,13 0-14 16,15 10-21-16,21 7 1 16,20 4 0-16,24 7 0 15,15 3 1-15,25-1 1 16,24-1 0-16,72-4 0 15,-21-2 0-15,25-4 0 16,23 1 0-16,19 2 0 16,21-1 0-16,19 5 0 15,14 2 0-15,10 1-1 16,22 1 2-16,16-3-1 15,18-4 1-15,21-8 1 16,19-5-1-16,47-13 2 16,-12-4-2-16,-22-7 1 0,53-1-1 15,37-4 0-15,-34 1-2 16,-15 5 0-16,-15 2-1 15,-52 13-7-15,-15-6-29 16,-24 7-1-16,-48-8 0 16,-84 1-1-16</inkml:trace>
  <inkml:trace contextRef="#ctx0" brushRef="#br0" timeOffset="45135.5816">2538 7421 51 0,'-23'-11'28'16,"-5"-2"0"-16,5 4 0 15,2 1-25-15,-2-3-1 16,8 4 0-16,-2-1-1 16,7 1 1-16,10 7-1 15,-15-14 0-15,15 14 0 16,0 0-1-16,6-13 1 15,-6 13 0-15,18-1 0 16,-5 3 0-16,2 3 0 16,3 0 0-16,3 0 1 15,6 0-1-15,3-2 0 16,1 0 0-16,6-3-1 0,4-1 0 15,1-2 1 1,3 1-1-16,1-4 0 0,2 4 0 16,5 0 1-16,1 0-1 15,4-1 0-15,5-1 0 16,3 1 1-16,6-4-1 15,-2-3 0-15,7-5 1 16,2-4-1-16,-3-3 0 16,6-6 1-16,1-4 0 15,2-8 0-15,3 1 0 16,0-6 2-16,0 1-1 15,2-3 0-15,0-3-1 16,1-2 0-16,3 3 1 16,-1-4-1-16,-1 0-1 15,1-4 0-15,0-1 0 16,3-4 0-16,-1-4-2 0,1-2 2 15,2-2-1-15,2-7 1 16,-3-4-1-16,1-4 1 16,2-2 1-16,-1-4-2 15,-3-2 0-15,-1-3 0 16,3 0 1-16,-2-5-1 15,1-1 1-15,-1-6-1 16,3-3 0-16,0-3 2 16,2-6 0-16,-1-5-1 15,2-2 1-15,-5-7 0 16,5-1 1-16,-1-3-2 15,-6-5 1-15,-1-2 1 16,-4 0-1-16,-6-2 1 0,-4 0 1 16,-3-2-2-1,-6 1 1-15,-9-2-1 0,-1 1 0 16,-5-3 0-16,-4 1-1 15,-3 0 1-15,-2 2-2 16,-3 1 1-16,-1 5 1 16,-5 1-1-16,1 2 1 15,-7 4 0-15,-17 70 0 16,3-7-4-16,-8 5-25 15,4-2-7-15,-5 5-1 16,2 1-1-16</inkml:trace>
  <inkml:trace contextRef="#ctx0" brushRef="#br0" timeOffset="47023.6896">5887 8456 56 0,'3'-41'36'0,"2"8"-1"15,-3 7-1-15,-2 26-14 16,12-13-17-16,-7 31-2 15,5 18 2-15,-1 31-2 16,-2 28 1-16,1 38-1 16,-2 40 1-16,3 35 0 15,-5 32 0-15,4 26 0 16,-4 24-2-16,4 18 1 0,2 11-2 15,0 12 4-15,2 6-5 16,0 10 2-16,-5 6-1 16,0 4 0-16,-3 1 1 15,-6-7 0-15,-2-16-1 16,1-24-2-16,0-35 0 15,1-53-12-15,17-35-24 16,-1-50 0-16,14-40-1 16,1-43 0-16</inkml:trace>
  <inkml:trace contextRef="#ctx0" brushRef="#br0" timeOffset="47640.7249">4252 14285 3 0,'64'5'21'16,"10"-8"0"-16,24 1-16 15,19 0-2-15,21-5 0 16,23 0 0-16,19-2 1 15,19 3 0-15,18-1 1 16,14 8 0-16,14 2 1 16,16 10 0-16,8 2 2 15,18 12-1-15,4-2 1 16,28 6 0-16,9-11 1 15,28 9 0-15,8-14-1 16,27 1-1-16,11-15-1 16,19-1-1-16,15-10-1 15,53-5-1-15,-27-7-1 0,14-1 0 16,35-1 0-16,-20-4-1 15,7 3-1-15,7 2 1 16,-7 2 0-16,-37 6-1 16,65 4 0-16,-49 7 0 15,-47-2-1-15,13 3 1 16,-26-3-1-16,-25-9-5 15,-15 2-27-15,-37-11-1 16,-68-1-2-16,-2-15 1 16</inkml:trace>
  <inkml:trace contextRef="#ctx0" brushRef="#br0" timeOffset="48495.7738">4321 10763 87 0,'4'-23'37'15,"-4"23"0"-15,1-11-1 16,-9 25-34-16,1 9-3 16,0 14 2-16,2 10-1 15,2 7-1-15,1 3 1 16,7 0-1-16,4-7 1 15,9-11-1-15,5-14 2 16,12-18-2-16,6-15 2 16,6-16 0-16,7-14 1 15,2-8 1-15,0-9-1 16,0 0 0-16,-9 3 0 0,1 8 1 15,-10 8-2-15,-6 14 2 16,-6 18-2-16,-5 24-1 16,-4 23-1-16,-2 25 0 15,-1 24 1-15,0 23 0 16,-4 16-1-16,1 6-1 15,-6 5 2-15,-7-3 0 16,-12-6 2-16,-11-13-1 16,-17-20 1-16,-15-18-2 15,-13-21 2-15,-12-18-2 16,-10-20-1-16,-11-23-6 15,9-9-27-15,-16-28-5 16,22-8 0-16,9-19-3 16</inkml:trace>
  <inkml:trace contextRef="#ctx0" brushRef="#br0" timeOffset="49412.8262">11474 14793 60 0,'0'0'41'16,"18"-5"-3"-16,-18 5 2 15,22 0-36-15,-6 5-2 16,3 0 0-16,1 5 0 16,-3 7-1-16,-3 4 0 15,-5 6 0-15,-9 4 0 0,-6 9 0 16,-7 3 0-16,-8 7 1 15,-7-2-1-15,-3 1 1 16,3-8-1-16,3-3-1 16,6-8 1-16,6-11-1 15,13-19 0-15,14-1-1 16,10-25 1-16,13-9-1 15,6-13 1-15,5-9-1 16,6-7 2-16,-6-1-1 16,-4 0 0-16,-7 8 1 15,-8 12 0-15,-10 12 0 16,-11 12 0-16,-8 21 0 15,-13 12 0-15,-6 18 0 0,-4 11 0 16,4 10-1-16,0 3 0 16,4 3 0-16,11-3-3 15,9-19-9-15,26 1-25 16,0-25-2-16,25-4-3 15,2-21 1-15</inkml:trace>
  <inkml:trace contextRef="#ctx0" brushRef="#br0" timeOffset="49772.8468">12327 14563 74 0,'-9'8'41'15,"9"-8"-2"-15,0 0 1 16,0 0-38-16,31-13-1 16,-5 7 0-16,6 0 1 15,-4 2-1-15,0 4 1 16,-8 5-1-16,-8 5 0 15,-7 5 0-15,-6 6 0 16,-13 6 0-16,-8 4 0 16,-2 3 0-16,-5 4 0 15,1-3 0-15,4 0 0 16,7-5 0-16,12-6-1 15,14-9 0-15,15-14-2 16,20-5-3-16,6-21-17 0,35 10-17 16,-9-14 0-16,21 7-4 15,-5-8 3-15</inkml:trace>
  <inkml:trace contextRef="#ctx0" brushRef="#br0" timeOffset="49907.8545">13187 14765 88 0,'-37'5'42'16,"9"-2"-2"-16,-4-16-4 15,-1-13-56-15,25 7-12 16,-9-19-7-16,9 5-3 16,-6-13 1-16</inkml:trace>
  <inkml:trace contextRef="#ctx0" brushRef="#br0" timeOffset="50787.9049">6221 14075 5 0,'19'-23'24'0,"16"4"0"16,1-10-16-16,8-15-1 15,16-3 0-15,4-16-2 16,20-9 1-16,14-16-1 16,17-9-1-16,16-18 0 15,26-11 1-15,20-26-1 16,24-13-1-16,36-29 1 15,28-14 0-15,28-23 0 16,31-13 2-16,30-23-1 16,29-6 0-16,16-19 2 15,24-1-1-15,-2-5 1 16,10 7-2-16,-21 6 1 15,-3 17-3-15,-32 13 0 16,-30 25-3-16,-33 35-8 0,-48 22-23 16,-39 37-2-16,-45 27-2 15,-38 28 2-15</inkml:trace>
  <inkml:trace contextRef="#ctx0" brushRef="#br0" timeOffset="51326.9357">10037 11460 62 0,'0'0'34'0,"0"0"1"16,33-17-2-16,4 9-29 15,14-5-1-15,12 3-1 16,13-3 0-16,13 2-2 15,7 1 1-15,8-7-12 16,16 6-22-16,1 0-1 16,11 3 0-16,5-1-1 15</inkml:trace>
  <inkml:trace contextRef="#ctx0" brushRef="#br0" timeOffset="51828.9644">12829 10954 59 0,'-34'7'35'16,"-8"-2"1"-16,1 12-4 15,-11-7-21-15,9 12-3 16,-4-4-2-16,8 7-1 16,5-4-3-16,8 3 1 15,10-4-2-15,12 0 0 16,19-6 0-16,11-3 0 15,12 0-1-15,7-3 1 16,7 0-1-16,-1 3 1 16,-2 1 0-16,-8 7 0 15,-11 3-1-15,-13 9 1 16,-15 6 0-16,-15 6 0 15,-15 2 0-15,-8-2 1 16,-1-2-1-16,-1-5 1 0,3-7-5 16,6-21-18-16,29-8-16 15,0 0-1-15,20-23-1 16,14-14-2-16</inkml:trace>
  <inkml:trace contextRef="#ctx0" brushRef="#br0" timeOffset="52116.9809">13429 10465 72 0,'7'-35'37'0,"-6"11"0"0,-1 24 1 16,-3 20-27-16,-3 23-5 16,-9 19-1-16,1 21-1 15,-15 16-2-15,-3 15 0 16,3 8-1-16,-4 0-1 15,5-6 0-15,9-13-4 16,7-11-1-16,9-35-21 16,25-5-12-16,8-27 0 15,21-13-1-15,4-26 1 16</inkml:trace>
  <inkml:trace contextRef="#ctx0" brushRef="#br0" timeOffset="52914.0265">13817 11098 83 0,'-36'15'40'0,"-14"6"-1"15,1 16 1-15,-8 2-34 16,9 7-1-16,5-1-1 16,15 3-1-16,12-6-1 15,18-6 0-15,16-8 0 16,20-10-1-16,13-10-1 15,10-12 1-15,3-12-1 16,5-9 0-16,-5-10 0 16,-11-5 0-16,-10-5 0 15,-16-1 0-15,-14 0 0 16,-14 4 0-16,-12 7 0 15,-8 7-1-15,-4 9 1 0,-4 8 0 16,6 10-1-16,2 6 1 16,11 7-1-16,10 3 1 15,10 2 0-15,13-4 0 16,11 1 0-16,3-3 0 15,6-4 0-15,2-1 0 16,1-2 0-16,-8 0 0 16,-5 4 1-16,-9 1-1 15,-8 6 0-15,-9 7 1 16,-7 9-1-16,-9 5 0 15,-5 7 1-15,-1 3 1 16,-3 0-2-16,-1-2 2 16,3-3-1-16,1-7 0 15,4-10 0-15,6-7 0 0,5-17-1 16,0 0-1-16,4-11 1 15,3-12-2-15,0-11 2 16,8-5-2-16,-6-13 2 16,9-8-2-16,-2-4 2 15,3-2 0-15,3 4 0 16,-2 5-1-16,5 6 2 15,-2 12-2-15,5 10 1 16,-2 12 0-16,0 10 0 16,0 10 1-16,-1 10-1 15,-3 6 0-15,-2 7 0 16,-5 9 1-16,-4 4-1 15,-11 5 0-15,-9 4 0 16,-8 1 1-16,-7-1-1 16,-8 3 0-16,-2-3 0 0,-5-3 2 15,0-1-2-15,3 2 2 16,2 1-1-16,4 2-2 15,1 0 1-15,3 4-1 16,4 2-1-16,3-5-5 16,12 7-8-16,-14-26-12 15,23 4-12-15,-5-21-1 16,14-8-2-16,1-19 2 15</inkml:trace>
  <inkml:trace contextRef="#ctx0" brushRef="#br0" timeOffset="53274.0471">14597 11141 93 0,'-4'18'40'0,"3"-8"1"16,13 3-2-16,16-12-36 15,5-4-1-15,6-8 0 16,8-4-1-16,1-5 0 16,0-2 0-16,-5-6 0 15,-6 3 0-15,-16-2-1 16,-12 4 0-16,-14 3 1 15,-14 9-1-15,-10 8 0 16,-13 11 1-16,-8 10-1 16,-1 11 0-16,0 9 1 15,7 7-1-15,8 3 1 0,18 3-1 16,15-9 0-16,23-9-1 15,24-5-6-15,12-27-10 16,35 3-12-16,0-23-10 16,21-5-1-16,-1-19-2 15</inkml:trace>
  <inkml:trace contextRef="#ctx0" brushRef="#br0" timeOffset="53465.058">15791 10984 95 0,'-21'19'41'15,"-3"-9"1"-15,24-10-3 16,0 9-37-16,22-16-2 16,13-4-3-16,8-2-4 0,12 6-17 15,-14-7-13-15,13 7-1 16,-17-2-2-16,-8 10 0 15</inkml:trace>
  <inkml:trace contextRef="#ctx0" brushRef="#br0" timeOffset="53620.0669">15609 11267 104 0,'-30'22'40'16,"27"-3"0"-16,8-31-8 16,28 0-34-16,33-3-15 15,-2-25-10-15,24 7-12 0,5-11 0 16,19 5-3-16,0-7 2 15</inkml:trace>
  <inkml:trace contextRef="#ctx0" brushRef="#br0" timeOffset="54185.0992">16922 10514 95 0,'4'-30'39'16,"-4"30"0"-16,0 0-1 15,-23 18-33-15,-6 20-1 16,-2 16-1-16,-8 14-1 16,-6 12-2-16,-4 7 1 15,4 2-1-15,0-4 1 16,10-7-1-16,8-12-1 15,8-14 0-15,10-16 2 16,14-19 0-16,9-21 0 16,11-20 0-16,11-18 0 15,5-17-1-15,0-15 3 16,6-12 0-16,-1-14-1 15,-3-5 1-15,-4 4-1 0,-3 10 0 16,-12 13 0-16,-3 17 1 16,-4 20-3-16,1 28 1 15,-4 26-1-15,1 27 1 16,0 23 0-16,-2 17-1 15,2 12-1-15,-1 10-1 16,1 7 1-16,-2-3-1 16,-4-5-1-16,-1-12-2 15,1-6-8-15,-10-29-4 16,15-3-6-16,-21-36-13 15,7-15-4-15,8-12-2 16,-7-20 1-16</inkml:trace>
  <inkml:trace contextRef="#ctx0" brushRef="#br0" timeOffset="54341.1081">16900 10960 105 0,'-20'-12'41'0,"10"-2"4"16,30 10-1-16,17-9-38 16,28-3-3-16,30-2-5 15,10-6-6-15,35 13-11 16,-11-15-9-16,22 19-12 15,-12-6-2-15,0 14 0 16,-25-1 2-16</inkml:trace>
  <inkml:trace contextRef="#ctx0" brushRef="#br0" timeOffset="54494.1169">18167 10934 113 0,'-42'15'32'0,"4"-8"-11"16,-1-13-10-16,20 1-47 16,5-13-4-16,26 1-2 0,10 0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0T21:24:25.84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2553 1416 75 0,'0'0'38'16,"-16"-10"-2"-16,16 10 2 15,0 0-27-15,0 0-6 16,25 12-2-16,7-8-2 0,9 0 1 15,9 2-1 1,5 0 0-16,2 4 0 0,-5 8-1 16,-5 13 0-16,-15 9 2 15,-16 13-2-15,-24 14 2 16,-17 13-2-16,-18 4 2 15,-13 5-2-15,-10-9 2 16,4-8-1-16,4-19 0 16,17-19-1-16,22-24 0 15,20-24 1-15,28-24-1 16,22-24 1-16,19-17-1 15,16-17 2-15,8-4-2 16,3-5 2-16,-1 5-1 16,-15 9 1-16,-10 19-1 0,-18 17 2 15,-20 24-1-15,-19 24 0 16,-25 25-1-16,-20 24 0 15,-13 21 0-15,-13 16 0 16,0 4 0-16,6 8-1 16,11-7 0-16,18-8-2 15,31-17 0-15,25-36-15 16,46-13-22-16,19-20-3 15,38-9 0-15,15-22-1 16</inkml:trace>
  <inkml:trace contextRef="#ctx0" brushRef="#br0" timeOffset="21804.2471">6774 1368 36 0,'0'0'28'16,"-10"-10"2"-16,10 10-1 15,-14 3-13-15,14-3-5 16,0 0-3-16,0 0-2 16,0-14 0-16,0 14-2 15,5-21-1-15,1 11-1 16,-2-3 0-16,-4 13 1 15,6-16-1-15,-6 16 1 16,0 0 0-16,0 0 0 0,0 0-1 16,0 0 1-16,0 0-1 15,8 20 1-15,-9-3-2 16,3 4 1-16,0 3-1 15,-1 6 1-15,3 0-1 16,-1 4 0-16,0 3 0 16,1 5-1-16,3-3 1 15,1-1-1-15,2 1 1 16,3-1-1-16,2-5 1 15,9-7-1-15,0-9 2 16,7-12-1-16,3-13 0 16,4-15 1-16,7-14-1 15,2-10 1-15,-2-8-2 16,0-6 2-16,-2-3-2 15,-7 3 1-15,-5 3 0 0,-7 11-1 16,-6 10 0-16,-4 9 0 16,-3 14 0-16,-11 14 0 15,20 25 0-15,-7 17-1 16,-4 24 2-16,0 14-2 15,0 24 2-15,-4 16-2 16,-8 16 1-16,-8 16-1 16,-14 1 1-16,-10 9 1 15,-14-4-1-15,-12-3 2 16,-12-10-2-16,-9-5 3 15,-6-19-2-15,1-20 1 16,-2-20-1-16,3-23-1 16,6-23-1-16,5-25-3 15,4-21-4-15,-9-35-20 0,15-5-11 16,-6-25 1-16,17 0-2 15,2-13 0-15</inkml:trace>
  <inkml:trace contextRef="#ctx0" brushRef="#br0" timeOffset="23357.3359">4842 524 54 0,'0'0'28'0,"0"0"2"16,0 0-2-16,62 116-30 16,-36 7 1-16,12 42 0 15,-9 31 2-15,-3 40 0 16,-4 28 3-16,1 70-2 15,-7-32 0-15,4 57 0 0,0-31-1 16,-7 61-1-16,-1-33-1 16,-1 46 1-16,0-24-1 15,-2-28 4-15,3 53-2 16,-5-42 3-16,5 53-1 15,-2-45 1-15,-1 51 0 16,-1-39 1-16,0 86-1 16,-1-31-2-16,-2 10 0 15,2 42-2-15,-4-28 1 16,-3 5-1-16,0 8 2 15,-7 4-3-15,1-40 2 16,-9 22-1-16,6-7 1 16,-6-60-1-16,5 18-1 15,1-36-3-15,1-48-30 0,15-55-5 16,-2-65-1-1,10-69 2-15</inkml:trace>
  <inkml:trace contextRef="#ctx0" brushRef="#br0" timeOffset="23950.3698">1664 2924 26 0,'86'-5'26'16,"4"0"1"-16,22 6 3 15,18 11-20-15,12-8-1 16,27 11 0-16,14-9-1 15,29 2-1-15,18-11 0 16,31-1-2-16,55-8-1 16,-9-1 0-16,52-6 0 15,-18 3-2-15,48 0 1 16,-24 7-1-16,44 1 0 15,-38 3 0-15,-46-4-1 16,30 1-1-16,-53-1-30 16,13-16-3-16,-67-2-1 15,3-8-4-15</inkml:trace>
  <inkml:trace contextRef="#ctx0" brushRef="#br0" timeOffset="51548.9484">9262 2333 70 0,'-28'16'37'15,"4"-11"-1"-15,15 7 1 16,9-12-26-16,11-12-8 15,21-2-1-15,19-4 0 16,15-6-1-16,15-5 0 16,18 2-5-16,-5-11-30 0,11 11-1 15,-16-2-1-15,-13 19-2 16</inkml:trace>
  <inkml:trace contextRef="#ctx0" brushRef="#br0" timeOffset="51718.9581">9428 2619 92 0,'-38'41'38'0,"16"-27"-1"16,22-14 2-16,26-7-38 16,22-20-2-16,23-22 0 15,18-20-8-15,18-3-26 16,-1-16-1-16,6 2-1 15,-10-7-1-15</inkml:trace>
  <inkml:trace contextRef="#ctx0" brushRef="#br0" timeOffset="51973.9727">10131 1696 90 0,'-15'11'37'16,"15"-11"1"-16,2 28 0 16,16-7-30-16,22-2-6 15,10 0 1-15,16 8-1 16,0 2 0-16,1 9 0 15,-9 2-1-15,-8 14 0 16,-22 14 0-16,-21 14-1 16,-26 12 1-16,-26 8 0 15,-15 0-1-15,-14-2 1 16,-2-5-5-16,-8-26-14 0,32-9-18 15,7-35-2-15,45-25-2 16,7-32-4-16</inkml:trace>
  <inkml:trace contextRef="#ctx0" brushRef="#br0" timeOffset="53161.0406">12851 1394 89 0,'0'0'36'0,"-8"13"-1"16,22 2-1-16,3-1-32 15,9 3-1-15,5 1 0 16,4 5 0-16,-3 1 1 15,3 3 0-15,-10 1 0 16,-5 5-1-16,-12 2 3 16,-9 8-3-16,-12 0 3 15,-10 7-2-15,-1-3 1 0,-4-3-3 16,5-6 2-16,9-11-1 15,14-27-1-15,16-1 1 16,14-27-1-16,18-24 1 16,10-11-1-16,5-11 3 15,0-6-2-15,-7-1 1 16,-12 8 0-16,-12 7 0 15,-12 19 0-15,-16 21-1 16,-4 26 0-16,-27 8 0 16,2 29-1-16,-6 17-1 15,5 9 1-15,11 6-1 16,11-2 1-16,13-11-6 15,30-8-11-15,4-32-9 16,42-7-12-16,-3-24-1 0,21-10-2 16,-4-15 0-16</inkml:trace>
  <inkml:trace contextRef="#ctx0" brushRef="#br0" timeOffset="53514.0608">14198 977 85 0,'0'0'42'0,"-61"-52"-1"15,61 52 3-15,0 0-20 16,0 0-24-16,0 0 0 0,0 0 1 15,0 0 0-15,0 0 1 16,0 0-1-16,0 0 0 16,0 0 1-16,21 19 0 15,-6 23-1-15,-6 4 2 16,-18 8-3-16,-9 7 2 15,-6-1-2-15,14-5 1 16,15-24-1-16,48-32-1 16,-53 1-5-16,84-20-13 15,-25 5-6-15,-1-6-10 16,16 3-4-16,7-2-2 15,5-2-1-15</inkml:trace>
  <inkml:trace contextRef="#ctx0" brushRef="#br0" timeOffset="54371.1098">16392 444 46 0,'0'0'31'16,"0"0"2"-16,0 0-3 15,0 0-17-15,0 0-10 16,0 0 0-16,-1 75-3 15,8 48 2-15,1 36-3 16,-6 33 1-16,3 33-1 16,-8 16 1-16,0 18 1 15,-5 5 1-15,0-8-1 16,5 7 0-16,-2 19 2 15,4 19 0-15,0 19 0 16,3 20-1-16,-2 13 2 16,8 14-4-16,-3 9 5 0,7 7-3 15,0 6 1-15,7 8 0 16,-3 3 0-16,7 13 1 15,-2 9-2-15,4 12 1 16,1 60-2-16,0-22 1 16,-2 11-3-16,-4 50 3 15,-2-44-1-15,0 2-2 16,1-15 0-16,-3-4 1 15,7-61-1-15,3 27 1 16,5-19 0-16,5-58-2 16,11 25 0-16,2-28-3 15,6-11-8-15,-7-38-24 16,7-23 0-16,-15-46-4 15,3-38 3-15</inkml:trace>
  <inkml:trace contextRef="#ctx0" brushRef="#br0" timeOffset="55122.1528">12058 2641 67 0,'0'0'32'16,"0"0"-2"-16,33 8 0 16,15-6-30-16,26-1 1 15,20 3 0-15,25-3 1 16,27 1-1-16,24-1 1 15,29 5 0-15,19-2 1 16,25 1-2-16,20 2 1 16,21 0 0-16,24-5 0 15,65-2 0-15,-11-6-2 16,24-9 0-16,66-9 0 0,-7-9 0 15,30-10-1-15,30-5 1 16,49-7 0-16,-58-3-1 16,51 5 3-16,-1 4 0 15,-41 8 1-15,31 10-2 16,12 10 2-16,-57 13-1 15,-66 9-1-15,2 7 0 16,-41 6-1-16,-44-6-28 16,-33 6-5-16,-48-7-2 15,-85-3-1-15</inkml:trace>
  <inkml:trace contextRef="#ctx0" brushRef="#br0" timeOffset="55859.1949">18258 1161 55 0,'0'0'37'15,"17"12"-2"-15,-20 15 2 16,-2 17-15-16,-9 14-19 16,-5 13 0-16,-2 9 0 15,5 2 0-15,9-1-1 16,7-8 1-16,15-8-1 15,7-19 0-15,19-11 0 16,11-24-1-16,14-20 1 16,9-21-1-16,11-16 1 15,9-15 0-15,2-13 0 0,1-9 0 16,-53 37 0-16,1-3 1 15,-46 49-1-15,90-87 0 16,-90 87-1-16,73-76 0 16,-9 32-1-16,-31 32 0 15,-14 43 0-15,-23 40-1 16,-10 45 0-16,-27 42 0 15,-12 45 1-15,-18 31 0 16,-1 14 0-16,-8 6 2 16,-8 2-1-16,-2-12 1 15,-1-11-1-15,-1-22 1 16,0-27-1-16,3-31 0 15,4-30 0-15,1-29-1 16,4-31-2-16,5-32 0 0,1-31-2 16,11-24-6-16,-3-45-11 15,31-6-8-15,-6-45-11 16,28-9 0-16,8-23 0 15,27-2-1-15</inkml:trace>
  <inkml:trace contextRef="#ctx0" brushRef="#br0" timeOffset="56024.2044">19613 2170 109 0,'53'1'43'15,"-53"-1"-1"-15,0 0-6 16,-29 18-60-16,-23-21-16 0,9 8-2 15,-14-7-2-15,11 6 1 16</inkml:trace>
  <inkml:trace contextRef="#ctx0" brushRef="#br0" timeOffset="57580.2934">2620 4312 91 0,'79'-38'37'0,"31"-11"-6"16,30-10-29-16,30-6-40 15,32-15-2-15,18-13 0 16</inkml:trace>
  <inkml:trace contextRef="#ctx0" brushRef="#br0" timeOffset="57777.3046">6986 3736 109 0,'112'11'42'15,"12"-15"-5"-15,8-21-22 16,-17-26-52-16,44 3-3 16,-11-14-1-16,-2 8-1 15</inkml:trace>
  <inkml:trace contextRef="#ctx0" brushRef="#br0" timeOffset="58078.3218">3413 6539 105 0,'3'11'37'0,"39"-17"-2"15,42-17-4-15,40-14-67 16,52-19-3-16,29-12 1 16,31 2-1-16</inkml:trace>
  <inkml:trace contextRef="#ctx0" brushRef="#br0" timeOffset="58226.3303">6974 6506 95 0,'179'-13'34'0,"-4"-6"-30"16,-6-7-4-16,-7 3-37 16,-22-1-3-16</inkml:trace>
  <inkml:trace contextRef="#ctx0" brushRef="#br0" timeOffset="58498.3459">3730 9180 107 0,'0'0'37'16,"56"-15"0"-16,31-25-24 15,47-11-53-15,24-15 0 16,37 2-1-16,20-4 2 15</inkml:trace>
  <inkml:trace contextRef="#ctx0" brushRef="#br0" timeOffset="58662.3553">7675 8905 103 0,'152'8'42'15,"6"-7"-4"-15,-7-15-28 16,-17-16-48-16,-14 5-2 15,-24-8-1-15</inkml:trace>
  <inkml:trace contextRef="#ctx0" brushRef="#br0" timeOffset="58925.3703">4015 11334 86 0,'0'0'39'16,"11"-19"-1"-16,44-14-1 15,29-13-43-15,33-21-31 16,42-1 2-16,18-3-1 0,28 7-2 16</inkml:trace>
  <inkml:trace contextRef="#ctx0" brushRef="#br0" timeOffset="59097.3801">7974 11171 94 0,'99'26'40'16,"-8"-6"-4"-16,5-19-32 16,-2-20-42-16,30-15 0 15,16-24-4-15</inkml:trace>
  <inkml:trace contextRef="#ctx0" brushRef="#br0" timeOffset="59511.4038">14095 3775 102 0,'0'0'31'15,"28"-24"-28"-15,38-10-3 16,27-14-39-16,45-1-2 15</inkml:trace>
  <inkml:trace contextRef="#ctx0" brushRef="#br0" timeOffset="59691.4141">17399 3308 98 0,'85'18'38'16,"14"-15"-18"-16,23-20-20 15,20-9-37-15,8-12-3 16,7 3 0-16</inkml:trace>
  <inkml:trace contextRef="#ctx0" brushRef="#br0" timeOffset="60045.4344">13639 6501 106 0,'59'-9'39'16,"24"-12"0"-16,48-9-5 16,30-4-66-16,38-18-7 15,37-1 2-15,10-9-4 16</inkml:trace>
  <inkml:trace contextRef="#ctx0" brushRef="#br0" timeOffset="60198.4431">18088 6177 101 0,'180'26'36'0,"-3"-10"-31"16,-15-7-3-16,-17 6-40 15,-7-18-2-15</inkml:trace>
  <inkml:trace contextRef="#ctx0" brushRef="#br0" timeOffset="60495.4601">14843 8757 95 0,'0'0'35'0,"31"-25"-4"16,52-5-29-16,27-12-38 16,45-3-1-16,25-8-1 15</inkml:trace>
  <inkml:trace contextRef="#ctx0" brushRef="#br0" timeOffset="60652.4691">18402 8544 100 0,'139'26'38'0,"-7"-3"-11"16,-8-12-26-16,-12-7-37 16,2-7-2-16,1-1-2 15</inkml:trace>
  <inkml:trace contextRef="#ctx0" brushRef="#br0" timeOffset="60916.4842">15058 11633 61 0,'-5'30'19'0,"39"-28"-17"15,49-21-2-15,54-15-36 16,37-12 1-16</inkml:trace>
  <inkml:trace contextRef="#ctx0" brushRef="#br0" timeOffset="61096.4945">19207 11219 94 0,'91'47'44'15,"-12"1"-2"-15,-11-10-13 16,-3-46-44-16,38-2-19 15,14-25-7-15,33-15-1 16,23-19-2-16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0T21:25:45.43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2352 839 36 0,'0'0'31'16,"-19"-79"0"-16,19 79-1 15,-18-63-23-15,18 63 1 16,-11-49-1-16,11 49-2 15,0 0 2-15,0 0-3 16,0 0 2-16,0 0-1 16,0 0-2-16,0 0-1 15,-16 51-1-15,4 1 1 16,22 40-2-16,0 16 2 15,0 17-3-15,0 9 0 0,7 6 1 16,-6 7-1-16,3 12 1 16,-2 2-2-16,-4 15 2 15,-2 7 0-15,-3 12 0 16,-3 4 0-16,1 14 0 15,-1 1 0-15,1 6 0 16,1 2 1-16,0 0-1 16,4 3-1-16,3 0 2 15,3 0-1-15,5 0 0 16,3 3 0-16,-1 3 2 15,1 2-2-15,2 0 2 16,-1 3-2-16,-3 4 0 16,1 1 2-16,-1 1-1 15,-5 5 1-15,0-6-3 0,1-4 1 16,-1 0-1-16,-2-1 2 15,-4-2-1-15,1 3-1 16,-4-1 1-16,0 0-1 16,-8 5 1-16,-1 3 0 15,-3-4-1-15,-5-10 1 16,3-13-1-16,-3-14 1 15,4-24-3-15,-5-33-24 16,16-26-6-16,5-37 0 16,7-29-1-16</inkml:trace>
  <inkml:trace contextRef="#ctx0" brushRef="#br0" timeOffset="774.0443">1504 9001 22 0,'50'-12'19'16,"17"4"-4"-16,10-2-4 0,12-1-5 15,17 1-1-15,19-4-1 16,16 0 1-16,15-3-2 15,16 4 0-15,15-4 0 16,15 2 0-16,20-3-1 16,16 2 0-16,6 1 1 15,17-3-1-15,17 0 0 16,14 1 0-16,10 2 0 15,20 2 1-15,6 3 0 16,15 2 1-16,8 3 0 16,15 8 1-16,6-3 0 15,16 5 1-15,1-3-1 16,12 1 1-16,3-6-2 15,13-1 1-15,33-10-4 0,-22-1 2 16,6-8-3-16,-3-4 0 16,2-13 0-16,-7-1 0 15,-5-11-1-15,-13 0 0 16,-41-3 1-16,2-6-14 15,-27 6-17-15,-28 1-1 16,-43 6 0-16,-36 5-1 16</inkml:trace>
  <inkml:trace contextRef="#ctx0" brushRef="#br0" timeOffset="1652.0945">1462 4283 68 0,'-10'-18'35'0,"10"18"0"0,-9-6-9 16,7 22-15-16,-11 7-2 16,4 18-1-16,-8 8-3 15,6 11 0-15,-6 4-2 16,5 2 0-16,2-3-1 15,8-8 0-15,7-17-1 16,12-15 0-16,5-23 0 16,11-14 0-16,10-18 0 15,5-9 0-15,3-9 0 16,3-6 1-16,-9 1-1 15,-1 3 0-15,-13 7 0 16,-4 7-1-16,-11 14 1 16,-16 24-1-16,0 0 0 0,-5 35 1 15,-7 18-1-15,-2 24 0 16,0 19 1-16,0 16-2 15,0 16 2-15,1 5-1 16,-1-3 1-16,-4-3 0 16,-4-15 2-16,-5-14-2 15,-4-19 0-15,-12-15 1 16,-13-21 0-16,-5-17-1 15,-7-13-3-15,-10-24-2 16,7 1-22-16,-12-27-14 16,18-1 0-16,0-15-1 15,30-5-3-15</inkml:trace>
  <inkml:trace contextRef="#ctx0" brushRef="#br0" timeOffset="2509.1435">6421 9271 87 0,'14'0'36'16,"-2"8"0"-16,-12-8 1 16,25 10-35-16,-8-5 0 15,6 7 0-15,2 2 0 16,1 3 0-16,1 3 1 15,-4 6 0-15,-3 2 0 16,-3 4 0-16,-11 2-1 16,-4 2 0-16,-8-3 1 15,-4-1-2-15,-4-5 0 16,2-7 0-16,0-7-1 15,0-7 0-15,12-6 0 16,-13-21 0-16,16-2 0 16,6-12-1-16,4-4 1 0,3-9-1 15,9-3 1-15,-3-4-1 16,7-2 1-16,-1 3-1 15,-1 7 1-15,-2 6-1 16,-5 9 2-16,-1 12 0 16,-7 16 0-16,-4 16 0 15,-8 21 0-15,-4 16 1 16,-7 16 0-16,0 5 0 15,-3 4 0-15,3 1 1 16,10-9-2-16,7-13 1 16,21-22-1-16,14-24-3 15,22-13-10-15,3-32-24 16,28-5-4-16,-4-20-2 0,17 0 0 15</inkml:trace>
  <inkml:trace contextRef="#ctx0" brushRef="#br0" timeOffset="8003.4578">2825 8855 7 0,'0'0'5'0,"0"0"-2"15,0 0 0-15,0 0-3 16,0 0 0-16,0 0-1 16,0 0 0-16,0 0 8 15,0 0 0-15,0 0-1 16,0 0-1-16,0 0 4 15,0 0-1-15,0 0 1 16,0 0 1-16,7-12-8 0,-7 12 1 16,0 0 3-16,5-10 0 15,-5 10 1-15,2-11-1 16,-2 11 1-16,5-13 0 15,-5 3-1-15,0 10-2 16,5-22-1-16,3 8-1 16,-3-1-1-16,4-1 0 15,-2-3-1-15,3 0 1 16,-6-2 0-16,8 2 1 15,-3-5-1-15,-1 5 2 16,-2 0-2-16,3 3 1 16,0-4 0-16,0 4-1 15,-1 1 0-15,-1-2 0 16,3 0 0-16,-2-1 0 0,1-1-1 15,2-3 1 1,0-2 0-16,1-1 0 0,-2-3 0 16,6 0 0-16,-4-3 1 15,2 2-1-15,0-1 0 16,2 1 0-16,-2-1 0 15,0 1-1-15,2 0 1 16,1 3 1-16,0-2-2 16,-1 1 1-16,4-2-1 15,0-5 0-15,2 2 1 16,2-1 0-16,-2-1-1 15,0 0 2-15,1 1-2 16,0 1 1-16,-4 1 0 16,2 5-1-16,-2 1 1 0,0-1-1 15,-3 1 0-15,1 0 1 16,4 0-1-16,0-5 0 15,0-1 1-15,3-3-1 16,5-3 0-16,-1-3 1 16,3-1-1-16,3 0 1 15,0-1-1-15,0 2 0 16,-1 1 0-16,0 3 1 15,-1 3-1-15,-3 3 1 16,-2 3-1-16,2-3 0 16,-3 3 1-16,2-1 0 15,1-2-1-15,1-4 0 16,1 0 1-16,0-1-2 15,2 2 2-15,-3-3-1 16,2 3 0-16,-3 3 0 0,-1 1 0 16,-1 1 0-16,-2 3 0 15,-1-2 0-15,3 2 0 16,-1-5 0-16,1 0-1 15,6-4 1-15,0 2-1 16,1-1 0-16,1-1 1 16,1 1-1-16,-4 2 0 15,5 2 1-15,-7 0 1 16,2 4-2-16,-2-4 2 15,0 1 0-15,0-2-1 16,2-3 1-16,1-4 0 16,2-1-1-16,3-1 1 15,-1-2-1-15,1 3 0 16,3 1 1-16,-3 0-1 0,1 5 0 15,4 0-1-15,-1 3 2 16,1-4-3-16,2 1 2 16,1 0-2-16,4 0 2 15,2-3-2-15,0-1 2 16,3 1 0-16,1-4-2 15,-2 2 3-15,1-1-1 16,-1 2 1-16,-5-3-1 16,-1 3 1-16,-1 2-1 15,-3 2 1-15,0-1-1 16,2 2 1-16,-2-1-1 15,4 1 0-15,2 1 0 16,1-1 1-16,2 0-1 16,4 1-1-16,-1 0 2 0,0 1-2 15,-3 2 2-15,-1 2-2 16,-2 0 2-16,-1 3-2 15,6-3 1-15,2-1 1 16,0-1-1-16,7-2 0 16,3-2 1-16,5-5-1 15,2 0 1-15,-2-1 0 16,2 2 0-16,-3-1 0 15,-4 0-1-15,2 1 1 16,-3 2 0-16,0 0 0 16,0 1-1-16,1 0 1 15,2 1-1-15,0 1 1 16,4 0 0-16,-2 0 0 15,-1 2 1-15,3 0-2 16,1 1 2-16,0-1-1 0,-3 4 1 16,0-4-2-16,-2 2 1 15,3-4-1-15,-1 0 1 16,-2-3-1-16,3 0 0 15,2-2 1-15,2 2-1 16,8 0 0-16,-1 0 0 16,-1 4 1-16,5 1-1 15,-2 2 0-15,2 3 0 16,-3-1 1-16,2 0-1 15,-1 2-1-15,0 0 1 16,1 3 1-16,-2-3-1 16,-1 1 0-16,-2 1 0 15,-1 0 0-15,-6 2 1 0,-2 2-1 16,-1 0 1-16,-2 0-2 15,2 3 2-15,-1 0-2 16,1 1 2-16,0-1-1 16,-1 0 0-16,0 0 1 15,-5-1-1-15,-2-1 0 16,3 2 0-16,-5-1 0 15,-2 0 0-15,0 4 0 16,-2-3 0-16,-4 1 0 16,1 1 0-16,-1 0 1 15,-1-1-1-15,-1-1 0 16,-4 2 0-16,-1-1 0 15,1 1 1-15,-2 2-1 16,-2-1 0-16,-1 1 0 0,-4 2 0 16,-4 3 0-16,0-1 0 15,-1 0 0-15,-2 0 0 16,-3 1 0-16,-2 0 0 15,2-3 1-15,-4 1-1 16,1-1 0-16,-2 0 0 16,-2 2 0-16,-4-1 0 15,-3 3 0-15,-4-1-1 16,-10 4-2-16,13-10-4 15,-2 16-13-15,-11-6-16 16,0 0 1-16,0-14-1 16,0 14 0-16</inkml:trace>
  <inkml:trace contextRef="#ctx0" brushRef="#br1" timeOffset="13039.7459">2812 8694 8 0,'0'0'21'0,"0"0"-1"15,0 0-4-15,0 0-15 16,0 0-6-16,0 0-2 16,0 0-2-16,0 0-1 15,0 0 1-15,13 0 2 0,-13 0 6 16,0 0 8-16,0 0 1 15,0 0 1-15,12 0 2 16,-12 0-1-16,0 0 0 16,12-2-1-16,-12 2-1 15,15 5-3-15,-2-2-1 16,-2 0-2-16,4-1 0 15,3-1 0-15,5-1 0 16,10-6 1-16,-1 3 0 16,9-10 0-16,6 6 2 15,8-8-2-15,1 5 2 16,6-7-1-16,-1 6 0 15,5 0-2-15,0-1 0 16,0-2 1-16,3 3-2 0,1-4 0 16,7-3 0-16,2-1 0 15,6-3 0-15,1-7 0 16,4-1 0-16,2-5 0 15,4-1 0-15,2-6 0 16,6 1 1-16,-9-3-1 16,8-1 1-16,-4-1-1 15,4-4 1-15,1-3 0 16,1 0 0-16,1-4 0 15,-1-3 1-15,-4-6-2 16,5-7 1-16,-4-3 0 16,1-1 0-16,-4-5-1 15,1-3-1-15,-2-5 1 16,0-1 0-16,-1-5 0 15,0 1 0-15,-2-3 0 0,2-5-1 16,0-1 1-16,2-5-1 16,-1 0 1-16,1-5-1 15,1-5 1-15,0-1 0 16,0-7-2-16,2 0 0 15,-2-3 1-15,-2-4-1 16,-2-3 1-16,-4 0 2 16,-1 0-4-16,-3-3 1 15,-4-1 2-15,-1-2 0 16,-5-1-1-16,0-3 2 15,0-4-1-15,-2-2-1 16,2 0 2-16,-3-5-1 16,-1 1 0-16,1-2 1 15,-6 0-1-15,0 2 0 0,-7 2-1 16,-6 3 0-16,-1-1 0 15,-3 2 0-15,-4 7 1 16,-6 3-2-16,1 6 2 16,-3 2-1-16,-3 2 1 15,-3 4 2-15,0 3-2 16,2-3 2-16,-21 65-2 15,5-8 2-15,-2 3-2 16,5-2 1-16,-4 4 0 16,3-7-2-16,-2 4 1 15,-2-3-6-15,3 6-26 16,-5-2-6-16,1 8 1 15,-4-3-4-15</inkml:trace>
  <inkml:trace contextRef="#ctx0" brushRef="#br1" timeOffset="22423.2826">10232 1152 79 0,'16'-54'35'0,"-16"54"0"15,15-51 1-15,-15 51-26 16,0 0-9-16,20-63 2 15,-20 63 0-15,0 0 1 16,0 0-1-16,-4-14 0 16,3 43 1-16,-14 9-3 15,7 12 3-15,-1 6-3 16,8 1 1-16,1-4-1 15,12-16 1-15,18-37 0 16,-30 0 0-16,0 0 0 16,79-35 0-16,-79 35 0 15,71-47-1-15,-71 47 0 16,76-48-1-16,-76 48 1 15,72-53-2-15,-72 53 1 0,71-47 0 16,-71 47 0-16,61-36 0 16,-61 36-1-16,78-12 2 15,-49 30-2-15,-20 28 2 16,-22 20-2-16,-6 14 0 15,-15 10 0-15,-6 9 0 16,-10-6 1-16,-1-7 0 16,-4-14 0-16,1-11 0 15,2-17-1-15,3-14-1 16,14-21-4-16,-1-28-13 15,29-9-16-15,-2-21-4 16,20-7-1-16,3-17-1 16</inkml:trace>
  <inkml:trace contextRef="#ctx0" brushRef="#br1" timeOffset="22646.2953">10900 1069 106 0,'84'-33'39'0,"-84"33"2"15,82-32-4-15,-82 32-36 16,78-23-2-16,-78 23 0 16,78-20 0-16,-78 20 1 15,73-18-5-15,-73 18-19 16,73-17-15-16,-73 17 1 15,63-13 0-15,-63 13-1 0</inkml:trace>
  <inkml:trace contextRef="#ctx0" brushRef="#br1" timeOffset="22801.3042">11486 955 98 0,'-66'49'37'16,"66"-49"2"-16,0 0-2 16,-61 43-35-16,61-43 0 15,0 0-2-15,0 0-7 16,0 0-29-16,59 6-2 15,-59-6 0-15,78-21-1 16</inkml:trace>
  <inkml:trace contextRef="#ctx0" brushRef="#br1" timeOffset="24618.4081">11463 3682 94 0,'16'-2'36'0,"-16"2"0"16,17-1-1-16,-5-2-33 15,5 4-1-15,-1 2 0 16,2 4 0-16,0 5 1 0,-3 7-1 16,-1 6 1-16,-7 11 0 15,-11 4 0-15,-3 10 0 16,-14 4 0-16,-3 3 0 15,-10-1-1-15,2-5 0 16,-2-6 0-16,9-11-1 16,5-11 0-16,12-11 0 15,8-12 1-15,34-32-1 16,5-9 1-16,11-11 0 15,8-12 0-15,3-9 1 16,2-8-1-16,-6 4 0 16,-8 6 0-16,-9 11 0 15,-16 12 1-15,-12 20-1 16,-12 15 0-16,-11 22 0 0,-11 19-1 15,-6 17 1-15,-5 10 0 16,5 9-1-16,5 2 0 16,9 2 0-16,14-8 0 15,15-10 0-15,21-10-3 16,14-19-1-16,23-4-7 15,-5-26-20-15,26 6-8 16,-12-20-1-16,9 3 0 16,-14-13-1-16</inkml:trace>
  <inkml:trace contextRef="#ctx0" brushRef="#br1" timeOffset="24804.4188">12395 3847 106 0,'-11'-5'39'0,"11"5"1"16,9-10-2-16,22-7-37 15,0-3 0-15,6-1 0 16,6 0 0-16,0 2-3 16,3 15-10-16,-16-11-23 15,4 20-3-15,-22-5 0 16,-2 17-1-16</inkml:trace>
  <inkml:trace contextRef="#ctx0" brushRef="#br1" timeOffset="24955.4274">12308 4098 97 0,'-11'25'37'15,"11"-25"0"-15,27 3-1 0,20-24-34 16,17-9-3-16,21 0-16 16,3-18-17-16,11 5-1 15,-6-9-1-15,3 11-1 16</inkml:trace>
  <inkml:trace contextRef="#ctx0" brushRef="#br1" timeOffset="25451.4558">13229 3625 72 0,'0'0'38'0,"-21"-8"-1"16,21 8 2-16,-21 2-13 0,11 15-20 15,-2 6 0-15,3 12-2 16,-6 5 0-16,4 7-1 15,3 0-1-15,9 1 0 16,5-9-1-16,10-7 0 16,12-13 0-16,9-15-1 15,9-16 1-15,8-14-1 16,5-10 1-16,1-6-1 15,-2-7 1-15,-5-1-1 16,-5-1 0-16,-8 6 0 16,-10 8 0-16,-9 9 0 15,-9 11-1-15,-12 17 0 16,0 0 1-16,-6 28 0 15,-7 18-1-15,-5 18 1 16,-3 21-1-16,-6 14 1 0,0 14-1 16,-7 6 1-16,-2 5-1 15,-2-3 1-15,-4-7-1 16,-4-9 1-16,-6-17 0 15,2-14 0-15,0-20 0 16,2-18 0-16,4-22-1 16,10-21-3-16,14-15-3 15,3-37-11-15,28-7-18 16,-1-30-7-16,22-12 3 15,5-25-1-15</inkml:trace>
  <inkml:trace contextRef="#ctx0" brushRef="#br1" timeOffset="25849.4785">14095 2877 113 0,'0'0'40'15,"-9"-15"1"-15,30 6-2 16,13-13-39-16,12 8 0 15,5-5 1-15,2 8 0 16,-6 7 0-16,-4 5 0 0,-10 9 0 16,-18 12 0-16,-21 13 0 15,-22 6 1-15,-10 12 0 16,-10 4 0-16,-1-1-1 15,3 2 1-15,9-7-1 16,17-8 0-16,25-13 0 16,25-11-1-16,27-12 0 15,17-12-2-15,17 4-10 16,-8-19-7-16,17 19-13 15,-23-14-9-15,-6 16-2 16,-26 1-1-16</inkml:trace>
  <inkml:trace contextRef="#ctx0" brushRef="#br1" timeOffset="26420.5112">10568 4987 89 0,'-30'6'38'16,"5"10"-1"-16,-8-4 2 15,0 10-35-15,4 1-1 16,2 8-1-16,-2-2 0 16,5 2-1-16,8-1 0 15,12-1 0-15,6-5-1 16,15-4 1-16,8-6-1 15,8 1 1-15,7-4-1 16,-3-2 0-16,0 1 0 0,-8 2 1 16,-10 2-1-16,-12 3 1 15,-11 0-1-15,-9 5 0 16,-10 1 0-16,-3-4-2 15,4 0-2-15,0-12-6 16,22-7-25-16,0 0-4 16,29-7 2-16,4-16-2 15</inkml:trace>
  <inkml:trace contextRef="#ctx0" brushRef="#br1" timeOffset="26704.5274">10921 5183 80 0,'15'-24'37'0,"-6"14"0"15,-9 10 0-15,-15-1-29 16,-5 12-2-16,-2 17-1 0,-6 6-2 15,2 13 1-15,1 2-2 16,5 4 1-16,11-2-1 16,9-4 0-16,14-12 0 15,11-11 0-15,16-21 0 16,7-12-1-16,11-18 1 15,3-15-1-15,-4-12 0 16,-3-7 0-16,-13 2-1 16,-18-2-2-16,-11 8-1 15,-19 2-4-15,-5 34-15 16,-24-6-16-16,3 31-2 15,-11 0 0-15,10 24-1 16</inkml:trace>
  <inkml:trace contextRef="#ctx0" brushRef="#br1" timeOffset="27328.5631">11697 5331 90 0,'0'0'37'0,"-10"-14"1"16,10 14 0-16,-13 19-35 15,7 5 1-15,-2 6-1 16,1 11 0-16,-1 5-1 15,2 2 3-15,6 0-3 16,5-4 3-16,4-8-3 16,13-10 2-16,3-11-2 15,7-15 1-15,6-16-2 16,4-8-2-16,2-16 2 15,2-4-2-15,2-12 2 16,-7-2-4-16,-2-2 4 16,-2 2-3-16,-7 11 2 15,-7 5 0-15,-4 17 0 0,-5 11 0 16,-14 14 0-16,9 33 0 15,-13 19 0-15,-6 20 0 16,-2 19 2-16,-7 17-1 16,-5 12 1-16,-5 7 0 15,-2 1 0-15,-5-5 0 16,-2-13 0-16,0-14 2 15,-2-20-4-15,0-19 0 16,3-20 0-16,3-21 0 16,4-21 0-16,7-21 0 15,10-16-3-15,4-26-11 16,22-3-13-16,-8-26-12 15,23-2-4-15,1-10 1 16,18 6-1-16</inkml:trace>
  <inkml:trace contextRef="#ctx0" brushRef="#br1" timeOffset="27538.5752">12476 5420 92 0,'21'0'38'15,"5"2"0"-15,-5-16 1 16,11 6-35-16,1-9-1 15,10 1-1-15,1-4 0 16,2 2 0-16,0 2-3 16,-2-4-4-16,13 14-28 15,-24-8-5-15,5 15 0 16,-22-4-1-16</inkml:trace>
  <inkml:trace contextRef="#ctx0" brushRef="#br1" timeOffset="27675.583">12621 5600 102 0,'-47'47'42'16,"7"-12"-3"-16,23-4 2 15,16-19-37-15,27-10 0 16,24-6-10-16,11-19-29 16,26 2-3-16,4-10-3 15,17-1 1-15</inkml:trace>
  <inkml:trace contextRef="#ctx0" brushRef="#br1" timeOffset="28185.6122">13979 4920 79 0,'7'-20'36'0,"3"9"-1"16,-12 1 1-16,2 10-32 15,0 15 0-15,-2 3-2 16,-7 7 2-16,1 6-3 16,0 9 2-16,-2 4-3 15,3 1 1-15,-1-4-4 0,12 9-17 16,-8-21-16-16,14-1 1 15,-7-15-2-15,9-2 0 16</inkml:trace>
  <inkml:trace contextRef="#ctx0" brushRef="#br1" timeOffset="28343.6212">13903 5085 94 0,'-29'-16'38'16,"12"14"2"-16,-7-4-2 16,16 17-31-16,8-11-3 15,0 0 0-15,32 11-4 16,3-19-9-16,23 8-27 15,1-12-2-15,18 3-2 16,5-6 0-16</inkml:trace>
  <inkml:trace contextRef="#ctx0" brushRef="#br1" timeOffset="37079.1208">11956 788 79 0,'0'0'37'15,"33"-58"1"-15,-33 58 0 16,0 0-32-16,0 0-1 15,0 0-1-15,0 0-1 16,0 0-1-16,0 0 2 16,0 0-1-16,0 0-1 15,-18 50 1-15,-21 16-2 16,6 9 2-16,-4 0-2 15,7 5 1-15,1-9-1 16,8-15-1-16,7-24 0 16,14-32 1-16,0 0-1 15,0 0 1-15,0 0-1 16,44-66 0-16,-44 66 1 0,31-64 0 15,-31 64 0-15,36-95-1 16,-12 44 1-16,7 0-1 16,-4-8 1-16,6 3 0 15,0 3 0-15,7 1-1 16,-7 6 0-16,-33 46 1 15,76-76-1-15,-76 76 0 16,68-38 0-16,-68 38 1 16,60 7-1-16,-60-7 0 15,49 54 0-15,-55-24 1 16,34 77-2-16,-7 20 0 15,-11 2-2-15,-9-3-2 16,1-14-21-16,-8-29-11 16,9-28-2-16,-6-43 0 0,3-12 0 15</inkml:trace>
  <inkml:trace contextRef="#ctx0" brushRef="#br1" timeOffset="37244.1303">12317 1090 110 0,'-42'-58'40'16,"42"58"1"-16,-32-52-1 15,32 52-38-15,-11-52 0 16,11 52-2-16,11-50-3 16,-11 50-34-16,0 0-1 15,67-52 0-15,-67 52-4 16</inkml:trace>
  <inkml:trace contextRef="#ctx0" brushRef="#br1" timeOffset="38055.1767">12981 929 88 0,'0'0'39'16,"0"0"-2"-16,0 0-4 15,0 0-27-15,0 0-2 16,54-34 1-16,-54 34-1 16,0 0-1-16,59 11-1 15,-59-11-1-15,0 0 2 16,26 34-2-16,-15 8 0 15,-11 0 0-15,-11 9-1 16,-19-3 0-16,-4-2 0 16,-1-15 0-16,35-31 0 15,0 0 1-15,0 0-1 16,0 0 1-16,0 0-2 0,61-71 2 15,-61 71 0-15,63-59 0 16,-63 59 0-16,65-62 0 16,-65 62 1-16,63-57-1 15,-63 57 2-15,50-42-2 16,-50 42 2-16,0 0-1 15,54-23-1-15,-54 23 1 16,31 27-2-16,-40 18 0 16,2 15 1-16,0-1-1 15,16-1-2-15,24-18-7 16,-33-40-27-16,54 12-5 15,-54-12 1-15,82-14-2 16</inkml:trace>
  <inkml:trace contextRef="#ctx0" brushRef="#br1" timeOffset="38686.2128">13895 409 96 0,'0'0'38'0,"0"0"1"0,0 0-1 15,0 0-34-15,0 0-1 16,0 0 0-16,0 0 0 15,50-39-1-15,-50 39 0 16,0 0 0-16,0 0-1 16,54-1 1-16,-54 1 0 15,0 0 0-15,0 0-1 16,0 0 1-16,24 59-1 15,-24-59 1-15,0 0-1 16,-17 60 0-16,17-60-1 16,0 0 1-16,-6 59 0 15,6-59-2-15,0 0-2 16,0 0-3-16,0 0-32 15,72 42-2-15,-72-42-1 0,65-1-2 16</inkml:trace>
  <inkml:trace contextRef="#ctx0" brushRef="#br1" timeOffset="46767.675">14598 4872 58 0,'13'-31'31'0,"-2"0"0"15,2 4-1-15,-7 0-23 16,8 9-3-16,-9-1 2 0,7 12 0 16,-12 7-1-1,12 6 0-15,-12 11 0 0,1 15-1 16,-1 12 0-16,-1 18-1 15,-4 11 1-15,-1 14-2 16,-4 8 1-16,-2 10-2 16,2-6 1-16,2-3 1 15,-4-14-2-15,7-13 2 16,2-19-3-16,4-15 3 15,5-21-3-15,-6-14 3 16,22-32-3-16,-10-6-1 16,0-14 2-16,2-9-3 15,-3-17 3-15,-3-7-3 16,-3-9 2-16,0-1-2 0,-3 3 2 15,5 0 0-15,0 5-1 16,10 4 2-16,5 12-2 16,7 11 2-16,4 10-1 15,10 13 0-15,1 12 1 16,5 7-1-16,-6 14 1 15,-2 10-1-15,-7 11 1 16,-10 11-1-16,-12 11 1 16,-13 6-1-16,-11 7 1 15,-11 3-1-15,-5 1 1 16,-7-1-1-16,4-10 1 15,1-5-1-15,8-7 0 16,10-7 0-16,12-10 1 16,15-8-1-16,13-5 0 15,13 0-1-15,8-2 1 0,5 2 1 16,-1 3-1-16,-1 6 0 15,-9 7 0-15,-11 10 1 16,-19 7-1-16,-21 10 0 16,-22 7 0-16,-15 6 1 15,-18 1-1-15,-9 2 0 16,-7-4 0-16,-4-10 3 15,7-5-3-15,14-15 1 16,18-13-4-16,13-18-6 16,31 3-12-16,-1-32-12 15,30 4-5-15,10-11-3 16,17-1 0-16</inkml:trace>
  <inkml:trace contextRef="#ctx0" brushRef="#br1" timeOffset="47793.7337">15645 5548 80 0,'0'0'37'16,"-10"19"0"-16,10-19 0 15,0 0-31-15,19-22 0 16,3 4-2-16,-3-7 0 16,9-3-1-16,-5-2 0 15,4 1-2-15,-7 5 0 16,-1 4 0-16,-3 5 0 15,-4 10 0-15,-12 5-1 16,0 0 1-16,4 24-1 0,-4-5 1 16,0 3-1-16,2 4 1 15,1-3-1-15,3 1 1 16,2-3-1-16,2-6 1 15,3-7 0-15,0-6-1 16,4-8 1-16,-1-9 0 16,4-12 0-16,1-11 0 15,-1-14 0-15,2-13 0 16,-4-11-2-16,0-13 2 15,-3-11-1-15,-6-7 1 16,-3 1-2-16,-7 4 2 16,-8 12-1-16,0 11 1 15,-5 16-1-15,0 15 1 0,2 20-1 16,2 17 0-16,10 11 0 15,7 12 0-15,18 3 0 16,20-3 0-16,16 2 0 16,21-4 0-16,19-6 0 15,15-7 1-15,13-6-1 16,3 1-1-16,-1-4 1 15,-9 3 0-15,-13 3-1 16,-16 0-4-16,-13 17-7 16,-33-12-9-16,-1 23-7 15,-35-12-10-15,-4 16-2 16,-22-11 0-16,-5 10 0 15</inkml:trace>
  <inkml:trace contextRef="#ctx0" brushRef="#br1" timeOffset="48444.7709">16479 4994 85 0,'-2'-14'37'15,"4"5"-2"-15,12 7 3 0,0-5-35 16,14 6 1-16,1-3-2 16,8 7 2-16,-1 1 1 15,-2 7-5-15,-3 4 3 16,-5 8-3-16,-8 6 3 15,-13 9-2-15,-14 4 1 16,-6 7-1-16,-13 0-1 16,-1 0 1-16,-8-2-1 15,5-7 0-15,2-8 0 16,3-11 0-16,12-11 0 15,15-10 0-15,6-18 1 16,22-9-1-16,10-14 0 0,13-7 1 16,7-10-1-16,7-5 3 15,-1-2-4-15,0 1 2 16,-11 4-2-16,-7 9 2 15,-15 11-2-15,-14 10 2 16,-14 17-1-16,-18 19-1 16,-17 16 4-16,-8 18-2 15,-12 16 1-15,-2 10-1 16,0 6 1-16,9 1-1 15,17-2 1-15,14-9-2 16,23-15 1-16,24-13-2 16,23-17-2-16,20-17-1 15,20-1-7-15,-3-24-9 16,20 12-8-16,-18-19-11 15,0 13 0-15,-20-6-1 0,-12 13 3 16</inkml:trace>
  <inkml:trace contextRef="#ctx0" brushRef="#br1" timeOffset="48570.7781">17531 5310 111 0,'-17'16'39'0,"-9"-13"2"15,13 2-2-15,3-9-36 16,4-7-2-16,6 1-6 16,-8-19-9-16,8 29-9 15,-5-39-8-15,7 19-8 16,-13-12-1-16,7 6-1 15</inkml:trace>
  <inkml:trace contextRef="#ctx0" brushRef="#br1" timeOffset="48977.8014">17394 4498 75 0,'12'-5'37'0,"-10"-6"-2"15,-2 11 1-15,0 0-29 16,9-1 0-16,-9 1-1 15,-4 16-1-15,-1-4-1 16,1 9-2-16,-6-1 0 16,3 7 0-16,2 3-1 15,-2-2-3-15,11 11-15 16,-10-20-10-16,22 10-11 15,-5-13-1-15,15 2-1 16</inkml:trace>
  <inkml:trace contextRef="#ctx0" brushRef="#br2" timeOffset="55179.1561">1750 10759 90 0,'0'0'37'0,"0"0"-1"16,19 7 0-16,-6-14-33 0,16 5-1 15,8-7-1-15,12 5 1 16,4 0-1-16,1 8 0 16,-7 2 0-16,-3 11 0 15,-11 7-1-15,-11 14 0 16,-19 8 0-16,-10 7-1 15,-11 3 2-15,-11-2-2 16,-3-6 2-16,2-8-2 16,4-15 2-16,11-17-1 15,15-8 0-15,9-37 0 16,15-7 1-16,13-9 1 15,7-12-1-15,7 0 1 16,3 2-1-16,-5 9 2 16,-8 11-2-16,-10 17 3 0,-9 18-3 15,-8 16 1-15,-13 16-1 16,-5 15-1-16,-7 6 0 15,7 2-1-15,8-1-2 16,11-10-10-16,28-2-23 16,2-16-6-16,24-6 1 15,8-14-2-15</inkml:trace>
  <inkml:trace contextRef="#ctx0" brushRef="#br2" timeOffset="55775.1902">4106 10755 89 0,'7'-19'36'0,"1"8"2"16,-8 11-1-16,0 0-32 16,0 0-3-16,4 27 0 15,-9-1 0-15,5 11 1 16,0 1-1-16,5 2-2 0,4-3 2 15,8-6-3-15,8-13 2 16,8-9-1-16,8-13 2 16,6-11-1-16,5-12 0 15,2-6 2-15,-3-6-2 16,0-5 2-16,-7 1-2 15,-8 3 2-15,-7 2-3 16,-6 7 0-16,-9 6 1 16,-7 8-2-16,-7 17 1 15,0 0 1-15,4 25-1 16,-8 13-1-16,-4 24 1 15,-4 18-2-15,-7 22 2 0,-1 11-2 16,-6 11 2-16,-5 7 0 16,-9-5-1-16,-2-6 0 15,-6-9 0-15,-9-19-3 16,2-9-13-16,-22-31-21 15,7-8-1-15,-12-24-4 16,4-10 2-16</inkml:trace>
  <inkml:trace contextRef="#ctx0" brushRef="#br2" timeOffset="56246.2171">1346 11615 44 0,'24'-6'31'0,"17"0"3"16,23 3-1-16,21-12-14 16,23 8-14-16,20-7 0 15,38-1-1-15,17-8 0 16,24 3-1-16,20-6 0 0,17 1-1 15,18 1 0-15,12 2 0 16,10 4-1-16,5 6 0 16,5 0 0-16,3 4 0 15,-11-4 0-15,-8 2-1 16,-18-4 0-16,-21-4-3 15,-22 6-26-15,-41-12-7 16,-33 5 0-16,-44-2-2 16</inkml:trace>
  <inkml:trace contextRef="#ctx0" brushRef="#br2" timeOffset="56719.2442">3514 10196 51 0,'4'110'30'16,"-2"23"0"-16,0 27 0 16,-9 23-23-16,5 36 1 15,-14 22 0-15,7 33 0 16,-10 18 0-16,3 26-3 15,-3 15 1-15,9 17-1 16,3 4-2-16,10 8-2 16,10-8-2-16,8-3 0 15,8-12-2-15,5-12-2 16,5-19 0-16,-10-29-2 15,1-32-1-15,-20-53-19 16,8-33-9-16,-19-62-5 16,-6-50 3-16</inkml:trace>
  <inkml:trace contextRef="#ctx0" brushRef="#br2" timeOffset="57064.2639">1925 11967 66 0,'44'-19'35'16,"10"-9"-1"-16,24 4-2 16,19 1-40-16,8-11-23 15,22 6-2-15,5-2-1 16,13 3-1-16</inkml:trace>
  <inkml:trace contextRef="#ctx0" brushRef="#br2" timeOffset="57278.2762">4479 11984 89 0,'36'12'39'0,"-1"-18"0"16,8 2-1-16,2-12-39 15,2-11-10-15,11 8-27 16,-9-5 0-16,-2 8-1 16,-15 5 0-16</inkml:trace>
  <inkml:trace contextRef="#ctx0" brushRef="#br2" timeOffset="57507.2893">2208 12989 52 0,'5'-16'37'16,"30"-13"-2"-16,29-3 0 15,17-9-18-15,17-8-30 16,25 6-20-16,9 1-1 16,14 7-2-16,-2 0 1 15</inkml:trace>
  <inkml:trace contextRef="#ctx0" brushRef="#br2" timeOffset="57662.2981">4646 12666 91 0,'79'5'40'16,"1"1"0"-16,-12-19-2 15,-7-4-42-15,18-1-31 16,-15-12-4-16,2 4-1 16,-15-4 0-16</inkml:trace>
  <inkml:trace contextRef="#ctx0" brushRef="#br2" timeOffset="57929.3134">2189 13908 76 0,'14'-33'41'0,"39"0"-3"16,21-15-5-16,11-10-67 15,33 2-3-15,10-8-1 16,19 12 0-16</inkml:trace>
  <inkml:trace contextRef="#ctx0" brushRef="#br2" timeOffset="58072.3216">4618 13464 76 0,'91'2'39'0,"-14"-13"-5"16,-8-3-32-16,2-6-38 15,-8-9-2-15,-6 4 0 16</inkml:trace>
  <inkml:trace contextRef="#ctx0" brushRef="#br2" timeOffset="58304.3349">2628 14582 71 0,'27'-11'39'0,"32"-21"-11"16,30-13-27-16,19-22-38 15,20 2-2-15,12-7-1 16</inkml:trace>
  <inkml:trace contextRef="#ctx0" brushRef="#br2" timeOffset="58454.3434">4918 14301 85 0,'48'26'40'16,"-2"-23"-15"-16,11-17-11 16,-19-31-50-16,40-10-6 15,10-21-1-15</inkml:trace>
  <inkml:trace contextRef="#ctx0" brushRef="#br2" timeOffset="61962.5441">6583 10209 88 0,'0'0'36'15,"0"0"-1"-15,0 15 2 16,-6 1-39-16,-2 2 1 15,6 8-3-15,-3-5-4 16,12 13-18-16,-5-7-7 16,10-2-1-16,-2-11 0 15,10-3 0-15</inkml:trace>
  <inkml:trace contextRef="#ctx0" brushRef="#br2" timeOffset="62112.5527">6773 10308 38 0,'22'-30'28'0,"-5"1"5"16,-5 10-5-16,-10-2-11 15,-2 21-7-15,0 0-5 16,5 22-2-16,-9 4-2 15,4 11 1-15,4 7-4 16,0-1-27-16,7 4-2 16,6-8-1-16,4-3-1 15</inkml:trace>
  <inkml:trace contextRef="#ctx0" brushRef="#br2" timeOffset="62525.5763">7407 10492 89 0,'-19'-16'38'0,"10"17"-1"15,-16-1 1-15,7 13-35 16,-16 11 0-16,3 10 0 16,-4 5-1-16,2 4 0 15,0-1 0-15,11-5-1 16,11-4 1-16,11-15-1 15,15-10 0-15,12-9 0 16,12-7 0-16,6-5 0 0,5-2-1 16,-4 6 1-16,-4 6-1 15,-13 11 1-15,-14 11-1 16,-18 15 0-16,-15 7 0 15,-16 9-2-15,-6 4 1 16,-5-2-1-16,3-6 0 16,2-17-6-16,27-3-26 15,2-26-6-15,23-8 1 16,13-18-2-16</inkml:trace>
  <inkml:trace contextRef="#ctx0" brushRef="#br2" timeOffset="62998.6033">7859 10619 86 0,'-11'-5'37'16,"-8"-5"1"-16,7 7 0 15,-10-6-31-15,4 8-3 16,-5 2 1-16,5 9-1 15,-6 4 0-15,0 12-1 16,-4 7 0-16,2 4-1 16,-1 2 0-16,6 0 0 15,7-6-1-15,6-4 1 16,15-11-2-16,9-16 1 15,13-15-1-15,14-11 1 16,5-8-1-16,3-5 0 0,-2-5 1 16,-6 4-1-16,-7 7 1 15,-10 13-1-15,-15 15 0 16,-15 19 0-16,-17 21 1 15,-14 19-1-15,-11 19-1 16,-9 15 0-16,-6 15 0 16,-2-1 0-16,5 0 1 15,7-10-2-15,17-17 2 16,12-14-1-16,17-28 1 15,19-26 0-15,18-30-1 16,20-17-2-16,7-15 0 16,5-15-4-16,11 3-15 15,-14-17-19-15,9 8 2 16,-15-2-2-16,-3 12 2 0</inkml:trace>
  <inkml:trace contextRef="#ctx0" brushRef="#br2" timeOffset="63373.6248">8238 10588 94 0,'0'0'39'0,"-9"22"1"15,-10-6 0-15,13 11-35 16,-17 5 0-16,4 11-1 15,-4-2 0-15,6 5-3 16,4-4 1-16,4-6-2 16,13-6 1-16,6-12-1 15,13-14 0-15,12-13 1 0,8-14 0 16,8-7 1-16,2-8-2 15,3-2 2-15,-6-3-1 16,-7 6 0-16,-9 4 0 16,-10 10-2-16,-13 11 1 15,-11 12 0-15,-2 13-1 16,-12 6-1-16,0 8 0 15,1 2-2-15,9 4-1 16,0-7-5-16,23 7-20 16,-7-18-13-16,21-3 3 15,-2-13-1-15</inkml:trace>
  <inkml:trace contextRef="#ctx0" brushRef="#br2" timeOffset="64178.6708">8853 10623 93 0,'-37'6'39'0,"1"17"1"15,-11-1 0-15,9 9-33 16,-6-1-1-16,14 5-1 16,4-6-1-16,20-2-1 15,12-10-1-15,17-8-1 16,15-12 0-16,12-6 0 15,6-9 0-15,2-1-1 16,-1-3 1-16,-8-1-1 16,-8 4 0-16,-10 4 1 15,-12 7-1-15,-19 8 1 16,0 0-1-16,0 9 0 0,-14 8 0 15,-5 1 0-15,4 5 0 16,-1-1 0-16,9-1 0 16,7-3 0-16,9-6 0 15,12-8-1-15,7-6 1 16,9-6 1-16,6-4-1 15,0-1 0-15,-2-2 0 16,-2 2 0-16,-7 3 0 16,-8 4 1-16,-5 5-1 15,-19 1 0-15,8 15 0 16,-16 0 1-16,-2 2-1 15,-4 5 0-15,0-1-1 16,0-2 0-16,1-3 1 16,6-4-2-16,7-12 2 15,0 0-1-15,20-16 1 0,-2-5 0 16,7-8 1-16,3-5 0 15,0-5 0-15,1 3 0 16,-1-1 0-16,-6 9-1 16,-6 5 0-16,-2 6 0 15,-14 17 0-15,14-10 0 16,-14 10 0-16,12 15 0 15,-3-3 0-15,8-1 0 16,7 0 0-16,6-4 0 16,7-3 1-16,8-7-1 15,3-2 0-15,1-5 1 16,-5-3 0-16,-7-1-1 0,-8-4 1 15,-14 3-1 1,-10 2 1-16,-5 13-1 0,-29-15 0 16,4 18 2-16,-7 6-2 15,0 6 0-15,2 7 0 16,3 5 0-16,9 5 0 15,7-2 0-15,15-1 0 16,10-7-4-16,16 1-6 16,3-16-3-16,26 10-7 15,-11-28-5-15,26 16-10 16,-9-18-7-16,16 5 0 15,-7-8 1-15</inkml:trace>
  <inkml:trace contextRef="#ctx0" brushRef="#br2" timeOffset="65034.7198">8070 11523 56 0,'22'-31'38'0,"-9"4"-1"16,2 12 2-16,-15-2-26 15,0 17-6-15,0 0-2 16,-8 29 0-16,-2-4-1 16,1 11 1-16,-2 6-1 15,-1 5-2-15,1 3 0 16,-1-2 0-16,1-2 0 15,5-5-1-15,2-11 0 16,4-10-2-16,0-20 2 16,21 0-1-16,-4-23 1 15,7-10 0-15,6-11 0 16,1-4 0-16,1-7-1 15,0 1 1-15,-4 2-1 16,-1 12 1-16,-6 7-1 0,-1 8 0 16,-5 14 0-16,0 6 0 15,-1 10 0-15,6 3 0 16,5 1 0-16,4 3 0 15,7-3 0-15,7-3 0 16,1-3 0-16,7-5 0 16,0-3 0-16,-7-2 1 15,-2 2-1-15,-9-2 0 16,-9 0 0-16,-5 4 1 15,-19 3-1-15,5 12 0 16,-19 3 1-16,-7 8 1 16,-6 6-2-16,-2 7 3 15,-2 4-3-15,2 1 1 0,8 1 0 16,4-3-1-16,12-8 1 15,11-7-2-15,16-12 2 16,12-13-3-16,8-13 3 16,4-10 0-16,5-10 0 15,-2-5 0-15,-6-9-1 16,-7 0 1-16,-12 3-1 15,-12 3 0-15,-13 7 0 16,-11 8 0-16,-5 8 0 16,-6 8 0-16,1 8-1 15,-1 4 0-15,11 7-1 16,12-8-2-16,2 20-5 15,10-25-12-15,31 17-10 16,-6-18-9-16,23 9 0 0,-4-14-1 16</inkml:trace>
  <inkml:trace contextRef="#ctx0" brushRef="#br2" timeOffset="65499.7464">9407 11395 78 0,'0'0'39'0,"-9"19"0"16,-13-18 1-16,7 8-21 15,-10-4-16-15,5 2 1 16,-1-1-2-16,6 3 0 15,1-1 0-15,8 2-1 16,1 1 0-16,4 1-1 16,1-12 1-16,5 20 0 15,-5-20-1-15,7 16 1 16,-7-16 0-16,2 12 0 15,-2-12 0-15,0 0 0 0,0 0 0 16,0 0-1-16,-5 11 1 16,5-11-1-16,0 0 0 15,13 17 2-15,-13-17-2 16,21 21 2-16,-6-9-2 15,-1-1 2-15,0 0-2 16,1-7 1-16,1-5-1 16,-2-9-2-16,0-8 2 15,-2-6-2-15,0-9 2 16,0-4-2-16,-5-5 3 15,-1 0-3-15,-8 6 2 16,-2 6-1-16,-8 11 1 16,-6 14-1-16,-7 13 0 15,-1 7 1-15,0 12-3 0,3 0 0 16,9 4-4-16,3-14-10 15,27 8-13-15,-3-25-11 16,26-2 2-16,3-22-4 16</inkml:trace>
  <inkml:trace contextRef="#ctx0" brushRef="#br2" timeOffset="65727.7594">10048 10936 87 0,'-14'4'38'16,"-16"3"1"-16,2 16 1 15,-9 7-35-15,7 13 0 16,-3 8-2-16,4 13-1 0,1 4 0 16,6 2-1-16,7 1-1 15,2-10-5-15,17 1-19 16,-5-25-15-16,10-6 0 15,-9-31-3-15,25 8 2 16</inkml:trace>
  <inkml:trace contextRef="#ctx0" brushRef="#br2" timeOffset="65862.7672">9815 11265 104 0,'0'0'42'0,"-9"-16"0"16,9 16-3-16,23 0-42 15,-19-10-23-15,25 12-15 16,-4-7 0-16,8 10-2 15,-5-2 1-15</inkml:trace>
  <inkml:trace contextRef="#ctx0" brushRef="#br2" timeOffset="66378.7967">8181 12377 62 0,'18'-6'37'0,"-13"16"0"15,-2 15-1-15,-11 3-30 16,0 19-1-16,-5 4 2 16,-2 17-2-16,-5 0 0 15,1 7 0-15,-5-9-1 16,7-2 0-16,2-13-2 15,5-8 0-15,1-15-1 0,9-13 0 16,0-15 0-16,28-14 0 16,-9-13-1-16,0-1 0 15,0-9 1-15,1 0-1 16,-8 0 0-16,-6 3-1 15,-6 11-2-15,-14 5-2 16,5 24-14-16,-20-13-19 16,11 13-3-16,-6-8-1 15,24 2 1-15</inkml:trace>
  <inkml:trace contextRef="#ctx0" brushRef="#br2" timeOffset="66604.8096">8285 12407 14 0,'-19'-11'20'16,"-13"-7"-2"-16,6 6-15 15,6 4 3-15,-3 1-1 16,9 2 1-16,0 0-2 15,14 5 2-15,-13-5-1 16,13 5-4-16,0 0-21 16,0 0-1-16,-14-1-4 15</inkml:trace>
  <inkml:trace contextRef="#ctx0" brushRef="#br2" timeOffset="67227.8452">7759 12568 60 0,'-1'-23'38'0,"6"7"-1"16,-7-8 2-16,7 12-30 15,-9-7-4-15,4 19 2 16,-8-13-3-16,-2 15-1 15,-8 9 0-15,-4 5 0 0,-6 10-1 16,1 7-1-16,-7 9 0 16,6 4 0-16,2 3 0 15,5 0 1-15,7-5-1 16,13-3 0-16,9-15 0 15,10-9-1-15,8-17 1 16,6-10-1-16,3-14 1 16,3-7-1-16,-3-10 1 15,-3-1-1-15,-4-2 0 16,-7 3 1-16,-2 6-1 15,-7 1 0-15,-2 10 0 16,-3 11 0-16,-7 13 0 16,10 11 0-16,-7 18-1 0,1 20 2 15,-5 23-2-15,-6 16 2 16,-1 19-1-16,-7 11 0 15,-7 5 0-15,-4 0 1 16,-6-5-1-16,2-17 0 16,-6-17 0-16,7-20 0 15,1-22-1-15,5-26 0 16,8-16-3-16,1-26-5 15,18-8-6-15,-11-29-9 16,28 3-14-16,-11-21-4 16,15 1 0-16,-2-6 2 15</inkml:trace>
  <inkml:trace contextRef="#ctx0" brushRef="#br2" timeOffset="67697.8721">8341 12650 72 0,'-9'17'39'0,"-4"-1"0"16,6 8 0-16,-5 0-34 15,2 7-1-15,0 3-1 16,1 7 1-16,-8-1-1 16,2-1 1-16,-1-3-2 15,0-2 1-15,0-10-2 0,4-9 1 16,-1-14 0-16,9-13-1 15,1-15 0-15,6-12-1 16,4-15 1-16,5-9-1 16,-2-6 0-16,4-4 0 15,0 5 1-15,-1 12 0 16,-3 6-1-16,0 14 2 15,-1 10-2-15,2 19 1 16,2 3-1-16,2 13 0 16,8 3 0-16,5-1-2 15,12 2 1-15,5-4-3 16,7 2 0-16,-1-11-4 15,15 9-5-15,-15-23-7 16,17 16-14-16,-22-16-5 16,6 8-2-16,-16-10 4 0</inkml:trace>
  <inkml:trace contextRef="#ctx0" brushRef="#br2" timeOffset="68053.8925">8934 12402 77 0,'-26'-5'40'16,"6"16"0"-16,-18-1 1 16,4 20-32-16,-12-7-3 15,3 12-1-15,-7 3-1 16,7 8-1-16,4-2-1 15,9-1-1-15,10-5 1 16,14-3-1-16,13-9 0 16,15-11 0-16,13-10-1 15,10-14 1-15,5-10-1 16,3-10 0-16,1-7 1 15,-8-5-1-15,-3-2 0 0,-11 1 0 16,-7 3 0-16,-11 7 2 16,-10 5-2-16,0 15 2 15,-4 12-2-15,-13 0 0 16,7 14-1-16,-2 11 1 15,3 6-1-15,1 4-2 16,7 4 0-16,2-5-3 16,10 2 0-16,5-19-5 15,16 7-6-15,-11-31-6 16,28 5-9-16,-11-22-7 15,8 0-1-15,-10-14 2 16</inkml:trace>
  <inkml:trace contextRef="#ctx0" brushRef="#br2" timeOffset="68557.9213">9360 12453 76 0,'-11'-1'39'0,"-3"10"-1"15,5 22 1-15,-8 1-33 16,3 13 1-16,-5 7-2 16,4 8-1-16,0-3 0 15,1 4 0-15,1-10-1 16,5-7-1-16,3-9 0 15,1-13-1-15,4-22 0 16,0 0-1-16,13-25 0 16,-3-11 0-16,2-9 0 15,2-9 0-15,4-9 1 16,0-6-1-16,2 2 0 15,2 2 1-15,2 8-1 16,-1 8 1-16,3 10 0 16,5 10 0-16,-2 10-1 0,-1 12 2 15,0 9-3-15,-5 9 2 16,-1 5-2-16,-5 9 2 15,-8 4-2-15,-7 7 0 16,-9 4 1-16,-9 9-1 16,-8 0 0-16,-3 7 0 15,-12 4 1-15,-4-2-1 16,-5 5 1-16,2-1 1 15,0 5-1-15,-1-1 0 16,6 0 0-16,2 4-1 16,6-3 1-16,5 1 0 15,8-4-1-15,2-7-1 0,9-9-2 16,4-20-5-16,19-6-4 15,-6-40-6-15,30-2-7 16,-15-44-8-16,25-3-8 16,-4-35 1-16,14-15 3 15</inkml:trace>
  <inkml:trace contextRef="#ctx0" brushRef="#br2" timeOffset="68903.9411">9892 11850 102 0,'-31'82'39'0,"-14"2"3"16,4 20-2-16,2-9-36 16,5 2 0-16,7-5-2 0,8-7 1 15,9-15-2-15,6-15 0 16,11-20-1-16,8-17 0 15,8-18 0-15,6-15 0 16,4-9 1-16,-1-7-1 16,-2 0 0-16,-1 0 1 15,-9 10-1-15,-6 12 0 16,-14 9 0-16,5 22 1 15,-9 2-2-15,-4 9 1 16,7 3-3-16,1-3-2 16,11 2-6-16,-1-23-4 15,22 3-5-15,-4-35-11 16,19 2-9-16,-4-27-2 15,14-5 2-15</inkml:trace>
  <inkml:trace contextRef="#ctx0" brushRef="#br2" timeOffset="69203.9583">10528 11738 101 0,'-38'21'41'16,"0"16"1"-16,-6-7-1 15,15 6-39-15,4-3-2 16,11-3 0-16,16-7-4 15,11-16-4-15,25 4-18 16,-1-25-13-16,19 3 0 16,-14-19 15-16,11 9 17 15,-7-2 5-15,-16 5 5 0,-5 11 4 16,-25 7 18-16,0 0 12 15,-30 19 3-15,11 17-16 16,-15-3-20-16,2 8-4 16,13 12-19-16,-10-12-17 15,15 8-2-15,0-10-4 16,10 4 1-16</inkml:trace>
  <inkml:trace contextRef="#ctx0" brushRef="#br2" timeOffset="69901.9982">10820 12535 70 0,'11'-5'39'16,"-11"5"-1"-16,-30 22 1 15,-12 5-27-15,-6 19-11 16,-5 8 0-16,2 8 1 16,7 0-1-16,8 1 1 0,11-9 0 15,22-10 0-15,13-15-1 16,21-13 0-16,15-15 0 15,6-9 0-15,4-6 0 16,0 0-1-16,-10 0 1 16,-10 6 0-16,-13 8-1 15,-15 13 1-15,-21 9-1 16,-11 10 1-16,-8 8-1 15,-8 2-1-15,3 2 0 16,4-6-2-16,4-2-3 16,6-24-12-16,32 2-21 15,1-24-1-15,26-8 0 16,5-16 1-16</inkml:trace>
  <inkml:trace contextRef="#ctx0" brushRef="#br2" timeOffset="70188.0146">11269 12689 87 0,'0'0'39'15,"-15"26"1"-15,-3 16 2 16,-14 12-37-16,7 13-1 16,2 4 0-16,9 2-1 15,4-2 1-15,15-8-1 16,7-18 0-16,14-15-1 15,7-26 0-15,8-22-1 16,3-25 1-16,-1-17 0 16,-7-13-1-16,-11-9-1 15,-11-2-1-15,-12-1-2 0,-11 12-5 16,-17-2-6-16,-1 32-5 15,-23-1-10-15,20 29-11 16,-12 4-1-16,18 19-1 16,0 4 2-16</inkml:trace>
  <inkml:trace contextRef="#ctx0" brushRef="#br2" timeOffset="71179.0712">13752 10381 86 0,'0'0'37'0,"0"0"-1"16,20-20 1-16,18 15-33 16,-5 1-3-16,9 3 0 15,6 1-1-15,-4 8 1 16,-5 8 0-16,-10 8 0 15,-9 10 0-15,-11 7 1 0,-18 5-1 16,-7 3 1-16,-12-2 0 16,-2 0 1-16,0-11-2 15,1-7 2-15,9-18-2 16,20-11 1-16,4-22-1 15,22-13 0-15,14-16 0 16,12-9-1-16,8-7 0 16,3-2 0-16,-4 4 2 15,-4 8-1-15,-12 8 1 16,-14 20-2-16,-12 16 2 15,-17 13-1-15,-18 29 1 16,-8 13-1-16,-6 10 0 16,0 7 0-16,6 4-2 15,10-4 1-15,19-1-6 16,8-26-14-16,34 0-19 0,8-21-3 15,18-8 1-15,6-17-2 16</inkml:trace>
  <inkml:trace contextRef="#ctx0" brushRef="#br2" timeOffset="72373.1395">13177 10851 51 0,'15'-16'36'16,"-15"16"1"-16,10 10-4 15,-3 15-15-15,-8-6-15 0,7 9-2 16,-5-4 2-16,3 5-1 16,0-5 1-16,5 0-1 15,-4-8 2-15,6-3 0 16,-11-13 0-16,19-1 0 15,-8-14-2-15,1-9 0 16,-3-13 1-16,-3-9 0 16,2-14-1-16,-7-6 0 15,-4-10-1-15,-2-6 1 16,-5-1-1-16,-1 3 1 15,-7 4-1-15,1 5-1 16,-2 9 1-16,3 6-1 16,4 16 1-16,-1 6 0 15,8 9 0-15,3 7-1 16,6 5 1-16,9 8-1 0,5 3 1 15,15 4 0-15,15 1 0 16,23-1 0-16,19-5 0 16,24-3 0-16,24-9 0 15,18-6 0-15,19-11-1 16,13-6 1-16,2-8 0 15,-5 2-1-15,-15 1 1 16,-17 3-1-16,-30 9 0 16,-29 9 0-16,-32 10-2 15,-30 9 0-15,-30 13-3 16,-28-1-1-16,-11 12-2 15,-17-13-9-15,11 17-15 16,-14-15-8-16,18 1 1 16,3-10 0-16</inkml:trace>
  <inkml:trace contextRef="#ctx0" brushRef="#br2" timeOffset="73178.1856">16062 9056 63 0,'4'30'31'0,"-3"12"-1"16,2 15 0-16,-2 14-28 16,-1 16 0-16,4 17 1 15,-3 17 0-15,4 17-1 16,-4 11 0-16,3 20 4 15,-4 5-5-15,4 16 3 0,-9 3-3 16,5 16 2-16,-7 2-2 16,-2 13 2-16,-8 9-1 15,-1 13 0-15,-12 14 1 16,-2 20-1-16,-10 13 1 15,-1 20 0-15,-5 13-1 16,5 13 0-16,-1 6-1 16,9 6-2-16,4 3 1 15,10 0-3-15,6-10 2 16,5-13-3-16,7-20 2 15,-3-25-2-15,-1-24 3 16,0-30-4-16,-5-30 1 16,-7-43-4-16,16-29-23 15,-13-49-6-15,15-37-2 16,1-44 0-16</inkml:trace>
  <inkml:trace contextRef="#ctx0" brushRef="#br2" timeOffset="73989.232">17965 10382 18 0,'3'-34'29'16,"-3"2"3"-16,-1 7 1 15,-9-9-15-15,9 23 0 16,-19-7 0-16,20 18-3 15,-33 11-5-15,15 15-2 16,-8 5-2-16,5 14 1 16,1 7-3-16,4 5 0 15,7-4 0-15,11 0-1 16,10-7-1-16,12-13 0 15,11-15 0-15,11-14-1 16,9-15-1-16,8-13 1 16,3-18-1-16,0-10 0 15,-1-7 2-15,-3-7-3 16,-10 0 2-16,-2 2-1 0,-13 9 2 15,-7 15-2-15,-13 17 2 16,-4 23-3-16,-9 27 0 16,-13 31 4-16,-1 27-4 15,-16 26 1-15,-8 18-2 16,-8 18 0-16,-15 13 0 15,-11-1 3-15,-8-3-1 16,-6-13 1-16,-4-16-2 16,-4-17 0-16,0-18-1 15,-1-28-6-15,14-12-8 16,-11-37-7-16,24-4-10 15,-16-30-11-15,14-9 2 0,-5-18 0 16</inkml:trace>
  <inkml:trace contextRef="#ctx0" brushRef="#br2" timeOffset="74427.257">12860 11589 60 0,'81'4'36'0,"14"1"-2"16,27 5 2-16,16-5-29 16,37 5-2-16,31-10-2 15,31 0 1-15,37-8-1 16,29-1-1-16,31-6 0 15,16 2-2-15,22-2 0 16,57-4-2-16,-35 15-20 16,-5-6-12-16,-14 11 0 0,-21 2-3 15,-35 12 2-15</inkml:trace>
  <inkml:trace contextRef="#ctx0" brushRef="#br2" timeOffset="74807.2788">13903 12359 94 0,'0'0'40'16,"28"2"1"-16,18-15-1 15,40-6-40-15,23 1-2 16,26-9-3-16,44 12-18 16,4-13-15-16,22 9 0 0,1-2-3 15,13 12 2-15</inkml:trace>
  <inkml:trace contextRef="#ctx0" brushRef="#br2" timeOffset="75029.2915">17638 12565 88 0,'11'4'40'0,"11"1"-2"16,1-15 1-16,11-3-40 15,16-4-3-15,2-15-18 16,21 12-14-16,-9-7 0 0,-7 6-5 16,-16 2 3-16</inkml:trace>
  <inkml:trace contextRef="#ctx0" brushRef="#br2" timeOffset="75326.3085">14099 13630 88 0,'80'-9'40'16,"25"-15"-4"-16,31-11-19 15,30 3-57-15,16-10 1 16,26 9-2-16,0-2 2 16</inkml:trace>
  <inkml:trace contextRef="#ctx0" brushRef="#br2" timeOffset="75483.3174">17452 13533 87 0,'111'14'39'0,"-5"-5"-16"15,-12-16-15-15,-5 1-45 16,-13-11-3-16,4 5-1 16</inkml:trace>
  <inkml:trace contextRef="#ctx0" brushRef="#br2" timeOffset="75791.3351">13737 15189 75 0,'64'-4'39'0,"42"-21"-17"15,36-6-21-15,15-17-40 16,51 4-2-16,10-12 1 16</inkml:trace>
  <inkml:trace contextRef="#ctx0" brushRef="#br2" timeOffset="75934.3432">17285 14863 79 0,'149'18'40'0,"-9"-7"-4"16,-8-11-28-16,-4-9-45 15,-12-10-2-15,-1 8-3 16</inkml:trace>
  <inkml:trace contextRef="#ctx0" brushRef="#br2" timeOffset="76214.3592">13880 16700 69 0,'-108'38'42'0,"55"-13"-1"16,40-30-3-16,36-24-49 16,54-1-28-16,24-21-1 15,35-2-1-15,2-10 1 16</inkml:trace>
  <inkml:trace contextRef="#ctx0" brushRef="#br2" timeOffset="76407.3703">17192 16558 63 0,'168'22'41'15,"-6"7"-2"-15,-22-12 1 16,-9 7-41-16,-19-2-25 15,-23-17-11-15,-9 5-2 16,-18-16 1-16</inkml:trace>
  <inkml:trace contextRef="#ctx0" brushRef="#br2" timeOffset="78065.4651">18584 1762 11 0,'9'50'25'16,"4"11"3"-16,-4 6-1 15,-2 19-16-15,5 12-3 16,-12 13 1-16,7 17 3 15,-14 4-4-15,3 25 1 16,-11 9-1-16,5 21 2 16,-9 6 0-16,4 18-3 15,-10 7-2-15,6 17-2 16,-4 9 2-16,5 8-3 15,-3 8 0-15,3 9-1 16,-4 3 3-16,5 1 0 16,-2 0 1-16,4 0 0 15,-3-8-2-15,3-8 1 16,4-17-1-16,2-10 1 0,10-21-7 15,2-27-8-15,10-11-26 16,1-32-3-16,14-15 1 16,-8-25-2-16</inkml:trace>
  <inkml:trace contextRef="#ctx0" brushRef="#br2" timeOffset="78538.4922">16902 7674 82 0,'-3'-21'32'0,"16"1"0"16,14 1-2-16,17 8-30 15,21 5 0-15,17 5 1 16,26 5 0-16,17 9 0 16,24-1 2-16,26 5 0 15,23-2 0-15,28 5 1 16,20-8-1-16,31 4 1 0,21-6 0 15,33-5-1-15,22-9-1 16,26-9 0-16,48-8 0 16,-4-6-1-16,20-6 0 15,46-2-1-15,-31-2 1 16,-1 6-1-16,-15 6 0 15,-20 9-2-15,-54 24-18 16,-17-1-17-16,-47 20 2 16,-86 0-3-16,-15 14 1 15</inkml:trace>
  <inkml:trace contextRef="#ctx0" brushRef="#br2" timeOffset="79290.5352">21208 8975 101 0,'1'-31'37'16,"14"2"0"-16,-2-17-5 16,6 0-30-16,6-4-2 15,0-3 2-15,-3-1-2 16,1 5 1-16,-5 4-1 15,-7 12 1-15,-1 5 1 16,-3 10-1-16,-6 6 1 16,-1 12-1-16,0 0 0 15,0 22 0-15,0 0 0 16,0 7-1-16,1 0 0 0,2 3 2 15,3-1 0-15,2-1-1 16,3-8 2-16,3-6-1 16,1-10 0-16,4-11-1 15,5-18 0-15,2-12-1 16,4-18 0-16,2-13-1 15,1-13 0-15,1-8 0 16,-2-8 2-16,4 0 1 16,-5 3-1-16,-3 13 1 15,-2 12-1-15,-5 14 1 16,5 14-1-16,0 17 1 15,10 13-1-15,6 13 0 16,12 5 0-16,14 4-1 0,14 3 1 16,17-1-2-16,10-3 0 15,7-3-3-15,10 11-24 16,-16-17-11-16,-4 12-2 15,-20-7-1-15,-11 9-1 16</inkml:trace>
  <inkml:trace contextRef="#ctx0" brushRef="#br2" timeOffset="79787.5636">22300 8273 91 0,'30'-5'37'16,"9"-5"0"-16,17 12 1 16,5-4-34-16,7 7 1 15,-4 2-1-15,-3 6-1 16,-15 4 0-16,-13 8 0 15,-23 7-2-15,-21 2 1 16,-25 8-1-16,-16 2 1 16,-14 0 0-16,-1-1-1 15,1-6 0-15,10-7 0 16,13-14 1-16,24-12-2 15,25-17 1-15,36-16-1 16,23-12 0-16,22-14 0 16,11-5 0-16,9-6 1 15,-3 2-1-15,-10 8 1 0,-20 7 0 16,-23 14 0-16,-25 15 0 15,-26 20 1-15,-27 19-1 16,-21 17 1-16,-11 12-1 16,-4 9 0-16,6 3-1 15,10 4 1-15,23-5-2 16,26-11-1-16,36-11-4 15,26-20-10-15,49 3-21 16,4-18-5-16,25 3 1 16,-3-10-2-16</inkml:trace>
  <inkml:trace contextRef="#ctx0" brushRef="#br2" timeOffset="79891.5696">23883 8615 109 0,'-34'-3'39'16,"-9"-5"-11"-16,1-11-27 15,8-15-37-15,1-7-4 16,10-4-2-16</inkml:trace>
  <inkml:trace contextRef="#ctx0" brushRef="#br2" timeOffset="80800.6216">17809 2951 85 0,'14'-19'36'15,"-12"-2"0"-15,-2 21 0 16,0 0-31-16,12-2 0 0,-20 20 0 16,0 14 0-16,-12 7-1 15,6 8 0-15,-2 3-2 16,4 2 0-16,6-4 0 15,12-6 0-15,8-13-1 16,17-18 0-16,15-19 0 16,11-14 0-16,11-15 0 15,2-5-1-15,-2-10 1 16,-5-2-1-16,-8 1 1 15,-12 3-1-15,-13 10 1 16,-15 10-1-16,-8 11 1 16,-7 19-2-16,-14 9 1 15,3 27 0-15,0 21 0 0,-3 20 0 16,0 15 1-16,1 13-1 15,-3 9 1-15,1 6 1 16,-11-7 0-16,-1-7-1 16,-12-12 2-16,-6-15-1 15,-8-12-1-15,-4-17 0 16,-3-18-1-16,0-22-2 15,12-13-6-15,3-36-14 16,31-3-17-16,8-28-3 16,26-4-1-16,14-19-3 15</inkml:trace>
  <inkml:trace contextRef="#ctx0" brushRef="#br2" timeOffset="81574.6658">18304 7773 56 0,'-18'34'34'16,"4"-12"-1"-16,5-3 1 15,-2-8-12-15,7 0-14 0,4-11-2 16,0 0 0-16,-14 7 0 15,14-7-2-15,13-9-1 16,3-5 1-16,7-11-1 16,20-17 0-16,13-19 1 15,27-21-2-15,24-26 2 16,29-24-1-16,25-28 1 15,33-24-3-15,27-25 2 16,29-19-2-16,20-22 0 16,16-16-2-16,13-18 1 15,8-11-2-15,9-9 1 16,1-6 1-16,-3 2-1 15,-12 3 1-15,-14 11 1 0,-21 20 1 16,-24 14 0-16,-27 28-1 16,-33 21-1-16,-32 32-1 15,-32 18 1-15,-30 28-3 16,-22 29-2-16,-25 14-6 15,-3 37-24-15,-30 5-4 16,1 33 0-16,-10 15-3 16</inkml:trace>
  <inkml:trace contextRef="#ctx0" brushRef="#br2" timeOffset="82310.7079">20553 6006 70 0,'-11'-2'33'16,"11"2"0"-16,0 0 1 16,7 13-22-16,13-17-4 15,28 1 0-15,16-14-1 16,33-3-1-16,17-10-2 15,23-2 1-15,11-7-4 16,10 0 2-16,-6 2-3 16,-12 2 0-16,-15 20-11 15,-34-2-24-15,-20 12-2 0,-30 1-1 16,-17 8 0-16</inkml:trace>
  <inkml:trace contextRef="#ctx0" brushRef="#br2" timeOffset="82685.7294">21938 4756 81 0,'-2'-25'36'0,"0"2"-1"16,8 12 2-16,-6 11-34 15,9 15 0-15,-1 11 1 16,5 18 0-16,-5 10 2 16,-2 14-1-16,-1 11 1 15,-2 4-3-15,-2 2 1 16,-1 0-1-16,-1-3 0 15,-4-3-3-15,-3 0-1 16,-1-7 0-16,0 3-4 16,-11-10-28-16,15 8-4 15,-4-13-1-15,8 0-1 16</inkml:trace>
  <inkml:trace contextRef="#ctx0" brushRef="#br2" timeOffset="83264.7625">21201 6298 86 0,'23'-24'36'15,"0"6"1"-15,-14-3-1 16,-9 21-27-16,-3-20-2 16,-7 24-1-16,-23 2-1 15,3 12-1-15,-12 3-1 16,-3 5-1-16,2 3 0 15,7 5 0-15,7-2-1 0,12-3 1 16,16-5-2-16,10-4 1 16,14-7-1-16,5-1 0 15,3 0 0-15,2-6 2 16,-4 3-2-16,-6 3 2 15,-14 3-2-15,-9 5 2 16,-14 6-2-16,-8 1 1 16,-6 3-1-16,2-5-1 15,3 2-4-15,2-22-13 16,21-5-19-16,0 0-2 15,40-20 1-15,-6-14-3 16</inkml:trace>
  <inkml:trace contextRef="#ctx0" brushRef="#br2" timeOffset="83474.7745">21639 6026 116 0,'-6'-25'39'16,"6"25"-1"-16,-27-9-1 15,13 23-35-15,-5 12-1 16,-1 12-1-16,-4 9 0 15,-1 9 0-15,0 7-1 16,6-1 1-16,5 1-5 16,4-15-18-16,17 3-14 15,3-19 3-15,18-4-3 16,1-18-1-16</inkml:trace>
  <inkml:trace contextRef="#ctx0" brushRef="#br2" timeOffset="84308.8222">21838 6308 112 0,'0'0'38'15,"-24"-21"1"-15,9 22-1 16,-18 3-32-16,12 6-2 16,-2 4-1-16,6 8-1 15,-2 1 0-15,10 6 0 16,5-3-1-16,11-2 2 15,11-3-3-15,11-6 1 16,8-7 0-16,7-8 0 16,1-9-1-16,1-7 0 15,0-6 0-15,-9-3-1 16,-7-4 2-16,-11-1-2 0,-9-1 2 15,-10 2-2-15,-10 3 1 16,-3 4 0-16,-4 5 0 16,0 3-1-16,3 5 1 15,14 9-1-15,0 0 1 16,0 0 0-16,14-3-1 15,8 7 1-15,3 3 0 16,4 5 0-16,1 2 0 16,1 2 1-16,-9 6-1 15,-6 2 0-15,-10 8 1 16,-3 4 0-16,-8 1 0 15,-7 4 1-15,-2 0-2 16,-2 1 0-16,2-3 0 0,0-4 0 16,3-7 0-16,7-9 0 15,4-6 0-15,0-13 0 16,15-1 0-16,-5-15 0 15,4-8 0-15,4-9 0 16,-3-7 0-16,-2-7 0 16,1-8 0-16,-2-3 0 15,1 0 0-15,-3 1 0 16,2 6 0-16,0 4 0 15,1 11 0-15,1 9 0 16,2 11 0-16,3 11 0 16,3 9 0-16,-1 7 0 15,0 8 0-15,-3 5 0 16,-2 5 0-16,-4 2 0 15,-6 0 0-15,-4 1 0 0,-9-1 0 16,-7-1 0-16,-1-4 0 16,-3-1 0-16,-7-2 0 15,0-1 0-15,-4 2 0 16,1 1 0-16,-1 1 0 15,1 10 0-15,-2 6 0 16,-1 3 0-16,1 7 0 16,2 4 0-16,4 1 0 15,0-1 0-15,5-2 0 16,6-9 0-16,12-6-6 15,1-24-12-15,25 6-9 16,-3-29-12-16,17-5 0 16,2-19-2-16,11-4-1 15</inkml:trace>
  <inkml:trace contextRef="#ctx0" brushRef="#br2" timeOffset="84661.8424">22431 6339 117 0,'2'14'40'15,"-2"-14"0"-15,30 8-1 16,-13-11-35-16,15-2-2 16,5-5 1-16,3-3-1 15,1-6 0-15,-2-4-1 16,-1-3-1-16,-6-1 1 15,-9-3 0-15,-5 1-1 16,-11 2 1-16,-7 6-1 0,-10 7 2 16,-8 9-2-16,-6 11 0 15,-10 10 0-15,-3 11 0 16,-2 10 0-16,3 5 0 15,7 3 0-15,5 0 0 16,14-3 0-16,16-8 0 16,15-12 0-16,22-7-5 15,1-23-17-15,29 5-13 16,-9-19-6-16,16-1 1 15,-4-13-3-15</inkml:trace>
  <inkml:trace contextRef="#ctx0" brushRef="#br2" timeOffset="84847.8531">23206 6134 125 0,'-23'10'40'0,"14"3"1"16,9-13-2-16,0 0-38 15,27-4-1-15,7 0-1 16,7-1-3-16,-3-9-9 15,14 12-24-15,-15-6-2 16,1 10-1-16,-19-4 0 16</inkml:trace>
  <inkml:trace contextRef="#ctx0" brushRef="#br2" timeOffset="85015.8627">23082 6345 127 0,'-20'12'40'0,"24"1"1"0,10-16-3 16,21-3-37-16,17-7-1 15,11-5-5-15,20 6-15 16,-5-19-18-16,10 4-2 16,-6-9 0-16,4 2-1 15</inkml:trace>
  <inkml:trace contextRef="#ctx0" brushRef="#br2" timeOffset="85690.9013">23943 5757 109 0,'-23'6'40'15,"4"17"1"-15,-4-1-2 0,8 18-35 16,-4 6 2-16,1 16-1 16,-5 5 1-16,3 6-1 15,-3-1-5-15,3 3 0 16,2-5 0-16,0-6 0 15,4-13 0-15,7-10 0 16,5-15 0-16,4-13 0 16,-2-13 0-16,25-19 0 15,-7-10 0-15,1-10 0 16,2-14 0-16,1-14 0 15,1-13 0-15,-1-12 0 16,-1-5-2-16,1-1 1 16,-2 6 0-16,4 5-1 15,-2 11 2-15,2 17-1 0,5 19 0 16,6 17 0-16,6 16 2 15,6 12-1-15,3 3 0 16,5 9 1-16,3 0-1 16,-5 6 1-16,-8 3 0 15,-14 0 0-15,-17 4 1 16,-23 0 0-16,-21 1-2 15,-20 3 0-15,-17 0 0 16,-8 0 0-16,-5-5 0 16,7 1 0-16,9-4 0 15,19-3 0-15,26-2 0 16,23-1 0-16,26-5 0 15,24 0 0-15,13 2 0 16,7 4 0-16,2-1 0 0,-5 8 0 16,-15 3 0-16,-21 3 0 15,-26 4 0-15,-29 6 0 16,-31 1 0-16,-26 0 0 15,-16-2 0-15,-8 1 0 16,-2-6 0-16,11-4 0 16,17-4 0-16,21-17 0 15,44 6-9-15,10-19-14 16,63 8-4-16,1-21-11 15,34 11-5-15,11-10-1 16,18 4 3-16</inkml:trace>
  <inkml:trace contextRef="#ctx0" brushRef="#br2" timeOffset="85834.9095">24770 6589 128 0,'0'0'46'0,"-19"0"-2"0,-14-13-7 16,3-7-37-16,-2 3 0 16,0-11 0-16,12 15-18 15,-17-16-10-15,23 18-9 16,-12-7-9-16,0 6 0 15,-14-2 2-15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0T21:27:41.213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1394 671 54 0,'0'0'35'0,"0"0"0"15,0 0 1-15,50-23-19 16,-50 23-13-16,0 0 0 16,0 0-1-16,0 0-2 15,0 0 0-15,25 55 0 16,-25-55 1-16,10 79-2 15,-15-4 2-15,5 14-2 0,-1 9 2 16,3 12-3-16,0 7 2 16,1 5-1-16,1 5-1 15,1 1 1-15,1 13-1 16,-1 11 2-16,-1 14-1 15,-4 4 1-15,4 10 1 16,1 6-2-16,0 2 0 16,2 5 1-16,4-3 1 15,1-1-2-15,2 1 0 16,0 0 0-16,0 8-1 15,2 0 1-15,-1 6 0 16,-1 4 0-16,-2 3-1 16,-4 8 3-16,0 5-2 15,-3 5 2-15,-3 2-3 0,2-2 2 16,-1 2 2-16,2-4-2 15,4-1 0-15,-2-4-1 16,6-7 1-16,-4-2-2 16,4-2 1-16,-2-1-1 15,0-1 0-15,-4 3 1 16,-3 3 0-16,-4 0 0 15,-2 8-1-15,-5 4 2 16,-2 0 0-16,-6-3-1 16,-3-3 0-16,-1-7-1 15,-2-17 2-15,6-17-2 16,1-25-1-16,14-19-13 15,-6-30-21-15,19-17 1 16,-2-29-3-16,15-18 1 0</inkml:trace>
  <inkml:trace contextRef="#ctx0" brushRef="#br0" timeOffset="1043.0596">716 8526 68 0,'0'0'32'0,"18"2"0"16,-4-5-2-16,1 3-29 15,7 1 0-15,7 1 1 16,9-1 0-16,10 3 2 15,4-3-1-15,12 3 1 16,3-5-1-16,13 1 0 0,7-5-1 16,11 3 1-16,12-9-2 15,6 5 1-15,11-4-2 16,8 1 1-16,14 0-1 15,8 0 0-15,9 2 1 16,7 1-1-16,8-1 0 16,6 0 0-16,7-1 0 15,10 1-1-15,3-3 1 16,5 2 0-16,3-3 0 15,15 3 0-15,-3 0-1 16,5 4 1-16,11 0-1 16,-5 4 1-16,7 2 0 15,4 6-1-15,1 1 1 16,2 1 0-16,1 3 0 0,3-4 0 15,0-1 0-15,5-1 0 16,2-5 1-16,2 0-1 16,0-3 1-16,1-5 0 15,0 0 0-15,-2-1-1 16,-7-4 1-16,5 2 0 15,-6-1-1-15,-10-2 0 16,1 1 0-16,-7 0 0 16,-4-3 0-16,-6 3-1 15,-3-4 1-15,-12-1 0 16,-9-3 0-16,-6-1-1 15,-12-1 1-15,-10-3 0 16,-17 4-1-16,-17-5-2 0,-13 11-31 16,-28-8 0-16,-14 13-2 15,-28-5 0-15</inkml:trace>
  <inkml:trace contextRef="#ctx0" brushRef="#br0" timeOffset="6184.3537">2226 745 7 0,'0'0'14'15,"0"0"4"-15,0 0-1 16,0 0-4-16,0 0 0 15,9-46 2-15,-9 46-2 16,0 0-1-16,0 0-3 16,0 0-5-16,0 0-1 15,0 0-3-15,0 0 2 0,0 0-2 16,0 0 1-16,0 0 1 15,18 46-1-15,-18-46 1 16,0 0 0-16,6 51 2 16,-6-51-2-16,0 0 2 15,3 67-4-15,18-49 2 16,-19 35-1-16,-4 2 0 15,2-2-2-15,-2 0 1 16,3-3 0-16,-1-5 0 16,4-5 0-16,3-5 1 15,-1 0-1-15,2-2 1 16,0 0 0-16,0 1 0 15,-1 1 0-15,1 1-2 16,-2 1 3-16,2 1-3 0,-1-2 2 16,3 2-2-16,-6-3 2 15,6-1-1-15,-1-3 0 16,2 1 0-16,0-1 1 15,4 1-2-15,0-1 1 16,2 1 0-16,2 2 0 16,-2 2 0-16,-2 2 0 15,4-1-1-15,-2-3 2 16,-3 3-1-16,-4-1 0 15,3 0 0-15,1-1 0 16,-3-1 1-16,2 3-1 16,0-3 0-16,1 6 0 15,0-2 2-15,0 3-2 16,0 8 2-16,-1 2-2 15,0 1 1-15,1 0 0 0,0 4 0 16,0-6-2-16,2 2 1 16,2-1-1-16,-1-6 1 15,-1 0-1-15,2 0 1 16,1 1-1-16,2 2 1 15,-1 2 1-15,-5 1-2 16,5 5 2-16,-2 1-2 16,2 0 2-16,2 1-2 15,1-1 2-15,-2-1-2 16,3-1 1-16,4-3 1 15,0-3-1-15,3-1 1 16,-1 1-1-16,4-3 0 16,-2-1 0-16,2 2 1 0,2 5-1 15,-4 1-1-15,1 1 1 16,0 1 0-16,2 3-1 15,-5 1 0-15,7-1 1 16,-4-1-1-16,0 0-1 16,3-7 2-16,-3 0-1 15,5 1 1-15,-2-4 0 16,3-2 0-16,1 3 1 15,2-1-1-15,1 1 2 16,4 0-2-16,-1 3 1 16,1-1-1-16,0 2 1 15,-2 0-1-15,4-3-1 16,-5 1 1-16,3-1 0 15,-3-1 0-15,4-2-1 0,-2 1 1 16,0-2 0-16,2 0 0 16,2 5 1-16,-1 0 0 15,1 0 1-15,2 2-2 16,-1 0 2-16,0 1-1 15,1 0 1-15,-1 0-2 16,0-5 0-16,-1-1 0 16,0 1 0-16,3-2 0 15,2-5 0-15,0 1 0 16,3-3-1-16,2 0 1 15,4 1 0-15,-1 0 2 16,0 0-2-16,0 1 1 16,3-3-1-16,-2 0 1 15,-2 0-1-15,1-4 1 0,-1-1-1 16,7-3 0-16,-1-2 0 15,5 0 0-15,1-2 0 16,-3-2 0-16,3-2 0 16,0 1 0-16,1 0 1 15,-5 1-1-15,2 0 0 16,-2-2 0-16,2 1 0 15,2-1 1-15,-1 2-2 16,0 2 1-16,3-6 0 16,-3-1 0-16,1-2 0 15,-1 3 1-15,-1-3-1 16,-3 2 0-16,2 0 0 15,4-2 1-15,-3 5-1 16,-2 0 0-16,0 2 0 0,1-3 0 16,-4-1 0-16,-1 2 0 15,-4-2 0-15,2-1 0 16,0-3 0-16,2 1 0 15,0 2 1-15,0-3-1 16,0 1 0-16,-3 3 0 16,0-3 0-16,-3-1 0 15,4 2 0-15,-5-1 0 16,-1-1 0-16,1 0 1 15,2 0-1-15,1-1 0 16,3 1 0-16,3 1 1 16,-4 0-1-16,4-1 0 15,-3-1 0-15,0 1 0 16,0-2 0-16,-4-2 1 15,2-1-1-15,-1-3 0 0,3-2 0 16,4-1 1-16,1-1-1 16,1-3 0-16,2 0 1 15,0 1-1-15,1-1 0 16,1 0 1-16,-3 0-1 15,0 0 0-15,2 0 0 16,4 2 0-16,-1-2 0 16,-2 1 0-16,1-1 0 15,-1 0 0-15,-1 2 0 16,-1-2 0-16,-5 0 0 15,-5-2-2-15,4 4-4 16,-13-11-16-16,12 11-11 16,-5-9 0-16,1 6-2 0,-7-5 1 15</inkml:trace>
  <inkml:trace contextRef="#ctx0" brushRef="#br0" timeOffset="11705.6695">580 2921 82 0,'0'-19'36'0,"0"19"-1"16,-8-12 0-16,8 12-29 16,-19 6-1-16,14 9-1 15,-6 8-1-15,5 14 0 16,1 12-1-16,2 9-2 15,2 6 1-15,3 7-1 16,1-2 1-16,4-2 0 16,0-12 1-16,7-12-1 15,-2-17 1-15,11-11 0 16,1-18 0-16,5-10-1 0,1-13 0 15,3-8 2-15,-3-6-2 16,3-3 0-16,-3 2-1 16,-9 3 1-16,-3 6 0 15,-4 13 1-15,-14 19-2 16,14 2-2-16,-16 29 2 15,-9 20-1-15,-2 23 1 16,-6 20-1-16,-3 22 1 16,-13 11 1-16,0 7-1 15,-7 6 2-15,1-9-1 16,-5-7 0-16,-4-15-1 15,0-20 1-15,-7-20-1 16,6-21-1-16,-7-21-2 16,1-26-4-16,18-7-30 0,-8-31-3 15,19-7-1-15,8-23-1 16</inkml:trace>
  <inkml:trace contextRef="#ctx0" brushRef="#br0" timeOffset="15408.8813">7251 9073 77 0,'0'0'36'0,"3"-14"0"16,7 18 0-16,-10-4-30 15,32-2-3-15,-6 5 0 16,11 4 0-16,2 1 0 16,4 3 0-16,-2 3-1 15,-1 6-1-15,-10 2 0 0,-12 8 1 16,-16 5-2-16,-13 11 2 15,-17 4-1-15,-10 2 1 16,-9-2 0-16,2-4-1 16,2-11 0-16,11-13 1 15,17-17-2-15,19-19 1 16,19-18-2-16,25-14 1 15,16-18-1-15,10-5 1 16,9-8 0-16,1 1-1 16,-10 9 2-16,-9 11 0 15,-19 15 0-15,-17 20 1 16,-29 21 0-16,-14 30 1 15,-21 17-1-15,-8 15 1 0,-4 8-1 16,4 6 0-16,7-1 0 16,16-6 0-16,24-9-1 15,20-20-2-15,28-12-4 16,12-28-15-16,35-1-18 15,4-23-3-15,21-5-1 16,-5-22-3-16</inkml:trace>
  <inkml:trace contextRef="#ctx0" brushRef="#br0" timeOffset="17966.0276">4168 1300 89 0,'0'0'36'15,"-15"-19"0"-15,15 19 1 16,-6-10-34-16,14 1 0 15,7-4-1-15,12 2-1 16,4 2 2-16,7 1-1 0,5 6-1 16,0 5 1-16,-1 7 0 15,-9 8 0-15,-9 13-1 16,-12 7 1-16,-15 14-2 15,-13 6 1-15,-11 2 0 16,-6-1-1-16,-2-5 0 16,2-9 0-16,7-18 1 15,17-14 0-15,13-26-1 16,15-15 2-16,20-22-1 15,15-16 0-15,-54 66 1 16,69-82 0-16,-69 82 0 16,75-87 0-16,-75 87 0 15,75-81-1-15,-75 81 2 16,52-70-2-16,-24 28 1 0,-8 21-2 15,-20 21 0-15,-5 21 0 16,-15 18-2-16,-3 18 2 16,5 4-3-16,18 0-1 15,26-12-24-15,5-15-10 16,23-2-2-16,-3-12 0 15,14 1-1-15</inkml:trace>
  <inkml:trace contextRef="#ctx0" brushRef="#br0" timeOffset="18149.038">5087 1496 124 0,'-15'0'42'0,"-3"-8"-1"16,18 8-3-16,10-26-45 15,-1-4-29-15,27 7-3 16,-3-6 0-16,13 5-2 16</inkml:trace>
  <inkml:trace contextRef="#ctx0" brushRef="#br0" timeOffset="18658.0671">5555 1143 110 0,'0'0'38'0,"0"0"1"0,-17-53-2 16,17 53-34-16,0 0 0 15,-19-11 2-15,1 17-2 16,-3 10 0-16,5 12-1 15,-5 5-1-15,11 10 1 16,-4-3-2-16,14 5 2 16,9-17-2-16,14-10 1 15,11-11-1-15,7-12 1 16,6-11 0-16,5-11 0 15,-52 27 0-15,52-35 1 16,-52 35-2-16,0 0 0 16,64-63 0-16,-64 63 0 15,0 0 0-15,53-60 0 0,-53 60 0 16,0 0 0-16,26-31 0 15,-11 48 0-15,-21 18 0 16,9 17 0-16,-13 20-3 16,-1 24 2-16,-7 7 0 15,-3 15 1-15,-9-14-1 16,-9-3-1-16,-9-12 3 15,-4-6-3-15,-1-20 3 16,-1-15-3-16,7-19 0 16,3-28-8-16,30-8-19 15,0-34-10-15,35-13 0 16,8-26-1-16,25-10-2 15</inkml:trace>
  <inkml:trace contextRef="#ctx0" brushRef="#br0" timeOffset="18869.0792">6197 1085 126 0,'0'0'44'16,"50"-30"-2"-16,-50 30-1 15,46-21-39-15,-46 21-2 16,0 0 0-16,65-10 0 15,-65 10-2-15,0 0-4 16,71-5-18-16,-71 5-14 16,55-13-2-16,-55 13 2 15,60-10-4-15</inkml:trace>
  <inkml:trace contextRef="#ctx0" brushRef="#br0" timeOffset="19012.0874">6393 1203 124 0,'-66'39'40'15,"23"-7"0"-15,29-16-1 16,28-29-37-16,18 6-3 15,-32 7-18-15,57-27-16 16,-57 27-4-16,85-26 0 16,-85 26-2-16</inkml:trace>
  <inkml:trace contextRef="#ctx0" brushRef="#br0" timeOffset="20304.1613">8008 654 70 0,'48'-53'37'16,"-48"53"0"-16,0 0 1 15,26-54-27-15,-26 54 1 16,0 0-3-16,-6-62-1 16,6 62 0-16,0 0-1 15,-60-57-3-15,60 57 0 0,-71-26-2 16,71 26 0-16,-89-5-1 15,37 13 0-15,-12 8-1 16,-3 7 1-16,-6 6 2 16,-1 7-3-16,0 6 0 15,-12 38 0-15,-39 35 0 16,36 13 0-16,28-2 0 15,45-11 0-15,43-30 0 16,59-27 0-16,40-28 0 16,23-25 0-16,-64-13 0 15,6-7-18-15,4-7-19 16,-1-3-7-16,-1-3 1 15,-2-2-3-15</inkml:trace>
  <inkml:trace contextRef="#ctx0" brushRef="#br0" timeOffset="22653.2957">4860 2478 99 0,'-10'6'39'0,"-12"-8"-1"16,7 10 0-16,-4 0-37 15,2 7 1-15,1 10-2 16,-3 9 2-16,1 10-2 16,-2 11 1-16,-6 2-1 15,6 3 1-15,-1-5 0 16,9-9 0-16,4-9 0 15,16-17-1-15,13-17 2 16,16-17-1-16,15-14 1 16,14-7-1-16,5-7 0 15,3 1 1-15,-4 1-2 0,-11 12 2 16,-14 17-2-16,-17 14 0 15,-23 19 0-15,-18 17 0 16,-16 16 0-16,-13 12-1 16,-11 6 0-16,-2-3 0 15,2-2-2-15,1-14-5 16,25-1-23-16,-1-28-8 15,27-8 1-15,1-17-3 16</inkml:trace>
  <inkml:trace contextRef="#ctx0" brushRef="#br0" timeOffset="22953.3128">5574 2581 108 0,'0'0'39'15,"-23"23"3"-15,-15 7-4 16,2 15-35-16,-8 8-2 15,5 6 0-15,6-1 1 16,11 2-1-16,12-9 0 16,22-8 0-16,14-19 0 15,16-16 1-15,11-16-1 16,4-10 0-16,-1-14 1 15,-5-10-1-15,-8-11 0 16,-15-4-1-16,-16 1-2 16,-16 2-2-16,-8 5-2 15,-19-6-13-15,9 26-19 0,-15-2-3 16,11 24 1-16,0 0-1 15</inkml:trace>
  <inkml:trace contextRef="#ctx0" brushRef="#br0" timeOffset="23609.3503">6764 2532 104 0,'-21'-17'37'0,"-6"-1"2"16,12 15-1-16,-9 9-37 15,6 9 2-15,6 13-2 16,0 11 2-16,-1 4-2 16,5 5 2-16,1 0-2 15,10 0 2-15,5-9-1 16,9-8-1-16,11-21 1 15,7-8 0-15,12-14-1 0,6-10 0 16,4-11 0-16,2-4 0 16,-1-8 0-16,-1 1-2 15,-8-1 2-15,-3 7-2 16,-13 5 1-16,-4 9-2 15,-7 14 2-15,-8 15 0 16,-9 20 0-16,-3 20 1 16,-6 16-1-16,-8 20 2 15,-6 11-2-15,-7 12 2 16,-10 1-1-16,-4 2-1 15,-11-11 1-15,-3-9-1 16,-8-10 1-16,-1-17-1 16,-2-17 0-16,8-20-2 15,4-13 0-15,12-30-4 0,24-8-9 16,7-41-13-16,35-2-11 15,9-31 0-15,35 2-2 16,1-20 1-16</inkml:trace>
  <inkml:trace contextRef="#ctx0" brushRef="#br0" timeOffset="23793.3609">7637 2509 114 0,'6'16'40'0,"-6"-16"0"16,33-13-2-16,8-7-37 15,11-10-1-15,11 1-2 0,5-3-2 16,12 13-9-16,-14-8-23 16,10 21-2-16,-21-8 0 15,-8 25-2-15</inkml:trace>
  <inkml:trace contextRef="#ctx0" brushRef="#br0" timeOffset="23937.3691">7848 2670 120 0,'-44'35'41'16,"6"-16"0"-16,28-1-4 15,21-20-36-15,26-14-4 16,28-2-14-16,2-17-19 16,27 5-2-16,2-13-3 15,16 5 1-15</inkml:trace>
  <inkml:trace contextRef="#ctx0" brushRef="#br0" timeOffset="24373.394">9926 1688 107 0,'-30'-9'38'16,"-22"7"1"-16,-4 25-3 15,-20 7-31-15,-5 18-3 16,-13 13 2-16,6 12-3 15,6 6 2-15,18 10-2 16,19-6 0-16,27-5 0 16,31-17-1-16,30-19 0 15,37-20-2-15,26-22-2 0,30-2-13 16,-9-33-20-1,14 9-3-15,-20-17 0 0,-4 15-3 16</inkml:trace>
  <inkml:trace contextRef="#ctx0" brushRef="#br0" timeOffset="24681.4117">9155 2769 102 0,'13'1'41'16,"13"-13"1"-16,25 4-2 15,9-12-32-15,25-5-5 16,20-9 0-16,20-4-2 16,11-5-1-16,4-2-2 15,1 8-4-15,-17-9-24 16,-2 28-8-16,-28-4-4 15,-20 20 0-15,-35 6 0 16</inkml:trace>
  <inkml:trace contextRef="#ctx0" brushRef="#br0" timeOffset="25215.4422">9649 3066 105 0,'0'0'39'0,"1"-17"2"15,19 12-3-15,7-11-35 16,11-3 0-16,9-1-1 16,4 3 0-16,-3 6 0 15,-5 10-2-15,-14 10 1 0,-13 17 0 16,-22 12-1-16,-18 11 1 15,-12 7-1-15,-13 4 1 16,1-4 0-16,0-3-1 16,5-11 1-16,14-15-1 15,17-21 1-15,23-15-1 16,19-24 1-16,28-19-1 15,13-9 0-15,6-6 1 16,2-6-1-16,0 6 1 16,-11 12 1-16,-13 7-1 15,-23 22 0-15,-20 19 0 16,-19 17 0-16,-11 18-1 15,-14 11 1-15,-5 10-1 16,3 3 0-16,4 1-1 16,14 0-3-16,7-13-4 0,28 2-13 15,-5-31-16-15,35-1-4 16,-2-21-2-16,22-2 0 15</inkml:trace>
  <inkml:trace contextRef="#ctx0" brushRef="#br0" timeOffset="26297.5041">5508 4173 94 0,'0'0'37'15,"-19"-1"0"-15,11 17-2 16,-13-7-31-16,-2 12-1 15,-6 5-1-15,1 10 1 16,-4 6-1-16,3 4 0 16,6 3-1-16,8-3 1 15,3-7-1-15,16-3 0 16,10-16 0-16,13-14 0 15,15-14 0-15,6-13-1 16,5-12 1-16,-1-4 0 16,-1-10 0-16,-6-1-1 15,-9 3 1-15,-13 0 0 0,-13 5 0 16,-8 11 0-16,-9 2 0 15,-2 8 1-15,-2 4-1 16,-2 9 0-16,13 6 0 16,-11 11-1-16,12 3 0 15,9 4-1-15,4 6 1 16,5 1-1-16,5 6 1 15,4-1-1-15,-7 3 1 16,3 2 0-16,-6 2 0 16,-6-2 0-16,-6 3 0 15,-4-5 1-15,-5-3-1 16,-3-7 0-16,2-7 0 15,4-16 0-15,0 0 0 16,-2-20 1-16,14-13-1 16,7-9 1-16,4-10 0 0,2-3 0 15,4-1 1-15,-1 2 1 16,0 6-2-16,-7 8 0 15,-2 11-2-15,-3 5-4 16,9 20-10-16,-10-12-10 16,22 21-16-16,-2-13-1 15,16 16-3-15,2-9 2 16</inkml:trace>
  <inkml:trace contextRef="#ctx0" brushRef="#br0" timeOffset="26889.538">6995 4471 82 0,'10'-22'38'0,"-9"-8"1"16,9 13 0-16,-20-1-27 15,9 4-8-15,-12 10 0 16,1 15 0-16,-10 15 0 15,1 14-1-15,-5 6 0 16,3 4-1-16,4 3-1 16,9-2 1-16,8-9-1 15,16-12 0-15,12-12 0 0,14-21-1 16,11-15 1-16,13-12-1 15,6-13 1-15,-1-8-1 16,2-2 1-16,-5-3-1 16,-9 3 1-16,-7 4-1 15,-10 14 0-15,-10 8 0 16,-10 14 0-16,-10 19 0 15,-8 18 0-15,-6 20 0 16,-10 23 0-16,-3 15 0 16,-9 17 1-16,-6 13-1 15,-7 8 0-15,-3 2 0 16,-9-3 2-16,-3-11-2 15,-5-11 1-15,-2-11-1 0,1-24 0 16,5-21 0-16,8-22 0 16,8-23-2-16,15-21 0 15,16-27-2-15,23-17-2 16,7-29-5-16,30 2-8 15,-6-27-8-15,32 14-14 16,-7-9 2-16,14 15-2 16,-5 1 2-16</inkml:trace>
  <inkml:trace contextRef="#ctx0" brushRef="#br0" timeOffset="27070.5483">7941 4328 97 0,'13'0'41'15,"8"3"0"-15,-7-12 0 16,9 10-29-16,-1-14-11 0,8-3 0 15,6 0-3-15,6 1 0 16,3 7-5-16,-9-8-12 16,9 22-20-16,-16-9 0 15,3 14-1-15,-21-5-1 16</inkml:trace>
  <inkml:trace contextRef="#ctx0" brushRef="#br0" timeOffset="27220.5569">8011 4598 97 0,'-31'26'41'0,"17"-1"2"15,14-25-3-15,19 7-27 16,14-31-15-16,15-22-12 16,27 13-23-16,-6-17-2 0,18 9-1 15,-4-9-2-15</inkml:trace>
  <inkml:trace contextRef="#ctx0" brushRef="#br0" timeOffset="27702.5845">9711 3830 65 0,'0'0'38'15,"-24"-27"0"-15,8 25 0 16,-20-11-10-16,3 21-21 15,-16 7 0-15,-2 24-1 16,-16 17-1-16,2 19-1 16,-6 10-1-16,8 7-1 15,12 4 0-15,18-6-1 16,24-12 0-16,29-15 0 0,28-25-1 15,31-20 0-15,25-14-3 16,13-18-5-16,18 2-7 16,-18-25-10-16,6 12-16 15,-23-11-1-15,-6 10-2 16,-24-7 1-16</inkml:trace>
  <inkml:trace contextRef="#ctx0" brushRef="#br0" timeOffset="28568.634">11813 3593 115 0,'0'0'39'0,"0"0"1"15,6 27-8-15,-12 8-29 16,-2 13-1-16,-6 9-1 15,1 10 1-15,-3 9-2 16,1 5-2-16,3 0-1 16,1 0-2-16,11 6-17 15,-6-20-17-15,17 6 0 16,-7-18-2-16,14 2 1 15</inkml:trace>
  <inkml:trace contextRef="#ctx0" brushRef="#br0" timeOffset="28818.6483">11453 4585 86 0,'-14'0'40'0,"26"2"1"15,10-17 0-15,30 14-27 16,14-27-11-16,15-3-1 16,13-2 0-16,9 2-1 15,-1 4-2-15,-11 1-6 16,8 19-23-16,-30-5-9 15,-5 15-1-15,-18-5-2 16</inkml:trace>
  <inkml:trace contextRef="#ctx0" brushRef="#br0" timeOffset="29766.7025">11673 4918 87 0,'-20'5'36'16,"20"-5"2"-16,-15 1-6 16,15-1-26-16,0 0 0 15,9 3-3-15,5-3 1 16,7 5-2-16,6 0 3 15,2 3-4-15,1 0 3 0,0 3-2 16,-7 3 1-16,-3 5-2 16,-12 5 2-16,-9 5-3 15,-13 4 0-15,-9 3 0 16,-8 4 0-16,-5-4 0 15,1-3 0-15,2-5-1 16,9-10 0-16,8-12 1 16,16-6 0-16,14-27 0 15,16-7 0-15,12-14 0 16,6-8-1-16,11-7 1 15,-2-3-1-15,4 3 2 16,-7 5-1-16,-6 10 1 16,-15 11-2-16,-10 14 3 15,-11 16-1-15,-16 17 0 16,-13 17 3-16,-6 15-3 0,-8 9 2 15,3 9-2-15,1 2 1 16,8 2-1-16,14-7 1 16,10-9-2-16,21-11-1 15,14-14-2-15,17-7-2 16,5-24-8-16,22 10-11 15,-13-27-16-15,11 0-1 16,-8-15-1-16,-1 2-1 16</inkml:trace>
  <inkml:trace contextRef="#ctx0" brushRef="#br0" timeOffset="32130.8377">10877 4398 97 0,'16'-7'41'16,"-9"-8"0"-16,4 13-1 15,-11 2-38-15,0 0-2 16,18 9-27-16,-18-9-11 16,10-6-2-16,-8-5-1 15,12-1-2-15</inkml:trace>
  <inkml:trace contextRef="#ctx0" brushRef="#br0" timeOffset="36358.0795">1967 11142 64 0,'14'0'35'15,"1"-6"-1"-15,3 7-1 16,-4-1-27-16,10 5-2 0,1-4 0 15,6 7 0-15,-2 0 0 16,3 10-1-16,-5 2 0 16,2 10-1-16,-8 5 0 15,-7 7 0-15,-10 6-1 16,-5 1 1-16,-10 1-1 15,-6-2 1-15,-6-5 0 16,5-7 0-16,0-12 0 16,6-11-1-16,12-13 0 15,3-27-1-15,14-15 1 16,17-14-1-16,11-12 0 15,7-9-1-15,6-4 2 16,1 5-1-16,-10 12 1 16,-2 14 0-16,-14 20 1 15,-13 23-1-15,-18 25 1 0,-10 24-1 16,-13 13 1-16,-2 10-1 15,1 3 0-15,10-1-1 16,13-4-3-16,16-17-2 16,28-3-16-16,5-32-18 15,26-7 0-15,13-22-3 16,19-1 1-16</inkml:trace>
  <inkml:trace contextRef="#ctx0" brushRef="#br0" timeOffset="37051.1192">5208 11039 67 0,'-26'-3'38'16,"-3"-4"0"-16,16 3 1 15,-6-6-26-15,19 10-9 16,-15 6-1-16,11 10 0 15,1 9 0-15,-1 10 0 16,2 6-1-16,2 4 0 16,0 0 1-16,6 1-1 15,6-11 0-15,5-9 0 16,8-14 0-16,9-13-1 15,9-18 0-15,3-8-1 16,7-15 1-16,2-4-1 0,1-6 0 16,-4 0 0-16,-4 6 0 15,-9 3 0-15,-7 15 0 16,-9 12 0-16,-7 16 0 15,-8 17 0-15,-6 19 0 16,-2 18 0-16,-7 16 1 16,-5 14 1-16,-6 14-2 15,-6 10 0-15,-9 1 1 16,-5 4-1-16,-13-2 0 15,-7-10 0-15,-4-4-1 16,-8-15-5-16,4-7-11 16,-20-30-19-16,15-12-6 15,-4-31 1-15,10-20-2 16</inkml:trace>
  <inkml:trace contextRef="#ctx0" brushRef="#br0" timeOffset="37478.1436">3939 10281 87 0,'17'-4'36'16,"0"6"0"-16,8 24-1 15,-3 15-34-15,1 25 0 0,-3 27-2 16,-1 26 1-16,-4 33 0 15,-10 34 1-15,-9 32 0 16,-11 35 0-16,-9 31 2 16,-8 27-2-16,-9 25 2 15,0 18 1-15,-1 6-2 16,10 4-1-16,3-11-2 15,18-10 0-15,8-21-2 16,12-17-1-16,12-23 1 16,5-15-2-16,-1-22 1 15,-3-9-3-15,-4-14 0 16,-15-33-12-16,3-10-18 15,-21-47-2-15,7-30 0 16,-13-60-1-16</inkml:trace>
  <inkml:trace contextRef="#ctx0" brushRef="#br0" timeOffset="37996.1732">1602 12095 40 0,'37'-9'33'0,"13"1"0"16,12 8 1-16,11-6-26 15,22 11-1-15,15-7-2 16,27 7 0-16,17 1 0 15,19 2-2-15,20 4 0 16,13 6-1-16,15 3 1 16,16 5 0-16,4 0 0 0,14-1 0 15,5-6 0-15,15-7 0 16,3-11-1-16,7-9 0 15,4-13 0-15,-5-11-1 16,-8-5-1-16,-12-2-1 16,-18 8-9-16,-31-3-28 15,-26 16 1-15,-42 3-2 16,-30 18 0-16</inkml:trace>
  <inkml:trace contextRef="#ctx0" brushRef="#br0" timeOffset="40558.3198">7543 10162 71 0,'-1'20'34'0,"-2"10"0"16,-2-4-1-16,5 2-23 16,0 4-14-16,2-12-1 15,14 7-9-15,-5-23-3 16,21 3-3-16,-8-20-1 15,18 1 7-15,-9-14 3 16,9 0 10-16,-7 1 3 16,-10-4 13-16,6 16 2 15,-26-5 6-15,6 24-1 16,-22-5-3-16,7 23-6 15,-13-2-5-15,6 10-3 16,-1 3-3-16,7-1-1 0,15 7-31 16,1-17-5-16,18 0-1 15,1-13-2-15</inkml:trace>
  <inkml:trace contextRef="#ctx0" brushRef="#br0" timeOffset="41616.3803">8546 10564 51 0,'0'-20'34'0,"-8"0"0"16,-4 12 1-16,-16-4-23 15,-6 15-3-15,-8 3-2 16,0 16 0-16,-11 0-1 16,6 20 0-16,1 0-2 15,7 9-1-15,6 4 0 16,14 3-2-16,10-3 1 15,16-4-2-15,15-8 2 16,20-10-2-16,10-13 1 16,14-16 0-16,6-16 1 15,3-11 1-15,-2-17-1 16,-2-9 0-16,-16-13 0 15,-15-2 0-15,-16-2-1 16,-17 4 0-16,-15 5-1 0,-14 7-1 16,-7 11 0-16,-11 12-1 15,0 19-2-15,3 6-2 16,16 20-16-16,-1-3-16 15,22 15 0-15,5-7-1 16,20 8 0-16</inkml:trace>
  <inkml:trace contextRef="#ctx0" brushRef="#br0" timeOffset="41992.4018">9017 10710 92 0,'10'6'37'15,"-10"-6"0"-15,-13 5 2 16,2-3-35-16,-1 6 0 15,-3 4-1-15,4 6 0 0,-6 2 0 16,3 6-1-16,-1-1 0 16,4 4 0-16,-2-3-1 15,7-3-1-15,2-3 1 16,4-5-1-16,0-15 1 15,12 1 0-15,2-12-1 16,6-8 1-16,3-6 0 16,4-3 1-16,1-6-1 15,-2 1 1-15,0 5-2 16,-4 6 0-16,-3 7 0 15,-7 13 0-15,-12 2 0 16,12 30 0-16,-14 1-2 16,-1 4-2-16,3 7-1 15,-4-4-3-15,14 10-9 0,-6-23-23 16,18 3 0-16,-2-19-1 15,13-6 1-15</inkml:trace>
  <inkml:trace contextRef="#ctx0" brushRef="#br0" timeOffset="42345.422">9408 10780 98 0,'0'0'38'16,"-21"7"1"-16,21 3 0 15,0-10-34-15,17 7 0 16,2-9-2-16,13-2-1 15,2-4 0-15,3-4 0 16,0-4-1-16,-2-2 0 16,-7-5 0-16,-7-1 0 0,-8-5 0 15,-17 2-1-15,-10 2 1 16,-8 5-1-16,-11 5 1 15,-4 12-1-15,-10 9 1 16,1 10-1-16,-2 10 1 16,10 8 0-16,6 0-1 15,17 4 1-15,11-3-1 16,17-5 0-16,18-7-2 16,13-8-3-16,18 5-9 15,-7-18-11-15,17 14-13 16,-14-13-6-16,1 9 1 15,-11-5 0-15</inkml:trace>
  <inkml:trace contextRef="#ctx0" brushRef="#br0" timeOffset="43112.4659">8785 11576 56 0,'7'-27'39'0,"1"6"-1"16,-15 4 2-16,7 17-25 0,-29-7-6 15,8 21 1-15,-13 2-5 16,-2 14 2-16,-3 4-4 16,6 4-1-16,5 0 0 15,7 1 0-15,12-6 0 16,10-3-3-16,18-10 3 15,12-10-3-15,14-10 2 16,7-8 0-16,4-11 0 16,1-6 2-16,-4-6-2 15,-6-6 0-15,-12-1-1 16,-12-2 1-16,-12 3-2 15,-15 3 1-15,-7 8-1 16,-14 4-2-16,-4 8 1 16,-3 7 1-16,2 7-1 0,2 7 1 15,8 3 0-15,11 4 1 16,9-5-1-16,12 2 1 15,13-8 0-15,11-4 0 16,9-5 1-16,6-5 0 16,4-2 0-16,-2 2 0 15,-4 1 0-15,-5 7 0 16,-11 5 0-16,-9 10 0 15,-10 10 0-15,-12 10 1 16,-13 9-1-16,-3 7-1 16,-3 1 0-16,-2 1 0 15,3-3 0-15,4-5 0 16,8-8 1-16,8-12-3 15,9-15 2-15,10-13 1 0,10-13 0 16,5-15 2-16,1-7-2 16,1-6 0-16,-3-7-1 15,-5 3 1-15,-10 0 0 16,-5 8-1-16,-13 9 0 15,-6 6-3-15,-5 15 1 16,7 13-2-16,-14-2-5 16,4 0-13-16,17 18-17 15,-7-16-2-15,19 25 1 16,-3-19-2-16</inkml:trace>
  <inkml:trace contextRef="#ctx0" brushRef="#br0" timeOffset="43713.5002">9592 11585 95 0,'-18'9'39'0,"17"3"4"16,1-12-4-16,24-10-34 15,5-5-1-15,19 1-2 16,4-7 1-16,4 1-3 15,-3-1 2-15,-6 0-3 16,-15 2 2-16,-8 5-1 16,-21 3 1-16,-17 6-1 15,-14 5 1-15,-12 4-1 16,-8 7 0-16,-4 5 0 15,-1 6 0-15,2 4 2 0,12 4-1 16,7-1 1-16,16 0-1 16,13-3 2-16,15-8-2 15,17-5 2-15,15-9-3 16,17-8-1-16,7-6 1 15,4-4-1-15,-4 0 1 16,0-4-1-16,-12 5 1 16,-11 5-2-16,-10 4 2 15,-15 7 3-15,-20-3-3 16,3 28 2-16,-13-5-1 15,-6 8-2-15,-2 4 1 16,-2 1 0-16,-2 4 0 16,4-3-3-16,6-6 3 15,4-8-2-15,5-8 2 16,3-15 0-16,17-4 1 0,2-12-1 15,0-12 1-15,6-6 2 16,-1-7-2-16,1-3 0 16,4-3-1-16,-2 1 1 15,0 4-2-15,-2 2 0 16,1 12-5-16,-7-4-9 15,17 22-10-15,-16-4-15 16,14 18-1-16,-5-4-3 16,11 15 2-16</inkml:trace>
  <inkml:trace contextRef="#ctx0" brushRef="#br0" timeOffset="44291.5333">8937 12329 53 0,'1'-20'36'0,"4"4"-1"0,-5-2 2 15,0 18-27 1,0 0-3-16,-3 24-2 0,-6 10-1 15,-1 20-1-15,-6 13-1 16,0 14-1-16,-1 8-1 16,0 4-2-16,4 4-6 15,-7-17-29-15,17-3 0 16,-3-23-2-16,7-13 2 15</inkml:trace>
  <inkml:trace contextRef="#ctx0" brushRef="#br0" timeOffset="44472.5436">8623 12882 83 0,'-20'-13'40'0,"3"-10"0"16,16 7 1-16,12-9-37 0,16-2-1 15,12-5-2-15,9-5-2 16,18 6-13-16,-1-13-24 15,11 2-1-15,-4-7-1 16,3 7-1-16</inkml:trace>
  <inkml:trace contextRef="#ctx0" brushRef="#br0" timeOffset="45016.5748">9353 12181 86 0,'-20'18'39'0,"10"17"3"16,-14-4-2-16,10 13-34 0,-5 3-3 15,1 9 0-15,1 7 0 16,0 5-1-16,-2 0 0 16,1 2-2-16,5-10 1 15,2-7-1-15,7-10 1 16,4-11 0-16,7-18-1 15,11-16 1-15,7-14-1 16,8-14 0-16,0-6 1 16,3-5-1-16,1 0 0 15,-6 3 0-15,-4 8 1 16,-5 11-1-16,-10 16 0 15,-6 12 0-15,-4 17 0 16,-5 9 1-16,-4 8-2 16,3 5 0-16,3 3-2 0,1-6 0 15,11-7-4-15,6-22-6 16,21 2-13-16,-5-33-14 15,18-5 0-15,-4-23 0 16,16 1 30-16,-17-11 6 16,2 2 4-16,-11 7 7 15,-21-3 14-15,2 21 15 16,-19 7 1-16,1 19 1 15,-28 14-29-15,11 16-3 16,-7 7-2-16,4 13 0 16,-1 3-2-16,5 2-1 15,6-6 0-15,4-9-3 16,12 1-9-16,-6-41-19 15,19 10-8-15,3-33-1 0,8-10-2 16</inkml:trace>
  <inkml:trace contextRef="#ctx0" brushRef="#br0" timeOffset="46365.6519">9967 12349 102 0,'0'0'41'15,"-10"25"3"-15,10-25-3 16,13 23-37-16,2-11-1 15,5 4 0-15,-3 5-1 16,-2 1-2-16,-5 6 1 16,-5 6-1-16,-10 4 0 15,-1 0-1-15,-10 3 1 16,3-5-1-16,-5-4 1 0,8-7 0 15,1-11 0-15,9-14 0 16,0 0 0-16,9-24 0 16,7-8 0-16,2-2 0 15,6-8 0-15,3 2 0 16,-2 1 0-16,-2 5 1 15,0 8-1-15,-6 10 1 16,-4 12-1-16,-1 9 0 16,-2 12 0-16,-5 10-1 15,4 6 0-15,2 4-2 16,-2 6 1-16,8-5-2 15,3-1 0-15,3-13-3 16,12 0-1-16,-6-23-6 16,20 5-3-16,-17-31-8 0,18 8-8 15,-13-19-4-15,9 4 29 16,-19-4 6-16,-8-3 6 15,-6 14 7-15,-25-5 6 16,12 30 6-16,-43-16 11 16,14 26 5-16,-22 0-28 15,14 13-3-15,-6 2-4 16,7 8 0-16,7 1-2 15,11-1 0-15,7-4-1 16,13-6 0-16,10-5 0 16,10-10-1-16,6-10 1 15,7-8-1-15,2-7 0 16,2-4 0-16,-4-7 0 0,-3-1 0 15,-7-2 0-15,-5 4 0 16,-6 4-1-16,-7 5 1 16,-7 18 0-16,0 0 0 15,0 0-1-15,-21 43 1 16,4 8 0-16,-4 17 0 15,-4 17 0-15,-3 17-1 16,-1 6 1-16,0 5-1 16,0 0 1-16,4-7 0 15,4-16-1-15,3-15 1 16,7-21 0-16,1-18 1 15,5-23-1-15,5-13 1 16,1-36-1-16,3-9 1 16,2-16-1-16,4-13 1 0,2-13 0 15,3-7 0-15,3-3-1 16,4 6 0-16,2 6 0 15,3 6-1-15,2 16-3 16,2 6-4-16,11 23-4 16,-12-3-3-16,17 23-4 15,-16-14-7-15,22 23-4 16,-20-13-9-16,9 9 1 15,-15-1 34-15,-3-5 9 16,1 11 5-16,-15-14 5 16,8 17 8-16,-22-19 6 15,4 20 9-15,4-13 3 16,-4 13-31-16,0 0-4 15,0 0-1-15,-4 23-2 16,-2 4 1-16,-4 4-2 0,2 7 1 16,-3 1-2-16,0 4 1 15,2-6 0-15,3-5-1 16,6-9 0-16,1-9 0 15,9-15 0-15,6-13-1 16,7-8 0-16,7-9 1 16,4-4-1-16,1-5 0 15,3 2 0-15,-3 5 0 16,-2 5 0-16,-4 11 0 15,-9 11 0-15,-6 15-1 16,-6 14 1-16,-7 16 0 16,-3 15 0-16,-8 17 0 15,-4 6 0-15,-4 11 1 16,-5 1-1-16,2-1 0 0,-6-5-1 15,-1-11 1-15,3-12-1 16,0-16 0-16,3-13 0 16,0-20-2-16,6-12-1 15,1-21-6-15,13-5-1 16,-7-25-3-16,17-4-2 15,-14-35-4-15,27 4-4 16,-12-31-6-16,20 4-10 16,0-6 7-16,8 0 1 15</inkml:trace>
  <inkml:trace contextRef="#ctx0" brushRef="#br0" timeOffset="46552.6626">11573 11890 67 0,'-10'8'41'16,"-16"8"0"-16,1 15 0 15,-13-10-15-15,4 18-25 16,0 3 0-16,8-2-1 16,6 3-5-16,6-19-8 15,29 5-17-15,2-23-10 16,16-9 1-16,5-15-2 15</inkml:trace>
  <inkml:trace contextRef="#ctx0" brushRef="#br0" timeOffset="46680.6699">11746 11960 71 0,'-12'25'41'0,"-15"-3"-2"15,7 8-2 1,-1 3-32-16,-9-9-40 0,21 6-3 16,-3-7-3-16,11-1 1 15</inkml:trace>
  <inkml:trace contextRef="#ctx0" brushRef="#br0" timeOffset="50471.8868">13589 10300 60 0,'8'-12'38'16,"1"12"-2"-16,-9 0 3 15,19 21-14-15,-24-4-21 16,6 11 0-16,-8 3-1 16,4 5-1-16,-2 2-1 15,1-2 0-15,1 0-5 0,1-19-8 16,22 1-24-16,-2-17-1 15,21-5 0-15,2-20-2 16</inkml:trace>
  <inkml:trace contextRef="#ctx0" brushRef="#br0" timeOffset="50676.8985">14433 10025 97 0,'-23'49'38'15,"-25"20"-1"-15,-10 31 0 16,-23 16-36-16,-7 16 0 15,-12 10-1-15,-3 10 1 16,-1-3-3-16,6-10-4 0,23-13-31 16,7-26-2-16,28-16 1 15,21-30-3-15</inkml:trace>
  <inkml:trace contextRef="#ctx0" brushRef="#br0" timeOffset="51161.9263">14114 11089 88 0,'0'0'38'0,"0"0"1"15,26-7 0-15,7 2-37 16,5-1 0-16,5 5 0 16,0 6 0-16,-4 1 0 15,-3 5-1-15,-13 6 0 16,-8 3 0-16,-11 7 0 15,-14 0 0-15,-8 3 0 16,-10 1 0-16,-2-3 0 16,-1-3-1-16,5-7 0 15,4-9 1-15,13-9-1 16,14-13-1-16,11-8 1 15,15-13 0-15,11-4 0 16,5-5 0-16,8-2 0 16,-5 4 1-16,-3 5 0 15,-11 8 0-15,-11 13 0 0,-12 12 0 16,-13 3 0-16,-14 26 0 15,-5 5 0-15,-1 6 0 16,1 4-1-16,7 0 0 16,7 1-3-16,14 3-4 15,1-19-16-15,25 7-17 16,1-15 0-16,15-2-3 15,-4-14 1-15</inkml:trace>
  <inkml:trace contextRef="#ctx0" brushRef="#br0" timeOffset="52346.994">17879 10550 81 0,'-4'-10'36'0,"-5"-5"1"16,9 15 0-16,-14-9-28 15,14 9-2-15,-14 8-2 16,9 8-1-16,-2 2-1 15,5 10-1-15,2 2 0 16,5 4 0-16,0 2-1 16,8-3 0-16,9-6 1 15,6-6-1-15,9-8 0 0,7-12-1 16,5-13 2-16,5-7-2 15,3-12 1-15,4-8 0 16,-2-6 0-16,1-1-1 16,-11-1 0-16,-2 4 0 15,-9 8 1-15,-7 10-2 16,-6 17 1-16,-7 19 1 15,-8 20-1-15,-10 20 1 16,-9 21-2-16,-9 18 0 16,-10 17 1-16,-7 9 0 15,-11 5 0-15,-6-2 0 16,-6-8 0-16,-2-8 1 15,-3-16 0-15,2-15 2 16,0-15-2-16,3-18 1 0,7-17-5 16,0-18-2-16,20-5-9 15,-6-27-10-15,24 0-16 16,-4-21-3-16,12-1 0 15,7-16-2-15</inkml:trace>
  <inkml:trace contextRef="#ctx0" brushRef="#br0" timeOffset="52914.0265">12658 11906 61 0,'-24'-12'36'0,"27"-5"-1"15,25 4-2-15,26-2-25 16,29-2-8-16,29-1 0 16,32 3 0-16,31 0 2 15,29 6-1-15,27-3 2 16,25 6 0-16,23 0 0 15,22 4 1-15,20 0 0 16,18 3 0-16,16-9-1 16,68 1 3-16,-27-7-4 15,15-3 2-15,11-4-3 16,3-6 0-16,-10 0-4 0,-27-10-17 15,-21 13-17-15,-91-2-2 16,-7 8 1-16,-57-1-1 16</inkml:trace>
  <inkml:trace contextRef="#ctx0" brushRef="#br0" timeOffset="53349.0514">16125 9864 74 0,'4'-37'34'0,"6"24"-4"16,-2 24 0-16,1 37-31 15,-1 17-2-15,0 37 0 16,0 33 5-16,-3 28-3 15,0 36 3-15,-5 24 0 16,1 31 5-16,-15 25-2 16,5 31 2-16,-15 16-3 15,-1 63 1-15,-13-7 0 16,-2 20 0-16,-8 64-3 15,0-34-1-15,-3 4 0 16,5-1-2-16,10-14 2 0,15-58-3 16,14-8 0-16,19-46-7 15,25-73-13-15,-1-17-18 16,16-46-2-16,-5-53-1 15,-6-45 0-15</inkml:trace>
  <inkml:trace contextRef="#ctx0" brushRef="#br0" timeOffset="54109.0948">2555 12411 56 0,'0'0'39'15,"16"13"-2"-15,-16-13 1 16,7 18-14-16,-6-3-21 15,4 10-2-15,-4 8 1 16,4 11-1-16,-3 4 0 16,-2 4-5-16,7 12-29 15,-12-8-3-15,7 8-1 16,-8-11-2-16</inkml:trace>
  <inkml:trace contextRef="#ctx0" brushRef="#br0" timeOffset="54522.1185">2510 13195 79 0,'0'0'38'15,"0"0"0"-15,0 0 0 0,28-17-34 16,0 4-2-1,3 2 0-15,6-5-1 0,-1 8 0 16,-1 2 0-16,-6 8 0 16,-6 11 0-16,-13 9-1 15,-10 8 1-15,-10 8-1 16,-8 6 1-16,-5 0-1 15,0 5 1-15,-3-10-1 16,8-1 1-16,6-11-1 16,10-5 1-16,10-8-1 15,10-12-1-15,10 0-5 16,-3-13-28-16,18 3-5 15,-3-8 1-15,8 6-3 16</inkml:trace>
  <inkml:trace contextRef="#ctx0" brushRef="#br0" timeOffset="55118.1525">2754 14058 66 0,'0'0'38'0,"-10"-16"-1"15,10 16 1-15,7-15-34 16,6 8-2-16,2-3 0 15,8 3 0-15,1 1-2 16,2 4 1-16,-1 3-1 16,-3 6 1-16,-2 1 0 15,-4 4 0-15,-3 7-1 16,-6-1 0-16,-3 3 1 15,-2-1 0-15,-2 0-1 16,-3 2 1-16,0-1 0 16,-3 0-1-16,1-4 1 15,1 3-1-15,0-5 0 0,3-1 1 16,1-1-1-16,0-13 1 15,19 15-1-15,-2-10 1 16,4-2-1-16,3 0 0 16,-2 0 1-16,-1 6 0 15,-5 5-1-15,-9 9 1 16,-11 5-1-16,-9 6 0 15,-8 0 1-15,-6 2-2 16,2-2-2-16,-1-12-4 16,16 3-30-16,-2-22-1 15,12-3-2-15,10-6-1 16</inkml:trace>
  <inkml:trace contextRef="#ctx0" brushRef="#br0" timeOffset="55468.1726">2974 14803 58 0,'0'0'38'0,"-8"-14"0"16,8 14-8-16,-12 8-23 16,6 4-1-16,-8 5-2 15,2 10 0-15,-4 4-1 16,5 3 0-16,0 2 0 15,10 1-1-15,6-5 0 0,12-5 0 16,13-11-1-16,14-15 0 16,15-8-1-16,13-8 0 15,8-6-3-15,-2-12-4 16,11 5-11-16,-17-17-21 15,1 10-1-15,-20-8 0 16,-6 8-1-16</inkml:trace>
  <inkml:trace contextRef="#ctx0" brushRef="#br0" timeOffset="55619.1812">3436 14748 71 0,'-60'48'43'16,"-8"6"-2"-16,14 20-1 16,-3-2-36-16,14 2-2 0,18 0-2 15,13-9-5-15,27 3-18 16,1-24-19-16,27-10 2 15,13-23-4-15,19-12 2 16</inkml:trace>
  <inkml:trace contextRef="#ctx0" brushRef="#br0" timeOffset="56889.2538">13852 12110 67 0,'0'0'38'16,"14"-23"-1"-16,-14 23 2 15,0 0-34-15,11 0 1 16,-11 12-1-16,4 10-1 16,-4 5-1-16,1 10-2 15,-2 6 0-15,0 7 1 16,-4 4-2-16,-2 0 1 15,1-2-1-15,-1-7-4 0,15 0-30 16,-6-18-4-16,15-7 0 16,7-20-2-16</inkml:trace>
  <inkml:trace contextRef="#ctx0" brushRef="#br0" timeOffset="57860.3094">13655 12998 55 0,'3'-11'36'16,"-6"-4"-2"-16,-2 3 0 15,-13-2-28-15,4 11 1 16,-12-2-2-16,3 11 1 15,-8 4-2-15,1 12 0 16,-4 6 1-16,3 12-1 16,1 7 0-16,7 4-1 0,4 2 0 15,6-1-1-15,12-3-1 16,12-8 0-16,11-8 0 15,11-18 0-15,14-11-1 16,11-14 1-16,2-17 0 16,5-10 1-16,-5-8-1 15,-6-4 0-15,-12-5 0 16,-15 1 0-16,-22 5-1 15,-18 8 1-15,-18 10-1 16,-7 10-1-16,-9 11-1 16,0 6-1-16,8 11-4 15,1-8-23-15,25 16-9 16,13-16 0-16,27 18-1 15</inkml:trace>
  <inkml:trace contextRef="#ctx0" brushRef="#br0" timeOffset="58026.3189">14177 13059 95 0,'-13'2'38'0,"0"2"1"16,-3-7-6-16,3-5-37 15,13 8-12-15,4-12-22 16,13 4 2-16,1-6-3 15,13 6 2-15</inkml:trace>
  <inkml:trace contextRef="#ctx0" brushRef="#br0" timeOffset="58303.3347">14581 12876 60 0,'-16'12'37'16,"-10"9"1"-16,-14 0-1 16,7 10-21-16,-10-3-9 15,15 5-1-15,-1-6-2 16,16 3 0-16,16-9-2 15,14-5 0-15,14-3-1 16,10-4 0-16,5-2-1 16,3 0 0-16,-7 2 1 15,-6 7 0-15,-13 5-1 16,-15 5 0-16,-14 5 0 15,-12 2-1-15,-10 1-1 16,-6-7-4-16,11 4-25 16,-8-23-9-16,18-3 2 0,5-20-2 15</inkml:trace>
  <inkml:trace contextRef="#ctx0" brushRef="#br0" timeOffset="58461.3438">14730 12835 102 0,'-16'-20'41'0,"16"20"0"15,-8-22-3-15,16 12-40 16,22 11-18-16,-2-14-19 16,17 12 0-16,-2-3-3 15,10 13 1-15</inkml:trace>
  <inkml:trace contextRef="#ctx0" brushRef="#br0" timeOffset="59234.388">13372 13930 38 0,'11'-15'35'0,"-5"-5"3"15,-1 9-1-15,-15-6-24 16,10 17-1-16,-16-5-4 16,2 17-2-16,-11 4-1 15,2 9-3-15,-5 4 1 16,4 8-2-16,-1 2 1 15,7 4-1-15,7-3 0 16,7-1 0-16,12-7 1 16,17-4-1-16,8-11 0 15,15-12 0-15,5-8 0 0,11-14 0 16,-1-8 0-16,0-9 0 15,-6-10 0-15,-11-4 0 16,-11 1 0-16,-20-1 0 16,-16 7 0-16,-18 6 0 15,-12 8-1-15,-11 7 1 16,-3 15-2-16,-5 6-1 15,9 14-4-15,-1-7-9 16,24 17-25-16,7-5 1 16,22 6-2-16,14-11 1 15</inkml:trace>
  <inkml:trace contextRef="#ctx0" brushRef="#br0" timeOffset="59410.398">14140 13987 82 0,'-18'9'40'0,"-15"-15"-1"15,9 6 0-15,-3-15-37 16,7-2-5-16,20 17-28 16,1-30-6-16,16 14 0 15,3-7-2-15</inkml:trace>
  <inkml:trace contextRef="#ctx0" brushRef="#br0" timeOffset="59881.425">14425 13722 72 0,'-33'7'38'0,"10"4"0"15,3-15 0-15,20 4-28 16,9-9-8-16,11 1 0 15,9-4-1-15,8 4 0 16,3-1 0-16,0 3-1 16,-2 2 1-16,-4 4 0 15,-12 2 0-15,-8 3 0 16,-14-5 0-16,2 23 0 15,-18-6 0-15,-5 4 1 16,-11 5-2-16,-5 1 2 16,1 4-2-16,1 1 1 0,2-1-2 15,10-4 1-15,13-9-1 16,17-3 2-16,12-8-1 15,11-4 0-15,9-5 0 16,2 0 1-16,2-1-1 16,-7 6 2-16,-10 5-1 15,-13 6-2-15,-13 8 1 16,-13 6 0-16,-10 5 0 15,-7-1-1-15,-4 4 1 16,-1-9-4-16,11 1-2 16,-7-23-21-16,31-5-12 15,0 0 0-15,27-22-1 16,2-16 0-16</inkml:trace>
  <inkml:trace contextRef="#ctx0" brushRef="#br0" timeOffset="60361.4524">14820 13669 80 0,'-9'12'40'16,"9"-12"-3"-16,0 0 2 15,0 0-36-15,13-7 0 16,3 1 0-16,6 5-1 15,-3-2 0-15,0 6 0 16,-5-1 0-16,-3 5-1 16,-11-7 0-16,11 19 0 15,-13-9 0-15,0 3-1 0,-5 0 1 16,-3 0-1-16,0 1 1 15,-3 4-1-15,-1-1 0 16,-1 0 0-16,0 4 0 16,5-3 1-16,0 1-2 15,2-2 2-15,8-2-1 16,5-5 1-16,8-3-1 15,6-3 1-15,2-4-1 16,4-1 0-16,0-2 0 16,-4-1 1-16,-1 4-1 15,-8 5 1-15,-8 6-1 16,-9 4-1-16,-9 10 1 15,-4 3-1-15,-5 4 1 0,-8 5-2 16,5-2 1-16,0-4-2 16,8-4-3-16,0-16-9 15,27 4-19-15,-9-15-5 16,24-20-2-16,0-10 1 15</inkml:trace>
  <inkml:trace contextRef="#ctx0" brushRef="#br0" timeOffset="60827.4791">15298 13607 93 0,'-20'19'40'0,"-2"-15"0"16,18 7-5-1,4-11-33-15,17-5 0 0,2-1 0 16,6 2-1-16,4-3 0 16,1 3 0-16,-1 2-1 15,-4 3 1-15,-6 3 0 16,-5 5 0-16,-14-9-1 15,8 23 1-15,-13-9-1 16,-1 2 1-16,-5 2 0 16,-2 1-1-16,1 1 0 15,1 0 0-15,2 1 1 16,4-3-1-16,3 0 0 15,4-3 0-15,7-2-1 16,5-3 1-16,5-3 0 16,0-2-1-16,0 2 1 0,-3-1 1 15,-7 3-1-15,-4 10 1 16,-10 1-1-16,-6 6 0 15,-9 5 0-15,-5 1 1 16,-1 3-3-16,-3-3-2 16,5 6-8-16,-5-22-11 15,16 10-16-15,-7-16-1 16,16 4-1-16,-6-15 0 15</inkml:trace>
  <inkml:trace contextRef="#ctx0" brushRef="#br0" timeOffset="61818.5358">13313 14842 48 0,'-4'-13'37'16,"-8"3"1"-16,12 10-2 16,-25-7-29-16,25 7-1 15,-24 17-1-15,12 5-1 16,-5 0-1-16,4 12-1 15,1 0 0-15,5 9 0 16,6 1 0-16,7 1-1 16,6-5 0-16,12-2 0 15,6-8-1-15,7-7 1 16,2-14-1-16,5-10 0 15,-5-14 1-15,1-8-1 16,-9-10 1-16,-7-5 0 16,-10-8 0-16,-9-2-1 15,-10 1 1-15,-6 3-1 0,-3 4 0 16,-5 8 0-16,2 5 0 15,2 6-1-15,15 21-4 16,-15-15-12-16,29 25-21 16,1-4-1-16,15 9-2 15,2-4 2-15</inkml:trace>
  <inkml:trace contextRef="#ctx0" brushRef="#br0" timeOffset="61985.5453">14167 14906 77 0,'-24'-4'40'0,"4"4"-3"16,-7-8-2-16,-2-14-50 16,22 11-24-16,3-10 1 15,15 6-1-15,3-8 1 16</inkml:trace>
  <inkml:trace contextRef="#ctx0" brushRef="#br0" timeOffset="62306.5637">14423 14688 73 0,'-17'11'39'16,"0"-11"0"-16,17 0-1 15,0 0-32-15,25-9-3 16,4-1 0-16,8-2 1 0,-2 4-2 15,2 3 2-15,-6 8-3 16,-8 5 1-16,-11 9-2 16,-11 6-1-16,-12 4 1 15,-10 10 0-15,-10 2-1 16,-2 6 0-16,-4 0 1 15,2-4-2-15,5-3 2 16,12-4 0-16,14-8-2 16,11-12-3-16,25 3-15 15,-4-25-19-15,24 0 0 16,-3-16-1-16,14 3 0 15</inkml:trace>
  <inkml:trace contextRef="#ctx0" brushRef="#br0" timeOffset="62607.5809">14859 14819 69 0,'-31'-5'40'0,"18"12"-2"15,-8-3 1-15,7 10-34 16,2-4-1-16,9 7 0 16,-2 1-1-16,9 1 0 15,5-1-2-15,1-1 1 16,9-3-1-16,4 0 0 15,6-5 0-15,7 0 0 16,-1-1-1-16,2-2 1 16,-1 3-1-16,-6 3 1 15,-9 4-1-15,-6 3-1 16,-12 3 0-16,-8 2 0 0,-5 3-1 15,-7-2-1-15,-1 1-2 16,-4-11-4-16,13 7-15 16,-12-26-15-16,21 4 0 15,-13-25-1-15,23 3 1 16</inkml:trace>
  <inkml:trace contextRef="#ctx0" brushRef="#br0" timeOffset="62773.5904">15025 14763 68 0,'0'0'43'0,"-17"-5"0"15,17 5-1-15,0 0-16 16,36-27-25-16,2 7-1 16,4-11-7-16,16 11-10 0,-14-13-16 15,14 14-7 1,-13-4-3-16,2 11-1 0</inkml:trace>
  <inkml:trace contextRef="#ctx0" brushRef="#br0" timeOffset="65176.7279">5159 12679 81 0,'35'-1'41'15,"12"-11"-3"-15,17 6-1 16,2 5-43-16,9-8-9 16,20 14-23-16,-1-5 1 0,7 3-1 15,-9-4 0-15</inkml:trace>
  <inkml:trace contextRef="#ctx0" brushRef="#br0" timeOffset="65483.7454">5576 13370 72 0,'20'-10'39'0,"19"-2"-2"15,9-13 2-15,22 4-40 16,12-7-3-16,4-10-25 16,16 11-7-16,-7-3-2 15,-5 11 1-15</inkml:trace>
  <inkml:trace contextRef="#ctx0" brushRef="#br0" timeOffset="65755.761">5574 13962 75 0,'57'-9'42'0,"-4"-9"-2"16,12 4-1-16,-3-2-40 15,1-13-24-15,12 16-12 16,-8-6-1-16,1 5-1 15,-17-2-1-15</inkml:trace>
  <inkml:trace contextRef="#ctx0" brushRef="#br0" timeOffset="65949.7721">5713 14697 61 0,'75'0'40'16,"13"-14"-2"-16,11-6-34 16,19-1-38-16,5-13-3 15,10-3-1-15</inkml:trace>
  <inkml:trace contextRef="#ctx0" brushRef="#br0" timeOffset="66422.7991">16981 12245 89 0,'62'-9'39'16,"19"-15"-3"-16,19-6-11 0,4 8-62 16,-1-7 0-16,3 15-1 15,-24 3-1-15</inkml:trace>
  <inkml:trace contextRef="#ctx0" brushRef="#br0" timeOffset="66626.8108">17247 12635 90 0,'-32'27'40'0,"12"-15"1"15,34-1-2-15,16-10-38 16,31-2-2-16,26 2-3 0,7-7-27 15,26 6-7-15,-7-6 0 16,2 6-2-16</inkml:trace>
  <inkml:trace contextRef="#ctx0" brushRef="#br0" timeOffset="66823.8221">17046 13462 81 0,'-53'55'39'15,"34"-24"-1"-15,47-5 0 16,35-18-37-16,42-6-3 16,36 5-7-16,14-10-26 0,17 8-1 15,-16 1-2-15,-11 14 0 16</inkml:trace>
  <inkml:trace contextRef="#ctx0" brushRef="#br0" timeOffset="66991.8317">17013 14855 78 0,'7'40'40'15,"55"-16"-4"-15,45-24-22 16,32-27-51-16,55-15 0 15,13-21-3-15</inkml:trace>
  <inkml:trace contextRef="#ctx0" brushRef="#br1" timeOffset="71476.0882">15250 1140 47 0,'0'0'33'0,"0"0"1"15,19-25 0-15,-4 41-12 16,2 10-17-16,-7 16-1 15,3 10-2-15,-9 20 1 16,0 14-2-16,-7 13-1 16,-8 10 0-16,-1 7-1 15,-6 17 1-15,0 10 0 16,-2 12 1-16,-3 3 0 0,3 5 1 15,2 11 1-15,-4 1-1 16,8 8 1-16,2 1-1 16,4 4 1-16,3 1-3 15,4 8 0-15,1 5 0 16,1 0-1-16,1 4 1 15,-2 5 0-15,-2 2 0 16,1-5-1-16,-2 2 3 16,4-3-1-16,1-6 1 15,3-3-1-15,3-9 0 16,2-5 2-16,6-4-2 15,-1-1 2-15,2-12-4 16,0-1 1-16,-3-2-1 16,-2-5 1-16,-3-4-1 15,-5-2 0-15,-4-10 1 0,-3-4-2 16,-3-4 2-16,-2-8-2 15,7-7-6-15,-8-17-28 16,12-13 1-16,0-21-3 16,11-14 1-16</inkml:trace>
  <inkml:trace contextRef="#ctx0" brushRef="#br1" timeOffset="72017.1191">14107 8124 66 0,'0'0'34'15,"0"0"-2"-15,15-16 0 16,18 5-31-16,18-1-1 15,15-7 1-15,21-4-1 16,21 0 4-16,22-2-3 16,22 3 2-16,17 1-1 15,17 6 1-15,18 1-1 0,13 14 1 16,18 1-1-16,15 8 0 15,15 0 1-15,18-4-2 16,20-1 1-16,22-3-1 16,57-6-1-16,-14-4 1 15,25-7-1-15,20 0 1 16,19-6-2-16,9 6 2 15,6-4 0-15,6 10 1 16,-42 1 0-16,31 8 1 16,-20 4-1-16,-7 6 1 15,-28 3 0-15,-17 9 0 16,-26-6-1-16,-27 2-3 15,-23 5-6-15,-33-16-29 16,-26-1-1-16,-35-7-1 0,-30-1 0 16</inkml:trace>
  <inkml:trace contextRef="#ctx0" brushRef="#br1" timeOffset="72501.1468">20398 8141 103 0,'13'-3'37'0,"-13"3"1"16,17 7-8-1,-15 3-26-15,2 14-1 0,-8 7 0 16,-1 9-2-16,-5 5 0 15,1 0-2-15,7 5-8 16,-5-12-27-16,16-2-2 16,7-20 0-16,14-5-1 15</inkml:trace>
  <inkml:trace contextRef="#ctx0" brushRef="#br1" timeOffset="72702.1583">21088 8139 80 0,'0'0'39'0,"-20"28"-2"15,-22 7 1 1,-4 21-20-16,-17 12-17 0,-9 15 2 16,-8 8 0-16,-1 6-1 15,1-3 0-15,6-7-7 16,25-4-28-16,2-20-4 15,28-11 1-15,15-20-4 16</inkml:trace>
  <inkml:trace contextRef="#ctx0" brushRef="#br1" timeOffset="73240.1891">21046 8802 87 0,'14'-12'39'0,"10"-3"-1"15,13 9 2-15,0-20-19 16,1 18-16-16,4 0-1 15,-2 6 0-15,-9-1-2 16,-13 14 0-16,-10-1 1 16,-10 6-3-16,-13 5 1 15,-8 1-1-15,-16 4 0 16,-3 4 0-16,-7 3 0 15,-1-2-1-15,8-3 1 16,9-5 0-16,13-10 0 0,20-13-1 16,23-2 1-16,20-17 0 15,17-14 0-15,8-7 0 16,9-3-1-16,-3-6 1 15,-4-1 0-15,-16 5 1 16,-16 4-1-16,-13 11 1 16,-22 10-1-16,-18 14 1 15,-14 12 2-15,-7 19-1 16,-8 8 2-16,6 12-4 15,6 1 0-15,7 5 0 16,21-3 0-16,23-5 0 16,30-5-6-16,18-25-8 15,40 7-10-15,-6-23-8 16,32 0-8-16,-7-13-1 0,10 4 0 15,-23-10 2-15</inkml:trace>
  <inkml:trace contextRef="#ctx0" brushRef="#br1" timeOffset="73331.1943">22395 8871 123 0,'-44'-10'39'16,"-1"-8"-11"-16,-1 0-26 15,6-19-41-15,-3 5-2 16,4-10-3-16</inkml:trace>
  <inkml:trace contextRef="#ctx0" brushRef="#br1" timeOffset="74221.2452">14004 3265 98 0,'-3'-21'39'16,"3"21"1"-16,-4-27-2 0,4 27-30 16,0 0-4-16,0 0-2 15,-14 15 0-15,9 13-2 16,-1 13 1-16,-2 9 0 15,0 5 0-15,2 7 0 16,2-6 0-16,4-2 0 16,8-11 1-16,7-11 0 15,6-16 0-15,10-16-1 16,4-15 0-16,10-14 0 15,4-13-1-15,-1-5 2 16,3-11-2-16,-2 1 0 16,-6 3 0-16,-3 8 1 15,-10 10-2-15,-5 13 2 0,-8 22-1 16,-3 20-1-16,-8 20 2 15,-6 20-2-15,-1 16 2 16,-6 13-1-16,-3 13 0 16,-5 4 1-16,-5 1-1 15,-9-6 0-15,-5-5 0 16,-9-10 1-16,-2-12-1 15,-4-16 0-15,1-12 0 16,1-15-2-16,1-15 0 16,8-18-4-16,13-10-7 15,-1-34-9-15,29 4-9 16,-6-33-11-16,27-4 0 15,3-25-1-15</inkml:trace>
  <inkml:trace contextRef="#ctx0" brushRef="#br1" timeOffset="75269.3051">15159 7971 48 0,'0'0'31'0,"0"0"2"15,0 0-15-15,0 0 8 16,0 0-16-16,5-18-2 15,-5 18-1-15,17-14-1 16,-1 6 0-16,1-10-2 16,10 2 1-16,2-8-2 15,12-4-1-15,7-8 0 16,5-4-1-16,13-9 0 15,11-7 0-15,17-11 1 16,12-11-2-16,19-16 2 16,24-17 0-16,17-17 0 15,24-16-1-15,29-15 0 0,18-15 0 16,19-19-2-16,19-13 2 15,72-15-1-15,-33-10-3 16,16-10 1-16,9-9 1 16,5-11 0-16,7-3 1 15,-7-6 1-15,-3 2-2 16,-53-6 1-16,32 10 2 15,-8 1 0-15,-12 8-1 16,-14 6 0-16,-7 15-1 16,-10 15 2-16,-18 15-1 15,-9 14 0-15,-16 17-1 16,-16 16 1-16,-16 13 0 15,-101 82-5-15,4-4-14 16,-9 1-21-16,2-2-1 16,-12 12 2-16,2 2-4 0</inkml:trace>
  <inkml:trace contextRef="#ctx0" brushRef="#br1" timeOffset="77260.419">20317 4493 76 0,'23'-31'39'16,"-1"9"-2"-16,-15 1 2 15,-2 8-34-15,-5 13-1 16,-21-4 1-16,-6 15 0 16,-1 14-1-16,-6 9-1 15,-5 7-1-15,4 3-2 0,9 5 1 16,8-3 0-16,14-4-1 15,12-6 0-15,15-10-1 16,12-7 1-16,6-6 0 16,1-2 0-16,1-3 1 15,-6 1-1-15,-10 4 1 16,-11 5-1-16,-17 7 0 15,-10 5 2-15,-10 2-1 16,-11 5 1-16,0-4-3 16,4-1-1-16,3-18-5 15,25-4-28-15,3-24-4 16,28-10-1-16,9-21-1 15</inkml:trace>
  <inkml:trace contextRef="#ctx0" brushRef="#br1" timeOffset="77431.4288">20916 4091 97 0,'-23'-13'38'16,"3"25"0"-16,-11 17-2 16,6 17-35-16,-5 15 0 15,2 6-2-15,8 13-1 16,0-3-5-16,19 5-26 15,-4-13-4-15,12-6 0 16,4-16-1-16</inkml:trace>
  <inkml:trace contextRef="#ctx0" brushRef="#br1" timeOffset="78262.4763">21068 4465 91 0,'-20'-13'40'0,"3"19"0"16,-16 2-1-16,10 18-27 15,-7 6-10-15,2 10-1 16,1 6 1-16,8 2 0 16,8 1-2-16,9-4 2 15,14-7-2-15,13-10 1 16,12-16-1-16,13-13 0 15,4-12 0-15,5-13 1 16,-3-9-1-16,-4-8 0 16,-9-5 0-16,-11-3 1 0,-12 1-1 15,-12-1 0-15,-10 5 1 16,-8 7-1-16,-4 7 1 15,-1 6-1-15,2 6 0 16,13 18 0-16,-12-14 1 16,12 14-1-16,19 8 0 15,0 3 0-15,7 2 0 16,2-1 0-16,0 2 1 15,0 7-1-15,-6-1 0 16,-2 3 1-16,-9 4 0 16,-4 8-1-16,-10 5 0 15,-1 6 0-15,-8 6 0 16,-4 1 0-16,1 3 0 15,-3-5 0-15,3-3 1 0,5-7-1 16,1-9 2-16,4-14-2 16,4-6-1-16,1-12 2 15,11-17-1-15,1-6-1 16,-2-8 0-16,4-7 0 15,-3-9 0-15,1-7 0 16,0-6 2-16,0 0-2 16,-1 4 1-16,-1 2 1 15,1 9-1-15,2 6 1 16,1 9-1-16,4 8 1 15,2 12-1-15,3 6 1 16,0 10-1-16,-3 6 0 16,2 7 0-16,-3 8 0 15,-7 5 0-15,-7 7 0 16,-10 6 0-16,-6 5 0 0,-10 3-1 15,-6 2 1-15,-6-2 0 16,-7-1 0-16,-3-2 1 16,3-3-1-16,2-3 1 15,1 2-1-15,4 0 1 16,4 1-1-16,4 4 1 15,1 4-2-15,6 4 0 16,-4 0-2-16,7 1-3 16,-2-14-6-16,19 6-20 15,-10-28-5-15,20-5-3 16,4-27-2-16</inkml:trace>
  <inkml:trace contextRef="#ctx0" brushRef="#br1" timeOffset="78618.4967">21690 4691 92 0,'0'0'40'0,"24"2"0"15,-8-5-1-15,17 13-26 16,5-16-10-16,4-3-1 15,3-3 0-15,1-6-1 16,-4 2 1-16,-4-3-1 16,-6-5 0-16,-12 1-1 15,-12 0 0-15,-9 5 1 16,-16 2-1-16,-4 9 1 15,-12 6-1-15,-6 9 1 0,-1 11-1 16,-6 8 0-16,5 9 1 16,7 3-1-16,9 1 0 15,11-1 1-15,16-2-2 16,20-13-2-16,21-2-4 15,5-27-18-15,24 5-13 16,-1-20-2-16,18-2 0 16,-4-15-1-16</inkml:trace>
  <inkml:trace contextRef="#ctx0" brushRef="#br1" timeOffset="78784.5062">22540 4528 110 0,'-24'10'39'0,"13"2"0"16,11-12-3-16,0 0-38 15,26-3-4-15,-2-10-19 16,15 14-13-16,-7-8 1 16,8 7-1-16,-6-5 0 15</inkml:trace>
  <inkml:trace contextRef="#ctx0" brushRef="#br1" timeOffset="78934.5148">22380 4805 107 0,'-17'16'38'0,"27"-3"0"15,18-15-5-15,24-27-54 0,26 8-15 16,5-13-1-16,18 1-2 16,1-5 0-16</inkml:trace>
  <inkml:trace contextRef="#ctx0" brushRef="#br1" timeOffset="79400.5414">24221 3997 83 0,'-7'-27'39'16,"-17"-6"-1"-16,-5 6 2 15,-19-7-12-15,-8 13-27 16,-10 4 2-16,-10 20 0 16,-19 17 1-16,-8 22 0 15,-11 20 1-15,5 16-1 16,3 15-1-16,14 15-3 15,17 7 0-15,28 1 0 16,29-5 0-16,33-7 0 0,33-10 0 16,25-6 0-16,23-15 0 15,14-11 0-15,12-11 0 16,2-18 0-16,5-4-6 15,-16-26-17-15,6-3-19 16,-16-21-2-16,8-6 0 16,-15-23-1-16</inkml:trace>
  <inkml:trace contextRef="#ctx0" brushRef="#br1" timeOffset="86473.946">22970 2472 66 0,'-32'-34'37'0,"-8"-7"-2"15,1 4 0-15,-4-4-27 16,-8-6-40-16,3 3-3 15,0-14-2-15,-5 6 0 16</inkml:trace>
  <inkml:trace contextRef="#ctx0" brushRef="#br1" timeOffset="86601.9533">21709 1768 97 0,'-107'-20'30'16,"2"-5"-28"-16,-8-5-3 15,-1-4-35-15,-5-1-4 16</inkml:trace>
  <inkml:trace contextRef="#ctx0" brushRef="#br1" timeOffset="87295.993">10853 1732 98 0,'-47'7'38'15,"2"4"-4"-15,-2 3-13 16,-1-8-57-16,5 8-1 16,2-7-1-16,13 3 0 15</inkml:trace>
  <inkml:trace contextRef="#ctx0" brushRef="#br1" timeOffset="90416.1715">20580 1602 95 0,'-4'-16'28'16,"-1"-1"-25"-16,-5-2-2 15,-12-4-41-15,-1 4-1 0</inkml:trace>
  <inkml:trace contextRef="#ctx0" brushRef="#br1" timeOffset="90569.1802">19899 1392 104 0,'-56'-9'39'16,"-13"-3"-8"-16,-12-5-28 16,-1-3-44-16,-10-3 1 15,-2 8-2-15</inkml:trace>
  <inkml:trace contextRef="#ctx0" brushRef="#br1" timeOffset="90710.1883">18315 1207 102 0,'0'0'39'15,"-81"-4"-3"-15,81 4-27 16,-91-16-48-16,41 12 2 16,-8 0-3-16</inkml:trace>
  <inkml:trace contextRef="#ctx0" brushRef="#br1" timeOffset="90868.1973">16640 1170 109 0,'-138'19'42'15,"7"-2"-2"-15,2 4-8 0,-1-13-68 16,15 0-5-16,-11 0 1 16,6 3-1-16</inkml:trace>
  <inkml:trace contextRef="#ctx0" brushRef="#br1" timeOffset="91020.206">14448 1350 109 0,'-93'16'41'16,"-10"-1"-2"-16,-4 3-6 15,3-4-69-15,-23-2-5 16,5 7 2-16,-13-4-3 16</inkml:trace>
  <inkml:trace contextRef="#ctx0" brushRef="#br1" timeOffset="91170.2146">12310 1622 103 0,'-94'20'39'0,"-8"-7"1"15,8 2-3-15,-1-6-39 16,-9-7-10-16,21 6-25 15,-13-3-1-15,9 4-1 16,0-5 1-16</inkml:trace>
  <inkml:trace contextRef="#ctx0" brushRef="#br1" timeOffset="91281.221">11130 1725 105 0,'-15'1'40'16,"15"-1"0"-16,0 0-1 0,0 0-41 16,-3-16-35-16,-13 3-2 15,1 2-2-15,-16-2-1 16</inkml:trace>
  <inkml:trace contextRef="#ctx0" brushRef="#br1" timeOffset="137083.8407">2617 1644 99 0,'-3'-12'39'15,"10"-6"0"-15,8 9-3 16,-3-8-34-16,1 4 1 16,-1 4 0-16,-1 10-1 15,-11 12 1-15,-10 16-2 16,-9 6 1-16,-10 10-1 15,-7 3 1-15,-5 7-2 16,0-4 1-16,1-10-5 16,11-2-12-16,0-25-21 15,29-14-2-15,-10-2 1 0,24-11-3 16</inkml:trace>
  <inkml:trace contextRef="#ctx0" brushRef="#br1" timeOffset="137256.8506">2483 1733 117 0,'7'29'41'0,"-4"-2"2"15,14 14-2-15,3-13-37 16,18 1-1-16,13-12-2 16,7-11-3-16,23-3-15 15,-13-19-7-15,23 8-8 16,-16-19-8-16,5 11-3 15,-7-10-1-15</inkml:trace>
  <inkml:trace contextRef="#ctx0" brushRef="#br1" timeOffset="139065.9541">23324 1673 57 0,'6'-22'32'15,"2"6"2"-15,-16-2 0 16,9 7-20-16,-19-3-4 16,4 6-1-16,-13-1-2 15,2 6-1-15,-11 4-1 16,-4 9-2-16,-6 11-2 15,-3 9 1-15,-6 6-1 16,1 4 0-16,2 4-1 0,5-1-2 16,7 0-3-16,7-13-5 15,21 0-6-15,-3-24-6 16,28 3-10-16,-4-19 1 15,26 3 6-15,-7-18 13 16,10-2 8-16,-1-2 9 16,-10-12 7-16,5 12 8 15,-17-10 11-15,3 12 0 16,-22-5-5-16,11 18-10 15,-19 3-5-15,12 11-4 16,-4 13-2-16,13 8-1 16,12 3 0-16,15 6-3 15,21 3 1-15,14-4-5 0,20 6-18 16,-7-17-14-16,15 8-1 15,-18-7-2-15,-2 5-3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0T22:01:22.97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3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10T22:03:52.296"/>
    </inkml:context>
  </inkml:definitions>
  <inkml:trace contextRef="#ctx0" brushRef="#br0">9858 3779 67 0,'-7'-19'36'0,"2"7"-1"16,-8-8-1-16,3 9-30 15,-6-3 1-15,-3 3-2 16,-5-4 1-16,-3 6-3 16,-8 1 0-16,0 1 0 15,-7 1-1-15,-2 4 1 16,-2-3 0-16,-3 4 1 0,-1-2-1 15,-3 2 1-15,-5 0-1 16,5 3 0-16,-7 1 0 16,-2 3 0-16,-3 4 0 15,-2 4-1-15,0 5 0 16,1 2 1-16,-3 2-1 15,1 4 0-15,-4 4 0 16,1 4 0-16,-2 1 0 16,1 1 0-16,0 3 0 15,-1 3-1-15,-3 3 1 16,-1 6-1-16,0 3 0 15,-5 5 0-15,-5 7 1 16,-2 7-2-16,-6 6 2 16,-7 3-1-16,-3 6 1 0,-9 3-1 15,-3 0 1-15,-2-2-1 16,-3 3 2-16,-1-5-2 15,2-4 1-15,-2-1 0 16,-4-6-1-16,-1-3 1 16,7-3-1-16,-3-6 2 15,-2-6 1-15,5-5-2 16,-3-8 2-16,2-7-1 15,8-6 1-15,5-10-1 16,1-10 1-16,9-10-1 16,7-9-3-16,6-7 3 15,11-12-3-15,8-9 1 16,6-4-1-16,8-7 1 15,6-3-1-15,7-4 1 0,9-6 2 16,4 0-4-16,9 1 4 16,6-4-1-16,8-1 0 15,8-2 0-15,10 2-2 16,6-5 2-16,6 0-1 15,9-2 2-15,9-1-2 16,6-2 1-16,7 2-1 16,2 2 1-16,2 4 1 15,8 5-1-15,-2 7 1 16,2 9-1-16,2 8 0 15,1 7 0-15,-2 3 0 16,0 8 0-16,6 3 0 16,-3 3 0-16,5 0 0 15,2 3 0-15,6 0 1 16,5 2-1-16,3 3 0 0,3 1 0 15,3 4 1-15,1 4-1 16,-3 4 0-16,2 5 0 16,-2 5 0-16,-4 4 1 15,-1 4-2-15,-3 6 2 16,0-2-1-16,-4 6 0 15,1 1 0-15,-2 1 1 16,-4 1-1-16,1 0 0 16,1 3 0-16,0-3 1 15,-7 3-1-15,3 0 0 16,-5 1 2-16,-5 0-3 15,2 2 2-15,-6-1-1 0,-4 1 1 16,0 2-1 0,1-3 1-16,0 0-2 0,-1-1 1 15,5-2 1-15,-2-3-1 16,1-2 0-16,-1 0 0 15,1-6 0-15,-3 0 0 16,0-2 1-16,0-2-1 16,-1 5 0-16,0-3 0 15,5-3 2-15,-4 1-2 16,-3-4 3-16,2-2-3 15,-5-2 2-15,-4-9-2 16,0-2 3-16,-4-6-3 16,-1-4 1-16,-2-4-1 15,-2-2 0-15,4-7 0 16,0-1-2-16,-6 1 3 0,-3-1-4 15,-3 4 4-15,-8-1-4 16,-5 3 3-16,-8 5-2 16,-14 4 1-16,0 0 0 15,7 13-3-15,-7-13-5 16,-9 5-27-16,9-5 1 15,0 0-3-15,-5-16 0 16</inkml:trace>
  <inkml:trace contextRef="#ctx0" brushRef="#br0" timeOffset="3771.2157">4848 8148 53 0,'-2'-22'34'16,"2"11"-1"-16,-4-3-1 16,4 14-23-16,0 0 0 15,1 11-3-15,-3 4-1 16,6 15 0-16,-3 8-3 15,3 13 1-15,-2 8-2 16,-1 8 1-16,1 5 0 16,2 8 0-16,-5-3-1 15,0 1 0-15,2-9 1 16,0-7-2-16,0-10 1 15,2-8-1-15,0-11 0 16,-3-16 0-16,0-17 0 0,0 0 0 16,14-26 1-16,-14-11-1 15,4-11 0-15,-3-10 0 16,-1-14 0-16,0-11 0 15,0-8 0-15,0-2 0 16,1 0 0-16,6 5 0 16,3 6 1-16,8 8-1 15,1 9 0-15,10 10 1 16,4 17-1-16,1 12 1 15,2 8-1-15,-1 16 0 16,-2 8 0-16,-6 8 0 16,-4 11 0-16,-9 9-1 15,-8 7 1-15,-8 9-1 16,-9 3 1-16,-5 2 0 0,-8 4 0 15,-4 1 1-15,-6-3-1 16,3-2 0-16,-6-6 0 16,6-7 0-16,-2-6 0 15,6-5 1-15,5-8 0 16,2-3 0-16,6 2 1 15,4 8-2-15,3 4 2 16,3 10-2-16,4 11 2 16,1 14-2-16,1 13 0 15,-2 11 0-15,-6 14 0 16,-7 0 0-16,-2 9-2 15,-9-6-2-15,3 11-11 16,-14-25-21-16,12-4 1 16,-7-24-1-16,12-13-2 0</inkml:trace>
  <inkml:trace contextRef="#ctx0" brushRef="#br0" timeOffset="7502.4291">5782 8059 76 0,'6'-17'35'15,"-6"17"0"-15,0 0 0 16,-30 7-33-16,13 16 0 15,-3 8 0-15,-2 13 0 16,2 4-1-16,2 9 1 16,3-1-1-16,1 1 0 15,5-7-1-15,7-7 0 16,4-8 1-16,3-9 0 15,2-13 0-15,4-12 0 16,0-15 1-16,6-11 0 16,-4-12 0-16,5-7-1 15,-3-11 1-15,0-3-1 0,-5-4 1 16,4 2-2-16,-1 2 1 15,-1 8 0-15,-1 7-1 16,3 6 1-16,0 11 0 16,8 4-1-16,0 10 1 15,8 9-1-15,6-1-1 16,6 7-1-16,14 8-7 15,-8-7-26-15,17 7-2 16,-6-12-1-16,7 9 0 16</inkml:trace>
  <inkml:trace contextRef="#ctx0" brushRef="#br0" timeOffset="7840.4484">6508 7961 61 0,'-18'13'34'16,"-3"-1"0"-16,1 13 0 15,-15-2-25-15,14 20-1 16,-9-3-1-16,10 13 0 15,-4-1-1-15,12 3-1 16,8-7-1-16,8-3-1 16,12-13-1-16,11-11 0 15,8-17 0-15,12-13-1 16,4-14 0-16,-2-9 0 15,-3-11 0-15,-3-7 0 16,-8 0 0-16,-12-6-1 16,-10 2 1-16,-14-1-1 15,-11 7-1-15,-8 6 1 16,-5 12-2-16,-6 6 1 0,-2 18-1 15,1 6 0-15,9 19-6 16,-6-2-24-16,24 11-7 16,3-3 1-16,16 2-1 15</inkml:trace>
  <inkml:trace contextRef="#ctx0" brushRef="#br0" timeOffset="8411.4811">7078 7996 74 0,'0'0'35'0,"-11"9"0"16,-4 7 0-16,-3 5-31 16,-1 9 0-16,-4 6-1 15,4 9 1-15,-2 2-1 0,3 10 0 16,1-7-1-16,6 1 0 15,4-8 0-15,0-4 0 16,7-11-1-16,4-11 0 16,-4-17 1-16,15 0-2 15,-5-17 2-15,4-11-2 16,0-9 1-16,-5-9 0 15,4-6 0-15,-3-8-1 16,0-9 1-16,1 0 0 16,5 1-1-16,3 5 1 15,2 5 0-15,3 9-1 16,5 9 1-16,4 11 0 0,-2 17-1 15,-1 11 0-15,-5 10 1 16,-3 14-1-16,-4 7 0 16,-7 7-1-16,-6 7 1 15,-7 1-1-15,-8 7 1 16,-6 0-1-16,-6 2 1 15,-6-2-1-15,-3 0 1 16,-2-1 0-16,-1-2 0 16,0 0 0-16,1-1 0 15,0 2 0-15,0 5 2 16,3 2-2-16,-6 11 1 15,4 7-1-15,-2 9 1 16,0 7-1-16,5 1 1 16,-1-2-1-16,9-5-1 15,4-21-12-15,19-4-23 0,-2-29-4 16,19-17 1-16,4-26-3 15</inkml:trace>
  <inkml:trace contextRef="#ctx0" brushRef="#br0" timeOffset="9126.522">7723 7928 92 0,'-45'51'39'0,"-19"3"0"16,12 15 0-16,-8 0-35 15,18 3 0-15,14-13 0 16,16-3 0-16,17-12-1 15,17-15-1-15,17-17-1 16,18-16-1-16,10-16 1 16,4-12-1-16,0-11 0 15,-8-8-1-15,-8-2 0 16,-16-2-1-16,-14-5 0 15,-22 7 1-15,-13 6-1 16,-15 10 1-16,-13 9-1 16,-11 15 2-16,0 9 0 15,-4 8 1-15,11 10 0 16,14 6-1-16,14 2 1 15,17-1 0-15,22-5 0 0,20-8 0 16,12-2-1-16,11-4 1 16,5-1 0-16,2 1 0 15,-6 1-1-15,-10 2 1 16,-9 5-1-16,-13 5 1 15,-15 7-1-15,-13 5 0 16,-11 9 0-16,-12 3 0 16,-10 5 0-16,0 0 1 15,-1-3-2-15,-1-4 1 16,8-9 0-16,8-10 1 15,10-18-1-15,0 0 1 16,12-28-1-16,3-6 1 16,9-10 0-16,0-8-1 15,2 0 1-15,2-2 0 0,-3 6-1 16,-1 9 1-16,-5 6-1 15,-2 9 1-15,0 6-1 16,-1 6 1-16,5 2-1 16,2 1-1-16,11-3-3 15,1-16-12-15,20 11-15 16,-7-20-9-16,18 1 1 15,-6-22-2-15</inkml:trace>
  <inkml:trace contextRef="#ctx0" brushRef="#br0" timeOffset="9327.5335">9124 7072 99 0,'-11'22'37'0,"-18"13"3"0,0 29-1 16,-9 15-30-16,2 16-5 15,-4 12 0-15,7 14-2 16,-3 2 0-16,7-4 0 15,2-3-3-15,6-13-1 16,6-11-3-16,0-27-12 16,16-2-19-16,-10-32-5 15,13-8 1-15,-4-23-2 16</inkml:trace>
  <inkml:trace contextRef="#ctx0" brushRef="#br0" timeOffset="9650.5519">8687 7756 109 0,'0'0'41'0,"0"16"0"16,19 2 0-16,4-12-37 16,16-2 0-16,8-4-1 15,11-2 0-15,1-4-1 16,6 4 0-16,-1-2-1 15,-8 6 0-15,-2 8-1 16,-13 8 0-16,-7 10 0 16,-19 9-1-16,-11 10 1 15,-17 7-1-15,-11 5 0 16,-4 4 1-16,-6-3-1 15,4-7 0-15,6-7-2 16,5-14-2-16,23-9-7 0,-4-23-8 16,40-21-9-1,-13-16-11-15,16-6 0 0,-6-25-1 16,6-3 3-16</inkml:trace>
  <inkml:trace contextRef="#ctx0" brushRef="#br0" timeOffset="9748.5575">9245 7414 108 0,'-48'-33'34'16,"6"18"-31"-16,-6 11-3 15,10 9-36-15,10-5-3 16</inkml:trace>
  <inkml:trace contextRef="#ctx0" brushRef="#br0" timeOffset="10552.6035">9741 7851 82 0,'-19'-5'38'15,"5"7"-2"-15,-5 2 0 16,-1 17-30-16,-1 2 0 16,1 12-1-16,-9 8-1 15,5 9 0-15,0 2 0 0,10 5-1 16,-1-5-1-16,19-8 1 15,7-10-2-15,12-12 1 16,9-13-1-16,15-21-1 16,6-13 0-16,6-16 0 15,1-10 0-15,-5-11 0 16,-11-5 0-16,-9-2 0 15,-16 0 0-15,-14 8 0 16,-13 7 0-16,-12 11 0 16,-11 10 0-16,-2 15 0 15,0 9 0-15,4 11 1 16,8 9-1-16,15 7 1 15,10-1 0-15,15 4-1 16,16-2 1-16,10 4-1 0,9-5 1 16,5 3-1-16,-3-3 0 15,-3 1-1-15,-7-1 1 16,-13 4 0-16,-12 0 0 15,-10 0 0-15,-14 6 0 16,-6 1 0-16,-11 2 0 16,-7 4 1-16,-2-2-1 15,1-3 0-15,2-4 1 16,13-11-1-16,13-17 1 15,0 0 0-15,25-30-1 16,11-7 1-16,7-10 0 16,7-12 0-16,5-2 0 15,0-2 1-15,-3 6-1 0,-8 9 0 16,-5 10 0-16,-13 12 0 15,-9 20-1-15,-10 18 0 16,-12 14-1-16,-7 14 0 16,-5 8 0-16,0 9-1 15,2 4-1-15,7-5-1 16,14 2-3-16,2-21-9 15,35 10-12-15,-11-30-5 16,28 5-7-16,-8-24-1 16,12-1 1-16</inkml:trace>
  <inkml:trace contextRef="#ctx0" brushRef="#br0" timeOffset="10913.6242">10958 7957 79 0,'-16'-33'40'0,"0"17"-2"0,-14 8 2 15,-2 22-26-15,-14 5-6 16,2 15-2-16,-3 3-2 15,5 8-1-15,8-1-1 16,9 0 0-16,12-12 0 16,18-4-1-16,13-13 0 15,12-9 0-15,10-14 0 16,4-8-1-16,3-11 0 15,1-7 0-15,-2-6 1 16,-5-2 0-16,-6 2 0 16,-7 2 0-16,-13 9 0 15,-2 11-1-15,-13 18 0 16,0 0 0-16,-14 19-1 15,0 9 1-15,-1 9-1 0,1 3-1 16,10 0-2-16,0-5-1 16,22 3-11-16,-8-31-11 15,33 7-7-15,-11-28-3 16,25-2-5-16,-4-22 2 15</inkml:trace>
  <inkml:trace contextRef="#ctx0" brushRef="#br0" timeOffset="11096.6346">11605 7365 95 0,'-15'13'40'16,"-23"21"1"-16,-1 32-1 16,-15 9-23-16,6 15-13 15,1 5-1-15,8-1-3 0,9 4-8 16,5-24-13-16,31 4-14 15,-2-21-7-15,22-4 0 16,2-21-2-16</inkml:trace>
  <inkml:trace contextRef="#ctx0" brushRef="#br0" timeOffset="11551.6607">12501 7244 87 0,'25'-18'36'15,"-12"10"0"-15,1 14 1 16,-18 15-34-16,4 18 1 15,-10 17-1-15,0 18-1 0,-9 11-1 16,0 13 2-16,-3 6-2 16,2 0-1-16,0-3 0 15,3-8-1-15,5-11-4 16,-1-26-22-16,15-4-11 15,-3-26 0-15,10-12-1 16,-9-14 1-16</inkml:trace>
  <inkml:trace contextRef="#ctx0" brushRef="#br0" timeOffset="12061.6898">12261 7739 103 0,'-23'6'40'0,"-1"-3"0"0,15 12-1 16,9-15-36-16,19 13 0 15,13-10-1-15,15 1 0 16,12-6 0-16,10 2-1 16,9-1 0-16,2 0 0 15,2 3-1-15,-6 2 0 16,-9 1 0-16,-11 1 0 15,-14 4 0-15,-8-1 1 16,-14 2-1-16,-12 3 0 16,-13 0 1-16,-8 2-1 15,-6 4 1-15,-4 8 0 16,-5 1-1-16,-2 5-1 15,3 1 2-15,5-1-2 0,9-2 2 16,10-2-2-16,11-8 1 16,13-11 0-16,15-10 0 15,8-8 1-15,9-16-1 16,4-7 1-16,-3-7-1 15,4-7 1-15,-12-4-1 16,-8-1 1-16,-15-1-1 16,-12 3 1-16,-12 7-1 15,-12 12 0-15,-14 9-1 16,-16 12 1-16,-6 11 0 15,-9 9 0-15,5 10-3 16,1-1-3-16,16 13-8 16,0-20-7-16,34 9-14 15,2-24-6-15,25 15-2 0,7-20-1 16</inkml:trace>
  <inkml:trace contextRef="#ctx0" brushRef="#br1" timeOffset="31831.8206">660 4948 90 0,'0'0'38'0,"3"-15"-1"16,-3 15 0-16,2 23-36 15,1 3 0-15,5 10-1 16,-2 13 1-16,1 9-1 15,0 7 1-15,-2 3-2 16,-2-7-5-16,11 2-28 16,-13-23-2-16,11-11 0 15,-12-29-2-15</inkml:trace>
  <inkml:trace contextRef="#ctx0" brushRef="#br1" timeOffset="31989.8297">610 4635 90 0,'-33'-28'36'15,"-5"7"-1"-15,16 15-1 16,22 6-52-16,-8 12-17 16,29-6 0-16,7-9-2 15,20 3 2-15</inkml:trace>
  <inkml:trace contextRef="#ctx0" brushRef="#br1" timeOffset="32333.8493">1247 4645 86 0,'11'30'36'0,"0"11"1"15,-10 0 0-15,5 4-32 16,-9 5-2-16,5 6-2 16,-1-2 2-16,0 2-1 0,1-6 1 15,-2-6-2-15,-2-10 1 16,6-7 0-16,-3-15 0 15,-1-12 0-15,9-26 0 16,3-11-1-16,1-12 0 16,5-8 0-16,3-9-1 15,3-2 1-15,2 4-2 16,3 7 2-16,-5 11-2 15,0 16 2-15,0 16-2 16,-6 18 2-16,0 17-1 16,-5 12-1-16,2 10 1 15,-1 4-3-15,10 6-4 16,-9-14-29-16,26 4-1 15,-7-20-1-15,18-5-1 0</inkml:trace>
  <inkml:trace contextRef="#ctx0" brushRef="#br1" timeOffset="32574.8631">2189 4474 89 0,'-15'-38'37'0,"1"27"1"15,-13 3 1-15,8 24-33 16,-13 13-1-16,5 16-1 15,-3 9-1-15,6 7-1 16,1 0 0-16,13-2-1 16,9-6 0-16,12-15-2 15,16-15 0-15,13-18-2 16,19-11-4-16,2-24-28 0,24-3-3 15,-5-21 2-15,7 2-4 16</inkml:trace>
  <inkml:trace contextRef="#ctx0" brushRef="#br1" timeOffset="33348.9074">2661 4297 101 0,'-34'30'38'0,"-12"2"1"16,6 22-2-16,-1 0-34 15,3 5 1-15,11-1-2 16,7-1 0-16,11-6 0 15,17-12-1-15,14-12 1 0,11-17-1 16,14-17 0 0,3-15-1-16,5-14 1 0,2-8 0 15,-3-10-1-15,-10-4-1 16,-15-1 1-16,-7 0-1 15,-15 6 0-15,-13 7 0 16,-5 8 0-16,-15 10 1 16,-1 11 0-16,-3 9 0 15,-1 9 0-15,7 10 0 16,9 2 0-16,9 1 0 15,12-2 1-15,14-5-1 16,11-5 0-16,10-6 0 16,6-2 1-16,6-5 0 15,1 4 0-15,-7-1-1 16,-3 6 1-16,-8 5 0 15,-11 9 0-15,-5 11 0 0,-12 7 0 16,-7 5 0-16,-6 6-1 16,-7 2 1-16,-1-2-1 15,-1 2 0-15,4-11-1 16,1-5 1-16,9-27 0 15,0 0 0-15,11-11 0 16,4-18 0-16,3-12 0 16,1-7 0-16,2-8 1 15,-2-3-1-15,-3 4 1 16,-4 10 0-16,-2 2 0 15,-5 16 0-15,-3 11-1 16,-2 16 0-16,0 0 0 16,-5 23 0-16,5 0 0 0,0 3 0 15,5 1-1-15,2-5 1 16,7-5 1-16,4-12-1 15,9-10 1-15,5-14 0 16,2-4 0-16,-1-7 0 16,1-4 0-16,-1 0 1 15,-4 4-1-15,-6 5 1 16,-7 5-2-16,-3 11 0 15,-13 9 0-15,8 18 0 16,-10 6 0-16,-4 3-3 16,5 10 1-16,-4 0-2 15,8 7-2-15,-1-14-8 16,18 9-19-16,-8-24-7 15,17 0-1-15,-8-21 0 0</inkml:trace>
  <inkml:trace contextRef="#ctx0" brushRef="#br1" timeOffset="33706.9279">3749 4049 102 0,'-1'20'39'0,"1"-20"-1"16,8 24 1-16,6-24-36 15,18-2-1-15,7-10 1 16,7-4 0-16,-2-8-1 16,3-6 0-16,-5-2 0 15,-8-7-1-15,-12 2-1 16,-13-3 1-16,-17 7-1 0,-14 8 1 15,-13 12-1-15,-10 16 0 16,-4 17 1-16,-4 20 0 16,4 15 0-16,2 15-1 15,16 5 1-15,11 1 0 16,23-11 0-16,22-17-2 15,28-21-1-15,23-34-11 16,30-10-25-16,11-36-2 16,28-13-1-16,3-27-2 15</inkml:trace>
  <inkml:trace contextRef="#ctx0" brushRef="#br1" timeOffset="35095.0073">10941 4486 79 0,'0'0'37'0,"2"12"-2"16,11-17 0-16,8 2-34 0,5-1 0 15,8-3 0-15,4-4 0 16,5 3 1-16,-1-8-1 15,-1 4 1-15,-7-7-1 16,-7 1 1-16,-8-3-1 16,-9 0 1-16,-9-2-1 15,-10 5 1-15,-12 3-1 16,-6 9 1-16,-5 8-1 15,-7 12 0-15,-2 13 0 16,1 11 0-16,4 10-1 16,9 5 1-16,5 4-1 15,15-1 1-15,9-5-2 16,18-9 1-16,17-12-1 15,17-13-2-15,25-4-11 0,2-26-22 16,21 0 1-16,-8-22-2 16,9 4 0-16</inkml:trace>
  <inkml:trace contextRef="#ctx0" brushRef="#br1" timeOffset="35455.0279">11929 4336 90 0,'-45'1'36'0,"2"17"0"16,-9-1-1-16,1 15-31 15,2 7 0-15,4 5-1 16,2 1-1-16,13 2 1 16,10-8-2-16,13-9 1 15,19-22 0-15,13-15 0 0,18-25 0 16,13-20 0-16,6-18 0 15,11-13 0-15,-1-16 1 16,-1-6-1-16,-9-2-1 16,-8 7 1-16,-17 15-1 15,-9 12 0-15,-18 20 0 16,-10 23-1-16,-14 28 0 15,-7 27-1-15,-8 30 1 16,-1 21-1-16,4 16 0 16,1 10-1-16,12 6-2 15,12-5-4-15,21 5-17 16,2-30-13-16,22-6 0 15,4-29-1-15,16-8 1 0</inkml:trace>
  <inkml:trace contextRef="#ctx0" brushRef="#br1" timeOffset="35808.0481">12550 4193 73 0,'-21'23'37'15,"-9"5"0"-15,8 19 1 16,-8-1-14-16,11 9-22 15,8-2 0-15,8-3 0 16,8-12 1-16,17-11-1 16,7-18 0-16,9-13 0 15,12-19 0-15,3-9 0 16,1-12 0-16,5-8-1 0,-6 0 1 15,-8 3-1-15,-7 5 0 16,-9 13 0-16,-10 9-1 16,-19 22 1-16,0 0-1 15,-6 35 0-15,-11 5-1 16,2 6-1-16,1 10 0 15,6 0-2-15,12-1-2 16,8-19-12-16,27 3-19 16,4-28-1-16,21-2 1 15,-1-23-2-15</inkml:trace>
  <inkml:trace contextRef="#ctx0" brushRef="#br1" timeOffset="36026.0605">13539 4203 94 0,'-28'0'39'16,"-17"-2"2"-16,8 20-2 15,-16 5-24-15,10 7-12 16,1 7-1-16,13 0 0 16,5 5-1-16,17-3 0 15,14-6-1-15,16-6 1 16,19-6-2-16,15-14-2 15,17 1-4-15,2-24-24 16,18 9-7-16,-11-21 0 16,11 9-2-16</inkml:trace>
  <inkml:trace contextRef="#ctx0" brushRef="#br1" timeOffset="36428.0835">14066 4171 107 0,'-21'-6'39'0,"-16"-7"1"15,8 19-1-15,-10-1-35 16,-2 10-1-16,-6 10 1 15,4 13-2-15,-3 6 0 16,3 8 0-16,7 1 0 16,8 2-2-16,12-2 1 15,12-4 0-15,17-13-1 16,14-16 1-16,13-12-1 15,15-18 0-15,3-15 1 16,2-13-1-16,0-13 1 16,-5-7-1-16,-8-4 1 0,-10 2 0 15,-10 2 0-15,-16 13-1 16,-7 13 0-16,-12 12 1 15,-6 18-1-15,-5 15-1 16,-4 11 1-16,2 11-1 16,3 8 0-16,9 6-1 15,6-3 0-15,10-6-2 16,16-3-4-16,6-29-12 15,33 7-11-15,-8-34-8 16,25-3-1-16,-11-29-1 16,16-2 3-16</inkml:trace>
  <inkml:trace contextRef="#ctx0" brushRef="#br1" timeOffset="36612.0941">14730 3575 119 0,'-37'31'40'15,"2"32"0"-15,-11 8-6 16,8 16-31-16,-1 11-1 15,9 7-1-15,6-2 0 16,8-3-2-16,10-8-1 16,6-15-5-16,15 0-20 15,-10-31-13-15,11-7 1 16,-9-26 0-16,7-5-1 15</inkml:trace>
  <inkml:trace contextRef="#ctx0" brushRef="#br1" timeOffset="36929.1122">14388 4112 108 0,'0'0'40'16,"-11"11"1"-16,22 3-1 16,5-8-36-16,20-10-1 15,14-7 0-15,12-5-1 16,5-5 1-16,0-2-1 15,1-2 0-15,-5 4-2 16,-11 3 1-16,-9 9 0 16,-14 6 0-16,-11 11 0 15,-11 8 0-15,-9 14-1 16,-7 5 0-16,-5 7 0 15,-2 4-1-15,1 2 0 16,2-3-1-16,4-7-2 16,13 0-10-16,-4-38-14 0,26 19-12 15,-10-31 0-15,16-4-2 16,-7-23 2-16</inkml:trace>
  <inkml:trace contextRef="#ctx0" brushRef="#br1" timeOffset="37055.1194">14989 3818 109 0,'-26'-13'38'15,"10"19"0"-15,-1-2-4 16,17-4-59-16,12 13-12 16,5-13 0-16,20 11-1 15,0-13 0-15</inkml:trace>
  <inkml:trace contextRef="#ctx0" brushRef="#br1" timeOffset="37671.1546">15419 3940 114 0,'-19'25'40'0,"-1"15"1"16,-14-4-2-16,4 12-35 15,-1 0-1-15,5 4-1 16,8-2 0-16,11-3-2 16,13-9 0-16,13-9-1 15,9-10 1-15,12-19-2 16,5-13 1-16,0-10-1 15,-2-11 1-15,-7-9 0 16,-7-6 0-16,-10-3 1 16,-6 2-1-16,-13 5 1 15,0 5 0-15,-9 12 1 16,0 8-1-16,-7 12 1 0,5 9 0 15,11-1-1-15,-9 21 1 16,11-4 0-16,3 0 0 16,8-1 0-16,8-2 0 15,11-3-1-15,1-6 1 16,2 1 0-16,1-1 0 15,0 2 0-15,-5 1-1 16,-4 2 1-16,-6 3 0 16,-10 8-1-16,-9 1 0 15,-10 3 0-15,-2 4 0 16,-9 1-1-16,1-6 1 15,-1 1 0-15,8-5-1 16,11-20 1-16,0 0 0 0,9-8 0 16,20-18 0-16,10-6 1 15,11-10 0-15,3-6 0 16,8-1 0-16,-6 4 0 15,-5 3 0-15,-9 16 1 16,-11 11-2-16,-11 14 0 16,-12 13 0-16,-11 16 0 15,-7 10 0-15,-3 7 0 16,-3 4 0-16,-1-6-14 15,16 11-8-15,-13-27-9 16,33 6-10-16,-7-23-1 16,24-4-2-16,6-17 2 15</inkml:trace>
  <inkml:trace contextRef="#ctx0" brushRef="#br1" timeOffset="148506.494">7094 10968 90 0,'37'-4'42'16,"10"-12"-1"-16,26-1 0 15,18-6-41-15,13-3 2 16,18 2-1-16,7 0 1 0,1 7-1 16,-3 2-2-16,-8 8-1 15,-19-8-11-15,-7 17-26 16,-27-4 1-16,-14 10 0 15,-29-1-2-15</inkml:trace>
  <inkml:trace contextRef="#ctx0" brushRef="#br1" timeOffset="148707.5055">7103 11495 92 0,'-39'38'41'15,"43"-11"0"-15,37-34-1 16,43-16-39-16,47-14 1 15,30-9-2-15,23-4-1 0,1-10-19 16,7 18-18-16,-15-3-1 16,-9 16-2-16,-27 0-1 15</inkml:trace>
  <inkml:trace contextRef="#ctx0" brushRef="#br1">10126 9563 85 0,'11'17'37'0,"2"24"0"15,-8 14 0-15,5 30-32 0,0 16-2 16,7 23 1-1,-4 17-2-15,-1 12 1 0,-3 10-3 16,-3 3 0-16,-7-5-1 16,-5-4 1-16,-2-9-2 15,-1-22-4-15,7-13-18 16,0-33-16-16,14-23 2 15,2-39-1-15,18-27 1 16</inkml:trace>
  <inkml:trace contextRef="#ctx1" brushRef="#br1">8282 16242 0,'0'-24'0,"0"24"0,0 0 0,0 0 0,12 0 0,-12 0 0</inkml:trace>
  <inkml:trace contextRef="#ctx0" brushRef="#br1" timeOffset="149658.5599">10920 10189 86 0,'-48'8'37'0,"-6"33"3"15,-21 13-3-15,6 22-28 16,-9-1-5-16,9 3 0 15,11-6-1-15,19-3 1 16,17-15-1-16,25-10 0 16,19-11-1-16,21-11 1 15,14-10-1-15,9-1 0 16,7-1 0-16,4-1-1 15,-6 6 0-15,0 7-3 16,-8 4 1-16,-11 9-3 16,0 13-10-16,-16-12-26 15,9 6-1-15,-8-18-1 16,12-3-2-16</inkml:trace>
  <inkml:trace contextRef="#ctx0" brushRef="#br1" timeOffset="149806.5684">11782 11231 105 0,'-22'21'43'16,"3"2"-1"-16,-2-20-4 16,8-21-75-16,14 5-3 15,0-14-1-15,13 1-2 16</inkml:trace>
  <inkml:trace contextRef="#ctx0" brushRef="#br1" timeOffset="152697.7338">1204 10989 75 0,'12'-9'36'0,"-12"9"0"16,0 0-1-16,9 20-35 15,-10 13 2-15,-2 15-2 16,-2 9 1-16,-3 8 0 16,0-2-7-16,11 5-28 15,-6-15 1-15,12-7-2 16,0-26 0-16</inkml:trace>
  <inkml:trace contextRef="#ctx0" brushRef="#br1" timeOffset="153134.7588">1343 10677 94 0,'-18'0'37'16,"-1"1"-2"-16,15 12 0 15,8 1-35-15,9 1 0 16,7 3-1-16,9 3 0 15,5 3 0-15,2 1 0 16,5 5 0-16,-3 2-1 16,-4 2 2-16,-4 7 0 15,-8-2 1-15,-6 7 0 0,-8 2 1 16,-7 3-1-16,-4-4 1 15,-5-1 1-15,0-8-2 16,2-4 1-16,0-12-2 16,6-12 1-16,0-10 0 15,17-25 0-15,2-6 0 16,10-11-1-16,3-3 1 15,4-4 0-15,3 3 0 16,-1 3 0-16,-3 9 0 16,-3 14 1-16,-4 8-2 15,-6 14 1-15,-5 10-1 16,-3 11-1-16,0 7-1 15,-2-2-6-15,17 12-28 16,-13-11-2-16,16 2 0 16,-1-13-1-16</inkml:trace>
  <inkml:trace contextRef="#ctx0" brushRef="#br1" timeOffset="153365.772">2642 10938 88 0,'-22'-14'38'0,"1"17"1"15,-16 2 0-15,2 14-34 16,-5 7-1-16,6 10-3 16,3-1 1-16,5 7-1 15,15-1 0-15,12-7-2 16,18-9 0-16,13-8-2 15,20-4-8-15,1-19-26 0,22 1 0 16,-4-18-1-16,9 1-2 16</inkml:trace>
  <inkml:trace contextRef="#ctx0" brushRef="#br1" timeOffset="154147.8167">3052 10939 87 0,'-14'3'40'0,"-18"2"-1"16,5 17 0-16,-10 2-29 15,5 8-8-15,4 4 1 16,7 6-2-16,5 1 1 15,8 1-2-15,9-2 1 16,8-8-1-16,11-11 1 16,5-10-1-16,9-14 0 0,1-12 0 15,2-13 0-15,1-10 0 16,-1-6-1-16,-8-6 1 15,-5-2 0-15,-5-2 1 16,-7 7 0-16,-5 5 1 16,-4 7-2-16,-6 6 2 15,0 8-1-15,-1 5 1 16,4 14-2-16,0 0 0 15,0 0 0-15,24 0 0 16,-2 5 0-16,5-2 0 16,7 1 1-16,5 0 0 15,1-2 0-15,-1 4 0 16,-3-1 0-16,-2 5 0 15,-11 6 0-15,-6 5-1 0,-11 5 0 16,-4 3-1-16,-10 6 2 16,-7 2-2-16,-2 0 0 15,1-5 0-15,-1-2 0 16,6-6 1-16,0-9 0 15,11-15 0-15,0 0 0 16,21-13 0-16,-2-9 0 16,4-8 0-16,5-4 0 15,2-5 2-15,2 1 0 16,-4 0 0-16,-7 6-1 15,1 7 2-15,-7 5-2 16,-2 10 0-16,-3 9 0 16,-10 1-1-16,8 24-1 15,-7-5-1-15,3 5 1 0,1 0-1 16,0 1 1-16,5-4 0 15,6-5 1-15,6-10-1 16,10-9 1-16,7-8 1 16,8-8 0-16,5-6 1 15,-1-7 0-15,1 2 0 16,-4-1-1-16,-5 7 1 15,-13 4-1-15,-7 10 2 16,-10 11-3-16,-12 12 0 16,-9 10 0-16,-6 4-4 15,-4 8 3-15,0 5-3 16,-1 4-1-16,2-5-4 15,12 6-11-15,-10-24-16 16,26 6-5-16,-11-27 1 16,29 11-2-16</inkml:trace>
  <inkml:trace contextRef="#ctx0" brushRef="#br1" timeOffset="154484.836">4296 10883 101 0,'0'0'42'0,"0"0"-1"16,18 11-1-16,-3-7-36 15,11 3-1-15,8-4 1 16,11-2-2-16,3-5 1 16,8-4 0-16,1-6-1 15,-2-8-1-15,-10-4 0 16,-6-5 0-16,-12-3 0 15,-13 2-1-15,-12 1 0 0,-16 9 0 16,-10 9 0-16,-11 13-1 16,-7 18 1-16,-4 14 0 15,3 13-1-15,-2 8 0 16,10 10 0-16,13-5 0 15,14-4-1-15,17-12-3 16,31 2-14-16,8-33-19 16,42-4-4-16,10-22-1 15,40-9 0-15</inkml:trace>
  <inkml:trace contextRef="#ctx0" brushRef="#br1" timeOffset="155402.8885">10187 11636 91 0,'-11'0'40'16,"22"6"4"-16,12-13-4 16,30-2-38-16,27-7 1 15,28-3-3-15,18-4 1 16,15-1-1-16,1 1 1 15,-15 2-2-15,-18 8 2 16,-27 9-1-16,-42 12 1 16,-45 11 1-16,-42 8-2 15,-39 11 2-15,-28 10-1 16,-15 1-1-16,-6 1 1 0,8-4-2 15,16-7 2-15,29-9-3 16,40-10 3-16,42-20-3 16,37 1 2-16,38-16 0 15,26-2 1-15,12-3-1 16,1 1 1-16,-11 4 0 15,-23 10 0-15,-32 7 0 16,-42 11 0-16,-37 5 1 16,-35 8-1-16,-23 4 1 15,-7-2-1-15,1-1-1 16,16-6 0-16,23-10-3 15,47 1-16-15,18-22-21 16,48 0-2-16,11-16 0 0,30 0-1 16</inkml:trace>
  <inkml:trace contextRef="#ctx0" brushRef="#br1" timeOffset="155837.9134">12992 10351 81 0,'-19'38'36'15,"-22"9"-2"-15,-10 19-6 16,-15-4-25-16,-6 7 0 16,-2-3-2-16,2-6-1 0,13-2-23 15,9-23-13-15,19-14 3 16,11-21-3-16,22-18 1 15</inkml:trace>
  <inkml:trace contextRef="#ctx0" brushRef="#br1" timeOffset="155980.9216">12624 10388 102 0,'0'0'40'15,"-7"24"1"-15,6 8 0 16,21 19-36-16,12-3-3 16,25 1-1-16,24 5-12 15,10-21-27-15,30 0-2 16,10-17-1-16,19-5-1 15</inkml:trace>
  <inkml:trace contextRef="#ctx0" brushRef="#br1" timeOffset="156638.9592">14358 10632 75 0,'34'-1'38'0,"17"1"-1"15,1-13-1-15,13 5-30 16,-2-14 0-16,8 3 0 15,-14-10-2-15,-5 2 0 16,-17-3-2-16,-13 4 0 16,-20 0 0-16,-18 4-1 15,-15 10 1-15,-15 7-1 16,-12 7-1-16,-6 11 1 15,-1 10 0-15,3 10 0 16,8 6 0-16,12 3-1 16,16 5 1-16,20-4-1 15,24-1 0-15,20-10-2 16,29 0-9-16,10-20-25 0,27 1-3 15,6-16 1-15,14 0-2 16</inkml:trace>
  <inkml:trace contextRef="#ctx0" brushRef="#br1" timeOffset="156988.9792">15547 10577 94 0,'-29'-21'37'16,"-4"12"2"-16,-19-3-1 16,1 9-33-16,-11 7-2 15,1 10 1-15,1 9-1 16,7 7 1-16,5 2-2 15,12 5 1-15,17-4-1 16,14-3 0-16,19-14-1 16,20-12 1-16,14-15-1 0,15-17 1 15,11-12-1-15,4-14-1 16,1-7 1-16,0-10 0 15,-10 1 1-15,-9 1-1 16,-13 6 0-16,-11 15 0 16,-16 11 1-16,-11 16-3 15,-9 21 1-15,-22 14 0 16,-3 22-1-16,-8 13 0 15,-1 15-1-15,3 5 0 16,13 5-5-16,-3-13-8 16,35 9-23-16,3-21-1 15,30-4-1-15,5-20-2 16</inkml:trace>
  <inkml:trace contextRef="#ctx0" brushRef="#br1" timeOffset="157347.9997">16203 10441 98 0,'-9'-23'38'15,"9"23"2"-15,-18-5-1 16,13 25-32-16,-4 10-2 16,-4 13-1-16,-3 5 0 15,7 6-1-15,-1-1 0 16,6-4-1-16,7-7-1 15,8-12 1-15,8-14-1 16,13-12 0-16,7-15-1 16,7-11 1-16,6-11-1 15,4-10 0-15,0-5 1 16,-2-2-1-16,-9 2 0 0,-5 6 0 15,-13 8 0-15,-9 12 0 16,-18 22 0-16,0 0 0 16,-8 25 0-16,-10 8-1 15,3 10 0-15,1 1-1 16,10 8-2-16,5-12-5 15,25 10-16-15,-2-21-13 16,23 2-2-16,-1-20 0 16,20 0 0-16</inkml:trace>
  <inkml:trace contextRef="#ctx0" brushRef="#br1" timeOffset="157560.0119">17141 10532 108 0,'-13'-20'40'0,"-18"3"0"15,-1 20 0-15,-11 5-34 16,1 17-2-16,-2 3-1 15,7 12-1-15,3 2 0 16,13 0 0-16,14-2-1 16,22-6-1-16,21-10-2 15,19-12-2-15,23 3-11 16,3-24-23-16,26 2-2 15,-11-17 0-15,16 7-2 16</inkml:trace>
  <inkml:trace contextRef="#ctx0" brushRef="#br1" timeOffset="157995.0368">17869 10587 106 0,'-12'1'38'0,"12"-1"0"15,0 0-7-15,0 0-26 16,-12-9 0-16,12 9-1 15,-16 3-1-15,-2 6 1 16,-12 1-1-16,-8 4 0 16,-10 5 0-16,-7 6 0 15,-7 5 0-15,0 2-1 16,5 2 0-16,9 2 0 15,10-2-2-15,21-4-2 16,21-6 4-16,15-7-6 16,19-9 5-16,17-8-1 0,9-8 0 15,4-8 1-15,1-9-1 16,-4-3 2-16,-7-4-2 15,-13-1 0-15,-11 6 0 16,-14 0 0-16,-11 10 0 16,-9 17 0-16,-10-11 0 15,-3 22 0-15,-5 7 0 16,-1 5 0-16,7 6 0 15,4 3-2-15,12-2-2 16,4-12-8-16,24 9-11 16,-5-27-12-16,26 0-5 15,-2-18-1-15,20-5 0 16</inkml:trace>
  <inkml:trace contextRef="#ctx0" brushRef="#br1" timeOffset="158197.0483">18586 10129 111 0,'-16'-16'41'0,"-2"36"1"15,-23 15-3-15,0 28-31 16,-11 7-6-16,4 11 1 16,-1 5-3-16,5 0 1 15,8 0-3-15,4-12 0 16,15-7-8-16,-7-25-22 15,21 1-9-15,-3-24-2 16,12-9 2-16,-6-10 1 16</inkml:trace>
  <inkml:trace contextRef="#ctx0" brushRef="#br1" timeOffset="158505.0659">18138 10539 89 0,'-9'-19'40'16,"9"19"2"-16,0 0-2 15,29 4-12-15,-3-2-24 16,11 1-2-16,12-1 0 15,8-4-1-15,7-2 0 16,6-3-1-16,-4-2 0 16,-3-1 0-16,-6-1 0 15,-11 2 0-15,-13 3 0 16,-9 5 1-16,-10 5-1 15,-14 8 1-15,-14 10-1 0,-5 7 1 16,-10 11-1-16,0 4 0 16,-3 7-1-16,-2 0 0 15,11 1-2-15,0-8-4 16,18 0-12-16,-5-24-17 15,25-5-4-15,2-21 0 16,20-5-2-16</inkml:trace>
  <inkml:trace contextRef="#ctx0" brushRef="#br1" timeOffset="159422.1184">19159 10407 93 0,'10'4'38'0,"10"6"1"15,-20-10-1-15,21 31-31 16,-25-12-2-16,-9 8 0 15,-11 7-1-15,-2 6 0 16,-9 4 0-16,2 2-1 16,2-4 1-16,9-1-2 15,11-6 0-15,14-9 0 16,18-11-2-16,12-9 1 15,10-12-1-15,9-10-1 16,0-9 1-16,0-7-1 16,-4-9 1-16,-12-5-1 15,-11-3 0-15,-10 2 0 16,-9 3 1-16,-8 7-1 15,-7 10 1-15,-4 7-1 16,1 10 1-16,1 12 0 0,5 11 1 16,6 4 0-16,9 4-1 15,10 3 1-15,5 0 0 16,8-1 0-16,6 0-1 15,2-4 1-15,3-1 0 16,-5-2 0-16,-4 1 0 16,-6-2 1-16,-9 1-2 15,-6 0 0-15,-12 1 0 16,-8 2 0-16,-10-2 0 15,-2 2 0-15,0 1 0 16,-3-1 0-16,1-3 0 16,5-5 0-16,16-11 0 15,0 0 0-15,0 0 0 16,26-9 0-16,3-9 0 0,8-3 0 15,4-5 0-15,3 1 0 16,1-1 0-16,-1 5 0 16,-8 8 0-16,-5 5 0 15,-10 13 0-15,-6 5 0 16,-7 10 0-16,-8 8 0 15,-3 6 0-15,-3 2 0 16,5 2 0-16,-2-4 0 16,15 3-13-16,-9-18-8 15,24 9-5-15,-12-24-9 16,22 5-8-16,-4-16-2 15,10 0 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6714812"/>
              </p:ext>
            </p:extLst>
          </p:nvPr>
        </p:nvGraphicFramePr>
        <p:xfrm>
          <a:off x="214283" y="762000"/>
          <a:ext cx="8750332" cy="429158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Sketch the graphs for: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Squared, square root, inverse, inverse squared, inverse square root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sorts of curves we are expected to deal with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success in April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9760" y="2474640"/>
              <a:ext cx="8147520" cy="4003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8600" y="2468520"/>
                <a:ext cx="8172720" cy="402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1702434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4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Mass Deficit and Einstein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(kilo…)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Wed,12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Improvement of 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2014 </a:t>
                      </a:r>
                      <a:r>
                        <a:rPr kumimoji="0" 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(fix “clean” file)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57040" y="4466160"/>
              <a:ext cx="2558520" cy="532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44800" y="4459680"/>
                <a:ext cx="2578320" cy="55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3400" y="356760"/>
              <a:ext cx="6954840" cy="5137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5480" y="343800"/>
                <a:ext cx="6971040" cy="5164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530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9040" y="159840"/>
              <a:ext cx="7970760" cy="5364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5080" y="148680"/>
                <a:ext cx="7980480" cy="537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993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6680" y="132840"/>
              <a:ext cx="8653680" cy="6095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2000" y="117000"/>
                <a:ext cx="8663400" cy="6117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5952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480" y="142920"/>
              <a:ext cx="8870760" cy="6028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360" y="126360"/>
                <a:ext cx="8882640" cy="6047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8669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3240" y="1287000"/>
              <a:ext cx="7051320" cy="4560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2800" y="1278000"/>
                <a:ext cx="7065720" cy="4578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309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51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1358</TotalTime>
  <Words>227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57</cp:revision>
  <dcterms:created xsi:type="dcterms:W3CDTF">2006-08-16T00:00:00Z</dcterms:created>
  <dcterms:modified xsi:type="dcterms:W3CDTF">2014-03-10T22:20:13Z</dcterms:modified>
</cp:coreProperties>
</file>