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69" r:id="rId5"/>
    <p:sldId id="272" r:id="rId6"/>
    <p:sldId id="275" r:id="rId7"/>
    <p:sldId id="274" r:id="rId8"/>
    <p:sldId id="273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0:21:06.80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6781 5842 86 0,'0'0'37'0,"14"-9"-1"16,-14 9 2-16,10-13-34 15,-10 13-1-15,0 21-1 16,-1 6 1-16,2 16-1 15,-5 3 0-15,3 6 1 0,1-7-1 16,11-7 2 0,17-22-1-16,21-31 1 0,29-45-1 15,37-31-1-15,40-45 1 16,39-29-1-16,37-24-3 15,14-30-10-15,18 9-14 16,-17-19-12-16,-3 16-4 16,-30 0-2-16,-23 11-2 15</inkml:trace>
  <inkml:trace contextRef="#ctx0" brushRef="#br0" timeOffset="2017.1154">6820 7563 87 0,'-4'11'39'0,"4"8"0"16,-6-8 1-16,6-11-33 16,1 14-2-16,20-15 0 15,17-18 0-15,24-14 0 16,20-18-1-16,28-9 0 15,18-20-1-15,22-10 0 16,16-17-1-16,8-22-2 16,26-8-9-16,-6-45-12 15,40-10-8-15,-9-45-12 16,25-25-2-16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0:24:48.02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3294 1098 57 0,'0'-45'34'0,"0"45"-1"15,0 0 0-15,0-46-25 16,0 46-1-16,28 10-3 16,-19 12-2-16,3 28 1 15,2 23-3-15,-2 24 0 16,2 23 0-16,3 25-1 15,-4 38 0-15,-7 8 1 16,-3 27-2-16,0 23 3 0,-11 27 2 16,1 18 1-16,-3 16-1 15,5 19 0-15,-3 3 2 16,9 10-3-16,4 2 6 15,4 10-6-15,9 1 0 16,7 9 0-16,4 5 0 16,3 9 0-16,-1 13-1 15,-4 9 0-15,-3 14-1 16,-6 14 1-16,-11 20-1 15,-3 10 1-15,-11 10-2 16,0 3 1-16,-5 7 0 16,6 1-1-16,-2-2 0 15,3-11 0-15,9-14-2 16,0-16 2-16,6-15-1 15,1-19 1-15,-4-28-5 0,1-39-1 16,5-33-31-16,-8-54-1 16,7-39-3-16,-6-58 0 15</inkml:trace>
  <inkml:trace contextRef="#ctx0" brushRef="#br0" timeOffset="647.0369">1943 13824 44 0,'-2'-13'30'16,"26"7"2"-16,10-2-7 15,21 11-18-15,9-3-2 16,23 7-1-16,15 1-1 15,21 4-2-15,22 3 0 16,27-2 0-16,25-3-1 0,28 1 0 16,29-7 1-16,26 1 0 15,28-5 0-15,32-1 1 16,25-6 0-16,19 4-1 15,48-4 1-15,-4-1 0 16,27-4 1-16,23 3-1 16,53-2 0-16,40 1 0 15,-17-7 1-15,21-1-1 16,8-10 1-16,50-6 0 15,26-12 0-15,22-6-1 16,2-6 0-16,3-1-1 16,111-4 0-16,19 2 1 15,-3 9-2-15,7 13 1 0,-5 9 0 16,2 15-1-16,-12 10 1 15,-61 14-1-15,-76 7 1 16,-27 8-2-16,10 1-4 16,-100-5-30-16,7-1-1 15,-109-19-1-15,-63-12-2 16</inkml:trace>
  <inkml:trace contextRef="#ctx0" brushRef="#br0" timeOffset="1723.0986">1016 2885 102 0,'-3'-29'38'0,"7"14"0"16,-17 2-1-16,13 13-35 16,-20 18 0-16,11 18 0 15,-5 8-1-15,0 11 1 16,3 6-1-16,0 4-1 15,7-3 1-15,12-8-1 16,9-12 1-16,11-17 0 16,9-17 1-16,10-17-1 0,6-19 0 15,5-15 2-15,-1-7-2 16,-2-10 1-16,-8-7-1 15,-8-2-1-15,-7-3 1 16,-6 8-2-16,-8 9 1 16,-9 16 0-16,-3 17 0 15,-6 22 0-15,4 21 0 16,-6 36 0-16,-2 30 0 15,-4 26-1-15,-9 24 2 16,0 17 0-16,-6 14 0 16,-13 7 0-16,-11 0 0 15,-11-11 0-15,-14-12 0 16,-4-18 0-16,-2-25-1 15,1-23-1-15,2-30-2 0,8-34-3 16,20-22-9-16,9-47-23 16,31-16-1-16,5-33-2 15,29-13 0-15</inkml:trace>
  <inkml:trace contextRef="#ctx0" brushRef="#br0" timeOffset="2046.117">1890 3298 110 0,'-3'-17'38'16,"3"17"0"-16,-12 22-6 15,5 13-29-15,-6 14 0 16,1 15-2-16,-7 11 0 15,-1 11-1-15,0 1 0 16,2-4 1-16,7-5-5 16,-1-20-5-16,18-6-26 15,-5-27-3-15,18-13 2 16,-8-23-3-16</inkml:trace>
  <inkml:trace contextRef="#ctx0" brushRef="#br0" timeOffset="2200.1257">1728 3688 111 0,'-28'-12'37'0,"12"11"1"15,2-8-1-15,14 9-34 16,20-17-1-16,13-5-6 16,28-3-32-16,-5-14-2 15,21 2 1-15,2-16-2 16</inkml:trace>
  <inkml:trace contextRef="#ctx0" brushRef="#br0" timeOffset="5687.3253">2173 3037 99 0,'0'-13'36'16,"0"13"1"-16,3-15-10 15,2 27-24-15,-4 7 0 16,5 16 1-16,-6 14 0 16,-4 11-1-16,-3 9 0 0,-3 14 0 15,-6 0 0-15,-3 6 0 16,0-4 0-16,0-2-1 15,4-11-1-15,7-11 1 16,8-13-2-16,5-12 1 16,10-15-1-16,7-18 0 15,4-11-1-15,7-13 2 16,-1-6-1-16,-2-7 1 15,-1-1-1-15,-3-1 1 16,-7 5-1-16,-4 9 1 16,-2 7-1-16,-13 15 0 15,6 16 1-15,-10 12-1 16,-1 12-1-16,-5 1 0 15,8 9-3-15,-3-11-7 0,21 7-25 16,-11-21-5-16,23-3 2 16,-1-26-3-16</inkml:trace>
  <inkml:trace contextRef="#ctx0" brushRef="#br0" timeOffset="5874.336">2760 3653 107 0,'-18'12'38'16,"3"19"1"-16,-9 0-1 15,-7 15-35-15,10 1-2 16,0 5 0-16,5-4-1 16,6-9-2-16,10-2-7 0,0-37-27 15,23 9-3 1,-3-33 1-16,18-9-2 0</inkml:trace>
  <inkml:trace contextRef="#ctx0" brushRef="#br0" timeOffset="6742.3856">2751 3358 98 0,'-23'15'37'16,"3"-1"1"-16,18 12-3 16,6-8-33-16,14 1-2 15,13-1 0-15,3 0 1 16,4 2-1-16,5 4 1 15,-9 1 0-15,0 9 1 16,-12 4 0-16,-14 9 1 16,-11 6 0-16,-8 5 0 0,-12-2 1 15,-1-4-2-15,2-6 1 16,-3-8-2-16,6-10 1 15,9-15-1-15,10-13-1 16,12-23 1-16,11-7-1 16,4-13 0-16,9-3 0 15,2-5 1-15,3-3-1 16,-3 4 0-16,-7 9 1 15,-4 10-1-15,-5 12 0 16,-11 13 0-16,-11 6 0 16,5 22 0-16,-9 5-1 15,0 9 0-15,-1 3-1 16,5 3 0-16,1 3-2 0,5-8-1 15,10 0-2-15,2-14-2 16,15 5-10-16,-12-29-7 16,20 10 4-16,-19-27 4 15,14 5 7-15,-14-18 5 16,-2-3 5-16,-2 4 5 15,-17-15 11-15,8 19 6 16,-18-13 1-16,9 20-3 16,-19-5-5-16,19 24-5 15,-27-2-2-15,13 17-2 16,-4 8-1-16,4 11 0 15,-1 2-2-15,8 4 0 16,3 0-1-16,7-7 0 16,4-5 0-16,7-10 0 0,6-13 0 15,3-8 0-15,4-7-1 16,-3-7 1-16,0-4-1 15,-2-2 0-15,-5 1 0 16,-2 6 0-16,-15 16-1 16,14-2 0-16,-17 27-1 15,-6 21 0-15,-8 23 0 16,-3 22 0-16,-15 20 0 15,-4 6 0-15,-5 2 1 16,-4-1 0-16,5-13 1 16,2-17 0-16,5-21 2 15,4-25-2-15,15-27 1 16,17-15 0-16,-1-33 0 15,16-13-1-15,6-19 0 0,9-14 1 16,5-16-2-16,3-10 2 16,6 1-3-16,-9-8-18 15,8 29-12-15,-18 4-8 16,3 23 0-16,-7 11-3 15</inkml:trace>
  <inkml:trace contextRef="#ctx0" brushRef="#br0" timeOffset="7613.4355">13590 13648 61 0,'57'-4'38'16,"-25"11"0"-16,-11 18 1 15,-29 6-28-15,-16 34-6 16,-23 17-1-16,-13 27-1 15,-21 24-2-15,-22 25 0 16,-21 23-1-16,-14 16 0 16,-10 12 2-16,-4 0-3 0,-1-17 3 15,17-20-4-15,16-22-3 16,12-42-32-16,37-33-2 15,14-40-3-15,26-35 1 16</inkml:trace>
  <inkml:trace contextRef="#ctx0" brushRef="#br0" timeOffset="7897.4517">12459 14304 60 0,'16'-147'40'0,"-11"12"0"15,5 29 2-15,-16 20-31 16,2 28-6-16,0 19 0 15,4 39 0-15,9 14-1 0,8 33 0 16,4 24-1-16,14 23 0 16,16 21-2-16,15 21 0 15,12 15-1-15,15 11 0 16,5 7-1-16,4 0 2 15,5-4-3-15,2-8-1 16,0-9-1-16,-12-18-3 16,7-2-16-16,-19-38-18 15,6-14 0-15,-11-32-4 16,1-16 3-16</inkml:trace>
  <inkml:trace contextRef="#ctx0" brushRef="#br0" timeOffset="8597.4917">14212 15380 5 0,'0'-11'27'0,"0"11"0"15,8-19 2-15,-5 5-17 16,-3 14-4-16,7-12-1 15,-7 12 0-15,0 0 1 16,6 11 0-16,-6-11 1 16,-1 23-1-16,-4-8-1 15,5 12-3-15,-7 3 1 16,3 11-3-16,-4 1 0 15,3 9-1-15,0 0 0 0,-4-3-3 16,5 1-2-16,-5-18-9 16,13 1-23-16,-6-17 0 15,2-15-1-15,11-1 0 16</inkml:trace>
  <inkml:trace contextRef="#ctx0" brushRef="#br0" timeOffset="8821.5046">14152 15348 34 0,'-7'-18'36'16,"-1"-1"1"-16,8 19-1 16,-8-17-20-16,8 17-10 15,0 0 0-15,0 0-3 16,8-3 0-16,5 0-2 0,1-2 0 15,9-1 0-15,3-2-3 16,6-9-9-16,14 7-24 16,-8-6-1-16,13 7 0 15,-11-3-1-15</inkml:trace>
  <inkml:trace contextRef="#ctx0" brushRef="#br0" timeOffset="9101.5206">14654 15276 66 0,'0'0'38'0,"16"2"0"15,-16-2-1-15,0 29-32 16,-10-4-3-16,1 14-1 16,-6 5 1-16,1 8-1 15,0 1-1-15,-2 0-3 16,6 0-2-16,-9-18-25 15,16 9-7-15,-8-19-1 16,11 0 0-16</inkml:trace>
  <inkml:trace contextRef="#ctx0" brushRef="#br0" timeOffset="9280.5308">14593 15510 58 0,'4'-20'39'15,"7"13"-2"-15,-6-3 1 16,7 6-34-16,-2-1-2 15,4 0 1-15,3 3-8 16,-9-13-30-16,16 7-1 16,-6-11-1-16,6 3 0 15</inkml:trace>
  <inkml:trace contextRef="#ctx0" brushRef="#br0" timeOffset="9475.542">14956 15230 53 0,'-23'42'36'0,"2"15"-1"16,-7-8-2-16,8 12-27 16,-2-7-1-16,8-3-3 15,7 1-8-15,1-19-29 16,14-3 0-16,1-19-2 15,11-4-1-15</inkml:trace>
  <inkml:trace contextRef="#ctx0" brushRef="#br0" timeOffset="9681.5537">15097 15390 52 0,'-21'23'36'16,"7"9"-1"-16,-6-6-1 15,6 6-32-15,0 6-7 16,-2-12-28-16,9 4 0 16,0-9-2-16,6 0-1 15</inkml:trace>
  <inkml:trace contextRef="#ctx0" brushRef="#br0" timeOffset="10241.5857">15296 15345 59 0,'-11'7'38'0,"5"9"0"15,-8-6 0-15,8 8-31 16,-8-4-5-16,5 1-1 15,0 3 1-15,2 0-1 16,2 1 0-16,1-2-3 16,4-2 3-16,2-3-3 15,-2-12 2-15,14 15 0 16,-14-15 0-16,21-8 1 15,-7-4-1-15,1-6 0 16,1-5 1-16,0-5 0 16,3-2 0-16,-2-1 1 0,2 1-1 15,-3 4 1-15,-2 6-1 16,-3 6 1-16,-11 14-1 15,13-4 0-15,-12 15 0 16,-2 7 0-16,-2 8-1 16,-1 4-1-16,-2 2 1 15,3 2-1-15,2 2 1 16,3-2-1-16,3-4 1 15,3-6-2-15,1-8 2 16,5-6 0-16,0-10 1 16,2-9-1-16,1-12 1 15,1-7 0-15,-5-12 0 16,-2-1 0-16,0-5 0 16,-7-2 0-16,1 5-1 15,-5 2 0-15,-3 11-2 0,2 3-3 16,1 27-10-16,6-18-23 15,10 23 0-15,-5-6-2 16,13 11 2-16</inkml:trace>
  <inkml:trace contextRef="#ctx0" brushRef="#br0" timeOffset="10616.6072">15908 15272 54 0,'0'0'37'0,"16"-3"0"15,-16 3-1-15,0 0-27 16,0 0-5-16,-18 4-1 15,4 8 1-15,2 12 0 16,-4 4-1-16,-2 9-1 0,-7 4 0 16,2 9-1-16,-5-2 2 15,7 3-2-15,2-6 0 16,5-3-1-16,7-12 1 15,11-12 0-15,9-15 0 16,15-15-1-16,7-10 0 16,10-10 0-16,2-7 0 15,-3 0 2-15,2 5-1 16,-13 7 1-16,-7 17-2 15,-12 14 1-15,-12 15-1 16,-11 19 0-16,-13 6 0 16,2 4-1-16,-3 2 0 15,3-5-3-15,12 1-11 16,-2-31-15-16,25-4-9 0,0-28-3 15,21-4 1-15</inkml:trace>
  <inkml:trace contextRef="#ctx0" brushRef="#br0" timeOffset="11233.6425">17110 13677 71 0,'-27'-8'35'0,"-7"18"1"16,-26 10-7-16,3 31-21 15,-12 19-2-15,5 28 0 16,-3 17-1-16,11 20 0 15,12 2-2-15,17 8-1 16,14-4-1-16,18-9-2 16,21-15 0-16,10-20-3 15,15-15-4-15,-5-32-28 0,22-7-1 16,-5-30-3-16,12-10 2 15</inkml:trace>
  <inkml:trace contextRef="#ctx0" brushRef="#br0" timeOffset="11465.6557">17134 14448 83 0,'22'10'41'0,"1"-19"-3"16,15 8 1-16,-3-11-38 0,17 1-1 16,4 1-3-16,-3-6-10 15,6 19-24-15,-15-7 0 16,5 12-1-16,-18-3 0 15</inkml:trace>
  <inkml:trace contextRef="#ctx0" brushRef="#br0" timeOffset="11638.6657">17253 14736 79 0,'-24'1'40'0,"24"-1"-2"16,14-14-1-16,18 1-32 15,14-6-2-15,9 2-2 16,11 4-8-16,-6-4-28 0,15 12-3 15,-6-4-2-15,1 12-1 16</inkml:trace>
  <inkml:trace contextRef="#ctx0" brushRef="#br0" timeOffset="12235.6998">18073 14447 67 0,'14'-6'38'15,"-4"-2"-2"-15,11 11 2 16,-2-4-33-16,10 7-2 15,6 1 0-15,3 8 1 16,0 2-1-16,-1 6 0 16,-8 6-1-16,-10 8 0 15,-10 6-1-15,-13 4-1 16,-11 6 1-16,-8-1-1 15,-10-3 1-15,5-6-1 16,-1-12 0-16,8-12 0 0,21-19 0 16,-2-22 1-16,26-16 0 15,18-20 0-15,9-11 0 16,7-11 0-16,3-5 0 15,-4 9 1-15,-1 7-1 16,-13 13 1-16,-10 20-1 16,-18 23 0-16,-7 23 0 15,-16 25 0-15,-7 18-1 16,-8 16 1-16,-5 6-1 15,8 4 0-15,5-1-1 16,10-9 0-16,17-9-3 16,9-23-14-16,31 2-14 15,0-29-9-15,22 2 0 0,-8-19-1 16</inkml:trace>
  <inkml:trace contextRef="#ctx0" brushRef="#br0" timeOffset="12621.7219">18979 14932 44 0,'-10'-21'34'15,"6"9"2"-15,-4-2-1 16,8 14-20-16,0 0-8 16,0 0-3-16,1 10 1 15,4 16-1-15,-8 5 0 16,2 14-1-16,-6 5 0 15,0 9-1-15,-4 4 0 16,-1 1 0-16,-2 0-3 16,2-11-6-16,12 1-30 15,-6-22 0-15,12-1-2 16,-6-31 0-16</inkml:trace>
  <inkml:trace contextRef="#ctx0" brushRef="#br0" timeOffset="12795.7319">18932 15248 61 0,'-33'-22'38'0,"11"12"1"15,-8-3-1-15,15 14-21 16,3-4-13-16,12 3-3 16,26-11-1-16,3 2-2 15,18 6-11-15,-4-17-24 16,20 3 0-16,-4-12-2 15,9 5 2-15</inkml:trace>
  <inkml:trace contextRef="#ctx0" brushRef="#br0" timeOffset="13133.7512">19472 14736 72 0,'-13'17'39'0,"-12"3"-1"16,7 21 1-16,-5 2-32 15,-1 13-2-15,1 0-2 16,2 10 0-16,-1-3-1 15,6-1 0-15,5-7-1 16,4-9 0-16,4-13 0 16,10-10-1-16,7-11 0 15,4-10 1-15,4-9-1 16,1-4 0-16,0-2 0 15,-1-2 1-15,-6 3-1 0,-2 2 0 16,-14 10 1-16,17-8-1 16,-17 8 0-16,8 14 0 15,-5-1-1-15,-2 0 0 16,4 6-3-16,-2-7-4 15,14 16-19-15,-17-28-13 16,20 20 1-16,-9-23-2 16</inkml:trace>
  <inkml:trace contextRef="#ctx0" brushRef="#br0" timeOffset="13336.7628">19693 15233 71 0,'10'-8'38'16,"-10"8"-1"-16,0 0 0 15,0 0-32-15,-2 23-1 0,-4 0-2 16,1 9 1-16,-3 3-2 15,1 3 0-15,-1-3 0 16,0-4-2-16,2-6 1 16,2-11-4-16,11-1-17 15,-10-28-16-15,19-3-1 16,-2-18 0-16,11 0-1 15</inkml:trace>
  <inkml:trace contextRef="#ctx0" brushRef="#br0" timeOffset="13734.7856">19879 15011 76 0,'0'0'39'15,"0"0"-1"-15,-8 18 2 16,11-2-33-16,-3-6-3 0,6 3-1 16,1-2-1-16,5 4 0 15,-3 1 0-15,-2 2 0 16,-2 6-1-16,-5 5 1 15,-5 5-1-15,-4 0 1 16,-5 1-2-16,5-2 2 16,-4-5-2-16,6-7 1 15,7-21-1-15,0 0 0 16,11-11 0-16,11-18-1 15,5-7 1-15,6-6 0 16,2-3 0-16,1 1 0 16,-6 6 0-16,-2 6-1 15,-5 15 1-15,-9 7 0 16,-14 10-2-16,10 20 0 15,-14 4-1-15,-2 5 1 0,2 6-2 16,3 0 1-16,8-1-2 16,6-6 0-16,11-2-2 15,3-18-7-15,24 9-13 16,-11-20-9-16,14 2-2 15,-12-16 1-15</inkml:trace>
  <inkml:trace contextRef="#ctx0" brushRef="#br0" timeOffset="14256.8154">20451 15174 64 0,'-19'-10'37'15,"6"10"1"-15,-6-8 0 16,19 8-31-16,-15 0-2 16,15 0-2-16,-14 11 1 15,10 0 0-15,-7 4-1 0,-3 7-1 16,-2 1 1-16,-2 8-1 15,-5 2 1-15,1 6-1 16,2 0 0-16,6-4-1 16,8-6 0-16,12-8-1 15,11-12 0-15,16-15 1 16,12-14-2-16,13-14 1 15,6-12-1-15,3-6 2 16,-1-4-1-16,-6-2 1 16,-7 5-1-16,-11 8 0 15,-10 11 0-15,-14 16 0 16,-18 18 0-16,2 17 0 15,-16 24 0-15,-9 20 1 0,-8 23 0 16,-6 15-2-16,-5 12 2 16,-1 4-2-16,0-1 2 15,6-5-1-15,2-14 0 16,6-15 0-16,6-18 0 15,5-21 0-15,4-21 0 16,14-20 1-16,-15-8-1 16,11-21 0-16,3-17 1 15,4-12-2-15,3-13 2 16,7-4-2-16,5 0 1 15,2 0 0-15,6 5-5 16,-3-4-8-16,16 26-11 16,-19-14-7-16,21 23-7 15,-11-8-5-15,7 7 0 16</inkml:trace>
  <inkml:trace contextRef="#ctx0" brushRef="#br0" timeOffset="15334.877">19797 13507 57 0,'0'0'37'16,"16"3"-1"-16,6-3 0 15,0-10-19-15,14 5-13 16,0-3 0-16,7 2-1 16,-5 3 0-16,-2 4-1 15,-7 4 0-15,-7 6-1 16,-15 3 0-16,-8 6 1 15,-14 5 0-15,-6 5 0 16,-9-1 0-16,2 7 1 16,-3-5-1-16,4 2 1 15,4-5-1-15,12-2 0 16,10-5-1-16,13-4 0 15,14-4-1-15,9-6-2 0,14 2-6 16,2-18-21-16,18 13-10 16,2-11-2-16,9 4 0 15</inkml:trace>
  <inkml:trace contextRef="#ctx0" brushRef="#br0" timeOffset="15762.9016">20985 13405 89 0,'-14'-22'39'0,"14"22"-1"15,19-19 1-15,6 29-35 16,20 12-1-16,12 20 0 15,5 13 0-15,6 21-1 16,-5 16 0-16,-7 14-2 16,-9 11 0-16,-15 12 1 15,-16 5-3-15,-7 1 2 16,-20-2-1-16,-10-1-1 15,-10-8 2-15,-10-6-1 0,-7-11 0 16,-8-13 1-16,-1-16 0 16,4-13-2-16,7-17-1 15,8-21-6-15,21-4-19 16,-3-32-12-16,24-6 0 15,5-23-3-15</inkml:trace>
  <inkml:trace contextRef="#ctx0" brushRef="#br1" timeOffset="57973.3159">4903 12624 66 0,'0'0'36'16,"0"0"-1"-16,-7 27-9 15,-5 22-19-15,-20 11-2 16,-3 13-2-16,-11 13-2 15,-5 5 1-15,-4-4-3 16,4-9 0-16,10-11-4 16,4-27-16-16,28-16-13 15,9-24 0-15,23-19 8 16,0-28 17-16,20-4 6 0,-8-7 4 15,-6-9 4-15,3 16 16 16,-24-3 17-16,-1 21-1 16,-15 5-6-16,8 28-18 15,-27 5-6-15,19 13-2 16,9 2-1-16,17-2-2 15,24-11-2-15,20-22-6 16,39-7-14-16,10-38-10 16,34-14-8-16,8-29-3 15,19-15 2-15</inkml:trace>
  <inkml:trace contextRef="#ctx0" brushRef="#br1" timeOffset="58256.3321">6847 11091 81 0,'-16'-2'38'16,"4"10"-2"-16,-11 4 0 15,-11 21-35-15,-3 11-1 16,-10 17 1-16,-11 11-1 16,-12 12 1-16,0 3-1 15,0-7 0-15,12-10-3 16,9-23-4-16,30-18-27 0,4-29-2 15,28-16 0-15,5-26-1 16</inkml:trace>
  <inkml:trace contextRef="#ctx0" brushRef="#br1" timeOffset="58402.3404">6475 11257 83 0,'2'-28'39'15,"-11"6"-1"-15,9 22 1 16,-16 11-32-16,11 13-2 16,5 7-3-16,15 4 0 15,12-3-3-15,14-13-9 16,32 5-18-16,10-31-10 15,22-12-1-15,14-26-1 16</inkml:trace>
  <inkml:trace contextRef="#ctx0" brushRef="#br1" timeOffset="58690.3569">8961 10291 92 0,'-10'26'38'16,"-7"13"-2"-16,-17 11 1 15,-7 9-37-15,-16 16-1 0,-7 4-1 16,-8 10 0-16,1-4-4 16,14 0-23-16,5-22-7 15,28-16 0-15,12-26-2 16</inkml:trace>
  <inkml:trace contextRef="#ctx0" brushRef="#br1" timeOffset="58853.3662">8695 10566 95 0,'-33'14'39'15,"-4"-1"1"-15,15 11-1 16,9-3-33-16,28-11-2 16,25-14-5-16,19-32-25 0,41-7-12 15,8-23-2-15,21-14 1 16,1-18-1-16</inkml:trace>
  <inkml:trace contextRef="#ctx0" brushRef="#br1" timeOffset="59168.3842">9185 8317 78 0,'-19'57'35'0,"2"19"0"16,-11 3-2-16,5 19-28 16,-6-5-1-16,5-9-24 15,5 0-13-15,5-18-1 16,8-16-1-16,3-27 0 15</inkml:trace>
  <inkml:trace contextRef="#ctx0" brushRef="#br1" timeOffset="59318.3928">9004 8551 98 0,'0'0'38'16,"42"9"2"-16,7-6-4 16,29-5-36-16,40-11-32 15,24-21-5-15,30-11-1 16,17-22-2-16</inkml:trace>
  <inkml:trace contextRef="#ctx0" brushRef="#br1" timeOffset="59658.4123">11690 6881 96 0,'-46'62'32'16,"-12"11"0"-16,1 12 0 15,-8 6-33-15,3 1-4 16,5 12-15-16,-3-14-13 0,11-7 0 15,6-19 0-15,17-18 0 16</inkml:trace>
  <inkml:trace contextRef="#ctx0" brushRef="#br1" timeOffset="59836.4224">11475 7186 92 0,'32'-73'38'16,"-4"24"3"-16,-24 10-2 16,0 25-26-16,-22 12-6 15,3 21-4-15,-2 4 0 16,10 7-2-16,7-1-3 15,14-14-2-15,29-1-21 16,6-27-14-16,34-8 0 16,10-29 3-16,20-7-4 15</inkml:trace>
  <inkml:trace contextRef="#ctx0" brushRef="#br1" timeOffset="60243.4457">13022 5374 87 0,'-19'14'36'0,"-22"9"-1"16,-3 20 1-16,-13 10-32 15,-2 13-1-15,-8 7-2 16,3 4 0-16,8 5-3 16,-1-14-31-16,20-2 0 15,8-20-1-15,20-15-2 16</inkml:trace>
  <inkml:trace contextRef="#ctx0" brushRef="#br1" timeOffset="60407.4551">12598 5690 100 0,'-11'-45'37'0,"2"15"2"16,-12 2-1-16,12 14-31 15,0-1-2-15,19 6-3 16,16 0-3-16,17-11-11 16,30 13-11-16,2-20-15 15,22 2-2-15,0-9-1 16,9 3 0-16</inkml:trace>
  <inkml:trace contextRef="#ctx0" brushRef="#br1" timeOffset="60731.4736">14159 5519 71 0,'-24'22'37'0,"-10"1"-3"16,-5 14 2-16,-15 9-22 0,1 7-13 16,-1 7 0-16,-1-6-10 15,12 6-24-15,6-15 0 16,21-8 0-16,9-17-2 15</inkml:trace>
  <inkml:trace contextRef="#ctx0" brushRef="#br1" timeOffset="60888.4826">14009 5616 110 0,'-4'-12'38'16,"-3"-2"2"-16,7 14-2 16,20-18-35-16,18-6-6 15,35 6-15-15,8-25-17 0,29-1-5 16,17-22-1-16,24-3-1 15</inkml:trace>
  <inkml:trace contextRef="#ctx0" brushRef="#br1" timeOffset="61270.5045">15184 2702 67 0,'-13'19'34'16,"-6"13"-1"-16,-5 17 0 15,-10 15-22-15,-3 17-7 16,-11 7 1-16,1 10-3 16,-8-10 1-16,5-13-21 15,12-3-15-15,1-22 0 16,19-21-3-16,7-26 0 0</inkml:trace>
  <inkml:trace contextRef="#ctx0" brushRef="#br1" timeOffset="61428.5135">14925 2953 105 0,'0'0'40'0,"0"0"0"16,24 21-1-16,3-15-36 16,25-11-7-16,33-2-30 15,12-19-4-15,32-9-2 16,11-20-2-16</inkml:trace>
  <inkml:trace contextRef="#ctx0" brushRef="#br1" timeOffset="61714.5299">17152 1887 100 0,'-19'35'37'15,"-15"2"2"-15,3 8-6 16,-5 12-56-16,-7-12-15 0,6 9 1 16,-8-10-2-16,8-6 2 15</inkml:trace>
  <inkml:trace contextRef="#ctx0" brushRef="#br1" timeOffset="61842.5372">16897 2144 94 0,'36'-41'38'15,"15"17"2"-15,-3-7-4 16,8 0-43-16,15 17-29 15,-5 4-1-15,4 15-2 16,-17 6-2-16</inkml:trace>
  <inkml:trace contextRef="#ctx0" brushRef="#br1" timeOffset="63014.6042">3529 14362 25 0,'-14'-6'27'0,"4"-1"0"15,0 2-1-15,-2-4-25 16,-3-5-2-16,1-2 1 16,0 2 1-16,0 1 2 0,-3-2 1 15,1 8 2-15,-4-4 2 16,7 13 0-16,-6-6 0 15,8 9-2-15,-3-6-1 16,14 1-3-16,0 0 0 16,-3-13-1-16,20-4 0 15,11-9-1-15,8-10 1 16,10-11-2-16,12-11 2 15,15-12 1-15,9-15-1 16,14-10 0-16,11-16 0 16,11-11 0-16,14-17 0 15,19-17 2-15,18-16-2 16,12-15 0-16,20-18 0 15,19-14 0-15,18-17 1 16,19-12-1-16,13-8 1 0,18-8 0 16,13-11 0-16,18-17-1 15,11-7 2-15,14-12-1 16,10-10 1-16,7-5-1 15,5-9-1-15,8-8 0 16,6-2 0-16,7 2 3 16,44 0-3-16,-35 9 1 15,5 2-1-15,3-1 0 16,5 4-1-16,1-1-1 15,4 1 0-15,-1-3-1 16,-44 1 1-16,35-6 1 16,-7 0 0-16,-4 4 1 15,-11 0 2-15,-6 8-1 16,-15 3 0-16,-6 18 0 0,-18 10 0 15,-6 9 0-15,-16 19 0 16,-162 138 0-16,14-12-2 16,-7 13 2-16,9-11-2 15,-7 10-1-15,7-11-3 16,-18 13-23-16,8-6-11 15,-22 11-1-15,1 0-1 16,-20 11 2-16</inkml:trace>
  <inkml:trace contextRef="#ctx0" brushRef="#br2" timeOffset="106376.0844">6308 11482 43 0,'14'-7'34'15,"6"-2"-1"-15,8 2 0 16,6-2-20-16,9 2-12 15,9 1-1-15,17-1 1 16,13-1 0-16,13-1 0 16,14-4 0-16,15 0 1 0,13-6-1 15,24-3 0-15,17-2 0 16,15-2 1-16,16-1 0 15,13 2 0-15,14 1-1 16,10 6 1-16,8 0-1 16,8 6 1-16,5-1 0 15,7 5 0-15,6-1-1 16,15 1 1-16,12-3 0 15,13 1-1-15,15-2 0 16,8 2-1-16,14-4 1 16,8 5-1-16,12-1 1 15,4 4-1-15,0 0 1 16,-2 3 0-16,-7 3-1 15,-9-2 1-15,-14-1-1 0,-14-1 1 16,-29 2-1-16,-27-7-1 16,-29 4-3-16,-35-10-7 15,-29 8-25-15,-36-5 1 16,-30 3-3-16,-31-6 1 15</inkml:trace>
  <inkml:trace contextRef="#ctx0" brushRef="#br2" timeOffset="107602.1545">16410 2524 34 0,'10'-23'29'16,"1"5"4"-16,-5 4-2 16,-6 14-16-16,11-8-7 15,-11 8-1-15,11 16-2 16,-1 7-1-16,-7 2 1 15,3 11-1-15,-1 9-1 16,-1 10-1-16,2 8-1 16,-1 8 1-16,-3 9-1 15,3 9 2-15,-4 5-2 16,-1 13 0-16,0 2 1 15,-3 13-1-15,-2 7 1 16,0 13-1-16,-1 2 0 16,2 8 0-16,-1 8-1 15,3 6 0-15,-2 5 1 16,4 6-1-16,0 2 1 0,-1 4-1 15,-5-1 2-15,5 1 0 16,-7-3 0-16,6-1 0 16,1-2-1-16,-3-5 3 15,2-4-2-15,5 2 1 16,1 2-2-16,0-2 0 15,-3 0-1-15,4 6 1 16,-7 0-2-16,-4 4 2 16,-2 1-1-16,-4 1-1 15,0-3 1-15,-2 2 0 16,3-7 2-16,2-3-2 15,5-6 2-15,1-5-3 16,6-6 2-16,6-5 0 16,-2-7 1-16,3-2-1 0,-1-3-1 15,-2-7 0-15,-2-1-2 16,-3-3 3-16,-2-7-2 15,-6 1 1-15,-2-3-1 16,1-8 1-16,-1-2-1 16,-2-9 2-16,2-6-2 15,4-8 0-15,4-11 0 16,4-8-1-16,3-14 2 15,3-10-2-15,-1-10 0 16,5-8 0-16,0-8 2 16,-3-8-1-16,-11-7-1 15,13 10 1-15,-13-10-1 16,4 16 1-16,-8-3-1 0,-3 0 0 15,1 3 1-15,-4-2-2 16,7 3-4-16,-11-13-30 16,14-4 1-16,-12-17-3 15,8-7 1-15</inkml:trace>
  <inkml:trace contextRef="#ctx0" brushRef="#br2" timeOffset="118801.7951">10269 10495 77 0,'9'-13'38'16,"-9"13"-3"-16,0 0 2 16,0 10-34-16,-11 14 0 15,0 10 1-15,-3 7-1 16,0 9 1-16,-2 1-2 15,5 4 0-15,-2-7 0 16,5-6-1-16,2-8 1 16,4-8-2-16,-1-15 3 15,3-11-1-15,3-10 0 16,0-10 1-16,1-10-1 15,-2-5 1-15,3-9-1 16,0-4 0-16,3-3-1 16,5 0-1-16,7 3 0 15,2 4 0-15,8 4-1 0,1 3-2 16,14 18-17-16,-4-9-17 15,9 16-3-15,-8-4 1 16,5 14-3-16</inkml:trace>
  <inkml:trace contextRef="#ctx0" brushRef="#br2" timeOffset="119200.8179">10810 10370 97 0,'3'-15'39'0,"-3"15"0"15,0 0 0-15,-10 26-35 16,0 1-1-16,-4 14 0 0,-5 6 0 16,-1 7-1-16,2 4 0 15,4-2 0-15,4-4-1 16,10-11 1-16,10-10-2 15,13-14 1-15,14-16 0 16,10-12-1-16,6-11 0 16,-1-9 0-16,0-7 1 15,0-4-1-15,-10-3 0 16,-8 4 0-16,-9 6 1 15,-8 6-1-15,-9 9 0 16,-8 20 0-16,0 0 0 16,-8 15 0-16,0 12 0 15,0 5-1-15,2 10-2 16,2-3-2-16,11 11-12 15,-6-22-11-15,24 5-12 0,3-19 0 16,18-4-2-16,4-22 2 16</inkml:trace>
  <inkml:trace contextRef="#ctx0" brushRef="#br2" timeOffset="119538.8372">11759 10321 101 0,'-19'28'39'16,"-9"6"1"-16,5 17-2 15,-1-4-33-15,5 7 0 16,4-5-2-16,6-3-1 16,7-7 0-16,6-14-1 15,10-12 0-15,11-15-1 0,6-16 1 16,5-7 0-16,4-14 0 15,-2-3 0-15,0-5 1 16,-4 2-1-16,-6 7 1 16,-6 8-1-16,-7 10 1 15,-4 20-1-15,-6 12-1 16,-1 9 0-16,2 12-3 15,-2-3-6-15,14 17-10 16,-4-17-7-16,19 12-6 16,-7-26-5-16,19 1-5 15,0-19 1-15</inkml:trace>
  <inkml:trace contextRef="#ctx0" brushRef="#br2" timeOffset="120256.8783">16977 5126 76 0,'6'14'36'0,"-2"11"-1"15,-14 3 1-15,1 17-30 16,-5 0 0-16,1 10 0 15,-7-1-1-15,4 8 0 16,-1-9-1-16,5-5 2 16,3-10-4-16,5-9 2 15,2-12-2-15,2-17 2 16,14-6-3-16,1-17 0 15,5-12 0-15,4-8-2 16,-2-13 2-16,-2-5-2 16,2-7 2-16,-1 2-2 15,-6 4 2-15,-2 4 0 0,-3 11 0 16,-2 9-1-16,-1 7 0 15,5 11-1-15,3 13-4 16,0-1-7-16,22 20-10 16,-10-16-9-16,22 16-7 15,-2-12 1-15,13 10-4 16</inkml:trace>
  <inkml:trace contextRef="#ctx0" brushRef="#br2" timeOffset="120432.8884">17621 5051 85 0,'0'0'37'15,"5"12"-1"-15,-15-2 3 16,0 21-29-16,-8-3-4 15,4 13-2-15,-9 6 0 16,4 6-1-16,-1 0-1 0,5-2 0 16,7-4-3-16,3-12-3 15,17 0-12-15,-12-35-10 16,30 7-11-16,-4-31-1 15,17-3-3-15,-3-23 1 16</inkml:trace>
  <inkml:trace contextRef="#ctx0" brushRef="#br2" timeOffset="120574.8964">17721 4737 99 0,'-20'4'38'16,"-3"4"-1"-16,14 8-6 15,13 14-54-15,9-22-15 16,21 7 1-16,1-7-2 15,18 12 3-15</inkml:trace>
  <inkml:trace contextRef="#ctx0" brushRef="#br2" timeOffset="120852.9123">18057 4946 62 0,'16'22'36'0,"-22"-6"2"16,2 9-1-16,-18-16-18 15,10 18-8-15,-13-11-2 16,11 8-2-16,-4-5-1 16,6 4-2-16,2-2-2 15,7-1 0-15,4 1 0 16,6-4-2-16,6 3 1 15,1-1-1-15,2-1 0 16,1 2 0-16,-4 5 0 16,-5-1 0-16,-8 6 0 15,-6 1 0-15,-8-1-1 0,-4-3-1 16,-1-1-3-16,-3-18-10 15,20 7-6-15,-12-30-7 16,30 3-9-16,-1-21-1 16,24-1-2-16,-5-17 1 15</inkml:trace>
  <inkml:trace contextRef="#ctx0" brushRef="#br2" timeOffset="121176.9309">18219 5172 116 0,'-3'30'40'16,"1"-14"1"-16,20 1-11 15,8-17-26-15,18-7-1 16,9-11 0-16,3-7-1 0,1-7 0 16,-4-3-1-16,-9-5-1 15,-11 2 2-15,-15 0-3 16,-15 10 1-16,-15 7-1 15,-11 14 1-15,-13 9 0 16,-6 17 1-16,-7 15 1 16,-1 13-3-16,2 11 3 15,11 4-2-15,15 3 2 16,14-10-2-16,22-4-3 15,18-21-7-15,31-1-8 16,8-34-5-16,41 8-7 16,-5-38-3-16,34 0-9 15,3-18 0-15,21-8 1 16</inkml:trace>
  <inkml:trace contextRef="#ctx0" brushRef="#br2" timeOffset="122122.985">18041 2750 100 0,'-14'-27'39'0,"0"14"0"16,-20 0-1-16,0 21-35 15,-14 11-1-15,1 12-1 0,-8 10 2 16,3 10 0-16,2 2-1 15,12 4 0-15,10-5 0 16,14-9-1-16,14-14 0 16,21-10 1-16,14-19-1 15,12-12-1-15,10-11 1 16,4-13 0-16,4-8 0 15,-1-5-1-15,-9-4 1 16,-5 2 0-16,-15 8-1 16,-7 8 0-16,-9 11 0 15,-19 24 1-15,0 0-1 16,0 24 0-16,-11 22 0 15,-5 18-1-15,-3 15 0 16,-1 12 1-16,-5 9 1 0,-3 1-1 16,-2-1 1-16,-6-3 0 15,-2-11 1-15,-8-12-1 16,1-13 0-16,-4-16 0 15,4-18-2-15,3-22-2 16,12-15-3-16,5-36-13 16,31-1-10-16,1-43-12 15,29-8-1-15,3-28-1 16,23 0 1-16</inkml:trace>
  <inkml:trace contextRef="#ctx0" brushRef="#br2" timeOffset="123160.0443">18386 2545 90 0,'14'12'40'0,"0"16"3"15,-17 3-3-15,7 18-33 0,-13-4-2 16,5 9 0-16,-5 0-1 16,-3 6-2-16,0-3-1 15,-1 0-1-15,1-12 1 16,2-4-1-16,2-8 1 15,3-10-1-15,5-23 1 16,0 0-1-16,14-22 1 16,2-11-1-16,3-9 1 15,5-8 0-15,-2-9-1 16,4-1 1-16,-2 7-1 15,-3 6 1-15,-5 9 0 16,-2 9-1-16,1 11 1 16,-1 8-1-16,8 11 0 0,6 4 0 15,9-2 1-15,14 0-1 16,10-3 0-16,7-3 0 15,8-1-1-15,-2-6 1 16,-4 0-1-16,-8 1 2 16,-15 3-2-16,-17 0 1 15,-18 6 1-15,-12 0-1 16,-25 15 1-16,-10 7 0 15,-13 5 0-15,-8 5-1 16,-2 6 2-16,2 4-2 16,5 0 1-16,12 0-1 15,11-3 2-15,16-8-2 16,18-8 0-16,18-8 0 15,13-9 0-15,11-12 0 0,4-9 0 16,7-8 0-16,-4-9 0 16,-2-3 0-16,-4-8 0 15,-15 4 0-15,-6 2 0 16,-8 6 0-16,-6 7 0 15,-11 8 0-15,-3 16 0 16,-13 7 0-16,2 12 0 16,-2 8 0-16,4 8 0 15,0 3-5-15,9 5 0 16,2-3-2-16,19 2-4 15,-3-20-4-15,25 12-4 16,-10-30-10-16,28 10-7 16,-12-24-1-16,14-2 1 15,-11-18 4-15,-2 0 35 0,-6 0 5 16,-21-18 7-16,4 18 10 15,-33-14 12-15,2 20 0 16,-26-6 3-16,3 29-3 16,-16-4-30-16,3 17-2 15,-5 11-1-15,4 10 0 16,6 6-2-16,6 4 0 15,12 0-1-15,14-11 0 16,15-7 0-16,16-11 0 16,13-16 1-16,12-11-2 15,10-15 0-15,3-15 0 16,3-10 0-16,0-9 0 15,-6-8 0-15,-6-3 0 16,-11 0 0-16,-6 6 0 16,-11 11 0-16,-9 16 0 0,-10 19 0 15,-10 21 0-15,-16 26 0 16,-7 20 0-16,-4 18 0 15,-3 6 0-15,4 8-2 16,1-1-2-16,17 4-6 16,1-21-2-16,26 1-4 15,-2-33-7-15,26 9-7 16,-13-32-6-16,17 1-4 15,-9-24 3-15,6-5 4 16</inkml:trace>
  <inkml:trace contextRef="#ctx0" brushRef="#br2" timeOffset="123326.0538">20274 2739 115 0,'-6'-21'42'0,"6"21"-1"16,0 0 0-16,26-15-36 16,2 10-3-16,6 2-3 15,13-2-3-15,0-6-8 16,18 22-13-16,-22-22-8 15,8 17-8-15,-28-6 1 16,-6 16-3-16</inkml:trace>
  <inkml:trace contextRef="#ctx0" brushRef="#br2" timeOffset="123461.0616">20246 2977 123 0,'-33'14'40'0,"29"-2"0"16,17-25-9-16,22-5-39 15,30 11-15-15,-6-22-14 0,25 8-1 16,2-11-2-16,22 8-2 15</inkml:trace>
  <inkml:trace contextRef="#ctx0" brushRef="#br2" timeOffset="124009.0929">21560 2382 73 0,'5'-10'40'16,"-5"-6"-2"-16,0 16 1 15,0 0-14-15,2 25-23 16,-8 3 0-16,0 12 2 16,-3 6-1-16,-1 4 1 15,-3 1-1-15,5-1 0 0,1-6-1 16,6-8 0-16,2-14 0 15,9-12-1-15,2-12 0 16,6-10 0-16,1-11 0 16,-2-8-2-16,-1-9 2 15,-2-3-1-15,-4 1 0 16,-1 2-1-16,-4 3 0 15,-4 9 0-15,2 7 1 16,3 1-1-16,7 12-2 16,2 1-3-16,23 17-8 15,-9-22-9-15,28 22-11 16,-7-18-5-16,14 9-1 15,-5-16-1-15</inkml:trace>
  <inkml:trace contextRef="#ctx0" brushRef="#br2" timeOffset="124196.1036">22246 2279 111 0,'-14'7'39'15,"-9"5"1"-15,6 22-2 16,0 1-35-16,-1 10 1 16,0 5-2-16,7 4 1 15,2 0-3-15,6-10-1 16,15-3-6-16,-2-28-10 15,28 6-8-15,-9-34-10 16,22 2-3-16,-6-28-3 16,9-3 2-16</inkml:trace>
  <inkml:trace contextRef="#ctx0" brushRef="#br2" timeOffset="124317.1105">22395 2033 103 0,'0'0'14'15,"14"10"-13"-15,13-6-1 16,5-4-38-16,21 11 0 15</inkml:trace>
  <inkml:trace contextRef="#ctx0" brushRef="#br2" timeOffset="124654.1298">22782 2198 107 0,'-18'22'39'0,"-17"-10"1"16,9 14 0-16,-8-10-35 16,6 9 0-16,-1-2-2 15,8 5 0-15,2-1-1 0,10 0-1 16,9 0 0-16,11-1 0 15,12 0-1-15,6-4 1 16,2-3-1-16,4 2 0 16,-1-4 1-16,-3 1 1 15,-6-2-2-15,-9-1 2 16,-6 1 0-16,-12-1-2 15,-6 1 0-15,-8 4 0 16,-5-3 0-16,-5 7 0 16,-1-3 0-16,-3-4-5 15,9 5-4-15,-1-16-8 16,24 11-4-16,-8-32-7 15,30 13-9-15,-1-25-4 16,20 4 2-16,1-12-1 0</inkml:trace>
  <inkml:trace contextRef="#ctx0" brushRef="#br2" timeOffset="125001.1497">23053 2480 113 0,'-11'6'39'15,"14"9"3"-15,-3-15-4 16,20-1-33-16,9-7-1 15,9-1 0-15,5-11-2 16,3-3 0-16,0-2 0 16,-3-4-1-16,-14 1 2 15,-10 5-3-15,-15 4 0 16,-14 8 0-16,-14 9 0 0,-12 11 0 15,-6 10 0-15,-2 8 0 16,2 8 0-16,8 4 0 16,7 5 0-16,20-2 0 15,16-1 0-15,17-8 0 16,15-4 0-16,13-7 0 15,12-2-11-15,-5-19-4 16,14 11-7-16,-27-23-7 16,5 13-7-16,-28-14-6 15,-12 8 1-15,-28-7 1 16</inkml:trace>
  <inkml:trace contextRef="#ctx0" brushRef="#br2" timeOffset="125249.1638">21613 3122 111 0,'21'-5'40'0,"39"-18"0"16,47 6 0-16,34-13-37 15,33 0 0-15,24-2 0 16,15 6-2-16,3 5-2 16,-16 2-6-16,-6 19-28 15,-45-4-5-15,-26 13 0 16,-46 1-1-16</inkml:trace>
  <inkml:trace contextRef="#ctx0" brushRef="#br2" timeOffset="125700.1896">22133 3542 87 0,'0'0'38'15,"-11"13"1"-15,11 3 0 0,-8-4-20 16,3 11-16-16,-3 7-2 15,3 4 1-15,1 5 0 16,-2 3 0-16,0-1-1 16,4-2 1-16,-1-8 0 15,5-3-1-15,-1-9 1 16,0-7 0-16,-1-12-1 15,11-16 1-15,-1-6-1 16,-1-8 0-16,0-10 0 16,5-2 0-16,4-8 0 15,2 4-1-15,4 5 1 16,0 1-1-16,6 7 1 15,2 9-2-15,6 6 0 0,-3 6-4 16,13 19-14 0,-19-15-13-16,21 19-9 0,-12-10 1 15,9 11-2-15</inkml:trace>
  <inkml:trace contextRef="#ctx0" brushRef="#br2" timeOffset="126084.2116">22818 3496 103 0,'0'0'38'16,"-29"13"3"-16,15 8-2 16,-9-4-31-16,6 12-1 15,-2 0-2-15,5 4 0 0,4-2-2 16,5 3 0-1,9-9-2-15,6-1 1 0,10-10-2 16,7-8 0-16,11-7 0 16,4-11 0-16,4-4 0 15,-1-6 0-15,-4-1 0 16,-2-3 0-16,-7 3 0 15,-8 2 0-15,-9 5 0 16,-5 5 0-16,-10 11 0 16,0 0 0-16,-6 15 0 15,0 5 0-15,-2 1 0 16,3 3 0-16,5 6-5 15,-4-16-14-15,27 12-11 16,-23-26-9-16,42 17-3 16,-17-25 0-16,20 0 0 0</inkml:trace>
  <inkml:trace contextRef="#ctx0" brushRef="#br2" timeOffset="126452.2326">23486 3521 109 0,'0'0'39'0,"-18"4"1"16,-6 5-1-16,13 10-33 15,-12 9-2-15,1 7 0 16,-4 2 0-16,9 2 0 16,2-3-2-16,5-2 2 15,4-9-4-15,8-9 0 16,-2-16 0-16,28-5 0 15,0-14 0-15,2-10 0 0,7-8 0 16,7-6 0-16,1-2 0 16,-2 1 0-16,1 5 0 15,-4 8 0-15,-7 11 0 16,-4 9 0-16,-8 14 0 15,-10 9 0-15,-4 12 0 16,-4 6 0-16,-7 7 0 16,2 4 0-16,-1 1 0 15,1-12-2-15,9 8-14 16,-10-23-8-16,23 13-7 15,-20-28-12-15,39 9 1 16,-15-20-1-16,13 4 4 16</inkml:trace>
  <inkml:trace contextRef="#ctx0" brushRef="#br2" timeOffset="126556.2386">24019 3654 127 0,'-9'-19'30'16,"-3"6"-11"-16,-14-7-18 16,4 3-43-16,-10-7-1 15,0 4-1-15</inkml:trace>
  <inkml:trace contextRef="#ctx0" brushRef="#br2" timeOffset="128259.336">17166 6772 86 0,'4'-17'34'0,"-7"-4"1"16,3 21 0-16,0 0-31 0,-15-1 0 15,4 14 0-15,-1 11-1 16,-3 6 1-16,3 6-1 16,0 3-1-16,7 4 1 15,3-5 0-15,11 2 0 16,7-10-1-16,15-2 1 15,4-13-2-15,12-7 0 16,5-12 1-16,3-7-2 16,1-11 1-16,-1-8 0 15,-2-6 0-15,-11-5 0 16,-3-1 0-16,-9 2-1 15,-8 3 1-15,-4 5 0 16,-8 6-1-16,-3 12 1 16,-7 14 0-16,2 21-1 0,-9 13 1 15,-1 14 0-15,-4 19-1 16,-3 8 0-16,-4 14 1 15,-6 9-1-15,-6 6 0 16,-6-5 0-16,-7-4 0 16,-6-5 0-16,-3-11 0 15,-2-14 1-15,4-11-2 16,6-21 0-16,7-19-4 15,9-36-11-15,28-3-15 16,1-31-8-16,21-8-1 16,2-19-3-16,23-4 3 15</inkml:trace>
  <inkml:trace contextRef="#ctx0" brushRef="#br2" timeOffset="128506.3501">17984 6821 99 0,'5'25'36'16,"-12"5"0"-16,-5 13 0 16,-5 8-32-16,-9 10-2 15,-2 2 1-15,-1 5 0 16,0-1-1-16,7-2 0 15,2-8-1-15,6-5-2 16,10-11-3-16,3-23-18 16,14-3-14-16,1-18 0 0,9-7-1 15,-6-12-1-15</inkml:trace>
  <inkml:trace contextRef="#ctx0" brushRef="#br2" timeOffset="128650.3584">17804 7250 94 0,'-33'-7'37'15,"7"9"-2"-15,4-5 1 16,22 3-29-16,0 0-2 15,27-13-2-15,18-2-6 16,11-15-25-16,25 1-8 16,1-12 1-16,11-2-3 15</inkml:trace>
  <inkml:trace contextRef="#ctx0" brushRef="#br2" timeOffset="129024.3798">18416 6669 105 0,'-28'26'38'0,"11"18"1"15,-7 0-1-15,8 13-30 16,-7 5-3-16,4 9 0 16,-5-1-1-16,4 4 0 15,-2-6-1-15,3-7-1 16,2-11 0-16,7-9 0 15,8-12-2-15,8-15 0 16,12-12 0-16,6-10 0 16,8-9 0-16,4-5 0 15,-1-2 0-15,1-4 0 16,-6 4 0-16,0 4 0 0,-13 7 0 15,-3 6 0-15,-14 7 0 16,13 5 0-16,-13 6 0 16,-1 3 0-16,-2 5-4 15,2-4 1-15,9 6-4 16,-5-8-7-16,19 10-13 15,-12-20-13-15,13 6 1 16,-3-15-1-16,12 1 2 16</inkml:trace>
  <inkml:trace contextRef="#ctx0" brushRef="#br2" timeOffset="129198.3897">18730 7151 104 0,'0'0'38'0,"5"-11"0"16,-5 23-1-16,-10 6-31 0,3 10-2 15,-4 5-1-15,2 4-2 16,-1 1 0-16,1-2-3 15,7 0-6-15,-8-23-18 16,20 0-12-16,-10-13 0 16,34-18-1-16,-9-11-1 15</inkml:trace>
  <inkml:trace contextRef="#ctx0" brushRef="#br2" timeOffset="130076.4399">18905 6980 119 0,'0'23'40'15,"-5"-7"1"-15,16 10-3 0,-1-7-33 16,7 4 0-16,0 1-2 16,-5 6 1-16,-6 2-4 15,-8 4 0-15,-6 4 0 16,-8-3 0-16,-4-1 0 15,-1-3 0-15,4-9 0 16,6-9 0-16,11-15 0 16,12-8 0-16,13-14 0 15,12-10 0-15,6-10 0 16,8-6 0-16,0-2 0 15,-3 4 0-15,-7 5 0 16,-8 7 0-16,-10 12 0 16,-8 13 0-16,-15 9 0 15,-8 25 0-15,-5 4 0 16,-3 8 0-16,1 8 0 0,-1 1 0 15,6 3 0-15,9-7-4 16,12 3-6-16,3-21-3 16,18 8-6-16,-3-28-5 15,29 9-8-15,-11-21-5 16,14-1-2-16,-13-12 3 15,3-2 5-15,-3-1 36 16,-19-11 7-16,2 13 7 16,-31-14 8-16,6 16 11 15,-22-6 0-15,-1 18 2 16,-16 1-1-16,0 12-33 15,-5 9 0-15,0 9-2 0,0 8 0 16,4 9-2-16,2-2 0 16,12-1 1-16,11-6-3 15,9-4 0-15,10-13 0 16,13-11 0-16,4-10 0 15,8-10 0-15,1-5 0 16,3-9 0-16,-4-1 0 16,2-2 0-16,-8 4 0 15,-4 6 0-15,-5 10 0 16,-9 12 0-16,-8 17 0 15,-8 18 0-15,-10 23 0 16,-12 15 0-16,-6 16 0 16,-4 9 0-16,-3 6 0 15,-4-2 0-15,4-8 0 16,3-10 0-16,4-17 0 0,9-18 0 15,8-18 0-15,4-19 0 16,12-10 0-16,-9-27 0 16,17-12 0-16,2-12 0 15,9-15 0-15,4-10 0 16,11-7 0-16,4-7-7 15,13 8-4-15,-4-7-2 16,16 21-5-16,-13-14-5 16,22 28-7-16,-18-10-10 15,13 13 0-15,-6 0 5 16,-2-1 3-16</inkml:trace>
  <inkml:trace contextRef="#ctx0" brushRef="#br2" timeOffset="130243.4494">20222 6844 124 0,'0'0'40'0,"-9"-23"1"15,18 12-2-15,-3-6-39 16,22-2-1-16,10 7-2 16,-2-6-6-16,14 16-12 15,-17-8-14-15,12 12-5 16,-17 0 2-16,-6 9-3 15</inkml:trace>
  <inkml:trace contextRef="#ctx0" brushRef="#br2" timeOffset="130409.459">20147 7088 124 0,'-28'35'41'0,"7"-20"0"0,21-15-1 16,26 2-38-16,15-24-6 16,21 6-12-16,-8-26-5 15,28 14-8-15,-11-18-11 16,12 5 0-16,-6-2-3 15,7 3 2-15</inkml:trace>
  <inkml:trace contextRef="#ctx0" brushRef="#br2" timeOffset="132405.5732">21181 6755 71 0,'0'0'35'16,"-29"-14"0"-16,6 19 1 15,-9-4-19-15,-2 14-7 16,-9-2-3-16,6 11-1 15,-2-4 0-15,7 5-2 16,8-4 0-16,9-1-2 16,8-7 0-16,14 1 0 15,8-7-1-15,9-3 0 16,9 0-1-16,3-4 0 15,-2-2 1-15,4-3-1 16,-8 0 0-16,-3 1 1 16,-3-3-1-16,-10 1 0 0,-3 0 1 15,-11 6-1-15,13-4 0 16,-13 4 0-16,-5 15 1 15,1 5-1-15,-7 16 0 16,-3 15-2-16,-4 15 2 16,-5 12-1-16,-10 11 0 15,0 5 0-15,-1-4 1 16,0-8-1-16,4-13 1 15,4-17 1-15,7-16 0 16,5-22-1-16,14-14 1 16,4-38-1-16,6-5 1 15,9-13-1-15,8-7 1 16,1-9-1-16,2-2 0 15,4 1-1-15,3 10-3 16,-5 2-5-16,11 19-20 0,-10-2-10 16,3 15 0-16,-5 0 0 15,5 10 0-15</inkml:trace>
  <inkml:trace contextRef="#ctx0" brushRef="#br2" timeOffset="132736.5921">21639 6766 107 0,'0'0'37'15,"0"0"2"-15,-6 15-2 16,-14 4-30-16,-2 10-3 16,-3 4 0-16,2 8-1 15,-5 0-1-15,5 1 1 16,1-4-2-16,7-7 0 0,4-7 0 15,9-8 0-15,2-16 0 16,14 0-1-16,2-12 1 16,4-11-1-16,4-10 1 15,-1-4 0-15,0-4 0 16,-1-2-1-16,-1 1 0 15,-2 2 0-15,-4 7 0 16,-1 5-1-16,0 12-2 16,-1-1-4-16,13 20-13 15,-9-9-16-15,16 16-4 16,-7-9 1-16,14 10-1 15</inkml:trace>
  <inkml:trace contextRef="#ctx0" brushRef="#br2" timeOffset="133080.6118">22029 6769 98 0,'0'0'35'16,"-15"-7"3"-16,-1 14-2 15,-17-10-25-15,4 16-5 16,-8 3 0-16,0 9 0 16,-2 4-1-16,6 6 0 15,-1-2-2-15,12 1 1 16,8-2-2-16,11-7-2 15,13-10 0-15,13-8 0 16,11-12 0-16,5-7 0 16,7-5 0-16,-2-5 0 15,-2-3 0-15,-3 1 0 16,-10-2 0-16,-7 6 0 0,-11 3 0 15,-8 6 0-15,-3 11 0 16,-14-4 0-16,2 14 0 16,0 1 0-16,0 9 0 15,1-4 0-15,11 10-7 16,-9-13-15-16,20 17-10 15,-6-14-9-15,12 6 1 16,-3-14-3-16,15 6 3 16</inkml:trace>
  <inkml:trace contextRef="#ctx0" brushRef="#br2" timeOffset="133443.6325">22309 6892 95 0,'-7'-19'38'0,"7"19"1"15,-25-13 0-15,11 23-21 16,-10 3-12-16,4 11-1 15,-4 6 0-15,4 7-2 16,-1 1 0-16,11 1-1 16,5-11 0-16,11-7-2 15,10-15 0-15,10-13 0 16,8-19 0-16,12-12 0 15,8-12 0-15,0-13 0 16,3-5 0-16,-2-2 0 16,-7 1 0-16,-5 5 0 15,-12 12 0-15,-11 12 0 16,-14 19 0-16,-6 21 0 15,-28 16 0-15,0 20 0 16,-4 17 0-16,-2 10 0 0,5 12-3 16,0-13-17-16,25 12-11 15,-3-20-7-15,26-2-3 16,5-19-3-16,21-6 3 15</inkml:trace>
  <inkml:trace contextRef="#ctx0" brushRef="#br2" timeOffset="133593.6411">22850 7124 139 0,'-32'1'40'16,"5"0"-5"-16,5-6-11 16,0-17-45-16,22 22-6 15,3-36-10-15,15 15-4 16,1-8-3-16,11-1 3 0</inkml:trace>
  <inkml:trace contextRef="#ctx0" brushRef="#br2" timeOffset="134344.684">23510 6789 107 0,'20'-8'37'16,"11"4"1"-16,-5-3-2 0,4 5-33 16,6-3-1-16,-1 8 0 15,-3 1 0-15,-4 8 0 16,-10 4 0-16,-8 8 0 15,-12 5-1-15,-10 7 1 16,-10 4 0-16,-9 6 0 16,-6-1 0-16,0 2-1 15,0-3 0-15,6-10 0 16,11-11 0-16,15-13 1 15,19-16-1-15,14-12 0 16,19-14 0-16,10-13-1 16,7-7 1-16,7-4 0 0,-6 0 1 15,-2 0-2-15,-12 6 0 16,-11 8 0-16,-15 11 0 15,-11 14 0-15,-14 17 0 16,-20 12 0-16,-4 20 0 16,-9 13 0-16,0 9 0 15,4 7 0-15,9-1 0 16,12-5 0-16,22 2 0 15,7-30-21-15,38 7-10 16,-10-26-12-16,27-3 2 16,-6-19-3-16,7-1 1 15</inkml:trace>
  <inkml:trace contextRef="#ctx0" brushRef="#br2" timeOffset="134990.721">24228 7152 70 0,'12'21'36'0,"-6"-3"-2"16,-6 2 2-16,3 13-18 15,-13-3-10-15,7 15-3 16,-13 5-1-16,-1 7-2 15,-6 0 0-15,-1 2-1 16,-4-2-1-16,5-7-1 16,8 2-13-16,-4-17-22 15,15-8 0-15,-3-15 0 16,7-12-1-16</inkml:trace>
  <inkml:trace contextRef="#ctx0" brushRef="#br2" timeOffset="135140.7296">24085 7638 87 0,'-6'-30'37'0,"-9"-3"0"15,3 12 2-15,-12-4-26 16,11 13-7-16,0 1-1 16,13 11-1-16,0 0-2 15,21-12-2-15,10 16-13 16,5-17-23-16,19 3-3 15,0-10 1-15,10-2-2 16</inkml:trace>
  <inkml:trace contextRef="#ctx0" brushRef="#br2" timeOffset="135493.7498">24524 7120 114 0,'-28'48'39'15,"-9"-2"2"-15,8 15-2 16,-9-5-33-16,15 5-2 15,5-6-1-15,4-4-1 16,8-7 0-16,5-5-1 16,4-14 0-16,6-5 0 15,1-9-1-15,6-8 0 16,-1-5 2-16,-1-6-2 15,4-1 0-15,-5 1 0 16,1-2 0-16,-14 10 0 16,16-12 0-16,-16 12 0 15,0 0 0-15,5 13 0 0,-9 1 0 16,3-3 0-16,2 9-6 15,-1-11-1-15,13 12-7 16,-13-21-9-16,29 8-12 16,-13-14-6-16,17 3 2 15,-8-15-1-15</inkml:trace>
  <inkml:trace contextRef="#ctx0" brushRef="#br2" timeOffset="135651.7588">24696 7572 91 0,'0'0'36'16,"0"0"1"-16,-20 4 1 15,18 17-28-15,-17-3-3 16,8 10-3-16,-4 0 0 15,4 1-2-15,5-4-2 16,3-5-2-16,12 1-16 0,-9-21-17 16,19 3-4-16,-1-19 0 15,10 1-1-15</inkml:trace>
  <inkml:trace contextRef="#ctx0" brushRef="#br2" timeOffset="136079.7833">24817 7384 110 0,'-12'0'41'0,"12"0"0"16,0 0-2-16,10 9-34 16,6-11-4-16,6 0 0 15,1 4 0-15,-3 1-1 0,-5 5 1 16,-2 7 0-1,-8 3 0-15,-5 10 1 0,-7 1-1 16,-5 7 1-16,-5-2 0 16,0 3-1-16,-2-6 0 15,3 1 1-15,2-6-2 16,4-5 2-16,6-6-2 15,4-15 0-15,0 0 0 16,22-1 0-16,-4-12 0 16,3-6 0-16,5-2 0 15,-6-5 0-15,5 2 0 16,-4 4 0-16,-5 3 0 15,-2 8 0-15,-14 9 0 16,10 1 0-16,-13 13-3 16,0 2 1-16,1 8-4 0,-4-8-6 15,16 18-8-15,-14-24-11 16,26 11-8-16,-8-13-2 15,16-1 1-15,-2-8 2 16</inkml:trace>
  <inkml:trace contextRef="#ctx0" brushRef="#br2" timeOffset="136484.8064">25219 7653 86 0,'-4'-12'40'15,"-16"-6"-1"-15,1 12 2 16,-6-14-11-16,4 20-25 16,-3 2-2-16,4 9 0 15,0 5-2-15,4 5 0 16,6 3 0-16,6-1 0 15,7-1 0-15,6-5 2 0,1-4-3 16,9-8 0-16,1-6 0 16,4-7 0-16,-1-4 0 15,4-6 0-15,-2-1 0 16,-6 1 0-16,-1 2 0 15,-4 7 0-15,-14 9 0 16,0 0 0-16,4 29 0 16,-22 8 0-16,-10 15 0 15,-5 6 0-15,-8 8 0 16,-2 1-2-16,1-1 0 15,2-6 0-15,7-13 1 16,5-11-1-16,12-18 2 16,16-18 0-16,0 0-1 15,5-22-2-15,13-3-5 0,-2-22-3 16,19 2-5-16,-17-31-10 15,24-1-14-15,-10-17 0 16,3-6-3-16,-9-13 3 16</inkml:trace>
  <inkml:trace contextRef="#ctx0" brushRef="#br2" timeOffset="136950.8331">24388 5940 111 0,'0'0'39'0,"19"-16"0"16,15 11-1-16,2-1-35 15,10 5-2-15,3 5 1 16,-5 8-1-16,-6 8 1 16,-7 10-1-16,-20 6 0 15,-14 10 1-15,-20 3 0 16,-17 6 0-16,-17-2 1 15,4 5 0-15,-8-6 0 0,9-6-1 16,13-6-2-16,22-7 0 16,21-9 0-16,29-8 0 15,28-9 0-15,15-11 0 16,26 8-16-16,-8-19-9 15,26 21-11-15,-16-10-8 16,4 14 0-16,-18-1 2 16</inkml:trace>
  <inkml:trace contextRef="#ctx0" brushRef="#br2" timeOffset="137109.8422">25333 6745 118 0,'-15'11'43'16,"-11"-16"2"-16,26 5-3 15,-29-32-35-15,22 7-7 0,7 1 0 16,-7-8-9-16,14 18-16 15,-25-9-10-15,6 16-10 16,-14-3 1-16,4 13-1 16</inkml:trace>
  <inkml:trace contextRef="#ctx0" brushRef="#br3" timeOffset="142119.1287">25039 5325 82 0,'-3'12'36'0,"3"-12"-1"15,0 0 1-15,-19-7-34 16,7 6 0-16,-11 3-2 15,-5 4 1-15,-12 2 0 16,-13 5-1-16,-9 2 0 16,-11 2 1-16,-13 1-1 15,-7 3 1-15,-13-4 0 0,-9 4 0 16,-9-4 1-16,-8 2-1 15,-11-2 1-15,-14 0-1 16,-10 1 1-16,-6 0-1 16,-14 1-1-16,-8 1 1 15,-6 5-2-15,-13-1 3 16,-9 3-3-16,-6 1 2 15,-9 1 0-15,-6 2-1 16,-3 1 1-16,-6-4 0 16,-5 2 0-16,-2 0-2 15,-1-2 2-15,-4-2-1 16,3 2-1-16,-4 3 0 15,0-2 0-15,4 2 0 16,2-1 0-16,4 0 1 16,11 0-1-16,8-5 1 0,11 1-1 15,21-8 1-15,19-4 0 16,18-2 0-16,20-7 0 15,20-1-1-15,17-5 1 16,16-2-1-16,18-2 1 16,7 2-1-16,12-1 1 15,5-1-1-15,12 3 1 16,7-1 0-16,9 2 0 15,8 0 0-15,17 1 1 16,0 0-1-16,0 0 1 16,21-3-1-16,6 4 1 15,8 3 0-15,5 6-1 0,0 3 0 16,4 9 1-16,-4 9-1 15,1 10 1-15,-6 8 1 16,-7 11-2-16,-6 11 2 16,-1 12-2-16,-4 7 2 15,-4 11-1-15,-1 4 0 16,0 4-1-16,-1 7-1 15,2 4 1-15,3 1 0 16,-3-2-1-16,1 5 2 16,-6-1-1-16,-1 0 0 15,-5 6 1-15,-2-4-1 16,-6-7 1-16,1 3-1 15,-6-10 2-15,3-7-3 16,1-12 2-16,1-8-1 16,5-16 1-16,2-10-1 0,4-11 1 15,4-10-1-15,3-9 0 16,-1-8 0-16,6-5 0 15,-2-4 0-15,-4-4 0 16,1-2 0-16,1 2 0 16,-13-7 0-16,19 6 0 15,-4 0 0-15,4-1 0 16,9 1 0-16,6-2 0 15,17 1 0-15,15-5 1 16,17-3-1-16,14 2 0 16,21-3 0-16,18-3 0 15,14 0 0-15,15-1 0 16,17 1 0-16,12 1 0 15,16 0 0-15,18-3 0 0,17 1 0 16,16-3 0-16,19-1 0 16,16-3 0-16,15-2-1 15,58 1 1-15,-30-1 0 16,56 2 0-16,-35 0 0 15,0 3 0-15,2 1 0 16,-2 2 0-16,-5 2-1 16,-58 0 1-16,27 4-1 15,-71 2-1-15,12 3-1 16,-30 4 1-16,-42 0 0 15,-37 3-1-15,-36-1 0 16,-32 7-5-16,-36-11-26 16,-10 3-2-16,-19-11 0 15,-7-5-2-15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19:59:34.2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1352 1277 39 0,'0'0'30'16,"26"-60"2"-16,-26 60 0 15,21-47-21-15,-21 47 1 16,0 0 0-16,26-56 0 15,-26 56-2-15,11-15-3 16,-11 15-1-16,21 17-1 0,-20 21-2 16,4 19-1-16,-5 22-1 15,-6 16-1-15,-2 17-1 16,2-4 1-16,1-9-2 15,4-9 0-15,2-19-8 16,17-10-26-16,-5-28 0 16,12-14-1-16,0-27-2 15</inkml:trace>
  <inkml:trace contextRef="#ctx0" brushRef="#br0" timeOffset="217.0124">1587 1122 102 0,'-21'-61'39'16,"21"61"-1"-16,-2-53-3 16,2 53-33-16,32-46-1 15,-32 46 0-15,68-39-1 16,-20 24-2-16,4 2-4 15,5 5-32-15,-1 3-1 16,4 2 0-16,-5 3-1 16</inkml:trace>
  <inkml:trace contextRef="#ctx0" brushRef="#br0" timeOffset="435.0249">1489 1567 83 0,'-32'22'39'16,"15"-16"0"-16,17-6 0 15,31-12-20-15,16-8-17 16,23-7-2-16,6 2 1 16,18-2-2-16,1-1 0 15,9 5-4-15,-11-2-11 16,11 9-21-16,-18 1-1 15,0 0 1-15,-12-2-2 16</inkml:trace>
  <inkml:trace contextRef="#ctx0" brushRef="#br0" timeOffset="627.0359">2753 1223 103 0,'-11'32'38'0,"-14"6"1"16,6 14-1-16,-12 2-36 15,6 8-1-15,1 1 1 16,5 2-2-16,3-5 0 15,3-8-6-15,19-6-30 16,-1-17-4-16,14-13 1 16,6-21 0-16</inkml:trace>
  <inkml:trace contextRef="#ctx0" brushRef="#br0" timeOffset="777.0445">2805 1089 94 0,'-26'-47'36'0,"26"47"-24"15,-61-81-11-15,61 81-37 16,-42-65-3-16,42 65 1 16</inkml:trace>
  <inkml:trace contextRef="#ctx0" brushRef="#br0" timeOffset="1212.0693">3426 1364 95 0,'-60'2'39'16,"2"10"1"-16,-17-2-1 15,13 22-33-15,-7-2-1 16,5 12-1-16,12 3 0 15,13 5-1-15,18-4 0 16,21-6-2-16,24-12 0 16,22-17 0-16,25-23 0 15,15-19 1-15,11-20-1 16,6-21 1-16,-51 27 0 15,6-8 0-15,-7-3-1 16,6-6 0-16,-9-1 1 16,1-1-2-16,-13 1 0 15,2 3 0-15,-13 11 0 16,-25 49 0-16,28-68-2 0,-42 60 4 15,-1 2-4-15,-13 30 2 16,-9 26-1-16,-1 42 0 16,-4 28-2-16,15 11-2 15,19 2-14-15,32-57-18 16,36-12-5-16,0-23 0 15,19-10 0-15</inkml:trace>
  <inkml:trace contextRef="#ctx0" brushRef="#br0" timeOffset="1562.0893">4280 1256 105 0,'-28'32'39'15,"2"14"2"-15,-14 1-1 16,14 12-35-16,1-7-1 15,10-1-1-15,7-11 0 16,15-4-1-16,8-15-1 16,19-13 0-16,7-16 0 15,10-16 1-15,3-10-1 16,5-7 1-16,-5-9-1 15,-2-4 1-15,-5 2 0 16,-9 7-2-16,-9 10 0 16,-11 10 0-16,-4 13 0 15,-14 12 0-15,-4 24 0 16,-15 9 0-16,-1 12 0 15,1 8 0-15,1 6-6 16,0 2-5-16,27-1-23 0,-6-13-8 16,33-5-1-16,6-16 0 15</inkml:trace>
  <inkml:trace contextRef="#ctx0" brushRef="#br0" timeOffset="1982.1133">5415 1265 113 0,'-43'14'39'0,"-12"2"1"16,1 12-5-16,-7-5-28 16,8 2-2-16,-2 4 0 15,11 6-2-15,8 4-1 16,18-2-1-16,13 1 0 15,24-1-2-15,17-6 1 16,19-5-3-16,22-7 0 16,7-10-2-16,12-8-3 0,-4-23-17 15,11 1-14-15,-14-17 0 16,0 1 0-16,-18-11 0 15</inkml:trace>
  <inkml:trace contextRef="#ctx0" brushRef="#br0" timeOffset="2147.1227">6023 1232 113 0,'-5'26'38'15,"-15"11"1"-15,5 17-1 16,-7 11-34-16,8-3-1 16,0 1-1-16,5 1-2 15,9-6-4-15,-6-19-25 16,21 1-10-16,0-21 0 0,18-9-1 15,-9-22 0-15</inkml:trace>
  <inkml:trace contextRef="#ctx0" brushRef="#br0" timeOffset="2300.1316">6146 1131 123 0,'0'0'38'0,"-38"-78"0"15,38 78-18-15,-37-73-58 16,37 73-1-16,-16-52-2 15,16 52-1-15</inkml:trace>
  <inkml:trace contextRef="#ctx0" brushRef="#br0" timeOffset="2747.1572">6681 1273 125 0,'-59'-13'40'0,"3"12"2"16,-16 0-5-16,3 13-32 16,-4 7-1-16,5 10-2 15,2 4-2-15,14 9 0 16,17 2 0-16,17 1 0 15,22-4 0-15,21-6 0 16,20-12 0-16,17-9 0 0,18-10 0 16,2-13 0-16,4-10 0 15,-4-10 0-15,-10-7 0 16,-6-6 0-16,-17 1 0 15,-13-2 0-15,-8 5 0 16,-10 6 0-16,-7 8 0 16,-15 9 0-16,-6 11 0 15,-11 11 0-15,-5 14 0 16,-1 3 0-16,5 8 0 15,0 4 0-15,11 2 0 16,10-5 0-16,16-1-8 16,6-18-9-16,30 2-17 15,-4-16-7-15,15 2 1 16,-9-16-2-16</inkml:trace>
  <inkml:trace contextRef="#ctx0" brushRef="#br0" timeOffset="3057.1749">7335 1303 80 0,'10'4'38'16,"-17"6"-1"-16,4 14 1 15,-15-1-12-15,4 14-21 16,-1 2-3-16,1 5 0 16,1 0 0-16,2-1-1 15,0-10 1-15,4-3 0 16,4-9 1-16,3-21-1 15,12 0 1-15,3-21 1 16,-1-11-2-16,4-10 2 0,3-12-2 16,5-8-2-16,-26 62 0 15,32-69 0-15,-32 69 0 16,31-73 0-16,-31 73 0 15,37-61 0-15,-37 61-3 16,33-57-16-16,-33 57-12 16,52-42-10-16,-52 42-2 15,43-27 0-15,25 14 0 16</inkml:trace>
  <inkml:trace contextRef="#ctx0" brushRef="#br0" timeOffset="3493.1998">8104 1185 117 0,'-15'-1'41'15,"-4"8"1"-15,5 16-2 16,-11 3-35-16,3 6-1 16,3 9-1-16,-5 3 0 15,5 5-3-15,6 0 0 16,4-3 0-16,7-4 0 15,10-14 0-15,7-11 0 16,12-17 0-16,8-9 0 16,8-12 0-16,6-14 0 15,9-7 0-15,7-10 0 16,-1-1 0-16,-3 3 0 15,-6 9 0-15,-4 4 0 16,-12 15 0-16,-16 16 0 16,-10 19 0-16,-16 18 0 15,-11 21 0-15,-16 19-2 0,-9 16 2 16,-6 18 0-16,-9 3 0 15,-1 5-1-15,0-2 1 16,2 4-2-16,1-11 3 16,1-8-1-16,5-10 0 15,2-16 0-15,1-7-3 16,-3-21-3-16,8-5-14 15,-17-39-14-15,19-8-7 16,-4-38-1-16,14-17-2 16</inkml:trace>
  <inkml:trace contextRef="#ctx0" brushRef="#br0" timeOffset="4477.2561">9833 1056 54 0,'0'0'36'15,"33"-61"0"-15,-33 61 0 0,0 0-16 16,0 0-5-16,-9-28-4 15,-10 56-5-15,-5 22 0 16,1 13-3-16,-1 6 0 16,-1 3-1-16,4-2 0 15,0-9-3-15,8-15 2 16,4-12-1-16,3-15 1 15,6-19-1-15,0 0 1 16,10-13 0-16,1-18 0 16,2-10 0-16,-13 41 0 15,15-59 2-15,-15 59-2 16,23-75 0-16,-23 75-2 0,23-84 3 15,-23 84-3-15,26-82 2 16,-26 82-1-16,17-70 0 16,-17 70 2-16,20-50-1 15,-20 50 2-15,0 0-2 16,0 0 1-16,0 0-1 15,88-26 0-15,-88 26-1 16,49 22 0-16,-49-22 0 16,73 23 2-16,-73-23-2 15,98 9 0-15,-44-11 0 16,7-3 0-16,-3-8 0 15,3-3 0-15,-2-9 0 16,3 2 0-16,-10-7 0 16,2 5 0-16,-54 25 0 15,79-43 0-15,-79 43 0 0,45-13 0 16,-54 27 0-16,3 37 0 15,-24 24 0-15,-5 24 0 16,0 19-3-16,9 6-2 16,14-5-10-16,13-30-14 15,27-19-12-15,1-24 0 16,20-12-3-16,-3-18 3 15</inkml:trace>
  <inkml:trace contextRef="#ctx0" brushRef="#br0" timeOffset="4890.2796">11193 1191 115 0,'-47'6'40'15,"-4"18"1"-15,-23 8-5 16,8 15-31-16,1-6-1 15,7 11-1-15,6-6-1 16,15 0 0-16,17-9 0 16,20-8-1-16,27-17-1 15,17-11 1-15,19-9-1 16,9-15 0-16,12-10 1 15,-2-13-1-15,-3-2 0 16,-9-4 0-16,-70 52 2 16,58-49-2-16,-58 49 0 15,29-42 0-15,-15 9 0 16,-19 16 0-16,-13 14 0 0,-11 15-2 15,-3 10 2-15,-2 11 0 16,5 6-2-16,21 2 2 16,13-4-1-16,22-13-1 15,16-9-2-15,19-10-1 16,15-6-7-16,-5-19-20 15,18-1-9-15,-9-11 1 16,5 3-1-16</inkml:trace>
  <inkml:trace contextRef="#ctx0" brushRef="#br0" timeOffset="5183.2965">11877 1247 102 0,'-25'28'38'16,"-10"7"1"-16,13 5 0 16,-12 4-34-16,15-3 0 15,4-6-1-15,7-5-1 0,6-6-1 16,8-6 0-16,5-12 0 15,3-9-1-15,8-12 0 16,3-11 0-16,-1-7 1 16,-1-8-1-16,0-6 0 15,0-3-1-15,-23 50 2 16,19-53-2-16,-19 53 2 15,15-48-2-15,-15 48 3 16,0 0-3-16,23-57 0 16,-23 57-3-16,0 0-1 15,0 0-12-15,71-58-16 16,-71 58-9-16,57-25 0 15,-57 25-1-15</inkml:trace>
  <inkml:trace contextRef="#ctx0" brushRef="#br0" timeOffset="5408.3094">12660 721 116 0,'0'0'41'0,"0"0"3"15,0 0-7-15,39-1-31 16,-67 69-2-16,-10 33 0 15,-10 24-3-15,2 18 1 16,9 0-2-16,18-11-5 16,12-18-2-16,8-59-20 15,34-16-14-15,-2-27-1 0,23-15 0 16,1-22-1-16</inkml:trace>
  <inkml:trace contextRef="#ctx0" brushRef="#br0" timeOffset="5720.3272">12992 1144 107 0,'0'0'42'0,"-34"-46"3"16,34 46-1-16,-55-26-29 16,-20 18-13-16,-14 15-2 15,10 22 0-15,-3 17 0 16,18 8 0-16,28-10 0 15,36-5 0-15,41-15 0 16,16-3 0-16,12 0 0 0,7-2 0 16,2-3 0-16,-3-4 0 15,-4 2 0-15,-10 1 0 16,-7 1 0-16,-5 1 0 15,-9-2 0-15,-3 1 0 16,-4 2 0-16,-5-7-5 16,16 8-16-16,-21-13-15 15,20 9-6-15,-9-6-2 16,19 4 1-16</inkml:trace>
  <inkml:trace contextRef="#ctx0" brushRef="#br0" timeOffset="5870.3358">13757 1571 133 0,'0'0'45'0,"-26"-6"-3"15,26 6-7-15,-11-1-39 16,-1-14-22-16,24 16-15 16,-12-1-4-16,10 19 0 15,0 4-1-15</inkml:trace>
  <inkml:trace contextRef="#ctx0" brushRef="#br1" timeOffset="10642.6088">1516 1975 27 0,'19'-9'29'0,"-8"3"1"16,-11 6-1-16,21 0-13 15,-21 0-3-15,19 2-4 16,-19-2-2-16,31 2-3 15,-6-3 0-15,9 4-1 16,10-3-1-16,6-6-1 16,11 3-1-16,5-4 0 15,8-3 1-15,3 2 0 0,3-1-1 16,0 3 1-16,6 0-1 15,4 3 1-15,1 3-1 16,4 2 0-16,7-2-1 16,7 1 2-16,11-2-2 15,2-2 1-15,7 2 0 16,5-2-1-16,5-5 1 15,7 6 2-15,2 1-2 16,-1 1 0-16,-2 3 0 16,7 0 0-16,2 4 1 15,-1-1-2-15,0 4 2 16,1-1-2-16,6-1 2 15,5 2-2-15,2-5 2 16,0-1-1-16,5-5 0 0,4 0 2 16,2-3-1-16,3 1 0 15,-2-2-1-15,0 0 1 16,0 4-1-16,3 2 0 15,-8 4 0-15,2 2-1 16,-5-2 1-16,2-3-2 16,-2-1 2-16,0-1-1 15,4-3 1-15,-4 0 0 16,5-5 0-16,3 0 0 15,2-3 0-15,4 3 1 16,1-1-1-16,1 0 0 16,1 1 0-16,-1 0 1 15,-2 2-1-15,-4-1 0 0,-1 4 0 16,-8 1 0-16,-3 0 1 15,-5 2-2-15,-5 0 2 16,-3 0-1-16,-6 2 0 16,-5-4 0-16,-12 1 0 15,-2 0 1-15,-8-1 0 16,-11 1 0-16,-7-4 0 15,-13 2 1-15,-11-1-1 16,-11 2 1-16,-9 0-1 16,-11 0 0-16,-9 0 0 15,-11 1-1-15,-8-1 1 16,-6 1-1-16,-2-1 0 15,-3 1 1-15,5 0-1 16,-1 1 0-16,0-1 1 16,3 0-1-16,1 1 1 0,2 0-1 15,-3 1 0-15,1-1 0 16,-5 1 1-16,-1 0-1 15,-13-1 0-15,19 1 0 16,-19-1 1-16,16-2-1 16,-7 1 0-16,6 0 1 15,6-3-1-15,1 2 0 16,3 0 1-16,0-1-1 15,-2 0 0-15,-1 3 0 16,-7 1 0-16,-15-1 0 16,11 7-1-16,-11-7 0 15,-12 14-4-15,-5-13-21 16,17-1-8-16,-24 13 0 15,24-13-2-15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0:07:29.51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1188 2756 69 0,'-11'13'32'0,"-4"13"0"15,-5 9-1 1,-7 10-27-16,1 17 2 0,-9 8-2 16,8 12-1-16,-10-2 1 15,10 3 0-15,-1-12-1 16,11-5-1-16,6-20 1 15,11-13 0-15,0-33 0 16,23-2 1-16,6-29-1 16,4-14 2-16,4-20-1 15,6-12 0-15,-4-14-1 16,2-3 0-16,-7-8-1 15,-3 5 0-15,-7 4-1 16,-4 11-2-16,-7 9 1 16,0 17-1-16,-3 11 1 15,4 13-2-15,-2 17 2 16,6 16 0-16,2 18 1 0,2 16 0 15,4 16-1-15,1 10 2 16,2 17-2-16,-6 13 1 16,2 10-1-16,-8 3-3 15,-3 2-1-15,-12-13-8 16,5 5-25-16,-14-24-2 15,5-5 1-15,-11-29-3 16</inkml:trace>
  <inkml:trace contextRef="#ctx0" brushRef="#br0" timeOffset="165.0094">1177 3028 113 0,'-18'-10'39'15,"5"-6"0"-15,13 16 0 0,27-3-38 16,14-6-3-16,35 4-33 15,1-9-4-15,20 5 1 16,4-3-3-16</inkml:trace>
  <inkml:trace contextRef="#ctx0" brushRef="#br0" timeOffset="783.0448">3119 2855 76 0,'10'15'35'0,"-6"6"0"16,1 16 0-16,-1 4-30 16,8 16-1-16,-3 6 0 15,5 15 0-15,-7 2-1 16,-1 8 0-16,-10-2 0 15,-5 1-1-15,-11-9 0 16,-6 0-1-16,-12-14 1 0,-8-10-1 16,-10-16 0-16,-5-18-3 15,4-17-6-15,-13-31-20 16,20-7-7-16,-4-32 0 15,16-9-3-15</inkml:trace>
  <inkml:trace contextRef="#ctx0" brushRef="#br0" timeOffset="923.0528">2822 2460 85 0,'12'-5'36'15,"-12"5"-6"-15,13-5-24 16,-1 5-39-16,2-6-2 0,11 7 0 15</inkml:trace>
  <inkml:trace contextRef="#ctx0" brushRef="#br0" timeOffset="1319.0755">3603 2694 92 0,'-1'38'36'0,"-9"-6"1"15,2 11 0-15,-11-6-33 16,10 5-1-16,2 0 0 0,0 6 0 16,5-4-1-16,4 0 0 15,10-6-1-15,3-10 0 16,8-10-1-16,7-11 1 15,8-15-1-15,6-12 0 16,3-11 0-16,-3-5 0 16,1-9 1-16,-6-1-1 15,-5 4 1-15,-11-1-1 16,-6 12 0-16,-6 4 0 15,-7 12 0-15,-4 15-1 16,-11 2 1-16,2 16 0 16,-1 10-1-16,3 5 0 15,7 7-1-15,0 0-4 16,26 9-27-16,-8-16-5 0,18 3 1 15,2-17-2-15</inkml:trace>
  <inkml:trace contextRef="#ctx0" brushRef="#br0" timeOffset="1719.0983">4477 2710 97 0,'-41'5'38'16,"5"21"1"-16,-13 4 0 15,9 18-34-15,-3 3 0 16,12 3-2-16,6-4 0 16,13-4 0-16,14-15-2 15,18-12 1-15,14-24 0 0,13-16-1 16,11-18 1-16,8-13-1 15,4-17 0-15,-2-11-1 16,-4-4 1-16,-12-3-2 16,-6 2 2-16,-12 14-2 15,-12 8 1-15,-14 16-1 16,-10 26 0-16,-12 23 1 15,-8 25-1-15,-4 22 2 16,-2 19-1-16,2 8 0 16,6 11-1-16,10-1 0 15,11 1-2-15,14-14-1 16,22 5-17-16,-2-36-11 15,29 7-5-15,-4-31-1 16,16-1 0-16</inkml:trace>
  <inkml:trace contextRef="#ctx0" brushRef="#br0" timeOffset="2186.1251">5230 2713 114 0,'-40'-1'38'0,"-15"1"2"15,10 19-2-15,-3 4-33 16,1 11-2-16,3 3 0 15,14 6-1-15,10-3-1 16,16 3 1-16,11-10-1 16,19-4 0-16,9-13 0 15,10-6 0-15,5-14-1 0,2-9 1 16,1-9-1-16,-4-9 0 15,-5-6 0-15,-7-5 0 16,-9 0 0-16,-3 3 1 16,-9 4-1-16,-4 8 0 15,-11 13 0-15,-1 14 0 16,-13 21-1-16,-1 19 1 15,-4 27 0-15,-1 11-1 16,-4 24 0-16,1 9 0 16,-1 12 1-16,1 3-1 15,1-4 1-15,-2-9 0 16,-4-16 0-16,1-12 0 15,-7-20 0-15,0-18 0 16,-1-19 0-16,-1-20-1 16,0-24-1-16,7-16-1 15,3-15-2-15,0-30-12 0,22 5-11 16,-8-29-8-16,22 11-1 15,-1-15-2-15,20 17 2 16</inkml:trace>
  <inkml:trace contextRef="#ctx0" brushRef="#br0" timeOffset="2613.1495">5641 2867 109 0,'0'15'37'16,"0"-15"1"-16,5 16-1 16,10-16-35-16,13-1 0 15,5-4 0-15,5-6-1 16,4-2 1-16,6-9-1 15,-7-1 0-15,0-5-1 16,-6-4 2-16,-11-1-1 16,-6-3-1-16,-8 3 1 15,-8 1 0-15,-7 5 1 16,-10 8-2-16,-8 10 2 15,-9 12-1-15,-6 17 0 16,-10 12 0-16,1 13 1 16,-2 9-1-16,4 9 0 15,6-2 0-15,14 1 0 0,13-8 0 16,18-9-1-16,22-16 0 15,13-13-3-15,19-11-1 16,8-28-16-16,27 9-16 16,-10-27-3-16,14 3 0 15,-12-16-1-15</inkml:trace>
  <inkml:trace contextRef="#ctx0" brushRef="#br0" timeOffset="3123.1785">6477 2663 114 0,'-28'37'38'0,"-15"-6"2"15,11 16-2-15,-13-6-32 16,16 7 0-16,3-9-2 0,6-1-1 16,6-7-1-16,9-8-1 15,11-11 0-15,10-12 1 16,6-13-2-16,7-11 0 15,4-5 0-15,-1-11 0 16,1-3 0-16,-4-5 0 16,-5 0 0-16,-4 7 0 15,-10 10 0-15,-2 5 0 16,-4 12 0-16,-4 14 0 15,0 0 0-15,-10 26 0 16,7-3 0-16,1 2 0 16,2 4 0-16,5 0 0 15,5-7 0-15,6-8 0 16,7-10 0-16,5-6 0 0,7-8 0 15,3-8 0-15,2-9 0 16,-1-6 0-16,2 2 0 16,-7 0 0-16,-3 6 0 15,-8 3 0-15,-8 9 0 16,-15 13 0-16,4 18 0 15,-13 10 0-15,-8 9 0 16,1 7 0-16,-2 4 0 16,1 4 0-16,9 1 0 15,8-7-5-15,23 7-15 16,-3-27-12-16,26 8-9 15,2-21-1-15,19-1 0 16,3-20 0-16</inkml:trace>
  <inkml:trace contextRef="#ctx0" brushRef="#br0" timeOffset="3605.2061">7163 2761 82 0,'18'8'38'0,"-4"-11"-1"16,11 7 1-16,-3-16-19 16,13 5-16-16,6-6 0 15,8-2 0-15,0-4 0 16,2 0-1-16,-6-3 0 15,-5-1 0-15,-6-3-1 16,-12 4 0-16,-16 3 0 16,-11 3-2-16,-13 4 2 15,-12 9 0-15,-11 7 0 16,-6 13 1-16,-10 10 0 15,1 8 0-15,4 5 0 16,8 7 1-16,7-1-1 16,17 2-1-16,17-7-1 15,17-10 0-15,23-5-1 0,14-14-2 16,18 0-4-16,3-27-15 15,20 10-15-15,-11-21-2 16,4 7 0-16,-14-20-1 16</inkml:trace>
  <inkml:trace contextRef="#ctx0" brushRef="#br0" timeOffset="3956.2263">8010 2667 114 0,'-27'12'39'0,"9"11"1"16,-15-7-1-16,4 12-34 15,1 2-1-15,3 1-2 16,-3 5 0-16,4-3 0 15,7-3 0-15,7-5-1 16,6-4 0-16,7-7 0 0,8-12 0 16,8-8 1-16,5-10-2 15,7-7 0-15,-2-10 0 16,4 0 0-16,1-9 0 15,-3 3 0-15,-5 2 0 16,-3 6 0-16,-3 6 0 16,-8 14 0-16,-12 11 0 15,13 2 0-15,-12 14 0 16,2 6 0-16,-3 4 0 15,2-1 0-15,3 4 0 16,5-12 0-16,8-1-5 16,4-16-9-16,20 12-12 15,-12-27-10-15,26 6-5 16,-7-25 1-16,17 1-2 15</inkml:trace>
  <inkml:trace contextRef="#ctx0" brushRef="#br0" timeOffset="4152.2374">8851 2060 110 0,'-18'-5'40'0,"-3"38"2"16,-20 11-3-16,3 27-35 16,-5 7-1-16,6 18 1 15,-5 2-2-15,5 0-1 16,8-3-2-16,7-10-2 15,15 2-19-15,-9-30-15 16,18-3-3-16,-6-29-1 16,14-3 0-16</inkml:trace>
  <inkml:trace contextRef="#ctx0" brushRef="#br0" timeOffset="4325.2473">8431 2520 124 0,'0'0'40'0,"0"0"3"16,13 1-2-16,21 3-38 15,5 1-2-15,14-2-3 16,2-7-10-16,24 12-20 16,-13-18-10-16,13 7-1 15,-10-14-2-15</inkml:trace>
  <inkml:trace contextRef="#ctx0" brushRef="#br0" timeOffset="5241.2998">2466 2160 79 0,'0'0'38'15,"-7"18"-1"-15,-2-2-1 16,1 11-24-16,-3 2-11 15,4 2 0-15,-1 1-2 16,7-2-1-16,15-3-3 16,0-17-1-16,16 2-3 15,-2-27-2-15,13 4 1 16,-4-19 0-16,11 8-5 15,-19-18-1-15,9 13 4 16,-19-5 9-16,-8 6 6 16,-4 14 2-16,-17 2 2 15,10 10 1-15,-27 17 6 0,17 15 3 16,-13-6-3-16,13 9-13 15,10 0-30-15,10-4-3 16,14-8-3-16,13-10-1 16</inkml:trace>
  <inkml:trace contextRef="#ctx0" brushRef="#br0" timeOffset="5851.3346">9334 2100 86 0,'0'0'36'16,"0"0"0"-16,0 0 0 0,-31 22-35 16,15-8 0-16,1 3 0 15,1 3-2-15,9 6-9 16,2-14-25-16,15 3 1 15,5-15-2-15,13-2 0 16</inkml:trace>
  <inkml:trace contextRef="#ctx0" brushRef="#br0" timeOffset="5986.3424">9504 2153 92 0,'-12'25'36'0,"-5"0"-8"15,8-4-27-15,8 5-35 16,1-11-3-16,14 6 0 15</inkml:trace>
  <inkml:trace contextRef="#ctx0" brushRef="#br0" timeOffset="6777.3877">9991 2630 90 0,'0'0'35'0,"3"11"1"16,-8 14 0-16,-17-1-33 16,2 13 0-16,-4-1-1 15,-4 7 0-15,0-3 0 16,5 3-1-16,4-11 0 15,8-4 1-15,3-10-1 0,8-8 0 16,0-10 0-16,16-6-1 16,-1-13 1-16,6-9 0 15,1-9 0-15,1-6 0 16,-1-5 0-16,0-4-2 15,-6 4 1-15,0 3 0 16,-5 8 0-16,-7 7-1 16,0 9 1-16,-3 9-1 15,-1 12 1-15,0 0 1 16,7 16-1-16,1 2 2 15,1 4-2-15,6 4 2 16,9 1-1-16,2-2 1 16,8-4-1-16,9-4 0 15,3-12 0-15,5-5 1 0,2-9-1 16,4-8 1-1,-3-6-1-15,0-3-1 0,-8-2 1 16,-8 1-1-16,-8 4 1 16,-4 3-2-16,-10 7 1 15,-16 13-1-15,0 0 2 16,0 10 0-16,-16 14-1 15,-6 12 1-15,-2 9-1 16,-1 4 0-16,3 6-2 16,5 0-1-16,18 3-10 15,-2-23-20-15,33 8-5 16,1-30 0-16,20 3-1 15</inkml:trace>
  <inkml:trace contextRef="#ctx0" brushRef="#br0" timeOffset="7157.4094">11016 2588 89 0,'-43'22'38'16,"-9"2"-1"-16,0 17 2 15,-6 2-33-15,8 5 0 16,4 0-2-16,12 0-1 15,13-5-1-15,17-9 0 16,13-8 0-16,14-10 0 16,17-13-1-16,7-8 0 15,9-9 1-15,3-12-1 16,-5-7 0-16,-3-2 0 15,-8-6 0-15,-9 2-1 0,-9 3 1 16,-11 5-1-16,-12 8 1 16,-6 7-1-16,-8 12-1 15,-4 12 1-15,-4 13-1 16,-1 4 1-16,3 6-1 15,7 6 1-15,6 0-1 16,9-2 0-16,17-3-2 16,8-11-2-16,21-3-6 15,-1-21-19-15,22 7-7 16,-8-19-1-16,11 4 0 15</inkml:trace>
  <inkml:trace contextRef="#ctx0" brushRef="#br0" timeOffset="7466.4271">11581 2780 95 0,'-27'9'35'0,"3"16"0"15,-9-3 1-15,9 12-29 16,-5-4-3-16,11 11 0 16,2-9-2-16,7 2 1 15,5-9-2-15,9-7 1 16,9-10 0-16,3-10-1 15,9-13 1-15,0-7 0 16,6-9 0-16,-1-7-1 16,-5-7 1-16,0-1-1 15,-6 1 0-15,-4 0 0 16,-5 9 0-16,-1 4-1 15,-6 7 0-15,4 5 0 16,2 8-1-16,1 1-3 0,9 6-2 16,-3-9-5-16,19 15-21 15,-8-16-7-15,15 6 3 16,-8-15-4-16</inkml:trace>
  <inkml:trace contextRef="#ctx0" brushRef="#br0" timeOffset="7676.4391">12304 2061 78 0,'1'-25'37'15,"-1"25"0"-15,-16 18 1 16,-2 32-15-16,-16 12-17 16,2 18-1-16,-2 14-2 15,6 15 1-15,0 2-2 16,13 1 0-16,6-6-1 15,9-12-1-15,14-9-7 0,0-31-22 16,21-6-9-16,-5-29 0 16,14-10-1-16,-6-23-2 15</inkml:trace>
  <inkml:trace contextRef="#ctx0" brushRef="#br0" timeOffset="7916.4528">12412 2540 88 0,'-32'-5'39'16,"-17"6"1"-16,7 23 3 15,-13-7-18-15,11 18-21 16,7-1-1-16,11 3 1 16,13-3-2-16,18-2 0 0,15-9-1 15,17 0 0-15,10-4-1 16,11-10 1-16,6-2-1 15,1-5-2-15,1 0-2 16,-12-11-14-16,10 15-20 16,-22-14-3-16,3 9-1 15,-16-8-1-15</inkml:trace>
  <inkml:trace contextRef="#ctx0" brushRef="#br0" timeOffset="8389.4798">14030 2249 75 0,'26'-37'36'15,"2"16"0"-15,-13-4 0 16,0 19-30-16,-15 6-2 16,1 13 0-16,-12 17 0 15,2 17-1-15,-7 12 0 16,-4 10-1-16,-3 12 0 15,1 5 0-15,4-1-1 16,-2-7-1-16,16 3-23 16,-7-26-10-16,15-6-2 15,-2-20-1-15,9-10-2 16</inkml:trace>
  <inkml:trace contextRef="#ctx0" brushRef="#br0" timeOffset="8878.5078">13840 2529 98 0,'-23'-11'37'15,"-2"-2"2"-15,14 17-1 16,11-4-32-16,-3 14-3 16,24-6-1-16,12 3-1 15,11-2 0-15,13 3 2 16,9-2-2-16,6-1 1 15,7-1-1-15,-3-2 1 16,-5 1-2-16,-5-4 1 16,-15-1 0-16,-8 1 0 15,-16-3-1-15,-7-1 1 0,-20 1 0 16,0 0-1-16,-15-13 1 15,-8 12 0-15,-5 5 0 16,-10 4-1-16,0 6 2 16,-5 14-1-16,1 5 0 15,7 4 0-15,9 5 0 16,7-2 0-16,14-3-1 15,15-1 1-15,16-11-1 16,16-13 1-16,8-10-1 16,5-10 1-16,7-7 0 15,-7-7-1-15,-2-13 2 16,-13-3-2-16,-12-1 0 15,-18 3-2-15,-11 2 0 16,-14 4-2-16,-8 7 0 16,-9 4-3-16,8 25-14 0,-15-12-11 15,20 19-10-15,2-5 2 16,21 14-2-16,8-10 3 15</inkml:trace>
  <inkml:trace contextRef="#ctx0" brushRef="#br0" timeOffset="9465.5414">15939 2028 99 0,'0'0'37'0,"-14"15"1"16,-1 12-5-16,-8 6-31 15,-1 12 0-15,-5 14-1 16,1 13 3-16,-1 6-2 16,-3 11 2-16,7 0-2 15,1 1 2-15,2-10-2 0,7-7 1 16,5-14-1-16,3-11-1 15,8-16 1-15,9-14-2 16,5-17 2-16,8-13-1 16,8-12 0-16,2-10 1 15,5-8-2-15,1-3 1 16,-2 0-1-16,-4 2-1 15,-5 10 1-15,-5 8 0 16,-4 15 1-16,-9 13-1 16,-4 16 1-16,-5 9-1 15,-2 9 1-15,1 9 0 16,5 5-1-16,-1 1-4 15,14 3-6-15,-8-19-17 16,23 2-10-16,-7-19-3 16,18-1-1-16,-4-23 0 0</inkml:trace>
  <inkml:trace contextRef="#ctx0" brushRef="#br0" timeOffset="9839.5628">16246 2667 114 0,'-18'8'39'0,"-1"-3"1"15,13 13-2-15,18-10-37 16,4 5 0-16,16-7-1 16,8-1 1-16,9-7 0 15,9 1 1-15,1-8-1 16,1-6 0-16,-8-1-1 15,-6-5-1-15,-10 0 1 0,-11-1-1 16,-16 1 1-16,-11-1-1 16,-13 2 0-16,-9 6 0 15,-7 6 1-15,-8 9 3 16,-3 12-2-16,-5 5 1 15,4 12 0-15,2 7 0 16,10 6 0-16,7 1-1 16,14-5 1-16,20-8-3 15,18-8 1-15,23-15-3 16,24-8-3-16,3-31-18 15,31 6-14-15,-8-23-4 16,17 1 2-16,-14-19-4 16</inkml:trace>
  <inkml:trace contextRef="#ctx0" brushRef="#br0" timeOffset="10050.5749">17405 1950 107 0,'-26'12'40'0,"-14"9"2"15,10 23-3-15,-13-1-37 16,13 19-1-16,3 9 0 15,5 9 1-15,6-1 0 16,3 7 1-16,10-1-5 16,3-11 0-16,17 5-10 15,-10-32-22-15,24-1-6 16,-3-24 0-16,19-5-2 15</inkml:trace>
  <inkml:trace contextRef="#ctx0" brushRef="#br0" timeOffset="10618.6074">17692 2505 92 0,'-17'16'39'0,"4"20"3"16,-14 0-3-16,12 11-34 15,-7 4 0-15,6 5-1 16,-1-3-1-16,4 0 0 15,2-7-2-15,6-4-1 16,2-14 1-16,3-7-1 16,0-21 1-16,13 9-1 15,-3-23 0-15,2-9 0 0,3-12 1 16,0-9-1-16,6-10 0 15,3-4-2-15,2-3 1 16,-1 7-1-16,0 1 1 16,1 9-1-16,0 8 1 15,0 13-1-15,0 10 2 16,-4 11 0-16,1 11 0 15,1 9 1-15,0 2-2 16,-4 6 4-16,2 3-2 16,-5-2 1-16,-8 4-1 15,-4 2 2-15,-14-2-2 16,-6-4 1-16,-10 0 0 15,-9-3-3-15,-6-5 1 16,-4-2-1-16,0-2 2 16,2-6-2-16,6-1 1 0,1 1 0 15,10 2 0-15,3 3-1 16,6 9 1-16,4 9 1 15,2 9-1-15,-2 11 0 16,-2 12 0-16,-2 6 1 16,-4 3 0-16,-3 2 0 15,-5 0-1-15,-2-11-5 16,9 5-15-16,-15-28-15 15,21-2-4-15,-3-23-2 16,18-5-1-16</inkml:trace>
  <inkml:trace contextRef="#ctx0" brushRef="#br0" timeOffset="11258.644">19086 2538 83 0,'3'-15'38'0,"-3"15"0"15,0 0 0-15,0 0-35 16,-18 20 0-16,5 4 1 16,-2 11-1-16,1 5 0 15,0 3-1-15,5 4 1 16,7-3-1-16,7-3 1 15,9-11-2-15,9-7 0 0,11-18 0 16,11-10 0-16,5-16 0 16,9-10 1-16,-2-10-1 15,-1-8-1-15,-2-4 0 16,-5 0 0-16,-10 1 1 15,-9 12-2-15,-8 10 2 16,-11 13-2-16,-11 17 2 16,-9 14 1-16,-6 16-1 15,-8 13 1-15,2 13-1 16,-1 0-1-16,4 6-1 15,7-4-1-15,17 3-12 16,0-27-18-16,30 4-9 16,2-23 1-16,19-5-1 15</inkml:trace>
  <inkml:trace contextRef="#ctx0" brushRef="#br0" timeOffset="11566.6616">20174 2405 94 0,'-23'6'39'15,"-20"0"1"-15,8 18-1 16,-13-3-32-16,13 5-5 16,5 1 1-16,16 1 0 15,11-4-1-15,12-3 1 16,17-4-1-16,11-3 0 15,7-3-1-15,1 2 1 16,-2 0 0-16,-10 4-2 16,-12 6 1-16,-16 2-1 0,-19 5 1 15,-16 6-1-15,-13-2 0 16,-3 2-1-16,-3 0-2 15,-3-17-13-15,19 11-19 16,-1-20-6-16,19 2-1 16,2-18 0-16</inkml:trace>
  <inkml:trace contextRef="#ctx0" brushRef="#br0" timeOffset="13768.7875">1393 4534 61 0,'0'0'34'0,"-2"14"0"16,0-5-1-16,4 17-21 15,-7-7-7-15,9 8-2 16,-4 5 0-16,1 8 0 16,-6 3 1-16,4 9-1 15,-15 3 1-15,-3 10-2 16,-6-1 2-16,-11 9-2 15,-9-5 1-15,-5-2-2 16,1-11-3-16,-3-19-13 16,17-4-14-16,-7-36-3 0,24-10-3 15,-3-32-2-15</inkml:trace>
  <inkml:trace contextRef="#ctx0" brushRef="#br0" timeOffset="13934.797">1004 4215 101 0,'-16'-28'37'15,"13"17"-1"-15,-5-4-1 16,8 15-35-16,33-7-12 16,-11-10-10-16,28 17-7 15,-10-13-2-15,26 12-5 16,-4-12 0-16</inkml:trace>
  <inkml:trace contextRef="#ctx0" brushRef="#br0" timeOffset="14325.8194">1895 4342 97 0,'-18'16'35'0,"9"14"-1"15,-12-7 2-15,6 11-34 16,-1 6 1-16,2 6 0 15,-1 0-1-15,6 3 2 16,-3-5-2-16,11-1 1 16,5-10-1-16,9-8 1 15,12-17-2-15,8-14 1 0,10-18 0 16,13-16-1-16,4-8 0 15,3-8-1-15,-2-6 1 16,-5 4-1-16,-9 5 1 16,-9 11-1-16,-13 14-1 15,-11 19 1-15,-14 9 0 16,-12 32 0-16,-5 5-1 15,-3 12 0-15,0 5 0 16,3 1-1-16,11 2-4 16,3-17-12-16,32 5-11 15,-2-24-8-15,30-2 0 16,0-23-2-16</inkml:trace>
  <inkml:trace contextRef="#ctx0" brushRef="#br0" timeOffset="14742.8433">2883 4453 94 0,'-49'-1'37'0,"1"19"3"16,-18-5-2-16,-2 20-33 15,5 6 1-15,7 5-2 16,5 1-1-16,16 4 0 15,16-6-1-15,22-11 0 16,20-12-1-16,20-12 0 16,12-16 1-16,14-15-2 15,5-16 1-15,5-16 0 16,-1-11 0-16,-7-9-1 0,-7-8 1 15,-11-4 0-15,-8 3-1 16,-13 7 1-16,-8 10 0 16,-11 16 0-16,-12 21-1 15,-15 23 0-15,-5 24 0 16,-10 23-1-16,-5 22 0 15,-1 9-1-15,5 15 0 16,6 0-1-16,15 0-1 16,12-15-3-16,26 2-9 15,2-31-8-15,31 0-7 16,-3-27-4-16,17-2-2 15,-10-24 0-15</inkml:trace>
  <inkml:trace contextRef="#ctx0" brushRef="#br0" timeOffset="15193.869">3583 4425 91 0,'-11'-22'36'15,"-17"-7"0"-15,4 24 2 16,-15 3-30-16,3 14-1 16,-7 7-3-16,7 10 0 15,0 9-1-15,7 4-1 16,7 0 0-16,15-1 0 15,9-6-1-15,11-5 0 16,12-11 0-16,5-9 0 16,7-12 0-16,3-11-1 15,1-10 0-15,-3-6 0 16,-2-5 0-16,-5-7-1 15,-4 1 1-15,-3 3-1 0,-5 2 1 16,-7 11 0-16,-1 9-1 16,-11 15 1-16,7 23 0 15,-9 18 0-15,-5 19-1 16,-3 19 1-16,-4 13 2 15,-3 14-2-15,-3 9 2 16,-3-4-2-16,1-1 1 16,0-8 0-16,-3-16 1 15,0-13-2-15,1-15 0 16,1-18-1-16,-3-17 0 15,1-17-1-15,4-19-1 16,-2-17-1-16,14-8-10 16,-15-35-9-16,26 4-7 15,-13-26-4-15,22 8-4 16,-6-10-1-16,20 10 1 0</inkml:trace>
  <inkml:trace contextRef="#ctx0" brushRef="#br0" timeOffset="15557.8898">3866 4558 95 0,'-10'26'38'15,"10"-26"1"-15,0 0-1 16,24 3-34-16,10-11-1 15,11-7 0-15,8-4 0 16,9-10 0-16,8-2-2 16,-2-6 0-16,-5 2 0 0,-9-2 0 15,-16 0 0-15,-15 5-1 16,-18 3 1-16,-20 10-1 15,-16 13 1-15,-17 8 0 16,-12 15-1-16,-4 11 1 16,-2 14-1-16,4 7 1 15,11 7 0-15,14 0-1 16,22-3 1-16,23-7-2 15,18-12-2-15,31-2-12 16,3-30-13-16,37 4-10 16,4-23-2-16,26-3-2 15,4-14 0-15</inkml:trace>
  <inkml:trace contextRef="#ctx0" brushRef="#br0" timeOffset="16075.9195">5961 3758 89 0,'10'19'35'0,"-13"2"0"15,-1 24 1-15,-7 14-33 16,-4 13-2-16,-10 13 1 0,1 13-1 16,-3 0-1-16,4 0 0 15,4-7 0-15,3-11-2 16,15-8-14-16,-2-27-18 15,19-13 0-15,-4-24-3 16,8-11 0-16</inkml:trace>
  <inkml:trace contextRef="#ctx0" brushRef="#br0" timeOffset="16278.9311">5621 4325 102 0,'10'13'40'16,"4"-19"0"-16,25 3-2 0,12-18-36 15,20-10 0-15,15-12-3 16,13-10-3-16,18 5-22 16,-15-21-9-16,8 10-2 15,-14-9 1-15,1 8-3 16</inkml:trace>
  <inkml:trace contextRef="#ctx0" brushRef="#br0" timeOffset="16647.9522">6622 3616 106 0,'-26'48'37'0,"-9"0"2"16,7 18-3-16,-1 2-32 16,1 9-1-16,3 4 0 0,3 4-1 15,0-1-1-15,4-4 0 16,7-13 0-16,3-5-1 15,5-14 0-15,6-11-1 16,6-14 1-16,4-13 1 16,10-16-1-16,5-11 1 15,-3-8-1-15,8-6 0 16,-1-5 1-16,-1 2-1 15,-2 2 1-15,-4 4-1 16,-6 16 0-16,-5 10 0 16,-2 14 0-16,-10 13 0 15,-3 7 0-15,1 11-1 16,0 3 0-16,1 4-2 0,7-3-2 15,3-15-7-15,21 7-14 16,-8-31-12-16,19 3 0 16,0-26-2-16,13-4 1 15</inkml:trace>
  <inkml:trace contextRef="#ctx0" brushRef="#br0" timeOffset="16983.9714">7050 4249 96 0,'-6'21'38'0,"-2"-8"2"15,14 9-3-15,-6-22-32 16,25 19-1-16,3-18-1 16,14-3 0-16,0-8 0 0,4-8-1 15,-1-5-1-15,-2-4 1 16,-9-4 0-16,-5-2-1 15,-11 3 0-15,-14 2 1 16,-13 4-1-16,-12 8 0 16,-8 13 0-16,-7 11-1 15,-10 13 0-15,-1 13-1 16,3 10 1-16,4 9-1 15,11 5 1-15,14-2 0 16,16-5-1-16,17-9-1 16,26-6-3-16,12-26-14 15,43 4-11-15,2-27-10 16,27-3 0-16,8-21-3 15</inkml:trace>
  <inkml:trace contextRef="#ctx0" brushRef="#br0" timeOffset="17541.0033">8933 3981 78 0,'10'-13'37'16,"-10"13"-1"-16,0 0 1 15,-21-2-28-15,7 17-3 16,-9-1 0-16,1 7-2 16,-3 5 0-16,2 3-2 15,3-4 0-15,7 2 1 16,8-8-2-16,10-5 0 15,13-8 0-15,10-5-1 16,5-6 1-16,10-1-1 16,-1 2 1-16,1-3-1 0,-10 3 0 15,-5 11 0-15,-13 6 1 16,-10 7-2-16,-14 7 1 15,-9 3-1-15,-4 6 1 16,-4-2-1-16,0-2 1 16,4-8-3-16,11-1-4 15,-1-29-16-15,32 6-11 16,-4-25-3-16,28 0-1 15,2-25-2-15</inkml:trace>
  <inkml:trace contextRef="#ctx0" brushRef="#br0" timeOffset="17765.0161">9650 3419 104 0,'0'0'38'16,"-15"6"2"-16,5 24-2 15,-17 9-36-15,8 11-2 16,0 14 1-16,4 13-1 15,-6 13 0-15,4 4 1 16,3 3-2-16,2-3 0 16,3 0-1-16,-1-24-17 15,14 5-17-15,-12-24-2 16,15-11 0-16,-6-24-2 15</inkml:trace>
  <inkml:trace contextRef="#ctx0" brushRef="#br0" timeOffset="18804.0755">9357 4029 103 0,'0'0'39'0,"-15"-14"0"16,30 15-1-16,6-3-34 15,19-3-3-15,16-3 0 16,10-1-1-16,15 1-1 15,5-2 0-15,6 3 0 16,-3 1-2-16,-6 5 1 16,-10 1-1-16,-11 2 1 15,-13 2 1-15,-16 3-1 16,-15-3 2-16,-18-4-1 15,-9 13 2-15,-14-4 0 16,-12 3 0-16,-10 1 1 0,-4 6 0 16,-7 4 0-16,-5 7 1 15,6 3 0-15,4 5-2 16,4-2 2-16,12 3-2 15,14-4 1-15,13-4-1 16,13-8 1-16,19-8-2 16,14-11 1-16,10-10-1 15,12-6 1-15,1-7-1 16,4-9 0-16,-3-4 1 15,-8-4-1-15,-6 0 1 16,-13 1-1-16,-7 0 1 16,-13 5-1-16,-6 5 1 15,-7 4-1-15,-6 8 0 16,4 13 0-16,-21 5-1 0,8 13 2 15,-1 8-1-15,5 2 0 16,2 5-1-16,7 1 1 16,9-5 0-16,11-3 0 15,10-10 0-15,12-7 0 16,9-10-1-16,2-7 2 15,7-4 1-15,-2-7-2 16,-3-1 1-16,-7-2 0 16,-8 5 0-16,-11 1-1 15,-8 5 1-15,-10 7-1 16,-11 4 0-16,-7 15 0 15,-9 6-1-15,-1 7 1 16,-5 4-2-16,3 5 2 16,1 3-1-16,1-5 0 0,5-2 0 15,6-9 1-15,6-8 0 16,0-16 0-16,20-7 1 15,-3-14-1-15,7-8 1 16,2-7 0-16,2-7 0 16,3-2-1-16,-3 1 2 15,-5 6-2-15,-8 8 1 16,-1 8-1-16,-7 7 1 15,-7 15-1-15,12-1 0 16,-12 1 0-16,27 12 0 16,-1-9 0-16,7-4 0 15,13-10 0-15,10-6 0 16,11-13 1-16,9-14-1 15,3-10 0-15,3-12 1 0,-6-5-1 16,-3-5 0-16,-10 3-1 16,-11 10 1-16,-16 11 0 15,-17 23-1-15,-19 29 1 16,-14 14-1-16,-15 37 1 15,-9 22 0-15,-4 19 0 16,0 7-1-16,0 10 0 16,9-4-1-16,14-1-4 15,1-23-8-15,29-3-5 16,-10-39-7-16,24 6-6 15,-13-39-5-15,12-4-3 16,-11-25 2-16</inkml:trace>
  <inkml:trace contextRef="#ctx0" brushRef="#br0" timeOffset="18976.0854">11308 3772 117 0,'0'0'41'16,"-10"-15"1"-16,29 21-3 15,29-6-36-15,2 0-1 16,14 1-4-16,0-8-11 16,25 14-15-16,-12-18-11 15,14 10-1-15,-11-10-3 16,5 9 0-16</inkml:trace>
  <inkml:trace contextRef="#ctx0" brushRef="#br0" timeOffset="19735.1288">13124 4324 78 0,'0'0'37'0,"0"0"-2"15,-19-7 1-15,6 10-31 16,-6-8-1-16,4 3 0 16,-9-5-1-16,-3-4-1 15,-2-5 0-15,-3-3 1 16,0-11-2-16,-3-7 1 15,0-12-1-15,1-6 0 0,7-10 0 16,1-5 0-16,5 0 0 16,6-4-1-16,7 1 1 15,6 1-1-15,10 5 0 16,6 6 1-16,6 7-1 15,5 5 1-15,3 9-1 16,3 11 1-16,-3 7-1 16,2 17 0-16,-6 15 1 15,-7 13-1-15,-9 17 1 16,-14 14-2-16,-14 13 2 15,-8 16-1-15,-14 12 0 16,-9 4 1-16,-6 1-1 0,2-3 0 16,4-8 0-1,17-12 1-15,16-17 0 0,25-18-1 16,29-22-1-16,27-25-4 15,40-5-17-15,-2-30-11 16,26 2-3-16,-2-19-3 16,7 6-1-16</inkml:trace>
  <inkml:trace contextRef="#ctx0" brushRef="#br0" timeOffset="20282.1601">14579 3601 89 0,'14'-38'35'0,"-2"5"1"16,-11-17 0-16,-6 8-30 16,-6-7-3-16,-3 9 2 15,-10 4-2-15,-5 12 0 16,-10 10 0-16,-2 15-1 15,-6 16 2-15,-1 20-2 16,-2 17 1-16,2 18-2 16,0 19 1-16,6 9-1 15,5 13 0-15,11 0-1 16,8 0-1-16,5-8 0 15,12-4-4-15,5-26-8 16,18 0-15-16,-11-34-10 0,13-6 0 16,-9-27-2-16,10-7 1 15</inkml:trace>
  <inkml:trace contextRef="#ctx0" brushRef="#br0" timeOffset="20620.1793">13927 4020 109 0,'-20'1'40'0,"2"-3"0"15,17 13-1-15,1-11-36 16,30 0-1-16,6-1 0 16,14-4-1-16,11-1 1 15,10-5-1-15,5-4 0 16,4 0 0-16,-3-3-1 15,-4 3 0-15,-9-1 0 0,-13 4 1 16,-10 7-1-16,-13 7 0 16,-14 8 0-16,-11 7-1 15,-11 8 1-15,-6 7 0 16,-9 6-1-16,1 5 1 15,-5 2-1-15,1-3 0 16,6 1-1-16,5-12-3 16,18 5-14-16,-3-36-11 15,17 17-9-15,-5-32 1 16,20 1-1-16,-6-20-1 15</inkml:trace>
  <inkml:trace contextRef="#ctx0" brushRef="#br0" timeOffset="20787.1889">14496 3607 112 0,'-34'-20'39'16,"19"18"-1"-16,0-5-1 16,15 7-39-16,16 7-13 15,2-11-20-15,20 12-3 16,-5-12 0-16,17 12-1 15</inkml:trace>
  <inkml:trace contextRef="#ctx0" brushRef="#br0" timeOffset="21191.2121">14933 3717 100 0,'-3'22'37'0,"-7"-5"2"0,10 14-2 16,-16 0-33-16,9 8 0 15,0 4 0-15,0 4 0 16,-1-1-2-16,-3 3 1 15,6-8-1-15,-4-3 0 16,4-8-1-16,1-8 0 16,3-10 0-16,1-12-1 15,14-7 1-15,4-13 0 16,2-6 0-16,8-11 0 15,4-5 0-15,4-5 0 16,1 1 0-16,-3 2 0 16,-2 9-1-16,-7 11 1 15,-3 13-1-15,-8 13 1 16,-10 15-1-16,-4 14 0 0,-7 12 0 15,-1 4-1-15,-1 8 1 16,-1-1-2-16,3-2 0 16,7-7-3-16,10-7 0 15,6-16-9-15,22 2-6 16,-10-31-7-16,24 9-7 15,-15-24-2-15,18 0-1 16,-12-16 1-16</inkml:trace>
  <inkml:trace contextRef="#ctx0" brushRef="#br0" timeOffset="21379.2228">15590 3908 106 0,'0'0'36'16,"-2"10"3"-16,-12 9-2 0,3 17-31 16,-4 4-2-16,-5 8-2 15,2 4-1-15,3-1 0 16,-1-5-1-16,7-3-1 15,9-7-1-15,0-17-9 16,20 4-14-16,-20-23-9 16,33-9-3-16,-11-16 0 15,10-3-2-15</inkml:trace>
  <inkml:trace contextRef="#ctx0" brushRef="#br0" timeOffset="21506.2301">15774 3585 87 0,'0'0'4'0,"-12"11"-3"0,14 4-1 16,4-3-34-16</inkml:trace>
  <inkml:trace contextRef="#ctx0" brushRef="#br0" timeOffset="21859.2503">16090 3767 106 0,'-30'11'37'0,"-12"-6"1"15,10 17-7-15,-7-9-23 16,14 7-3-16,3 0-1 16,13 6-1-16,6-4 0 15,14 3-2-15,8-3 1 0,7 2-1 16,4-3 1-16,1 2-1 15,-1-1-1-15,-5 2 1 16,-3 2-1-16,-12-1 0 16,-5 5 0-16,-10 1 0 15,-6-1-1-15,-8-1 0 16,-4-3 0-16,-3-1 0 15,0-6-2-15,2-10-1 16,8-1-4-16,-2-19-11 16,18 11-10-16,12-31-8 15,11 5-1-15,-4-17-2 16,20-2 3-16</inkml:trace>
  <inkml:trace contextRef="#ctx0" brushRef="#br0" timeOffset="22307.2759">16656 3273 105 0,'-12'11'39'0,"-13"4"0"15,8 21 0-15,-3 3-34 16,-3 14-1-16,-1 12 1 15,1 10 0-15,-2 5-1 16,4 6-1-16,-1-4 0 16,9-5 1-16,1-6-4 15,5-11 0-15,2-11 0 0,10-12 0 16,0-18 0-1,9-11 0-15,3-12 0 0,4-10 0 16,4-9 0-16,1-6 0 16,3-8 0-16,2 1 0 15,0 1 0-15,0 5 0 16,-5 7 0-16,-4 9 0 15,-3 11 0-15,-6 15 0 16,-7 11 0-16,-3 9 0 16,-8 11 0-16,-2 3 0 15,2 5 0-15,-2-11-9 16,13 10-6-16,-13-26-5 15,26 12-6-15,-19-36-5 16,29 6-5-16,-10-25-6 0,16 2 4 16,-4-14 4-16</inkml:trace>
  <inkml:trace contextRef="#ctx0" brushRef="#br0" timeOffset="23167.3251">17587 3899 81 0,'19'-7'37'15,"-19"7"-2"-15,13 9 2 16,-13-9-30-16,1 30-1 16,-2-6-1-16,1 10-1 15,-5 5-2-15,2 5 1 0,-3 3-1 16,2-2-1-16,-2-3 1 15,2-3-1-15,0-9 0 16,2-7-1-16,2-8 2 16,0-15-2-16,0 0 2 15,11-14-1-15,-3-10 0 16,1-9 1-16,2-9 0 15,4-9 0-15,2-11-1 16,5 1 0-16,5-2-1 16,1 6 1-16,-1 3-1 15,3 10 0-15,-1 9 0 16,3 14 0-16,-4 13 0 15,-8 11-1-15,0 8 1 16,-3 11-1-16,-3 6 1 0,-7 5 0 16,-1 10-1-16,-8 1 1 15,-6 4 0-15,-7-2-1 16,-5 1 1-16,-6-2 0 15,-4-8 0-15,-1-2-1 16,-5-10 1-16,4-4 0 16,-2-2 0-16,5-6-1 15,0-1 2-15,4-2-2 16,-1 4 1-16,5 6 0 15,0 4 0-15,1 12 0 16,-4 7 0-16,1 13 0 16,-6 8 0-16,0 3 0 15,-3 6 1-15,0 1-1 16,-2 0-1-16,-1-11-7 15,18 6-7-15,-12-33-8 0,28 8-6 16,1-44-7-16,14 12-4 16,11-35 2-16,21-11-1 15</inkml:trace>
  <inkml:trace contextRef="#ctx0" brushRef="#br0" timeOffset="23579.3487">18272 3914 103 0,'-22'14'38'15,"-8"-7"1"-15,7 17-1 16,-8 1-34-16,6 6-2 15,2 5 0-15,4 7 0 16,6 0 0-16,11 0-1 16,7-6 0-16,16-5 0 15,9-10 0-15,7-9-1 16,11-12 1-16,2-14 0 15,0-6-1-15,-4-11 1 16,-3-7-1-16,-11-7 1 16,-12-5-2-16,-6-1 1 15,-14 3-1-15,-6 5 0 16,-13 10 0-16,-10 9-1 15,-3 10 1-15,-5 11-1 0,6 13 0 16,1 4-4-16,21 14-9 16,0-16-9-16,31 18-7 15,1-17-6-15,26 7-1 16,2-16 1-16</inkml:trace>
  <inkml:trace contextRef="#ctx0" brushRef="#br0" timeOffset="23790.3607">18913 3969 103 0,'-5'-13'39'15,"5"13"0"-15,-15 3-1 16,0 11-34-16,-2 6 0 16,3 13-2-16,-6 6 0 15,3 5-2-15,3 1 1 0,4-3-1 16,4-1 0-16,8-9-3 15,10-9-1-15,-12-23-17 16,47-3-10-16,-16-24-8 16,16 1 1-16,-6-23-2 15</inkml:trace>
  <inkml:trace contextRef="#ctx0" brushRef="#br0" timeOffset="24260.3876">19200 3695 108 0,'-14'9'40'0,"14"14"0"15,-2-10 0-15,14 2-37 16,4 0-1-16,6 5 1 16,-1 5-1-16,2 3 0 0,-7 4 0 15,-3 4-1-15,-9 3 0 16,-5 6 0-16,-13 1 1 15,-4 1-2-15,-5-2 1 16,-3-2-2-16,1-10 1 16,5-5 0-16,6-9 0 15,14-19-1-15,0 0 1 16,28-16 1-16,3-12-1 15,7-4 1-15,6-9 0 16,4-3 1-16,-2 0-2 16,2 2 1-16,-10 9 0 15,-6 9-2-15,-10 11 1 0,-5 12 1 16,-13 14-1-16,-4 11 0 15,-7 9 0-15,-1 9-1 16,2-1 1-16,4 3-1 16,7-1-1-16,10-11-1 15,15-4-2-15,7-20-8 16,27 5-4-16,-9-31-6 15,24 11-6-15,-13-31-5 16,18 3-3-16,-18-21-1 16,4-3 2-16</inkml:trace>
  <inkml:trace contextRef="#ctx0" brushRef="#br0" timeOffset="24436.3977">20393 3511 99 0,'0'0'38'16,"-18"3"1"-16,-2 37 0 0,-16 0-30 15,2 26-5-15,-5 9-1 16,2 7 0-16,4 3-2 15,1-1 0-15,9-4-1 16,5-10-3-16,8-4-5 16,-2-30-14-16,21 4-8 15,-10-28-9-15,16-4 0 16,-11-24-1-16</inkml:trace>
  <inkml:trace contextRef="#ctx0" brushRef="#br0" timeOffset="24895.4239">20055 3857 103 0,'0'0'39'0,"-17"-12"1"0,17 12-2 16,14 11-31-16,13-7-5 16,13-1 0-16,12 1 0 15,2-1 0-15,9 2 0 16,-4-1 0-16,-3 1 0 15,-11-3 0-15,-12 2 0 16,-9-3-1-16,-12-1 0 16,-12 0 0-16,0 0 0 15,-11-5-1-15,-3 6 1 16,-5 4-1-16,0 4 0 15,-1 5 0-15,-1 2 0 16,5 5-1-16,7 3 1 16,5 0 0-16,11 3 0 15,10-3-1-15,3-2 2 0,8-1-1 16,1-2 0-16,0-1 1 15,-5-2-1-15,-4-1 1 16,-7 4 0-16,-12-1-1 16,-7-1 0-16,-9 3 0 15,-8-1 0-15,-6-2-1 16,-5 1-1-16,-2 0-1 15,-1-7-3-15,7 6-7 16,-13-19-6-16,22 14-5 16,-14-24-8-16,18 9-6 15,-6-19-3-15,13 0 1 16</inkml:trace>
  <inkml:trace contextRef="#ctx0" brushRef="#br0" timeOffset="27977.6002">21258 3112 83 0,'13'-9'36'0,"-13"9"-1"15,4 29 0-15,-17 10-30 16,5 23 0-16,-12 12-1 15,-5 18 0-15,-16 17-1 0,-13 13 0 16,-14 6-1-16,-11 8 0 16,-14-7 0-16,0-3-2 15,4-12-1-15,15-19-3 16,27-10-23-16,15-34-12 15,35-20 1-15,16-37-1 16,32-12 0-16</inkml:trace>
  <inkml:trace contextRef="#ctx0" brushRef="#br0" timeOffset="28308.6191">21616 3333 92 0,'0'0'35'16,"-13"18"0"-16,1 2 2 15,5 21-32-15,-8 4-1 16,0 17-1-16,-9 11 0 16,-4 14 0-16,-10 6-1 15,1 5-1-15,-3-1-1 16,0-5 0-16,3-7-1 15,3-13-3-15,14-8-2 0,1-23-29 16,20-10-3-16,-1-31 1 16,23 10-2-16</inkml:trace>
  <inkml:trace contextRef="#ctx0" brushRef="#br0" timeOffset="28668.6398">21207 3917 116 0,'-11'7'39'15,"11"-7"1"-15,0 0-9 16,30-15-28-16,12 0-1 16,15-4 0-16,9-1 0 15,7 2-1-15,3-3 0 16,2 5-1-16,-5 2-2 0,-7 10 0 15,-15 1-2-15,-7 5-1 16,-16 3 0-16,-6 2 0 16,-22-7 1-16,3 24 1 15,-17-4 1-15,-5 4 1 16,-3 6 2-16,-6 7 1 15,-1 4 1-15,1 4-1 16,2 4 0-16,3-1 0 16,7-3-2-16,2-5 1 15,8-10-3-15,13 1-7 16,-7-31-25-16,34 7-3 15,-5-25 0-15,13-6-1 16</inkml:trace>
  <inkml:trace contextRef="#ctx0" brushRef="#br0" timeOffset="29292.6755">22064 3539 102 0,'-12'10'38'0,"15"9"0"16,-7-8 0-16,16 11-35 15,-8 1 0-15,6 7 1 16,-5 6-1-16,5 6 1 16,-8 3-2-16,-1 3 0 15,-6-1 0-15,0 5-1 16,-2-5-1-16,-3-4 1 15,0-6-1-15,0-8 1 0,6-8-1 16,1-8 0-16,3-13 1 16,10-2-1-16,3-16 1 15,3-5-1-15,4-10 0 16,3-7 1-16,1-5 0 15,2-3 0-15,-2 1 0 16,-3 5-1-16,-5 7 1 16,-4 6-1-16,-3 13 1 15,-9 16-1-15,0 0 0 16,-9 30 0-16,-1 1 0 15,-1 9-1-15,2 1 1 16,6 1 0-16,3-4 1 16,7-5-1-16,12-9 1 15,7-10-1-15,10-9 2 16,7-10 0-16,8-9-2 0,1-5 0 15,4-8 0-15,-4-2 0 16,-2 5 0-16,-10-1 0 16,-7 5 0-16,-9 7 0 15,-12 10 0-15,-12 3 0 16,-7 29 0-16,-7 0 0 15,-6 5 0-15,-3 9 0 16,-1 5 0-16,1 4 0 16,7 1-3-16,4-8-2 15,11 4-5-15,-1-23-8 16,26 12-15-16,-13-26-8 15,17 3 2-15,-6-24-2 16</inkml:trace>
  <inkml:trace contextRef="#ctx0" brushRef="#br0" timeOffset="29668.697">22794 3981 114 0,'-15'8'38'15,"12"12"2"-15,3-20-2 16,-1 22-34-16,18-14-1 15,15-1 0-15,11-10-1 16,8-4 1-16,10-8-1 16,3-5-1-16,-2-3 0 15,-2-2 0-15,-4-3 0 16,-17-1 0-16,-12 4-1 0,-16 4 0 15,-15 5 1-15,-12 5-1 16,-13 5 0-16,-8 11 0 16,-6 10 2-16,-3 8-2 15,-2 7-2-15,10 6 4 16,3 6-2-16,11 2 0 15,11-2 0-15,13-5 0 16,16-1-3-16,11-13-1 16,22 1-7-16,-5-22-9 15,31 8-12-15,-11-23-8 16,13 2 0-16,-6-17-1 15</inkml:trace>
  <inkml:trace contextRef="#ctx0" brushRef="#br0" timeOffset="29976.7146">23748 3775 121 0,'-24'11'39'0,"-21"-4"0"16,6 18 0-16,-12 3-35 16,18-3-2-16,9 3 0 15,10-3 1-15,14-3-2 16,15-1 1-16,16-6-1 15,8-4 1-15,8-3-2 16,-3 0 0-16,-3 2 0 16,-4 1 0-16,-12 7 0 15,-16 1 0-15,-14 7 0 16,-13 5 0-16,-13 2 0 15,-9 3 0-15,-4 0 0 0,-7-2-4 16,8 3-6-16,-11-14-7 16,22 12-10-16,-14-25-12 15,17 7-1-15,-12-17-2 16,4 5 0-16</inkml:trace>
  <inkml:trace contextRef="#ctx0" brushRef="#br0" timeOffset="30853.7647">1617 5662 83 0,'7'-42'35'0,"-1"7"-1"16,-16-7 1-16,6 10-32 0,-18-4 2 15,-5 12-2-15,-9 7 1 16,-2 14 1-16,-13 9-1 16,0 23 0-16,-6 10 0 15,3 20 0-15,-1 15 0 16,9 19-2-16,5 11 1 15,12 15-1-15,11 1 0 16,10 1 0-16,12-4-2 16,7-7 1-16,11-12-3 15,-1-16-1-15,7-6-9 16,-10-35-19-16,9-1-7 15,-16-28 2-15,5-5-3 16</inkml:trace>
  <inkml:trace contextRef="#ctx0" brushRef="#br0" timeOffset="31664.8111">931 6407 107 0,'-45'-23'37'0,"21"14"0"16,0-4 0-16,24 13-32 15,15-7-1-15,24 4-2 16,17-10 0-16,15-4-1 15,16-7 0-15,10-4-1 16,13-2 0-16,5-4-1 16,-3 7 0-16,-10 2-1 15,-9 8 0-15,-14 4 0 16,-17 9 0-16,-15 5 0 15,-16 2 0-15,-20 5 1 0,-11-8 0 16,-10 18 1-16,-13-9 0 16,-5 6 1-16,-9 2 1 15,-2 7-1-15,-10 5 2 16,4 13-2-16,0 5 2 15,4 8 0-15,6 3 0 16,9 2 0-16,12-7-1 16,14-3 2-16,16-13-2 15,14-17 2-15,14-16-2 16,11-16-1-16,6-18 0 15,8-16 1-15,2-10-2 16,-5-10 0-16,-4-4 0 16,-13-2-2-16,-13 1 4 15,-13 8-5-15,-7 8 4 0,-14 12-2 16,-10 12 1-16,-10 14 0 15,-1 11 0-15,-2 14 0 16,-1 8 0-16,4 7 0 16,7 5-1-16,11-1 1 15,8-1 0-15,10-5 0 16,11-5 0-16,11-3 0 15,4-4 0-15,6-1 0 16,-2 2 0-16,-1 3 0 16,-4 4 1-16,-6 8-1 15,-13 9 0-15,-7 3 1 16,-12 6 1-16,-9 2-2 15,-7 2 0-15,-4-1 0 16,-3-6 0-16,-2-8 0 16,2-9 0-16,4-11 0 0,14-12 0 15,-9-15 0-15,13-10 0 16,5-12 0-16,4-6 0 15,4-5 0-15,1 0 0 16,4-2 0-16,3 5 0 16,0 3 0-16,4 8 0 15,4 2 0-15,5 5 0 16,0 2-2-16,17 9-10 15,-6-11-4-15,23 20-6 16,-8-21-15-16,25 15-4 16,-2-13-2-16,20 4 3 15</inkml:trace>
  <inkml:trace contextRef="#ctx0" brushRef="#br0" timeOffset="32385.8524">4676 6016 80 0,'9'-15'36'0,"-12"-3"-1"16,3 18 0-16,-26-15-26 15,8 21-2-15,-18 5-1 16,1 14-1-16,-12 10 0 0,2 10-1 16,-5 9-1-16,5 4 0 15,4 2 0-15,13-4 1 16,7-2-1-16,18-10 0 15,11-12-1-15,15-12 1 16,14-15-2-16,12-13 1 16,8-14-1-16,8-8-2 15,1-13 1-15,-4-3 0 16,-5-4 0-16,-10 5 0 15,-10 5 1-15,-9 7-1 16,-13 8 1-16,-8 10-1 16,-7 15 1-16,-11 18-1 15,-4 12 0-15,1 11 0 16,-2 12 0-16,5 4 1 0,4 6-4 15,9-6-6-15,17 4-5 16,-3-28-6-16,32 6-11 16,-7-27-8-16,21-3-3 15,7-19 0-15,18-5 2 16</inkml:trace>
  <inkml:trace contextRef="#ctx0" brushRef="#br0" timeOffset="36169.0688">5229 6131 73 0,'0'0'38'0,"4"-20"-2"16,-4 20 1-16,4-14-20 15,-4 14-11-15,0 0-2 0,1 12 0 16,-4 9 0-16,0 7-1 15,-6 3 0-15,4 5 0 16,2-2-1-16,-1 1 1 16,3-6-2-16,0-5 0 15,3-14 0-15,-2-10 0 16,24-5-1-16,-7-10 0 15,4-6 1-15,2-6-1 16,0-4 1-16,6-8-1 16,2-3 0-16,-1 1 0 15,2-2 1-15,-2 6-1 16,-2 3 1-16,-1 10-1 15,-6 11 1-15,-3 15-1 16,-6 17 1-16,-5 11-1 0,-5 10 1 16,-1 7-1-16,0 3-1 15,0-1 0-15,4-5-2 16,-2-16-11-16,20 2-21 15,-10-22-4-15,14-2-1 16,-7-19-2-16</inkml:trace>
  <inkml:trace contextRef="#ctx0" brushRef="#br0" timeOffset="37678.155">13106 6025 71 0,'9'-10'35'0,"-9"10"-1"15,-15 4 1-15,-5-6-25 16,3 18-3-16,-12-3-1 15,4 15 0-15,-9-1-1 16,4 10 0-16,2-2-1 16,10 5 0-16,6-6-1 0,14-2 0 15,13-10-1-15,14-7-1 16,11-11 0-16,12-6-1 15,5-11 1-15,0-4-1 16,0-9 1-16,-9-4-1 16,-7-3 0-16,-12-2 0 15,-15 0 0-15,-14 2 0 16,-14 5 0-16,-10 1-1 15,-6 5 0-15,-5 4-2 16,6 10-5-16,-6-11-25 16,23 16-4-16,2-11 0 15,24 10-2-15</inkml:trace>
  <inkml:trace contextRef="#ctx0" brushRef="#br0" timeOffset="38203.185">13771 5441 91 0,'0'0'36'0,"-25"-14"1"15,16 28 2-15,-17 5-33 16,11 17-1-16,-4 9-1 16,5 13 1-16,0 7 0 15,3 11-1-15,-1 5-1 0,6 2 0 16,-1-3 0-16,6-7-1 15,3-7 0-15,3-12-1 16,2-9-1-16,5-13 0 16,1-15 0-16,6-11 0 15,3-13 0-15,0-8-1 16,2-8 2-16,0-6-2 15,-1 0 2-15,-1 0-1 16,-3 0 0-16,0 7 0 16,-4 9 0-16,-1 6 0 15,-3 8 0-15,1 7 0 16,-5 3 0-16,0 7 1 15,-5 4-1-15,-3 0 0 16,-5 1 0-16,-3 0 1 0,-7-4-1 16,-4-1 0-16,-4-6 0 15,-2-4 0-15,3-2-3 16,0-9-1-16,23 3-13 15,-28-21-15-15,36 8-7 16,-4-16 0-16,19 4-2 16</inkml:trace>
  <inkml:trace contextRef="#ctx0" brushRef="#br0" timeOffset="38604.208">14231 6028 95 0,'3'-13'36'0,"-3"13"1"15,12-12 1-15,-2 12-32 16,-10 0-1-16,23 6-1 16,-23-6-1-16,20 25 0 15,-14-2 0-15,-3 6-1 16,-6 6 0-16,-8 5 0 15,-6 6-1-15,-10 9 0 16,-4-1 1-16,-7 6 0 0,-7-3-1 16,3 3 2-1,-1-7-3-15,5-10 1 0,5-9-4 16,8-24-4-16,25-10-24 15,-17-14-9-15,25-15 2 16,-8-20-2-16,14-7 0 16</inkml:trace>
  <inkml:trace contextRef="#ctx0" brushRef="#br0" timeOffset="38760.2169">13920 5516 101 0,'0'0'35'0,"0"-14"3"16,0 14-1-16,20 5-36 0,-4-3-2 15,13 11-23-15,-1-15-10 16,14 8-2-16,0-5-2 16,14 9 0-16</inkml:trace>
  <inkml:trace contextRef="#ctx0" brushRef="#br0" timeOffset="39172.2405">14665 5925 107 0,'-3'24'38'16,"-4"-10"2"-16,11 3-2 16,9-9-34-16,6-2 0 15,6-6-2-15,5-1 0 0,3-6 0 16,4-5-1-16,1-1 0 15,-2-2 0-15,-6-5-1 16,-2-3 0-16,-5 0 1 16,-7-1-1-16,-8-1-1 15,-9 4 1-15,-8 3-1 16,-10 6 2-16,-9 7 0 15,-10 10-1-15,-5 10 1 16,-5 10 0-16,-2 8 1 16,7 9 0-16,6 3 0 15,10 1-2-15,11-3 0 16,16-4 0-16,19-6-1 15,10-7-2-15,19-9 0 16,11-10-3-16,19 0-4 0,-4-23-13 16,26 8-13-16,-11-20-2 15,6 6 1-15,-14-15-1 16</inkml:trace>
  <inkml:trace contextRef="#ctx0" brushRef="#br0" timeOffset="39376.2522">15470 5873 106 0,'-30'5'37'15,"-19"-3"2"-15,5 22-1 16,-14-7-30-16,12 17-2 15,3 3-2-15,9 1-1 16,9 0-1-16,17-5 0 16,17-4-2-16,20-12 0 15,18-8-1-15,13-19-2 16,14-6-1-16,7-22-12 15,27 6-15-15,-18-22-8 0,11 2 1 16,-15-15-1-16,4 0 1 16</inkml:trace>
  <inkml:trace contextRef="#ctx0" brushRef="#br0" timeOffset="39556.2625">16102 5525 108 0,'-48'57'40'15,"11"21"1"-15,-8-9-2 16,4 8-35-16,8-3-1 15,8-10-2-15,7-1-3 16,-1-21-19-16,25 3-16 0,-7-22-2 16,15-3 1-16,-14-20-2 15</inkml:trace>
  <inkml:trace contextRef="#ctx0" brushRef="#br0" timeOffset="39729.2723">15716 5759 111 0,'-14'-9'40'0,"14"9"0"15,14 9 0-15,17-6-35 16,11 2-2-16,16 2-3 16,11 1-2-16,-3-13-25 15,20 16-10-15,-6-9-3 16,3 12-1-16,-12-5 0 15</inkml:trace>
  <inkml:trace contextRef="#ctx0" brushRef="#br0" timeOffset="39865.2802">16479 6172 122 0,'-21'-2'37'16,"-1"-8"-25"-16,13-4-11 16,-1-8-41-16,10 4-2 15,-2-3-2-15</inkml:trace>
  <inkml:trace contextRef="#ctx0" brushRef="#br1" timeOffset="43530.4898">6630 6033 67 0,'0'-15'34'15,"-1"-5"-1"-15,-1 8 1 16,-10-10-25-16,12 22-2 16,-19-18-1-16,5 20-1 15,-5 3-1-15,1 13 0 16,-4 5-1-16,0 13 0 15,-3 4-1-15,9 9 0 16,0-2 0-16,5 4-1 16,8-3 0-16,8-10 1 15,9-8-1-15,5-11 0 16,12-9-1-16,3-14 1 15,3-11-1-15,4-10 1 16,-2-12-1-16,-3-4 0 0,-4-5 0 16,-7-3 0-16,-8 2 1 15,-8 3-2-15,-7 3 1 16,-7 7-2-16,-6 10 0 15,-5 5-1-15,5 12-4 16,-7-6-7-16,18 13-22 16,0 0 0-16,3 11 0 15,11-12 0-15</inkml:trace>
  <inkml:trace contextRef="#ctx0" brushRef="#br1" timeOffset="43881.5099">7156 5898 58 0,'20'-8'33'0,"-6"7"-1"16,-15-10-1-16,1 11-17 15,-23-4-1-15,4 11-4 16,-13-3-1-16,-1 12-2 16,-4-1-1-16,2 7-1 15,2 1-1-15,10 3 0 16,4-4-1-16,13 0-1 15,12-4 0-15,13-5-1 16,8-4 0-16,9-5 0 16,0 0 1-16,4 1-1 15,-4 0 0-15,-9 3 1 16,-5 4-1-16,-11 8 0 15,-16 4 1-15,-11 4-1 16,-10 2 0-16,-7 1 0 16,-3-1 0-16,1-7-1 0,4 0-3 15,1-19-22-15,30-4-10 16,0 0-1-16,0 0 1 15,33-32-3-15</inkml:trace>
  <inkml:trace contextRef="#ctx0" brushRef="#br1" timeOffset="44349.5366">7632 5941 94 0,'3'-12'36'0,"-15"-4"0"15,2 15 0-15,-15-6-29 0,0 16-1 16,-10 2-2-16,-2 13 0 16,-3 5-1-16,2 7 0 15,3 2-1-15,7 3 0 16,6-2-1-16,14-3 0 15,9-4-1-15,13-7 0 16,14-7 0-16,10-10-3 16,10-3-1-16,7-13-3 15,13 3-5-15,-11-21-15 16,12 8-11-16,-9-16 2 15,1 6-1-15,-15-15 3 16,3 12 24-16,-18-8 7 16,-11 2 8-16,-2 12 17 0,-18-4 10 15,3 16 2-15,-15 1 0 16,12 12 0-16,-29 19-23 15,16 11-3-15,-6 6-2 16,4 10-2-16,-3 4-2 16,8 2 0-16,4-2-1 15,7-8-1-15,9-5-3 16,-2-23-28-16,17-4-5 15,3-23 1-15,10-8-2 16</inkml:trace>
  <inkml:trace contextRef="#ctx0" brushRef="#br1" timeOffset="44498.5452">7959 5604 103 0,'-38'-10'34'0,"-2"-4"1"0,17 11-9 15,23 3-59-15,-3-20-3 16,31 8 0-16,4-11-2 15</inkml:trace>
  <inkml:trace contextRef="#ctx0" brushRef="#br1" timeOffset="44766.5605">8432 5220 92 0,'0'0'38'16,"-25"-1"0"-16,16 15 1 15,-13 9-33-15,11 9-1 0,-5 11-1 16,-1 15 0-16,1 15 0 15,0 15 0-15,-1 10 0 16,1 7-1-16,1 0-1 16,4-5 1-16,4-6-2 15,11-17 0-15,6-14-4 16,6-23-3-16,23-15-22 15,-2-33-11-15,20-7 0 16,-8-29 0-16,14-8-1 16</inkml:trace>
  <inkml:trace contextRef="#ctx0" brushRef="#br1" timeOffset="44966.572">8780 5251 105 0,'-18'-5'39'0,"12"35"0"15,-17 9-1-15,7 21-33 16,-4 14 1-16,4 11-2 15,-3 10 1-15,4 5-2 16,1 2 0-16,5-4-1 16,2-4-2-16,7-13-2 15,8-4-11-15,1-28-25 16,20-6-1-16,-1-26-1 15,16-7-1-15</inkml:trace>
  <inkml:trace contextRef="#ctx0" brushRef="#br1" timeOffset="45400.5968">9219 6000 95 0,'-25'-12'36'15,"10"12"1"-15,-15-7 1 16,8 10-25-16,-14-1-7 16,5 11 0-16,-7 4-1 15,4 8-1-15,0 5-1 16,5 0-1-16,11 1 0 15,3-2-1-15,12-5 0 16,8-3 0-16,6-10 0 16,12-8 0-16,2-8-1 15,6-4 1-15,3-12-1 0,4-3 2 16,-4-3-2-16,-2-5 0 15,-5 4 0-15,-4 1 0 16,-9 4 0-16,-4 7 0 16,-10 16 0-16,0 0 0 15,0 0 0-15,-3 25 0 16,3 1 0-16,2-2-2 15,9 6 0-15,2-5-3 16,15 2-8-16,-5-24-20 16,26 3-6-16,-6-24-1 15,18-1 0-15</inkml:trace>
  <inkml:trace contextRef="#ctx0" brushRef="#br1" timeOffset="45620.6093">9731 5467 101 0,'-34'58'39'16,"6"21"2"-16,-9 0-2 16,22 12-32-16,-10 0-1 15,15 2-1-15,2-12-2 16,8-7-4-16,5-7-2 15,0-23-10-15,12-3-24 16,-13-22-1-16,8-11 0 16,-10-18-2-16</inkml:trace>
  <inkml:trace contextRef="#ctx0" brushRef="#br1" timeOffset="45918.6263">9475 5896 108 0,'-18'-5'38'0,"18"5"0"16,18 9 1-16,11-14-29 15,4-2-7-15,11-2-1 16,6-3 1-16,3 2 0 16,-1-2-1-16,-3 2 0 15,-5 5-1-15,-6 6 1 16,-11 9-1-16,-8 8 0 15,-12 10 1-15,-6 4-2 16,-5 6 0-16,-7 6 0 16,-1 1 0-16,-1-1 0 0,5 1-3 15,-3-14-3-15,16 6-14 16,-10-27-19-16,22-1-1 15,-6-18 0-15,15-6-1 16</inkml:trace>
  <inkml:trace contextRef="#ctx0" brushRef="#br1" timeOffset="46051.634">9971 5542 92 0,'0'0'2'15,"-11"16"0"-15,12 0-3 16,7-2-34-16</inkml:trace>
  <inkml:trace contextRef="#ctx0" brushRef="#br1" timeOffset="46402.6541">10378 5896 110 0,'-20'30'40'0,"6"12"-1"16,-10-4-1-16,1 10-32 15,0-6 0-15,8 4-2 16,-1-9-1-16,8-6 0 15,6-13-1-15,2-18 0 16,21 7 0-16,0-23-2 16,5-12 0-16,8-9 0 15,3-6 0-15,1-4 0 0,-1 1 0 16,-5 6 0-16,-6 6 0 15,-4 11 0-15,-7 13 0 16,-15 10 0-16,13 15 0 16,-13 8 0-16,0 9 0 15,1 5 0-15,6 4-2 16,0-6-4-16,20 10-9 15,-11-20-18-15,28 5-7 16,-3-17 0-16,19 1 0 16</inkml:trace>
  <inkml:trace contextRef="#ctx0" brushRef="#br1" timeOffset="46865.6806">11119 5949 108 0,'-37'0'39'16,"-13"-3"2"-16,5 21-1 15,-13-4-32-15,15 15-2 16,5 1-2-16,10 5 0 16,13 0-1-16,11-1-1 15,12-8-2-15,8-5 0 16,15-11 0-16,7-8 0 15,4-11 0-15,2-7 0 16,3-12 0-16,-2-4 0 16,-5-5 0-16,-3-1 0 15,-5 2 0-15,-8 5 0 16,-4 12 0-16,-8 11 0 0,-12 8 0 15,4 25 0-15,-13 12 0 16,-5 11 0-16,-8 15 0 16,-5 9 0-16,-4 9 0 15,-7 3 0-15,-1-1 0 16,-1-3 0-16,-3-8 0 15,0-5 0-15,2-14 0 16,2-13 0-16,4-16 0 16,3-14 0-16,5-13 0 15,6-11 0-15,8-13 0 16,3-15-7-16,20 1-10 15,-10-21-10-15,30 14-13 16,-6-12-3-16,20 9 1 16,-6-1 0-16</inkml:trace>
  <inkml:trace contextRef="#ctx0" brushRef="#br2" timeOffset="139967.0057">2326 7653 81 0,'0'0'34'0,"-10"5"-1"16,10-5 1-16,4 12-30 15,-4-12-1-15,30 16 1 16,-4-12-1-16,13 1 0 16,6-6 0-16,7-3 0 15,3-8 0-15,-1-3-1 16,-3-8 1-16,-5 0-1 0,-8-4 0 15,-13-2-1-15,-13-2 1 16,-10-1-1-16,-10-1 0 16,-8 1-1-16,-11 5 0 15,-9 3 0-15,-6 9 0 16,-7 11 0-16,-2 13 0 15,0 18 0-15,0 11 1 16,7 17 0-16,5 7-1 16,13 5 1-16,14 5-1 15,19-5-1-15,16-5 1 16,17-16-5-16,21-6-28 15,5-17-4-15,21-7 1 16,3-19-3-16</inkml:trace>
  <inkml:trace contextRef="#ctx0" brushRef="#br2" timeOffset="140430.0322">3474 7441 91 0,'-48'-6'35'0,"-4"18"0"16,-14-2 1-16,9 13-31 15,-5 3 0-15,11 5 0 16,4 1-2-16,14 2 0 16,10-3 0-16,12 0-1 15,16-11-1-15,15-7 1 16,12-10-1-16,12-8 0 0,9-8 0 15,6-8-1 1,3-9 1-16,-2-5 0 0,-2-5-1 16,-7-1 1-16,-7 0-1 15,-12 3 0-15,-5 5 0 16,-7 11 0-16,-8 11 0 15,-12 11-1-15,10 25 1 16,-15 17 0-16,-4 20 0 16,0 21 0-16,-6 17 0 15,-2 12 0-15,-7 11 0 16,-4 2 0-16,-5-1 0 15,-9-7 1-15,-6-10 1 16,-8-10-1-16,-6-16 1 16,1-15-1-16,-4-17-4 0,5-29-25 15,13-7-8-15,6-27-4 16,19-13-1-16,10-29-2 15</inkml:trace>
  <inkml:trace contextRef="#ctx0" brushRef="#br2" timeOffset="141395.0873">5511 7063 41 0,'0'0'26'16,"-9"27"1"-16,-4-4-1 0,2 1-21 15,0 13-1-15,-6-2 0 16,3 16 0-16,-8 0 1 15,5 11 0-15,-6-2-1 16,3 9 0-16,-6 2-1 16,3 8 0-16,-9 2-1 15,4 5 0-15,-5 6-1 16,-4 7-1-16,-3 5 1 15,0 4 0-15,-1 6 2 16,-6 9-1-16,-5 5 1 16,-1 11 0-16,-5 6 1 15,5 5-1-15,-7 5 1 16,2 7-1-16,-4 3-2 15,6 5 0-15,-6-1-1 16,3 3 2-16,-4-3-3 0,0 0 1 16,-6-1-2-16,0-1 2 15,-4 3-2-15,-2 1 4 16,3 0-2-16,1 3-1 15,2 2 1-15,3 3 0 16,3 2 1-16,4 1-1 16,-1 2 1-16,0 0-3 15,-3-2 2-15,-3-3 0 16,0-5-1-16,1-7 1 15,4-13-1-15,0-22-16 16,16-6-21-16,-1-28 3 16,22-19-4-16,2-30 1 15</inkml:trace>
  <inkml:trace contextRef="#ctx0" brushRef="#br2" timeOffset="142301.1392">2964 13782 33 0,'-10'-11'29'15,"-4"1"4"-15,-7-4-2 16,1 8-19-16,-9-8-6 16,4 9 1-16,-9-5-1 15,-1 9-1-15,-9-5 0 16,5 7-1-16,-11-2 0 15,6 7-1-15,0 0 0 16,4 5 0-16,0 5-1 0,9 9 0 16,1 3 0-1,8 14 0-15,4 6-2 0,6 10 1 16,2 8-1-16,9 8 0 15,2 3 0-15,11 5 0 16,3 1 0-16,9 0-1 16,17-5 0-16,5-1 0 15,12-10 0-15,12-8-1 16,6-14 1-16,9-18-1 15,6-20 1-15,8-20 1 16,-3-26 2-16,-5-25 0 16,-3-20-1-16,-12-15 1 15,-14-12 1-15,-14-2 0 16,-24 4 1-16,-24 4-3 0,-27 15 0 15,-22 17 1-15,-22 19-1 16,-17 19 0-16,-7 23-1 16,-9 15-1-16,-4 19-2 15,6 6-9-15,19 17-24 16,10-8-3-16,30 1-1 15,13-18 0-15</inkml:trace>
  <inkml:trace contextRef="#ctx0" brushRef="#br2" timeOffset="143513.2085">4039 14555 23 0,'0'0'29'15,"0"0"0"-15,0 0 2 16,0 0-25-16,16 13-1 16,-16-13-1-16,26 18 0 15,-12-4-1-15,6 6-1 16,-1-1-1-16,8 7 0 15,2-1 0-15,5 3-2 16,3 0 1-16,11 2 0 16,4-3 1-16,9-1 0 15,10-1 0-15,8-5 0 16,8-3 0-16,9-5 1 15,8-4-1-15,12-4 1 16,7-6-1-16,9-4 1 16,-1-2 0-16,2-5-1 15,1-4 0-15,2-1 0 0,-2-2 0 16,-4-3 0-16,-8-3 0 15,-8-1 1-15,-4-5 0 16,-3 5 0-16,-9-6 0 16,-5 6 2-16,-11-3-2 15,-9 1 0-15,-7 6 0 16,-10 2-1-16,-13 0-1 15,-11 5 1-15,-16 1 0 16,-11 3-1-16,-11-2 1 16,-13 1 0-16,-9 1 0 15,-8-1-1-15,-6-2 1 16,-5-3-1-16,0 2 0 15,-1 1 0-15,-1-1 0 16,5-1 0-16,3-1 0 0,7 5 0 16,6-2 0-16,6 1 0 15,9 1 0-15,9 0-1 16,8 0 2-16,7-4-1 15,13 2 1-15,4-1-1 16,13 2 1-16,5 2-1 16,10 3 1-16,2 2-1 15,3 7 1-15,0 9-1 16,-4 8 1-16,-6 9-1 15,-11 9 1-15,-6 8 0 16,-12 5-1-16,-12 8 1 16,-13 4-1-16,-9 2 1 15,-13 0-2-15,-8 2 0 0,-11-8 1 16,-4 1-1-16,-7-8 0 15,1-7 0-15,-2-8-1 16,5-21-13-16,14 0-22 16,-2-19 0-16,18-3-3 15,0-20 1-15</inkml:trace>
  <inkml:trace contextRef="#ctx0" brushRef="#br2" timeOffset="144174.2463">4480 14296 30 0,'0'0'32'0,"7"-13"3"16,-7 13-2-16,0 0-24 16,0 0-2-16,-17 6 1 15,7 11-2-15,-18 4-1 16,1 10 1-16,-9 5-3 15,-6 6 0-15,-2 3-2 16,2 4 1-16,-5-3-1 16,10-2-1-16,5-10 0 15,10-2 0-15,11-10-1 16,8-2 0-16,12-4 2 15,8-1-2-15,7 1 2 0,8 2 1 16,4 0-1-16,5 5 0 16,0 5 0-16,2 2 0 15,2 3-1-15,4 4 1 16,3-1-1-16,9 0 1 15,3-5-3-15,2-17-13 16,10 9-22-16,-15-14 0 16,5 2-3-16,-15-13-1 15</inkml:trace>
  <inkml:trace contextRef="#ctx0" brushRef="#br2" timeOffset="144993.2932">4287 11256 69 0,'0'0'36'16,"12"-13"-2"-16,-12 13 2 15,2 15-31-15,0 4-1 0,-4 6-2 16,4 14 1-16,-4 8 0 15,1 11 1-15,-2 6-2 16,1 6-1-16,2-3 1 16,0-3-1-16,1-8 1 15,5-10-2-15,0-8 2 16,1-15-3-16,-7-23 2 15,17 6 0-15,-6-24 0 16,-5-10 0-16,-2-15-1 16,-1-11 2-16,-4-13-2 15,-2-9 1-15,-3-10-1 16,-2 0 0-16,3-1 0 15,2 8 1-15,5 6-1 16,3 10 0-16,6 13 0 0,7 14 0 16,4 17 0-16,2 11 0 15,0 10 1-15,3 12 0 16,-2 9-1-16,-1 9 1 15,-9 7 0-15,-6 11-1 16,-9 3 1-16,-9 7-1 16,-11-1 0-16,-8-3-2 15,4 0-4-15,-14-19-29 16,16 2-2-16,-7-22-1 15,22-4-1-15</inkml:trace>
  <inkml:trace contextRef="#ctx0" brushRef="#br2" timeOffset="145714.3343">4710 11497 76 0,'-10'28'36'15,"10"0"-1"-15,-5-10 1 16,10-3-33-16,11-11 0 15,9-4-1-15,5-10 1 16,7-4-1-16,3-9 1 16,1 0-2-16,-6-6 2 15,-6 1-1-15,-10 2-1 16,-10 3 1-16,-11 6-1 15,-12 5 1-15,-10 6-1 16,-6 11 0-16,-7 5-1 0,0 5 1 16,-5 9 0-1,4 5 1-15,6 4-2 0,6 1 2 16,11 0-1-16,13-4 0 15,15-6 0-15,10-7 0 16,13-5-1-16,10-10 0 16,5-6 0-16,5-5-2 15,0-3 1-15,1-8-1 16,-9 4 0-16,-9-6-2 15,-3 5 1-15,-12-4-1 16,-4 5 1-16,-11 0-1 16,-9 16 2-16,4-20 0 15,-4 20 0-15,-10-1 2 16,10 1 0-16,-15 21 1 15,7-3 1-15,1 2 0 16,2 5 0-16,1 0 0 16,2 0 0-16,2 1-2 0,-3-4 1 15,6-6-1-15,-2-2 1 16,-1-14-2-16,0 0 2 15,18 1 0-15,-8-19 0 16,4-4 1-16,4-12-2 16,0-1 2-16,2-9-1 15,5 2 0-15,-6 2 0 16,3 3-2-16,-4 10 2 15,-1 9 0-15,-4 12-1 16,-13 6 1-16,18 23 0 16,-14 5-1-16,-1 9 0 15,1 6 1-15,2 2-2 0,2 2-2 16,7 0-4-16,-6-12-27 15,21 3-4-15,-5-19 0 16,14-1 0-16</inkml:trace>
  <inkml:trace contextRef="#ctx0" brushRef="#br2" timeOffset="146091.3559">5807 11473 80 0,'-11'-26'39'16,"-14"-1"-3"-16,4 14 2 15,-14 1-31-15,9 14-2 16,-1 8-1-16,5 8-1 15,2 7-1-15,9 7 2 16,5-1-2-16,6 1 0 16,9-4-1-16,10-8 1 0,7-13 0 15,7-12-1-15,3-15 0 16,8-13-1-16,2-16 1 15,0-11-2-15,-2-8 2 16,0-7-1-16,-5 2 1 16,-8 2-1-16,-4 13 0 15,-11 9 0-15,-7 20 1 16,-10 19-1-16,-10 21 0 15,-5 22 1-15,-5 15-1 16,-3 14 0-16,4 11-1 16,2 1-1-16,9 2-2 15,3-18-13-15,25 4-21 16,-6-25-1-16,22-1 0 15,-6-27-1-15</inkml:trace>
  <inkml:trace contextRef="#ctx0" brushRef="#br2" timeOffset="146412.3743">6283 11353 79 0,'-9'9'37'16,"-12"-1"-1"-16,8 17 2 16,-8-3-29-16,11 12-4 15,3-4-1-15,7 0 0 16,6-5-1-16,7-3-1 15,7-10 0-15,8-8 0 16,0-8-1-16,5-10 0 16,-3-8 0-16,3-5-1 15,-6-6 1-15,-2 1 0 0,-5-2 0 16,-5 8 0-16,-6 1-1 15,-2 13 1-15,-7 12 0 16,0 0-1-16,-1 24 0 16,-1 4 1-16,0 7-2 15,-1 0 2-15,6 4-4 16,-1-14-5-16,20 3-25 15,-6-26-7-15,21-7 2 16,-1-29-3-16</inkml:trace>
  <inkml:trace contextRef="#ctx0" brushRef="#br2" timeOffset="146594.3846">6967 10822 108 0,'-30'42'41'15,"-11"5"-1"-15,8 21-2 16,8 1-36-16,-7 5-3 15,12 5-3-15,2-18-20 16,23 9-14-16,1-15-1 16,17 1-2-16,1-17 1 15</inkml:trace>
  <inkml:trace contextRef="#ctx0" brushRef="#br2" timeOffset="147073.4121">7173 11269 89 0,'11'-10'39'16,"-10"23"-1"-16,-9 0 1 15,-1 13-34-15,-3 3-1 16,0 7-1-16,1 5-1 15,1 2 1-15,2-4-1 16,6-3 1-16,5-6-2 16,8-8 2-16,9-9-2 0,3-11-1 15,10-10 1-15,0-10-2 16,4-8 1-16,-1-6 0 15,-2-9 0-15,-5 1 0 16,-5-2 0-16,-8 3 1 16,-4 6 0-16,-5 4-1 15,-7 10 0-15,0 6 0 16,0 13 0-16,0 0-1 15,-12 28 0-15,5-3-2 16,7 7-2-16,-3-3-4 16,17 11-24-16,-12-12-6 15,15 3 1-15,-5-17-2 16</inkml:trace>
  <inkml:trace contextRef="#ctx0" brushRef="#br2" timeOffset="147555.4397">7780 11290 80 0,'0'0'39'0,"3"-20"0"15,-3 20 0-15,-16 1-24 16,9 13-9-16,-7 0-3 16,0 9-1-16,4 2 0 15,-2 5-1-15,4 0 0 16,1-1 0-16,6-4 0 15,2-4 0-15,7-10-1 16,2-7 1-16,6-10-1 16,1-7 0-16,5-12 1 15,1-5-1-15,4-5 1 0,-2-1-1 16,1-1 0-16,-2 0 0 15,-2 7 0-15,-3 4 0 16,-3 9 1-16,-2 11-1 16,-14 6 0-16,14 8 1 15,-9 5-1-15,1 3 0 16,1 0 1-16,4 2-1 15,0-4 0-15,3-6 1 16,3-5-1-16,5-4 0 16,2-6 1-16,-1-3-1 15,2-3 1-15,-3-2-1 16,0 2 1-16,-3 3-1 15,-6 6 1-15,-3 6-1 0,-10-2-1 16,1 24-2 0,-2 6-8-16,-14-9-10 0,13 18-17 15,-18-10-3-15,11 7 0 16,-10-10-2-16</inkml:trace>
  <inkml:trace contextRef="#ctx0" brushRef="#br2" timeOffset="150141.5876">17082 6817 13 0,'0'0'18'0,"0"0"-1"16,0 0 0-16,16 5-13 16,-16-5-5-16,0 0 1 15,11-8 1-15,-11 8 2 16,8-13 0-16,-5 2 4 15,-3 11 2-15,4-20 1 16,-4 20 0-16,3-23 1 16,-3 23 0-16,2-20 0 0,-2 20 0 15,0 0-3-15,0 0 0 16,-6 11-2-16,3 12-2 15,-7 6-1-15,4 13 0 16,-6 10-2-16,3 11-2 16,-2 9 2-16,2 7-2 15,9 11-22-15,-2-10-8 16,11 0-1-16,4-9-2 15,6-10 0-15</inkml:trace>
  <inkml:trace contextRef="#ctx0" brushRef="#br2" timeOffset="153287.7676">17170 7516 20 0,'0'0'21'15,"0"0"-2"-15,0 0 0 16,0 0 2-16,0 0-2 16,-9-14-2-16,9 14-4 15,-6-12-3-15,6 12-2 16,-5-19-2-16,5 19-2 15,-9-23-1-15,3 13-1 16,-5-4 0-16,-1 5-1 16,-5 2 0-16,-6 2 0 15,-5 4 0-15,-4 6 0 16,-4 3 0-16,-3 7 1 15,-4 5-1-15,-2 8 0 0,1 4 0 16,2 7 0-16,3 0-1 16,3 3 1-16,6 3-1 15,3 0 1-15,8-3-1 16,9-2 1-16,6 4 0 15,7-2 0-15,8 0 0 16,8-3-1-16,10-1 1 16,4-1-1-16,7-2 1 15,4-4-1-15,6-10 0 16,2-4 0-16,2-9 0 15,2-4 0-15,-3-10 0 16,-3-7 0-16,-3-8 0 16,-5-9 0-16,-5-3 0 15,-3-5 0-15,-9-1 0 16,-7-3 0-16,-6 2 0 0,-8 5 1 15,-9 1-2-15,-7 12 2 16,-10 5-1-16,-7 8 0 16,-5 9 1-16,-5 7-1 15,-7 8 0-15,0 10 0 16,3 5 0-16,-4 4 0 15,4 2 1-15,2-2-1 16,7 3 0-16,2-1 0 16,7-2 1-16,6 0-1 15,5 0 0-15,4 0 0 16,2 4 0-16,7 0 0 15,2 4 0-15,3 4 0 16,5-1 0-16,2 0 0 16,4-1 0-16,5-2 0 0,2-1 1 15,5-4-1-15,2-6 1 16,4-5-1-16,3-4 1 15,5-7-2-15,-2-7 2 16,3-5-1-16,-2-6-1 16,2-8 1-16,-2-3-1 15,-1-8 2-15,0-6-2 16,-3-5 2-16,-6-1-2 15,-3-2 2-15,-6-1-1 16,-5 0 0-16,-12 3 1 16,-8 4-1-16,-10 6 0 15,-9 4 0-15,-9 9 0 16,-7 5 0-16,-1 6 0 15,-5 6 0-15,-1 8-1 0,1 3 1 16,1 4 0-16,2 7 0 16,8 4 0-16,1 2 1 15,6 6-1-15,0 1 0 16,3 4 1-16,7 1-2 15,1 5 2-15,1 1-1 16,4 2 1-16,4 4-2 16,5 1 2-16,2-2-1 15,6-3 0-15,7 2 0 16,3-2 0-16,4-2 1 15,4-11-1-15,5-1 0 16,1-7 0-16,4-8 0 16,0-4 0-16,1-12 0 15,2-6 0-15,1-8 0 16,-1-9 0-16,4-11 0 0,0-9 1 15,1-7-1-15,-2-2 0 16,-4-3 0-16,-9 0 0 16,-5 1 0-16,-10 5 1 15,-8 6-2-15,-14 6 2 16,-11 9-2-16,-4 7 1 15,-10 4 0-15,-3 9 0 16,-4 8 0-16,-1 3 0 16,-1 10 0-16,2 2 0 15,-1 7 0-15,3 8 0 16,0 1 1-16,4 5-1 15,0 3 0-15,-2 3 0 0,4 3-1 16,4 3 1-16,6 0 1 16,4 1-1-16,8 0 0 15,8-1 0-15,7 1 1 16,12-4-1-16,6-2 2 15,9-6-2-15,6-4 0 16,7-11 0-16,3-6 1 16,2-10-1-16,3-9 0 15,-4-9 0-15,5-10 0 16,-5-7 0-16,0-7 0 15,-4-5 0-15,-2-6 0 16,-7-2 0-16,-1-4 0 16,-8-1 0-16,-7-1 0 15,-4 2 0-15,-10 2 0 16,-6 2 1-16,-7 7-1 0,-10 6 0 15,-6 7 1-15,-3 5-1 16,-10 8 0-16,-4 6 0 16,-1 6-1-16,-4 5 1 15,-1 5-1-15,-3 3 1 16,4 6 0-16,-2 3 0 15,1 4 0-15,2 6 0 16,2 4 1-16,-1 5-1 16,3 6 2-16,4 5-2 15,2 6 1-15,1 3-2 16,6 8 0-16,5 1-1 15,2 1 2-15,6 2-2 16,4-2 2-16,8-1-2 16,5-4 2-16,5-3-2 0,7-6 4 15,2-5-2-15,12-7 1 16,3-7-1-16,6-10 0 15,5-2 0-15,4-10 1 16,8-8-1-16,2-8 0 16,4-7 0-16,2-6 1 15,0-7-1-15,4-7 0 16,-2-5 0-16,-5-7 0 15,-4-5 0-15,-7-5 0 16,-8 0 0-16,-10-3 0 16,-8 1 0-16,-14 3-1 15,-8 2 1-15,-12 6 0 16,-9 5 0-16,-12 7 0 15,-4 7 0-15,-8 7-1 0,-2 5 1 16,-4 10 0-16,-2 7 0 16,-3 6 0-16,4 9 0 15,-2 9 1-15,2 5-1 16,2 7 0-16,-1 3 0 15,2 7 0-15,1 1 0 16,5 2 0-16,4 4-2 16,6-3 0-16,4 4 1 15,9-1-1-15,7 1 1 16,12-5-1-16,7-1 0 15,8-1 2-15,8-2 0 16,12-6 1-16,2-4-1 16,7-5 0-16,5-9 0 0,5-3 1 15,2-6-1 1,3-9 0-16,1-7 0 0,3-7 0 15,1-7 0-15,4-8 0 16,0-9 1-16,-4-5-1 16,3-7 0-16,-8-4 0 15,-4-3 0-15,-6 0-1 16,-8-2 1-16,-9 3 0 15,-10 5 0-15,-11 3 0 16,-8 4 0-16,-7 5 0 16,-7 5 0-16,-7 4 0 15,-8 4 0-15,0 4 0 16,-8 5 0-16,-3 2 0 15,0 3 0-15,-3 7 0 0,-3 2 0 16,1 5 0-16,0 5 0 16,0 7 0-16,4 2 0 15,2 8 0-15,3 1 1 16,4 5-1-16,3-1 1 15,7 4-1-15,7 0 0 16,5-2 2-16,2 2-2 16,10-1 2-16,5-2-2 15,2 2-1-15,4-3 2 16,6-2-2-16,3-2 1 15,1-5-2-15,9-3 2 16,-2-6-3-16,4-8 4 16,6-6-1-16,5-7 1 15,-1-8-1-15,3-6 0 16,3-8 1-16,-2-2-1 0,-2-8 0 15,-4-1 0-15,-4-3 0 16,-6 0 0-16,-6-2 2 16,-9 3-2-16,-6-1 1 15,-7 1-1-15,-5 1 1 16,-10 3-1-16,-1 2 1 15,-8 3-1-15,-4 4-2 16,-1 2 3-16,-8 8-2 16,-2 2 1-16,-3 5 0 15,-4 2 0-15,-2 5 0 16,-2 6 0-16,-1 2 2 15,-1 5-2-15,2 5 1 16,2 5-1-16,2 1-1 16,0 4 2-16,4 4-3 0,2 2 3 15,4 4-3-15,4 2 2 16,2-2-3-16,3 2 4 15,3 0-1-15,5 0 0 16,5-1 1-16,3-2-1 16,5-4 0-16,2 1 0 15,4-3 1-15,4 1-2 16,3-1 1-16,-2 3-1 15,3 1 1-15,1 0-1 16,2 6 1-16,-3 3 0 16,0 0-1-16,-7 2 1 15,3 0 1-15,-5-2-1 16,-3-8 0-16,3-3-6 15,-13-21-21-15,17-2-9 16,-8-18-1-16,7-14-2 0</inkml:trace>
  <inkml:trace contextRef="#ctx0" brushRef="#br2" timeOffset="153731.793">16641 12746 61 0,'0'0'35'0,"0"0"-1"15,0 0-1-15,0 0-26 16,33-4-1-16,-7 0-1 16,17 4 1-16,9-8-1 15,12 1-1-15,4-4 0 16,11 0-2-16,1-1 1 15,5 1-2-15,-5 0-1 16,-3 2 0-16,-6 1 0 16,-5 2-1-16,-8 2-1 0,-8-2-2 15,-3 12-15-15,-21-11-18 16,4 11 0-16,-20-6 0 15,2 9 0-15</inkml:trace>
  <inkml:trace contextRef="#ctx0" brushRef="#br2" timeOffset="154032.8102">17623 12604 77 0,'0'0'36'16,"2"-15"-1"-16,-2 15-1 0,0 0-33 15,3 29 0-15,-3 4 1 16,4 21 0-16,-2 16 0 16,7 16 1-16,-2 13-1 15,8 11 0-15,-2 5 0 16,2 2 0-16,3-8-1 15,-2-7 0-15,-3-16-1 16,0-10 0-16,1-15-1 16,-6-12-1-16,-1-11-5 15,-7-21-21-15,8 4-9 16,-8-21 0-16,-3 14-1 15</inkml:trace>
  <inkml:trace contextRef="#ctx0" brushRef="#br2" timeOffset="157889.0307">17848 13875 11 0,'0'0'29'15,"0"0"0"-15,0 0-6 16,0 0-5-16,0 0-2 16,0-15-2-16,0 15-4 15,-10-5-3-15,10 5-2 16,-22 2-2-16,3 3-1 15,-4 0 1-15,-5 3 0 16,-7 1-1-16,-4 6 0 16,-7-6-1-16,-3 6 1 15,-9-6-1-15,-1 3 0 16,-3-3 0-16,-3 0-1 15,-5 2 1-15,0-2-2 16,-3 4 2-16,-1-1-2 16,-3 1 1-16,-4 3 1 15,-1 0-1-15,1-2 0 0,-2-1 0 16,5-4 1-16,5-1-1 15,2-7 1-15,9-3-1 16,9-2 1-16,8 0-1 16,8-4 0-16,8 0 0 15,7 0 0-15,7 1 0 16,15 7 0-16,-14-11-1 15,14 11 1-15,0 0 0 16,0 0-1-16,9-11 1 16,-9 11 0-16,0 0 0 15,14-14 1-15,-9-2-1 16,-1-8 1-16,-3-13 0 15,2-9 0-15,2-16-1 16,-2-10 1-16,-2-9 0 0,2-4-1 16,-4-1 1-16,-3-1 0 15,-1 0 0-15,0 4 1 16,-7 4-1-16,5 4 1 15,0 4-1-15,4 8 0 16,2 6 0-16,2 11-1 16,-1 9 1-16,4 11-1 15,0 10 1-15,-4 16-1 16,0 0 1-16,3 14-1 15,-3-2 1-15,4 4-1 16,4-2 1-16,6-3-1 16,11-8 0-16,13-7 1 15,18-11-1-15,19-10 0 16,16-6 0-16,8-7-2 0,16 10-16 15,-8-10-18-15,2 19-1 16,-17 0-2-16,-5 20 0 16</inkml:trace>
  <inkml:trace contextRef="#ctx0" brushRef="#br2" timeOffset="158761.0805">16854 13216 54 0,'0'0'34'0,"0"0"0"16,-13 18-1-16,3-3-26 16,5 18-2-16,-9 5-1 15,2 15-1-15,-4 1 1 16,3 6 0-16,-7-2-1 15,10-3 0-15,1-10-1 16,4-9 1-16,4-16-1 16,1-20 0-16,16-11-1 15,1-18 0-15,3-12-1 0,0-6 1 16,3-8 0-16,0-3-1 15,-3 1 0-15,-2 7 1 16,-4 7-1-16,-3 11 2 16,-7 8-2-16,-4 24 1 15,9-11-1-15,-9 11 1 16,5 18-1-16,0-7-1 15,4 4 1-15,7-5 0 16,6 0 0-16,5-2-1 16,3-5 2-16,6-3-1 15,1-5 1-15,3-3 0 16,-1-6-1-16,-5-3 2 0,-4-4-2 15,-3 0 1 1,-3 1 0-16,-5 1 0 0,-7 4 0 16,-12 15 0-16,10 8-1 15,-13 18 0-15,-4 11 0 16,-5 10 0-16,0 7 0 15,-1-4-4-15,15 11-21 16,-9-26-13-16,19-8 1 16,2-26-4-16,18-10 1 15</inkml:trace>
  <inkml:trace contextRef="#ctx0" brushRef="#br2" timeOffset="160219.164">19278 9991 96 0,'0'0'34'0,"-14"14"1"15,-5 3 0-15,0 13-32 16,-1 9-2-16,-2 7 0 15,0 9 0-15,0 3 0 16,1 2-1-16,5 1 2 16,4-9-2-16,8-4 1 15,0-14 1-15,7-8-1 16,1-14 0-16,7-12 0 0,0-18 0 15,9-11 0-15,-2-10 1 16,3-11-3-16,1-11 3 16,-2-4-2-16,-3-4 2 15,1 4-2-15,-3 7 2 16,-7 11-1-16,-3 5 0 15,-5 17 1-15,-3 9-1 16,3 16 0-16,0 0 0 16,-1 30 0-16,1-4-1 15,1 6 1-15,5-2-1 16,6 3 1-16,3-8-1 15,7-10 1-15,3-8 0 16,9-9-1-16,3-10 1 0,8-9 0 16,-3-1 0-1,1-3-1-15,-8 3 1 0,-1 5-1 16,-11 9 1-16,-3 12 0 15,-11 14-1-15,-9 15 0 16,-8 12-1-16,-5 8 1 16,-3 8-1-16,1 6 1 15,6-3-3-15,2-8 0 16,15-2-8-16,0-23-23 15,23-4-4-15,1-26 0 16,20-3-1-16</inkml:trace>
  <inkml:trace contextRef="#ctx0" brushRef="#br2" timeOffset="160616.1867">20256 10029 103 0,'-19'-16'35'15,"-1"18"2"-15,-16 5-1 16,6 10-30-16,-10 9-2 15,5 11-1-15,-2 2-1 16,7 8 1-16,3-2-2 16,10-5 1-16,8-3-1 15,11-9 0-15,9-11-1 16,13-8 1-16,3-13 0 15,6-8 0-15,4-8 1 16,0-6-4-16,0-6 4 16,-5-4-1-16,-3-3 1 15,-3 4-2-15,-8 3 2 0,-4 4-2 16,-7 8 1-16,-7 20 1 15,0 0-2-15,-11 15-1 16,-3 18-1-16,-6 11 2 16,0 9-2-16,0 5 0 15,9 4-2-15,4-6-1 16,14-6-6-16,1-27-18 15,31-2-9-15,0-25 1 16,21-6-1-16,0-23 1 16</inkml:trace>
  <inkml:trace contextRef="#ctx0" brushRef="#br2" timeOffset="160936.205">20861 9953 93 0,'-20'2'37'0,"-15"5"-1"15,4 15 2-15,-15-5-18 16,10 9-16-16,5-6 0 15,10 3-2-15,9-5 0 16,14-4 0-16,16-6 0 16,13-5-1-16,6 1 0 15,7-2-1-15,0 2 1 16,0 5 0-16,-11 3 0 15,-8 9-1-15,-14 6-1 16,-10 5 2-16,-12 5-2 16,-8 2 1-16,-5 0-1 15,-3-4 1-15,-1-5-2 0,9-5 1 16,6-8-4-16,1-19-11 15,24 2-21-15,1-20-1 16,16 2-1-16,4-17-3 16</inkml:trace>
  <inkml:trace contextRef="#ctx0" brushRef="#br2" timeOffset="161262.2237">21391 9918 109 0,'-30'6'37'0,"7"17"1"15,-11-6-1-15,8 10-32 16,-4-3-1-16,8 3-1 0,6-5-1 16,10-3 0-1,12-5 0-15,10-6-1 0,13-3-1 16,8-3 1-16,3-2 0 15,-1 3-1-15,-1 1 1 16,-6 9 0-16,-13 2-1 16,-9 8 1-16,-16 7-2 15,-12 3 1-15,-8 4-1 16,-9 3 1-16,-3-4-1 15,-4-1 0-15,7-4-6 16,-2-17-8-16,22 5-19 16,-6-20-4-16,21 1-1 15,3-24-1-15</inkml:trace>
  <inkml:trace contextRef="#ctx0" brushRef="#br2" timeOffset="162074.2701">22239 9993 93 0,'0'0'33'0,"-27"14"0"15,11 11 2-15,-6 5-32 16,1 13 1-16,-6 3-1 15,7 8 1-15,-4-1-2 16,10 4 2-16,5-10-2 16,9-6 0-16,9-13 0 15,10-9 0-15,9-15-1 16,4-9 0-16,6-10 0 15,6-12-1-15,-5-5 2 16,-1-5-3-16,-4-5 2 0,-10-1 0 16,-7 5 0-16,-5 3 0 15,-8 4 0-15,-1 7 0 16,-6 3 0-16,-1 5 1 15,2 3-2-15,2 13 1 16,6-17 0-16,10 10-1 16,0-2 1-16,8 3 0 15,6 1 0-15,3 5-1 16,-2 4 1-16,-1 8 0 15,-7 7 0-15,-4 7 0 16,-10 7-2-16,-9 2 2 16,-10 5-2-16,-7 2 1 15,-4-1 0-15,2-2 0 0,-1-8-1 16,3-7 1-1,6-8 0-15,11-16 1 0,11 3-1 16,12-18 0-16,6-12 2 16,8-6-4-16,5-10 4 15,0 0-2-15,0 2 1 16,-5 6-1-16,-7 9 2 15,-6 14-2-15,-11 13 1 16,-3 13 1-16,-11 18-5 16,-8 3-6-16,9 25-8 15,-18-12-7-15,12 20-16 16,-12-9 1-16,12 8-2 15,-12-7 1-15</inkml:trace>
  <inkml:trace contextRef="#ctx0" brushRef="#br2" timeOffset="163118.3297">21393 11406 79 0,'-29'1'36'16,"5"7"-2"-16,-7 1 1 15,7 6-30-15,-1 0-2 0,5 6 0 16,6-4-2-16,11 3 1 16,6-5-1-16,10-1 1 15,9-4-1-15,6-3 1 16,7-1-1-16,-1 0 1 15,2-1 0-15,-3 6 2 16,-11 1-1-16,-4 8 1 16,-13 5-2-16,-6 4-1 15,-13 5 0-15,-5 0-1 16,-4-2 1-16,-1 0-4 15,4-5-3-15,-7-12-30 16,23-4-1-16,4-11 0 16,9-15-3-16</inkml:trace>
  <inkml:trace contextRef="#ctx0" brushRef="#br2" timeOffset="163862.3724">21823 11482 78 0,'-8'13'35'0,"-6"-3"-2"16,5 7 2-16,-6-5-32 15,4 5-2-15,0 2 0 16,4 0 1-16,2 2-1 15,0-3 1-15,2 1-1 16,5-2 2-16,-1-3-1 0,4-1 1 16,-5-13-2-16,10 23 1 15,-5-13 0-15,0 3-3 16,-2 2 3-16,-1 5-3 15,-4 4 3-15,0 8-2 16,-5 0 2-16,-2 5-2 16,-4-2 3-16,2-3-1 15,-1-3 0-15,2-5 0 16,3-9-1-16,7-15 1 15,0 0-1-15,6-19-1 16,8-6 1-16,1-8-1 16,4-13 0-16,3-7 3 15,-1-9-4-15,4-6 2 0,1-1-1 16,-3 2 0-16,0 4 0 15,-3 8 1-15,3 10-1 16,-2 9-2-16,1 14 2 16,-4 14 1-16,1 12-1 15,-3 9 0-15,1 8 0 16,-5 7 1-16,1 4-1 15,-6 2 3-15,-6 6-3 16,-7-2 2-16,-6 6-2 16,-4-3 0-16,-8-2 0 15,-3-3 0-15,-5-4 0 16,3-4-2-16,-1-7 2 15,2-4-2-15,1-5 2 16,8-4 0-16,5-1 0 0,0 4 0 16,1 3 0-16,3 9 1 15,-2 12-1-15,-4 15 0 16,-4 16 0-16,-9 17 1 15,-3 8-1-15,-2 6-1 16,-4 0 1-16,2-6-2 16,7-5-5-16,3-33-8 15,23-6-17-15,3-47-7 16,15 5 0-16,12-33-1 15</inkml:trace>
  <inkml:trace contextRef="#ctx0" brushRef="#br2" timeOffset="164358.4008">22387 11661 65 0,'5'-12'30'0,"-3"-5"2"16,5 2-3-16,-5-9-20 15,11 9-2-15,-8-7 2 16,5 10-1-16,-9-3-1 15,-1 15-1-15,0 0-1 16,0 0 0-16,-11 28-2 0,0-2 2 16,-2 9-3-16,0 6-2 15,-1 6 1-15,-1-1 0 16,3-1-1-16,3 0-1 15,3-10 1-15,4-2-2 16,4-15 2-16,3-7 1 16,-5-11-1-16,17-11 1 15,-5-8-1-15,1-10 1 16,-1-7-1-16,0-6 3 15,2-5-2-15,1 0 0 16,-2 0-1-16,0 3 1 16,0 6-1-16,0 5 1 15,-1 7-1-15,4 7-2 16,-1 10-2-16,-4-1-9 15,17 17-20-15,-12-9-5 16,18 8-1-16,-6-7-1 0</inkml:trace>
  <inkml:trace contextRef="#ctx0" brushRef="#br2" timeOffset="164553.4119">22967 11485 93 0,'-9'30'37'0,"-7"-9"0"15,3 9 4-15,-10-1-34 16,8 5-1-16,-5 0-3 15,5 1-2-15,2-5 1 16,4-3-2-16,9-3-4 16,0-24-18-16,1 19-15 15,-1-19-2-15,20-17 1 0,-6-4-1 16</inkml:trace>
  <inkml:trace contextRef="#ctx0" brushRef="#br2" timeOffset="164958.4351">23051 11330 88 0,'-5'16'38'0,"6"10"-1"16,-4-6 1-16,11 8-31 15,-10-3-1-15,5 7-1 16,-3-3 0-16,2 6 0 15,-4-1-2-15,2 6 2 16,-5-2-3-16,3-4-1 0,0-3 1 16,1-5-2-16,2-10 1 15,-1-16-1-15,18 4 0 16,1-19 0-16,5-8 0 15,4-7 1-15,1-3-1 16,3-5 0-16,-1 4 0 16,-2 0-2-16,-5 11 2 15,-6 4-2-15,-5 10 2 16,-13 9 0-16,16 8 0 15,-16 6 0-15,3 8-1 16,-2 1 1-16,2 4-2 16,0-2 0-16,11 6-6 15,-5-14-9-15,20 13-13 16,-11-20-9-16,16 7 0 15,-9-17-2-15</inkml:trace>
  <inkml:trace contextRef="#ctx0" brushRef="#br2" timeOffset="165386.4595">23735 11492 93 0,'-11'-16'37'0,"11"16"1"16,-26-9 0-16,9 18-31 15,-11 4-2-15,4 8-2 16,-6 2 0-16,4 5 1 15,3 1-2-15,6 0 2 16,3-4-3-16,5-1 2 16,6-7-2-16,9-4 1 15,-6-13-1-15,24 5-1 0,-5-9-1 16,5-6 0-16,-1-5 1 15,6-3-1-15,-1-5 1 16,0 0-1-16,-4-1 1 16,3 3-2-16,-6 4 3 15,-10 3-2-15,-11 14 1 16,10 2-1-16,-15 18 0 15,-5 10 2-15,-7 12-2 16,-4 14-2-16,-6 12 1 16,-5 8 0-16,0 5-1 15,-6 0 0-15,4 1-2 16,-9-11-3-16,7-2 2 15,-8-22-2-15,12-2-12 16,-17-26-15-16,8-7 0 16,-14-19-1-16,2-7 2 0</inkml:trace>
  <inkml:trace contextRef="#ctx0" brushRef="#br2" timeOffset="168032.6109">20260 11684 80 0,'6'-23'24'0,"-6"23"-2"16,1-26 0-16,-1 26-10 16,-2-20-5-16,2 20-1 15,-14-21-2-15,14 21 0 16,-24-16 1-16,7 12-1 15,-6 5 0-15,-3 10 2 16,-7 5-2-16,0 13 2 16,-5 3-2-16,1 13-1 15,2-2 0-15,8 2-2 0,6-5 2 16,12-3-5-16,11-10 3 15,13-12-3-15,13-12 2 16,12-14 1-16,9-13-1 16,8-8 3-16,1-7-3 15,2-6 2-15,-11 1-2 16,-4 2 1-16,-13 4-1 15,-11 10 2-15,-13 8-2 16,-8 20-2-16,-17-1 3 16,1 23 2-16,-8 10-2 15,2 9-2-15,3 8 2 16,4 0-3-16,11 9-9 15,-4-20-17-15,26 5-10 16,-3-24-3-16,14-4-1 16,2-16 1-16</inkml:trace>
  <inkml:trace contextRef="#ctx0" brushRef="#br3" timeOffset="172156.8468">15411 12250 9 0,'-5'-30'26'0,"4"6"0"15,-3-2 2-15,-6 1-15 16,10 15-1-16,-10-9-1 15,10 19-1-15,-19-2-3 16,16 16-1-16,-7 3-1 16,4 19 0-16,-4 11-1 15,10 23-1-15,0 24 0 16,5 29 1-16,-4 25-2 15,5 25 1-15,-11 26-2 0,7 19 2 16,-6 9-2-16,-1 5 0 16,0-12-2-16,0-14 1 15,3-24-1-15,2-23-3 16,9-23-8-16,0-37-23 15,6-24 0-15,-3-31-2 16,3-18 2-16</inkml:trace>
  <inkml:trace contextRef="#ctx0" brushRef="#br3" timeOffset="172793.8832">15435 12205 26 0,'-2'-21'26'0,"2"11"1"16,-5-2 0-16,-4-4-19 15,9 16 0-15,-15-23-1 0,15 23 1 16,-17-26-1-16,11 15-1 16,-8-7 0-16,14 18-1 15,-18-21-1-15,18 21 1 16,-22 10-2-16,10 16 0 15,-7 11-1-15,-1 16 1 16,-7 5-2-16,-3 14 1 16,-5 2-1-16,3 1 1 15,-4-8-1-15,2-9 1 16,3-11-1-16,8-13-1 15,4-19 2-15,19-15-1 16,-1-18 0-16,18-20-1 16,13-15 1-16,13-14 0 15,7-12-1-15,6-6 1 16,3-2-1-16,-1 7 1 0,-3 8-1 15,-5 16 1-15,-14 17-1 16,-8 22 0-16,-8 23 0 16,-7 23 1-16,-8 24-1 15,-5 18 2-15,-1 15-1 16,-1 7-1-16,3 5-1 15,3-11-5-15,18 0-30 16,-3-20 0-16,19-10-1 16,-1-20-3-16</inkml:trace>
  <inkml:trace contextRef="#ctx0" brushRef="#br3" timeOffset="173425.9193">15096 14454 47 0,'-5'-27'31'16,"5"7"2"-16,-2 3-1 15,2 17-27-15,0 0-2 16,15 8 1-16,-4 13-1 16,2 15 1-16,1 12-1 0,4 12-1 15,-2 2 1-15,1 8-2 16,1-5 1-16,1 1-1 15,0-13 1-15,1-7-2 16,4-22 3-16,0-16-1 16,4-23 0-16,-1-18-1 15,6-26 1-15,6-17 0 16,-1-17 0-16,-1-11-1 15,5 2-5-15,-13-7-29 16,9 14-2-16,-9 11-1 16,3 20-2-16</inkml:trace>
  <inkml:trace contextRef="#ctx0" brushRef="#br4" timeOffset="596311.107">5617 12710 29 0,'0'0'30'15,"0"0"2"-15,0 0-1 0,-9-3-22 16,9 3-3-16,-2 18-1 15,4 5 0-15,-2 4-1 16,4 14 0-16,-4 10-2 16,5 16 1-16,-3 8-1 15,5 16 0-15,-3 3 0 16,5 12 2-16,-6-5-2 15,2-2 0-15,0-10 0 16,-2-11-1-16,-1-16 0 16,1-13 0-16,-1-22 0 15,0-15 1-15,-2-24-1 16,0-12 0-16,-4-18 0 15,-1-10 0-15,-4-15 1 16,-1-10-2-16,-2-11 2 0,-2-5-1 16,0-7 0-16,2 0-1 15,4 1 2-15,1 4-2 16,4 8 1-16,6 12-1 15,0 11 0-15,0 16 0 16,2 13 0-16,-1 12 0 16,1 11 1-16,-5 12-1 15,0 0 0-15,0 0 0 16,0 0 0-16,0 0 0 15,0 0 0-15,0 0 0 16,0 0-2-16,0 0-11 16,15 14-24-16,-15-14 1 15,8 17-2-15,-8-17 1 16</inkml:trace>
  <inkml:trace contextRef="#ctx0" brushRef="#br4" timeOffset="597048.1492">6367 12294 62 0,'5'-14'36'0,"-5"3"-1"0,0 11 0 16,0 0-31-16,-9 21-2 15,4 7-1-15,5 16 0 16,-4 8 0-16,2 12-1 16,-1 7 0-16,3 4 0 15,3-2-4-15,-3-15-12 16,11-5-18-16,-2-22 0 15,6-14-1-15,-1-28-1 16</inkml:trace>
  <inkml:trace contextRef="#ctx0" brushRef="#br4" timeOffset="597244.1604">6409 12141 82 0,'5'11'37'16,"10"-9"-1"-16,8-20-5 15,11-3-31-15,6-6 0 16,5-6-5-16,16 3-30 16,-15-2 0-16,3 13-1 15,-16 2 0-15</inkml:trace>
  <inkml:trace contextRef="#ctx0" brushRef="#br4" timeOffset="597430.171">6464 12505 68 0,'0'0'36'0,"22"-5"-2"16,-4-12 2-16,6-4-36 15,12 6-20-15,-1-14-13 16,7 6-2-16,-5-1 1 15,6 8-2-15</inkml:trace>
  <inkml:trace contextRef="#ctx0" brushRef="#br4" timeOffset="597639.183">6932 12379 72 0,'-10'15'37'0,"6"13"-3"0,-11 2 2 16,7 7-34-16,-8 9-1 15,0 8-1-15,3 2 0 16,3-4-2-16,7 1-5 16,-7-19-27-16,23-10-1 15,1-26-2-15,13-17 2 16</inkml:trace>
  <inkml:trace contextRef="#ctx0" brushRef="#br4" timeOffset="597782.1912">6979 11960 66 0,'-29'-10'36'15,"1"7"-1"-15,7 3-16 16,12 18-47-16,9-8-6 16,14 5-1-16,7-4 0 15</inkml:trace>
  <inkml:trace contextRef="#ctx0" brushRef="#br4" timeOffset="598210.2156">7409 12385 61 0,'-7'14'36'16,"-12"-7"-1"-16,1 6 0 16,-7-8-29-16,1 8-1 15,-8-4 1-15,3 7-1 0,-4 1-1 16,9 9-1-16,4 3 0 15,8 3-1-15,7 1-1 16,10 3 0-16,4-5 0 16,15-10-1-16,7-13 1 15,8-14-1-15,1-18 1 16,5-19-1-16,-2-18 1 15,0-11 1-15,-3-10-1 16,-8-5 1-16,-7 3-1 16,-8 8 1-16,-8 8-1 15,-4 15 0-15,-5 14-1 16,-5 17 0-16,5 22 0 15,-20 22-1-15,9 18 1 16,-3 15 0-16,2 16-2 0,3 4-1 16,9 2-2-16,-1-8-3 15,20 6-19-15,-5-28-12 16,22-3 0-16,-1-23-2 15,14-8 2-15</inkml:trace>
  <inkml:trace contextRef="#ctx0" brushRef="#br4" timeOffset="598540.2346">7946 12288 83 0,'-14'2'39'0,"9"17"0"15,-10-4-2-15,1 12-34 16,2 3 0-16,6 4-2 15,3-1 0-15,4-2 0 0,4-4 0 16,5-8-2-16,4-8 2 16,6-16-1-16,2-9 1 15,7-5 1-15,-2-7-1 16,1-4 1-16,-3 0-2 15,-3-1 2-15,-5 6-1 16,-2 7 1-16,-8 7-2 16,-7 11 0-16,0 0 0 15,-5 24 0-15,-5-1-1 16,2 5-3-16,7 6-4 15,-10-10-30-15,17 10-1 16,-1-12-1-16,12 2-1 16</inkml:trace>
  <inkml:trace contextRef="#ctx0" brushRef="#br4" timeOffset="598788.2487">8582 12198 72 0,'-25'14'39'15,"-11"0"-1"-15,3 12 2 16,-4-2-31-16,12 5-5 16,2 0-1-16,10 2 0 15,5-2-1-15,15-2-2 16,4-8 1-16,11-5-3 15,7 0-4-15,0-23-19 16,13 3-14-16,-4-21-1 0,13 1 1 16,-4-13 0-16</inkml:trace>
  <inkml:trace contextRef="#ctx0" brushRef="#br4" timeOffset="598953.2582">8881 12143 81 0,'-7'42'40'0,"-6"2"-2"16,4 13 2-16,-1-4-38 15,3-4-1-15,7-1-1 16,1-16-5-16,14-4-32 16,-5-23 0-16,14-12-3 15,-1-21 1-15</inkml:trace>
  <inkml:trace contextRef="#ctx0" brushRef="#br4" timeOffset="599097.2664">8901 11815 87 0,'-26'-3'31'15,"6"8"-30"-15,3 5-1 16,17-10-39-16,-7 14 1 16</inkml:trace>
  <inkml:trace contextRef="#ctx0" brushRef="#br4" timeOffset="599615.296">9333 12064 73 0,'-19'12'39'0,"-8"-2"-1"15,2 20-2-15,-7-7-29 16,6 18 1-16,-5-2-3 15,7 10 0-15,1 0-2 0,9-2-1 16,9-4 0-16,14-9-2 16,5-7 1-16,11-13-2 15,8-14 2-15,9-14-1 16,4-13 1-16,2-7 0 15,-3-9 0-15,1-4 0 16,-10-3 0-16,-6 4-1 16,-10 5 1-16,-7 7-2 15,-8 10 2-15,-5 12-1 16,0 12-1-16,-16 16 1 15,7 10 0-15,-4 5 1 16,7 7-2-16,4 1 1 0,6 2-2 16,8-10-1-16,13 1-7 15,-6-19-27-15,22-3-3 16,-4-15-1-16,10 1 1 15</inkml:trace>
  <inkml:trace contextRef="#ctx0" brushRef="#br4" timeOffset="599865.3103">9888 12234 80 0,'-19'14'39'16,"15"7"0"-16,-10-8-8 16,9 14-23-16,-3-7-3 15,8 5 0-15,-5-8-1 16,8-3-1-16,-3-14-2 15,15 3 0-15,-4-13 0 0,8-11-1 16,-1-5 1-16,0-10-2 16,5-9 1-16,-5-4-1 15,2 0 0-15,-5-3-3 16,3 9-4-16,-18-2-30 15,9 18 0-15,-11-1 0 16,2 28-2-16</inkml:trace>
  <inkml:trace contextRef="#ctx0" brushRef="#br4" timeOffset="600306.3356">10204 12040 43 0,'20'-5'37'0,"-12"-8"2"16,5 11 0-16,-13-14-15 15,0 16-10-15,0 0-5 16,2 16-3-16,-7-1-2 16,0 8-2-16,1 6-1 15,2 7 0-15,1 0 0 16,3 1 0-16,3-5 0 15,6-4 0-15,1-10 0 16,6-12 0-16,2-14 0 16,7-12 0-16,-3-11 0 15,8-8 0-15,-2-7-1 16,2-3 1-16,-2 2-1 15,1 8-1-15,-7 8 1 16,-6 12 0-16,-7 20-1 0,-8 18 1 16,-10 20-1-16,-5 18 2 15,-9 17-2-15,-2 16 0 16,-3 11 1-16,-5 3 0 15,0 2-1-15,0-5 1 16,1-10 0-16,-3-11-1 16,5-16-1-16,1-23-3 15,13-7-27-15,-13-30-9 16,12-13 1-16,-6-30-1 15</inkml:trace>
  <inkml:trace contextRef="#ctx0" brushRef="#br4" timeOffset="601071.3792">11148 11914 74 0,'2'27'36'15,"-6"-8"0"-15,0 11 1 16,1-1-35-16,-2 7-1 15,-1 0 1-15,2 1 0 16,-1-7 0-16,3-3 0 16,2-6-1-16,3-6 1 15,-3-15-1-15,12-6 0 16,-3-14 0-16,2-7-1 15,1-10 1-15,2-4-1 16,0-6 1-16,-1 3-1 0,-3 0 1 16,0 7-1-16,-5 8 1 15,0 8 0-15,-3 6 0 16,-2 15 0-16,0 0 0 15,15 1 0-15,-8 11 0 16,6 1 1-16,3 0-1 16,3 2 0-16,2-1 0 15,5 0 0-15,3-5-1 16,4-1 1-16,-2-5 0 15,0-2-1-15,-1-6 1 16,-2-1-1-16,-3-4 1 16,-3 2-1-16,-7-1 0 15,1-2 0-15,-6 4 1 0,-10 7-1 16,16-2 0-16,-16 2-1 15,19 26-1-15,-14-8-1 16,3 12-2-16,-7-6-5 16,20 18-27-16,-18-12-2 15,16 4 0-15,-8-14-1 16</inkml:trace>
  <inkml:trace contextRef="#ctx0" brushRef="#br4" timeOffset="601702.4154">12048 11852 69 0,'-23'1'37'0,"1"13"-1"0,-8 0 2 15,11 11-32-15,-6 1 0 16,6 8-1-16,2 0 0 15,12 1-1-15,1-5-2 16,8-1 1-16,7-11-2 16,10-9 0-16,4-13 0 15,4-7-1-15,1-10 0 16,4-4 1-16,-4-5-1 15,-2-1 0-15,-9 1 1 16,0 5-1-16,-13 7 0 16,-3 4 1-16,-3 14-1 15,-12-2 0-15,0 12 0 16,-1 3 0-16,4 5 0 15,0 3 0-15,7-4 0 0,7 1 0 16,9-7 1-16,6-4-1 16,12-8 0-16,11-6 0 15,1-6 0-15,4-1 1 16,0-1-1-16,0 2 0 15,-10 0 1-15,-6 4-1 16,-12 9 0-16,-20 0 1 16,9 22-1-16,-14-2 0 15,-7 3 0-15,-4 5 0 16,-3 0 0-16,4-3 0 15,5-2 0-15,3-8 0 16,7-15 0-16,2 11 0 16,-2-11 0-16,22-25 1 15,-8 2-1-15,3-2 1 0,1-4 0 16,-3-2-1-16,0 3 1 15,-2 3 0-15,-1 2 0 16,-2 2-2-16,5 5-3 16,-13-11-18-16,15 16-18 15,-6-11 1-15,7 5-3 16,-5-11 2-16</inkml:trace>
  <inkml:trace contextRef="#ctx0" brushRef="#br4" timeOffset="601969.4307">12699 11275 86 0,'-16'-16'38'0,"16"16"1"16,-10 15 1-16,19 5-36 15,-8 10 0-15,4 13 1 16,0 10-1-16,2 12 0 15,-3 7-2-15,3 6-2 16,-4 2 1-16,2-3-1 16,1-2 1-16,0-9-5 15,4-5 0-15,-3-28-17 16,15 3-19-16,-4-26 1 15,17-4-2-15,-2-23 1 16</inkml:trace>
  <inkml:trace contextRef="#ctx0" brushRef="#br4" timeOffset="602220.4451">13142 11635 98 0,'-18'20'39'0,"-16"-2"2"15,5 13-6-15,-11-3-30 16,8 4-1-16,-3 0 0 15,12 1-2-15,3-8 1 16,13-3 0-16,12-7-1 16,11-3 0-16,13-10 0 15,7-1-1-15,6-4 0 16,5-3-1-16,2-1-2 15,-3-3-3-15,6 13-15 16,-18-13-19-16,9 11-4 16,-11-7 1-16,9 12-2 0</inkml:trace>
  <inkml:trace contextRef="#ctx0" brushRef="#br4" timeOffset="602357.4529">13536 11955 114 0,'-11'1'43'15,"-11"-14"-3"-15,7-11-11 16,15 0-50-16,-8-28-21 15,31-4-1-15,6-14-2 16,22-9-1-16</inkml:trace>
  <inkml:trace contextRef="#ctx0" brushRef="#br4" timeOffset="604287.5633">18268 13200 25 0,'-19'14'31'0,"19"-14"2"16,-15 9-2-16,7-15-12 15,8 6-5-15,0 0-4 16,0 0-1-16,0 0-3 16,12 4-1-16,0-5-2 15,12 2 0-15,6-2-1 16,14 0 0-16,14-4 0 15,13-2-1-15,17-3 0 16,14-3 1-16,12-4-1 16,2-1 0-16,1-2 0 15,-7 0 1-15,-12 5-1 0,-10 1-1 16,-21 6 1-16,-13 1-1 15,-18 6 0-15,-12 3 1 16,-8 4-1-16,-16-6 0 16,13 9 0-16,-13-9 1 15,0 0-1-15,8 12 0 16,-8-12 1-16,0 0-1 15,-18-5 0-15,4 3 0 16,-6 0 0-16,-8 0 0 16,-12 2 0-16,-10 3 0 15,-9 0 0-15,-8 5 0 16,-9 0 0-16,-5 2 0 15,-1 0 0-15,-2 0 0 16,8-3 0-16,3-1 0 16,8-3 0-16,10-1 0 0,7-2 0 15,11-4 1-15,8 1-1 16,8-1 1-16,5 0-1 15,16 4 0-15,-14-6 0 16,14 6 0-16,0 0 0 16,0 0 0-16,16-4 0 15,-5 4 0-15,6-2 0 16,9 1 0-16,7 0 0 15,10-1 0-15,20-2 1 16,6-1-1-16,12 0 0 16,6 0 0-16,3 0 0 15,-2 3 1-15,-6 0-1 16,-13 2 0-16,-11 1 0 0,-15 1 0 15,-11-1 0-15,-12 3 0 16,-20-4 1-16,0 0-1 16,0 0 0-16,-22 11 0 15,-10-7 1-15,-9 1-1 16,-13-3 0-16,-11 2-1 15,-14 3 1-15,-8 0 0 16,-8 2-1-16,1-2 1 16,0 0 0-16,4 0 0 15,14 0-1-15,11-2 2 16,17-3-2-16,15 0 1 15,19-3 0-15,14 1-1 16,22-11 1-16,11 3 0 16,16-4 0-16,10-2-2 0,16 5-8 15,-2-9-25-15,18 10 1 16,-11-7-3-16,9 10-1 15</inkml:trace>
  <inkml:trace contextRef="#ctx0" brushRef="#br4" timeOffset="613138.0695">19887 12986 55 0,'9'-14'34'15,"-9"14"-2"-15,0 0 2 16,-4-12-26-16,8 23 0 16,-4-11-1-16,5 34-1 15,-5-5-2-15,8 14-2 0,-3 6 0 16,2 12-1-16,-4 5-1 15,0 9 0-15,-6 0 0 16,0-3 0-16,-1-8-3 16,-4-19-6-16,9-6-26 15,-4-24 0-15,3-15-1 16,16-27 0-16</inkml:trace>
  <inkml:trace contextRef="#ctx0" brushRef="#br4" timeOffset="613333.0806">19932 12884 88 0,'0'0'36'0,"21"2"0"15,-2-13 0-15,14-1-36 16,2 2 0-16,6-3-3 15,11 4-29-15,-12-1-3 16,-1 9 0-16,-10-4-1 16</inkml:trace>
  <inkml:trace contextRef="#ctx0" brushRef="#br4" timeOffset="613725.103">19914 13245 78 0,'-13'23'35'0,"13"-23"0"16,9 16 0-16,12-22-34 16,13-7-1-16,5-2 1 15,11-6-1-15,2-1 0 16,5 1 0-16,0 0-2 15,-10-4-6-15,8 16-12 16,-24-13 0-16,9 20 0 16,-22-10 6-16,4 14 6 15,-22-2 3-15,10 5 3 16,-10 8 9-16,-10-6 11 15,10 18 1-15,-14-9 1 16,14 20-7-16,-12-7-2 16,12 13-6-16,-7 3-1 15,5 4-2-15,0-5-1 0,4-2 0 16,4-7-2-16,-3-15-10 15,16-4-24-15,-4-22 1 16,12-13-2-16,0-22 1 16</inkml:trace>
  <inkml:trace contextRef="#ctx0" brushRef="#br4" timeOffset="613875.1117">20581 12670 75 0,'-30'-14'34'0,"7"20"-2"16,8 14-17-16,5-2-45 15,12 12-2-15,8-5-1 16,13 7 0-16</inkml:trace>
  <inkml:trace contextRef="#ctx0" brushRef="#br4" timeOffset="614280.1348">21029 13109 67 0,'-22'7'36'0,"-14"-7"-1"15,5 11 3-15,-11-5-27 16,5 14-2-16,-4-1-2 16,11 11-2-16,1 0-1 15,11 5-1-15,9-3 0 0,12-5-1 16,13-10-1-1,12-10 0-15,19-16 0 0,5-11 0 16,12-14 0-16,-1-16 0 16,7-11 0-16,-4-9 0 15,-5-2 0-15,-9 2 0 16,-11 4-1-16,-11 7 0 15,-14 13 1-15,-8 14-1 16,-10 20 0-16,-12 21 0 16,-9 20 0-16,-4 17 0 15,-5 14-1-15,3 8 1 16,1 7-1-16,9-2-2 15,12-4-1-15,5-18-10 16,24 0-22-16,-1-23-3 0,19 0 1 16,-6-22-3-16</inkml:trace>
  <inkml:trace contextRef="#ctx0" brushRef="#br4" timeOffset="614618.1542">21530 13077 91 0,'0'0'37'0,"0"0"0"15,-11 26 2-15,0-5-33 16,8 9-3-16,0-1 0 16,3 4-2-16,1-4 1 15,8-4-1-15,4-5 0 16,5-11-1-16,4-9 1 15,5-14 0-15,2-6-1 0,1-6 1 16,2-7 0-16,-1-3 0 16,-6 2 0-16,-1 0 0 15,-6 5 0-15,-4 8-1 16,-7 8 1-16,-7 13-1 15,0 0-1-15,-10 23 1 16,-1 4-2-16,-3 2-3 16,7 15-10-16,-8-13-21 15,15 5-5-15,-1-12 1 16,16 0-1-16</inkml:trace>
  <inkml:trace contextRef="#ctx0" brushRef="#br4" timeOffset="615031.1777">22225 13013 76 0,'-15'13'36'0,"-6"-4"-2"0,-5 13 3 16,-11 0-31-16,0 10 0 15,-4 1-2-15,1 5 0 16,0-3 0-16,11 5 0 15,6-6-2-15,13 0 0 16,14-8-1-16,12-9-2 16,16-6 0-16,10-11-1 15,10-5-4-15,-1-14-4 16,16 4-23-16,-16-20-4 15,10 6 0-15,-21-11-1 16</inkml:trace>
  <inkml:trace contextRef="#ctx0" brushRef="#br4" timeOffset="615197.1872">22465 13024 56 0,'0'0'34'0,"1"13"1"0,-7 5 0 16,7 23-13-16,-12-8-14 16,7 10-3-16,-4 0-2 15,6-3-1-15,-1 0-2 16,2-16-10-16,10 1-27 15,-9-25 1-15,22 4-1 16,-2-26 1-16</inkml:trace>
  <inkml:trace contextRef="#ctx0" brushRef="#br4" timeOffset="615324.1944">22656 12697 90 0,'-23'-15'11'0,"2"16"-10"0,-1 10-2 16,7 0-36-16</inkml:trace>
  <inkml:trace contextRef="#ctx0" brushRef="#br4" timeOffset="615866.2254">23006 12987 90 0,'-20'4'36'0,"-6"1"-1"16,1 16 0-16,-7-1-32 16,0 12 1-16,-3 6-2 15,3 4 0-15,-3 2 1 16,10 2-1-16,10-4 1 15,9-5-1-15,12-13-1 16,12-10-1-16,15-13 1 16,11-14 0-16,8-10 0 15,2-8 0-15,2-10 0 0,-2-2 1 16,-7-2-2-16,-8 1 2 15,-10 3-2-15,-10 5 1 16,-11 8-1-16,-7 9 0 16,-1 19 1-16,-23-11-1 15,6 20 0-15,-5 12 0 16,4 6 0-16,2 5 0 15,3 1 0-15,6 1 0 16,9-4-2-16,9-11-2 16,17 3-14-16,-1-23-21 15,21 5 0-15,-2-19 1 16,16 5-1-16</inkml:trace>
  <inkml:trace contextRef="#ctx0" brushRef="#br4" timeOffset="616541.2642">23580 13084 62 0,'0'0'34'15,"5"19"0"-15,-18 2-1 16,6 16-17-16,-16-5-8 15,9 7-4-15,-3-5-1 16,5 4-1-16,1-12 1 16,9 1-1-16,2-16 0 15,0-11 0-15,20-3 0 16,-4-12-1-16,2-12 1 15,0-4 0-15,1-9 0 16,0-3 0-16,-1-5-1 16,0-3 1-16,-3 4 0 15,-1 4 0-15,-1 4-1 16,-3 10 0-16,1 1 0 15,2 12-1-15,2 8 1 0,-1 7-1 16,5 5 0-16,4 1 0 16,5 3 0-16,5 0 0 15,4 3 0-15,4-4-1 16,5-1 1-16,0-2 0 15,-4 0 0-15,-4-3 0 16,-6 0 1-16,-4 1-1 16,-13 4 0-16,-15-6 1 15,4 21 0-15,-17-3-1 16,-10 3 1-16,3 4 1 15,-3 1-2-15,2-2 1 16,4 0-1-16,6-5 1 0,9-8 0 16,2-11 0-16,25-1-1 15,0-11 0-15,3-5 1 16,5-6-1-16,1-1 1 15,-1-4-1-15,-5 6 0 16,1 2-1-16,-8 6 2 16,-7 11-1-16,-14 3 0 15,8 27 0-15,-14 6 0 16,-8 13-1-16,-4 13 1 15,-7 13-1-15,-7 10 1 16,-6 9 0-16,-7 7 0 16,-2 3-1-16,-3 1 1 15,-2-3-1-15,5-9 0 16,-1-12-1-16,7-11-1 15,4-21-5-15,15-5-14 0,-10-33-17 16,32-8-1-16,-23-28-1 16,21-4 1-16</inkml:trace>
  <inkml:trace contextRef="#ctx0" brushRef="#br4" timeOffset="617549.3218">20596 14302 63 0,'5'15'36'15,"-11"5"-2"-15,-3 17 0 16,-8 4-30-16,-1 14-2 16,-5 4 0-16,-4 9-1 15,-1-5 1-15,4 2-1 16,0-14 0-16,7-4-1 15,4-12 1-15,7-12 0 0,3-11 0 16,3-12-1-16,18-7 1 16,-4-14 0-16,2-8-1 15,0-9 2-15,0-8-1 16,1-7 1-16,-3-6-1 15,-1-2 1-15,0-3 0 16,-2 5 0-16,-2 9-1 16,0 9-1-16,0 7 1 15,1 12 0-15,-10 22-1 16,19-5 1-16,-11 20 0 15,3 10-1-15,-1 6 1 16,3 3 0-16,-1 2-1 16,2 3 1-16,3-7-1 0,3-3 1 15,3-12 0-15,5-8 1 16,4-13-1-16,10-11 0 15,-1-13 1-15,3-4-1 16,4-10 0-16,-1-1 0 16,-3-3 0-16,-2 2-1 15,-5 4 1-15,-6 6-1 16,-5 8 0-16,-6 11 0 15,-6 11 0-15,-14 4 1 16,11 32-1-16,-13 7 0 16,-10 16 0-16,-3 12 0 15,-4 14-1-15,-6 4-1 16,3 5-1-16,-1-7-3 15,13 6-9-15,-4-30-22 0,28 0-2 16,4-29-2-16,19-8 2 16</inkml:trace>
  <inkml:trace contextRef="#ctx0" brushRef="#br4" timeOffset="618284.3639">21658 14591 75 0,'-15'-1'39'0,"-16"-3"-3"15,7 12 2-15,-16-1-33 16,9 9-1-16,-3 3-2 16,2 6 0-16,2 5 0 15,2 8-1-15,1 1 1 0,7 1-1 16,6-2 0-16,6-6-1 15,8-7 1-15,8-7 0 16,9-13-1-16,9-8 0 16,5-12 0-16,4-9-1 15,1-4 1-15,-2-4 0 16,0-4 0-16,-5 1 1 15,-4 4 0-15,-8 7 0 16,-8 4 0-16,-5 7 1 16,-4 13-2-16,0 0 1 15,-10 10-1-15,2 5-1 16,-1 6 0-16,2 1 0 15,0 3 0-15,6-3 0 16,4-1 1-16,7-6-1 16,6-7 1-16,9-5-1 0,3-6 1 15,7-5 0-15,2-3 0 16,1-1 0-16,-1 1 0 15,-6 2 0-15,-3 0 0 16,-9 3 0-16,-4 5 0 16,-15 1 0-16,4 10 0 15,-10 2 0-15,-3 3 0 16,-1 5 0-16,-3 2 0 15,3 4 0-15,0-3 0 16,1-1 0-16,6-5 0 16,1-5 0-16,2-12 0 15,13 2 0-15,-1-11-1 16,0-10 1-16,4-5 0 15,2-8 0-15,-2-3 1 0,2-5 0 16,-2-3 0-16,4 3 1 16,-4 1 0-16,1 3-1 15,-1 5 1-15,3 6-1 16,-1 8 0-16,-1 4-1 15,4 9-3-15,-3-1 0 16,4 13-5-16,-6-17-14 16,14 13-15-16,-9-15-1 15,9 5-2-15,-5-13 1 16</inkml:trace>
  <inkml:trace contextRef="#ctx0" brushRef="#br4" timeOffset="618509.3767">22527 13937 79 0,'0'0'39'16,"-11"37"-1"-16,-7-3 2 16,9 19-29-16,-7 12-7 15,5 13-2-15,-7 11-2 16,0 6 0-16,1 3 0 15,0-2-1-15,5-5-1 16,1-13-4-16,11-4-20 16,-5-33-14-16,18-11 1 15,-13-30-2-15,33-2 1 16</inkml:trace>
  <inkml:trace contextRef="#ctx0" brushRef="#br4" timeOffset="618817.3942">22679 14436 82 0,'-13'19'38'16,"-15"-3"-1"-16,12 13 2 16,-9-7-35-16,4 5-2 15,2-5 1-15,5-1-2 16,1-3 1-16,7-1 0 15,2-7 0-15,4-10 0 16,7 14-1-16,4-11 1 16,3-3 0-16,2 1-1 15,5-1 1-15,1 2-1 0,2 2-1 16,0 2 0-16,2 4 0 15,-4-1-2-15,1 4-3 16,-3-13-9-16,12 16-18 16,-16-19-10-16,16 7 1 15,-8-15-2-15</inkml:trace>
  <inkml:trace contextRef="#ctx0" brushRef="#br4" timeOffset="618997.4046">23074 14790 92 0,'0'0'43'15,"-14"26"1"-15,0-26-3 16,14 0-36-16,-10-14-4 16,10 14-2-16,-8-13-7 0,-2-6-9 15,10 19-16-15,5-21-9 16,-3 5-3-16,-4-7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0:19:53.873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3241 1057 76 0,'25'-53'38'16,"-25"53"-1"-16,0 0 1 15,37-52-36-15,-37 52-2 16,22 7 1-16,-3 41-2 16,-11 34 2-16,-9 34 0 15,-5 21 1-15,4 27-3 16,6 32 0-16,-1 21 2 15,6 2 0-15,6 21 0 0,4 18-1 16,5 27 1-16,5 21 0 16,1 22-1-16,-2 17 2 15,-6 22 0-15,-5 24-1 16,-10 13 1-16,-3 17 1 15,-11 57 0-15,-4-36 0 16,-5 8 1-16,1 7 0 16,-4 1-2-16,7 47 2 15,6-48-4-15,5-2 1 16,10-56-3-16,6 39 1 15,9-9 0-15,5-9-3 16,4-16 0-16,0-63-4 16,6 31-11-16,-9-35-22 15,2-19 1-15,-11-39-1 16,-1-38 1-16</inkml:trace>
  <inkml:trace contextRef="#ctx0" brushRef="#br0" timeOffset="691.0395">1448 10748 68 0,'23'9'33'16,"14"0"-2"-16,16 3 0 15,13 3-33-15,20-1 1 16,25 4-2-16,27-3 3 0,28-2-1 15,24-1 2-15,26-4 0 16,24 0 0-16,33-4 0 16,23 4 1-16,28 1 0 15,23 2-2-15,28 3 4 16,23 5-2-16,16-3 2 15,23 3-3-15,42 0 2 16,3-3-1-16,17-4 1 16,17-6 0-16,29 1-1 15,40-1 0-15,-10 0-1 16,16 4 1-16,-11 4-1 15,33 8 0-15,11 6 0 16,32 9 0-16,-6 3 0 16,-59 7 0-16,32 1 0 0,-7-3 0 15,14-9 0-15,19-9 0 16,-57-16-1-16,-22-9 1 15,-31-14-1-15,18-13-3 16,-21-1-5-16,-48-11-29 16,-56 5 1-16,-85-2-2 15,-29 9 1-15</inkml:trace>
  <inkml:trace contextRef="#ctx0" brushRef="#br0" timeOffset="1885.1078">3475 10949 44 0,'0'0'31'0,"9"-1"2"0,-9 1-2 15,5-17-23-15,3 3-2 16,-3-7-3-16,5-2 2 16,2-13-2-16,5-6 1 15,3-15-2-15,5-10 1 16,4-11-2-16,3-13-3 15,8-12 4-15,4-10-2 16,5-11 2-16,3-8-2 16,6-11 2-16,8-7-2 15,5-14 1-15,11-4 0 16,0-8-1-16,13-11-1 15,6-8 1-15,9-2 0 16,7-6 1-16,8-6-1 16,4-2 1-16,13-3 0 0,11-7 2 15,3 1-2-15,7-5 1 16,15-4-2-16,8-9 2 15,17-5 0-15,13-6-2 16,15-1-1-16,15-5 0 16,15-1 0-16,14-3 1 15,6 6 1-15,8 0-2 16,9 11 1-16,4 7 0 15,10 9 3-15,3 6-2 16,9 11 0-16,7 13 0 16,3 11-1-16,8 16 1 15,2 8-2-15,2 12 2 16,2 12-1-16,-2 18 0 15,-1 11 0-15,-1 9 0 0,-1 9 1 16,-10 6-1-16,-2 6 1 16,-14 4-2-16,-12-7-3 15,-6 1-31-15,-35 0 1 16,-21 9-2-16,-35 5-1 15</inkml:trace>
  <inkml:trace contextRef="#ctx0" brushRef="#br0" timeOffset="2756.1576">3314 9575 51 0,'13'33'27'15,"5"7"2"-15,0 7-9 16,2-5-14-16,13 9 1 15,-1-8 0-15,12 7 1 16,5-13-1-16,20 7 1 16,3-11-3-16,19 0-1 15,11-14 0-15,16-1-2 16,13-10 0-16,19-4 0 0,18-9 0 15,13-3 0-15,16-11-1 16,15 1 1-16,11-12 0 16,15-6-1-16,7-9 1 15,6-8-2-15,5-12 2 16,9-9-2-16,4-7 1 15,9-16-1-15,3-12 1 16,8-8-2-16,5-15 0 16,8-11 1-16,2-14-1 15,7-14 1-15,4-16 0 16,5-15 1-16,3-14-1 15,-1-13 2-15,6-12 0 16,-1-12 0-16,0-6 0 16,-5-10-1-16,-4-6-1 0,-4-4-1 15,-6-9 0-15,-5-9 1 16,-10-12-2-16,-7-9 2 15,-8-13 0-15,-13-6 0 16,-11-4 1-16,-21-5 0 16,-12 7 0-16,-23 16-2 15,-21 22 2-15,-29 23-5 16,-25 30-30-16,-37 32-3 15,-29 41-1-15,-41 31 0 16</inkml:trace>
  <inkml:trace contextRef="#ctx0" brushRef="#br0" timeOffset="3530.2019">4602 1604 92 0,'12'-29'37'0,"-1"26"-3"16,-13 18 3-16,4 15-40 15,-2 27 1-15,-1 14-3 16,2 23 3-16,5 18 0 16,7 15 2-16,6 16 2 15,12 13-2-15,8 14 0 16,15 10 1-16,11 16 1 15,14 12-1-15,7 12 1 16,15 13-2-16,10 15-1 16,7 9 2-16,10 11-2 0,5-1 1 15,15 5-1-15,9-2 3 16,14-2-2-16,5-10 2 15,19-11 0-15,14-6-1 16,18-12 1-16,20-7 0 16,12-9 0-16,18-7-1 15,13-3 0-15,17-8-1 16,11-2-1-16,18-8 1 15,9-2 0-15,16-5 0 16,5-5 0-16,13-9 0 16,9-4 0-16,5-5 1 15,12-12 0-15,8-14 1 16,17-14 1-16,37-20-1 0,-8-24 0 15,16-26 1-15,18-24 0 16,48-30 0-16,-20-26-1 16,10-20-1-16,-9-20-2 15,-32-3-4-15,-9-15-31 16,-22 9-2-16,-51-6 1 15,-85 16-4-15</inkml:trace>
  <inkml:trace contextRef="#ctx0" brushRef="#br0" timeOffset="6317.3613">15510 4029 60 0,'2'-23'34'0,"5"3"0"16,-12 3 0-16,5 17-23 15,-18-4-3-15,8 19-1 16,-10 8-1-16,-2 19-1 15,-9 11-3-15,-1 14-2 16,-5 8 1-16,4 7-1 16,-1-2 1-16,2 0-1 15,8-11 1-15,4-10 0 16,7-16 1-16,9-18 0 0,4-25 0 15,19-10 0-15,4-27 1 16,6-16-2-16,4-16 2 16,8-12-1-16,2-11 0 15,1-5-1-15,0-2 1 16,-4 10-1-16,-1 14 0 15,-7 10-1-15,-4 18 1 16,-4 17-1-16,-4 24 1 16,-2 21 0-16,1 21-1 15,-3 17 1-15,0 13-1 16,-2 14-1-16,-1 9 1 15,-4 8-1-15,-1 3 0 16,-7-4-1-16,-2-7-3 0,-1-17-4 16,7-3-26-16,-13-26-4 15,9-10 1-15,-1-33-1 16</inkml:trace>
  <inkml:trace contextRef="#ctx0" brushRef="#br0" timeOffset="6467.3699">15630 4500 93 0,'-30'-36'36'0,"10"17"1"16,-5 0-1-16,14 12-28 15,11 7-4-15,13-11-1 16,17 8-2-16,18-6-4 16,27 9-32-16,1-12-2 15,22 9 0-15,-1-10-2 16</inkml:trace>
  <inkml:trace contextRef="#ctx0" brushRef="#br0" timeOffset="7143.4085">17172 4277 88 0,'-19'-2'36'0,"-10"-4"1"15,2 13 0-15,-15-1-32 16,1 10-1-16,-8 5 0 16,5 7 0-16,-6 6 0 0,13 3-1 15,3 1-1-15,17 3 0 16,7-4-2-16,17-1 1 15,17-8-2-15,10-12 1 16,16-5-1-16,7-11-1 16,9-9 1-16,1-9-2 15,1-7 1-15,-4-6-1 16,-1-3 0-16,-12-3-2 15,-4 4-1-15,-13-2-2 16,-3 8 1-16,-10 1 1 16,-4 12 2-16,-17 14 0 15,12-4 4-15,-14 17 1 16,-8 9 3-16,3 14 3 15,-11-2-1-15,5 15 1 16,-6-4-1-16,9 0-2 0,2-5 0 16,9-5-2-16,7-10 0 15,13-10-1-15,9-14-2 16,7-11 0-16,12-11-1 15,1-9 0-15,4-5 0 16,-2-8 0-16,-5 0 0 16,-7 3 1-16,-6 0 1 15,-9 13 0-15,-11 1 2 16,-7 13 0-16,-7 13 0 15,0 0 0-15,-16 20 1 16,2 8-1-16,-7 9 0 16,1 6-1-16,0 3 0 15,6 1 0-15,6-4-1 16,5-8 0-16,14-10-3 0,7-16-4 15,25-7-28-15,0-22-3 16,21 0 0-16,-5-22-1 16</inkml:trace>
  <inkml:trace contextRef="#ctx0" brushRef="#br0" timeOffset="7737.4425">18343 4426 83 0,'-18'38'38'15,"-11"-2"-2"-15,8 11 2 16,-8-6-33-16,8 4 0 15,2-4-2-15,4-3 0 16,1-8-1-16,9-8 0 16,1-11 0-16,4-11-1 0,17-10 0 15,1-12 0-15,4-9 1 16,5-10-1-16,3-5 0 15,-3-6 0-15,5 3 0 16,-7 0 0-16,0 7 1 16,-7 7-2-16,-1 6 1 15,0 7 0-15,1 9-1 16,1 3 1-16,3 3-1 15,3 5 0-15,3 0 0 16,6 1 0-16,4-3 0 16,-2 2-1-16,1 1 1 15,-2-2-1-15,-6 2 1 16,-4 0 0-16,-5 0-1 15,-6 1 1-15,-14 0 0 16,12 3 0-16,-12-3 0 0,-3 20 0 16,-4-3-1-16,0 9 2 15,-5 8-1-15,0 4 0 16,-2 5 0-16,0 4 1 15,0-3 0-15,7-2-1 16,2-8 1-16,7-10 0 16,-2-24-1-16,24 10 1 15,-1-24 0-15,8-13-1 16,2-5 1-16,1-8-1 15,5-4 1-15,-5-6-2 16,0 5 0-16,-5 0-2 16,-3 11-2-16,-8-3-5 15,8 22-10-15,-21-7-18 16,20 17-1-16,-15-4 0 0,17 14 1 15</inkml:trace>
  <inkml:trace contextRef="#ctx0" brushRef="#br0" timeOffset="8083.4623">19352 4347 103 0,'-3'15'39'0,"3"-15"0"16,0 0-4-16,24 10-31 15,-1-10-2-15,8-6 0 16,9 2 0-16,3-4-1 15,2 0 0-15,-2-2 0 16,-3-4-1-16,-5 0 1 0,-7-1-1 16,-11-1 1-16,-8 0 0 15,-10 1-1-15,1 15 0 16,-26-17 0-16,0 19 1 15,-11 7-1-15,-4 10 0 16,-3 8 0-16,2 7 0 16,2 3 0-16,9 2 0 15,9-2 0-15,14-8-2 16,18-5 0-16,16-13-5 15,23 5-9-15,-6-26-19 16,25 5-4-16,-6-19 0 16,15 3-2-16</inkml:trace>
  <inkml:trace contextRef="#ctx0" brushRef="#br0" timeOffset="8420.4815">20090 4234 101 0,'-19'17'39'0,"-14"-1"2"15,2 16-2-15,-16 0-33 16,14 7-2-16,-2-1-1 15,9-4-2-15,9-3 1 16,16-8 0-16,15-11-1 16,16-13 0-16,15-16 0 15,14-13-1-15,11-12 1 16,3-10 0-16,1-9 0 15,-4-8 0-15,-6-5 0 16,-9 1 0-16,-11 7 0 16,-18 8 0-16,-12 15-1 15,-15 19 1-15,-18 24-2 0,-13 24 1 16,-18 25 0-16,-11 23-1 15,-2 14-3-15,-6 1-6 16,12 24-6-16,-7-24-6 16,28 16-9-16,2-25-11 15,17 2-1-15,2-16 1 16</inkml:trace>
  <inkml:trace contextRef="#ctx0" brushRef="#br0" timeOffset="9742.5572">18509 5517 97 0,'-8'-29'36'0,"-14"2"3"16,-5 19-5-16,-11 4-28 15,1 9-1-15,-11 8-1 16,5 14-1-16,-1 1 0 16,8 6 2-16,7-1-3 15,12 1 2-15,12-5-2 0,13-5 1 16,11-6-3-16,9-12 3 15,8-6-3-15,4-7 1 16,3-10-1-16,0-5-2 16,-4-7 3-16,-3-3-3 15,-6-3 3-15,-5 1-3 16,-3 1 2-16,-8 7-2 15,-2 11 2-15,-12 15 0 16,0 0-1-16,5 36 1 16,-12 14 1-16,-1 17 1 15,-6 20-1-15,0 11 0 16,-6 10 0-16,-2 6 1 15,-6-1-1-15,-6-8 3 16,-4-8-4-16,-9-9 2 0,-4-17-2 16,-5-14 0-16,-3-20 0 15,-1-18 0-15,8-21 0 16,5-20 0-16,17-18-8 15,8-30-6-15,27-5-3 16,1-33-14-16,35 4-9 16,2-10 0-16,24 7 1 15,-2-3 1-15,17 15 32 16,-2 16 8-16,-11 7 8 15,10 29 13-15,-26 3 12 16,4 19 0-16,-24 3 3 16,3 23 2-16,-25-1-30 15,2 19-3-15,-14 1-1 16,-2 10 0-16,-3 4-3 0,-5 5 1 15,-3 2 0-15,-2 4-2 16,1-3 1-16,-2-5-2 16,4-4 3-16,2-7-6 15,6-9 4-15,5-9-2 16,0-12 0-16,23-17 0 15,-1-7 0-15,6-12 0 16,3-9-2-16,5-9 1 16,-3-4 0-16,2 1-1 15,-1 4 1-15,-3 5-1 16,-6 8 2-16,1 9-2 15,-1 11 2-15,0 11 0 16,4 9 0-16,3 4 0 16,5 2 0-16,6 4 0 15,7-2 0-15,4-1 1 0,1-3-1 16,2-3 0-16,-8-1 0 15,-2 0 0-15,-13-1 0 16,-9-1 1-16,-14-1-1 16,-11 3 0-16,0 0 0 15,-26-7 1-15,0 8-1 16,-4 2 0-16,-8 5 0 15,-4 6-1-15,2 7 1 16,-2 7 0-16,4 5 0 16,4 0 1-16,6 1-1 15,10-1 2-15,12-5-2 16,11-6 1-16,12-8-1 15,11-12 3-15,8-11-3 16,9-10-1-16,-1-6 1 0,5-5-1 16,-7-6 2-16,2 2-2 15,-10-4 2-15,-6 7-3 16,-11 6 2-16,-5 9 0 15,-12 16 0-15,0 0 0 16,-16 8 0-16,-1 16-1 16,2 3 1-16,-2 6-1 15,3 2 0-15,8 0 2 16,9-4-5-16,6-9 2 15,19-2-9-15,2-20 0 16,23 8-5-16,-6-32-5 16,23 9-18-16,-13-16-2 15,10 6 3-15,-14-12 1 16</inkml:trace>
  <inkml:trace contextRef="#ctx0" brushRef="#br0" timeOffset="10291.5885">19971 5471 80 0,'-17'0'38'16,"5"13"-1"-16,-15 0 1 15,8 22-11-15,-5-4-23 16,1 8 0-16,1 3 0 15,2 2 0-15,3 0-1 16,3 0 0-16,1-6 0 16,5-7-1-16,1-8 1 15,6-10-3-15,1-13 1 16,13-5-1-16,1-11-2 15,2-9 2-15,6-11-1 16,3-5 0-16,7-10-1 16,1-4 1-16,3 0 0 15,2 2-1-15,1 5 4 0,-1 6-4 16,1 12 2-16,-1 7 0 15,1 14 0-15,-1 8 0 16,-1 8 0-16,-2 6 0 16,-3 5 0-16,-4 2 0 15,-5-3-1-15,-9 4 1 16,-9-3 0-16,-16-1 0 15,-6 1 0-15,-17-3 0 16,-6 0-1-16,-9 1 2 16,-1-5-2-16,-2 3 2 15,5-1-2-15,6 4 1 16,3 2 0-16,8 4 2 0,7 6 0 15,4 1 1-15,4 11-1 16,1 4 1-16,0 12 1 16,-4-2-4-16,-1 4 0 15,-2-2 0-15,0-6 0 16,2-5 0-16,5-9 0 15,2-22-9-15,12-15-4 16,19-13-5-16,21-12-7 16,-5-35-15-16,25-8-2 15,-1-32 2-15,19-14 0 16</inkml:trace>
  <inkml:trace contextRef="#ctx0" brushRef="#br0" timeOffset="10644.6088">20651 4937 109 0,'-4'42'42'16,"-23"6"2"-16,4 22-2 15,-11-1-37-15,-6 8-2 16,-3 5 1-16,3 1-2 16,2-1-1-16,9-14 2 15,5-8-3-15,15-15 0 16,14-15 0-16,13-16 0 15,17-22 0-15,13-16 0 16,7-13 0-16,7-6 0 16,4-3 0-16,-5 3 0 15,-8 4 0-15,-11 14 0 16,-6 17 0-16,-20 16 0 15,-11 17 0-15,-11 18 0 16,-8 10 0-16,-7 4 0 0,-1 6 0 16,-2-8-8-16,11 3-4 15,-9-26-2-15,24 7-6 16,-2-39-9-16,0 15-16 15,0-15 3-15,21-6 2 16,-21 6 7-16</inkml:trace>
  <inkml:trace contextRef="#ctx0" brushRef="#br0" timeOffset="11498.6575">5982 12946 37 0,'1'13'36'0,"5"3"2"15,-6-16-1-15,0 0-18 16,-28-15-7-16,13-2-3 15,-20-22-3-15,-4-4-3 16,-15-16-1-16,-6-15-1 16,-11-10 0-16,2-6 0 15,9-9 0-15,5-1-1 16,16-6 1-16,17 0 0 15,20-2 0-15,17 9 0 16,15 4 0-16,9 2 0 16,10 13-1-16,-1 12 1 15,-4 14-2-15,-2 19 2 0,-14 21-1 16,-10 24 1-16,-19 24-1 15,-11 23-1-15,-20 23 2 16,-12 24-1-16,-10 13 1 16,-10 14 0-16,-3 2 1 15,6 0-2-15,11-7 1 16,13-11 1-16,20-18-1 15,26-18 1-15,29-24-1 16,29-23 0-16,23-24-1 16,23-22 0-16,26-15-5 15,1-23-7-15,22 6-10 16,-17-27-19-16,2-1 0 15,-15-13-2-15,-1 2 1 16</inkml:trace>
  <inkml:trace contextRef="#ctx0" brushRef="#br0" timeOffset="12400.7092">7964 11665 56 0,'4'-36'35'16,"-4"4"0"-16,-18-1 0 15,-4 9-30-15,-19-1 1 16,-2 14-1-16,-17 2 1 15,5 12 0-15,-11 9-1 16,2 19 1-16,4 14-2 16,7 18-2-16,9 18 0 15,10 16-1-15,8 13 0 16,5 8-1-16,12 4 0 15,6-4-3-15,8-7 1 0,5-13-2 16,5-11-6-16,-4-31-28 16,10-8 0-16,-12-28-2 15,5-12 2-15</inkml:trace>
  <inkml:trace contextRef="#ctx0" brushRef="#br0" timeOffset="12700.7264">7127 12329 81 0,'0'0'41'0,"13"5"-2"16,8-12 1-16,19-8-37 0,2 4 0 16,13-2-1-16,6-2-1 15,-1-2 0-15,-2 2 0 16,-2 4-1-16,-9 6 0 15,-6 5 0-15,-6 9 0 16,-9 5 1-16,-6 6-1 16,-9 11 0-16,-1 5 0 15,-8 6-1-15,-2 2 1 16,-3 2-1-16,-3 1 1 15,0-1-2-15,4-6-1 16,-2-19-12-16,12 0-24 16,-8-21 1-16,20-15-3 15,-7-25 2-15</inkml:trace>
  <inkml:trace contextRef="#ctx0" brushRef="#br0" timeOffset="13142.7517">7707 11779 78 0,'-20'19'37'15,"0"0"-1"-15,17 8 0 16,2-6-36-16,19-4 0 16,12-2-2-16,11-5 1 15,6 1 0-15,5-1 0 16,5 3 0-16,-6 5 1 15,-7 9 0-15,-9 11 1 16,-14 5 2-16,-7 8 1 16,-16 5-1-16,-3 8 2 15,-14-6-1-15,2 0 0 0,-4-11-1 16,2-8 0-16,5-11 0 15,9-11-3-15,5-17 2 16,14-11-1-16,5-17 1 16,9-8-1-16,3-6 0 15,6-8 1-15,-1 0-2 16,3 4 2-16,-5 6-2 15,-2 10 0-15,-7 13 0 16,-2 12 0-16,-4 15 0 16,-5 10 0-16,1 10-1 15,1 6 0-15,5 6-2 16,-3-6-4-16,19 13-13 15,-9-22-19-15,17 2-1 16,-2-19-2-16,13-2 1 0</inkml:trace>
  <inkml:trace contextRef="#ctx0" brushRef="#br0" timeOffset="13495.7719">8867 12139 79 0,'-23'-7'40'16,"-20"5"-1"-16,5 20 2 15,-19 5-33-15,16 18-1 16,-3 5-3-16,8 5-1 15,10-2-1-15,12-6 0 16,19-10-1-16,15-18 0 16,17-22 1-16,12-17-2 15,13-28 2-15,9-13-1 16,3-17 0-16,-4-11 0 0,-5-6 0 15,-7 4 1-15,-13 2-2 16,-10 15 1-16,-14 18-1 16,-13 16 2-16,-11 22-2 15,-8 26 3-15,-9 23-3 16,-7 24-1-16,-1 21 1 15,2 12-2-15,7 15-4 16,4-10-8-16,21 13-5 16,-2-30-7-16,34 5-16 15,2-21 1-15,19-8-2 16,6-22 1-16</inkml:trace>
  <inkml:trace contextRef="#ctx0" brushRef="#br0" timeOffset="13769.7875">10147 12088 85 0,'-30'3'38'0,"12"9"1"15,-4-6-2-15,8 15-34 16,0 7 0-16,9 7 0 16,-2 13-1-16,-2 4-1 15,4 4 0-15,1-4-1 16,7-4-2-16,-3-25-14 15,14-1-23-15,-2-26-1 0,14-14 1 16,0-24-1-16</inkml:trace>
  <inkml:trace contextRef="#ctx0" brushRef="#br0" timeOffset="13903.7952">10113 11646 86 0,'-32'-12'37'15,"14"12"-1"-15,18 0-35 16,11-3-36-16,17-5 0 15,10-12-5-15</inkml:trace>
  <inkml:trace contextRef="#ctx0" brushRef="#br0" timeOffset="14096.8062">10698 11475 86 0,'-9'48'41'16,"-18"4"-2"-16,2 22-1 16,-8 2-32-16,4 15-1 15,-3 6-1-15,8 5-1 16,1-8-1-16,9 0-2 15,11-13-2-15,0-16-5 16,20-6-23-16,-7-33-10 16,14-13-1-16,-2-26-2 15</inkml:trace>
  <inkml:trace contextRef="#ctx0" brushRef="#br0" timeOffset="14287.8172">10496 11897 99 0,'-17'21'42'0,"-4"-5"1"15,17 5-3-15,4-21-37 16,22 5-3-16,15-7-2 16,12-8-6-16,17 12-16 15,-7-17-15-15,14 7-2 16,-6-9-1-16,6 6 1 15</inkml:trace>
  <inkml:trace contextRef="#ctx0" brushRef="#br0" timeOffset="14673.8393">11251 11898 91 0,'-14'6'42'0,"4"7"0"16,-13-9 0-16,1 9-36 15,-12-4-2-15,1 5 0 16,-2 2-2-16,1 3 0 16,8-4 0-16,5 4-1 15,8 0-1-15,16-2 0 16,13-2 0-16,11-1 1 15,7-3-1-15,9 1 0 16,-4 2 0-16,4-3 0 0,-7 6 1 16,-9 3-1-16,-14 7 1 15,-10 4 0-15,-16 3-1 16,-12 7 1-16,-9 0-1 15,-8 0 0-15,-1-3-2 16,1-8-2-16,9 2-8 16,-3-22-5-16,30 11-7 15,-4-30-18-15,25-3 0 16,4-12-3-16,18-2 4 15</inkml:trace>
  <inkml:trace contextRef="#ctx0" brushRef="#br0" timeOffset="15215.8703">12594 12226 82 0,'-13'-19'39'0,"13"19"0"15,0 0 0-15,0 0-34 0,16 5-3 16,14-7 0-16,10-10 0 15,17-2 1-15,9-10-1 16,12-4-1-16,2-7 1 16,3-1-1-16,-7-5 0 15,-13 5 0-15,-21 3 0 16,-17 7-1-16,-28 8 1 15,-20 10-1-15,-23 14 1 16,-20 11 0-16,-12 16 0 16,-7 9 0-16,-2 8 1 15,9 5-1-15,14 3 1 16,19-3 0-16,27-6-1 15,29-10 1-15,34-11-2 16,24-12-3-16,27-4-5 0,7-21-8 16,30 13-9-16,-10-18-17 15,14 7 2-15,-19-10-3 16,0 10 3-16</inkml:trace>
  <inkml:trace contextRef="#ctx0" brushRef="#br0" timeOffset="15689.8974">13898 12099 85 0,'-32'-21'38'0,"-1"12"1"16,-14-5-1-16,-1 19-31 16,-8 4-2-16,0 13 0 15,-3 2-1-15,4 9-1 16,7 0 0-16,10 0 0 0,13-3-1 15,16-7 0-15,16-8 0 16,16-9-1-16,17-11 0 16,14-9-1-16,9-6 1 15,3-6-1-15,1-6 0 16,-1 1 0-16,-7-1 0 15,-11 4 1-15,-9 6-1 16,-16 8 0-16,-13 12 0 16,-12 16 1-16,-12 16-1 15,-13 11 1-15,-10 22-1 16,-11 10 0-16,-8 15 0 15,-4 9 0-15,2 5 0 16,2-1 0-16,10-8 0 16,10-10-1-16,13-16 1 15,15-16 1-15,21-23-1 0,11-24 0 16,18-19 0-16,10-21 0 15,10-12 0-15,9-13-2 16,9-3-4-16,-6-8-5 16,13 13-3-16,-12-10-7 15,23 27-8-15,-16-10-13 16,15 20 1-16,-3-5 1 15</inkml:trace>
  <inkml:trace contextRef="#ctx0" brushRef="#br0" timeOffset="16230.9283">14589 12016 73 0,'0'-16'38'0,"-7"-2"0"16,7 18 1-16,-17-3-33 16,11 14-1-16,-8 10 0 15,2 13 1-15,-8 6-2 0,6 10 0 16,-1 1-1-16,6 3 1 15,9-8-2-15,11-6 1 16,7-10-1-16,20-15 0 16,13-14-2-16,6-10 1 15,9-12-1-15,2-8-1 16,2-8 1-16,-4-5-1 15,-8 3 1-15,-11-1-1 16,-13 9 2-16,-11 8-1 16,-11 10 0-16,-12 13 0 15,-10 11 0-15,-6 12 0 16,-3 10 0-16,-2 8 1 15,2 5-2-15,6 1 0 16,11 2-3-16,6-10-3 16,20 5-7-16,-1-26-8 0,29 5-17 15,-7-19-1-15,19-3 0 16,-9-16 0-16</inkml:trace>
  <inkml:trace contextRef="#ctx0" brushRef="#br0" timeOffset="16608.9499">15505 12075 85 0,'-24'3'38'0,"-10"3"0"16,2 25 2-16,-11 0-33 16,6 13 1-16,-2-1-3 15,9 4 1-15,6-7-2 16,14-4 0-16,12-11-2 0,16-13 0 15,16-13 0-15,15-10-3 16,7-12 2-16,8-6-2 16,0-9 1-16,-3-3-1 15,-6 1 1-15,-8 5-1 16,-14 1 1-16,-11 11 0 15,-15 12 0-15,-7 11 0 16,-12 16 0-16,-5 7 1 16,-3 11-1-16,1 0 1 15,4 5-2-15,7-4 2 16,13-6-4-16,12-14-2 15,18-6-4-15,11-27-4 16,22 5-7-16,-6-34-9 16,24 4-11-16,-11-21-1 0,11 2 4 15,-19-13 0-15</inkml:trace>
  <inkml:trace contextRef="#ctx0" brushRef="#br0" timeOffset="16778.9597">16329 11717 96 0,'-35'38'39'15,"1"29"2"-15,-7 2-1 16,10 13-36-16,-5 0 0 15,5 1-3-15,6-8 0 16,10-5 0-16,10-7-7 16,-1-27-7-16,21 3-15 15,-15-39-11-15,28 15-1 16,-17-30-1-16,6-2 2 15</inkml:trace>
  <inkml:trace contextRef="#ctx0" brushRef="#br0" timeOffset="17071.9764">16059 12003 93 0,'0'0'39'15,"3"-11"1"-15,18 18 0 16,4-6-35-16,18 2-2 16,9-3 0-16,5 4-1 15,1 0 0-15,0 3 0 16,-6 2-1-16,-11 6 1 15,-11 6-1-15,-9 6 0 16,-16 6 0-16,-11 5 0 16,-12 2 0-16,0 7 1 15,-8-1-3-15,3 0 3 0,0-4-4 16,4-7 0-16,15 0-5 15,-1-19-5-15,24 5-6 16,-8-33-10-16,25 5-13 16,-5-23 0-16,13 0 2 15,-10-18 1-15</inkml:trace>
  <inkml:trace contextRef="#ctx0" brushRef="#br0" timeOffset="17169.982">16636 11967 81 0,'-26'-63'35'16,"3"16"-1"-16,-6 5-3 15,-8 16-62-15,18 13-3 16,4 6-1-16,15 7-2 15</inkml:trace>
  <inkml:trace contextRef="#ctx0" brushRef="#br0" timeOffset="18111.0359">16995 12141 82 0,'-43'13'40'16,"-8"1"-2"-16,8 19 3 15,-5 2-34-15,14 5-1 0,6 1-2 16,15 3 0-16,9-6-2 16,12-5 0-16,14-9-1 15,16-8 0-15,12-13-1 16,5-11 0-16,4-6 0 15,-1-10-1-15,-6-5 1 16,-5-2 0-16,-14-3 0 16,-14 0-1-16,-14 0 1 15,-10 3-1-15,-9 3 0 16,-8 6 1-16,1 7 0 15,-1 4 0-15,9 6 0 16,13 5 1-16,0 0-1 16,20 8 1-16,11-2 0 15,16 0 0-15,7-3 1 0,5 3-1 16,1-1 1-16,-4 3 0 15,-12 1-1-15,-6 7 1 16,-15 5-1-16,-13 5 2 16,-20 4-3-16,-5 9 1 15,-12 3-1-15,-7-1 0 16,2 1-1-16,1-5 1 15,9-6-1-15,13-8-1 16,11-9 2-16,15-14-1 16,17-14 1-16,13-9 1 15,8-9 1-15,10-7-2 16,2-9 2-16,2 0-1 15,-3 1 0-15,-6 4 0 16,-9 10 1-16,-5 8-2 0,-12 16 0 16,-7 14 2-16,-11 14-2 15,-12 14 1-15,-5 11-2 16,-6 4 0-16,2 5-1 15,-2-1-3-15,10 3-5 16,-1-14-3-16,24 5-1 16,-3-25-6-16,29 11-6 15,-8-24-9-15,23 3-4 16,-3-13 2-16,8 3 20 15,-1-3 26-15,-19-13 4 16,2 14 5-16,-28-21 9 16,10 20 10-16,-33-18 6 15,4 11-3-15,-17-24-17 0,1 3-27 16,6 4-7-16,-9-14-3 15,12 11-6-15,-26-24-7 16,19 14-11-16,-30-18-7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0:23:05.60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1386 1455 105 0,'-15'-5'39'15,"15"5"1"-15,-13-3-2 16,13 3-35-16,27-6-1 15,2 6-1-15,13 0 0 16,6 2-1-16,9 2 1 16,3 8 0-16,0 5-1 15,-6 8 0-15,-13 16 2 16,-19 7-2-16,-20 12 1 15,-17 13-1-15,-19 3 1 0,-10 1-2 16,-8-10 2-16,0-6-1 16,6-16 1-16,8-16-1 15,15-21 1-15,21-26-2 16,21-18 3-16,16-21-1 15,20-14 0-15,7-19 1 16,10-5-1-16,5-10 1 16,-4 3-2-16,-8 14 3 15,-17 20-2-15,-10 14 1 16,-20 30-1-16,-18 24 0 15,-20 30-1-15,-13 27 2 16,-5 14-2-16,0 13 0 16,14-2 0-16,15 0 0 15,27-18 0-15,24-15-6 0,41-18-8 16,15-35-10-16,36 0-17 15,-2-18-1-15,12 1-1 16,-17-11-1-16</inkml:trace>
  <inkml:trace contextRef="#ctx0" brushRef="#br0" timeOffset="375.0214">2598 1514 70 0,'8'-45'39'16,"-7"6"-2"-16,6 17 2 15,-7 22-20-15,0 0-10 16,9 25-3-16,-4 19-2 15,-8 12-1-15,1 16-2 16,-2 10 0-16,-1 9-2 16,-3 4 2-16,-1 6-3 15,6-6 0-15,-2-19-13 0,15 5-21 16,-4-27-3-16,10-7 1 15,-5-25-1-15</inkml:trace>
  <inkml:trace contextRef="#ctx0" brushRef="#br0" timeOffset="548.0313">2464 2028 112 0,'-27'-12'39'0,"-1"-3"1"16,28 15-6-16,-2-16-30 15,30-2-1-15,15-6-2 16,16-8-1-16,16-4-10 15,0-14-25-15,24 0-5 16,-9-10 2-16,6 4-4 16</inkml:trace>
  <inkml:trace contextRef="#ctx0" brushRef="#br0" timeOffset="938.0537">3243 1161 107 0,'-29'11'39'15,"-3"17"2"-15,1 17 0 16,-1 7-38-16,9 11 0 15,2 9 1-15,0 11-1 16,2 6 1-16,2 2-3 16,5-6 2-16,2-3-4 15,6-11 3-15,4-9-2 16,4-15 0-16,8-10 0 15,4-14 0-15,9-17-1 0,1-12 1 16,4-10 0-16,3-12 0 16,-1-7 2-16,0-2-2 15,-6-1 1-15,-3 3 0 16,-4 6 1-16,-3 6-2 15,-8 12 0-15,-8 11 0 16,9 22 0-16,-7 5 0 16,-1 9-3-16,3 5 1 15,1 2-3-15,11 6-4 16,-3-22-9-16,22 15-14 15,-7-33-10-15,13 0 2 16,-5-23-1-16,14 1 1 16</inkml:trace>
  <inkml:trace contextRef="#ctx0" brushRef="#br0" timeOffset="1110.0635">3720 1777 108 0,'0'0'39'16,"-20"22"1"-16,8 10-3 15,-9 6-33-15,6 7-2 16,2 0-1-16,4 6-1 15,3 1-1-15,1-7-7 16,15 2-27-16,-10-23-4 16,16 1 0-16,-4-25-1 15</inkml:trace>
  <inkml:trace contextRef="#ctx0" brushRef="#br0" timeOffset="1584.0906">3777 1633 106 0,'-2'10'39'0,"2"-10"2"16,6 19-2-16,9-15-35 16,7 3 0-16,2-4 0 15,5 2 0-15,-2 3-1 16,-1 3 0-16,-4 4 0 15,-4 3-1-15,-8 9-1 16,-5 4 1-16,-9 3-2 16,-3 4 0-16,-1 1 0 15,-6-4 0-15,4-1 0 16,-2-8-2-16,4-4 2 15,6-10-2-15,2-12 2 0,13-3-1 16,4-13 1-16,3-6 1 16,-1-6 0-16,7-6 0 15,-2-4-1-15,-1-4 2 16,-2 0-2-16,1 7 0 15,-9 6 0-15,-1 7 0 16,-2 11 0-16,2 10 0 16,-3 12 0-16,-1 14-3 15,5 10 1-15,-5 7-2 16,6 4 0-16,-3 7-2 15,8-2-1-15,-5-11-5 16,18 9-18-16,-9-31-10 16,12 0 3-16,-8-21-1 0,10-4 2 15</inkml:trace>
  <inkml:trace contextRef="#ctx0" brushRef="#br0" timeOffset="2028.116">4505 1828 114 0,'-19'-31'38'16,"5"21"2"-16,-15-1-7 15,4 22-26-15,-5 11-3 16,3 12-2-16,7 7 0 15,6 7-2-15,5-4 1 16,10 3-1-16,9-9 1 16,8-11-1-16,9-9 1 15,3-15 0-15,5-13 0 16,1-12-1-16,-4-10 1 15,-2-10 1-15,-3-2-2 0,-6-1 2 16,-3 6-2-16,-10 9 0 16,-5 13 0-16,-3 17 0 15,-21 33-1-15,-2 28-1 16,-5 29 1-16,-6 28 1 15,-6 14-1-15,3 16 1 16,-5 1 0-16,6-3 1 16,4-12 0-16,6-21 1 15,3-30 0-15,7-26-1 16,2-30 2-16,3-24-3 15,2-25 0-15,4-26 0 16,3-25 0-16,3-24 0 16,7-28 0-16,5-10 0 15,7 3-3-15,0 0-4 16,17 18-6-16,-12-9-13 0,25 38-13 15,-1 4-2-15,22 36-2 16,9 0 3-16</inkml:trace>
  <inkml:trace contextRef="#ctx0" brushRef="#br0" timeOffset="2779.159">6453 1169 85 0,'36'-52'38'16,"-36"52"0"-16,0 0 1 16,0 0-13-16,5-22-21 15,-5 22-2-15,-12 24-1 16,6 9 0-16,-2 11 0 15,-2 5 0-15,-3 4 0 16,6 3 0-16,7-12-1 16,9-3 1-16,6-12-1 15,13-11 1-15,8-7-1 16,6-15 1-16,6-12-2 15,6-11 0-15,1-6 0 16,0-11 0-16,-1 2 0 16,-7 0 0-16,-6 5 0 0,-6 6 0 15,-7 18 0-15,-8 20 0 16,-10 22 0-16,-8 25 0 15,-9 21 0-15,-4 22 0 16,-5 17 0-16,-5 14 0 16,-6-1 0-16,-2 6-2 15,-5-12 4-15,-8-8-2 16,-5-17 0-16,-1-19 0 15,-6-17 0-15,-5-20 0 16,1-22 0-16,-1-28-2 16,9-18-5-16,1-36-12 15,29-5-17-15,-8-34-5 16,28 1 1-16,2-19-1 15</inkml:trace>
  <inkml:trace contextRef="#ctx0" brushRef="#br0" timeOffset="3033.1735">7486 1114 108 0,'0'0'38'0,"86"-24"2"16,-34 19-5-16,-10 11-30 15,-11 19-2-15,-28 17-2 16,-14 18 1-16,-17 1-2 16,6 14 0-16,3 2 1 15,7 1-2-15,5 0 0 16,-3-17-15-16,10 1-21 0,-5-16-2 15,11-5 1-15,-7-19-1 16</inkml:trace>
  <inkml:trace contextRef="#ctx0" brushRef="#br0" timeOffset="3208.1835">7507 1610 121 0,'-21'-8'41'0,"21"8"-1"15,-18 9-1-15,18-9-37 16,23-12-1-16,14-7-4 15,20-3-9-15,-1-14-26 16,19 3-1-16,0-17 1 16,14 2-2-16</inkml:trace>
  <inkml:trace contextRef="#ctx0" brushRef="#br0" timeOffset="3581.2047">8195 1072 98 0,'0'0'41'15,"24"-51"2"-15,-36 56-2 16,-2 21-25-16,-10 27-13 15,-2 22 0-15,-7 16 0 16,5 1 0-16,-2-7-1 16,8-3 0-16,4-13-2 15,6-10 0-15,4-10 0 16,8-11 0-16,8-18 0 0,8-15 0 15,13-18 0-15,3-10 0 16,10-11 0-16,-4-5 0 16,5-2 0-16,-5 0 0 15,-5 4 0-15,-4 9 0 16,-12 11 0-16,-7 12 0 15,-7 16 0-15,-6 9 0 16,-5 9 0-16,0 6 0 16,1 0-2-16,1 2-4 15,12 1-3-15,-6-19-13 16,28 0-15-16,-5-17-3 15,19-4-1-15,-4-18 1 16</inkml:trace>
  <inkml:trace contextRef="#ctx0" brushRef="#br0" timeOffset="3749.2144">8732 1490 98 0,'0'0'39'0,"-18"25"0"16,7 8 0-16,-14-1-22 16,5 9-14-16,3 0 0 15,3 5-2-15,8-7 1 16,3-8-5-16,10-5-8 15,-7-26-26-15,26-5-3 16,-9-19 1-16,12-3-2 16</inkml:trace>
  <inkml:trace contextRef="#ctx0" brushRef="#br0" timeOffset="4656.2663">8893 1242 91 0,'0'0'42'0,"0"11"0"16,0-11 0-16,24 11-13 15,-11-11-26-15,8 3-1 16,-3 4 2-16,2 6-4 16,-4 8 0-16,-3 5 0 15,-9 3 0-15,-8 11 0 16,-7 7 0-16,-4 3 0 15,-7 0 0-15,-1-1 0 16,4-8 0-16,-2-7 0 16,8-7 0-16,8-16 0 15,5-11 0-15,23-23 0 16,2-7 0-16,7-7 0 0,2-7 0 15,4-5 0-15,4-1 0 16,-3 7 0-16,-8 9 0 16,-5 9 0-16,-10 13 0 15,-5 11 0-15,-6 15 0 16,-8 8 0-16,-5 9 0 15,0 7 0-15,5 6 0 16,3 4 0-16,7-4 0 16,7-7-6-16,16-5-2 15,-1-17-8-15,28-2-11 16,-18-26-7-16,23 3-6 15,-16-21 2-15,6 4 3 16,-9-11 33-16,-13-1 6 16,-4 7 9-16,-25-7 13 0,5 13 7 15,-21 0 6-15,0 14 2 16,-18-1-5-16,2 15-29 15,-5 7-3-15,0 13-1 16,2 8-3-16,3 8 0 16,9 4 0-16,9 1 0 15,12-4 0-15,10-3 0 16,10-12 0-16,11-5 0 15,4-15 0-15,6-11 0 16,3-9 0-16,-3-10 0 16,-2-2 0-16,-3-2 0 15,-7-1 0-15,-3 6 0 16,-7 3 0-16,-4 8 0 15,-14 14 0-15,3 26 0 0,-16 15 0 16,-10 22 0-16,-12 18 0 16,-8 24-2-16,-13 11 1 15,0 8-1-15,-3-4 2 16,1-6 0-16,2-21 1 15,11-14 0-15,7-25 0 16,13-30 1-16,10-25-2 16,12-21 0-16,9-28 0 15,11-14 0-15,7-15 0 16,10-18 0-16,5-2 0 15,6-1 0-15,1 15-2 16,-4 6-1-16,5 25-8 16,-11 2-2-16,11 31-5 15,-14 3-5-15,34 25-10 16,-6-4-8-16,38 11-2 0,28-5 3 15</inkml:trace>
  <inkml:trace contextRef="#ctx0" brushRef="#br0" timeOffset="6430.3678">20377 1195 76 0,'0'0'39'0,"-51"-49"-1"15,51 49 0 1,-23 15-16-16,-2 3-20 0,-1 9-1 16,3 8 1-16,2 3-1 15,12 2 1-15,5-1 0 16,14-7-1-16,9-12 1 15,13-7-1-15,7-7 0 16,5-12 1-16,2-8-1 16,4-7 0-16,-2-9 0 15,-4-1 0-15,-44 31-1 16,0 0 1-16,59-59 1 15,-59 59-2-15,0 0 1 16,48-54 0-16,-36 35 0 16,5 19-1-16,-13 18 0 0,-1 27 0 15,-17 28 0-15,2 26-1 16,-17 23 1-16,-5 13-1 15,-13-1 0-15,-2 7 0 16,-10-15 3-16,1-7-1 16,-12-24 0-16,3-19 0 15,-3-27 1-15,-2-19-1 16,2-26 0-16,4-25-2 15,5-19-1-15,6-17-2 16,17-17-2-16,8-27-12 16,31 3-22-16,3-14 0 15,29 19 0-15,5-5 1 16</inkml:trace>
  <inkml:trace contextRef="#ctx0" brushRef="#br0" timeOffset="6723.3846">21025 1311 79 0,'58'-62'40'0,"-58"62"0"16,0 0 0-16,38-59-18 15,-38 59-17-15,0 0-2 16,29-38 1-16,-27 50-3 16,-3 15 1-16,-7 15-1 15,-3 22-1-15,-6 10 0 16,-1 16-1-16,-7-1 0 0,3-10-2 15,4 0-9-15,-10-19-25 16,14-5-2-16,-8-18 1 16,16-7-1-16</inkml:trace>
  <inkml:trace contextRef="#ctx0" brushRef="#br0" timeOffset="6889.3941">20937 1657 111 0,'-7'-21'41'0,"7"21"1"16,8-16-2-16,12 16-35 15,5-9-3-15,11-5-3 16,11 5-8-16,-3-16-29 16,26 5-1-16,-9-10-1 0,14 1 0 15</inkml:trace>
  <inkml:trace contextRef="#ctx0" brushRef="#br0" timeOffset="7305.4178">21720 1168 96 0,'0'0'42'0,"-4"-49"1"16,-6 52-1-16,-19 12-19 16,2 17-20-16,-11 17-2 15,9 15 2-15,-9 7-1 16,5 11-2-16,-4 3 0 0,11-9 0 15,0-8 0-15,8-9 0 16,5-12 0-16,6-7 0 16,12-16 0-16,13-16 0 15,10-15 0-15,6-12 0 16,7-5 0-16,1-9 0 15,1-4 0-15,0-3 0 16,-6 6 0-16,-9 6 0 16,-9 12 0-16,-6 9 0 15,-13 7 0-15,1 20 0 16,-8 2 0-16,-2 5 0 15,2 4 0-15,2-2 0 16,13-1-4-16,1-11-9 16,25 1-11-16,-10-20-9 0,20 4-8 15,-3-16 1-15,11 3-1 16,-11-13 2-16</inkml:trace>
  <inkml:trace contextRef="#ctx0" brushRef="#br0" timeOffset="7472.4274">22100 1606 99 0,'-7'-16'39'15,"7"16"2"-15,-15-3-1 16,5 23-20-16,-8 2-15 15,-2 10-3-15,-2 6 1 16,1 3-3-16,3 2 0 16,4-2-3-16,10 1-7 15,-5-25-17-15,24 3-14 16,-15-20 2-16,38-4-1 15,-12-18-2-15</inkml:trace>
  <inkml:trace contextRef="#ctx0" brushRef="#br0" timeOffset="7872.4503">22400 1380 129 0,'21'11'42'16,"-21"1"-1"-16,9 13-7 15,-9-7-30-15,3 3-1 16,-6 5-1-16,-2 7-2 15,-2 1 0-15,-7 3 0 16,-1 1 0-16,-2-1 0 16,2-5 0-16,1-2 0 15,5-3 0-15,4-12 0 0,5-15 0 16,15 6 0-16,8-18 0 15,6-8 0-15,4-5 0 16,3-6 0-16,2 0 0 16,0 0 0-16,-2 3 0 15,-8 6 0-15,-7 7 0 16,-2 5 0-16,-6 10 0 15,-13 0 0-15,9 25 0 16,-9-2 0-16,2 6 0 16,0 0 0-16,7 3-5 15,-7-4-11-15,27 5-8 16,-18-19-5-16,29 3-11 15,-7-13 1-15,17-3 0 16,-5-13 2-16</inkml:trace>
  <inkml:trace contextRef="#ctx0" brushRef="#br0" timeOffset="8315.4755">23130 1594 117 0,'0'-22'39'15,"-19"-1"1"-15,9 16-4 16,-32 2-30-16,7 5-1 16,0 12-2-16,-4 7 0 15,4 8-2-15,7 3 1 16,10 2 1-16,11 0-3 15,12-2 0-15,10-8 0 16,9-8 0-16,10-9 0 16,4-10 0-16,-1-6 0 15,2-10 0-15,-4-8 0 16,-1 2 0-16,-7 0 0 0,-6 1 0 15,-3 4 0-15,-10 8 0 16,-8 14 0-16,-6 13 0 16,-11 17 0-16,-9 16 0 15,-10 18 0-15,-8 6 0 16,-3 13 0-16,-3 0 0 15,-1-2 0-15,3-12 0 16,4-5 0-16,5-19 0 16,7-18 0-16,7-14 0 15,9-17 0-15,7-13 0 16,9-14 0-16,11-15 0 15,10-19 0-15,20-8 0 16,7-22-5-16,29 3-10 16,-10-14-6-16,21 16-8 0,-24 2-2 15,2 26-12-15,-29 16 0 16,-26 28 3-16</inkml:trace>
  <inkml:trace contextRef="#ctx0" brushRef="#br0" timeOffset="9194.5258">1487 2723 93 0,'0'0'33'16,"2"-13"0"-16,12 20-7 16,4-8-26-16,-2-3 0 15,4 2 0-15,9 1 0 16,10-2 1-16,6 2 0 15,13 1 0-15,12-1-1 16,11 0 1-16,17-2-1 16,16 0 0-16,12 0 1 15,15 0-2-15,16-1 1 0,14-4-1 16,10 3 1-16,14-3 0 15,13 0 0-15,15-4 0 16,14 1 2-16,13-8-1 16,12 3 1-16,12-2 0 15,15 2 0-15,7-4 1 16,12 4-1-16,8-5 0 15,7 2-1-15,2-2 1 16,5 5-2-16,-9-5 1 16,-8 4-1-16,-8-2-1 15,-17 4 0-15,-23 6 1 16,-11 3-1-16,-20 6 1 0,-16 4 0 15,-17 5 0-15,-4 1 1 16,-7 1 0-16,-1 0 0 16,-1-4 0-16,3-6 0 15,1-9 0-15,1-18-19 16,5 7-18-16,-21-14-2 15,-13 3-1-15,-26-7 0 16</inkml:trace>
  <inkml:trace contextRef="#ctx0" brushRef="#br0" timeOffset="10148.5805">16033 2462 16 0,'78'8'29'0,"18"1"1"16,13-2 1-16,17 9-14 15,17-17-5-15,30 12-1 16,14-13-3-16,27 9-3 16,21-7-2-16,13 4-2 15,14-1 0-15,16 1 0 16,57 5 0-16,-39 2 0 15,10 1 2-15,12 1-2 16,6-2 2-16,14 1 0 16,12-4 0-16,11 0 1 15,-33-7 0-15,57 4 1 16,2-10-1-16,3 5-1 0,-9 1-3 15,-22-4-34-15,-19 6 1 16,-45-4-4-16,-48 6 0 16</inkml:trace>
  <inkml:trace contextRef="#ctx0" brushRef="#br0" timeOffset="10718.6131">16554 2267 62 0,'-40'-3'34'0,"-1"10"1"16,-1-5-2-16,-3 11-18 15,-4-5-12-15,-3 8-2 16,-10-1 0-16,-4 4 1 0,-10 0 0 16,-9 3-1-16,-5-3 1 15,-5 0 0-15,-11-4 1 16,-5 2-1-16,-12-5 1 15,-6 1-1-15,-7-1 1 16,-4 2-1-16,-10-2 0 16,-4 0 0-16,0 0-1 15,-2 0 0-15,5 1 0 16,4-3 0-16,-1 1 0 15,9-1 0-15,6-2 0 16,9 2-1-16,4 0-5 16,3-16-24-16,24 11-9 15,2-12-1-15,23-1 0 16</inkml:trace>
  <inkml:trace contextRef="#ctx0" brushRef="#br0" timeOffset="11717.6702">11906 550 86 0,'7'-65'37'0,"-1"9"0"16,-1 10 1-16,-5 46-37 15,11-51-1-15,-11 51 0 0,0 0-2 16,0 0 2-16,31 70 1 15,-22 10-1-15,17 64 0 16,-2 20 0-16,4 30 0 16,1 20-1-16,-5 5 1 15,-2 13 0-15,-7 8-1 16,-1 2 1-16,-5 21 2 15,1 19-2-15,-6 11 1 16,7 14 1-16,-2 15-1 16,5 3 0-16,3 9 1 15,4 9-2-15,1 5 2 16,2 2-2-16,2 8 2 15,-4 5-3-15,0 6 2 16,-2 6-1-16,-4 2-1 0,-2 5 2 16,2 4-2-16,-4 11 2 15,5 4-3-15,0 12 5 16,3-5-4-16,3 4 2 15,2-4-1-15,0 3 0 16,4-7 0-16,-4 1-1 16,-5 1 1-16,-8 0-3 15,-4 6 2-15,-8-3 0 16,-12-3-2-16,0-9 2 15,-6-23-2-15,0-30-5 16,14-30-30-16,-2-51-2 16,19-48 0-16,7-49 0 15</inkml:trace>
  <inkml:trace contextRef="#ctx0" brushRef="#br0" timeOffset="12414.7101">13168 15186 50 0,'-2'-62'28'16,"0"-18"-6"-16,11-1 1 15,-8-18-15-15,11-6-2 16,-5-22-2-16,2-2 0 16,-4-15 0-16,2-5-1 15,-6-15 0-15,1-6-1 16,-5-9 0-16,-4-7-1 15,-1-4 0-15,-3-1 0 16,-3-4 0-16,-2-3-1 16,-3-5 1-16,1-4 1 15,-2-6 0-15,-1-2 0 16,-1-7 1-16,4-7 1 15,-2-13-2-15,3-8 0 16,-1-13 1-16,5-9-1 0,-1-11 1 16,2-4-3-16,2-7 1 15,0-4-2-15,1-2 1 16,4 3 2-16,2-2-1 15,4 0 1-15,4-4 0 16,5-4 1-16,1-4 0 16,2-2 0-16,3-2-1 15,-3-8-3-15,1 1 1 16,-3-4-1-16,-1 2 1 15,-2 0 0-15,-3-2-1 16,0 3 2-16,-3 0-1 16,-1 7 2-16,-6 6-1 15,-3 14-1-15,-6 11 1 0,1 14 0 16,-8 21-4-16,-6 9-5 15,15 130-28-15,-5-7 0 16,-1 11-2-16,-4-7 1 16</inkml:trace>
  <inkml:trace contextRef="#ctx0" brushRef="#br0" timeOffset="13183.7541">5749 1015 90 0,'4'-52'37'16,"3"2"0"-16,-7 50 0 16,13-70-36-16,-13 70 0 15,0 0-1-15,14-35 1 16,2 85-2-16,-4 38 2 15,-2 29-1-15,7 30 1 16,-2 27-1-16,4 30 0 16,-8 20 1-16,3 11 1 15,-2 20-1-15,1 24 1 16,-2 16-1-16,5 16 1 15,-1 14-2-15,10 6 0 16,4 8 0-16,9 10-1 16,5 7 3-16,2 2-3 15,2 5 2-15,-1 3-2 0,-3 7 2 16,-6 5-1-16,-4 5 0 15,-7 7 1-15,-8 9-1 16,-2 53 1-16,-7-35-2 16,-2 8 2-16,-2-5-2 15,-2 0 0-15,1 0 1 16,-2-4-1-16,4-4-2 15,-1-47 2-15,7 40-1 16,4 0-1-16,6 6 1 16,0-2 1-16,-1-1-2 15,2-3 0-15,-2-13 1 16,-2-20-2-16,6-23-10 15,-11-56-26-15,15-43 1 0,3-66-4 16,21-67 3-16</inkml:trace>
  <inkml:trace contextRef="#ctx0" brushRef="#br0" timeOffset="14261.8157">19410 667 57 0,'12'-59'35'0,"-12"59"-1"15,0 0 0-15,18-58-29 16,-18 58 0-16,0 0-2 15,0 0 1-15,0 0-1 16,0 0 1-16,0 0-1 16,0 0 0-16,26 51 1 15,-26-51-3-15,-14 108 1 0,10 18-2 16,-2 28 1-16,-3 29-1 15,-2 28 0-15,-3 20-1 16,2 16 1-16,-1 8 0 16,3 3 0-16,-5 20 1 15,-1 19 0-15,-4 20 0 16,0 15-1-16,-4 14 3 15,1 7-3-15,0 12 3 16,6 4 0-16,5 4-1 16,7 5 2-16,4 1-2 15,7 1 1-15,2 0-2 16,6 6 1-16,2 46-2 15,0-31 0-15,-4 10 0 16,-8 13-1-16,-3 7-1 0,-9 5 1 16,-6 2 1-16,-8 13-1 15,-3-40-1-15,-5 45 1 16,3 31-1-16,3-32 1 15,1 1 0-15,9 4 0 16,9 0-1-16,6 1-1 16,9-7 1-16,2-8-1 15,10-60-2-15,1 4-12 16,12-26-20-16,-6-34-3 15,-10-185 1-15,-2 5 1 16</inkml:trace>
  <inkml:trace contextRef="#ctx0" brushRef="#br1" timeOffset="17803.0183">2832 3187 99 0,'32'16'38'0,"22"4"1"15,18-18-3-15,24-28-57 16,37 19-16-16,28-16-1 16,30-1-1-16,13-11 0 15</inkml:trace>
  <inkml:trace contextRef="#ctx0" brushRef="#br1" timeOffset="18028.0311">8594 3240 104 0,'104'16'36'0,"13"-12"-32"16,8-17-4-16,10-3-38 16,1-16-3-16</inkml:trace>
  <inkml:trace contextRef="#ctx0" brushRef="#br1" timeOffset="18343.0491">3277 4945 95 0,'87'-16'38'15,"37"-2"-1"-15,33-8-36 16,19-9-40-16,27 4-1 16,11-8 0-16</inkml:trace>
  <inkml:trace contextRef="#ctx0" brushRef="#br1" timeOffset="18539.0604">8490 4846 65 0,'127'21'41'16,"-8"-11"-4"-16,4-10-8 15,1 0-41-15,1-13-26 16,11 4 1-16,-4-5-3 15</inkml:trace>
  <inkml:trace contextRef="#ctx0" brushRef="#br1" timeOffset="18861.0788">3517 7066 113 0,'32'2'40'0,"43"-23"-2"15,41-19-21-15,41-10-55 16,30-7-2-16,33-3 0 15,13-2-2-15</inkml:trace>
  <inkml:trace contextRef="#ctx0" brushRef="#br1" timeOffset="19020.0879">8001 6746 116 0,'212'-14'41'0,"3"-6"-7"16,-7-12-32-16,-11-5-42 16,1 2 0-16,-14-5-1 15</inkml:trace>
  <inkml:trace contextRef="#ctx0" brushRef="#br1" timeOffset="19314.1047">4287 8714 107 0,'14'1'37'16,"41"-5"0"-16,35-24-16 0,24-8-56 15,50-2-2-15,22-10-1 16,30-3-2-16</inkml:trace>
  <inkml:trace contextRef="#ctx0" brushRef="#br1" timeOffset="19485.1144">8822 8370 102 0,'121'19'41'0,"0"-7"-2"16,-4-9-30-16,-2-24-48 16,4 4-1-16,-1-12-1 0</inkml:trace>
  <inkml:trace contextRef="#ctx0" brushRef="#br1" timeOffset="19764.1303">3612 10863 97 0,'-11'11'32'0,"45"-22"-27"16,49-19-2-16,26-18-43 15,45-1 0-15</inkml:trace>
  <inkml:trace contextRef="#ctx0" brushRef="#br1" timeOffset="19951.1411">7967 10276 108 0,'197'3'42'16,"14"-3"-1"-16,-3-18 0 15,1-9-45-15,34-9-31 16,2-13-5-16,6 0 1 16,-17-8-4-16</inkml:trace>
  <inkml:trace contextRef="#ctx0" brushRef="#br1" timeOffset="20259.1588">3654 12269 90 0,'21'9'37'15,"49"-20"-22"-15,31-23-14 16,41-10-41-16,31-19-1 16,35 2 1-16</inkml:trace>
  <inkml:trace contextRef="#ctx0" brushRef="#br1" timeOffset="20417.1678">8314 11702 104 0,'249'-1'35'0,"-10"-9"-27"16,-16-12-5-16,-7-11-46 16,-24-6-2-16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0:24:11.91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09T20:24:12.501"/>
    </inkml:context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14240 822 77 0,'0'0'35'0,"0"0"-1"16,0 0 0-16,-54-63-30 15,54 63 0-15,0 0 1 16,-27-50 1-16,27 50 0 15,0 0 0-15,0 0 1 16,-19-60-2-16,19 60 0 16,0 0-1-16,0 0-2 15,0 0 0-15,0 0-1 16,0 0 0-16,0 0-1 15,0 0 1-15,56-1-1 16,-56 1 1-16,51 58 0 16,13 31-1-16,6 12 0 15,19 15 1-15,17 7-1 0,20 13-1 16,11-7 1-16,3-9-1 15,-11-35 0-15,2-9 0 16,-6-10 0-16,-11-1 0 16,-15-7 1-16,-19-5-2 15,-25-5-2-15,-19-15-9 16,-13 3-24-16,-27-16-3 15,-8-4 0-15,-18-21-2 16</inkml:trace>
  <inkml:trace contextRef="#ctx0" brushRef="#br0" timeOffset="413.0236">15540 437 96 0,'30'-75'38'0,"-30"75"0"15,22-48 0-15,-22 48-36 16,0 0 0-16,0 0 0 16,0 0 1-16,0 0-2 15,0 0 1-15,-35 71-1 0,6-17 1 16,-20 13-1-1,-69 110-1-15,-30 29 0 0,-22 27 1 16,-25 18 1-16,-12 18-1 16,-13-7 0-16,11-27 1 15,54-84-2-15,33-36 1 16,38-38-4-16,39-45-7 15,47-22-16-15,19-47-13 16,34-10-2-16,15-21-2 16,24-2 1-16</inkml:trace>
  <inkml:trace contextRef="#ctx1" brushRef="#br0">19527 6576 0</inkml:trace>
  <inkml:trace contextRef="#ctx0" brushRef="#br0" timeOffset="1022.0585">15982 1782 79 0,'14'-6'35'15,"-14"6"1"-15,16-9-1 0,-16 9-29 16,7 16-2-16,-9 0 1 15,1 19-1-15,-6-1 0 16,1 11-3-16,-2 2 0 16,0 3-1-16,-3 1 0 15,6-4-1-15,1 0-2 16,-3-19-10-16,11 4-22 15,-7-17-1-15,13-3 0 16,-10-12-2-16</inkml:trace>
  <inkml:trace contextRef="#ctx0" brushRef="#br0" timeOffset="1234.0706">15874 1875 101 0,'-19'-5'37'0,"19"5"0"16,-11-9-1-16,16-6-34 15,23-4-1-15,7-3-1 16,6 0 0-16,6-1-1 16,5 8-4-16,-11-5-20 15,7 15-13-15,-14 1 3 16,5 8-4-16,-15-2 3 15</inkml:trace>
  <inkml:trace contextRef="#ctx0" brushRef="#br0" timeOffset="1517.0868">16315 1666 86 0,'0'0'35'0,"0"0"1"16,7 12 1-16,-14 1-32 16,4 8-1-16,-6 7 0 15,2 8-1-15,-4 1-1 16,2 9 0-16,-1 0-1 15,2-1-2-15,3-2-2 16,-2-12-10-16,14 5-23 16,-2-18-1-16,8 3 0 0,-13-21-1 15</inkml:trace>
  <inkml:trace contextRef="#ctx0" brushRef="#br0" timeOffset="1732.0991">16301 1938 85 0,'0'0'36'0,"28"-4"0"15,-16-7 0-15,0 9-30 16,6-2-5-16,3-13-7 15,9 7-29-15,-4-11 1 0,9 4-2 16,-8-7 0-16</inkml:trace>
  <inkml:trace contextRef="#ctx0" brushRef="#br0" timeOffset="1932.1105">16666 1596 91 0,'-25'5'35'15,"14"14"1"-15,-12 3 0 16,9 9-32-16,-6 4-2 15,1 7 0-15,1 2 0 16,3 6-2-16,6-3 0 16,-1-9-7-16,18 1-29 0,-2-13 0 15,16-8 0-15,-1-14-2 16</inkml:trace>
  <inkml:trace contextRef="#ctx0" brushRef="#br0" timeOffset="2148.1229">16870 1699 73 0,'-19'13'38'0,"14"7"-2"15,-6 1 2-15,6 4-26 16,-8 5-8-16,4 7 0 15,-5 1-1-15,4-1-2 0,1-2-1 16,-5-9-7-16,18 2-28 16,-8-12-2-16,13-3 1 15,-9-13-2-15</inkml:trace>
  <inkml:trace contextRef="#ctx0" brushRef="#br0" timeOffset="2650.1516">16992 1765 81 0,'-7'13'36'16,"5"4"-1"-16,-12 2 2 16,10 5-32-16,-10 0-1 15,3 11 1-15,-5-5-1 0,4 2-1 16,-3-6 0-16,6-6-3 15,1-4 2-15,8-16-1 16,0 0 0-16,0 0 0 16,23-26 0-16,-4 1 0 15,-1-5 0-15,3 0 1 16,1-5-2-16,-1 3 2 15,-5 6-2-15,-3 3 0 16,-5 7 0-16,-5 5 0 16,-3 11 0-16,0 0 1 15,0 0-1-15,-1 24 0 16,-1-1 0-16,0 2 0 15,1 2 0-15,-1 7 0 16,4-5 0-16,0 1-1 16,2-8 1-16,2-3-1 0,2-8 1 15,-8-11 0-15,20 1 1 16,-8-12-1-16,-3-9 1 15,4-4 0-15,-2-6 0 16,1-2 0-16,-3-5-2 16,-2 0 0-16,1 7-3 15,-7-2-5-15,10 13-28 16,-15-1-1-16,4 20-1 15,5-11-1-15</inkml:trace>
  <inkml:trace contextRef="#ctx0" brushRef="#br0" timeOffset="3020.1728">17530 1714 94 0,'-18'-5'39'0,"5"14"-1"16,-16-2-1-16,2 15-31 15,-5 3-2-15,3 16 1 16,-4 0-1-16,2 9-2 16,4-4 1-16,8 1-2 15,3-6 1-15,12-6-2 16,6-6 1-16,10-10-2 15,5-10 2-15,6-7-1 16,3-6 1-16,-2-3-1 16,0-3 0-16,0-1 1 15,-7 2-1-15,-5-2 1 0,-12 11-1 16,12-5 1-16,-12 5-1 15,0 0-2-15,-4 20-5 16,4-20-5-16,4 19-8 16,-4-19-6-16,14 0-16 15,-2-11 1-15,14 2-3 16,-2-12 3-16</inkml:trace>
  <inkml:trace contextRef="#ctx0" brushRef="#br0" timeOffset="4492.2569">17155 396 86 0,'0'0'35'0,"-12"-55"0"16,12 55 2-16,0 0-34 16,-66-11-1-16,66 11 1 15,-73 47 0-15,73-47 1 16,-81 88-1-16,18-4-1 15,-15 49-1-15,22 11 0 16,22 0-3-16,26-28-8 16,34-19-28-16,20-36 2 15,20-27-2-15,6-30 1 16</inkml:trace>
  <inkml:trace contextRef="#ctx0" brushRef="#br0" timeOffset="4732.2706">17135 805 101 0,'0'0'40'0,"0"0"-1"15,0 0 0-15,0 0-40 16,0 0-2-16,0 0-2 16,0 0-10-16,3-46-22 15,-3 46-1-15,0 0 0 16,67-8 0-16</inkml:trace>
  <inkml:trace contextRef="#ctx0" brushRef="#br0" timeOffset="4882.2792">17266 746 81 0,'8'59'39'16,"-8"-59"-1"-16,0 0 2 15,-51 49-27-15,51-49-7 16,0 0-3-16,0 0-8 16,-46 48-31-16,46-48-2 15,0 0 0-15,0 0-2 16</inkml:trace>
  <inkml:trace contextRef="#ctx0" brushRef="#br0" timeOffset="5372.3072">17590 668 90 0,'0'0'40'0,"0"0"-3"16,0 0 3-16,0 0-37 15,0 0-1-15,53-14 0 16,-53 14 0-16,0 0 0 16,0 0-2-16,0 0 1 15,50 48 0-15,-50-48 0 16,0 0 1-16,1 51-1 15,-1-51 1-15,0 0-2 0,-5 51 0 16,5-51 0 0,0 0 1-16,0 0-1 0,0 0 0 15,0 0-1-15,0 0 1 16,0 0 1-16,0 0 1 15,0 0-1-15,56-56 0 16,-56 56 0-16,36-47 1 16,-36 47-1-16,0 0 0 15,52-58 0-15,-52 58-1 16,0 0 0-16,0 0 1 15,0 0-1-15,0 0 0 16,0 0 1-16,30 59-3 16,-30-59-5-16,-2 49-12 15,2-49-14-15,19 47-9 0,-19-47 1 16,0 0-2-1</inkml:trace>
  <inkml:trace contextRef="#ctx0" brushRef="#br0" timeOffset="6145.3515">18079 887 70 0,'32'-51'35'16,"-32"51"1"-16,0 0 1 16,0 0-30-16,0 0-2 15,0 0 1-15,0 0-1 16,0 0-2-16,0 0 3 15,24 46-4-15,-28 23 2 16,-6 7-3-16,-2 13 1 16,-4 3-6-16,-4-5-9 15,2-2-24-15,-6-12-1 16,15-23 1-16,-2-20-3 15</inkml:trace>
  <inkml:trace contextRef="#ctx0" brushRef="#br0" timeOffset="6355.3635">18050 1292 85 0,'-32'-67'41'16,"32"67"-2"-16,-20-25 2 16,6 12-26-16,14 13-9 15,0 0-2-15,0 0-1 16,0 0-2-16,0 0 0 15,0 0-3-15,52-50-3 16,-52 50-21-16,52-27-11 16,-52 27-4-16,66-31-2 15,-66 31 0-15</inkml:trace>
  <inkml:trace contextRef="#ctx0" brushRef="#br0" timeOffset="6761.3867">18490 800 102 0,'0'0'41'16,"0"0"0"-16,0 0-6 16,0 0-31-16,0 0 2 15,-38 53-2-15,17 19-1 16,-2 6-1-16,3 3 1 15,-2 2-2-15,7-6 0 16,1-12-2-16,14-17 2 16,1-25-2-16,-1-23 1 0,27 7 0 15,-4-23 1-15,4-8 0 16,-27 24-1-16,0 0 3 15,44-52-3-15,-44 52 2 16,0 0-2-16,42-53 2 16,-42 53-2-16,26-19 0 15,-12 11 0-15,-14 8-1 16,11 20 1-16,-13 9-3 15,-2 4 1-15,-6 8-3 16,6-1 0-16,11-13-4 16,-7-27-9-16,31 8-22 15,-15-22 0-15,17-5 2 16,-5-10-2-16</inkml:trace>
  <inkml:trace contextRef="#ctx0" brushRef="#br0" timeOffset="6942.3971">18788 1183 96 0,'0'0'38'0,"3"29"3"15,-13 0-4-15,3 16-32 16,-3 2-2-16,-3 3 0 16,5-10-2-16,1-8 0 15,7-6-5-15,0-26-14 16,14 0-20-16,-4-15-1 15,13-6 0-15,-2-13-2 16</inkml:trace>
  <inkml:trace contextRef="#ctx0" brushRef="#br0" timeOffset="7345.4202">18966 1099 97 0,'0'0'41'16,"0"0"1"-16,0 0-1 15,0 0-34-15,0 0-3 16,0 0-1-16,43-36 1 15,-38 66-1-15,-10 12-2 16,5 6 1-16,-14-3-2 16,1 5 1-16,-10-6-1 15,5-3 1-15,0-13-2 16,9-10 1-16,9-18 0 15,0 0 0-15,31-29 0 16,-2-3 1-16,-29 32-1 16,0 0 0-16,57-62 2 0,-57 62-1 15,0 0 0-15,67-63-1 16,-67 63 2-16,25-28-2 15,-1 9-1-15,-5 16 1 16,-8 14-1-16,-6 9 0 16,-5 9-2-16,-3 10 1 15,2-2-4-15,2-12-4 16,18 1-6-16,-19-26-14 15,35 12-10-15,-16-15 1 16,13-4-1-16,-6-9 1 16</inkml:trace>
  <inkml:trace contextRef="#ctx0" brushRef="#br0" timeOffset="7789.4455">19401 1247 98 0,'0'0'39'16,"10"-39"1"-16,-20 29-1 16,10 10-31-16,-32 12-4 15,17 11 0-15,-8 4-2 16,8 6 0-16,2-2-1 15,12 0 1-15,4-10-1 16,5-6 0-16,3-12 1 16,8-10-1-16,0-7 0 15,7-6 0-15,-5-6 0 16,1 0 0-16,-5-2 0 15,-2 2-1-15,-4 6 0 16,-4 7 0-16,-7 13 0 16,-3 24 0-16,-6 12 0 0,-6 16-1 15,-7 18 1 1,-6 15-2-16,-5 5 2 0,-1 8-1 15,-5-6 0-15,0-7-1 16,1-10 2-16,6-13-2 16,5-19 2-16,8-15-1 15,9-22 1-15,10-6 0 16,1-33 0-16,15-4 1 15,4-9-1-15,3-11 1 16,6-13-4-16,0-2 1 16,5 4-8-16,-8-10-3 15,10 9-9-15,-19-5-18 16,14 11-1-16,-31 63-1 15,27-66 4-15</inkml:trace>
  <inkml:trace contextRef="#ctx0" brushRef="#br0" timeOffset="8294.4744">19520 487 97 0,'-52'-14'41'0,"52"14"1"15,0 0-2-15,0 0-36 16,0 0-2-16,0 0-2 15,0 0 1-15,0 0 1 16,0 0-1-16,0 0 0 16,0 0-1-16,0 0 2 15,0 0-1-15,0 0 1 16,0 0-1-16,40 51 0 15,-40-51 0-15,0 0-1 16,0 0 1-16,-14 62-1 16,14-62 1-16,0 0-1 0,0 0 1 15,0 54-1-15,0-54-2 16,0 0-2-16,0 0-9 15,0 0-7-15,63 36-13 16,-63-36-8-16,0 0-1 16,54-1 0-16</inkml:trace>
  <inkml:trace contextRef="#ctx0" brushRef="#br0" timeOffset="8712.4983">19708 337 101 0,'-35'0'38'15,"35"0"2"-15,0 0-1 16,-37 0-37-16,37 0 2 16,0 0-2-16,0 0 1 15,0 0 1-15,61 0-1 16,-61 0 0-16,51 0-1 15,-30 0-1-15,6 1-1 16,-5-1 2-16,14 71-1 16,-21 121-1-16,-16 7 1 0,-38-4 0 15,-24-9 0-15,-27-20 0 16,1-27 0-16,3-33-2 15,30-28-2-15,20-33-2 16,14-33-8-16,32-14-7 16,-5-29-7-16,26-4-16 15,-7-14 2-15,11-9-4 16,-1-16 5-16</inkml:trace>
  <inkml:trace contextRef="#ctx0" brushRef="#br0" timeOffset="22867.308">2760 2908 31 0,'11'-12'29'15,"-11"12"4"-15,12-21 0 0,-12 21-13 16,1-18-8-16,-1 18 1 16,7-18-2-16,-7 18-1 15,11-15-3-15,-11 15-2 16,11-8 0-16,-11 8-2 15,13 21 0-15,-5 10 0 16,-2 15-1-16,-6 14 1 16,-1 9 0-16,0 14-2 15,-6 3 1-15,1 0 0 16,-2-4-1-16,2-8 0 15,1-13 1-15,2-8-2 16,8-10-2-16,-1-15-3 16,19 2-31-16,-9-18-5 15,6 2 1-15,-1-15-1 16</inkml:trace>
  <inkml:trace contextRef="#ctx0" brushRef="#br0" timeOffset="24031.3744">2692 4551 65 0,'-5'-11'35'15,"5"11"0"-15,11-16 1 16,7 8-31-16,5 0 1 16,16 4-1-16,-2-5 0 15,15 8-1-15,-4-1-1 16,7 5-2-16,-10 3 1 0,-6 10 0 15,-12 8-1-15,-17 12 1 16,-20 13-1-16,-18 9 1 16,-15 8 2-16,-13 5-1 15,-2-2 0-15,1-2-1 16,11-9 2-16,18-12-2 15,28-15 0-15,25-17-2 16,36-13-3-16,14-19-29 16,31 1-8-16,1-13 0 15,12 1-3-15</inkml:trace>
  <inkml:trace contextRef="#ctx0" brushRef="#br0" timeOffset="24684.4119">3016 6508 115 0,'-23'4'40'0,"23"-4"-1"16,0 0-1-16,36-7-39 16,17 2 1-16,17 2-1 15,6 3 2-15,3 2-2 16,-6 7 2-16,-5 4-1 15,-18 8 0-15,-19 5 1 16,-20 7 0-16,-19 0 0 16,-19 2 0-16,-10 0 1 15,-1-2-1-15,-2-4 0 0,8-6-1 16,9-5 0-16,13-4 0 15,15-4 0-15,16-2-1 16,9-1 1-16,8 4 0 16,3 4 1-16,-3 1 1 15,-4 6 0-15,-15 6 0 16,-9 9 0-16,-21 0 0 15,-5 5-1-15,-15 0 0 16,-4 0-1-16,-6-2 0 16,7-4-2-16,6 0-2 15,6-22-17-15,24 11-19 16,4-11-1-16,18 1 0 15,8-12-2-15</inkml:trace>
  <inkml:trace contextRef="#ctx0" brushRef="#br0" timeOffset="25126.4372">3369 8462 94 0,'13'-30'37'15,"-13"30"0"-15,-22-9 1 16,-7 30-33-16,-17 12 0 16,2 13 0-16,1 3 0 15,12 6-2-15,8-5 1 16,28-5-1-16,27-10 1 15,22-14-3-15,25-17 0 16,24-15-5-16,20-3-15 16,-3-23-19-16,6 0-3 0,-12-14 0 15,-12 3-1-15</inkml:trace>
  <inkml:trace contextRef="#ctx0" brushRef="#br0" timeOffset="25270.4454">3798 8435 112 0,'-86'82'41'0,"21"17"0"15,4 4-3-15,22-2-40 16,21 10-33-16,6-11-4 16,20 4-1-16,1-14-2 15</inkml:trace>
  <inkml:trace contextRef="#ctx0" brushRef="#br0" timeOffset="25743.4725">3445 10529 102 0,'-12'-19'39'0,"-17"1"0"0,3 23-2 15,-11 1-33-15,4 9-1 16,2 4 0-16,10 8-1 16,8 2-1-16,13 2 0 15,13-2 0-15,15-3 0 16,12-1 0-16,8 0 0 15,6-3 0-15,1 1 0 16,-3 1-1-16,-9 5 1 16,-12 5-2-16,-14 6 0 15,-16 7 0-15,-11 0-1 16,-14 2 1-16,-5-1-2 15,-4-6-1-15,0-18-10 16,18-3-23-16,-3-25-3 0,23-7-1 16,8-26 0-16</inkml:trace>
  <inkml:trace contextRef="#ctx0" brushRef="#br0" timeOffset="25886.4806">3644 10422 120 0,'-23'0'42'16,"15"17"-1"-16,8-17-2 15,0 17-43-15,43-1-32 16,-1-9-5-16,16 10 0 16,1-2-1-16</inkml:trace>
  <inkml:trace contextRef="#ctx0" brushRef="#br0" timeOffset="26352.5073">3902 11952 73 0,'-4'-33'39'0,"-6"14"-2"0,-17 6 2 15,3 16-34-15,-18 20 0 16,-2 23 0-16,-7 15 0 15,-2 21 1-15,3 8-2 16,8 12 0-16,8 0-2 16,15-1 1-16,14-9-2 15,18-18 0-15,19-17 0 16,17-20-1-16,10-21 1 15,6-19-1-15,-4-14 1 16,-5-16-1-16,-13-8 1 16,-18-5-1-16,-20-5 0 15,-20 1-1-15,-18 7-2 16,-11 1-1-16,1 9-2 15,-5-7-17-15,15 21-16 16,4-9-2-16,20 9 0 0,14-9 0 16</inkml:trace>
  <inkml:trace contextRef="#ctx0" brushRef="#br0" timeOffset="27762.5879">15335 2728 91 0,'15'-11'37'16,"-11"-5"0"-16,7 15 1 15,-11 1-32-15,-1 16-1 16,-2 9-1-16,2 19 0 16,-5 9 0-16,2 18-1 0,-7 11-2 15,-1 7 1-15,-4 3-1 16,3-4 0-16,3-3-3 15,3-24-19-15,19 7-17 16,-2-25-1-16,20-9-1 16,6-21-2-16</inkml:trace>
  <inkml:trace contextRef="#ctx0" brushRef="#br0" timeOffset="28231.6148">15226 4277 86 0,'28'-18'35'0,"-18"-1"0"15,5 21-7 1,-15-2-23-16,-22 17 1 0,-7 7 0 15,-1 16 1-15,-11-2-1 16,7 15-1-16,-2 1-1 16,13 4 0-16,10-7-1 15,19-3 0-15,21-13-2 16,20-12-1-16,20-9-2 15,13-21-5-15,23 0-30 16,-7-22-3-16,8 1 0 16,-12-18-1-16</inkml:trace>
  <inkml:trace contextRef="#ctx0" brushRef="#br0" timeOffset="28385.6236">15566 4366 110 0,'-56'57'40'0,"14"22"0"16,2-5-2-16,14 10-41 15,21 14-25-15,-3-14-11 16,13 7 1-16,-3-11-4 16,8 4 2-16</inkml:trace>
  <inkml:trace contextRef="#ctx0" brushRef="#br0" timeOffset="28979.6576">15580 6018 98 0,'-8'-25'38'0,"1"8"1"15,-14-9-1-15,3 10-33 16,-13 3-1-16,-3 13 0 15,-8 11 0-15,-2 12-1 16,-8 13 1-16,6 6-1 16,4 4-1-16,11 5 0 15,11-5 0-15,15-2 0 16,17-13-1-16,16-9 0 15,11-10 0-15,14-11-1 16,7-9 0-16,1-7 1 16,-1-6-1-16,-4-1 0 15,-6-1 1-15,-11 2-1 16,-10 10 2-16,-11 7-2 15,-14 15 0-15,-13 13 0 16,-14 14 0-16,-13 17 0 0,-4 11 0 16,-6 8 0-16,3 9-5 15,-1-8-15-15,22 10-19 16,-2-10-2-16,20-1 0 15,3-16-1-15</inkml:trace>
  <inkml:trace contextRef="#ctx0" brushRef="#br0" timeOffset="29707.6991">15076 7844 60 0,'0'0'37'0,"21"14"1"15,-21-14 0-15,20 36-17 16,-24-11-12-16,8 16-3 16,-9 5 1-16,-4 18-3 15,-7 6-1-15,-7 8-1 16,-1 1-1-16,4-9-3 15,14 5-15-15,1-23-22 16,24-10 1-16,8-24-2 16,27-16-1-16</inkml:trace>
  <inkml:trace contextRef="#ctx0" brushRef="#br0" timeOffset="30035.718">16005 7864 97 0,'-20'-16'40'16,"-12"31"3"-16,-16 13-3 15,-3 22-25-15,-19 16-11 16,-1 20-2-16,2 12-1 16,1 9 0-16,11 3 2 15,13-8-4-15,15-11 2 16,17-12-1-16,17-19 1 15,13-21 0-15,15-25 0 16,5-20 0-16,1-19-1 0,-3-16 0 16,-8-11-1-16,-14-9 0 15,-9-2-3-15,-16 2 1 16,-7 12-4-16,-15 8-3 15,6 32-19-15,-20 2-12 16,10 27 1-16,-3 10-1 16,7 19 2-16</inkml:trace>
  <inkml:trace contextRef="#ctx0" brushRef="#br0" timeOffset="30481.7435">14736 9768 112 0,'0'0'41'0,"10"8"0"15,13 2-2-15,6-9-38 16,15 0-1-16,8 2 1 0,4 4-1 16,1 6 1-1,-10 5 0-15,-10 9 0 0,-16 6 0 16,-18 8 1-16,-17 12-1 15,-16 2-1-15,-11 3 2 16,-8-1-2-16,1-1 2 16,3-5-3-16,12-5 2 15,18-13-2-15,18-12 1 16,23-10-3-16,15-16-5 15,30 1-25-15,-6-20-7 16,21 2 1-16,-5-19-5 16</inkml:trace>
  <inkml:trace contextRef="#ctx0" brushRef="#br0" timeOffset="30759.7594">15591 9923 113 0,'-29'24'40'0,"-8"0"2"15,8 13-2-15,-5-2-35 16,16 5-3-16,7 0-1 15,15-3 1-15,12-3-3 16,10-2 2-16,8-4-2 16,8-2 2-16,-2-1-2 15,0-1 2-15,-7-1 0 16,-7 6 0-16,-13-1-1 15,-11 2 0-15,-13 3-1 16,-11-2 0-16,-3 1-2 16,-8-11-4-16,8 10-16 15,-11-25-16-15,20 0-2 0,-2-23 0 16,20-2-1-16</inkml:trace>
  <inkml:trace contextRef="#ctx0" brushRef="#br0" timeOffset="30919.7685">15746 9916 129 0,'-1'-30'43'0,"11"18"-1"16,2-4-1-16,6 4-41 16,26 6-4-16,3-11-23 15,28 12-14-15,-2-4-2 16,11 17 1-16,0-1-3 15</inkml:trace>
  <inkml:trace contextRef="#ctx0" brushRef="#br0" timeOffset="31587.8067">14786 11659 95 0,'11'3'40'0,"18"0"-1"16,2-7-1-16,22-1-35 15,-6 2-1-15,9 1-1 16,-2 1 0-16,-4 4 0 16,-11 1 0-16,-4 5 0 15,-14 5 0-15,-13 5-3 0,-15 4 4 16,-9 3-3-16,-11 2 3 15,-2 4-2-15,0-3 1 16,6-1-2-16,8-5 2 16,14 0 1-16,16-7-2 15,15-1 1-15,13-5-1 16,6 3 0-16,5 3 1 15,-4 2-1-15,-5 6 1 16,-13 6 0-16,-14 5-1 16,-17 5 1-16,-18 5 0 15,-12-5 0-15,-11 1 0 16,-6-5 0-16,3-7-4 15,7-15-4-15,27 1-20 16,-3-29-13-16,32-3 0 0,11-28-3 16,32-5 1-16</inkml:trace>
  <inkml:trace contextRef="#ctx0" brushRef="#br0" timeOffset="31938.8268">16296 11473 72 0,'-6'11'41'16,"-31"5"-1"-16,-4 26 4 15,-25 2-18-15,-3 20-21 16,-7 15-1-16,3 14-1 16,6 5 0-16,10 7-1 15,15-1-1-15,21-8-2 0,21-15 1 16,21-11 1-16,23-27-1 15,14-21 1-15,12-22 0 16,1-15-2-16,-9-18 2 16,-5-9-1-16,-18-12 1 15,-19-6 0-15,-23 0-1 16,-20 6-1-16,-23 9 1 15,-18 10 0-15,-8 11 0 16,-4 9 0-16,6 12-1 16,10 7-2-16,20 11-5 15,13-15-16-15,40 18-9 16,6-19-10-16,29-1-1 15,4-11-1-15</inkml:trace>
  <inkml:trace contextRef="#ctx0" brushRef="#br1" timeOffset="87078.9807">20860 3252 91 0,'0'0'40'15,"36"3"0"-15,-3-6-2 16,21 4-25-16,13 2-19 16,5-6-31-16,24 9-1 15,0-11 0-15,7 11-2 16</inkml:trace>
  <inkml:trace contextRef="#ctx0" brushRef="#br1" timeOffset="87460.0024">21056 4999 102 0,'35'-12'38'15,"24"1"1"-15,12-9-7 16,6-4-66-16,31 3-5 16,8-5 0-16,9 5 0 15</inkml:trace>
  <inkml:trace contextRef="#ctx0" brushRef="#br1" timeOffset="87815.0227">21195 6726 119 0,'29'-2'40'0,"12"-13"1"15,21 2-2-15,10 9-42 16,12-22-32-16,31 6-4 15,-4-7 0-15,9 7-2 16</inkml:trace>
  <inkml:trace contextRef="#ctx0" brushRef="#br1" timeOffset="88123.0404">21326 8010 102 0,'56'-23'39'0,"17"1"2"15,3-8-4-15,13-6-41 16,11 10-32-16,-5-4-1 15,-6 11-1-15,-16 1-3 16</inkml:trace>
  <inkml:trace contextRef="#ctx0" brushRef="#br1" timeOffset="88415.0571">21132 9227 70 0,'14'22'35'0,"3"-14"-1"16,8-3 2-16,-4-10-22 15,15-3-10-15,4-9 1 0,16 1 0 16,5-8 0-16,18-3-1 16,9 5-6-16,1-4-31 15,11 4-4-15,-10 0 1 16,-11 8-3-16</inkml:trace>
  <inkml:trace contextRef="#ctx0" brushRef="#br1" timeOffset="88780.0779">20827 10906 91 0,'9'12'38'0,"14"-14"-2"16,26-1 2-16,17-17-35 15,31-2 1-15,26-5-8 0,11-9-27 16,21 3-5-16,-5-2-1 16,-2 5-1-16</inkml:trace>
  <inkml:trace contextRef="#ctx0" brushRef="#br1" timeOffset="89029.0921">21172 12229 94 0,'105'-22'35'16,"18"-12"-33"-16,16-16-2 15,1-23-37-15,-1 2-2 16</inkml:trace>
  <inkml:trace contextRef="#ctx0" brushRef="#br1" timeOffset="90099.1534">22020 3900 91 0,'-9'-22'37'0,"0"8"-1"16,-14 2 2-16,-2 13-33 15,-6 7-1-15,2 12 0 16,-7 9 0-16,1 7-2 16,2 1 0-16,7 6 0 15,6-2-1-15,11-4-1 16,10-6-2-16,11-14-4 15,28 4-30-15,0-18-3 16,20-2 2-16,2-16-2 16</inkml:trace>
  <inkml:trace contextRef="#ctx0" brushRef="#br1" timeOffset="90421.1718">22465 3887 103 0,'-47'16'37'16,"4"12"1"-16,-4-6-3 15,5 15-30-15,12-4-2 16,10 7 0-16,10-8 0 16,13-1-1-16,14-9-1 15,14-6 0-15,12-8 1 16,12-13-1-16,2-7 0 15,2-7 0-15,0-11 0 16,-4-4-1-16,-8-8 1 16,-12 2-1-16,-14-2 0 15,-12 4 0-15,-15 7 0 16,-5 5 0-16,-10 8-1 15,-8 6 0-15,5 11-2 0,-4-1-6 16,19 19-27-16,-5-12-2 16,23 15 1-16,-9-20-3 15</inkml:trace>
  <inkml:trace contextRef="#ctx0" brushRef="#br1" timeOffset="90999.2049">22979 3841 95 0,'13'-2'37'16,"-13"2"-1"-16,0 0 1 15,-19 16-31-15,10 12-1 16,-7 9-1-16,1 8 0 16,-5 5-2-16,-1 10 0 15,0 0-1-15,5-1 0 0,1-8 1 16,3-5-1-16,8-10 0 15,4-12-1-15,4-13 1 16,7-11-1-16,5-11 1 16,4-11 0-16,3-9 0 15,0-12 1-15,0-8-1 16,-2-9 1-16,-2-3-1 15,0 1 0-15,-4 3 0 16,-2 7-1-16,-2 7 0 16,5 9 0-16,0 12 0 15,7 13 0-15,1 11 0 16,1 9-1-16,1 5 1 15,-5 9 0-15,-2 2-1 16,-8 4 1-16,-8 5 0 0,-15 2 0 16,-10 0 0-16,-13 0 0 15,-6 1 0-15,-6-7 0 16,-4-2-1-16,3-5 1 15,6-3-1-15,8-3 0 16,9-2 1-16,8 0-1 16,12 3 1-16,7 0-1 15,5 7 1-15,1 7 0 16,-3 9 0-16,-4 8 0 15,-7 7 0-15,-8 4 0 16,-9 3 0-16,0-1 0 16,-5-4-1-16,0-11-3 15,18-3-15-15,0-25-18 0,28-12-2 16,6-27 0-16,29-10-2 15</inkml:trace>
  <inkml:trace contextRef="#ctx0" brushRef="#br1" timeOffset="91458.2311">23541 3787 113 0,'-21'-1'40'15,"9"19"1"-15,-10-2-2 16,8 19-35-16,-4-4-1 15,4 11-1-15,-1-3 0 16,6 6 0-16,4-4-1 16,10-3 0-16,10-6 0 0,7-11 0 15,8-7-1-15,9-9 1 16,4-12 0-16,5-9 0 15,-2-10 1-15,-3-6-2 16,-5-7 0-16,-1-4 0 16,-8 1 0-16,-9 2 0 15,-6 8 0-15,-7 8 0 16,-7 24 0-16,0 0 0 15,-18 38 0-15,-5 18 0 16,0 24 0-16,-7 18 0 16,-5 15 0-16,0 12 0 15,-6 1 0-15,-2-2 0 16,-5-12 0-16,0-12 0 15,-5-19 0-15,2-16 0 0,1-21 0 16,2-22 0-16,11-15 0 16,3-28-13-16,34-4-27 15,-2-32-3-15,30-8-1 16,11-24 0-16</inkml:trace>
  <inkml:trace contextRef="#ctx0" brushRef="#br1" timeOffset="91593.2389">24129 4447 124 0,'-9'11'42'16,"9"-11"-8"-16,-15-6-30 16,5-13-44-16,10 1-2 0,-7-8-2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0:21:27.844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1815 1117 44 0,'0'0'35'0,"39"-46"3"16,-39 46-1-16,0 0-14 16,0 0-5-16,0-52-6 15,0 52-4-15,0 0-2 16,-53-19-2-16,53 19-2 0,-42 8-1 15,-39 18 0-15,-7 14 0 16,-2 7-1-16,6 13 1 16,11 4-2-16,22 6 1 15,18 2 1-15,28-6-2 16,19-10 1-16,15-9-1 15,21-15 0-15,17-18 0 16,22-15-3-16,6-24-6 16,23-7-28-16,-9-19 0 15,11-7-1-15,-16-8 1 16</inkml:trace>
  <inkml:trace contextRef="#ctx0" brushRef="#br0" timeOffset="224.0128">2439 896 98 0,'7'-62'39'0,"-7"62"1"16,0 0 0-16,-7-54-39 16,7 54 1-16,0 0-1 15,-24 28 1-15,-7 28-1 16,1 26 2-16,1 5-4 15,11 18 2-15,2 4-3 16,6-7-5-16,19-11-31 16,-2-31-2-16,17-18 2 15,4-21-2-15</inkml:trace>
  <inkml:trace contextRef="#ctx0" brushRef="#br0" timeOffset="585.0334">2647 1325 94 0,'-10'11'37'15,"-2"3"-1"-15,10 5 2 16,-2 0-35-16,13-4-1 16,10-4 0-16,13-8 1 15,5-5-1-15,6-6 1 16,2-6-1-16,3-6 0 15,-8 0 1-15,-3-6-1 16,-14-3 0-16,-7 3-1 16,-14 3 1-16,-13 4-1 15,-11 7 0-15,-5 9 0 16,-13 9 0-16,-2 9 0 0,-3 11-1 15,2 5 0-15,5 7 0 16,8 3 1-16,9 2-2 16,17-3 1-16,11-7-1 15,17-9 0-15,18-12-5 16,4-15-22-16,26-3-12 15,0-13 0-15,10-8-1 16,-7-9 0-16</inkml:trace>
  <inkml:trace contextRef="#ctx0" brushRef="#br0" timeOffset="853.0487">3294 1279 90 0,'-17'19'36'0,"10"10"2"15,-7-2 0-15,20 3-33 16,-7-1 0-16,8-1-1 15,-4 1 0-15,9-1-1 16,-1-12 0-16,7-3-1 16,1-14-1-16,3-7 1 15,4-11-1-15,2-11 1 16,-3-7-1-16,5-7-1 15,-3-3 1-15,-27 47-5 16,25-53-3-16,-25 53-28 16,20-52-5-16,-20 52 0 15,16-46 1-15</inkml:trace>
  <inkml:trace contextRef="#ctx0" brushRef="#br0" timeOffset="1487.085">3770 1360 98 0,'-10'16'38'15,"9"2"1"-15,1-18-2 16,11 12-34-16,3-17-1 15,15-8 0-15,1-5 0 16,7-7-1-16,0-4 1 16,0-4-1-16,-5-3 1 15,-32 36-1-15,0 0 0 0,26-49 0 16,-26 49 0-16,-1-39-1 15,-22 29 1-15,-11 10-1 16,-8 10 0-16,-5 11 0 16,4 11 0-16,1 5 0 15,4 6 0-15,27-2 1 16,12-6 0-16,14-10 0 15,19-11 0-15,17-11 0 16,11-11 0-16,10-9 0 16,3-10 1-16,2-3-1 15,-5-3 1-15,-12 2-1 16,-10 5 0-16,-16 11-1 15,-14 10 1-15,-20 5 0 0,0 30-2 16,-13 3 1-16,-9 10-1 16,3 5 0-16,-2 5 0 15,5 1-1-15,5-3 2 16,8-10-2-16,7-13 2 15,10-11 1-15,5-17 0 16,3-14 0-16,0-10 1 16,-1-11 0-16,-3-5 1 15,2-8 0-15,-6 6-1 16,-3-2-2-16,2 3 0 15,1 5 0-15,5 4 0 16,4-1-2-16,18 8-16 16,-41 25-20-16,49-30-3 15,-49 30-1-15,82-21 1 0</inkml:trace>
  <inkml:trace contextRef="#ctx0" brushRef="#br0" timeOffset="1870.1069">5804 861 96 0,'0'0'37'16,"0"0"2"-16,0 0-3 15,0 0-33-15,-3-22-1 16,8 67 1-16,-1 30-3 15,-8 23 3-15,-9 9-3 16,2 4 0-16,10-7-7 16,-2-21-29-16,13-32-1 15,-2-18 0-15,6-13-1 16</inkml:trace>
  <inkml:trace contextRef="#ctx0" brushRef="#br0" timeOffset="2328.1331">5606 1183 121 0,'-24'-9'40'0,"24"9"1"16,0 0-1-16,0 0-37 16,0 0-1-16,0 0 0 15,72-15 0-15,-72 15 0 16,67-8 0-16,-37 8-2 15,45-5 0-15,9 13 0 16,-13 4 0-16,3 12 0 16,-23 8 0-16,-5 8 0 15,-27 6 0-15,-21 2 0 0,-6-3 0 16,-2-5 0-16,-3-7 0 15,3-4 0-15,4-11 0 16,1-5 0-16,5-13 0 16,0 0 0-16,16-29 0 15,-2-2 0-15,3-8 0 16,2-11 0-16,-19 50 0 15,25-54 0-15,-25 54 0 16,18-60 0-16,-18 60 0 16,23-53 0-16,-23 53 0 15,15-50 0-15,-15 50 0 16,0 0 0-16,34-48 0 15,-34 48 0-15,0 0-6 16,66-30-25-16,-66 30-9 0,60-13-2 16,-60 13 1-16,67-5-1 15</inkml:trace>
  <inkml:trace contextRef="#ctx0" brushRef="#br0" timeOffset="2506.1433">6684 1091 102 0,'51'16'38'0,"-12"7"1"16,-31 4-1-16,-17 16-25 15,-18 5-9-15,2 6 0 16,3-6-2-16,12-7 0 15,8-10-1-15,9-8-1 16,13-12-3-16,-1-21-17 16,21-8-17-16,-8-12-2 15,11-10 0-15,-43 40-1 16</inkml:trace>
  <inkml:trace contextRef="#ctx0" brushRef="#br0" timeOffset="2629.1503">6911 1004 123 0,'-27'-64'40'16,"27"64"0"-16,-17-53-1 15,17 53-47-15,-5-48-28 16,5 48-5-16,0 0 1 16,0 0 0-16</inkml:trace>
  <inkml:trace contextRef="#ctx0" brushRef="#br0" timeOffset="2861.1636">7290 901 85 0,'0'0'42'0,"56"47"-1"16,-71-31 2-16,8 28-11 15,-26-3-27-15,-9 8 0 16,-10-2-3-16,11 6-2 16,1-3 0-16,19-2 0 15,31-13 0-15,15-11 0 16,16-10 0-16,11-12 0 15,18-5-16-15,-6-19-22 16,21-8-5-16,-85 30 1 16,83-41 0-16</inkml:trace>
  <inkml:trace contextRef="#ctx0" brushRef="#br0" timeOffset="3087.1765">7888 844 95 0,'5'-51'42'16,"-5"51"1"-16,0 0-2 15,0 0-16-15,0 0-22 16,0 0 0-16,0 0 0 16,-54 45-3-16,33 33 0 15,11 9 0-15,2 3 0 16,8-3-6-16,6-3-14 15,-2-17-19-15,10-13-4 16,2-25 1-16,10-12-1 16</inkml:trace>
  <inkml:trace contextRef="#ctx0" brushRef="#br0" timeOffset="3357.192">8075 1102 113 0,'-34'-12'43'0,"-5"12"0"15,-7 8 0-15,4 19-30 16,-6 5-13-16,22 0 0 16,10-10 0-16,26-3 0 15,13-5 0-15,14-6 0 16,7 3 0-16,8-7 0 15,4 4 0-15,2-4 0 16,0 0 0-16,-6-4-4 0,9 6-21 16,-22-1-17-16,13 6-1 15,-12 1-1-15,9 5-1 16</inkml:trace>
  <inkml:trace contextRef="#ctx0" brushRef="#br0" timeOffset="3508.2006">8707 1493 103 0,'-16'7'44'0,"-2"-13"0"15,6 2-2-15,-2-3-24 16,0-13-36-16,14 20-19 16,-9-15-8-16,9 15 0 15,-17 12-2-15</inkml:trace>
  <inkml:trace contextRef="#ctx0" brushRef="#br1" timeOffset="7229.4135">1689 1809 69 0,'0'0'33'16,"0"0"0"-16,16-8 0 15,-16 8-27-15,30-1-2 16,1-4 0-16,13 5 0 15,7-5-1-15,16 4 0 0,6-5-1 16,11 3-1-16,6 2 0 16,4 1-1-16,8 3 0 15,0 2 0-15,1 6-1 16,6-1 1-16,9 3 0 15,5-4 0-15,9-1 0 16,12-3 0-16,13-5-1 16,12-5 2-16,14-2-1 15,9-4 0-15,16-3 1 16,3 0 0-16,8-4 0 15,8-1-1-15,3 2 2 16,2-1-2-16,4 0 1 16,3 1 0-16,-3-2-1 15,2 2 1-15,0 1-1 0,-5 0 0 16,-5 0-1-16,-2 2 2 15,-9-1-2-15,-9 2 0 16,-8-1 1-16,-13 4 0 16,-14-2-1-16,-14 4 1 15,-16 2 0-15,-22 3 0 16,-18 2-1-16,-20 2 1 15,-19 4-6-15,-21-7-29 16,-12 1 2-16,-18-2-3 16,-13 3 0-16</inkml:trace>
  <inkml:trace contextRef="#ctx0" brushRef="#br1" timeOffset="8651.4948">4061 2631 70 0,'0'0'35'16,"0"0"-1"-16,12 28 1 15,-17 11-28-15,6 21-3 16,3 18-4-16,-2 18 0 16,3 22 0-16,2 22 0 0,1 22-1 15,0 19 1-15,2 26-1 16,2 21 0-16,-3 18 1 15,3 21 0-15,-5 24 1 16,-3 17 0-16,0 21 1 16,-2 15 0-16,-5 18 0 15,-1 11 0-15,-5 59-1 16,-1-33 2-16,-2 10-3 15,1 15 3-15,2 11-4 16,-3 18 2-16,2-4-2 16,4 15 2-16,-3 5-2 15,4 4 0-15,4 1-1 16,-2-7 0-16,-3-12-1 15,0-9 1-15,-4-16 1 0,-1-28-1 16,1-89-2-16,5-10-21 16,8-47-13-16,5-64-2 15,11-64 0-15</inkml:trace>
  <inkml:trace contextRef="#ctx0" brushRef="#br1" timeOffset="9411.5383">2439 12596 35 0,'21'13'29'16,"7"-1"0"-16,10 3 0 16,3-1-25-16,11 3-1 15,8-2-2-15,12 6 1 16,12-2-1-16,17 1 0 15,12 4-1-15,13 3 0 16,20 0 0-16,25 1 0 16,18 2 0-16,18-4 0 15,27 0 1-15,19-2 0 16,22-6-1-16,16-2 2 15,22-8 0-15,14-1 0 16,19-6 0-16,17 0 1 16,21-5 0-16,22 2-1 15,61-1 0-15,-26 1 1 0,19-1-1 16,18 3 1-16,14 0-1 15,16 3 0-15,31-3 0 16,-9 2 1-16,-29-3-1 16,57 1 0-16,13-2 0 15,37-1 0-15,17-1 0 16,-16-1 0-16,-10-2 0 15,30 2-1-15,9-5 2 16,10 1-2-16,-1-4 2 16,5-1-2-16,0-2 1 15,44-2 0-15,-48 2 0 16,-12 1-2-16,-27 7-2 15,-37-5-6-15,-22 19-27 16,-68-4 0-16,-50 11-3 16,-71-1 0-16</inkml:trace>
  <inkml:trace contextRef="#ctx0" brushRef="#br2" timeOffset="13929.7967">4629 12594 8 0,'-8'27'22'15,"-10"-4"0"-15,3 16 0 16,-10 1-19-16,-3 0-2 15,4-1 1-15,0-3-3 16,1-11-3-16,3-10-6 0,7-9 0 16,13-6 0-16,-9-25 3 15,18 2 3-15,0-7 5 16,0-5 5-16,5 10 7 15,-9-8 6-15,11 21 2 16,-14-11 0-16,10 22-1 16,-12 1-5-16,23 1-4 15,-8 7-2-15,8 9-4 16,10-4-2-16,12-4-18 15,15 4-18-15,7-8-1 16,17-1-3-16,2-12 1 16</inkml:trace>
  <inkml:trace contextRef="#ctx0" brushRef="#br2" timeOffset="14372.822">6301 12396 76 0,'-22'20'38'16,"0"15"-4"-16,-5 3 2 16,-13 11-37-16,9 7 1 0,-2 1-2 15,6 4-2-15,-1-15-2 16,12-2-4-16,3-28-8 15,16-5-16-15,6-22-1 16,13-9 3-16,-4-21 14 16,12 6 10-16,-4-6 7 15,-7 1 7-15,2 17 11 16,-14 0 16-16,-7 23 2 15,0 0-3-15,0 0-13 16,-9 23-6-16,12 2-7 16,3-5-4-16,14-8-1 15,16 1-22-15,12-23-13 16,17-10-1-16,11-20-1 15,20-13 1-15</inkml:trace>
  <inkml:trace contextRef="#ctx0" brushRef="#br2" timeOffset="14695.8405">7449 11386 77 0,'-19'-19'36'0,"-6"2"-2"0,-1 13 1 15,-7 10-37-15,-1 7 0 16,1 14-1-16,-2 11 2 16,-1 16-1-16,2 5-2 15,7 7 2-15,4-6-3 16,12 2-21-16,2-16-6 15,11-14-1-15,5-14-1 16</inkml:trace>
  <inkml:trace contextRef="#ctx0" brushRef="#br2" timeOffset="14853.8495">7218 11545 69 0,'0'20'37'16,"-5"4"-4"-16,17 7 2 0,7-4-33 15,16-3 0-15,21-1-6 16,9-15-30-16,30-7 0 15,8-5-2-15,17-8 1 16</inkml:trace>
  <inkml:trace contextRef="#ctx0" brushRef="#br2" timeOffset="15161.8672">8697 11857 69 0,'-63'28'36'16,"-1"12"-2"-16,-4 7-1 16,4 4-33-16,1 3-2 15,6 0-3-15,5-12-6 16,20 0-18-16,2-14-5 15,20-12 1-15,10-16 1 16</inkml:trace>
  <inkml:trace contextRef="#ctx0" brushRef="#br2" timeOffset="15298.8749">8349 12080 47 0,'21'-26'33'0,"-2"12"0"0,-15-4-9 15,12 19-8-15,-16-1-5 16,27-7-2-16,1-4-4 16,16-9-5-16,22-9-34 15,11-14 1-15,18-6-3 16,5-14 1-16</inkml:trace>
  <inkml:trace contextRef="#ctx0" brushRef="#br2" timeOffset="15800.9037">9766 10956 78 0,'-11'31'38'0,"1"-3"-2"15,23 4-5-15,15-17-27 16,24-7 0-16,22-9-27 15,13-27-12-15,15-3 1 16,5-16-2-16,1-6 0 16</inkml:trace>
  <inkml:trace contextRef="#ctx0" brushRef="#br2" timeOffset="16107.9213">10038 9893 68 0,'-38'17'31'0,"5"17"-2"16,-6 9 0-16,2 12-30 16,6 9 1-16,-6 7-1 15,5 3 2-15,-1-5-2 16,8-8 2-16,13-18-30 15,6-13 0-15,6-30-2 16,16 2 1-16</inkml:trace>
  <inkml:trace contextRef="#ctx0" brushRef="#br2" timeOffset="16243.9291">9927 10204 68 0,'14'6'36'16,"13"6"1"-16,9-15-3 0,23-8-25 15,18-12-40-15,23-17-2 16,26-13 0-16,12-17-4 15</inkml:trace>
  <inkml:trace contextRef="#ctx0" brushRef="#br2" timeOffset="16723.9565">12890 8457 61 0,'-39'49'36'0,"-5"14"-2"16,-9 4 0-16,-5 11-29 16,-2-5 0-16,6 4-2 15,2-9-1-15,9-14-17 16,13-10-18-16,10-21 0 15,20-23-1-15,11-10 1 16</inkml:trace>
  <inkml:trace contextRef="#ctx0" brushRef="#br2" timeOffset="16868.9648">12667 8664 76 0,'0'-18'36'0,"0"18"1"16,-13 1 1-16,11 10-28 0,2-11-7 16,19 9-2-16,21-12-14 15,17-25-23-15,25-15 0 16,16-20-2-16,22-14-1 15</inkml:trace>
  <inkml:trace contextRef="#ctx0" brushRef="#br2" timeOffset="17283.9885">13163 6302 42 0,'-12'5'31'0,"-4"8"3"16,-7 10-4-16,-2 20-8 16,-18-1-7-16,6 16-5 0,-15-1-4 15,5 6 0-15,-2-5-5 16,5-7-2-16,21-12-32 15,0-18 0-15,23-21-1 16,0 0 0-16</inkml:trace>
  <inkml:trace contextRef="#ctx0" brushRef="#br2" timeOffset="17416.9962">13069 6461 98 0,'14'-10'36'16,"4"12"2"-16,-18-2-3 16,26 18-30-16,5-7-7 15,10-17-31-15,28-1-3 16,14-16 0-16,23-6-2 15</inkml:trace>
  <inkml:trace contextRef="#ctx0" brushRef="#br2" timeOffset="18018.0304">15686 3484 90 0,'-11'-3'35'0,"1"15"0"15,-9 6-1-15,-4 16-33 16,-1 14-1-16,-6 13 0 15,-5 12 0-15,-3 8-1 16,-1 2-5-16,-2-14-18 16,16 1-10-16,2-21 1 15,13-12-1-15,10-37 0 16</inkml:trace>
  <inkml:trace contextRef="#ctx0" brushRef="#br2" timeOffset="18169.0391">15428 3713 98 0,'-22'-11'36'16,"12"19"1"-16,1-1 0 15,26 5-33-15,13-11-1 16,27-17-18-16,31-2-20 16,8-20-1-16,14-8-2 15,-1-18-2-15</inkml:trace>
  <inkml:trace contextRef="#ctx0" brushRef="#br2" timeOffset="18586.063">15109 1115 100 0,'0'0'39'16,"-57"-58"-1"-16,33 65-1 15,-27 4-36-15,-6 24-1 16,0 22 0-16,-3 23-1 16,7 11-1-16,-4 8-1 15,0-2-8-15,26-19-26 16,3-25 1-16,19-16-1 15,9-24-1-15</inkml:trace>
  <inkml:trace contextRef="#ctx0" brushRef="#br2" timeOffset="18753.0726">14783 1363 83 0,'10'-52'38'0,"-2"15"0"15,-15 6 1-15,9 11-29 16,-2 20-4-16,15-11-1 16,13 9-1-16,-28 2-2 15,73-7-3-15,-23-4-33 16,17-1-3-16,8-1-1 15,11-3-1-15</inkml:trace>
  <inkml:trace contextRef="#ctx0" brushRef="#br3" timeOffset="24745.4153">4076 12795 24 0,'-17'12'28'15,"17"-12"-10"-15,-11 2 1 16,11-2-2-16,0 0 0 16,-8-11-3-16,8 11-5 15,11-6-2-15,-11 6-3 16,12-2-1-16,0 3-1 15,-12-1 0-15,22 1-1 16,-8-1 0-16,2 2-1 16,3-2 1-16,3-1 0 15,1-2-1-15,6-1 2 16,-1-2-1-16,3 2 0 15,-1-2 0-15,2 1-1 16,-3 1 1-16,4 1-1 0,-3 1 1 16,2 1-1-16,2-1 0 15,2-2 0-15,4-2 0 16,6 1 0-16,1-3 0 15,3-4 0-15,3 3 1 16,2-3-1-16,1 1 0 16,0 0 0-16,2 1 0 15,-1 0 1-15,1 0-1 16,2 0 0-16,0 0 0 15,3 0 0-15,0 1 0 16,1 0 0-16,-1-1 0 16,-2-1 0-16,2 1 1 15,-3-1-1-15,-1-1 0 16,1-2 0-16,-3-1 1 15,1-1 0-15,2-3-1 0,1 0 1 16,1 0 0-16,-1-1 0 16,3-1-1-16,-3 1 1 15,3 4-1-15,-3-5 1 16,-2 4-1-16,-1 0 0 15,-2-3 0-15,0 0 0 16,0 0 1-16,1-2-1 16,1-1 0-16,1 0 0 15,0-6 0-15,-1 1 0 16,1 1 0-16,3-2 0 15,-2 1 0-15,-1 1 0 16,-2 1 0-16,-1 2 0 0,2 2 0 16,-1 0 0-16,0 1 0 15,4 0 0-15,-2 2 1 16,4-2-1-16,1-2 0 15,2-2 0-15,4-1 0 16,0-1 1-16,2-1-1 16,2 1 1-16,-2-1-1 15,2 0 1-15,-1 3-1 16,-4 1 1-16,2-2 0 15,-5 1-2-15,-2-2 2 16,-5-2-1-16,-3-1 0 16,1-3 1-16,-5-1-1 15,2 0 0-15,1-4 1 16,1 0-1-16,1 0 0 15,-1 0 0-15,6 2 1 0,-1-1-1 16,1-2 0 0,4 1 2-16,0-2-1 0,2-1 0 15,3-2 0-15,2-3 0 16,7-2 0-16,1-7 0 15,4 1 0-15,0-5-1 16,2-2 1-16,-1-2-1 16,-1 0 1-16,-3-2-3 15,-2 0 4-15,-1 3-2 16,0-1 1-16,-3-2-1 15,1-3 1-15,-1-1-1 16,0-1 0-16,-1 0 2 16,0-2-2-16,-1-2 0 15,-2 1-1-15,2-1 0 0,0 4 0 16,1-5 0-16,-6 0 1 15,-1 0-2-15,2-1 2 16,-3 0-1-16,0 0 2 16,-1-4-1-16,0 1-1 15,5 0 0-15,2 0 0 16,3-4 1-16,-1-1-2 15,-1-2 2-15,-2 0-1 16,-3 3 0-16,-4-3 1 16,0 2 1-16,-6 1-1 15,0 0 1-15,0 1-1 16,7-5 1-16,1-3 0 15,7-1-1-15,-2 1 2 16,7-4-1-16,-1-3 0 16,0 2 1-16,-1-3-1 0,-5 2 1 15,-4-1 0-15,-2 3 0 16,-1-7-2-16,-1 4 0 15,-4 0 0-15,1-1-1 16,-4-2 1-16,2-1-1 16,1-1 0-16,-2-2 1 15,1-3-1-15,0-2 0 16,0-7 1-16,3 0-1 15,2-1 1-15,-1 2 0 16,-1-4 0-16,-2 2-1 16,-3-6 1-16,-3 2 0 15,-3 0 0-15,-3 4 1 16,-2-2-1-16,-3 2 0 15,-4-4 2-15,3-1-1 0,0 1 0 16,0 0 1-16,1 4-2 16,2-4 1-16,2-1-1 15,0-4 1-15,2 7-1 16,-2 1 1-16,1 0-1 15,-1 4-1-15,-4-2 1 16,-1-1-1-16,-4-2 1 16,-1 8-1-16,-5 2 1 15,0 0-1-15,-1 3 1 16,-3 1 1-16,0 0-1 15,-3 0 2-15,3 8-2 16,1-3 2-16,-1-5-2 16,-13 54 3-16,0-6-2 15,4 3 1-15,-1-6-1 0,0 3-1 16,0-2 0-16,1 6-6 15,3-5-25-15,-8 5-7 16,3-1 1-16,-7 3-2 16</inkml:trace>
  <inkml:trace contextRef="#ctx0" brushRef="#br3" timeOffset="30988.7724">16484 1476 87 0,'7'-12'35'0,"-7"12"0"15,0 0 1-15,0 25-34 16,0 10-1-16,-6 13 1 16,5 17-1-16,-5 12 1 15,-1 9-2-15,0 9 1 16,1-1-3-16,1-10 2 15,0-16-12-15,6 3-23 16,-2-23-1-16,9-10 0 16,-3-26 0-16</inkml:trace>
  <inkml:trace contextRef="#ctx0" brushRef="#br3" timeOffset="31178.7833">16047 1677 86 0,'-6'-15'36'0,"21"0"-1"16,14-6 0-16,19 1-34 16,12-7-18-16,1-8-16 15,16 2 0-15,-8-2-2 16,9 7 2-16</inkml:trace>
  <inkml:trace contextRef="#ctx0" brushRef="#br3" timeOffset="31560.8051">16856 1323 68 0,'10'23'32'0,"-11"-1"-1"15,1 8 2-15,-9 9-23 16,10 14-5-16,-7 5 1 16,6 8 0-16,-7 2 0 15,4 7-2-15,-6-1 1 16,1-1-3-16,1-10 1 15,3-6-2-15,-4-12 0 16,7-10-2-16,1-9 1 16,4-12 0-16,-4-14 0 15,23-4 0-15,-3-11 1 16,1-11-1-16,4-5 1 15,3-4 0-15,-1-2 0 16,-2 3 1-16,-2 2-2 16,-5 8 2-16,-3 8-2 0,-4 14 2 15,-11 2-2-15,10 29 1 16,-11-2-1-16,-2 9-1 15,2 2 0-15,0 4-3 16,3 2-1-16,1-9-8 16,13 8-24-16,-6-21 0 15,18 1-1-15,-4-20 0 16</inkml:trace>
  <inkml:trace contextRef="#ctx0" brushRef="#br3" timeOffset="31747.8158">17424 1863 91 0,'-1'-9'37'15,"-16"2"0"-15,3 19 0 16,-6 6-34-16,2 12 0 0,-3 5-2 16,4 5-1-16,3 2 0 15,4-4-2-15,13 3-5 16,-1-18-29-16,21 3 1 15,-2-25-3-15,16-6 0 16</inkml:trace>
  <inkml:trace contextRef="#ctx0" brushRef="#br3" timeOffset="32198.8416">17573 1557 95 0,'0'15'37'0,"0"-15"-2"0,11 23 1 15,6-15-36-15,2-1 0 16,6 0 0-16,-1 0 0 16,2 0 0-16,-1 2-1 15,-2-1 1-15,-3 0 0 16,-4 2 1-16,-2 1-1 15,-4 1 1-15,-4 3-1 16,-6 1 1-16,-5 5 1 16,-9 6 0-16,1 0-1 15,-9 3 1-15,1 4 0 16,-2-5-1-16,7 2 0 15,3-9 0-15,10 1-1 16,10-12 0-16,13-3 1 16,7-6-2-16,3-2 1 0,2-2 0 15,-2 1 0-15,-3 6 0 16,-11-1-2-16,-7 13 0 15,-14 7-1-15,-15 6 0 16,-10 9 0-16,-10 6 0 16,-7 6 0-16,1-1-1 15,-4-13-23-15,15 10-7 16,4-24-1-16,17-4-2 15</inkml:trace>
  <inkml:trace contextRef="#ctx0" brushRef="#br3" timeOffset="32729.872">18556 1323 80 0,'28'-44'36'0,"-5"18"0"16,-8 18 0-16,-1 25-34 15,-9 21 1-15,-5 28 0 16,-18 21-1-16,2 13-1 15,3 6 0-15,-2-2-1 16,6-8-1-16,4-3-5 0,1-18-31 16,17-9 2-16,2-21-3 15,18-16 2-15</inkml:trace>
  <inkml:trace contextRef="#ctx0" brushRef="#br3" timeOffset="33039.8897">19189 1715 73 0,'0'0'37'15,"-41"-8"1"-15,11 26-1 16,-20 4-19-16,3 14-15 16,-2 2 2-16,10 8-3 15,4 1 1-15,14-1-2 16,14-6 0-16,19-8 0 0,15-9-1 15,18-7 0-15,10-10 1 16,7-12-2-16,4-12 3 16,-7-7 0-16,-8-5-1 15,-11-1 1-15,-16-4-2 16,-14 2 1-16,-17 2-3 15,-14 7 1-15,-8 11-2 16,-9 3-1-16,3 10-4 16,-6-5-27-16,22 13-4 15,-1-7 2-15,20-1-2 16</inkml:trace>
  <inkml:trace contextRef="#ctx0" brushRef="#br3" timeOffset="33363.9083">19751 1753 91 0,'-39'17'39'0,"7"10"-1"16,-16-4 1-16,10 12-34 15,-4-2-2-15,8 5 0 16,8-2 0-16,9-4-2 15,13-1 0-15,9-3-1 16,13-9 0-16,11-10 0 16,12-9 1-16,3-6-1 15,0-14 1-15,2-4 1 16,-3-9-2-16,-6-3 1 0,-11-6-1 15,-10-2-1-15,-9 4-3 16,-9-1 0-16,-6 16-3 16,-12-4-10-16,7 18-22 15,-9 0 1-15,22 11-1 16,-21-1 3-16</inkml:trace>
  <inkml:trace contextRef="#ctx0" brushRef="#br3" timeOffset="33587.921">20203 1237 96 0,'0'0'38'0,"24"-70"2"0,-24 70-2 15,0 0-31-15,24-62-2 16,-24 84-3-16,-6 27-1 15,-2 31-1-15,2 24 0 16,-2 15-2-16,5 6-4 16,18 0-30-16,-6-30-3 15,12-9 3-15,-7-24-5 16</inkml:trace>
  <inkml:trace contextRef="#ctx0" brushRef="#br3" timeOffset="33843.9356">20464 1616 106 0,'-30'1'40'0,"-13"8"0"16,8 19-1-16,-3-1-35 15,7 6-2-15,4 0 1 16,11 2-2-16,11-3 1 15,12-4-1-15,14-7 0 16,15-4 0-16,10-10-1 16,10-3-2-16,7-8-1 15,-1-10-7-15,13-1-28 16,-9-12-2-16,3 2 1 15,-12-10-3-15</inkml:trace>
  <inkml:trace contextRef="#ctx0" brushRef="#br3" timeOffset="34121.9516">21000 1499 112 0,'-34'13'40'16,"-10"1"1"-16,8 14-3 16,-2-9-35-16,7 2-1 15,9 1-1-15,11-3 0 16,10-4-1-16,10 2 0 15,9-2 1-15,9-2-2 16,1 3 3-16,0 0-2 16,-3 2 1-16,-3 4 0 15,-10 1 0-15,-11 4 0 16,-10 2 0-16,-12 7 0 15,-6 0-2-15,-4-4-2 16,1 3-7-16,-11-12-29 16,18 2-1-16,-2-13-1 0,18-2-1 15</inkml:trace>
  <inkml:trace contextRef="#ctx0" brushRef="#br3" timeOffset="34582.978">21611 1271 98 0,'30'-60'37'16,"-30"60"3"-16,23-49-3 15,-4 29-35-15,-7 18 2 16,-2 28-2-16,-8 26 1 16,-12 24-2-16,-1 23 0 0,-3 8 0 15,3 4-1-15,-2-13 1 16,7-6-1-16,7-15-4 15,3-20-27-15,25-10-5 16,0-26-1-16,21-5-2 16</inkml:trace>
  <inkml:trace contextRef="#ctx0" brushRef="#br3" timeOffset="34783.9895">22147 1572 107 0,'-26'-3'37'16,"14"25"3"-16,-9 8-2 15,12 8-36-15,-6 6 1 16,2 7-2-16,7 2 0 0,4 0-1 16,9-3-2-16,0-23-15 15,17 3-19-15,-3-18-2 16,15-10-1-16,-4-16 1 15</inkml:trace>
  <inkml:trace contextRef="#ctx0" brushRef="#br3" timeOffset="34911.9968">22269 1422 82 0,'-40'-76'34'0,"40"76"-20"16,-44-74-12-16,44 74-19 15,-23-65-21-15,23 65 4 16</inkml:trace>
  <inkml:trace contextRef="#ctx0" brushRef="#br3" timeOffset="35117.0085">22375 1054 103 0,'31'20'38'0,"16"18"1"15,-11 16-1-15,-24 13-35 16,-10 17 0-16,-11 13 0 16,-1 3-1-16,-1-3 0 15,4-7-1-15,4-13 0 16,1-4-2-16,10-6-5 15,-7-23-31-15,21-9-1 16,-1-24-1-16,16-7-1 16</inkml:trace>
  <inkml:trace contextRef="#ctx0" brushRef="#br3" timeOffset="35361.0225">22796 1516 112 0,'-34'14'40'16,"-10"4"1"-16,4 8-1 15,-4-3-37-15,8 2-1 16,7-1 0-16,10 1 0 16,5 4 0-16,18-5-2 15,14-3 2-15,15-3-2 16,11-2 0-16,8-2-2 15,13-2 0-15,-1-7-4 16,17 2-31-16,-18-10-2 0,5 5 0 16,-19-10-1-16</inkml:trace>
  <inkml:trace contextRef="#ctx0" brushRef="#br3" timeOffset="35719.043">23037 1741 115 0,'2'19'40'0,"-2"-19"2"16,28 18-3-16,1-19-39 16,14-4 2-16,3-5-1 15,9-5 1-15,-3-7-2 0,-1-4 1 16,-11 0-1-16,-8-5 1 15,-19 1-1-15,-14 0 1 16,-17 5 0-16,-20 6-1 16,-15 11 1-16,-8 11 0 15,-7 12 0-15,-4 15 0 16,2 11 2-16,9 12-2 15,10 2 1-15,20 4-2 16,21-7 0-16,25-5 0 16,28-13 0-16,19-18-13 15,29-1-26-15,-2-16-2 16,13 2-1-16,-14-13-2 15</inkml:trace>
  <inkml:trace contextRef="#ctx0" brushRef="#br3" timeOffset="36774.1032">16919 3195 71 0,'3'-13'36'16,"-8"-12"-1"-16,5 8 1 15,-9-7-21-15,0 8-9 16,-11 0 0-16,0 14-2 16,-17 10 0-16,-5 17 0 15,-14 13-1-15,-9 16 0 16,-1 8 0-16,-2 7 0 0,4 3 0 15,11-1-2-15,13-5 1 16,18-13-1-16,18-13 1 16,25-19-2-16,19-18 1 15,16-20-1-15,20-15-1 16,3-14 2-16,3-8-1 15,-2-6 1-15,-12 0-1 16,-9 7 1-16,-15 4-1 16,-14 16 0-16,-18 12 0 15,-12 21 1-15,0 0-1 16,-15 31 1-16,3 7 0 15,-2 4-2-15,6 11-1 16,-1-10-12-16,21 15-22 16,-4-17-4-16,19 1 2 15,1-20-4-15</inkml:trace>
  <inkml:trace contextRef="#ctx0" brushRef="#br3" timeOffset="37487.1441">18071 3356 58 0,'-15'-37'35'16,"9"8"1"-16,-8-9-1 15,11 18-13-15,-4-7-14 16,3 14-1-16,4 13-2 15,-9 13-1-15,3 12-1 16,0 15 0-16,-2 10 0 16,-1 10-1-16,0 7 0 15,-1 5-1-15,0-1 1 16,1-3-1-16,3-9 0 15,-1-6 0-15,6-14-1 16,0-7 0-16,1-16 1 16,0-16-1-16,0 0 0 15,17-33 1-15,-5-4-1 0,-1-10 1 16,3-12-1-16,3-10 0 15,7-10 0-15,2-1 0 16,2-2-1-16,5 8 1 16,4 5-1-16,-4 11 0 15,4 8 1-15,-2 16 0 16,-4 15 0-16,-3 12-1 15,-4 11 1-15,-6 9 0 16,-4 7 0-16,-7 11 0 16,-7 4 0-16,-7 9 1 15,-5 3-1-15,-6 5 1 16,-8 0 0-16,-3 0-1 15,-3-3 1-15,-3-1 0 16,0-2-1-16,2-1 1 0,-3 1 0 16,2 4-2-16,0 5 1 15,1 9 0-15,0 13 0 16,-1 8-1-16,1 7 1 15,1 5-1-15,3 3 0 16,6-6-4-16,11-1-10 16,-1-28-22-16,23-9-2 15,0-33 1-15,23-11-1 16</inkml:trace>
  <inkml:trace contextRef="#ctx0" brushRef="#br3" timeOffset="37989.1728">18777 3141 97 0,'0'0'37'15,"-24"-17"2"-15,7 28-2 16,-8-1-34-16,-4 12 0 16,-8 10 0-16,-1 10 0 15,1 6 0-15,-1 6-1 16,5-3 0-16,9-3-1 15,6-4 1-15,13-11-1 16,14-11 0-16,11-12 0 16,13-14 0-16,9-13-1 0,9-9 0 15,1-6 1-15,2-9 0 16,-5-3-1-16,-5 0 0 15,-7 4 1-15,-9 6-1 16,-9 8 1-16,-13 10 0 16,-6 16-1-16,-10 4 0 15,-8 16 1-15,0 10-1 16,-2 4 0-16,5 9 0 15,1 1 0-15,4-2 0 16,10 0-2-16,10-6 0 16,5-7-2-16,14-8-1 15,3-11-3-15,13-2-4 16,-11-24-16-16,16 9-10 0,-11-22 0 15,12 1 1-15,-15-12 2 16</inkml:trace>
  <inkml:trace contextRef="#ctx0" brushRef="#br3" timeOffset="38261.1884">19301 3263 87 0,'0'0'34'15,"5"15"1"-15,-6 19 1 16,-13-6-26-16,7 14-3 16,-10 2-2-16,4 4-1 15,-3-5 0-15,6-1-2 16,1-10 1-16,6-8-1 15,3-11-1-15,0-13 0 16,18-15 0-16,0-7 0 16,1-8-1-16,-1-7 1 15,3-8 0-15,-1-6-1 0,0-1 0 16,1 2 0-16,-3 5-3 15,-2 1 0-15,12 10-3 16,-11-4-9-16,18 22-22 16,-6-7-1-16,16 21 0 15,-5-7 0-15</inkml:trace>
  <inkml:trace contextRef="#ctx0" brushRef="#br3" timeOffset="38630.2095">20042 3117 100 0,'0'0'38'0,"-24"-12"1"16,7 15 0-16,-9-4-33 0,0 9-1 16,-7 7-1-16,0 9-1 15,-2 8-1-15,-1 9 0 16,3 5 1-16,6 3-2 15,3 0 0-15,14-4 0 16,5-7 0-16,10-8-1 16,12-12 1-16,7-13-1 15,6-11 0-15,10-12 1 16,0-10-1-16,-3-4 1 15,-3-8-1-15,-2 2 1 16,-7-1-1-16,-6 9 1 16,-6 5-1-16,-7 11 0 15,-6 14 0-15,0 0 0 16,3 33-3-16,-8-7-4 0,14 22-14 15,-11-16-17-15,18 13-3 16,-5-15 0-16,19 4-1 16</inkml:trace>
  <inkml:trace contextRef="#ctx0" brushRef="#br3" timeOffset="39326.2492">20603 2701 69 0,'14'-30'37'16,"-14"2"1"-16,0 28 1 16,-10-20-12-16,3 33-22 15,-5 10-1-15,4 12 0 16,-3 11-2-16,5 12 1 0,-1 10-1 15,0 12 0 1,0 2-1-16,2 6 0 0,0-7 0 16,1-4 0-16,1-10 0 15,2-12-1-15,1-12 1 16,4-14-1-16,0-16 1 15,-4-13-1-15,20-13 1 16,-5-13 0-16,3-5-1 16,-1-8 1-16,4-7-1 15,3 0 1-15,-1 2-1 16,2 7 0-16,-5 8 1 15,2 12-2-15,0 10 1 16,-2 10 0-16,0 12 0 16,-5 8 0-16,-2 10 0 15,-3 2 0-15,-2 7 0 0,-8 1 0 16,-4 0 0-16,-7 1 0 15,-9-3 1-15,-5-5-2 16,-4-3 2-16,-1-10-3 16,2-8 0-16,1-12-1 15,8-6-3-15,0-19-8 16,27 7-16-16,-7-24-9 15,24 8 1-15,-6-14 0 16,20 6 1-16</inkml:trace>
  <inkml:trace contextRef="#ctx0" brushRef="#br3" timeOffset="39658.2682">21222 3115 106 0,'0'0'39'0,"-18"8"2"15,1 14-2-15,-18 0-33 16,5 8-1-16,-6 3-2 15,4 7 0-15,3 3 0 16,1 2-2-16,13-1 1 16,10-6-1-16,10-5 0 15,10-7-1-15,8-11 1 16,11-10 0-16,5-10-2 15,0-8 2-15,-1-10-1 16,-5-5 1-16,-5-3-1 16,-10-7 0-16,-11 2-1 15,-7 1 0-15,-8 3-1 16,-6 6 0-16,-1 6-2 15,-1 4-2-15,16 16-8 0,-22-28-14 16,33 27-10-16,-3-17-1 16,18 7 0-16,2-14 1 15</inkml:trace>
  <inkml:trace contextRef="#ctx0" brushRef="#br3" timeOffset="39860.2797">21715 2613 109 0,'-16'-9'39'0,"-3"36"3"15,-13 6-4-15,-2 18-34 16,0 10-2-16,2 10 1 16,3 9-2-16,10 2-1 15,5-4-1-15,7-9-2 0,17 3-11 16,-2-25-23-16,28-2-1 15,-3-25-1-15,21-3 1 16</inkml:trace>
  <inkml:trace contextRef="#ctx0" brushRef="#br3" timeOffset="40199.2991">21995 3087 112 0,'-34'-10'41'16,"0"25"0"-16,-13-4-1 15,10 17-32-15,-10 4-4 16,10 13-1-16,7 1-1 15,7 4-1-15,14-3 2 16,12-5-3-16,12-10 0 0,13-10 0 16,6-14 0-16,8-12 0 15,5-12 0-15,0-11 0 16,-4-13 0-16,-5-7 0 15,-5-5 0-15,-8-1 0 16,-6-1 0-16,-8 10 0 16,-5 7 0-16,-6 13 0 15,0 24 0-15,-17-2 0 16,2 26 0-16,-4 7-4 15,13 19-11-15,-17-15-14 16,22 17-12-16,-8-14-1 16,13 5-1-16,3-21 0 15</inkml:trace>
  <inkml:trace contextRef="#ctx0" brushRef="#br3" timeOffset="41048.3478">16626 4788 92 0,'0'0'37'0,"-28"-20"0"15,6 24 0-15,-8 3-34 0,-6 10-1 16,-2 5-1-16,-2 8 0 15,3 2 1-15,4 2-2 16,12-1 2-16,9-4-3 16,12-5 3-16,18-3-3 15,9-10 3-15,7 1-2 16,8-1 0-16,1 0 1 15,0 1-1-15,-7 6 1 16,-8 3 0-16,-14 7-1 16,-16 3 1-16,-12 8 0 15,-12 0-1-15,-7-1 0 16,-1-5 0-16,-2-6-2 15,10-4-6-15,1-22-27 0,25-1-2 16,17-30 0-16,23-1-1 16</inkml:trace>
  <inkml:trace contextRef="#ctx0" brushRef="#br3" timeOffset="41318.3632">17043 4903 89 0,'0'0'36'0,"0"0"0"15,-16 11 0-15,-13 8-26 16,4 16-6-16,-7 10 0 15,9 7-2-15,4 4 2 16,8 3-3-16,11-5 2 16,17-9-2-16,12-18 0 15,12-16 1-15,13-22-1 0,7-19 0 16,0-15 0-16,-1-11 2 15,-15-8-3-15,-13-3 1 16,-16 3-4-16,-23 1-3 16,-14 25-19-16,-32-7-13 15,-10 24 0-15,-26-1-5 16,-1 20 3-16</inkml:trace>
  <inkml:trace contextRef="#ctx0" brushRef="#br3" timeOffset="42250.4165">947 5880 90 0,'14'13'37'0,"-14"-13"0"15,6 19-1-15,-12 2-32 16,3 18-1-16,-8 11 0 15,0 14 2-15,-4 6-2 16,5 6 0-16,1-5-2 16,8-6 1-16,12-17-1 15,10-18 1-15,15-25 0 16,13-23-1-16,3-22 0 15,14-16-1-15,0-16 2 16,0-10-2-16,-1-3 1 0,-12 3-2 16,-6 8 2-16,-13 11-1 15,-7 15 0-15,-6 14 0 16,-8 26 0-16,-9 23-1 15,-5 27 1-15,-2 24 0 16,-8 28-1-16,-2 19 2 16,-2 23-1-16,-4 15 1 15,-15 12 0-15,-2 2 0 16,-11-2-1-16,-5-9 2 15,-10-15-2-15,-4-19 0 16,-1-27 0-16,4-27-3 16,10-27-7-16,-2-46-25 15,28-18-3-15,0-39-2 16,19-16 0-16</inkml:trace>
  <inkml:trace contextRef="#ctx0" brushRef="#br3" timeOffset="42513.4315">1950 6158 91 0,'4'18'34'15,"-4"19"1"-15,-13 10 0 16,2 23-30-16,-13 5-3 0,4 11 1 16,-4 9-1-16,1 3 0 15,4-8-1-15,3-11-4 16,19-5-29-16,-9-26-4 15,15-12 2-15,1-23-2 16</inkml:trace>
  <inkml:trace contextRef="#ctx0" brushRef="#br3" timeOffset="42682.4413">1690 6802 115 0,'-34'-1'38'0,"18"9"0"15,4-18-2-15,25-7-34 16,20-13-4-16,11-28-14 15,25 4-18-15,6-22-4 0,19-5 1 16,-1-12-3-16</inkml:trace>
  <inkml:trace contextRef="#ctx0" brushRef="#br3" timeOffset="43002.4596">2422 6024 104 0,'-43'66'39'15,"7"17"1"-15,-10 0-2 16,9 14-32-16,-2-6-2 15,7 3 0-15,3-11-1 16,8-3 1-16,7-14-3 16,9-10 0-16,5-18 0 15,11-16-1-15,11-16 1 0,5-15-1 16,5-12 1-16,3-9-1 15,2-7 1-15,1-2 0 16,-5 0-1-16,-3 5 1 16,-5 7-1-16,-7 9 0 15,-3 14 0-15,-15 4-1 16,17 22-3-16,-12-4-1 15,10 19-10-15,-12-14-22 16,17 12-1-16,-6-17 0 16,10 3-2-16</inkml:trace>
  <inkml:trace contextRef="#ctx0" brushRef="#br3" timeOffset="43197.4707">2788 6655 120 0,'-8'12'40'16,"7"17"0"-16,-7-6 0 15,11 5-36-15,-9-1-2 16,3 3-1-16,3-6-1 16,4-5-3-16,15 4-13 15,-9-25-22-15,14 1-1 16,-6-17 1-16,11-2-2 15</inkml:trace>
  <inkml:trace contextRef="#ctx0" brushRef="#br3" timeOffset="43594.4933">2987 6468 103 0,'0'0'39'0,"14"23"1"16,-14-23-1-16,6 25-31 15,-6-11-2-15,3 7-1 16,-6 1 0-16,2 4-1 15,-5 7-1-15,-2 2 0 16,-3 6-3-16,1-1 0 16,1-2 0-16,1-5 0 15,4-8 0-15,8-11 0 16,6-17 0-16,11-12 0 15,3-15 0-15,5-9 0 16,4-7 0-16,-1-2 0 16,-2-1 0-16,-2 8 0 0,-5 10 0 15,-8 9 0-15,-3 15 0 16,-12 7 0-16,8 27 0 15,-8 0 0-15,2 8 0 16,4-2 0-16,7 3-5 16,3-11-1-16,19 2-9 15,-9-28-13-15,25 2-12 16,-4-21 2-16,13 0-2 15,-10-15 3-15</inkml:trace>
  <inkml:trace contextRef="#ctx0" brushRef="#br3" timeOffset="43970.5149">3668 6475 111 0,'-19'2'38'0,"-16"-2"2"15,2 19-1-15,-7-1-24 0,5 18-11 16,-1 1-1-16,12 11 0 16,7 3-1-16,10 1-2 15,15-6 0-15,8-8 0 16,14-13 0-16,7-14 0 15,8-12 0-15,-2-16 0 16,-1-11 0-16,-2-10 0 16,-6-3 0-16,-9 1 0 15,-6 5 0-15,-7 8 0 16,-8 15 0-16,-4 12 0 15,-4 31 0-15,-8 21 0 16,-1 28 0-16,-5 20 0 16,-5 21 0-16,-3 9 0 15,-2 6 0-15,-4-3 0 0,-6-7 0 16,-2-14 0-16,-7-21 0 15,-1-24 0-15,-7-26-2 16,-2-26-5-16,15-13-11 16,-17-34-14-16,17-14-9 15,-6-30 0-15,13-12-2 16,-3-22 0-16</inkml:trace>
  <inkml:trace contextRef="#ctx0" brushRef="#br3" timeOffset="44950.5709">13540 13619 65 0,'43'-14'38'16,"8"-7"-2"-16,9 7 2 16,-10-2-34-16,15 9 1 15,-12 4-1-15,-2 15 0 16,-16 11-1-16,-14 16 0 15,-20 8-1-15,-15 19 1 16,-18 3-1-16,-9 7-1 16,-11-4 0-16,0-3 1 15,6-13-2-15,3-12 0 16,11-19 0-16,21-22 0 15,20-24 0-15,18-20 1 16,19-16 0-16,10-14-1 16,11-9 1-16,2-6 0 0,-1 3 0 15,-6 11 0-15,-14 12 0 16,-9 15-1-16,-15 17 1 15,-24 28 0-15,0 0 0 16,-4 37 0-16,-17 8 0 16,1 8 0-16,-1 3-1 15,10 8 1-15,6-4-1 16,14-8-1-16,15-10-4 15,8-27-15-15,35-1-19 16,0-22 0-16,21-5-1 16,2-21-2-16</inkml:trace>
  <inkml:trace contextRef="#ctx0" brushRef="#br3" timeOffset="47812.7346">14753 13923 47 0,'7'-24'34'16,"4"2"0"-16,-9 1 0 15,5 11-26-15,-10-4-2 16,3 14-1-16,0 0 1 15,13 21-1-15,-16 4-1 16,3 20-1-16,-5 12-1 16,-4 13 0-16,-4 12-1 15,-2 4-1-15,0 4-3 16,-8-12-31-16,14 3-2 15,-5-17-2-15,11-10 1 16</inkml:trace>
  <inkml:trace contextRef="#ctx0" brushRef="#br3" timeOffset="48007.7457">14592 14327 64 0,'-30'-7'36'0,"9"14"-1"15,10-11 1-15,11 4-28 16,20-15-5-16,19-6-2 15,12-10-1-15,16-10-1 16,17 2-10-16,2-21-26 16,10 5 3-16,-8-6-2 15,0 4 1-15</inkml:trace>
  <inkml:trace contextRef="#ctx0" brushRef="#br3" timeOffset="48392.7678">15369 13555 70 0,'-10'36'36'0,"-6"3"0"16,4 21 2-16,-6 6-32 16,-1 18-1-16,-11 8-1 15,2 12 0-15,-8-1 0 16,6-5-1-16,1-9-1 15,7-16 0-15,8-18-1 16,14-19 1-16,14-23 0 16,13-27-1-16,8-18 0 15,7-12 0-15,4-11 0 16,0-3 0-16,-2-1 0 0,-7 9-1 15,-5 7 1-15,-5 16-1 16,-8 18 0-16,-10 22 1 16,-6 15-1-16,-6 15 0 15,-3 9-1-15,0 5 1 16,2 5-2-16,-1-8-2 15,10 0-6-15,-9-25-25 16,26-3-5-16,-3-23 0 16,16-7 0-16</inkml:trace>
  <inkml:trace contextRef="#ctx0" brushRef="#br3" timeOffset="48576.7783">15869 14204 78 0,'-20'18'37'15,"4"18"-1"-15,-10-3 0 16,2 11-32-16,1 0-2 15,8-1 0-15,1-2-1 16,5-9-1-16,6-7-4 16,3-25-30-16,0 0-2 15,22-20-1-15,1-9-1 16</inkml:trace>
  <inkml:trace contextRef="#ctx0" brushRef="#br3" timeOffset="49010.8032">15987 13855 67 0,'15'27'35'16,"3"-8"-2"-16,15 7 0 15,0-10-31-15,-1 4-1 16,-7 0 2-16,4 4 0 15,-9-4 2-15,-2 6-1 16,-9-3 1-16,-1 7 0 16,-16 3 0-16,2 5 0 15,-12 2-2-15,1 5 0 16,-4-1-1-16,3 1-1 15,1-6 0-15,7-4 0 16,3-5-1-16,6-12 1 16,1-18-1-16,17 4 0 15,3-24 0-15,4-9 0 0,4-9 1 16,1-6-1-16,3-5 0 15,1-2 1-15,-4 5-1 16,-3 4 0-16,-5 12 0 16,-6 11-1-16,-2 12 1 15,-13 7 0-15,11 25-2 16,-9 1-1-16,0 12-2 15,-3-7-10-15,17 21-23 16,-9-17-1-16,15 9-1 16,-3-18 1-16</inkml:trace>
  <inkml:trace contextRef="#ctx0" brushRef="#br3" timeOffset="49420.8267">16808 14131 77 0,'-36'-3'40'0,"6"18"-2"15,-14-3 1-15,9 9-32 16,-8 5-3-16,10 1 0 16,4-2-2-16,12-2 0 15,11-4-1-15,13-7 1 16,9-5-1-16,11-7-1 15,5-7 1-15,5-1 0 16,0-5-1-16,1-3 0 16,-2-3 1-16,-2-1-1 15,-9 1 0-15,-1 1 0 16,-5 2 0-16,-5 7 0 0,-2 8 0 15,-6 11 0-15,-11 18 0 16,-4 16 1-16,-10 14-1 16,-6 16 0-16,-10 13 0 15,-6 6-1-15,0 3 0 16,-6 0-1-16,2-11 2 15,0-9-2-15,2-13-1 16,6-22-5-16,13-4-16 16,-10-30-14-16,16-10-2 15,-2-26-2-15,11-6 0 16</inkml:trace>
  <inkml:trace contextRef="#ctx0" brushRef="#br3" timeOffset="49593.8366">16100 13848 94 0,'-32'4'44'16,"-6"1"-1"-16,9 9-5 16,-4 9-46-16,9-28-18 15,24 5-16-15,0 0-1 16,20 3 0-16,3-8 0 15</inkml:trace>
  <inkml:trace contextRef="#ctx0" brushRef="#br3" timeOffset="55597.1799">15090 6355 80 0,'0'0'35'0,"0"0"1"16,-11 24 0-16,0 12-28 15,-11 4-3-15,3 16 1 16,-6-1-1-16,3 4 0 16,0-5-1-16,12-6 0 15,9-15-1-15,14-17 0 16,16-21-1-16,20-17 0 15,9-9 0-15,9-13-2 16,4-3 1-16,2-5-2 16,-7-1 1-16,-5 7-2 15,-14 8 2-15,-13 6-2 16,-9 9 1-16,-8 10 1 15,-17 13-1-15,5 13 1 16,-11 17 0-16,-7 12 1 0,-2 21-1 16,-8 17 2-16,-6 15-1 15,-12 12-1-15,-12 8 0 16,-6 3 2-16,-9-3-3 15,-8 0 1-15,-3-11-1 16,0-10 0-16,1-17 1 16,11-17 0-16,11-17-1 15,9-21-1-15,23-21-3 16,6-24-3-16,24-6-19 15,3-26-12-15,18-3 1 16,-2-12-2-16,20-1 3 16</inkml:trace>
  <inkml:trace contextRef="#ctx0" brushRef="#br3" timeOffset="55853.1946">15651 6956 88 0,'-1'26'34'0,"-7"14"-1"15,-13 2 2-15,-4 10-33 16,-7 1 0-16,4 5 0 15,-1-6-1-15,6-6-2 16,7-2-5-16,1-19-28 0,17-5 0 16,-2-20 0-16,23 2-2 15</inkml:trace>
  <inkml:trace contextRef="#ctx0" brushRef="#br3" timeOffset="56003.2032">15527 7259 83 0,'-20'-7'37'15,"4"6"-2"-15,1-5 2 16,15 6-31-16,0 0-2 15,12-11 0-15,15 1-6 16,2-10-31-16,19 1-2 16,-1-10 1-16,10-1-3 15</inkml:trace>
  <inkml:trace contextRef="#ctx0" brushRef="#br3" timeOffset="56558.2349">16089 6753 99 0,'-23'22'37'0,"4"13"1"16,-10 1-2-16,5 9-30 16,-6 1-1-16,3 11-2 15,-3 0 0-15,3 2-2 16,3-3 1-16,1-4-1 15,9-9 0-15,8-6-1 16,7-11 0-16,13-15 1 16,8-10 0-16,6-9 0 15,6-9 0-15,3-5 0 0,-3-4 0 16,-1 2 0-16,-4-2 0 15,-3 10 0-15,-9 1 0 16,-6 11-2-16,-11 4 1 16,6 13-1-16,-6 5 0 15,-1-1-3-15,2 5-1 16,0-9-3-16,12 10-2 15,-13-23-14-15,33 11-15 16,-9-19 1-16,15 0 1 16,-5-15 2-16,13 6 21 15,-11-10 7-15,5 3 7 16,-2 6 19-16,-16-1 13 15,-3 9 5-15,-20 10-4 16,14 5 2-16,-24 0-19 0,8 18-5 16,-15-3-2-16,5 12-4 15,-4-6 0-15,6 5-2 16,-4-5 0-16,8-6-1 15,1-6-1-15,5-14-3 16,6 15-5-16,-6-25-26 16,17-1-6-16,-5-12 1 15,9 2 0-15</inkml:trace>
  <inkml:trace contextRef="#ctx0" brushRef="#br3" timeOffset="57377.2816">16561 6943 98 0,'0'0'37'0,"0"0"0"15,10 14 0-15,-10-14-30 16,5 17-2-16,-5-17 0 16,16 22 0-16,-12-6-1 15,3 4 0-15,-7 2-2 16,-2 8-1-16,-6 2 1 15,-3 2-2-15,-1 0 0 16,-2-3 0-16,1-2 0 16,4-7 0-16,4-6 0 15,5-16 1-15,10 5-1 16,5-17 0-16,6-6 0 15,6-6 2-15,4-3-2 16,-1-2 1-16,-1 3-1 0,-1 3 1 16,-6 3-1-16,-3 7 1 15,-5 9-1-15,-14 4 0 16,9 20 0-16,-9-2-2 15,1 5 0-15,1-1-2 16,8 4-1-16,0-5-2 16,11 2-2-16,0-14-2 15,12 4 1-15,-1-11 1 16,3 2 2-16,-1-10 1 15,0 1 2-15,-11-4 3 16,-5-5 3-16,-5-1 1 16,-8-3 2-16,-1 1 2 15,-11-4-1-15,2 6 2 16,-8-1-2-16,13 16 1 15,-24-14 0-15,12 23-1 0,-5 4-1 16,5 6-2-16,-3 4 0 16,2 3-2-16,4 0 1 15,4 1-2-15,5-4 2 16,7-7-2-16,3-6 0 15,5-6 1-15,3-8 0 16,5-6-1-16,2-4 1 16,1-2-1-16,3-7 0 15,-1 0 1-15,1 1-2 16,-4 7 2-16,-1 1-1 15,-5 11-1-15,-6 8 1 16,-6 12 1-16,-7 16-1 16,-8 14-2-16,-9 17 3 15,-9 7-2-15,-6 15 1 0,-11 0 0 16,1 3 0-16,-10 1 2 15,1-9-2-15,-2-11 0 16,1-16 1-16,5-15-2 16,9-19 1-16,4-21-3 15,17-13-3-15,7-30-15 16,25 1-10-16,-1-32-8 15,18-9-2-15,3-21-2 16</inkml:trace>
  <inkml:trace contextRef="#ctx0" brushRef="#br3" timeOffset="57611.295">17705 6507 115 0,'7'-10'39'16,"9"9"-1"-16,-2-11 1 16,12 14-39-16,7-13 1 15,9-3-5-15,10 8-5 16,-14-8-28-16,18 8-1 15,-4-7-1-15,-1 9 0 16</inkml:trace>
  <inkml:trace contextRef="#ctx0" brushRef="#br3" timeOffset="57793.3055">17740 6718 126 0,'-39'34'41'16,"18"-18"1"-16,27-3-1 15,34-23-38-15,20-8-1 16,29-8-6-16,6-13-13 15,27 7-16-15,-11-10-10 16,5 8 2-16,-14-8-5 16</inkml:trace>
  <inkml:trace contextRef="#ctx0" brushRef="#br3" timeOffset="58795.3629">19039 6013 91 0,'0'-18'36'16,"0"18"0"-16,-10 5 2 16,-1 21-34-16,-11 15 0 15,-1 15 1-15,-7 12-1 16,1 14 2-16,-3 6-2 15,-1 6 1-15,1-7-2 16,6-1 2-16,2-14-3 0,7-9 2 16,6-18-3-16,10-14 1 15,2-20-1-15,-1-11 0 16,26-33 2-16,-3-9-3 15,5-19 0-15,1-13 0 16,4-12 0-16,0-13 0 16,4-11 0-16,-3-6-2 15,4 2 1-15,-1 7 0 16,-4 9-1-16,4 10 1 15,-2 17-1-15,-1 22 1 16,2 24-1-16,-4 20 3 16,-3 19 1-16,0 18-2 15,-2 20 2-15,-7 16-1 16,0 17 1-16,-4 7 0 15,-5 10 0-15,-5 9-2 0,-4 3 0 16,-7-3 0-16,-4-8 0 16,-1-13 0-16,0-12 0 15,-4-16 0-15,5-14-7 16,-8-32-15-16,16-1-11 15,-15-30-8-15,12-5 1 16,-18-23-1-16</inkml:trace>
  <inkml:trace contextRef="#ctx0" brushRef="#br3" timeOffset="58940.3712">18962 6440 113 0,'-57'-25'38'0,"6"-3"3"16,29 14 0-16,15-6-33 16,31 7-4-16,36-4-1 0,20 2-3 15,24 2-6-15,1-9-14 16,25 18-18-16,-17-3-4 15,-6 14 0-15,-15 2-1 16</inkml:trace>
  <inkml:trace contextRef="#ctx0" brushRef="#br3" timeOffset="59113.381">20000 6722 135 0,'-24'7'44'0,"9"-2"-3"16,-6-18-6-16,1-11-39 15,27 13-26-15,-3-14-10 0,12 8-3 16,-4-6 1-16,12 11-2 16</inkml:trace>
  <inkml:trace contextRef="#ctx0" brushRef="#br3" timeOffset="59831.4221">20706 6167 100 0,'0'0'37'0,"16"-1"2"15,-3-1-2-15,14 8-31 16,1-3-3-16,8 4 0 16,1 1 1-16,1 7-1 0,-6 4 0 15,-3 6 0-15,-13 5-1 16,-11 5 0-16,-14 6-1 15,-16 6 2-15,-14-1-2 16,-6 1 1-16,-10-2-1 16,3-5 1-16,6-7-1 15,7-15 1-15,15-12-2 16,24-6 0-16,14-37 0 15,26-5 0-15,21-15 0 16,16-10 0-16,11-8 0 16,7-1 0-16,-9 4 0 15,-6 9-2-15,-16 13 4 16,-19 16-2-16,-20 18 0 15,-25 16 0-15,-19 38 0 0,-19 8 0 16,-14 20 0-16,0 3 0 16,1 8 0-16,11-2 0 15,18-4 0-15,21-14 0 16,29-8-2-16,15-23-10 15,38 2-12-15,-1-26-15 16,22 2-4-16,-3-15 1 16,11 6-2-16</inkml:trace>
  <inkml:trace contextRef="#ctx0" brushRef="#br3" timeOffset="60569.4643">21856 6558 94 0,'0'0'36'15,"22"0"-2"-15,-22 0 3 16,9 33-32-16,-18-4-2 15,4 12 1-15,-9 2-2 16,2 7 0-16,-6 4-1 16,3-1 0-16,1-3-1 0,1-11-2 15,10-2-6-15,-4-16-27 16,12-9-1-16,-5-12 0 15,19-15 0-15</inkml:trace>
  <inkml:trace contextRef="#ctx0" brushRef="#br3" timeOffset="60728.4734">21778 6824 105 0,'-26'-16'37'0,"7"10"2"15,-8 1-2-15,27 5-29 16,-22 8-2-16,22-8-2 16,0 0-2-16,31 12-1 15,5-10-3-15,5-14-6 16,15 7-29-16,0-12-2 15,5 0 1-15,-7-10-2 0</inkml:trace>
  <inkml:trace contextRef="#ctx0" brushRef="#br3" timeOffset="61089.4941">22264 6453 107 0,'-18'8'37'16,"1"17"2"-16,-9 2-2 15,5 14-29-15,-10 4-3 16,3 10 1-16,-3 0-2 15,3 4 0-15,1-6-1 16,8-1 0-16,3-8-1 16,7-9-2-16,9-10 0 15,9-10 0-15,7-9 0 0,7-7 0 16,1-7 0-16,4-4 0 15,0-5 0-15,-2-1 0 16,0-1 0-16,-7 2 0 16,-2 6 0-16,-6 1 0 15,-11 10 0-15,14 3 0 16,-14-3 0-16,5 22 0 15,-1-4 0-15,-4-3-6 16,9 6-5-16,-9-21-18 16,15 14-10-16,-3-18-2 15,13-2 1-15,-2-11 0 16</inkml:trace>
  <inkml:trace contextRef="#ctx0" brushRef="#br3" timeOffset="61276.5048">22526 6807 93 0,'0'0'36'15,"0"12"1"-15,-9-2 2 16,4 14-26-16,-11-3-4 15,6 8-3-15,-3 0-2 16,1 1 0-16,2-5-1 16,5-5-1-16,4-7-2 15,1-13-3-15,18 6-19 16,-11-22-16-16,17-2-1 15,-6-16-1-15,11 2-1 16</inkml:trace>
  <inkml:trace contextRef="#ctx0" brushRef="#br3" timeOffset="62155.5551">22615 6542 115 0,'-3'14'36'16,"3"-14"1"-16,-1 23-1 15,6-8-36-15,5 1 0 16,2 2 0-16,3 7 2 15,-4-1 0-15,-2 5 1 16,-2 1 1-16,-5 4 0 16,-2-2-1-16,-4 4 1 15,-9-2 0-15,4 0-2 16,-5-5 1-16,3-2-3 15,2-8 0-15,7-5 0 16,2-14 0-16,10-1 0 16,9-13 0-16,4-7 0 0,6-4 0 15,5-6 0-15,4-3 0 16,2 2 0-16,-1 3 0 15,-6 7 0-15,-5 11 0 16,-6 6 0-16,-7 13 0 16,-6 9 0-16,-5 11 0 15,-5 4 0-15,-2 5 0 16,6-3-2-16,2-2-1 15,8-8-1-15,11-5-1 16,3-13 0-16,11-6-1 16,1-11 1-16,0-3 0 15,-7-6 2-15,0-5 1 16,-11-1 1-16,-9 0 1 15,-6 1 2-15,-12 0 2 0,-3 6 0 16,-8 4 1-16,0 5 0 16,-8 5 0-16,5 11-1 15,-2 4 1-15,4 11-1 16,-2 3-1-16,5 4-3 15,6 0 0-15,6-2 0 16,6-2 0-16,9-6 0 16,6-10 0-16,4-9 0 15,6-9 0-15,3-5 0 16,0-6 0-16,0-2 0 15,0-1 0-15,-7 3 0 16,-4 7 0-16,-9 8 0 16,-11 6 0-16,-1 32 0 0,-9 9 0 15,-10 15 0-15,-8 16 0 16,-8 13 0-16,-2 9 0 15,-5 4 0-15,-1 2 0 16,1-10 0-16,1-9 0 16,4-15 0-16,7-16 0 15,8-19 0-15,7-17 0 16,16-14 0-16,-11-21 0 15,16-11 0-15,8-16 0 16,3-9 0-16,5-8 0 16,4 1 0-16,-2-3 0 15,0 7 0-15,4 7 0 16,-12 2-8-16,13 21-10 15,-22-9-8-15,20 19-10 0,-8-5-6 16,6 9-2 0,-3-14 2-16</inkml:trace>
  <inkml:trace contextRef="#ctx0" brushRef="#br3" timeOffset="62970.6016">21767 5532 74 0,'-10'-7'40'0,"10"7"-1"0,20-14 1 16,13 5-13-16,8-9-24 16,12 5 0-16,4-4-1 15,4 6 0-15,-10 4 0 16,-8 10 0-16,-15 10 0 15,-17 8-1-15,-23 13 0 16,-20 9 3-16,-15 7-1 16,-10 5 0-16,-1 0 0 15,3 0 1-15,8-5-4 16,17-4 0-16,22-14 0 15,27-11 0-15,26-8 0 16,18-13 0-16,24 1-6 16,-2-21-20-16,20 8-15 15,-11-9-1-15,3 9-1 0,-15-7-1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0:23:46.74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14070 8145 41 0,'14'-23'33'0,"-1"3"0"16,-3 4 0-16,5 8-22 16,-11-6-1-16,6 13-1 15,-10 1-2-15,4 11-2 16,-8 4-1-16,-3 11-1 15,-6 5 0-15,-2 14-1 16,-7 6-1-16,-1 9 2 0,-3 3-2 16,1 4 1-16,0-5 0 15,7-3 0-15,8-11 1 16,10-7-1-16,10-17-1 15,14-11 0-15,16-11 0 16,8-8 0-16,11-3-1 16,5-7-3-16,7 7-9 15,-10-12-24-15,6 10 1 16,-16-6-3-16,-3 7 0 15</inkml:trace>
  <inkml:trace contextRef="#ctx0" brushRef="#br0" timeOffset="368.021">14567 8492 83 0,'-2'14'37'15,"2"-14"-3"-15,17 5 1 16,-3-7-33-16,5-1 0 15,6-7 0-15,6 3 0 16,-1-10 0-16,4-2-1 16,-2-7 1-16,-3-4-1 15,-6-3 1-15,-5 0-2 16,-12 0 2-16,-7 4-2 15,-9 7 1-15,-12 8 0 16,-8 13 0-16,-7 13 1 16,-7 13-1-16,0 12 0 0,0 9 0 15,5 5 0-15,12 1 0 16,14-3 0-16,16-9-1 15,24-14 0-15,20-14-3 16,17-28-8-16,31-7-25 16,5-25 0-16,13-11-1 15,-3-13-2-15</inkml:trace>
  <inkml:trace contextRef="#ctx0" brushRef="#br0" timeOffset="555.0318">15437 7755 92 0,'-40'41'37'15,"5"22"-1"-15,-6 5 1 16,8 14-33-16,6 4-1 0,5 8-1 16,5-3 0-16,7-4-2 15,10-10-3-15,1-19-9 16,13-2-24-16,0-28 0 15,9-10-1-15,-3-23-1 16</inkml:trace>
  <inkml:trace contextRef="#ctx0" brushRef="#br0" timeOffset="960.0549">15203 8216 96 0,'-37'-15'38'0,"10"19"0"16,6-2-2-16,23 8-32 15,15-5-1-15,16 1-1 16,20-5-1-16,17-3-1 0,9-2 1 15,6-1 0-15,6 0-1 16,-8 0 1-16,-12 4-1 16,-13 1 1-16,-19 6-1 15,-17 1 1-15,-21 3 0 16,-16 4-1-16,-14 1 1 15,-10 2-1-15,-6 2 1 16,2 0-1-16,1-3 0 16,12 4 1-16,8-4-1 15,15 0 0-15,12-3 1 16,16-2-1-16,12 0 1 15,4-1 0-15,6 4 0 16,-1 0 0-16,-9 5 0 0,-4 3 0 16,-14 4 0-16,-11 1 0 15,-15 3 0-15,-9-3-1 16,-6-4-1-16,-6-13-10 15,16 5-20-15,-11-20-9 16,16-3 1-16,3-17-3 16</inkml:trace>
  <inkml:trace contextRef="#ctx0" brushRef="#br0" timeOffset="1344.0769">16676 8278 97 0,'14'-2'37'0,"-1"2"1"16,3 12-2-16,-11 7-33 16,4 9-1-16,-5 3-1 0,2 7 0 15,-2 5-1-15,-3-2 0 16,4 2-7-16,-9-13-27 15,13-7-2-15,-9-23 0 16,15 7-1-16</inkml:trace>
  <inkml:trace contextRef="#ctx0" brushRef="#br0" timeOffset="1810.1035">16655 7947 100 0,'-30'-11'36'0,"12"13"2"16,4 1-3-16,14-3-34 15,26 16-1-15,8-4-1 0,8 2 1 16,4 2-2-16,4 4 2 16,5 1-1-16,-7 5 0 15,-3 7 0-15,-11 0 1 16,-11 7 0-16,-9 4 1 15,-8 2 0-15,-11 3 0 16,-1-2 1-16,-6-5 0 16,3-4 1-16,-1-8-1 15,4-6 2-15,1-13-1 16,5-11 0-16,11-7 0 15,3-16-1-15,5-11 1 16,7-7-1-16,4-6-1 16,4-2 0-16,2 0 0 0,-3 5 0 15,-4 7 0-15,-1 13 0 16,-8 11-1-16,-7 16 1 15,-7 11-1-15,-8 12 1 16,-3 11-2-16,-4 6 2 16,1 4-2-16,2 1 0 15,4-1-3-15,3-12-1 16,15 3-12-16,-4-24-19 15,21-5-4-15,1-20 2 16,13-8-1-16</inkml:trace>
  <inkml:trace contextRef="#ctx0" brushRef="#br0" timeOffset="2088.1194">17663 8150 108 0,'-5'-9'37'0,"5"9"0"0,-9 12-1 16,1 9-31-16,2 3-2 15,5 11-1-15,-2 4 0 16,6 6 0-16,-1-1-1 15,8-1 1-15,-2-6 0 16,2-4-1-16,3-6 1 16,3-13 0-16,-1-12-1 15,4-11 0-15,0-14 0 16,2-8 1-16,2-12-2 15,1-4 0-15,0-6-2 16,-3-3-2-16,3 9-3 16,-12-4-17-16,7 20-14 15,-10 0-2-15,2 16 0 16,-6 2-1-16</inkml:trace>
  <inkml:trace contextRef="#ctx0" brushRef="#br0" timeOffset="2816.1611">18206 8224 106 0,'-21'9'38'0,"5"3"0"15,-1-10-1-15,17-2-34 16,0 0 0-16,17-15-1 15,11 3-1-15,6-6 0 16,5 1 0-16,0-1 0 16,-5 1-1-16,-8 0 1 0,-9 6 0 15,-17 11 0-15,1-18-1 16,-15 16 1-16,-7 0-1 15,-5 4 1-15,-4 5-1 16,-3 4 0-16,0 6 0 16,5 3 0-16,2 3 0 15,9 4 1-15,9-4-1 16,9 2 1-16,10-4-1 15,13-7 1-15,7-6-1 16,8-8 1-16,5-8 0 16,8-6-1-16,-1-7 1 15,-1-3-1-15,-5-1 1 16,-4-3 0-16,-6 5-1 15,-9 3 0-15,-5 7 1 16,-10 2-1-16,-11 11 0 0,0 0 0 16,-7 26 0-16,-8-1 0 15,0 6 0-15,-2 7 0 16,0 0 0-16,3-1 1 15,5-3-1-15,4-9 0 16,12-15 1-16,7-11-1 16,7-13 1-16,9-12 0 15,2-8 0-15,4-6 0 16,1-3 0-16,-1 1 0 15,-3 7-1-15,-8 3 2 16,-7 12-2-16,-7 10 0 16,-11 10 0-16,-2 11 0 15,-4 9 0-15,-7 10 0 16,3 0 0-16,4 1 0 0,5 1 0 15,10-6 0-15,12-8-2 16,13-13 1-16,10-10-3 16,7-18-1-16,12-5-5 15,-2-23-9-15,12 6-7 16,-18-21-14-16,5 1 0 15,-16-14 0-15,-1 9 3 16</inkml:trace>
  <inkml:trace contextRef="#ctx0" brushRef="#br0" timeOffset="2956.1691">19377 7674 112 0,'-19'45'38'0,"-14"7"2"15,11 23-4-15,-3-5-31 16,10 6-3-16,1-2 0 16,1-3-4-16,9-1-5 0,-5-24-20 15,14 3-11-15,-7-21 0 16,6-3-2-16,-4-25 1 15</inkml:trace>
  <inkml:trace contextRef="#ctx0" brushRef="#br0" timeOffset="3102.1774">19123 8090 116 0,'-5'-19'41'15,"2"-4"0"-15,15 14-2 16,-12 9-34-16,33-18-6 16,5 18-13-16,-1-14-18 15,24 12-10-15,7-7 0 16,20 2-1-16</inkml:trace>
  <inkml:trace contextRef="#ctx0" brushRef="#br0" timeOffset="3665.2096">20333 7982 94 0,'-17'0'38'15,"-16"0"0"-15,2 9-1 16,-13-1-30-16,7 13-1 15,-10 3-2-15,5 10 0 16,5 3-2-16,11 2 0 16,11-4 1-16,16-2-1 15,16-11-1-15,15-9 1 16,16-12-1-16,12-12-1 15,6-9 1-15,2-10-1 16,-3-5 1-16,-6-4-1 0,-11-3 1 16,-10 3 0-16,-10 8 0 15,-13 9 0-15,-11 10-1 16,-4 12 1-16,-16 13-1 15,0 10 0-15,1 8-1 16,0 9-2-16,10 7-8 16,-3-15-6-16,27 17-5 15,-7-28-7-15,37 8-10 16,-3-14-1-16,31-1-2 15,8-14 2-15</inkml:trace>
  <inkml:trace contextRef="#ctx0" brushRef="#br0" timeOffset="4191.2396">21421 8050 85 0,'22'-9'37'16,"-10"-1"1"-16,1 11 0 15,-13-1-32-15,-9 20 1 16,-2-1-2-16,-2 10-1 0,-8 1 0 16,5 4-1-16,-4-3-1 15,5 1 0-15,6-6 0 16,2-4-1-16,9-8 0 15,-2-14 0-15,19 3 0 16,1-13 0-16,5-11 0 16,4-5 0-16,1-4 0 15,0-6 0-15,4 0 0 16,-9 2-1-16,-3 5 1 15,-5 6 0-15,-4 5-1 16,-13 18 1-16,13-8-1 16,-10 20 1-16,-3 5-1 15,-1 10 0-15,1 5-1 16,1 5 0-16,4 4-3 0,0-3-4 15,18 7-6-15,-13-19-7 16,25 8-7-16,-13-21-12 16,15-3 1-16,-6-18-1 15,5-6 2-15</inkml:trace>
  <inkml:trace contextRef="#ctx0" brushRef="#br0" timeOffset="5009.2865">21924 8094 99 0,'-5'14'38'15,"-3"-2"3"-15,10 8-3 16,-3-7-32-16,13-3-2 16,5-2-1-16,7-4-1 15,5-4 0-15,3-6-1 0,4-3 0 16,3-7 0-16,-3-5 0 15,-6-1-1-15,-2-5 1 16,-7 2 1-16,-8-3-1 16,-6 4 1-16,-10 2-1 15,-12 12 0-15,-11 6-1 16,-4 10 0-16,-10 15 0 15,-4 5 0-15,-1 12-1 16,-1 6 1-16,12 4 0 16,6-3 0-16,14-3 0 15,16-6 0-15,20-10-1 16,16-12-3-16,18-4-3 15,4-22-7-15,21 6-7 16,-15-25-9-16,10 7-9 0,-15-13 1 16,-1 6-1-16,-23-1 3 15,-6 0 36-15,-14 10 6 16,-23-5 12-16,6 27 8 15,-15-22 11-15,2 21-1 16,-12-3 4-16,11 14-2 16,-5 1-31-16,7 7-2 15,2 3-1-15,6 7-1 16,-3 1-1-16,5 1 0 15,2-1 0-15,4-3 0 16,2-5-1-16,7-5 0 16,5-13 1-16,7-5-2 15,5-7 1-15,1-10-1 16,6-1 1-16,-1-7-1 0,-1 2 0 15,-5 2 0-15,-6 4 0 16,-7 5 0-16,-17 14-1 16,14-4 1-16,-14 17 0 15,-4 6 0-15,-2 8 0 16,-2 6-1-16,3 2 1 15,4 5 0-15,2-3 0 16,6-2 0-16,7-8 1 16,5-7-1-16,6-12 0 15,5-9 0-15,1-12 1 16,3-10-1-16,-4-8 1 15,-3-7-1-15,-5-6 1 16,-5-1-1-16,-4-1 0 16,-4 3-2-16,-3 7-2 15,-5 2-6-15,7 17-4 0,-11-6-5 16,14 20-6-16,-12-9-9 15,14 14-8-15,-1-2 1 16,12 2 0-16</inkml:trace>
  <inkml:trace contextRef="#ctx0" brushRef="#br0" timeOffset="6293.36">14022 9058 52 0,'18'-21'31'0,"-1"3"3"16,-2 10 0-16,-13-4-26 15,-2 12 1-15,0 0 0 16,-3 28 0-16,-18-6-1 0,0 18 0 15,-18 6-3-15,-9 17 0 16,-22 8-1-16,-11 14 1 16,-17 12-2-16,-4 8 1 15,-5 1-2-15,-1 1 1 16,7-7-2-16,13-8 1 15,18-14-3-15,18-18 0 16,22-12-5-16,7-31-16 16,25-7-16-16,3-25-1 15,15-7 0-15,-3-21-3 16</inkml:trace>
  <inkml:trace contextRef="#ctx0" brushRef="#br0" timeOffset="6676.3819">13032 9112 95 0,'-3'-16'39'16,"3"16"1"-16,7-21-3 15,-7 21-33-15,17-9-1 16,-4 10 0-16,5 6 0 15,4 14-1-15,2 8 1 16,9 15-1-16,1 11 0 16,8 18 2-16,9 6-2 15,4 13 1-15,7 3-1 16,9 3 0-16,3-6-1 15,1-5 1-15,0-12-1 16,5-6-1-16,-7-13 0 0,-5-12 1 16,-12-12-1-16,-8-12 1 15,-10-10-1-15,-11-10-1 16,-8-4-1-16,-11-15-2 15,-1 3-7-15,-16-23-4 16,13 16-8-16,-23-29-11 16,14 12-7-16,-6-13 0 15,10 5 0-15</inkml:trace>
  <inkml:trace contextRef="#ctx0" brushRef="#br0" timeOffset="7450.4261">14506 9993 60 0,'0'0'34'0,"12"-21"0"16,-12 21 2-16,9-17-20 15,-9 17-7-15,0 0-2 16,7 22-1-16,-9-1-2 16,2 13-1-16,-7 3-1 15,2 13 0-15,-3 3-2 0,0 3 1 16,0 0-1-16,2-3 0 15,3-1-3-15,-3-21-7 16,11 5-26-16,-3-19 0 16,7-7-1-16,-9-10 0 15</inkml:trace>
  <inkml:trace contextRef="#ctx0" brushRef="#br0" timeOffset="7731.4422">14336 9990 93 0,'0'0'38'0,"0"0"-1"16,16 7 1-16,9-19-32 15,12 2-2-15,2-6 0 16,12-4-1-16,4-5-1 16,2 2-1-16,6-2-5 15,-16-9-23-15,9 13-11 16,-14-4 1-16,0 12-3 15,-15-2 2-15</inkml:trace>
  <inkml:trace contextRef="#ctx0" brushRef="#br0" timeOffset="7982.4566">14913 9842 91 0,'6'-13'37'0,"-6"13"0"16,0 0 1-16,13 7-32 15,-20 13-1-15,-2 17-1 16,-2 7-1-16,-1 11-2 16,-2 6-2-16,3 7 2 15,0-2-1-15,4-2 0 16,6-5-2-16,2-13-2 15,11 2-5-15,-6-25-25 16,12 0-4-16,-4-21 0 16,11-2-1-16</inkml:trace>
  <inkml:trace contextRef="#ctx0" brushRef="#br0" timeOffset="8182.468">14910 10178 74 0,'-16'-12'38'0,"-2"-2"1"15,18 14 1-15,-22-3-18 16,22 3-16-16,0 0-3 15,10 4-1-15,9-7-2 16,9-5 0-16,4 0-2 16,4-12-4-16,17 6-29 15,-9-13-2-15,7 5 0 16,-9-9-2-16</inkml:trace>
  <inkml:trace contextRef="#ctx0" brushRef="#br0" timeOffset="8368.4787">15222 9813 97 0,'-19'21'37'0,"5"22"2"16,-9-4-2-16,3 16-34 16,-4 1 0-16,6 5 0 15,-2-5-3-15,10-2 1 16,2-9-4-16,10-13-2 15,23-5-31-15,-2-22 0 16,15-5-2-16,1-20-2 16</inkml:trace>
  <inkml:trace contextRef="#ctx0" brushRef="#br0" timeOffset="8578.4907">15493 9842 91 0,'-11'19'35'0,"-9"5"0"16,4 13 1-16,-5 3-30 15,7 11-3-15,-3-3-1 16,3 6 1-16,-1-2-2 16,4-4 0-16,6-3-5 15,-7-19-23-15,14 2-11 16,-2-28 3-16,15 11-3 15,-3-22 1-15</inkml:trace>
  <inkml:trace contextRef="#ctx0" brushRef="#br0" timeOffset="9101.5206">15645 9835 97 0,'0'0'38'16,"0"0"0"-16,5 12 0 15,-15 0-32-15,2 18-1 16,-4 4-1-16,1 9-1 15,-3 5-2-15,-2-1 1 16,-1-1-2-16,4-5 2 16,3-8-2-16,5-9 0 15,1-12 1-15,4-12 0 16,22-22 2-16,0-6-2 15,4-14 1-15,2-6-1 0,2-5 1 16,0-2-1-16,0 3-1 16,-6 8 1-16,-5 9-1 15,-6 11 0-15,-2 13 0 16,-11 11 0-16,5 25 0 15,-7 5 1-15,-1 9-1 16,1 9 0-16,8 0 0 16,1 3-1-16,7-6 1 15,4-9 0-15,5-12 1 16,6-9-1-16,0-15 1 15,4-12 0-15,-3-11 0 16,-6-11 1-16,-3-12 0 16,-4-6-2-16,-3-1 0 15,-4-3 0-15,-2 3 0 0,-4 5-2 16,2 10-1-16,-1 3-3 16,9 22-7-16,-11-4-5 15,21 26-8-15,-24-9-11 16,34 15-2-16,-13-7-1 15,14 11 2-15</inkml:trace>
  <inkml:trace contextRef="#ctx0" brushRef="#br0" timeOffset="9478.5421">16481 9728 101 0,'0'0'38'16,"-26"-4"2"-16,8 17-2 16,-11-1-29-16,2 20-2 0,-8 7-1 15,3 12-1-15,-2 4-1 16,7 4-3-16,4 0 0 15,9-5 0-15,6-11-1 16,14-11 0-16,8-19 1 16,10-12 0-16,10-11-1 15,2-12 2-15,-2-8-2 16,5-1 0-16,-5-5 0 15,-7-1 0-15,-5 2 0 16,-7 8 0-16,-3 0 0 16,-5 7 0-16,-6 8 0 15,-1 12 0-15,0 0 0 16,0 0 0-16,-13 27 0 15,5-6 0-15,4 8-3 0,-6-8-8 16,11 10-3 0,-11-20-4-16,20 13-6 0,-10-24-9 15,0 0-6-15,0 0 0 16,19-9 3-16,-19 9 4 15</inkml:trace>
  <inkml:trace contextRef="#ctx0" brushRef="#br0" timeOffset="10153.5808">16542 10058 59 0,'0'0'33'0,"2"-14"0"16,-2 14 0-16,-13-1-15 15,-3-10-8-15,16 11-3 0,-15-3-2 16,15 3-1-16,0 0 0 16,0 0-1-16,0 0 1 15,13 20-1-15,-5-8-1 16,1 9-2-16,-2 1 0 15,-1 4 1-15,-3 6-6 16,-6-11-8-16,4 11-25 16,0-12 1-16,7-1-2 15,3-16 2-15</inkml:trace>
  <inkml:trace contextRef="#ctx0" brushRef="#br0" timeOffset="11318.6474">17733 9781 89 0,'-17'6'37'0,"-9"-15"0"15,-4-2 0-15,-11-14-27 0,-2-7-6 16,-4-10-1-16,-4-9-2 16,2-9 0-16,0-7-1 15,7-9 0-15,6-1-1 16,6-1 1-16,11-2 0 15,9 10 0-15,10 4-1 16,3 11 1-16,12 9 0 16,6 13 0-16,4 10 0 15,6 13-1-15,-2 10 2 16,-6 12-2-16,-5 14 2 15,-9 12-1-15,-14 15 1 16,-17 14 0-16,-10 11 0 16,-12 6 1-16,-3 6 1 15,-1-5-1-15,10-5 1 16,12-13 0-16,19-15-1 0,22-20 0 15,23-19-1-15,30-11-12 16,4-25-25-16,26-6-4 16,4-12 0-16,11-5-1 15</inkml:trace>
  <inkml:trace contextRef="#ctx0" brushRef="#br0" timeOffset="11658.6667">19004 8928 76 0,'-19'1'36'0,"-14"24"-1"15,-23 22 1-15,-7 25-19 16,-20 17-13-16,-1 21 1 15,-6 9-3-15,-2 9 2 16,5-4-3-16,11-10 1 16,13-20-3-16,13-24-3 15,27-20-30-15,7-36-2 16,16-14 0-16,12-53-1 0</inkml:trace>
  <inkml:trace contextRef="#ctx0" brushRef="#br0" timeOffset="11867.6788">18312 9189 112 0,'-3'-45'38'0,"-8"14"2"15,11 31-2-15,0 16-28 16,17 28-3-16,12 8-2 16,11 16-2-16,14 7-1 15,14 8-2-15,12 3 0 16,7-5 0-16,5-2 0 15,-2-9 0-15,7 4-15 16,-20-30-8-16,13 2-16 16,-23-24-4-16,2-8 2 0,-17-28-3 15</inkml:trace>
  <inkml:trace contextRef="#ctx0" brushRef="#br0" timeOffset="12377.708">19311 9941 90 0,'0'0'35'0,"12"-10"0"16,-12 10 2-16,6 13-31 0,-3 2-1 15,-5 4-2-15,1 9 0 16,-4 5 0-16,2 5-2 16,-2 3-1-16,-2 0 1 15,3 0-5-15,-5-11-5 16,9 4-26-16,-4-15-2 15,8-2 0-15,-4-17 0 16</inkml:trace>
  <inkml:trace contextRef="#ctx0" brushRef="#br0" timeOffset="12559.7184">19226 10030 97 0,'-29'-28'36'0,"6"16"1"16,-2-3-3-16,14 10-27 0,11 5-1 15,3-13-3-15,16 4-1 16,10-3 0-16,11-1-3 15,8-8-6-15,13 5-28 16,-4-3-2-16,4 8 0 16,-13-3-1-16</inkml:trace>
  <inkml:trace contextRef="#ctx0" brushRef="#br0" timeOffset="13287.76">19635 9971 95 0,'0'0'36'0,"0"0"-1"16,-10 15-4-16,10-15-23 16,-5 13-1-16,1-2-2 15,6 11-1-15,-7 6-2 16,2 4-1-16,1 4-2 15,-4 2 1-15,-2 0-1 0,1-3 0 16,3-1-5-16,-7-12-2 16,18 4-15-16,-7-26-12 15,0 0 1-15,0 0 0 16,22-8 12-16,-18-14 7 15,7 2 12-15,-2-1 3 16,-10-3 18-16,9 8 12 16,-10-2 3-16,2 18-3 15,-6-26-7-15,6 26-8 16,0 0-8-16,12-6 0 15,-12 6-3-15,22-9 0 16,-2 5-3-16,5-5-2 16,6 4-5-16,-6-14-27 15,8 7-1-15,-5-9-1 16,3 2-1-16</inkml:trace>
  <inkml:trace contextRef="#ctx0" brushRef="#br0" timeOffset="13468.7704">19884 10023 112 0,'-14'43'38'0,"-6"-5"-1"16,7 11-3-16,-1-10-32 16,8-3 1-16,2-3-3 15,8-13-2-15,7-2-5 16,-11-18-26-16,41-3-5 15,-12-14-2-15,11 2 4 16</inkml:trace>
  <inkml:trace contextRef="#ctx0" brushRef="#br0" timeOffset="13655.7811">20190 9993 103 0,'-14'22'38'16,"-11"-2"0"-16,10 12-2 15,-10-4-30-15,11 6-2 16,0 0-4-16,7-4 0 15,4 2-5-15,0-17-11 16,15 6-22-16,-12-21 2 16,28 11-3-16,-11-21-1 15</inkml:trace>
  <inkml:trace contextRef="#ctx0" brushRef="#br0" timeOffset="14143.809">20388 9967 100 0,'0'0'36'0,"-14"9"1"15,9 8 0-15,-15-1-32 16,11 12 0-16,-5 1-1 16,0 3-1-16,0-2 0 15,3-1 0-15,-1-5-1 16,6-5 0-16,3-10-1 15,3-9-1-15,0 0 1 16,16-22 0-16,-2-3-1 16,6-5 1-16,2-6 0 0,0 0-1 15,2-1 0-15,-2 5 2 16,-2 5-1-16,-3 8-1 15,-6 10 0-15,-11 9 0 16,10 11 1-16,-10 9-1 16,0 5 0-16,-1 8 1 15,1 2-1-15,0 1 0 16,5-3 0-16,-1-3 0 15,7-6 0-15,3-10-1 16,2-4 1-16,-1-13-1 16,1-8 1-16,0-8 0 15,0-7 1-15,-2-7-1 16,1-8 1-16,-1-3 0 15,0-2-3-15,0 1 1 0,1 10-6 16,-6-4-8-16,13 24-13 16,-15-7-10-16,8 21-1 15,-15 1-1-15,22 5 2 16</inkml:trace>
  <inkml:trace contextRef="#ctx0" brushRef="#br0" timeOffset="14510.83">20977 9857 101 0,'0'0'37'0,"-21"-9"3"16,5 24-2-16,-12-1-28 16,3 15-2-16,-8 1-2 15,6 16 0-15,0 0-2 16,6 0-1-16,5-2-1 0,7-5-2 15,9-7 0-15,9-9 0 16,7-10 0-16,7-11 0 16,6-9 0-16,4-3 0 15,-3-4 0-15,0-3 0 16,-6 1 0-16,-4 4 0 15,-5 3 0-15,-15 9 0 16,13 5 0-16,-13-5 0 16,-4 25 0-16,1-7 0 15,4 5-6-15,-7-10-7 16,17 10-5-16,-11-23-7 15,20 9-6-15,-9-22-12 16,17-4 5-16,-5-13-2 16,8-8 6-16</inkml:trace>
  <inkml:trace contextRef="#ctx0" brushRef="#br0" timeOffset="14945.8548">20905 9163 108 0,'0'0'38'15,"15"0"0"-15,11 1-3 16,10-9-33-16,13-1 0 16,7 2-2-16,5 0-3 15,5 15-14-15,-6-10-20 16,-7 14 1-16,-20-1-2 0,-13 11 0 15</inkml:trace>
  <inkml:trace contextRef="#ctx0" brushRef="#br0" timeOffset="15089.8631">21004 9390 104 0,'0'0'38'0,"35"-8"-1"16,12 0 0-16,13-2-39 15,3-9-32-15,19 3-3 16,-4-4 0-16,3 8-1 15</inkml:trace>
  <inkml:trace contextRef="#ctx0" brushRef="#br0" timeOffset="15729.8997">21998 9153 99 0,'-3'10'38'0,"3"-10"1"16,14 11-1-16,-1-11-34 15,24 5 0-15,6-3 0 16,8 5-1-16,-3 1 0 16,-1 6 0-16,-9 5-1 15,-15 7 0-15,-13 6-1 16,-21 8 0-16,-15 0 1 15,-13 4 0-15,-8-3-1 16,-2-4 1-16,4-10-1 16,11-10 0-16,16-17-1 0,21-16 1 15,22-16-2-15,18-17 1 16,23-10-1-16,9-6 1 15,7 0-1-15,2 4 0 16,-10 8 2-16,-12 14-1 16,-18 16 1-16,-18 20 0 15,-23 21 0-15,-17 19 0 16,-17 12 0-16,-8 13 1 15,2 8-2-15,3-1 0 16,12-2 0-16,15-10 0 16,26-2-5-16,8-32-9 15,36 4-7-15,-2-38-8 16,25 4-14-16,-1-16-1 15,17-4 0-15,-2-10 1 16</inkml:trace>
  <inkml:trace contextRef="#ctx0" brushRef="#br0" timeOffset="16442.9405">23068 8645 101 0,'0'0'39'0,"0"0"0"16,11-6-1-16,-11 6-35 15,30-18-1-15,-4 8-1 16,-1 3-1-16,1 5 0 16,-2 6 1-16,-8 7-1 15,-8 13 2-15,-14 3 1 16,-10 11-2-16,-12 1 3 0,-3 6-2 15,-4-1 2-15,3-1-3 16,5-10 3-16,18-5-4 16,20-15 1-16,24-10-1 15,21-5-3-15,10-14-10 16,26 10-14-16,-11-15-13 15,9 10 0-15,-16-3-2 16,-7 14-1-16</inkml:trace>
  <inkml:trace contextRef="#ctx0" brushRef="#br0" timeOffset="16948.9694">23080 9674 78 0,'0'-19'33'16,"0"0"0"-16,4 5 1 15,-5-6-27-15,1 20 0 16,6-14-1-16,-6 14 0 16,5 23 0-16,-6 7-1 15,-8 4-1-15,5 11-1 16,-7 10-1-16,1 6-1 15,-2 2-1-15,2-2 0 16,5 3-7-16,-4-15-29 16,14-3-1-16,-3-15-1 0,10-6 0 15</inkml:trace>
  <inkml:trace contextRef="#ctx0" brushRef="#br0" timeOffset="17134.9801">23004 9946 117 0,'-23'-9'40'0,"-3"-5"-1"15,14 10 0-15,3-1-35 16,9 5-2-16,23-11-1 16,5 7-2-16,10-4-1 15,3-4-4-15,16 12-10 16,-8-16-21-16,11 7-2 15,-8-14 0-15,6 3-1 16</inkml:trace>
  <inkml:trace contextRef="#ctx0" brushRef="#br0" timeOffset="17701.0124">23617 9417 102 0,'-7'25'41'15,"-12"5"0"-15,2 14-1 16,-12 9-32-16,5 3-2 15,-5 5-2-15,-1 6 0 16,0-4-3-16,3-1 1 16,5-8-1-16,8-7 0 15,10-13-1-15,6-8 1 16,11-13-1-16,8-12 0 0,5-11 0 15,3-8 0-15,7-7 0 16,-3-1 1-16,-2-7-1 16,-2 9 0-16,-6 1 0 15,-4 7 2-15,-7 11-2 16,-12 5 0-16,6 20 0 15,-9 2 0-15,-2 7 0 16,-1 2 0-16,3 1-3 16,2-1 0-16,9-4-2 15,0-12-4-15,17 2-7 16,-6-25-14-16,19 6-9 15,-6-18 0-15,12 3 0 16,-9-13 2-16,9 7 24 16,-17-7 10-16,-3-1 11 0,2 14 15 15,-16-1 12-15,-10 18 0 16,0 0 1-16,0 0 2 15,-9 18-22-15,4 16-7 16,-9-3-3-16,5 9 0 16,-5 1-2-16,4 0-1 15,-2-5-1-15,5-4-1 16,4-6-4-16,3-26-10 15,15 19-22-15,-6-29-6 16,14-3 3-16,-1-13-2 16</inkml:trace>
  <inkml:trace contextRef="#ctx0" brushRef="#br0" timeOffset="18087.0344">24203 9848 106 0,'0'0'40'0,"-13"7"1"15,13 2-2-15,0-9-29 16,-2 16-5-16,2-16-2 15,11 22 0-15,-8-6-1 16,-2 6 1-16,-5 7-2 16,-1 3 1-16,-8 2-2 15,-5 3 0-15,-3 1 0 16,2-8 0-16,1-2 0 15,6-9 0-15,12-19 0 16,0 0 0-16,21-6 0 16,5-15 0-16,6-6 0 15,3-3 0-15,3-7 0 16,2 5 0-16,-6 2 0 0,-5 6 0 15,-6 7 0-15,-6 7 0 16,-17 10 0-16,9 8 0 16,-9 6 0-16,-1 2-4 15,5 6-3-15,-4-6-3 16,17 14-7-16,-17-30-11 15,46 23-11-15,-14-21-1 16,16 4 0-16,-5-13 2 16</inkml:trace>
  <inkml:trace contextRef="#ctx0" brushRef="#br0" timeOffset="18463.056">24755 9994 90 0,'0'0'39'16,"-28"-22"0"-16,14 24 1 0,-15-4-22 16,5 15-10-16,-5 1-4 15,2 11 0-15,-1 1-1 16,4 4 0-16,1-2-1 15,9-3-2-15,9-9 1 16,8-3 0-16,7-12-1 16,10-9 1-16,4-10-1 15,4-4 0-15,6-3 0 16,-2 0 2-16,-1-1-2 15,-5 6 0-15,-5 6 0 16,-6 9 0-16,-15 5 0 16,8 29 0-16,-17 6 0 15,-11 8 0-15,-9 14 0 16,-5 7 0-16,-7 4 0 0,-3-1 0 15,-7-4 0-15,8-10 0 16,1-11 0-16,4-16-9 16,17-8-3-16,-1-31-4 15,22 13-6-15,-6-54-8 16,23 9-9-16,-10-24-3 15,9-8 3-15,-7-20 3 16</inkml:trace>
  <inkml:trace contextRef="#ctx0" brushRef="#br0" timeOffset="18583.0629">24166 9511 121 0,'-12'0'36'16,"15"13"-9"-16,-3-13-13 16,58 19-54-16,-8-9 1 0,26 12-4 15,3 1 2-15</inkml:trace>
  <inkml:trace contextRef="#ctx0" brushRef="#br0" timeOffset="18752.0726">24985 9998 104 0,'17'34'44'15,"-5"0"0"-15,-16-20-1 16,4-14-23-16,-11 12-20 15,11-12 0-15,-15-3-10 16,0-12-5-16,15 15-6 16,-27-15-6-16,27 15-9 15,-35-6-6-15,4 8 0 16,-16-5 1-16</inkml:trace>
  <inkml:trace contextRef="#ctx0" brushRef="#br1" timeOffset="87224.989">15150 5747 71 0,'-23'-9'33'15,"-7"6"-2"-15,-9 4 0 16,-1 5-30-16,-12 10-2 16,-3 7 3-16,-3 6-2 15,-11 10 3-15,-1 5-3 16,-3 7 1-16,-1 11 0 15,-3-1 0-15,9 6 0 16,3 4 0-16,11 2 1 16,7-3-2-16,14 0 2 15,13-5-3-15,14-6 2 16,12-8-1-16,11-9 1 15,13-12-2-15,5-10 1 0,6-11-1 16,2-9 1-16,1-7 0 16,-9-6-1-16,-4-3 2 15,-11 1-1-15,-11-1 0 16,-9 16 1-16,-24-11-1 15,-7 15 1-15,-13 8 0 16,-8 10 1-16,-8 5 0 16,-2 11 0-16,-4 5 0 15,6 5 0-15,7 3 0 16,11 2 0-16,12-3-1 15,11 3-2-15,11-2 0 16,16-4-1-16,17-3 1 16,5-3-1-16,14-3 1 15,9-5-1-15,9-3 1 16,6-7 2-16,0-7-2 0,3-6 2 15,-2-3-1-15,0-6 0 16,-6-7 0-16,-5 0 1 16,-12-4-1-16,-6-1 0 15,-14 0 1-15,-8 4-1 16,-18 7 0-16,0 0 1 15,-7 10-1-15,-14 10 1 16,-8 9-1-16,-4 12 0 16,-7 9 0-16,3 5 0 15,4 1 0-15,6 2 1 16,11-3-2-16,8-4 2 15,16-10-1-15,13-8 0 0,18-10 1 16,13-8-1-16,13-10 1 16,16-6-1-16,11-4 1 15,6-9 0-15,5-4 0 16,2 0-1-16,-1-5 1 15,-7 1-1-15,-2 0 1 16,-10-1-1-16,-12 3 1 16,-11 5-1-16,-6 2 1 15,-13 3-1-15,-11 5 0 16,-4 3 0-16,-10 7 0 15,-6 4 0-15,-2 6 0 16,2 5 1-16,-3 2-1 16,5 3 0-16,5 4 0 15,6-2 0-15,3-3 0 16,10-2 1-16,9-5-1 0,5-7 0 15,13-7 0-15,10-9 1 16,13-10-1-16,12-10 1 16,7-7 0-16,7-7-1 15,3-5 1-15,-3 1-1 16,-5-2 0-16,-10 6 0 15,-17 6 1-15,-18 8-1 16,-19 11 0-16,-16 10 0 16,-16 6 0-16,-13-1 0 15,-10 24 0-15,-6-2 0 16,0 2 0-16,3 4 1 15,10 1-1-15,15-4 0 16,16-3 0-16,16-4 0 16,21-8 0-16,16-9 1 0,24-8-1 15,18-12 1-15,15-7-1 16,7-5 0-16,9-5 1 15,3-3-1-15,-1 3 0 16,-7 0 0-16,-13 5 0 16,-16 2 0-16,-17 7 0 15,-13 3 0-15,-22 4 0 16,-14 6 0-16,-16 1 1 15,-9 5-1-15,-9 4 0 16,-6 7 0-16,-2 3 0 16,1 5 0-16,5 5 0 15,5 2 0-15,10-1 0 16,11 0 0-16,11-7 0 15,13-6 0-15,10-7 0 0,13-8-1 16,6-7 1-16,8-9 0 16,2-5 0-16,-2-4 0 15,-3-4 0-15,-7 0-1 16,-7-2 2-16,-8 3 0 15,-16 2-1-15,-10 3 1 16,-16 7 0-16,-13 6 1 16,-9 8-1-16,-16 8 1 15,0 17-2-15,-13 4-1 16,-2 8 1-16,-1 4-1 15,5 3 1-15,7 3-1 16,12-1 1-16,11-4-1 16,19-5 1-16,14-5 0 0,19-7 0 15,15-6 0-15,7-8 0 16,7-4 0-16,3-6 0 15,2-5 0-15,-5-5 0 16,-3-6 0-16,-5 0 0 16,-9-4 0-16,-7 2 1 15,-10 1-1-15,-13 1 0 16,-11 7 0-16,-13 4 1 15,-12 8-1-15,-17 4 0 16,-3 16 1-16,-13 1-1 16,-7 8 0-16,0 2 0 15,3 4 0-15,4 0-1 16,9-2 1-16,19-4 0 15,13-9 0-15,22-5 1 16,16-8-1-16,23-8 0 0,18-6 0 16,17-4 0-16,6-6 0 15,2 1 0-15,4 0 0 16,-10 3 1-16,-7 4-2 15,-18 3 2-15,-17 5-1 16,-19 5 0-16,-21 4 0 16,-16 2 0-16,-11 6 0 15,-14 2 0-15,-9 2 1 16,1 2-1-16,0 4 0 15,5 1 0-15,3 0 0 16,9 2 0-16,12-2 0 16,9-9 0-16,11-5 0 15,5-10 0-15,12-11-1 16,9-10 2-16,6-14-1 0,3-12 0 15,4-6 1-15,-2-10-1 16,-3-1 1-16,-6-5 0 16,-14 0 0-16,-7 1-1 15,-16 1 1-15,-12 7 0 16,-16 5-1-16,-14 6 1 15,-11 8 0-15,-8 10 0 16,-3 7-1-16,-3 6 1 16,3 11-1-16,5 5 1 15,10 3-1-15,17 0 0 16,0 0 0-16,19-6-1 15,14-6 1-15,13-5-1 16,6-6 1-16,4-12-1 16,3-6 0-16,-2-10 1 0,-5-4 0 15,-11-5 0-15,-9-8 0 16,-15-3 0-16,-8 0 1 15,-13-2-1-15,-12 4 0 16,-11 2 0-16,-7 5 0 16,-14 4 0-16,-9 11-1 15,-11 9 0-15,-4 6 1 16,-4 6-1-16,-1 9 1 15,-1 5 0-15,8 1-1 16,8 4 1-16,9-5 0 16,16-3-1-16,10-5 1 15,18-10 0-15,9-8-1 16,13-11 2-16,5-5-2 15,2-7 2-15,-2-4-1 16,-8-3 0-16,-8 4 1 0,-16 1-2 16,-14 7 1-16,-23 5-1 15,-17 11 1-15,-20 8-1 16,-18 10 1-16,-14 10-1 15,-10 9 0-15,-9 6 1 16,-3 10 0-16,9 3 2 16,7 2-2-16,11 2 1 15,17 0-1-15,18-7 1 16,13 0-1-16,24-8 1 15,12-5-3-15,11-5 0 16,11-11 2-16,4-7-3 16,3-4 3-16,-6-6-2 0,-9-2 1 15,-12-2 0 1,-19 6 1-16,-17 5 0 0,-18 8-1 15,-19 9 1-15,-17 9 0 16,-17 12 0-16,-8 7 0 16,-6 10-1-16,2 5 1 15,-3 6 1-15,7 3-1 16,10 4 2-16,10 1-3 15,17-1 3-15,17-2-3 16,17-4 3-16,14-6-3 16,16-4 0-16,15-9 1 15,11-8-1-15,5-12 1 16,12-2-1-16,-22-22 1 15,4-2 0-15,-11-3 0 16,-17 1 0-16,-17 0-1 16,-20 4 1-16,-16 10 0 0,-19 12 0 15,-15 14 0-15,-17 9 0 16,-6 15 0-16,-6 8 0 15,7 6 0-15,3 5 0 16,7-1 0-16,13-4-1 16,17-2 1-16,21-6 0 15,18-9 2-15,18-8-2 16,15-9 2-16,14-10-2 15,10-6-1-15,7-7 1 16,2-7 0-16,-3-4 0 16,-3-3-2-16,-11-2 2 15,-11 3-2-15,-11 8 2 16,-12-1 0-16,-17 12 1 0,-7 12 0 15,-12 8 0-15,-5 9 0 16,-1 8 1-16,2 7 0 16,4 4-1-16,9 1 1 15,13-2-1-15,8-5 0 16,13-6 0-16,11-11-1 15,10-9-1-15,5-13 1 16,3-13 0-16,0-12 0 16,-4-6-1-16,-8-8 3 15,-12-2-3-15,-14 5 3 16,-21 10-2-16,-15 17 0 15,-21 23-3-15,-19 10-21 16,7 29-13-16,-5 4-3 16,10 5 1-16,13-6-3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0:20:21.425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4370 1514 13 0,'-4'27'28'16,"4"6"-4"-16,4 12-9 16,-1 10 7-16,12 19-2 15,-11 2-1-15,17 28-7 16,-12 11-5-16,7 21-1 15,-6 19-2-15,2 23 0 16,-7 16-3-16,0 22-1 16,-5 23 0-16,2 13 1 15,-2 20-1-15,1 12 0 16,2 16 2-16,4 12-1 15,0 15 3-15,2 8-2 16,1 7 3-16,5 8-3 0,-3 4 2 16,3 12-2-16,-7 3-1 15,0 10 1-15,-8 13-2 16,-3 20 2-16,-6 19-3 15,-9 18 4-15,2 11-4 16,-6 15 3-16,7 10-1 16,-1 6-1-16,13-5-2 15,6 35 2-15,13-55-2 16,8-13-2-16,13-14-2 15,-1-24-5-15,14-14-29 16,-18-28-1-16,2-19 0 16,-15-75-1-16</inkml:trace>
  <inkml:trace contextRef="#ctx0" brushRef="#br0" timeOffset="715.0409">2520 12820 56 0,'7'-18'31'16,"12"3"-1"-16,11 1-1 16,13 6-31-16,17 5 0 15,13 4 0-15,29 4 1 16,17 0 2-16,30 0-1 15,28-5 1-15,32-6 0 16,32-1 1-16,34-5 0 0,28 0 0 16,25 3 1-16,21 3-1 15,17 3 1-15,21 10-1 16,59 1 0-16,-22 3 0 15,25 0-1-15,26-3 1 16,61-10 0-16,-7-3 1 16,36-11-1-16,29-4 1 15,-11-7 0-15,65 1 0 16,17-2 1-16,19 5-1 15,-19 4 0-15,49 9 0 16,4 1 0-16,12 2 0 16,4 1-1-16,15-2 0 15,1-8-1-15,7-7 1 16,9-11-2-16,-1-6 0 15,0-7-1-15,-22-5-2 0,-22 1-4 16,-50-3-27-16,-36 15-3 16,-69-4 0-16,-79 19-2 15</inkml:trace>
  <inkml:trace contextRef="#ctx0" brushRef="#br0" timeOffset="1722.0985">3492 13464 41 0,'215'-233'25'0,"32"-1"0"16,18-22-4-16,32 5-7 0,10-23-2 16,44-2-2-16,45-28-3 15,2-18-2-15,34-37 1 16,37-37-1-16,53-26-2 15,51-35 1-15,36-31-1 16,48-24 1-16,-6-20 1 16,72-10-1-16,9-9-1 15,21 1 0-15,-10-7 2 16,4 13-2-16,-1 4-2 15,-48 15-2-15,-9 11 0 16,-19 19-1-16,-19 32-6 16,-351 239-31-16,36-14 1 15,-26 18-1-15,17-12 1 16</inkml:trace>
  <inkml:trace contextRef="#ctx0" brushRef="#br1" timeOffset="9362.5355">2461 5745 57 0,'5'-28'26'0,"-9"-7"-18"0,11 7-9 16,-1 3-27-16,-8 4-1 16</inkml:trace>
  <inkml:trace contextRef="#ctx0" brushRef="#br1" timeOffset="10047.5747">2571 5559 66 0,'-4'-20'32'0,"6"5"1"15,-7-3-1-15,5 18-24 16,-9-17-1-16,9 17-2 15,0 0 0-15,-14 29 0 16,1 1 0-16,8 11-1 0,-8 3 0 16,5 5-1-16,3-4 0 15,6-2 0-15,7-9 0 16,5-13 0-16,10-19-2 15,7-15 1-15,4-16-2 16,3-10 0-16,0-13 0 16,0-4 0-16,-7-7 0 15,2 1-1-15,-8 1 0 16,-5 8 0-16,-3 12 1 15,-6 7-1-15,2 19 1 16,-12 15 0-16,23 17-1 16,-8 19 1-16,6 22 2 15,1 19-1-15,0 19 0 16,-2 16 1-16,-7 10 0 0,-8 10-1 15,-15 3 2-15,-15 4 1 16,-14-9-3-16,-12-5 2 16,-12-17-1-16,-8-16 0 15,-5-18-3-15,-5-27-3 16,20-13-29-16,-10-39-7 15,23-17 0-15,1-30-2 16</inkml:trace>
  <inkml:trace contextRef="#ctx0" brushRef="#br1" timeOffset="10483.5996">3390 6086 95 0,'5'-24'37'0,"-5"24"-1"16,0 0 0-16,-5 36-33 15,1 9-2-15,-4 14 1 16,1 16 0-16,-4 10 0 15,2 11-2-15,-1 0 1 16,5-3-2-16,0-11 1 16,9-9-11-16,-4-24-25 15,11-15 1-15,-6-23 0 16,7-12-2-16</inkml:trace>
  <inkml:trace contextRef="#ctx0" brushRef="#br1" timeOffset="10634.6083">3240 6643 103 0,'-32'-12'36'0,"16"12"2"0,0-10-1 15,16 10-32-15,21-30-2 16,14-2-3-16,13-5-9 16,8-18-29-16,15-7 1 15,3-15-1-15,7-1 0 16</inkml:trace>
  <inkml:trace contextRef="#ctx0" brushRef="#br1" timeOffset="10995.6289">3813 5821 102 0,'-27'45'37'0,"-6"5"1"0,9 14-1 16,-3 1-34-16,8 10 1 16,3 0 0-16,6 4 1 15,0 1-1-15,6-3 0 16,2-9-1-16,7-4 0 15,1-14-2-15,5-9 2 16,0-13-3-16,8-15 1 16,0-16-1-16,5-12 0 15,1-11 0-15,2-4 1 16,-4-5-1-16,0 2 1 15,-1 3-1-15,-3 10 0 16,-4 12 1-16,-3 13-2 16,-1 13 1-16,-4 10-1 15,2 7-1-15,4-4-1 16,8 5-2-16,-1-13-3 0,15 6-18 15,-9-30-12-15,17-4-1 16,-10-20 2-16,10-3-2 16</inkml:trace>
  <inkml:trace contextRef="#ctx0" brushRef="#br1" timeOffset="11165.6387">4268 6387 98 0,'0'0'36'0,"-17"20"0"16,10 11-1-16,-7 0-28 15,4 10-3-15,0 1-1 16,7 0-1-16,3-4 0 15,2-12-2-15,9-2-15 16,-11-24-20-16,32-24-3 16,-10-13 0-16,7-9-1 0</inkml:trace>
  <inkml:trace contextRef="#ctx0" brushRef="#br1" timeOffset="11550.6607">4425 6160 107 0,'-13'17'39'0,"11"5"1"15,2-22-1-15,0 18-37 16,9-13 0-16,8 5 1 16,2 1-1-16,1 9 0 15,-5 2 0-15,2 10 1 16,-11 7-1-16,-3 8 0 15,-6 5 0-15,-6 1 0 0,-3-2-1 16,-2-7 2-16,1-12-1 16,3-8-2-16,10-24 0 15,0 0 0-15,11-24 0 16,8-8 0-16,8-7 0 15,-1-3 0-15,4 0 0 16,4 1-3-16,-3 10 3 16,-4 8-2-16,0 14 1 15,-9 8 1-15,2 10-1 16,-4 9 0-16,3 10-2 15,-3 0-1-15,5 13-7 16,-6-15-20-16,15 7-9 16,-7-13 1-16,14-2-2 15</inkml:trace>
  <inkml:trace contextRef="#ctx0" brushRef="#br1" timeOffset="11950.6836">5112 6364 106 0,'-26'12'39'16,"-9"0"1"-16,9 22-2 15,-5-3-32-15,10 5 0 16,2 0-2-16,18-2 0 16,7-12-2-16,15-8 0 15,10-16-1-15,6-15-1 16,6-7 0-16,3-14 1 15,-1-6-1-15,-1-3-1 16,-8 1 0-16,-7 7 0 16,-6 8 1-16,-5 13-2 0,-5 18 2 15,-5 20 0-15,-8 29 0 16,0 26 1-16,-10 26-1 15,-4 20 0-15,-2 13 0 16,-7 9 2-16,-7 0-2 16,-5-6 0-16,-4-15 1 15,-5-23 0-15,-4-24-1 16,4-22 2-16,-2-23-3 15,-2-25-4-15,10-12-8 16,-14-38-10-16,23-7-18 16,-16-21-1-16,8-10-1 15,-2-14 0-15</inkml:trace>
  <inkml:trace contextRef="#ctx0" brushRef="#br1" timeOffset="12840.7345">13960 13486 79 0,'12'-2'39'16,"3"-12"-1"-16,17 7 1 0,4 0-37 15,12-2 0-15,10-2-1 16,6 15 1-16,-8 6-1 16,-8 20 1-16,-18 16-1 15,-14 16 1-15,-19 14-2 16,-21 10 0-16,-13 5 0 15,-7-4 0-15,-2-10 0 16,5-16 0-16,12-23-1 16,9-22 0-16,26-33 2 15,17-22 0-15,15-26 0 16,18-18 0-16,10-17 0 15,6-7 0-15,6-8 1 16,0 8-1-16,-10 13 0 16,-8 15 1-16,-20 20-1 0,-16 26 1 15,-24 33-1-15,0 0 1 16,-20 54-1-16,-15 13-1 15,-6 15 1-15,5 7 0 16,9 5-1-16,16-1 1 16,15-8-3-16,15-22-7 15,36 1-16-15,4-30-16 16,30-5-1-16,1-17-2 15,18-4 2-15</inkml:trace>
  <inkml:trace contextRef="#ctx0" brushRef="#br1" timeOffset="13185.7542">15386 13947 70 0,'7'-18'38'16,"-7"18"0"-16,0 0-1 16,7 37-32-16,-12 1-3 15,1 11 0-15,-4 14 0 16,-1 9-2-16,3 6 0 0,-2-7-5 15,12 5-32-15,-7-17 0 16,9-5-2-16,-2-18 2 16</inkml:trace>
  <inkml:trace contextRef="#ctx0" brushRef="#br1" timeOffset="13352.7638">15315 14380 66 0,'-23'-13'40'15,"-3"-11"0"-15,19 10 0 16,4-10-24-16,18-3-12 15,13-7-2-15,18-9-5 16,21 5-28-16,3-19-10 0,13 6 3 16,-2-13-3-16</inkml:trace>
  <inkml:trace contextRef="#ctx0" brushRef="#br1" timeOffset="13711.7843">16039 13594 79 0,'-42'34'40'15,"9"18"0"-15,-15 3-1 16,10 15-33-16,-10 9-2 16,7 9 0-16,-2 1-2 15,9 4 0-15,6-11-1 16,10-4-1-16,9-17 1 0,11-10 0 15,8-15-1-15,10-14 0 16,3-18 0-16,11-8 0 16,-1-13 1-16,2-3-1 15,-2-5 0-15,-6 0 0 16,-2 2 1-16,-6 5-1 15,-3 3 0-15,-16 15 0 16,15 0 1-16,-13 15-1 16,-1 6-1-16,-1 8 0 15,4 5-3-15,-1-2-1 16,11 6-6-16,-7-19-17 15,18 5-12-15,-3-21 0 16,17-2 0-16</inkml:trace>
  <inkml:trace contextRef="#ctx0" brushRef="#br1" timeOffset="13899.795">16340 14259 66 0,'1'-19'37'16,"-1"19"0"-16,0 0 0 16,-2 21-28-16,-7 3-3 15,4 13-2-15,-3 3-2 16,2 2 0-16,0-2 0 15,4-3-1-15,0-3-2 16,2-17-6-16,14-1-28 16,-14-16-3-16,22-19-1 15,-8-14 1-15</inkml:trace>
  <inkml:trace contextRef="#ctx0" brushRef="#br1" timeOffset="14304.8182">16548 14072 88 0,'-10'13'40'0,"10"7"-1"15,0-20-2-15,-3 26-32 16,9-10-1-16,4 2-2 16,3 6 1-16,1 4-1 15,-5 4 0-15,-2 6-1 16,-5 4 1-16,-5-3-1 15,-3 3 0-15,-3-8 0 16,1-5 0-16,2-9-1 16,6-20 1-16,0 0-1 15,12-16 0-15,9-16-1 0,6-8 2 16,3-4-2-16,4-6 1 15,2 2 0-15,-3 3 0 16,-4 8 0-16,-5 12 0 16,-3 10 0-16,-9 14 0 15,-4 14-1-15,-3 7 1 16,-1 13-1-16,1 2-1 15,2 6-1-15,7-4-1 16,8-5-3-16,15 3-7 16,-5-27-15-16,26 7-10 15,-6-25 0-15,18 3-1 16,-8-16 2-16</inkml:trace>
  <inkml:trace contextRef="#ctx0" brushRef="#br1" timeOffset="14710.8414">17412 14170 88 0,'-39'-8'39'0,"2"16"0"16,-11-1-1-16,3 17-33 15,3 6-1-15,8 6-1 16,6 1-1-16,12 3-1 16,8-5 1-16,13-9-1 15,9-11-1-15,9-9 1 16,8-15 0-16,7-11-1 15,4-11 1-15,2-9-1 16,0-3 1-16,-2-4-1 16,-4 5 0-16,-6 3 0 15,-3 11 0-15,-9 11 0 16,-6 17 0-16,-7 20 0 0,-9 21 0 15,-6 24 0-15,-8 22 0 16,-3 18-1-16,-7 14 0 16,-3 5 0-16,-1 3 0 15,-7-3 1-15,-1-11-1 16,-4-16 1-16,-2-22 0 15,-1-18 0-15,-4-21 0 16,-3-20-1-16,2-19-2 16,-4-25-2-16,8-14-8 15,-13-34-7-15,16-3-12 16,-15-33-10-16,9-11-1 15,-3-20 2-15</inkml:trace>
  <inkml:trace contextRef="#ctx0" brushRef="#br1" timeOffset="15747.9007">15084 6014 76 0,'5'-16'36'0,"-5"16"-1"15,-5-12 1-15,5 12-30 0,-20 17-1 16,8 6 1-16,-5 7-1 15,0 7 0-15,-1 4-1 16,3 4-1-16,1 0 0 16,9 1-1-16,6-8-1 15,10 1 1-15,13-10-2 16,12-5 1-16,13-12-1 15,5-8 0-15,9-7 1 16,-1-15-1-16,0-5 0 16,1-11 0-16,-8-8 1 15,-10-2-1-15,-10-1 1 16,-11 2-1-16,-5 6 1 0,-8 6-1 15,-6 14 1-15,-5 17-1 16,-9 11 0-16,2 21 0 16,-5 25 0-16,0 26 2 15,-5 20-2-15,0 22 2 16,-6 18-2-16,-3 6 0 15,-8 4-1-15,-7 3 2 16,-11-8-2-16,-9-8 1 16,-6-21-1-16,-8-17 0 15,3-23 1-15,-4-23-1 16,5-22-5-16,0-39-17 15,30-17-15-15,2-33-1 16,23-19 0-16,12-30-2 16</inkml:trace>
  <inkml:trace contextRef="#ctx0" brushRef="#br1" timeOffset="15965.9132">16194 6304 103 0,'23'6'39'0,"-4"-12"-1"16,13 2-1-16,7-12-36 15,5-3-1-15,16-2-2 16,-6-12-28-16,16 12-7 15,-7-5 0-15,1 8-1 16</inkml:trace>
  <inkml:trace contextRef="#ctx0" brushRef="#br1" timeOffset="16141.9233">16243 6499 89 0,'-45'42'39'0,"25"-8"4"15,17-19-4-15,33-8-10 16,22-18-32-16,17-21-32 15,33-2-4-15,7-12-2 16,13 0 0-16</inkml:trace>
  <inkml:trace contextRef="#ctx0" brushRef="#br1" timeOffset="17393.9949">17790 6244 58 0,'-5'-22'33'0,"-6"-2"0"16,-7-5-1-16,-1 12-21 15,-13-9 0-15,3 15-3 16,-12 2 0-16,2 17-1 0,-7 8-2 16,5 14 0-16,-4 9-2 15,5 13 0-15,5 2 0 16,6 1 1-16,8-3-2 15,9-8 2-15,12-8-2 16,13-14 1-16,10-13-1 16,8-19 0-16,10-12-2 15,1-9-1-15,3-7 2 16,0-6-2-16,-3-2 1 15,-5 6-2-15,-8 4 3 16,-10 12-1-16,-2 16 0 16,-17 8 0-16,6 33 0 15,-8 13 2-15,-6 24-2 16,-6 17 2-16,3 22-2 0,-8 15 1 15,2 7-1-15,-4 2 2 16,0-4-2-16,0-6-1 16,-3-14 1-16,-3-18 0 15,1-20 0-15,-2-19 1 16,0-22-1-16,2-20 1 15,3-25-1-15,6-23 0 16,5-22 0-16,8-18 1 16,6-19-1-16,7-9 1 15,6-3 0-15,5 3-1 16,8 9-1-16,-3 5-3 15,12 24-13-15,-10 0-21 16,17 21-1-16,-7-1-2 0,12 11 0 16</inkml:trace>
  <inkml:trace contextRef="#ctx0" brushRef="#br1" timeOffset="18076.0339">18235 6221 101 0,'-3'11'36'16,"-1"11"1"-16,-14 2-3 15,0 13-31-15,-4 3 0 16,3 6 2-16,-2 1-2 16,2 1 1-16,4-7-1 15,3-3 0-15,2-11-1 16,6-10 2-16,4-17-3 0,0 0 0 15,14-17-1 1,-1-12-2-16,5-10 3 0,-1-4-2 16,2-7 1-16,0-1-1 15,0 3 1-15,-2 8-1 16,-3 4 1-16,-4 13 0 15,-1 7 1-15,4 10-1 16,0 9 0-16,5 3 0 16,4 6 1-16,10-2-1 15,6-2 0-15,6-2 0 16,9-5 0-16,3-4 0 15,3-4 1-15,-4-3-1 16,-6-2 0-16,-5 2 1 16,-13 2-1-16,-13 1 0 15,-18 7 0-15,0 0 1 0,-24 9-1 16,-6 7 0-16,-7 8 0 15,-6 9 0-15,-1 8 1 16,-1 4 1-16,5 6-1 16,8-4 2-16,10-4-2 15,13-4 1-15,10-13-1 16,10-13 2-16,15-14-3 15,8-13 0-15,6-17 0 16,5-8-2-16,2-8 2 16,-5-5-2-16,-3 0 2 15,-8 6-1-15,-9 6 1 16,-7 10 0-16,-10 18 0 15,-5 12 0-15,-8 14 0 16,-4 13 0-16,0 10-1 0,2 6 2 16,9 4-5-16,2-3 0 15,18 3-9-15,-1-20-15 16,25 2-12-16,3-23 4 15,19-1-3-15,-2-15-3 16</inkml:trace>
  <inkml:trace contextRef="#ctx0" brushRef="#br1" timeOffset="18444.055">19325 6302 86 0,'-25'-5'38'16,"-16"3"1"-16,3 15 0 16,-11-4-15-16,8 20-19 15,-1 1-1-15,10 7 1 16,7 2-2-16,11-1 1 0,14-8-2 15,14-9 1-15,15-11 0 16,13-17-3-16,5-15 0 16,10-10 0-16,3-14 0 15,3-10 0-15,-5-5 0 16,-5-6-3-16,-11-2 4 15,-6 4-1-15,-13 6 2 16,-4 11-2-16,-15 14 0 16,-7 17 0-16,-12 23 0 15,-5 19 0-15,-4 23 0 16,-4 17 0-16,0 12 0 15,5 3 0-15,8 3 0 16,7-10-3-16,17-2-3 16,5-25-9-16,29 2-16 15,-6-28-7-15,21-6-2 0,-6-24 0 16,9-1 1-16</inkml:trace>
  <inkml:trace contextRef="#ctx0" brushRef="#br1" timeOffset="18610.0645">19890 6362 113 0,'-19'0'38'0,"9"18"1"15,-9-1-2-15,4 10-32 16,5 4-2-16,5 4 0 16,6-2-2-16,3-4-2 15,9 3-11-15,-7-20-22 16,14-4-5-16,-6-17 0 15,12-4 0-15</inkml:trace>
  <inkml:trace contextRef="#ctx0" brushRef="#br1" timeOffset="18746.0722">19849 6014 105 0,'-14'-16'23'0,"14"16"-22"16,-10 12-1-16,14 6-35 15,7-5-2-15</inkml:trace>
  <inkml:trace contextRef="#ctx0" brushRef="#br1" timeOffset="19376.1083">20242 6372 105 0,'-1'11'36'0,"9"-1"3"16,-8-10-2-16,15-5-33 16,3-7 0-16,8-1-1 15,-3-7 0-15,5-1-1 16,-9-4 1-16,0-2-2 15,-6 1 1-15,-9 2-1 16,-7 7 0-16,-11 4 0 16,-6 8-1-16,-4 10 0 15,-7 11 0-15,-3 11 1 16,-3 7 0-16,-1 8-1 15,8 3 1-15,6-1 1 16,12-5-1-16,12-5 2 0,15-10-2 16,17-11 2-16,16-8-3 15,8-13 0-15,10-7 0 16,0-5 0-16,-2-2 0 15,-5 0 0-15,-9 4 0 16,-11 1-2-16,-12 9 2 16,-12 8 0-16,-15 0 0 15,-1 22 2-15,-8-3-2 16,-7 7 0-16,-1-1 0 15,1 6 0-15,5-3 0 16,2-5 0-16,8-6 0 16,1-17 0-16,20 12 0 15,-2-23 0-15,4-7 0 16,2-5 0-16,1-8 0 0,1-3 0 15,-3-2 0-15,-7 5 0 16,-1 5 0-16,-6 7 0 16,-9 19 0-16,10-12 0 15,-10 12 0-15,-2 26 0 16,1-5 0-16,2 5 0 15,4 1 0-15,4-4-3 16,10-2-4-16,-2-22-13 16,20 5-11-16,-3-26-8 15,16-3-1-15,-5-19-2 16,13-8 2-16</inkml:trace>
  <inkml:trace contextRef="#ctx0" brushRef="#br1" timeOffset="19541.1177">21376 5800 106 0,'-25'57'40'15,"1"26"0"-15,-13 5 0 16,12 11-32-16,-2-7-3 16,7-7-6-16,11-2-16 15,-5-27-17-15,20-16-7 16,-2-23 1-16,15-14 0 15</inkml:trace>
  <inkml:trace contextRef="#ctx0" brushRef="#br1" timeOffset="19715.1277">21163 6188 133 0,'-25'-6'44'0,"25"6"-2"16,0 0-6-16,19 7-36 16,18-7 0-16,12-14-10 15,30 15-20-15,-7-15-10 16,24 12-3-16,2-7 0 15,14 9-1-15</inkml:trace>
  <inkml:trace contextRef="#ctx0" brushRef="#br1" timeOffset="20120.1508">22045 6605 135 0,'0'0'43'16,"-14"0"-4"-16,7-14-11 15,7 14-61-15,4-25-7 16,4 10-4-16,-2-7 1 16</inkml:trace>
  <inkml:trace contextRef="#ctx0" brushRef="#br1" timeOffset="20788.1889">22702 6001 102 0,'-10'-13'38'0,"25"5"0"16,7-9 0-16,17 9-29 15,7-3-7-15,15 8-1 16,1 5 1-16,0 12 0 16,-15 7 0-16,-11 15 1 15,-22 6-1-15,-20 9 0 16,-23 6 0-16,-18 6 0 15,-18-2 0-15,-3-2 1 16,-2-8-2-16,12-11 0 16,16-15 0-16,22-13-1 15,20-12 0-15,33-32 0 16,19-6 0-16,19-17-1 15,12-6 2-15,9-8-2 16,-3 0 1-16,-8 2 1 0,-15 8 1 16,-17 11-2-16,-21 15 0 15,-21 18 0-15,-19 22 0 16,-19 20 0-16,-14 19 0 15,-5 15 0-15,-2 12 0 16,3 5 0-16,18 3 0 16,9-13-7-16,32 9-13 15,0-29-12-15,36-2-11 16,6-21 2-16,17-4-4 15</inkml:trace>
  <inkml:trace contextRef="#ctx0" brushRef="#br1" timeOffset="21118.2079">23528 6538 97 0,'24'-42'39'0,"0"20"0"16,-20 3-1-16,-4 19-24 15,-6 14-11-15,-7 12 0 16,-6 15-1-16,-1 10 0 0,-3 12-1 16,0 3-1-16,0 7-1 15,5-7-2-15,14 11-23 16,-10-22-11-16,14-4-1 15,-7-18 0-15,12-5-1 16</inkml:trace>
  <inkml:trace contextRef="#ctx0" brushRef="#br1" timeOffset="21284.2174">23321 6947 124 0,'-26'-14'39'0,"-5"-7"1"16,17 9-1-16,2-4-35 15,29-3-3-15,20 4-4 16,4-15-21-16,22 10-14 15,-2-8-3-15,15 8 1 0,-4-13-1 16</inkml:trace>
  <inkml:trace contextRef="#ctx0" brushRef="#br1" timeOffset="21635.2375">23894 6418 98 0,'-24'33'39'15,"-11"2"1"-15,8 18 1 16,-11-6-24-16,13 16-11 15,-7-1-1-15,10 5-1 16,0-7-1-16,8-2-1 16,4-9-2-16,9-11 0 15,9-10 0-15,6-12 0 0,8-12 0 16,6-15 0-16,2-4 0 15,0-5 0-15,1-8 0 16,-2 3 0-16,-4-3 0 16,-3 9 0-16,-6 3 0 15,-3 11 0-15,-13 5 0 16,11 16 0-16,-11 4 0 15,0 6 0-15,0 11-4 16,-1-7-1-16,7 10-4 16,-9-18-18-16,23 11-8 15,-9-16-6-15,19-5 3 16,-6-13-2-16</inkml:trace>
  <inkml:trace contextRef="#ctx0" brushRef="#br1" timeOffset="21817.2479">24238 6938 98 0,'2'-20'37'0,"-2"20"2"16,-4-11-1-16,-1 25-26 15,-9 5-6-15,0 9-1 16,-3 8-1-16,3 6-1 16,-2-1-2-16,5 1-1 15,5-5-3-15,1-18-7 16,21 5-21-16,-16-24-10 15,29-1 2-15,-13-19-2 16</inkml:trace>
  <inkml:trace contextRef="#ctx0" brushRef="#br1" timeOffset="22186.269">24386 6824 122 0,'0'0'40'16,"16"6"2"-16,-16-6-2 15,20 6-36-15,-2 3-1 16,-4 5 1-16,-4 2-4 15,-1 7 0-15,-9 5 0 16,-1 3 0-16,-12 2 0 16,-2 1 0-16,-4-2 0 15,0-3 0-15,3-5 0 16,9-9 0-16,7-15 0 15,12-1 0-15,10-14 0 16,8-10 0-16,6-7 0 0,3-3 0 16,3-7 0-16,-6 6 0 15,-5 5 0-15,-7 8 0 16,-9 11 0-16,-15 12 0 15,0 0 0-15,-6 27 0 16,1 4-4-16,-8-6-11 16,23 17-14-16,-11-16-4 15,28 7-8-15,-1-13 0 16,20 2 1-16</inkml:trace>
  <inkml:trace contextRef="#ctx0" brushRef="#br1" timeOffset="22637.2948">25094 6986 98 0,'-2'-22'38'15,"-18"-7"1"-15,4 15 0 0,-21 0-31 16,13 14-1-16,-9 6-1 16,1 15 0-16,-6 8-1 15,3 5-1-15,3 4-1 16,10 4-1-16,6-8-2 15,13 0 0-15,6-12 0 16,12-8 0-16,10-14 0 16,7-6 0-16,5-13 0 15,1-6 0-15,1-3 0 16,-1-6 0-16,-1 3 0 15,-7 3 0-15,-9 10 0 16,-5 9 0-16,-16 9 0 16,-3 27 0-16,-10 13 0 15,-13 19 0-15,-5 16 0 0,-9 15 0 16,-3 7 0-16,-6 2 0 15,0-2 0-15,2-4 0 16,-4-14 0-16,3-12 0 16,0-22 0-16,7-21 0 15,3-16 0-15,6-16 0 16,6-18 0-16,3-20-3 15,19-2-12-15,-5-29-10 16,31 18-8-16,-11-16-5 16,26 17-5-16,-4-2 0 15,16 18 2-15</inkml:trace>
  <inkml:trace contextRef="#ctx0" brushRef="#br1" timeOffset="22801.3042">25049 7494 135 0,'-15'1'45'16,"2"1"-2"-16,-13-20-11 15,-1 0-32-15,18 2 0 16,-9-17-16-16,17 22-12 16,-21-19-8-16,15 16-9 15,-17-4 2-15,-4 7-2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532342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a fiduciary mark is and how it can help 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improve accuracy further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why curved graphs are no use to 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the gradient to this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sort of curved graphs we are likely to meet ( includes 3 inverse graphs)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curves we are expected to deal with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convert from a curved graph into a linear one – WHICH IS USEFUL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trick we play to get a gradient from a curve!!!!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an equation from a linear graph (in two steps)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Achieved in the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success in 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41160" y="1499760"/>
              <a:ext cx="821160" cy="1243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1800" y="1495440"/>
                <a:ext cx="834840" cy="126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2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737149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6720" y="259200"/>
              <a:ext cx="4466160" cy="649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0600" y="243000"/>
                <a:ext cx="4484520" cy="68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1680" y="702000"/>
              <a:ext cx="8452800" cy="4742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6920" y="693720"/>
                <a:ext cx="8483400" cy="475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1280" y="342720"/>
              <a:ext cx="6982200" cy="439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160" y="329760"/>
                <a:ext cx="7004880" cy="441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593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8880" y="119520"/>
              <a:ext cx="8123400" cy="6015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3760" y="105840"/>
                <a:ext cx="8144280" cy="603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67320" y="113040"/>
              <a:ext cx="7719480" cy="448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57240" y="98280"/>
                <a:ext cx="7740000" cy="451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86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4280" y="280800"/>
              <a:ext cx="8296560" cy="5142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800" y="266040"/>
                <a:ext cx="8307720" cy="516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84320" y="1711080"/>
              <a:ext cx="4321080" cy="2092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70280" y="1696680"/>
                <a:ext cx="4350240" cy="212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803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48880" y="545040"/>
              <a:ext cx="8192880" cy="4969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1680" y="541800"/>
                <a:ext cx="8216640" cy="498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359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5960" y="272160"/>
              <a:ext cx="8864280" cy="5524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240" y="267840"/>
                <a:ext cx="8883000" cy="554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72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1421</TotalTime>
  <Words>300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</cp:revision>
  <dcterms:created xsi:type="dcterms:W3CDTF">2006-08-16T00:00:00Z</dcterms:created>
  <dcterms:modified xsi:type="dcterms:W3CDTF">2014-03-09T22:18:17Z</dcterms:modified>
</cp:coreProperties>
</file>