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69" r:id="rId5"/>
    <p:sldId id="272" r:id="rId6"/>
    <p:sldId id="273" r:id="rId7"/>
    <p:sldId id="274" r:id="rId8"/>
    <p:sldId id="275" r:id="rId9"/>
    <p:sldId id="276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01:35:51.6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3921 5377 69 0,'-49'-16'35'16,"-8"-4"-2"-16,-3 8-7 16,-12-13-22-16,-5 7 1 15,-12-5-1-15,-5 6 0 16,-10-2 1-16,-5 7-1 15,-13 2-1-15,-10 7-1 16,-11 5 0-16,-5 6-1 16,-4 8 0-16,-9 7 0 15,-7 6-1-15,-1 6 0 0,0 1 0 16,9 7 1-16,0 1-1 15,5 6 0-15,10 1 1 16,17-1 0-16,18 3 0 16,12 0-1-16,13 3 1 15,28 1-1-15,18 5 0 16,20-1 0-16,20 1-1 15,24 1 1-15,24 1-1 16,24-2 1-16,32-4-1 16,17-5 1-16,32-5 1 15,23-6 0-15,23-8-1 16,21 0 1-16,19-7 0 15,15-2 0-15,14-6 0 16,12-2-1-16,9-5 1 16,7-6-1-16,10-6 1 0,4-8-1 15,5-11-1-15,-2-8 1 16,3-11 0-16,-2-7-1 15,-10-10 1-15,-8-2-1 16,-22-6 1-16,-19-1-1 16,-35-4 1-16,-29 3-1 15,-44 4 2-15,-40 0 0 16,-46 0-2-16,-37 0 3 15,-50 0-3-15,-38-3 2 16,-38 0-2-16,-38-3 2 16,-34 1-1-16,-28-1 0 15,-32 5 2-15,-20 15-2 16,-19 13 1-16,-14 22 0 15,-6 23-1-15,0 17-3 0,13 25-20 16,11-1-14-16,40 4-1 16,37-14-3-16,54-11 1 15</inkml:trace>
  <inkml:trace contextRef="#ctx0" brushRef="#br0" timeOffset="480.0275">9930 5724 98 0,'15'-33'37'0,"1"19"4"15,-16 14-4-15,0 0-31 0,-31 30 1 16,12 7-4 0,-4 4 3-16,9 4-4 0,2-2 3 15,19-5-3-15,26-20 2 16,26-16-2-16,33-29-3 15,43-29 3-15,54-41-3 16,42-43-1-16,91-39-8 16,-2-52-29-16,62-33-3 15,17-50-1-15,27-30-1 16</inkml:trace>
  <inkml:trace contextRef="#ctx0" brushRef="#br0" timeOffset="2459.1407">9595 6424 69 0,'-43'-11'34'15,"-8"-5"-2"-15,-4 1 1 16,-11-2-29-16,-7 7-2 15,-8-3 2-15,-4 4-1 16,-10-4 1-16,0 5-1 16,-13 0 0-16,-1 1-1 15,-4 2 1-15,-2 5-2 16,-7 2 0-16,1 5 0 15,-11 2-1-15,-4 11 0 16,-1 2 0-16,-2 3 1 16,5 4-1-16,-2 3 1 15,2 1-1-15,10 1 1 16,11-1 0-16,12-2 0 15,12 1-1-15,18 0 1 0,9-2-2 16,15 1 1-16,13 4 0 16,16 0 0-16,6 5-1 15,9-1 1-15,9 5-1 16,6-2 1-16,9 7-1 15,8-2 1-15,13-3 1 16,9 0-2-16,17-6 2 16,16-4-1-16,15-6 1 15,22-5-1-15,22-8 2 16,13-6-2-16,15-6 1 15,12-5 0-15,9-2 0 16,4-3-1-16,4-1 1 16,-1 1-1-16,-6-1 1 15,-5 0-1-15,-8-4 0 16,-8 3 1-16,-12-5-1 0,-7-2 1 15,-16-5-1-15,-11-3 2 16,-16-9-2-16,-15-4 2 16,-18-9 0-16,-11-5-1 15,-23-10 2-15,-20-5-2 16,-20-4 1-16,-21-7-2 15,-33-1 2-15,-25 7-3 16,-31 5 1-16,-33 6-2 16,-29 13 0-16,-27 11-1 15,-16 15-2-15,-14 7-6 16,10 17-27-16,-4 2 0 15,19 8 0-15,15 0-3 0</inkml:trace>
  <inkml:trace contextRef="#ctx0" brushRef="#br0" timeOffset="3338.191">8543 7559 89 0,'-71'-29'36'0,"-5"-1"-1"16,-19-8 0-16,-11 5-34 15,-13 3 0-15,-14 2 0 16,-14 4 0-16,-15 5 0 16,-20 3 0-16,-13 5 1 15,-13 1-1-15,-11 7 1 16,-3 1 0-16,1 0 1 15,-6 1-1-15,8 2 0 16,6-1 0-16,9 0 0 16,7 0-1-16,14 0 1 0,9 2-2 15,6 2 1-15,13 3-1 16,6 5 0-16,3 7-1 15,3 4 1-15,8 8-1 16,6 3 1-16,10 6 0 16,7 2 0-16,10 3-1 15,15 0 1-15,17-1-1 16,15 2 1-16,19 1-1 15,19 0 1-15,19 4-1 16,16 0-1-16,25-1 1 16,21 1 0-16,21 2 0 15,30-3 0-15,22-4 0 16,20-3 0-16,25-2 0 15,20-2 0-15,14 1 0 0,17-1 0 16,11-2 1-16,8-2-1 16,8-5 1-16,7-1 0 15,7-10 0-15,6-9 1 16,7-12 0-16,2-13 0 15,3-15 0-15,1-13 0 16,-4-11 1-16,-11-7-1 16,-16-12 0-16,-15-3 1 15,-29-4-1-15,-31-1 0 16,-35-5 0-16,-42-3 0 15,-42-4 0-15,-38 1 0 16,-54 0 0-16,-48 5 0 16,-55 9 0-16,-47 12 1 0,-53 22-1 15,-45 20 0-15,-32 18-1 16,-23 15-2-16,9 21-9 15,5-7-27-15,42 0-2 16,29-19-1-16,54-21-1 16</inkml:trace>
  <inkml:trace contextRef="#ctx0" brushRef="#br0" timeOffset="6103.3491">10811 6539 106 0,'-18'0'40'0,"12"-12"2"15,28 1-3-15,15-12-25 16,29-2-13-16,22-7-1 16,16-3-1-16,10 1 1 15,-1 1-3-15,-5 6-1 16,-8-3-8-16,-5 18-26 15,-21-6-2-15,-7 14 0 16,-23-3-1-16</inkml:trace>
  <inkml:trace contextRef="#ctx0" brushRef="#br0" timeOffset="6758.3866">12433 6037 105 0,'2'-14'38'0,"-6"0"1"16,4 14-2-16,-10 21-35 15,-1 8 0-15,-3 14-1 16,-7 20 0-16,-3 12 1 16,-9 12 2-16,-4 8-3 15,-1 2 3-15,2-4-3 16,2-8 3-16,7-13-3 15,5-13 3-15,11-20-2 16,8-15-1-16,3-24 0 16,27-22 1-16,0-16-1 15,6-14 1-15,2-18-2 16,4-11 0-16,2-14 0 15,6-7 0-15,-3-6 0 16,-1 4-3-16,-1 7 4 0,1 11-3 16,-4 14 3-16,-7 14-1 15,4 23 1-15,-5 20 1 16,-4 25-2-16,1 20 0 15,-6 18 0-15,-2 16 0 16,-3 15 0-16,-2 14 0 16,-4 9 0-16,-4 8 0 15,-7 1 0-15,-2-3 0 16,-6-7-4-16,0-12 1 15,2-8-7-15,-8-31-7 16,19-4-13-16,-15-35-11 16,10-11 2-16,-4-24-1 15,-1-9 2-15</inkml:trace>
  <inkml:trace contextRef="#ctx0" brushRef="#br0" timeOffset="6899.3947">12531 6556 124 0,'-39'-36'40'16,"20"21"1"-16,5-2-1 15,31 10-36-15,16 2-3 16,23-4-7-16,25 13-12 15,-6-12-12-15,11 18-11 16,-11-3 0-16,-8 16-2 16,-24 3 1-16</inkml:trace>
  <inkml:trace contextRef="#ctx0" brushRef="#br0" timeOffset="7688.4398">8903 7795 96 0,'0'0'38'16,"5"12"2"-16,16-16-2 16,28 4-32-16,16-8-2 15,22 1 0-15,17-8-1 16,17 3-1-16,18-4 0 15,2-1-2-15,1 2 1 16,-9 3-1-16,-13 4 0 16,-14 1 0-16,-17 2 0 15,-21 4 0-15,-20 1 0 0,-22 0 0 16,-12-2 0-16,-14 2 0 15,-18-12 0-15,-11-1 0 16,-12 0 0-16,-9-2 1 16,-12-2 0-16,-5 2 0 15,-7 3 0-15,3 3 0 16,4 2 0-16,10 4 0 15,13 3-1-15,17 0 1 16,27 0-1-16,17-2 0 16,27-1 0-16,18-3 1 15,22 1-2-15,5 4 2 16,3 1-1-16,-2 5 0 0,-13 6 0 15,-15 11 1 1,-24 7-1-16,-24 8 1 0,-27 5-1 16,-22 10 0-16,-19 1-1 15,-10-1 0-15,-7-1 0 16,1-7-2-16,13-1-4 15,0-18-9-15,36 8-8 16,2-25-16-16,30-1-1 16,9-18-1-16,25-2 1 15</inkml:trace>
  <inkml:trace contextRef="#ctx0" brushRef="#br0" timeOffset="8326.4763">10920 7648 79 0,'-23'-20'38'0,"10"12"-1"16,-5-6 1-16,18 14-26 15,-16 1-4-15,13 12-1 16,-4 4-3-16,0 11 0 16,-6 7-2-16,2 1 0 15,-8 6-1-15,3-1 0 16,-4-2 0-16,3-4-1 15,1-13 0-15,4-2 0 16,12-20 1-16,0 0 0 16,8-21 0-16,7-11 0 15,8-11 0-15,1-5 1 0,5-10-1 16,-4-5 0-16,2 3-1 15,-8 5 0-15,-1 6 1 16,-7 10-1-16,0 9 0 16,-7 14 1-16,-4 16-1 15,0 0 0-15,14 17 0 16,-4 5 1-16,4 2-1 15,8-1 1-15,6 0-1 16,8-4 1-16,7-9-1 16,12-8 1-16,-2-6 0 15,5-8 0-15,-2-5-1 16,-8-6 1-16,-2 0-1 0,-12 1 1 15,-10 1-1-15,-5 6 2 16,-19 15-2-16,0 0 0 16,0 0 0-16,-7 28 0 15,-9 5 0-15,0 9-2 16,6 7 0-16,0 5-1 15,10 6-4-15,2-14-5 16,26 14-7-16,-7-28-5 16,29 9-12-16,-2-21-5 15,15-2-2-15,1-13 2 16</inkml:trace>
  <inkml:trace contextRef="#ctx0" brushRef="#br0" timeOffset="8875.5077">12249 8034 80 0,'0'0'39'16,"10"17"-2"-16,-10-17 2 16,0 0-33-16,-10 8-1 15,10-8-1-15,-24-20 0 16,5 1 0-16,-7-7-1 15,-5-8-1-15,-3-10 0 16,1-8-1-16,-1-13 1 0,3-9-1 16,11-7 0-16,5-2-1 15,11 1 2-15,9-2-2 16,8 8 1-16,6 9 1 15,10 14-1-15,1 14 1 16,1 14-1-16,3 13 1 16,-5 6-1-16,-3 20-2 15,-6 7 0-15,-6 9 0 16,-15 11 1-16,-10 11-2 15,-12 7 2-15,-11 7-1 16,-6 8 0-16,-6-4 2 16,0 1 0-16,6-3 0 15,6-5-1-15,11-6 1 16,16-9-1-16,15-9 0 0,20-14-1 15,14-9-2-15,19-8-2 16,6-14-4-16,26 2-13 16,-12-26-12-16,16 5-4 15,-7-17-2-15,2 5 0 16</inkml:trace>
  <inkml:trace contextRef="#ctx0" brushRef="#br0" timeOffset="9078.5193">12877 7406 101 0,'-26'-4'39'15,"7"18"1"-15,-9 3-1 16,9 7-34-16,-4 14-3 16,3 10 1-16,-1 7-2 0,0 4 1 15,4 1-3-15,3-4 0 16,7 3-4-16,1-23-9 15,21 11-16-15,-9-27-9 16,16-4-1-16,-3-17-1 16</inkml:trace>
  <inkml:trace contextRef="#ctx0" brushRef="#br0" timeOffset="9266.5301">12842 7445 94 0,'-5'-14'41'16,"-4"0"0"-16,23 9-1 0,0-4-24 15,24-2-15-15,9-1-3 16,9-4-3-16,16 9-10 16,-15-10-17-16,11 13-9 15,-18-4 2-15,-9 13-3 16</inkml:trace>
  <inkml:trace contextRef="#ctx0" brushRef="#br0" timeOffset="9480.5423">12831 7614 103 0,'-41'33'39'0,"8"-16"1"16,29 1-1-16,4-18-35 16,52 5-1-16,8-14-1 15,13-4 0-15,5-2-1 0,1-2-2 16,-2 1 0-16,-13-4-5 15,-8 20-13-15,-36-10-15 16,-20 10-7-16,-13 15 1 16,-17 8-1-16</inkml:trace>
  <inkml:trace contextRef="#ctx0" brushRef="#br0" timeOffset="9634.5511">12747 7973 106 0,'-1'10'41'0,"39"-4"1"15,16-21-1-15,35-16-37 16,15 0-5-16,7-12-10 15,19 14-9-15,-20-16-9 16,8 21-12-16,-26 1 0 0,-5 15-3 16,-29 4 2-16</inkml:trace>
  <inkml:trace contextRef="#ctx0" brushRef="#br0" timeOffset="9784.5597">13635 8062 109 0,'-43'12'44'15,"16"-5"-2"-15,-2-19-3 16,19-15-42-16,24 7-14 15,-9-18-5-15,29 18-12 16,-14-11-8-16,9 7-1 16,-7 0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02:15:43.89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8139 15043 64 0,'4'-37'39'16,"2"16"-1"-16,-11-8-6 0,5 29-29 16,-2-14 0-1,0 27-1-15,-4 13 0 0,-1 16 0 16,-5 11-1-16,2 7 1 15,-3 4-2-15,8 0 2 16,0-4-1-16,5-6 0 16,8-12 0-16,5-14-1 15,9-12 1-15,1-13 0 16,8-11 0-16,4-12 0 15,-3-8-1-15,5-10 2 16,-2-7-2-16,1-7 1 16,-5-2 0-16,1 3-1 15,-8-1 1-15,-1 10-1 16,-8 7 0-16,-1 15 1 15,-14 20-1-15,14 8 0 0,-15 22 1 16,1 16 0-16,-4 10-1 16,0 6 1-16,7 4-1 15,3-4 0-15,7-9 0 16,8-10 0-16,10-19 0 15,5-14 1-15,8-20 0 16,0-13 0-16,-1-18 0 16,0-9 0-16,-6-9-1 15,-5-5 1-15,-8 0-2 16,-11-3-2-16,-4 13 0 15,-7 4-3-15,-1 19 0 16,-8 2-5-16,7 29-18 16,0 0-10-16,0 0-1 15,-8 14 2-15</inkml:trace>
  <inkml:trace contextRef="#ctx0" brushRef="#br0" timeOffset="362.0207">9079 15110 40 0,'-1'17'37'0,"5"6"2"15,-10-6-1-15,10 10-18 16,0-13-14-16,7 1-1 16,6-12-1-16,10-2 0 15,6-10-1-15,3-7-1 16,4-6 0-16,-1-7-1 15,-5 2 1-15,-6-2-1 16,-9 1-1-16,-12 4 1 16,-14 8-1-16,-14 5 0 0,-10 12 0 15,-10 11 0-15,-10 9-1 16,-3 10 1-16,0 10-1 15,5 7 1-15,8 0-1 16,12-1 1-16,17-3-1 16,15-10 0-16,22-12-1 15,15-11-1-15,21-10-2 16,5-18-3-16,23 5-18 15,-5-18-13-15,5 2-1 16,-9-10 2-16</inkml:trace>
  <inkml:trace contextRef="#ctx0" brushRef="#br0" timeOffset="677.0387">9744 15105 69 0,'-35'14'41'0,"3"17"-1"16,-14-3-1-16,7 14-33 16,4-2-1-16,14 3-2 15,8-8 1-15,15-6-2 16,11-15 0-16,17-15 0 15,11-18-1-15,8-12 0 16,7-17 1-16,3-17-1 16,-3-11-1-16,-4-11 0 15,-8 0 1-15,-8 0 0 16,-7 8-1-16,-11 8 1 15,-12 17 0-15,-11 20-1 16,-7 23 0-16,-9 26 1 16,-7 23-1-16,-1 21-1 15,1 16-1-15,1 6-3 0,16 13-5 16,-4-18-9-16,35 12-15 15,-2-26-6-15,23-2-3 16,4-21 0-16</inkml:trace>
  <inkml:trace contextRef="#ctx0" brushRef="#br0" timeOffset="5424.3103">10822 14854 62 0,'0'0'41'0,"0"0"-3"15,-16 22 2-15,13-2-37 16,-3 11-2-16,2 8-1 16,1 3-1-16,0 3-1 15,4 4-4-15,-5-17-10 16,15 4-21-16,-4-13-1 15,7-4-1-15,-2-16 1 16</inkml:trace>
  <inkml:trace contextRef="#ctx0" brushRef="#br0" timeOffset="5777.3305">10995 14887 48 0,'0'0'38'0,"-1"-19"0"15,1 19 0-15,4-14-28 16,7 9-5-16,-11 5-1 15,27-18-1-15,-6 5-1 16,5-1 0-16,4 0 0 16,-1 4-1-16,-1 2 0 15,2 4 0-15,-8 7 0 16,-5 8 0-16,-11 10-1 15,-8 10 1-15,-7 5 0 16,-5 8 0-16,-9 5-1 16,-1 2 2-16,-2 0-2 15,3-4 2-15,4-10-2 16,11-4 1-16,4-12 0 0,11-9-1 15,6-12-1-15,12-15-2 16,12-6-2-16,-2-21-23 16,19 8-11-16,-4-15 0 15,14 0-3-15</inkml:trace>
  <inkml:trace contextRef="#ctx0" brushRef="#br0" timeOffset="5973.3417">11716 14529 66 0,'-23'51'38'16,"-13"8"0"-16,6 17 0 16,-6 4-34-16,2 12-2 0,0 2-1 15,2-2-4-15,14 2-16 16,1-24-19-16,15-7 0 15,2-19-1-15,16-13 1 16</inkml:trace>
  <inkml:trace contextRef="#ctx0" brushRef="#br0" timeOffset="6461.3696">11775 14809 67 0,'-14'-1'41'0,"14"1"-1"16,-14 1 0-16,14-1-36 16,19-10-1-16,3 4 0 15,2-1-1-15,0 0 0 16,4 2-1-16,-1 3-1 15,-6 3 1-15,-5 4-1 16,-16-5 0-16,11 20 1 16,-14-5-1-16,-3 4 0 15,-8 0 0-15,0 2 1 16,0 1-1-16,0-3 1 15,4-3-1-15,5-3 1 16,5-13-1-16,11 14 1 16,7-14-1-16,7-2 0 0,4 1 0 15,2 1 0-15,-1 3 0 16,0 7 0-16,-11 6 0 15,-9 9 1-15,-10 11-1 16,-15 5 1-16,-7 7 0 16,-8-2 0-16,-5 0-1 15,-1-3 1-15,7-10-2 16,5-11 0-16,9-8-3 15,1-25-11-15,14 11-25 16,12-42-1-16,11 5-1 16,-2-12 0-16</inkml:trace>
  <inkml:trace contextRef="#ctx0" brushRef="#br0" timeOffset="15424.8823">13128 15573 25 0,'-20'-9'33'15,"7"2"2"-15,13 7-2 16,-24-10-24-16,24 10-1 0,-14-6-1 15,14 6 0-15,0 0-2 16,0 0 0-16,-10 3-1 16,10-3-1-16,3 15-1 15,4-2 0-15,0-1-1 16,5 1 0-16,-2-1-1 15,5 1 1-15,3-5-1 16,-3-1 1-16,-1-5-1 16,-1-3 1-16,-2-4-1 15,-11 5 1-15,14-15-1 16,-14 15 0-16,-1-15 1 15,1 15-1-15,-18-15 1 16,3 12-1-16,0-1 0 16,-2 4 1-16,-1 5 0 15,5 0-1-15,1 5 0 0,6 4 1 16,3 0-1-16,7-1 0 15,2 2 1-15,7-1-1 16,2-2 0-16,2-4 0 16,1-4 1-16,-1-5-1 15,2-7 0-15,-6-1 1 16,1-6 0-16,-4-5-1 15,-3 0 1-15,-4-1-1 16,-1 1 1-16,-5 4 0 16,-5 4-1-16,-3 6 1 15,-3 7-1-15,-2 7 0 16,-2 6 0-16,-1 5 1 16,2-2-1-16,3 2 0 15,5-3 0-15,4-2 0 0,5-14 0 16,9 14 0-16,1-14 0 15,3-3 0-15,2-3 0 16,-1-2-2-16,1 2-3 16,-8-10-31-16,7 15-2 15,-11-12-2-15,7 12 0 16</inkml:trace>
  <inkml:trace contextRef="#ctx0" brushRef="#br0" timeOffset="17348.9923">13114 14749 50 0,'0'0'37'0,"-9"-15"0"16,9 15-1-16,-20 7-30 15,10 2-2-15,-4-2 0 16,3 8-1-16,1-4 0 16,5 1-1-16,5-12 0 15,4 15 0-15,6-15-1 16,6-5 0-16,6-2 0 15,4-3 0-15,2-4 0 0,1 0 0 16,-6-2-1-16,-1 1 0 16,-7 6 1-16,-15 9-1 15,8-13 1-15,-8 13-1 16,-23 13 1-16,1 1 0 15,-4 4 0-15,-2 1 0 16,4-1 0-16,4-2 1 16,7-1-2-16,13-15 1 15,0 0 0-15,16 1-1 16,8-10 0-16,3-7-3 15,7 7-5-15,-10-12-30 16,13 14-1-16,-15-8-2 16,2 12 0-16</inkml:trace>
  <inkml:trace contextRef="#ctx0" brushRef="#br0" timeOffset="17911.0245">13867 14540 57 0,'0'0'38'15,"0"-21"-2"-15,0 21 1 16,-29 11-25-16,6 9-8 15,-15 6 0-15,3 11-2 16,-7 0 0-16,4 1-1 16,2-4 1-16,12-1-2 15,10-10 1-15,14-10-1 16,15-6 0-16,13-6 1 15,9-7 0-15,6 0 0 0,4-1-1 16,-3 0 1-16,-3 6-1 16,-5 7 0-16,-13 6 0 15,-13 8 0-15,-11 8 0 16,-12 8-1-16,-6 3 0 15,-8-3-1-15,4-1-1 16,-2-14-4-16,18 8-19 16,7-29-11-16,0 0-1 15,22-28-1-15</inkml:trace>
  <inkml:trace contextRef="#ctx0" brushRef="#br0" timeOffset="18115.0361">14230 14700 52 0,'0'0'38'0,"4"20"0"16,-15-4-1-16,-1 19-18 15,-8-5-16-15,6 9-1 16,-2-2 0-16,2 3-1 16,5-6-1-16,3-7-2 15,6-1-3-15,0-26-2 16,18 24-18-16,-8-37-12 15,16 2-1-15,-8-23 1 16,16 1 1-16</inkml:trace>
  <inkml:trace contextRef="#ctx0" brushRef="#br0" timeOffset="18258.0443">14325 14526 62 0,'-17'-21'37'0,"-9"5"-2"16,7 15 1-16,-6 5-30 16,10 9-6-16,8 6-3 15,4-5-10-15,22 9-22 16,-4-6 0-16,21 3-1 15,1-8 2-15</inkml:trace>
  <inkml:trace contextRef="#ctx0" brushRef="#br0" timeOffset="18700.0696">14684 14765 63 0,'-13'25'37'0,"-6"-17"0"16,4 11 0-16,-6-7-31 15,1 6-1-15,-1-2-1 0,3 4-1 16,3-3-1-16,7 1 0 15,6-6 0-15,2-12 0 16,10 10-1-16,3-14 0 16,3-8 0-16,4-6 0 15,-2-5 0-15,5-3 0 16,-3-2 0-16,-1 0-1 15,-2 5 0-15,2 2 0 16,-6 10 1-16,-1 9-2 16,-2 10 1-16,-1 18 0 15,-5 10 0-15,1 16 0 16,-6 14 0-16,1 9 0 15,-5 8 0-15,3 1 1 16,-5-3-1-16,-2-5 0 16,-2-8 1-16,1-13-1 0,-3-14 1 15,2-13-1-15,-2-16 0 16,-1-14-2-16,0-13 1 15,4-15 0-15,5-8-3 16,-3-19-4-16,17 9-18 16,-10-22-11-16,15 8-2 15,-7-6 0-15,16 13-1 16</inkml:trace>
  <inkml:trace contextRef="#ctx0" brushRef="#br0" timeOffset="19129.0941">15671 14361 75 0,'-5'-34'40'0,"5"11"-2"0,-19 1 1 15,3 11-35-15,-8 15-1 16,-4 15-1-16,-6 14 0 15,0 13 1-15,-1 15-2 16,1 7-1-16,3 6 0 16,8 7 0-16,8-3-1 15,6-7-1-15,11 0-3 16,-1-21-22-16,22 1-12 15,-8-17 1-15,13-3-3 16,-6-20 2-16</inkml:trace>
  <inkml:trace contextRef="#ctx0" brushRef="#br0" timeOffset="19444.1122">15299 14827 77 0,'-22'0'40'15,"0"-7"-1"-15,22 7 0 16,0 0-36-16,18-14-2 15,9 6 1-15,8-2-1 16,8 2 0-16,4 0 1 16,1 3-1-16,-2 5-1 15,-3 3 1-15,-5 6-1 16,-6 3 1-16,-6 6-1 15,-9 2 0-15,-4 7 0 16,-7 3 1-16,-4 0-1 16,-3 1 0-16,-1 5-1 15,-1-3 0-15,-1-2-1 0,2-3-2 16,-2-11-4-16,17 5-25 15,-13-22-5-15,22-4-2 16,-5-27 1-16</inkml:trace>
  <inkml:trace contextRef="#ctx0" brushRef="#br0" timeOffset="19610.1216">15887 14465 69 0,'-28'-9'38'0,"-10"7"-1"15,12 17 1-15,-5-4-24 16,13 8-13-16,13-1-2 15,10-4-3-15,25 5-31 16,-3-11-2-16,20 7 0 16,1-8 0-16</inkml:trace>
  <inkml:trace contextRef="#ctx0" brushRef="#br0" timeOffset="20090.1491">16188 14757 86 0,'-16'15'38'15,"-13"-13"0"-15,8 14-6 16,-4-15-30-16,-3 7 1 15,0 5 0-15,0 4-1 16,2 4 0-16,5 2 0 16,7 0 0-16,8 0-1 15,7-4 0-15,9-8 0 16,12-8 0-16,2-11-1 15,11-10 1-15,3-10-1 0,-1-6 0 16,1-2 2-16,-4-3-2 16,-3 2 2-16,-8 6-2 15,-3 10 2-15,-8 10-3 16,-12 11 1-16,7 22 0 15,-17 15-2-15,-5 14 2 16,-6 21-2-16,-3 11 2 16,-4 10 0-16,-3 4 0 15,1-2 0-15,6-9 0 16,0-10 0-16,9-17 1 15,5-16-1-15,5-20 0 16,5-23-1-16,7-15 1 16,4-16 2-16,3-16-2 15,2-10 1-15,3-9-2 16,1-6 1-16,4-1-3 0,-1 0 0 15,3 11-4-15,-4-4-9 16,15 25-23-16,-11-8-1 16,15 19 0-16,-4-3 1 15</inkml:trace>
  <inkml:trace contextRef="#ctx0" brushRef="#br0" timeOffset="20382.1658">16711 14648 86 0,'-15'-3'41'16,"-10"-3"0"-16,8 17 1 15,-6-6-36-15,2 6-3 0,4-1-1 16,3 4-2-16,7 0 1 16,5 0-2-16,6 1 1 15,5-4-1-15,4 6 0 16,6-5 0-16,-4 2 1 15,3 1 0-15,-6 3 0 16,-5 3 1-16,-3 0-1 16,-12 5 1-16,-2-1-1 15,-7-1-1-15,-3 2-1 16,-7-6-6-16,6 8-8 15,-12-16-24-15,7 4 0 16,-11-11-2-16,6 9 1 16</inkml:trace>
  <inkml:trace contextRef="#ctx0" brushRef="#br0" timeOffset="20819.1908">13744 15474 71 0,'26'-13'42'0,"-9"-3"-2"16,7 19 1-16,-12 2-38 15,0 14-1-15,-2 11-1 16,-7 15-1-16,-8 12 1 15,-5 11-3-15,-4 9 1 16,-3 3-2-16,2-1 0 16,3-12-3-16,14 1-6 15,-7-32-25-15,21-2-1 16,-1-28-1-16,18-7 2 15</inkml:trace>
  <inkml:trace contextRef="#ctx0" brushRef="#br0" timeOffset="21333.2202">14099 15799 62 0,'0'-20'39'0,"0"20"-1"15,0 0 1-15,0 0-32 16,-15 21-2-16,10-1-2 16,-4 3-2-16,8 6 1 15,-5 0-1-15,3 1 1 16,3 0-2-16,0-5 1 15,0-4 0-15,4-5 0 16,-4-16 0-16,10 8-1 16,1-16 1-16,1-7-1 0,2-9 0 15,1-5 1-15,3-1-1 16,-3 1 0-16,2 0 1 15,-5 5 0-15,-1 7-1 16,-2 5 1-16,-9 12 0 16,0 0-1-16,12 16 1 15,-12-2-1-15,0 5 1 16,0-1-1-16,5 2 0 15,0-4 0-15,5-6 0 16,5-6 1-16,2-9-1 16,8-5 1-16,4-5-1 15,0-6 1-15,-2 0 0 16,0 0-1-16,-3 3 1 15,-5 2 0-15,-5 10-1 0,-14 6 1 16,13-2-1-16,-13 2-1 16,0 21 1-16,0-5-2 15,0 4-1-15,-2 2-1 16,5 5-1-16,-3-6-5 15,14 13-7-15,-14-20-20 16,18 14-1-16,-7-18-1 16,13 5 2-16</inkml:trace>
  <inkml:trace contextRef="#ctx0" brushRef="#br0" timeOffset="21878.2514">14716 15841 60 0,'7'-9'37'0,"-7"9"-2"0,2 11 1 15,6 5-27-15,-11 4-4 16,2 8-1-16,0 3 0 16,-1 7-1-16,-1-3 0 15,3 4-1-15,-3-6 0 16,1-3 0-16,5-7-1 15,-3-8 1-15,0-15-2 16,0 0 0-16,14-24 0 16,-5-2 0-16,-2-7 1 15,1-7-2-15,0-7 1 16,1-1 0-16,1 5 0 15,0 6 1-15,-1 1-1 16,2 8 1-16,1 5-1 16,2 7 0-16,7 5 0 0,0 8 0 15,3 2 0-15,4 3 0 16,0 6 0-16,-1 4 0 15,-3 3 0-15,-6 7 0 16,-6 3 0-16,-7 1-1 16,-8 4 1-16,-12-1 0 15,-1-1 0-15,-7-3 0 16,-5-3 0-16,1-2 0 15,2-3 0-15,0 3 1 16,5-3-1-16,-1 7 0 16,4 7 1-16,3 9-2 15,-1 9 2-15,2 16-2 16,0 10 1-16,-3 0-3 15,4 6-2-15,-4-14-9 0,14 8-16 16,-11-27-8-16,17-7-3 16,-4-41 1-16</inkml:trace>
  <inkml:trace contextRef="#ctx0" brushRef="#br0" timeOffset="22983.3146">15276 15886 77 0,'-2'-19'39'0,"2"19"0"16,0 0-9-16,5 11-25 15,-10 6-3-15,2 7 0 16,1 7 0-16,-2 5-1 15,0 1 0-15,-1 2 0 16,1-8 0-16,0-2 0 16,1-8 0-16,1-8 1 0,2-13-1 15,7-11 0-15,2-12 0 16,2-8-1-16,4-6 0 15,2-4 0-15,-1-7 1 16,3 3-1-16,-5 5 0 16,0 7 0-16,-1 5 0 15,-4 8 1-15,-2 8-1 16,-7 12 0-16,17-6 0 15,-17 6 0-15,20 9 1 16,-1-1-1-16,4-3 0 16,0-1 0-16,8-4 0 15,1 0 0-15,2-2 0 16,-2-3 0-16,-5 1 1 0,-4 0-1 15,-4 3 0-15,-19 1 1 16,0 0-1-16,-4 20 0 16,-12-1 1-16,-7 9-1 15,-6 7 0-15,1 8 1 16,-2 6 0-16,7-1-1 15,4-2 1-15,11-5-1 16,12-11 0-16,10-9 1 16,12-18 0-16,10-18-1 15,7-8 0-15,3-13 0 16,2-8 1-16,-8-3 0 15,-6-1-1-15,-10-1 0 16,-11 9 0-16,-12 8 0 16,-10 10 0-16,-8 10 0 0,-7 9 0 15,0 11 1-15,6 4-1 16,2 7 0-16,8 2 0 15,12-3 0-15,11-3 0 16,15-6 0-16,6-6 1 16,10-7-1-16,3-4 0 15,-3-1 0-15,-1-1 0 16,-5 3 1-16,-14 2-1 15,-7 6 0-15,-19-1 1 16,13 22-1-16,-19-1 0 16,1 5 0-16,-3 5 0 15,2 5 0-15,2 1 0 16,4 0 1-16,2-5-2 15,6-7 2-15,6-10-1 0,2-11 1 16,4-12-1-16,2-15 0 16,0-7 0-16,0-8-1 15,-1-7 1-15,-5-1-2 16,0 1-1-16,-5 0-3 15,4 15-6-15,-13-5-3 16,14 20-4-16,-16-15-10 16,18 25-11-16,-11-9 0 15,17 14 3-15</inkml:trace>
  <inkml:trace contextRef="#ctx0" brushRef="#br0" timeOffset="23336.3348">16525 15772 85 0,'25'37'39'15,"-30"-20"0"-15,6 21 1 16,-11-4-35-16,1 7-3 0,-2-2 0 15,2 1-2-15,1 1-1 16,2-7-1-16,3-4-2 16,1-14 0-16,2-16-2 15,11-4-2-15,2-8 1 16,-4-18 0-16,2-4-1 15,-4-17-2-15,10 3-9 16,-14-23-15-16,9 10 0 16,-8-6 3-16,10 12 9 15,-9 4 22-15,2 3 4 16,3 20 5-16,-9-3 12 15,11 27 17-15,-12 4-1 16,0 0 0-16,0 0-8 0,12 5-22 16,-12-5-4-16,0 0-3 15,17 2-3-15,-17-2-8 16,28-3-22-16,-28 3-4 15,29-1-2-15,-19-3 1 16</inkml:trace>
  <inkml:trace contextRef="#ctx0" brushRef="#br0" timeOffset="23674.3541">16820 15732 62 0,'-7'25'40'0,"7"16"-2"16,-12-12 1-16,12 11-22 15,-6-5-13-15,5 2 0 16,-3-1-1-16,4 0 0 0,-4-10-2 15,3-1 1-15,1-16 0 16,0-9-1-16,0 0-1 16,16-24 1-16,-3-1 0 15,2-11-1-15,4 1 0 16,0-5 0-16,2 6 0 15,-1 6 0-15,-4 9 1 16,-4 12-1-16,-12 7 0 16,10 24 0-16,-10 2 0 15,-1 6-1-15,-3 4 0 16,1 3-3-16,5 5-4 15,-6-22-5-15,17 15-14 16,-13-37-12-16,20 16-1 16,-11-27-1-16,19 4 1 0</inkml:trace>
  <inkml:trace contextRef="#ctx0" brushRef="#br0" timeOffset="24349.3927">17474 15851 65 0,'0'0'39'0,"-29"-8"0"15,14 16 0-15,-16-4-31 16,3 6-5-16,-2 2 0 15,-1 9-1-15,-1 8 1 16,1 7-1-16,6-3 1 16,6 3-1-16,8-7-1 15,11-2 1-15,9-15-1 16,11-8 0-16,9-11-1 0,11-12 0 15,1-4 1-15,3-8-1 16,-2 1 0-16,-2-4 0 16,-9 1 0-16,-5 6 0 15,-8 2 0-15,-7 10 0 16,-11 15-1-16,0 0 1 15,0 21 0-15,-7 18 0 16,0 21 0-16,-1 15-1 16,-2 21 1-16,1 10 0 15,0 5 0-15,1 3 0 16,1-5 0-16,-1-10 0 15,-5-14 0-15,-1-17 0 16,-2-19 0-16,-6-17-1 16,-1-14-1-16,-5-24-1 0,-1-8-1 15,-5-18-8-15,11 0-8 16,-16-32-19-16,17-1-1 15,-11-23 0-15,15 3 1 16</inkml:trace>
  <inkml:trace contextRef="#ctx0" brushRef="#br0" timeOffset="24981.4289">18555 15935 66 0,'-27'-17'39'15,"9"21"0"-15,-15-8 0 16,7 12-31-16,-11 2-5 15,1 10 0-15,-1 3-1 16,4 14 1-16,8 1-1 16,6 5 0-16,10-3 0 15,9-3-1-15,13-7 1 16,6-9-2-16,12-10 1 15,7-11 1-15,5-15-1 16,1-1 0-16,2-13-1 16,-4-3 2-16,-4-5-2 15,-6-2 2-15,-6 2-2 16,-8 2-1-16,-6 10 2 15,-5 3-1-15,-7 22 0 16,0 0 0-16,-2 9-1 0,-5 21 0 16,2 7-1-16,-2 6-3 15,9 5-1-15,0-11-6 16,20 12-5-16,-10-26-22 15,28 1 0-15,3-27-1 16,17-1 3-16</inkml:trace>
  <inkml:trace contextRef="#ctx0" brushRef="#br0" timeOffset="25207.4418">19221 15903 79 0,'-27'-22'39'0,"4"20"0"15,-16-5 0-15,4 15-34 16,-11 8-2-16,3 15 1 0,1 8-1 15,-1 8-2-15,6 2 1 16,13 0-2-16,10-6 0 16,13-6-2-16,18-10-2 15,13-20-4-15,23 2-9 16,-2-27-22-16,16 8 0 15,-8-21 1-15,14 8-2 16</inkml:trace>
  <inkml:trace contextRef="#ctx0" brushRef="#br0" timeOffset="25484.4576">19523 15912 82 0,'0'0'41'16,"-22"-14"-1"-16,11 19 0 15,-8-4-35-15,-5 8-2 16,-3 6 0-16,0 6 0 16,0 8-1-16,3 6 0 15,6 2-1-15,7 3 0 16,7-3-1-16,10-6-2 15,12-5 0-15,6-8-3 16,16 0-9-16,-7-29-12 16,21 12-15-16,-2-23 2 15,19 5-2-15,-3-16 1 16</inkml:trace>
  <inkml:trace contextRef="#ctx0" brushRef="#br0" timeOffset="26008.4876">19839 15977 74 0,'0'0'41'15,"-14"11"-3"-15,10 2 2 16,-12 2-36-16,9 2-1 16,-1 3-1-16,2 9 0 15,-2 2 1-15,6 5-2 16,-2-3 2-16,8 1-2 15,5-8 1-15,6-7-2 16,6-13 1-16,10-11 1 16,9-16-2-16,1-11 1 15,7-5-1-15,-3-5 1 16,-3 0-1-16,-6 1 1 15,-5 10-1-15,-13 8-1 16,-6 16 1-16,-12 7 0 0,2 27-1 16,-9 1 0-16,-2 8 0 15,-3 3-2-15,7 6 1 16,-1-5-3-16,9-5-1 15,2-17-9-15,23 5-15 16,-7-28-7-16,19 5-2 16,-5-21 3-16</inkml:trace>
  <inkml:trace contextRef="#ctx0" brushRef="#br0" timeOffset="26332.5061">20494 16064 78 0,'0'0'38'0,"-18"5"-1"15,14 12 2-15,-17 1-32 16,14 2-6-16,2 2 1 0,1 4-3 15,2 3 2-15,2-4-1 16,2 0 1-16,2-6-1 16,-1-5 1-16,-3-14 0 15,12 5 1-15,-12-5 1 16,18-30-2-16,-5 3 3 15,-1-10-3-15,-1-5 1 16,3-3-1-16,-2 0 1 16,1 2-1-16,-2 3-1 15,2 9 0-15,-3 6-1 16,3 14-1-16,-3 7-1 15,5 13-4-15,-15-9-8 16,33 38-13-16,-18-23-12 16,13 13 0-16,-5-13-1 0,20 6 2 15</inkml:trace>
  <inkml:trace contextRef="#ctx0" brushRef="#br0" timeOffset="26806.5333">21087 15950 77 0,'0'0'39'15,"-5"-20"0"1,5 20-12-16,-21 3-19 0,4 6-1 16,-10 7-2-16,-2 13-1 15,-7 5 0-15,1 7-3 16,3 3 1-16,3 1-1 15,5-4 0-15,14-8-1 16,9-8 0-16,11-14-1 16,10-11 2-16,8-11 0 15,8-13-1-15,5-6 1 16,1-6-1-16,-4 0 2 15,-4-2-2-15,-6 3 1 16,-11 5-1-16,-2 4 0 16,-9 12 0-16,-6 14 0 0,0 0 0 15,-12 12 0 1,3 13-1-16,2 5-2 0,1 7 0 15,1 2-3-15,12 9-6 16,-7-17-5-16,24 17-14 16,-11-25-9-16,16 5-1 15,-3-21 3-15</inkml:trace>
  <inkml:trace contextRef="#ctx0" brushRef="#br0" timeOffset="27127.5516">21647 16010 71 0,'-27'-11'39'0,"11"19"1"16,-16-4-2-16,5 21-31 16,-11 5-3-16,1 5-3 15,-2 2 1-15,3 4-1 16,9-6 0-16,7-5-1 15,15-4 0-15,17-16-3 16,15-6-2-16,8-21-7 16,30 11-26-16,-10-20 1 15,19 9-3-15,-12-19 2 16</inkml:trace>
  <inkml:trace contextRef="#ctx0" brushRef="#br0" timeOffset="27670.5827">21848 16018 66 0,'-20'-4'38'16,"7"10"0"-16,-5-10 0 16,18 4-33-16,-16 13 0 15,16 3 0-15,-4 1-1 16,8 4 1-16,-5 1-2 15,7 0-1-15,-2-1 0 16,6-2-2-16,0-3 1 16,8-8 0-16,1-5-1 0,4-7 0 15,5-7 0-15,-2-2 1 16,1-9-1-16,-2 1 1 15,-6-2-1-15,-1 2 0 16,-9 2 1-16,0 4-1 16,-9 15 0-16,0 0 1 15,-4 21-1-15,-7 10-1 16,2 15 1-16,-4 18-1 15,-2 16 0-15,-3 10 0 16,-4 8 0-16,0-1 1 16,-4-1-1-16,0-11 2 15,-1-11 0-15,1-20 0 16,0-19-1-16,6-18 2 15,6-18-2-15,5-18 1 16,4-15-1-16,12-11 0 0,5-16 1 16,11-11-2-16,6-12 2 15,5-1-2-15,10-1 2 16,1 7 0-16,-2 1-2 15,-2 6-2-15,7 22-8 16,-16-1-3-16,11 36-8 16,-17-10-12-16,11 27-6 15,-10-7-2-15,16 22 2 16</inkml:trace>
  <inkml:trace contextRef="#ctx0" brushRef="#br0" timeOffset="27828.5917">22474 16292 94 0,'-20'3'43'16,"10"8"-1"-16,-17-23-1 0,9-6-40 15,1-10-7-15,-1-23-8 16,19 17-10-16,-13-23-18 16,18 11-2-16,-5-15 0 15,12 7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01:33:35.60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3561 797 65 0,'0'0'37'0,"-8"-57"1"15,8 57 0-15,0 0-23 16,0 0-11-16,0 0-4 16,10 28 1-16,-9 46-2 15,-2 30 2-15,-6 34-1 16,4 26 1-16,-3 34-1 15,-4 51 1-15,-9 75-1 0,-7-41 0 16,-5 26 3-16,-12 30-2 16,-11 31 0-16,-9 25 1 15,-9 30 3-15,-4 26-3 16,-4 17 2-16,5 12-2 15,5 5 1-15,9-3-1 16,14-5 0-16,13-1 0 16,12-19-3-16,9 32 2 15,-1-108-5-15,6 19 2 16,-4-19-3-16,-6-26-1 15,-4-35-5-15,-16-51-23 16,9-47-5-16,-5-108-1 16,13-20 0-16</inkml:trace>
  <inkml:trace contextRef="#ctx0" brushRef="#br0" timeOffset="444.0254">1067 2890 59 0,'75'-34'32'16,"27"4"0"-16,23 13 0 15,23 2-29-15,38 9 2 16,21-3 3-16,36 8 1 15,24-8-1-15,75 5-1 16,-10-11-2-16,30 3 0 16,23-8-1-16,22-1-1 15,54-1-3-15,-30-2-4 16,9 10-23-16,-66-7-11 0,16 15 1 15,-50 0-1-15</inkml:trace>
  <inkml:trace contextRef="#ctx0" brushRef="#br0" timeOffset="745.0427">1959 4343 85 0,'0'0'37'16,"19"1"-2"-16,23-6-5 15,29 0-59-15,22-15-7 16,43-4-1-16,22-15 0 15</inkml:trace>
  <inkml:trace contextRef="#ctx0" brushRef="#br0" timeOffset="940.0538">4814 4099 96 0,'57'9'39'16,"23"-12"-2"-16,15-15-23 15,3-11-52-15,21 7 0 16,-4-7-3-16,-13 17 1 16</inkml:trace>
  <inkml:trace contextRef="#ctx0" brushRef="#br0" timeOffset="1141.0653">2283 5814 94 0,'14'1'37'15,"48"-20"-8"-15,38-19-27 16,47-15-40-16,21-7 1 15,31-1-4-15</inkml:trace>
  <inkml:trace contextRef="#ctx0" brushRef="#br0" timeOffset="1324.0758">5734 5695 90 0,'58'15'34'0,"3"-13"-31"15,-4-15-2-15,7-7-41 16,-3-6-1-16</inkml:trace>
  <inkml:trace contextRef="#ctx0" brushRef="#br0" timeOffset="1525.0873">1675 7249 108 0,'-100'40'39'0,"58"-24"-4"15,64-32-27-15,50-32-48 16,64-15 0-16,38-21-1 15</inkml:trace>
  <inkml:trace contextRef="#ctx0" brushRef="#br0" timeOffset="1691.0968">4910 6701 104 0,'93'-6'33'0,"15"-13"-28"16,2-13-9-16,8-8-34 15,2-5-3-15</inkml:trace>
  <inkml:trace contextRef="#ctx0" brushRef="#br0" timeOffset="1892.1083">2306 8153 93 0,'-119'59'36'0,"55"-35"-3"16,64-24-9-16,44-28-60 0,63-26-1 16,68-15 0-16,32-14 1 15</inkml:trace>
  <inkml:trace contextRef="#ctx0" brushRef="#br0" timeOffset="2059.1178">5508 7899 103 0,'37'30'38'16,"-14"-3"-13"-16,-12-14-24 15,-11-13-42-15,-19-3 0 0,-10-1-3 16</inkml:trace>
  <inkml:trace contextRef="#ctx0" brushRef="#br0" timeOffset="2245.1285">1237 9663 109 0,'-43'36'38'16,"68"-43"-18"-16,68-38-17 15,47-31-45-15,73-16 0 16,27-23-1-16</inkml:trace>
  <inkml:trace contextRef="#ctx0" brushRef="#br0" timeOffset="2443.1398">4804 9421 112 0,'-5'36'40'0,"20"-36"0"16,29-39-25-16,21-56-55 16,36-3-1-16,15-14-3 15,18-4 1-15</inkml:trace>
  <inkml:trace contextRef="#ctx0" brushRef="#br0" timeOffset="3341.1912">10841 993 70 0,'0'0'37'16,"0"0"0"-16,11-24-1 15,-8 56-26-15,6 38-15 16,-3 40 1-16,0 33 3 15,3 24 3-15,3 41-1 16,-1 19 2-16,2 13 0 16,8 24 0-16,-9 29 1 15,1 27 0-15,-9 28-3 16,-4 79 1-16,-13-20 3 15,-3 23-4-15,-6 22 2 16,-5 13-1-16,5 12 0 16,5 10-1-16,13 9 3 15,14-42-2-15,15 95-2 0,11-37 1 16,14 8-3-16,7 9 3 15,-1 1-1-15,-6 9 0 16,-14 6-1-16,-13 36 1 16,-21-86-3-16,-13 26 1 15,-14-32-1-15,-14-38-3 16,9-39-13-16,-3-71-25 15,16-69 3-15,8-110-4 16,21-38 3-16</inkml:trace>
  <inkml:trace contextRef="#ctx0" brushRef="#br0" timeOffset="3883.2222">7835 12677 42 0,'24'32'24'15,"44"12"3"-15,19-10-1 16,34 10-36-16,30-10 4 16,47-1 2-16,34-3 9 15,36-22 10-15,54 6-1 16,28-29-2-16,50 8 0 15,55-17-2-15,20 10 0 16,25-7-2-16,44 13-1 16,22-1-1-16,41 11-1 15,27 4-1-15,28 10-1 16,-11-1 0-16,54 3-1 15,62 0 0-15,-31-3 0 16,56-8 0-16,-35-6 0 16,5-6-1-16,-1-5 0 0,-2-5-1 15,-13-6-2-15,-60 5-4 16,9-11-24-16,-64 15-11 15,-25-3 0-15,-64 7-2 16</inkml:trace>
  <inkml:trace contextRef="#ctx0" brushRef="#br0" timeOffset="4981.285">12420 12318 50 0,'71'9'36'15,"11"-9"-2"-15,19-4 2 16,10-16-29-16,21 1-3 0,16-16 2 15,21-3-3-15,18-12-1 16,16-4-1-16,12-7 1 16,15-3-1-16,10-6 1 15,12-3 0-15,7-6-1 16,11-9 2-16,1-6-2 15,5-11 1-15,8-13 0 16,4-12 3-16,8-20-3 16,4-17 0-16,5-16 2 15,7-17-2-15,0-15 2 16,4-15-2-16,0-15 0 15,0-8-2-15,-5-7 0 16,-2-7-1-16,-8-4 0 16,-8-6 1-16,-8-12 0 15,-14-5 3-15,-14-11-2 0,-11-9 2 16,-16-14-1-16,-15-14 2 15,-11-18-2-15,-12-9 0 16,-9 2-1-16,-3-1-1 16,-10 11 0-16,-5 14-1 15,-9 21-1-15,-11 23-2 16,-4 41-13-16,-18 21-23 15,-10 36 0-15,-27 16-1 16,-14 33-1-16</inkml:trace>
  <inkml:trace contextRef="#ctx0" brushRef="#br0" timeOffset="5900.3375">12827 2190 30 0,'7'56'28'0,"5"15"1"15,-3 8 1-15,1 12-25 16,14 19 2-16,-1 2 1 16,11 19 2-16,0 1-3 15,10 21-1-15,-2 8-1 16,13 18-2-16,-4 6 1 15,9 13-2-15,-2 8 0 16,13 10 0-16,-2 8 2 16,11 11-2-16,-2 3 3 15,10 7-3-15,6 2 2 16,6 2-2-16,12-3 1 0,7 0 0 15,7-5-2 1,14-4 0-16,6-3-2 0,17-7 2 16,11-1-2-16,12 0 3 15,15-2-2-15,10 0 0 16,13-5 2-16,14 0 0 15,14-6 1-15,6-2-2 16,20-10 1-16,7-7 0 16,15-15 0-16,15-13 0 15,19-16-2-15,52-16 2 16,-20-16-2-16,15-17 2 15,11-13-2-15,15-12 1 16,7-11-1-16,-3-7 0 16,1-5-2-16,-54-8-2 15,29 7-7-15,-34-15-26 0,-14 0-2 16,-34-12 0-16,-22-3 0 15</inkml:trace>
  <inkml:trace contextRef="#ctx0" brushRef="#br0" timeOffset="6935.3967">12571 11813 74 0,'-56'19'36'0,"9"-12"1"15,10-7 1-15,8-9-35 16,9-17-4-16,9-9 0 15,11-12 2-15,10-14-1 16,4-13 1-16,9-16-1 0,5-12 1 16,5-9 0-1,5-9 3-15,6-18-2 0,5-8 0 16,6-12 1-16,4-8 0 15,8-12 1-15,8-10-1 16,10-11 0-16,8-8-3 16,12-8 3-16,14-5-2 15,18-11-1-15,11-2-1 16,19 1 0-16,16-1 1 15,15-4 0-15,16 6 1 16,17 2-1-16,5 4 1 16,11 9 1-16,8 3-1 15,8 9 1-15,4 4-2 16,4 9 2-16,7 2-1 0,5 4-1 15,7 6-3-15,7 4 3 16,6 6-1-16,11 1-1 16,4 12 1-16,6 5-1 15,2 11-1-15,2 12 3 16,-6 10 0-16,-2 13 0 15,-2 6 2-15,-5 8 0 16,-6 6-1-16,-2 6 1 16,2 1 0-16,-2 0-1 15,1 6 2-15,-3 6-2 16,-14 8 0-16,-12 9 0 15,-13 8 0-15,-29 14 0 16,-23 12-1-16,-31 15-1 16,-28 8 0-16,-26 9 0 15,-24 5 0-15,-20 7-3 0,-17-5-2 16,-6 16-23-16,-20-20-9 15,-3 2 0-15,-12-11-2 16,-7-6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01:33:45.9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3671 1499 72 0,'0'16'35'0,"-4"11"-2"16,3 12 1-16,0 13-34 15,1 10-2-15,3 17 2 0,5 16-1 16,2 21 2-16,4 14-1 16,0 17 1-16,4 21 1 15,3 20 0-15,1 18 0 16,0 21 0-16,2 19 1 15,-4 13-1-15,-2 19-1 16,-2 15 2-16,-6 14-2 16,-7 19 3-16,1 17-2 15,-15 51 2-15,0-27-2 16,-3 9 2-16,-5 9-1 15,-3 6 0-15,5 8 1 16,3 0-3-16,5 8 2 0,7-36-2 16,9 45 1-16,2-2-3 15,6 49 2-15,7-46-2 16,3 40 1-16,-3-43-2 15,3-9 0-15,-2-14-1 16,-5-12 1-16,-7-10 1 16,-7-62-2-16,-4 24 0 15,-4-64-2-15,-1 9-3 16,-12-43-5-16,12-33-29 15,-5-45 1-15,11-41-2 16,-6-47 0-16</inkml:trace>
  <inkml:trace contextRef="#ctx0" brushRef="#br0" timeOffset="616.0353">1287 12943 64 0,'11'-1'32'0,"14"2"-1"0,16 5-2 16,17-4-35-16,23 16-1 15,13-5 2-15,34 4 2 16,20 3 3-16,23-6 2 16,26 3 0-16,28-8 2 15,24 1 1-15,26-9-1 16,33 3 1-16,23-12-1 15,74 4 0-15,-13-9 1 16,31-2-2-16,57-6-1 16,-3-4 0-16,28-5 0 15,31-4-1-15,24 0 1 16,-1-2-1-16,70 0 1 15,34 2 0-15,-11 2 0 16,7 7-1-16,12-1 2 0,6 7-1 16,11 1-1-16,-12 3 1 15,1 0-1-15,-6 2 0 16,7-2 0-16,48-2 1 15,10-3-1-15,-3 2 0 16,-2-4 0-16,-4 1 1 16,-14 0-2-16,10 1 1 15,-59 4-3-15,-38-4-3 16,-5 10-31-16,-89-11-1 15,-51 7 0-15,-73-11-4 16</inkml:trace>
  <inkml:trace contextRef="#ctx0" brushRef="#br0" timeOffset="1901.1088">3606 12938 40 0,'4'-16'31'0,"-4"16"1"15,5-15-1-15,-1 5-27 16,6-2-1-16,6-4 0 15,11-3 0-15,5-11-1 16,16-6-1-16,14-11 1 16,17-11-2-16,16-15 2 15,15-11-1-15,22-21 0 16,22-14 0-16,23-19 0 15,25-19 1-15,19-19 1 16,25-15-1-16,19-14 1 16,19-13 3-16,18-16-2 15,20-12 1-15,15-19 1 0,57-13-2 16,-21-13 0-1,19-10-1-15,18-18-1 0,17-7-1 16,43-14 0-16,-9-5 0 16,17-4 0-16,-24-4 0 15,84-5 0-15,-22-7 1 16,19-10-1-16,15-8 0 15,9-8-1-15,55-8 0 16,-39-6-2-16,10-3 2 16,-33 5-2-16,67 9-1 15,-59 14 0-15,-16 21-1 16,-54 24 1-16,-54 33 0 15,-1 28 0-15,-246 152-6 16,14-9-24-16,-32 22-3 16,4 0-1-16,-47 16 2 15</inkml:trace>
  <inkml:trace contextRef="#ctx0" brushRef="#br0" timeOffset="5139.294">4966 11656 70 0,'0'0'36'15,"0"0"-3"-15,-8 23 1 16,-6 7-34-16,-4 7 0 16,-4 10-5-16,-7 12 3 15,-7 1-3-15,4 8-3 16,-8-15-18-16,9 0-6 15,6-15-1-15,5-11 1 16</inkml:trace>
  <inkml:trace contextRef="#ctx0" brushRef="#br0" timeOffset="5307.3036">4797 11797 62 0,'11'-22'36'16,"-6"3"0"-16,8 17 0 16,-13 2-29-16,23 12-2 15,-2 0-2-15,13 2-2 16,14-4-4-16,5-12-31 15,34-9-2-15,8-22-1 16,20-13 0-16</inkml:trace>
  <inkml:trace contextRef="#ctx0" brushRef="#br0" timeOffset="5582.3193">7529 10090 93 0,'-43'33'38'0,"-8"2"-4"16,11 17 2-16,-5 7-39 15,1 11-1-15,3 14-5 16,-11-3-13-16,9 11-15 15,-3-8 1-15,10-4-1 16,2-18 1-16</inkml:trace>
  <inkml:trace contextRef="#ctx0" brushRef="#br0" timeOffset="5775.3304">7242 10239 88 0,'-2'-24'36'15,"-10"7"3"-15,12 17-2 16,-11 13-34-16,11-13-1 15,32 14-3-15,12-29-6 16,42-8-29-16,12-24 1 16,34-13-2-16,15-27-1 15</inkml:trace>
  <inkml:trace contextRef="#ctx0" brushRef="#br0" timeOffset="6059.3466">9585 7962 79 0,'-16'15'36'0,"-12"11"-1"16,-2 20 0-16,-14 13-35 0,0 11-1 15,5 5-2-15,-6-8-4 16,20 6-25-16,-4-18-2 15,17-9-1-15,7-24 0 16</inkml:trace>
  <inkml:trace contextRef="#ctx0" brushRef="#br0" timeOffset="6209.3552">9488 7939 88 0,'-4'-24'37'16,"-8"6"0"-16,12 18 0 15,-1-13-36-15,18 12-3 16,21-1-3-16,15-17-29 15,33 2 0-15,18-11-3 16,23-3 0-16</inkml:trace>
  <inkml:trace contextRef="#ctx0" brushRef="#br0" timeOffset="6446.3688">12122 7040 87 0,'-52'44'34'16,"-3"15"-1"-16,-13 6 0 15,5 11-32-15,-4 5-3 16,5-4-3-16,18 4-12 0,1-20-15 15,19-12-2-15,10-27-1 16,14-22 1-16</inkml:trace>
  <inkml:trace contextRef="#ctx0" brushRef="#br0" timeOffset="6605.3778">11939 7064 99 0,'-14'-16'38'0,"14"16"1"15,-13-7-3-15,13 7-34 16,42-23-3-16,13-17-13 15,31-6-22-15,14-24 0 16,32-11 0-16,11-20-5 0</inkml:trace>
  <inkml:trace contextRef="#ctx0" brushRef="#br0" timeOffset="6894.3944">15171 3974 86 0,'-37'31'36'0,"-8"18"-1"16,-12 9-1-16,-8 7-34 16,3 15-6-16,-9-10-13 15,14 5-16-15,5-19 0 16,20-16-2-16,9-23 2 15</inkml:trace>
  <inkml:trace contextRef="#ctx0" brushRef="#br0" timeOffset="7040.4027">15064 3968 96 0,'2'-15'38'16,"-2"15"-4"-16,0 0 1 16,0 0-39-16,16 3-21 0,32-3-11 15,15-19-1-15,31-5 0 16,19-19 0-16</inkml:trace>
  <inkml:trace contextRef="#ctx0" brushRef="#br0" timeOffset="7318.4186">18173 2588 70 0,'-41'46'35'15,"-4"10"-12"-15,-11 4-20 16,8 6-35-16,-12-3-1 16,16 2 0-16</inkml:trace>
  <inkml:trace contextRef="#ctx0" brushRef="#br0" timeOffset="7478.4278">18140 2663 86 0,'6'-13'34'15,"-6"13"-18"-15,31-16-15 16,8-3-40-16,31-1 1 16,21-17-3-16</inkml:trace>
  <inkml:trace contextRef="#ctx0" brushRef="#br0" timeOffset="10233.5854">17770 3689 41 0,'-4'67'28'0,"4"24"1"16,0 14-3-16,0 17-17 15,4 26-10-15,4 19 2 16,7 19-1-16,-4 13 2 0,4 21-1 15,-1 14 4-15,4 20 1 16,-9 60 1-16,5-26 1 16,-8 11-3-16,-1 20 4 15,-3 5-4-15,5 16 2 16,-5-2-2-16,3 5-2 15,3-57-1-15,1 33-2 16,7-16 1-16,1-21-3 16,8-17-6-16,-11-32-23 15,12-20-5-15,-7-29 3 16,2-23-4-16</inkml:trace>
  <inkml:trace contextRef="#ctx0" brushRef="#br0" timeOffset="12759.7299">5632 12395 21 0,'53'4'29'16,"12"-3"0"-16,15-8 1 16,13-7-25-16,18 0 2 15,12-9-1-15,17 4 0 16,9-7-3-16,15 4 0 15,8-3-1-15,16 2 0 16,11-3-1-16,15-4 0 16,23-3 0-16,11-3-1 15,16-4 1-15,16-3-1 16,18-1 1-16,11 1-1 0,11-4 2 15,12 8-1-15,2-1 1 16,10 5 0-16,6 4 0 16,8 7 2-16,-4 2-2 15,4 2 2-15,-1 7-3 16,0 0 2-16,-1 1-3 15,-5 2 1-15,-4 1-1 16,-4 0-1-16,-6-1 1 16,-8 3-1-16,-1-1 1 15,-9 1 0-15,-9 3-3 16,-16-10-18-16,-8 8-10 15,-20-6-2-15,-20 0 0 16,-19-10-1-16</inkml:trace>
  <inkml:trace contextRef="#ctx0" brushRef="#br0" timeOffset="13689.7831">19150 6438 96 0,'-11'-12'37'15,"-15"0"0"-15,-3 10-1 16,-13-2-34-16,-5 11 0 16,-5 8-1-16,-8 7 3 15,-2 8-1-15,2 9 1 16,6 4-1-16,4 2 0 15,15 0-1-15,16-4 1 16,15-7-1-16,20-10-1 0,20-17-1 16,20-13 1-16,11-12-1 15,8-16 0-15,4-9 1 16,-3-6-3-16,-5-5 3 15,-11-2-3-15,-17 4 2 16,-10 7-1-16,-18 4 1 16,-11 9-2-16,-7 11 2 15,-8 8 0-15,-2 17 0 16,-2 16 1-16,-1 22 0 15,1 19 1-15,4 19-2 16,6 15 3-16,5 13-3 16,1 9 2-16,3-2-2 15,2-3 2-15,-4-7-2 16,-3-9-1-16,-15-11 1 15,-10-10 0-15,-20-12 1 0,-8-14 0 16,-13-13-2-16,-3-12 0 16,-2-20-2-16,-1-25-2 15,17-13-6-15,8-34-28 16,31-12-1-16,16-20 2 15,34-1-2-15</inkml:trace>
  <inkml:trace contextRef="#ctx0" brushRef="#br0" timeOffset="14391.8232">19537 6394 106 0,'0'0'39'16,"2"31"0"-1,-15-9-1-15,0 6-33 0,-2 9-3 16,-2 9 0-16,-1 4 0 15,1 4 1-15,-3-2-2 16,0-4 2-16,4-6-2 16,6-8 0-16,-2-11-1 15,6-10 1-15,6-13 0 16,5-19-1-16,8-12 0 15,9-14 0-15,6-12 0 16,8-12-1-16,11-9 1 16,5-1-1-16,0 7 1 15,2 8-2-15,-6 9 2 16,-5 15-2-16,-1 15 3 15,-10 13-1-15,-4 13 0 0,-2 9 0 16,0 5 0-16,0 2 0 16,6 1 0-16,1-2 1 15,5-1-2-15,-1-1 2 16,-4-2-1-16,-1-3 0 15,-9-2-1-15,-8-2 1 16,-15-5 0-16,0 0 0 16,-20 12 0-16,-8-1 0 15,-10 1 0-15,-8 7 0 16,-7 3 1-16,-2 6 1 15,2 5-1-15,6 1 1 16,7 2-2-16,13-5 3 16,16-3-3-16,13-8 3 15,18-11-3-15,13-10 0 0,10-12 1 16,14-8-3-16,4-12 3 15,3-8-3-15,-1 0 2 16,-7-6-1-16,-1 5 1 16,-12 3-1-16,-13 8 0 15,-7 10 1-15,-23 21 0 16,0 0 1-16,-15 16-2 15,-12 16 3-15,-3 10-2 16,-3 3 2-16,1 6-4 16,9-3 2-16,13-2-4 15,12-15-1-15,28-1-9 16,7-25-23-16,26-4-4 15,3-21 3-15,15 0-1 16</inkml:trace>
  <inkml:trace contextRef="#ctx0" brushRef="#br0" timeOffset="14725.8423">20755 6356 110 0,'-41'12'38'16,"-19"0"1"-16,4 15 2 16,-13 3-35-16,12 4 0 15,10 1-3-15,14 2 1 16,18-7-1-16,18-5 0 15,23-17-1-15,22-11-2 16,14-16 0-16,15-11-2 16,8-13 4-16,1-12-4 15,-1-7 2-15,-7-2-1 16,-10-6 2-16,-14 7-2 15,-13 9 1-15,-16 9 0 0,-18 15 0 16,-14 19 0-16,-14 21-1 16,-12 15 0-16,-3 22-1 15,-5 11 0-15,10 8-3 16,5-1 0-16,23 10-13 15,5-19-17-15,28-4-6 16,4-15 3-16,20-7-2 16</inkml:trace>
  <inkml:trace contextRef="#ctx0" brushRef="#br0" timeOffset="14915.8532">21365 6262 122 0,'0'0'39'15,"0"0"0"-15,17-2-4 16,14-4-36-16,12-6-2 16,15 10-8-16,-7-11-26 15,9 13-2-15,-16-3 1 16,-5 9-2-16</inkml:trace>
  <inkml:trace contextRef="#ctx0" brushRef="#br0" timeOffset="15073.8622">21243 6537 123 0,'-10'21'41'16,"10"-21"-1"-16,33 2-1 0,23-12-40 16,7-15-18-16,26 6-17 15,3-6-6-15,6 9 3 16,-11 1-3-16</inkml:trace>
  <inkml:trace contextRef="#ctx0" brushRef="#br0" timeOffset="15576.891">20383 7381 100 0,'16'-24'38'0,"2"16"0"16,-18 8 0-16,0 0-33 15,-13 22-1-15,1 8 0 16,-4 9-1-16,0 8-1 16,-3 6-1-16,3 4 1 15,4-2-1-15,3-3 0 16,8-6-1-16,2-10 0 15,8-9 1-15,8-15-1 16,2-12 0-16,5-10 0 0,-2-12 0 16,3-10 1-16,-2-13 0 15,-2-5-1-15,-1-3 1 16,-4-1 0-16,-4 4 0 15,0 4-1-15,-2 9 1 16,-3 7-1-16,6 11-1 16,1 4-1-16,6 11-1 15,8 1-1-15,8 6-2 16,1-6-5-16,24 10-25 15,-9-10-3-15,11 7 1 16,-6-8 0-16</inkml:trace>
  <inkml:trace contextRef="#ctx0" brushRef="#br0" timeOffset="15741.9004">21148 7339 95 0,'0'0'36'0,"-24"12"4"0,6 11-2 16,-13-3-24-16,5 13-8 16,-3 1-3-16,7 10 0 15,2-3-1-15,10 2-1 16,5-6-2-16,8-7-3 15,15-3-6-15,-2-21-28 16,21-5-1-16,-2-18-1 16,10-5 0-16</inkml:trace>
  <inkml:trace contextRef="#ctx0" brushRef="#br0" timeOffset="16154.924">21334 7076 120 0,'0'0'37'16,"8"16"1"-16,-8-16-2 15,34 16-36-15,0-8-1 16,12 1-1-16,6 1 1 16,1 2 1-16,-3 3-1 15,-3 1 1-15,-11 2 1 16,-10 0-1-16,-17 3 1 15,-9 0 1-15,-14 1 0 16,-10-2-1-16,-6-1 2 16,-3 1-1-16,2-1 0 15,2-1 0-15,8-1 0 16,5 0-1-16,6-6 0 15,14 2 0-15,9-3-1 0,8-3 1 16,7 1-1-16,5 2 0 16,-3 1 0-16,-2 2 0 15,-6 8 0-15,-13-1 1 16,-9 8-1-16,-12 2-1 15,-8 1 0-15,-8-1 0 16,3-2-3-16,-7-14-5 16,22 2-28-16,-4-21-3 15,14 5-1-15,16-32 0 16</inkml:trace>
  <inkml:trace contextRef="#ctx0" brushRef="#br0" timeOffset="16478.9426">21925 7437 115 0,'-9'22'39'0,"-2"-12"3"16,16 1-2-16,10-11-37 16,11-4 0-16,12-10-1 15,11-6-1-15,5-4 1 16,-2-6-2-16,-7 1 2 15,-5 1-2-15,-9 1 1 16,-14 2-1-16,-10 4 0 16,-19 9 0-16,-10 8 1 15,-7 8-1-15,-10 9 0 16,1 11 1-16,-6 9-1 15,4 7 0-15,9 6-1 16,10 1 0-16,15-2-4 0,6-12-9 16,29 5-26-16,-1-19-1 15,23-1 0-15,-2-18-2 16</inkml:trace>
  <inkml:trace contextRef="#ctx0" brushRef="#br0" timeOffset="16696.9551">22455 7456 117 0,'5'11'40'16,"14"-17"2"-16,19 0-3 15,7-8-37-15,6-3-2 0,9 0-2 16,-1-6-5-16,12 6-31 16,-19-6-2-16,-2 10 0 15,-17-4-1-15</inkml:trace>
  <inkml:trace contextRef="#ctx0" brushRef="#br0" timeOffset="16862.9645">22818 7054 97 0,'-14'-12'34'16,"14"12"-1"-16,-13-4-3 16,13 4-33-16,3 15-28 15,-1-3-2-15,5 7 0 0,-1-2-2 16</inkml:trace>
  <inkml:trace contextRef="#ctx0" brushRef="#br0" timeOffset="17056.9756">22774 7612 108 0,'-26'39'39'0,"11"-1"2"15,-1-15-2-15,12-2-33 16,7-8-6-16,-3-13-12 15,26-3-26-15,-13-7-2 16,11-2 0-16,-11-11-1 0</inkml:trace>
  <inkml:trace contextRef="#ctx0" brushRef="#br0" timeOffset="17664.0104">23249 7238 98 0,'6'12'39'0,"-2"-1"1"15,-4-11-1-15,0 34-33 16,0-15-2-16,0 10-1 15,-2 7 0-15,0 7 0 16,-3 2-1-16,4 3 0 16,-4-3-1-16,5 0 0 15,0-7 0-15,-1-7-1 0,2-8 1 16,4-12-1-16,-5-11 0 15,16-13 1-15,-3-10-1 16,0-8 1-16,-3-12-1 16,4-5 1-16,-2-7 0 15,0-1 0-15,-2 1 0 16,-1 5 1-16,-5 7-1 15,1 10 0-15,3 6 1 16,4 11-2-16,7 6-2 16,6 6 0-16,11 11-3 15,-4-6-4-15,20 17-5 16,-9-15-25-16,16 13-2 15,-11-10 1-15,5 11-1 0</inkml:trace>
  <inkml:trace contextRef="#ctx0" brushRef="#br0" timeOffset="18003.0298">23847 7299 111 0,'-14'8'37'15,"-12"-4"3"-15,9 13-9 16,-12-8-22-16,13 15-3 16,-6 0-1-16,5 8-1 15,4 1-2-15,4 8 1 16,4-1-1-16,7-1 0 15,7-3-1-15,5-7 1 16,9-8-2-16,3-9 0 16,5-10 0-16,3-12 0 15,2-10 0-15,-2-6 0 0,0-4 0 16,2-4 0-16,-8 0 0 15,-3 1 0-15,-5 7 0 16,-4 6 0-16,-4 7 0 16,-12 13 0-16,0 0 0 15,8 16-2-15,-9 7-1 16,-4 1-1-16,6 10-2 15,-2-9-4-15,19 13-25 16,-13-17-5-16,16 9 2 16,-4-16-2-16</inkml:trace>
  <inkml:trace contextRef="#ctx0" brushRef="#br0" timeOffset="18394.0521">24437 7475 104 0,'0'0'37'16,"-23"2"3"-16,9 14-2 15,-8 1-32-15,3 7-2 16,-2 0 0-16,5 6-1 16,4-4-1-16,4 0 0 15,6-3-1-15,4-7 0 16,-2-16 0-16,20 7 0 15,-7-16 0-15,6-6 0 16,2-9 1-16,1-6-1 16,1-4 1-16,6-5-1 15,-2 1 0-15,3 1 1 0,0 3-2 16,-1 7 0-1,-4 6 0-15,1 7 0 0,0 13 0 16,-4 11 0-16,-2 12 0 16,-6 10 0-16,0 10 0 15,-1 3 0-15,-1 2 0 16,2 2 0-16,5-1-7 15,-5-18-10-15,16 8-23 16,-8-21-2-16,14 3 1 16,-6-17-1-16</inkml:trace>
  <inkml:trace contextRef="#ctx0" brushRef="#br0" timeOffset="18545.0608">25201 7675 133 0,'0'0'44'0,"-30"-12"-2"0,20 7-6 16,-7-6-36-16,10-8-3 15,7 19-32-15,1-30-7 16,9 16-1-16,-8-8-1 16</inkml:trace>
  <inkml:trace contextRef="#ctx0" brushRef="#br0" timeOffset="22728.3">1521 4839 69 0,'8'-13'36'0,"-5"-2"-2"15,-3 15 2-15,7-17-31 16,-7 17 0-16,0 0-1 15,8 30-1-15,-9-7 1 16,3 14-2-16,-4 3 2 16,0 10-2-16,0-2 1 15,2 0-1-15,-4-7 1 16,12-7 0-16,1-14 0 15,10-13-1-15,5-19 1 16,13-15-1-16,6-13-2 16,9-8 2-16,3-10-2 15,-1-2 2-15,-2 0-3 16,-1 7 2-16,-8 13-2 15,-9 12 0-15,-9 19 1 0,-3 20-1 16,-8 23 2-16,-6 23-2 16,-7 24 2-16,-6 20-1 15,-5 20 0-15,-7 10 2 16,-6 9 0-16,-11 3 0 15,-5-4-1-15,-11-5 1 16,0-16-1-16,-3-17 0 16,2-23-1-16,0-22-3 15,12-19-5-15,-5-42-28 16,27-14-4-16,5-34 1 15,15-12-3-15</inkml:trace>
  <inkml:trace contextRef="#ctx0" brushRef="#br0" timeOffset="23044.3181">2749 4727 93 0,'-7'-14'37'16,"7"14"1"-16,-15 15 0 15,8 9-36-15,-10 12 1 0,2 15-2 16,-2 10 0-16,-2 10-2 16,1 10 1-16,-2-3-3 15,10 7-5-15,-9-21-28 16,19 0 0-16,-1-18-1 15,8-9-1-15</inkml:trace>
  <inkml:trace contextRef="#ctx0" brushRef="#br0" timeOffset="23208.3275">2496 5202 97 0,'-25'-6'37'16,"-3"-2"1"-16,16 11-3 15,12-3-33-15,7-10-5 16,30 7-30-16,1-15-4 0,23 6 0 15,2-10-2-15</inkml:trace>
  <inkml:trace contextRef="#ctx0" brushRef="#br0" timeOffset="23625.3513">3228 4560 83 0,'-15'-14'39'0,"-12"4"-2"15,12 23 2-15,-14 8-32 16,7 14-1-16,-3 6-1 16,6 16 0-16,-1 8-1 0,-2 9-2 15,5 0 1-15,2 0-1 16,3-3 0-16,6-4-1 15,1-10 0-15,6-10-1 16,6-11-1-16,5-13 2 16,1-13-1-16,6-11 0 15,2-11 0-15,6-6 0 16,-4-4 1-16,1-3-1 15,-1 0 0-15,-3 6 0 16,-3 6 0-16,-4 10 0 16,-13 3 0-16,19 12-1 15,-11 6 0-15,-1-2-2 16,3 7-1-16,1-6-2 0,12 5-6 15,-10-15-25-15,14 3-2 16,-3-17 1-16,9 3-1 16</inkml:trace>
  <inkml:trace contextRef="#ctx0" brushRef="#br0" timeOffset="23803.3615">3586 4969 89 0,'6'-10'35'0,"-6"10"2"15,-11 4 0-15,-2 13-31 16,3 13-2-16,-2 6-1 15,5 8-1-15,-4 3-1 16,3 3-2-16,5-3-2 16,-3-13-8-16,16 1-25 0,-6-22-1 15,13-7 0 1,-1-21-2-16</inkml:trace>
  <inkml:trace contextRef="#ctx0" brushRef="#br0" timeOffset="24238.3864">3654 4758 101 0,'-17'11'37'0,"17"3"2"16,0-14-6-16,13 16-32 15,7-8 0-15,6 2 0 16,5-1 1-16,3 1-1 15,0 1 1-15,-1 5 0 0,-4 2 1 16,-11 4-1-16,-5 5 1 16,-9 6 0-16,-10 1 0 15,-5 1-1-15,-5 5 0 16,1-7-1-16,0-2-1 15,1-4 0-15,8-7 1 16,4-6-1-16,2-14 0 16,21-8-1-16,0-10 2 15,5-5-1-15,2-5 0 16,0-1 0-16,0-2 0 15,-1 2 1-15,-6 6-1 16,-4 4 0-16,-2 8-1 16,-15 11 0-16,19 0-2 15,-11 11 0-15,4 8-2 16,1 1-2-16,10 11-4 0,-5-13-17 15,18 13-11-15,-6-12 0 16,9 2 0-16,-6-17 2 16</inkml:trace>
  <inkml:trace contextRef="#ctx0" brushRef="#br0" timeOffset="24704.4131">4441 4978 94 0,'-10'-32'37'0,"-2"16"3"16,-9-5-3-16,-2 15-30 15,-6 6-1-15,6 11-2 16,-5 7 2-16,7 7-4 15,3 5 2-15,5 4-3 16,11-1 2-16,7 0-3 16,9-7 1-16,6-6-1 0,4-9 0 15,5-7 0-15,1-11 0 16,1-5 1-16,-3-7-2 15,-3-3 2-15,-7 0-1 16,-1 3-1-16,-6 7 1 16,-11 12-1-16,11 8 0 15,-15 25-1-15,-6 25 0 16,-5 26 1-16,-10 21 1 15,-3 16 0-15,1 12 1 16,-3 2 0-16,-1-5 0 16,4-13 1-16,3-22 1 15,6-27-1-15,6-31 0 16,12-37-1-16,-7-12 0 15,7-31 0-15,5-22-2 0,4-23 2 16,-1-15-3-16,5-13 1 16,5 1 0-16,-1 4 0 15,5 9-1-15,3 8-1 16,10 19-8-16,-6 3-19 15,20 23-12-15,2 4 0 16,15 14-3-16,10-1 2 16</inkml:trace>
  <inkml:trace contextRef="#ctx0" brushRef="#br0" timeOffset="25646.4669">14743 13133 88 0,'12'4'39'16,"-12"-4"1"-16,19 7-1 15,-19-7-37-15,7 13-2 16,-2 2 0-16,-1 7 0 15,0 5 1-15,-2 5 0 16,-1 4 0-16,-2 8 1 16,-6 0 0-16,-2 2-1 15,-3-7 1-15,-2 1 0 16,4-10-1-16,1-7 0 0,9-23 0 15,0 0-1 1,9-14-1-16,9-19 1 0,7-13-1 16,7-6 2-16,-2-6-1 15,4-1 1-15,-5 5-1 16,-4 8 2-16,-6 10 0 15,-6 11 0-15,-9 15-1 16,-4 10 0-16,-11 24 0 16,0 6-1-16,-3 13 1 15,2 2-2-15,6 6 0 16,3-3-2-16,19 0-5 15,0-23-19-15,36 0-13 16,0-23 0-16,28-9-3 16,4-21 1-16</inkml:trace>
  <inkml:trace contextRef="#ctx0" brushRef="#br0" timeOffset="26113.4936">16176 12945 81 0,'0'0'38'16,"0"13"0"-16,-7 11 0 16,2 14-35-16,-2 8-2 15,-1 10-1-15,1 5 0 16,0 5-1-16,2 4-2 0,-6-8-5 15,12 7-28-15,-10-13-1 16,8-8-1-16,-4-16 1 16</inkml:trace>
  <inkml:trace contextRef="#ctx0" brushRef="#br0" timeOffset="26297.5042">15937 13319 80 0,'-30'-16'40'0,"8"11"-1"16,2-2 0-16,20 7-33 15,0 0-4-15,31-2-3 16,10-9-1-16,9-9-5 0,21 4-30 16,-3-14 1-16,15-2-2 15,-5-9 0-15</inkml:trace>
  <inkml:trace contextRef="#ctx0" brushRef="#br0" timeOffset="26681.5261">16677 12821 87 0,'-30'33'39'0,"-13"1"0"16,9 17 2-16,-12 1-36 16,10 8-1-16,6 3-1 15,4 1-1-15,2-2-1 16,6 0 0-16,6-9 0 15,8-6-1-15,4-9 1 16,9-9-2-16,6-12 1 0,7-9 0 16,4-11 1-16,5-11-2 15,-2-6 1-15,7-6 0 16,-5-2 0-16,4-1 0 15,-10 5 0-15,0 1 0 16,-7 10 0-16,1 6-1 16,-7 12 1-16,-5 9-1 15,-2 8-1-15,-5 4 0 16,5 8-1-16,-1-2-1 15,5 3-1-15,0-9-1 16,10 1-3-16,-5-18-3 16,20 1-19-16,-12-19-4 0,13-4-2 15,-8-13 2-15</inkml:trace>
  <inkml:trace contextRef="#ctx0" brushRef="#br0" timeOffset="26846.5356">17044 13317 56 0,'5'-21'35'16,"-5"21"1"-16,0 0-6 15,0 0-13-15,-5 24-6 16,3 8-3-16,-12-1-3 15,6 7-1-15,0-3-2 16,3 0 0-16,3-6-2 16,2-16-4-16,16 1-30 15,-6-24-3-15,14-5-1 16,-6-17-2-16</inkml:trace>
  <inkml:trace contextRef="#ctx0" brushRef="#br0" timeOffset="27620.5798">17336 13154 97 0,'-18'20'41'16,"-4"-11"0"-16,17 5-3 15,5-14-36-15,6 10 1 16,6-5-2-16,1 6 0 15,1 2 0-15,0 4-1 16,-6 6 1-16,-2 6-1 16,-6 1 0-16,0 2 0 15,-8 1 1-15,0-3-1 16,-1-7 0-16,1-6 1 0,3-6-1 15,5-11 0-15,0 0 0 16,18-23 0-16,1 3 0 16,2-8-1-16,4 0 1 15,1-2 0-15,2 0 0 16,-4 6 1-16,-1 4-1 15,-4 6 0-15,-3 7-1 16,-3 5 0-16,1 9 0 16,-3 5-1-16,3 6-1 15,0-2 0-15,10 11-1 16,-1-4 0-16,10-1 1 15,4-4-1-15,3-1 1 16,3-8 1-16,4-5-1 16,-2-7 2-16,-6-6 0 0,-6-5 2 15,-10-6 1-15,-3 2 0 16,-14-6 1-16,-3 1 0 15,-10-2 1-15,-5 5 0 16,-6 1-1-16,3 9 1 16,-9 3-2-16,0 10 0 15,1 5 1-15,1 9-2 16,2 7 1-16,5 2-2 15,6 4 1-15,9-1-1 16,1-5 0-16,12-1 1 16,2-10-1-16,8-6 0 15,5-9 1-15,-4-10-1 16,6-3 1-16,-4-6-1 15,-2 2 0-15,-4 0 0 16,-6 3 0-16,0 7 0 0,-14 9 0 16,4 13 0-16,-8 15 0 15,-6 16 0-15,-5 16-1 16,-7 9 1-16,-1 11-2 15,-5 3 1-15,4-2-2 16,-6-13-4-16,17-4-11 16,-15-37-12-16,21-10-10 15,2-30-1-15,10-6 0 16</inkml:trace>
  <inkml:trace contextRef="#ctx0" brushRef="#br0" timeOffset="27770.5884">17504 12972 106 0,'-67'-4'39'0,"15"19"1"16,7 0-10-16,7-8-68 16,33 6-2-16,5-13-2 15,41 14-1-15</inkml:trace>
  <inkml:trace contextRef="#ctx0" brushRef="#br0" timeOffset="30420.74">13724 15049 35 0,'0'0'33'15,"5"-19"3"-15,0 10-2 16,-8-7-25-16,3 16-2 16,9-26-1-16,-9 26 0 15,9-16 0-15,-9 16-2 16,0 0 0-16,9 20 0 15,-11 1-1-15,2 16 0 16,-4 3 0-16,4 9-1 16,-1 1 0-16,5 3 1 15,1-8-2-15,6-3 1 0,6-12-1 16,6-11 0-16,7-17 0 15,6-8 0-15,4-14-1 16,4-12 0-16,1-12 0 16,-2-5 0-16,0-5 0 15,-2-3 0-15,-2 0-1 16,-7 5 1-16,-4 9 0 15,-5 9 0-15,-8 18 0 16,-1 15 0-16,-8 19 0 16,-6 25 0-16,-5 21 0 15,-4 20 1-15,-4 19-1 16,-5 18 0-16,-3 11 0 15,-1 3-1-15,-3 2 1 0,-2-9-1 16,-4-12 2-16,0-12-3 16,-7-17 3-16,0-19-1 15,-4-21 1-15,-1-17-2 16,-7-21 1-16,2-18-1 15,-1-17-2-15,3-17-2 16,11-7-6-16,-7-23-27 16,25 9-1-16,0-16-1 15,20 11 0-15</inkml:trace>
  <inkml:trace contextRef="#ctx0" brushRef="#br0" timeOffset="30962.771">14790 15204 59 0,'12'-21'38'16,"-12"-2"-1"-16,0 23 0 16,0 0-34-16,-16 6 0 15,2 26-2-15,0 17 2 16,-5 11-2-16,2 10-1 0,1 7-2 15,4 1-2-15,7 0-2 16,-2-20-26-16,16-1-4 16,-5-20-3-16,12-8 2 15</inkml:trace>
  <inkml:trace contextRef="#ctx0" brushRef="#br0" timeOffset="31142.7813">14630 15553 63 0,'-26'-3'38'0,"-4"-7"1"15,15 11-1-15,1-6-33 16,14 5-3-16,14-10-1 16,6-4-2-16,19 1-5 15,-2-17-21-15,18 6-10 0,1-13 0 16,10 3-1-16</inkml:trace>
  <inkml:trace contextRef="#ctx0" brushRef="#br0" timeOffset="31517.8028">15258 14976 68 0,'-33'25'39'0,"1"17"-1"16,-8-2 0-16,0 14-33 15,4 3-2-15,9 6 1 16,0 2-1-16,5 2-1 0,5-2 0 15,4-2-1 1,7-8 0-16,11-5-1 0,4-15 0 16,10-14-2-16,11-16 3 15,8-14-1-15,7-14 0 16,5-11 0-16,-4-5 0 15,3-1 2-15,-7 0-2 16,-7 8 1-16,-8 11-1 16,-9 12 1-16,-18 9-1 15,9 22 0-15,-14 9-1 16,-3 7-1-16,-2 4-1 15,0 1-1-15,10 2 0 16,-1-13-6-16,17 3-7 16,-3-28-21-16,22 0 0 15,-2-24-1-15,17-2 2 16</inkml:trace>
  <inkml:trace contextRef="#ctx0" brushRef="#br0" timeOffset="31682.8122">15755 15458 68 0,'-17'2'38'0,"3"17"-1"16,-9-1 0-16,-2 12-33 15,6 5-2-15,0 5-3 16,10 0 0-16,1-1-2 16,8-5-3-16,0-19-27 15,17-1-4-15,-1-27-1 16,14-6 1-16</inkml:trace>
  <inkml:trace contextRef="#ctx0" brushRef="#br0" timeOffset="32471.8573">15902 15269 74 0,'0'0'39'0,"-15"14"0"16,20 4 0-16,-1-5-36 16,7 2-1-16,3 1 1 15,2 7 0-15,0 2-1 16,-1 8-1-16,-8 1 1 15,-4 7-2-15,-8 2 1 16,-5 2-1-16,-4-4 1 16,3-4-3-16,-2-12 2 15,4-9 1-15,9-16-1 16,7-14 0-16,8-11 0 0,5-11 0 15,9-6-1-15,0-6 2 16,3 3-1-16,-4 5 1 16,0 9-1-16,-8 7 1 15,-5 10-1-15,-3 8 0 16,-12 6 0-16,13 20 0 15,-6-2-2-15,-3 3-1 16,6 4-1-16,3-3-3 16,11 5-1-16,-4-16-7 15,23 12-14-15,-16-27 2 16,21 14 9-16,-15-22 4 15,10 6 7-15,-10-11 5 16,-8-5 4-16,-4 5 9 16,-20-12 14-16,8 14-1 15,-24-13-7-15,11 14-3 0,-15-7-4 16,5 14-2-16,-6 2-3 15,2 16 0-15,-3 5 0 16,2 9-2-16,-2 8 0 16,6 8-1-16,2 1 1 15,3-1-1-15,5-4 0 16,12-7-2-16,7-15 1 15,10-12-1-15,8-12 1 16,10-10-1-16,0-9 0 16,4-3 1-16,-1-3-2 15,-5 6 3-15,-8 3-3 16,-9 14 2-16,-9 13-2 15,-9 18 0-15,-7 15 0 16,-13 21-1-16,-5 22 2 0,-8 18-2 16,-1 12 2-16,-4 11-2 15,-3-1 2-15,1-2 1 16,6-13-1-16,0-17 0 15,9-22 0-15,3-24-2 16,5-25 0-16,12-15-1 16,-16-26-2-16,4-23-8 15,14 4-16-15,-17-34-9 16,10-2-3-16,-8-21 1 15</inkml:trace>
  <inkml:trace contextRef="#ctx0" brushRef="#br0" timeOffset="32759.8738">17518 14993 72 0,'-34'3'38'15,"15"0"-2"-15,0-18-6 16,21 1-29-16,13-1-1 15,11-4-2-15,11 2-2 16,-3-6-9-16,16 13-21 0,-10-3-1 16,1 12-2-16,-12-1 2 15</inkml:trace>
  <inkml:trace contextRef="#ctx0" brushRef="#br0" timeOffset="32930.8836">17497 15222 91 0,'0'18'41'16,"0"-18"0"-16,29-7-7 16,6-8-37-16,1-16-34 15,22 6-2-15,1-11-1 16,16 5-2-16</inkml:trace>
  <inkml:trace contextRef="#ctx0" brushRef="#br0" timeOffset="33754.9307">18699 14863 68 0,'-18'-19'39'16,"2"13"-2"-16,-14-1 2 15,-1 16-37-15,-10 12 0 0,-5 9 0 16,2 9-1-1,3 7 1-15,5-1-1 0,11 0 0 16,16-11 0-16,18-6 0 16,17-14 0-16,15-9-1 15,13-7 1-15,7-2 0 16,1-3 0-16,1 5 0 15,-12 5 0-15,-10 10 0 16,-16 14 0-16,-19 11 0 16,-18 13-1-16,-16 3 0 15,-5 6 0-15,-9-4-2 16,4-6 0-16,5-16-3 15,19-10-9-15,10-37-26 16,27-15 1-16,13-30 0 0,25-11 0 16</inkml:trace>
  <inkml:trace contextRef="#ctx0" brushRef="#br0" timeOffset="33978.9435">19332 14390 82 0,'-25'28'40'16,"5"28"-2"-16,-13 9 0 15,4 23-37-15,-3 8-1 16,3 13-1-16,5-1 1 16,4-1-3-16,12-6 0 15,5-19-1-15,21-7-6 16,2-34-26-16,23-9 0 15,4-30-3-15,18-12 3 0</inkml:trace>
  <inkml:trace contextRef="#ctx0" brushRef="#br0" timeOffset="34777.9892">19709 14991 61 0,'2'-21'38'15,"-25"3"0"-15,-6 23 0 16,-17-5-28-16,2 27-4 16,-6 3-1-16,3 13-1 15,9 0-1-15,9 4-1 16,11-4 0-16,17-7-1 15,12-8 0-15,17-13 0 16,15-14 0-16,9-13-1 16,5-11 0-16,3-8 0 15,-4-8 0-15,-7-4 0 0,-8-2 0 16,-14 3-1-16,-14 4 1 15,-11 4-1-15,-13 9 1 16,-7 5 0-16,-7 6 0 16,0 8-1-16,2 3 1 15,3 4 0-15,10 4 0 16,10-5 0-16,7 15 0 15,11-6 0-15,10 2 1 16,4 2-1-16,9 4 0 16,-2 6 0-16,-2 2 1 15,-7 12-1-15,-6 4 0 16,-8 7 1-16,-9 2-1 15,-7 2 1-15,-6-1 0 16,-3-3 0-16,-4-7-1 0,3-8 1 16,1-12 0-16,0-11 0 15,9-10-1-15,-1-9-1 16,2-10 1-16,7-10-1 15,-2-7 1-15,7-10-1 16,0-3 1-16,2-7-1 16,1-2 2-16,1 2-2 15,3 5 1-15,-2 5 0 16,7 9 1-16,-7 8-1 15,5 11 0-15,2 9 0 16,-2 13 0-16,1 7 0 16,-1 8 0-16,1 2-1 15,-6 5 1-15,2 7 0 16,-10 4-1-16,-4 2 1 15,-7 1 0-15,-7 1 0 0,-7-3 0 16,-6 0 0-16,-7-4 0 16,-3-6 0-16,-3-5 0 15,1-8 0-15,0-4 0 16,4-5 1-16,5-1-1 15,5-4 0-15,4 0 0 16,15-1 1-16,-17 16-1 16,15 5 1-16,-4 11 0 15,-2 12-2-15,-2 10 2 16,-5 10-2-16,5 5-2 15,-7-2-2-15,8 8-10 16,-9-31-15-16,19 3-9 16,-2-32-3-16,19-12 1 15</inkml:trace>
  <inkml:trace contextRef="#ctx0" brushRef="#br0" timeOffset="35164.0113">20455 15096 76 0,'-22'8'41'0,"10"9"-1"16,-3-6 0-16,17 5-35 15,-2-16-3-15,29 15-2 16,5-18 1-16,11-3 0 15,8-7 0-15,4-4-1 0,0-7 1 16,-3-4 0-16,-7-1-1 16,-9-2 1-16,-12 5-1 15,-15 2 0-15,-13 3 0 16,-10 9 1-16,-14 9 0 15,-9 10 0-15,-3 11 0 16,-6 6-1-16,2 9 1 16,1 8 0-16,7 1 0 15,8 4-1-15,13-2-3 16,9-8-1-16,21 4-8 15,-2-24-19-15,35 9-9 16,3-21-1-16,28 1-1 16</inkml:trace>
  <inkml:trace contextRef="#ctx0" brushRef="#br0" timeOffset="36350.0791">22274 14715 73 0,'-13'-16'40'0,"28"9"0"16,0-11 0-16,24 1-35 16,4-2-2-16,12 6 0 15,1 3 0-15,2 10-2 16,-7 9-1-16,-9 14-1 15,-15 13 1-15,-16 12-1 16,-21 11 0-16,-17 9 1 16,-11 4-1-16,-10-2 1 15,-3-5 1-15,4-11-1 16,6-15 0-16,12-17 1 15,19-22-1-15,19-22 0 16,19-22 0-16,21-16 0 16,16-11 1-16,5-11 2 15,6-1-1-15,0 6 1 0,-7 9 0 16,-11 11 0-16,-14 18 0 15,-13 16 0-15,-21 22-1 16,-10 20-1-16,-9 17-2 16,-9 17 1-16,-3 11-2 15,-3 8 1-15,4 7 0 16,7-2-2-16,9-7-1 15,9-11-2-15,26-4-9 16,-2-34-18-16,31-2-6 16,-1-26-4-16,26-8 1 15</inkml:trace>
  <inkml:trace contextRef="#ctx0" brushRef="#br0" timeOffset="36844.1074">23314 15193 51 0,'8'-14'36'0,"-8"-2"-2"15,0 16-10-15,0-12-12 16,0 12-3-16,0 0-3 16,-5 27-1-16,-2-2-3 15,1 10 0-15,0 7-2 16,-5 9-3-16,3 8-1 15,-7-10-9-15,10 11-22 0,-6-15-1 16,11-2-1-16,-5-20 1 16</inkml:trace>
  <inkml:trace contextRef="#ctx0" brushRef="#br0" timeOffset="37003.1165">23193 15441 66 0,'-33'-5'38'0,"10"12"0"16,1-9-2-16,22 2-32 15,0 0-6-15,16-31-28 16,29 10-5-16,7-17-2 16,22-2 0-16</inkml:trace>
  <inkml:trace contextRef="#ctx0" brushRef="#br0" timeOffset="37362.137">23856 14975 70 0,'-33'16'38'15,"7"15"-1"-15,-9 0 0 16,3 14-33-16,5 2-2 16,6 9 1-16,-2 0-1 15,9 5 0-15,1-4-1 16,6-6-1-16,6-10 1 15,8-11 0-15,4-9 0 0,7-11-1 16,3-12 0-16,2-10 0 16,0-3 1-16,0-3 0 15,-3 0-1-15,-2 1 1 16,-5 5-1-16,-2 8 1 15,-11 4-1-15,11 20-2 16,-9 2 2-16,-2 3-2 16,0 6-1-16,-2-3-3 15,9 7-5-15,-8-22-26 16,16 6-1-16,-4-20 0 15,17 1 0-15</inkml:trace>
  <inkml:trace contextRef="#ctx0" brushRef="#br0" timeOffset="37550.1478">24100 15426 61 0,'-14'15'38'0,"3"-3"-3"16,3 16 1-16,-11-1-30 15,13 6-3-15,-3 2-1 16,6 1-2-16,3-1-1 15,0-8-4-15,16 0-28 16,-16-27-3-16,21 11-1 16,-12-26 1-16</inkml:trace>
  <inkml:trace contextRef="#ctx0" brushRef="#br0" timeOffset="37994.1732">24205 15246 76 0,'-7'17'38'15,"-7"-2"-2"-15,14 5 1 16,4-5-37-16,2-4 0 16,9 2-1-16,4 1 1 15,-1-2-1-15,0 3 2 16,-2 3-1-16,0 1 1 15,-8 2 1-15,-1 2-1 16,-8 2 1-16,-2 3-2 16,-8-4 2-16,1 3-1 15,-4-5 0-15,2-4-1 16,1-4 0-16,11-14 1 15,0 0-1-15,0 0 0 0,8-28-1 16,9 3 2-16,5-7-1 16,4-3 2-16,0 2-1 15,0 0 0-15,-8 7 0 16,1 6 1-16,-5 9-3 15,-14 11 0-15,0 0-2 16,3 11 0-16,-7 10-1 16,-5 3-1-16,5 10 0 15,-1-5-2-15,13 10-2 16,-4-16-19-16,22 8-6 15,2-14-2-15,21 1 0 16</inkml:trace>
  <inkml:trace contextRef="#ctx0" brushRef="#br0" timeOffset="38459.1998">24888 15401 56 0,'-31'-9'38'0,"11"10"0"16,-9-6 0-16,14 12-28 16,-17-3-3-16,6 13-2 15,-3 1 0-15,4 9-2 16,4 1 0-16,3 2-1 15,6-1-1-15,5-1-1 16,11-7 1-16,11-7-2 0,5-8 2 16,7-11-2-16,4-10 1 15,5-5 0-15,0-10-1 16,-1-3 2-16,-4-1-2 15,-4 0 2-15,-7 6-1 16,-9 8 1-16,-10 8-2 16,-1 12 3-16,-20 20-2 15,-3 13 0-15,-6 18 0 16,-3 18 0-16,-5 16 1 15,-4 14-1-15,1 6 0 16,-1 7-2-16,3-5 2 16,0-10-1-16,6-12-2 15,0-16-3-15,10-4-14 16,-12-42-20-16,11-2 0 0,-15-26-2 15,3-2 0-15</inkml:trace>
  <inkml:trace contextRef="#ctx0" brushRef="#br0" timeOffset="41125.3523">21654 15178 64 0,'-15'1'42'16,"-13"-7"-2"-16,8 10 2 16,-5-7-31-16,6 2-7 15,6-2-1-15,13 3-3 16,6-20-2-16,6-12-35 15,20 3-2-15,0-17-2 16,7-3-3-16</inkml:trace>
  <inkml:trace contextRef="#ctx0" brushRef="#br0" timeOffset="45252.5883">18176 15787 60 0,'-9'2'36'0,"-13"0"-2"15,2 21-9-15,-11 0-22 16,0 12-1-16,-8 10 1 15,8 15 0-15,-2 6 2 16,4 7-3-16,5 6 1 0,7 8-2 16,9 1 0-16,6 0-2 15,6-3-1-15,3-12-6 16,21 5-25-16,-5-24-3 15,15-6-2-15,0-30 1 16</inkml:trace>
  <inkml:trace contextRef="#ctx0" brushRef="#br0" timeOffset="45882.6244">18438 16375 30 0,'4'-19'34'15,"1"9"0"-15,-2-9 1 16,-3 19-24-16,-7-11-6 15,7 11 0-15,-24 8 0 16,11 8-1-16,-8 4-1 16,-2 10 2-16,-2 2-3 15,2 7 0-15,1-1 0 16,5 5 1-16,5-5-2 15,7-2 0-15,9-11 0 16,9-6 0-16,8-15-1 16,12-8 1-16,9-17-1 15,4-9 0-15,5-8 1 0,-1-6-1 16,-4 0 1-16,-4 0-1 15,-8 6 0-15,-11 8 0 16,-9 15 0-16,-14 15-1 16,0 0 0-16,-11 33 0 15,-5 10 1-15,-7 14-1 16,-1 17 0-16,-8 13 1 15,2 10-1-15,-2 7 3 16,3 1-2-16,1-6 2 16,5-10-2-16,7-11 2 15,3-15 0-15,4-17 0 16,4-16 0-16,6-19-1 15,-1-11 0-15,13-30-1 16,-4-6 1-16,8-10-2 0,0-11 1 16,1-11-1-16,4-8 0 15,-3 2-2-15,4 3-2 16,-3 2-4-16,9 14-29 15,-14-3 1-15,10 18-2 16,-8-4 1-16</inkml:trace>
  <inkml:trace contextRef="#ctx0" brushRef="#br0" timeOffset="46580.6643">18971 16487 57 0,'-4'13'36'0,"-6"-6"0"0,2 15-1 15,-5-4-32-15,0 7 1 16,-3 1-2-16,1 8 0 16,-2-3 0-16,3 1 0 15,1-6-1-15,2-4 1 16,1-6-1-16,10-16 1 15,0 0-1-15,0 0 0 16,16-16 0-16,-2-6-1 16,3-7 1-16,1-3-1 15,2-3 1-15,-2-1-1 16,1 2 0-16,-5 7 1 15,-1 5-1-15,-3 7 0 16,2 8 0-16,-1 6 0 16,4 5 0-16,3 1 0 15,1 1 0-15,6 2 0 0,0-4 0 16,6 0 1-16,-2-3-1 15,3 1 0-15,-6-4 0 16,-3 2 0-16,-4 0 0 16,-5 2 0-16,-14-2 0 15,0 0 0-15,0 0 0 16,-12 16 0-16,-5-2 0 15,-2 2 1-15,-4 7-1 16,-1 4 0-16,-3 7 0 16,4-1 2-16,3 4-2 15,6-3 1-15,6-6-1 16,8-3 2-16,6-9-2 0,11-12 1 15,5-8-1 1,9-11 1-16,2-11-1 0,3-6 0 16,-2-9 1-16,-2-5-1 15,-3-4 0-15,-8 4 0 16,-5 2 1-16,-4 9-2 15,-9 11 1-15,-6 14 0 16,3 10-1-16,-21 22 0 16,7 8-1-16,-2 7-1 15,4 8-1-15,-1-5-3 16,18 11-10-16,-5-23-19 15,19 5 0-15,-1-18-2 16,23 4 1-16</inkml:trace>
  <inkml:trace contextRef="#ctx0" brushRef="#br0" timeOffset="46986.6875">19830 16600 65 0,'-13'-3'37'0,"-15"-4"-1"15,8 18-2-15,-11-10-28 16,3 5-2-16,-2 2-1 15,-4 4-1-15,3 5 0 16,5 2 0-16,-1 3 0 16,7 5-1-16,4 1 0 15,9 5 0-15,6-2 0 16,12-6-1-16,12-8 1 15,11-8-1-15,11-13 0 16,4-13 1-16,8-13-1 0,-2-16 0 16,8-12 1-16,-8-10-1 15,-4-1 1-15,-11-2 0 16,-11 5-1-16,-6 4 2 15,-14 13-2-15,-9 13 0 16,-9 18 0-16,-11 17 0 16,-6 19 0-16,-3 18 1 15,1 13-1-15,2 9-3 16,3 8 2-16,9-3-3 15,11 1-3-15,2-21-29 16,23 5-1-16,-4-29-3 16,18 0 1-16</inkml:trace>
  <inkml:trace contextRef="#ctx0" brushRef="#br0" timeOffset="47170.6981">20188 16490 70 0,'-2'-10'39'0,"-13"-3"-1"15,6 28 0-15,-14 3-34 16,11 14-2-16,0 10-1 15,1 5-2-15,6 9-2 16,-1-2-2-16,15 6-32 16,-9-24 1-16,13 2-3 15,-4-24 2-15</inkml:trace>
  <inkml:trace contextRef="#ctx0" brushRef="#br0" timeOffset="47317.7065">20273 16152 77 0,'-27'-34'38'0,"13"19"-3"16,-3 8-2-16,1 2-66 16,15 21-2-16,1-16-3 15,19 20 1-15</inkml:trace>
  <inkml:trace contextRef="#ctx0" brushRef="#br0" timeOffset="48061.749">20468 16613 58 0,'-2'22'38'0,"2"-22"-1"16,11 19 0-16,-1-20-32 16,15-3-3-16,4-5 0 15,6-5-1-15,3-8-1 16,0-3 0-16,-8-3 0 15,-3 2 1-15,-9-4-1 16,-9 8 0-16,-9 1 0 16,-11 8 1-16,-9 10 0 15,-4 9 0-15,-10 4 1 0,1 11-1 16,-5 4 1-16,5 5 0 15,3 2-1-15,7 2 1 16,5-2-1-16,14-4 0 16,8-6 0-16,14-6-2 15,12-6-1-15,4-8-2 16,13-3-1-16,0-9 0 15,5-2-1-15,-4-6 0 16,-2 1 2-16,-10-1 1 16,-6 1 3-16,-10 6 2 15,-10-2 2-15,-10 13 1 16,0 0 0-16,0 0-1 15,-20 16-1-15,6 5 0 16,-4 5-1-16,3 4-1 0,2 3-1 16,4-1 0-16,3 0 1 15,6-1-1-15,5-10 0 16,5-8 0-16,7-12 0 15,7-12 1-15,4-13 0 16,5-7-1-16,1-14 2 16,3-3-1-16,1-6 1 15,-2 5-1-15,-5 2 0 16,-4 10 0-16,-6 12 0 15,-6 15 0-15,-15 10-1 16,9 27 0-16,-10 9-1 16,-6 3 0-16,4 7-2 15,-1-7-1-15,11 3-2 16,0-26-9-16,21 0-23 0,-1-29 0 15,20-5-2-15,1-27 2 16</inkml:trace>
  <inkml:trace contextRef="#ctx0" brushRef="#br0" timeOffset="48248.7597">21712 16029 79 0,'-21'23'39'0,"8"30"-2"15,-10 2-1-15,1 20-33 16,3 5-3-16,4 4-1 15,3 0-1-15,1-11-2 16,8-2-4-16,-7-20-29 0,12-1-1 16,-7-26-1-16,11-2 1 15</inkml:trace>
  <inkml:trace contextRef="#ctx0" brushRef="#br0" timeOffset="48414.7692">21518 16525 76 0,'0'0'40'0,"-6"-17"-1"15,6 17-2-15,24-3-37 16,-6-9-2-16,19 4-4 16,-3-19-30-16,27 8-3 15,-3-13 0-15,16 7-1 16</inkml:trace>
  <inkml:trace contextRef="#ctx0" brushRef="#br0" timeOffset="48803.7915">21841 15830 59 0,'0'0'38'0,"0"0"-2"16,20 7 2-16,15-2-33 15,16 9-1-15,9 5-1 16,3 13 0-16,-2 11-1 16,-4 14-1-16,-14 10 0 15,-17 13-1-15,-21 15 0 16,-15 8-1-16,-23 3 1 15,-10 3-1-15,-14-8 0 16,-5-11 1-16,4-11-4 16,-1-19-34-16,24-20 1 15,10-28-2-15,25-12-1 16</inkml:trace>
  <inkml:trace contextRef="#ctx0" brushRef="#br1" timeOffset="98135.6131">8274 3050 98 0,'-42'17'38'15,"-6"24"1"-15,-18 12-2 16,-1 25-36-16,-11 24 0 15,-2 25 1-15,-1 12 0 16,2 10-1-16,10 0 1 16,18-4-2-16,16-15 0 15,30-16 0-15,31-27 0 16,22-30-1-16,21-30 2 15,11-25 0-15,3-21 0 16,-6-10 1-16,-11-15-1 16,-21-7 1-16,-24 3-2 0,-26-1 1 15,-22 11-1-15,-21 7-1 16,-10 9-1-16,-5 4-2 15,9 12-7-15,1-8-17 16,33 18-8-16,8-12-3 16,33 9-1-16,17-8 0 15</inkml:trace>
  <inkml:trace contextRef="#ctx0" brushRef="#br1" timeOffset="98705.6457">9413 3958 91 0,'0'-13'38'0,"-14"-12"-1"16,0 13 0-16,-11-4-31 16,-7 11-2-16,-12 8 1 0,-3 14-2 15,-8 12 0-15,1 11 0 16,-1 7-1-16,11 5-1 15,12-1 1-15,15-5-2 16,18-11 2-16,18-13-2 16,20-22 1-16,17-15 0 15,14-21 1-15,12-15 0 16,4-16-1-16,0-10 1 15,-5-5-1-15,-7-1 0 16,-15 4 0-16,-10 5-1 16,-16 16 0-16,-10 13-1 15,-13 13 1-15,-9 18-1 16,-1 14 0-16,-19 25 0 15,5 16-1-15,-1 13 0 16,3 12-2-16,2 4-3 0,15 13-8 16,-5-17-7-16,30 9-14 15,-4-23-3-15,22-3-1 16,4-22 1-16</inkml:trace>
  <inkml:trace contextRef="#ctx0" brushRef="#br1" timeOffset="99095.668">10272 3890 72 0,'-13'-44'37'15,"-6"14"1"-15,-15 0 0 16,-3 21-12-16,-8 0-22 16,-5 18-1-16,1 11 1 15,0 14-1-15,3 5-1 16,6 9 0-16,9 1-1 0,8 4 1 15,16-5-1-15,16-8 0 16,14-11-1-16,10-9 1 16,14-16-1-16,4-11 1 15,4-13-1-15,6-9 0 16,-4-11 1-16,-11-3 0 15,-3-6 0-15,-10 1-1 16,-9 6 0-16,-8 6 0 16,-5 7 0-16,-9 14 0 15,-2 15-1-15,0 0 1 16,-15 38-1-16,5 0 0 15,2 6 0-15,4 3-1 16,7 3-2-16,4-14-2 0,22-3-10 16,1-34-9-16,30-3-12 15,-2-30-1-15,22-11-2 16,-5-23 2-16</inkml:trace>
  <inkml:trace contextRef="#ctx0" brushRef="#br1" timeOffset="99291.6792">11141 2984 106 0,'-21'56'39'0,"-15"12"-1"16,5 26-2-16,-4 8-34 15,6 11-1-15,-1 4-2 16,4-2-1-16,8-4-5 0,-4-22-12 16,25 2-19-1,-11-25 0-15,13-9-2 0,-6-30 1 16</inkml:trace>
  <inkml:trace contextRef="#ctx0" brushRef="#br1" timeOffset="99794.708">10816 3642 96 0,'0'0'38'0,"28"4"1"16,0-3-2-16,25 1-31 15,8 0-5-15,15-2 0 16,12-4 0-16,5 2 0 0,-5-1-1 15,-6 0 0-15,-12 2 0 16,-13 3 1-16,-14-2 0 16,-21 4 0-16,-22-4 1 15,0 0 0-15,-36 9-1 16,-3-2 2-16,-10-1-1 15,-7 7 1-15,-2 2-1 16,1 5 0-16,5 7 0 16,12 4-1-16,7 4 0 15,19-1 1-15,14 1-2 16,19-5 1-16,17-10-1 15,9-5 1-15,9-10-1 16,5-5 0-16,-1-13 1 16,-4-2-1-16,-7-9 0 15,-10-1 0-15,-10 3 0 0,-12 0 0 16,-9 5 0-16,-4 3 0 15,-2 14-1-15,-10 0 0 16,-1 16 1-16,1 2-2 16,2 10-2-16,2-3-2 15,14 10-8-15,-7-18-5 16,30 12-6-16,-7-26-11 15,21 5-4-15,3-21-2 16,22 1 3-16</inkml:trace>
  <inkml:trace contextRef="#ctx0" brushRef="#br1" timeOffset="100604.7543">12843 3563 93 0,'10'-18'38'16,"-12"-2"-1"-16,2 20 0 16,-14-8-33-16,0 20 0 15,-4 8-1-15,-1 13 0 16,-2 9 0-16,0 15-1 15,1 3 1-15,2 6 0 16,4-2-1-16,6-2 0 16,4-9-1-16,2-8 0 15,6-12 0-15,5-15 0 16,3-14-1-16,3-12 1 15,0-16-1-15,1-9 1 16,-1-8-1-16,0-9 1 16,-3-8-1-16,-4-5 0 15,2-1 0-15,0 0 0 0,-3 8 0 16,4 6-1-16,3 7 1 15,7 10 0-15,6 6 0 16,6 16-1-16,3 3 1 16,5 12 0-16,0 5 0 15,1 4 0-15,-4 8-1 16,-3-2 1-16,-7 9 0 15,-9 0 0-15,-9 4-1 16,-13 0 1-16,-8 1-1 16,-10 1 1-16,-10-3 0 15,-10 0 0-15,-9-2 0 16,-2-3 1-16,2-4-1 15,-1 3 1-15,6-1-1 16,1 6 0-16,6 9 0 0,2 7 0 16,7 10 0-16,0 7-1 15,5 9-1-15,-3 2 0 16,12 2-2-16,-2-12-4 15,21 2-7-15,-4-34-7 16,31 1-8-16,-3-35-8 16,28-9-3-16,3-27 2 15</inkml:trace>
  <inkml:trace contextRef="#ctx0" brushRef="#br1" timeOffset="100988.7763">13697 3388 90 0,'-23'9'40'0,"-18"-1"2"16,2 25-2-16,-14-3-19 16,11 11-19-16,0 4 1 15,12 5-1-15,10 1-1 16,7-1 0-16,13-4 0 15,10-4 0-15,13-10-1 16,6-11 0-16,10-13 0 16,2-12 0-16,2-11 0 15,-2-9-1-15,-1-13 1 16,-7-5-1-16,-8-8 0 15,-8 0 0-15,-9 3 0 16,-9 2 0-16,-7 8 0 0,-8 8 0 16,-4 11 0-16,-6 10-1 15,7 8 0-15,0 7-3 16,13 9-4-16,6-16-6 15,20 31-7-15,-1-30-10 16,23 11-5-16,1-17-2 16,15 4 2-16</inkml:trace>
  <inkml:trace contextRef="#ctx0" brushRef="#br1" timeOffset="101169.7866">14136 3389 106 0,'0'0'38'16,"0"0"3"-16,-13 16-3 15,-9 4-32-15,5 9-3 16,-8 8 0-16,1 8-2 15,-3 8 0-15,4 1-2 0,3 1-3 16,5-10-2-16,15 7-11 16,-5-31-10-16,20 0-12 15,3-23 0-15,11-6-1 16,0-21 2-16</inkml:trace>
  <inkml:trace contextRef="#ctx0" brushRef="#br1" timeOffset="101597.8111">14268 3364 89 0,'0'0'40'0,"0"0"1"16,-5 20-1-16,5-20-17 0,-1 22-20 16,8-3 1-16,1 0-2 15,2 3 1-15,0 3-1 16,-6 0 0-16,-4 0-1 15,0 5 0-15,-3-7-1 16,-4 2 0-16,0-6 1 16,0-3-1-16,0-4 0 15,7-12 0-15,0 0 0 16,12-24 0-16,7-1 0 15,6-7 0-15,2-2 1 16,7-5-2-16,-1 0 2 16,-5 6-1-16,0 5 0 15,-7 11 0-15,-8 11 0 16,-13 6 0-16,14 28 2 15,-15 3-2-15,-1 9 0 0,-1 6 0 16,3 1-2-16,8 0 1 16,6-8-3-16,11-11-2 15,6-20-8-15,23-4-3 16,-2-31-5-16,28 1-5 15,-13-32-8-15,17-1-5 16,-8-25 1-16,4-6 3 16</inkml:trace>
  <inkml:trace contextRef="#ctx0" brushRef="#br1" timeOffset="101785.8219">15383 2698 111 0,'-24'55'43'0,"-24"11"-2"15,8 26 1-15,-4 6-41 0,1 8 0 16,5 3 0-16,3-5-3 15,12 6-9-15,-5-24-7 16,27 3-6-16,-11-38-7 16,22-1-2-16,-10-32-6 15,14-8 0-15,-5-23 1 16</inkml:trace>
  <inkml:trace contextRef="#ctx0" brushRef="#br1" timeOffset="102228.8472">15010 3220 112 0,'-11'-3'41'0,"21"16"1"16,8-11-2-16,24 7-35 0,13-10-3 16,14-1-1-16,9-8 0 15,3-4 0-15,-6-1 0 16,-2-2-1-16,-16-2 1 15,-13 5 0-15,-13 2 0 16,-12 2 0-16,-19 10 0 16,0 0-1-16,-28 15 1 15,-3 6 0-15,-9 9-1 16,-7 5 0-16,-3 8 2 15,3 1-2-15,7 1 0 16,9-2 0-16,15-4 0 16,13-9 0-16,16-5 0 15,17-7 0-15,4-2-2 16,6-7 2-16,0 0 0 15,-5-1 0-15,-8 3 0 0,-12 2 0 16,-10 5 0-16,-15 6 0 16,-11 5-1-16,-8 0 0 15,-4 3-4-15,-6-6-7 16,11 12-4-16,-9-26-3 15,27 16-5-15,-16-33-7 16,26 5-7-16,1-15-3 16,12-4 2-16</inkml:trace>
  <inkml:trace contextRef="#ctx0" brushRef="#br1" timeOffset="103085.8962">16676 3330 68 0,'5'-15'37'15,"-4"1"-2"-15,-1 14 2 16,9-16-22-16,-9 16-9 16,-4 12 0-16,-1 6 0 15,-10 7 0-15,-3 10-1 16,-1 3 0-16,-1 7-2 15,-3-1 1-15,3 0-1 16,4-7 0-16,7-4-2 16,6-13 0-16,3-20-1 15,12 9-1-15,4-22 1 0,7-8 1 16,-1-8-1-1,2-9-1-15,-1 0 2 0,-2-4-2 16,-3 2 1-16,-6 3 0 16,-3 5 0-16,-4 7-1 15,-2 6 1-15,-1 4 0 16,-2 15 0-16,10-7 1 15,-10 7-1-15,26 12 1 16,-5-1 0-16,5 0 0 16,11-1 0-16,4-1-1 15,7-5 1-15,2-5 0 16,2-4 0-16,-1-8-1 15,-3-3 1-15,0-4-1 16,-10-2 0-16,-3-2 1 0,-6 4-1 16,-7 4 0-16,-6 5 0 15,-16 11 0-15,14 5-1 16,-16 16 1-16,-4 10 0 15,-6 12 1-15,-2 5-2 16,3 5 1-16,-2 4-1 16,6-5-1-16,5-8-1 15,13-11-1-15,8-14-4 16,19-9-6-16,-5-28-5 15,23 8-7-15,-16-30-7 16,15 3-5-16,-14-17 0 16,3 2 2-16</inkml:trace>
  <inkml:trace contextRef="#ctx0" brushRef="#br1" timeOffset="103272.9069">17634 3047 109 0,'-30'-15'38'16,"10"33"2"-16,-9 1-7 16,7 23-28-16,-2 8-1 15,9 9-1-15,2 2 1 16,7 2-3-16,3-4 1 15,5-7-3-15,4-5-1 16,-1-15-4-16,16 3-9 16,-21-35-7-16,33 16-14 15,-18-31-2-15,19-1-4 16,-6-22 2-16</inkml:trace>
  <inkml:trace contextRef="#ctx0" brushRef="#br1" timeOffset="103415.9151">17602 2597 91 0,'-24'7'29'0,"0"4"-23"16,17 2-6-16,10-3-35 15,21 13-3-15</inkml:trace>
  <inkml:trace contextRef="#ctx0" brushRef="#br1" timeOffset="103810.9377">17993 3105 87 0,'-15'38'40'0,"2"11"0"0,-11-12 1 16,9 7-24-16,-7-9-13 16,6 3 0-16,-2-4-1 15,9-2-1-15,0-4 0 16,8-5-1-16,4-5 1 15,9-10-2-15,7-6 0 16,9-10 0-16,1-6-1 16,5-8 1-16,-1-5 0 15,3-4 0-15,-2-5 0 16,-5 2 1-16,-1 0-1 15,-5 7 1-15,-6 5-1 16,-2 9 1-16,-3 12-1 16,-4 12 1-16,-2 14-1 15,-3 9 0-15,0 9 0 0,-1 4-3 16,11 4-2-16,-4-11-8 15,20 9-3-15,-12-26-6 16,30 9-6-16,-12-27-8 16,18 0-7-16,-6-13 4 15,5-2 0-15</inkml:trace>
  <inkml:trace contextRef="#ctx0" brushRef="#br1" timeOffset="104743.9911">8338 5269 83 0,'-2'-23'40'0,"-17"-6"-1"16,3 13 0-16,-15-3-28 16,-1 9-9-16,0 3-1 15,1 8 0-15,-5 8 0 16,2 10-1-16,7 10 0 15,11 4 0-15,7 6 0 16,9 3 0-16,10 2 0 16,9 5 0-16,13 3 0 15,9-2 1-15,4 2 1 16,0-1-1-16,-3 0 1 15,-2 5-1-15,-12-1 1 0,-9-1-1 16,-18 0 0-16,-16 2-1 16,-18-4 0-16,-9-4 0 15,-12-9 0-15,-2-10 1 16,3-15-1-16,6-18 1 15,16-24-1-15,21-23 1 16,21-24-2-16,20-20 0 16,20-22 0-16,17-15 1 15,11-6-1-15,1 4 1 16,-6 13-3-16,-10 15 3 15,-18 23-4-15,-20 21-3 16,-13 44-9-16,-42 11-7 16,1 40-12-16,-22 2-3 15,6 17-1-15,-1-2-2 0</inkml:trace>
  <inkml:trace contextRef="#ctx0" brushRef="#br1" timeOffset="105067.0095">10738 5272 93 0,'-35'24'35'16,"3"5"-8"-16,-5 4-27 15,19-5-36-15,8-9-3 16,24 0 2-16</inkml:trace>
  <inkml:trace contextRef="#ctx0" brushRef="#br1" timeOffset="105213.0179">11128 5314 97 0,'-15'15'38'0,"-9"11"-1"0,-7 4-8 16,-13-6-51-16,24 16-13 16,-2-13 0-16,20-1-5 15,8-9 1-15</inkml:trace>
  <inkml:trace contextRef="#ctx0" brushRef="#br1" timeOffset="105511.0349">13610 4992 76 0,'-33'29'38'15,"-5"1"-2"-15,6 0-6 16,11-3-48-16,5-14-17 16,30-8-1-16,14-23-2 15</inkml:trace>
  <inkml:trace contextRef="#ctx0" brushRef="#br1" timeOffset="105654.0431">14065 4870 104 0,'-25'41'40'15,"-10"16"-1"-15,-12 2-6 16,-5-11-52-16,25 15-5 15,-7-27-10-15,26 3-5 16,11-16-2-16,30-13 0 16</inkml:trace>
  <inkml:trace contextRef="#ctx0" brushRef="#br1" timeOffset="106419.0869">16538 4523 60 0,'7'-33'36'16,"2"18"1"-16,-9 15 0 15,0 0-18-15,-2 26-10 16,1 13-2-16,-7 7-3 15,2 16-1-15,-6 6 2 16,3 12-3-16,-2 1 2 16,-1 2-1-16,2-7 0 15,2-7-2-15,-2-11 1 0,9-11 0 16,0-9-2-16,1-10 1 15,1-11 0-15,-1-17-1 16,11 0 1-16,-3-16-1 16,2-10 1-16,6-8 0 15,2-9-2-15,7-8 3 16,6 1-3-16,2-1 1 15,4 6-1-15,-1 9 1 16,2 10-1-16,-4 13 1 16,-1 11-1-16,-5 16-1 15,-8 9 3-15,-4 9-1 16,-9 6 1-16,-7 8-2 15,-11 3 2-15,-7 0-1 16,-14-2 1-16,-8 0-2 16,-5-8 0-16,-5-8-2 0,5-6-2 15,1-24-7-15,22 7-9 16,-7-28-13-16,30 0-5 15,8-20-1-15,24 1 1 16</inkml:trace>
  <inkml:trace contextRef="#ctx0" brushRef="#br1" timeOffset="106800.1087">17012 5080 86 0,'-8'19'39'16,"9"5"0"-16,-1-24 2 15,6 15-23-15,9-24-15 16,12-7 0-16,12-8-3 15,11-8 4-15,2-3-5 0,5-8 2 16,-4 3-1-16,-6 1 1 16,-8 6-2-16,-15 2 2 15,-16 12 0-15,-17 7-1 16,-15 11 0-16,-11 10 1 15,-10 11 1-15,-11 11-1 16,2 9 1-16,-1 9-2 16,13 3 2-16,10 2-2 15,18-5 1-15,20-5-1 16,23-16-1-16,24-12 0 15,24-15-3-15,13-18-1 16,16-8-3-16,0-27-6 16,20 8-9-16,-23-31-6 15,6 10-10-15,-21-15-1 0,-10 1 1 16,-19-10 3-16</inkml:trace>
  <inkml:trace contextRef="#ctx0" brushRef="#br1" timeOffset="106945.117">18139 4321 103 0,'-31'39'39'0,"-15"15"2"16,0 35-3-16,-10 4-34 15,3 10-3-15,6 4 0 16,6-1-3-16,6-2-1 16,3-18-5-16,23-2-17 15,-5-28-14-15,18-10-1 16,-3-27 0-16,13-11 1 15</inkml:trace>
  <inkml:trace contextRef="#ctx0" brushRef="#br1" timeOffset="107119.1269">17706 4889 79 0,'0'0'39'16,"0"13"-1"-16,17 2 3 16,3-18-19-16,22 1-26 15,16-1-3-15,3-20-7 16,27 6-17-16,-13-23-7 15,10 3 0-15,-7-12-3 16</inkml:trace>
  <inkml:trace contextRef="#ctx0" brushRef="#br1" timeOffset="107298.1371">18564 4234 93 0,'-23'41'37'0,"-15"18"3"16,0 26-3-16,-17 5-32 15,7 18-3-15,0 2-1 16,5 0-3-16,7 7-5 15,-2-26-17-15,20 2-13 16,0-26-1-16,19-8 0 16,-3-23-1-16</inkml:trace>
  <inkml:trace contextRef="#ctx0" brushRef="#br1" timeOffset="107538.1509">18191 4924 100 0,'0'13'40'0,"19"7"1"16,2-15-3-16,19 0-36 16,10-5-1-16,10-6 1 15,9-5-2-15,4-2-1 16,-3-2-1-16,-3-5-2 15,4 4-4-15,-19-15-14 16,3 16-17-16,-21-12 0 16,-1 12 0-16,-18-9 1 15</inkml:trace>
  <inkml:trace contextRef="#ctx0" brushRef="#br1" timeOffset="108360.1979">18774 4802 105 0,'-37'37'39'16,"-4"-5"3"-16,18 13-13 0,3-11-22 15,20-2-3-15,17-9 0 16,20-4-3-16,14-10 2 15,9-5-1-15,6-8-3 16,5-2 2-16,-5-8-2 16,-4-4 3-16,-5-1-2 15,-13-3 1-15,-12-3-2 16,-6-1 1-16,-9-4 0 15,-10 1 1-15,-9 1-1 16,-11 2-1-16,-8 7 1 16,-11 10 0-16,-16 9 0 15,-8 15 0-15,-10 11 1 0,0 10 0 16,0 10 1-16,8 7-1 15,11 2 1-15,20 2-1 16,21-7 1-16,23-5-1 16,26-14 1-16,16-11-2 15,19-13 1-15,9-15-1 16,8-8 0-16,-2-11 0 15,-5-4-1-15,-8-3 1 16,-14 2-1-16,-11 5 1 16,-17 5-2-16,-15 6 2 15,-23 16 0-15,0 0-1 16,-13 28 2-16,-14 6-1 15,-8 12 1-15,-2 6-1 16,1 4 1-16,1 2-1 16,6-5-1-16,7-8 2 0,13-10-1 15,9-21 0-15,12-13 1 16,5-15 0-16,10-14 0 15,-2-12-1-15,6-9 1 16,4-5 1-16,2-7-4 16,4 0 4-16,4 4-2 15,4 6 0-15,4 6-2 16,12 5 1-16,1 10-2 15,3 7-2-15,13 16-5 16,-11-2-5-16,13 23-3 16,-13-14-1-16,17 28-5 15,-23-21-5-15,23 20-3 16,-16-8-5-16,3 2 6 0,-4-1 3 15,-10-10 31-15,-3 15 15 16,-26-25 6-16,7 16 7 16,-39-16 4-16,17-9 7 15,-25-11 1-15,8 6-2 16,-2-9-33-16,9-15-19 15,16 11-7-15,-8-22-4 16,21 21-5-16,-25-25-5 16,13 14-6-16,-29-12-6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06T01:44:21.926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2823 10265 16 0,'0'0'27'0,"0"0"2"0,0 0 0 16,0 0-19-16,0 0 1 16,0 0 2-16,0 0-2 15,0 0-5-15,0 0-1 16,1-10-1-16,-1 10-2 15,15-19 2-15,-2 1-1 16,1-7 0-16,9-4-1 16,2-12 1-16,8 0-1 15,4-16 0-15,9-2 1 16,7-11-2-16,11 0 1 15,4-4-1-15,7-5-1 16,4-3 0-16,11-2 0 16,5-5 0-16,8-1 0 15,10-4 1-15,5 0-2 16,12-6 0-16,14-4 1 0,10-2-1 15,9-4 1-15,8 2-1 16,7-3 1-16,11 3-1 16,4 0 1-16,9 5 0 15,5 3 1-15,4 4-1 16,6 6 1-16,8 1 0 15,-1 5 0-15,11 2 0 16,11 4 0-16,4 1 0 16,5 2 0-16,8 1 0 15,3 6 0-15,8 3 1 16,8 1 0-16,-3 7-1 15,10 2 0-15,0 4 0 16,2 8 0-16,8 6 0 0,0 6-1 16,-1 5 1-16,-1 8-1 15,3 4 0-15,-8 10 0 16,3 5 0-16,-5 7 1 15,0 6-2-15,3 1 2 16,-6 5-2-16,4 2 1 16,1 5 0-16,0-1 0 15,1 2 0-15,-1 3 0 16,0 3-1-16,-3 5 0 15,3 5 1-15,-2 8 0 16,-6 2 0-16,-3 9-1 16,-3 7 1-16,-6 9 0 15,-6 5 0-15,-10 1 1 16,-3 10-1-16,-9 2 0 0,-8 3 0 15,3 7 0 1,-11-1 1-16,-6 5-1 0,-4-2 2 16,2 7-2-16,-8-6 2 15,-5 6-1-15,-3 3 0 16,-10 4 0-16,-3 1 1 15,-8 4-1-15,-14 3-1 16,-9 4 1-16,-11 1-1 16,-11 0 2-16,-13-2-4 15,-13-11 3-15,-12-3-3 16,-10-7 2-16,-9-7-3 15,-7-11 0-15,-2-4-4 16,-14-16 1-16,8 0-6 16,-19-17-9-16,12 1-12 0,-13-14-1 15,3-2-2-15,-6-15 0 16</inkml:trace>
  <inkml:trace contextRef="#ctx1" brushRef="#br0">12046 11795 0</inkml:trace>
  <inkml:trace contextRef="#ctx0" brushRef="#br0" timeOffset="1.30385E13">21826 10934 58 0,'-17'11'32'15,"8"0"-1"-15,-5-9 2 16,14-2-26-16,0 0-1 16,7-12 3-16,9-9-3 15,13-4 0-15,7-15-3 16,13-3 2-16,12-15-2 0,8-7 2 15,8-11-2-15,10-7-3 16,4-10 3-16,5-6-1 16,4-9 1-16,10-6-2 15,-3-7 2-15,10 0-3 16,7-4 2-16,3 3-1 15,3-2 0-15,1 8-3 16,3 9 1-16,-10 6-4 16,1 20-5-16,-28 1-27 15,-5 18 0-15,-25 3 0 16,-15 19-2-16</inkml:trace>
  <inkml:trace contextRef="#ctx0" brushRef="#br0" timeOffset="1.30385E13">24003 8961 41 0,'0'0'26'0,"0"0"1"15,0 0-1-15,0 0-23 16,0 0 0-16,-12-8 0 15,12 8 3-15,-9-13 1 16,9 13-1-16,-2-13 0 0,2 13 1 16,1-18-1-16,-1 18 0 15,6-24-1-15,1 14-2 16,-10-5 1-16,6 1-2 15,-7-6 1-15,0 1-1 16,-6-6-2-16,1-2 2 16,0-4-2-16,-5-5 1 15,-1-5-1-15,-4-6 1 16,1-7-1-16,-2-5 0 15,-3-5 2-15,-1-6-2 16,-4-2 2-16,-5-8-2 16,0-4 1-16,-4-2 1 0,-4-4-1 15,-3-5-1-15,-6-4 1 16,-2-1 0-16,-8-8 0 15,1 4 1-15,-5-3-1 16,-6-2 0-16,-6-1-1 16,-3 1 1-16,-5 1 0 15,-3-3-1-15,-9 3 1 16,-5-1-2-16,-2-2 1 15,-5 1-1-15,-8 1 2 16,1 1-1-16,-9-3 0 16,0 4-2-16,-4-2 2 15,1 1-1-15,-5-1 0 16,-3 3 0-16,-4-3-1 15,0 0 1-15,4 4 1 16,-4-1 0-16,-5-2-1 0,-1 5 1 16,-2 2-1-16,2 1 1 15,-2 1 0-15,-7 4 0 16,-1-1 1-16,1 4 0 15,-1 0 0-15,-4 0-1 16,-1 4 1-16,-3-1 1 16,-3 6-2-16,1 1 0 15,-5 5-1-15,-2 1 1 16,-1 6-1-16,-5 4 1 15,-1 1-1-15,-4 3 1 16,0 1 0-16,-3 3 0 16,-3 3 1-16,-2 2-1 15,-1 4 2-15,-1 4-2 16,-6 5 1-16,3 4 0 0,-2 7 0 15,-3 1-1-15,-2 7 1 16,-2 2-1-16,0 2 0 16,-6 5 0-16,4 1 0 15,-5 3 0-15,-5 1 0 16,0 4 0-16,-1 2 1 15,-5 2-1-15,-5 5 0 16,-1-1 1-16,-4 6-1 16,2-1 0-16,1 6 0 15,1-1 1-15,-2 2-2 16,0 5 2-16,5 1-2 15,-3 2 1-15,-2 3 0 16,3 0-1-16,-6 2 1 16,0 1-1-16,5 1 1 0,0 3 0 15,-1-1 0-15,4 2 0 16,6 3 0-16,0-1 0 15,3 5 1-15,8-1-1 16,-6 2 0-16,7 1 0 16,1 2 0-16,-7 1-1 15,0 4 0-15,-1-1 1 16,-3 7-1-16,-1 0 0 15,0 4-1-15,-2 5 1 16,3 2 0-16,0 3-1 16,4 5 1-16,1 6 0 15,3 3 0-15,2 5 0 16,5 2 0-16,5 6 0 0,0 0 2 15,5 5 0-15,5 5 0 16,3 2 0-16,5 5 0 16,5 3-1-16,2 0 3 15,6 8-2-15,5 2 0 16,5 6 0-16,-1 0 0 15,6 4-1-15,6 1 2 16,3 6 0-16,5 1-2 16,6 5 2-16,3 2-3 15,11 0 2-15,10 2-1 16,11 0 1-16,12-6-5 15,8-14-3-15,24-4-31 16,-4-26 0-16,15-10 0 16,3-30-1-16</inkml:trace>
  <inkml:trace contextRef="#ctx0" brushRef="#br0" timeOffset="1.30385E13">1180 7648 78 0,'-11'-22'36'0,"11"22"0"16,-16-22 0-16,11 11-24 16,5 11-12-16,-17-17 0 15,17 17 1-15,0 0-1 16,0 0 1-16,0 0 1 15,9 24-2-15,10 4 1 16,4 16 0-16,13 12-1 0,9 18 1 16,11 21-1-16,7 21 1 15,13 16 0-15,10 13 1 16,6 18-1-16,9 8 1 15,5 8 0-15,3 4-1 16,6 1 0-16,1-3 0 16,-3-7-1-16,-6-8-4 15,-9-13-1-15,-3-2-7 16,-20-23-25-16,-4-8-1 15,-20-30 0-15,-9-14-1 16</inkml:trace>
  <inkml:trace contextRef="#ctx0" brushRef="#br0" timeOffset="1.30385E13">2987 10119 98 0,'20'-37'37'16,"-4"12"-5"-16,-11 4-27 16,-5 21-41-16,-4-11-2 15,-8 9-3-15</inkml:trace>
  <inkml:trace contextRef="#ctx0" brushRef="#br0" timeOffset="1.30385E13">1932 7221 62 0,'0'0'33'15,"0"0"0"-15,0 0 0 16,0 0-18-16,0 0-9 16,0 0-1-16,7 18 0 15,0 1-1-15,7 11 0 16,0 7-1-16,9 10 0 15,0 0-1-15,6 6 0 16,-2-2-1-16,0-5 0 16,-2-8 0-16,-4-11 0 15,-5-12 1-15,-2-13-1 16,-13-16 1-16,-4-10-1 15,-6-14 1-15,-6-7-1 16,-2-9 1-16,-6-3-2 0,-4-4 1 16,-1 6-1-16,-1 5 1 15,0 8-1-15,5 13 1 16,1 7-1-16,7 15 0 15,4 13 0-15,6 12 1 16,8 13-1-16,9 11 0 16,7 6 1-16,8 4-1 15,8 4 0-15,3-6 1 16,0-4-1-16,0-10 1 15,-3-13 0-15,-5-9 1 16,-5-15 0-16,-14-15 0 16,-7-6 0-16,-9-15-1 15,-6-3 1-15,-11-9-1 0,-6-2 0 16,-5 2-1-16,1 0-1 15,-3 9 1-15,4 7-1 16,5 7-1-16,5 7 0 16,8 12-2-16,14 7-2 15,3 16-5-15,1-1-25 16,25 16-3-16,-4-5 1 15,15 14-2-15</inkml:trace>
  <inkml:trace contextRef="#ctx0" brushRef="#br0" timeOffset="1.30385E13">1475 6076 82 0,'-35'-34'37'0,"3"16"0"16,-8 1 1-16,7 18-31 15,-5 7-2-15,10 20-1 16,5 10 0-16,16 19-2 0,4 11 0 16,12 14 0-16,13 2-1 15,12 3 2-15,8-10-2 16,15-10 2-16,7-18-1 15,5-21 3-15,1-27-3 16,-1-21 1-16,-8-25-1 16,-10-16 0-16,-13-14 0 15,-15-8-1-15,-20-7 0 16,-19 3-2-16,-20 5 0 15,-13 6-1-15,-9 17 0 16,-7 11 0-16,-1 17-1 16,2 10-1-16,18 14-3 15,3-4-28-15,43 11-4 16,0 0 0-16,43-5-3 0</inkml:trace>
  <inkml:trace contextRef="#ctx0" brushRef="#br0" timeOffset="1.30385E13">4202 4844 91 0,'0'0'38'16,"0"0"-1"-16,11 10 1 15,-4 8-35-15,5 6-3 16,6 11 1-16,3 1-5 0,8 14-3 15,-5-8-31-15,14 7 2 16,-5-9-2-16,5-5-1 16</inkml:trace>
  <inkml:trace contextRef="#ctx0" brushRef="#br0" timeOffset="1.30385E13">3694 4086 55 0,'6'16'36'0,"3"17"-2"16,-4 8-1-16,5 16-15 16,-1 2-18-16,4-1-5 15,11 4-27-15,-5-11-1 16,11-9-1-16,0-12 0 15</inkml:trace>
  <inkml:trace contextRef="#ctx0" brushRef="#br0" timeOffset="1.30385E13">4204 3879 94 0,'-22'6'37'15,"4"29"0"-15,-3 3 0 16,7 22-34-16,10 8-1 15,5 10 0-15,13-1 0 16,9-4-2-16,12-12 1 16,11-16 0-16,6-20 1 15,8-22-1-15,-3-25 1 0,3-23-1 16,-7-17 1-16,-7-13-1 15,-16-8 0-15,-8-4-2 16,-16 5 0-16,-15 1-3 16,-10 20-4-16,-20 3-22 15,4 33-9-15,-15 9 1 16,11 27-1-16</inkml:trace>
  <inkml:trace contextRef="#ctx0" brushRef="#br0" timeOffset="1.30385E13">7082 3559 104 0,'22'3'39'16,"-22"-3"0"-16,21 15-2 15,-14 7-35-15,-5 4-1 16,2 10-5-16,-2 1-4 16,12 13-28-16,-9-8-2 15,11 9 0-15,-6-15-1 16</inkml:trace>
  <inkml:trace contextRef="#ctx0" brushRef="#br0" timeOffset="1.30385E13">6648 2683 107 0,'0'0'39'16,"2"-27"1"-16,12 16-3 15,-1-15-37-15,10 4 0 16,2 1 0-16,9 2-1 15,0 6 1-15,1 7 0 16,0 7 1-16,-3 8-1 16,-7 10 0-16,-5 11 2 15,-10 10-2-15,-6 10 2 16,-9 6-1-16,-3 5 0 15,-4 2 0-15,3-1 0 16,4-8-1-16,3-9 0 16,11-9-1-16,9-15 0 15,14-16-4-15,5-15-2 0,22-4-28 16,-4-25-3-16,12-3 1 15,-5-21-1-15</inkml:trace>
  <inkml:trace contextRef="#ctx0" brushRef="#br0" timeOffset="1.30385E13">7636 2417 98 0,'-22'38'38'0,"-13"2"-1"16,8 33-3-16,-6-8-27 15,12 6 0-15,5-3-2 16,14-7-1-16,12-9-1 15,18-13-1-15,10-22 1 16,11-17-1-16,4-17-1 0,2-14 1 16,-2-14-1-16,-6-1 0 15,-13-7-1-15,-11 1 0 16,-14 8-2-16,-17 2-2 15,-13 12-1-15,-16-3-5 16,10 25-27-16,-19-9-4 16,15 16 2-16,2-8-3 15</inkml:trace>
  <inkml:trace contextRef="#ctx0" brushRef="#br0" timeOffset="1.30385E13">10864 2822 100 0,'0'0'38'0,"-24"-5"2"15,24 5-3-15,-20 12-35 16,12 5-1-16,5 11-3 15,0 12-2-15,9 25-15 16,-6-10-18-16,14 14-1 16,-2-7-1-16,10 1 0 15</inkml:trace>
  <inkml:trace contextRef="#ctx0" brushRef="#br0" timeOffset="1.30385E13">10263 1810 91 0,'33'-18'36'16,"0"-13"1"-16,17 5 0 0,9-2-36 16,-1 0 2-16,2 3-2 15,-1 6 2-15,-11 8-2 16,-9 9 0-16,-16 14 1 15,-13 10-1-15,-20 8 2 16,-15 9-1-16,-9 1 1 16,1 7-2-16,0-6 0 15,8-1-1-15,11-10 1 16,20-8-1-16,20-11 0 15,19-5-1-15,15-9 1 16,10-5 0-16,4 2 0 16,-3 4 1-16,-6 8 0 15,-13 7-1-15,-21 14 1 16,-16 10-2-16,-22 14 1 15,-16 12 0-15,-15 3 0 0,-5-7-1 16,0-4-2-16,-2-16-3 16,22-5-28-16,1-39-4 15,27-11 0-15,6-31-2 16</inkml:trace>
  <inkml:trace contextRef="#ctx0" brushRef="#br0" timeOffset="1.30385E13">11438 1566 103 0,'-23'32'38'16,"-21"10"2"-16,4 21-2 16,-7 3-34-16,8 4-2 15,7-2 0-15,12-2 0 0,12-9 0 16,19-10-1-16,16-14 0 15,17-17-1-15,13-17 2 16,6-11-1-16,4-21 0 16,-2-8 0-16,-7-12 0 15,-7-7-1-15,-18-1-1 16,-13-6 1-16,-16 4-4 15,-18 0-1-15,-10 16-5 16,-25 2-24-16,6 30-6 16,-19 13 1-16,8 22-1 15</inkml:trace>
  <inkml:trace contextRef="#ctx0" brushRef="#br0" timeOffset="1.30385E13">14486 2561 75 0,'-4'30'37'0,"6"16"2"15,-6 5-2-15,4 14-22 16,-3 4-18-16,-4-4-31 15,18 6-1-15,-4-12-1 16,9-7-2-16</inkml:trace>
  <inkml:trace contextRef="#ctx0" brushRef="#br0" timeOffset="1.30385E13">14437 1740 90 0,'2'-11'38'0,"-2"11"-1"16,0 0 0-16,-9 17-32 15,-10 4-1-15,4 14 1 16,-7 5-2-16,1 1-2 15,8 2 1-15,8 2-2 16,15-13 1-16,20-7-1 16,23-20 0-16,15-19-3 15,26-14-4-15,4-21-26 16,17-1-5-16,-11-17 1 15,-3 2-3-15</inkml:trace>
  <inkml:trace contextRef="#ctx0" brushRef="#br0" timeOffset="1.30385E13">14938 1545 121 0,'-66'94'38'0,"0"2"2"16,15 13-12-16,7-12-27 15,14-4-5-15,16-3-6 16,5-23-28-16,29-4-2 15,5-22-1-15,22-7 0 16</inkml:trace>
  <inkml:trace contextRef="#ctx0" brushRef="#br0" timeOffset="1.30385E13">15324 1681 83 0,'0'0'36'0,"-9"-1"0"16,5 12 1-16,-2 1-32 15,1 10-2-15,-4 6 2 16,2 11-2-16,-4 5 0 15,7 7 0-15,4 2-1 0,8 1 0 16,8-3 0-16,9-8-1 16,16-8 0-16,10-14-1 15,6-17 1-15,5-9 1 16,1-17-1-16,-5-16 1 15,-5-11-1-15,-11-10 0 16,-16-5-1-16,-13-4 1 16,-18 2-3-16,-12 3 1 15,-12 16-4-15,-14 6-5 16,0 27-29-16,-9 13 0 15,1 24-1-15,0 10-2 16</inkml:trace>
  <inkml:trace contextRef="#ctx0" brushRef="#br0" timeOffset="1.30385E13">18146 3255 97 0,'-25'-2'38'0,"13"15"1"16,-10-1-3-16,-1 14-34 15,0 13 1-15,0 4-3 16,-2 9-2-16,-1-5-6 16,14 12-29-16,-2-17 0 15,14 0 0-15,1-19-2 0</inkml:trace>
  <inkml:trace contextRef="#ctx0" brushRef="#br0" timeOffset="1.30385E13">18523 2357 81 0,'-7'-29'37'16,"7"29"0"-16,-27-19 1 16,4 19-34-16,-3 2 0 15,-1 12-1-15,-9 4-1 16,2 9-1-16,5 0 0 15,1 6 0-15,9-1 0 16,6 0 0-16,13-2-1 16,13-1 2-16,10-1 0 15,7-5 0-15,7 0 0 16,2 1 0-16,2-1 0 15,-5 3 1-15,-5 0-1 16,-10 3-3-16,-11 0 2 16,-7 2-2-16,-15 1 0 15,-5-3-2-15,-4 0 0 0,-3-14-5 16,10 6-22-16,-11-24-8 15,25 3 0-15,-18-31-1 16</inkml:trace>
  <inkml:trace contextRef="#ctx0" brushRef="#br0" timeOffset="1.30385E13">18484 2246 73 0,'-18'-8'40'15,"-5"-3"-3"-15,8 15 1 16,-2-4-21-16,17 0-16 15,0 0 0-15,36-3-2 0,6 2-4 16,8-13-7-16,22 13-25 16,-1-8 1-16,15 10-2 15,-9-6 1-15</inkml:trace>
  <inkml:trace contextRef="#ctx0" brushRef="#br0" timeOffset="1.30385E13">19033 2573 90 0,'-44'48'38'15,"9"13"1"-15,-6-8-1 16,12 8-33-16,7-3-1 16,16 2-1-16,13-9-1 15,17-10-1-15,17-13 0 0,11-12 0 16,11-18 1-16,6-16 0 15,8-21-1-15,-3-13 1 16,-9-10-1-16,-9-9-1 16,-13-7 0-16,-15-2-1 15,-16-1-1-15,-22 7-2 16,-10 19-1-16,-21 2-5 15,4 34-27-15,-21 4-3 16,8 28 1-16,-2 9-2 16</inkml:trace>
  <inkml:trace contextRef="#ctx0" brushRef="#br0" timeOffset="1.30385E13">21115 4940 77 0,'5'-11'36'16,"-5"11"1"-16,0 0 1 16,-8 24-31-16,-18-1 1 15,-3 14-5-15,-9 7-1 16,-5-1-5-16,7 14-4 15,-7-14-30-15,22 2 1 16,5-24-1-16,26-6-2 16</inkml:trace>
  <inkml:trace contextRef="#ctx0" brushRef="#br0" timeOffset="1.30385E13">22243 3741 101 0,'-34'30'38'0,"-28"3"0"16,-8 27-2-16,-17 9-33 16,-9 18 0-16,-4 6 0 15,5 8-1-15,7 4-1 16,16-6-1-16,21-9 1 15,24-11-1-15,25-15 0 16,22-16 0-16,18-14 0 16,14-17 1-16,11-16 0 15,3-11-1-15,-4-15 2 16,-6-5-2-16,-13-7 1 15,-10-2-1-15,-19-1-1 16,-16 0 0-16,-15 4-1 16,-11 2-1-16,0 9-2 0,-7 1-4 15,18 16-20-15,-5-11-9 16,22 19 0-16,13-14 0 15,21 16 1-15</inkml:trace>
  <inkml:trace contextRef="#ctx0" brushRef="#br0" timeOffset="1.30385E13">22476 4334 104 0,'-33'19'38'15,"-25"0"0"-15,2 17 0 16,-6 1-34-16,-3 15 0 15,2 1-2-15,13 8 0 0,11 3-1 16,17-4 0-16,21-8 0 16,19-6 0-16,19-17 0 15,16-13 0-15,11-21 0 16,14-14 0-16,2-17 0 15,-2-13 1-15,-7-8-1 16,-13-7 0-16,-10-1-1 16,-17-1-2-16,-17 8-2 15,-22 1-5-15,-6 25-27 16,-32-3-3-16,-1 24-1 15,-14 1-1-15</inkml:trace>
  <inkml:trace contextRef="#ctx0" brushRef="#br0" timeOffset="1.30385E13">23159 7432 94 0,'-22'-7'36'0,"10"5"0"16,0-11 1-16,12 13-32 15,32-24-2-15,15 5-1 16,20-5-4-16,9-13-24 15,20 0-8-15,3-5-1 16,3-1-3-16,-10-2 1 16</inkml:trace>
  <inkml:trace contextRef="#ctx0" brushRef="#br0" timeOffset="1.30385E13">23803 6145 107 0,'0'0'37'15,"-10"-10"0"-15,10 10 0 16,28-5-34-16,-1 5-1 16,12-1 0-16,11 1 0 15,11-2 0-15,10 1-1 16,0-1 0-16,6 4 0 15,-3 0 0-15,-8 4-1 16,-12 4 1-16,-11 6 1 16,-18 8-1-16,-13 9 0 15,-17 13 0-15,-22 4 0 16,-17 13 0-16,-17 4 0 15,-10 6-1-15,-4-1-1 0,2 2-2 16,4-13-6-16,23 1-28 16,12-18-2-16,28-6 1 15,20-20-2-15</inkml:trace>
  <inkml:trace contextRef="#ctx0" brushRef="#br0" timeOffset="1.30385E13">24660 6516 108 0,'-41'-6'39'16,"-6"16"1"-16,-16 8-3 16,0 16-31-16,0 7-1 0,6 12-1 15,11 3-1 1,13 4 0-16,18-2-1 0,19-3 0 15,25-10-1-15,18-13-1 16,19-14 1-16,7-15-1 16,10-17 1-16,-4-14-1 15,0-13 0-15,-12-11 0 16,-14-7 0-16,-20-4-3 15,-14-3 1-15,-19 0-3 16,-17 15-4-16,-25-2-28 16,-2 21-2-16,-19 2-1 15,1 23 0-15</inkml:trace>
  <inkml:trace contextRef="#ctx0" brushRef="#br0" timeOffset="1.30385E13">24395 7734 113 0,'-17'-11'39'0,"17"11"0"16,4-14-5-16,9 0-48 15,21 15-22-15,0-3-4 16,11 9 2-16,-6-2-2 15</inkml:trace>
  <inkml:trace contextRef="#ctx0" brushRef="#br0" timeOffset="1.30385E13">24740 8071 97 0,'-10'34'35'15,"6"2"-1"-15,-1-8-6 16,4-15-63-16,13 11 0 16,-3-12-2-16,15 8-1 15</inkml:trace>
  <inkml:trace contextRef="#ctx0" brushRef="#br0" timeOffset="1.30385E13">24748 8630 53 0,'-21'29'29'15,"0"-12"-6"-15,14 5-21 0,6-2-20 16,7-6-10-16,12-1-3 16</inkml:trace>
  <inkml:trace contextRef="#ctx0" brushRef="#br0" timeOffset="1.30385E13">24902 9236 74 0,'-7'47'34'0,"5"0"-1"15,2-5-1-15,7-9-34 16,3 1-29-16,-1-3 0 16,3-3-2-16,2-4 0 15</inkml:trace>
  <inkml:trace contextRef="#ctx0" brushRef="#br0" timeOffset="1.30385E13">25090 9921 91 0,'-12'3'32'16,"-1"-12"-11"-16,13 9-22 16,-10-22-31-16,13 5-3 15,-6-3 0-15</inkml:trace>
  <inkml:trace contextRef="#ctx0" brushRef="#br0" timeOffset="1.30385E13">24931 9900 83 0,'0'0'35'16,"-17"-6"-2"-16,17 6 1 15,-18-24-31-15,7 6 0 16,-9-10-1-16,0-2 1 16,-8-7 1-16,2 0-1 15,-9-7 2-15,6 5-1 16,-3-8-1-16,3 10-1 0,5 1 0 15,6 7-1-15,3 6-1 16,4 7 0-16,11 16-1 16,0 0 2-16,-3 13 1 15,12 12 0-15,6 7 0 16,7 12 0-16,6 4-1 15,7 7 1-15,7-2 0 16,5 2-1-16,5-6-1 16,-1-7 1-16,-1-8 0 15,-1-12 1-15,-5-14-1 16,-5-12 1-16,-7-13 0 15,-5-13 0-15,-8-13 0 16,-3-9 0-16,-7-11-1 16,-7-6-2-16,2-3 1 0,-4 3-1 15,1 3 0-15,-3 7-1 16,2 13-1-16,-3 8-2 15,9 26-8-15,-12-3-26 16,15 26 0-16,-9-11-3 16,5 35 0-16</inkml:trace>
  <inkml:trace contextRef="#ctx0" brushRef="#br1" timeOffset="1.30385E13">2629 8191 23 0,'0'0'26'0,"0"0"1"15,-6-12 3-15,6 12-15 16,0 0-2-16,0 0-3 15,0 0-1-15,0 0-1 16,0 0-2-16,0 0 0 0,0 0-2 16,0 0 0-1,0 0-1-15,0 0-1 0,13 7 0 16,-2 5 0-16,3 6-1 15,5 6 0-15,4 5 0 16,6 9 0-16,4 5 0 16,3 5 0-16,1 10 0 15,7 0-1-15,1 3 2 16,5 2-2-16,4 2 1 15,5 5-1-15,6 3 1 16,5 5 0-16,4 1-1 16,2 2 0-16,10 6 0 15,2 4 1-15,5 8-1 16,4 7 0-16,5 2 0 0,2 2-1 15,5 4 0-15,2 4 1 16,3 2-2-16,6 2 2 16,2 0-1-16,-4-3 1 15,8 0-2-15,3-1 1 16,5 5 1-16,8 4-1 15,1 0 1-15,0-3 0 16,-3 5 0-16,5 4-1 16,2 5 1-16,-5 7 1 15,0-1-1-15,-3 1 0 16,-1 5-1-16,3 8 0 15,2 2 0-15,-1 2 1 16,1 4-1-16,6 3 0 16,0 5 2-16,3 3-2 15,0-3 2-15,-2 2-1 0,4 1 1 16,3-2-1-16,-2-6 0 15,-1-4 0-15,-2-7 1 16,-2-7-2-16,-3-6 1 16,-6-15 0-16,-8-7 0 15,-9-11-2-15,-7-8 2 16,-9-8-2-16,-5-6 0 15,-14-10-3-15,-1 4-7 16,-15-21-26-16,-5 0 0 16,-16-14-1-16,-1-6 1 15</inkml:trace>
  <inkml:trace contextRef="#ctx0" brushRef="#br1" timeOffset="1.30385E13">9909 15523 17 0,'-12'-18'34'0,"12"18"1"0,-25-17 0 16,13 22-15-16,-5-5-13 15,7 10-1-15,-2 1-1 16,8 8-1-16,-2 2-1 15,6 5 1-15,4-4-2 16,5 7 0-16,2-6 0 16,4 2 0-16,2-5-1 15,4-4 0-15,-1-7 0 16,3-3 0-16,-5-7 0 15,4-4-1-15,-6-5 1 16,-2-7-1-16,-6-3 0 16,-5-2 1-16,-3 3-1 15,-5-2 0-15,-5 2 1 16,-3 5-1-16,-4 4 1 15,-2 8-1-15,-2 2 1 0,0 10 0 16,1 5 0-16,2 8-1 16,2 7 1-16,4 3 0 15,5 2 0-15,5 2 0 16,3 0 0-16,6-5-1 15,1-4 1-15,6-8-1 16,0-9 1-16,6-5-1 16,-5-12 0-16,1-7 0 15,0-8 1-15,-4-7-1 16,-2-6 0-16,-6-4 1 15,-5 0-1-15,-5 4 1 16,-5 4-1-16,-5 4 0 16,-5 10 1-16,-2 12 0 15,0 6-1-15,0 13 1 0,2 5-1 16,1 7 0-16,2 2 1 15,6 2-1-15,5-1 0 16,3-3 1-16,5-4-1 16,2-7 0-16,-3-16 0 15,20 11 0-15,-9-16 0 16,1-9 0-16,-2-5 0 15,0-7 1-15,-4-2-1 16,-5-1 0-16,-5 3 1 16,-4 3 0-16,-3 5-1 15,-5 9-1-15,0 12 1 16,-2 6-3-16,4 9-1 15,-5-10-9-15,15 16-27 0,-8-9 0 16,13 6-1-16,-5-10 0 16</inkml:trace>
  <inkml:trace contextRef="#ctx0" brushRef="#br2" timeOffset="1.30385E13">4144 6378 41 0,'0'0'27'16,"0"0"2"-16,0 0-6 16,-9-16-10-16,9 16-2 15,0 0-1-15,0 0-2 16,0 0-2-16,0 0 1 15,0 0-2-15,0 0 0 16,0 0-1-16,0 0-1 16,0 0-1-16,4 10-1 15,-4-10 1-15,8 22-1 16,0-4 0-16,0 7 0 0,2 5 1 15,4 6-2-15,1 9 1 16,-2 1 1-16,6 4-2 16,-2 3 1-16,-2 3-1 15,0-1 1-15,3 4-1 16,-2-4 1-16,1 0-1 15,0 0 1-15,2-3-1 16,3 0 1-16,1 1-1 16,-1 1 0-16,3-3 1 15,-1 3-1-15,0 1 0 16,4 2 1-16,0-2-1 15,-4-1 0-15,0 2 0 16,3 1 0-16,-4-4 0 16,-1 3-1-16,0-2 1 0,1 1 0 15,-2 2 0-15,2 4 0 16,-1 2 0-16,2 1 0 15,-2 0 1-15,1 4 0 16,-3 0 0-16,4 3 0 16,-4 0 0-16,0 1-1 15,0-2 1-15,1-1 0 16,0-1 0-16,1-1-1 15,-1-2 0-15,-2-1 0 16,2 0 0-16,1-3 0 16,1 2 1-16,1 1-1 15,-1-1 1-15,0 5-1 16,-1 1 1-16,0 4-1 15,0-2 1-15,1 1 0 0,-4-3-1 16,3-2 0-16,-4-2 0 16,2-2 1-16,0-6-1 15,0-4 0-15,1-2-1 16,1 0 1-16,1-1-1 15,1 1 1-15,-1-1-2 16,-1 1 2-16,-1 0-1 16,1-1 2-16,-3 1-1 15,-1 0 0-15,1-3 0 16,-1 1 0-16,-3 2 0 15,-1-3 0-15,2-1-1 16,0 5-1-16,-3-2 1 16,1-3 0-16,-4-2 0 15,3-2 0-15,-5-4 0 16,4-8 1-16,-4-6 1 0,-2-4-1 15,-2-5 1-15,1-4-1 16,-5-12 1-16,7 12-1 16,-7-12 1-16,0 0-1 15,0 0 0-15,0 0 1 16,0 0-1-16,0 0 0 15,0 0 0-15,0 0 1 16,0 0-2-16,0 0 2 16,0 0-1-16,0 0 0 15,-13 4 0-15,13-4 0 16,0 0 0-16,0 0 1 15,0 0-1-15,0 0 0 16,-12-2 0-16,12 2 0 0,0 0 0 16,0 11 0-16,3 0 0 15,-1 2 0-15,4 7 0 16,-1 3 0-16,1-1 1 15,-1 1-1-15,7 1 0 16,-5-6 0-16,3-5 0 16,-3-2 0-16,-7-11 0 15,15 12 0-15,-15-12 0 16,17 3 0-16,-17-3 0 15,15 0 0-15,-15 0 0 16,10-1 0-16,-10 1 0 16,0 0 0-16,10 0 0 15,-10 0 0-15,0 0 0 16,0 0 0-16,0 0 0 15,12-6 0-15,-12 6 0 0,0 0 0 16,0 0 0-16,14-8 0 16,-14 8-1-16,10 1 2 15,-10-1-1-15,15 6 0 16,-15-6 0-16,19 12 0 15,-19-12 0-15,17 15 0 16,-5-4 0-16,-3-2 0 16,5 2 0-16,0 2 0 15,1 2 0-15,2 0 0 16,-2 0 0-16,5 6 2 15,2 1-2-15,-1 3 1 16,2 4-1-16,4 0-1 16,-2 2 1-16,2 0-1 0,1 3 1 15,-2-1-2-15,2 0 2 16,1 0-1-16,2-2 1 15,-1 0 0-15,2-1 0 16,0 1 0-16,0 0 0 16,0 3 0-16,0-2 0 15,4 3 1-15,-2-3-1 16,-2 4 0-16,2-2-1 15,-1 1 1-15,2 1 0 16,2-1 0-16,0 1-1 16,3 1 0-16,-2 0 0 15,-3 0 0-15,3 3 1 16,0 2-1-16,-2 3 1 15,-1 0 0-15,-2 4 0 0,4 1 0 16,2 3 0-16,-5 0 0 16,2 1 0-16,0-1 0 15,2 5 0-15,3-6 0 16,2 1-1-16,-5 2 1 15,4-1 0-15,1 0-1 16,1 4 1-16,1 1-1 16,1-3 1-16,-2 2 1 15,1 0-1-15,-2-4 0 16,1 4 0-16,-1-5 0 15,1 2 0-15,-2-4 0 16,2 2-1-16,-1-4 1 16,-2 2 0-16,2 0-1 15,1 1 1-15,-2 0 0 16,3-2-1-16,0 1 2 0,2 1-1 15,-1-2 0-15,0 0 0 16,2-1 1-16,-2 1-1 16,0-1 0-16,2-3 0 15,-4 1-1-15,1-1 1 16,1-3-1-16,1 3 1 15,-4-3-1-15,0 1 1 16,4 2-1-16,-3-4 1 16,0 1 0-16,0-3 0 15,0 2 1-15,0-3-1 16,-2-3 0-16,3 0 0 15,-3-4 0-15,1 0 0 16,-5-1 0-16,2 1 1 16,-1-1-2-16,-2-1 1 0,-1-2 0 15,-4 1 1-15,0 0-2 16,-3-1 1-16,2 1 0 15,-1-5 0-15,-5 1 0 16,-1-2 0-16,1-2 1 16,-4-2-1-16,-3-3 0 15,-2-1 0-15,-1-3 0 16,-3-2 0-16,0 0 0 15,-12-10 0-15,18 17 0 16,-18-17 0-16,14 18 0 16,-14-18 0-16,7 16 1 15,-7-16-1-15,8 16 0 16,-8-16 0-16,5 16 0 15,-5-16 0-15,6 16 0 0,-6-16 0 16,6 17 0-16,-6-17 0 16,6 18-2-16,-2-6-1 15,-4-12-4-15,7 20-13 16,-20-30-7-16,16 23-7 15,-18-18-8-15,1 6 0 16</inkml:trace>
  <inkml:trace contextRef="#ctx0" brushRef="#br2" timeOffset="1.30385E13">4224 5767 66 0,'-9'-23'35'15,"-2"6"-3"-15,-9 3 1 0,-1 11-26 16,-8 3-3-16,0 13 0 16,-13 4 0-16,5 17-1 15,-10 13 0-15,-1 19 0 16,0 15 0-16,1 20-1 15,3 14 1-15,11 14 2 16,7 9-3-16,20 0 2 16,13-9-3-16,25-8 2 15,22-23-1-15,19-20 1 16,21-33-2-16,15-28 0 15,16-37 0-15,6-29-1 16,1-36 0-16,-8-24-1 16,-16-23 1-16,-18-14-1 15,-25-11 1-15,-27-4-1 0,-40 3 0 16,-38 6-1-16,-34 13 2 15,-29 26 1-15,-31 27-1 16,-18 33 2-16,-14 46 0 16,-3 40-3-16,13 49 0 15,4 24-17-15,34 48-19 16,16 6 0-16,30 12-3 15,25-10-2-15</inkml:trace>
  <inkml:trace contextRef="#ctx0" brushRef="#br2" timeOffset="1.30385E13">8830 9231 104 0,'-18'6'40'0,"15"5"2"15,3-11-3-15,19-16-35 16,19-6-2-16,27-4 0 0,14-10 1 16,12 0-2-16,9-5 1 15,2 3-1-15,-5 5 0 16,-7 13-1-16,-15 15 1 15,-21 12-1-15,-19 18-1 16,-21 20 1-16,-25 13 0 16,-18 15 0-16,-20 8 0 15,-14 10 0-15,-17 5 1 16,-7 1 0-16,-1-8 0 15,4-8 0-15,9-13 0 16,19-13 1-16,16-12-2 16,25-16 1-16,26-15-1 15,26-12 1-15,21-8-1 16,18-10 0-16,13-2-2 15,11-11-1-15,8 3-3 0,-4-18-14 16,14 16-18-16,-18-16-3 16,-3 10 0-16,-17-9-3 15</inkml:trace>
  <inkml:trace contextRef="#ctx0" brushRef="#br2" timeOffset="1.30385E13">10073 9238 96 0,'-17'14'40'16,"-2"-12"0"-16,19-2 0 16,0 0-33-16,15 0-5 15,14-22 0-15,14-3 0 0,6-10 0 16,5-5-1-16,-2-2 0 15,-3-2-1-15,-8 1 0 16,-10 5 1-16,-14 4-1 16,-14 8 1-16,-20 9-1 15,-13 11 1-15,-14 10 0 16,-10 12 1-16,-8 11-1 15,-1 12 0-15,0 9 0 16,10 6 1-16,13 0-1 16,22 0 0-16,18-9 0 15,23-6-1-15,23-16 1 16,17-9-1-16,17-12 0 15,4-10 0-15,9-6 0 0,-3-4 0 16,-7-1 0-16,-10 3 0 16,-13 6 0-16,-14 9 1 15,-17 12-1-15,-15 16 0 16,-20 11 1-16,-12 11 0 15,-15 8 0-15,0 3 0 16,-1-4 1-16,-1-4-2 16,5-11 0-16,11-23 0 15,19-18 0-15,-9-23 0 16,19-20 0-16,12-14 0 15,-3-15 0-15,9-11-2 16,1 0 1-16,4 0 0 16,-4 8 0-16,1 15 0 15,-5 13 2-15,-4 15-1 0,1 16 0 16,2 14 0-16,-4 10 0 15,3 7 1-15,5 2-1 16,9-2 0-16,8-4 0 16,5-5 0-16,8-6 0 15,3-7 0-15,0-5 1 16,-2 0-2-16,-9-3 2 15,-9 1-1-15,-12 0 0 16,-10 6 0-16,-19 8 1 16,0 0-1-16,-35 28 2 15,-1 9-2-15,-4 13 0 16,-2 9 0-16,1 10 0 15,10 5 0-15,10-2 0 16,12-5 0-16,21-17 0 0,15-16 0 16,16-20 0-16,10-18 0 15,5-19 0-15,3-17 0 16,-6-15 0-16,-7-8 0 15,-12-5 0-15,-14-2 0 16,-18 3 0-16,-13 1-6 16,-14 14-2-16,-14 4-5 15,3 32-4-15,-19-7-3 16,17 31-4-16,-12-15-6 15,29 29-6-15,3-5-3 16,23 5 3-16</inkml:trace>
  <inkml:trace contextRef="#ctx0" brushRef="#br2" timeOffset="1.30385E13">12237 9136 89 0,'-9'14'39'0,"13"9"0"16,-4-23 1-16,25 25-32 15,-1-25-3-15,13-4-1 16,7-12-1-16,8-5-1 16,3-11 1-16,-1-5-2 15,-6-5 1-15,-4-3-1 16,-13 2 1-16,-11 1-1 15,-17 6 0-15,-12 6-1 16,-17 15 1-16,-12 11-1 16,-8 13 1-16,-12 16-1 15,-3 17 1-15,4 12-1 16,6 7 1-16,9 4 0 15,20-4-1-15,19-6 1 0,18-12 0 16,31-17-1-16,17-21 1 16,14-15-1-16,20-19 1 15,8-10 0-15,0-10 0 16,-5-2-1-16,-10 4 1 15,-15 2 0-15,-13 11-1 16,-17 8 2-16,-20 16-2 16,-14 13 0-16,-16 11 0 15,-9 17 0-15,-8 6 0 16,-5 12 0-16,-1 4 0 15,1 3 0-15,0-3 0 16,8-7 0-16,1-6-2 16,11-15 2-16,7-14 0 15,0-11 0-15,17-21 0 0,-2-13 0 16,3-10 2-16,3-10-2 15,1-6 0-15,0-4 0 16,0 2 0-16,-2 2 0 16,-3 13 0-16,-1 8 0 15,-2 11 0-15,1 6 0 16,3 10 0-16,4 4 0 15,2 8 0-15,6 2 0 16,3 1 0-16,8 4 0 16,-1 1 0-16,1 3 0 15,-1 0 0-15,-3 2 0 16,-9 5 0-16,-5 4 0 15,-8 5 0-15,-12 4 0 16,-7 5 0-16,-5 3 0 16,-10 1 0-16,3-2 0 0,0-5 0 15,-1-6 0-15,5-7 0 16,12-20 0-16,0 0 0 15,-7-13 0-15,15-13 0 16,3-9 0-16,1-6 0 16,4-5 0-16,0-1 0 15,3 1 0-15,-2 7 0 16,4 4 0-16,-1 3 0 15,6 9 0-15,0 4 0 16,10 6 0-16,2 0 0 16,4 7 0-16,2-2 0 15,7 5 0-15,1-3 0 16,0-1 0-16,0 1 0 15,-6-1 0-15,-7 3 0 0,-7-1 0 16,-8 3 0-16,-10 4 0 16,-14-2 0-16,-12 26 0 15,-13-2 0-15,-8 10 0 16,-9 11 0-16,-2 5 0 15,1 8 0-15,5-2 0 16,7 3 0-16,11-6 0 16,15-8 0-16,15-12 0 15,10-18 0-15,15-13 0 16,9-16 0-16,5-20 0 15,6-12 0-15,3-10 0 16,-7-9 0-16,-4 2 0 16,-11 0 0-16,-11 9 0 15,-11 13 0-15,-13 11 0 0,-14 12 0 16,-9 16 0-16,-4 14 0 15,-1 0 0-15,4 10 0 16,6-1 0-16,12 0 0 16,15-9 0-16,11-1 0 15,19-14 0-15,12-5 0 16,4-2 0-16,9-8 0 15,1 5 0-15,-4-3 0 16,-9 5 0-16,-10 8 0 16,-12 8 0-16,-12 13 0 15,-11 3 0-15,-15 14 0 16,-9 8 0-16,-6 10 0 15,-6 4 0-15,-1 3 0 16,-2-3 0-16,5-6 0 0,5-6 0 16,6-14 0-16,9-11 0 15,6-20 0-15,12-18 0 16,2-9 0-16,4-14 0 15,4-8 0-15,3-6 0 16,0-3 0-16,5 4 0 16,-1 8 0-16,1 2 0 15,9 6 0-15,4 4 0 16,6 5 0-16,9 4 0 15,12 3 0-15,2-1 0 16,11 6-3-16,-4-5-9 16,8 11-2-16,-11-12 0 15,17 18-2-15,-21-22-2 0,27 22-2 16,-19-27 1-16,28 18 0 15,-11-16-4-15,24 5-4 16,12-6-4-16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01:54:12.800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3199 2492 66 0,'-9'-13'40'0,"9"13"-1"15,-17-22 1-15,17 22-18 16,-24-9-17-16,0 8-1 15,-10 8-1-15,-7 15 2 16,-15 12-2-16,-2 14 1 16,-5 5-1-16,0 11 0 15,9 4-1-15,8 4 0 16,17-6-1-16,20-3-1 15,23-9-2-15,18-8-1 0,22-4-2 16,14-16-3-16,22 9-14 16,0-28-18-16,15 1 1 15,-6-24-1-15,7 1 2 16</inkml:trace>
  <inkml:trace contextRef="#ctx0" brushRef="#br0" timeOffset="391.0224">3875 2686 89 0,'-19'-26'39'15,"-3"15"0"-15,-13-2 1 16,2 15-22-16,-11 11-14 16,-4 10-2-16,2 9 1 15,-1 11 0-15,7 3-1 16,5 6 0-16,11-3-1 0,12-2 0 15,11-7-1-15,13-5-1 16,14-18 1-16,9-15-1 16,6-10 0-16,6-14 1 15,5-9-1-15,3-14 1 16,-4-7-1-16,-4-4 2 15,-6-1-1-15,-4 8 1 16,-11 3-1-16,-5 10 0 16,-8 11 1-16,-10 12 0 15,-3 13 0-15,-10 23-1 16,-2 8 1-16,3 6-2 15,0 6 0-15,5-2-2 0,15 0-2 16,5-14-5 0,27 1-15-16,-5-35-15 0,33-5 0 15,-9-24 0-15,22-5 2 16</inkml:trace>
  <inkml:trace contextRef="#ctx0" brushRef="#br0" timeOffset="584.0334">4717 2061 107 0,'-34'-6'39'15,"10"45"2"-15,-21 13-2 16,13 18-34-16,-8 9-2 16,9 11 0-16,6 0-2 15,9 0-1-15,10-7-2 16,11-16-3-16,18 1-16 0,-1-29-18 15,21-1-1-15,-5-27 0 16,13 0-1-16</inkml:trace>
  <inkml:trace contextRef="#ctx0" brushRef="#br0" timeOffset="768.044">4907 2524 115 0,'-7'16'41'15,"-12"-2"-1"-15,9 29-7 16,-9-5-31-16,1 6 0 15,7 4-2-15,3-1-3 16,8 3-5-16,-1-19-28 16,22-1-4-16,-3-25 1 0,19-5-1 15</inkml:trace>
  <inkml:trace contextRef="#ctx0" brushRef="#br0" timeOffset="924.0529">5178 1656 103 0,'-19'-40'35'16,"3"18"-7"-16,-1 20-27 16,4 7-34-16,12 10-3 15,1-15-3-15</inkml:trace>
  <inkml:trace contextRef="#ctx0" brushRef="#br0" timeOffset="1397.0799">5441 1724 81 0,'0'0'41'0,"-10"24"-3"15,-2-7 2-15,6 24-11 16,-7-4-25-16,6 12-1 16,-3 12 0-16,3 16 0 15,0 7-2-15,1 8 2 16,1 1-3-16,4-3 2 15,-1-2-2-15,4-12 1 16,-2-10-1-16,5-18 1 16,0-14-1-16,3-16-1 15,2-18 1-15,1-16 0 16,2-11 1-16,1-9-2 0,3-12 2 15,0-9-2-15,1-8 2 16,9 6-2-16,-4 6 1 16,2 12-1-16,2 11 1 15,-1 12 0-15,5 18 0 16,-1 15 0-16,-5 13 0 15,-1 9 1-15,-2 3-1 16,0 1 2-16,-8 1-2 16,-7-2 1-16,-10-5-1 15,-10 2 3-15,-8-3-5 16,-11-3 4-16,-2-9-5 15,-5-5 0-15,7-5-2 16,2-16-4-16,30 4-15 16,-17-21-14-16,35 2-2 0,5-16-1 15,25 6 2-15</inkml:trace>
  <inkml:trace contextRef="#ctx0" brushRef="#br0" timeOffset="2268.1298">6029 2381 113 0,'6'-10'39'0,"8"17"2"16,-14-7-2-16,0 0-33 15,0 27-2-15,-5 2 1 16,-4 7-2-16,0 8 0 16,-5 4-1-16,-1 2-2 15,-1-2 0-15,2-3 0 16,0-7 0-16,3-10 0 0,7-11 0 15,4-17 0-15,10-12 0 16,7-13 0-16,2-11 0 16,2-12 0-16,3-8 0 15,2-7 0-15,-1-2 0 16,1 8 0-16,-8 10 0 15,-4 12 0-15,-1 9 0 16,1 11 0-16,4 13 0 16,9 11 0-16,3 3 0 15,9 6 0-15,12-7 0 16,8 1 0-16,10-3 0 15,-1-7 0-15,0-2 0 16,-7-4 0-16,-11-3 0 16,-10-2 0-16,-16-1 0 0,-24 10 0 15,0 0 0-15,-20-3 0 16,-22 16 0-16,-8 5 0 15,-3 10 0-15,-4 4 0 16,4 6 0-16,6 2 0 16,10 1 0-16,13-2 0 15,16-8 0-15,17-6 0 16,12-11 0-16,16-8 0 15,5-11 0-15,8-7 0 16,3-12 0-16,-2-8 0 16,0-3 0-16,-8-7 0 15,-6 1 0-15,-11 6 0 16,-6 2 0-16,-8 8 0 15,-8 10 0-15,-4 15 0 0,-11 10 0 16,-3 12 0-16,0 10 0 16,0 4 0-16,6 5 0 15,4 1 0-15,16-4 0 16,13-13-2-16,23-8-8 15,9-22-5-15,31 3-8 16,-7-38-5-16,29 8-2 16,-20-40-4-16,17 9-4 15,-21-22 1-15,-2 0 6 16,-13 0 40-16,-28-13 9 15,3 28 7-15,-36-10 4 16,7 37 4-16,-28 7 6 16,0 27 2-16,-29 16 0 15,5 28-35-15,-10 17-3 16,1 22-1-16,0 6-2 0,4 14 0 15,6-1-1-15,4-1-1 16,17 1-7-16,-2-20-5 16,21 8-12-16,-18-40-5 15,19 1-11-15,-7-31 3 16,0-11-2-16</inkml:trace>
  <inkml:trace contextRef="#ctx0" brushRef="#br0" timeOffset="2604.149">7322 2219 122 0,'-9'12'40'0,"-6"-6"2"16,19 19-2-16,7-10-36 16,13 2-2-16,14-6 0 15,7-2 1-15,6-4-3 16,7-5 0-16,4-7 0 15,-6 1 0-15,-1-3 0 16,-10-1 0-16,-7 0 0 16,-8 6 0-16,-8 3 0 15,-8 8 0-15,-6 11 0 16,-12 6 0-16,-7 15 0 15,-3 2 0-15,-2 8 0 16,0 2 0-16,3 3 0 16,-1-12-9-16,16 4-4 15,-8-31-5-15,28 8-8 16,-15-33-9-16,22 0-4 15,-11-28-3-15,10-2 4 0</inkml:trace>
  <inkml:trace contextRef="#ctx0" brushRef="#br0" timeOffset="2727.156">7944 1904 127 0,'-17'-12'40'16,"-17"3"-2"-16,4 13-9 16,8 7-66-16,-2-11-4 15,14 10-1-15,10-10-1 16</inkml:trace>
  <inkml:trace contextRef="#ctx0" brushRef="#br0" timeOffset="3561.2037">8563 2092 102 0,'0'0'39'16,"-33"-9"2"-16,13 18-2 16,-17 0-34-16,0 12 0 15,-6 6-2-15,-2 15 1 16,0 2-2-16,5 5 1 15,9 3-1-15,12-2-1 16,15-4 0-16,17-10 0 16,21-11-1-16,19-15 0 15,18-14-1-15,4-12 0 16,5-13 0-16,0-8 0 15,-10-8 0-15,-9-6-1 16,-17-1 1-16,-19 3 0 16,-17 6 1-16,-14 7 0 15,-9 11 0-15,-5 4 1 16,-5 11 0-16,2 4 0 0,2 7 0 15,8 4 0-15,13-5 0 16,10 11 0-16,13-7 0 16,10-1 0-16,10 0 0 15,5-1-1-15,0 1 0 16,1 0 1-16,-8-1-1 15,-8 5 0-15,-8 1 1 16,-11 5-1-16,-14 4 0 16,-6 7 0-16,-8 3 0 15,-8 5 0-15,0 4 0 16,0 0 0-16,2-4-1 15,7-3 1-15,13-13 0 16,13-14 0-16,17-12 0 16,17-15 1-16,10-7-1 0,5-9 1 15,0-2 0-15,0-2-1 16,-9 8 2-16,-7 6-2 15,-15 14 0-15,-14 12 0 16,-17 18 0-16,-14 14 0 16,-6 12 0-16,-2 7-4 15,7 9-6-15,-3-7-4 16,22 15-6-16,-8-32-6 15,36 14-5-15,-5-39-2 16,31 9-4-16,-4-25-4 16,17-10 7-16</inkml:trace>
  <inkml:trace contextRef="#ctx0" brushRef="#br0" timeOffset="5281.3021">10329 2194 105 0,'0'0'40'0,"21"24"1"15,2-27-2-15,24 2-37 16,4-5 0-16,9-5-1 16,2-3 0-16,3-6-1 15,-6-2 1-15,-8-2 0 16,-13 0 0-16,-14-3-1 15,-19 1 1-15,-15 4 1 16,-14 0-1-16,-17 7 1 16,-11 7-1-16,-9 7 1 15,-7 5 0-15,2 13-1 16,3 6 1-16,14 4-2 15,12 7 1-15,20 0-1 16,21-1 1-16,26-3-1 0,27-7 1 16,20-4-1-16,16-7 1 15,7-9-1-15,2-4 0 16,-7-6 1-16,-8-3-1 15,-14-3 0-15,-18 2 2 16,-14 0-2-16,-17 4 0 16,-10 2 0-16,-14 5 0 15,0 0-2-15,-22 22 2 16,-3 1 0-16,-5 8-1 15,-5 3 1-15,2 7-1 16,6 0 1-16,3-3 0 16,12-4-1-16,9-10 1 15,3-24 0-15,32 7 0 16,-5-23 0-16,7-13 0 0,1-8 0 15,1-10 1-15,-6-4-1 16,0 0 0-16,-7 0 1 16,-8 10-1-16,-2 5 1 15,-9 10-1-15,1 6 2 16,-1 9-2-16,-4 11 0 15,17-10 0-15,0 10 0 16,7 0 0-16,7 3 0 16,5-1 0-16,2-1 0 15,5 4 0-15,0 0 0 16,-2 1 0-16,-9 7 0 15,-10 2 0-15,-4 7 0 16,-13 1 0-16,-6 10 0 16,-13 3 0-16,0 3 0 0,-9-1 0 15,3 2 0-15,0-7 0 16,3-3 0-16,5-9 0 15,7-10 0-15,5-11 0 16,8-22 0-16,6-7 0 16,4-10 0-16,2-7 0 15,3-5 0-15,0-2 0 16,-3 1 0-16,-2 6 0 15,-3 12 0-15,-2 5 0 16,-4 10 0-16,1 7 0 16,0 7 0-16,9 6 0 15,0 3 0-15,9 5 0 16,10-3 0-16,6 3 0 0,9-2 0 15,0 3 0-15,1-6 0 16,-4 0 0-16,0-1 0 16,-11-2 0-16,-4 1 0 15,-14-2 0-15,-6 0 0 16,-15 0 0-16,0 0 0 15,-15 9 0-15,-8 1 0 16,-10 2 0-16,-1 7 0 16,-7 4 0-16,2 4 0 15,0 2 0-15,6 4 0 16,11-2 0-16,11-1 0 15,15-11 0-15,14-4 0 16,14-9 0-16,10-13 0 16,5-7 0-16,4-9 0 0,3-7 0 15,-6-5 0 1,-5-2 0-16,-13 0 0 0,-12-1 0 15,-9 5 0-15,-10 5 0 16,-7 8 0-16,-9 4 0 16,-7 8 0-16,0 7 0 15,2 5 0-15,7 8 0 16,8-2 0-16,10 6 0 15,11-5 0-15,13 4 0 16,9-7 0-16,6-1 0 16,10-2 0-16,-3-2 0 15,-2-1 0-15,-6 0 0 16,-8 1 0-16,-8 2 0 15,-7 5 0-15,-8 2 0 16,-15 8 0-16,-10 1 0 0,-4 10 0 16,-7 1 0-16,2 5 0 15,-1-4 0-15,2 0 0 16,5-7 0-16,6-10 0 15,12-16 0-15,0 0 0 16,10-24 0-16,9-7 0 16,5-6 0-16,4-10 0 15,10 1 0-15,3-3 0 16,-1 4 0-16,2 13 0 15,1 3 0-15,4 10 0 16,1 9 0-16,-1 3 0 16,6 11-7-16,-9-3-5 15,11 13-3-15,-16-22-5 16,13 19-3-16,-31-27-7 0,13 17 1 15,-31-24 2-15,2 8 1 16,-28-15 3-16,-3 8-1 16,-21 3 5-16</inkml:trace>
  <inkml:trace contextRef="#ctx0" brushRef="#br0" timeOffset="6882.3937">2044 4408 92 0,'-21'5'39'0,"13"4"1"16,8-9 0-16,5-9-35 15,13 1-1-15,17 0-1 16,9-4-1-16,13-1 0 16,15-2-1-16,8-3-4 15,14 13-11-15,-10-15-24 0,16 10-3 16,-6-4 1-16,2 4-3 15</inkml:trace>
  <inkml:trace contextRef="#ctx0" brushRef="#br0" timeOffset="7783.4452">3647 4096 89 0,'0'0'38'15,"-12"-18"1"-15,1 26 1 16,-16 2-35-16,2 13-1 16,-6 8-1-16,-3 14 0 15,-5 6 0-15,-2 8-1 16,7 0 0-16,9-1 0 15,9-7-1-15,15-6 1 16,17-14-1-16,17-17-1 16,11-15 1-16,11-15-1 15,8-14-1-15,2-13 0 16,-4-10 1-16,-4-8-1 0,-9-3 0 15,-14 0 1-15,-12 0 1 16,-10 10-1-16,-15 7 0 16,-8 12 2-16,-11 13-1 15,-5 16 0-15,-2 9 0 16,4 11 0-16,5 10-1 15,11 3 0-15,12-2 1 16,12 0-1-16,18-7 0 16,12-6 0-16,14-6 1 15,5-5 0-15,-1-7 0 16,3-3 0-16,-9 0 0 15,-11-2 0-15,-7 1 0 16,-14 1 1-16,-10 3-2 16,-15 6 1-16,11-4-1 15,-11 4 1-15,-11 24-1 0,3-3-1 16,-3 9 1-16,0 5-1 15,2 5 0-15,4-1 0 16,5 1 1-16,5-4-1 16,9-11 1-16,5-6 1 15,8-15-1-15,3-9 1 16,7-12-1-16,-1-8 1 15,0-5 0-15,-1-10-1 16,-4-1 1-16,-3 1 0 16,-4 3 0-16,-2 6 0 15,-6 7 1-15,-5 6-2 16,-11 18 0-16,13-2 0 15,-13 19 0-15,3 8 0 16,-4 7 0-16,2 4-3 0,7 4 1 16,3-5-1-16,15-4-2 15,7-17-3-15,19-5-4 16,1-31-4-16,28 3-7 15,-9-35-4-15,22 6 0 16,-15-33-1-16,12 7-2 16,-22-16-3-16,-7 0 4 15</inkml:trace>
  <inkml:trace contextRef="#ctx0" brushRef="#br0" timeOffset="7924.4533">5442 3631 3 0,'0'-63'25'15,"9"39"2"-15,-29 5 5 16,8 38 6-16,-21 18 0 16,8 32 2-16,-17 6-15 15,10 18-22-15,3 7-2 16,7 0-3-16,10 3-5 0,-3-24-16 15,22 1-17-15,-5-24 0 16,12-12-1-16,-7-29 0 16</inkml:trace>
  <inkml:trace contextRef="#ctx0" brushRef="#br0" timeOffset="8098.4632">5130 3978 123 0,'-10'-9'41'0,"10"9"2"16,17 7-4-16,4-6-41 15,27 6-10-15,1-16-6 16,32 15-4-16,-9-21-19 16,34 4 0-16,1-12-2 15,22 7 1-15</inkml:trace>
  <inkml:trace contextRef="#ctx0" brushRef="#br0" timeOffset="8732.4995">6694 3358 114 0,'0'0'39'15,"0"0"2"-15,5 17-4 16,-15 12-33-16,5 13-2 15,-6 11 0-15,2 15-1 16,-1 12 1-16,-3 9-1 16,0 7 0-16,3-2-1 15,-2-1 0-15,7-7-1 16,3-10 1-16,3-15-1 15,4-14 1-15,2-15 0 16,4-19 0-16,3-17 1 16,5-13 0-16,-1-14 0 15,2-10 1-15,2-4 0 0,4-8-1 16,1-1 1-16,4 3-1 15,2 6 1-15,4 10-2 16,3 12 0-16,-2 9 0 16,-2 13 0-16,0 16-2 15,-4 9 2-15,-8 10-1 16,-5 10 1-16,-10 1-1 15,-9 6 0-15,-14 0 0 16,-9-2-1-16,-10-3 1 16,-15-2-1-16,-5-7 1 15,-4-13-2-15,4-4 0 16,2-17-2-16,12 0-6 15,8-24-3-15,32 7-4 16,1-26-6-16,42 10-5 0,-5-18-7 16,30 10-2-16,3-5 2 15</inkml:trace>
  <inkml:trace contextRef="#ctx0" brushRef="#br0" timeOffset="9202.5264">7455 3984 112 0,'0'0'40'0,"0"0"1"16,-30 0-1-16,18 15-34 15,-5-1-2-15,1 9-1 16,-3 4-2-16,9 3 0 16,4 1-1-16,7-1 0 15,5-3 0-15,9-1 0 16,6-10 0-16,10-10 0 0,5-9 0 15,9-6 2-15,1-11-1 16,4-11 1-16,4-7 0 16,-3-4-2-16,0-6 0 15,-5 2 0-15,-4 5 0 16,-11 8 0-16,-4 15 0 15,-9 14 0-15,-11 23 0 16,-3 21 0-16,-15 25 0 16,-4 21 0-16,-8 19-2 15,-5 15 1-15,-3 7 0 16,-6 2-1-16,-6 0 2 15,-1-8-1-15,-2-14 1 16,-2-20 0-16,2-20 1 0,-3-19-1 16,-2-23 0-16,5-22 0 15,1-17-1-15,2-24-1 16,6-12-4-16,5-24-4 15,16-4-5-15,-2-22-2 16,33 22-7-16,-7-20-4 16,29 26-3-16,-9-8-2 15,23 17-3-15,5 17 2 16</inkml:trace>
  <inkml:trace contextRef="#ctx0" brushRef="#br0" timeOffset="9801.5607">9486 3965 86 0,'31'-39'36'16,"-1"11"2"-16,-18-7 1 16,-1 14-32-16,-23 1-1 15,-6 14 1-15,-19 6-1 0,-6 16-1 16,-9 10-1-16,-1 10 0 15,-5 8-2-15,6 7 1 16,7 2-2-16,9-4-1 16,14 1 1-16,16-12-1 15,21-8 1-15,19-10-1 16,14-17 0-16,15-6 1 15,8-18 0-15,5-7 0 16,2-13 0-16,-1-5 0 16,-6-5 0-16,-10 0 0 15,-12 6-1-15,-7 4 0 16,-15 11 0-16,-7 12 0 15,-9 15 0-15,-11 13 0 16,-6 16 0-16,-5 10 0 0,-1 12-2 16,1 0 0-16,8 9-5 15,-2-12-6-15,22 8-3 16,-4-27-6-16,25 12-5 15,-13-30-3-15,32 12-3 16,-11-28-3-16,30 1-2 16</inkml:trace>
  <inkml:trace contextRef="#ctx0" brushRef="#br0" timeOffset="10853.6208">11572 3970 87 0,'13'-15'38'16,"-8"-8"0"-16,10 12 2 15,-15-8-30-15,0 19-3 16,0 0-2-16,11 8-1 16,-18 11-1-16,1 8-1 15,-5 10-1-15,-2 6 1 16,-1 2-1-16,3 1-2 15,-1 0 2-15,2-7-2 16,5-6 2-16,3-7-2 16,2-8 2-16,0-18-1 15,0 0 0-15,17-14 1 0,-9-12 0 16,3-8 1-16,0-11-1 15,3-6 1-15,3-8-2 16,3-2 2-16,0 3-2 16,4 7 1-16,2 7-1 15,1 8 0-15,4 14 0 16,0 7 1-16,5 14-2 15,1 10 1-15,3 6-2 16,4 1 1-16,4 3-1 16,5-2-1-16,3-2 1 15,-1-5 0-15,2-3-1 16,-6-6 2-16,-8-6 0 15,-6-1 1-15,-14-6 1 16,-7 1 0-16,-14-4 2 0,-2 15-1 16,-33-15 0-16,4 17 1 15,-9 10-1-15,-6 7 0 16,-7 11 0-16,0 5 0 15,3 6-1-15,10 3 0 16,6 2 1-16,12-2-4 16,17-7 4-16,15-8-4 15,21-12 2-15,12-8 2 16,12-13-2-16,4-12 0 15,4-11 0-15,1-9 0 16,-9-4 0-16,-4-6 0 16,-12 2 0-16,-12 3 0 15,-11 7 0-15,-9 9 0 0,-9 12 0 16,-10 13 0-16,-4 14 0 15,-4 9 0-15,4 8 0 16,0 3 0-16,11 4 0 16,6-4 0-16,19-7-3 15,13-15-2-15,18-5-3 16,12-22-5-16,20-1-2 15,-6-30-6-15,23 6-2 16,-14-38-1-16,18 12 0 16,-28-34-2-16,13 10 1 15,-26-21 4-15,-4 13 3 16,-15 4 2-16,-26 5 34 15,3 46 5-15,-37 0 2 16,14 43 5-16,-50 17 0 0,18 47 2 16,-28-7 1-16,17 34 2 15,-5-2-31-15,7 7-2 16,4-2-1-16,10-1-1 15,12-1-2-15,5-15-2 16,10-1-6-16,-4-26-7 16,18 5-8-16,-14-39-5 15,17 4-2-15,-16-30-8 16,12-4 0-16,-12-21 3 15</inkml:trace>
  <inkml:trace contextRef="#ctx0" brushRef="#br0" timeOffset="11185.6398">13076 3644 115 0,'-14'-7'41'15,"16"21"0"-15,-2-14 0 16,30 15-36-16,7-9-2 16,11-1-1-16,11-2 0 15,2-1 0-15,5-1-1 16,-3-1 1-16,-7 0-2 15,-9 2 0-15,-8 1 0 16,-7 4 0-16,-14 2 0 16,-9 6 0-16,-9 7 0 15,-6 8 0-15,-11 8 0 16,-6 5 0-16,-2 4 0 15,-4 4 0-15,8-2 0 16,-3-2-5-16,15-3-2 16,4-21-4-16,22 0-5 15,-3-33-1-15,30 7-6 0,-16-41-5 16,23 7-1-16,-10-35-3 15,5-2-4-15,-11-11 5 16</inkml:trace>
  <inkml:trace contextRef="#ctx0" brushRef="#br0" timeOffset="11313.6471">13772 3331 120 0,'-19'-9'41'15,"-13"3"1"-15,16 20-3 16,-9 12-38-16,19-11-7 16,24 16-19-16,-4-13-15 15,18 11-1-15,1-10 0 16,20 8-2-16</inkml:trace>
  <inkml:trace contextRef="#ctx0" brushRef="#br0" timeOffset="11638.6657">14150 3724 118 0,'-43'21'43'15,"6"19"0"-15,-11-9-1 16,22 6-38-16,-2 8-1 16,12 1-1-16,16 1-2 15,10 0 0-15,18-4 0 16,13-8 0-16,16-9 0 15,9-11 0-15,5-17 0 16,2-10 0-16,0-14 0 16,-6-10 0-16,-10-8 0 15,-15-12 0-15,-18-1 0 0,-17-3 0 16,-19 6-4-16,-17 4-2 15,-10 19-5-15,-25 0-4 16,3 30-1-16,-18-6-5 16,16 36-5-16,-15-9-2 15,24 33-2-15,-8-10-3 16,12 12 0-16,15 6 3 15</inkml:trace>
  <inkml:trace contextRef="#ctx0" brushRef="#br0" timeOffset="11981.6854">12083 4517 102 0,'-25'-5'41'16,"25"5"1"-16,41-5-2 15,33 3-36-15,24-2-1 16,35-3 0-16,35-6-1 15,28 2 0-15,23-8-1 16,10 0 0-16,1-6 0 16,-4 1-2-16,-17 1-1 15,-30 2-2-15,-33 6-2 16,-39-7-7-16,-27 20-8 15,-55-15-7-15,-25 17-4 0,-25-3-7 16,-25 7-2-16,-30-5 3 16</inkml:trace>
  <inkml:trace contextRef="#ctx0" brushRef="#br0" timeOffset="12236.6999">12616 4681 106 0,'52'-11'42'0,"28"8"1"0,4-18-3 16,21 7-35-1,2-1-1-15,8 4-2 0,-7 1-2 16,-8 5-1-16,-9 5-4 15,-18-8-8-15,5 21-8 16,-33-26-6-16,12 23-8 16,-20-19-8-16,2 2 0 15,-10-10 2-15</inkml:trace>
  <inkml:trace contextRef="#ctx0" brushRef="#br0" timeOffset="13024.745">2349 6530 107 0,'0'0'37'0,"15"0"1"16,16-12-3-16,12 1-34 15,19-4 0-15,14-3 0 16,3-6 1-16,8-1 0 15,-3-8 1-15,-6 2-1 16,-12-5 0-16,-12 5 0 16,-20 0 1-16,-20 3-2 15,-19 7 1-15,-18 11-1 16,-19 6 0-16,-12 10-1 15,-12 12 1-15,-7 13-1 16,-7 7 2-16,1 11 1 16,10 8-2-16,11 2 2 15,14-2-1-15,23-1 0 16,27-6-2-16,23-12 0 15,32-6 0-15,20-19-7 0,30 0-5 16,4-33-9-16,30 11-7 16,-13-29-7-16,4 6-5 15,-14-15-1-15,-3 3 3 16</inkml:trace>
  <inkml:trace contextRef="#ctx0" brushRef="#br0" timeOffset="13524.7736">3780 6250 104 0,'-28'-22'39'15,"-2"19"2"-15,-16 0-1 16,8 21-31-16,-10 5-4 15,2 9 1-15,1 10-2 16,5 1 0-16,7 3-1 16,12 1-3-16,10-9 0 15,14-7 0-15,12-16 0 0,15-9 0 16,9-16 0-16,5-9 0 15,6-14 0-15,-1-6 0 16,1-5 0-16,-7-3 0 16,-7 4 0-16,-6 8 0 15,-9 7 0-15,-5 12 0 16,-16 16 0-16,9 25-2 15,-14 25 2-15,-7 27 2 16,-5 26-4-16,-3 21 2 16,-2 18 0-16,-6 13 2 15,-3 3-2-15,-2-7 0 16,0-13 0-16,-1-21 0 15,-1-22 0-15,1-23 0 16,-5-26 0-16,4-23 0 0,-6-23 0 16,2-21 0-16,0-18 0 15,0-20 0-15,2-13 0 16,9-15 0-16,3-6 0 15,8-4-4-15,19 2 0 16,7-4-6-16,23 22-3 16,2-4-3-16,24 29-5 15,-6-9-4-15,33 32-3 16,-9-11-4-16,25 18-5 15,4 3 4-15,12 0 2 16</inkml:trace>
  <inkml:trace contextRef="#ctx0" brushRef="#br0" timeOffset="14444.8262">5370 5811 98 0,'0'0'39'0,"0"0"0"16,0 0-1-16,-5 35-35 15,-5 12 0-15,-4 13-1 16,-4 19 1-16,-4 13-1 15,-2 10 2-15,-1 0-2 0,4 0 1 16,0-14-1-16,7-16 0 16,5-18 0-16,4-17 0 15,5-24-1-15,0-13 0 16,19-33-1-16,-8-10 0 15,6-15 1-15,0-14-2 16,-2-11 1-16,4-11-1 16,-7-3 1-16,1 5-1 15,-4 4 2-15,1 13-2 16,-6 14 1-16,-3 12 0 15,2 16 0-15,-2 20 0 16,-1 13 1-16,8 19-1 16,-1 10 0-16,7 7 0 15,9 5 1-15,1 5-1 0,12-1 1 16,8-3-1-16,8-11 1 15,12-12 0-15,1-16 0 16,5-15 0-16,3-14 0 16,-4-11-1-16,1-11 1 15,-8-2 1-15,-12 3-2 16,-8 5 0-16,-11 12 0 15,-13 9 0-15,-18 21 0 16,4 17 0-16,-21 21 0 16,-8 15 0-16,-3 14 0 15,-1 11 0-15,6 4 0 16,0 4 0-16,8-1-2 15,13-16-1-15,18-7-4 16,7-19-3-16,23-6-7 0,-3-33-4 16,25 5-4-16,-20-32-4 15,23 6 0-15,-19-24-3 16,2-1-3-16,-13-3 4 15</inkml:trace>
  <inkml:trace contextRef="#ctx0" brushRef="#br0" timeOffset="14738.8431">6512 6275 1 0,'4'-47'21'0,"6"26"2"16,-25-10 5-16,15 31 3 15,-27-10 8-15,15 25 0 16,-11 2 0-16,10 19-34 15,-2 3-2-15,5 6 0 16,1 4-1-16,8 2 0 16,1-7-1-16,1-3 1 15,7-9-1-15,0-10 1 0,1-12-1 16,-9-10 0-1,19-11 0-15,-7-14 0 0,-2-9 1 16,5-9-2-16,3-8 1 16,5-5-1-16,2-5 1 15,7 2-2-15,1 2 2 16,4 8-2-16,1 7 0 15,0 5-5-15,6 20-5 16,-9-6-5-16,25 25-8 16,-18-15-7-16,26 16-9 15,-5-4-3-15,23 2 2 16</inkml:trace>
  <inkml:trace contextRef="#ctx0" brushRef="#br0" timeOffset="15121.865">8464 5549 94 0,'26'-23'37'15,"-15"7"3"-15,-3 32-4 0,-7 15-30 16,-12 23-1-16,-9 19 0 16,1 16-1-16,-7 12 0 15,-1 11-1-15,3-5-1 16,6-5 0-16,8-11-4 15,9-15 0-15,14-13-8 16,0-29-9-16,24-3-13 16,-7-28-7-16,9-6 0 15,-9-20-2-15</inkml:trace>
  <inkml:trace contextRef="#ctx0" brushRef="#br0" timeOffset="15311.8758">8392 6176 110 0,'-33'-3'40'0,"18"11"2"16,4-7-2-16,29-1-32 15,14-2-6-15,21-10-3 16,20-5-2-16,10-13-2 16,17 1-8-16,-5-24-6 15,23 14-9-15,-23-19-11 16,-2 6 0-16,-20-7 1 15,-8 1 0-15</inkml:trace>
  <inkml:trace contextRef="#ctx0" brushRef="#br0" timeOffset="15466.8847">9208 5510 101 0,'-51'22'41'0,"8"28"1"15,-8 12-1-15,10 21-32 16,3 8-6-16,8 3-1 16,9 4-3-16,13-11-4 0,21 7-14 15,1-27-11-15,26-3-12 16,7-26 2-16,21-10-1 15,2-23 2-15</inkml:trace>
  <inkml:trace contextRef="#ctx0" brushRef="#br0" timeOffset="15782.9028">9598 5974 112 0,'-38'12'39'0,"-13"-2"2"15,12 16-2-15,-5-2-34 16,17 2-1-16,13 0-2 15,14-2 0-15,9-4-1 0,15-4 0 16,4-1-1-16,7-4 0 16,1 3 1-16,-3-1-1 15,-7 3 0-15,-10 6 0 16,-11 3 0-16,-14 9-1 15,-10 3 0-15,-4-3 2 16,-4 1-4-16,0-9-1 16,12-1-9-16,-9-21-4 15,24-4-5-15,4-23-7 16,18-8-10-16,2-17-3 15,11-10 3-15,1-15 1 16</inkml:trace>
  <inkml:trace contextRef="#ctx0" brushRef="#br0" timeOffset="15911.9102">9558 5469 101 0,'-43'56'35'16,"0"9"-31"-16,13 1-2 15,2-6-39-15,32 4-3 16</inkml:trace>
  <inkml:trace contextRef="#ctx0" brushRef="#br0" timeOffset="16532.9457">10923 5838 102 0,'0'0'38'0,"-23"5"2"16,1 9-2-16,-15-6-33 15,1 14-1-15,-5 2-1 16,0 6 1-16,2-3-2 15,5 3 1-15,11-5-2 16,14-3 1-16,18-4-1 16,18-6 0-16,17-4-1 15,16 0 0-15,10 0 0 16,2 2 0-16,0 4 1 15,-6 4-1-15,-18 6 0 16,-11 6 0-16,-19 2 0 16,-17 5 0-16,-18 1 0 0,-8 2 2 15,-9-6-2-15,-3-2 2 16,3-4-4-16,2-9 1 15,9-3-3-15,4-19-8 16,32 5-9-16,-11-25-6 16,29 6-12-16,2-14-3 15,13-1 2-15,3-12 0 16</inkml:trace>
  <inkml:trace contextRef="#ctx0" brushRef="#br0" timeOffset="17126.9796">11591 5957 100 0,'0'0'38'15,"0"0"1"-15,-5 28-1 0,-15-12-30 16,6 17-4-16,-6 7 1 16,-2 8-1-16,-2 4-1 15,1 6-1-15,-1-3 0 16,5-1 2-16,3-8-2 15,3-4 0-15,4-12-1 16,5-7 2-16,7-10-3 16,-3-13 0-16,16-15 0 15,0-10 0-15,1-7 0 16,1-9 0-16,5-7 0 15,-1-8 0-15,0-4 0 16,2-1 0-16,0 4 0 16,-2 9 0-16,-1 5 0 0,1 8 0 15,2 10 0-15,3 11 0 16,-2 12 0-16,-2 9 0 15,3 6 0-15,-4 6 0 16,-4 8 0-16,1 0 0 16,-10 6 0-16,-6 0-2 15,-9 2 2-15,-6-2 0 16,-9 1-1-16,-4-6 1 15,-8 0 0-15,-4-3 0 16,-6-3 0-16,3 3 0 16,-5 0 0-16,2 0 3 15,1 5-3-15,4 4 0 16,4 8 0-16,3 8 0 15,4 4 0-15,4 7 0 0,4 2 0 16,2 0 0 0,7 2 0-16,-2-9-6 0,13 1-5 15,-5-25-5-15,18 5-5 16,-14-37-4-16,29 17-5 15,-15-35-2-15,24-2-7 16,-6-15 2-16,8-11 6 16</inkml:trace>
  <inkml:trace contextRef="#ctx0" brushRef="#br0" timeOffset="17548.0037">11905 6237 109 0,'0'0'39'15,"0"0"1"-15,27 8-1 16,-5-6-34-16,14-8-3 16,10-8 0-16,11-1-1 15,7-8 0-15,2-4-1 16,-3-3 1-16,-5-1 0 15,-12-2-1-15,-5-1 1 16,-17 0-1-16,-13 3 1 16,-11 5 0-16,-11 7 0 15,-11 8 0-15,-8 11 1 16,-11 11-1-16,-9 15 1 15,-4 13-1-15,-3 8 1 16,2 6 0-16,8 4-2 16,8 1 0-16,16-4 0 0,18-9 0 15,18-9 0-15,24-13 0 16,14-12-6-16,21-5-5 15,3-17-3-15,18 1-3 16,-12-25-5-16,18 13-4 16,-22-28-3-16,10 19-4 15,-20-13-5-15,-10 4 6 16</inkml:trace>
  <inkml:trace contextRef="#ctx0" brushRef="#br0" timeOffset="18268.0449">12705 6135 112 0,'-18'14'39'15,"18"-1"1"-15,0-13-2 0,34 0-35 16,7-6-1-16,11-5 0 16,4-7-1-16,3-3-1 15,-1-2 1-15,-9-3 0 16,-8-1 1-16,-13 1-1 15,-13-2 0-15,-12 3 0 16,-15 8 1-16,-12 2-1 16,-13 9 0-16,-7 10 1 15,-11 7-1-15,-3 11 0 16,-3 8 0-16,8 7 1 15,7 6-2-15,9 1 0 16,17 2 0-16,15-7 0 16,25-3-2-16,13-11-3 15,21-2-2-15,9-16-5 0,20 3-4 16,-4-21-4-16,19 6-6 15,-17-24-2-15,14 13-4 16,-17-16-6-16,0 2 4 16,-14-5 6-16,-11-7 38 15,-11 18 6-15,-27-16 7 16,3 23 4-16,-36-8 8 15,1 18 5-15,-28 2 2 16,0 19-2-16,-21 6-34 16,8 6-2-16,1 9-2 15,8 3 1-15,16 2-3 16,14-6 0-16,18-2 0 15,20-10 0-15,18-14 0 16,14-12 0-16,10-13 0 0,10-13 0 16,6-13 0-16,-4-8 0 15,1-8 0-15,-4-6 0 16,-9-3 0-16,-3 5 0 15,-13 4 0-15,-11 9 0 16,-13 17 0-16,-14 16 0 16,-7 17 0-16,-29 18 0 15,0 18 0-15,-8 14 0 16,0 13 0-16,3 1-2 15,15 6-4-15,3-14-5 16,26 3-3-16,2-21-2 16,34 1-4-16,-6-32-5 15,24 6 0-15,-10-32-2 0,16 2-8 16,-6-12 4-16,-7-8 3 15</inkml:trace>
  <inkml:trace contextRef="#ctx0" brushRef="#br0" timeOffset="18546.0608">14277 6013 12 0,'37'-25'19'0,"-30"-15"6"16,6 31 4-16,-31-5 10 15,2 20 1-15,-21 3 1 16,8 27-7-16,-9-3-29 15,6 11 0-15,-1 2-2 16,13 2 0-16,10-1-3 16,11-11 0-16,15-6 0 15,11-10 0-15,9-12 0 16,7-12 0-16,1-13 0 15,3-8 0-15,-3-8 0 16,-5-7 0-16,-7-6 0 16,-11-2 0-16,-10-2 0 0,-9 1-6 15,-4 12-4-15,-17-4-2 16,4 23-3-16,-19-9-3 15,15 27-4-15,-21-15-4 16,20 28-1-16,-16-14-3 16,13 2-5-16,13 3 4 15</inkml:trace>
  <inkml:trace contextRef="#ctx0" brushRef="#br0" timeOffset="19823.1339">15532 5976 99 0,'12'-20'38'0,"-9"-1"1"15,-3 21-1-15,0-12-34 16,0 12 0-16,-20 26 0 16,5 8 0-16,-8 6-1 15,0 11 0-15,-2 2-1 16,6 2 1-16,3-3-1 15,13-5 0-15,11-11-1 16,15-11 1-16,16-17-2 16,14-11 1-16,14-18 0 15,9-10-1-15,6-12 1 16,-7-5-1-16,2-4 1 0,-12 0-1 15,-15 5 0-15,-14 7 0 16,-15 8 1-16,-13 9-1 16,-13 13 0-16,-5 11 0 15,-11 13 0-15,-3 12 0 16,-6 11 0-16,5 6-1 15,4 4 0-15,4 3-2 16,17-1-1-16,8-10-3 16,18 1-9-16,-5-27-4 15,28 5-5-15,-13-30-6 16,22 9 0-16,-15-22-8 15,3-3 3-15,-9-11 3 16,-3-6 37-16,0 8 10 16,-19-14 6-16,9 18 5 0,-21-10 5 15,11 19 8-15,-14-4 1 16,0 28 0-16,-1-11-30 15,-2 20-4-15,-7 9-1 16,1 15-1-16,0 3-1 16,-6 9 0-16,0 4 0 15,-1-2-1-15,-1 0 1 16,7-6-1-16,-3-10 1 15,9-7-1-15,6-12 1 16,-2-12-1-16,24-11 0 16,-3-8-1-16,8-11 2 15,2-4-2-15,2-4 0 16,-2-2 0-16,0 5 0 15,-6 3 0-15,-3 8 0 0,-6 6 0 16,-3 9 0-16,-13 9 0 16,12 11 0-16,-10 5 0 15,-1 8-3-15,0 4 0 16,3 4-1-16,2-1-1 15,13 4-3-15,3-13-2 16,13 5-5-16,-3-21-4 16,24 7-3-16,-12-27-2 15,22 8-2-15,-17-26-2 16,8 1-6-16,-9-7 4 15</inkml:trace>
  <inkml:trace contextRef="#ctx0" brushRef="#br0" timeOffset="20221.1566">17058 6092 8 0,'17'-51'17'0,"5"23"5"16,-27-14 5-16,10 24 4 15,-24-3 8-15,5 16 1 16,-10-1-1-16,5 18-30 0,-11 5-3 15,2 14-2-15,-2 6 0 16,5 5-2-16,2 0 0 16,8 2 0-16,6-7 1 15,13-5-3-15,9-11 0 16,16-17 0-16,9-15 0 15,12-12 0-15,9-18 0 16,2-12 0-16,5-8 0 16,-4-7 0-16,-1-3 0 15,-14 1 0-15,-4 5 0 16,-11 12 0-16,-15 11 0 15,-10 18 0-15,-7 24 0 16,-28 4 0-16,3 24 0 16,-7 15 0-16,-2 15 0 0,-2 6 0 15,10 7 0-15,3-4 0 16,15 0-5-16,7-13-5 15,20-1-2-15,0-20-1 16,20 0-3-16,-6-26-3 16,19 4-3-16,-20-28 0 15,17 9-1-15,-19-23 1 16,4 4-3-16,-11-6-3 15,-8-3 2-15</inkml:trace>
  <inkml:trace contextRef="#ctx0" brushRef="#br0" timeOffset="20846.1924">17545 6031 111 0,'-13'8'39'0,"14"12"1"0,-1-20-1 15,20 18-35-15,1-9-1 16,11-1 0-16,4-4-1 16,6-6 1-16,2-8-2 15,0-1 0-15,-2-8 0 16,-4-4 0-16,-3-1 0 15,-9-4 0-15,-4-2-1 16,-8 2 0-16,-9 1 0 16,-10 5 0-16,-9 7 1 15,-8 7-1-15,-3 9 1 16,-11 11-1-16,-2 11 1 15,-3 9 1-15,2 5-2 16,6 8 0-16,10 1 0 16,12-1 0-16,11-5 0 0,17-6 0 15,12-11 0-15,14-12 0 16,10-8 0-16,8-10 0 15,3-10 0-15,0-3 0 16,-5-9 0-16,-5 5 0 16,-10 2 0-16,-11 7 0 15,-10 7 0-15,-14 10 0 16,-9 14 0-16,-4 5 0 15,-11 9 0-15,-3 6 0 16,-2 1 0-16,2 0 0 16,4-4 0-16,4-8 0 15,5-11 0-15,5-14 0 16,24-4 0-16,-1-15 0 15,6-12 0-15,4-10 0 0,5-7 0 16,-2-5 0-16,2 3 0 16,-3 5 0-16,-7 4 0 15,-2 11 0-15,-1 11 0 16,-3 5 0-16,4 16-10 15,-5-1-2-15,9 15-1 16,-8-13-2-16,20 20-2 16,-18-23-3-16,20 21-2 15,-20-21 0-15,13 16 1 16,-23-13-4-16,-1 9-1 15,-13 4-3-15</inkml:trace>
  <inkml:trace contextRef="#ctx0" brushRef="#br0" timeOffset="21161.2104">16148 6798 112 0,'-21'-3'41'16,"27"-16"1"-16,40 4-1 16,21-20-32-16,38 9-4 15,27 2 0-15,22 2-5 16,19 4 0-16,19 7 0 15,6 5 0-15,10 1 0 16,-2 7 0-16,-11-5 0 0,-6 6-5 16,-30-17-11-16,-10 10-5 15,-38-25-7-15,-9 12-5 16,-44-24-3-16,-10 5-6 15,-31-7 0-15</inkml:trace>
  <inkml:trace contextRef="#ctx0" brushRef="#br0" timeOffset="21658.2388">18948 6370 121 0,'-13'-5'41'16,"13"5"2"-16,17-16-3 15,5 5-40-15,27-3-3 16,5-7-9-16,26 14-8 15,-12-16-9-15,18 15-12 16,-8-7-1-16,8 9 0 16,-11-6 3-16</inkml:trace>
  <inkml:trace contextRef="#ctx0" brushRef="#br0" timeOffset="22091.2636">19834 6079 105 0,'-17'2'39'0,"6"9"0"16,-5-2 0-16,9 10-33 15,-6 2-1-15,6 8-2 16,-2 5-1-16,1 6 0 15,0 1 0-15,3 0-1 16,-1-2-1-16,3-3 1 16,1-9 0-16,2-7 0 15,0-20 0-15,0 0 0 16,16-7-1-16,-3-16 1 0,2-9 0 15,1-5 0-15,5-9 0 16,-2-3-1-16,4-1 1 16,6 4-1-16,-1 1 2 15,-2 6-2-15,-1 6 0 16,0 10 0-16,-1 6 0 15,0 8 0-15,1 9 0 16,-3 0-5-16,7 10-3 16,-10-12-8-16,23 19-6 15,-15-23-5-15,21 19-5 16,-15-19-7-16,13 7-2 15,-8-6 4-15</inkml:trace>
  <inkml:trace contextRef="#ctx0" brushRef="#br0" timeOffset="22843.3066">20373 6130 112 0,'-26'20'39'0,"20"6"1"16,0-13-1-16,26 0-34 15,3-8-2-15,11-2 0 16,8-8-1-16,5-5-1 15,1-5 1-15,-2-1-1 16,-8-5 0-16,-7-1 0 16,-10 1 0-16,-7 0 0 15,-14 2-1-15,-9 1 1 16,-10 6-1-16,-6 1 0 15,-6 9 0-15,-3 4 0 0,-3 10 0 16,-2 9 1-16,2 5-1 16,4 8 2-16,3 6-2 15,8 3 0-15,16 1 0 16,6-5-2-16,15-5-1 15,11-7 0-15,17-8-3 16,9-13-2-16,21 1-8 16,-14-24-5-16,23 8-5 15,-16-21-4-15,12 8-1 16,-16-15-6-16,2 7 30 15,-14 3 12-15,-25-11 8 16,4 22 8-16,-33-17 5 16,4 33 4-16,-29-22 5 15,-5 28 6-15,-17-1-29 0,-2 11-5 16,-9 9-7-16,4 3 0 15,-2 8 0-15,14 1 0 16,8-1 0-16,16-4 0 16,17-3 0-16,17-7 0 15,18-7 0-15,11-5 0 16,10-9 0-16,2-7 0 15,2-3 0-15,-5-4 0 16,-10-5 0-16,-2-1 0 16,-14-3 0-16,-4 0 0 15,-10 1 0-15,-1 4 0 16,-6 1 0-16,-3 16 0 15,1-11 0-15,-1 11 0 0,-8 21 0 16,-2-4 0-16,9 10 0 16,-2-3 0-16,9 4-10 15,-2-10-3-15,19 4-1 16,-3-20-3-16,25 9-2 15,-8-20-4-15,26 9-1 16,-11-20 0-16,19 11 2 16,-10-12-2-16,5 1-3 15,0 2 1-15</inkml:trace>
  <inkml:trace contextRef="#ctx0" brushRef="#br0" timeOffset="23544.3467">21724 6147 130 0,'-24'-3'43'0,"-20"-3"-2"15,-1 17 0-15,-12 2-41 16,-2 14 0-16,5 3 0 0,1 6 0 15,12 3 0-15,12-1 0 16,15-2 0-16,14-6 0 16,23-13 0-16,11-9 0 15,17-13 0-15,8-11 0 16,8-10 0-16,4-13 0 15,-4-9 0-15,-1-9 0 16,-5-5 0-16,-8 0 0 16,-8 3 0-16,-10 5 0 15,-11 9 0-15,-15 12 0 16,-8 18 0-16,-10 16 0 15,-12 22 0-15,-7 15 0 16,-9 12 0-16,2 4 0 16,4 8 0-16,2-7 0 0,15 3-10 15,5-19-2-15,26 2-3 16,-5-29-2-16,33 7-4 15,-11-32-3-15,26 10 0 16,-9-24 0-16,14 5-1 16,-7-9-4-16,-7-3 3 15,1 8 40-15,-25-14 4 16,5 21 7-16,-30-13 1 15,10 25 4-15,-31-10 5 16,9 21 6-16,-18-1-3 16,4 14-38-16,-2 4 0 15,3 4 0-15,3 3 0 16,2 1 0-16,10-2 0 15,4-4 0-15,8-1 0 0,5-6 0 16,4-3 0-16,6-2 0 16,0-2 0-16,-1-2 0 15,1 1 0-15,-4 1 0 16,-5 3 0-16,-6 6 0 15,-8 0 0-15,-10 2 0 16,-2 4 0-16,-10-5 0 16,-2 5 0-16,-15-10-6 15,4 5-7-15,-19-17-2 16,15 10-4-16,-24-23-3 15,17 14-5-15,-26-21-1 16,12 6 2-16,-20-5-10 16,-18-4 4-16,-7 4 2 15</inkml:trace>
  <inkml:trace contextRef="#ctx0" brushRef="#br0" timeOffset="24465.3994">11607 7501 78 0,'11'-39'36'16,"3"7"0"-16,-8-3 1 15,2 13-31-15,-9 4 0 16,1 18-1-16,-8-15 0 16,8 15 0-16,-13 16-1 15,7 10 0-15,4 10-1 16,3 15-1-16,-1 12 0 15,6 10-1-15,0 11 0 16,1 7-1-16,-4 0 0 16,1-1 0-16,-3-9 0 0,2-12 0 15,-3-15 0-15,0-11 1 16,0-18 0-16,0-14 0 15,0-11 0-15,5-23 0 16,0-4-1-16,-1-7 1 16,3-7-1-16,3-3 1 15,1 0 0-15,5 4 0 16,1 6 0-16,6 7 0 15,-2 11-1-15,4 13 1 16,2 12-1-16,5 8-1 16,-2 12 0-16,-2 6 0 15,-5 5 0-15,-2 7 0 16,-9 3 0-16,-12-1 1 15,-13 0-1-15,-13-2 2 0,-6-3-1 16,-11-8-1-16,-4-8 0 16,-1-11-1-16,10-12-2 15,4-17-1-15,17-6-6 16,7-24-6-16,29 8-4 15,-1-23-5-15,27 14-1 16,-8-17-3-16,22 20-2 16,-9-5-3-16</inkml:trace>
  <inkml:trace contextRef="#ctx0" brushRef="#br0" timeOffset="25030.4317">12302 7918 91 0,'16'0'37'15,"-16"0"2"1,13-2-1-16,-13 2-31 0,0 0-2 15,-20 27-1-15,7 5-1 16,-5 3 0-16,-1 7 0 16,-1 2 0-16,3 2-1 15,7-8 0-15,10-8 0 16,11-15-1-16,14-12 0 15,13-16 0-15,13-13 0 16,8-14-1-16,7-7 1 16,0-4 0-16,-1-2 0 15,-7 4-1-15,-9 7 0 16,-10 9 0-16,-9 12 1 15,-15 15-1-15,-10 21-1 16,-10 14 0-16,-11 19 0 0,-4 20 1 16,-6 25-1-16,-6 17 2 15,-2 21-2-15,-5 13 2 16,-2-1-2-16,-2-2 2 15,3-7 0-15,4-16 0 16,3-23-1-16,0-24 0 16,5-28 0-16,9-29 0 15,5-22 0-15,4-22 0 16,6-19 0-16,3-13 0 15,2-15 0-15,4-12-1 16,4-8 1-16,10-5-1 16,-1 1 1-16,6 4-3 15,9 4 0-15,6 15-5 16,0 2-4-16,15 28-3 0,-7-7-4 15,30 32-5-15,-11-16-2 16,30 23-3-16,-8-15-2 16,40 9-2-16,2-5 1 15</inkml:trace>
  <inkml:trace contextRef="#ctx0" brushRef="#br0" timeOffset="25600.4643">15060 7156 96 0,'5'-13'39'16,"-5"13"-1"-16,-27 9 0 16,-3 23-34-16,-16 8 0 15,-5 20-2-15,-6 18 2 16,-4 13 0-16,-6 13-1 15,7 7 2-15,7 2-2 16,8-2-1-16,19-7 0 0,11-14 0 16,20-17-1-16,15-20-1 15,12-17 1-15,13-21-2 16,2-13 1-16,-3-19 1 15,-6-7-1-15,-6-10 0 16,-17-9 0-16,-14-1 1 16,-12 0-2-16,-16 4 1 15,-10 8-2-15,-8 3 1 16,-1 10-1-16,-1 8-1 15,11 9-2-15,14-2-1 16,22 4-5-16,0 0-4 16,54 0-5-16,-2-19-4 15,42 8-3-15,-2-22-3 16,33 7-1-16,-3-15-4 0,8-6 4 15</inkml:trace>
  <inkml:trace contextRef="#ctx0" brushRef="#br0" timeOffset="25796.4755">15896 7374 118 0,'-40'19'40'0,"-27"5"0"16,-2 28-3-16,-12 4-37 16,0 16 1-16,-2 10 0 15,2 4-1-15,7 2 0 16,9-3-3-16,20-7-3 15,7-24-8-15,37-1-9 16,0-32-14-16,29-16-4 0,7-21-1 16,20-14 3-16</inkml:trace>
  <inkml:trace contextRef="#ctx0" brushRef="#br0" timeOffset="26150.4958">15554 7170 109 0,'-48'-5'40'0,"5"19"1"15,-9 11-3-15,8 20-32 16,2 0-4-16,19 4-1 16,9-3 1-16,21-8 0 15,14-8-1-15,21-11 0 16,11-13 0-16,4-13 0 0,5-11 0 15,-1-9-1-15,-9-8 1 16,-14-2-1-16,-15-4 1 16,-20 4 0-16,-13 2-1 15,-18 10 0-15,-9 8 0 16,-11 11-2-16,-7 12 0 15,-3 10 0-15,6 15-4 16,2-3-5-16,19 21-2 16,4-14-5-16,32 19-4 15,-5-20-6-15,37 13-8 16,7-14-4-16,16 0 3 15,13-3 5-15</inkml:trace>
  <inkml:trace contextRef="#ctx0" brushRef="#br0" timeOffset="26494.5154">15866 7741 92 0,'-36'21'41'16,"-9"-7"0"-16,9 12-1 16,-5-2-20-16,12 9-16 15,11-1 0-15,14 1-2 16,9 1 0-16,16-4 0 15,13-6 0-15,9-8-1 16,14-11 0-16,-1-6 0 16,1-14 1-16,-5-7-2 15,-5-7 0-15,-14-4 0 16,-14-7 0-16,-15 1 0 15,-12 4 0-15,-11-1 0 16,-14 7 0-16,-2 8-3 0,-2 9 0 16,2 3-3-16,9 20-5 15,0-7-1-15,24 18-4 16,2-22-3-16,21 36-4 15,-1-30-3-15,28 17-4 16,0-8-8-16,18-3 7 16,9 5 0-16</inkml:trace>
  <inkml:trace contextRef="#ctx0" brushRef="#br0" timeOffset="26651.5244">16485 8080 137 0,'-29'9'45'16,"6"2"-3"-16,-10-17-11 15,11-4-31-15,22 10-3 0,-16-30-10 16,16 30-2-16,-1-28-5 15,13 28-6-15,-22-19-5 16,10 19-9-16,0 0-2 16,-12-8 6-16</inkml:trace>
  <inkml:trace contextRef="#ctx0" brushRef="#br0" timeOffset="30059.7194">9641 8936 76 0,'15'-34'36'0,"-19"8"-1"15,-15 21 0-15,-17 19-30 16,-11 28 0-16,-23 21 1 15,-10 30 1-15,-13 22-1 16,4 24 1-16,-6 7-2 0,18 12 0 16,6-4-4-16,21-4 3 15,21-15-4-15,21-13 0 16,23-18-3-16,21-20 0 15,25-15-5-15,11-27-2 16,28-8-26-16,-4-26-3 16,13-8 0-16,-4-25 1 15</inkml:trace>
  <inkml:trace contextRef="#ctx0" brushRef="#br0" timeOffset="30638.7525">9843 9941 102 0,'-49'-23'37'0,"10"17"2"15,-15 1-1-15,10 20-32 0,1 7-2 16,10 11-1-16,4 6-1 16,8 6 0-16,9 0-1 15,16 1 0-15,10-5-1 16,11-7 0-16,12-10-1 15,12-10 2-15,5-10-3 16,10-10 2-16,0-12 0 16,-8-11 0-16,0-5 0 15,-8-4 0-15,-12-1 0 16,-14-2 0-16,-13 1 1 15,-10 7-1-15,-13 5 1 16,-6 7-1-16,-3 4 1 16,0 7 0-16,1 4 0 15,8 6 0-15,14 0-1 0,0 0 1 16,16 14 0-16,10-5-1 15,5 5 1-15,6 2-1 16,1 6 1-16,-3 4-1 16,-3 9-1-16,-5 5 2 15,-12 4-2-15,-6 6 1 16,-9-1-1-16,-8-2 1 15,-1-5-1-15,-1-10 2 16,-4-12-1-16,3-8 1 16,11-12-1-16,-4-21 1 15,13-10 1-15,6-7-2 16,8-10 2-16,6-5-2 15,4-1 2-15,0 0-2 16,4 4 1-16,-1 3-4 0,2 9 0 16,-1-5-4-16,9 20-10 15,-12-11-21-15,16 12-3 16,-5-12 1-16,10 12-2 15</inkml:trace>
  <inkml:trace contextRef="#ctx0" brushRef="#br0" timeOffset="31408.7965">11482 9949 94 0,'4'-35'36'16,"7"8"1"-16,-7-5 0 16,0 10-35-16,-1 7 1 15,-3 15-1-15,0 0 1 16,-2 30 0-16,-9 0 0 15,-1 6-1-15,0 4 0 0,-2 6-1 16,1-4 1-16,1-4-2 16,3-7 1-16,2-5 0 15,6-10 0-15,1-16 1 16,0 0-1-16,0 0 0 15,17-30 0-15,-5 2 0 16,1-12 0-16,3-3 0 16,-1-6 0-16,1 0-1 15,0 0 1-15,1 7-1 16,0 3-1-16,1 11 0 15,2 5 0-15,3 6-2 16,6 9-1-16,3-1-1 16,12 15-11-16,-3-15-20 15,15 12-4-15,-5-9 2 0,6 4-2 16</inkml:trace>
  <inkml:trace contextRef="#ctx0" brushRef="#br0" timeOffset="31757.8165">12039 9774 99 0,'-14'23'37'0,"-3"-9"2"16,20 2-1-16,-3-16-34 15,34 5 0-15,3-12 0 16,10-8-1-16,5-8-1 15,3-3 0-15,-2-6-1 0,-2-2-1 16,-8-1 1-16,-14 3-1 16,-12 2 0-16,-10 5 1 15,-12 7-1-15,-12 6 0 16,-9 10 0-16,-10 10 0 15,-7 11 0-15,-5 14 1 16,1 6-1-16,-1 13 0 16,7 1 0-16,9 0 1 15,17 0-3-15,15-10-1 16,27-6-4-16,8-27-20 15,28 2-12-15,5-20 0 16,17-5-1-16,-4-16 1 16</inkml:trace>
  <inkml:trace contextRef="#ctx0" brushRef="#br0" timeOffset="32109.8366">12820 9615 105 0,'-44'9'39'15,"2"15"1"-15,-7-2-2 16,8 12-33-16,0 6-1 15,9 6-1-15,5-1 0 16,13-2 0-16,6-6-1 16,14-6-1-16,8-13 0 15,12-12 0-15,11-13-1 16,6-10 1-16,1-10-1 15,5-3-1-15,-5-4 1 16,-5 2-1-16,-6-1 1 16,-9 8 0-16,-10 8-1 0,-14 17 1 15,0 0-1-15,0 0 1 16,-10 30 0-16,-5 0-1 15,5 3-2-15,1 4-1 16,14 3-3-16,-5-19-12 16,29 11-18-16,-4-24-3 15,19 2 1-15,0-19-1 16</inkml:trace>
  <inkml:trace contextRef="#ctx0" brushRef="#br0" timeOffset="32463.8569">13398 9650 111 0,'-38'-18'40'0,"13"31"0"0,-15-4-1 16,1 20-35-16,-2 2-1 16,8 11 0-16,3-2 0 15,8 2-1-15,18-10-1 16,9-9 1-16,17-17-1 15,13-16-1-15,13-15 1 16,5-12-1-16,5-12 1 16,2-11-1-16,-3-4 0 15,-4-3-1-15,-9 2 0 16,-8 3 0-16,-8 13 1 15,-8 7-1-15,-12 16 0 16,-8 26 0-16,-13 7 1 16,-7 22 0-16,-3 18 0 15,-5 13-1-15,6 9-2 0,-3 2-2 16,18 6-5-16,-2-24-14 15,27 3-16-15,2-25 1 16,23-8-2-16,1-25 2 16</inkml:trace>
  <inkml:trace contextRef="#ctx0" brushRef="#br0" timeOffset="32763.874">14041 9488 107 0,'-18'7'40'15,"-13"-1"1"-15,7 19 0 16,-11 1-34-16,15 1-3 15,11-1-1-15,10-5 0 16,13-3-2-16,10-7 0 16,8 0-1-16,2-7 1 0,1 1-1 15,-5 5 1-15,-8 3 0 16,-12 7-1-16,-9 7 1 15,-14 7-1-15,-8 5 1 16,-5 2-1-16,-9 3 0 16,1-5-1-16,6-4-1 15,2-10-2-15,9 3-6 16,0-27-11-16,17-1-18 15,0 0-3-15,29-17 0 16,-9-11-2-16</inkml:trace>
  <inkml:trace contextRef="#ctx0" brushRef="#br0" timeOffset="33605.9222">15600 9658 98 0,'-31'-7'38'15,"2"15"1"-15,-11-4 0 16,7 13-31-16,-9-1-2 15,4 10-2-15,0 4 0 16,5 7-1-16,5 3-1 16,7 4 0-16,9-1-1 15,7-4 0-15,14-3 0 16,6-7 0-16,13-10 0 15,5-12 0-15,7-11-1 0,4-13 1 16,0-11 0-16,0-7-1 16,-3-5 0-16,-5-3 1 15,-6-1-1-15,-7 5 0 16,-3 4 0-16,-9 9 0 15,-4 6 0-15,-7 20 0 16,0 0 0-16,0 0 0 16,-4 29 0-16,4 0 0 15,2 3 0-15,5 3 0 16,9-5 0-16,6-6-2 15,15-8 0-15,7-19-2 16,14-7-2-16,1-22-3 16,15 0-8-16,-11-25-20 15,13 3-1-15,-12-16 0 0,1 4 1 16,-15-17 9-16,1 10 17 15,-17-8 6-15,-7-4 14 16,-1 13 21-16,-18 3 5 16,2 18-1-16,-16 13 2 15,6 38-8-15,-26-7-13 16,15 44-5-16,-18 19-4 15,11 18-4-15,-7 11 0 16,2 10 0-16,4 2-2 16,5-7-1-16,7-3-3 15,-1-19-6-15,19-4-25 16,-10-24-1-16,10-11-1 15,-11-29-2-15</inkml:trace>
  <inkml:trace contextRef="#ctx0" brushRef="#br0" timeOffset="33764.9313">16184 9552 118 0,'-23'-32'41'0,"13"17"0"16,1-4 0-16,23 8-36 16,15 1-3-16,14-5-4 15,19 7-10-15,-3-13-24 16,21 12-4-16,-1-8-1 15,9 6-1-15</inkml:trace>
  <inkml:trace contextRef="#ctx0" brushRef="#br0" timeOffset="34438.9698">18067 9194 97 0,'-26'-22'36'0,"-7"13"2"16,-14-3-1-16,5 19-29 16,-11 1-2-16,3 15 0 15,0 4-1-15,6 11-1 16,6-2-1-16,12 1-1 15,13-4 0-15,16-5 0 0,16-14-1 16,14-11 1-16,15-14-2 16,12-11 1-16,2-10 0 15,10-7 0-15,-6-5 0 16,-4-2-1-16,-11 7 2 15,-9 7-2-15,-13 9 0 16,-11 9 0-16,-18 14 0 16,-7 23 0-16,-13 17 0 15,-9 15 0-15,-8 10 0 16,-1 15 0-16,-5 9 0 15,5 1-3-15,9 0-1 16,6-14-3-16,20 0-10 16,1-27-20-16,26-5-4 15,1-28 1-15,21-9-1 0</inkml:trace>
  <inkml:trace contextRef="#ctx0" brushRef="#br0" timeOffset="34731.9866">18664 9144 118 0,'-9'-2'39'0,"-5"23"1"15,-21 0-1-15,-2 13-35 16,2 7-1-16,4 4 0 15,2 1 0-15,7 1-1 0,20-8 0 16,18-5 0-16,20-16-2 16,25-11 0-16,19-15 0 15,12-11 0-15,14-9-4 16,0-15-1-16,-2 3-7 15,-21-20-16-15,-3 16-11 16,-28-11-1-16,-11 10 0 16,-25-6 0-16</inkml:trace>
  <inkml:trace contextRef="#ctx0" brushRef="#br0" timeOffset="34889.9956">19016 9007 123 0,'-53'63'40'0,"-4"3"1"15,10 19-3-15,4-4-35 0,6 2-1 16,11-1-3-1,6-9-2-15,18 0-8 0,2-24-25 16,27 1-4-16,-2-20 1 16,23-5-2-16</inkml:trace>
  <inkml:trace contextRef="#ctx0" brushRef="#br0" timeOffset="35133.0095">19854 9082 117 0,'-76'64'40'0,"-19"5"0"15,3 18-3-15,-2-1-35 16,7 6 0-16,14-3-4 15,15-14-3-15,35-3-29 16,8-25-5-16,31-14 1 16,11-26-2-16</inkml:trace>
  <inkml:trace contextRef="#ctx0" brushRef="#br0" timeOffset="35469.0288">19493 8707 93 0,'-43'23'39'16,"2"-1"2"-16,15 10-2 15,5-9-21-15,18-2-14 16,13-4-1-16,14-7 0 15,6-7-1-15,11-3 0 16,-2-4-1-16,0-3 0 16,-4-8 0-16,-9 1-1 15,-13-3-2-15,-13 1 2 16,-11-2-3-16,-14 7 3 15,-8 4-2-15,-7 8 1 16,-1 12-1-16,-2 2-2 16,8 17 1-16,0-1-12 15,21 20-20-15,5-1-5 16,22 9 2-16,10-4-2 0</inkml:trace>
  <inkml:trace contextRef="#ctx0" brushRef="#br0" timeOffset="35807.0481">19840 9501 118 0,'-18'21'41'0,"-8"-10"0"15,9 12-2-15,5-7-34 16,5 6-1-16,4-2-1 15,10 3-1-15,4-1 0 16,9-1-2-16,4-6 0 16,6-4 0-16,0-10 0 0,1-5 0 15,-2-10 0-15,-3-10 0 16,-5-6 0-16,-3-6 0 15,-4-6 0-15,-5 0 0 16,-2 4 0-16,-6 2-2 16,1 13-2-16,-7 4 0 15,5 19-2-15,-15-1-4 16,14 28-15-16,-12-11-13 15,14 15 0-15,-7-10 1 16,17 2-2-16</inkml:trace>
  <inkml:trace contextRef="#ctx0" brushRef="#br0" timeOffset="36118.0659">20487 8433 108 0,'-2'15'42'0,"2"6"0"16,24 16-1-16,-4 0-35 16,20 16-1-16,6 8 0 15,3 14-2-15,-6 11 0 16,-11 16-3-16,-12 11 0 15,-14 13 0-15,-20 5 0 16,-9 5 0-16,-15-2 0 16,-13-8 0-16,-6-10 0 15,-5-22-6-15,15-7-8 0,-5-36-12 16,31-8-15-16,4-25 0 15,30-13 0-15,11-20-2 16</inkml:trace>
  <inkml:trace contextRef="#ctx0" brushRef="#br0" timeOffset="36251.0735">20854 9987 136 0,'-27'4'41'0,"0"6"-4"16,-1-10-10-16,2-17-47 15,26 17-19-15,3-18-5 16,13 9 1-16,6-3-1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02:02:58.82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2282 1222 65 0,'9'-57'37'0,"-9"57"-1"15,0 0 2-15,0 0-31 16,20-56 1-16,-15 42-3 15,-5 14 0-15,31 15-2 16,-27 15 0-16,8 13-1 16,-6 17-2-16,-2 20 1 15,-3 8 0-15,3 13 0 16,-4 4 0-16,-2-2-1 15,-3-4 1-15,1-6-2 16,-1-15 2-16,0-14-2 16,0-17 1-16,2-16-1 15,3-31 1-15,0 0 0 0,-5-26 0 16,6-18 2-16,-3-16-1 15,1-14 1-15,-1-17-1 16,2-16 2-16,1-11-2 16,3 56 2-16,5-6 0 15,6 3-2-15,3-1-1 16,10 3 0-16,2-2 1 15,8 7-3-15,3 1 2 16,1 10-1-16,-2 2 0 16,8 15 1-16,-48 30 0 15,83-39 1-15,-68 40-1 16,43 21 3-16,-27 23-2 15,-28 27 1-15,-46 17-2 16,-24 9 1-16,-25-4-2 16,-6-11 1-16,12-35-4 0,13-20-4 15,28-10-28-15,8-14-4 16,37-4 1-16,9-16-2 15</inkml:trace>
  <inkml:trace contextRef="#ctx0" brushRef="#br0" timeOffset="508.029">3541 1460 67 0,'-31'-6'39'16,"-1"6"1"-16,-9 0-1 15,6 7-12-15,-11-8-21 16,4 8-2-16,-6 4 0 16,1 10-2-16,-1 7 1 15,6 10-2-15,-4 6 0 16,7 5 0-16,7 4 0 15,11 1-1-15,13-7 1 16,15-7-1-16,13-16 0 16,23-11 1-16,11-18-1 15,10-13 0-15,7-12 1 16,4-15 0-16,-3-5-1 0,-7-7 2 15,-12 6-2-15,-10 0 1 16,-14 12 0-16,-10 3 0 16,-14 18-1-16,-5 18 0 15,-18 10 0-15,1 15-1 16,-4 9 1-16,1 9-2 15,5 0 1-15,8 5-3 16,15-9-1-16,11-11-3 16,25-8-9-16,1-19-21 15,28-2-1-15,-1-18 0 16,9-2-1-16</inkml:trace>
  <inkml:trace contextRef="#ctx0" brushRef="#br0" timeOffset="810.0463">4139 1535 80 0,'5'-22'38'0,"-20"5"0"15,-2 18 2 1,-13 1-23-16,4 23-9 0,-8 5-2 15,2 11-3-15,1 1 0 16,8 8-1-16,3-2-1 16,6 1 0-16,5-12 1 15,6-5-1-15,12-12 0 16,5-11-1-16,4-13 1 15,7-9 0-15,-2-15-1 16,7-11 2-16,0-7-2 16,0-12 2-16,-2 1-2 15,0 0 1-15,-4 6-1 16,-4 5 1-16,2 10-2 15,-4 12 0-15,3 10-2 0,1 8-2 16,7 8-2-16,4-5-14 16,19 8-18-16,-4 1-2 15,22 1 2-15,-4-6-2 16</inkml:trace>
  <inkml:trace contextRef="#ctx0" brushRef="#br0" timeOffset="1159.0663">4845 1403 116 0,'-32'5'40'16,"-24"-2"2"-16,2 12-1 15,-12 7-36-15,2 5-3 16,0 4 1-16,13 7-1 16,6 2-1-16,14 5 0 15,15-2 1-15,16-4-2 16,18-10 0-16,18-10 0 0,14-13 0 15,7-8 0-15,6-9 0 16,2-11 0-16,-4-6 0 16,-8-4 0-16,-10-3 0 15,-10 4 0-15,-10 2 0 16,-11 8 0-16,-11 10 0 15,-1 11 0-15,-17 15 0 16,1 7 0-16,-1 7 0 16,5 5-2-16,7 2-1 15,6-4-1-15,17-6-3 16,2-23-9-16,35-4-23 15,-4-22-2-15,22-9 1 16,-3-17 0-16</inkml:trace>
  <inkml:trace contextRef="#ctx0" brushRef="#br0" timeOffset="1376.0787">5598 1134 130 0,'19'-63'44'0,"-19"63"0"15,-28-9-7-15,9 17-37 16,-10 29 0-16,-12 32 0 15,-13 33 0-15,-6 6 0 16,21 13 0-16,20-7 0 16,30-40-8-16,5-30-5 15,33-18-26-15,-7-37-2 16,25-23 1-16,-4-23 0 15</inkml:trace>
  <inkml:trace contextRef="#ctx0" brushRef="#br0" timeOffset="1540.0881">5919 1097 130 0,'37'-78'44'15,"-37"78"-1"-15,1-23-5 16,-1 23-38-16,-31 35 0 16,6 29 0-16,-14 44 0 15,-9 17 0-15,16 6-18 16,-1-19-20-16,46-44-5 15,-2-26 0-15,27-6-2 16</inkml:trace>
  <inkml:trace contextRef="#ctx0" brushRef="#br0" timeOffset="2097.1199">6651 1293 119 0,'-2'-12'40'0,"-19"-4"2"15,1 17-4-15,-14-5-33 16,-8 9-1-16,-13 10-1 15,-2 8 1-15,-11 12-4 16,5 8 0-16,5 6 0 16,10 0 0-16,16-1 0 15,14-8 0-15,25-10 0 16,18-9 0-16,22-17 0 15,18-15 0-15,7-7 0 16,3-9 0-16,0-5 0 16,-7-4 0-16,-8 0 0 15,-13 5 0-15,-14 7 0 16,-18 7 0-16,-15 17 0 0,0 0 0 15,-19 3 0-15,-1 16 0 16,-7 10 0-16,8 4 0 16,7 5 0-16,7 0 0 15,17-1-4-15,12-10-9 16,33 0-4-16,-4-22-18 15,31-1-7-15,-4-13 1 16,20-5 0-16</inkml:trace>
  <inkml:trace contextRef="#ctx0" brushRef="#br0" timeOffset="2285.1307">7435 1315 125 0,'-52'12'41'0,"3"19"0"0,-19 12-1 15,2 7-39-15,3 7-1 16,8 3 0-16,10-4-2 15,9-8-2-15,16-6-2 16,6-22-11-16,23-1-21 16,-9-19-1-16,25-18-1 15,-13-14 1-15</inkml:trace>
  <inkml:trace contextRef="#ctx0" brushRef="#br0" timeOffset="2447.1399">7050 1383 123 0,'0'-20'42'0,"-10"8"0"15,10 12 0-15,10 21-36 16,14-2-6-16,12 4 0 0,11 0 0 15,17 4 0 1,-1-8-10-16,21 5-9 0,-14-18-13 16,16 7-12-16,-12-8-1 15,2 2 0-15,-12-8 2 16</inkml:trace>
  <inkml:trace contextRef="#ctx0" brushRef="#br0" timeOffset="2862.1637">8770 1045 107 0,'0'0'40'15,"0"0"1"-15,-1-57 0 16,1 57-38-16,0 0-2 15,7 44 1-15,-11 19-2 16,-5 25 1-16,-11 8-2 0,1 6-1 16,-1-9-1-16,10-19-4 15,19-13-30-15,-9-20-2 16,21-13-1-16,-5-21-1 15</inkml:trace>
  <inkml:trace contextRef="#ctx0" brushRef="#br0" timeOffset="3058.1749">8850 1104 116 0,'0'0'42'0,"-8"-71"0"15,8 71-1-15,9-61-40 16,-9 61-1-16,39-54-1 0,-39 54 0 15,72-46-3-15,-72 46-6 16,91-23-28-16,-39 19-3 16,0 5 1-16,-1-2-2 15</inkml:trace>
  <inkml:trace contextRef="#ctx0" brushRef="#br0" timeOffset="3263.1866">8873 1153 116 0,'-79'41'40'15,"43"-10"1"-15,34-15-2 16,36-19-38-16,18-6 0 16,-52 9-1-16,80-16 1 0,-32 6-3 15,4-1-3-15,-5-2-26 16,5 1-9-16,-6 3-1 15,-46 9 1-15</inkml:trace>
  <inkml:trace contextRef="#ctx0" brushRef="#br0" timeOffset="3433.1963">8775 1471 116 0,'-31'34'41'16,"16"-17"0"-16,29-2 0 15,14-2-40-15,32-21-2 16,26-6-2-16,9-10-1 15,22-4-8-15,-12-12-26 16,14 3-1-16,-13-5-1 0,0 9 0 16</inkml:trace>
  <inkml:trace contextRef="#ctx0" brushRef="#br0" timeOffset="4869.2785">9804 1183 109 0,'-12'14'39'0,"-13"6"1"16,5 13-1-16,-12 0-34 15,8 7-1-15,-3 2-2 16,8 8 1-16,-2 1-1 15,4-4-1-15,6-8 1 16,6-5-2-16,6-9 2 16,8-12-2-16,2-16 1 15,9-13 0-15,1-10 0 0,4-11 1 16,1-11 0-16,0-8-2 15,-26 56 0-15,28-65 0 16,-28 65 0-16,20-66 0 16,-20 66 0-16,18-56 0 15,-18 56 0-15,15-52 0 16,-15 52 0-16,0 0 0 15,49-57 0-15,-49 57 0 16,51-29 0-16,-51 29 0 16,71-19 0-16,-71 19 0 15,80-7 0-15,-80 7 0 16,86 5 0-16,-86-5 0 15,92 7 0-15,-92-7 0 16,89 8 0-16,-89-8 0 0,67 16 0 16,-11-2 0-16,-32 1 0 15,-19 7 0-15,-20 3 0 16,-8 6 0-16,-5 4 0 15,5 2 0-15,-4-5 0 16,4 4 0-16,6-8 0 16,3-2 0-16,8-9 0 15,2 0 0-15,4-17 0 16,5 13 0-16,-5-13 0 15,0 0 0-15,14 2 0 16,-14-2 0-16,0 0 0 16,0 0 0-16,0 0 0 15,0 0 0-15,-20 19 0 16,3-2 0-16,-3 4 0 0,4 2 0 15,-3-2 0-15,7 0 0 16,2-5 0-16,6-6 0 16,4-10 0-16,19-15 0 15,2-3 0-15,4-13 0 16,2-6 0-16,4-10 0 15,0-6 0-15,-31 53 0 16,30-65 0-16,-30 65 0 16,37-62 0-16,-37 62 0 15,23-60 0-15,-23 60 0 16,28-49 0-16,-28 49 0 15,0 0 0-15,45-54 0 16,-45 54 0-16,0 0 0 16,66-30 0-16,-66 30 0 0,66-8 0 15,-7 11 0-15,-5 9 0 16,9 3 0-16,-4-3 0 15,0-6 0-15,-59-6 0 16,48 2 0-16,-48-2 0 16,0 0 0-16,0 0 0 15,56-12 0-15,-56 12 0 16,0 0 0-16,-16 0 0 15,-4 12 0-15,-14 8 0 16,-4 12 0-16,-9 7 0 16,7 9 0-16,-3 2 0 15,18 5 0-15,11-9 0 16,16-8 0-16,17-12 0 15,13-13 0-15,11-9 0 16,4-13 0-16,5-9 0 0,1-15 0 16,-5-9 0-16,-5-5 0 15,-43 47 0-15,41-54 0 16,-41 54 0-16,14-52 0 15,-14 52 0-15,0 0 0 16,4-62 0-16,-8 46 0 16,-6-6 0-16,1 11 0 15,9 11 0-15,0 0 0 16,-1 19 0-16,25 3 0 15,10-4 0-15,18-4 0 16,0-1 0-16,4-2 0 16,-9 4 0-16,-4-1 0 0,-8 3 0 15,-12 4 0 1,-13 2 0-16,-13 5 0 0,-10 2 0 15,-8 2 0-15,-5 3 0 16,-3 0 0-16,-3 1 0 16,3-9 0-16,5-2 0 15,7-6 0-15,17-19 0 16,0 0 0-16,10-17 0 15,16-10 0-15,7-9 0 16,7-7 0-16,5-5 0 16,2-7 0-16,2 2 0 15,-4 5 0-15,-45 48 0 16,0 0 0-16,65-56-2 15,-65 56-9-15,49-30-2 16,-31 18-3-16,44-2-5 16,-16 5-5-16,13 15-12 0,-7 11-2 15,-10 7 2-15,-10 6 3 16</inkml:trace>
  <inkml:trace contextRef="#ctx0" brushRef="#br0" timeOffset="5454.3119">2561 2583 100 0,'-37'-15'39'0,"-11"37"0"15,-26 19-1-15,-7 40-34 16,-14 26-1-16,1 30 0 16,-3 12 1-16,14 12-1 15,20-1-2-15,25-8 0 16,35-12-5-16,27-38-17 15,42-6-19-15,19-37-1 16,37-12 1-16,5-24-3 0</inkml:trace>
  <inkml:trace contextRef="#ctx0" brushRef="#br0" timeOffset="5994.3428">3131 3015 90 0,'13'-10'38'0,"-4"26"-1"16,-10 7 1-16,-4 17-32 16,-9 13-2-16,4 13 0 15,-12 13 0-15,-1 8-2 16,-6 3 1-16,1-1-1 15,0-13 0-15,3-11-1 16,6-20 0-16,6-16 0 16,13-29 0-16,0-15-1 15,14-24 1-15,8-18 0 16,5-13 0-16,5-12 0 15,4-9 0-15,4-11 1 16,4 3-1-16,0 4 0 16,-2 14-1-16,0 11 1 0,-5 21-1 15,-2 20 1-15,-1 23-1 16,-4 33 1-16,-6 21-1 15,-4 20 0-15,-6 18 0 16,-3 12-1-16,0 8 0 16,-4-1-1-16,-3 0-1 15,-4-15-4-15,12-3-7 16,-16-35-15-16,15-2-11 15,-14-34 1-15,3-16-1 16,0 0 2-16</inkml:trace>
  <inkml:trace contextRef="#ctx0" brushRef="#br0" timeOffset="6138.3511">3251 3507 120 0,'-32'-7'40'16,"2"-5"1"-16,30 12-2 16,15-11-38-16,18-11-4 15,35 5-17-15,6-23-19 16,23 7-3-16,18-14 1 15,27-2-2-15</inkml:trace>
  <inkml:trace contextRef="#ctx0" brushRef="#br0" timeOffset="6497.3716">5085 2576 100 0,'13'-34'40'16,"2"32"0"-16,-13 15-1 16,1 36-36-16,-12 14-1 15,-1 23-1-15,-6 17-1 16,0 16 1-16,-5 8-1 15,2 0-3-15,8-4-1 16,4-17-3-16,21-1-9 0,2-37-22 16,24-15 1-16,7-33-2 15,21-15 2-15</inkml:trace>
  <inkml:trace contextRef="#ctx0" brushRef="#br0" timeOffset="6887.3939">5697 3127 103 0,'-14'-35'41'16,"-23"3"-2"-16,0 29 0 15,-17 11-32-15,5 19-2 16,-5 16-1-16,1 13-2 16,4 4 0-16,9 7-1 15,9-2 1-15,14-1-1 16,13-9 1-16,14-9-2 0,18-13 1 15,10-15-1-15,14-13 1 16,7-12-1-16,4-13 1 16,8-15-1-16,-4-7 0 15,-4-8 1-15,-5-4-1 16,-7 0 1-16,-9 1-1 15,-7 9 0-15,-11 7 0 16,-10 14 2-16,-8 11-4 16,-6 12 2-16,-15 27-1 15,2 4 0-15,-7 12-1 16,4 4-2-16,2 10 0 15,6-8-4-15,13 10-7 16,-3-28-12-16,27 12-13 0,6-27 0 16,23 1 0-16,0-23 3 15</inkml:trace>
  <inkml:trace contextRef="#ctx0" brushRef="#br0" timeOffset="7121.4073">6629 3132 85 0,'-9'-29'39'16,"-21"0"-1"-16,1 27 2 15,-16-3-13-15,-2 26-20 16,-1 14-3-16,0 11-1 16,8 6 0-16,8 5-2 15,13 0 0-15,16-4-1 16,21-6 0-16,12-14-2 0,20-10-1 15,11-18-3 1,18-5-6-16,-4-28-19 0,19 0-9 16,-11-23 1-16,9 0-1 15,-11-19 3-15</inkml:trace>
  <inkml:trace contextRef="#ctx0" brushRef="#br0" timeOffset="7286.4167">7247 2726 118 0,'-20'-24'39'15,"6"28"1"-15,-16 11 0 16,11 23-35-16,-7 24-3 15,1 14 0-15,8 10-2 16,1 3-2-16,8 3-1 16,2-13-11-16,19 7-23 15,-4-22-4-15,12-11 1 0,-4-27-2 16</inkml:trace>
  <inkml:trace contextRef="#ctx0" brushRef="#br0" timeOffset="7602.4348">7410 2983 127 0,'-67'31'43'0,"12"19"-1"15,-7-12-1-15,4 7-39 16,24-4-2-16,18-2 0 15,20-10 0-15,18-5 0 16,13-11 0-16,13-1 0 0,6-9 0 16,7 1 0-16,-1-6 0 15,1-1 0-15,-7 4 0 16,-8-1 0-16,-9 6 0 15,-3 1-3-15,-2 7-3 16,-10-5-5-16,12 18-8 16,-14-20-12-16,21 12-9 15,-6-12-1-15,18 5-1 16,1-15 2-16</inkml:trace>
  <inkml:trace contextRef="#ctx0" brushRef="#br0" timeOffset="8122.4645">8968 3050 92 0,'-9'-23'38'0,"9"23"0"16,-29-20 2-16,15 25-29 16,-15-2-4-16,2 14-2 15,0 8-1-15,1 10-2 0,4 7 1 16,13 8-2-16,5 1 0 15,12-2 0-15,14-2-1 16,9-7 0-16,11-15 0 16,9-13 0-16,8-17 0 15,3-15 1-15,-4-13-1 16,0-13 0-16,-12-10-1 15,-11-5 1-15,-13 1 0 16,-18 2-2-16,-12 4 1 16,-10 11-1-16,-11 14-1 15,-4 12 1-15,0 12-1 16,4 11-2-16,13 14-4 15,-1-9-13-15,38 16-16 16,5-12 1-16,24 4-2 0,9-19 1 16</inkml:trace>
  <inkml:trace contextRef="#ctx0" brushRef="#br0" timeOffset="8368.4786">10232 2429 104 0,'-20'-41'38'15,"-13"0"3"-15,0 31-2 16,-16 16-35-16,-4 25 1 16,-6 27-2-16,-9 23 1 15,-3 18-2-15,3 10 1 0,5 8-2 16,13-8 0-16,16-7-2 15,12-17-5-15,20-9-5 16,2-34-13-16,27-2-16 16,-8-29 0-16,14-6-1 15,-13-23 1-15</inkml:trace>
  <inkml:trace contextRef="#ctx0" brushRef="#br0" timeOffset="8540.4885">9569 2971 124 0,'-17'-19'42'16,"17"19"0"-16,17-14-2 15,21 7-39-15,18 2-4 16,12-10-7-16,31 12-6 0,-10-16-8 16,29 14-18-16,0-10 1 15,13 12-3-15,-6-9 2 16</inkml:trace>
  <inkml:trace contextRef="#ctx0" brushRef="#br0" timeOffset="9201.5263">11155 2758 105 0,'-17'22'39'16,"11"26"1"-16,-13-1 0 15,8 16-35-15,-3 6-2 16,6 4 0-16,-3-1-1 16,3-7-2-16,4-8 0 15,3-10 0-15,2-13 0 16,3-17 0-16,-4-17 0 15,19-14 0-15,-5-15 0 16,0-10 1-16,1-13-1 16,2-8 1-16,-1-8-1 15,5-6 0-15,0-1 0 0,1 4 0 16,3 6 0-16,4 12 0 15,-1 11 0-15,4 8 0 16,1 16 0-16,2 13 0 16,-2 15-1-16,1 8 1 15,-5 8 0-15,-2 2 0 16,-4 5-1-16,-12 1 1 15,-5 0 0-15,-9-3 0 16,-11-1 0-16,-9 2 0 16,-10-7 0-16,-5 0 0 15,-5-2 0-15,-3-2 1 16,1-2-1-16,3 1 1 0,3 3-1 15,5 9 1-15,6 4-1 16,3 9 0-16,5 7 1 16,0 8-1-16,-2 8 0 15,7 3-2-15,-4 2-2 16,-1-8-5-16,12 11-7 15,-13-27-19-15,21 2-5 16,-1-24-1-16,18-4 0 16</inkml:trace>
  <inkml:trace contextRef="#ctx0" brushRef="#br0" timeOffset="9788.5598">12318 2700 109 0,'-21'-3'39'15,"-20"-6"3"-15,-3 26-2 16,-20 1-34-16,-2 3-1 0,-5 11-2 16,1 7 1-16,-1 1-1 15,9 2-1-15,16-1 0 16,13-4-2-16,14-5 0 15,22-6 0-15,21-11 0 16,16-12 0-16,12-6 0 16,10-6 0-16,3-9 0 15,3-7 0-15,-2-5 0 16,-12-2 0-16,-8 0 0 15,-8 2-2-15,-10 5 2 16,-11 3 0-16,-8 5 0 16,-9 17 0-16,0 0 0 15,0 0 0-15,-18 23-1 16,3 8 1-16,3 4-2 15,0 4 0-15,8 5-3 0,2-5-2 16,15 0-3-16,1-17-4 16,26 8-10-16,-12-30-15 15,24 5 2-15,-8-23-1 16,12 3 3-16</inkml:trace>
  <inkml:trace contextRef="#ctx0" brushRef="#br0" timeOffset="10471.5989">12712 2883 105 0,'5'-20'38'0,"-5"20"1"16,0 0-1-16,-5 14-31 15,-11 10-2-15,-2 12-1 16,0 3-1-16,-3 7-1 16,1 2 0-16,4-2 0 15,5-8-1-15,2-6 0 0,8-15 1 16,1-17-1-16,13-4-1 15,4-20 0-15,5-10 1 16,2-10-1-16,5-4 0 16,1-5-1-16,1-1 1 15,1 4-1-15,0 6 1 16,-5 14-1-16,6 5 1 15,-2 10 0-15,4 10 0 16,5 5 0-16,3 5 0 16,5 6 0-16,3 3-1 15,4-2 1-15,1 3 0 16,1-8 0-16,-5 0 0 15,-6-4 0-15,-5-3 0 16,-12-3 0-16,-6-7 0 0,-14 2 1 16,-10-7-1-16,-9 3 1 15,-11-3 0-15,-11 9 0 16,-8 2 1-16,-6 11 0 15,-8 4-2-15,-1 11 0 16,1 7 0-16,6 4 0 16,8 7 0-16,17 1 0 15,15-8 0-15,18-2 0 16,21-12 0-16,15-8 0 15,14-10 0-15,9-11 0 16,4-8 0-16,-2-10 0 16,-5-3 0-16,-8-7 0 15,-13 1 0-15,-10 4 0 16,-12 0 0-16,-13 12 0 15,-14 10 0-15,-9 8 0 0,-6 12 0 16,-8 9 0-16,2 11 0 16,-1 3 0-16,12 5 0 15,5-5-3-15,15-2-1 16,11-12-5-16,27-5-2 15,0-21-2-15,28 1-2 16,-7-31-6-16,24 10-13 16,-10-29-5-16,10-3 1 15,-11-13 4-15</inkml:trace>
  <inkml:trace contextRef="#ctx0" brushRef="#br0" timeOffset="10681.6109">14381 2148 118 0,'-23'-20'41'0,"-1"35"1"15,-17 11-1-15,3 24-37 16,1 11-1-16,-2 13 0 15,3 12-2-15,1 6 1 16,7-1-2-16,11-4 0 16,5-5-3-16,6-18-1 15,13-11-3-15,6-20-2 16,18-11-4-16,-5-36-7 15,29 3-18-15,-13-32-1 16,18-5-1-16,-5-24 2 16</inkml:trace>
  <inkml:trace contextRef="#ctx0" brushRef="#br0" timeOffset="10869.6217">14684 2197 115 0,'-15'3'40'16,"-4"43"2"-16,-22 12-1 16,-3 17-36-16,-3 8-2 15,-1 7 0-15,7-2-3 16,1-7 1-16,18-7-4 15,3-15-2-15,19-4-5 16,0-25-4-16,24 4-11 16,-4-33-16-16,19-1 0 15,-4-22-1-15,8-1 3 16</inkml:trace>
  <inkml:trace contextRef="#ctx0" brushRef="#br0" timeOffset="11214.6414">14609 2706 88 0,'-13'9'40'0,"11"10"0"16,0-7 2-16,21 8-12 15,5-9-29-15,7-7 0 16,9-2 1-16,6-6-1 16,4-6-1-16,2-5 1 15,-1-4 0-15,-6-3-1 16,-4-5-1-16,-8-6 0 15,-10 0 0-15,-8-5-1 16,-11 7 0-16,-16 4 0 16,-12 10 2-16,-8 9-2 15,-9 15 3-15,-4 15 2 16,-5 16-2-16,3 11 2 15,8 6-2-15,12 3 2 16,11-2-2-16,15-7-1 0,16-7-3 16,11-17-4-16,26-6-4 15,-1-24-3-15,25 6-7 16,-14-32-19-16,18 1-2 15,-10-21-1-15,9-1 4 16</inkml:trace>
  <inkml:trace contextRef="#ctx0" brushRef="#br0" timeOffset="11445.6546">15635 2062 112 0,'-37'8'42'16,"15"28"0"-16,-15 5 0 15,-2 20-39-15,10 7-1 0,-1 13 2 16,0 2-2-16,6 4 1 15,8-2-4-15,3-8-1 16,8-7-6-16,2-20-2 16,14-2-5-16,-8-29-9 15,26 3-18-15,-4-26 0 16,10-1-1-16,-5-17 3 15</inkml:trace>
  <inkml:trace contextRef="#ctx0" brushRef="#br0" timeOffset="11795.6746">15821 1800 108 0,'13'-17'42'0,"-4"2"1"15,17 21-2-15,-3 9-36 16,10 17 0-16,0 8-2 15,0 16-1-15,-4 13 0 16,-10 18-1-16,-7 8 0 16,-14 8 1-16,-8 1-2 15,-10 3 0-15,-12-5-2 16,-11-7 0-16,-3-8-8 15,-12-24-2-15,11 2-6 0,-13-28-11 16,22 5-14-16,3-21 0 16,21 2 0-16,14-23 3 15</inkml:trace>
  <inkml:trace contextRef="#ctx0" brushRef="#br0" timeOffset="11946.6833">15747 3000 126 0,'-20'-20'41'0,"6"8"-2"16,-1-6-8-16,-3-8-45 15,18 26-8-15,-22-22-15 16,22 22-6-16,-26-5-1 16,6 13 1-16</inkml:trace>
  <inkml:trace contextRef="#ctx0" brushRef="#br1" timeOffset="15919.9105">2252 4894 71 0,'0'0'37'15,"-11"-17"0"-15,11 17 1 16,0 0-27-16,0 0-6 15,0 0 1-15,-4 24-2 16,5 13 0-16,0 16-2 16,-1 15 0-16,0 14-1 15,-2 16 0-15,-5 8-1 16,0 5 0-16,-5-7-2 15,7 3-7-15,-2-26-27 0,12-10-1 16,-4-29 0-16,12-18-1 16</inkml:trace>
  <inkml:trace contextRef="#ctx0" brushRef="#br1" timeOffset="16621.9507">1868 5088 100 0,'-35'-25'39'15,"24"14"1"-15,14-11-2 16,26 0-34-16,19-8-3 16,20-7 1-16,13-5-1 15,15-1 1-15,4 0-1 0,2 4 1 16,-12 9-2-16,-5 7 2 15,-16 11-1-15,-13 11 0 16,-14 13 0-16,-13 10 0 16,-12 8 1-16,-11 14-1 15,-3 6 0-15,-7 13 0 16,-6 8 0-16,-5 7-1 15,-2 5 1-15,1-6-1 16,1-4 0-16,2-7 0 16,4-12 0-16,7-12 1 15,5-13-1-15,6-17 0 16,6-12 1-16,4-8-1 15,0-9 1-15,5-7 0 16,-1-5-1-16,2-2 1 16,-2 0-1-16,-2 3 0 0,-2 6 0 15,-1 12 0-15,-2 7-1 16,-4 14 1-16,3 12-1 15,-6 8 0-15,-1 8-1 16,4 7-1-16,2 3-2 16,1-9 0-16,9 0-1 15,0-22-5-15,21 8-14 16,-11-30-12-16,20-2 0 15,-9-22-2-15,11-1 4 16,-14-10 27-16,5-3 6 16,-8 8 7-16,-22-14 16 15,4 20 12-15,-14-4 4 16,0 14 1-16,-11 1 0 15,4 17-27-15,-12 10-5 0,3 11-2 16,-4 9-1-16,4 14-1 16,-5 7 1-16,5 3-2 15,0 5-1-15,3-8-3 16,7 2-4-16,-2-27-19 15,16-5-12-15,-2-30 0 16,15-9-3-16,-3-21 1 16</inkml:trace>
  <inkml:trace contextRef="#ctx0" brushRef="#br1" timeOffset="16754.9583">3466 4927 97 0,'-14'-9'36'15,"14"9"-4"-15,19 8-8 16,7-5-60-16,19 5 1 15,8-6-2-15,19 4 1 16</inkml:trace>
  <inkml:trace contextRef="#ctx0" brushRef="#br1" timeOffset="17047.9751">4122 5033 94 0,'-20'15'39'16,"-5"11"0"-16,-20-7 1 16,1 9-33-16,-7-1-2 15,6 4 0-15,0-6-2 16,10 7-1-16,13-6-1 15,17-5 0-15,18-5-1 0,17-6 0 16,15-1 0-16,8-2 0 16,3 1 0-16,0 0 1 15,-4 3-1-15,-15 8 0 16,-13 8 1-16,-24 5-1 15,-22 9 0-15,-14 4 0 16,-12-2 1-16,-4-1-2 16,2-2-4-16,-8-18-12 15,29 1-21-15,1-21-1 16,28-2-2-16,8-21-2 15</inkml:trace>
  <inkml:trace contextRef="#ctx0" brushRef="#br1" timeOffset="17409.9958">5102 5195 88 0,'9'-17'39'16,"4"22"0"-16,-10 8 0 0,0 17-32 15,-7 17-4-15,-4 9-1 16,-1 13-2-16,2 1 1 15,-1 3-2-15,4-11-4 16,12 0-25-16,-2-26-8 16,13-10 2-16,3-29-2 15</inkml:trace>
  <inkml:trace contextRef="#ctx0" brushRef="#br1" timeOffset="17591.0061">5214 4848 91 0,'-32'-16'35'0,"17"17"-1"0,15-1-4 16,1 14-34-16,38 6-11 16,2-9-21-16,21 7 2 15,4-6-2-15,14 0 1 16</inkml:trace>
  <inkml:trace contextRef="#ctx0" brushRef="#br1" timeOffset="17874.0223">5864 4965 95 0,'-33'13'39'16,"-6"16"0"-16,-17-6 0 15,-1 9-33-15,1 1-2 16,10 4-1-16,7-3-1 16,16 1 0-16,12-6-2 0,20-4 1 15,16-7-1 1,17-4 0-16,9-1 0 0,1-2 0 15,5 3 0-15,-10 0 0 16,-5 5 0-16,-16 2 1 16,-16 6-1-16,-16 5 0 15,-17 3 0-15,-12 5-1 16,-8-2-1-16,-4-4-1 15,3 3-4-15,-7-25-19 16,24 11-14-16,1-19 2 16,26-4-3-16,-3-14 0 15</inkml:trace>
  <inkml:trace contextRef="#ctx0" brushRef="#br1" timeOffset="18376.051">7762 5012 75 0,'9'-17'37'15,"-19"-2"-1"-15,-4 12 2 16,-26-5-28-16,0 17-2 16,-18 4-2-16,-7 18-1 15,-8 5-1-15,-1 12 0 16,6 7 0-16,8 4-2 15,16 4-1-15,17-3 0 16,19-3-3-16,28-8 0 16,21-6-3-16,18-13-3 0,33 4-17 15,-2-24-15-15,24-2 1 16,-3-20 0-16,8 0 1 15</inkml:trace>
  <inkml:trace contextRef="#ctx0" brushRef="#br1" timeOffset="18768.0734">8333 5030 92 0,'-37'-17'39'16,"2"16"0"-16,-16 2 0 16,3 18-33-16,-1 8-1 15,-1 12-1-15,1 5 0 16,2 5-1-16,5 5-1 15,9-4 0-15,9-4 0 0,11-6-1 16,14-8 0-16,13-15-1 16,17-12 1-16,11-13-1 15,10-14 0-15,6-8 0 16,4-11 1-16,0-5-1 15,-7-4 0-15,-2 1 0 16,-13 6 1-16,-10 7-1 16,-7 9 0-16,-11 14 0 15,-12 13 0-15,-1 18 0 16,-12 12 0-16,-2 11-1 15,0 10 0-15,-1 7-1 16,3 3-1-16,6-9-3 16,13 1-2-16,1-22-9 15,32 2-12-15,-5-26-12 16,21-6 2-16,0-18-1 0,13-7 3 15</inkml:trace>
  <inkml:trace contextRef="#ctx0" brushRef="#br1" timeOffset="19129.0941">8881 5012 103 0,'0'0'38'0,"-24"-14"2"16,11 34-3-16,-8 6-32 16,4 10 0-16,1 10-3 15,-1 6 2-15,5 2-2 16,4 1 0-16,6-9 0 15,8-9-1-15,9-11 0 16,8-15 0-16,11-17 0 0,10-13 0 16,6-15 0-16,1-7-1 15,-3-9 1-15,3 1-1 16,-8-1 1-16,-6 6 0 15,-8 11-1-15,-14 9 0 16,-15 24 0-16,0 0 0 16,0 13-1-16,-10 15 0 15,-4 9-1-15,-1 7-1 16,10 2-2-16,1-5-2 15,25 7-9-15,-5-28-5 16,30 7-11-16,-6-25-8 16,21-3-1-16,0-21 3 15,10-5 0-15</inkml:trace>
  <inkml:trace contextRef="#ctx0" brushRef="#br1" timeOffset="19414.1104">9757 4909 106 0,'-41'10'40'16,"5"20"0"-16,-6-7 1 15,1 12-39-15,18-5 3 16,16 2-4-16,13-6 2 16,13-6-2-16,15-9 0 15,11-2-1-15,5-4 1 16,0-3-1-16,-6 4 0 15,-6 1 0-15,-15 5 0 16,-12 7 0-16,-15 5-1 16,-12 1 1-16,-7 5-2 0,-6-3-2 15,6-1-3-15,-6-14-9 16,25 7-12-16,4-19-12 15,0 0-1-15,15-25 0 16,17 4 1-16</inkml:trace>
  <inkml:trace contextRef="#ctx0" brushRef="#br1" timeOffset="19759.1301">10065 5148 103 0,'14'19'40'15,"-1"-15"1"-15,17 6-2 16,-7-10-35-16,24-5-1 15,1-6-2-15,6-4 1 0,-3-6-1 16,-1-2 0-16,-5-2 0 16,-12-3 0-16,-13-1-2 15,-10 0 3-15,-18 1-3 16,-7 5 2-16,-14 5-2 15,-12 10 1-15,-6 12 1 16,-2 13 0-16,-5 12 1 16,5 15-3-16,5 5 3 15,12 8-2-15,13-2 2 16,16-2-2-16,22-7-1 15,19-14-2-15,25-6-2 16,15-25-5-16,25 4-10 16,-8-30-11-16,21 7-10 15,-6-21 0-15,4 3-1 0</inkml:trace>
  <inkml:trace contextRef="#ctx0" brushRef="#br1" timeOffset="20127.1512">11250 4953 105 0,'-37'-26'40'0,"8"29"3"16,-21-6-1-16,7 15-35 15,-9 4-3-15,2 14-3 16,-3 8 2-16,6 4-1 16,8 4 0-16,12-5-2 15,16-5 1-15,16-11-1 16,22-13 1-16,12-19-1 15,14-17 0-15,18-13 0 0,6-15-1 16,6-13 1-16,-1-12-1 16,0-8 0-16,-7-6 0 15,-10 0 0-15,-7 6-1 16,-21 10 2-16,-11 20 0 15,-18 18 0-15,-21 33 1 16,-12 30-1-16,-18 31 1 16,-8 22 0-16,-4 18 0 15,6 6-3-15,9 7-4 16,12-10-5-16,31-4-5 15,4-34-7-15,37 3-10 16,3-30-11-16,26-12-1 16,9-18 4-16</inkml:trace>
  <inkml:trace contextRef="#ctx0" brushRef="#br1" timeOffset="20930.1971">12553 4372 88 0,'0'-22'38'16,"0"22"-1"-16,1-15 1 15,-1 15-34-15,-4 29-1 0,4 12 0 16,-6 12 0-16,-1 19 0 16,-2 9 1-16,0 14-1 15,-3 5 0-15,2 2 0 16,0-4 0-16,1-9-2 15,7-13 1-15,3-12-1 16,2-14-1-16,10-14 1 16,2-17-1-16,4-13 0 15,3-13 0-15,-3-11 1 16,2-10-1-16,-5-8 0 15,0-8 1-15,-4-2-1 16,1 1-2-16,1 3 2 16,1 1-1-16,3 12 1 15,4 6 0-15,2 14 0 16,-1 11 1-16,3 13-1 0,-5 13 1 15,-2 7-1-15,-6 7 1 16,-12 9-1-16,-11 2 0 16,-8-2 0-16,-11 1-1 15,-8-10 0-15,-5-2 0 16,-3-12-1-16,3-8-2 15,8-15-2-15,16-4-8 16,3-30-6-16,27 9-12 16,0-21-7-16,22 1-2 15,4-12 3-15</inkml:trace>
  <inkml:trace contextRef="#ctx0" brushRef="#br1" timeOffset="21487.229">13229 4971 95 0,'0'0'37'0,"10"-4"3"16,-10 4-3-16,0 0-32 16,-10 0 0-16,6 13-1 15,-4 9 1-15,-6 14-3 16,-1 3 2-16,-3 10-3 15,1 3 2-15,3 4-1 16,3-7-1-16,7-7 0 16,10-9 0-16,13-17 0 15,12-17 0-15,10-14-1 16,13-18 1-16,7-9 0 15,5-10 0-15,6-6-1 0,-6-1 0 16,-4 5 1-16,-10 9-3 16,-9 8 2-16,-11 20 0 15,-17 20 0-15,-14 25-1 16,-12 23 1-16,-16 24 1 15,-8 19-2-15,-11 17 4 16,-8 12-2-16,-10 9 0 16,0-4 1-16,-1-7 0 15,0-9-2-15,2-17 0 16,4-15 0-16,2-14 0 15,8-17 0-15,7-20 0 16,9-16 0-16,9-18 0 16,13-20 0-16,13-18 0 0,17-18 0 15,17-15 0-15,16-20 0 16,15-11-2-16,13-15-2 15,13 0-3-15,-1-11-6 16,12 21-4-16,-23-7-5 16,14 33-8-16,-28 0-9 15,7 26-4-15,-17 10 4 16,0 21 2-16</inkml:trace>
  <inkml:trace contextRef="#ctx0" brushRef="#br1" timeOffset="22080.2629">14846 4997 89 0,'0'0'37'16,"0"0"0"-16,-5 10 2 0,6 3-34 15,-5-1-2-15,-1 15 1 16,-8 5-1-16,4 13 1 16,-9 7-1-16,1 5 1 15,-2-1-2-15,2-3 1 16,2-8-1-16,6-9 0 15,6-12-1-15,3-24 0 16,17-5 1-16,2-17-2 16,4-14 2-16,4-11-2 15,-2-8 2-15,-2-4-2 16,-1-5 0-16,-5 5 2 15,-4 5-3-15,-4 9 1 16,-2 7-1-16,-2 10 1 16,3 8-2-16,4 9 2 0,5 5-2 15,11 3-1-15,9 4-2 16,9-6-2-16,18 12-9 15,-7-22-6-15,23 20-9 16,-13-16-8-16,8 8-1 16,-18-5 1-16</inkml:trace>
  <inkml:trace contextRef="#ctx0" brushRef="#br1" timeOffset="22449.284">15402 4969 103 0,'-41'16'40'15,"17"12"1"-15,5-13-2 16,23-6-35-16,9 1-2 0,20-2 0 15,11-8 0-15,12-4 0 16,3-5-2-16,5-5 2 16,-4-8-2-16,-6-1 1 15,-8-4-1-15,-14 2 1 16,-15-4-2-16,-12 5 2 15,-14 2-1-15,-13 9 1 16,-7 6-1-16,-12 14 0 16,-7 9 1-16,-8 15 0 15,0 13 0-15,3 12-1 16,6 5 2-16,9 3-2 15,15 2 1-15,22-5-2 16,21-10-1-16,23-14-2 16,22-6-2-16,15-28-8 0,26 7-6 15,-11-35-9-15,16 4-12 16,-11-19 1-16,1-1 1 15,-23-9 2-15</inkml:trace>
  <inkml:trace contextRef="#ctx0" brushRef="#br1" timeOffset="22779.3029">16310 4922 104 0,'-34'-7'40'0,"-13"2"0"15,1 18-2-15,-13 6-27 16,5 11-9-16,0 10 2 16,6 3-2-16,5 8 1 15,10 2-2-15,10-6 1 16,15-3-1-16,16-6 0 15,13-11 0-15,12-17-1 16,12-11 1-16,7-12-1 0,6-11 0 16,-1-13 0-16,-5-3 0 15,-4-4 0-15,-11 0 0 16,-8 6 0-16,-7 5-1 15,-7 10 1-15,-11 11-1 16,-4 12 1-16,-5 13-1 16,-3 9-2-16,1 8 0 15,7 4-3-15,0-3-3 16,17 13-7-16,-4-24-6 15,31 13-8-15,-9-23-9 16,21 0-1-16,-4-19 2 16,12-3 2-16</inkml:trace>
  <inkml:trace contextRef="#ctx0" brushRef="#br1" timeOffset="23162.3248">16827 4975 97 0,'-23'-23'38'16,"2"19"1"-16,-16-4-1 15,9 17-30-15,-13 6 0 16,8 11-6-16,-6 5 3 15,10 0-4-15,10 2 3 16,11-4-2-16,18-8 0 16,18-10-1-16,12-11 1 15,13-11-1-15,9-12-2 16,4-11 3-16,5-8-3 15,-5-9 1-15,-5-4-1 16,-6-6 2-16,-9-3-3 16,-8 3 2-16,-9 9 1 0,-11 9-3 15,-9 15 2-15,-9 28 0 16,-16 3 0-16,-6 27 0 15,-6 23 1-15,-6 12-2 16,3 7 1-16,3 4-4 16,12 4 1-16,8-14-4 15,21-5-1-15,2-24-8 16,27 3-5-16,-7-34-7 15,30 3-7-15,-9-25-3 16,6-1 1-16,-10-19 2 16</inkml:trace>
  <inkml:trace contextRef="#ctx0" brushRef="#br1" timeOffset="23351.3356">17554 4916 98 0,'0'0'40'0,"-9"10"-2"0,-8 10 2 16,6 18-34-16,-9 0-1 15,2 7-3-15,3 2 1 16,2 3-2-16,3-5-3 15,5-8-1-15,10-4-4 16,-5-33-11-16,24 17-19 16,-9-27-2-16,13-7-1 15,-2-19 0-15</inkml:trace>
  <inkml:trace contextRef="#ctx0" brushRef="#br1" timeOffset="24191.3836">17941 4620 106 0,'-10'17'41'0,"3"12"1"16,-7-7-2-16,8 6-37 16,3 5 0-16,1 0 0 15,1 5-1-15,-2 1 0 16,3 3 1-16,-1 1-2 15,-4 0 1-15,-1 2-1 16,-1-8 1-16,-1-1-1 16,1-7 0-16,3-6 1 15,4-23-4-15,0 0 2 16,22-4 2-16,-2-17-2 15,8-7-3-15,5-8 4 16,1-3-2-16,3-4 1 0,0 5-1 16,-5 4 1-16,-7 9-2 15,-4 6 2-15,-8 12 0 16,-13 7-2-16,14 19 3 15,-15 4-3-15,1 10 1 16,0 3-2-16,4 6-1 16,7-3-2-16,12 3 0 15,0-16-4-15,24 7-5 16,-7-28-3-16,22 12-7 15,-12-34-3-15,17 7-8 16,-14-23 17-16,2 4 14 16,-9-5 10-16,-19-9 5 15,1 11 5-15,-28-14 7 16,7 23 7-16,-28-10 10 0,1 24-16 15,-20-6-13-15,0 15-5 16,-4 8-1-16,0 10 0 16,4 5 0-16,4 7-2 15,8 4 0-15,10-1-1 16,15-2 1-16,13-5-2 15,8-7 2-15,8-8-1 16,7-10-1-16,8-8 0 16,-3-11-1-16,7-3 2 15,-4-7-2-15,0-4 1 16,-4 3-2-16,-3 1 2 15,-5 8-2-15,-5 10 1 16,-9 10 1-16,-4 13-2 16,-10 18 3-16,-10 16-1 0,-9 21 1 15,-12 12-1-15,-3 13 1 16,-10 6-1-16,-6 3 2 15,-3-4-1-15,-3-7 1 16,-1-13-1-16,5-15 0 16,3-16 0-16,8-15-1 15,4-18-3-15,8-10-3 16,-1-19-5-16,19-2-7 15,-12-29 0-15,27 7-11 16,-15-31-4-16,24-5-9 16,-4-15 0-16,9-11 3 15</inkml:trace>
  <inkml:trace contextRef="#ctx0" brushRef="#br1" timeOffset="24890.4236">19991 4873 85 0,'0'0'38'0,"-19"-17"0"16,0 16 0-16,-21 0-30 15,1 8-3-15,-9 2-1 16,-1 10 0-16,-4 4 1 0,5 9-2 16,3 0 0-16,10 2 0 15,11-1 0-15,11-4-2 16,18-5 1-16,15-9-1 15,13-11-1-15,7-6 0 16,9-8 1-16,0-8-1 16,1-5-2-16,-6-1 3 15,-6-4-2-15,-9 3 1 16,-6 3-2-16,-9 5 2 15,-2 2-1-15,-12 15 1 16,0 0 0-16,11-4 0 16,-9 18 2-16,1 4-2 15,3 3 0-15,-2 6-2 16,6 4-2-16,0-10-10 0,21 15-4 15,-11-25-8-15,22 10-13 16,-5-18-2-16,14-1-1 16,-1-13 2-16</inkml:trace>
  <inkml:trace contextRef="#ctx0" brushRef="#br1" timeOffset="25634.4662">20931 4970 78 0,'14'-30'35'0,"4"9"1"15,-3-2 0-15,9 7-29 16,-16 2-1-16,-8 14-2 15,0 0 1-15,-4 33 1 16,-14-5 0-16,-2 12-2 16,-8 5 0-16,0 4-2 15,-1-2 2-15,6-2-2 16,4-9 1-16,1-5-2 15,8-12 0-15,10-19 0 16,0 0-1-16,16-12 1 0,1-10-1 16,4-9 0-16,0-6-1 15,3-2 3-15,2-5-4 16,-2 4 2-16,-5 2-1 15,-3 7 1-15,-7 5-2 16,0 10 2-16,-9 16 1 16,0 0-2-16,0 0 1 15,11 23 1-15,-9-1 0 16,5 2 0-16,7 3 1 15,5-1-2-15,4-3 2 16,9-6-1-16,5-6 1 16,5-5-2-16,5-10 1 15,2-7 0-15,-1-5-2 16,-1-5 2-16,-4-4-1 0,-5-1 0 15,-7 4-1-15,-5 4 1 16,-10 1-1-16,-4 7 0 16,-12 10 1-16,0 0-1 15,-7 27 2-15,-4 1-1 16,-1 7 1-16,0 8-2 15,-1 8 0-15,6-2-2 16,5 0-1-16,4-9-4 16,18 4-7-16,-4-27-3 15,27 6-6-15,-16-33-6 16,24 2-8-16,-13-19-1 15,8 0 3-15</inkml:trace>
  <inkml:trace contextRef="#ctx0" brushRef="#br1" timeOffset="26023.4884">21717 4993 115 0,'-26'15'40'0,"-4"-9"1"16,19 11-2-16,11-17-35 16,14 17-1-16,19-13-2 15,14-4 0-15,9-4 0 16,6-2 0-16,3-6-1 15,-3-2 0-15,-8-3-1 16,-11 1 1-16,-14-4-1 16,-15-1 1-16,-17 1-1 15,-8 0 1-15,-12 3 0 16,-7 4 0-16,-11 6 0 0,-3 7 0 15,0 11 0-15,0 7 1 16,6 8 1-16,8 9-1 16,12 4 0-16,16 4 0 15,19-4 0-15,17-4-1 16,16-8-1-16,11-13-2 15,16-8-1-15,-1-19-2 16,15-5-3-16,-12-27-5 16,13 7-8-16,-23-30-4 15,12 8-10-15,-22-20 0 16,3 2-2-16,-15-13 5 15</inkml:trace>
  <inkml:trace contextRef="#ctx0" brushRef="#br1" timeOffset="26189.4979">22835 4238 82 0,'-9'-15'38'0,"0"37"-1"0,-21 17 3 16,8 39-24-16,-24 11-6 15,7 16-5-15,-10 7 1 16,8 1-3-16,5-4-1 16,6-9-4-16,14-10-2 15,0-29-10-15,26-1-8 16,-13-31-18-16,20-11 1 15,-17-18-2-15,30-18 2 16</inkml:trace>
  <inkml:trace contextRef="#ctx0" brushRef="#br1" timeOffset="26377.5087">22393 4896 118 0,'-22'-3'41'0,"18"13"0"16,4-10 0-16,30 11-37 15,6-9-3-15,14-1-2 16,12-1-2-16,2-3-2 15,20 7-7-15,-16-17-9 16,20 18-12-16,-23-13-8 16,6 10 1-16,-19-9-1 15</inkml:trace>
  <inkml:trace contextRef="#ctx0" brushRef="#br1" timeOffset="26978.5431">23003 4952 116 0,'-19'19'41'16,"-2"-6"0"-16,23 4-2 0,-2-17-35 15,20 19-2-15,13-16 0 16,6-3-1-16,7-5-1 16,-3-7 3-16,2-4-4 15,-6-4 2-15,-7-5-2 16,-9-3 2-16,-9-2-1 15,-7 1 0-15,-11 2 0 16,-5 6-1-16,-6 3 1 16,-6 10 0-16,-4 10 0 15,-4 7 1-15,4 12-1 16,-1 6 1-16,6 8 1 15,6 1-1-15,13 2 1 16,10-4-2-16,11-3 0 0,12-5 0 16,8-7 0-16,6-4 0 15,4-5 0-15,-2-6 0 16,-1-4 0-16,-4-2 0 15,-7 0 0-15,-6-1 0 16,-11 3 0-16,-5 7 0 16,-10 2 0-16,-8 9 0 15,-5 4 0-15,-5 5 0 16,-2 3 0-16,-3-1 0 15,1-4 0-15,4-3 0 16,9-10 0-16,5-12 0 16,10-17 0-16,6-8 0 15,8-12 0-15,6-4 0 16,4-7 0-16,2-1 0 0,2 1 0 15,-1 7 0-15,1 7 0 16,3 7 0-16,4 9 0 16,0 5 0-16,11 11-9 15,-3-11-6-15,20 20-4 16,-14-24-7-16,29 20-7 15,-14-19-7-15,17 4-5 16,-5-7 2-16</inkml:trace>
  <inkml:trace contextRef="#ctx0" brushRef="#br1" timeOffset="27819.5912">2395 6480 83 0,'-8'-63'38'0,"-1"10"-2"15,-17-2 3-15,1 19-28 16,-23-1-1-16,4 23-4 16,-10 14-2-16,-2 25-1 15,0 23 0-15,1 25 0 0,3 26-2 16,5 16 1-16,5 14-1 15,8 7 0-15,12 4-1 16,9-6 0-16,12-5-3 16,1-21-1-16,15-6-12 15,-11-34-11-15,18-8-13 16,-14-23 1-16,4-12-2 15,-12-25 2-15</inkml:trace>
  <inkml:trace contextRef="#ctx0" brushRef="#br1" timeOffset="29082.6634">1492 7227 117 0,'-6'-12'41'16,"6"-12"1"-16,22 11-1 15,2-11-38-15,24-6-1 16,8-4-2-16,12-1 2 15,5 3-1-15,-2 3 0 16,5 9-1-16,-4 3 0 16,-10 10 0-16,-10 8 0 15,-5 7-1-15,-11 5 1 16,-6 5 0-16,-6 4 0 15,-8 7-1-15,-5-2 1 16,-7 5 0-16,-4 0-1 16,-3 3 1-16,-3-2-1 15,1 1 1-15,-4-9-1 0,1-3 1 16,3-7 1-16,5-15-1 15,0 0 0-15,4-14 0 16,4-9 0-16,1-13 1 16,5-5 0-16,1-8-1 15,1 1 1-15,2 0-1 16,-2 3 1-16,4 6-1 15,-3 6 1-15,3 9-1 16,4 5 0-16,2 9 0 16,1 4 0-16,7 6 1 15,4 5-1-15,4 1 0 16,1 1 0-16,-2 2 0 15,-2-2 0-15,-6-3 0 16,0 2 0-16,-9-2 0 0,-5-3 0 16,-8 0 0-16,-11-1 0 15,0 0 0-15,0 0 0 16,-25 10 0-16,1 2 1 15,0 5-1-15,-5 12 0 16,-3 4 0-16,-1 8 0 16,9 6 0-16,1 0 0 15,11-1 0-15,11-3 0 16,10-10 0-16,13-6 0 15,10-13 2-15,9-14-2 16,7-12 0-16,3-10-2 16,1-15 2-16,-2-8 0 15,-5-5 2-15,-8-4-2 16,-7-3 0-16,-9 4 0 0,-8 2 0 15,-9 10 0-15,-7 8 0 16,-5 9 0-16,-3 9 0 16,-1 8 0-16,12 7 0 15,-17 11 0-15,15 0 0 16,7 2 0-16,7 0 0 15,8-1 0-15,10-4 0 16,6-2 0-16,7-2 0 16,1-3 0-16,-1 0 0 15,2 4 0-15,-7 0 0 16,-6 3 0-16,-9 10 0 15,-9 7 0-15,-14 8 0 16,-8 6 0-16,-8 2 0 16,-8 6 0-16,-1 1 0 0,-2-5 0 15,3-3 0-15,2-13 0 16,11-9 0-16,11-18 0 15,11-14 0-15,7-10 0 16,11-18 0-16,6-3 0 16,1-7 0-16,2-3 0 15,-4 4 0-15,-2 10 0 16,-9 5 0-16,-8 14 0 15,-15 22 0-15,13-6 0 16,-13 19 0-16,0 6 0 16,-2 8 0-16,4 2 0 15,0-4 0-15,12-4 0 16,8-10 0-16,8-7 0 15,6-12 0-15,7-5 0 0,4-11 0 16,0-6 0-16,-4 0 0 16,0 1 0-16,-11 4 0 15,-4 5 0-15,-8 9 0 16,-9 8 0-16,-5 15 0 15,-7 9 0-15,-4 11 0 16,-4 11 0-16,-3 6 0 16,-5 3-6-16,9 10-8 15,-11-16-4-15,18 10-3 16,-10-26-5-16,25 6-6 15,-14-36-5-15,27 13-4 16,10-21 6-16</inkml:trace>
  <inkml:trace contextRef="#ctx0" brushRef="#br1" timeOffset="33038.8897">5164 6766 92 0,'0'0'36'16,"9"-19"0"-16,-9 19 1 15,0 0-34-15,-22 17 0 16,1 0 1-16,-2 15 0 16,-7 5-1-16,-1 8 0 0,3 4-1 15,4 7 0-15,7-3 0 16,10-7-1-16,12-4 0 15,9-8-1-15,14-15 0 16,9-9-1-16,7-15 0 16,9-11 1-16,3-13-1 15,-3-8 1-15,0-9-1 16,-8-5 0-16,-7-2 1 15,-10-1 0-15,-9 3 0 16,-11 8 0-16,-9 3 1 16,-7 10-1-16,-6 7 2 15,-2 9-1-15,0 11 0 16,3 1 0-16,13 2 0 15,-11 16 0-15,11-16-1 0,24 21 1 16,0-12-1-16,11-2 1 16,4 0-1-16,5-3 0 15,2 3 1-15,-3 1-1 16,-6 5 0-16,-5 4 1 15,-14 6-1-15,-9 6 0 16,-9 7 0-16,-9 1 1 16,-9 2-1-16,-8 0 0 15,4-4 0-15,-3-4 1 16,3-10-1-16,8-10 1 15,14-11 0-15,4-19-1 16,15-8 2-16,10-11-2 16,10-8 1-16,5-7 0 15,5 1 1-15,-2 7-2 16,-5 3 1-16,-4 13 0 0,-10 11-1 15,-6 16 1-15,-13 16-1 16,-6 12 0-16,-6 12 0 16,-6 6-1-16,0 8-1 15,0 5 0-15,4-3-2 16,5-8-4-16,18-1-8 15,-4-24-17-15,23-1-6 16,-1-20-2-16,19-5 1 16</inkml:trace>
  <inkml:trace contextRef="#ctx0" brushRef="#br1" timeOffset="33389.9098">6257 6862 108 0,'-22'26'40'16,"-1"-9"0"-16,23 1-1 15,0-18-36-15,37 12 0 16,5-19-1-16,16-7 1 16,8-8-1-16,-1-6-1 15,-3-2 1-15,-4-4-1 16,-13 1 0-16,-13-1 0 15,-15 4 1-15,-12 8-2 16,-16 4 1-16,-12 12 0 16,-9 11 0-16,-12 10 0 15,-5 10-1-15,0 11 1 16,2 8-1-16,6 5 2 15,10 0-4-15,17-4 0 0,21-4-3 16,10-15-5-16,30 2-4 16,5-25-6-16,31 5-14 15,-5-19-7-15,20 0 1 16,-5-10-1-16</inkml:trace>
  <inkml:trace contextRef="#ctx0" brushRef="#br1" timeOffset="33872.9374">7804 6693 92 0,'-11'-20'38'0,"11"20"-1"16,-25 6 2-16,6 9-32 15,-12 2-2-15,-1 10-1 16,-4-1-1-16,3 3-1 16,2-3 0-16,13-3 0 15,8-7-1-15,10-16 0 16,28 9 0-16,10-15 0 15,11-4-1-15,10-3 0 16,2 2 1-16,3 1 0 16,-8 7-1-16,-11 8 1 0,-16 7 0 15,-18 10 0-15,-16 7 0 16,-15 6-1-16,-10 1 1 15,-10 1-1-15,0-2-1 16,5-5 0-16,7-6-2 16,10-9 0-16,18-2-7 15,6-25-11-15,28 5-17 16,6-19 0-16,17 2 1 15,-3-19-2-15</inkml:trace>
  <inkml:trace contextRef="#ctx0" brushRef="#br1" timeOffset="34054.9478">8385 6633 125 0,'-10'11'39'0,"-4"18"0"16,-17-1-9-16,5 16-27 16,3 1-2-16,3 4 0 15,5 0-1-15,6-7-2 16,11-5-2-16,5-12-4 15,19-6-25-15,-6-19-6 16,15-4 1-16,-1-21-2 16</inkml:trace>
  <inkml:trace contextRef="#ctx0" brushRef="#br1" timeOffset="34210.9567">8417 6254 107 0,'-15'-11'35'0,"0"9"1"16,11 12-5-16,16 17-53 15,5-8-15-15,15 12 0 16,1-2 1-16,12 9-1 16</inkml:trace>
  <inkml:trace contextRef="#ctx0" brushRef="#br1" timeOffset="34615.9799">8902 6602 109 0,'-42'8'40'0,"-18"-5"0"15,8 16 0-15,-12 4-34 0,10 10 0 16,3 5-3-16,15 7 1 16,9-1-2-16,18 0 1 15,19-8-1-15,19-10-2 16,17-13 0-16,15-19 0 15,10-16 0-15,7-14 0 16,2-12 0-16,-2-14 0 16,-11-4 0-16,-2-7 0 15,-13-2 0-15,-8 5 0 16,-13 8 0-16,-6 9 0 15,-16 17 0-15,-10 18 0 16,-17 21 0-16,-7 22 0 16,-11 18 0-16,-2 18 0 15,0 14 0-15,4 9 0 16,11 3-5-16,8-10-2 0,25 0-6 15,3-21-5-15,36-2-11 16,-5-28-11-16,17-6 1 16,-4-26-1-16,10-10 3 15</inkml:trace>
  <inkml:trace contextRef="#ctx0" brushRef="#br1" timeOffset="34973.0003">9489 6665 122 0,'-26'24'40'15,"21"8"0"-15,5-20-3 16,21 7-32-16,9-11-2 0,13-8-1 16,4-11 0-16,6-6-1 15,-3-8 0-15,-3-4 1 16,-14-3-2-16,-8-1 0 15,-16 1 0-15,-10 5 0 16,-18 10 0-16,-12 9 0 16,-12 12 0-16,-7 12 0 15,-4 11 0-15,3 11 0 16,9 9 0-16,5 4 0 15,16 3 0-15,17-4 0 16,16-1 0-16,12-18-10 16,18 0-4-16,1-25-7 15,31 2-7-15,-9-28-9 16,22 2-4-16,7-18-1 15,17-4 4-15</inkml:trace>
  <inkml:trace contextRef="#ctx0" brushRef="#br1" timeOffset="35744.0444">10893 6591 100 0,'-10'-17'38'0,"-3"14"1"16,-18-1-1-16,-2 16-26 15,-12 4-7-15,5 13-1 16,-3 4-1-16,2 12 1 15,10 4-1-15,10 0 0 16,15 0-1-16,17-7-1 16,17-6 0-16,10-7 1 15,14-14-2-15,7-13-2 16,6-11 1-16,-3-14 0 15,-1-8-1-15,-13-7 0 0,-9-5 0 16,-16-4 0-16,-14 2 0 16,-12 3 1-16,-15 4 1 15,-6 9 0-15,-5 6 1 16,-4 8 0-16,5 6 0 15,5 6 0-15,13 4 0 16,10-1 0-16,15 11 0 16,16-3 0-16,9 2 0 15,12 2-1-15,2 3 1 16,2 4-1-16,-4 4 1 15,-7 4-1-15,-13 6 1 16,-10 0-1-16,-17 6 1 16,-9-1-1-16,-11 0 2 15,-5-6-2-15,-2-2 0 16,2-5 0-16,3-8 0 0,4-5 0 15,13-12 0-15,0 0 0 16,27-22 0-16,-1-1 0 16,7-7 0-16,6-4 0 15,-1-1 0-15,2 0 0 16,-2 0 0-16,-5 5 0 15,-3 3 0-15,-3 0 0 16,7 11-4-16,-11-7-8 16,18 12-4-16,-13-15-8 15,29 17-9-15,-4-13-8 16,22 7-1-16,3-5 3 15,19 2 6-15</inkml:trace>
  <inkml:trace contextRef="#ctx0" brushRef="#br1" timeOffset="36118.0658">12947 6198 100 0,'-10'23'38'0,"5"11"1"16,-15-3-2-16,7 13-32 15,-8 1-1-15,6 10 1 16,-4 7-2-16,-2 5 0 15,0 3-2-15,3 5 1 16,4-4-3-16,0-9-2 16,12 3-12-16,-8-23-22 15,22-3-1-15,-11-22 0 16,15-8-1-16</inkml:trace>
  <inkml:trace contextRef="#ctx0" brushRef="#br1" timeOffset="36312.0769">12682 6596 123 0,'-28'-3'40'16,"14"14"0"-16,1-5 0 16,25 4-38-16,12-6-1 15,25-7-1-15,22-5-2 16,17-14-5-16,24 9-13 15,-3-26-19-15,23 4-1 16,-13-15-1-16,8 8 1 16</inkml:trace>
  <inkml:trace contextRef="#ctx0" brushRef="#br1" timeOffset="36689.0985">13772 5882 113 0,'-39'35'40'15,"-11"3"1"-15,5 21-1 16,-9 11-36-16,10 3-1 15,3 7 0-15,4 5 2 16,2-2-3-16,7 0 2 16,5-8-4-16,9-6 0 15,8-14 0-15,4-9 0 16,8-15 0-16,7-13 0 15,11-15 0-15,5-12 0 16,3-15 0-16,3-5 0 16,3-3 0-16,-4-4 0 15,-3 7 0-15,-2 4 0 16,-8 8 0-16,-7 15 0 0,-7 11 0 15,-5 14 0-15,-2 7 0 16,-1 7 0-16,4 6-3 16,2-4-3-16,11 4-8 15,-8-20-4-15,29 6-8 16,-15-30-8-16,22 2-5 15,-4-17 0-15,7-5 1 16</inkml:trace>
  <inkml:trace contextRef="#ctx0" brushRef="#br1" timeOffset="37028.1179">13974 6567 119 0,'-22'7'40'16,"12"12"0"-16,10-19 0 0,11 15-35 15,12-10-2-15,13-2-1 16,8-6-1-16,8-4 1 15,4-6-1-15,-4-1-1 16,-8-2 0-16,-7-3 0 16,-13 0 0-16,-14 1-1 15,-14-1 0-15,-12 7 0 16,-17 5 1-16,-9 8 0 15,-5 7 1-15,-6 11-1 16,-1 9 2-16,3 8 0 16,12 9-2-16,8 0 0 15,13-2 0-15,18-7 0 16,22 0-6-16,7-20-8 15,33 4-7-15,-9-25-7 16,32 5-10-16,-3-19-3 0,20 4-1 16,2-16 2-16</inkml:trace>
  <inkml:trace contextRef="#ctx0" brushRef="#br1" timeOffset="37545.1474">15332 6371 92 0,'27'-14'37'0,"-11"14"1"15,-16 0 1-15,-19 14-31 16,-19 2 0-16,0 13 0 15,-12 3-3-15,-2 12 0 16,0 2-1-16,7 3 1 16,10 0-3-16,16-5 2 15,17-7-4-15,20-8 0 16,16-9 0-16,16-15 0 15,12-13 0-15,6-8 0 16,0-12 0-16,-3-6 0 0,-11-2 0 16,-12-5 0-16,-14 0 0 15,-17 0 0-15,-13 7 0 16,-15 7-4-16,-7 5 2 15,-4 5-1-15,-1 9 1 16,2 6-1-16,11 8-2 16,5-8-5-16,27 15-6 15,-2-22-8-15,31 10-11 16,0-13-4-16,22-1 0 15,3-14 1-15</inkml:trace>
  <inkml:trace contextRef="#ctx0" brushRef="#br1" timeOffset="37756.1595">16105 5876 115 0,'-24'0'39'0,"2"26"1"16,-18 7-3-16,3 23-34 15,-1 12-1-15,2 11 0 16,-1 5 0-16,6 3 1 15,3-2-3-15,9-6 1 16,8-6-5-16,0-16-4 16,17 4-12-16,-10-26-16 15,15-5-5-15,-11-30 2 16,20 13-2-16</inkml:trace>
  <inkml:trace contextRef="#ctx0" brushRef="#br1" timeOffset="37930.1695">15732 6497 118 0,'0'0'42'0,"0"0"-1"16,23 1-2-16,15-7-38 16,4-4-3-16,17-3-4 15,-3-12-11-15,21 6-19 16,-8-13-6-16,6 4 3 15,-9-10-2-15</inkml:trace>
  <inkml:trace contextRef="#ctx0" brushRef="#br1" timeOffset="38329.1923">16619 5852 102 0,'-33'26'41'0,"-1"22"0"16,-12 2 0-16,9 8-28 15,-6 8-10-15,3 7 1 16,3 1-2-16,6-2 3 15,2-4-2-15,11-9-3 16,6-10 0-16,7-8 0 16,7-12 0-16,7-11 0 15,7-11 0-15,4-11 0 16,8-10 0-16,-1-5 0 15,5-8 0-15,-2-4 0 16,1-2 0-16,-4 6 0 16,-2 1 0-16,-5 9 0 0,-4 8 0 15,-16 9 0 1,16 18 0-16,-18 5 0 0,-3 6 0 15,-2 9 0-15,3 2 0 16,-2 0 0-16,7 2-7 16,-1-16-3-16,18 6-5 15,-18-32-5-15,44 26-7 16,-26-35-8-16,17 3-4 15,-7-15 1-15,5-2 2 16</inkml:trace>
  <inkml:trace contextRef="#ctx0" brushRef="#br1" timeOffset="38980.2295">16764 6441 108 0,'-25'12'38'0,"11"10"5"16,0-7-4-16,18 1-31 15,6-1-3-15,12-6 0 16,8-3-3-16,13-6 0 15,7-9-1-15,4-6-2 16,0-6 1-16,-1-3-1 16,-9-5 1-16,-7-3-2 15,-10 1 2-15,-9-1-2 16,-14 7 2-16,-12 3 0 15,-11 8 0-15,-11 10 0 16,-8 6 0-16,-7 12 1 16,1 9-1-16,1 10 0 15,5 3 2-15,7 3 1 16,15 1-2-16,13-5 2 0,15-6-3 15,16-7 0-15,11-9 0 16,9-12 0-16,5-6 0 16,6-10 0-16,-2-3 0 15,-4-4 0-15,-5-1 0 16,-11 4 0-16,-8 2 0 15,-9 9-2-15,-8 5 2 16,-12 3 0-16,-2 24 2 16,-10-1-2-16,-5 7 0 15,-2 4 0-15,3 7 0 16,-3-4 0-16,6-2 0 15,4-3 0-15,4-11 0 16,5-7 0-16,0-14 0 16,16-2 0-16,-2-15 0 0,2-6 0 15,1-10 0-15,7-2 0 16,1-7 0-16,4-3 0 15,3 2 0-15,4 3 0 16,3 4 0-16,1 5 0 16,3 8 0-16,-5 4 0 15,6 14-11-15,-7 0-1 16,5 16-2-16,-14-10-3 15,19 23-5-15,-18-18-6 16,27 22-2-16,-19-12-2 16,14 3-1-16,-2 3 4 15</inkml:trace>
  <inkml:trace contextRef="#ctx0" brushRef="#br1" timeOffset="39139.2386">18111 6596 140 0,'-27'-6'44'16,"9"5"-3"-16,-3-12-11 15,19 0-30-15,2 13 0 16,2-21-13-16,9 18-2 15,-11-10-9-15,18 17-7 16,-18-4-12-16,0 0 1 16,0 0 1-16,-19-2 5 15</inkml:trace>
  <inkml:trace contextRef="#ctx0" brushRef="#br1" timeOffset="98994.6621">2048 8735 78 0,'15'-24'38'0,"-1"8"0"16,-18 0-1-16,4 16-20 15,-31 8-15-15,-1 8-1 16,-15 9 0-16,-4 10 0 15,-9 6 0-15,-3 8 0 16,4-2 1-16,7 1-2 16,8-5 0-16,16-4 1 15,19-6-1-15,20-5 1 16,19-7-1-16,14-1 1 15,10-1 0-15,5 1-1 16,-1 3 1-16,-1 2 0 16,-11 7-1-16,-15 4 1 15,-14 7-1-15,-21 7 0 16,-11 2 0-16,-13-2-1 15,-5 1 1-15,-4-8-3 0,8-6-1 16,1-15-5-16,23-3-24 16,5-19-4-16,23-15 0 15,6-16 0-15</inkml:trace>
  <inkml:trace contextRef="#ctx0" brushRef="#br1" timeOffset="99320.6808">2411 9081 97 0,'0'0'37'0,"-20"7"1"15,-2 23-1-15,-21 5-33 16,13 13 0-16,-2 6-1 16,9 3 0-16,3 1 0 15,11-2-1-15,9-8 0 0,13-10 0 16,9-16 0-16,12-11 0 15,4-19-1-15,8-12 1 16,-2-15-1-16,1-11-1 16,-3-13 1-16,-5-9-2 15,-11 0 1-15,-10-2-1 16,-9 5 0-16,-11 7 0 15,-5 13 0-15,-12 12-1 16,1 18 0-16,-7 14-1 16,7 14-3-16,1-2-6 15,26 17-24-15,0-14-2 16,22 3 0-16,7-19 0 15</inkml:trace>
  <inkml:trace contextRef="#ctx0" brushRef="#br1" timeOffset="99528.6927">3152 8378 104 0,'-15'-3'39'0,"-17"16"-1"16,5 31 0-16,-12 17-34 15,1 18-2-15,5 16 1 16,-1 13-2-16,6 11 0 15,4-5-4-15,15 3-2 16,2-21-25-16,22-10-9 16,5-26 1-16,22-14-2 15</inkml:trace>
  <inkml:trace contextRef="#ctx0" brushRef="#br1" timeOffset="99884.713">3418 8937 102 0,'-18'22'39'15,"-13"5"0"-15,7 21-1 16,-7 0-31-16,11 3-4 16,6-4-1-16,13-3 0 15,8-8-1-15,10-6 1 16,11-15-2-16,6-11 1 15,6-13 0-15,4-8-1 16,-1-12 0-16,-1-6 1 16,-8-4-1-16,-1-6 0 0,-10 1 1 15,-1-1-1-15,-4 9 1 16,-9 3-1-16,0 10 0 15,-4 9 1-15,-5 14-1 16,0 0 0-16,0 30 0 16,-1 1-1-16,1 4-1 15,3 1-2-15,11 3-4 16,0-21-26-16,25-3-6 15,9-24 0-15,18-9 0 16</inkml:trace>
  <inkml:trace contextRef="#ctx0" brushRef="#br1" timeOffset="100086.7246">4470 8152 93 0,'-37'63'38'0,"8"22"2"16,-9 12-2-16,15 10-34 15,-6 11-1-15,5 2-2 16,7-5-2-16,3-17-5 16,19-3-29-16,-11-22-3 15,6-12 1-15,-4-27-2 16</inkml:trace>
  <inkml:trace contextRef="#ctx0" brushRef="#br1" timeOffset="100396.7423">4115 8709 110 0,'0'0'39'0,"-13"-13"2"16,25 28-1-16,8-9-34 16,9 1-2-16,13-6-1 15,7-1-1-15,7-3-2 16,5-2 1-16,2 0-2 15,-7-3 1-15,-4 6 1 16,-8 6-1-16,-13 5 0 16,-7 9 0-16,-12 7 2 15,-10 9-2-15,-7 5 1 16,-8 3-2-16,-1 6 0 15,-6-2-1-15,9 0-3 16,-1-8 0-16,14-1-12 16,-2-37-21-16,25 11-3 0,-4-31 2 15,16-3-2-15</inkml:trace>
  <inkml:trace contextRef="#ctx0" brushRef="#br1" timeOffset="100537.7504">4755 8353 111 0,'-35'-16'38'0,"11"25"0"15,0 0-3-15,12 3-40 16,25 10-32-16,-1-9-2 16,21 10 1-16,4-8-2 15</inkml:trace>
  <inkml:trace contextRef="#ctx0" brushRef="#br1" timeOffset="101199.7883">5145 8702 106 0,'-24'22'39'16,"4"9"2"-16,-10-6-1 15,10 11-36-15,-4 1 0 16,13 5-2-16,2-2 0 16,14 2-1-16,10-8-1 15,8-2-1-15,11-12 0 16,6-13-1-16,6-9 0 15,0-10-1-15,-1-11 1 16,-7-12-1-16,-5-2 0 16,-9-7 0-16,-11-1 1 0,-8-3 1 15,-7 1-2-15,-5 3 2 16,-5 8 1-16,-1 11 1 15,-6 7 0-15,5 10 2 16,2 8 0-16,12 0 0 16,-4 22 2-16,15-4-2 15,12-6 1-15,14 3-1 16,8-7 0-16,6 3-1 15,4-2 0-15,-3 0-1 16,0 3 1-16,-9-2-1 16,-10 8 0-16,-10 0-1 15,-12 7 1-15,-12 2-1 16,-9 0 0-16,-6 3 0 15,-6 1 1-15,0-3-1 0,1-4 0 16,2-3-1-16,8-8 1 16,11-13-1-16,11-6 1 15,9-14-1-15,9-10 1 16,6-6-1-16,3-6 2 15,-1-6-1-15,2 3 2 16,-9 7-1-16,-5 6 2 16,-4 16-3-16,-7 10 0 15,-14 6 0-15,6 32 0 16,-11 1 0-16,-3 12 0 15,0 5 0-15,3 4 0 16,3-1-5-16,8 0-4 16,3-18-4-16,25 1-3 15,-6-30-5-15,27-1-20 0,-4-24 0 16,14-7 0-16,-8-19 2 15</inkml:trace>
  <inkml:trace contextRef="#ctx0" brushRef="#br1" timeOffset="101357.7973">6422 8444 93 0,'-23'-17'42'0,"4"16"1"16,-9 0-3-16,16 20-18 16,0-5-27-16,2-6-7 15,20 21-8-15,-10-14-19 16,22 14-1-16,-5-8-2 15,17 8 2-15</inkml:trace>
  <inkml:trace contextRef="#ctx0" brushRef="#br1" timeOffset="101522.8067">6517 8902 122 0,'-27'25'43'15,"9"2"0"-15,-3-18-1 16,-1 2-37-16,22-11-5 16,-15-4-7-16,15 4-6 15,1-18-4-15,13 14-6 16,-19-19-14-16,14 8-7 15,-4-12-1-15,22-6 2 16</inkml:trace>
  <inkml:trace contextRef="#ctx0" brushRef="#br1" timeOffset="102325.8527">7716 8262 80 0,'26'-48'39'0,"2"17"-1"15,-17 3 0-15,-1 23-27 16,-19 19-8-16,-7 20 0 16,-13 15-1-16,-4 16 1 15,-10 9 1-15,2 16-1 0,-2 1 2 16,5 3-2-16,6-4 1 15,14-6-2-15,12-12 1 16,14-9-1-16,16-15-1 16,13-15 0-16,16-11-1 15,10-16-1-15,9-10-1 16,8-12-1-16,7-1-1 15,-2-18-6-15,14 13-22 16,-15-16-7-16,6 8-1 16,-18-7-1-16</inkml:trace>
  <inkml:trace contextRef="#ctx0" brushRef="#br1" timeOffset="102700.8741">8559 8592 94 0,'-18'-3'39'16,"-13"-3"0"-16,8 13-1 15,-11 4-31-15,1 12-3 16,-3 9 0-16,-2 10-1 16,0 10 1-16,4 7-1 15,8-4 1-15,9 4-2 16,13-13 1-16,15-10-2 15,22-19 0-15,21-18 0 16,14-19-1-16,10-14 0 16,11-17-1-16,-4-9 1 15,-4-9-2-15,-15-3 2 16,-16 3-2-16,-22 6 0 15,-23 8 0-15,-17 11 0 0,-20 18 1 16,-10 14-1-16,-8 15 0 16,-2 10 0-16,3 12-1 15,11 3-1-15,20 10-5 16,10-21-15-16,36 11-14 15,8-17 0-15,30 3 0 16,6-15-1-16</inkml:trace>
  <inkml:trace contextRef="#ctx0" brushRef="#br1" timeOffset="103052.8943">9411 8568 98 0,'-40'7'38'15,"0"11"3"-15,-15-4-3 0,1 17-32 16,3 0 0-16,6 6-1 15,2 2 0-15,15 3-2 16,8-3 0-16,18 2-1 16,14-9 1-16,13-10-2 15,16-10 0-15,7-8-1 16,8-9 1-16,2-11-1 15,-4-10-1-15,-3-7 1 16,-8-4-2-16,-16-3 2 16,-11 1-2-16,-10-2 1 15,-11 2-1-15,-7 5 1 16,-5 8-1-16,-3 6 1 15,1 8-1-15,2 4 0 0,17 8-3 16,-13 2-4-16,26 13-8 16,-13-15-14-16,46 0-9 15,-13-9 0-15,23-5 0 16</inkml:trace>
  <inkml:trace contextRef="#ctx0" brushRef="#br1" timeOffset="103286.9076">9993 7790 100 0,'-12'-35'40'0,"-13"14"2"16,8 32-2-16,-8 24-26 16,6 21-11-16,5 21-1 15,6 22-1-15,1 18 0 0,1 12-1 16,1 0 1-16,5 0-1 15,6-15-2-15,-2-15-4 16,17-10-5-16,-12-42-11 16,23-10-17-16,-6-30-2 15,15-14-1-15,-2-26 1 16</inkml:trace>
  <inkml:trace contextRef="#ctx0" brushRef="#br1" timeOffset="103564.9235">10231 8348 110 0,'-48'42'42'15,"-20"4"1"-15,6 21-1 16,-10-16-35-16,19 7-3 16,9-9-1-16,20-11-1 0,26-8 0 15,22-12-2-15,20-11 0 16,20-6 0-16,7-7 0 15,6-6 0-15,2 1 0 16,-6 2 0-16,-9 2-3 16,-13 6 0-16,-10 10 0 15,-15-3-5-15,2 18-3 16,-14-9-5-16,18 18-7 15,-17-15-18-15,25 7-1 16,3-12 0-16,26 2 3 16</inkml:trace>
  <inkml:trace contextRef="#ctx0" brushRef="#br1" timeOffset="104203.9601">11861 8555 60 0,'12'-24'37'16,"-1"8"0"-16,-19-5 1 15,-4 18-18-15,-20-4-11 16,-2 15-1-16,-13 6-2 15,-4 14-1-15,-14 9 1 16,2 9-2-16,1 2 1 16,9 4-2-16,8-3 1 15,15-4-2-15,20-8 0 16,18-7-1-16,22-15 0 15,17-11-1-15,15-9 0 0,9-10 0 16,5-12-1-16,0-6 1 16,-1-6-2-16,-12-3 2 15,-9 1-2-15,-12 0 2 16,-13 7-2-16,-10 10 2 15,-12 10 0-15,-7 14 0 16,-13 15 2-16,-3 12-1 16,-3 14 0-16,1 6-1 15,5 5 1-15,3-1-3 16,15-5 0-16,16-15-5 15,25-8-5-15,4-33-6 16,34-3-16-16,-4-33-7 16,15-10 1-16,-4-20-1 15</inkml:trace>
  <inkml:trace contextRef="#ctx0" brushRef="#br1" timeOffset="104387.9706">12718 7914 105 0,'-38'14'40'15,"2"37"0"-15,-18 22-1 16,16 29-36-16,-7 4-1 15,7 8-2-15,12 0 0 16,7-13-6-16,21-1-11 16,-4-27-21-16,18-12 0 15,-5-28-1-15,11-5-1 16</inkml:trace>
  <inkml:trace contextRef="#ctx0" brushRef="#br1" timeOffset="104537.9792">12351 8579 110 0,'-17'-31'40'0,"22"16"1"15,5-1-2-15,23 3-39 16,11 9-8-16,6-16-9 16,32 12-23-16,4-11 0 15,24 4-3-15,11-10 1 16</inkml:trace>
  <inkml:trace contextRef="#ctx0" brushRef="#br1" timeOffset="105112.012">14154 8032 78 0,'25'-43'38'16,"-2"16"0"-16,-16 10 1 16,-7 17-28-16,-5 21-6 15,-7 16-2-15,-6 11 1 16,-5 18-1-16,-2 9 0 0,1 11-1 15,1 2 0-15,6 1-1 16,-1-4 2-16,5-3-1 16,0-12 1-16,8-8-2 15,-1-15 2-15,3-8-2 16,3-12 1-16,0-12-1 15,0-15-1-15,0 0 1 16,14-19 0-16,-5-5-1 16,5-11-1-16,1-3 1 15,3-9 0-15,5-4 0 16,-1-2-2-16,4 7 2 15,-4 3-1-15,-1 10 1 16,-3 5 0-16,0 10-1 16,-7 11 0-16,-11 7-2 0,8 14-4 15,-8-14-7-15,0 27-12 16,0-27-14-16,2 17-1 15,-2-17-2-15,18-7 3 16</inkml:trace>
  <inkml:trace contextRef="#ctx0" brushRef="#br1" timeOffset="105510.0348">13901 8450 92 0,'-3'9'39'16,"3"-9"1"-16,1 15 0 15,-1-15-35-15,25 14 0 16,4-10-2-16,14 0 0 16,12-6-1-16,11-3-1 0,9-6-2 15,10-5-2-15,2 1-2 16,-12-13-15-16,10 19-19 15,-23-10-1-15,-4 15 0 16,-22-3 0-16</inkml:trace>
  <inkml:trace contextRef="#ctx0" brushRef="#br1" timeOffset="106041.0652">14872 7815 93 0,'-9'-14'38'15,"-15"6"1"-15,1 21-1 16,-17 11-32-16,7 17-1 15,-8 10-1-15,4 10-1 16,-1 10 0-16,4 12-1 16,2 1 1-16,5 5-1 15,3-3-1-15,5-3 0 16,3-4 1-16,6-9 0 15,2-10 0-15,2-12-2 16,6-9 2-16,0-12-1 16,7-9 0-16,-7-18-1 15,23-6 0-15,-6-12 0 16,4-9-1-16,1-9 1 0,5-5-1 15,2-1 1-15,0 0-1 16,-3 6 1-16,-1 10-1 16,-1 9 1-16,-5 14 0 15,0 11 1-15,-6 16 1 16,-1 7-2-16,-3 8 0 15,-3 1-2-15,3 4 0 16,-2-6-2-16,9-1-3 16,-7-15-8-16,19 8-8 15,-8-28-17-15,17 2 0 16,-7-21 1-16,8 0 0 15</inkml:trace>
  <inkml:trace contextRef="#ctx0" brushRef="#br1" timeOffset="106374.0842">15059 8506 105 0,'0'22'40'16,"-7"-5"0"-16,17 13 0 16,0-9-35-16,18 0-2 15,5-9 0-15,13-5-1 16,2-8 0-16,4-7-1 15,-1-12 0-15,1-3-1 16,-9-6 1-16,-6-4-1 16,-17-3 0-16,-6-1 0 15,-15 3 0-15,-12 2 0 16,-12 12 0-16,-9 13 0 0,-10 14 1 15,-10 13-1-15,-1 20 1 16,3 6 0-16,1 15 1 16,10 5-2-16,15-3 0 15,15-8-2-15,27-6-3 16,16-20-7-16,34 2-8 15,-4-27-19-15,31-3-4 16,2-20 1-16,22 0 0 16</inkml:trace>
  <inkml:trace contextRef="#ctx0" brushRef="#br1" timeOffset="106908.1148">17109 8260 97 0,'-37'8'37'0,"-13"-4"2"16,-1 14-1-16,-8-1-33 16,5 10 1-16,4-3-2 15,7 4 0-15,15-3-1 16,15 0 0-16,16-3-2 15,17-1 1-15,15-2-1 16,15-7-1-16,6 4 1 16,3-2-1-16,-6 5 1 15,0-1 0-15,-16 3-1 16,-13 5 0-16,-19 1 2 15,-19 4-2-15,-15 0 1 16,-8 1-1-16,-7 0 2 16,-6-7-4-16,4 1 1 15,4-8-3-15,19-1-3 16,6-19-13-16,39 3-18 0,6-14-3 15,23 3 1-15,13-17 0 16</inkml:trace>
  <inkml:trace contextRef="#ctx0" brushRef="#br1" timeOffset="107216.1324">17895 8420 108 0,'-12'-18'39'0,"-2"11"2"0,-17-2-2 16,-5 11-32-16,-10 4-2 15,-4 13-1-15,-10 6 0 16,2 9-1-16,-2 7 0 15,6 5-1-15,13-1-2 16,17 0 0-16,19-4 0 16,20-10 0-16,26-4-4 15,13-15-5-15,29 3-9 16,-3-25-18-16,21 2-5 15,-5-15 0-15,6-1-1 16</inkml:trace>
  <inkml:trace contextRef="#ctx0" brushRef="#br1" timeOffset="107584.1534">18366 8435 114 0,'-24'-1'41'16,"-20"0"0"-16,2 15 0 16,-13 0-34-16,4 9-3 15,-2 3-1-15,6 8 1 16,5 4-4-16,9 2 0 15,11-3 0-15,17-2 0 16,18-9 0-16,15-7 0 16,17-13 0-16,8-4 0 15,8-12 0-15,1-8 0 16,0-9 0-16,-5-3 0 15,-9 0 0-15,-15-3 0 16,-12 5 0-16,-9 5 0 16,-8 5 0-16,-4 18 0 0,-16-6 0 15,-1 15 0-15,-1 12 0 16,0 3 0-16,5 9 0 15,3-1-4-15,13 0 0 16,8-13-6-16,22-1-7 16,-3-30-8-16,30 1-15 15,2-19 0-15,17-7 0 16,3-23 3-16</inkml:trace>
  <inkml:trace contextRef="#ctx0" brushRef="#br1" timeOffset="107772.1642">19178 7883 101 0,'-8'-19'40'0,"-22"22"1"15,-6 30-1-15,-19 20-24 16,1 20-11-16,0 13-1 0,-1 11-2 16,7 1-1-16,11 0-2 15,13-7-2-15,9-11-3 16,26-4-11-16,-5-26-17 15,24-9-6-15,0-26 0 16,13-7-1-16</inkml:trace>
  <inkml:trace contextRef="#ctx0" brushRef="#br1" timeOffset="108102.1831">19074 8521 113 0,'-3'22'40'15,"0"-6"1"-15,21 3-1 16,1-1-36-16,22-14-1 0,7-7-1 15,12-7-1-15,-4-7 1 16,-2-5-1-16,-7-5 0 16,-9-5-1-16,-12-7 0 15,-16 2 0-15,-18-1 1 16,-19 8-1-16,-13 12 1 15,-10 11 1-15,-8 15-1 16,-3 17 1-16,-1 17-2 16,9 10 0-16,16 7 0 15,19 4 0-15,27-6 0 16,19-12 0-16,28-5-4 15,9-22-11-15,29 3-6 16,-12-24-17-16,19-4-7 16,-11-14 0-16,3 1 0 0</inkml:trace>
  <inkml:trace contextRef="#ctx0" brushRef="#br1" timeOffset="109334.2535">10123 10095 69 0,'0'0'38'16,"-5"-18"-3"-16,-9 17 2 15,-16-2-21-15,-7 14-10 16,-15 2-1-16,-3 11 1 15,-11 5-2-15,2 11 1 16,-8 5-2-16,7 6 1 0,9-2-2 16,14-2 1-16,14-6-2 15,27-5 0-15,16-14 0 16,22-13 0-16,28-13-1 15,13-7 0-15,14-6 1 16,-1-3-1-16,-1 2 0 16,-9 6 0-16,-15 15 0 15,-20 17 0-15,-24 18 0 16,-25 14 0-16,-24 14 0 15,-16 8 1-15,-16 4-2 16,-10 2 0-16,-7-5 0 16,0-5 0-16,5-12 0 15,7-12-1-15,17-10-1 16,12-21-4-16,33 0-11 0,3-30-21 15,37-4-2 1,11-23-2-16,25-3 2 0</inkml:trace>
  <inkml:trace contextRef="#ctx0" brushRef="#br1" timeOffset="109932.2877">11009 10305 103 0,'-9'-19'40'16,"-13"-4"2"-16,2 10-2 0,-15 3-36 15,-2 6-1-15,-7 10 1 16,-5 14-1-16,-11 10-1 15,-1 13 0-15,0 7 0 16,4 6 0-16,9 2-1 16,11-3 1-16,21-5-1 15,16-8 0-15,21-13-1 16,21-15 1-16,18-16-1 15,13-10 0-15,6-14 0 16,8-11 0-16,-5-6 0 16,-6-8 0-16,-11 0 0 15,-14 3 0-15,-15 8 0 16,-14 12 0-16,-16 13 0 15,-6 15 0-15,-26 27 0 16,-11 19 0-16,-6 24 2 0,-9 16-2 16,-14 19-2-16,-4 14 2 15,-9 11-1-15,1 2 1 16,6-4 0-16,7-10 1 15,15-16-1-15,10-17 2 16,20-23-2-16,22-26 0 16,25-31 0-16,27-28 0 15,16-26 0-15,15-16 0 16,6-14-3-16,7-11-2 15,5-1-1-15,-9-5-5 16,2 20-4-16,-27-8-4 16,8 30-12-16,-22-7-10 15,7 15-1-15,-15-2 3 16,8 7 2-16</inkml:trace>
  <inkml:trace contextRef="#ctx0" brushRef="#br1" timeOffset="110318.3098">11927 10207 110 0,'-37'5'43'16,"10"18"2"-16,-12-3-3 15,14 9-37-15,-4 8-2 16,8 5-1-16,3 7-2 15,9 4 1-15,7-4 0 16,9-2-1-16,8-6 0 16,11-11 0-16,5-9 0 0,4-12 0 15,7-15 1-15,-1-10-1 16,5-16 0-16,-7-9 0 15,3-4 0-15,-8-4 0 16,-1 2 0-16,-4 4 2 16,-5 6-2-16,-7 12 0 15,-7 17 0-15,-10 8 0 16,2 26-2-16,-11 9 1 15,-3 10-2-15,-2 8-1 16,3 8-2-16,-1-9-2 16,21 7-9-16,-4-29-6 15,31 3-17-15,-2-24 0 16,18-5 0-16,4-25 2 15</inkml:trace>
  <inkml:trace contextRef="#ctx0" brushRef="#br1" timeOffset="111182.3592">12653 10258 109 0,'-31'-18'41'15,"-1"19"0"-15,-14 3-2 16,3 22-34-16,-5 12 0 16,2 14-2-16,4 6-1 15,11 2 0-15,13-2-1 16,17-7 0-16,17-13 0 15,18-11-1-15,16-23 0 16,12-13 0-16,6-17 1 16,3-12-1-16,-5-10 0 15,-5-8 0-15,-10 3 0 16,-15 3 0-16,-10 6 0 0,-10 12 0 15,-9 12 0-15,-7 20 0 16,-14 4 0-16,-3 20 1 16,-1 11-1-16,1 10 0 15,2 5 0-15,5 3 0 16,6 1 0-16,12-11 1 15,10-6-2-15,10-9 1 16,8-12 0-16,4-8 0 16,1-10 0-16,0-9 0 15,-4-1 0-15,-4-3 0 16,-7-1 0-16,-7 3 0 15,-9 3 0-15,-10 10 0 16,0 0 0-16,-13 9 0 0,-1 5-1 16,-1 6 1-16,0 3 0 15,2 2 0-15,4-2 0 16,7-7-1-16,2-16 1 15,9 10 0-15,6-21 0 16,1-11 0-16,5-9 1 16,-1-11-1-16,1-7 1 15,0-2-1-15,-1-5 0 16,4 5 0-16,0 8 0 15,0 6 0-15,4 12 0 16,1 9 0-16,-1 11 0 16,1 8 0-16,-3 9 0 15,1 1 0-15,0 0 1 16,3-1-1-16,8-6 0 0,5-6 0 15,4-8 0-15,9-5 0 16,-1-7 2-16,1-5-4 16,-1-5 4-16,-8 0-2 15,-10-1 0-15,-10 1 0 16,-15 1 0-16,-9 4 0 15,-17 6 0-15,-13 7 0 16,-12 9 0-16,-7 13 0 16,-6 10 0-16,-4 11 0 15,4 16 0-15,6 4 0 16,11 9 0-16,12 1 0 15,18-4 0-15,15-9-3 16,31 1-8-16,15-23-2 16,35 3-3-16,11-28-4 0,46 11-5 15,4-28-11-15,39 8-4 16,8-12 0-16,10-2 5 15</inkml:trace>
  <inkml:trace contextRef="#ctx0" brushRef="#br1" timeOffset="111519.3785">14769 10364 112 0,'-29'9'42'16,"3"-12"0"-16,26 3-2 16,0 0-37-16,28-23-3 15,24 7-4-15,14-9-6 16,22 13-16-16,-8-10-15 15,15 13 1-15,-7-4-2 16,4 11 1-16</inkml:trace>
  <inkml:trace contextRef="#ctx0" brushRef="#br1" timeOffset="112270.4215">15874 10149 117 0,'-40'0'40'16,"1"17"1"-16,-16-4-2 16,8 20-34-16,-8 6-3 15,3 11 0-15,0 4-1 16,7 9 1-16,12 0-2 15,17-4 3-15,17-6-2 16,18-14 1-16,19-12-2 0,14-19 0 16,16-13 0-16,8-17-2 15,0-16 2-15,-4-12-1 16,-6-10 0-16,-14-6-1 15,-7-6 2-15,-12 1-1 16,-15 3 2-16,-11 9-1 16,-10 13 1-16,-9 12 0 15,-4 13 1-15,-1 17 0 16,-1 12-2-16,7 13 0 15,1 4 0-15,15 3 0 16,15 3 0-16,9-7 0 16,12-2-2-16,3-4 2 15,11-5-2-15,-2-3 4 16,-2 2-4-16,-8-3 4 0,-9 4-2 15,-16 8 0-15,-6 3 2 16,-15 5-2-16,-7 8 0 16,-12 2 0-16,-5 5 0 15,-7 3 0-15,-2-1 0 16,6-7 0-16,1-5 0 15,12-10 0-15,17-24 0 16,0 0 0-16,32-24 0 16,5-14 0-16,13-13 0 15,2-4 0-15,2-8 0 16,5 1 0-16,-6 4 0 15,-9 13 0-15,-8 12 0 16,-10 20 0-16,-13 17 0 16,-5 18 0-16,-12 16 0 15,-4 14 0-15,-2 13 0 0,4 3 0 16,1 8 0-16,15-8 0 15,17 1-2-15,7-21-8 16,28 0-4-16,0-27-2 16,22 2-3-16,-6-32-3 15,26 9-10-15,-19-22-7 16,4 4 2-16,-18-8 5 15</inkml:trace>
  <inkml:trace contextRef="#ctx0" brushRef="#br1" timeOffset="112392.4284">17406 10672 134 0,'-33'-12'41'0,"11"12"-2"16,-7-10-5-16,5 0-45 15,24 10-5-15,0 0-14 16,27 14-13-16,3 0-1 0,22 9-1 16,11-1 3-16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02:05:32.44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1655 1167 87 0,'0'0'35'0,"0"0"0"16,10 0 1-16,-10 0-33 0,-9 23-2 16,3 0 0-16,-3 9 1 15,-2 12 0-15,-2 15-2 16,-6 7 2-16,4 12 0 15,-6 5 1-15,5 1-2 16,-5-3 1-16,5-12-3 16,2-13 3-16,4-14-2 15,4-21 0-15,6-21 0 16,0 0 0-16,16-36 0 15,-1-5-1-15,1-17 3 16,4-10-3-16,-1-14 4 16,-4-4-3-16,1-11 2 15,-16 97-1-15,13-91 1 16,-13 91 2-16,8-84-2 15,-8 84 1-15,6-71-1 0,-6 71 0 16,2-48-1-16,4 20 0 16,-6 28 0-16,10 8-2 15,3 25 1-15,2 9-1 16,19 10 1-16,0-2 0 15,11-13 1-15,8-12-1 16,10-11 1-16,7-14 0 16,2-12 0-16,-1-9 0 15,0-9 1-15,-7-4-1 16,-5-1 0-16,-13-2 1 15,-10 7-1-15,-12 10 0 16,-5 10 0-16,-19 10-1 16,5 28 0-16,-20 9 0 15,-9 16 0-15,5 12-1 0,-8 6-1 16,6 10 0-16,3-2-3 15,10-1-3-15,-1-21-26 16,28 6-5-16,0-29-3 16,19-5 1-16</inkml:trace>
  <inkml:trace contextRef="#ctx0" brushRef="#br0" timeOffset="383.0219">2531 1564 88 0,'-3'16'38'16,"3"-16"0"-16,22 21 2 0,-1-27-27 16,20 0-11-16,10-9 0 15,10-5 0-15,2-6 1 16,4-3-1-16,-2-3 0 15,-10 0-1-15,-7 0 0 16,-17 2 0-16,-12 5 0 16,-16 0 0-16,-18 2 0 15,-14 10-1-15,-11 6 1 16,-11 13 0-16,-6 9 0 15,-3 14 0-15,-2 10 0 16,8 10 0-16,10 8 0 16,11 3-1-16,21-6 1 15,15-6-3-15,24-9 1 0,18-14-4 16,26-11-2-1,5-25-22-15,31-2-11 0,-5-23 1 16,16-3-3-16,-12-13 2 16</inkml:trace>
  <inkml:trace contextRef="#ctx0" brushRef="#br0" timeOffset="572.0327">3778 967 103 0,'0'0'40'0,"-2"-20"2"16,-27 22-2-16,-8 33-36 15,-16 25-4-15,-7 42 0 16,-4 27 0-16,14 9-1 16,12 6-5-16,11-38-33 15,24-8-1-15,-4-23-1 0,14-11 1 16</inkml:trace>
  <inkml:trace contextRef="#ctx0" brushRef="#br0" timeOffset="778.0445">3244 1452 112 0,'0'0'40'15,"36"7"0"-15,-2-13-4 16,15-7-37-16,15-6-3 15,7-18-22-15,19-4-12 0,-90 41 0 16,93-50 0-16,-45 21 0 16</inkml:trace>
  <inkml:trace contextRef="#ctx0" brushRef="#br0" timeOffset="1143.0654">4172 856 106 0,'0'0'42'15,"0"0"1"-15,0 0-1 16,-9-14-33-16,-22 56-5 15,-23 24-2-15,1 28 1 16,-11 15-2-16,10 8 2 16,2-3-5-16,18-6 2 15,25-36-2-15,7-15 2 0,7-14-1 16,8-6 0-16,6-20 2 15,6-15-2-15,3-12 1 16,4-15 0-16,6-9 0 16,-5-6 1-16,1-4-1 15,-2 0 1-15,-4 6-1 16,-7 6 0-16,-5 16 0 15,-4 9 0-15,-12 7-1 16,12 22 0-16,-8 5-2 16,-2 5-3-16,7 2 1 15,0 0-5-15,10 1-9 16,-6-9-20-16,19-4-1 15,-7-14 1-15,11-6 0 16</inkml:trace>
  <inkml:trace contextRef="#ctx0" brushRef="#br0" timeOffset="1450.0829">4582 1282 103 0,'-12'5'40'16,"-14"6"1"-16,3 17-1 15,-12 15-29-15,9 2-6 16,-2 2-1-16,9 6-2 15,4-3 0-15,15-3-1 16,5-9 0-16,14-8-1 16,8-14 0-16,4-15 1 15,6-11-1-15,5-19 0 16,1-3 0-16,-4-12 1 15,-7-8-2-15,-5-3 0 0,-7 3 0 16,-13 1-1-16,-5 11-1 16,-11 6-1-16,-2 12-3 15,-8 2-3-15,19 20-28 16,-17-8-2-16,21 19 1 15,1 2-1-15</inkml:trace>
  <inkml:trace contextRef="#ctx0" brushRef="#br0" timeOffset="1834.1049">5197 1300 119 0,'-38'-8'40'0,"10"13"1"15,-20 3-2-15,-2 12-34 16,-4 3-1-16,4 13-2 15,0 6 1-15,9 9-3 16,11-1 2-16,14-1-2 16,17-8 0-16,15-8 0 15,18-14 0-15,13-19 0 16,13-19 0-16,7-17 0 15,5-17 0-15,-1-12 0 16,-71 65 0-16,75-82 0 16,-47 34 0-16,8 1 0 15,-36 47 0-15,58-87 0 16,-58 87 0-16,25-71 0 15,-25 30 0-15,-6 19 0 0,-13 26 0 16,-9 22 0-16,0 19 0 16,-1 24 0-16,5 15-15 15,14-14-19-15,35-8-9 16,8-15 1-16,24-15 0 15</inkml:trace>
  <inkml:trace contextRef="#ctx0" brushRef="#br0" timeOffset="2147.1228">5890 1189 127 0,'-35'0'40'0,"-17"10"2"15,9 14-3-15,-8 8-37 0,19 6 0 16,19-9-2-16,20-5 1 15,16-8 1-15,11-7-2 16,11-7 0-16,4-2 0 16,-1-3 0-16,-5-1 0 15,-8 6 0-15,-20 8 0 16,-13 4 0-16,-15 12 0 15,-21 6 0-15,-5 8 0 16,-8 4 0-16,0-2 0 16,0-2 0-16,3-13-12 15,25 2-24-15,-8-22-5 16,27-7 0-16,-1-13-2 15</inkml:trace>
  <inkml:trace contextRef="#ctx0" brushRef="#br0" timeOffset="2765.1581">7526 929 103 0,'13'-43'39'0,"-10"-1"2"16,-3 44-2-16,-3-82-33 15,3 82-2-15,-28-55 0 16,28 55-1-16,-52-17 0 15,52 17 0-15,-102 45-2 16,23 29 1-16,2 31-1 16,16 25-1-16,7 13-1 15,18 3-1-15,22-19-2 16,17-19-2-16,14-32-4 15,-11-26-27-15,18-11-3 16,-10-24 1-16,10-11 0 16</inkml:trace>
  <inkml:trace contextRef="#ctx0" brushRef="#br0" timeOffset="3501.2002">6840 1258 122 0,'-25'-1'40'15,"-1"6"1"-15,25 10-2 16,1-15-36-16,38 12-1 15,12-14-1-15,19 0 0 16,14-6 0-16,7-1 0 16,6-3-1-16,2 3 0 15,-8-2 0-15,-15 4 0 16,-18 5 0-16,-10 3 0 15,-19 6 0-15,-13 6 0 0,-15 4 1 16,-12 8-1-16,-12 3 1 16,-6 7-1-16,-2 3 2 15,-3 4-2-15,7 2 0 16,3 2 0-16,12-4 0 15,13-8 0-15,15-8 0 16,14-12 0-16,15-16-2 16,9-13 2-16,9-10-1 15,-2-12 2-15,0-8-2 16,-8-10 0-16,-10 0 1 15,-14-4-1-15,-28 59 1 16,15-52 0-16,-15 52 1 16,-12-44-1-16,-11 11 1 15,-8 8 0-15,-3 14-1 16,2 10 2-16,4 10-2 0,8 8 0 15,15 4 0-15,23 2 0 16,16-6 0-16,11-4 0 16,7-3 0-16,6 0 0 15,0-2 0-15,-7-3 0 16,-5 2 0-16,-9 4 0 15,-11 4 0-15,-12 3 0 16,-11 4 0-16,-10 7-2 16,-8 0 2-16,-3 6 0 15,-4 0-1-15,-2 0 0 16,2-5 1-16,5-5 0 15,5-4 0-15,9-11 0 16,3-10 0-16,20-17 1 16,3-5-1-16,5-10 1 0,4-5 1 15,2-5-2-15,4-4 0 16,0-2 0-16,-3 0 0 15,-4 3 0-15,-31 45-4 16,33-45-8-16,-33 45-9 16,37-47-19-16,-37 47-1 15,47-38-1-15,-47 38 1 16</inkml:trace>
  <inkml:trace contextRef="#ctx0" brushRef="#br0" timeOffset="4001.2288">9240 1169 115 0,'0'0'40'0,"14"-40"2"16,-14 40-2-16,0 0-39 15,-6 33 0-15,-6 5-2 16,-2 14 1-16,-11-3-2 16,6 8 0-16,1 0-4 15,3-11-3-15,25-8-27 16,-10-19-4-16,23-11 2 15,-4-20-3-15</inkml:trace>
  <inkml:trace contextRef="#ctx0" brushRef="#br0" timeOffset="4621.2643">9361 1036 104 0,'-12'-52'40'0,"12"52"3"15,0 0-3-15,-9-52-37 16,9 52-1-16,0 0 0 15,0 0-1-15,0 0 1 16,0 0 0-16,36 35-2 16,-15 6 0-16,4 13 1 15,-7 4-1-15,-2 3 1 16,-12-2 0-16,0-1 0 0,-12-5-1 15,1-14 1-15,0-13 0 16,2-7-1-16,5-19 1 16,0 0 0-16,5-11 0 15,6-14 0-15,4-10 0 16,-15 35-1-16,20-47 3 15,-20 47-3-15,28-55 2 16,-28 55-2-16,27-60 0 16,-27 60 0-16,31-50 0 15,-31 50 0-15,0 0 0 16,56-59 0-16,-46 50 0 15,8 19 0-15,-13 11 0 16,1 19 0-16,-6 2 0 16,13 1 0-16,-6-9 0 0,15-15 0 15,5-11 0-15,9-14 0 16,4-11 0-16,-40 17 0 15,0 0 0-15,73-46 0 16,-73 46 0-16,53-38 0 16,-53 38 0-16,50-40 0 15,-50 40 0-15,0 0 0 16,59-41 0-16,-14 32 0 15,-30 10 0-15,0 19 0 16,-13 7 0-16,-10 15 0 16,-3 4-5-16,4 1-2 15,7-3-6-15,0-24-9 16,26-1-19-16,-6-16 1 15,22-5 0-15,-6-12-1 0</inkml:trace>
  <inkml:trace contextRef="#ctx0" brushRef="#br0" timeOffset="5198.2973">10467 1132 108 0,'0'0'40'0,"0"0"1"16,0 0-1-16,2-40-31 15,-10 53-7-15,-15 11-1 16,0 17 1-16,-1 11-2 15,13 5 1-15,2-3-1 16,5-3 0-16,4-14 0 16,0-8 0-16,0-9 0 0,4-6-1 15,-4-14 1-15,10 4 0 16,-5-16 0-16,4-3 0 15,2-11 0-15,1-9 0 16,-12 35 1-16,15-49-1 16,-15 49 2-16,14-66-2 15,-14 66 1-15,28-72-1 16,-28 72 0-16,24-68 0 15,-24 68 0-15,29-59 1 16,-29 59-1-16,27-47 0 16,-27 47 1-16,0 0 0 15,0 0 0-15,35-36-1 16,-12 50-1-16,0 23 0 15,-18 11-1-15,-3 9 1 0,-12 2-1 16,-4 1 1 0,-13-14 0-16,-6-10 0 0,-3-9 1 15,0-3-1-15,-4 0 1 16,8-6 0-16,-3-1 0 15,7 7 1-15,1 4-1 16,3 8-1-16,2 5 2 16,2 8-2-16,-1 5 1 15,-1 13 0-15,7-2 0 16,-3-8-4-16,12 0 1 15,1-18-8-15,21 4-16 16,-3-28-13-16,21-6 0 16,0-28-2-16,22-3 2 15</inkml:trace>
  <inkml:trace contextRef="#ctx0" brushRef="#br0" timeOffset="6222.3559">11079 1160 113 0,'-22'20'41'0,"3"5"0"16,-8 0-1-16,4 2-38 15,2 1 1-15,5-3-1 16,1 4-1-16,2-6-1 15,5-4 0-15,3 0 0 16,2-9 0-16,3-10 0 16,0 0 0-16,19-20 1 0,-6-6-1 15,9-7 0-15,-22 33 1 16,0 0-1-16,35-66 1 15,-35 66-1-15,27-54 1 16,-27 54-1-16,27-50 1 16,-27 50-1-16,0 0 1 15,36-62-1-15,-36 62 0 16,0 0 0-16,0 0-1 15,51-40 1-15,-51 40 0 16,0 0 0-16,52-12 0 16,-52 12 0-16,48 2 0 15,-48-2 0-15,51 10 1 16,-51-10-1-16,48 7 1 15,-48-7 0-15,47 5-1 16,-47-5 1-16,0 0 0 0,19 13-1 16,-15-2 0-16,-6 13 2 15,-23 2-4-15,-4 13 4 16,-14 3-2-16,6 10 0 15,9 0 0-15,25-9 0 16,9-6 0-16,14-9 0 16,9-8-2-16,11-15 2 15,4-9 0-15,5-14 0 16,-1-9 2-16,-5-9-2 15,-43 36 0-15,44-47 0 16,-44 47 0-16,24-59 0 16,-24 59 0-16,22-54 0 15,-22 54 0-15,8-54 0 16,-8 54 0-16,0 0 0 0,1-59 0 15,-1 59 0-15,0 0 0 16,0 0 0-16,0 0 0 16,0 0 0-16,0 0 0 15,52-41 0-15,-52 41 0 16,0 0 0-16,64 15 0 15,-64-15 0-15,52 11 0 16,-52-11 0-16,55 10 0 16,-55-10 0-16,41 14 0 15,2 1 0-15,-17 0 0 16,-16 8 0-16,-16 7 0 15,-4 9 0-15,-6 3 0 16,8 4 0-16,0-5 0 16,8-5 0-16,5-9 0 0,10-11 0 15,9-13 0-15,9-11 0 16,4-10 0-16,5-15 0 15,-42 33 0-15,46-43 0 16,-46 43 0-16,43-58 0 16,-43 58 0-16,43-57 0 15,-43 57 0-15,34-54 0 16,-34 54-3-16,0 0-7 15,41-64-6-15,-41 64-7 16,0 0-14-16,48-49-3 16,-48 49-1-16,0 0 3 15</inkml:trace>
  <inkml:trace contextRef="#ctx0" brushRef="#br0" timeOffset="6393.3657">12523 1026 92 0,'48'5'41'16,"-48"-5"0"-16,53 20 0 15,-36 1-15-15,-15 7-23 16,-11 9 0-16,-16 8-1 15,5 0-1-15,-2 2-3 16,9-3 0-16,8-9-5 16,-1-18-9-16,21-7-23 15,-15-10-1-15,35-11-1 16,-16-12-1-16</inkml:trace>
  <inkml:trace contextRef="#ctx0" brushRef="#br0" timeOffset="6784.388">12828 1079 115 0,'43'-62'42'0,"-43"62"2"16,0 0-2-16,0 0-40 16,50-41 1-16,-50 41-1 15,0 0 1-15,0 0-1 16,23 19-2-16,-28 19 0 15,-13 0 0-15,6 7 0 16,-5-4 0-16,2 1 0 16,-7-8 0-16,4-2 0 15,13-17 0-15,5-15 0 16,23-1 0-16,2-14 0 15,-25 15 0-15,0 0 0 16,57-42 0-16,-57 42 0 0,0 0 0 16,70-48 0-16,-70 48 0 15,0 0 0-15,56-40 0 16,-56 40 0-16,21-13 0 15,-1 19 0-15,-16 9-4 16,9 10-3-16,-11 10-6 16,-4-2-6-16,20 4-22 15,2-17 0-15,21-4 2 16,-3-12-1-16</inkml:trace>
  <inkml:trace contextRef="#ctx0" brushRef="#br0" timeOffset="7212.4125">13522 1202 116 0,'43'-65'42'0,"-43"65"1"15,0 0-1-15,0 0-35 16,-11-39-2-16,-17 45-5 16,-19 7 0-16,6 16 0 15,-7 5 0-15,0 19 0 16,5 1 0-16,28-6 0 15,21-21 0-15,17-12 0 16,6-12 0-16,8-11 0 16,7-8 0-16,-2-12 0 15,-42 28 0-15,47-32 0 16,-47 32 0-16,0 0 0 15,58-51 0-15,-40 40 0 16,1-6 0-16,3 19 0 0,-24 14 0 16,-1 26 0-16,-24 15 0 15,-5 25 0-15,-14 11 0 16,-8 10 0-16,-5-4 0 15,-2-1-2-15,-3-12 1 16,6-9-1-16,3-17 2 16,8-15-2-16,4-12-2 15,4-21-2-15,11-4-5 16,-6-25-5-16,20 2-9 15,-9-28-16-15,14-6-2 16,-3-16 1-16,10-2 1 16</inkml:trace>
  <inkml:trace contextRef="#ctx0" brushRef="#br0" timeOffset="7956.4551">14771 1110 102 0,'0'0'40'16,"0"0"1"-16,48-36 0 15,-48 36-33-15,0 0-2 16,0 0-2-16,0 0 0 0,0 0 0 16,-48-18-2-16,-17 45 1 15,-11 5-3-15,-1 7 0 16,-4 9 0-16,18 10 0 15,14-3 0-15,31-5 0 16,36-27 0-16,15-9 0 16,14-11 0-16,5-10 0 15,13-12 0-15,0-9 0 16,-65 28 0-16,70-34 0 15,-70 34 0-15,58-38 0 16,-58 38 0-16,53-35 0 16,-53 35 0-16,31-30 0 15,-2 12 0-15,-10 13 0 16,-19 5 0-16,9 27 0 0,-14 2 0 15,3 10 0-15,4 3-7 16,4-2 0-16,22-6-8 16,1-16-7-16,32-2-19 15,0-13 1-15,16-5 0 16,-2-13 1-16</inkml:trace>
  <inkml:trace contextRef="#ctx0" brushRef="#br0" timeOffset="8192.4686">15609 1176 118 0,'5'-51'42'15,"-5"51"0"-15,0 0 0 16,-29-49-36-16,29 49-1 16,-52-15-5-16,37 17 0 0,-55 4 0 15,2 10 0-15,4 19 0 16,7 7 0-16,23 6 0 15,19-6 0-15,33-6 0 16,39-17-3-16,4-8-9 16,25-4-10-16,-12-10-18 15,20-4-2-15,-8-12 2 16,7 5-3-16</inkml:trace>
  <inkml:trace contextRef="#ctx0" brushRef="#br0" timeOffset="8442.4829">16137 1153 122 0,'43'-48'42'16,"-43"48"2"-16,0 0-3 0,0 0-37 16,-48-28-2-16,0 28-2 15,-17 13 0-15,-9 5 0 16,7 9 0-16,10 4 0 15,15 8 0-15,18-1 0 16,29-2 0-16,19-12 0 16,11-2-3-16,19-4-6 15,-5-16-7-15,25-6-19 16,-11-12-6-16,11-2 0 15,-74 18-1-15</inkml:trace>
  <inkml:trace contextRef="#ctx0" brushRef="#br0" timeOffset="9113.5212">16375 1140 117 0,'0'0'42'0,"0"0"1"16,5-40 0-16,-25 48-39 16,-9 12-2-16,-4 12 2 15,-6 12-4-15,8 12 0 16,1-9 0-16,12-3 0 15,23-19 0-15,12-6 0 16,8-11 0-16,5-11 0 16,7-10 0-16,5-8 0 15,0-6 0-15,-42 27 0 16,0 0 0-16,66-56 0 15,-66 56 0-15,0 0 0 16,55-57 0-16,-55 57 0 0,31-20 0 16,-19 9 0-16,-12 11 0 15,0 0 0-15,-10 28 0 16,-1 4 0-16,-9 5 0 15,10 4 0-15,19-14-5 16,10-11-1-16,18-4-1 16,1-13-1-16,17-8 0 15,0-11-2-15,11-10 1 16,-66 30 1-16,58-39 4 15,-58 39 2-15,60-38 5 16,-60 38 2-16,49-37 2 16,-49 37 1-16,0 0 1 15,69-49 0-15,-69 49-3 16,15 4 0-16,-31 21-4 0,2 10 1 15,-15 10-3-15,3 8 2 16,-7-4-2-16,12-7 1 16,4-6-1-16,4-9 0 15,7-9 0-15,6-18 0 16,11 6 0-16,6-17 1 15,3-10 0-15,4-9 0 16,7-8-1-16,0-7 1 16,-31 45 1-16,40-56-2 15,-40 56 0-15,42-60 0 16,-42 60 0-16,48-50 0 15,-48 50-4-15,41-50-7 16,-41 50-3-16,50-38-7 16,-50 38-13-16,55-27-9 15,-55 27 2-15,71-11 1 0</inkml:trace>
  <inkml:trace contextRef="#ctx0" brushRef="#br0" timeOffset="9494.543">17841 1100 120 0,'0'0'44'16,"0"0"0"-16,0 0-1 16,-41 1-39-16,-32 18-4 15,-12 8 0-15,-10 11 0 16,8 11 0-16,13 4 0 0,24 5 0 15,13-4 0-15,36-13 0 16,19-17 0-16,14-10 0 16,14-16 0-16,9-12 0 15,6-12 0-15,-1-10 0 16,-60 36 0-16,66-47 0 15,-66 47 0-15,61-58 0 16,-61 58 0-16,53-47 0 16,-53 47 0-16,25-34 0 15,0 14 0-15,-11 9 0 16,-14 11 0-16,9 16-7 15,-7 10-7-15,-8 6-2 16,12 4-8-16,-9-16-18 16,19-2 0-16,-6-16-1 15,9-5 3-15</inkml:trace>
  <inkml:trace contextRef="#ctx0" brushRef="#br0" timeOffset="10013.5727">18499 1040 96 0,'0'0'41'0,"0"0"0"16,0 0-2-16,0 0-32 15,-53-37-2-15,53 37-1 16,0 0 1-16,-57 13-1 0,43-2-1 15,-31 21 0-15,-2 1-3 16,4 7 1-16,0 3-2 16,19 5 0-16,13-6-2 15,29-7-1-15,36-18-4 16,10-17-6-16,32-10-20 15,-96 10-6-15,96-24 0 16,-43 8-2-16</inkml:trace>
  <inkml:trace contextRef="#ctx0" brushRef="#br0" timeOffset="10450.5977">18938 1059 109 0,'0'0'42'0,"0"0"2"15,22-20-4-15,-53 41-36 0,-2 16-1 16,-4 6-2-16,18 6 1 15,5-10-2-15,23-5 1 16,15-18-2-16,17-13 1 16,-41-3 1-16,56-11-1 15,-56 11 2-15,55-29-1 16,-55 29 1-16,62-37-1 15,-62 37 2-15,50-43-3 16,-50 43 0-16,0 0 0 16,56-46 0-16,-56 46 0 15,11 12-2-15,-9 15 0 16,-10 22 0-16,-8 27 1 15,-17 21-1-15,-4 20 0 16,-10 0 1-16,2-5 1 0,-4-18 0 16,-3-6-1-16,-5-13 2 15,4-13-1-15,-5-22 1 16,1-11-2-16,4-16 1 15,5-20-2-15,10-14-3 16,1-20-3-16,22-8-7 16,-2-24-5-16,29 4-23 15,3-3 2-15,26 4-1 16,3 8 0-16</inkml:trace>
  <inkml:trace contextRef="#ctx0" brushRef="#br0" timeOffset="10630.608">19645 1625 107 0,'-8'-23'19'0,"-1"-1"-17"16,4-1-2-16,5 0-42 15,11 9-1-15</inkml:trace>
  <inkml:trace contextRef="#ctx0" brushRef="#br1" timeOffset="15589.8917">1853 1993 51 0,'0'0'31'16,"4"-21"1"-16,-2 5-1 16,11 4-21-16,-10-3-4 15,10 5 0-15,-4-2-1 16,4 5-2-16,-3 0-2 15,4 7 2-15,0 0-2 0,3 3 0 16,-1-1 1-16,8 10-1 16,0-7 0-16,9 6-1 15,4-4 1-15,6 1-1 16,9-7 0-16,8 1 1 15,7-3 0-15,7-2 0 16,6-3-1-16,7 2 1 16,5 0-1-16,5 0 1 15,6 3-1-15,6 0 0 16,2 0 0-16,5-1 0 15,6 0-1-15,4 0 2 16,9-1-1-16,3 0 0 16,2-4 0-16,2 5 1 15,4 0-1-15,2 1 1 0,5 2-1 16,0 2 1-16,-6 1 0 15,10 0 0-15,1 0 0 16,3-1-1-16,5 1 1 16,0-2-1-16,7-2 1 15,2 0-1-15,7 0 0 16,2-2 0-16,0 2 1 15,3 0-2-15,-3 1 1 16,2 1 0-16,-5-1-1 16,-1 4 1-16,-3-2-1 15,-1-1 0-15,-2 1 1 16,-1-2-1-16,1-1 1 15,-2-1-1-15,1-2 1 0,6 0-1 16,0 0 1-16,3-2 0 16,0 2 0-16,5 0 0 15,0-1 0-15,3 3 0 16,3-1 0-16,0 0 1 15,2 0-1-15,3 0 0 16,3-2 0-16,-3-1 0 16,0-1 0-16,2 0 0 15,-2-2 0-15,3 1 0 16,-6 1 0-16,2-1 0 15,-2 2 0-15,-1 3 0 16,0 0 0-16,-3 1 1 16,-5 1-1-16,1-1 0 15,-2 1 0-15,-4-2 0 0,0 0 0 16,-5-1 0-16,-1-2 1 15,-4 0-1-15,-1 1 1 16,1-1 0-16,-5 1-1 16,-3 1 1-16,-8-1 0 15,5 3-1-15,-2-1 0 16,-2 1 1-16,-1-2-2 15,-5-2 1-15,2-2-1 16,2-2 1-16,-1 0-1 16,-6-4 1-16,-2 3-1 15,-3-4 2-15,-5 1-2 16,-2 4 1-16,-9 0 0 15,-6 1 0-15,-7 2 0 16,-2 1 0-16,-7 1 0 0,-4 1 0 16,-8 3 0-16,-1-2 0 15,-10-1-1-15,-1 0 2 16,-7 1-1-16,-3-4 1 15,-5 3-1-15,-3-1 1 16,-4 0 0-16,1 1 0 16,-5 1-1-16,1 3 1 15,-3-2-1-15,-6 2 0 16,-5 0 1-16,-10 3-1 15,-3-2 0-15,-9-1 1 16,-6 0-1-16,-13-1 1 16,11 0-1-16,-11 0 1 15,0 0-1-15,0 0 0 16,0 0 0-16,9-11-1 15,-9 11 0-15,0 0-2 0,18-8-5 16,-18 8-27-16,0 0-1 16,0 0-3-16,-5-12 2 15</inkml:trace>
  <inkml:trace contextRef="#ctx0" brushRef="#br1" timeOffset="90973.2033">1603 2894 98 0,'0'0'38'15,"0"0"1"-15,0 0-2 0,0 0-34 16,0 0-1-16,16 25 0 16,-11 12 1-16,-2 14-1 15,-4 13 0-15,-4 11-1 16,-4 3 0-16,-5 4 0 15,0-7 0-15,-2-7 0 16,-1-16-1-16,3-12 0 16,1-17 0-16,13-23 0 15,-14 2 0-15,13-24 0 16,1-21 0-16,5-14 1 15,4-22-1-15,4-13 1 16,3-11 0-16,7-4 0 16,6 0 0-16,6 5 1 15,7 11-2-15,2 15 1 0,2 20 0 16,7 15-1-16,-2 14 0 15,5 14 0-15,-5 13-1 16,-5 8 0-16,-5 10 0 16,-9 8 0-16,-12 8 1 15,-12 5-1-15,-14 6 1 16,-14 5 0-16,-12 1 0 15,-11 2 1-15,-6-1-1 16,-4-3 1-16,0-4-1 16,3-2 1-16,9-3-1 15,10-3 0-15,10 1 0 16,12-3-1-16,16-4 2 15,10-2-2-15,14-2 1 0,7-1-2 16,8-4 2-16,5-2-4 16,8 0 0-16,-6-7-4 15,15 11-29-15,-17-13-2 16,3 12-1-16,-15-11 0 15</inkml:trace>
  <inkml:trace contextRef="#ctx0" brushRef="#br1" timeOffset="91333.2239">2401 3263 103 0,'-14'-8'37'0,"14"8"2"0,12 1-2 16,10-4-35-16,16-6 0 15,9-5 0-15,14-9 1 16,0-4-1-16,5-8-1 16,1-6 1-16,-9-3-1 15,-10-1 0-15,-15 2 0 16,-12 0 0-16,-21 8 0 15,-18 10 0-15,-16 7 1 16,-13 18 0-16,-15 15-1 16,-7 19 1-16,-1 17-1 15,5 10 1-15,11 9-1 16,19 4-1-16,22-3-1 15,31-12-3-15,34-12-2 16,23-35-19-16,42-4-14 16,11-24-4-16,19-7 2 0,1-29-1 15</inkml:trace>
  <inkml:trace contextRef="#ctx0" brushRef="#br1" timeOffset="91543.2359">3822 2457 88 0,'-38'-60'40'16,"-17"4"3"-16,5 32-2 15,-16 9-23-15,-3 35-14 16,1 29-2-16,4 25 1 16,-3 21-2-16,12 18 1 15,7 13-3-15,14-1 1 16,16-4-3-16,14-16-5 15,33-7-30-15,-2-27-3 0,16-10 0 16,-5-30-1-16</inkml:trace>
  <inkml:trace contextRef="#ctx0" brushRef="#br1" timeOffset="91733.2468">3315 2923 118 0,'10'-9'42'0,"6"-6"1"16,23 14-2-16,-2-3-41 15,16-7-1-15,13 2-3 16,0-10-7-16,14 16-28 16,-23-8-1-16,-3 17-2 0,-29 0 0 15</inkml:trace>
  <inkml:trace contextRef="#ctx0" brushRef="#br1" timeOffset="91941.2587">2001 3779 114 0,'-33'7'42'0,"51"-8"-1"16,39-28-1-16,44-9-38 15,36-7 0-15,28-3-1 16,15 0 0-16,0 4-4 15,2 18-25-15,-18-4-11 0,-17 17-4 16,-30 0 0-16,-22 15-1 16</inkml:trace>
  <inkml:trace contextRef="#ctx0" brushRef="#br1" timeOffset="92635.2984">5060 2540 100 0,'0'0'38'16,"-13"19"2"-16,2 20-1 15,-13 15-38-15,4 12 0 16,3 9 0-16,-3 16 1 15,5 5 0-15,3 5-1 16,0-7 2-16,5-7-2 16,4-9 0-16,0-12 0 0,3-16 0 15,4-18-1-15,3-21 1 16,3-25 0-16,6-21-1 15,4-18 1-15,2-21 0 16,2-13 1-16,4-17-1 16,1-15 0-16,1-5 0 15,3-1 0-15,-4 11 1 16,-3 14-2-16,-4 19 1 15,-3 19-1-15,-2 21 1 16,2 29-1-16,-3 21 1 16,5 20 1-16,-3 11-2 15,5 4 2-15,3 3-3 16,-1 5 3-16,-3-1-3 0,-10-4 1 15,-10-3 0-15,-12-4-2 16,-14-4 1-16,-17-5-1 16,-3-2-1-16,-7-15-2 15,7 6-8-15,-10-24-16 16,25 6-12-16,4-13 1 15,25 11-1-15,13-23 1 16</inkml:trace>
  <inkml:trace contextRef="#ctx0" brushRef="#br1" timeOffset="93023.3206">5864 2891 103 0,'-19'0'39'0,"0"11"0"0,-20-4 0 15,4 14-34-15,-21 3-1 16,-4 14 0-16,-2 2 0 16,2 9-1-16,4-5 0 15,9 1-1-15,16-7 0 16,13-9-1-16,20-13 0 15,23-14-1-15,15-16 0 16,17-11 0-16,11-11 1 16,8-9-1-16,-2-5 0 15,0-6 0-15,-13 9 0 16,-8 3 1-16,-14 14-1 15,-17 9 0-15,-10 16-1 0,-15 15 1 16,-9 19 0 0,-6 7-1-16,0 12-2 0,0 3 0 15,12 8-3-15,2-11-1 16,28 11-15-16,-1-27-16 15,31-1-2-15,6-24 1 16,17-4 0-16</inkml:trace>
  <inkml:trace contextRef="#ctx0" brushRef="#br1" timeOffset="93534.3498">6540 2909 122 0,'-35'-7'41'16,"-21"-1"0"-16,2 27-3 15,-7-3-34-15,5 9-1 16,4 8-1-16,16 4 0 0,14 1 0 15,18-4-2-15,24-10 0 16,17-3 0-16,14-12 0 16,14-9 0-16,6-10 0 15,0-12 0-15,-2-7 0 16,-5-6 0-16,-11-6 0 15,-10 1 0-15,-8 4 0 16,-13 1 0-16,-8 10 0 16,-10 15 0-16,-4 10 0 15,-17 37 0-15,-6 19 0 16,-12 26-2-16,-9 22 2 15,-9 18-1-15,-3 11 1 16,-2 3 0-16,1-4 0 16,8-9 0-16,2-23 0 0,14-18 0 15,4-27 1-15,10-21 1 16,3-24-2-16,8-22 0 15,3-19 0-15,9-15 0 16,3-18 0-16,4-17 0 16,11-14 0-16,10-10 0 15,9-5 0-15,9 4 0 16,2 6 0-16,8 9 0 15,4 14-2-15,-3 11-4 16,14 31-12-16,-24-7-5 16,16 35-6-16,-23-15-8 15,15 21-4-15,-14-10-2 16,8 8 3-16</inkml:trace>
  <inkml:trace contextRef="#ctx0" brushRef="#br1" timeOffset="93887.37">7060 2964 110 0,'2'11'39'16,"25"8"1"-16,2-17 0 15,20-4-35-15,5-9-2 16,5-3 0-16,0-8-1 15,-5-2-1-15,-6-8 1 16,-12 0-1-16,-9-5-1 16,-13 2 1-16,-14 4-1 15,-13 10 1-15,-16 11 0 16,-12 15 1-16,-9 11-1 0,-5 16 2 15,-1 18-3-15,7 9 0 16,6 10 0-16,10-3 0 16,19-1 0-16,24-12 0 15,24-5-13-15,7-28-10 16,45 4-7-16,2-32-13 15,29-4 1-15,6-23-3 16,23 4 3-16</inkml:trace>
  <inkml:trace contextRef="#ctx0" brushRef="#br1" timeOffset="94324.395">8697 2540 102 0,'-17'5'40'0,"-27"3"2"16,1 27 0-16,-13-3-36 16,6 7 0-16,9 2-3 15,12-2 1-15,22-10-2 16,23-5-1-16,23-12-1 0,26-9 0 15,14-2 0-15,6-2 0 16,5 1 0-16,-3 3 0 16,-17 10 0-16,-17 11 0 15,-22 11 0-15,-25 12 0 16,-23 6 0-16,-17 5-1 15,-10 1 0-15,-7-6-1 16,1-2-4-16,4-24-8 16,23 4-10-16,-4-36-8 15,27 5-8-15,7-36-1 16,19 0-1-16,2-18 2 15</inkml:trace>
  <inkml:trace contextRef="#ctx0" brushRef="#br1" timeOffset="94472.4035">8814 2490 119 0,'-21'-16'44'15,"21"16"0"-15,0 0-4 16,38 12-42-16,21 2-17 16,9-24-13-16,32 14-11 15,15-13 0-15,29 4-2 16</inkml:trace>
  <inkml:trace contextRef="#ctx0" brushRef="#br1" timeOffset="94961.4315">10334 2678 101 0,'-22'2'40'16,"-14"0"0"-16,9 25-1 16,-5 3-34-16,5 12-1 15,-1 3 0-15,11 10-1 16,8-1 0-16,8 1-2 0,11-10 1 15,15-6-1-15,14-16-1 16,9-15 1-16,6-9-1 16,0-13 0-16,1-10 0 15,-10-12 0-15,-12-4 0 16,-13-6-1-16,-14 1 0 15,-17 2-1-15,-7 4 0 16,-11 6 0-16,0 12-1 16,-1 4-2-16,9 13-1 15,1-3-12-15,34 22-11 16,6-11-10-16,27 10-1 15,15-14 0-15,27 0 1 0</inkml:trace>
  <inkml:trace contextRef="#ctx0" brushRef="#br1" timeOffset="95179.4439">11393 2232 107 0,'-65'-12'39'0,"1"36"2"16,-16 15-2-16,9 30-36 15,2 20-2-15,8 14 1 16,12 11-2-16,7 5 0 16,18 0-4-16,10-24-6 15,27-2-27-15,-4-32-4 16,13-11 2-16,-4-25-2 0</inkml:trace>
  <inkml:trace contextRef="#ctx0" brushRef="#br1" timeOffset="95352.4538">10783 2781 124 0,'-24'-24'42'16,"24"24"1"-16,10-17-5 16,25 13-36-16,24-4-4 15,14-15-12-15,31 18-14 16,-2-20-15-16,20 8 0 15,-4-13-2-15,17 12 2 16</inkml:trace>
  <inkml:trace contextRef="#ctx0" brushRef="#br1" timeOffset="95991.4904">12553 2658 99 0,'-24'-12'39'0,"-13"-6"1"16,-2 24-1-16,-16 1-32 16,10 16-1-16,-5 4-2 15,13 14-1-15,2 0 0 16,12 7-1-16,9-1 0 15,13-4-1-15,11-4 0 16,15-12-1-16,5-6 1 16,7-8-1-16,6-12 0 15,4-11 1-15,-3-10-1 16,4-2 0-16,-6-9 0 15,0-6 0-15,-5-7-1 16,4-2 0-16,-7 0 1 16,-7 6-1-16,-5 10 0 15,-6 5 0-15,-6 16 0 16,-5 20 0-16,-5 23 1 0,-3 23 0 15,-3 25 0-15,0 17 0 16,-5 16 0-16,-3 13 0 16,-4 6 1-16,-9-5 0 15,-8-1 0-15,-11-12 0 16,-11-13 0-16,-5-12 1 15,-17-20-1-15,1-14-1 16,-5-19 0-16,8-18-1 16,8-21-1-16,11-21-2 15,22-20-5-15,7-36-11 16,47 1-5-16,1-47-7 15,37 1-9-15,9-19-1 16,20 7 2-16</inkml:trace>
  <inkml:trace contextRef="#ctx0" brushRef="#br1" timeOffset="96381.5127">13021 2741 89 0,'20'14'40'0,"-20"-14"1"15,21 23-2-15,-19-12-18 16,7 10-18-16,-5 3-1 15,-2 12 1-15,-3 1-2 16,-6 9 1-16,-4 3 0 16,-5-2-1-16,-2-3 0 15,1-5 1-15,0-9-2 16,6-10 1-16,11-20 0 15,0 0-1-15,6-30 0 0,10-9 0 16,7-5 0-16,5-15 0 16,3-8 1-16,3-4-1 15,-4 9 0-15,-2 9 1 16,-9 12-1-16,-5 8 1 16,-1 10-1-16,-2 14 1 15,-1 14-1-15,1 6 0 16,9 1-2-16,2-2 0 15,19-4-2-15,4-8-4 16,24 7-12-16,-14-22-6 16,22 14-7-16,-14-22-9 15,4 16 0-15,-15-14 0 16</inkml:trace>
  <inkml:trace contextRef="#ctx0" brushRef="#br1" timeOffset="96718.532">13618 2753 111 0,'-41'25'41'16,"19"7"0"-16,7-18-1 15,26 9-36-15,15-15-2 16,14-4-1-16,12-6 0 16,10-3-1-16,4-8 0 15,4-1 0-15,-7-8 0 16,-8 0 1-16,-10-3-1 15,-12 0 0-15,-16-1 0 16,-13 3 1-16,-17 4-1 16,-15 4 1-16,-16 11 0 15,-13 12 0-15,-12 10 1 0,-3 8-1 16,1 10 0-16,5 9 1 15,14 6-2-15,14 3 0 16,24-2-2-16,23-10-2 16,25 2-6-16,10-24-10 15,35 12-7-15,-10-33-9 16,19 1-6-16,-6-22-1 15,9 1 2-15</inkml:trace>
  <inkml:trace contextRef="#ctx0" brushRef="#br1" timeOffset="97079.5526">14286 2847 97 0,'8'20'38'0,"6"-16"2"15,21 6-2-15,3-12-33 16,11-1 0-16,-3-9-1 15,3 1-1-15,-10-11 0 16,-4 2-1-16,-8-7-1 16,-10 0-1-16,-9-2 1 15,-9 2-1-15,-11 7 0 16,-11 3 1-16,-16 12 0 15,-12 13 1-15,-12 10 0 16,1 9 1-16,-4 9-1 16,9 9 0-16,10 0-1 15,14 2 1-15,27-3-2 16,20-12-2-16,24-2-2 0,11-14-2 15,22 3-11-15,-10-30-7 16,26 11-5-16,-16-24-12 16,9 2 0-16,-12-12 0 15,-1 3 2-15</inkml:trace>
  <inkml:trace contextRef="#ctx0" brushRef="#br1" timeOffset="97388.5703">15006 2710 114 0,'-20'2'42'0,"0"22"-1"15,-17 3 0-15,1 12-36 16,-3 6-2-16,5 6-1 15,2-5 0-15,11 0-1 16,5-10 0-16,11-7 0 0,13-17 1 16,12-15-2-1,16-14 0-15,3-15 0 0,11-3 0 16,3-10 0-16,4-7 0 15,3-2 0-15,-5 6 0 16,-9 14 0-16,-9 12 0 16,-3 16 0-16,-13 12 0 15,-5 12 0-15,-8 12 0 16,-6 12 0-16,3 6-9 15,-10-14-9-15,24 14-6 16,-16-35-2-16,33 14-7 16,-15-32-3-16,20-1-8 15,1-16 2-15</inkml:trace>
  <inkml:trace contextRef="#ctx0" brushRef="#br1" timeOffset="98145.6136">16647 2204 99 0,'-9'-11'39'16,"9"11"2"-16,0 0-2 15,-16 6-36-15,9 13 0 16,2 15 0-16,-4 17-1 15,-4 12 3-15,-3 15-1 16,1 8-1-16,-3 4-1 0,2-2 0 16,3-9 0-16,4-13 0 15,3-14 0-15,11-13-3 16,1-21 2-16,9-11-1 15,0-11 0-15,7-12 0 16,1-7 0-16,3-6-1 16,0-8 1-16,2-6 1 15,2 2-2-15,1-1 1 16,3 9-1-16,0 6 2 15,0 10-2-15,7 9 2 16,2 14-1-16,-4 13 0 16,2 11 0-16,-3 4-1 15,-4 2 1-15,-6 5-1 16,-10-3 1-16,-16-5-1 0,-15-2 1 15,-10-7 0-15,-16-6 0 16,-13-5 0-16,-8-6 0 16,-2-9-1-16,2-4-1 15,4-7-3-15,27 2-5 16,5-20-8-16,38 20-7 15,1-27-4-15,38 18-12 16,7-10 1-16,23 12 0 16</inkml:trace>
  <inkml:trace contextRef="#ctx0" brushRef="#br1" timeOffset="98830.6528">17612 2613 90 0,'0'0'40'0,"-16"-13"0"15,-5 18 2-15,-23-4-27 0,-3 16-11 16,-8 5 0-16,1 8 0 15,-3 7 0-15,6 4-3 16,8-1 2-16,16 3-2 16,16-5-1-16,19-10 0 15,20-7 0-15,19-9 0 16,16-10-2-16,7-13 1 15,8-7-1-15,-2-9 0 16,-3-9 0-16,-9-7 1 16,-16-2-2-16,-16 1 0 15,-17 3 2-15,-15 4 0 16,-13 7 2-16,-13 7-1 0,-9 10 0 15,-3 9 2-15,1 4 0 16,7 5 1-16,8 5-1 16,13 1 1-16,20-2-3 15,18 1 3-15,15-8-3 16,16 4 0-16,10-6 0 15,6-4 0-15,3 3 0 16,-10-2 0-16,-7 0 0 16,-15 3 0-16,-12 0 1 15,-18 1-1-15,-17-1 2 16,-14 22-2-16,-14-3 2 15,-13 8-1-15,-7 5 2 16,1 3-5-16,1 8 4 16,6 1-2-16,16-2 0 15,15-6-2-15,19-3 2 0,17-16-2 16,17-7 2-16,11-11-1 15,8-14 1-15,3-10-1 16,-3-11 1-16,-10-8 0 16,-14-4 0-16,-13-2-2 15,-14 2 1-15,-16 4 0 16,-15 7-1-16,-10 12 1 15,-9 11-1-15,6 6 1 16,-2 12-1-16,12 2 0 16,17 13-8-16,5-19-7 15,32 21-3-15,-3-31-6 16,39 15-1-16,-9-31-7 15,29 10-2-15,-5-23-5 16</inkml:trace>
  <inkml:trace contextRef="#ctx0" brushRef="#br1" timeOffset="99040.6648">18994 1919 97 0,'-24'16'40'0,"-14"16"2"16,3 32-4-16,-13 14-31 15,8 11-5-15,3 8-1 16,3 11 1-16,6-5-1 15,5-2-1-15,8-8-1 16,6-19-2-16,16-4-9 16,-8-35-14-16,27-2-14 15,-6-29 0-15,16-5-1 16,0-17 2-16</inkml:trace>
  <inkml:trace contextRef="#ctx0" brushRef="#br1" timeOffset="99318.6807">18959 2520 113 0,'-45'15'42'0,"8"23"4"16,-13-15-7-16,14 16-34 16,11-3-2-16,12-5 1 15,17-6-1-15,16-4-3 16,19-6 0-16,8-6 0 15,10-1 0-15,9-5 0 16,5-3-2-16,-1-3 1 16,1 6-1-16,-6 0-1 15,-4 4-3-15,-10-5-5 0,12 20-8 16,-26-22-4-16,17 20-5 15,-19-21-4-15,15 11-8 16,-10-11-1-16,4 3 2 16</inkml:trace>
  <inkml:trace contextRef="#ctx0" brushRef="#br1" timeOffset="99431.6871">19887 2802 114 0,'0'0'41'0,"5"-26"-3"16,-9 4-15-16,4 22-61 15,-4-28-3-15,4 28-1 16,-13-22 0-16</inkml:trace>
  <inkml:trace contextRef="#ctx0" brushRef="#br2" timeOffset="103030.893">1241 4569 78 0,'0'0'38'0,"0"0"-1"15,0 0 2-15,0 0-31 0,3 26-2 16,-8 2-2-16,4 11 0 15,-7 7 0-15,2 7-3 16,-8 4 1-16,5 1-3 16,1-3-2-16,-4-14-5 15,18 3-27-15,-8-23-4 16,17-10 1-16,-4-16 0 15</inkml:trace>
  <inkml:trace contextRef="#ctx0" brushRef="#br2" timeOffset="103389.9135">1348 4123 89 0,'-40'-48'37'0,"-11"19"1"16,-2 39 1-16,-18 23-34 15,13 40-1-15,-8 27-1 16,4 31 0-16,5 25-1 15,5 15-1-15,12-1 0 16,20-9 0-16,26-22 1 16,31-34-1-16,28-44 1 15,30-47-1-15,23-52 1 16,31-41 0-16,12-33-1 15,2-19 1-15,-17-14-1 16,-28 0 0-16,-30 5-1 16,-41 11 2-16,-47 18-2 15,-45 18 0-15,-37 22 1 16,-32 16 0-16,-12 23-2 0,-9 22 0 15,2 25-4-15,11 5-11 16,50 31-22-16,20-4-4 16,39 9 0-16,25-5-3 15</inkml:trace>
  <inkml:trace contextRef="#ctx0" brushRef="#br2" timeOffset="142565.1542">2478 4299 80 0,'0'0'37'15,"13"18"-2"-15,-13-4 1 16,-2 10-35-16,-6 10 0 16,3 13 1-16,-5 5 1 15,-3 14-1-15,-5 4 2 0,-3 6-2 16,0-2 1-1,0 2-2-15,4-9 1 0,-1-9-1 16,2-11 0-16,5-14 0 16,5-13 0-16,6-20 0 15,0 0-1-15,15-29 1 16,-1-7-1-16,5-11 2 15,0-15-1-15,4-11 0 16,5-10-1-16,2-7 2 16,4-1-2-16,0 5 1 15,3 4 0-15,2 9 0 16,2 11 0-16,-2 17 1 15,-2 17-1-15,-4 13-1 16,0 14 0-16,-9 9 0 16,-2 7-1-16,-8 9 1 0,-5 11-2 15,-9 1 1-15,-9 5 0 16,-10 7 1-16,-7-1 0 15,-7 1 1-15,-8 1-1 16,0-10 0-16,-4-5 1 16,7-6-2-16,5-7 1 15,7-6 0-15,11-6 0 16,15-9 1-16,5 13-1 15,14-6 0-15,9 4 0 16,4 5 1-16,6 5-1 16,7 2 0-16,1 4-3 15,-6 0 0-15,2 6-2 16,-7-16-18-16,9 11-15 15,-11-16-1-15,10 1 0 0,-9-16 0 16</inkml:trace>
  <inkml:trace contextRef="#ctx0" brushRef="#br2" timeOffset="142931.1752">3161 4719 95 0,'-9'11'38'0,"18"8"1"16,-9-19-4-16,34 13-32 15,-1-11 0-15,11-2 0 16,6-7-1-16,2-4-1 16,0-6 0-16,-5-5 0 15,-7-7 0-15,-9-2-2 0,-12-5 2 16,-11 2-1-16,-15-3 0 15,-10 6 0-15,-13 3 1 16,-6 12 0-16,-14 14 1 16,-3 14 0-16,-3 21-1 15,-1 10 0-15,7 14 0 16,11 5 1-16,12 2-1 15,20-2-1-15,22-6 0 16,21-13-4-16,25-12 0 16,10-19-11-16,34-1-19 15,-8-20-7-15,14-4 0 16,-11-10 0-16</inkml:trace>
  <inkml:trace contextRef="#ctx0" brushRef="#br2" timeOffset="143473.2062">4026 4711 92 0,'-21'17'39'15,"-9"-4"0"-15,14 14-1 16,-2 0-33-16,1 9-2 16,6 3 1-16,0 7-2 15,2 2 2-15,2 2-3 16,0-5 1-16,6-2-1 15,-2-10-1-15,4-5 0 16,2-15 0-16,-3-13-1 16,23-10 1-16,-3-16-1 15,1-9 0-15,0-16 2 16,1-9-2-16,2-11 1 15,2-4-1-15,0-2 2 0,-6 4-2 16,3 7 2-16,0 6 0 16,-1 12-1-16,5 13 1 15,0 12-1-15,-2 14 1 16,2 9-1-16,-3 8 0 15,0 8 0-15,-2 6-1 16,-3 6 0-16,-4 3 0 16,-9 5 1-16,-4 1-1 15,-10 2 0-15,-8-2 1 16,-6 2-1-16,-6-3 2 15,-7-1-1-15,-2-2 1 16,1-2 0-16,-2 1 0 16,4 3 0-16,2 2 0 15,3 5-1-15,5 8 2 0,3 10-2 16,0 9-1-16,-1 13 1 15,1 2 1-15,1 2-2 16,2 2-4-16,-7-20-13 16,27 6-9-16,-10-31-12 15,18-15 0-15,12-33-2 16,16-16-1-16</inkml:trace>
  <inkml:trace contextRef="#ctx0" brushRef="#br2" timeOffset="143865.2286">4653 4704 93 0,'5'16'39'0,"-5"-16"0"15,32 15 0-15,-9-15-37 16,19-4-1-16,8-5 1 16,7-9-1-16,-1-4-1 15,-4-8 1-15,-6 0-1 16,-9-5 1-16,-13 1 0 15,-11-2-1-15,-12 4 1 16,-13 3 0-16,-12 10 1 16,-6 11-1-16,-11 11 1 15,-3 14-1-15,-8 13 0 16,3 12 0-16,8 9 0 0,7 5 0 15,15-1-2-15,14-4 0 16,25-3-3-16,18-20-5 16,26 1-11-16,2-27-12 15,27-2-8-15,1-19-1 16,12 0 1-16</inkml:trace>
  <inkml:trace contextRef="#ctx0" brushRef="#br2" timeOffset="144216.2487">5566 4523 104 0,'-63'33'41'16,"-7"-3"1"-16,4 14-1 16,3 0-37-16,16-2-1 0,18-1-2 15,17-8 1-15,26-6-1 16,17-13 0-16,18-12-1 15,12-10 0-15,9-10 0 16,2-10 0-16,-9-10 0 16,1-4 0-16,-17-3 0 15,-9 2 0-15,-15 2 1 16,-11 10-1-16,-10 8 0 15,-7 10 0-15,-8 19 0 16,-5 11 0-16,1 14 0 16,0 7-2-16,8 7-1 15,5-2 0-15,19 1-8 16,2-22-7-16,30 1-6 15,-6-33-7-15,29-3-9 0,2-24-1 16,14-9 2-16</inkml:trace>
  <inkml:trace contextRef="#ctx0" brushRef="#br2" timeOffset="144399.2591">6469 4084 100 0,'-29'34'39'0,"0"30"2"15,-22 8-3-15,9 20-26 16,-6 2-11-16,4 1-2 15,7-5-2-15,-1-18-13 16,29 6-11-16,-13-31-14 16,24-8 1-16,-6-24-2 0,17-11 2 15</inkml:trace>
  <inkml:trace contextRef="#ctx0" brushRef="#br2" timeOffset="144567.2688">6054 4512 113 0,'-7'-14'43'16,"16"19"-1"-16,4-3 0 15,21 4-39-15,10 4-6 16,8-10-9-16,28 11-7 16,-3-25-6-16,33 20-10 15,1-20-8-15,20 6-2 16,5-11 2-16</inkml:trace>
  <inkml:trace contextRef="#ctx0" brushRef="#br2" timeOffset="145284.3098">7733 4846 86 0,'0'0'36'0,"-7"-15"0"15,7 15-2-15,-25-26-30 16,2 1-1-16,-8-6-1 16,-4-6 1-16,-9-8-1 0,-4-9 1 15,-6-6-1-15,1-6 0 16,0-9 0-16,10-3 1 15,10-2-1-15,10 2-1 16,17 1 0-16,12 7 1 16,18 9-1-16,9 8 0 15,13 10 0-15,1 14 0 16,5 12-1-16,-2 13 0 15,-9 13 0-15,-8 15 0 16,-13 17 0-16,-19 15 0 16,-16 16-1-16,-17 15 1 15,-22 12 0-15,-6 8 0 16,-8-1 1-16,3-1 0 15,6-10 0-15,14-12-1 0,24-12 0 16,22-21 0-16,31-23 0 16,33-24-4-16,37-8-9 15,6-33-8-15,33 5-9 16,-15-18-10-16,13 2-2 15,-13-4 1-15</inkml:trace>
  <inkml:trace contextRef="#ctx0" brushRef="#br2" timeOffset="145839.3415">8616 4403 66 0,'0'-28'38'0,"2"11"0"16,-11-3 1-16,9 20-17 16,-30-10-16-16,8 17-1 15,-9 5-1-15,-2 15 0 16,-9 4-1-16,3 9-1 15,2 3 0-15,3 2 0 16,7-1-1-16,8-4 0 16,10-6 0-16,11-8-1 0,10-11 0 15,14-8 1-15,4-9-1 16,7-10 1-16,4-9 0 15,0-5-1-15,0-5 1 16,-2-4-1-16,-11 2 0 16,0 1 0-16,-9 6 0 15,-5 2 0-15,-5 11-1 16,-9 13 1-16,0 0-1 15,3 28 0-15,-6 5-1 16,-2 3-1-16,5 8-1 16,0-1 0-16,12 4-3 15,0-15-3-15,18 7-11 16,-6-31-6-16,25 6-3 0,-9-21-7 15,13-4 0-15,-7-13 1 16</inkml:trace>
  <inkml:trace contextRef="#ctx0" brushRef="#br2" timeOffset="146155.3596">9115 4387 92 0,'-10'-20'38'0,"10"20"2"16,-13-18-2-16,13 18-33 15,-2 19-1-15,2 5-1 16,0 10 0-16,1 8-1 15,-1 6-1-15,1 8 0 16,2 0 0-16,-1-3 1 16,8-5-2-16,-4-8 2 0,10-13-2 15,4-12 2-15,8-19-1 16,6-14-1-16,7-14 1 15,8-11 0-15,-7-10-1 16,7-5 0-16,-7-4-2 16,-4-1-1-16,-2 6-2 15,-15 2-4-15,5 23-8 16,-26-7-8-16,14 29-7 15,-23-4-6-15,9 14-2 16,-13 16 3-16</inkml:trace>
  <inkml:trace contextRef="#ctx0" brushRef="#br2" timeOffset="147147.4163">9559 4572 96 0,'18'6'38'16,"-6"-18"0"-16,16 3-3 15,4-9-32-15,10-6-1 16,7-4 0-16,-2 0-1 16,2-1 0-16,-4-1-1 15,-12 4 1-15,-5 2 0 16,-18 3 1-16,-10 6-1 15,-16 1 0-15,-6 9 1 16,-11 5-1-16,-7 10 0 16,-2 12 0-16,-5 4 1 0,9 9-1 15,2 3 1 1,12 3-1-16,11 0 0 0,13-6 0 15,22-5 0-15,14-10 0 16,17-11-1-16,14-10 1 16,9-6-1-16,4-8 0 15,0-4 0-15,-6-5 1 16,-9 1-1-16,-11 0 0 15,-12 6 0-15,-17 6 0 16,-10 4 0-16,-15 7 0 16,0 0 0-16,-24 26-1 15,1 0 1-15,-4 5 0 16,2 4-1-16,-2 5 1 15,6-5-1-15,5-2 1 0,7-7 0 16,11-9 0-16,-2-17 0 16,23-1 0-16,-2-18 1 15,7-9-1-15,-3-11 1 16,5-7-1-16,-2-7 0 15,-2 1 1-15,-2 1-1 16,-2 6 0-16,-3 9 0 16,-3 6 0-16,4 10 1 15,3 10-1-15,3 7 0 16,7 7 0-16,5 3 0 15,8 4 0-15,5-2 0 16,3 1 0-16,-2-2 0 16,0-4 0-16,-2-3-1 15,-11-2 1-15,-10-4 0 16,-12-4 0-16,-17 9 0 0,0-13 0 15,-13 10 0-15,-20 5 0 16,-10 9 1-16,-4 8-1 16,-10 10 1-16,1 8-1 15,4 7 1-15,9 5 0 16,11 1 0-16,17-2-1 15,16-5 1-15,20-11-1 16,12-11 0-16,14-14 0 16,7-12 0-16,5-17 0 15,3-9 0-15,-3-10 1 16,-8-6-1-16,-4-5 0 15,-6-4 0-15,-10 7 1 16,-7 8-1-16,-4 11 0 16,-14 13-1-16,-6 17 1 0,-14 13-1 15,-3 12-1-15,-2 12 0 16,1 11-3-16,1 0-1 15,12 9-6-15,0-16-4 16,25 7-4-16,-6-28-4 16,32 10-2-16,-8-30-1 15,26 9-1-15,-13-29 2 16,16 4 3-16,-7-10 0 15</inkml:trace>
  <inkml:trace contextRef="#ctx0" brushRef="#br2" timeOffset="147597.4421">11609 4347 98 0,'-23'-22'39'0,"-1"19"2"15,-20 2-1-15,7 19-33 16,-15 7-2-16,2 10-1 0,3 8 0 16,9 4-2-16,10-1 0 15,14-1 0-15,14-7-1 16,15-9 0-16,14-9-1 15,9-13 1-15,6-13-1 16,1-9 0-16,3-7 0 16,-4-10 0-16,-7-4 0 15,-3-2 0-15,-4 1 0 16,-11 7-1-16,-5 6 1 15,-6 12-1-15,-8 12 1 16,0 18-1-16,-8 19 1 16,-7 14 0-16,-5 16-1 15,-9 14 0-15,-7 5 3 16,-3 10-3-16,-8-1 2 0,0-5-1 15,-5-7 1-15,-2-8-1 16,1-14 1-16,4-13-1 16,2-13 0-16,8-17 0 15,3-13-2-15,7-18-2 16,15-12-6-16,-1-27-2 15,20-2-5-15,-6-33-3 16,30 15-6-16,-12-30-2 16,25 24-2-16,-6-19 0 15,14 18 2-15,3 9-1 16</inkml:trace>
  <inkml:trace contextRef="#ctx0" brushRef="#br2" timeOffset="147988.4644">12133 4408 96 0,'0'0'39'0,"0"28"1"16,-12-11-1-16,5 15-35 15,-8 4-1-15,-1 4-1 16,1 6-1-16,0-4-1 15,8 2-3-15,0-11-1 16,16 3-14-16,-9-36-10 16,27 11-12-16,-4-25 1 15,13-7-1-15,-6-18 1 16</inkml:trace>
  <inkml:trace contextRef="#ctx0" brushRef="#br2" timeOffset="148446.4906">12063 4048 111 0,'-32'-6'40'0,"-4"2"-1"15,20 15-1-15,16-11-37 16,8 16-1-16,19-3-2 16,12-3 0-16,14 4-1 15,7 1 1-15,2 5-1 16,6 2 0-16,-9 4 1 15,-7 4 0-15,-11 3 1 16,-11 6 1-16,-14 2 2 16,-9 1 0-16,-11 0 1 15,-6 2 1-15,-2-3-1 16,-4 2 1-16,3-4-2 15,2-5 1-15,4-7-2 16,7-1 1-16,5-13-1 0,9-6-1 16,5-10 1-16,8-10 0 15,3-8-1-15,3-4 1 16,3-8 0-16,-3-5 0 15,2-4 0-15,-5 1 0 16,-7 6-1-16,-2 5 1 16,-4 9-1-16,-4 10 0 15,-13 11-1-15,18 20-1 16,-12 12-2-16,-1 5-2 15,11 16-9-15,-9-15-5 16,27 20-4-16,-14-24-6 16,26 10-1-16,-13-24-7 15,20 2 0-15</inkml:trace>
  <inkml:trace contextRef="#ctx0" brushRef="#br2" timeOffset="148912.5173">13244 4490 86 0,'-18'-28'40'0,"-15"-5"0"16,3 24 1-16,-21 2-25 15,7 17-10-15,-7 14-1 16,6 15-1-16,2 6 0 16,8 9-2-16,11-3-1 15,19-4 0-15,15-8 0 16,17-9-1-16,8-16 0 15,11-11 0-15,6-11 0 16,3-12 0-16,-2-12 0 0,-4-8 0 16,-5-4 0-16,-4-2 0 15,-5 3 0-15,-5 7 0 16,-9 7 0-16,-7 16 0 15,-14 13 0-15,4 29 0 16,-15 17-1-16,-10 21 1 16,-11 17 0-16,-9 18 0 15,-8 7 1-15,-4 5-2 16,-9-1 2-16,-3-10-1 15,0-10 1-15,-2-11-1 16,5-17 0-16,7-17 3 16,5-20-3-16,3-17-1 15,16-14-1-15,6-18-2 16,15-9-5-16,3-33-3 0,23-2-6 15,-6-33-4-15,32 13-5 16,-11-22-1-16,28 16-3 16,-8-11-7-16,17 16 5 15</inkml:trace>
  <inkml:trace contextRef="#ctx0" brushRef="#br2" timeOffset="149122.5293">13723 4791 122 0,'-49'12'43'16,"11"-4"0"-16,3-18-5 0,-1-15-49 15,36 9-6-15,-5-21-3 16,29 21-5-16,-18-22-8 15,25 16-3-15,-7-9-8 16,2 6 4-16</inkml:trace>
  <inkml:trace contextRef="#ctx0" brushRef="#br2" timeOffset="149904.574">14991 4011 76 0,'9'-42'38'16,"-17"-5"-2"-16,-1 15 3 16,-17-4-22-16,1 20-11 15,-13 6-1-15,3 22-1 16,-12 17 0-16,2 18 0 15,-6 17-1-15,-6 16-1 16,1 12 0-16,0 8 0 16,7 1-1-16,8-4-1 0,10-8 1 15,16-12-1-15,15-14 1 16,17-16-1-16,14-22 1 15,15-12 0-15,11-19-1 16,0-7 1-16,3-11-1 16,-6-3 1-16,-8 1-1 15,-8 3 0-15,-8 3 0 16,-8 8 0-16,-13 8 0 15,-9 4-1-15,4 22 0 16,-9-2-1-16,2 4-1 16,-3-2-1-16,9 5-1 15,3-8-3-15,22 3-9 16,-5-27-4-16,29 11-5 15,-9-27-2-15,25 10-1 16,-11-26-7-16,13 7 1 0</inkml:trace>
  <inkml:trace contextRef="#ctx0" brushRef="#br2" timeOffset="150249.5938">15447 4396 106 0,'-14'-11'40'16,"-16"0"1"-16,5 20-2 16,-15 5-34-16,4 14-1 15,-4 7-2-15,4 8 0 16,1 4 0-16,8 5-1 15,12-3 0-15,11-4 0 16,14-8-1-16,14-12 0 16,12-12 0-16,12-12 0 0,4-11 0 15,1-11-1-15,-2-13 0 16,-7-4 0-16,-7-6 1 15,-12-3-1-15,-9 0 0 16,-12 1 0-16,-7 6-1 16,-12 8 1-16,-5 11 0 15,-4 10-1-15,2 9 0 16,-1 7-1-16,9 11-1 15,5 1-4-15,22 10-8 16,-3-16-6-16,30 13-5 16,-6-21-2-16,26 9-6 15,-2-12-3-15,15 0 3 16</inkml:trace>
  <inkml:trace contextRef="#ctx0" brushRef="#br2" timeOffset="150557.6114">15982 4407 112 0,'-18'4'40'15,"-21"-7"1"-15,2 22-1 16,-4-4-36-16,-5 13 0 15,5 4-2-15,4 6-1 16,10 1 0-16,11 4 0 16,14-4 0-16,13-7 0 15,13-7-1-15,14-12 0 16,8-10 1-16,3-10-1 15,6-12 1-15,-5-8-1 16,-7-8 0-16,-7-4 0 16,-13-6-1-16,-9-1 0 15,-5 2-1-15,-14 2-2 16,-2 11 0-16,-6 1-2 0,4 20-5 15,-9-7-6-15,19 28-4 16,-11-13-5-16,24 24-2 16,-14-22-2-16,38 32-7 15,-6-15 1-15</inkml:trace>
  <inkml:trace contextRef="#ctx0" brushRef="#br2" timeOffset="150955.6341">16573 4438 78 0,'1'-25'41'16,"-2"9"-2"-16,-22-11 2 15,-2 21-11-15,-10-7-26 16,-5 11 0-16,-5 7-1 16,1 15 0-16,1 9-1 0,6 12-1 15,9 4 0-15,13 6 0 16,12-6-1-16,14-4 1 15,17-9-1-15,14-20 0 16,13-14 1-16,17-22-1 16,9-18 1-16,3-15 0 15,5-14 0-15,-1-12 1 16,-7-6-2-16,-10-3 0 15,-6 3 0-15,-21 12 0 16,-13 14 0-16,-18 22 0 16,-19 27 0-16,-15 27 0 15,-18 30 0-15,-7 24 0 16,-10 20 0-16,-3 6-5 15,9 13-6-15,2-19-3 0,26 4-4 16,-4-36-4-16,37 3-5 16,-8-39-3-16,36 5-1 15,-5-32-3-15,18-4 2 16</inkml:trace>
  <inkml:trace contextRef="#ctx0" brushRef="#br2" timeOffset="151530.667">18758 3828 113 0,'-21'-61'40'15,"5"12"2"-15,-12-4-8 16,-6 17-32-16,-3 16 0 16,-2 25-1-16,-12 21 0 15,-5 26 0-15,-6 22 1 16,-5 14-2-16,0 14 1 15,3 6-1-15,11 5 0 16,11-7-2-16,14-5-1 16,14-15-3-16,23-7-9 15,-1-29-8-15,29 4-6 16,-13-33-3-16,11-5-8 0,-7-21-1 15,0-6 2-15</inkml:trace>
  <inkml:trace contextRef="#ctx0" brushRef="#br2" timeOffset="152262.7089">17997 4305 107 0,'-40'-13'42'0,"19"16"-1"16,9-3-1-16,26-1-36 15,13 6-3-15,21-2 0 16,18 0-1-16,12-2 1 15,12-1-1-15,6-1 0 16,4 0 0-16,-4-4 0 16,-9 1 0-16,-15 3 0 15,-16 0 1-15,-16 2-1 0,-14 2 0 16,-26-3 0-16,-2 15 0 15,-20 1 1-15,-10 5-1 16,-9 6 1-16,-6 7-1 16,1 8 0-16,3 0 0 15,11 2 1-15,11-6-1 16,15-3 0-16,16-11 0 15,17-8-1-15,14-13 1 16,8-11 0-16,7-10-1 16,3-9 1-16,-4-10-1 15,-5-4 1-15,-11-5 0 16,-9-5 0-16,-11 1 0 0,-10 4 1 15,-10 3-1 1,-7 11 1-16,-3 7-1 0,-3 11 1 16,-3 8-1-16,5 10 0 15,6 9 0-15,4 7 0 16,8 2-1-16,10 2 1 15,10 3 0-15,4-5 0 16,8 1 0-16,2-1 0 16,-3-3 0-16,-4 1 0 15,-6 2 0-15,-11-4 0 16,-8 1-1-16,-9 3 1 15,-12-4 0-15,-1-1 0 16,-6-3-1-16,-4-1 1 16,1-6 0-16,6 0 0 15,5-6 1-15,12-1-1 16,5-19 0-16,13 4 1 0,13-7 0 15,0-3 0-15,8-3 0 16,4 0 1-16,0-1-1 16,0 4-1-16,-1 0-1 15,-5 1-3-15,1 8-5 16,-8-14-6-16,16 19-3 15,-20-20-4-15,24 21-6 16,-23-25-1-16,26 19-2 16,-8-16-6-16,13 4 5 15</inkml:trace>
  <inkml:trace contextRef="#ctx0" brushRef="#br2" timeOffset="160577.1845">3408 5985 76 0,'-1'-17'36'0,"-6"-8"0"16,1 10 0-16,-13-2-27 16,4 11-3-16,-11 4-1 15,-3 13 0-15,-8 4-2 16,-2 14 0-16,-1 5-1 15,2 5 0-15,3-2-1 16,8-4 1-16,9-2-1 16,9-10 0-16,14-10 0 15,18-14 0-15,12-12-1 16,10-8 1-16,9-7 0 15,5-4 0-15,0-1-1 16,-1 5 0-16,-7 9 0 16,-14 16 0-16,-17 20 0 15,-13 20-1-15,-17 22 0 16,-17 14 2-16,-15 19-2 0,-12 9 3 15,-6 6-2-15,2-6 2 16,2-7-1-16,12-15 1 16,14-18-1-16,20-14 1 15,20-27-1-15,23-19-1 16,18-23-1-16,10-17-1 15,13-7-3-15,0-18-6 16,14 4-26-16,-12-10-4 16,3 10 3-16,-17-4-3 15</inkml:trace>
  <inkml:trace contextRef="#ctx0" brushRef="#br2" timeOffset="160998.2085">4103 5961 100 0,'-11'1'38'0,"-3"2"1"15,9 12-2-15,-17 0-33 16,11 8-1-16,-9 4-1 15,7 7 1-15,-4 2-2 16,3 5 1-16,2-5 0 16,9-1-1-16,7-7 0 15,7-8 0-15,11-9 0 16,5-13-1-16,9-10 1 0,3-11 0 15,2-8-1-15,2-6 0 16,0-6 1-16,-7 2-2 16,-5 3 2-16,-4 4-2 15,-9 9 1-15,-4 10-1 16,-14 15 0-16,10 2 0 15,-11 17 0-15,-2 3-2 16,3 10-2-16,-3-3-1 16,10 11-5-16,-7-17-25 15,15 7-2-15,-2-14 0 16,18-1 0-16</inkml:trace>
  <inkml:trace contextRef="#ctx0" brushRef="#br2" timeOffset="161750.2516">4786 5949 92 0,'-4'-14'38'0,"-18"-3"2"16,2 15-2-16,-15 0-24 16,3 14-9-16,-7 2-1 15,5 10-1-15,0 4 0 16,6 4-1-16,5 3-1 15,8-1 1-15,13-1-2 16,8-9 1-16,13-4-1 16,13-10 0-16,5-10 0 15,7-7 0-15,3-7 0 16,-1-9 0-16,2-6-1 15,-11-4 1-15,-5-3 0 0,-7-1-1 16,-9 1 1-16,-3 2 0 16,-9 7 1-16,-4 6-1 15,-4 11 0-15,4 10 1 16,-20 14-1-16,6 10 0 15,-3 9 0-15,3 8 0 16,3 2-1-16,3-4-1 16,11 0 0-16,2-9-1 15,14-8-1-15,5-15 0 16,13-6-2-16,0-13 0 15,7-1 0-15,-3-12 0 16,1 1 0-16,-9-5-1 16,0 3 3-16,-11 2 2 15,-6 4 3-15,-6 7 1 16,-8 3 1-16,-2 10 2 0,0 0 1 15,-11 22 0-15,-2-5 0 16,4 11-1-16,-4 1-2 16,2 4 0-16,0-2 0 15,6-2-1-15,-2-4 0 16,4-5 0-16,3-20 0 15,15 11-1-15,-1-20 0 16,5-5 0-16,3-11 0 16,3-4 0-16,-2-7 0 15,3 0-1-15,-1-5 1 16,0 2-1-16,-6 3 1 15,-1 7-2-15,-5 8 2 16,-2 6-1-16,0 10 0 16,-11 5 0-16,9 24 0 0,-5 3 0 15,1 6 0-15,4 4-1 16,5 3-2-16,2-6 0 15,12 0-5-15,0-22-13 16,17 2-18-16,-3-27 0 16,14-3-1-16,-5-24 0 15</inkml:trace>
  <inkml:trace contextRef="#ctx0" brushRef="#br2" timeOffset="161944.2627">6035 5414 100 0,'0'0'37'16,"-28"21"2"-16,8 28-1 15,-10 10-32-15,3 15-2 0,-2 8 0 16,2 4-2-16,5 0 0 16,6-6-4-16,9-5 0 15,0-22-6-15,15 0-28 16,-10-26-4-16,11-6 1 15,-9-21-1-15</inkml:trace>
  <inkml:trace contextRef="#ctx0" brushRef="#br2" timeOffset="162230.279">5785 5829 106 0,'-14'0'40'16,"21"17"0"-16,-7-17-1 15,24 12-34-15,-2-7-2 16,8-2-1-16,7-4 1 0,3-1-1 15,0-4 0-15,-3 5 0 16,-4-3-1-16,-4 4 0 16,-6 4 0-16,-8 6 0 15,-6 3-1-15,-9 8 1 16,-4 2-1-16,-6 3-1 15,-1 6 0-15,-2-4-1 16,0 5-3-16,3-11-4 16,14 8-29-16,-7-19-3 15,17 1 0-15,-1-18 0 16</inkml:trace>
  <inkml:trace contextRef="#ctx0" brushRef="#br2" timeOffset="162395.2885">6349 5497 99 0,'-20'1'38'16,"9"10"1"-16,-1-9-4 16,12-2-39-16,16 8-31 15,2-16-4-15,13 4 2 16,-1-12-3-16</inkml:trace>
  <inkml:trace contextRef="#ctx0" brushRef="#br2" timeOffset="162597.3">6831 5321 94 0,'-14'22'40'0,"-1"19"1"16,-8 4-2-16,-1 15-33 16,0 8-1-16,1 7 0 15,1 2-1-15,2-1-3 16,4-2-1-16,2-7-2 15,7 0-8-15,-9-26-28 16,14 0-3-16,-8-20 1 16,13-9-1-16</inkml:trace>
  <inkml:trace contextRef="#ctx0" brushRef="#br2" timeOffset="162906.3177">6561 5807 99 0,'-23'-17'40'15,"23"17"1"-15,-3 16 0 16,17-2-25-16,5-6-12 15,12-5-2-15,8-4 0 16,11-4-1-16,7-7-2 16,3-4 2-16,2-4-3 15,-2 1 3-15,-7 3-3 16,-6 3 2-16,-12 5-1 15,-7 8 2-15,-14 7 1 16,-14 11-2-16,-9 9 3 16,-6 8-4-16,-11 6 3 15,1 4-3-15,-4 3 1 16,1-2-3-16,8-3-5 0,-3-19-18 15,23 2-14 1,0-26-2-16,15 4 0 0,3-25 0 16</inkml:trace>
  <inkml:trace contextRef="#ctx0" brushRef="#br2" timeOffset="163049.3259">7140 5461 108 0,'-13'-16'38'0,"-3"12"-2"16,8 21-9-16,-11-2-65 15,29 6-3-15,-4-9 0 16,12 10 0-16</inkml:trace>
  <inkml:trace contextRef="#ctx0" brushRef="#br2" timeOffset="163402.3461">7401 5767 107 0,'4'22'38'0,"-4"-11"3"16,15 4-2-16,-1-9-36 15,13-4 1-15,7-6-2 16,4-5 0-16,5-8-3 16,5-1 3-16,-1-7-3 15,-2-2 3-15,-5-2-4 16,-4 3 1-16,-7-1-1 15,-10 5 1-15,-13 10 2 16,-6 12-3-16,-28 1 3 0,-6 13-1 16,-8 12 3-16,-9 6 0 15,3 5 0-15,0 6 0 16,10-3 0-16,11-2-2 15,18-6 0-15,13-7-3 16,23-4-3-16,12-20-10 16,26 2-24-16,-4-19-3 15,19 0 1-15,-5-16-1 16</inkml:trace>
  <inkml:trace contextRef="#ctx0" brushRef="#br2" timeOffset="163703.3633">8244 5584 103 0,'-34'4'41'0,"3"17"1"0,-16-6-2 15,13 16-31-15,-1-9-4 16,14 2-2-16,5 0 0 16,14-5 0-16,12-5 0 15,16-7-4-15,12-5 1 16,4-3 1-16,1 0-3 15,-2-4 2-15,-2 0 1 16,-8 7 0-16,-11 3-1 16,-11 7 1-16,-13 6 1 15,-7 4-2-15,-9 7 0 16,-7 1 0-16,2 5 0 15,-7-4-3-15,6 6-6 16,-3-19-7-16,19 7-24 16,-14-19-2-16,24-6 0 0,-15-3-1 15</inkml:trace>
  <inkml:trace contextRef="#ctx0" brushRef="#br2" timeOffset="164254.3948">9331 5366 82 0,'10'-30'38'16,"5"12"-1"-16,-10 0 0 0,-5 18-31 15,8 11-1-15,-5 16 0 16,-8 11-2-16,0 14 0 16,-7 9 1-16,4 6 0 15,-2 4-2-15,-3 0 0 16,5-2-2-16,-1-9-1 15,8-1-4-15,-5-25-22 16,13 2-12-16,-4-19 1 16,8-2-1-16,-11-15 1 15</inkml:trace>
  <inkml:trace contextRef="#ctx0" brushRef="#br2" timeOffset="164431.4049">9258 5758 110 0,'-27'-10'40'15,"18"14"0"-15,-9-3 0 16,18-1-37-16,5 15 2 15,14-13-4-15,15-5-2 16,17-9 0-16,19-4-6 16,7-14 0-16,25 1-10 15,-9-13-24-15,21 1 1 16,-16-7 1-16,0 6 1 15</inkml:trace>
  <inkml:trace contextRef="#ctx0" brushRef="#br2" timeOffset="164769.4242">10173 5216 98 0,'-30'7'39'0,"8"21"0"15,-14 7 1-15,16 12-35 16,-16 9-1-16,10 8 3 16,-6 7-3-16,3 0 1 15,5 2-1-15,3 2-1 16,4-8 0-16,5-6-1 15,9-13 0-15,4-9-2 16,12-11 0-16,5-15 0 16,8-16 0-16,8-10 0 15,6-12 0-15,0-4 0 16,-3-4-2-16,2-2 2 15,-7 3-3-15,-5 6 3 16,-8 9 0-16,-5 11 0 16,-14 6-2-16,14 12 0 0,-7 4 1 15,0 5-4-15,9 9-1 16,-2-13-12-16,23 11-20 15,-6-15-2-15,22 1 1 16,-4-16-1-16</inkml:trace>
  <inkml:trace contextRef="#ctx0" brushRef="#br2" timeOffset="168510.6382">10780 5820 89 0,'0'0'35'0,"2"-22"-1"16,-2 22 3-16,-11-18-34 15,11 18 2-15,-26-15-2 16,11 15 2-16,-13 2-1 15,0 9 1-15,-5 6 1 16,0 1-3-16,1 4 1 16,6 1-3-16,4-1 3 15,12-1-3-15,9-5 0 16,10-6 0-16,12-8 0 15,13-2-1-15,6-6 0 16,6-3 1-16,7-5-1 16,-2-4-1-16,-2 1 1 15,-7 2 0-15,-4 2 0 16,-13 1-1-16,-8 5 1 0,-17 7 0 15,0 0 0-15,0 0 0 16,-9 20 0-16,-5-1-1 16,1 3 0-16,3 2-2 15,10 5-2-15,0-14-9 16,23 12-9-16,-3-18-11 15,19-4-6-15,1-17 1 16,17-5 0-16</inkml:trace>
  <inkml:trace contextRef="#ctx0" brushRef="#br2" timeOffset="168712.6498">11549 5436 93 0,'0'0'38'15,"-27"32"1"-15,12 14 0 0,-17 10-33 16,4 4-2-16,3 3-1 15,4 2-1-15,4-4-1 16,2-10-2-16,12 0-7 16,-4-18-23-16,19-1-8 15,-9-16 1-15,7-4-1 16</inkml:trace>
  <inkml:trace contextRef="#ctx0" brushRef="#br2" timeOffset="168862.6584">11336 5841 82 0,'-14'-21'40'0,"-8"-1"-3"16,15 12 3-16,-1-9-16 0,8 19-19 15,30-9-4-15,6 4-1 16,18 7-11-16,1-21-13 16,26 9-14-16,-2-15-1 15,14 1-2-15,-7-6-2 16</inkml:trace>
  <inkml:trace contextRef="#ctx0" brushRef="#br2" timeOffset="169697.7061">13040 5803 60 0,'9'-11'33'0,"6"2"2"16,-7-7-2-16,7 9-16 16,-15-10-10-16,0 17 2 15,3-21-3-15,-3 21 2 16,-25-1-3-16,3 12-2 0,-11 4 3 15,-3 13-4-15,-7 3 3 16,2 9-4-16,-3 2 3 16,6 4-3-16,7-6 3 15,9 0-3-15,11-10 0 16,13-7 0-16,14-14-1 15,15-10 0-15,11-12 0 16,9-8 0-16,6-6-1 16,0-6 1-16,-2-2 0 15,-3-1 0-15,-9 6 0 16,-11 3 0-16,-8 9 1 15,-12 9-1-15,-12 9 0 16,0 0 0-16,-12 25-1 0,-2-1 1 16,1 7 0-1,1 4-1-15,5-2-2 0,5 1-1 16,14-3-4-16,-2-18-11 15,27 10-9-15,-6-24-11 16,16-2 0-16,-2-13 0 16,9 0 2-16</inkml:trace>
  <inkml:trace contextRef="#ctx0" brushRef="#br2" timeOffset="170028.7251">13654 5840 99 0,'0'0'37'0,"-16"13"1"15,-5-1 0-15,11 9-32 16,-12 2-3-16,6 7 0 0,-3-5 0 15,6 5 0 1,2-7-1-16,3-2 0 0,5-7 0 16,3-3-1-16,0-11 1 15,11-2-1-15,0-13 0 16,6-7 1-16,3-4-1 15,4-8-1-15,1-5-1 16,6-1 3-16,-1-1-4 16,-1 1 3-16,3 4-4 15,-5 7 3-15,-4 7-3 16,-2 5 2-16,2 11-3 15,-5 4 0-15,1 10-3 16,-19-8-10-16,37 25-8 16,-26-13-13-16,11 5 1 15,-7-2-2-15,3 4 4 0</inkml:trace>
  <inkml:trace contextRef="#ctx0" brushRef="#br2" timeOffset="170367.7445">14045 5864 95 0,'0'0'37'0,"6"15"-1"15,-6-15 1-15,23 0-32 16,0-4 0-16,6 2-1 16,9-4-1-16,4-4-1 15,4-4 0-15,0-1 0 16,-4-2-3-16,-2-2 3 15,-11 0-2-15,-13-3 1 16,-12 3-1-16,-13 3 2 0,-13 5-2 16,-9 4 3-16,-11 8-2 15,-5 10 0-15,-4 9 2 16,3 10-2-16,0 2 2 15,13 6-2-15,9-1 1 16,16-3-3-16,20-7 0 16,13-14-6-16,29 2-11 15,-1-25-7-15,30 5-10 16,-11-18-5-16,11-1-3 15,-10-11 2-15</inkml:trace>
  <inkml:trace contextRef="#ctx0" brushRef="#br2" timeOffset="171734.8226">15405 5735 75 0,'0'0'36'15,"-12"3"-3"-15,-10 1 5 16,-5 15-29-16,-14-6-1 15,0 10-4-15,-5-6 2 16,8 4-2-16,1-4-1 16,9-1 1-16,16-5-2 15,12-11 0-15,24 10-1 16,12-10 0-16,7 1 0 15,5 2-1-15,2-1 0 16,-2 7 0-16,-8 3 0 16,-11 3 1-16,-15 3-1 15,-14 5 0-15,-11 4-1 0,-13-3 0 16,-3-1-1-16,-4-7-2 15,11 1-6-15,-5-19-16 16,25 2-12-16,3-17 0 16,23-2-1-16,8-12 2 15</inkml:trace>
  <inkml:trace contextRef="#ctx0" brushRef="#br2" timeOffset="172085.8427">15762 5806 98 0,'0'0'38'0,"-21"22"1"16,-9-10-1-16,0 12-32 15,0 0-2-15,10 5 1 0,-1 0-2 16,10 1 0-16,7-5-1 16,14-7 0-16,12-6-1 15,10-7 0-15,12-12 0 16,8-6-1-16,0-7 1 15,5-6-1-15,-5-2 1 16,-3-1-1-16,-10 1 0 16,-8 1 0-16,-5 4-1 15,-12 3 1-15,-7 10-1 16,-7 10 1-16,0 0-1 15,-19 11 1-15,5 10-1 16,-5 5 0-16,5 6-1 16,0-3-3-16,13 6-5 15,-4-20-9-15,28 13-10 0,-7-22-11 16,22-1 1-1,-1-17 0-15,12 0 2 0</inkml:trace>
  <inkml:trace contextRef="#ctx0" brushRef="#br2" timeOffset="172672.8763">16395 5776 86 0,'-10'-15'36'0,"10"15"1"16,-22-1 2-16,12 15-26 16,-7 3-7-16,3 8-1 15,0 8-1-15,2 1-1 16,1 2 1-16,4 3-2 15,-2-5-1-15,5-3 1 16,2-7-1-16,2-8-1 0,0-16 1 16,0 0-1-16,15-4 0 15,-7-17 0-15,3-4 0 16,3-8 0-16,4-5 0 15,2-3 0-15,4-1-1 16,3 1 3-16,4 3-4 16,1 3 4-16,-1 11-3 15,3 2 3-15,-4 9-4 16,-2 6 4-16,-4 10-2 15,-1 5-2-15,-4 5 3 16,-10 8-3-16,-2 2 3 16,-10 6-3-16,-6 1 2 15,-10 5-2-15,-7-3 3 16,-7 1-2-16,-6 0 1 15,1-4 0-15,-4-5 0 0,3-6 0 16,2-5 1-16,2-7-1 16,4-5 0-16,6-2 1 15,1-4 0-15,6 2-1 16,0 0 1-16,7 7 0 15,-2 7 0-15,4 11 0 16,2 9 0-16,-2 9 0 16,-3 8 0-16,0 10-1 15,-3 5-1-15,-3 0 1 16,-1 2-4-16,-3-8-3 15,12 5-10-15,-11-25-5 16,23 8-8-16,-7-28-2 16,18-4-7-16,3-20 0 15,21-9 2-15</inkml:trace>
  <inkml:trace contextRef="#ctx0" brushRef="#br2" timeOffset="173348.915">16969 5754 99 0,'0'0'40'16,"0"0"0"-16,-16 23 0 16,10-2-27-16,-8 8-9 15,3 10-3-15,-3 4 2 16,0 5-1-16,-1 1-1 15,1-1 0-15,1-6 0 16,0-8-1-16,6-5 0 0,-2-12 1 16,9-17-1-16,0 0 0 15,0 0 0-15,20-29 0 16,-6-5 0-16,0-3 0 15,7-13 0-15,4-2 0 16,-1-3-1-16,5 1 2 16,0 4-2-16,-2 4 3 15,0 12-3-15,-1 6 3 16,0 13-3-16,-2 8 3 15,-1 12-1-15,0 6-2 16,-1 6 2-16,0 4-2 16,-1 2 2-16,1 4-3 15,-3 0 2-15,-5 1-2 16,-6 1 2-16,-7-1 0 15,-10-1-1-15,-1-1 1 0,-13-2-1 16,-1-3 1-16,-5-4 0 16,-5-3 0-16,3-4 0 15,1-3 1-15,2-3-1 16,4-2 1-16,2-2 0 15,4 0-1-15,1 3 1 16,0 4 0-16,-1 5 0 16,2 2-1-16,1 5 1 15,-1 3-1-15,2 0 0 16,2-1 1-16,4 0-1 15,2-8-1-15,6-13 0 16,6 12 0-16,-6-12-3 0,14-10-1 16,0 5-6-16,-10-16-2 15,12 12-5-15,-16-19-4 16,17 16-6-16,-19-20-4 15,11 16-8-15,-4-6 3 16,4 3 6-16</inkml:trace>
  <inkml:trace contextRef="#ctx0" brushRef="#br2" timeOffset="173672.9335">16923 6078 89 0,'0'0'37'0,"0"0"0"16,0 0 1-16,-5-11-31 16,5 11 0-16,9 11-1 15,-4 4 0-15,-5 5-1 16,0 12-1-16,-9 4 0 15,-2 10-1-15,-8 6-2 16,-6 0 3-16,-1 0-3 16,-1-2 1-16,2-7-3 15,3-8-1-15,10-4-6 16,3-23-8-16,26 2-8 15,-10-26-8-15,29 2-4 16,-7-17-7-16,14-1 2 16,-5-12 0-16</inkml:trace>
  <inkml:trace contextRef="#ctx0" brushRef="#br2" timeOffset="174167.9618">17749 5800 71 0,'0'0'39'0,"-3"-23"-2"16,3 23 3-16,-18-8-12 15,3 19-21-15,-12 1-1 16,2 14-1-16,-9 2 0 15,3 8-2-15,1 1 2 16,7 5-3-16,8-4 0 16,9-5-1-16,12-3 0 15,9-9 0-15,10-8 1 16,9-10-2-16,5-8 0 15,0-8 0-15,3-13 0 16,-4-5 0-16,-4-5 0 16,-3-3 0-16,-9-2-3 15,-4 0 4-15,-10 5-4 0,-6 5 2 16,-3 12-4-16,-10 3 0 15,11 16-4-15,-22-4-8 16,27 24-3-16,-5-20-7 16,15 26-1-16,-3-19-5 15,24 5-5-15,-3-9 3 16</inkml:trace>
  <inkml:trace contextRef="#ctx0" brushRef="#br2" timeOffset="174506.9812">18292 5679 81 0,'-6'-21'39'0,"6"21"-2"15,-31-14 4-15,9 25-15 16,-10-4-20-16,3 6-4 0,-3 7 3 16,8 3-1-16,10 5-1 15,9-4-1-15,12 1 0 16,10-5-2-16,10-1 1 15,4-2-1-15,2-2 0 16,0-3 0-16,-10-2 0 16,-5-2 0-16,-18-8 1 15,7 22-1-15,-18-9 0 16,-9 0 0-16,-7 1 0 15,-2 1-1-15,-3 3-2 16,4-3-2-16,14 4-8 16,-2-18-5-16,31 17-7 15,-15-18-5-15,42-5-3 16,-13-9-7-16,17 0 1 15,-4-8 4-15</inkml:trace>
  <inkml:trace contextRef="#ctx0" brushRef="#br2" timeOffset="175174.0194">18442 5840 112 0,'-11'-11'41'0,"11"11"-1"15,0 0 0-15,0 0-36 16,16 14-1-16,11-7 0 16,7-2 0-16,7-1-1 15,8-4 0-15,8-4 0 16,3-3 1-16,-3-6-3 15,-1-2-2-15,-3-7 4 16,-6-6-5-16,-12 2 2 16,-12-4-2-16,-10 2 2 15,-18 9-1-15,-16 6 0 0,-15 11 2 16,-16 8 0-16,-6 15 2 15,-1 6 0-15,4 10 0 16,6 5 0-16,16 2-1 16,17-6-2-16,21-3-2 15,18-10-3-15,29 1-7 16,1-24-5-16,25 7-5 15,-13-25-6-15,24 8-3 16,-17-18-5-16,4 2-1 16,-14 0 39-16,-17-8 6 15,-6 14 9-15,-29-12 4 16,5 24 7-16,-40-11 3 15,2 23 11-15,-25 2-1 16,-2 15-34-16,-12 5 0 16,8 12-3-16,1 3 1 0,14 1-2 15,17-4-2-15,20-6 0 16,19-14 0-16,23-12 0 15,20-20 0-15,13-12 0 16,9-18 0-16,9-12 0 16,4-12 0-16,-3-9 0 15,-2-4 0-15,-9 3 0 16,-12 6 0-16,-16 16-2 15,-16 13 2-15,-21 18-2 16,-16 23 3-16,-25 23-1 16,-7 18 0-16,-15 11 3 15,3 10-5-15,0 1-2 16,8 5-5-16,-2-18-3 15,24 6-3-15,-9-32-4 0,32 9-5 16,-9-33-6-16,14 1-3 16,0-19 0-16,29-7-1 15,17-3 3-15</inkml:trace>
  <inkml:trace contextRef="#ctx0" brushRef="#br2" timeOffset="175626.0452">20549 5344 82 0,'14'-15'39'16,"-10"2"-2"-16,-4 13 2 15,-11 16-32-15,-1 15 0 0,-9 7-3 16,4 18 0-16,-6 5-2 16,1 6 2-16,5 3-1 15,7-2-3-15,8-1-1 16,4-16-6-16,15 4-13 15,-12-28-9-15,17-1-8 16,-13-16-2-16,5-5-1 16</inkml:trace>
  <inkml:trace contextRef="#ctx0" brushRef="#br2" timeOffset="176062.0702">20261 5721 113 0,'0'0'40'0,"0"0"0"0,10 11 0 16,19-8-36-16,11 1-2 15,13-1 0-15,11-1 0 16,0-1 0-16,2 1-1 16,2-3 0-16,-10 0-1 15,-5 0 0-15,-11-1 1 16,-9 0-1-16,-10 1 0 15,-9 1 0-15,-14 0 1 16,0 0-1-16,-6 11 0 16,-8 0 4-16,-8 6-4 15,0 4 2-15,0 6-2 16,2-1 0-16,5 8 0 15,6-3 0-15,10-1 0 16,9-7 0-16,12-5 0 16,9-8 0-16,5-8 0 0,-1-8 0 15,2-8 0-15,-1-8 0 16,-7-1 0-16,-4-3 0 15,-11-3 0-15,-7 4-4 16,-9-4-3-16,7 11-9 16,-19-9-1-16,14 27-6 15,-17-27-5-15,17 27-3 16,0 0-6-16,0 0-2 15,0-11 3-15</inkml:trace>
  <inkml:trace contextRef="#ctx0" brushRef="#br2" timeOffset="176744.1092">21894 5289 89 0,'15'-18'37'0,"-11"0"1"15,-4 18 0-15,4-18-31 16,-4 18-2-16,-15 12-2 16,5 13 1-16,-6 11-1 15,1 12 0-15,-3 11-1 16,-1 9 2-16,3 4-1 15,2 3 0-15,1-8 0 16,6-5-1-16,5-10 1 16,1-8-1-16,4-16 0 15,1-7-2-15,2-11 1 16,-6-10-1-16,18-3 0 15,-6-8 0-15,2-9-2 0,5-3 2 16,2-4-2-16,5 0 3 16,6 1-3-16,-3 3 2 15,8 7-2-15,-3 5 2 16,-2 6 0-16,-4 11 0 15,-4 5 2-15,-9 8-2 16,-9 4 2-16,-7 4-3 16,-13 1 4-16,-7 2-3 15,-10-5 2-15,-6 0-2 16,-3-7-1-16,2-6-1 15,2-5-2-15,6-12-2 16,20 4-7-16,-4-20-7 16,30 12-6-16,-4-19-6 15,22 10-8-15,0-8 1 0,12 8 1 16</inkml:trace>
  <inkml:trace contextRef="#ctx0" brushRef="#br2" timeOffset="177096.1293">22291 5786 121 0,'10'20'39'0,"-10"-20"2"15,12 20-1-15,-1-16-36 16,9 4-1-16,5-4-1 16,8-3 1-16,3-3-1 15,6-5-2-15,1-5 0 16,-2-5 0-16,-2-2 0 15,-12-2 0-15,-7-5 0 16,-11 3 0-16,-12-1-2 16,-16 9 1-16,-7 2 2 0,-14 16-2 15,-8 6 2-15,-5 10 1 16,-1 15-2-16,4 2 0 15,8 6 0-15,14 1 0 16,16-4 0-16,26-8 0 16,29-8 0-16,20-22-6 15,32 2-9-15,-2-29-2 16,22 13-7-16,-17-32-7 15,18 12-5-15,-27-13-7 16,-11 1 3-16,-14 3 6 16</inkml:trace>
  <inkml:trace contextRef="#ctx0" brushRef="#br2" timeOffset="178009.1815">3525 7233 87 0,'9'-12'36'0,"-8"-4"0"0,-1 16 1 16,-1-21-29-16,1 21-1 15,-23-9-2-15,9 12 1 16,-14 8-2-16,-1 6 0 16,-7 10-1-16,-2 8 0 15,-1 9-1-15,2 5 0 16,3 1-1-16,13 2 0 15,10-5-2-15,11-6 0 16,18-8-2-16,12-13-2 16,22-6-3-16,2-27-11 15,27 7-9-15,-10-23-10 16,16-1-1-16,-6-13 1 15,7 0 2-15</inkml:trace>
  <inkml:trace contextRef="#ctx0" brushRef="#br2" timeOffset="178934.2344">4095 7209 101 0,'-18'-9'38'16,"-4"14"0"-16,-18 3 1 15,-3 17-33-15,-8 5-1 16,5 13 0-16,-3 0-1 16,7 6 0-16,9 0-2 15,14-3 0-15,9-8 0 16,19-9-1-16,14-11-1 15,15-13 1-15,14-12-2 16,7-9 1-16,-1-10-1 16,4-7 1-16,-2-4-1 15,-12-5 0-15,-7 4 1 16,-13 0-1-16,-11 5 1 15,-5 3 0-15,-10 7 0 0,-2 8 1 16,-2 3-1-16,2 12 1 16,0 0 0-16,0 0 0 15,0 0-1-15,5 13 1 16,6-7-1-16,8 1 0 15,3 1 0-15,-1 0 0 16,3-1 0-16,-3 3 1 16,-2 4-1-16,-3 7 0 15,-7 1 0-15,-8 10 0 16,-7 1 0-16,-1 4 0 15,-7-2 0-15,0-3 1 16,-2-8-1-16,7-5 0 16,9-19 0-16,0 0 0 15,2-21 0-15,19-10 0 16,5-6 0-16,5-7 0 0,7-2 0 15,-3 2 0-15,7 5 1 16,-12 9-1-16,-5 12 1 16,-4 7-1-16,-7 16 0 15,-9 9 1-15,-7 8-2 16,-3 8 0-16,-2 2-1 15,2 4-1-15,10-3-2 16,4-8-2-16,19 2-8 16,2-27-4-16,30 8-3 15,-12-25-4-15,27 4-2 16,-13-19-2-16,13 4-6 15,-16-5 3-15,-8 4 11 0,-5 8 34 16,-24-14 5-16,6 20 4 16,-32-11 5-16,4 26 5 15,-9-24 8-15,9 24 1 16,-31-16-5-16,16 17-29 15,-6 1-1-15,7 7-1 16,0 2 0-16,9 5-2 16,4 1 0-16,7-1-1 15,7-2-1-15,2 1 1 16,6-1-1-16,1-1 1 15,0-2-1-15,-5 2 0 16,-3-1 0-16,-7 1 0 16,-5 1 0-16,-6 3 0 15,-8-2-1-15,-2-1 0 16,-2-2 0-16,-1-2-2 0,7-3 0 15,0-8-2-15,10 1-3 16,1-24-9-16,24 9-3 16,-7-26-7-16,22 5-1 15,-6-21-4-15,17-2-6 16,2-11 2-16</inkml:trace>
  <inkml:trace contextRef="#ctx0" brushRef="#br2" timeOffset="179143.2464">5694 6749 113 0,'0'0'40'16,"0"0"0"-16,-4 30 0 15,1 5-36-15,-10 9-2 16,-1 10 0-16,-3 7 0 16,1 9-1-16,-3 4-1 0,-1 1 0 15,1-2-2-15,0-7-1 16,5-6-2-16,-4-20-7 15,18 5-9-15,-10-35-7 16,20 2-10-16,-5-27-1 16,9-7-1-16,-5-15 3 15</inkml:trace>
  <inkml:trace contextRef="#ctx0" brushRef="#br2" timeOffset="179323.2567">5467 7111 110 0,'-22'-12'40'0,"12"20"2"15,-2-4-3-15,25 11-34 16,1-3-2-16,16 1-2 0,11-5-1 15,8-2-2-15,13-5-2 16,3-8-2-16,12 9-7 16,-12-19-10-16,15 11-13 15,-18-8-3-15,5 7-1 16,-14-4 3-16</inkml:trace>
  <inkml:trace contextRef="#ctx0" brushRef="#br2" timeOffset="180353.3156">6209 7084 99 0,'-21'-4'39'15,"1"9"2"-15,-17-4-2 16,8 14-27-16,-16-2-6 15,2 11-2-15,-4 7 0 16,1 7-1-16,2 1 0 16,11 2-1-16,7-1-1 15,14-9 1-15,12-7-2 16,14-9 0-16,16-12 0 0,9-11 0 15,9-11 0-15,0-6 0 16,3-6 0-16,-5-4 0 16,-3-1 0-16,-8-1 0 15,-7 6 0-15,-8 5 0 16,-11 6 0-16,-9 20 0 15,0 0 0-15,0 0 0 16,-11 18 0-16,-1 8 0 16,4 6 0-16,1 1 0 15,4 1 0-15,8-6 0 16,10-5 0-16,8-10 0 15,12-12 0-15,11-10 0 0,6-11 0 16,4-5 0-16,3-10 0 16,-2 0 0-16,-7 1 0 15,-10 2 0-15,-12 7 0 16,-12 9 0-16,-16 16 0 15,0 0 0-15,-21 20 0 16,-2 5 0-16,-1 7 0 16,1 4 0-16,3 0 0 15,8-4 0-15,5-3 0 16,12-13 0-16,9-11 0 15,10-10 0-15,2-10 0 16,7-10 0-16,0-3 0 16,-2-5 0-16,-1-5 0 15,-2 7 0-15,-8 2 0 16,-4 9 0-16,-7 6 0 0,-9 14 0 15,0 0 0-15,-2 27 0 16,-2-2 0-16,1 4 0 16,1 3 0-16,9-2 0 15,6-3 0-15,13-15 0 16,11-6 0-16,11-12 0 15,13-10 0-15,7-14-2 16,4-10-1-16,0-8 0 16,0-11-1-16,-6-12 0 15,-1 1 0-15,-13-6 0 16,-1 3 2-16,-13 6 1 15,-4 13 2-15,-14 10 0 16,-8 20 2-16,-12 24 0 16,-9 14 1-16,-11 25 0 0,-16 15 0 15,-2 12-2-15,-10 8-2 16,2 7-1-16,2-4-1 15,7-1-1-15,8-6-2 16,1-19-5-16,18 2-5 16,-9-27-4-16,24 0 0 15,-5-26-4-15,0 0-2 16,6-37 1-16,8 9-2 15,-16-17 4-15,8-1 0 16,8 11 38-16,-25-13 4 16,13 25 5-16,-20-12 1 15,18 35 4-15,-2-25 2 16,22 30 2-16,-20-5 4 15,33 2-38-15,9-1 0 0,13-3 0 16,11 0-8-16,-3-12-5 16,22 7-6-16,-18-23-5 15,22 15-6-15,-19-23-3 16,14 10-2-16,-12-9-7 15,2-5 7-15</inkml:trace>
  <inkml:trace contextRef="#ctx0" brushRef="#br2" timeOffset="184711.5649">8171 7065 99 0,'17'6'38'15,"0"-7"0"-15,12 1 0 16,13-5-36-16,14-4-1 16,8-1-2-16,8-5-4 15,12 7-28-15,-9-6-5 16,2 12 2-16,-12-2-3 15</inkml:trace>
  <inkml:trace contextRef="#ctx0" brushRef="#br2" timeOffset="185303.5987">9282 6531 94 0,'-9'-30'36'16,"3"12"1"-16,-8 2 0 15,14 16-31-15,-27 1-2 16,16 13 0-16,-4 9 0 15,1 14-1-15,0 4 0 16,5 14 0-16,-3 6-1 0,6 3 0 16,-1 1-2-16,4-2 1 15,3-4 0-15,0-8 0 16,0-6-1-16,1-8-1 15,0-12 1-15,3-7 0 16,-4-18 1-16,8 13-1 16,-8-13 1-16,15-13 0 15,-5 0-1-15,5-9 2 16,3-3-1-16,5-2-1 15,5-2 1-15,1 5-2 16,4 0 1-16,-2 6 1 16,1 8-1-16,-1 6 0 15,-3 11 0-15,-4 9-1 16,-5 6 1-16,-4 3 0 0,-8 5 0 15,-7 5-1-15,-7-2 1 16,-9-2-1-16,-8-1 1 16,-9-4-1-16,-7-3 1 15,1-7-1-15,-4-2-1 16,6-13 1-16,10-5-4 15,11-12-1-15,21 3-8 16,4-17-23-16,26 2-1 16,2-6 0-16,21-1 0 15</inkml:trace>
  <inkml:trace contextRef="#ctx0" brushRef="#br2" timeOffset="185867.631">9740 6904 103 0,'0'0'37'15,"0"0"1"-15,-13 8-1 16,-3-2-31-16,10 6-1 15,-2 1-2-15,3 7 1 16,0 0-1-16,3 5-1 16,0-1 1-16,5 1-1 15,3-4 0-15,7-1 0 16,3-7-1-16,6-3 1 15,1-8-2-15,6-8 1 16,5-3 0-16,1-8-1 16,0-4 1-16,-2-1-1 15,-3-4 2-15,-5 1-2 16,-3 3 0-16,-5 5 0 15,-7 6 0-15,-10 11 0 16,0 0 0-16,-5 20 0 0,-5 5 0 16,-2 2 0-16,7 4-3 15,2 0-1-15,10-3 0 16,8-11-1-16,19-6-2 15,5-17-2-15,26-2-4 16,-3-23-5-16,23 7-2 16,-12-29 3-16,13 8 5 15,-12-13 4-15,-2 0 5 16,-13-4 4-16,-14-1 7 15,-3 15 7-15,-27-5 5 16,5 24-3-16,-25 4-3 16,5 25-4-16,-21 13-3 15,3 21-1-15,-7 14-3 0,-1 14-1 16,1 5-1-16,1 2-1 15,6 2-2-15,5-6-3 16,12-2-3-16,-7-21-20 16,17-4-11-16,-5-17 1 15,9-5-2-15,-13-16 1 16</inkml:trace>
  <inkml:trace contextRef="#ctx0" brushRef="#br2" timeOffset="186025.64">10557 6898 97 0,'-12'-23'41'16,"-8"-1"-1"-16,20 24 1 15,3-26-16-15,21 20-21 16,10 1-2-16,16-3-4 0,13 8-6 16,-1-11-29-16,22 7-3 15,0-4-1-15,9 4-1 16</inkml:trace>
  <inkml:trace contextRef="#ctx0" brushRef="#br2" timeOffset="187047.6985">12007 6806 91 0,'0'0'36'15,"-12"-16"1"-15,0 20 0 0,-17-3-27 16,6 20-3-16,-13 2-2 15,2 10 0-15,-6 4-1 16,4 5-1-16,3-3 0 16,7-1 0-16,8-3-2 15,5-5-2-15,13-8 2 16,9-5 0-16,11-8-1 15,3-9 0-15,4-2 0 16,1-7 0-16,2-6 1 16,1-5 1-16,-3-3-2 15,-3-2 0-15,-3-3 0 16,-1-1 0-16,-2 2 0 15,-3 4 0-15,-2 4 0 16,-2 8 0-16,-12 11 0 0,14 8 0 16,-10 12 0-16,-4 9 0 15,-4 11 0-15,0 2-1 16,3 1 0-16,2-3-1 15,8-5 0-15,10-13-2 16,13-12 2-16,6-12-2 16,17-13 0-16,0-9 2 15,9-4-2-15,-4-9 2 16,0 0-1-16,-9-2 2 15,-9 7 0-15,-12 4 1 16,-11 5 1-16,-9 9 0 16,-10 14 0-16,0 0 2 15,-24-1-1-15,6 19 1 16,-5 8-1-16,1 7 1 0,0 5-1 15,3 3-1-15,1-1 0 16,7-2-1-16,3-5 1 16,4-6-1-16,6-9 1 15,10-7-1-15,1-12 1 16,6-10 2-16,6-8-1 15,0-10 1-15,2-7-1 16,-1-2 1-16,0-5-1 16,-4-2 0-16,-2 0 0 15,-3 5-2-15,-3 7 0 16,0 5 0-16,3 9 0 15,1 4 0-15,6 11 0 16,7 2-3-16,6 8-2 16,3-6-6-16,15 18-10 15,-18-16-16-15,15 11-3 0,-14-11 0 16,2 8-1-16</inkml:trace>
  <inkml:trace contextRef="#ctx0" brushRef="#br2" timeOffset="187431.7205">12955 6947 100 0,'-14'20'40'16,"3"-8"-1"-16,17 4 1 15,-1-6-26-15,20-4-10 16,7-7-1-16,10-5-1 0,1-4 0 15,4-6 0-15,-3-5-1 16,-8-2 0-16,-10-2 0 16,-11-1-1-16,-10 1 1 15,-11 2-1-15,-11 7 1 16,-5 1-1-16,-11 12 1 15,-4 9-1-15,-3 15 1 16,3 4 1-16,2 11-2 16,9 4 0-16,10 2 0 15,9 3 0-15,15-5 0 16,15-8-2-16,14-7-1 15,9-10-2-15,12-6-3 16,-2-15-5-16,18 6-16 16,-17-21-11-16,8 7 2 15,-12-16-2-15,4 9 3 0</inkml:trace>
  <inkml:trace contextRef="#ctx0" brushRef="#br2" timeOffset="187768.7397">13662 6921 107 0,'0'0'38'0,"-14"17"1"15,-6-4-2-15,6 13-29 16,-9-3-3-16,4 8-1 15,-2-5-1-15,4 3 0 16,4-8-1-16,6 0 0 16,3-11-1-16,4-10 0 15,15 0 0-15,7-10 0 16,3-5-1-16,2-7 1 15,9-3-1-15,-1-4 0 16,3-1 0-16,0 0 2 0,0 0-2 16,-3 3 0-16,-4 5 0 15,-4 6 0-15,-3 9 0 16,-7 11 0-16,-7 9 0 15,-6 12 0-15,-6 7 0 16,-1 6 0-16,0 5-2 16,-2-7-3-16,13 0-1 15,3-21-6-15,18 8-8 16,-5-27-20-16,26-2 1 15,-5-22 0-15,16 1 0 16</inkml:trace>
  <inkml:trace contextRef="#ctx0" brushRef="#br2" timeOffset="187978.7517">14492 6564 107 0,'-2'-16'38'16,"-13"1"1"-16,2 28 0 16,-10 5-32-16,6 17-1 15,-6 9-2-15,2 12 0 16,1 0-2-16,5 4 0 15,5-2-2-15,2-3 0 16,3-3-3-16,0-13-2 16,9 5-12-16,-12-28-22 15,16 4-1-15,-8-20 0 16,0 0 0-16</inkml:trace>
  <inkml:trace contextRef="#ctx0" brushRef="#br2" timeOffset="188173.7629">14291 6747 113 0,'-17'23'39'0,"-7"-10"1"16,23 6-1-16,1-19-37 15,23 15 0-15,16-16-3 16,8-8-1-16,12 7-11 15,-6-20-23-15,14 3-2 16,-15-13 0-16,4 8-1 16</inkml:trace>
  <inkml:trace contextRef="#ctx0" brushRef="#br2" timeOffset="188382.7749">14204 6368 112 0,'-31'32'42'16,"-6"1"-3"-16,20 16 1 16,11-1-43-16,1-4-11 15,15 10-23-15,1-11 0 16,15-2-2-16,6-14-2 15</inkml:trace>
  <inkml:trace contextRef="#ctx0" brushRef="#br2" timeOffset="189255.8248">15439 6797 104 0,'-13'-15'39'0,"3"15"0"0,-16-4-1 15,4 7-32-15,-11 2-1 16,-4 9-1-16,-4 1-1 16,0 9 0-16,3-2 0 15,6 5-1-15,5-4 0 16,13 1-1-16,13-7 0 15,12-5 0-15,15-6 0 16,9-8-1-16,9-9 1 16,5-4-1-16,3-8 0 15,0-2 2-15,-5-3-2 16,-5 2 0-16,-4 3 0 15,-12 3 0-15,-9 8 0 16,-17 12 0-16,0 0 0 0,-4 19 0 16,-16 12 0-1,-8 9 0-15,-6 11 0 0,-5 13 0 16,-6 6 0-16,5 0 0 15,0 1 0-15,6-5-2 16,7-7 1-16,7-6 0 16,6-13 0-16,9-11 2 15,5-13-1-15,0-16 0 16,22-4 1-16,-2-12-1 15,4-12 0-15,8-7 0 16,7-11 0-16,9-5 0 16,6-3-2-16,3-2-1 15,8 7-3-15,-6-4-5 16,10 20-11-16,-18-9-15 0,8 19-3 15,-16-6-1 1,3 16 1-16</inkml:trace>
  <inkml:trace contextRef="#ctx0" brushRef="#br2" timeOffset="189668.8484">16099 6756 117 0,'-15'-1'40'16,"8"13"1"-16,-10-5-3 15,1 13-32-15,-2 3-1 16,1 9-2-16,-3-1 0 16,6 3-1-16,8-4-2 15,6 0 0-15,9-8 0 0,7-7 0 16,12-8 0-16,8-7 0 15,9-9 0-15,2-7 0 16,6-6 0-16,-2-5 0 16,-1-2 0-16,0-1 0 15,-11 4 0-15,-5 2 0 16,-8 5 0-16,-10 10 0 15,-16 9 0-15,0 0 0 16,-8 22 0-16,-7 0 0 16,0 3 0-16,1 5 0 15,3-3 0-15,4-3-2 16,12-2-1-16,6-11-2 15,16-1-4-15,2-18-9 16,25 4-18-16,-4-16-4 0,12 3 1 16,-4-9-1-16</inkml:trace>
  <inkml:trace contextRef="#ctx0" brushRef="#br2" timeOffset="189841.8583">16926 6801 116 0,'-9'-3'39'16,"-1"20"1"-16,-14-2-1 15,15 10-33-15,-11 2-2 16,8 8-1-16,-1-2-2 15,4 0-1-15,4 1-3 16,0-8-2-16,12 9-11 16,-9-22-23-16,14 2 1 15,-12-15-2-15,23-1-1 16</inkml:trace>
  <inkml:trace contextRef="#ctx0" brushRef="#br2" timeOffset="190019.8685">16911 6654 122 0,'-17'-19'39'0,"17"19"1"15,-24-4-1-15,24 4-38 16,-14 3-4-16,14-3-16 15,0 0-19-15,17-14-2 16,6 12-1-16,-3-7 0 16</inkml:trace>
  <inkml:trace contextRef="#ctx0" brushRef="#br2" timeOffset="190268.8827">17540 6488 105 0,'-14'-14'40'15,"14"14"0"-15,-29 8-1 16,18 5-33-16,-5 7-1 16,-3 13 0-16,-5 8-1 15,-3 8 0-15,-4 10-2 16,0 1 3-16,2 2-7 15,2-5-1-15,10 1-4 16,-4-21-15-16,20 0-16 16,1-19-4-16,17-4 1 15,-4-16-1-15</inkml:trace>
  <inkml:trace contextRef="#ctx0" brushRef="#br2" timeOffset="190464.8939">17239 6766 128 0,'0'0'42'15,"-10"-6"0"-15,22 7-1 16,12-8-39-16,7 0-2 16,8-3 0-16,4-1 0 15,8 6-5-15,-10-10-12 16,11 17-22-16,-20-8-3 15,4 13 1-15,-16-7-2 0</inkml:trace>
  <inkml:trace contextRef="#ctx0" brushRef="#br2" timeOffset="190803.9133">17649 6809 111 0,'-3'19'39'0,"3"-19"1"15,1 19-2-15,-1-19-31 16,30 0-4-16,-2-5-1 15,5-5 1-15,6-2-2 16,-2-4 0-16,1-4 1 16,-6-1-1-16,-7-3 0 15,-7 2 1-15,-9 0-1 0,-9 7 0 16,-13 5 1-16,-13 10-2 15,-10 10 0-15,-6 10 0 16,-2 10 0-16,3 9 0 16,4 4 0-16,8 3 0 15,15-5 0-15,16-4 0 16,19-7 0-16,11-14-9 15,21 4-12-15,-11-21-19 16,17 1-3-16,-11-13 1 16,2 5-1-16</inkml:trace>
  <inkml:trace contextRef="#ctx0" brushRef="#br2" timeOffset="191522.9545">5904 8067 89 0,'38'-9'37'0,"10"8"0"16,-12-2 1-16,8 5-36 0,-6 0 1 15,9 3-1-15,-4-1 0 16,6-1 0-16,-4-4 0 15,3-3 0-15,-8-4 0 16,-3-3-1-16,-7-10 0 16,-8-2 0-16,-10-3 1 15,-13 4-1-15,-12-1 0 16,-10 5 0-16,-12 4-1 15,-10 13 1-15,-8 12 0 16,-8 10 0-16,0 9 0 16,3 8 0-16,3 6 0 15,12 4 0-15,14 0 0 16,18-8-1-16,22-6-1 15,22-13-2-15,26-9-2 0,14-13-1 16,23-1-7-16,-1-24-19 16,20 5-7-16,-8-11 0 15,3 4 0-15</inkml:trace>
  <inkml:trace contextRef="#ctx0" brushRef="#br2" timeOffset="191951.979">7015 7964 98 0,'-30'-10'39'0,"3"16"1"16,-12-5-2-16,3 11-32 15,-2 3-2-15,4 8 0 16,-1 7-1-16,8 0 0 16,3 4-1-16,9-5-1 15,11-6 0-15,13-4 1 0,9-12-2 16,16-11 1-16,7-10 0 15,10-11-1-15,5-10 0 16,1-4 0-16,1-5 1 16,-6 3-1-16,-5 3 0 15,-13 7 0-15,-7 12 0 16,-12 19 0-16,-7 18-1 15,-11 16 1-15,-3 20-1 16,-10 18 0-16,-6 16 0 16,-3 12 1-16,-7 6 1 15,-3-1-1-15,-3-3 1 16,-4-3 0-16,-3-15 0 15,0-13-1-15,0-19 1 16,1-15-1-16,2-20 0 16,4-14-1-16,2-15-1 0,3-17-2 15,12-9-6-15,-2-25-10 16,19 4-20-16,-10-22 0 15,13 5-2-15,2-8 0 16</inkml:trace>
  <inkml:trace contextRef="#ctx0" brushRef="#br2" timeOffset="192708.0222">8341 7901 97 0,'0'0'38'15,"-4"30"2"-15,-14-19-3 0,2 15-33 16,-2 2 0-16,4 5 0 15,-4 2-1-15,4 4 0 16,5-4-2-16,5 1 1 16,6-8-1-16,6-1 0 15,6-8 0-15,8-6-1 16,6-11 1-16,6-7-1 15,6-11 0-15,3-5 0 16,0-6 0-16,2-4 0 16,-5 0 0-16,-4 0 0 15,-6 4 0-15,-8 4 0 16,-7 6 0-16,-1 8 0 15,-14 9 0-15,11 3 0 16,-8 11 1-16,-2 6-1 16,0 7 0-16,3 6 0 0,1 2 0 15,0 3 1-15,6-4-1 16,5-2 0-16,4-9 0 15,3-7 1-15,1-12-1 16,2-12 1-16,-1-12 0 16,2-9 0-16,-3-4 0 15,-4-11 0-15,-2 1-1 16,-4-2-1-16,-2 4 0 15,-4 5-1-15,1 6-2 16,-5 5-2-16,7 17-4 16,-8-13-6-16,14 27-21 15,-17-6-2-15,24 12-1 0,-6-8 1 16</inkml:trace>
  <inkml:trace contextRef="#ctx0" brushRef="#br2" timeOffset="192907.0336">9353 7949 103 0,'0'0'39'15,"0"10"2"-15,-5 11-2 16,-10 0-34-16,3 7-2 16,3 1 0-16,2 5-1 15,3-3-1-15,2-4-1 16,8-1-3-16,2-13-1 15,12 3-8-15,-10-27-19 16,22 7-10-16,-11-19 2 16,10 2-2-16</inkml:trace>
  <inkml:trace contextRef="#ctx0" brushRef="#br2" timeOffset="193319.0572">9551 7762 115 0,'-7'-14'39'15,"7"14"2"-15,0 0-5 16,11 21-32-16,1-10-1 15,4 5 0-15,4 1-1 16,-2 6 0-16,1 2-1 16,-4 4 0-16,-1 2-1 15,-7 5 1-15,-5 1-1 16,-6 3 0-16,-6-3 0 15,1-1 0-15,-3-5 1 0,0-5-1 16,2-6 0-16,2-7 1 16,8-13-1-16,0 0 0 15,21-14 0-15,-6-6 0 16,10-6 0-16,1-7 0 15,0-7 1-15,3-5 0 16,-2 1-1-16,2 2 1 16,-3 1 1-16,-3 8-2 15,-1 5 0-15,1 6 0 16,4 13-3-16,-3 4-1 15,6 10-2-15,-7-4-5 16,15 15-9-16,-18-15-10 16,16 14-12-16,-13-10 1 15,6 6 0-15,-10-5 3 0</inkml:trace>
  <inkml:trace contextRef="#ctx0" brushRef="#br2" timeOffset="193650.0761">10188 7954 93 0,'0'0'39'16,"0"22"-1"-16,0-22 1 15,30 15-33-15,-3-11-2 16,14-3-1-16,6-9 0 16,7-1 0-16,5-9 0 15,3 0 0-15,-9-7 0 16,-8-2-1-16,-14-2 1 15,-8 3-1-15,-17 6 0 0,-15 7-1 16,-19 9 0-16,-10 8-1 16,-11 16 0-16,-3 9 0 15,0 12 0-15,3 7 0 16,9 0 0-16,12 3 0 15,18-6-1-15,13-8 0 16,19-13-3-16,14-16-4 16,25-1-10-16,-8-28-12 15,24 1-12-15,-6-12-1 16,12-6 1-16,2-8 0 15</inkml:trace>
  <inkml:trace contextRef="#ctx0" brushRef="#br2" timeOffset="194378.1178">12036 7919 65 0,'17'-7'36'16,"-17"7"1"-16,-9-12 2 15,-13-2-19-15,-4 14-15 16,-6 3 0-16,-9 11-1 16,-6 3 2-16,-2 10-2 15,-1 2 1-15,8 5-2 16,7-1 0-16,10-1-1 15,16-7 0-15,21-10-1 0,19-13-1 16,17-9 1-16,17-15 0 16,11-7 0-16,8-10-1 15,-3-4 1-15,-1-5 0 16,-13-2 0-16,-6 2 0 15,-16 0 0-15,-15 4 0 16,-13 5-1-16,-10 5 1 16,-7 9-1-16,-5 10 0 15,-9 14 1-15,-1 14-1 16,-3 12 0-16,2 14 0 15,0 13 0-15,4 7-1 16,-1 1-1-16,10 1 0 16,6-6-2-16,10-2-2 15,2-14-1-15,13-2-2 16,-4-23-7-16,19 8-8 0,-10-24-15 15,8-1 1-15,-6-14 0 16,2-1 1-16</inkml:trace>
  <inkml:trace contextRef="#ctx0" brushRef="#br2" timeOffset="194574.129">12743 7851 97 0,'15'-5'39'16,"-15"5"0"-16,4 21 1 16,-23 1-33-16,9 11-3 15,-5 2-1-15,1 4-1 16,-1-1-1-16,3-3-1 15,5-4 0-15,4-13-3 16,7-2-1-16,-4-16-7 16,31 4-14-16,-14-22-14 0,14 3-1 15,-4-18 0-15,10 2 1 16</inkml:trace>
  <inkml:trace contextRef="#ctx0" brushRef="#br2" timeOffset="194702.1363">12917 7626 99 0,'0'0'37'0,"-21"-14"-2"15,21 14-5-15,14 26-64 16,-2-9-2-16,13 5 0 16,3-5-3-16</inkml:trace>
  <inkml:trace contextRef="#ctx0" brushRef="#br2" timeOffset="195604.1879">13451 7836 98 0,'-39'-5'41'16,"-17"-3"0"-16,10 13 0 16,-11 0-34-16,7 16-2 15,2 3-1-15,6 9-1 16,8 1 0-16,15 2-3 15,14 1 1-15,14-5-1 16,16-7 0-16,16-11-1 16,9-8 0-16,7-8 1 0,0-11-1 15,3-6 1-15,-6-7 0 16,-3-5 0-16,-8-2-1 15,-9-3 1-15,-5 1 0 16,-7 4 0-16,-7 9 0 16,-4 6 0-16,-11 16 0 15,0 0 1-15,0 0-1 16,-14 25 0-16,3 4 1 15,-1 0-2-15,5 2 1 16,3-2 0-16,13-5 0 16,9-9-1-16,11-9 1 15,6-13 0-15,13-7 0 16,1-5 1-16,4-7-1 15,-2 0 1-15,-9-3-1 0,-3 2 1 16,-10 11-1-16,-7 2 0 16,-22 14 0-16,0 0 0 15,0 0 0-15,-21 33 1 16,1-4-1-16,-8 4-1 15,4 5 1-15,0-2 0 16,6-3 0-16,7-4-1 16,9-11 1-16,2-18-1 15,25 4 1-15,0-16 0 16,5-11 0-16,3-7 1 15,4-3-1-15,-4-5 1 16,-2 0-1-16,-5 4 1 16,-6 7-1-16,-5 1 1 15,-6 12 0-15,-9 14-1 16,0 0 0-16,0 0 1 0,0 0-1 15,6 21 0-15,-4-8 0 16,3 1 0-16,2-2 0 16,7-5 0-16,2 0 0 15,4-6 0-15,2-3 0 16,3-5 0-16,2-1 0 15,3-6 0-15,1 0 0 16,2-3 0-16,-1 2 1 16,-3 1-1-16,-1 4 0 15,-5 3 0-15,-7 7 0 16,-16 0 0-16,10 21-1 15,-16-2 1-15,-3 4-2 16,-7 5-2-16,4 7-4 16,-8-11-6-16,20 9-4 0,-10-21-8 15,21 8-15-15,-11-20 0 16,36 16 0-16,-10-19 2 15</inkml:trace>
  <inkml:trace contextRef="#ctx0" brushRef="#br2" timeOffset="195997.2104">14665 7882 96 0,'-22'6'38'0,"22"-6"3"0,-11 8-3 15,33-4-32-15,6-8-4 16,14 1 0-16,2-5-1 16,8-1 0-16,4-5 0 15,-5-1 0-15,-5-6 0 16,-10 2 0-16,-7-7 0 15,-10 3 0-15,-15 0 0 16,-13 6 1-16,-12 9-1 16,-7 4 1-16,-9 11-1 15,-1 10 1-15,1 8 0 16,0 6 0-16,11 7-1 15,8 0 0-15,13 0-1 16,12-8-2-16,13-4-2 16,7-18-6-16,19 7-9 0,-10-23-21 15,22-4-2-15,-6-13 0 16,14-2 0-16</inkml:trace>
  <inkml:trace contextRef="#ctx0" brushRef="#br2" timeOffset="196534.2411">15525 7453 72 0,'8'-21'38'16,"-9"1"0"-16,1 20 0 16,0 0-12-16,-11 9-20 15,3 16-2-15,0 14 0 16,-4 8-2-16,1 8 1 15,-4 3-2-15,1 1 0 16,2 1-2-16,-2-2-1 16,10-4-2-16,-2-16-7 15,15 6-22-15,-10-19-6 16,11-3 0-16,-10-22-1 15</inkml:trace>
  <inkml:trace contextRef="#ctx0" brushRef="#br2" timeOffset="196732.2524">15347 7740 110 0,'-23'-12'39'16,"23"12"2"-16,-19-4-2 16,19 4-35-16,13 3-2 15,19-2-3-15,11 2 0 16,10-4-2-16,13 3-3 15,3-9-8-15,17 9-23 16,-15-9-3-16,6 11 2 16,-19-8-2-16</inkml:trace>
  <inkml:trace contextRef="#ctx0" brushRef="#br2" timeOffset="197346.2875">15849 7769 79 0,'-37'11'39'0,"13"8"1"15,-1-11-1-15,22 10-12 16,3-18-23-16,33 6-1 15,8-11-1-15,11-3 0 16,6-5-1-16,6-1 0 16,-1-7 0-16,-4 0 0 15,-9-4-1-15,-14 3 1 16,-15-5-1-16,-14 3 0 15,-14 5 0-15,-13 2 0 16,-12 9 0-16,-9 7 1 16,-10 12-1-16,2 7 1 15,-4 11 0-15,15 4 1 16,10 4-2-16,19 0 1 0,18-3 0 15,23-5 0-15,21-8 0 16,14-7-1-16,13-10 1 16,6-6-1-16,-3-8 0 15,-3-4 0-15,-9-4 0 16,-13 2 1-16,-18-3-1 15,-7 5 0-15,-19 4 1 16,-14 10-1-16,-12 7 0 16,-9 8 0-16,-8 9 0 15,-3 8 1-15,2 6-1 16,1 3-1-16,6-3 2 15,8-4-1-15,9-4 2 0,5-9-2 16,10-9 0-16,9-15 0 16,7-9 0-16,5-9 0 15,6-9 0-15,4-6 0 16,2-3 0-16,3-1 0 15,0 0 0-15,2 4 0 16,0 6 0-16,-4 3 0 16,1 7 0-16,-2 7 0 15,5 8 0-15,0-3-8 16,9 17-6-16,-13-16-7 15,23 22-12-15,-15-11-9 16,11 9 1-16,-6-6 0 16</inkml:trace>
  <inkml:trace contextRef="#ctx0" brushRef="#br2" timeOffset="197481.2953">17692 7832 134 0,'-22'2'42'16,"9"-3"-4"-16,-5-3-6 15,-5-7-49-15,23 11-22 16,-33-2-5-16,10 8 2 15,-13-4-3-15</inkml:trace>
  <inkml:trace contextRef="#ctx0" brushRef="#br2" timeOffset="198706.3653">1239 9722 92 0,'-15'-10'38'0,"15"10"0"15,6-14 0-15,17 15-23 16,6-17-13-16,14-1 0 15,11-6-1-15,10 1 0 16,3 6 0-16,2 3-1 16,-14 13 0-16,-12 16 1 15,-19 14-1-15,-24 17 0 16,-18 16 1-16,-20 8 0 15,-19 7 1-15,-6 5 0 16,-6-3-1-16,2-8 1 16,9-12-1-16,12-11 2 15,16-12-3-15,18-13 2 16,19-13-2-16,19-11 0 0,18-8-1 15,18-6 0-15,12-4-2 16,6-4-4-16,11 9-10 16,-11-18-22-16,9 9 0 15,-11-11-1-15,2 3-1 16</inkml:trace>
  <inkml:trace contextRef="#ctx0" brushRef="#br2" timeOffset="199141.3902">2055 9170 97 0,'-95'-61'37'0,"-6"15"1"15,-13-1 0-15,2 24-34 16,-13 15 0-16,-4 30 0 15,0 26-1-15,6 29 0 16,7 30 1-16,14 34-1 16,19 26-1-16,27 17 0 15,28 11-2-15,41-4 2 16,43-17-2-16,39-23 1 15,38-31-3-15,30-36 2 16,25-45-1-16,9-37 2 16,10-35-1-16,-8-30 1 15,-23-23 0-15,-22-18 0 16,-32-13 1-16,-39-9-1 0,-41-7 0 15,-38-3-1-15,-36-3 1 16,-35-3-2-16,-25 1 1 16,-23 2-2-16,-18 14 0 15,-6 19-1-15,5 28 0 16,7 22-2-16,20 46-9 15,9 18-17-15,34 38-10 16,17 15 0-16,33 19-2 16</inkml:trace>
  <inkml:trace contextRef="#ctx0" brushRef="#br2" timeOffset="217525.4417">3343 9696 89 0,'-4'-18'36'0,"4"18"-1"15,-8-25 0-15,8 25-31 16,-1-12-1-16,1 12 0 16,-3 26 0-16,-3 7 1 15,-5 15-2-15,-6 13 1 16,-7 10 0-16,-5 11-1 15,-4-4-1-15,0-1 1 16,5-12-2-16,1-12 0 16,10-19 0-16,10-17 0 0,7-17 1 15,12-28-2-15,8-8 2 16,6-12 0-16,-1-15 1 15,4-6-2-15,-3-6 2 16,-5-3-2-16,-3 6 1 16,-2 8 1-16,-5 11-2 15,-4 12 0-15,-3 15 0 16,-2 16 0-16,-2 10 0 15,5 23 1-15,0 1-1 16,1 4 0-16,7 3 0 16,3-1 1-16,6-3-1 15,7-8 1-15,5-10 0 16,13-9 0-16,4-13 1 15,10-10-1-15,5-9 0 0,1-8-1 16,1 4 1-16,-5-2-1 16,-11 9 0-16,-10 13 1 15,-14 20-1-15,-17 20 0 16,-15 24 0-16,-14 18 0 15,-8 13 0-15,-4 9 0 16,-2 5-3-16,1-3 1 16,13-6-5-16,0-23-8 15,31 0-13-15,-3-30-10 16,25-7-3-16,-2-21 0 15,20-6 2-15</inkml:trace>
  <inkml:trace contextRef="#ctx0" brushRef="#br2" timeOffset="217892.4627">4318 10009 107 0,'-11'13'38'0,"-8"-5"1"16,10 16-1-16,-11 2-35 15,10 2 0-15,-1 2-2 16,7 6 2-16,1-3-2 15,8 0 0-15,3-4 0 16,7-5 0-16,6-9-1 16,4-8 1-16,9-15 0 15,7-11-1-15,3-12 1 16,3-10-1-16,4-7 2 15,-2-5-2-15,-8 0 1 0,-1 6 0 16,-12 4-1-16,-9 15 2 16,-7 13-2-16,-12 15 0 15,-5 18 0-15,-6 12 0 16,-6 14-2-16,4 1 0 15,3 7-2-15,9-5 0 16,14-3-7-16,3-29-15 16,29 0-12-16,2-32-3 15,23-8 2-15,3-23 0 16</inkml:trace>
  <inkml:trace contextRef="#ctx0" brushRef="#br2" timeOffset="218088.4739">5604 9286 102 0,'-20'46'40'0,"-17"18"-1"16,8 27-1-16,-8 6-34 16,7 10 0-16,7 4-3 15,9 3 0-15,4 1-6 16,-1-14-4-16,15 1-29 15,-8-21 0-15,10-6-2 16,-8-24 0-16</inkml:trace>
  <inkml:trace contextRef="#ctx0" brushRef="#br2" timeOffset="218314.4869">5301 9816 83 0,'-19'27'43'0,"18"10"-2"16,2-21 0-16,27 4-12 16,5-15-27-16,16-8-3 15,12-4-2-15,1-18-20 16,17 10-16-16,-6-13-1 15,1 8-1-15,-9-15-1 16</inkml:trace>
  <inkml:trace contextRef="#ctx0" brushRef="#br2" timeOffset="218727.5105">5143 9442 105 0,'-3'-14'39'0,"0"35"0"16,-18 13-1-16,-5 33-36 15,-1 18 0-15,-3 18 0 16,0 13-1-16,7 7-2 15,8 8-10-15,1-15-25 16,29-11-3-16,7-30-1 16,24-18-2-16</inkml:trace>
  <inkml:trace contextRef="#ctx0" brushRef="#br2" timeOffset="219124.5332">6100 10016 101 0,'0'0'39'16,"4"-21"1"-16,-4 21-2 16,14 6-33-16,-9 9-1 15,-5 7-1-15,5 10-2 16,-7 10-1-16,2 3-1 15,0 5-2-15,-2-8-5 16,15 3-29-16,-11-23-2 16,14-7-1-16,1-23-2 15</inkml:trace>
  <inkml:trace contextRef="#ctx0" brushRef="#br2" timeOffset="219764.5698">6242 9450 107 0,'-31'-8'39'15,"13"18"0"-15,4 1-2 16,18 1-37-16,10 6-3 16,12-3-2-16,16 11-5 15,-2-10-5-15,19 25-15 16,-10-7-1-16,11 23 13 15,-18-5 11-15,-4 9 5 16,-7 3 5-16,-14-5 4 16,3 14 8-16,-28-25 14 15,11 12 4-15,-20-24-15 16,12 6-7-16,-11-15-6 15,10-1 0-15,-5-14-3 16,11-12 1-16,0 0-2 0,-2-14-2 16,10-12 3-16,4-8-1 15,3-9 0-15,4-7-1 16,4-6 1-16,0-3-1 15,2 0 1-15,-2 8 0 16,0 9 0-16,-1 8-1 16,-2 13 0-16,1 11 1 15,-3 13-1-15,-3 14-1 16,-1 13 1-16,-5 4-1 15,1 10 0-15,-6 2 0 16,-3 6 0-16,-9-1-1 16,-4-4 1-16,-6-4 0 15,-3-4 0-15,-2-8 1 16,-4-10 1-16,2-6-1 0,1-7 1 15,3-5 1-15,5-3-2 16,-1 1 1-16,5 4 0 16,2 10 0-16,-2 15-2 15,-2 18 2-15,-5 16-2 16,-2 9 1-16,-4 5-1 15,-1 6 0-15,3-1-1 16,5-18-6-16,18-9-14 16,-5-35-17-16,28-14 0 15,6-34-1-15,27-11-1 16</inkml:trace>
  <inkml:trace contextRef="#ctx0" brushRef="#br2" timeOffset="219975.5819">7340 9285 110 0,'-23'85'42'16,"-15"10"-1"-16,9 19-1 15,-1-4-39-15,9 5 0 16,7-5-2-16,5-10-2 15,8 1-11-15,-8-28-24 16,14-5-4-16,-5-25 3 16,13-14-4-16</inkml:trace>
  <inkml:trace contextRef="#ctx0" brushRef="#br2" timeOffset="220317.6014">7364 9997 114 0,'21'25'41'0,"-3"-15"0"16,24 2 0-16,-1-17-38 16,13-4 0-16,1-12-1 15,-1-3-1-15,-8-9-1 16,-4-5 0-16,-13 0 0 15,-11-2 0-15,-13 6 1 16,-19 11-1-16,-14 10 1 16,-10 14 0-16,-10 19 0 0,-3 10 1 15,3 11-1-15,3 10 1 16,12 4-2-16,15-2 0 15,15-4 0-15,18-15-8 16,31-1-6-16,0-25-6 16,27 7-4-16,-8-30-10 15,26 3-8-15,8-17-1 16,21-4 1-16</inkml:trace>
  <inkml:trace contextRef="#ctx0" brushRef="#br2" timeOffset="221100.6462">8965 9507 95 0,'0'10'39'0,"-5"25"0"15,-14 5 0-15,1 19-32 16,-10 8-2-16,5 10-1 16,-6 1 0-16,6 4-1 15,-2-7-2-15,10-10 0 16,1-12-1-16,11-15 1 15,6-19-1-15,-3-19-2 16,24-20 3-16,-5-20-1 16,5-15 1-16,0-15 0 15,-1-17 0-15,-2-6-1 16,0-8 0-16,-6 1 1 15,-4 7-1-15,0 13 0 16,-5 20 0-16,-1 21 0 0,0 21 0 16,-5 18 0-16,6 30 2 15,2 12 0-15,2 15-1 16,9 2 1-16,5-4 0 15,13-6 0-15,11-13-1 16,12-16 1-16,15-17-2 16,5-18 0-16,9-17 0 15,2-15 0-15,-7-7 0 16,-12-6 0-16,-10 1 0 15,-17 7 0-15,-20 10 0 16,-16 15 0-16,-9 27 0 16,-27 12 0-16,-7 30 0 15,-6 19 0-15,-7 20 0 16,1 12 0-16,3 6 0 0,6 2 0 15,15-3 0-15,12-15-8 16,16-12-6-16,12-27-5 16,25-1-10-16,-6-35-11 15,22-5 0-15,0-21-3 16,9-7 4-16</inkml:trace>
  <inkml:trace contextRef="#ctx0" brushRef="#br2" timeOffset="221776.6849">9925 9917 120 0,'-4'28'41'15,"8"-18"0"-15,23 7-1 16,8-19-37-16,15-4 0 0,12-9-1 15,3-5 0-15,-3-8-1 16,-5-1-1-16,-10-2 0 16,-11 2 2-16,-16 0-2 15,-15 6 0-15,-19 4 0 16,-11 9 0-16,-12 9 0 15,-9 9 0-15,-6 12 0 16,-1 6 0-16,-1 13 0 16,9-1 0-16,11 7 0 15,14-3 0-15,17-4 0 16,18-4 0-16,19-9 0 15,18-12-6-15,18-1-6 16,0-22-5-16,26 8-4 16,-17-28-6-16,15 12-4 15,-19-23-2-15,4 6-5 0,-20-5 2 16,-9 3 9-16,-9 9 37 15,-29-11 7-15,2 25 6 16,-30-11 6-16,3 26 4 16,-20-2 6-16,-1 22 2 15,-12-3-2-15,3 18-34 16,-2 3 0-16,6 7-2 15,8-1 1-15,14-3-4 16,5-8 0-16,18-12 0 16,14-14 0-16,14-13 0 15,10-15 0-15,6-11 0 16,4-8 0-16,-6-7 0 15,-3-4 0-15,-4 0 0 16,-10 7 0-16,-9 3 0 0,-9 10 0 16,-8 14 0-16,-5 16 0 15,-9 13 0-15,-1 16 0 16,-2 9 0-16,2 11 0 15,0 1-7-15,12 8-2 16,0-16-5-16,24 3-4 16,-4-31-5-16,31 3-5 15,-10-29-1-15,32-1-3 16,-4-23-3-16,11-5 2 15</inkml:trace>
  <inkml:trace contextRef="#ctx0" brushRef="#br2" timeOffset="222069.7016">11535 9625 116 0,'-30'6'41'0,"-21"1"1"15,5 17-1-15,-12 6-35 0,10 0-2 16,11 4-2-16,13-1 1 16,15-1-3-16,18-5 0 15,12-5 0-15,16-4 0 16,6-5 0-16,5-5 0 15,0-2 0-15,-9 1 0 16,-10 2 0-16,-14 5 0 16,-16 4 0-16,-19 4 0 15,-6 3 0-15,-9 1 0 16,8 0-7-16,-4-13-3 15,23 7-6-15,-5-27-3 16,40 9-7-16,-6-33-5 0,28 10-2 16,-5-24-8-16,19-2 4 15,3-7 5-15</inkml:trace>
  <inkml:trace contextRef="#ctx0" brushRef="#br2" timeOffset="222716.7386">11871 9656 120 0,'-7'13'42'0,"-11"3"2"15,8 14-2-15,-12 7-37 16,11-5-3-16,1 8-2 15,6 0 0-15,-2 2 0 16,5-4 0-16,3-6 0 16,11-6 0-16,1-9 0 15,11-14 0-15,8-12 0 16,1-15 0-16,13-11 0 15,0-9 0-15,5-8 0 0,-3-1 0 16,-6 1 0-16,-6 6 0 16,-6 12 0-16,-11 9 0 15,-8 17 0-15,-12 8 0 16,-16 30 0-16,-3 3 0 15,3 10 0-15,-3 2 0 16,5 4 0-16,6-9-2 16,17-2-10-16,2-23-1 15,25 5-3-15,-7-33-4 16,30 10-6-16,-13-30-3 15,20 8-4-15,-12-14-3 16,-1 3 5-16,-12 0 35 16,-14 6 7-16,0 22 6 15,-31-10 8-15,4 29 3 0,-23-6 5 16,7 26 7-16,-16-2 1 15,13 19-34-15,-4-8-5 16,3 3 1-16,3 1-2 16,6-6 1-16,4-5-1 15,5-9-1-15,2-24 1 16,14 8 1-16,4-24-2 15,4-10 0-15,5-14 0 16,3-7 0-16,2-8 0 16,4-6 0-16,3-2 0 15,-2 5 0-15,-4 9 0 16,-4 9 0-16,-1 11 0 15,-1 7 0-15,0 17-3 16,-3 2-9-16,14 19-2 0,-6-7-3 16,26 24-5-16,-7-21-6 15,35 26-3-15,-1-15-2 16,26 6-3-16,9 9 3 15</inkml:trace>
  <inkml:trace contextRef="#ctx0" brushRef="#br2" timeOffset="223332.7739">13128 9796 111 0,'15'20'40'0,"-15"-20"1"0,32 22-3 16,-4-16-33-16,16 2-2 15,11-4-1-15,13-4 0 16,7-6 0-16,5-5-1 15,-2-5-1-15,-7-6 1 16,-15-5-1-16,-13 1 0 16,-23-3 0-16,-20 5-1 15,-27 3 1-15,-19 6 0 16,-14 10 0-16,-13 13 0 15,-6 11 1-15,2 11 0 16,6 10 0-16,13 6 0 16,18 1 0-16,25 2 0 15,26-6 0-15,26-9-1 16,31-10-2-16,19-11-2 15,22-4-4-15,-3-21-6 0,17 7-5 16,-22-24-7-16,9 15-5 16,-34-23-2-16,-6 13-6 15,-27-8 2-15,-18 2 4 16</inkml:trace>
  <inkml:trace contextRef="#ctx0" brushRef="#br2" timeOffset="226988.983">14297 9718 88 0,'14'-13'37'15,"-14"-1"-1"-15,0 14 2 0,-20-1-33 16,7 11-1-16,-7 4 0 15,7 11 0-15,-8 8 0 16,1 11-1-16,0 1 0 16,0 4 0-16,4-2-1 15,4-3 1-15,2-3-2 16,8-13 1-16,2-8-1 15,0-20-1-15,19-3 1 16,-3-19 0-16,4-11-1 16,3-7 0-16,0-8 1 15,1-4-1-15,-1-1 0 16,1-2 0-16,-6 9 0 15,1 7 0-15,-7 10 0 16,0 11 1-16,-12 18-1 16,15-1 0-16,-12 16 0 0,1 7 1 15,-2 2-1-15,3 7 1 16,4-3 0-16,5 0 1 15,6-8-1-15,6-10 0 16,11-10 0-16,8-9 0 16,7-9 0-16,1-11-1 15,3 0 1-15,-3-7-1 16,-5 8 2-16,-9 1-2 15,-11 11 0-15,-12 9 0 16,-16 7 0-16,-5 28 0 16,-12 2 0-16,-4 6 0 15,-3 8 0-15,3-2-3 0,6 2-1 16,3-7-3-1,19 2-7-15,-2-23-6 0,28 12-4 16,-14-28-5-16,27 12-3 16,-15-19-5-16,16 4-1 15,-10-9 3-15</inkml:trace>
  <inkml:trace contextRef="#ctx0" brushRef="#br2" timeOffset="227908.0356">15023 9801 112 0,'-2'19'40'0,"2"-19"0"16,17 19 0-16,9-18-37 15,15-5-1-15,4-1 1 0,9-9-1 16,1-4-1-16,1-1 0 15,-7-3-1-15,-7-1 1 16,-9-1-1-16,-13 3 0 16,-12 0 1-16,-13 3-1 15,-12 4 1-15,-8 5-1 16,-9 5 0-16,-10 9 1 15,-5 6-1-15,-3 11 1 16,0 13-1-16,7 5 1 16,10 4 0-16,10 4 0 15,18-3-1-15,19-4 1 16,18-10 1-16,18-7-2 15,12-12 0-15,11-11 0 0,4-9 0 16,2-6 0-16,-6-6 0 16,-7 0 0-16,-14-2 0 15,-9 1 0-15,-13 4 0 16,-13 4 0-16,-15 13 0 15,0 0 0-15,-25 14 0 16,-2 6 0-16,-6 9 0 16,0 0 0-16,3 3 0 15,7 0 0-15,3-5 0 16,13-8 0-16,7-19 0 15,27 7 0-15,5-21 0 16,8-9 0-16,7-10 0 16,2-6 0-16,2-3 0 15,-6-1 0-15,-8 6 0 0,-10 5 0 16,-11 10 0-16,-12 9 0 15,-4 13 0-15,-13 13 0 16,0 4 0-16,-2 11 0 16,4 1 0-16,6 5 0 15,9-4 0-15,11-7 0 16,12-4 0-16,12-11 0 15,11-11 0-15,8-14 0 16,8-7 0-16,0-12 0 16,2-9 0-16,-5-10-6 15,2-4 1-15,-8-10-3 16,2 1 0-16,-13-13-2 15,6 6-1-15,-10-13-3 16,5 12 5-16,-7 7 4 16,-10 12 5-16,-6 17 2 0,-13 20 2 15,-11 20 1-15,-14 31 4 16,-5 25 1-16,-20 10-1 15,1 19-3-15,-8 11-4 16,1 11 1-16,0 4-2 16,6-5 0-16,7-7-3 15,7-11 1-15,12-7-8 16,-1-26-7-16,23-6-6 15,-9-49-4-15,19 18 0 16,-12-47-3-16,15-1 0 16,-13-17-5-16,1-13 5 15</inkml:trace>
  <inkml:trace contextRef="#ctx0" brushRef="#br2" timeOffset="228334.0599">16374 9603 110 0,'-28'-18'40'0,"16"15"1"16,12 3 0-16,12 8-27 15,18-6-11-15,22 1-1 16,14 0-2-16,12-2 1 15,4 0-1-15,3 1-1 16,-8 1 1-16,-11-1 0 16,-17 4 0-16,-12-1 0 15,-23 0 1-15,-14-5 0 16,-17 12 1-16,-10-7-2 15,-8 5 0-15,-3 1 0 16,4-1 0-16,1 5 0 16,12 0 0-16,9 4 0 15,13-1 0-15,18 2 0 0,11-3 0 16,13 1 0-16,7-1 0 15,-3 1 0-15,0-2 0 16,-7 2 0-16,-14 1 0 16,-11 3 0-16,-20 1 0 15,-19 4 0-15,-14 0 0 16,-10 1 0-16,-3 1 0 15,-1-9-3-15,17 4-10 16,-2-18-3-16,36 7-5 16,-3-30-2-16,46 14-5 15,-7-28-1-15,34 12-1 16,-1-19 2-16,17 10 3 15,2 0-2-15</inkml:trace>
  <inkml:trace contextRef="#ctx0" brushRef="#br2" timeOffset="228509.0699">17470 10039 134 0,'-22'20'45'16,"-6"-19"-5"-16,14 1-4 16,2 3-39-16,10-26-11 15,23 11-6-15,-12-24-3 16,22 23-6-16,-18-24-6 15,15 6-6-15,-8-4-1 16,-1-3 6-16</inkml:trace>
  <inkml:trace contextRef="#ctx0" brushRef="#br2" timeOffset="229671.1364">4073 10969 82 0,'-19'4'39'0,"-28"3"0"16,-8 20 1-16,-22-1-34 16,-3 16 0-16,-6-4-2 15,7 5-1-15,12-8 0 16,14 0-1-16,21-10-1 15,23-7 0-15,28-12-1 16,18-2 0-16,19-3 0 16,10-1 1-16,3 2-1 15,-1 5 0-15,-10 6 0 0,-12 9 1 16,-18 7-1-16,-20 6 0 15,-19 6 1-15,-15 5 0 16,-5-3-1-16,-7-6-1 16,5-5-2-16,2-15-3 15,19 2-11-15,0-29-5 16,33 5-7-16,-4-21-11 15,28-3 0-15,4-14 0 16</inkml:trace>
  <inkml:trace contextRef="#ctx0" brushRef="#br2" timeOffset="229860.1472">4209 11290 97 0,'-1'24'39'16,"-14"-8"1"-16,6 17-3 16,-3-5-34-16,0 5-1 0,2 2 0 15,3 2 0-15,-1-3-3 16,6-4-1-16,8-2-5 15,-6-28-10-15,24 21-8 16,-12-33-15-16,14-5 2 16,1-22-3-16,8-3 3 15</inkml:trace>
  <inkml:trace contextRef="#ctx0" brushRef="#br2" timeOffset="230490.1833">4275 10998 92 0,'-10'-6'36'0,"-6"0"1"16,16 6-1-16,0 9-36 15,0-9-3-15,26 14-2 0,-2-9-2 16,13 7-2-16,-3-5 0 16,15 9 2-16,-5-2 3 15,-2 4 3-15,-2 4 3 16,-12-2 3-16,1 10 4 15,-20-7 1-15,-3 12 1 16,-16-9-1-16,0 8-1 16,-8-6-4-16,3 0 0 15,0-1-2-15,-3-3 0 16,9-5-1-16,3-2-1 15,6-6-1-15,0-11 1 16,18 0-1-16,-2-9 0 16,4-9 0-16,2-2 0 15,-2-8 1-15,6-5-1 16,-5 0 0-16,-2-2 0 0,-1 4 1 15,-3 4-1-15,-6 8 0 16,-3 3 0-16,-6 16 0 16,0 0 0-16,13 3 1 15,-7 12-1-15,-2 6-1 16,5 0 2-16,5 0-1 15,5-4 0-15,6-2 0 16,8-12 1-16,5-6-1 16,7-10 1-16,0-6 0 15,2-1 0-15,-7-3-1 16,-2 1 1-16,-7 4 0 15,-9 5 0-15,-9 7-1 16,-13 6 0-16,-1 21-1 16,-7 0 1-16,-9 13-2 0,1 0-1 15,2 7-1-15,2-3-1 16,9 3-2-16,3-20-6 15,21 8-5-15,-9-31-4 16,32 10-3-16,-11-31-2 16,22 5-2-16,-12-21-1 15,10 6-2-15</inkml:trace>
  <inkml:trace contextRef="#ctx0" brushRef="#br2" timeOffset="230664.1932">5429 11228 10 0,'42'-23'18'15,"-33"-11"5"-15,12 21 4 16,-30-3 5-16,9 16 0 16,-20 15 8-16,6 10 0 15,-2-1-36-15,-3 10-1 16,3 1-1-16,6 6-2 0,2-3-1 15,4-6-2-15,10-4-3 16,-1-18-8-16,18 5-6 16,-16-31-5-16,29 6-6 15,-23-26-2-15,19 0-6 16,-7-18 1-16</inkml:trace>
  <inkml:trace contextRef="#ctx0" brushRef="#br2" timeOffset="230829.2027">5649 10700 75 0,'-4'15'33'0,"4"-15"-3"16,13 16 0-16,5-14-31 0,-2-12-9 15,13-1-20-15,-3-11-1 16,5-3-1-16,-3-8 0 15</inkml:trace>
  <inkml:trace contextRef="#ctx0" brushRef="#br2" timeOffset="231024.2138">6037 10645 111 0,'-18'75'40'16,"-17"-6"2"-16,5 15-3 16,-1-9-35-16,2 0-4 15,7-2 0-15,4-7-4 16,10-1-3-16,2-20-7 15,24 7-7-15,-9-31-6 0,28 3-6 16,-8-25-7-16,15-6 0 16,-2-15 2-16</inkml:trace>
  <inkml:trace contextRef="#ctx0" brushRef="#br2" timeOffset="231716.2534">6305 11043 79 0,'0'0'41'0,"-29"-4"0"16,7 16 1-16,-15-11-24 15,2 17-12-15,-3 1-2 16,2 5 0-16,4 5-1 16,4 2-1-16,8-2-1 15,11 2 1-15,8-6-1 16,11-3-1-16,9-8 1 0,7-8-1 15,5-7 0-15,7-10 0 16,-1-8-1-16,4-9 1 16,-1-2-1-16,-3-6 1 15,-5 2-1-15,-3-2 1 16,-6 8 0-16,-8 3-1 15,-3 9 1-15,-12 16 0 16,0 0 0-16,0 10 0 16,-8 12 0-16,0 8 1 15,-3 1-1-15,2 5 0 16,4-4 1-16,5-4-1 15,10-10 0-15,12-7 1 0,6-10-1 16,7-11 1-16,7-6-1 16,4-4 0-16,3-6 1 15,-6 2-1-15,-1 2 0 16,-9 4 1-16,-8 6-1 15,-5 9 0-15,-20 3 0 16,11 23 0-16,-18 1 0 16,-6 9 0-16,-5 7 0 15,-1 3 0-15,2-1 0 16,2-3 0-16,4-4 0 15,8-15 1-15,3-20-1 16,17 4 0-16,2-24 1 16,4-11-1-16,3-9 1 15,1-6-1-15,1-3 0 16,1 2 0-16,-5 9 0 0,-2 3 0 15,-2 15-2-15,-4 5-1 16,5 12-4-16,-4 0-4 16,17 12-3-16,-5-10-3 15,31 16-4-15,-7-22-3 16,39 14-2-16,-2-24 1 15,38 9-2-15,4-19 2 16,23-1 4-16,-1-6 2 16</inkml:trace>
  <inkml:trace contextRef="#ctx0" brushRef="#br2" timeOffset="232060.2731">8403 10502 101 0,'12'-5'39'0,"-12"5"1"16,-5 50-5-16,-12-4-31 15,-9 16-1-15,-4 12-2 16,-7 5 0-16,3 6-1 15,2-3-1-15,6-5-1 0,10-10-2 16,18 0-10-16,-1-28-10 16,31 3-6-16,-7-27-9 15,10-4-2-15,-6-23 2 16</inkml:trace>
  <inkml:trace contextRef="#ctx0" brushRef="#br2" timeOffset="232511.2989">8105 10964 105 0,'-32'2'41'15,"3"-2"2"-15,29 0-2 16,7 14-37-16,29-9-1 16,17-4-1-16,23-1 0 15,13-1 0-15,8-3-1 16,2 2-1-16,-4 0 1 0,-9 0-1 15,-18-1 1-15,-13 3-1 16,-23 0 0-16,-17 1 0 16,-15-1 0-16,-13 10 0 15,-10 0 0-15,-8 5 0 16,-6 1 0-16,-4 6 1 15,3 6-1-15,6-2 1 16,7 2-1-16,14-4 1 16,17-2 0-16,17-10-1 15,19-7 0-15,10-9 1 16,10-7-1-16,3-6 0 15,-4-4 0-15,-7-4 0 16,-14 2-1-16,-18 1 0 16,-15 2-1-16,-17 6-1 0,-16-3-4 15,2 7-4-15,-10-10-3 16,15 16-2-16,-13-16-5 15,32 20-2-15,-19-23-3 16,33 22-1-16,-10-13-3 16,25 12 4-16,8-4 1 15</inkml:trace>
  <inkml:trace contextRef="#ctx0" brushRef="#br2" timeOffset="232867.3192">10265 10682 105 0,'-5'-20'40'16,"5"20"1"-16,0 0-1 15,11 17-36-15,-10 9-1 16,2 8-1-16,-3 10-1 15,-7 7-1-15,-2 3-1 16,0-2-3-16,5-1-1 16,-1-14-8-16,21 5-7 0,-10-27-8 15,24 6-5-15,-3-22-6 16,16-6-2-16,0-15 3 15</inkml:trace>
  <inkml:trace contextRef="#ctx0" brushRef="#br2" timeOffset="233502.3555">10298 10426 97 0,'-50'16'40'0,"-18"-5"1"16,2 10 0-16,-14 2-34 0,7 15-1 15,4 6-2-15,10 11 0 16,8 15-1-16,20 9-2 16,22 8 0-16,25 4-1 15,29-6 0-15,28-8 0 16,23-13 0-16,25-19-1 15,19-25 1-15,6-17 0 16,-4-21 1-16,-11-20-1 16,-19-15 0-16,-23-14 2 15,-27-9-2-15,-33-4 0 16,-34-6-1-16,-28 1 0 15,-24 3 0-15,-17 7 0 16,-12 16-1-16,-9 17 0 0,3 21 0 16,-1 17-2-16,17 27-4 15,11 7-6-15,38 26-6 16,3-12-5-16,42 17-4 15,7-24-3-15,37 4-2 16,10-11-5-16</inkml:trace>
  <inkml:trace contextRef="#ctx0" brushRef="#br2" timeOffset="234172.3939">11857 10419 89 0,'-2'-13'39'0,"2"13"-1"16,-14 22 1-16,12 6-32 16,-15 7-2-16,-1 16-1 0,-2 6-1 15,2 8 1-15,-6 6-2 16,5 2 0-16,1 0 0 15,7-1-2-15,3-9 1 16,5-6-1-16,5-14 1 16,9-6-2-16,4-17 2 15,4-13 0-15,4-11-1 16,-1-8 0-16,0-11 1 15,1-6-1-15,1-5 0 16,-2-1 0-16,4 1 0 16,2 2 1-16,1 8 0 15,3 7 0-15,1 9-1 16,-1 8 0-16,0 8-1 15,-4 11 1-15,-10 5 0 16,-8 7-1-16,-13 2 1 0,-11 3-1 16,-13-3 1-16,-11-1 0 15,-9-8 0-15,-1-6-1 16,3-6-2-16,2-12-1 15,15-6-3-15,4-13-7 16,29 6-6-16,-1-25-5 16,34 19-3-16,-10-23-3 15,29 15-1-15,-8-7-4 16,13 5 2-16</inkml:trace>
  <inkml:trace contextRef="#ctx0" brushRef="#br2" timeOffset="234719.4252">12363 10882 99 0,'20'8'39'16,"-20"-8"1"-16,5 18-2 0,-10-7-33 15,0 8-3-15,-3 3 2 16,1 5-2-16,-1 4 1 16,2 2-2-16,2-2 2 15,4-1-1-15,4-6 0 16,8-4 0-16,8-12-1 15,9-8 0-15,7-11-1 16,5-7 0-16,7-6 0 16,0-4 0-16,-1 0 0 15,-8-2 0-15,-5 6 0 16,-6 4-1-16,-15 9 1 15,-13 11 0-15,0 0 0 16,0 0 0-16,-16 28 0 16,-1-4 0-16,2 3 0 0,3 6 0 15,10-6 0-15,8-5-2 16,15-6-2-16,12-16-1 15,23-4-6-15,2-28-5 16,24 7-4-16,-9-30-5 16,17 9 1-16,-19-24-1 15,10 8-3-15,-25-17 2 16,-4 7 3-16,-18-1-1 15,-8-5 37-15,-9 29 6 16,-24-4 3-16,5 32 3 16,-22 8 3-16,13 36 2 15,-21 11 3-15,9 29 6 16,-14 9-34-16,11 11-4 15,6 0-1-15,2-1-2 16,9-5-4-16,-1-20-9 0,23 5-8 16,-13-32-7-16,20-2-3 15,-9-24-7-15,8-8 1 16,-6-15 2-16</inkml:trace>
  <inkml:trace contextRef="#ctx0" brushRef="#br2" timeOffset="234870.4338">13253 10788 109 0,'-23'-31'42'16,"16"14"3"-16,-1 0-5 15,18 6-38-15,18 7-5 16,8-7-8-16,26 12-7 16,-13-15-6-16,37 16-6 15,-10-14-6-15,16 10-7 16,-6-5 2-16</inkml:trace>
  <inkml:trace contextRef="#ctx0" brushRef="#br2" timeOffset="235371.4625">14750 10808 71 0,'8'-10'37'16,"-8"10"1"-16,0 0 0 15,0 0-17-15,-25 16-18 16,-2 5 1-16,-14 3-1 16,2 6 0-16,-4-2 0 15,7 4-2-15,9-8 1 16,16-1-1-16,14-8-1 15,16-9 0-15,18-2 0 16,11-6 0-16,6 0 0 16,0 0 1-16,-5 0-1 15,-5 7 0-15,-18 6 0 16,-12 6 1-16,-19 6-1 0,-17 7 1 15,-11 2-1-15,-5 3 0 16,0-3-2-16,-2-5 0 16,16-2-4-16,5-19-6 15,33 7-9-15,-1-30-5 16,32 9-5-16,-2-18-8 15,23-2-1-15,-3-8 2 16</inkml:trace>
  <inkml:trace contextRef="#ctx0" brushRef="#br2" timeOffset="235741.4836">15240 10875 106 0,'-21'-10'41'0,"9"25"2"16,-14-6-11-16,4 17-27 0,-3 5-2 15,6 3-2-15,-2 4 1 16,7 0-1-16,9-3 0 15,5-6 0-15,13-7 0 16,9-8 1-16,9-12-1 16,7-8-1-16,6-8 1 15,5-8-1-15,-3-2 0 16,0-5 0-16,-7 0 0 15,-3 2 0-15,-8 3 1 16,-7 5-2-16,-8 8 1 16,-13 11 0-16,10 2 0 15,-15 13 0-15,0 7-1 16,-6 4 0-16,2 7-1 15,1-2-1-15,9 0-3 0,1-13-5 16,21 0-3-16,-4-25-6 16,26 4-4-16,-3-30-4 15,28 5-2-15,-10-25-3 16,16 5 4-16,-9-10 0 15</inkml:trace>
  <inkml:trace contextRef="#ctx0" brushRef="#br2" timeOffset="236199.5098">16090 10448 100 0,'-19'13'40'15,"-10"13"2"-15,4 27-1 16,-13 3-28-16,8 18-9 16,-2 1-1-16,6 2-2 0,-1-1 1 15,6-4-1-15,4-8-1 16,3-8 0-16,9-15-1 15,1-8 1-15,4-15 0 16,0-18 0-16,23-3 0 16,-5-17 0-16,2-8 0 15,3-6-1-15,4-9 2 16,2 0 1-16,-3 2-1 15,1 6 1-15,-4 9-1 16,2 11 0-16,-6 9-1 16,-1 13 0-16,-1 11-1 15,-2 11-1-15,-3 8 0 16,-5 7 0-16,-4 2 1 15,-4 2 0-15,-5 0 1 16,-5-2 0-16,-10-7 0 0,-4-3-1 16,-6-12 0-16,0-8 0 15,4-15-2-15,2-10-1 16,13-9-3-16,6-24-4 15,25 4-2-15,-3-23-6 16,35 6-1-16,-10-26-1 16,29 12-3-16,-7-21-3 15,23 14 0-15,-13-10 6 16,6 9-3-16</inkml:trace>
  <inkml:trace contextRef="#ctx0" brushRef="#br2" timeOffset="236560.5305">16726 10413 115 0,'-20'15'37'0,"3"23"5"16,-16 2-2-16,4 15-34 0,-8 8-2 15,4 7-2-15,-9 8-1 16,3-1-2-16,3-1-1 16,2-5-1-16,5-4-1 15,1-9-3-15,8-6-3 16,-4-19-5-16,17 2-3 15,-8-31-4-15,22 7-3 16,-15-30-4-16,16 8-3 16,-11-20 19-16,1-4 16 15,4 2 6-15,-10-12 7 16,10 21 5-16,-16-15 5 15,16 23 5-15,-14-10 3 16,12 26-16-16,15-19-12 16,5 16-2-16,7 1-4 0,8-5-4 15,17 6-7-15,-4-13-4 16,21 9-4-16,-16-20-6 15,29 14-1-15,-23-22-4 16,14 9-3-16,-14-16-1 16,0-8 4-16</inkml:trace>
  <inkml:trace contextRef="#ctx0" brushRef="#br2" timeOffset="236785.5433">17133 10388 116 0,'-43'53'43'0,"4"18"0"16,-12 2-1-16,6 12-37 15,-2 3-3-15,4-3-1 16,9-4-1-16,7-11-3 0,16-10-2 16,8-17-4-16,22-6-6 15,6-30-2-15,22 3-3 16,-6-29-4-16,25 6-3 15,-19-24-4-15,17 7-3 16,-17-9-1-16,-6 2 8 16</inkml:trace>
  <inkml:trace contextRef="#ctx0" brushRef="#br2" timeOffset="237191.5666">17226 10886 113 0,'-12'16'41'0,"-13"-5"-1"16,8 14-2-16,3-6-34 16,-5 7-2-16,6-2 0 15,1 1 0-15,7-1-2 16,9-3 2-16,4-6-1 0,10-6 0 15,9-6 0-15,6-8-1 16,8-8 1-16,6-7-1 16,5-10 2-16,3-2 0 15,2-2 1-15,-2 2-3 16,-9 5 0-16,-2 12 0 15,-15 12 0-15,-11 13 0 16,-13 18 0-16,-17 18 0 16,-15 20-3-16,-14 13 1 15,-13 11 1-15,-10 3 1 16,-2 7 0-16,-5-7 0 15,1-6 0-15,-2-11-1 16,9-16 0-16,6-21-2 0,15-15-1 16,4-18-6-16,16-11-1 15,-2-24-1-15,24-2-4 16,-6-30-2-16,26 2-6 15,-14-32 0-15,27 6-3 16,-13-22-3-16,22 5 6 16,-4 3-4-16</inkml:trace>
  <inkml:trace contextRef="#ctx0" brushRef="#br2" timeOffset="238045.6154">18656 11029 56 0,'16'-15'38'16,"3"5"-2"-16,-12-8 4 15,-7 18-13-15,0-23-21 16,-17 13-1-16,-9 4 0 16,-10 12-1-16,-8 3 1 15,-4 10-1-15,1 8-2 16,0 3 2-16,9 2-3 15,10-1 2-15,14-5-1 16,23-9 0-16,15-11-1 16,19-15 0-16,20-13-1 15,14-11 0-15,9-9 1 16,1-9 2-16,-5-3-2 15,-9-2 2-15,-11 1-2 16,-12 7 3-16,-17 6-4 0,-20 13 0 16,-14 15 0-16,-11 14 0 15,-14 18 0-15,-5 13 0 16,-6 13 0-16,3 9 0 15,4 6-2-15,11-2-2 16,14 0 0-16,12-10-3 16,23-1-2-16,6-21-4 15,30 4-5-15,-11-25-3 16,28 5-3-16,-20-25 0 15,20 5-1-15,-26-20-1 16,8 8 2-16,-25-6 27 16,-16-11 11-16,3 15 7 15,-32-11 2-15,10 21 3 16,-30-8 3-16,11 25 1 0,-19-4 0 15,15 16-23-15,-9 10-4 16,5 8-3-16,0 6 1 16,3 3-3-16,10-1-1 15,2-8-1-15,14 1-4 16,1-23-6-16,21 4-7 15,-6-28-4-15,26 5-4 16,-16-26-1-16,23 6-2 16,-17-20-2-16,6-3 4 15</inkml:trace>
  <inkml:trace contextRef="#ctx0" brushRef="#br2" timeOffset="238161.622">19608 10616 110 0,'-28'-37'36'0,"10"8"-3"16,8 19-12-16,12-2-45 15,20 19-14-15,8-1 1 16,23 8-2-16,6 2 1 15</inkml:trace>
  <inkml:trace contextRef="#ctx0" brushRef="#br2" timeOffset="238430.6374">20572 10364 86 0,'-26'-39'40'0,"0"19"-2"15,-22 0 2-15,6 27-23 16,-15 10-10-16,-4 22 0 0,-5 16-2 15,-1 17 1-15,-2 11-3 16,10 8 0-16,6 3-3 16,9-4-2-16,14-5-1 15,7-15-3-15,15-9-2 16,3-19-7-16,20 1-6 15,-15-33-6-15,19 6-3 16,-19-16-1-16,13-17-8 16,-14-5 4-16</inkml:trace>
  <inkml:trace contextRef="#ctx0" brushRef="#br2" timeOffset="238580.646">19844 10934 107 0,'-23'-31'40'16,"21"13"2"-16,0-8-2 16,26 14-31-16,13 1-6 15,20 4-3-15,18 5-6 0,5-12-10 16,29 18-8-16,-18-21-7 15,23 15-3-15,-17-13-7 16,3 4 1-16,-13-10 2 16</inkml:trace>
  <inkml:trace contextRef="#ctx0" brushRef="#br2" timeOffset="238814.6594">21167 10269 105 0,'-43'-7'40'0,"-5"25"0"16,-22 15 0-16,0 21-31 15,-15 13-4-15,7 12 1 16,0 3-4-16,10 5 1 0,16-4-3 16,14-8-3-16,17-7-1 15,15-15-7-15,21-1-4 16,-8-24-8-16,26 4-5 15,-18-30-5-15,15 4-4 16,-18-18-3-16,-2-3 1 16</inkml:trace>
  <inkml:trace contextRef="#ctx0" brushRef="#br2" timeOffset="238993.6696">20402 10864 124 0,'-19'-4'42'16,"19"4"2"-16,21 10-3 15,18-1-37-15,12-6-4 0,13 0 0 16,12 0-2-16,-3-9-9 15,14 7-6-15,-16-17-3 16,13 14-6-16,-28-23-7 16,8 14-3-16,-13-11-7 15,-4-1 5-15</inkml:trace>
  <inkml:trace contextRef="#ctx0" brushRef="#br2" timeOffset="239849.7186">21012 10966 97 0,'0'0'41'0,"7"12"-1"16,13-2 0-16,10-5-37 15,11 1 0-15,9-4-2 16,14-1 1-16,3-4 0 0,7-2-1 15,-3-9 1-15,-6-1 0 16,-10-4 0-16,-11-2 0 16,-16-1 0-16,-17-2 0 15,-16 2-2-15,-15 0 3 16,-14 8-3-16,-10 3 0 15,-9 8 0-15,-3 9 1 16,-6 6 0-16,6 8-1 16,8 7 0-16,11 3-1 15,22 1 2-15,16 0-2 16,27-4 2-16,17-7-2 15,22-6 1-15,14-8-1 16,6-6 2-16,2-5 0 16,-5-3-1-16,-10-2 0 15,-15-3 1-15,-14 4 1 0,-15-2-1 16,-16 5 1-16,-14 6-2 15,-18 6 0-15,-8 3 0 16,-5 9 0-16,-10 5 0 16,3 3-2-16,1 1 1 15,4-1 0-15,11-3 1 16,12-7 0-16,10-16 0 15,14 8 0-15,10-20 0 16,12-6 1-16,3-5-1 16,3-6 1-16,-2-7 0 15,-4 1 2-15,-6-1-3 16,-6 2 0-16,-5 6 0 15,-9 4 0-15,3 5 0 16,-5 9 0-16,6 8 0 0,3 5 0 16,9 6 0-16,3 2 0 15,11 9-12-15,1-11-3 16,11 12-2-16,-10-21-5 15,16 15-2-15,-17-24-3 16,16 12 2-16,-23-19-2 16,7 6 3-16,-16-6 4 15,-7-2-5-15</inkml:trace>
  <inkml:trace contextRef="#ctx0" brushRef="#br2" timeOffset="240646.7642">22447 10871 119 0,'-2'20'40'15,"0"-9"-1"-15,16 13-3 16,6-12-32-16,11-1-2 0,2-6 1 15,9-2-1-15,-4-6 0 16,0-8-1-16,-5 1 0 16,-10-7 0-16,-8-3-1 15,-8 0 2-15,-9 1-3 16,-9-3 1-16,-7 7 0 15,-7 2-1-15,-7 9 1 16,-6 5 0-16,-9 10 0 16,1 9 0-16,2 6 0 15,3 8-1-15,12 1 1 16,13 0-1-16,13-2 2 15,15-6-3-15,19-5 2 16,11-10-2-16,12-8 3 16,8-5 0-16,2-7-1 15,-3-6 1-15,-4-4 0 0,-6-3 2 16,-6-1-2-16,-8 0 1 15,-9 5-2-15,-6 1 0 16,-10 7 0-16,-12 9 0 16,0 0 0-16,-6 19 0 15,-11 1 0-15,-7 6 0 16,0 3 0-16,0 0-2 15,3-4 1-15,2-3-1 16,10-7 2-16,9-15 0 16,16 4 1-16,9-15-1 15,5-6 1-15,5-7-1 16,3-5 1-16,-1-2 1 15,-4 2-2-15,-6 1 0 0,-7 8 0 16,-6 7 0-16,-14 13 0 16,0 0 0-16,-5 10 0 15,-3 10 0-15,-1 4 0 16,1 3 0-16,8-2 0 15,6-3 0-15,11-5-2 16,11-12-2-16,10-4 1 16,9-10-2-16,9-7-1 15,-1-12-2-15,8 3-4 16,-11-18-2-16,10 11-3 15,-22-24-3-15,12 17 0 16,-23-21-2-16,13 16-2 16,-21-4 0-16,5 13 4 15,-12 11-2-15,-8 7 29 0,-6 17 5 16,-14 23 4-16,-1 19 4 15,-19 1 1-15,6 23 2 16,-19-7-1-16,9 3 2 16,0 6-43-16,-4-13-14 15,15-6 0-15,2-10-2 16,10-9 0-16</inkml:trace>
  <inkml:trace contextRef="#ctx0" brushRef="#br2" timeOffset="240985.7836">23445 10826 126 0,'-4'-18'42'0,"16"17"1"0,-1-6-2 16,32 10-38-16,2 0-3 15,12 2-3-15,17 6-8 16,0-11-5-16,23 16-5 15,-22-17-5-15,24 24-6 16,-23-16-5-16,7 19 1 16,-18-8-2-16,-7 12 12 15,-14 5 38-15,-31-16 7 16,11 18 6-16,-30-23 6 15,11 15 5-15,-24-23 3 16,11 7 2-16,-6-19-7 16,14 6-35-16,12-4-7 15,1-4-6-15,34 14-5 16,0-14-5-16,43 22-6 0,-4-13-6 15,46 14-3-15,14 1-3 16</inkml:trace>
  <inkml:trace contextRef="#ctx0" brushRef="#br3" timeOffset="441945.2778">2411 12351 78 0,'20'29'39'16,"-6"-8"-3"-16,9 7 0 16,3-9-35-16,5-5 0 15,7-10-1-15,5-6 1 16,12-8-1-16,-1-8 0 0,3-6 1 15,-3-4 0-15,-6-3 0 16,-9-2 0-16,-12 2 0 16,-12 1-1-16,-21 1 1 15,-14 6 1-15,-13 6-1 16,-14 11 1-16,-9 8-1 15,-7 15 2-15,-1 11-1 16,3 13 0-16,8 7 0 16,6 5-1-16,17 1 0 15,16 0-1-15,24-6-1 16,15-8-2-16,24-6-2 15,12-20-6-15,28 3-26 16,4-17-1-16,25 2-1 16,-1-17 1-16</inkml:trace>
  <inkml:trace contextRef="#ctx0" brushRef="#br3" timeOffset="442547.3122">3727 12252 75 0,'0'0'39'15,"-27"-11"-2"-15,0 23 2 0,-22 0-33 16,-3 13-2-16,-5 2 0 16,-4 6-1-16,0 3-1 15,7-1 0-15,10-1-1 16,13-2 0-16,16-4-1 15,18-7 0-15,18-8 0 16,16-10-1-16,14-6 1 16,8-8 0-16,5-6 0 15,-2-5 1-15,-3-5-1 16,-6 1 0-16,-7-2 0 15,-12 3 0-15,-11 5 0 16,-8 8-1-16,-15 12 0 16,0 0 1-16,-2 32-1 0,-11 14 0 15,-2 21-1 1,-5 22 2-16,-4 18-2 0,2 14 2 15,-5 5-1-15,3 2 1 16,4-11-1-16,-1-13 2 16,2-20 0-16,1-19 1 15,1-27 1-15,3-20-1 16,0-25 0-16,5-23-1 15,4-19 1-15,8-17-1 16,4-18-1-16,11-16-2 16,6-8 1-16,8-1-3 15,8 12-4-15,-9 4-28 16,18 22-1-16,-9 6-1 15,10 30-2-15</inkml:trace>
  <inkml:trace contextRef="#ctx0" brushRef="#br3" timeOffset="443200.3496">5093 12155 90 0,'0'0'39'15,"0"0"-1"-15,0 31 1 16,-10 2-38-16,0 12 1 16,-3 8-1-16,-6 7-1 15,-1 2 1-15,-2-1 0 16,4-8-1-16,3-8 1 15,5-16 0-15,10-13-1 16,0-16 1-16,25-24 0 16,-1-12 0-16,5-11 1 15,2-11-1-15,1-9 0 16,1-6 0-16,-4 3 0 15,-2 7 0-15,-6 10-1 16,-7 11 1-16,-5 17 0 16,-9 25-1-16,0 0 1 0,11 22-1 15,-11 8 1-15,2 2-1 16,2 5 1-16,6-3-1 15,6-5 0-15,5-8 1 16,11-12-1-16,3-11 1 16,11-11 0-16,5-7-1 15,-1-8 1-15,1-8 0 16,-4 1-1-16,-3 3 1 15,-9 4-1-15,-8 6 0 16,-10 12 1-16,-17 10-1 16,11 30 0-16,-14 5-1 15,-5 12 1-15,-2 9-1 16,3 1-2-16,6 8-1 0,-3-12-3 15,23 1-7 1,-9-24-25-16,27-3-1 0,-4-23 0 16,13-3 0-16</inkml:trace>
  <inkml:trace contextRef="#ctx0" brushRef="#br3" timeOffset="443546.3694">5972 12329 105 0,'0'11'37'0,"24"5"2"16,-1-22-12-16,15 0-23 16,9-10 0-16,6-4-2 0,1-9 1 15,-1-5-2-15,-4-5 1 16,-7 1-1-16,-12 0 1 15,-13 5-2-15,-13 6 1 16,-18 7 0-16,-15 12-1 16,-9 14 1-16,-13 15 0 15,-6 12 0-15,-3 11-1 16,3 7 1-16,9 6 0 15,15 2-2-15,15-3 1 16,18-10-2-16,27-10-2 16,17-17-3-16,28-3-9 15,1-24-24-15,24-2 0 16,-5-20-1-16,13 1 2 15</inkml:trace>
  <inkml:trace contextRef="#ctx0" brushRef="#br3" timeOffset="443891.3891">6863 12080 93 0,'-32'7'40'15,"-15"-2"0"-15,9 18 0 16,-14 0-32-16,9 4-5 16,5 1 0-16,8 6 0 15,3-2-1-15,11 3-1 16,8-4-1-16,9 0 1 15,8-7-1-15,13-9 1 16,6-7-1-16,8-8 0 16,2-9 1-16,6-9-1 15,1-11 1-15,-3-8-1 16,-1-5 1-16,-4 1-2 0,-5-1 2 15,-7 5-1-15,-8 10 0 16,-7 8 1-16,-10 19-2 16,-7 11 1-16,-4 16-1 15,-4 7-1-15,6 10-3 16,-2-3-1-16,18 13-7 15,-2-23-23-15,26 5-5 16,4-24 1-16,24-5-1 16</inkml:trace>
  <inkml:trace contextRef="#ctx0" brushRef="#br3" timeOffset="444200.4068">7520 12067 94 0,'-5'-12'39'0,"-19"-3"1"0,-1 23 0 15,-14-3-33-15,2 11-2 16,-1-1-1-16,6 6-2 15,3-4 0-15,10 0-1 16,10-1-1-16,16-3 1 16,11-5-1-16,10-1 0 15,8 3-1-15,1 2 1 16,4 3 0-16,-4 6 1 15,-12 3-1-15,-11 8 1 16,-8 2-1-16,-12 3-1 16,-9-2 0-16,-5-5 0 15,-2-2-1-15,5-10-3 16,8-6 0-16,6-24-10 15,28 2-25-15,-2-23 1 16,29-4-1-16,0-18 0 0</inkml:trace>
  <inkml:trace contextRef="#ctx0" brushRef="#br3" timeOffset="444845.4437">7956 12001 90 0,'0'0'40'16,"-17"19"1"-16,-13 3-1 16,9 12-25-16,-4 6-12 15,3 6 1-15,1 2-2 16,9 0 0-16,9-5-2 15,9-5 2-15,9-9-2 16,8-10 0-16,9-12 0 16,11-12 1-16,4-13-1 15,7-11 0-15,-1-11 0 16,2-11 0-16,-4-2 0 0,-6-4 0 15,-3 4 1-15,-11 6-2 16,-8 9 1-16,-8 12 0 16,-10 15 0-16,-5 11 0 15,-8 15 0-15,-2 13-1 16,1 6-1-16,0 6 0 15,4 5-2-15,3-5-1 16,12-1-1-16,4-13-3 16,19 0-4-16,-7-28-14 15,22 8-12-15,-6-24 0 16,13-2 2-16,-10-15 1 15,10 3 28-15,-8-6 10 16,-14-9 7-16,1 20 14 0,-16-9 14 16,-2 19 1-16,-19-2 0 15,3 19 1-15,-18 11-27 16,3 15-7-16,-7 9-3 15,2 13 1-15,0 3-2 16,0 5 0-16,6-4 0 16,2 0 0-16,5-10 0 15,2-9 1-15,5-16-1 16,0-17 1-16,21-9-1 15,1-15 0-15,-2-15 0 16,5-13 0-16,4-3-1 16,1-10 0-16,-1 5 1 15,-3 5-2-15,-7 10 1 16,-6 7-1-16,-5 15-1 0,-1 8-1 15,-7 15-6-15,0 0-9 16,16 16-22-16,-2-8 0 16,24 8-1-16,7-8 0 15</inkml:trace>
  <inkml:trace contextRef="#ctx0" brushRef="#br3" timeOffset="445201.464">9357 11975 87 0,'0'0'41'0,"-19"14"-1"15,15 10 1-15,-11-3-36 16,0 13-3-16,-2 4 0 16,2 4-1-16,-1 2-2 15,-1-2-3-15,19 6-26 16,-9-22-8-16,23-3-2 15,-4-21-1-15</inkml:trace>
  <inkml:trace contextRef="#ctx0" brushRef="#br3" timeOffset="445649.4897">9475 11681 99 0,'-10'10'40'15,"-6"-3"1"-15,9 9-5 16,7-16-32-16,8 19-5 15,12-11 2-15,9-4-3 16,8 4 2-16,1-2 0 16,5 2 0-16,-3 8 0 15,-7 2 1-15,-8 10 0 0,-14 5 0 16,-8 9 2-16,-12 2-1 15,-9 7 0-15,-6-4 0 16,-2-1 1-16,-1-7-2 16,6-7 1-16,6-9-1 15,9-11 0-15,6-12-1 16,20-21 1-16,8-9 0 15,9-10-1-15,10-6 0 16,7-7 0-16,1-1 0 16,1 4 0-16,-5 10 0 15,-6 8 0-15,-9 15 0 16,-8 10 0-16,-12 15-1 15,-8 12 0-15,-7 11-1 16,-6 6-1-16,5 10-3 0,-2-6-6 16,16 16-16-16,-7-20-13 15,20 3 1-15,-2-15-1 16,13-5 3-16</inkml:trace>
  <inkml:trace contextRef="#ctx0" brushRef="#br3" timeOffset="446099.5154">10462 11903 98 0,'-23'-24'41'0,"4"20"1"16,-22-2-3-16,2 24-33 16,-3 2-1-16,4 15-1 15,2 0-2-15,13 4 0 16,6-5-2-16,17-2 1 0,13-11-1 15,8-9 0-15,10-11 0 16,7-14 0-16,1-6 0 16,-1-8 0-16,1-3 0 15,-3-5-1-15,-6 1 1 16,-4 5-1-16,-8 9 1 15,-7 11-1-15,-11 9 0 16,-6 33-1-16,-13 14 0 16,-13 23 2-16,-10 20-2 15,-6 16 0-15,-6 9-1 16,-4 7 2-16,4-5-1 15,-2-7 2-15,10-19-1 16,7-16 2-16,4-25 0 16,9-24 1-16,11-24 0 0,6-20-1 15,9-20 1-15,14-19-1 16,9-15-1-16,11-14 0 15,13-1-3-15,5-3-3 16,10 17-7-16,-15-11-19 16,10 23-7-16,-11-1-2 15,3 20 1-15</inkml:trace>
  <inkml:trace contextRef="#ctx0" brushRef="#br3" timeOffset="447264.582">14013 11510 60 0,'9'-25'36'16,"5"6"2"-16,-15-9 0 15,2 7-28-15,-18-9 0 16,6 6-2-16,-11-4-2 15,1 9-1-15,-11 5-2 16,-3 17 0-16,-5 16-1 16,-3 19 2-16,0 13-3 15,0 17 2-15,3 8-1 16,5 11-2-16,8 5 0 15,6-6-2-15,14-5-2 16,0-20-12-16,21 2-23 0,-4-26-2 16,9-3 2-16,-5-24-2 15</inkml:trace>
  <inkml:trace contextRef="#ctx0" brushRef="#br3" timeOffset="447459.5932">13379 11911 101 0,'-17'1'41'15,"5"-8"1"-15,27 5-1 16,6-18-38-16,24 6-2 16,14 1-2-16,11-1-1 15,6 3-1-15,-1 0-5 16,9 14-23-16,-17-10-9 0,-1 12 1 15,-17-7-2-15</inkml:trace>
  <inkml:trace contextRef="#ctx0" brushRef="#br3" timeOffset="447827.6143">14188 11776 77 0,'-21'14'40'16,"13"3"-1"-16,-13-3 2 15,9 12-31-15,-4-2-3 16,5 5-1-16,0-1-2 15,9 1 0-15,5-6-2 16,9-3 1-16,9-8-2 16,8-7 0-16,8-10 0 0,6-7-1 15,2-9 0-15,2-1 0 16,0-3 0-16,-6-2-1 15,-5 4 1-15,-8 1 0 16,-6 7 0-16,-10 7 0 16,-12 8 0-16,0 0 0 15,-5 25 0-15,-7 1 1 16,-1 5-2-16,-5 6 1 15,7 1-2-15,4-2-1 16,11-6-1-16,8-20-6 16,24 5-12-16,-8-30-18 15,32-2 1-15,-7-21-1 16,14-4 2-16</inkml:trace>
  <inkml:trace contextRef="#ctx0" brushRef="#br3" timeOffset="448015.625">15043 11402 113 0,'-36'23'40'15,"14"22"3"-15,-13 5-13 16,5 15-28-16,2 4 1 16,4 2-2-16,6-2-1 15,9-6-2-15,11-7-2 16,5-21-10-16,24-3-23 15,-7-27-3-15,19-5 1 16,0-25-1-16</inkml:trace>
  <inkml:trace contextRef="#ctx0" brushRef="#br3" timeOffset="448181.6345">15369 11397 106 0,'-10'30'42'16,"-20"17"0"-16,3 29-4 15,-8 0-34-15,4 5-4 16,6 2-4-16,-2-21-22 15,20 4-14-15,1-20-2 16,18-6 0-16,3-18 0 16</inkml:trace>
  <inkml:trace contextRef="#ctx0" brushRef="#br3" timeOffset="448825.6713">16421 11762 76 0,'0'0'38'0,"-18"-10"0"15,1 14 0-15,-14-1-31 16,-1 10-1-16,-8 5-1 16,3 8-1-16,-3 3 0 15,9 7 0-15,5-3-2 16,12 3-1-16,16-2-1 15,15-5-3-15,15-1-3 16,5-14-5-16,25 6-27 16,-10-20-1-16,14 8 1 15,-13-18-2-15</inkml:trace>
  <inkml:trace contextRef="#ctx0" brushRef="#br3" timeOffset="449314.6993">16692 11918 80 0,'-9'-23'38'0,"6"12"0"15,-10-2 0-15,13 13-30 16,-19 1-2-16,11 11-1 15,-3 8-2-15,5 8 0 16,-1 3 0-16,1 5-1 16,3-3 0-16,6-1 0 15,4-8-1-15,9-10 0 16,9-10 0-16,9-13 0 15,6-13-1-15,12-8 0 16,0-6 0-16,0-4 0 16,-1-2 0-16,-8 3-1 15,-9 11 1-15,-9 10-1 0,-12 18 0 16,-13 15 1-16,-13 22 0 15,-9 18 0-15,-10 20 0 16,-7 14 2-16,-8 9-2 16,-2 9 2-16,-4-1-1 15,-2 0 0-15,4-10 0 16,4-10 0-16,2-18 0 15,7-11-1-15,6-20 0 16,9-20 1-16,13-20-1 16,11-19 0-16,9-22 0 15,13-16-1-15,9-12 1 16,6-12 0-16,8-10 0 15,2-4-2-15,0 5 0 16,-1 8-1-16,0 10-2 0,-4 4-5 16,6 23-6-16,-16 0-17 15,15 27-5-15,-9 2 0 16,10 14-2-16</inkml:trace>
  <inkml:trace contextRef="#ctx0" brushRef="#br3" timeOffset="449579.7145">17607 11869 94 0,'-15'-17'39'0,"1"19"1"15,-19-3 0-15,0 13-35 16,-9 5 0-16,-1 8-1 0,-2 7 0 15,7 4-1-15,5-1-1 16,12 2 0-16,16-7-1 16,19-7-2-16,19-13-1 15,10-12-3-15,24-5-7 16,-5-29-12-16,21 6-15 15,-8-18 0-15,9 0-3 16,-13-12 2-16</inkml:trace>
  <inkml:trace contextRef="#ctx0" brushRef="#br3" timeOffset="449766.7252">18110 11516 102 0,'-18'20'41'0,"-15"18"0"16,5 22-2-16,-16 12-33 15,4 3-4-15,4 4 1 0,1 1-3 16,6-5 0-16,6-10-4 15,13-6 0-15,8-18-3 16,18-2-16-16,-1-30-16 16,17-6 0-16,-3-23-2 15,12-7 3-15</inkml:trace>
  <inkml:trace contextRef="#ctx0" brushRef="#br3" timeOffset="450081.7432">18055 11887 105 0,'-5'20'40'16,"-4"-3"2"-16,18 7-2 15,19-10-36-15,3-3-1 16,14-7-1-16,6-6 0 0,11-6-1 16,0-5 0-16,-3-6 0 15,-7-1-1-15,-11 0 0 16,-11-1 0-16,-17 3 0 15,-13 3 0-15,-16 2 0 16,-12 7 0-16,-9 5 1 16,-6 4-1-16,-6 8 0 15,-1 5 0-15,10 4 0 16,4 5 0-16,13-1-1 15,13 1-1-15,23-1-2 16,10-13-8-16,27 10-8 16,1-22-19-16,24 2 0 15,-5-17-3-15,15 3 2 0</inkml:trace>
  <inkml:trace contextRef="#ctx0" brushRef="#br3" timeOffset="450359.7591">18855 11790 102 0,'-39'-4'40'0,"5"15"1"16,-15-6-1-16,15 12-34 15,-2 1-3-15,14 3 0 16,6-2-1-16,13-1-1 16,14-3 0-16,12-4 0 15,7-3 0-15,8-1-1 16,-2-3 1-16,0 0 0 15,-6 2-1-15,-8 3 1 16,-13 3-1-16,-9 2 0 0,-7 2 0 16,-12 3 0-16,-2 2-2 15,-8-1-1-15,3 5-6 16,-8-12-6-16,16 10-20 15,-12-13-5-15,13 9-1 16,-11-15-1-16</inkml:trace>
  <inkml:trace contextRef="#ctx0" brushRef="#br3" timeOffset="451028.7973">19545 11942 64 0,'25'-9'35'0,"-8"-9"1"15,4 6 2-15,-11-10-26 16,6 9-2-16,-15-5-2 16,-1 18 0-16,-6-20-2 15,-7 19-1-15,-10 3-1 16,-3 10 0-16,-6 7-1 15,0 9-1-15,-1 3 0 16,4 6 0-16,6 1-1 16,6 3 0-16,13-7 0 15,11-3 0-15,13-9-1 16,8-7 1-16,9-13-1 15,7-10 0-15,2-7 0 0,2-10 0 16,-1-6 0-16,-9-6 0 16,-10 0 0-16,-8 0-1 15,-9 3-1-15,-11 5 1 16,-8 6-1-16,-7 8-1 15,0 8 1-15,0 5-3 16,15 2-1-16,-10 9-7 16,32 9-11-16,-7-15-14 15,28 7 1-15,4-15-2 16,19 4 1-16</inkml:trace>
  <inkml:trace contextRef="#ctx0" brushRef="#br3" timeOffset="451245.8098">20441 11487 97 0,'-15'-47'38'15,"-1"16"1"-15,-20 4-1 16,7 22-32-16,-13 18-2 16,-1 21 2-16,-7 25-2 15,1 16-2-15,0 9 1 16,10 6-2-16,7 2-1 15,10-7-2-15,13-6-2 16,2-24-13-16,23-4-20 16,-5-28-2-16,13-7-1 15,-7-26-1-15</inkml:trace>
  <inkml:trace contextRef="#ctx0" brushRef="#br3" timeOffset="451388.8179">19953 11832 87 0,'-30'-10'40'15,"2"-5"1"-15,28 15 0 16,0 0-14-16,14-14-28 15,35 19-11-15,3-17-25 16,34 10-4-16,-1-10 1 16,23 9-3-16</inkml:trace>
  <inkml:trace contextRef="#ctx0" brushRef="#br3" timeOffset="451898.8471">21565 11832 101 0,'-50'-5'40'16,"-2"14"0"-16,-13 0 0 15,11 8-35-15,-8 9-1 16,6 6-1-16,10-1 0 16,12 4-1-16,18-9 0 15,20-1 0-15,19-13-1 0,19-8 0 16,14-12 0-16,13-10-1 15,4-8 1-15,-3-4-1 16,-7 2 0-16,-10 0 1 16,-15 4-1-16,-13 8 0 15,-13 13 1-15,-12 3-1 16,-9 26 0-16,-1 4 1 15,-2 5-1-15,6 5-1 16,7 4-2-16,11-6-2 16,17 5-10-16,-6-28-11 15,20 5-15-15,-6-20 0 16,6 0-3-16,-9-15 2 15</inkml:trace>
  <inkml:trace contextRef="#ctx0" brushRef="#br3" timeOffset="452949.9072">2996 13367 59 0,'0'0'38'0,"0"0"-1"16,0 0 0-16,4 16-24 15,-5 11-10-15,-4 9 0 0,2 11 0 16,-7 6 0-16,3 8 0 16,-4 1-1-16,2-3 0 15,3-8 0-15,-2-7 0 16,3-13-1-16,5-14 0 15,0-17 0-15,8-10 0 16,3-21-1-16,1-10 0 16,-1-16 1-16,6-7-1 15,-5-6 1-15,3-6-1 16,-2 4 0-16,-3 4 0 15,3 11 0-15,-3 9 0 16,1 11 0-16,2 13 0 16,6 10 0-16,2 9 0 15,4 9 0-15,5 7 0 0,2 4 0 16,-2 3 0-16,-2 7 0 15,-5 4 0-15,-8 5 0 16,-8 4 0-16,-15 3 0 16,-10 7 0-16,-9-2 1 15,-8 0-1-15,-3-5 0 16,-4 1 0-16,5-9 0 15,0 1 1-15,5-7-1 16,6 5 1-16,5 3-2 16,2 7 2-16,4 7-2 15,-1 10 0-15,1 10 0 16,1 5-2-16,1 5-3 15,2-14-5-15,15 6-17 0,-6-29-10 16,18-9-1-16,3-33-1 16</inkml:trace>
  <inkml:trace contextRef="#ctx0" brushRef="#br3" timeOffset="453664.9481">3468 13628 83 0,'0'0'40'0,"7"22"0"16,-7-22 0-16,33-13-37 15,-5-1 0-15,9-6-1 0,5-8 0 16,3-4-1-16,2-3 0 15,-3-7-1-15,-4 4 0 16,-10-1 0-16,-5 2 1 16,-14 4-1-16,-11 4 0 15,-11 6 0-15,-9 7 1 16,-8 11 0-16,-6 8 0 15,-5 8 0-15,-3 12 0 16,2 11 1-16,4 11-1 16,4 1 0-16,10 2 1 15,11 2-1-15,13-9 0 16,17-6-1-16,16-18 1 15,13-10-1-15,17-12-1 16,13-10 1-16,3-8-1 0,-1-9 1 16,-3 0-1-16,-8-3 0 15,-12 9 1-15,-13-1 0 16,-15 8 0-16,-12 4 0 15,-17 15 1-15,0 0 0 16,-20 10 0-16,-2 11 0 16,-4 6 0-16,1 6-1 15,1 4 1-15,4-2-1 16,6-4 0-16,9-8 0 15,5-23 0-15,24 7 0 16,4-25 0-16,5-13 0 16,7-5 1-16,-3-8-1 15,3-3 0-15,-6 0 0 16,-9 7 1-16,-3 8-1 15,-8 10 1-15,-4 7-1 0,-10 15 0 16,0 0-1-16,6 18 1 16,-6 5 0-16,0 5-1 15,3 8-1-15,5 3-1 16,3-2-2-16,9-1-1 15,2-15-5-15,20 3-4 16,-7-29-10-16,25 9-13 16,-10-24 0-16,11 4 0 15,-13-15 2-15</inkml:trace>
  <inkml:trace contextRef="#ctx0" brushRef="#br3" timeOffset="454025.9688">4907 13317 91 0,'-18'-21'39'16,"18"21"1"-16,-33-18 0 15,10 23-35-15,-5 2 0 0,2 6-2 16,0 7 0-16,2 10-1 15,4 0 0-15,5 5-1 16,8-3 0-16,11-5 0 16,12-9 0-16,10-10-1 15,8-13 0-15,8-15 0 16,4-10 0-16,5-12 1 15,-2-9 0-15,-1-11-1 16,-6-3 1-16,-4-2 0 16,-6-1 0-16,-4 9 0 15,-7 8 0-15,-8 17-1 16,-8 19 0-16,-5 15 0 15,-17 31-2-15,1 15 1 16,-7 15-1-16,4 6 0 0,4 8-2 16,6 1 0-16,10-7-2 15,8-16-5-15,26-2-3 16,-4-31-6-16,29 4-12 15,-10-31-6-15,16-2-1 16,-14-21 2-16</inkml:trace>
  <inkml:trace contextRef="#ctx0" brushRef="#br3" timeOffset="454377.9889">5558 13228 94 0,'0'0'39'0,"-29"-16"2"16,15 24-1-16,-6 6-36 16,2 7 0-16,0 11-1 15,7 3-1-15,4 6 0 16,9-2-1-16,6 0 0 15,10-9 0-15,5-7 0 0,4-8-1 16,9-16 1-16,0-9-1 16,4-12 0-16,-2-6 0 15,-1-7 0-15,-6 0 0 16,-3 0 0-16,-6 0 0 15,-6 10 0-15,-2 4 0 16,-7 9 0-16,-7 12 1 16,0 0-2-16,-9 31 1 15,0-4 0-15,4 8-1 16,-1 1 0-16,6 2-2 15,6-4-1-15,3-12-3 16,24-4-6-16,-8-33-4 16,35 3-13-16,-12-28-9 15,19-5-2-15,-7-23 3 0,6 1 1 16</inkml:trace>
  <inkml:trace contextRef="#ctx0" brushRef="#br3" timeOffset="454566.9997">6382 12755 88 0,'-15'-22'41'15,"0"34"2"-15,-16 11-1 16,6 31-26-16,-10 7-13 15,5 10 0-15,-2 7-2 16,8 0 0-16,10-2-3 16,5-7-1-16,17-4-2 15,6-14-1-15,20-2-7 16,-2-26-8-16,27 10-14 15,-4-26-6-15,18 1 0 0,-2-20 2 16</inkml:trace>
  <inkml:trace contextRef="#ctx0" brushRef="#br3" timeOffset="455039.0267">6767 13074 97 0,'0'-18'40'16,"0"18"2"-16,0 0-11 15,-20 14-28-15,6 9 1 16,-2 13-2-16,-2 4 1 16,-2 6-1-16,7 0 0 15,5 3-1-15,9-8 1 16,9-12-2-16,13-12 1 15,13-12-1-15,10-15 0 16,11-10 0-16,0-15 1 16,4-4 0-16,-4-6-1 15,-7 1 1-15,-8 5-1 16,-11 7 1-16,-13 9-1 15,-10 9 1-15,-8 14-2 16,-8 20 1-16,-2 7-1 16,-3 4-2-16,0 9 0 0,5-4-2 15,8 8-3-15,-1-16-6 16,25 9-8-16,-10-33-13 15,23 5-5-15,-3-22 1 16,11-1 0-16</inkml:trace>
  <inkml:trace contextRef="#ctx0" brushRef="#br3" timeOffset="455520.0542">7452 13115 88 0,'0'0'41'16,"-14"-16"1"-16,3 26-1 16,-9 4-36-16,3 8-2 15,1 4 0-15,-1 7-1 16,-2 0 0-16,9 5-1 15,-1-6 0-15,7-2-1 0,3-8 0 16,4-8 1-16,-3-14-1 16,22 1 0-16,-2-12 0 15,-1-12 0-15,5-7 0 16,-4-4 1-16,0-5-1 15,-1-1 0-15,-3 3 0 16,-2 3 1-16,-3 5-1 16,-3 11 1-16,-3 6 0 15,-5 12-1-15,0 0 0 16,13 22 1-16,-9-1 0 15,5 1-1-15,0 2 0 16,6-3 0-16,1-6 0 16,11-7-1-16,5-10 1 0,2-10 1 15,7-6-1-15,-1-4 1 16,0-5 0-16,-3 2 0 15,-3 3 0-15,-6 4 0 16,-10 11 0-16,-7 9-1 16,-10 15 0-16,-6 8-1 15,-2 10-2-15,-6-1-5 16,3 15-5-16,-8-9-4 15,14 19-6-15,-15-25-15 16,20 5-4-16,-1-15-2 16,14-5 2-16</inkml:trace>
  <inkml:trace contextRef="#ctx0" brushRef="#br3" timeOffset="460328.3293">10879 11491 73 0,'-2'-19'38'0,"2"19"0"16,2-25-4-16,-2 25-25 16,5-11-1-16,-5 11-3 15,0 0 0-15,15 2-2 16,-11 13 0-16,-1 6 0 15,-2 9-1-15,-2 9 1 16,1 5-2-16,1 5-1 16,-2 3 0-16,0-2-3 15,3-1-1-15,-4-16-11 16,8 7-23-16,-9-19-3 0,9 0 0 15,-6-21 2-15</inkml:trace>
  <inkml:trace contextRef="#ctx0" brushRef="#br3" timeOffset="460533.341">10777 11777 87 0,'-19'0'40'0,"-7"-7"0"16,15 11 0-16,-8-7-34 15,19 3-2-15,12-4-1 16,10-6-2-16,7-3-2 15,7-5 1-15,12 0-4 0,1-5-2 16,11 8-10-16,-8-12-23 16,9 12 0-16,-15-4 0 15,3 13 1-15</inkml:trace>
  <inkml:trace contextRef="#ctx0" brushRef="#br3" timeOffset="460728.3521">11284 11602 83 0,'0'0'39'0,"0"0"1"15,-11 8 0-15,12 5-32 16,-5 2-4-16,3 6-2 16,-9 6 0-16,6 3-5 15,-6 6 2-15,1-3-5 16,5 5-3-16,-10-16-29 0,17 2 0 15,-3-24 0-15,12 12-1 16</inkml:trace>
  <inkml:trace contextRef="#ctx0" brushRef="#br3" timeOffset="461335.3869">11393 11459 89 0,'0'0'40'0,"-11"-6"1"16,11 6-1-16,-4 15-33 15,4-15-2-15,15 20-1 16,-4-5 0-16,1-2-1 16,2 6 0-16,-4 2-1 0,3 2 0 15,-5-1-1-15,-1 5 1 16,-7 0-1-16,0-3-2 15,-2-1 2-15,-2-2-4 16,-1-7 3-16,5-14-3 16,-2 12 3-16,2-12-3 15,9-17 3-15,0 1 2 16,4-4-3-16,1-2 2 15,1 1-2-15,0 0 2 16,-2 2-1-16,-2 3 1 16,-11 16-1-16,14-14 0 15,-14 14 0-15,0 0 2 16,0 0-2-16,10 11 2 0,-10-11-2 15,8 11 2-15,-8-11-2 16,19 14 0-16,-7-7 0 16,2-1 0-16,2-2 1 15,0 2-1-15,0-5 1 16,1 2-1-16,-4-5 0 15,3 0 1-15,-2-2-1 16,-1-2 0-16,-2 0 0 16,0 0 0-16,-2 4 0 15,-9 2-1-15,13 3 1 16,-13-3-1-16,-1 25 0 15,-2-9-3-15,1 1 2 16,-2 0-4-16,4 1 0 16,0-7-4-16,10 4-6 0,-10-15-12 15,22-3-12-15,-22 3 2 16,29-9-2-16,-19-4 4 15</inkml:trace>
  <inkml:trace contextRef="#ctx0" brushRef="#br3" timeOffset="461652.405">11872 11668 90 0,'0'0'40'16,"-14"0"-2"-16,14 0 3 15,0 0-35-15,5 13-4 16,5-8 1-16,10 1-3 16,4-5 2-16,6 1 0 15,1-2 0-15,2 0 0 16,-4-7 0-16,-1 0 2 15,-8-4-3-15,-8-3 3 0,-6 0-3 16,-6-5-2-16,-8 1 2 16,-6-1-2-16,-3 3 0 15,-4 5 0-15,-5 8 1 16,2 6 0-16,-4 9 0 15,2 7 1-15,5 7-1 16,7 0-1-16,10 2 0 16,10-5-5-16,20 0-6 15,-2-21-16-15,33 10-12 16,-4-21-3-16,21 2 1 15,-2-12 3-15</inkml:trace>
  <inkml:trace contextRef="#ctx0" brushRef="#br3" timeOffset="462027.4264">12726 11394 75 0,'-11'-26'39'0,"5"7"0"16,-13-4 1-16,6 17-29 16,-11-3-5-16,4 14-1 0,-2 6-1 15,3 12-2-15,-1 7 0 16,2 5 0-16,3 7-1 15,6-2 1-15,0 6-2 16,4-4-3-16,8-1-1 16,-6-10-8-16,15 5-25 15,-10-13-4-15,10 0 1 16,-12-11-2-16</inkml:trace>
  <inkml:trace contextRef="#ctx0" brushRef="#br3" timeOffset="462719.466">12473 11647 87 0,'-18'-13'38'15,"18"13"2"-15,-20-13-1 16,20 13-31-16,13-4-5 0,8 0-2 16,5-4 0-16,8 3-1 15,5-2-1-15,3 0 0 16,3 0 1-16,-7 0-1 15,-3 2 1-15,-6 3 0 16,-9-2 2-16,-6 6-1 16,-14-2 0-16,0 0 1 15,0 0 0-15,-16 20 1 16,2-10-1-16,-1 7 1 15,-2 2-1-15,5 2-2 16,1 1 1-16,7 0-1 16,4-2 1-16,5-5-3 15,9-4 2-15,5-8-2 16,3-8 1-16,3-2 3 0,2-7-3 15,-2-4 2-15,-4-4-2 16,-1 1 1-16,-11-2-1 16,-4 3 2-16,-6 4-2 15,-7 0 0-15,1 6 1 16,-4 2-1-16,11 8 2 15,0 0-1-15,0 0 1 16,0 0-1-16,25-13 1 16,0 13-1-16,4 0 1 15,2 0 0-15,-2 1 0 16,-1 4 1-16,-4 0-1 15,-10 5 1-15,-7 2-1 16,-4 7 1-16,-10-1-1 16,-2 3 1-16,-3 2-2 0,-1-3-2 15,1-4 2-15,0-1-2 16,4-4 2-16,8-11-3 15,0 0 4-15,0 0-3 16,0 0 2-16,20-22 3 16,-9 6-2-16,3-4 2 15,0-2-3-15,2-4 2 16,1 1-2-16,3-3 0 15,4 5-2-15,3-3-4 16,9 12-7-16,-6-12-7 16,19 22-11-16,-15-10-11 15,6 12 0-15,-6-1-2 16</inkml:trace>
  <inkml:trace contextRef="#ctx0" brushRef="#br3" timeOffset="463235.4955">12542 11880 81 0,'0'0'42'0,"0"0"-1"16,-20 18 1-16,11 6-32 15,-14 4-3-15,3 11-2 16,-4-1-1-16,2 8-2 0,2 1-1 16,5-2-2-16,10-4-1 15,6-6-2-15,19-5-3 16,0-20-9-16,25 10-19 15,-7-19-7-15,11 1 2 16,-1-16-2-16</inkml:trace>
  <inkml:trace contextRef="#ctx0" brushRef="#br3" timeOffset="463537.5128">12842 12009 89 0,'-25'-12'40'16,"7"18"2"-16,-11 3-2 15,10 17-33-15,-5 7-1 0,6 12-1 16,-1 7-2-16,7 5 2 15,5-4-3-15,16-3 1 16,8-9-2-16,14-10 2 16,12-17-2-16,10-17-1 15,9-17 1-15,3-18-2 16,-3-11 1-16,-5-13-1 15,-10-5 0-15,-16-6-1 16,-19 8-1-16,-16 2 0 16,-19 15 0-16,-16 13-2 15,-9 23-1-15,-14 4-6 16,14 28-8-16,-17-6-11 15,26 20-8-15,9-9-2 16,27 3 0-16</inkml:trace>
  <inkml:trace contextRef="#ctx0" brushRef="#br3" timeOffset="464759.5827">8833 12840 76 0,'0'0'41'0,"9"-15"-2"16,-5 27 2-16,-7 6-37 15,-1 17-1-15,-2 14 0 16,-1 13-1-16,-7 15 0 15,2 6-2-15,-2 2 1 16,1-3-2-16,5-9 0 0,1-11-3 16,10-10-4-16,-8-30-31 15,20-6 0-15,-1-29-2 16,7-7 2-16</inkml:trace>
  <inkml:trace contextRef="#ctx0" brushRef="#br3" timeOffset="465090.6016">8570 12936 86 0,'-32'-22'40'0,"23"9"1"16,8-8 0-16,19 4-36 15,23-9-1-15,13 2-1 16,16-3 0-16,8 3 0 0,4 4-1 15,1 8 0-15,-8 8 0 16,-5 10-1-16,-11 10 0 16,-11 8-1-16,-14 17 1 15,-12 7-1-15,-12 12 0 16,-10 6 0-16,-13 6 0 15,-3 5 0-15,-8-1 0 16,1-4 0-16,5-5-1 16,-4-12-2-16,10-11-2 15,7-17-2-15,19-4-8 16,-5-36-15-16,21 4-11 15,-5-22 0-15,14 1 0 16</inkml:trace>
  <inkml:trace contextRef="#ctx0" brushRef="#br3" timeOffset="465262.6115">9290 13160 81 0,'-27'1'40'15,"-6"-5"1"-15,14 16 0 16,-4-11-31-16,23-1-5 16,0 0-2-16,28 2 0 15,10-13-3-15,10-11-1 16,12-3-2-16,1-15-5 15,17 10-22-15,-16-18-10 16,6 10 0-16,-17-11-1 16</inkml:trace>
  <inkml:trace contextRef="#ctx0" brushRef="#br3" timeOffset="465450.6222">9740 12709 89 0,'-31'3'40'0,"11"23"1"0,-9-2 0 16,14 22-35-16,-4-2-2 15,5 8-1-15,3 4-1 16,1 5 0-16,4 0-2 15,3-5-1-15,4-1-3 16,-1-12-4-16,16 11-19 16,-9-25-15-16,13-3 2 15,-4-18-1-15,16-3 0 16</inkml:trace>
  <inkml:trace contextRef="#ctx0" brushRef="#br3" timeOffset="465660.6342">10044 12892 90 0,'-1'16'41'0,"-4"19"1"16,-15 2-1-16,7 12-36 16,-8 6-1-16,2 5-2 15,3-5 0-15,0 0-2 16,8-2-2-16,-3-9-4 15,16 6-10-15,-16-19-24 16,20 1-1-16,-9-18-2 16,14-2 2-16</inkml:trace>
  <inkml:trace contextRef="#ctx0" brushRef="#br3" timeOffset="465863.6459">10048 12929 94 0,'1'-16'41'15,"12"17"1"-15,-1-12-1 16,23-1-38-16,1-4-2 16,8-5-2-16,10 0-3 15,-7-13-17-15,11 18-19 16,-13-3 0-16,-1 15-2 15,-16-4 1-15</inkml:trace>
  <inkml:trace contextRef="#ctx0" brushRef="#br3" timeOffset="466067.6575">10175 13119 90 0,'-29'36'41'16,"-1"-19"2"-16,22 1-2 16,6-30-35-16,20 3-3 15,12-11 0-15,11-3-1 16,3 0-2-16,2-1 0 15,4 3-3-15,-11 4-2 16,0 20-17-16,-28-4-19 16,1 14 0-16,-12-13-1 15,-19 31 0-15</inkml:trace>
  <inkml:trace contextRef="#ctx0" brushRef="#br3" timeOffset="466682.6927">9997 13401 89 0,'-33'26'42'16,"18"3"0"-16,15-29-1 15,7 19-37-15,23-29-3 16,17-8-1-16,15-9-2 16,5-8-2-16,16 0-2 15,-3-24-13-15,11 13-21 16,-10-8 0-16,0 12 0 15,-23-7 30-15,4 12 5 16,-18 5 5-16,-12 4 3 16,-9 20 15-16,-23 8 20 15,0 0 2-15,-18 4 0 16,7 26-28-16,-20-1-4 15,7 15-3-15,-9 2 0 16,9 5-2-16,0-1-1 0,6-1 0 16,3-6 0-16,7-10-1 15,6-12 1-15,2-21-1 16,15-2 0-16,2-21-1 15,4-14 1-15,1-11 0 16,2-7-1-16,2-11 0 16,0-1 0-16,-6 5 1 15,-1 6-2-15,-7 11 2 16,-2 11-1-16,-5 18-1 15,-5 16 1-15,4 23 0 16,-3 14 0-16,-4 13 1 16,6 10-1-16,2 2 0 15,6 1 0-15,7-5 0 16,3-11 1-16,9-10-2 0,3-17 2 15,1-16-1-15,2-13 1 16,-2-12-1-16,-3-14 1 16,-8-8 0-16,-4-7-1 15,-8-5 0-15,-5-3-2 16,-6-4-1-16,2 8-7 15,-10-7-5-15,14 26-8 16,-20-10-12-16,13 23-6 16,-7 2-2-16,8 20 1 15</inkml:trace>
  <inkml:trace contextRef="#ctx0" brushRef="#br3" timeOffset="467366.7318">12163 13162 59 0,'8'-17'40'15,"-3"6"-1"-15,-19-8 1 16,3 14-19-16,-15-9-17 16,-3 11 1-16,-8 1-1 15,-3 7 0-15,-1 7-1 16,1 11 0-16,1 6 0 15,5 2-2-15,5 6 1 16,15-1-1-16,9-5 0 16,12-8 0-16,13-8 0 15,15-15-1-15,15-16 1 0,9-11 1 16,11-16-2-16,3-7 2 15,-3-10-2-15,-5-3 1 16,-4-3 0-16,-7 2 0 16,-15 10-1-16,-13 8 0 15,-13 13 0-15,-11 16 1 16,-2 17-1-16,-24 14 0 15,4 17 0-15,-5 13 0 16,1 7 0-16,3 6-1 16,6 1-1-16,9-6-2 15,16 0-1-15,3-20-5 16,26 2-6-16,-10-28-7 15,32 11-12-15,-13-28-5 16,18 2-1-16,-14-15 3 0</inkml:trace>
  <inkml:trace contextRef="#ctx0" brushRef="#br3" timeOffset="467546.7421">12826 13012 92 0,'0'0'41'0,"-19"-9"-1"16,7 22 1-16,-8 3-34 16,3 14-4-16,0 7 0 15,2 8-2-15,2 0 0 16,4 0-2-16,8-3-1 15,4-10-2-15,10-4-2 16,0-27-11-16,25 5-16 16,-10-28-7-16,15 0-1 15,-5-19 1-15</inkml:trace>
  <inkml:trace contextRef="#ctx0" brushRef="#br3" timeOffset="467892.7619">12999 12780 99 0,'-21'-20'40'0,"21"20"2"16,-20-4-2-16,20 4-36 15,5 16-1-15,9-1-2 16,7 4 0-16,2 1 0 16,0 9-1-16,1 4 1 15,-7 3-1-15,-3 5 1 16,-8 2 0-16,-6-2 1 15,-4-1-1-15,0-2 0 16,-2-6 0-16,5-5 0 16,-2-8 0-16,9-5 0 15,-6-14-1-15,26-5 0 0,-8-9 0 16,8-7 1-16,0-3-1 15,0-10-1-15,3-3 1 16,-6-7-2-16,2 2-1 16,-6-4-5-16,3 13-6 15,-14-12-8-15,12 25-11 16,-14-5-8-16,12 14-1 15,-4 1 1-15</inkml:trace>
  <inkml:trace contextRef="#ctx0" brushRef="#br3" timeOffset="468252.7825">13689 12958 82 0,'0'0'42'0,"-6"21"0"16,-12-19 1-16,13 7-23 16,-6-4-16-16,3 6 0 15,-1 2-2-15,3 5-1 16,-2 8 0-16,-1 7-1 15,-2 3-1-15,1-1 0 16,2 2-2-16,-3-10-2 16,11-3-1-16,0-24-4 15,21 18-10-15,-16-41-11 16,21 4-7-16,-2-15-1 15,8-2 0-15,-12-22 5 16,3 6 29-16,-3-2 8 16,-19-15 11-16,11 22 12 15,-22-16 12-15,3 18 1 0,-14-1 0 16,7 21-1-16,-4-3-30 15,6 16-5-15,12 12-6 16,0 0-13-16,11 8-22 16,1 4-2-16,20 15 0 15,-2-4 0-15</inkml:trace>
  <inkml:trace contextRef="#ctx0" brushRef="#br3" timeOffset="468832.8157">14087 12959 72 0,'0'0'38'16,"15"-13"0"-16,-16-5 1 15,7 6-29-15,-12-4-3 16,6 16 0-16,-22-14 0 0,3 17-1 16,-10 6 0-16,-8 12-2 15,-5 6 0-15,-3 5-1 16,0 6-1-16,5-2-1 15,9 4 0-15,12-10 0 16,19-8 0-16,17-12-1 16,18-17 1-16,17-13-1 15,13-13 0-15,7-15 0 16,7-8 0-16,-3-8 0 15,-6-3 0-15,-11 3-1 16,-14 8 1-16,-15 6-1 16,-13 18 1-16,-15 16 0 15,-16 17-1-15,-11 16 1 16,-2 14 0-16,-7 14-1 0,5 5 0 15,5 3 0-15,5 3-3 16,11-7 1-16,13-4-3 16,9-16-4-16,19-2-4 15,-10-25-4-15,28 7-6 16,-16-30-6-16,16 9-6 15,-10-17-3-15,-1-1 38 16,-2 3 5-16,-11-9 7 16,5 16 5-16,-24-12 5 15,13 28 8-15,-21 4 10 16,0 0 0-16,-7 24-33 15,-3 8-2-15,-7 9-2 16,-1 5 0-16,-1 3-2 16,1 1-1-16,4-4-1 15,2-16-7-15,16 2-10 0,-4-32-16 16,14 3-4-16,2-22-1 15,17-4-2-15</inkml:trace>
  <inkml:trace contextRef="#ctx0" brushRef="#br3" timeOffset="469296.8422">14856 12607 104 0,'-13'14'41'16,"-7"-6"0"-16,12 11-2 15,13-9-42-15,-5-10-2 16,22 17-3-16,-7-14-3 0,17 8 0 15,-6-7 3-15,6 0 5 16,-3 2 2-16,-7 3 1 16,-5 5 4-16,-10-3 4 15,-1 16 3-15,-18-3 0 16,5 13-3-16,-9 3-3 15,0 4-1-15,-4 0-1 16,1 4-1-16,6-7-1 16,0-4 0-16,2-9 0 15,7-6 1-15,4-22-1 16,13 3 0-16,3-21 0 15,6-8 0-15,7-15-1 16,4-7 0-16,8-2 1 16,-1-2-2-16,-3 8 1 15,-5 9 0-15,-13 13 0 0,-8 17 0 16,-11 15 0-16,-7 13 0 15,-7 9-1-15,-3 3 1 16,3 3-2-16,3-8-2 16,15 2-4-16,2-20-7 15,26 7-6-15,-8-29-8 16,24 11-10-16,-6-11-4 15,11 0 2-15</inkml:trace>
  <inkml:trace contextRef="#ctx0" brushRef="#br3" timeOffset="469831.8728">15651 12825 82 0,'-16'-23'41'16,"3"15"-1"-16,-14-5 2 15,9 15-35-15,-11 9-2 16,-4 10 1-16,0 7-2 15,4 7 0-15,1 1-1 16,14 0-1-16,5-4-1 16,12-3-1-16,8-12 0 15,10-5 0-15,5-11-1 16,7-9 1-16,4-8-1 0,-3-7 1 15,1-5-1-15,-2 0 0 16,-6 1 1-16,-6 7-1 16,-7 7 1-16,-14 13 0 15,-1 15 0-15,-13 14 1 16,-9 15-1-16,-8 15 1 15,-9 10-1-15,-7 11-1 16,-5 5 0-16,-3 0-1 16,1-2-1-16,-6-5 0 15,4-9 1-15,4-14-1 16,1-15 0-16,3-17 1 15,6-11 1-15,1-20 0 16,6-9-3-16,0-24-8 16,22 0-6-16,-11-28-9 15,33-2-12-15,2-13-2 0,23 2 2 16</inkml:trace>
  <inkml:trace contextRef="#ctx0" brushRef="#br3" timeOffset="470648.9196">16345 12401 76 0,'-5'-14'38'16,"5"14"0"-16,-14-3-2 15,3 18-31-15,-2 4-1 16,0 16 0-16,-2 4 1 15,1 14-2-15,1 7 1 16,7 8-2-16,1 1 1 16,4-2-2-16,1-5 1 15,3-5-1-15,1-12 0 16,1-6-1-16,1-15 0 15,1-8 1-15,-7-16-1 16,18 0 0-16,-9-13 0 0,2-6 0 16,1-5 0-16,4-5 1 15,-1-1-1-15,4 1 0 16,-4 4 0-16,1 8 1 15,0 2-1-15,1 10 0 16,-2 12 0-16,1 7 0 16,-6 7 0-16,3 6 0 15,-4 3 0-15,-4 1 0 16,-6 2 0-16,-6-5 1 15,-4-2-1-15,-7-7 0 16,-6-6-1-16,-3-6 0 16,-1-5 0-16,-1-6-2 15,4-3-1-15,3-7-1 16,14 0-4-16,1-15-6 15,25 18-8-15,-7-18-12 0,26 8-2 16,1-5-1-16,15 5 2 16</inkml:trace>
  <inkml:trace contextRef="#ctx0" brushRef="#br3" timeOffset="471121.9466">16808 12826 71 0,'19'-8'36'15,"-2"12"1"-15,-17-4 1 16,0 0-26-16,-13 10-6 15,3 5 0-15,-9 3-2 16,2 5 0-16,-3 0 0 16,6 4-1-16,0 0-1 15,9-2 0-15,6-4 0 16,8-6 0-16,8-8-1 15,8-8 0-15,8-10-1 0,6-7 0 16,4-12 1-16,-1-4-1 16,0-2 0-16,0-1 0 15,-9 3-1-15,-4 9 1 16,-6 9 0-16,-13 12-1 15,-6 23 1-15,-6 13 0 16,-8 18-1-16,-9 15 1 16,-6 17 0-16,-4 10-2 15,-8 9 2-15,2 4-1 16,-2-6 0-16,0-9 0 15,3-9 1-15,6-19-1 16,6-15 1-16,6-19 1 16,5-21-1-16,8-19 0 15,3-13 1-15,6-18-1 0,7-10 0 16,2-8 0-16,7-9 0 15,4-5 0-15,7-3-3 16,-1-1-3-16,11 12-8 16,-13-11-6-16,20 28-10 15,-16-8-9-15,10 18-2 16,-12 3 0-16</inkml:trace>
  <inkml:trace contextRef="#ctx0" brushRef="#br3" timeOffset="471451.9655">17843 12559 87 0,'18'17'39'16,"-13"6"-1"-16,-1 18 2 15,-13-1-36-15,-2 17-2 16,-8 4-1-16,0 1-1 16,0-2-3-16,0-9-2 15,15 3-18-15,1-24-16 0,17-6 2 16,7-22-1-16,23-6 0 15</inkml:trace>
  <inkml:trace contextRef="#ctx0" brushRef="#br3" timeOffset="471775.984">18321 12648 72 0,'-6'-13'41'0,"-23"6"-1"16,6 23 0-16,-15 0-13 16,5 19-22-16,3 9-2 15,8 7-1-15,8 0 0 16,13 2-1-16,14-6 0 15,12-10 0-15,9-11 0 16,9-13 0-16,3-17 0 16,4-13-1-16,0-11 1 0,-8-10-1 15,-4-8 0-15,-6-8-1 16,-5-1 0-16,-6-2-1 15,-6 6 0-15,-8 6-1 16,-5 13 0-16,-7 8 0 16,5 24-2-16,-27-9 0 15,12 24-5-15,-11-2-7 16,18 22-9-16,-14-11-11 15,17 6-1-15,1-9-1 16,12 3 1-16</inkml:trace>
  <inkml:trace contextRef="#ctx0" brushRef="#br3" timeOffset="471925.9926">18693 12835 112 0,'-11'13'41'0,"-8"-11"-1"15,6 0-4-15,13-2-51 16,-9-12-15-16,9 12-12 15,16-17 0-15,0 11-2 16</inkml:trace>
  <inkml:trace contextRef="#ctx0" brushRef="#br4" timeOffset="475926.2214">3848 14082 45 0,'8'-11'34'16,"-8"-8"3"-16,0 19-4 15,1-27-23-15,-1 27-4 16,2-17 1-16,-2 17-3 15,0 0-1-15,5 27-1 16,-5-2-1-16,1 11 1 16,-1 9 0-16,0 12-1 15,-3 5 1-15,-1 5-1 16,-3 0 0-16,3-2 0 0,-3-7-2 15,-1-6 2-15,4-12-3 16,1-11 2-16,3-14 0 16,0-15-1-16,14-16 1 15,-3-13 0-15,1-9 2 16,2-12-2-16,-4-5 2 15,1-5-2-15,-5-6 1 16,-1 0 0-16,2 4-1 16,-1 2 0-16,0 7 1 15,6 6 0-15,6 7-1 16,4 7 1-16,1 9 0 15,6 10 0-15,1 7-2 16,-1 11 2-16,-4 5-1 0,-1 6-2 16,-7 9 1-16,-8 4-1 15,-5 4 1-15,-8 4 0 16,-8 2 1-16,-6-2-1 15,-4-2 1-15,-7 1 0 16,-1-8 1-16,3-3-1 16,3-8 0-16,4-5 1 15,8-4-1-15,12-7 0 16,0 0 1-16,10 3 0 15,10-3 0-15,3 7 0 16,6 2 0-16,1 6 0 16,1 4 0-16,-4 5-1 15,2 2 0-15,-4 1-1 16,1-1-2-16,1-7-3 0,8 2-10 15,-9-18-21-15,16 1 0 16,-8-16-2-16,16-1 1 16</inkml:trace>
  <inkml:trace contextRef="#ctx0" brushRef="#br4" timeOffset="476305.2431">4654 14263 70 0,'-20'-22'39'16,"5"15"-2"-16,-14-5 2 15,3 7-34-15,-7 3-1 16,8 8-1-16,1 4 0 15,-2 13-1-15,4 5 0 16,4 4-1-16,2 1 1 16,8 2-1-16,1-4 0 0,10-3 1 15,4-9-1-15,9-8 0 16,6-15-1-16,9-8 1 15,4-8-1-15,2-8 0 16,0-4 1-16,-2-1-1 16,-4 2 0-16,-3 3 0 15,-12 7 0-15,-7 8-1 16,-9 13 1-16,0 0 0 15,-1 14 0-15,-7 6-1 16,1 3 0-16,-2 7-1 16,5 1 0-16,4-4-1 15,9 0-2-15,1-8-2 16,19-1-5-16,-8-25-10 15,22 8-14-15,-10-19-1 0,14 2-1 16,-12-18 2-16</inkml:trace>
  <inkml:trace contextRef="#ctx0" brushRef="#br4" timeOffset="476635.262">5032 14186 63 0,'0'0'37'0,"-12"-17"0"16,12 17 0-16,-22 17-30 16,14 5-2-16,-5 3-2 15,6 10 0-15,-2 1-1 16,3 2 0-16,2-4 0 15,3-1-1-15,1-10 1 16,3-11 0-16,-3-12-1 16,21-7 0-16,-6-17 0 15,5-3 0-15,2-8 0 16,0-4-1-16,-3 3 1 0,1 1 0 15,-4 9 0-15,-3 6-1 16,-1 11 1-16,-12 9-1 16,12 7-1-16,-7 7 0 15,0 5-1-15,2 6 0 16,4 0-2-16,5-2-2 15,11 4-3-15,-4-17-6 16,25 12-13-16,-11-22-9 16,17 6 0-16,-10-16 0 15</inkml:trace>
  <inkml:trace contextRef="#ctx0" brushRef="#br4" timeOffset="477026.2843">5616 14253 50 0,'0'0'38'16,"-19"-27"-1"-16,6 23 1 0,-11-12-16 15,5 12-17-15,-5-2 0 16,6 9-1-16,-1-1-1 15,1 10 0-15,1 3 0 16,7 4-1-16,1 4 0 16,4 5 0-16,2-3 0 15,8-1-1-15,6-4 0 16,7-12 0-16,9-9-1 15,3-15 0-15,6-12 0 16,1-11-1-16,1-9 1 16,-2-9 0-16,-3-2 1 15,-3-3 0-15,-8 3 0 16,-5 8 0-16,-6 10 1 15,-7 7-1-15,-4 15 0 0,0 19 1 16,-9 10-4-16,-6 17 0 16,6 13-2-16,-2 9-1 15,5 9-1-15,4 1-1 16,12 3 0-16,3-14-4 15,21 1-2-15,-5-26-6 16,28 7-5-16,-13-30-10 16,12 0-2-16,-7-19 3 15</inkml:trace>
  <inkml:trace contextRef="#ctx0" brushRef="#br4" timeOffset="477792.3281">6158 14075 76 0,'-12'-11'39'16,"-20"-3"0"-16,4 19 2 0,-9 4-34 15,3 12-2-15,0 6-1 16,2 9-1-16,11-1 0 15,9 6-1-15,8-2-1 16,11-3 1-16,9-8-2 16,11-8 1-16,5-11-1 15,3-9 0-15,2-7 0 16,0-11-1-16,-3-4 1 15,-6-4 0-15,-10-5-1 16,-5 1 1-16,-7 0-1 16,-6 0 1-16,-3 4 0 15,-1 1-1-15,-1 8 1 16,1 1 0-16,4 6 0 15,0 10 0-15,19-10 0 0,-3 11 0 16,5 1 1-16,1 2-1 16,3 1 1-16,0-1-1 15,-3 1 0-15,1 1 0 16,-5-2 1-16,-3 4-1 15,-6 4 0-15,-4 2 0 16,-5 4 1-16,-4 4-1 16,-2 6 0-16,-4 3 0 15,-4-4 0-15,5 5 1 16,2-9-2-16,2 0 1 15,5-14 0-15,0-9 0 16,16-9 0-16,2-12 0 16,3-4 0-16,-3-8 0 15,7 0 0-15,-1-5 0 16,-6 6 1-16,2 5-1 0,-7 4 0 15,-3 11 0-15,-10 12 0 16,0 0 0-16,4 23 0 16,-9 2 0-16,4 2 0 15,2 3 0-15,-1-3 0 16,8-4 1-16,3-10-1 15,8-9 1-15,4-12 0 16,6-8 0-16,4-7 0 16,-2-7 0-16,4 1 0 15,-6 0-1-15,-4 5 1 16,-4 9-1-16,-5 12 1 15,-16 3-1-15,11 26 0 16,-13 2-1-16,-3 6 1 16,1 7-2-16,2 3-2 0,0-5-5 15,12 5-5-15,-4-21-3 16,25 8-6-16,-11-30-3 15,29 15-5-15,-10-31-2 16,28 8-5-16,2-11 3 16</inkml:trace>
  <inkml:trace contextRef="#ctx0" brushRef="#br4" timeOffset="489784.014">7650 14166 69 0,'0'0'40'0,"0"0"-1"15,0 0 1-15,0 0-38 0,0 0 0 16,28-12 0-16,3 7 0 15,0-2 1-15,10 0-2 16,2-1 0-16,3 0 1 16,-8 1-1-16,-4 1-1 15,-8 2 1-15,-12-1-1 16,-14 5 0-16,0-17 0 15,-15 7 0-15,-3-5 0 16,-6 1 0-16,-3-1 0 16,-3 6 0-16,1 5 0 15,-2 10 1-15,-1 11 0 16,3 12 0-16,2 8 0 15,7 7 0-15,7 5 0 16,7 0 0-16,12-4 0 0,17-10-2 16,14-10 0-16,20-17-1 15,7-13-2-15,13-11-1 16,8-16-1-16,9-3 0 15,-6-10-1-15,0 4 1 16,-15-3-1-16,-10 8 3 16,-14 5 1-16,-14 5 3 15,-18 9 1-15,-19 7 2 16,2 10 0-16,-33 0 3 15,9 10 0-15,-10 2 0 16,4 7-1-16,-1 3 0 16,3 8-1-16,5 0 0 15,5 5-1-15,4-1-1 16,0 2 0-16,4-1-1 0,5-3 1 15,1-5-1-15,4-9-1 16,4-8 1-16,-4-10-1 16,18-10 1-16,-3-10-1 15,5-8 0-15,2-7 0 16,2-3 0-16,1-2 0 15,-1 1 0-15,-2 6 1 16,-3 5-1-16,-4 8 1 16,-2 5-1-16,-2 7 1 15,0 3 0-15,1 3-1 16,5 4 1-16,3-1-1 15,3 1 0-15,6 0 1 16,1-1-1-16,3-1 0 0,-3 1 1 16,-1 2-1-16,-9 3 0 15,-2 6 0-15,-10 4 1 16,-8 8-1-16,-6 5 0 15,-5 4 0-15,-5 4 0 16,-2 1 0-16,1-1 0 16,-2-5 0-16,5-5 0 15,3-9-1-15,11-18 1 16,0 0 0-16,0 0 0 15,9-20 0-15,5-9 0 16,8-5 1-16,-1-6-1 16,2 1 0-16,0-2 1 15,-1 5-1-15,-2 3 1 16,-3 9-1-16,0 7 0 15,-2 4 0-15,0 7 0 0,2 6 0 16,2 4 0-16,0 3 0 16,4 0 0-16,4 4 0 15,-1-3 0-15,-3 4 0 16,-5-1 0-16,-4-2 0 15,0 2 0-15,-14-11 1 16,7 18-1-16,-7-18 0 16,-12 19-1-16,-3-7 2 15,0 3-1-15,-2 6 0 16,-4 1 0-16,3 3 0 15,-2 3 0-15,6 0 0 16,5-2 0-16,9-5 1 16,9-5-1-16,13-9 0 15,5-8 0-15,9-8 0 0,3-9 0 16,6-6 0-16,-4-6 0 15,-2-4 0-15,-9-3 0 16,-10 1 0-16,-7 1 0 16,-9 5 0-16,-8 3 0 15,-6 5 0-15,-6 5 0 16,1 8 0-16,0 5 0 15,5 5 0-15,10-1 0 16,-5 20 0-16,15-8 0 16,5 4 1-16,6 1-1 15,2 2 1-15,3 0-1 16,1-1 1-16,-5 2-1 15,-4-2 1-15,-5 3-1 16,-4 0 0-16,-1-3 0 16,-7-1 0-16,-1 0 0 0,-4-4 0 15,-1 0-1-15,5-13 1 16,-9 14 0-16,9-14 0 15,0 0 1-15,9-12-1 16,0-5 1-16,4-6-1 16,-1-6 1-16,2-3 0 15,1 0-1-15,2-2 1 16,-2 4-1-16,4 1 0 15,-1 7-1-15,-2 2-2 16,11 9-3-16,-3-4-4 16,18 14-2-16,-12-13-5 15,26 18-4-15,-13-18-2 0,26 17-5 16,-13-18-2-1,24 17-1-15,-9-12 3 0</inkml:trace>
  <inkml:trace contextRef="#ctx0" brushRef="#br4" timeOffset="490137.0342">10654 14095 80 0,'-3'-25'43'0,"3"25"-2"15,12-22 2-15,-3 25-36 16,-9-3-5-16,12 19 0 16,-10 5-1-16,-7 12 0 15,-2 4-1-15,-3 6-1 16,3 1-1-16,1-5-2 15,10-3-3-15,-4-26-11 16,27 3-14-16,-9-23-8 16,21-7-2-16,-4-17 1 15</inkml:trace>
  <inkml:trace contextRef="#ctx0" brushRef="#br4" timeOffset="490557.0582">10862 13864 91 0,'-34'-25'41'15,"10"17"1"-15,0-8-7 16,12 17-32-16,12-1-2 15,9 3-1-15,15 1-1 16,8-2-1-16,11 5 1 16,1 0 0-16,3 3-1 15,-1 5 2-15,-6 1-1 16,-7 4 1-16,-7-2 0 15,-11 4 0-15,-8-3 1 16,-8 3 0-16,-8-3 0 16,-5-4 0-16,-6 1 1 15,2 3 0-15,-7-4-1 0,11 1 1 16,1-2-1-16,7 1 0 15,7-2 0-15,8-2-1 16,9-2 1-16,4-1-1 16,4 2 1-16,1 0-1 15,-2 4 1-15,-7 1 0 16,-8 4-1-16,-9 5 1 15,-6 1-1-15,-9 1 1 16,-5 0-2-16,-3-5-1 16,4 0-3-16,-9-14-7 15,22 10-9-15,-9-26-10 16,14 9-9-16,14-13-3 15,6 0 2-15</inkml:trace>
  <inkml:trace contextRef="#ctx0" brushRef="#br4" timeOffset="491293.1003">12413 14108 57 0,'7'-23'39'0,"-7"11"-1"16,-11-3 2-16,11 15-30 16,-29-15-5-16,4 16 0 0,-7 3-1 15,-6 11 0-15,-4 7-1 16,0 11 0-16,0 4 0 15,8 1-1-15,5-1 0 16,15-3 1-16,10-8-2 16,18-11 1-16,18-12-1 15,10-10 0-15,15-16-1 16,8-8 1-16,3-6-1 15,-2-8 1-15,-2-2-1 16,-9 1 0-16,-17 0 2 16,-5 5-1-16,-14 4 0 15,-10 12 0-15,-6 8 0 16,-3 17 0-16,-14 6-1 15,-3 13-1-15,2 13 1 0,0 12-1 16,-2 9 0-16,2 4 0 16,4 2-2-16,4-7 0 15,12-3-2-15,4-17-2 16,18 2-6-16,-5-32-4 15,27 9-8-15,-12-35-4 16,28 7-6-16,-12-19-3 16,5 3 2-16</inkml:trace>
  <inkml:trace contextRef="#ctx0" brushRef="#br4" timeOffset="491472.1106">13035 14060 89 0,'-17'-5'39'0,"6"21"0"16,-13-2 1-16,6 14-36 15,-3 7-2-15,2 3 0 0,3 1-1 16,4 0-1-16,7-3-2 15,2-7-1-15,13-2-4 16,-10-27-10-16,30 13-13 16,-12-30-9-16,18 2-2 15,-6-21 2-15</inkml:trace>
  <inkml:trace contextRef="#ctx0" brushRef="#br4" timeOffset="491804.1296">13197 13913 88 0,'-2'-15'40'0,"-11"1"2"16,13 14-1-16,-10 7-36 15,10 7-1-15,0 1-2 16,7 3 0-16,1 3-1 16,1 9 1-16,1 1-1 0,-6 5 0 15,1 5 1-15,-6 3-1 16,-3-2 0-16,1-1 0 15,-2-4 0-15,3-7-1 16,3-10 1-16,-1-20-1 16,17 5 0-16,5-20 0 15,4-7-1-15,3-9 0 16,2-6 0-16,1-4 0 15,2 2-1-15,-5-5-2 16,-5 3 0-16,-5 1-2 16,3 12-6-16,-15-10-3 15,16 27-11-15,-24-13-8 16,14 16-5-16,-11-3 1 15,11 16 0-15</inkml:trace>
  <inkml:trace contextRef="#ctx0" brushRef="#br4" timeOffset="491984.1399">13560 13918 6 0,'0'0'21'16,"8"27"9"-16,-11-12 8 15,8 10-1-15,-13-7 2 16,9 13-17-16,-10-10-16 15,5 5-2-15,-6-2-2 16,3 2 0-16,3-4-1 16,1-6-1-16,1-4-1 15,2-12-1-15,0 0-3 16,0 0-4-16,27-3-16 15,-25-19-13-15,17 2 0 16,-9-16-1-16,13-3 3 16</inkml:trace>
  <inkml:trace contextRef="#ctx0" brushRef="#br4" timeOffset="492120.1476">13759 13583 93 0,'-22'3'37'0,"5"9"-2"15,2 8-15-15,-5-18-58 16,20-2 0-16,14 3-3 15,11 4 3-15</inkml:trace>
  <inkml:trace contextRef="#ctx0" brushRef="#br4" timeOffset="492594.1748">14024 13945 89 0,'0'0'41'0,"-27"-17"0"16,12 27-1-16,-9-3-35 15,-3 6-1-15,-3 10-1 16,-4 7 0-16,0 2-1 15,7 3-1-15,5-3 0 16,11-7 0-16,13-10-1 16,14-9 1-16,12-13 0 15,15-9-1-15,8-15-1 0,3-7 2 16,3-9 0-16,-6-4-1 15,-3-5 1-15,-6 5-1 16,-10-5 1-16,-9 8 0 16,-8 9 1-16,-10 13-2 15,-7 15 1-15,-9 16-1 16,-5 21 1-16,-6 12 0 15,1 14-3-15,-1 5-1 16,7 13-3-16,-3-10-5 16,18 5-3-16,-5-23-3 15,22 11-6-15,-11-36-4 16,27 15-3-16,-18-28-5 15,17 0-2-15,-3-10 4 16</inkml:trace>
  <inkml:trace contextRef="#ctx0" brushRef="#br4" timeOffset="492961.1957">14377 14043 81 0,'0'0'40'0,"-12"-2"0"16,12 2 1-16,0 0-35 15,0 0-2-15,16 3-1 16,7-4-1-16,5-5 0 15,7 2-1-15,2-4 0 16,1-2 0-16,-1-2 0 16,-5 1 0-16,-7-6 0 15,-6 2 1-15,-8-5-1 16,-5 3 0-16,-7-4 0 15,-5 6 0-15,-5 3 0 0,-7 4-1 16,-10 8 1-16,-3 9 0 16,-5 8-1-16,-1 7 0 15,3 5 1-15,4 3-2 16,8 3 0-16,10-5-1 15,15 0-3-15,10-15-5 16,19 2-3-16,-3-18-4 16,35 8-5-16,-10-25-6 15,33 11-4-15,-7-16-8 16,20 1 1-16</inkml:trace>
  <inkml:trace contextRef="#ctx0" brushRef="#br4" timeOffset="493479.2254">15270 13898 86 0,'-21'1'40'0,"-14"-3"1"16,0 15 0-16,-9-2-34 15,3 8-3-15,-4 3-1 16,7 9 0-16,7 2 0 0,8 1-2 16,9-4 0-16,15-7-1 15,12-5 1-15,13-13 0 16,11-10 0-16,11-15 0 15,9-12-1-15,8-13 1 16,0-8 0-16,1-8-1 16,-4-9 1-16,-6-1-1 15,-5-1 0-15,-14 9 0 16,-12 11 0-16,-13 16 0 15,-14 24 0-15,-15 19 0 16,-8 26 1-16,-10 19 0 16,-5 17-1-16,-2 6-2 15,10 6-2-15,1-12-6 16,23 3-2-16,0-29-2 0,30 0-5 15,-7-34-10-15,32 7-4 16,-2-21-8-16,19-2 1 16,9-12 7-16</inkml:trace>
  <inkml:trace contextRef="#ctx0" brushRef="#br4" timeOffset="494148.2636">16266 13560 55 0,'0'0'38'15,"-2"-16"0"-15,-1 32 2 16,-8 1-16-16,5 21-19 15,-6 5-1-15,5 12 1 0,-1 5-2 16,3 6 0-16,-4-3-1 16,5 0 0-16,-1-10-1 15,3-6 0-15,2-11-1 16,2-9-1-16,3-10 1 15,-5-17 0-15,16 0 0 16,-3-17 0-16,1-3 1 16,2-7-2-16,1-5 2 15,2-3-1-15,2 2 0 16,1 3 1-16,1 8-1 15,0 7 1-15,0 10-1 16,2 13 1-16,-7 10-1 16,-1 7 0-16,-4 8-1 15,-6 5 1-15,-3 4 0 16,-11 1-2-16,-5-2 2 0,-6-10-1 15,-3-2 0-15,-6-10 0 16,3-7-1-16,-2-13-2 16,7-2-3-16,-2-22-5 15,18 12-10-15,-7-25-9 16,20 12-8-16,2-13 0 15,13 10 0-15</inkml:trace>
  <inkml:trace contextRef="#ctx0" brushRef="#br4" timeOffset="494651.2924">16805 13953 77 0,'17'5'41'0,"-17"-5"-1"16,0 0 1-16,0 0-31 15,0 0-5-15,-21 20-1 16,7-2-3-16,-2 3 2 15,1 3-2-15,2 2 0 16,7-4 0-16,6-2 0 16,7-6 0-16,7-9 0 15,10-7-1-15,7-12 1 16,5-4-1-16,3-8 0 15,-1-1 1-15,-2-2 0 16,-2 2 0-16,-6 3-1 16,-5 11 1-16,-7 9-1 15,-16 4-1-15,9 25 1 16,-12 9-2-16,-11 18 1 15,-2 11-1-15,-6 13 0 0,-6 5 0 16,-1 6 0-16,-5 2 2 16,2-2-2-16,-3-12 0 15,2-13 2-15,0-15-1 16,2-12 1-16,2-17-1 15,6-14 1-15,4-17-1 16,10-12 2-16,8-12 1 16,8-15-2-16,11-9-1 15,15-8-1-15,8-9-1 16,13 5-4-16,-2-7-3 15,13 19-5-15,-14-11-10 16,18 32-3-16,-16-10-5 16,18 19-7-16,-7 1 2 0</inkml:trace>
  <inkml:trace contextRef="#ctx0" brushRef="#br4" timeOffset="495027.3139">18167 13786 95 0,'-6'17'39'15,"-17"-3"0"-15,8 23-5 16,-7-9-31-16,0 8-2 16,1 1-1-16,1 1-2 15,4 4-1-15,5-6-2 16,13 4-7-16,-1-27-17 15,28 5-9-15,0-20-1 16,21-4 1-16,0-15 2 16</inkml:trace>
  <inkml:trace contextRef="#ctx0" brushRef="#br4" timeOffset="495327.3311">18556 13808 61 0,'0'0'41'0,"-24"-18"-4"16,5 27 3-16,-12-3-14 15,8 23-20-15,-4 7-3 16,8 7 0-16,3 2-1 15,10 4 0-15,8-4-1 16,13-8 0-16,5-7 1 16,10-14-2-16,6-11 1 15,4-12 0-15,3-13 0 16,2-5-1-16,-7-10 1 15,-5-5 0-15,-13-1 0 16,-7-4-2-16,-9 3-1 16,-12 3-1-16,-7 9-1 0,-13 1-3 15,6 24-6-15,-10-6-8 16,19 26-12-16,-7-11-7 15,20 11 1-15,7-2 0 16</inkml:trace>
  <inkml:trace contextRef="#ctx0" brushRef="#br4" timeOffset="495784.3572">19861 13543 86 0,'15'-28'36'0,"-8"-14"0"16,1 9 2-16,-7-7-36 16,-6 5 0-16,-2 4 0 15,-4 12 1-15,-14 16-1 0,-2 20 2 16,-9 21-1-16,-4 25 1 15,-8 14-2-15,5 15 0 16,-1 7-2-16,5 4 0 16,12 0-3-16,6-12-3 15,19-3-9-15,-8-32-15 16,28-3-10-16,-6-22 0 15,13-6 0-15</inkml:trace>
  <inkml:trace contextRef="#ctx0" brushRef="#br4" timeOffset="496514.399">19362 14011 85 0,'-27'-11'39'0,"2"-1"0"16,25 12 0-16,0 0-32 15,25-8-2-15,13 4-3 16,13-3 0-16,11 1-1 15,8 1 1-15,3-5-1 16,0 5 1-16,-8 1-2 16,-5 4 1-16,-13 1 0 15,-12 6 0-15,-12-1-1 16,-11 4 0-16,-12 4 0 15,-8 2 1-15,-6 4-1 16,-6 1-1-16,-3 6 1 16,0 2 0-16,-3 2 0 15,8 2 0-15,4-1 0 16,6-3 0-16,11-6 0 0,7-5 0 15,9-13-1-15,10-8 1 16,10-10-1-16,0-7 0 16,1-6 1-16,-2-5-1 15,-5 1 0-15,-3-4 1 16,-8 4-1-16,-10 4 1 15,-8 3 1-15,-8 6-1 16,-3 8 0-16,-7 5 1 16,-2 6-1-16,0 3 1 15,2 3-1-15,4 2 1 16,10-10 0-16,6 15-1 15,12-13 1-15,9-3-1 16,10-2 1-16,9-4-1 16,-4 2 0-16,1 3 0 0,-6 5 0 15,-8 6 0-15,-14 5-1 16,-11 6 1-16,-10 3-1 15,-11 6 0-15,-8-1 0 16,1-2 0-16,0-2 1 16,2-3 0-16,7-5 0 15,2-5 1-15,13-11 0 16,0 0 0-16,17-10 0 15,-1-7 0-15,8-5 1 16,7-7-1-16,4-3-1 16,1-4 0-16,0-3-2 15,1-1 0-15,1 9-6 16,-10-6-2-16,5 19-3 0,-15-9-6 15,11 29-9-15,-24-14-5 16,14 22-9-16,-6-1 2 16</inkml:trace>
  <inkml:trace contextRef="#ctx0" brushRef="#br4" timeOffset="496994.4264">21123 14121 87 0,'5'19'39'0,"8"-19"1"15,13 5-1-15,9-10-36 16,9-4-2-16,5-3 1 15,9-4-2-15,-3-7 1 16,-4 2 0-16,-6-7 0 16,-9 4 1-16,-13 1-1 15,-13 4 0-15,-15 1 0 16,-13 13 1-16,-14 2-1 15,-7 8 0-15,-10 6 0 0,-2 10 0 16,-2 3 0-16,8 5-1 16,5 3 1-16,11 2-1 15,16 1 0-15,14-6-2 16,20-1-1-16,14-9-3 15,22 0-9-15,0-23-7 16,23 11-9-16,-12-22-9 16,19 4-1-16,-10-18 2 15</inkml:trace>
  <inkml:trace contextRef="#ctx0" brushRef="#br4" timeOffset="497340.4462">21942 13960 92 0,'-38'-9'40'0,"6"17"0"16,-10-4-1-16,-1 10-34 0,6 8-2 15,6 5-1-15,-1 5 0 16,9 1-1-16,7 1 1 16,8-5-1-16,11-5 0 15,10-7-1-15,9-11 1 16,8-8-1-16,8-10 0 15,5-7 0-15,1-7 0 16,-3-3-1-16,-2-2 1 16,-6 0 1-16,-4 0-1 15,-6 11 1-15,-10 2-1 16,-13 18 1-16,0 0-2 15,0 0 0-15,-7 32 0 16,-5-5-3-16,3 10-2 16,-5-9-6-16,16 19-5 0,-6-29-9 15,29 14-3-15,-5-22-11 16,23-4 0-16,1-16 2 15</inkml:trace>
  <inkml:trace contextRef="#ctx0" brushRef="#br4" timeOffset="497573.4595">22502 13937 90 0,'-26'-12'40'0,"11"20"1"16,-16-4-1-16,8 9-34 15,-9 6-3-15,0 10-1 16,1-1-1-16,6 5 0 15,7-5 0-15,6-5-1 16,12-3-1-16,14-15-2 0,15-1-5 16,5-19-8-16,26 10-9 15,-17-25-12-15,19 11-4 16,-8-17 0-16,7 9 0 15</inkml:trace>
  <inkml:trace contextRef="#ctx0" brushRef="#br4" timeOffset="498035.486">22931 13447 82 0,'0'0'41'16,"-18"18"-1"-16,3 20 1 15,-13 2-23-15,-1 17-13 16,-8 8-3-16,1 11 1 15,-4-2-1-15,1 0-1 16,6-6-1-16,7-10 1 16,10-10-2-16,8-14 0 15,10-12 1-15,12-17-2 16,12-12 2-16,10-10 0 15,1-7 0-15,3-2 1 16,-4-1 0-16,-1 6 1 0,-6 4-1 16,-6 15 1-16,-9 7-2 15,-5 15 1-15,-8 10-1 16,-4 7-2-16,-1 6-1 15,-1-4-2-15,6 11-4 16,-11-19-6-16,19 12-3 16,-18-31-9-16,23 8-12 15,-14-20-4-15,0 0 2 16</inkml:trace>
  <inkml:trace contextRef="#ctx0" brushRef="#br4" timeOffset="499187.5519">12009 15020 55 0,'14'-23'40'0,"-14"23"-1"16,10-13 1-16,4 13-33 16,-14 0-2-16,0 10-1 0,-2 4 0 15,1 13-1-15,-1 2-2 16,4 11 1-16,-2 6-1 15,1 5 1-15,1 3-1 16,0 1 0-16,1-3-1 16,1-7 0-16,0-8 1 15,0-12-2-15,-4-25 2 16,11 9-1-16,-6-29 0 15,1-10 1-15,1-10-1 16,4-11 1-16,-2-7 0 16,6-6 0-16,-1-3-1 15,5-1 1-15,5 2-1 16,-1 6 0-16,3 9 0 15,1 13 0-15,2 9 0 16,0 14 0-16,0 11 0 0,-3 8 0 16,-3 14 0-16,0 5 0 15,-4 3-1-15,-7 4 1 16,-5 3 0-16,-8 3 0 15,-7 4 0-15,-13 1 0 16,-9 2-1-16,-3-3 1 16,-10 2 0-16,-6-3 0 15,1-4-1-15,8-7 1 16,5-3 0-16,6-5 1 15,8-1-1-15,11 3 0 16,8-2 1-16,6 5-1 16,2 6 0-16,-1 7 0 15,-3 11 0-15,-5 4-2 16,-3 6 1-16,-7-3-1 0,1-1-3 15,-6-19-7-15,20 3-12 16,-2-39-7-16,7-13-9 16,14-25-1-16,24-11 0 15</inkml:trace>
  <inkml:trace contextRef="#ctx0" brushRef="#br4" timeOffset="500052.6013">12630 15119 71 0,'-7'10'42'0,"7"-10"-2"0,0 0 1 15,0 0-37-15,14-18-3 16,7 5 1-16,4-1-1 15,2-3 0-15,3 0-1 16,1-2 1-16,-4 0 0 16,-6 1-1-16,-2 0 1 15,-6-2 0-15,-8 5 0 16,-9 3 0-16,4 12-1 15,-23-12 1-15,-1 16-1 16,-5 5 1-16,-5 6-1 16,-3 7 1-16,-1 7 0 15,3 1 0-15,8 1 0 16,7 0 1-16,10-2-1 15,13-7 0-15,15-4-1 16,11-9 1-16,15-6-1 0,11-7 0 16,6-3 1-16,2-4-1 15,-3 0 0-15,-3 3 0 16,-13 0 0-16,-10 8 0 15,-11 4 0-15,-16 7 0 16,-11 5 0-16,-10 8-1 16,-6 2 1-16,-8 5 0 15,1-1 0-15,2-1 0 16,2-6 0-16,8-5 0 15,15-18-1-15,0 0 1 16,13 1 0-16,12-20 0 16,9-9 0-16,5-10 1 15,4-3-1-15,1-7 1 16,-6 1-1-16,-1 0 1 0,-5 6-1 15,-11 10 0-15,-6 7 0 16,-6 10 1-16,-9 14-1 16,0 0 0-16,14 5-1 15,-5 9-1-15,-1-4 1 16,8 0-3-16,3-6 0 15,9 0-2-15,0-10-1 16,11 2-2-16,-7-12-2 16,10 7-3-16,-12-13 4 15,7 10 3-15,-10-3 4 16,-6 4 3-16,-5 4 2 15,-16 7 4-15,0 0 3 16,0 0 2-16,-8 32-1 16,-11-8-3-16,7 13-1 0,-2 4-2 15,1 1-2-15,3 3-1 16,3-7 0-16,2-1-3 15,5-14-1-15,9-1-7 16,-9-22-6-16,30-13-6 16,-17-23-4-16,22 4-11 15,-11-17-2-15,10-2 1 16</inkml:trace>
  <inkml:trace contextRef="#ctx0" brushRef="#br4" timeOffset="500173.6083">13781 14627 85 0,'-9'-19'40'0,"-10"1"-2"16,8 12-3-16,4 17-53 0,-5-9-20 15,17 9-1-15,-5-11-3 16,25 14 1-16</inkml:trace>
  <inkml:trace contextRef="#ctx0" brushRef="#br4" timeOffset="500547.6297">14129 14927 71 0,'-19'14'42'15,"-11"-9"-1"-15,7 12 0 16,-10-2-35-16,7 12-1 16,-3 4 0-16,5 7-1 0,2 1-1 15,8 0 0-15,8-2-2 16,10-6 0-16,14-6 0 15,9-16-1-15,11-15-1 16,8-9 1-16,4-10-1 16,0-9 1-16,-5-4-1 15,-6-1 1-15,-7-1 0 16,-9-4-1-16,-12 5 0 15,-7 1-1-15,-9 9 0 16,-5 2-1-16,-4 11 0 16,-4 8-2-16,7 13-5 15,-11-3-3-15,16 23-7 16,-14-15-7-16,24 16-10 15,-9-11-3-15,17 6 1 16</inkml:trace>
  <inkml:trace contextRef="#ctx0" brushRef="#br4" timeOffset="501023.6569">14567 14974 76 0,'-25'-2'41'16,"-4"-8"-1"-16,10 10 2 16,-13-9-32-16,9 15-7 15,1 6-1-15,0 11 0 0,4 9 0 16,0 3-1-16,7 3 1 15,7-3 0-15,9-6-1 16,13-11 0-16,9-17 0 16,12-17-1-16,8-15 1 15,6-15-1-15,4-11 0 16,3-6 1-16,-6-3 0 15,-3-1 0-15,-8 3 1 16,-8 7-1-16,-13 12 1 16,-11 15 0-16,-10 14-1 15,-1 16 1-15,-29 23-2 16,2 18-1-16,-5 12 1 15,-1 9-2-15,8 8 0 16,3-3-3-16,17 2-6 0,4-17-2 16,21-2 0-16,3-28-1 15,29 5-6-15,-7-32-5 16,30 13-5-16,-18-24-6 15,9 3 3-15,-6-6 1 16</inkml:trace>
  <inkml:trace contextRef="#ctx0" brushRef="#br4" timeOffset="501207.6674">15248 15142 98 0,'-16'5'42'0,"11"13"1"15,-11-18-3-15,11-13-40 16,5 13-10-16,-3-18-2 16,16 13-3-16,-13-20-7 15,21 25-7-15,-18-22-7 16,16 12-8-16,-1-5 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4519748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long term aim of assessment (gradient of a graph)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improve gradient of graph by 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we need six data points minimum (preferably eight)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 need six or eight data points and why we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random and systematic uncertainties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two main sources of uncertainty/error. We can reduce both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Explanation of systematic errors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three things are and how to reduce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Useful methods for improving accuracy – and why they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minimise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uncertainties in our results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success in April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8400" y="1540440"/>
              <a:ext cx="4697280" cy="1514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720" y="1533960"/>
                <a:ext cx="4713480" cy="153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71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7212873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20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4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Plus units 2 and 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9520" y="5137560"/>
              <a:ext cx="5181480" cy="961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96200" y="5124240"/>
                <a:ext cx="5202360" cy="98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4120" y="266400"/>
              <a:ext cx="8650440" cy="5154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360" y="253080"/>
                <a:ext cx="8661960" cy="517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53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3320" y="529560"/>
              <a:ext cx="8609400" cy="572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7200" y="524880"/>
                <a:ext cx="8627760" cy="574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308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7160" y="556200"/>
              <a:ext cx="8664120" cy="5163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480" y="547200"/>
                <a:ext cx="8690760" cy="518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875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5400" y="573120"/>
              <a:ext cx="7293960" cy="3222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1360" y="561240"/>
                <a:ext cx="7318440" cy="324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256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4960" y="304200"/>
              <a:ext cx="8260200" cy="3867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1280" y="292680"/>
                <a:ext cx="8277840" cy="389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590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120" y="247680"/>
              <a:ext cx="8705160" cy="5455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1280" y="231480"/>
                <a:ext cx="8725320" cy="548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366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1347</TotalTime>
  <Words>279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</cp:revision>
  <dcterms:created xsi:type="dcterms:W3CDTF">2006-08-16T00:00:00Z</dcterms:created>
  <dcterms:modified xsi:type="dcterms:W3CDTF">2014-03-06T02:32:23Z</dcterms:modified>
</cp:coreProperties>
</file>