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69" r:id="rId5"/>
    <p:sldId id="272" r:id="rId6"/>
    <p:sldId id="273" r:id="rId7"/>
    <p:sldId id="276" r:id="rId8"/>
    <p:sldId id="27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3:42:27.69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10363 3985 3 0,'9'-9'19'0,"-9"-7"0"15,0 16-1-15,0 0-16 16,9-14-1-16,-9 14 3 15,0 0 2-15,0 0 1 16,-9-15 4-16,9 15 0 16,0 0 0-16,0 0 2 15,-14-16-1-15,14 16-2 16,0 0-1-16,0 0-2 15,-17 1 0-15,17 16-1 16,-5 8-2-16,3 16 1 16,-4 5-1-16,3 12 0 15,-6-3 0-15,11 1-1 16,0-11 1-16,14-17-1 0,17-35 0 15,29-35 0-15,34-45 0 16,31-35-2-16,36-32-2 16,21-37-7-16,29-10-29 15,-4-16-3-15,-2 16 2 16,-29 13-5-16</inkml:trace>
  <inkml:trace contextRef="#ctx0" brushRef="#br1" timeOffset="540616.9216">11234 5985 93 0,'0'0'38'15,"0"0"1"-15,-1 24-2 16,-10 4-33-16,2 13-1 16,-4 11-1-16,1 12 1 15,-1-2 0-15,4 0 3 16,5-11-3-16,20-21 2 15,26-32-2-15,33-37 1 16,36-45-3-16,45-41 3 16,42-40-5-16,33-36-2 15,30-32-3-15,1-32-30 16,11-3-6-16,-25-26 1 15,-11 7-1-15</inkml:trace>
  <inkml:trace contextRef="#ctx0" brushRef="#br1" timeOffset="561341.1069">12333 7317 90 0,'14'7'39'16,"-24"19"-1"-16,-3 25 1 16,-13 5-34-16,3 6-1 15,0-9 0-15,19-11 1 16,15-30-1-16,28-28-1 15,33-43 0-15,37-36-1 16,41-27-7-16,14-34-20 16,23-3-11-16,-9-11-5 15,-8 16 1-15,-24 13-4 16</inkml:trace>
  <inkml:trace contextRef="#ctx0" brushRef="#br1" timeOffset="561868.1371">12436 8993 73 0,'0'0'37'16,"0"0"0"-16,7 11 1 15,-13 19-31-15,4 27 0 16,-7 10-1-16,4 12 1 0,-4-4-2 16,9-5 1-16,17-23-3 15,22-35 1-15,37-55 0 16,40-54-2-16,53-42-11 15,27-50-19-15,35-15-11 16,2-24-2-16,-8-6-3 16,-27 1 2-16</inkml:trace>
  <inkml:trace contextRef="#ctx0" brushRef="#br1" timeOffset="564727.3006">12337 10433 44 0,'-39'-2'32'0,"-7"-1"0"15,-5-5-2-15,3 6-22 16,-14-9-3-16,7 4-1 16,-13-4 0-16,2 1-2 15,-6-3 0-15,-9 1-1 16,-3 1 0-16,-11 3-1 15,-8 1 1-15,-10 2-1 16,-5 2 1-16,-9 3 0 16,-13 2 1-16,-3 2 0 15,-4-2-1-15,-7 2 2 0,-9-3-1 16,-5 2 0-16,-5-4 1 15,0-2-1-15,-8 1 0 16,-5 1 0-16,-4 0-1 16,-6-1 0-16,-6 1 0 15,-4 1-1-15,-8 0 0 16,-2 3 1-16,0-3-1 15,1 1 0-15,-8-4 0 16,6 2 0-16,2 0 0 16,2-1 0-16,-3-2 0 15,-2 2-1-15,-7 3 1 16,-9 4 0-16,1-1 0 15,-5 6 0-15,-8 0 0 16,2 0 0-16,2 2 0 0,1-4 0 16,10-2 0-16,9-3-1 15,2-3 1-15,8-3 0 16,8-3 0-16,7-1 0 15,1-1 0-15,11 2 0 16,2 0 0-16,3 3 0 16,9 2 0-16,5 0 1 15,3 3-2-15,6 0 1 16,10 1 1-16,10-2-1 15,4 2 1-15,5 2-1 16,4 1 0-16,8 1 0 16,10 3 0-16,3 1 1 15,7 6 0-15,7 2-1 0,12 4 1 16,10 5-1-16,8 8 1 15,9 6 0-15,9 9-1 16,8 6 0-16,4 11-1 16,5 8-1-16,7 6 1 15,4 8 0-15,4 4 0 16,6 3 1-16,3 0-1 15,10-3 1-15,7-2 0 16,8-3 0-16,9-2 0 16,7-6 0-16,11-5-1 15,6 0 0-15,8-1 0 16,10 0-1-16,11-3 1 15,7-4 1-15,10-3-1 16,10-3 0-16,8-9 1 16,13-8 0-16,11-7 0 15,9-8-1-15,5-5 1 0,12-7-1 16,7-3 2-16,6-2-2 15,10-4 2-15,-2 4-1 16,8-2 0-16,5 2 0 16,8 2 0-16,0-1 0 15,7 0 0-15,10-2 0 16,4-4 0-16,6-3 0 15,10-6 0-15,2-4 0 16,4-6 0-16,4-4 0 16,7-7 1-16,-1 1-1 15,3-7 0-15,-5 2 2 16,5-4-2-16,3 3 1 15,1-3 0-15,5 1 0 16,3-2 0-16,-2 1 0 0,-1-1 0 16,0 1-1-16,-1-3 1 15,-4-2-1-15,-10-1 1 16,-6 1-1-16,-9 0 0 15,-5-2 0-15,-7 0 1 16,-6 3-2-16,-9 0 2 16,-8 1-1-16,-8 2 0 15,-9 1 0-15,-10-1 0 16,-13-2 0-16,-10 1 0 15,-13-3 1-15,-9-2-1 16,-10 1 1-16,-15-6-1 16,-12-2 1-16,-12-4-2 15,-10 2 2-15,-9-5-1 0,-14-1 0 16,-11-1 1-16,-11 1-1 15,-6-1 0-15,-10 3 1 16,-5 2-1-16,-14 2 0 16,-11-3 1-16,-8 3 1 15,-16 3-1-15,-5 0 1 16,-18-1-1-16,-12 6 2 16,-17-4-2-16,-10 6 2 15,-6-2-1-15,-9 2-1 16,-4 1-1-16,2 3 0 15,7 1-3-15,0-8-16 16,25 11-18-16,-7-2-1 16,12 5-3-16,-1-5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3:51:34.6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1753 14281 4 0,'0'0'29'0,"-8"-12"2"15,8 12 1-15,0 0-18 16,-11-17-2-16,11 17-2 16,0 0-2-16,0 0-1 15,-13 12-2-15,14 8-2 16,-2 10-2-16,-2 13 1 15,0 12-2-15,0 13 0 16,-2 15 0-16,-1 11-1 16,-6 15 0-16,-2 8 0 15,-4 4 1-15,-1 0 0 16,-2-7 0-16,2-9-2 0,3-12 3 15,6-12-1-15,3-18 0 16,7-15 0-16,0-16 0 16,7-9-1-16,1-7 1 15,0-4 0-15,-8-12 0 16,14 9 0-16,-14-9-1 15,0 0 1-15,0 0 0 16,0 0-1-16,9-11 1 16,-9 11 0-16,-3-12 0 15,3 12 0-15,0-15 0 16,0 15 1-16,0 0-1 15,3-13 0-15,-3 13 0 16,0 0 1-16,10 2-1 16,-10-2 0-16,15 17 0 15,-5-5 0-15,-1 3-1 0,4 1 1 16,1 4 0-16,2 0 0 15,5-1 0-15,4 2 0 16,5-1 0-16,7-2 0 16,6-1 0-16,11 1 0 15,6-2-1-15,14-1 1 16,9-4 0-16,17 0 0 15,10 0 0-15,12-3-1 16,14-2 1-16,17-3-1 16,18 0 1-16,12-4 0 15,13-3 0-15,14 2-1 16,13-3 1-16,15-1 0 0,12 2 0 15,6 0 0-15,14 3 0 16,11 2 1-16,8 1-1 16,10-1 1-16,14-1 0 15,10-1 1-15,14-3-1 16,12-1 1-16,15-3 0 15,19-1 0-15,6 1 1 16,14 0-1-16,6 3 0 16,8 5-1-16,-2 3 2 15,7 4-2-15,-4 3 0 16,2 3 0-16,43-1-2 15,-36 0 1-15,9-3-1 16,6-4 0-16,12-2-2 16,5 0 2-16,7-5 0 15,2 1 0-15,-5 1 1 0,5 3 1 16,-7 1-1-16,-8 2 1 15,-8-1 0-15,-5-3 2 16,-3-6-2-16,-8 0-1 16,-38-11 0-16,31-8 0 15,-5-8 0-15,-6-5-1 16,-8-2 1-16,-14 3-1 15,-19 3 1-15,-18 5 0 16,-24 9 0-16,-25 9-2 16,-26 8 4-16,-28 6-2 15,-30 6 0-15,-24 0 0 16,-26 3 0-16,-22-1 0 15,-25-4 0-15,-19-1 1 16,-25-2-1-16,-17-2 1 0,-19-2 0 16,-14-4-1-16,-15-2 1 15,-13 4-1-15,-14-21 0 16,-2 0 0-16,-1-4 0 15,0-9 0-15,8-9-1 16,9-10 2-16,16-13 0 16,13-15 0-16,16-10 0 15,10-12 0-15,2-8 0 16,-2-12 1-16,-3-14-1 15,-11-7 0-15,-14 3 0 16,-16 12-1-16,-20 15-2 16,-22 6-18-16,-3 28-15 15,-14 9-1-15,-1 23-4 16,-7 9 3-16</inkml:trace>
  <inkml:trace contextRef="#ctx0" brushRef="#br0" timeOffset="1431.0819">2335 14545 41 0,'0'0'33'15,"0"0"3"-15,-12 17-3 16,11 3-27-16,-8 1-3 16,9 9-1-16,-2 4 1 15,3 10-2-15,-1 0 0 0,3 3-1 16,-2-2 0-16,-1-1-1 15,4-11 3-15,-3-2-1 16,-2-12 0-16,1-19 1 16,0 0-1-16,0 0 0 15,-10-32 0-15,7 0-1 16,3-7 1-16,3-6 2 15,-1-6-2-15,6-1 1 16,5 2-1-16,3 0 1 16,4 5 0-16,2 7 0 15,0 3 0-15,4 10-2 16,-3 8 1-16,-2 6-1 15,-1 6 1-15,-6 9-1 16,-14-4 0-16,7 27 0 0,-14-2-1 16,-7 4 0-16,-7 7-2 15,0-1-2-15,2 9-7 16,-12-11-24-16,21 1-2 15,-3-14 0-15,18-4 0 16</inkml:trace>
  <inkml:trace contextRef="#ctx0" brushRef="#br0" timeOffset="2161.1236">2742 14639 58 0,'9'21'34'0,"-13"-10"1"16,4 10-14-16,-2-7-18 15,0 6-3-15,-2-2 3 0,3 6-2 16,-3-1 1-16,1 5 1 16,-3-5 0-16,2 1 0 15,-4-2-1-15,4-3 1 16,-2-7-2-16,6-12 1 15,0 0-1-15,0 0-1 16,7-23 0-16,4-5 0 16,2-6 1-16,2-1 0 15,-2-1 1-15,4 0 0 16,1 6-1-16,-3 6 1 15,-1 5-1-15,2 9 1 16,-1 3-1-16,2 6-1 16,-1 2-2-16,2 2 2 15,2 3-1-15,3-2 1 0,3-1-2 16,0 1 3-16,2-2-3 15,-1 0 2-15,-3-1 0 16,-2-1 1-16,-3 0-1 16,-4 0 0-16,-15 0 1 15,0 0-1-15,2 14 1 16,-15-2-3-16,-5 3 3 15,-3 4-2-15,-3 8 2 16,-2 0-2-16,1 3 2 16,3 3-2-16,5-6 2 15,5 1 0-15,11-8-1 16,6-7 1-16,8-9-1 15,8-8 0-15,6-10 0 0,3-10 1 16,3-6-1-16,4-6 0 16,-4-2 2-16,-2-2 0 15,-5 5 0-15,-11 6 0 16,-4 5 0-16,-5 10 0 15,-6 14-1-15,-14 1 1 16,0 15-3-16,-3 7-1 16,5 5 0-16,-1 3 0 15,7 2 0-15,7-3-1 16,10-1 0-16,11-13-4 15,13 0-2-15,1-20-10 16,17 6-18-16,-8-13-2 16,16 0 1-16,-10-8 1 15</inkml:trace>
  <inkml:trace contextRef="#ctx0" brushRef="#br0" timeOffset="2401.1373">3690 14688 43 0,'-4'-19'38'16,"4"19"0"-16,-10-25-6 15,10 25-18-15,-17-11-3 16,17 11-2-16,-25 7-4 15,10 6 0-15,-5 3-3 16,1 8-1-16,-2 2-1 16,6 4 0-16,1-1 0 15,6-2-1-15,8 0 1 16,5-10-2-16,12-4 0 15,3-11-1-15,14-3-3 16,3-14-4-16,20 2-29 0,-5-14 0 16,17 6-2-16,-4-13 2 15</inkml:trace>
  <inkml:trace contextRef="#ctx0" brushRef="#br0" timeOffset="2709.155">4158 14582 70 0,'0'0'41'0,"-23"-11"-3"16,23 11 1-16,-14 2-39 15,14-2-3-15,0 0-5 16,0 0-29-16,0 0 0 16,14 11-2-16,4-2-1 15</inkml:trace>
  <inkml:trace contextRef="#ctx0" brushRef="#br0" timeOffset="2852.1631">4204 14748 56 0,'-18'4'39'0,"18"-4"-3"16,-21 4-3-16,21-4-36 15,0 0-21-15,0 0-11 16,0 0-4-16,1-15 2 16</inkml:trace>
  <inkml:trace contextRef="#ctx0" brushRef="#br0" timeOffset="3393.1941">4521 14602 38 0,'10'-25'38'0,"-6"0"3"15,6 14-1-15,-10 11-25 16,0 0-11-16,0 0-1 15,-12 21 0-15,6 4-1 16,-2 11-2-16,1 2-1 16,2 5 0-16,2 1 1 15,6-2-1-15,3-6 1 0,9-5-1 16,5-11 2-16,7-10 0 15,6-11 0-15,6-12-1 16,4-9 1-16,1-10-1 16,-1-2 2-16,-5-7 1 15,-3 0-1-15,-10 0 0 16,-6 6 0-16,-5 5 0 15,-10 9 0-15,-5 8-1 16,1 13-1-16,-15 8 0 16,7 12-3-16,-2 5-1 15,3 12-1-15,-1-2-2 16,9 8-1-16,-1-10-9 15,23 4-21-15,-8-13-3 16,13 1 3-16,-3-17 2 0</inkml:trace>
  <inkml:trace contextRef="#ctx0" brushRef="#br0" timeOffset="3927.2246">5187 14789 19 0,'20'-16'34'0,"-11"-4"2"16,-2 10 0-16,-14-7-21 16,7 17-5-16,-13-1-3 15,13 1-2-15,-16 20-1 16,9-1 2-16,-2 2-3 15,4 2-1-15,1-2 1 16,2 0-1-16,4-6 0 16,1-2 0-16,-3-13-1 15,20 3-1-15,-4-13 1 16,4-6-1-16,3-6 1 15,1-3-1-15,-2-4 0 0,1 2 2 16,-2 2-2-16,-2 6 2 16,-9 8-2-16,-10 11 2 15,0 0-2-15,6 9 0 16,-12 7-1-16,0 6-2 15,5 2 1-15,-1-4-3 16,10 4 1-16,1-9-4 16,16-3 1-16,-1-13-2 15,18 4-4-15,-11-17-2 16,14 8 0-16,-16-17 1 15,12 13 3-15,-15-8 4 16,0 3 6-16,-9 5 6 16,-12-2 4-16,5 15 5 0,-10-3 1 15,0 0 0-15,-14 12-1 16,13 6-3-16,-9-3-4 15,7 7-2-15,-3 1-2 16,3 4-2-16,3-3 0 16,1-2-2-16,6-4-2 15,-2-8-3-15,9 3-7 16,-14-13-23-16,24-17-3 15,-11-10 1-15,10 3 1 16</inkml:trace>
  <inkml:trace contextRef="#ctx0" brushRef="#br0" timeOffset="4076.2331">5770 14560 47 0,'-6'-17'38'0,"-11"0"0"16,17 17-9-16,-19-2-15 16,19 2-6-16,2 14-7 0,-2-14-4 15,20 5-10-15,-6-14-22 16,10 1-1-16,-1-10-1 15,11 4 0-15</inkml:trace>
  <inkml:trace contextRef="#ctx0" brushRef="#br0" timeOffset="4240.2425">6043 14414 60 0,'-5'25'39'0,"1"16"-1"16,-10-3 0-16,8 15-33 16,-5-6-3-16,2 4-2 15,1-1-2-15,0-8-4 0,11 7-12 16,-6-19-21-16,8-4 0 15,-4-9 1-15,7-5-1 16</inkml:trace>
  <inkml:trace contextRef="#ctx0" brushRef="#br0" timeOffset="4393.2513">5994 14713 58 0,'-9'-23'42'16,"14"8"-2"-16,-5-3 1 15,14 8-36-15,9 6-14 16,-3-10-29-16,15 8 1 15,0-8-3-15,13 6 0 16</inkml:trace>
  <inkml:trace contextRef="#ctx0" brushRef="#br0" timeOffset="4828.2762">6672 14662 65 0,'-10'-3'43'0,"10"3"-3"0,11-12 2 16,10 4-40-16,10-7 0 16,8 3 0-16,1-2 0 15,3 6-1-15,-5 5 0 16,-1 6-1-16,-10 7 0 15,-11 12 0-15,-14 7-1 16,-8 5 1-16,-14 7 0 16,-6 5 0-16,-3-2 1 15,-2 3-1-15,7-9 2 16,9-6-2-16,10-10 2 15,12-11-2-15,21-11-1 16,12-15-3-16,23 1-13 16,-11-20-22-16,28 4-3 15,-5-10-1-15,12 3 0 0</inkml:trace>
  <inkml:trace contextRef="#ctx0" brushRef="#br0" timeOffset="5677.3247">14418 14712 60 0,'-18'-12'40'0,"-5"15"0"16,-21 1-2-16,-7 15-34 15,-11 7-1-15,1 13-2 0,1 2 3 16,9 4-4-16,9-4 2 16,14-5-2-16,18-7 2 15,19-7-1-15,15-13-1 16,15-7 0-16,8-2 0 15,4-2 0-15,1 2 1 16,-4 1-1-16,-9 8 0 16,-10 10 1-16,-20 7 0 15,-13 10 0-15,-14 4-2 16,-7 5 1-16,-7 2-2 15,-1-6-1-15,9-2-3 16,-1-17-6-16,25 0-26 16,0-22-1-16,29-2-1 15,4-24 1-15</inkml:trace>
  <inkml:trace contextRef="#ctx0" brushRef="#br0" timeOffset="5861.3352">14626 14977 42 0,'10'-29'38'0,"-3"18"2"15,-17 0-2-15,-1 27-13 16,-7 3-21-16,-2 12-1 15,0 7-1-15,3 8-1 16,2 6-1-16,7-2 0 16,7-4-3-16,5-10-3 15,16-2-23-15,-6-25-9 16,17-7-1-16,-5-25 0 15</inkml:trace>
  <inkml:trace contextRef="#ctx0" brushRef="#br0" timeOffset="6008.3437">14736 14674 52 0,'-21'-27'38'0,"0"3"-1"16,11 19 0-16,-4 3-30 16,14 2-8-16,23 17-23 15,0-6-12-15,18 7-1 16,4-3 0-16</inkml:trace>
  <inkml:trace contextRef="#ctx0" brushRef="#br0" timeOffset="6549.3746">15302 14985 39 0,'-35'7'36'0,"-2"5"0"16,-15-11 1-16,5 11-22 16,-13-15-7-16,9 8-2 15,-2-7-1-15,11 8 0 16,3 0-1-16,12 8 0 15,3 4-1-15,14 4 0 16,8 8-1-16,6-1-1 16,8-4-1-16,10 1 1 15,7-9-1-15,4-7 0 16,8-8 0-16,2-9 0 15,0-11 0-15,1-8 0 16,-3-5 0-16,-2-3 0 16,-12 1 0-16,-2 1 0 0,-10 6-1 15,-7 9 1-15,-8 17 0 16,-17 8 0-16,-8 23-1 15,-7 16 1-15,-6 21 0 16,-6 17-1-16,1 11 1 16,-2 4-1-16,11 2 0 15,7-4 0-15,10-14 1 16,6-10-1-16,10-21 1 15,4-14 0-15,4-18 0 16,-7-21 0-16,11-2 0 16,-9-18 0-16,-2-7 0 15,-3-10 0-15,0-9 0 16,4-11 0-16,2-6 0 15,6-5 1-15,10 1-2 0,6-1 0 16,14 5-3-16,0-7-12 16,20 24-22-16,-6-2 1 15,17 22-2-15,-4-5-1 16</inkml:trace>
  <inkml:trace contextRef="#ctx0" brushRef="#br0" timeOffset="6871.393">16403 14632 60 0,'-30'-35'39'16,"1"17"0"-16,-12 9 0 15,3 19-32-15,-4 12-3 16,2 18-3-16,-6 7 1 15,7 14-2-15,-1 5 1 16,7 6-2-16,6 6 0 16,11-5-3-16,8 2-4 15,-1-17-29-15,22 0 0 16,-4-20-2-16,11-8 1 15</inkml:trace>
  <inkml:trace contextRef="#ctx0" brushRef="#br0" timeOffset="7210.4124">16007 15016 65 0,'-22'6'40'16,"-6"-1"-1"-16,9 15 1 16,1 0-35-16,11 4-1 15,11-3-2-15,13-5 0 16,9-5-1-16,12-7 0 15,13-6 0-15,5-9 0 16,4 0-1-16,-2-9 0 16,2 1 1-16,-6 1-2 15,-8 1 2-15,-8 2-1 0,-9 4 0 16,-7 4 0-16,-11 4 1 15,-11 3-1-15,0 20 0 16,-10 2 0-16,-4 3 0 16,-1 9-1-16,3 1 0 15,-3 1-1-15,10 2-3 16,-1-10-3-16,20 4-28 15,-14-32-1-15,29 16-3 16,-8-26 2-16</inkml:trace>
  <inkml:trace contextRef="#ctx0" brushRef="#br0" timeOffset="7901.4519">16616 14827 44 0,'-29'-40'35'16,"6"19"1"-16,-5 0-2 0,28 21-24 15,-19-1-7-15,19 1-8 16,24 21-17-16,-1-10-11 15,18 15 11-15,-2-11 7 16,17 15 0-16,-9-12 2 16,18 16 3-16,-9-7 8 15,-5-7 19-15,-2 9 15 16,-11-15-12-16,2 8-5 15,-24-14 1-15,7 8-1 16,-23-16-2-16,0 0-2 16,-29 10-2-16,7-2-3 15,-13-4-2-15,-3 8 0 16,-7-4 0-16,-3 11-1 15,-3-3 1-15,4 6-1 0,4-1 1 16,11-1-2-16,10 2 0 16,12-3-1-16,15-4-1 15,15-7 1-15,13-1-1 16,9-6-1-16,11-6 1 15,1-3 0-15,5-8 0 16,-5-5 0-16,-3-3 0 16,-8-7 0-16,-6 1 0 15,-9-1 0-15,-9 3 0 16,-6 2 0-16,-7 5 1 15,-8 9-1-15,2 12 0 16,-18 14 0-16,1 16 0 16,-6 15 0-16,-5 21 0 15,-7 18-2-15,-4 13 2 16,-3 10-1-16,-2 4 1 0,4 0-1 15,0-12 1-15,10-13-1 16,6-17 1-16,6-19 0 16,6-20 0-16,12-30 1 15,0 0-1-15,-10-29 0 16,15-12 1-16,3-12-1 15,1-10 0-15,8-7 0 16,0-4 0-16,4 2 0 16,8 1-2-16,2 4 0 15,5 10-5-15,-2-9-12 16,15 23-19-16,-10-9 0 15,17 15-2-15,-7-11 1 0</inkml:trace>
  <inkml:trace contextRef="#ctx0" brushRef="#br0" timeOffset="8199.469">17638 14848 69 0,'-34'10'41'16,"6"16"-2"-16,-16-6 2 15,13 13-31-15,-9-6-7 16,12 2 0-16,6-3-1 15,15-6-1-15,11-4-1 16,15-9 1-16,11-1-1 16,8-4 0-16,7 1 1 15,-1-1-1-15,-3 6 1 16,-8 5 0-16,-9 9 0 15,-15 4 0-15,-14 11-1 0,-12 4 0 16,-6 5-1-16,-12-6-5 16,8 11-17-16,-7-22-17 15,16 1 0-15,0-22-3 16,18-8 3-16</inkml:trace>
  <inkml:trace contextRef="#ctx0" brushRef="#br0" timeOffset="8307.4752">17809 15247 87 0,'-17'-2'36'15,"-12"-2"-33"-15,-12-7-3 16,-2-2-40-16,-18-17-3 16</inkml:trace>
  <inkml:trace contextRef="#ctx0" brushRef="#br0" timeOffset="9272.5304">2128 15559 29 0,'18'-8'29'0,"7"1"-24"15,0-5-6-15,0-4-31 16</inkml:trace>
  <inkml:trace contextRef="#ctx0" brushRef="#br0" timeOffset="9425.5391">2737 15465 45 0,'19'15'36'16,"-19"-15"-1"-16,13 14-8 16,1-9-62-16,-14-5-1 15,25-1 0-15</inkml:trace>
  <inkml:trace contextRef="#ctx0" brushRef="#br0" timeOffset="9551.5463">3336 15410 39 0,'68'-5'36'0,"2"11"3"16,-17-4-5-16,-1 6-33 0,-8 8-15 15,-7-11-22-15,3 6 0 16,-2-7-2-16</inkml:trace>
  <inkml:trace contextRef="#ctx0" brushRef="#br0" timeOffset="9695.5546">4530 15452 37 0,'75'9'37'0,"-12"-7"1"15,-2 1-1-15,-8-9-38 16,-4-10-16-16,6 7-17 15,-3-7-1-15,4 2-1 0</inkml:trace>
  <inkml:trace contextRef="#ctx0" brushRef="#br0" timeOffset="9839.5628">5780 15442 55 0,'70'3'40'16,"-6"-11"-1"-16,7-3-6 15,10-3-65-15,-10-15-6 16,10 7-1-16,-6-7 1 15</inkml:trace>
  <inkml:trace contextRef="#ctx0" brushRef="#br0" timeOffset="9981.5709">7098 15377 55 0,'73'15'41'0,"-7"-12"-2"16,5 0-1-16,-4-1-47 16,-2-12-28-16,10 4 0 15,-3-7-3-15,4 7 0 16</inkml:trace>
  <inkml:trace contextRef="#ctx0" brushRef="#br0" timeOffset="10116.5786">8837 15363 68 0,'106'-2'39'0,"-8"3"-20"16,-3-10-18-16,-1-3-40 16,-5-11-2-16,3 3 0 0</inkml:trace>
  <inkml:trace contextRef="#ctx0" brushRef="#br0" timeOffset="10251.5864">10429 15353 75 0,'48'33'40'16,"-4"-3"-18"-16,0-20-21 15,11-9-41-15,-3-18-4 16,18-7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3:42:35.333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1535 1145 58 0,'0'0'34'0,"19"-48"0"15,-19 48 0-15,0 0-27 16,0 0 0-16,0 0-2 15,0 0-1-15,1-28 0 16,-2 42-1-16,1 13-2 16,1 16 1-16,-1 7-1 15,0 18 1-15,-4 9 0 16,4 7-2-16,-5 3 1 15,3-4-1-15,0-7 0 0,-3-5 0 16,0-8 0-16,4-15-2 16,1-11 2-16,5-13 0 15,-5-24 1-15,11 7-1 16,-3-21 1-16,3-13 0 15,-5-15-1-15,1-16 2 16,-3-13-1-16,-4-16 1 16,1 37-2-16,-2-9 1 15,0-5 0-15,0-2-1 16,4 2 1-16,2-3-2 15,4 2 3-15,5-2-3 16,2 7 2-16,6 0-2 16,3 7 2-16,3 4-2 15,-28 49 2-15,63-77-2 0,-63 77 1 16,69-42 1-16,-69 42-2 15,38 9 3-15,19 33-3 16,-20 27 3-16,-20 17-2 16,-27 9 2-16,-27-2-2 15,-18-8 0-15,-10-16-5 16,3-39-13-16,13-9-19 15,3-14 0-15,27-11-2 16,8-8 1-16</inkml:trace>
  <inkml:trace contextRef="#ctx0" brushRef="#br0" timeOffset="744.0426">2401 1174 66 0,'6'15'36'0,"-2"6"-2"16,-7-1 2-16,5 12-28 16,-14-1-3-16,2 6 1 15,-5 2-1-15,0 8-1 16,-3-1 0-16,-2 7-1 15,3-3 0-15,2-3-1 16,4-8 0-16,3-4-1 16,7-12 1-16,1-23-1 15,17 5-1-15,1-20 1 16,0-18 0-16,5-5 0 15,2-11 0-15,0-9 1 0,1-10-1 16,-2-4 0-16,-24 72 1 16,32-71-2-16,-32 71 2 15,36-74-2-15,-36 74 2 16,41-61-1-16,-41 61-1 15,45-54 0-15,-45 54 0 16,53-42 0-16,-53 42 0 16,54-27 0-16,-54 27 0 15,66-14-1-15,-66 14 1 16,70-2 1-16,-70 2-1 15,67 11 0-15,-67-11 0 16,35 14 0-16,16 3 0 16,-8 5 0-16,-18-1-1 15,-11 2 0-15,-19 5 0 0,-19 6 1 16,-13 8-1-16,-7 6 1 15,3 7 0-15,-1 2-1 16,8 2 2-16,15-2-1 16,13-5 1-16,16-11-2 15,16-12 3-15,18-13-2 16,17-16 0-16,12-14 2 15,9-13-2-15,2-14 2 16,-3-9-1-16,-6-5 1 16,-13-5-2-16,-20 1 1 15,-42 59 0-15,24-59-2 16,-24 59 2-16,-14-55-3 15,-18 17 2-15,-12 7-3 16,-11 16 0-16,-2 2-4 16,14 12-23-16,-2 2-10 0,28 7 0 15,17-8-1-15,0 0 0 16</inkml:trace>
  <inkml:trace contextRef="#ctx0" brushRef="#br0" timeOffset="1271.0727">3937 753 74 0,'60'-67'40'0,"-60"67"-1"15,0 0 1-15,23-51-22 0,-23 51-15 16,0 0 1-16,0 0-1 15,-69 71 0-15,26 19 0 16,-6 18-1-16,16 7 2 16,2 5-4-16,14 3 2 15,5-20-3-15,12-15 0 16,-2-26 1-16,7-12-2 15,0-14 2-15,1-6-1 16,4-17 1-16,-1-11 0 16,5-12 0-16,2-12 2 15,2-8-2-15,1-5 2 16,6-9-2-16,5-5 2 15,3 0-2-15,7 2 1 16,2 5-1-16,0 6 0 16,1 10 0-16,1 5 0 0,-2 13 0 15,-6 9 0-15,-6 12 0 16,-6 8-1-16,-7 10 1 15,-13 1 0-15,-10 6-1 16,-11 5 1-16,-14-1-1 16,-14 4 1-16,-13-5-1 15,-6-5 0-15,1-8 1 16,0-9-3-16,12-13-1 15,6-23-5-15,31-4-29 16,7-21-1-16,33-10-1 16,15-16 0-16</inkml:trace>
  <inkml:trace contextRef="#ctx0" brushRef="#br0" timeOffset="1532.0876">4711 683 100 0,'0'0'40'0,"58"-65"2"16,-58 65-5-16,0 0-33 16,0 0 0-16,0 0 0 15,0 0 0-15,0 0-2 16,-20 68 0-16,-16 24 0 15,-4 17-1-15,1 13-1 16,-7 9-2-16,8-1-1 16,3-16-6-16,11-32-8 15,20-21-24-15,4-24-1 0,17-12 2 16,5-22-2-16</inkml:trace>
  <inkml:trace contextRef="#ctx0" brushRef="#br0" timeOffset="2411.1379">4834 1225 100 0,'-6'23'39'16,"8"8"1"-16,-1-3-1 15,13-7-35-15,6-2-1 16,11-6 1-16,4-7-1 15,8-6 0-15,3-6-1 0,4-8 0 16,-1-6 0-16,-1-10-1 16,-48 30 1-16,0 0-1 15,61-52 1-15,-61 52-1 16,0 0 1-16,45-59-1 15,-45 59 1-15,0 0-2 16,-8-45 2-16,-11 44-2 16,-31-2 0-16,-1 17 0 15,-18 9 0-15,5 12 0 16,-2 13-2-16,13 6 1 15,13-2 0-15,42-12 1 16,25-11-1-16,17-10 1 16,22-11-1-16,13-10 0 15,14-10-1-15,4-8 0 0,5-4-1 16,1-13 0-16,-9-1 2 15,-12-1-1-15,-10 2 1 16,-17 6 1-16,-17 3 2 16,-16 12-1-16,-22 16 1 15,0 0 1-15,-30 15-1 16,1 10 0-16,-7 9-1 15,1 5 0-15,-1 2-1 16,6 0 0-16,8-3 0 16,8-5 0-16,12-7 0 15,6-11 0-15,13-11 1 16,8-10-1-16,4-14 1 15,7-6-1-15,1-11 1 16,0-12 0-16,-37 49 0 16,37-55 1-16,-37 55-2 0,30-63 0 15,-30 63 0-15,25-57 0 16,-25 57 0-16,11-51 0 15,-11 51 0-15,0 0 0 16,11-50 0-16,-11 50 0 16,0 0 0-16,0 0 0 15,0 0 0-15,0 0 0 16,0 0 0-16,61-23 0 15,-61 23 0-15,0 0 0 16,73 1 0-16,-73-1 0 16,61-5 0-16,-61 5 0 15,70-12 0-15,-70 12 0 16,67-17 0-16,-67 17 0 15,58-13 0-15,-58 13 0 0,27 1 0 16,-5 14 0-16,-23 14 0 16,-8 13 0-16,-3 6 0 15,0 7-2-15,10 0-12 16,3-19-25-16,28-10-3 15,-2-13 0-15,22-8 0 16</inkml:trace>
  <inkml:trace contextRef="#ctx0" brushRef="#br0" timeOffset="2758.1578">6901 1034 115 0,'47'-48'41'0,"-47"48"1"0,30-45 0 16,-30 45-38-16,0 0-1 15,34-46-1-15,-34 46 0 16,0 0 0-16,0 0 0 16,0 0-2-16,0 0 0 15,0 0 0-15,-49 25 0 16,49-25 0-16,0 0 0 15,0 0 0-15,-24 50 0 16,24-50 0-16,0 0 0 16,0 0 0-16,0 0 0 15,0 0 0-15,0 0 0 16,0 0 0-16,47 27 0 15,-47-27 0-15,0 0 0 16,0 0-13-16,0 0-27 16,49-35-4-16,-49 35 3 0,0 0-2 15</inkml:trace>
  <inkml:trace contextRef="#ctx0" brushRef="#br0" timeOffset="3148.1801">6947 1400 112 0,'-3'21'40'0,"3"-21"0"16,0 17-5-16,0-17-29 15,0 0-2-15,0 0-1 16,14 7 0-16,-14-7-1 15,0 0 0-15,6 10-1 0,-6-10 1 16,0 0-1-16,-3 12 0 16,3-12 0-16,0 0 1 15,0 0-2-15,0 0 0 16,0 0 0-16,22-4 0 15,-7-6 0-15,0 2 0 16,3-2 0-16,-2 0 0 16,-1 0 0-16,-4 2 0 15,-11 8 0-15,0 0 0 16,0 0 0-16,-20-1 0 15,3 6 0-15,-2 0 0 16,5 4-10-16,-17-9-25 16,20 5-8-16,-10-4 0 0,21-1-2 15</inkml:trace>
  <inkml:trace contextRef="#ctx0" brushRef="#br1" timeOffset="8268.4729">2035 2271 41 0,'8'-24'32'16,"0"-1"1"-16,-1 4 0 16,-5-10-12-16,3 17-16 15,-8-4 1-15,3 18-3 16,-14-13 1-16,3 26 0 15,-12 8 0-15,-1 20 0 16,-18 12 1-16,-1 18 0 16,-9 14-2-16,0 16 2 15,-1 1-2-15,4 10 1 16,5-7-2-16,16-6 1 15,10-13-3-15,18-11 1 16,17-19-1-16,12-16 0 16,16-16 0-16,8-19 1 0,2-14-1 15,-3-13 0-15,-2-9 1 16,-10-5 0-16,-15-2 0 15,-17-1-1-15,-17 3 0 16,-17 5-1-16,-11 9 0 16,-7 1-1-16,-1 13-3 15,2-5-2-15,19 19-10 16,-4-14-19-16,28 8 0 15,13-8-2-15,20 2 2 16</inkml:trace>
  <inkml:trace contextRef="#ctx0" brushRef="#br1" timeOffset="8553.4892">2644 2319 82 0,'-9'-15'38'0,"-3"21"0"15,-17 2 0-15,-3 24-31 16,-7 3-1-16,-3 11-1 16,-4 9 0-16,6 4-1 15,7 0-1-15,11-2 0 16,17-12 0-16,27-11-1 15,22-17 0-15,27-18-2 16,19-19-2-16,20-13-1 16,16-12-3-16,5-21-5 15,12 5-25-15,-25-17-4 16,-5 10 1-16,-28-7-2 0</inkml:trace>
  <inkml:trace contextRef="#ctx0" brushRef="#br1" timeOffset="8718.4987">3111 2303 99 0,'-65'100'40'0,"0"0"0"16,20 10 0-16,6-4-39 16,16-18-1-16,22-6-5 15,10-28-14-15,24-1-19 16,9-23 0-16,19-4-2 15,8-24 1-15</inkml:trace>
  <inkml:trace contextRef="#ctx0" brushRef="#br1" timeOffset="10296.5889">4151 2279 57 0,'-7'-19'35'0,"-8"3"-1"16,0 17-1-16,-14-3-25 15,2 26 1-15,-13 0-3 16,0 20 1-16,-7 5-1 15,3 8 0-15,1 5-3 16,6 5 2-16,11-3-3 16,13-3 1-16,13-8-2 15,18-5 0-15,18-12-1 16,17-11-1-16,11-16 1 15,12-15 0-15,4-17 0 16,1-14 0-16,-5-12-1 16,-5-13 0-16,-12-8-1 15,-15-7 1-15,-16-1-1 16,-18 2 0-16,-14 10 2 0,-18 9-2 15,-12 7 4-15,-4 14-1 16,-13 10 1-16,2 14 0 16,3 8 0-16,8 6 0 15,12 6-1-15,26-8 0 16,2 17 0-16,25-10 0 15,18-3-1-15,17 0 0 16,12-1 1-16,7-3-1 16,3-1 1-16,-4-1-1 15,-7 0 1-15,-14 3-1 16,-11-2 1-16,-16 7-1 15,-17 3 1-15,-17 11-1 16,-20 9 1-16,-8 12-1 0,-13 9 1 16,-4 7 1-16,-3 7-1 15,6 7 0-15,8-3 0 16,11-7 0-16,25-9-1 15,14-11 1-15,21-14-1 16,17-13-1-16,10-18 2 16,4-17-1-16,9-14 1 15,-6-12-1-15,0-15 0 16,-11-5 0-16,-13-8 1 15,-10-4-1-15,-13 4 0 16,-12 4-1-16,-16 9 1 16,-12 9 0-16,-10 16-1 15,-9 10 1-15,-8 18 0 16,-2 12 0-16,5 11 0 0,8 8 0 15,11 5 0 1,16 3 0-16,18-4 0 0,22-3 1 16,19-7-1-16,20-5 0 15,20-7 1-15,12-8-1 16,4-4 1-16,-1-7 0 15,-9 1-1-15,-13-2 1 16,-14 3 0-16,-16 0 0 16,-23 3 0-16,-20 7-1 15,-12 3 0-15,-32 21 1 16,-6 12-1-16,-14 8 0 15,-1 10-1-15,1 9 2 16,6 5-2-16,11 3 2 16,18-7-1-16,20-8 1 0,22-19-1 15,16-14 1-15,16-17-1 16,7-15-1-16,4-18 2 15,-1-14-2-15,-9-11 2 16,-8-11-2-16,-15 0 1 16,-15-3-3-16,-15 4 1 15,-16 1-3-15,-9 15-5 16,-24-8-17-16,8 30-11 15,-11-1-1-15,14 19 0 16,0 2 0-16</inkml:trace>
  <inkml:trace contextRef="#ctx0" brushRef="#br1" timeOffset="11062.6328">6404 2232 95 0,'-12'22'36'16,"2"14"1"-16,-9-1-1 15,4 7-34-15,-6 3 0 16,1 4 1-16,4-5-1 16,3-4 1-16,2-7-2 15,6-7 1-15,6-9-1 16,-1-17 1-16,22 5-1 15,-3-18-2-15,3-9 2 16,6-9-2-16,-5-9 2 16,1-4-1-16,-1-5 1 0,-4 1-2 15,-4 8 2-15,-5 3 0 16,-5 9 1-16,-5 11-1 15,0 17 0-15,0 0 0 16,-15 17-1-16,10 6 1 16,1 0-1-16,6 5 0 15,5-3 0-15,16-3 1 16,6-7-1-16,10-9 0 15,8-8 1-15,5-7-1 16,3-8 1-16,1-2 0 16,-5-7 0-16,-5 1 0 15,-10-1 0-15,-5 8-1 16,-10 2 2-16,-3 4-2 15,-18 12 1-15,9-2-1 16,-13 18 0-16,-6 12 0 0,-4 10 0 16,-4 7 0-16,4 7-5 15,-6-4-4-15,21 19-25 16,-10-24-3-16,23 3-3 15,0-27 0-15</inkml:trace>
  <inkml:trace contextRef="#ctx0" brushRef="#br1" timeOffset="12849.735">7916 2247 81 0,'-18'-3'37'16,"18"3"-1"-16,9-22 0 15,14 8-30-15,10-9-2 16,16 0-2-16,13-3-1 16,10-4-3-16,10 9-4 15,-9-7-13-15,8 17-17 0,-19 3 0 16,-7 12-1-16,-24 4 1 15</inkml:trace>
  <inkml:trace contextRef="#ctx0" brushRef="#br1" timeOffset="13022.7449">8023 2462 98 0,'-14'20'38'16,"14"-20"-1"-16,9-4 0 15,29-13-37-15,19-9-3 16,27-2-4-16,4-14-28 15,25 4-2-15,-1-8 0 16,12 7-2-16</inkml:trace>
  <inkml:trace contextRef="#ctx0" brushRef="#br1" timeOffset="13554.7753">9658 1679 90 0,'-3'-13'37'15,"-12"4"-1"-15,-8 22-4 16,-13 1-27-16,-6 14-1 16,-15 16 0-16,-4 16-2 15,-12 11 1-15,1 16-2 16,2 5 2-16,10 6-1 15,13-5-2-15,17-4 2 16,17-12-2-16,21-13 1 16,18-14-1-16,14-21 1 15,11-18-1-15,5-15-1 0,2-16 1 16,-5-13-2-16,-11-12 1 15,-9-7-2-15,-10-2 1 16,-17-2-2-16,-12 7 0 16,-10 3-1-16,-5 14-2 15,-10-1-9-15,11 24-20 16,-5-4 1-16,25 13 0 15,-16-7 1-15</inkml:trace>
  <inkml:trace contextRef="#ctx0" brushRef="#br1" timeOffset="13826.7909">9956 1824 91 0,'-35'5'38'0,"3"20"0"15,-13-2 1-15,5 12-34 16,2 2-1-16,14 5 0 16,11-2-1-16,17-6-1 15,21-7 0-15,28-16-1 16,26-11-2-16,21-15-1 15,17-10-4-15,4-23-10 16,21 4-20-16,-22-13-1 16,-7 8-1-16,-30-9-1 15</inkml:trace>
  <inkml:trace contextRef="#ctx0" brushRef="#br1" timeOffset="13984.7999">10384 1780 115 0,'-59'82'39'0,"-1"-8"1"16,23 15-2-16,8-8-38 15,18-6-3-15,21 3-9 16,5-20-26-16,28 0-1 16,2-16-2-16,20-3-1 15</inkml:trace>
  <inkml:trace contextRef="#ctx0" brushRef="#br1" timeOffset="14413.8244">11264 1679 92 0,'8'-22'38'0,"-11"4"-1"16,3 18 0-16,0 0-32 15,-6 26-3-15,2 5 1 16,4 15-2-16,2 10 0 15,-5 13-2-15,2 15 2 16,0 14-2-16,-5 6 0 16,-2-1 1-16,0-1-3 15,1-16-6-15,9 2-28 16,-4-23 1-16,20-13-2 15,2-33 1-15</inkml:trace>
  <inkml:trace contextRef="#ctx0" brushRef="#br1" timeOffset="14704.8411">11713 1855 102 0,'-44'5'39'0,"-1"22"1"16,-13-4-1-16,11 9-37 15,-8 1 1-15,6 7-2 16,5-4 1-16,10 3 0 16,7-6-1-16,17 3 0 15,10-9 0-15,21 6 0 16,8-6-1-16,12 1 0 0,7 0-1 15,4-4-1-15,3-1-1 16,-1-10-2-16,6 7-6 16,-17-23-26-16,13 9-2 15,-12-20 0-15,5 3-1 16</inkml:trace>
  <inkml:trace contextRef="#ctx0" brushRef="#br1" timeOffset="15261.8729">12113 2042 100 0,'-14'11'39'0,"-11"-1"1"15,9 20-3-15,-5-1-33 0,-1 11-1 16,-3 3-1-16,4 3 0 15,-1-3 0-15,7-1-2 16,3-6 1-16,5-8 0 16,6-11-1-16,1-17 1 15,22-5-1-15,-4-12 0 16,11-13 1-16,1-4 0 15,0-7-1-15,3-4 1 16,-3 0-1-16,-2-2 0 16,-5 12 1-16,-8 5-1 15,-2 8 0-15,-6 11 1 16,-7 11-1-16,0 0 1 15,-5 13-1-15,4 6 0 16,1 3 1-16,4-1-1 0,6 0 0 16,8-2 0-16,9-7 0 15,6-9 0-15,9-6 0 16,6-8 1-16,3-4-1 15,-4-7 1-15,-2 1 0 16,-4-2-1-16,-6 1 1 16,-6 3 0-16,-9 8 0 15,-8 1-1-15,-12 10 1 16,0 0-1-16,-5 20 0 15,-6 1 0-15,-3 8 0 16,0 2-2-16,-1 8-1 16,1-2-3-16,12 16-15 15,-8-23-18-15,20 9-1 16,-6-19-2-16,15 7 0 0</inkml:trace>
  <inkml:trace contextRef="#ctx0" brushRef="#br1" timeOffset="16617.9505">1581 3843 74 0,'8'-21'36'16,"1"8"0"-16,-5-3 1 16,-4 16-30-16,2-19-2 0,-2 19 1 15,0 0-2-15,4 11-1 16,-8 12-1-16,1 14 0 15,-3 17-1-15,-5 12-1 16,-1 13 0-16,-1 13-1 16,-2 9 0-16,-3 0-2 15,5 1-1-15,-1-17-7 16,15-1-26-16,-1-22 0 15,15-12-1-15,5-25 0 16</inkml:trace>
  <inkml:trace contextRef="#ctx0" brushRef="#br1" timeOffset="16883.9657">2298 3665 90 0,'0'0'38'0,"5"-19"-1"16,-5 19 1-16,-7 20-35 16,3 4-1-16,0 11 0 15,1 14 0-15,-3 12 0 16,-1 14-1-16,-4 10-1 15,-1 9 0-15,-2 3-2 16,-4-7-2-16,5 4-10 16,-7-23-24-16,10-5 1 15,-2-20-2-15,10-12 1 0</inkml:trace>
  <inkml:trace contextRef="#ctx0" brushRef="#br1" timeOffset="17079.9769">2091 4240 75 0,'-31'-19'41'0,"14"15"-1"16,-3-2 2-16,20 6-15 16,0 0-25-16,26 0-1 15,11-8-2-15,12-7-2 16,24 3-6-16,0-23-21 15,24 13-9-15,-2-13-1 16,8 12-1-16</inkml:trace>
  <inkml:trace contextRef="#ctx0" brushRef="#br1" timeOffset="17772.0165">3398 4127 86 0,'0'0'38'16,"-1"-22"0"-16,1 22 0 16,-11 15-35-16,0 0-2 15,-4 8 0-15,0 7 0 16,-2 5 0-16,2 4-1 15,-2 1 1-15,5-2-1 16,2-8 0-16,6-1 0 16,4-10 1-16,1-7-1 15,-1-12 0-15,20-3 0 16,-6-11 0-16,3-8 0 15,-2-8 1-15,4-3-1 16,-1-3 0-16,-3-1 1 0,1-1-1 16,-3 6 1-1,-4 2 0-15,2 8 0 0,-4 8-1 16,-7 14 1-16,9-13 0 15,-9 13 0-15,9 14-1 16,-3-3 0-16,6 0 0 16,0 2-1-16,7-3 1 15,5-2-1-15,1-5 1 16,5-7-1-16,2-9 1 15,3-2 2-15,-3-4-2 16,-3-3 3-16,0-2-2 16,-4 5 1-16,-8 1 0 15,-3 3 0-15,-14 15-1 16,16 2 0-16,-14 14-1 15,-3 11 0-15,-3 7-1 16,-3 7-1-16,0 7 0 0,-1 3-1 16,3 1 0-16,3-10-3 15,11 0-6-15,-4-25-21 16,22-3-4-16,-1-23-1 15,20-6-1-15</inkml:trace>
  <inkml:trace contextRef="#ctx0" brushRef="#br1" timeOffset="17966.0276">4220 3888 86 0,'-15'33'36'0,"1"17"0"15,-6 0 0-15,2 11-35 0,7-3 1 16,5 1-2-16,6-7-1 15,3-12-3-15,8 1-8 16,0-24-24-16,12-11 0 16,-5-18-1-16,10-10 0 15</inkml:trace>
  <inkml:trace contextRef="#ctx0" brushRef="#br1" timeOffset="18120.0364">4205 3387 92 0,'-30'-27'35'15,"10"18"-6"-15,20 9-29 16,-14 20-34-16,26 6-1 0,5 2-3 16</inkml:trace>
  <inkml:trace contextRef="#ctx0" brushRef="#br1" timeOffset="18705.0699">4792 3977 80 0,'-30'-8'39'0,"2"8"-1"16,-15-7 1-16,4 14-31 16,-11-1-1-16,4 15 0 15,-2 5-2-15,10 12-3 16,4 5 0-16,12 3-1 15,13 0-1-15,13-7 0 0,11-6 0 16,12-16-1-16,14-12 1 16,6-16 1-16,6-13 0 15,0-11 0-15,-2-10 0 16,0-3 0-16,-12-5 0 15,-4 0 0-15,-10 4 0 16,-9 8-1-16,-8 12 0 16,-8 11-1-16,0 18 0 15,-24 24 0-15,0 24-1 16,-8 26 1-16,-4 22-1 15,-4 15 0-15,0 11 1 16,2 5 0-16,6-4 1 16,5-12-1-16,9-16 2 15,5-17-1-15,8-23 1 0,2-17 0 16,2-19 1-16,1-19-2 15,1-12-1-15,-1-15 2 16,-1-15-2-16,1-10 2 16,4-15-2-16,-1-14 1 15,8-4 0-15,4 0 0 16,7 3 1-16,2 2-1 15,8 6 0-15,5 8 0 16,7 10-3-16,4 3-4 16,13 22-9-16,-7-17-9 15,15 15-14-15,-7-14 2 16,13 11-3-16,-9-13 3 15</inkml:trace>
  <inkml:trace contextRef="#ctx0" brushRef="#br1" timeOffset="19139.0947">5420 3149 103 0,'-20'15'39'0,"-9"5"0"16,7 29-1-16,-3 6-33 15,3 15-1-15,2 8-1 16,5 17 0-16,0 2-1 15,2 1 0-15,5-4-1 16,3-5 0-16,3-7-1 16,4-13 0-16,1-15 0 15,-2-13-1-15,4-12 1 0,4-18-1 16,1-14 1-16,4-13 0 15,2-13 1-15,-2-6 0 16,6-11-1-16,2-7 1 16,3-5 0-16,7 9 0 15,-3 4-1-15,0 8 0 16,1 10 0-16,-2 15 0 15,0 13 0-15,-4 14 0 16,-5 14 0-16,-2 8 0 16,-6 5 0-16,-4 5 0 15,-1 3-1-15,-4-4-1 16,1-2 0-16,-7-9-1 15,4-4-1-15,-5-12-3 16,14 3-11-16,-9-22-22 0,0 0 1 16,1-17 0-16,9 1-1 15</inkml:trace>
  <inkml:trace contextRef="#ctx0" brushRef="#br1" timeOffset="19626.1226">6081 3228 93 0,'3'-33'36'16,"-9"5"0"-16,6 28 1 16,0 0-36-16,-4 27 1 15,4 15 0-15,3 19 0 0,-2 13 0 16,2 10-1-16,-3 10 0 15,3 6-1-15,-2-7 1 16,-4-2-2-16,1-6-3 16,0-21-10-16,5-2-24 15,-5-22 1-15,11-6-2 16,-9-34 1-16</inkml:trace>
  <inkml:trace contextRef="#ctx0" brushRef="#br1" timeOffset="19792.1321">5954 3833 111 0,'-34'-25'39'15,"17"15"1"-15,2-7-3 16,15 17-33-16,22-16-3 16,16 2-2-16,23 5-5 0,7-19-16 15,31 13-16-15,6-12-1 16,15 8-1-16,3-7-1 15</inkml:trace>
  <inkml:trace contextRef="#ctx0" brushRef="#br1" timeOffset="20441.1692">7060 3369 96 0,'8'-47'36'16,"4"17"2"-16,-9-3-2 15,8 13-33-15,-11 9-2 16,0 11 1-16,4 17-1 15,-5 18 1-15,-3 11 0 16,-1 17 0-16,-4 10 0 16,2 13-1-16,-1 4 0 0,-2 1 0 15,3-4 1-15,3-9-1 16,4-12-1-16,-1-13 1 15,6-10-1-15,4-19 1 16,4-13-1-16,4-13 0 16,6-12 0-16,1-12 0 15,3-10 0-15,3-4 0 16,-6-11 1-16,6-4-1 15,-2 3 0-15,-2 2 0 16,-2 9 1-16,-6 5-1 16,5 12 0-16,-7 12 0 15,5 13 0-15,-9 12 0 16,1 12 0-16,-3 8 0 15,-4 9 0-15,-5 4 0 0,-5 4-1 16,-8-1 1-16,-10-1 0 16,-6-4-1-16,-5-8-1 15,-3-9-1-15,2-4-9 16,-5-28-18-16,18 4-8 15,-2-21 0-15,18-3-2 16</inkml:trace>
  <inkml:trace contextRef="#ctx0" brushRef="#br1" timeOffset="20775.1883">7644 3862 98 0,'6'23'39'0,"11"2"0"15,-1-17-2-15,14 4-33 16,5-21-1-16,9-10-1 16,1-10 0-16,6-2-2 15,-7-7 1-15,-5 0 0 16,-13-2 0-16,-7 6 1 15,-19 7 0-15,-8 13-1 16,-17 7 1-16,-7 13 0 16,-9 11 0-16,2 13 0 15,0 8-1-15,7 7 0 16,9 2-1-16,16-2 0 15,14-3-4-15,14-17-4 16,31 5-12-16,0-29-18 16,31-3-2-16,-5-25-1 0,24 1-1 15</inkml:trace>
  <inkml:trace contextRef="#ctx0" brushRef="#br1" timeOffset="21180.2114">8828 3148 77 0,'14'-28'40'16,"-14"4"-4"-16,0 24 2 16,-4 17-22-16,2 19-13 15,-7 12 0-15,3 15-1 16,-1 8 0-16,5 12-2 15,-2 3 1-15,8 1 0 16,0-7-2-16,3-10-2 16,13 3-16-16,-5-25-19 0,15-6 1 15,-8-24-2-15,14-3 1 16</inkml:trace>
  <inkml:trace contextRef="#ctx0" brushRef="#br1" timeOffset="21460.2275">9166 3416 86 0,'-36'7'39'0,"-12"-3"1"16,6 20-1-16,-11-6-20 15,9 10-15-15,0 1-1 16,13 0-1-16,11 0 0 15,7-5-1-15,12 0 0 0,13-3 0 16,10-6 0-16,11 4-1 16,9-7-1-16,4 0 0 15,6-3-2-15,-3-4-1 16,6 5-5-16,-13-17-17 15,10 14-13-15,-16-10 0 16,7 6-2-16,-13-13 2 16</inkml:trace>
  <inkml:trace contextRef="#ctx0" brushRef="#br1" timeOffset="21844.2494">9588 3540 99 0,'-14'-1'40'16,"7"16"-1"-16,-12-3 0 15,8 12-34-15,-5 3-1 16,3 7-1-16,-1 0-1 16,0 3-1-16,4-4 0 15,5-6 0-15,5-8-1 16,0-19 1-16,23 6-1 15,-3-18 0-15,3-12 0 16,8-8 0-16,3-4 1 16,1-6 0-16,-3-2 0 15,-2 3-1-15,-4 1 1 16,-4 10 0-16,-6 4 0 15,-3 10 0-15,-13 16-1 16,15-7 1-16,-8 19-1 16,-4 6-1-16,2 7 0 0,3 1-1 15,5 10-2-15,1-10-5 16,18 16-15-16,-17-22-13 15,22 8-2-15,-10-19-1 16,13 6-1-16</inkml:trace>
  <inkml:trace contextRef="#ctx0" brushRef="#br1" timeOffset="22766.3022">10410 3365 85 0,'0'0'37'0,"-22"1"-1"16,22-1 2-16,-16 6-31 15,10 4-1-15,-5-3 0 16,0 9-3-16,-4 3 1 15,-3 5-1-15,-4 1 0 16,1 9 0-16,-1-3-1 16,7 3-1-16,1-1-1 15,8 0 1-15,8-7-1 16,11-5 0-16,10-7 0 15,6-7 0-15,4-9 0 16,5-11 0-16,-1-3 1 16,1-9-1-16,-7-5 0 15,-5-5 0-15,-5-1 0 0,-10-4 0 16,0 3 0-16,-11 5 1 15,-5 4-2-15,-1 5 1 16,-3 9-1-16,-2 7 1 16,-1 8-1-16,12-1 1 15,-8 22-1-15,12-5 0 16,8-1 1-16,4-1 0 15,7-3 0-15,6-5 0 16,6-2 0-16,1-5 0 16,0-6 1-16,-4 3 0 15,-3-8-1-15,-4 0 2 16,-3-3-2-16,-8 0 2 15,-5-1-2-15,-2 5 1 0,-7 10-1 16,0-13 0-16,0 13 1 16,-13 17-1-16,0 3 0 15,-1 6 0-15,-1 7 0 16,1 0 0-16,1 2 1 15,6-2-1-15,4-4 0 16,10-9 1-16,8-9-1 16,10-11 0-16,8-9 1 15,9-11-1-15,7-8 0 16,-2-6 1-16,6-5-1 15,-2 1 1-15,-7 0-1 16,-8 7 1-16,-8 6-2 16,-12 12 1-16,-16 13 0 15,0 0-1-15,5 24 1 0,-14 1-1 16,-1 10 1-16,3 1 0 15,3 4 0-15,1-1 0 16,12-5 0-16,1-6 0 16,4-7 0-16,6-7 1 15,3-12-1-15,6-10 0 16,-1-10 1-16,-1-8-1 15,2-7 0-15,-1-7 0 16,-2-5-1-16,-8-4-1 16,5 4-2-16,-10-6-5 15,11 25-12-15,-19-19-6 16,15 26-12-16,-12-5-2 15,8 21 1-15,-7-4 1 16</inkml:trace>
  <inkml:trace contextRef="#ctx0" brushRef="#br1" timeOffset="23126.3228">11693 3295 101 0,'0'0'38'16,"0"0"2"-16,1 15-3 15,-5 3-30-15,-5 0-1 16,2 8-2-16,-3 0-1 15,-3 5-2-15,2-3 1 16,0-1-2-16,5-7 1 16,1-5 0-16,5-15-1 15,17 5 0-15,2-15 1 16,10-10-1-16,6-8 1 15,2-2 0-15,8-10 0 0,3 0 1 16,-1-3-1-16,-3 8 0 16,-5 4 0-16,-10 12 1 15,-7 7-1-15,-6 16-1 16,-8 8-1-16,-12 10-1 15,3 13-4-15,-8-12-8 16,18 24-11-16,-18-27-7 16,23 11-10-16,-4-17 0 15,19 1-2-15,-1-16 4 16</inkml:trace>
  <inkml:trace contextRef="#ctx0" brushRef="#br1" timeOffset="23647.3526">13361 2652 79 0,'18'-21'38'0,"-3"19"-2"16,-15 2 2-16,7 30-30 15,-19 4-2-15,3 20 0 16,-4 9-2-16,-4 18 0 16,-1 4-2-16,2 11-1 15,-2-6 1-15,9-5-3 16,3-5-1-16,0-19-6 0,19 0-25 15,-9-29-5-15,12-5 1 16,-16-27-1-16</inkml:trace>
  <inkml:trace contextRef="#ctx0" brushRef="#br1" timeOffset="24073.3769">13170 3135 102 0,'-28'-19'38'15,"28"19"3"-15,-16 2-2 16,32 6-31-16,8 1-5 15,18-3-1-15,12-2 0 16,15-1 0-16,7-6-1 16,5-2 0-16,4-7-1 0,-9 2 1 15,-10 1-1-15,-13 2 0 16,-8 5 1-16,-19 6-1 15,-12 10 1-15,-14 9 0 16,-10 7-1-16,-9 8 0 16,-4 4 2-16,0 4-2 15,2 0 1-15,5-3-2 16,9-4 2-16,11-9-1 15,16-8 1-15,13-13-1 16,14-10 0-16,7-13 0 16,6-7-1-16,-5-9 2 15,-4-8-2-15,-12-2 1 16,-14-5-1-16,-22 1 1 15,-21 0-1-15,-17 5 0 0,-19 11-1 16,-8-2-2-16,1 20-9 16,-9-14-16-16,27 23-11 15,10-6-1-15,33 7-1 16,15 9 1-16</inkml:trace>
  <inkml:trace contextRef="#ctx0" brushRef="#br1" timeOffset="24499.4013">15255 2721 94 0,'2'-27'39'0,"5"13"-1"16,-12-2 0-16,5 16-35 15,-4 23 0-15,-1 11-1 0,-4 14 1 16,0 20-1-16,-8 9-1 16,2 14 1-16,-3 5-1 15,2-2-1-15,4-3 0 16,2-14-4-16,15 1-15 15,-4-31-19-15,15-4 0 16,-5-27 0-16,12-1-2 16</inkml:trace>
  <inkml:trace contextRef="#ctx0" brushRef="#br1" timeOffset="24688.4121">15042 3288 106 0,'-28'-21'39'15,"28"21"2"-15,-15-16-2 16,29 17-35-16,6-3-2 0,18-1-1 15,9-1-1-15,10-6-2 16,13-1-2-16,5-18-11 16,17 9-21-16,-6-19-3 15,12 8 0-15,-13-15-1 16</inkml:trace>
  <inkml:trace contextRef="#ctx0" brushRef="#br1" timeOffset="25066.4337">16015 2565 104 0,'-33'33'42'16,"-13"6"-1"-16,11 24 0 16,5 1-37-16,-6 11 0 0,5 3-1 15,10 8-1-15,-1-5 0 16,8-5-1-16,5-8 0 15,3-7-1-15,7-12 1 16,3-8-1-16,0-11 0 16,6-11 0-16,3-11-1 15,7-11 1-15,6-9-1 16,7-8 1-16,1-8-2 15,4-4 3-15,-1-1-2 16,0 2 1-16,-7 5 1 16,-4 6-1-16,-8 14 0 15,-7 10 0-15,-7 12-1 16,-4 6-1-16,0 8-1 15,-1-1-2-15,9 11-4 0,-7-17-18 16,18 13-11-16,-6-22 0 16,13 6-2-16,0-20 1 15</inkml:trace>
  <inkml:trace contextRef="#ctx0" brushRef="#br1" timeOffset="25425.4543">16358 3223 92 0,'-9'23'39'16,"-3"-7"1"-16,12 11-1 16,-5-8-24-16,18-2-12 15,6-12 0-15,14-2-1 16,10-9 0-16,7-7-1 0,6-6-1 15,0-7 1-15,-5-6-1 16,-5-5 1-16,-16 1-1 16,-8 0 0-16,-17 2 1 15,-14 4-1-15,-14 8 1 16,-10 10 0-16,-10 14 0 15,-4 16 1-15,-5 11-1 16,4 11 0-16,6 6 0 16,4 6 0-16,19-1-2 15,12-6-1-15,22-5-3 16,17-22-12-16,41 2-19 15,4-21-6-15,29 0 1 16,9-20-2-16</inkml:trace>
  <inkml:trace contextRef="#ctx0" brushRef="#br1" timeOffset="26289.5037">17647 3017 68 0,'14'-17'37'0,"0"16"-2"15,-14 1 2-15,2 18-23 16,-14 0-10-16,2 10 0 15,-3 2 0-15,0 8 0 0,-3 0-1 16,1 6 1-16,1-5-2 16,6-1 1-16,0-7-1 15,6-7 0-15,4-8-1 16,-2-16 0-16,20 10 0 15,-5-23-1-15,8-9 1 16,5-8 0-16,1-10-1 16,4-3 1-16,0-3 0 15,-1 0-1-15,-5 7 1 16,-5 3-1-16,-4 10 1 15,-5 10-1-15,-13 16 0 16,14 10 0-16,-15 11 1 16,0 13-1-16,1 9-1 15,0 2-1-15,4 6-1 16,2-3-3-16,15 9-19 0,-7-22-14 15,18 1 0-15,-2-21-2 16,17-4 2-16</inkml:trace>
  <inkml:trace contextRef="#ctx0" brushRef="#br1" timeOffset="26664.5251">18182 3132 112 0,'-19'6'39'0,"15"12"1"15,4-18-10-15,8 11-29 0,14-2 0 16,8-6 0-16,7-3 0 16,7-3 0-16,6-11 0 15,1-5 0-15,-2-4-1 16,-2-3 1-16,-5-3-1 16,-10-3 1-16,-10 2 0 15,-10 4-1-15,-10 6 0 16,-13 5 1-16,-13 8-1 15,-12 10 0-15,-8 13 0 16,-9 10 0-16,-4 7 0 16,1 10 1-16,5 2-1 15,10 4 0-15,16 0 0 16,17-7 0-16,21-6-1 15,21-12-3-15,29 0-7 16,1-26-20-16,31 8-8 0,0-19-1 16,10 7-1-16</inkml:trace>
  <inkml:trace contextRef="#ctx0" brushRef="#br1" timeOffset="27371.5656">19096 3022 99 0,'-35'2'39'16,"-17"-2"1"-16,7 16-1 15,-14 4-35-15,2 9 0 16,2 7-1-16,1 7 0 16,7 3 0-16,6 0-1 15,17-5 0-15,12-4 0 16,18-7-1-16,18-11-1 0,19-13 0 15,13-10 0-15,10-13 0 16,6-10 0-16,-2-7 0 16,1-8 0-16,-7-4 0 15,-12-1 0-15,-12 2 1 16,-12 3-1-16,-14 7 0 15,-9 6 0-15,-10 11 0 16,-9 13-1-16,-7 9 1 16,1 14 0-16,-3 8-1 15,6 6 1-15,7 4 0 16,5 3 1-16,11-4-1 15,14-3 0-15,11-8 1 16,8-9-1-16,10-8 0 16,5-6 1-16,2-9-1 0,-3-3 0 15,-5-4 1-15,-5 0-1 16,-10-2 0-16,-9 3 0 15,-6 3 0-15,-18 11 0 16,0 0-1-16,0 0 2 16,-18 13-2-16,1 6 1 15,1 4 0-15,-1 0 0 16,1 2-1-16,6-2 1 15,4-6 0-15,7-3 0 16,-1-14 1-16,25-1-1 16,-3-13 0-16,2-5 0 15,4-9 1-15,0-6-1 16,-3-4 1-16,-2-3-1 15,0-1 0-15,-4 2 0 16,-6 0 1-16,-3 5-1 0,1 7 0 16,-2 4 0-16,-1 8 0 15,2 6 0-15,4 5 0 16,0 6-3-16,6 6-1 15,-5-3-9-15,19 18-12 16,-22-19-8-16,16 14-8 16,-11-11 0-16,9 9-2 15</inkml:trace>
  <inkml:trace contextRef="#ctx0" brushRef="#br1" timeOffset="27716.5853">20024 3092 82 0,'-14'7'41'0,"17"9"-1"16,-3-16 0-16,21 11-17 16,4-15-19-16,11-1-2 15,9-5 0-15,7-7-1 16,0-3 0-16,0-3 0 15,-3-3-1-15,-11 1 1 16,-9 0-1-16,-14 0 0 16,-15 5 1-16,-12 2-1 15,-12 10 0-15,-13 7-1 16,-6 11 1-16,-3 9 0 15,-1 10 0-15,3 11 0 16,6 5-1-16,6 2 0 16,16 3-1-16,13-10-4 15,32 4-14-15,3-28-11 0,29 5-9 16,8-26-1-16,22 0 0 15</inkml:trace>
  <inkml:trace contextRef="#ctx0" brushRef="#br1" timeOffset="28023.6029">20854 2916 109 0,'-54'6'41'16,"10"11"0"-16,-3-6-1 15,19 1-37-15,7 6-1 16,17 1 0-16,17-3 0 0,9-4-1 15,14 4 0-15,6-7-1 16,1 5 1-16,-4-5 0 16,0 8-1-16,-12 1 0 15,-13 6 0-15,-11 5 0 16,-12 1 0-16,-13 5-1 15,-3 0 0-15,-8-3-2 16,4-1-2-16,-2-16-8 16,22 9-16-16,-3-28-11 15,24 2 0-15,6-21-1 16,25-1 1-16</inkml:trace>
  <inkml:trace contextRef="#ctx0" brushRef="#br1" timeOffset="28222.6142">21519 2433 112 0,'-23'12'40'16,"-3"31"4"-16,-20 11-4 16,10 11-36-16,-9 11-3 15,4 4 1-15,5 3-3 16,3-2-1-16,12 2-6 15,-8-19-22-15,20 4-10 16,-6-22-1-16,14 4 0 16,-9-22 0-16</inkml:trace>
  <inkml:trace contextRef="#ctx0" brushRef="#br1" timeOffset="28390.6239">21115 3006 122 0,'4'-23'41'0,"14"15"1"16,-3-8-5-16,16 13-36 15,19 7-5-15,-1-13-19 16,31 15-15-16,-3-11-4 16,27 9 0-16,0-15-2 15</inkml:trace>
  <inkml:trace contextRef="#ctx0" brushRef="#br1" timeOffset="29083.6635">22423 2507 87 0,'0'-20'37'15,"0"20"1"-15,1-10 0 16,5 20-32-16,-13 15 0 16,2 14-1-16,-4 14-2 15,-1 14 1-15,-4 11-2 16,4 6 0-16,0 7-2 15,5-5-2-15,10-1-7 16,-1-23-28-16,21-2-1 16,-3-21-1-16,20-9 1 15</inkml:trace>
  <inkml:trace contextRef="#ctx0" brushRef="#br1" timeOffset="29377.6803">22810 2731 115 0,'-30'15'40'16,"-18"1"2"-16,8 16-3 16,-14-2-36-16,6 3 0 15,1-4-1-15,13 1 0 16,7-4 0-16,15-2 0 15,15-3-1-15,18-2 0 16,17-5-1-16,10-2 0 0,13-2 0 16,6-4-1-16,6 1-1 15,-6-4-1-15,4 6-3 16,-19-13-6-16,7 18-24 15,-27-13-4-15,3 8 1 16,-20-9-2-16</inkml:trace>
  <inkml:trace contextRef="#ctx0" brushRef="#br1" timeOffset="29992.7155">23251 2917 105 0,'0'0'38'16,"0"0"2"-16,0 0-2 15,0 0-31-15,0 0-2 16,-9 11-2-16,2 6 0 16,-6 9 0-16,-3 5-1 15,-4 1-1-15,-2 5 0 16,3-3-1-16,2 1 1 15,6-11-1-15,11-9 1 16,0-15-1-16,24-7 0 16,5-8 1-16,5-9-1 15,2-8 0-15,2 0 0 0,-2-4 1 16,-6 2-1-16,-5 4 0 15,-7 8 0-15,-6 6 1 16,-7 4-1-16,-5 12 0 16,0 0 1-16,-11 12-1 15,6 2 0-15,5 3 0 16,5 1 1-16,7-2-1 15,10-5 2-15,8-5-2 16,7-9 0-16,9-5 0 16,1-7 0-16,-1-3 0 15,-3-4 0-15,-6 2 0 16,-5 0 0-16,-8 4 0 15,-8 6 0-15,-16 10 0 16,12-2 0-16,-12 15 0 0,-7 8 0 16,0 9 0-16,-7 0-4 15,8 18-11-15,-19-17-12 16,19 21-9-16,-10-15-6 15,9 2-1-15,-4-11-1 16</inkml:trace>
  <inkml:trace contextRef="#ctx0" brushRef="#br1" timeOffset="32113.8368">10546 4666 72 0,'-23'-21'36'0,"9"15"0"16,-13-10-5-16,4 17-23 15,-8-1-2-15,1 13 0 16,-10 1-2-16,4 14 0 16,-7 8-2-16,5 9 0 15,6 5 1-15,2 2-1 0,12-3 0 16,12 0-1-16,11-9 1 15,12-7-2-15,14-15 2 16,11-14-1-16,7-15-2 16,10-13 2-16,3-16-2 15,4-8 2-15,-3-11-2 16,-7-3 1-16,-7-3-1 15,-10 5 1-15,-16 10 1 16,-10 5-2-16,-17 12 1 16,-11 11 1-16,-8 10-1 15,-5 11 0-15,-1 9 1 16,3 2-1-16,6 5 0 15,11 4 0-15,10-3 1 16,15 2-1-16,11-3 0 0,13-2 1 16,4 1-1-16,7 2 0 15,1 3 0-15,-5 4 0 16,-4 6-1-16,-10 8 2 15,-10 6 0-15,-10 3-1 16,-8-1 2-16,-5-2-2 16,-3-5 2-16,-5-8-2 15,3-11 3-15,5-19-3 16,0 0-1-16,1-23 3 15,9-10-3-15,10-5 2 16,4-8-1-16,5-4 0 16,4 2 0-16,6 4 0 15,3 5 1-15,2 5-4 0,9 13-3 16,-6-9-15-16,21 23-15 15,-7-8-4-15,19 11-1 16,-5-10-1-16</inkml:trace>
  <inkml:trace contextRef="#ctx0" brushRef="#br1" timeOffset="32580.8635">13799 4617 95 0,'-8'18'39'0,"-8"-2"1"15,3 12-2-15,-9 2-37 16,2-2-6-16,15 14-11 15,1-19-22-15,17 0 1 16,3-19-2-16,25-5 1 16</inkml:trace>
  <inkml:trace contextRef="#ctx0" brushRef="#br1" timeOffset="32686.8696">14233 4607 95 0,'10'6'36'0,"-20"5"-5"16,-17 12-30-16,3 7-35 15,-6-9-4-15,11 3-1 0</inkml:trace>
  <inkml:trace contextRef="#ctx0" brushRef="#br1" timeOffset="33002.8877">16761 4585 88 0,'-44'21'34'0,"1"6"-9"16,-2 0-24-16,8 3-36 15,9-11-2-15,20 2 1 16</inkml:trace>
  <inkml:trace contextRef="#ctx0" brushRef="#br1" timeOffset="33130.895">17011 4628 97 0,'-5'17'36'0,"-9"12"-5"15,-10 2-30-15,-13 0-37 16,13 7-1-16,0-11-2 16</inkml:trace>
  <inkml:trace contextRef="#ctx0" brushRef="#br1" timeOffset="33415.9113">18714 4675 86 0,'-25'25'14'15,"6"-10"-13"-15,19-15-1 16,0 0-39-16,32-25-1 15</inkml:trace>
  <inkml:trace contextRef="#ctx0" brushRef="#br1" timeOffset="33543.9186">19513 4535 99 0,'-16'41'40'16,"-20"-2"-3"-16,-10-6-29 16,2 7-45-16,4-12-3 15,16 4-1-15</inkml:trace>
  <inkml:trace contextRef="#ctx0" brushRef="#br1" timeOffset="34317.9629">21977 4108 82 0,'0'0'38'0,"13"-25"-1"16,-13 25 1-16,0 0-31 16,0 0-2-16,0 33 0 15,-7 2-2-15,-13 14-1 16,-4 11-1-16,-4 4 0 15,0 4-3-15,3 2-2 16,1-14-4-16,26 4-23 0,-4-27-6 16,24-6 0-16,7-22-2 15</inkml:trace>
  <inkml:trace contextRef="#ctx0" brushRef="#br1" timeOffset="34985.001">22401 4197 71 0,'-9'-10'38'15,"-16"3"-2"-15,1 20 2 16,-15-3-13-16,-2 21-21 16,-1 6 0-16,4 13-2 15,0-2 1-15,9 6-2 16,6 0 1-16,12-7-1 15,13-8 0-15,15-10 0 0,12-16-1 16,9-11 0-16,8-10 0 16,3-15-1-16,6-7 1 15,-7-9-1-15,-3-3 1 16,-10-2 0-16,-8 0 0 15,-8 1 1-15,-8 1-1 16,-8 4 2-16,-6 3-2 16,-2 10 2-16,-4 1-2 15,2 6 2-15,7 18-1 16,-7-13-1-16,7 13 1 15,23 4 0-15,2 0-1 16,7 1 0-16,4 2 1 16,3-1-1-16,-2 0 0 15,-3-3 1-15,-2 0-1 0,-8 0 1 16,-11-1-1-16,-13-2 1 15,0 0 0-15,-8 18-1 16,-9-7 1-16,-6 10-1 16,-7 7 0-16,-2 5 0 15,2 6 0-15,1 5-1 16,7 1 1-16,10-3 0 15,9-7 0-15,15-3 0 16,12-9 0-16,7-11 0 16,9-13 0-16,4-14 1 15,3-10-1-15,0-6 1 16,-10-9 0-16,-4-6-1 15,-9-4 0-15,-11-2 1 16,-9 3-2-16,-8 5 1 0,-5 10-2 16,-11 2 0-16,4 12-3 15,-5 5-1-15,21 15-18 16,-20 7-13-16,24 9-3 15,-2-3 1-15,18 9-1 16</inkml:trace>
  <inkml:trace contextRef="#ctx0" brushRef="#br1" timeOffset="35541.0328">23377 4327 100 0,'-13'-19'40'0,"13"19"-1"15,-20-1 0-15,20 1-32 16,-24 21-3-16,6 1 0 16,-2 3-2-16,0 6 0 15,0 1-1-15,0-2 0 16,6 0-1-16,5-5 1 15,4-6-1-15,5-19 0 16,14 8 0-16,4-17 0 16,3-8 0-16,3-5 0 15,5-7 1-15,0-1-1 16,-1-3 0-16,-3 0 0 15,-2 5 1-15,-3 4-1 16,-6 5 1-16,-3 8-1 16,-11 11 1-16,12-1 0 0,-12 1-1 15,5 23 1-15,-1-6-1 16,3 0 1-16,0-1 0 15,6 0-1-15,3-7 1 16,5-5-1-16,8-10 1 16,8-9 0-16,4-5 0 15,5-4 2-15,-1-5-3 16,3 3 0-16,-8-2 0 15,-3 7 0-15,-11 9 0 16,-10 11 0-16,-11 10 0 16,-14 12 0-16,0 9 0 15,-7 3 0-15,0 11-7 16,-5-7-8-16,15 18-15 15,-15-19-10-15,19 6-2 0,-6-15-2 16,8 1 1-16</inkml:trace>
  <inkml:trace contextRef="#ctx0" brushRef="#br1" timeOffset="36645.096">10418 6340 63 0,'6'-16'35'15,"-6"16"-1"-15,5-20 1 16,-5 20-17-16,-20-1-11 16,5 9-2-16,-12 9-1 15,4 11 2-15,-10 4-3 16,6 11 1-16,-3 0-1 15,7 5 1-15,6-2-1 16,9-2 1-16,12-13-2 16,14-9 0-16,9-14-1 15,14-11 0-15,8-14-1 16,8-10 0-16,1-10 0 15,-1-4-2-15,-4-4 1 16,-11 2 0-16,-13 5 0 16,-10 4-1-16,-16 8 2 15,-8 10-1-15,-12 8 1 0,-6 5 0 16,-2 6 1-16,6 2-1 15,6 2 0-15,13-7 0 16,9 11 0-16,13-8 0 16,18-2 0-16,8 2 1 15,7-1-1-15,1 7 1 16,-6 4-1-16,0 9 2 15,-14 9-1-15,-13 12 1 16,-15 5-2-16,-5 9 2 16,-15 4-2-16,-7-3 2 15,0-2-2-15,-4-9 0 16,6-10 0-16,5-15 1 15,12-22 0-15,0 0 0 0,19-29 0 16,13-9 0-16,2-9 1 16,7-5 0-16,1-6-1 15,0-1-2-15,-1 4 0 16,-1 1-3-16,3 12-2 15,-14-5-17-15,18 23-13 16,-10 0-6-16,13 11 3 16,-2-2-3-16</inkml:trace>
  <inkml:trace contextRef="#ctx0" brushRef="#br1" timeOffset="40279.3039">13779 6386 97 0,'-11'23'37'16,"-5"-2"-4"-16,-1-3-7 15,6 5-62-15,2-10 2 16,17 0-3-16,6-12 0 15</inkml:trace>
  <inkml:trace contextRef="#ctx0" brushRef="#br1" timeOffset="40429.3124">14179 6357 99 0,'-28'41'38'16,"-6"1"-3"-16,1-1-7 0,9 0-64 15,7-9 2-15,21-6-3 16,14-17 0-16</inkml:trace>
  <inkml:trace contextRef="#ctx0" brushRef="#br1" timeOffset="40957.3426">16625 6179 96 0,'-6'12'38'0,"-8"-1"-4"16,1 4-1-16,-3 12-49 16,-2-7-21-16,11 6 1 15,5-7-2-15,12-1 2 16</inkml:trace>
  <inkml:trace contextRef="#ctx0" brushRef="#br1" timeOffset="41077.3495">17044 6219 97 0,'0'0'34'16,"-1"24"-13"-16,-22-2-20 15,-6 3-36-15,-3-2-2 16,9 3 0-16</inkml:trace>
  <inkml:trace contextRef="#ctx0" brushRef="#br1" timeOffset="41467.3718">19614 6146 96 0,'-41'34'30'0,"5"-5"-28"15,18-11-1-15,18-18-37 16,0 0-2-16</inkml:trace>
  <inkml:trace contextRef="#ctx0" brushRef="#br1" timeOffset="41588.3787">19873 6224 111 0,'-22'27'35'0,"-3"-3"-31"15,7-7-4-15,8-11-38 16,24-4-2-16</inkml:trace>
  <inkml:trace contextRef="#ctx0" brushRef="#br1" timeOffset="42436.4272">22350 5874 77 0,'5'-13'36'15,"-2"-4"-2"-15,3 6 3 16,-11-8-26-16,5 19-2 16,4-14-3-16,-4 14-1 15,-8 21-2-15,-2 9 0 16,-8 10 1-16,-2 12-3 15,-4 7-1-15,-2 2-2 16,3 7-5-16,0-16-19 16,17 2-11-16,4-19 0 0,20-9-1 15,7-17 0-15</inkml:trace>
  <inkml:trace contextRef="#ctx0" brushRef="#br1" timeOffset="42767.4462">22781 5853 102 0,'-8'-31'36'15,"-3"19"1"-15,-12 6 0 16,-6 17-32-16,-4 15 0 16,1 13-1-16,1 10 0 15,2 9-2-15,8 1 2 16,14 3-2-16,12-5-1 15,12-9 0-15,20-11 0 0,6-14 0 16,9-16-1-16,6-12 0 16,1-15 0-16,-3-10 0 15,-7-11-1-15,-10-6 0 16,-9-1-1-16,-12-4-1 15,-10 1 1-15,-12 6-2 16,-5 12 0-16,-12 1-3 16,5 26-13-16,-10-6-17 15,11 14 0-15,1 2 0 16,19 7-1-16</inkml:trace>
  <inkml:trace contextRef="#ctx0" brushRef="#br1" timeOffset="43300.4767">23408 6008 109 0,'-12'-15'38'16,"12"15"1"-16,-16 2-1 15,7 10-34-15,-9 6-1 16,2 8-1-16,-7 5 1 16,0 4-2-16,1-1 0 15,1-1 0-15,5-5 0 16,5-4 0-16,6-9-1 15,5-15 1-15,0 0-1 16,22 1 0-16,-4-16 0 16,5-4 0-16,5-9 0 0,0-1 0 15,-2-4 1-15,2 2-1 16,0 2 0-16,-7 2 0 15,-4 7 0-15,-5 5 0 16,-12 15 0-16,17-8 0 16,-17 8 1-16,10 10-1 15,-10-10 0-15,17 21 0 16,-3-12 1-16,3 2-1 15,2-4 0-15,5-2 1 16,1-3 0-16,3-4-1 16,1-3 1-16,-1 1-1 15,-1-4 1-15,-3 1 0 16,-1 1-1-16,-4 5 0 0,-9 4 0 15,-1 8 0-15,-5 6-1 16,-8 3-2-16,4 14-10 16,-10-8-25-16,6 8-3 15,-6-6 1-15,3 1-1 16</inkml:trace>
  <inkml:trace contextRef="#ctx0" brushRef="#br1" timeOffset="44403.5397">10458 8047 63 0,'-23'10'38'0,"1"11"-2"15,-10 3 2-15,5 9-24 16,-5 1-8-16,11 9-1 16,3-3-3-16,13-1 1 15,10-4-2-15,9-10 0 16,12-12-1-16,14-13 0 15,6-13 0-15,6-12 0 16,2-11 0-16,0-6 0 0,-5-4 0 16,-8-1 0-16,-12 3 0 15,-14 4 0-15,-11 4 0 16,-11 8 1-16,-12 12-1 15,-5 6 0-15,-6 6 1 16,2 4-1-16,7 4 1 16,7 2-1-16,14-6 1 15,13 15 0-15,10-11-1 16,15-1 1-16,8 0 0 15,6 3-1-15,1 2 1 16,-2 3 0-16,-5 8-1 16,-9 6 0-16,-12 8 1 15,-7 6-1-15,-13 3 0 16,-10 6 0-16,-7-3 0 0,1-2 0 15,-3-6 0-15,0-9 1 16,6-8-1-16,8-20 1 16,0 0 0-16,14-27 0 15,4-6 1-15,6-5-1 16,4-6 0-16,-1-3 1 15,2-1-1-15,-1 1-1 16,1 3 0-16,-1 4-2 16,6 10-3-16,0-8-10 15,21 18-23-15,-3-2 0 16,16 7 0-16,-1-1-3 15</inkml:trace>
  <inkml:trace contextRef="#ctx0" brushRef="#br1" timeOffset="44856.5657">13901 7849 94 0,'0'0'37'16,"-7"18"-4"-16,7-18-8 16,-5 27-63-16,0-8 1 15,11 4-1-15,-2-5 0 16</inkml:trace>
  <inkml:trace contextRef="#ctx0" brushRef="#br1" timeOffset="44998.5738">14232 7862 79 0,'28'-10'38'0,"-28"10"-2"16,0 0 2-16,-13 12-32 15,-7 8-5-15,4 12-11 16,-5-9-26-16,12 6 0 16,7-8-2-16,15-1 0 15</inkml:trace>
  <inkml:trace contextRef="#ctx0" brushRef="#br1" timeOffset="45390.5962">17060 7607 105 0,'-20'19'34'16,"-3"0"-32"-16,9-5-1 16,7-3-39-16,9 1-1 15</inkml:trace>
  <inkml:trace contextRef="#ctx0" brushRef="#br1" timeOffset="45517.6035">17427 7716 109 0,'9'12'37'0,"-9"5"-2"16,-8-1-33-16,-11-6-39 15,2 2 0-15,0-9-3 16</inkml:trace>
  <inkml:trace contextRef="#ctx0" brushRef="#br1" timeOffset="46177.6412">20070 7502 103 0,'-17'21'36'0,"-2"2"-3"16,-2-9-15-16,17 9-55 16,-5-11 1-16,17 3-2 15,3-13 2-15</inkml:trace>
  <inkml:trace contextRef="#ctx0" brushRef="#br1" timeOffset="46276.6469">20360 7546 101 0,'18'5'33'15,"-18"-5"-30"-15,-4 21-3 16,-11-8-34-16,3 1-4 0</inkml:trace>
  <inkml:trace contextRef="#ctx0" brushRef="#br1" timeOffset="46891.6821">22621 7042 102 0,'19'-17'37'0,"0"5"2"16,-9 1-2-16,3 12-32 16,-13-1-1-16,6 29-1 15,-13 3 1-15,-2 12-3 16,-10 7 1-16,1 10-1 15,-5 5 0-15,0 0-2 16,4-1-1-16,1-10-6 16,21 2-30-16,-4-16-1 15,19-3 0-15,1-16-2 16</inkml:trace>
  <inkml:trace contextRef="#ctx0" brushRef="#br1" timeOffset="47559.7203">23189 7332 92 0,'0'0'36'16,"0"0"0"-16,0 0-1 15,-11 18-31-15,2-2-1 0,0 11 1 16,-8 2 0-16,4 6-1 15,-6-1-1-15,5 2 0 16,4-5-1-16,0-2 0 16,8-11 0-16,3-4-1 15,-1-14 1-15,25-8-1 16,-5-8 0-16,4-9 0 15,0-5 1-15,7-5-1 16,-2-2 0-16,-1-1 0 16,-3 1 1-16,-1 3-1 15,-8 7 1-15,0 4-1 16,-5 8 1-16,-11 15 0 15,9-12-1-15,-9 12 1 16,4 17 0-16,-4 0 0 0,5-1-1 16,4 4 1-16,2-1 0 15,7-3 0-15,5-6-1 16,8-5 1-16,7-6 0 15,6-7-1-15,2-7 2 16,6-7-2-16,0-5 2 16,2-1-1-16,-8-1 1 15,-4 3 0-15,-9 4-1 16,-5 10 1-16,-14 5-1 15,-14 7 0-15,5 22-1 16,-17 4 0-16,-6 8 0 16,-1 3-1-16,0 5 1 15,0 0-1-15,6 4-1 16,3-13-3-16,18 11-23 0,-6-24-10 15,21 2-3-15,-3-15 1 16,16 1-3-16</inkml:trace>
  <inkml:trace contextRef="#ctx0" brushRef="#br1" timeOffset="47754.7314">24391 7689 122 0,'-12'13'43'16,"-8"-20"-1"-16,6 5-2 0,-5-5-42 16,10-9-4-16,9 16-32 15,0-26-2-15,0 26-1 16,5-21-1-16</inkml:trace>
  <inkml:trace contextRef="#ctx0" brushRef="#br2" timeOffset="242374.8631">1268 8811 73 0,'12'-17'35'16,"-9"0"-1"-16,-3 17 0 15,0 0-29-15,-8 12-1 16,-6 10-2-16,-1 13 1 16,-5 12-2-16,1 15 0 15,-6 9-1-15,2 8 1 16,-6 4 0-16,10-1 0 15,-3-5 0-15,8-7 1 16,2-15-1-16,6-16 1 16,6-18 0-16,0-21 0 15,22-27-1-15,-2-16 0 0,2-25 1 16,5-14 0-16,-2-14-1 15,4-15 0-15,-5-4-1 16,1 4 1-16,-6 10-1 16,0 11 1-16,-5 19-1 15,-4 20 1-15,0 17-1 16,1 24 1-16,0 21 0 15,2 19 0-15,4 18 0 16,-2 14-1-16,4 14 1 16,3 16-1-16,3 9-1 15,-4 2 0-15,4 5-1 16,-4-9-2-16,1 0-2 15,-5-23-5-15,8 0-25 16,-17-27 1-16,2-9 0 0,-11-25-2 16</inkml:trace>
  <inkml:trace contextRef="#ctx0" brushRef="#br2" timeOffset="242841.8898">1244 9232 99 0,'0'0'36'16,"11"-20"1"-16,17 12-4 15,5-10-30-15,16-3-1 16,9-6 0-16,13-2 0 16,5-1 0-16,-1 1 0 15,-6 6-1-15,-6 6 1 16,-12 7-1-16,-9 9 1 0,-15 9-1 15,-12 12 0-15,-9 6-1 16,-12 10 1-16,-3 6-1 16,-4 1 1-16,0 0-1 15,1-3 0-15,2-6 0 16,8-8 0-16,4-12 0 15,10-15 1-15,7-14 0 16,6-15 0-16,6-11 0 16,1-9 0-16,4-6 1 15,-4-6-1-15,0 6 0 16,-5 6-1-16,-5 11 1 15,-8 11-1-15,-2 17 0 16,-12 11 1-16,10 22-2 16,-10 8 1-16,-1 10-1 15,1 6-1-15,4 7-2 0,8-3 0 16,7 2-4-16,0-20-9 15,24 7-20-15,0-28 0 16,17-4 0-16,-1-25-1 16</inkml:trace>
  <inkml:trace contextRef="#ctx0" brushRef="#br2" timeOffset="243149.9074">2787 8816 100 0,'-18'-2'37'15,"-9"0"1"-15,3 18-1 16,-9 3-32-16,5 9-1 15,4 0-1-15,5 2 0 16,9-3-2-16,6 1 1 0,14-10-2 16,7-3 1-16,10-3-1 15,7-8 1-15,5-1-1 16,1-2 0-16,-3 1 0 15,-6 1 0-15,-5 7 1 16,-11 5-1-16,-12 7 0 16,-9 10 0-16,-8 0-1 15,-10 5 0-15,4 1-1 16,-5-7-2-16,11 0-6 15,-3-24-26-15,17-7-1 16,20-16-2-16,12-9 0 16</inkml:trace>
  <inkml:trace contextRef="#ctx0" brushRef="#br2" timeOffset="243615.934">3262 8808 103 0,'3'-12'38'0,"-3"12"1"15,-24 19-2-15,10-3-33 16,-6 7-2-16,2 8 1 15,-1 2-1-15,2 10 0 16,3-1-1-16,5 0 0 16,5-3-1-16,11-5 1 15,5-12 0-15,10-11 0 16,10-13-1-16,8-14 1 15,1-13 0-15,2-8-1 16,3-5 1-16,-2-6-1 0,-6 6 1 16,-9 2-1-16,-7 10 0 15,-9 10 0-15,-13 20 0 16,0 0-1-16,6 17 1 15,-12 14 0-15,3 6-1 16,-2 8 1-16,8 2-1 16,0 1 2-16,6-8-1 15,4-6 1-15,6-14 0 16,3-10 0-16,2-16 1 15,0-18 0-15,1-10-1 16,0-13 0-16,2-12 1 16,-4-7-2-16,-1 0-4 15,2-2 0-15,-1 14-2 16,-6 1-4-16,7 24-17 0,-17 0-13 15,10 26 0-15,-17 3 0 16,17 21 2-16</inkml:trace>
  <inkml:trace contextRef="#ctx0" brushRef="#br2" timeOffset="244230.9692">4158 8908 100 0,'15'8'37'16,"-15"-8"2"-16,0 0-1 15,0 0-34-15,0 0 0 16,0 0-2-16,27-16 0 16,-7 0 0-16,6-4-1 15,2-3 1-15,0 1-1 0,-7-3 1 16,-1 1-1-16,-15 2-1 15,-1 4 1-15,-12 3 0 16,-6 12 0-16,-9 2 0 16,-3 4-1-16,-3 11 0 15,-3 5-1-15,4 5 2 16,4 1-1-16,9 1 0 15,5-3 1-15,15 1-1 16,15-8 0-16,10-8 1 16,11-4-1-16,10-8 1 15,8-5-1-15,2-5 1 16,0-4-1-16,-5-7 0 15,-1 8 1-15,-13 0-1 0,-5 4 1 16,-11 6-1-16,-9 6 0 16,-17 1 0-16,5 25 0 15,-15 5 0-15,-7 4-1 16,1 10 1-16,-7 3-1 15,4 0 1-15,3-3 0 16,5-7 0-16,10-11 0 16,1-26 0-16,16 7 1 15,0-26-1-15,7-12 1 16,2-7-1-16,-2-10 1 15,-2-4-1-15,-1 0 1 16,-2 7 0-16,-6 4-1 16,-4 9 0-16,-3 6 0 15,-1 10-3-15,-2 1-2 0,17 21-15 16,-19-6-19-16,33-5-3 15,-8-2 1-15,20 4-2 16</inkml:trace>
  <inkml:trace contextRef="#ctx0" brushRef="#br2" timeOffset="244564.9883">5400 8479 100 0,'-17'2'41'0,"-13"-5"-1"15,6 10 0-15,-4-6-37 16,11 1-1-16,3 3 0 15,14-5-1-15,-7 13 0 16,11-2-1-16,-4-11 1 0,15 21 0 16,-9-8 0-16,-2 2 0 15,1-4 1-15,-1 2-1 16,-4-13 0-16,-4 14-1 15,4-14 0-15,0 0 0 16,0 0-1-16,0 0 1 16,6-18-1-16,2 6 0 15,1 0 1-15,2-3-1 16,1 6-1-16,-2-4-2 15,1 16-11-15,-11-3-22 16,0 0-4-16,0 0 0 16,18 5 0-16</inkml:trace>
  <inkml:trace contextRef="#ctx0" brushRef="#br2" timeOffset="244869.0057">5301 8895 107 0,'-13'17'39'0,"-3"-12"1"16,16 8-9-16,0-13-28 16,18-10-1-16,1 2-1 15,1 1 0-15,0-4 0 16,2 4 0-16,-4 3 1 15,-6 3 0-15,-12 1 0 16,-1 12 0-16,-12 0 0 16,-3 3 0-16,-2 1-1 15,-1 2 0-15,2-2-1 0,1-3-2 16,7 1-3-16,-2-19-21 15,11 5-13-15,13-10-2 16,2 1 0-16,-1-15-2 16</inkml:trace>
  <inkml:trace contextRef="#ctx0" brushRef="#br2" timeOffset="245485.0409">6413 8276 85 0,'31'-26'38'0,"-17"5"-1"0,-14 21 1 15,0 0-35-15,-33 22 0 16,-8 10 0-16,-10 15 0 15,-15 5 0-15,2 6 0 16,1 0 1-16,10-1-1 16,14-7 0-16,21-9-1 15,24-14 1-15,27-9-2 16,22-10 1-16,15-4-2 15,11-1 0-15,2 5 0 16,-3 6 0-16,-8 7 0 16,-16 14 0-16,-23 13-1 15,-21 11 1-15,-19 11 0 0,-22 10-1 16,-12-4 0-1,-6-2 0-15,-2-9-2 0,9-12-2 16,5-27-9-16,26-15-23 16,9-31-2-16,32-19 1 15,11-29-2-15</inkml:trace>
  <inkml:trace contextRef="#ctx0" brushRef="#br2" timeOffset="245701.0533">7144 7976 89 0,'-15'0'39'15,"-5"28"0"-15,-13 15 0 16,7 21-32-16,-4 23-5 16,11 15 0-16,4 7 0 0,9 7-1 15,3 5 0-15,5-3-3 16,6-2-1-16,-6-27-14 15,11 1-19-15,-8-23-3 16,6-14 1-16,-8-24-3 16</inkml:trace>
  <inkml:trace contextRef="#ctx0" brushRef="#br2" timeOffset="245870.063">6796 8747 108 0,'-44'-27'41'0,"16"24"1"16,4 1-1-16,23 19-38 15,10-7-3-15,23-3-2 0,23 4-4 16,9-19-31-16,25 19-2 16,5-11 0-16,15 7-3 15</inkml:trace>
  <inkml:trace contextRef="#ctx0" brushRef="#br2" timeOffset="246297.0874">7819 8841 95 0,'-27'-9'38'0,"-9"-6"2"0,4 10-2 16,-16 1-32-16,6 8-2 15,-6 8 1-15,-3 10-2 16,-1 7 0-16,4 9 0 16,4 3-2-16,12 9 1 15,9-4-2-15,17 2 1 16,13-10-1-16,15-6 0 15,17-13 1-15,12-11-1 16,8-11 0-16,4-12 1 16,1-8-1-16,-10-10 1 15,-5-4-1-15,-12-2 1 16,-10 0-1-16,-14 3 1 15,-8 5-1-15,-7 6 1 16,-8 9-1-16,-2 11 0 0,-6 14 0 16,1 11-2-16,3 14-3 15,-3-2-13-15,20 20-20 16,-2-10-4-16,24 5 0 15,5-12-2-15</inkml:trace>
  <inkml:trace contextRef="#ctx0" brushRef="#br2" timeOffset="247199.139">8272 8925 74 0,'0'0'38'0,"0"0"-2"15,0 0 2-15,0 0-22 16,-12 12-13-16,10 7 1 16,-6 6-1-16,-1 13 0 15,-9 3 0-15,2 9 0 16,-1-5 0-16,-2 1-1 15,6-14 0-15,5-6 0 16,8-26-1-16,0 0 1 16,23-35-1-16,4-5 0 15,5-13 1-15,3-4-1 16,3-3 0-16,0 0-1 15,-3 9 0-15,-6 8 0 0,-4 15 0 16,-9 11 0-16,-16 17 0 16,13 16 0-16,-17 11 0 15,-2 9-1-15,5 12-2 16,1 2 0-16,11 4-1 15,5-6-2-15,17 1-6 16,-2-27-16-16,24 6-10 16,1-23 1-16,11-2 0 15,-6-23 0-15</inkml:trace>
  <inkml:trace contextRef="#ctx0" brushRef="#br2" timeOffset="247552.1592">9042 8921 100 0,'-21'-3'38'0,"-11"0"1"0,-2 20-2 16,-9 1-32-16,9 12-1 15,-2 2-1-15,6 8 0 16,3-1-1-16,13-1 0 16,9-4 0-16,14-11-1 15,8-13 1-15,13-13-1 16,9-16-1-16,8-13 1 15,-1-14 0-15,4-12-1 16,1-11 0-16,-6-9 0 16,-3-4-1-16,-6-1 1 15,-8 7-1-15,-12 10 1 16,-6 12-1-16,-8 17 1 15,-11 24 0-15,-10 22 0 0,-1 28 1 16,-7 16-2 0,6 19-1-16,-1 5-1 0,14 10-1 15,6-7-5-15,31 7-5 16,-2-23-24-16,27-2 0 15,0-23 0-15,21-3 1 16</inkml:trace>
  <inkml:trace contextRef="#ctx0" brushRef="#br2" timeOffset="248506.2138">9712 8940 92 0,'-11'-25'36'0,"-16"1"2"16,0 15 1-16,-13 4-30 15,5 18-2-15,-7 5-1 16,5 13-2-16,-1 7-1 15,7 6 0-15,7 1-1 0,13-1 0 16,9-8-1-16,14-9 0 16,13-11 0-16,11-14 0 15,12-15-1-15,6-10 1 16,3-9-1-16,1-11 0 15,-5-3 0-15,-4-2 1 16,-13 6-1-16,-7 3 0 16,-11 6 0-16,-8 10 0 15,-13 12 0-15,3 11 0 16,-22 5 0-16,5 10 0 15,5 6 0-15,3 3 0 16,6 0 0-16,12-1 0 16,9-8 0-16,16-6 0 0,9-7 0 15,9-7 0-15,2-3 0 16,2-1 0-16,-2-1 0 15,-6-2-1-15,-8 8 1 16,-9 4 0-16,-13 8 0 16,-11 3 0-16,-9 9 0 15,-7 4 1-15,-5 6-1 16,-6 2 0-16,4-3 0 15,-1-1 0-15,8-9 0 16,6-2 0-16,3-17 0 16,16-4 0-16,2-14 0 15,7-9 0-15,1-7 0 16,3-8 0-16,-2 1 0 15,0-4 0-15,-4 8 0 0,-3 3 0 16,-3 8 0-16,-3 5-1 16,-1 8 1-16,3 9 0 15,-1 5 0-15,7 3 0 16,3 5 0-16,4 1 0 15,4 1-1-15,5 1 1 16,-1-2 0-16,1 2-1 16,-1-3 1-16,-8-1 0 15,-2-3 0-15,-9 2 0 16,-6-3 0-16,-12-4 0 15,-9 13 0-15,-10 0 0 16,-10 1 1-16,-4 6 0 16,-4 4 0-16,0 4 0 15,4 3-1-15,9-2 1 16,12-6-1-16,17-4 1 0,17-15-1 15,16-7 0-15,17-16 0 16,11-11 0-16,7-9 0 16,2-8 0-16,-3-7-1 15,-7-5 1-15,-10 4-2 16,-13 1 2-16,-15 12-1 15,-16 6 1-15,-13 15 0 16,-14 16 0-16,-12 15 2 16,-5 15-1-16,-5 12-1 15,0 8-2-15,7 10-1 16,5-6-10-16,24 16-7 15,-1-25-13-15,32 3-9 16,7-16 0-16,26-1-1 16</inkml:trace>
  <inkml:trace contextRef="#ctx0" brushRef="#br2" timeOffset="248890.2357">12414 8581 80 0,'7'-13'39'0,"-9"-1"-2"16,2 14 2-16,0 0-33 15,0 0-2-15,-6 33 2 16,-3 8-3-16,-6 6 2 16,0 13-3-16,-4 6 0 15,2 2-2-15,6-1 0 16,2-8-4-16,15-1-12 15,-3-28-21-15,21-3 0 16,-6-26-1-16,18-9-1 16</inkml:trace>
  <inkml:trace contextRef="#ctx0" brushRef="#br2" timeOffset="249077.2464">12389 8593 91 0,'-29'-32'38'16,"-4"1"0"-16,18 20 2 15,1-5-32-15,14 16-3 16,28-7-2-16,8 2-2 15,13 3-2-15,6-2-1 16,15 6-1-16,-1-3-5 16,13 13-28-16,-23-7-3 15,-1 15 1-15,-23-6-2 16</inkml:trace>
  <inkml:trace contextRef="#ctx0" brushRef="#br2" timeOffset="249259.2568">12469 8816 99 0,'-38'11'39'15,"19"4"0"-15,5-11-1 16,25-2-35-16,11-3-2 16,12-3-2-16,14 2-3 15,6-6-5-15,22 8-28 16,-9-11 1-16,13 9-2 15,-11-6 0-15</inkml:trace>
  <inkml:trace contextRef="#ctx0" brushRef="#br2" timeOffset="250393.3217">13084 8796 101 0,'-35'6'38'0,"2"11"1"16,-11-8-9-16,5 19-24 15,-2 0-1-15,6 4-1 16,6 2-2-16,13 2 1 15,11-6-1-15,18-5-1 16,12-10 0-16,18-8-1 16,13-11-1-16,4-11 0 15,8-10-1-15,-2-9 0 16,2-4 0-16,-15-3-1 15,-12-3 1-15,-10 2 1 16,-16 6-2-16,-14 7 3 16,-16 7-2-16,-7 11 4 0,-10 3 0 15,1 12 0-15,2 4-1 16,4 3 0-16,9 3 3 15,13 0-3-15,15-4 2 16,11-7-2-16,14-2 0 16,11-2 0-16,3-5 0 15,5 3 0-15,-5-7 0 16,1 8 0-16,-13-3 0 15,-6 10 0-15,-10 4-1 16,-13 4 0-16,-8 8 0 16,-10 5 0-16,-6 6 1 15,-5 4-1-15,0 5 0 16,-7-3-1-16,5-5 1 0,4-2 0 15,4-8 0-15,5-10 0 16,8-13-1-16,16-6 1 16,4-16 0-16,8-9 1 15,8-6-1-15,3-9 0 16,-1-3-1-16,1-1 1 15,-9 4-1-15,-2 8 1 16,-9 4-1-16,-6 12 1 16,-7 4-1-16,-6 18 2 15,13-10 0-15,-13 10 0 16,24 3 0-16,-1 1-1 15,7-2 1-15,7 2 0 16,6 1-1-16,2 0 1 16,-2-1 1-16,-5 7-2 15,-3-4 3-15,-8 3-2 16,-9 0 1-16,-8 3-1 0,-10 2 1 15,-7 2-1-15,-5 4-1 16,-7-4 0-16,2 10 0 16,-3-3 0-16,5 5-1 15,3-5 1-15,7-3 0 16,8-4 0-16,9-8 0 15,7-9 0-15,7-10 1 16,3-7-1-16,6-5 0 16,-2-9 2-16,1-4-2 15,-3-2 0-15,-1 5 0 16,-4 2 0-16,-4 6-2 15,-7 11 2-15,-5 5 0 0,-10 8 0 16,9 18 0-16,-9 1 0 16,-2 6 2-16,4 3-2 15,1 0 0-15,6-2 0 16,9-5 0-16,6-8 0 15,12-8 0-15,6-6 0 16,7-7 0-16,6-5 0 16,6-7 0-16,-5-2 0 15,2 0 0-15,-11 3 0 16,-5 0 0-16,-8 7 0 15,-11 3 0-15,-23 9 0 16,6 13 0-16,-16 2 0 16,-6 9 0-16,-2 6 0 15,-4 8 0-15,1 0 0 16,8 8-8-16,-1-14-8 0,28 12-4 15,-5-26-4-15,38 10-10 16,-6-23-7-16,22-2 0 16,-3-11 3-16</inkml:trace>
  <inkml:trace contextRef="#ctx0" brushRef="#br2" timeOffset="250514.3286">15318 9020 128 0,'-16'6'39'0,"-9"-12"-1"15,9 5-8-15,16 1-58 16,-24-8-12-16,24 8-2 15,-24-12-1-15,10 8 1 16</inkml:trace>
  <inkml:trace contextRef="#ctx0" brushRef="#br2" timeOffset="254570.5606">1005 10361 64 0,'6'-20'35'15,"-6"20"-3"-15,0 0 1 16,0 0-25-16,-6 18-3 15,4 8-1-15,-7 7-1 16,5 15 0-16,-5 4-1 16,2 6 0-16,2-1-2 15,4 0 0-15,10-3-7 16,-2-16-26-16,19-9 1 15,2-22-2-15,17-7-1 16</inkml:trace>
  <inkml:trace contextRef="#ctx0" brushRef="#br2" timeOffset="254801.5738">1564 10157 94 0,'-12'3'36'15,"-9"10"0"-15,1 26-1 16,-3 10-34-16,1 15 1 15,-1 12-1-15,5 10 0 16,2 1-2-16,8 0 0 16,6-5-4-16,3-14-3 15,13-5-10-15,-7-31-20 16,15-10 1-16,-7-24 1 15,7-9 1-15</inkml:trace>
  <inkml:trace contextRef="#ctx0" brushRef="#br2" timeOffset="254938.5817">1423 10610 96 0,'-27'-10'38'0,"-9"-4"1"15,14 19-3-15,0-4-28 16,22-1-4-16,9 8-4 16,21-13-3-16,29 3-33 15,7-20-2-15,24 7 0 16,1-12-2-16</inkml:trace>
  <inkml:trace contextRef="#ctx0" brushRef="#br2" timeOffset="255285.6015">3072 10458 80 0,'-26'-13'37'15,"-5"-2"0"-15,3 15 0 16,-11-3-30-16,2 22-1 15,-4 8-2-15,2 13 0 16,1 5-2-16,6 5 1 16,9-1-2-16,12-4-1 15,15-5-2-15,16-13-1 16,22-6-6-16,5-27-10 0,24 6-19 15,5-18 2 1,12 4-2-16,-8-16 2 0</inkml:trace>
  <inkml:trace contextRef="#ctx0" brushRef="#br2" timeOffset="255938.6389">3456 10511 87 0,'-7'-17'36'0,"-16"-1"1"16,-2 16 0-16,-15 0-28 16,3 12-3-16,-2 9-2 15,1 8 0-15,4 7-1 16,3 6-1-16,5 3-1 15,17-4 1-15,6-2-1 16,19-5 0-16,13-11-1 16,14-12 1-16,6-11-1 0,8-12 1 15,0-9-1-15,2-9 0 16,-3-9 1-16,-13-5-1 15,-10-1 0-15,-9 0 0 16,-11 2 0-16,-6 5 0 16,-6 7 0-16,-7 8 0 15,-3 7-1-15,9 18 1 16,-18-12 0-16,18 12 0 15,0 0 0-15,1 20 0 16,12-12 0-16,4-1 1 16,7 0-1-16,5-1 0 15,1-4 0-15,-1-1 1 16,3 3-1-16,-8-3 0 15,-4 3 1-15,-6 0-1 16,-5 8 1-16,-5 3-1 0,-7 7 1 16,-3 3 0-16,-4 8-1 15,-2 1 0-15,3 2 0 16,2-4 1-16,2-1-2 15,9-4 2-15,9-14-1 16,6-6 0-16,9-12 0 16,9-12 0-16,6-8 1 15,1-6-1-15,2-7 1 16,-2-1-1-16,-4 2 1 15,-9 3-1-15,-4 8 1 16,-11 7-1-16,-16 19 1 16,11 0-1-16,-15 18 1 15,-5 7-1-15,-1 7 0 16,0 3-1-16,6 2 0 0,0-4-2 15,13-2-2-15,0-19-5 16,27 2-15-16,-6-27-15 16,18-3 0-16,3-22-2 15,10-1 2-15</inkml:trace>
  <inkml:trace contextRef="#ctx0" brushRef="#br2" timeOffset="256153.6512">4852 9942 94 0,'0'0'38'15,"-15"2"1"-15,6 18-1 16,-14 3-31-16,4 15-2 0,0 3-2 16,-1 13 1-16,-1 5-2 15,1 7 0-15,5 0-2 16,0 0 0-16,11-1-5 15,-1-13-2-15,25 2-29 16,-8-18-4-16,18-5 0 16,-1-19-1-16</inkml:trace>
  <inkml:trace contextRef="#ctx0" brushRef="#br2" timeOffset="256606.6771">5181 10409 86 0,'0'0'39'0,"0"0"-1"16,0 0 0-16,-13 4-28 15,-5-5-3-15,2 10-2 16,-9 5-1-16,1 5-1 16,-5 7-1-16,2 4 0 15,3-1-1-15,8 3 1 16,8-7-1-16,12-6 0 15,14-17 0-15,15-9-1 16,10-19 1-16,12-15-1 16,8-8 1-16,5-11-2 15,1-8 3-15,-5-2-2 0,-9 5 1 16,-11 8 0-16,-11 13 0 15,-15 19-1-15,-18 25 1 16,-18 8 1-16,-10 23-3 16,-3 18 2-16,0 9-4 15,-2 6-1-15,17 12-11 16,-6-23-15-16,36 6-13 15,4-22 1-15,26-4-1 16,5-19 0-16</inkml:trace>
  <inkml:trace contextRef="#ctx0" brushRef="#br2" timeOffset="257222.7123">6727 9983 95 0,'0'-16'40'16,"-10"-3"-1"-16,10 19-1 15,-10-4-34-15,10 4 0 16,-18 23-1-16,8 7 0 0,0 8 0 15,2 14-1-15,-2 6-1 16,3 13 1-16,3-1-2 16,4 6 2-16,2-8-3 15,3-7 2-15,4-11-2 16,2-10 2-16,3-18-1 15,4-16 1-15,-3-15 0 16,-1-13-1-16,0-14 1 16,-1-4-1-16,-3-6 1 15,-1-5-1-15,-2 5 1 16,0 7-1-16,1 7 0 15,2 12 0-15,3 9 0 16,3 14 0-16,3 10 0 16,1 9 0-16,3 6-1 15,-3 9 1-15,-2 1-1 0,-4 1 1 16,-9 0 0-16,-10 2 1 15,-10-7-1-15,-13 0 0 16,-7-9 0-16,-8-6 0 16,-1-6-3-16,0-10-1 15,17-3-5-15,-6-26-18 16,30 9-13-16,5-18 0 15,22 5-2-15,6-10 2 16</inkml:trace>
  <inkml:trace contextRef="#ctx0" brushRef="#br2" timeOffset="257552.7312">7124 10431 99 0,'0'25'40'0,"0"-25"0"15,8 21 0-15,6-14-35 16,15-10-1-16,11-9-1 15,9-3-1-15,0-4 0 16,-3-4 0-16,-1-1-1 16,-10-3 1-16,-11 3-1 15,-14 1 0-15,-15 3 1 16,-9 3-1-16,-10 4-1 15,-5 9 1-15,-4 7-1 16,0 12 0-16,-1 12 0 16,3 6 0-16,5 6-1 15,8 7 1-15,14 2-1 0,9-8-2 16,20 5-10-16,6-29-15 15,31 1-14-15,15-19 1 16,25-9-3-16,11-21 2 16</inkml:trace>
  <inkml:trace contextRef="#ctx0" brushRef="#br2" timeOffset="258093.7621">9402 9630 98 0,'0'-27'39'16,"0"27"0"-16,-44-5 0 16,5 25-36-16,-18 17 0 15,-4 21 1-15,-4 15 0 16,1 13 0-16,8 8-2 0,8 4 2 15,16-3-3-15,13-3 2 16,20-14-3-16,21-15 1 16,18-19-1-16,15-15 1 15,12-18 0-15,1-12-1 16,-4-11 0-16,-7-12 1 15,-10-4-1-15,-17-2-1 16,-25-2 1-16,-21 6-1 16,-22 6 0-16,-14 3 0 15,-6 8-1-15,-3-2-2 16,8 11-1-16,4-9-9 15,34 12-22-15,8-14-7 16,32 4 4-16,17-12-5 16</inkml:trace>
  <inkml:trace contextRef="#ctx0" brushRef="#br2" timeOffset="258241.7706">9747 10090 119 0,'-25'0'40'15,"4"1"0"-15,-5-9-6 16,6-11-46-16,23 5-25 15,-1-12-4-15,18 9 2 16,5-11-3-16</inkml:trace>
  <inkml:trace contextRef="#ctx0" brushRef="#br2" timeOffset="258491.7849">10155 9824 104 0,'-10'5'39'0,"1"15"1"15,-19-5-3-15,4 14-32 16,-8 3 0-16,7 9 0 15,-5-2-1-15,10 3-1 16,12-4 0-16,15-6-2 16,17-13 1-16,18-10-2 15,19-12 0-15,15-12-2 16,13-7-3-16,-1-23-7 15,15 9-24-15,-24-14-4 16,-6 6-1-16,-22-7-2 16</inkml:trace>
  <inkml:trace contextRef="#ctx0" brushRef="#br2" timeOffset="258619.7922">10506 9790 111 0,'-59'44'40'16,"21"18"1"-16,-8-2-1 16,14 5-36-16,14-2-6 15,5-11-12-15,19 4-26 16,1-16 0-16,14-4-2 15,1-14 0-15</inkml:trace>
  <inkml:trace contextRef="#ctx0" brushRef="#br2" timeOffset="259025.8154">11685 9924 95 0,'0'0'38'16,"4"-15"1"-16,-15 27-2 0,-17 7-35 15,-10 17 0-15,-12 12-1 16,-7 11 1-16,-4 6-2 16,1 0 0-16,7 0-2 15,6-11-2-15,18-2-6 16,1-25-27-16,28-12 0 15,0-15 0-15,35-26-2 16</inkml:trace>
  <inkml:trace contextRef="#ctx0" brushRef="#br2" timeOffset="259182.8244">11463 10014 108 0,'-16'-8'39'16,"4"22"2"-16,-6 0-2 16,11 17-34-16,8 3-4 15,13 1-1-15,18 2-4 0,14-12-3 16,27 7-23-16,2-21-9 15,23-2-2-15,2-17-1 16,12 0 4-16</inkml:trace>
  <inkml:trace contextRef="#ctx0" brushRef="#br2" timeOffset="260707.9116">14191 9498 86 0,'5'-10'36'0,"-5"10"1"16,0 0-1-16,0 0-31 15,-5 38-1-15,1 0 0 16,-4 20 0-16,-6 9-2 15,0 10 1-15,-1 7-4 16,0 0 1-16,7 3-5 16,-3-20-10-16,16 0-24 15,4-22 3-15,16-10-4 16,6-24 0-16</inkml:trace>
  <inkml:trace contextRef="#ctx0" brushRef="#br2" timeOffset="260985.9275">14618 9652 98 0,'-40'-7'38'0,"0"22"1"16,-14 1-1-16,3 13-31 15,-1 1-2-15,9 3 0 16,4 0-1-16,8 1 0 15,15-6-1-15,9-4 0 16,15-8-2-16,10-1 1 16,12-4-1-16,7-4-1 15,10-3 0-15,0 0-2 16,5 5-1-16,-6-3-2 15,2 11-6-15,-19-11-25 0,13 13-5 16,-12-10 0-16,6 8 0 16</inkml:trace>
  <inkml:trace contextRef="#ctx0" brushRef="#br2" timeOffset="261563.9606">15087 9817 108 0,'-33'-12'40'15,"18"18"0"-15,-13-3-1 16,4 15-35-16,0 4-1 16,2 9 0-16,-1 5-2 15,3 6 1-15,5-1-1 0,2 0 0 16,9-6 0-16,2-8-1 15,7-8 1-15,5-13-1 16,9-12 0-16,3-12 0 16,3-10 0-16,3-9 0 15,-1-9 1-15,-2-2-1 16,2-1 0-16,-6 5 1 15,-3 5-1-15,-4 9 0 16,-3 9 0-16,-11 21 0 16,16-9 1-16,-16 9-1 15,16 24 0-15,-5-4 0 16,1 3 0-16,6 0 1 15,4-1-1-15,4-4 1 16,6-5 0-16,1-6 0 0,4-10 0 16,2-7 0-16,1-7 1 15,-1-8-2-15,0-2 0 16,-1-4 0-16,-6 2 0 15,-4 0 0-15,-8 7 0 16,-2 11 0-16,-18 11 0 16,12 5 0-16,-16 20 0 15,-4 9 0-15,-1 11 0 16,0 5 0-16,1 7 0 15,3-1 0-15,4-2 0 16,4-16-6-16,15 8-16 16,-14-31-10-16,16 2-10 15,-4-17-2-15,9-4-1 0,-3-16 1 16</inkml:trace>
  <inkml:trace contextRef="#ctx0" brushRef="#br2" timeOffset="265129.1645">9357 10814 57 0,'5'-10'37'0,"-5"10"-2"16,-17-4 1-16,-4 8-16 16,-4 12-15-16,-7 5-1 15,-3 12-1-15,-8 8 2 16,3 19-2-16,-8 6 0 15,7 16 0-15,2-1 0 0,12 3-2 16,9-7 0-16,16-5 1 16,15-18-1-16,14-15 0 15,15-20-1-15,9-19 0 16,6-18 1-16,-3-12-2 15,-3-10 1-15,-13-4 0 16,-13-2-1-16,-16 0 0 16,-18 7-1-16,-20 7 1 15,-11 9-1-15,-6 9 0 16,-4 8 0-16,2 2-2 15,11 10-1-15,3-6-3 16,34 0-30-16,0 0 1 16,21 1-1-16,15-14 0 15</inkml:trace>
  <inkml:trace contextRef="#ctx0" brushRef="#br2" timeOffset="265295.174">9672 11113 95 0,'0'0'40'16,"-17"10"0"-16,7-16-1 15,10-5-40-15,8-3-2 16,6-10-7-16,19 2-29 16,3-8-1-16,13 5 1 15,-2-5 0-15</inkml:trace>
  <inkml:trace contextRef="#ctx0" brushRef="#br2" timeOffset="265538.1879">10099 10857 88 0,'-20'18'40'16,"-3"-13"-2"-16,2 9 2 15,-9 3-34-15,3 6-2 16,-2 0 1-16,6 6-2 16,2-1 0-16,4 2-2 15,15-3 1-15,13-5-2 16,20-9 2-16,12-7-2 15,17-10-1-15,9-6-2 16,15-4-5-16,-6-19-30 16,17 5-2-16,-15-12 0 15,-4 4-2-15</inkml:trace>
  <inkml:trace contextRef="#ctx0" brushRef="#br2" timeOffset="265693.1968">10457 10799 103 0,'-56'46'39'0,"-3"4"2"16,10 16-2-16,2-10-36 15,15 4-3-15,12-2 0 16,14-7-4-16,20 0-5 16,3-19-29-16,32-6-2 15,5-18 0-15,19-4-2 16</inkml:trace>
  <inkml:trace contextRef="#ctx0" brushRef="#br2" timeOffset="265989.2137">10737 10961 98 0,'-46'30'41'16,"-13"1"2"-16,11 21 0 16,6-3-39-16,13 8-1 15,14-3 0-15,21-6 0 16,23-10-2-16,16-12 0 15,18-16 0-15,10-17-1 16,7-16 1-16,-3-14-1 16,-5-11 0-16,-12-9-1 15,-17-3 1-15,-17-1 0 16,-20 2-2-16,-19 9-1 15,-14 16-5-15,-25 2-13 0,-2 31-21 16,-19 4 1-16,2 17-3 16,0 5 1-16</inkml:trace>
  <inkml:trace contextRef="#ctx0" brushRef="#br2" timeOffset="271032.5022">12281 9826 95 0,'14'-13'39'0,"-5"-11"2"16,6 10-2-16,-10 2-32 15,-5 12-4-15,10 0-1 16,-10 20 0-16,-8 21 0 16,-6 11-1-16,-5 12-1 0,-2 5-2 15,0 7-3 1,0-13-9-16,18 2-26 0,0-21 1 15,22-10-2-15,5-26 0 16</inkml:trace>
  <inkml:trace contextRef="#ctx0" brushRef="#br2" timeOffset="271348.5203">12734 9692 100 0,'-31'9'39'0,"2"32"2"16,-13 6-2-16,6 28-34 15,-4 1-3-15,7 8 2 16,8-4-2-16,14-4 1 16,11-13-2-16,20-15 1 0,15-22-1 15,19-20 0-15,12-22 1 16,10-19-2-16,-1-11 1 15,-6-13-1-15,-10-5 0 16,-15-2-1-16,-22 5 0 16,-26 4 0-16,-18 17-2 15,-18 9 0-15,-11 15-1 16,-7 8-2-16,12 18-31 15,-4-8-3-15,24 10 1 16,12-11-1-16</inkml:trace>
  <inkml:trace contextRef="#ctx0" brushRef="#br2" timeOffset="271610.5352">13412 9255 99 0,'0'0'40'0,"-12"23"1"16,1-1-2-16,1 16-35 15,-8 5-1-15,4 4-2 16,2 14-7-16,-9-9-30 16,17 6-3-16,-2-14 0 0,11-5-3 15</inkml:trace>
  <inkml:trace contextRef="#ctx0" brushRef="#br2" timeOffset="276043.7888">11945 10860 83 0,'0'0'40'15,"0"0"-3"-15,0 0 1 16,-16 28-38-16,-6-1-1 16,-7 11 1-16,-8 10-1 15,-8 5 1-15,-5 4-1 16,2-1 0-16,2-12-5 15,12 0-6-15,-3-22-22 16,22-9-1-16,15-13-1 16,-1-26 1-16</inkml:trace>
  <inkml:trace contextRef="#ctx0" brushRef="#br2" timeOffset="276201.7978">11661 11049 75 0,'11'-12'38'15,"-16"0"1"-15,5 12-2 0,-7 15-24 16,8 7-5-16,-1 0-3 15,10 5-1-15,6-3-2 16,10-2-1-16,16-5-3 16,8-11-3-16,25 3-25 15,-6-18-9-15,13 3 0 16,-3-11-2-16</inkml:trace>
  <inkml:trace contextRef="#ctx0" brushRef="#br2" timeOffset="276403.8094">12529 10954 88 0,'-23'2'39'0,"4"12"0"16,-9 2 1-16,9 12-36 15,-7 2-3-15,10 8 1 16,3 2-3-16,6-1-1 15,9 2-6-15,-5-14-29 16,29-5-1-16,4-19-1 16,16-7-1-16</inkml:trace>
  <inkml:trace contextRef="#ctx0" brushRef="#br2" timeOffset="276651.8236">12883 10960 90 0,'-24'19'39'16,"-11"3"0"-16,11 11 1 15,-10 0-36-15,21 3-1 0,4-3 0 16,18-1 0-16,6-5-1 16,12-6 0-16,9-13-1 15,4-5 0-15,1-11-1 16,2-8 0-16,-10-5-1 15,-9-8-2-15,-7 2-1 16,-15-10-5-16,2 11-23 16,-21-8-7-16,6 9 0 15,-13-4-3-15</inkml:trace>
  <inkml:trace contextRef="#ctx0" brushRef="#br2" timeOffset="276868.836">13417 10574 97 0,'0'0'40'15,"0"0"-1"-15,-9 15-1 16,-14 7-35-16,3 9-5 15,8 12-22-15,-3-9-14 16,10 6 0-16,0-8-2 16,13-4 2-16</inkml:trace>
  <inkml:trace contextRef="#ctx0" brushRef="#br2" timeOffset="277343.8632">14139 10679 90 0,'0'0'37'16,"0"0"0"-16,9 14 1 16,-14 8-34-16,2 14-1 15,0 4-1-15,-1 12-1 16,0 5-1-16,1 4-1 15,5 0-3-15,-4-13-6 16,21 3-28-16,-9-18-1 0,18-5 0 16,-1-20 1-16</inkml:trace>
  <inkml:trace contextRef="#ctx0" brushRef="#br2" timeOffset="277597.8777">14554 10818 96 0,'-27'-1'38'15,"1"17"2"-15,-14 3-2 16,-1 14-35-16,-4 0 0 16,5 5 0-16,3 0-1 15,8 0-1-15,9-7 1 16,11-3-2-16,14-6 1 15,12-8 0-15,13-7-2 0,12-6 0 16,10-2-3-16,2-11-4 16,15 7-29-16,-17-12-2 15,6 7-1-15,-14-7-1 16</inkml:trace>
  <inkml:trace contextRef="#ctx0" brushRef="#br2" timeOffset="278111.9071">14803 10947 64 0,'-16'8'40'0,"11"2"-2"16,-9-5 3-16,7 14-17 15,-7-5-20-15,3 7 0 0,-4 0-1 16,3 4 0-16,-1 1 0 15,4 0-2-15,3-2 0 16,7-5 0-16,-1-19 0 16,20 7-1-16,1-18-1 15,6-8 1-15,0-8 0 16,1-3 0-16,-1-4-1 15,-3 1 1-15,-6 3 1 16,-6 8 0-16,-7 6-1 16,-5 16 0-16,0 0 0 15,-10 7 1-15,3 6-1 16,4 4 0-16,4 2 0 15,5-3-1-15,8-4 2 16,9-5-1-16,6-3 1 0,6-6 0 16,1-3 0-16,0-2 0 15,-3 0 0-15,0-3 0 16,-6 0-1-16,-7 0 1 15,-2 2-1-15,-4-2 0 16,-2 7 0-16,2 1 0 16,-3 4-1-16,-2 12-1 15,-3 8-1-15,-7 3-4 16,2 22-10-16,-20-13-5 15,17 22-15-15,-25-14-3 16,11 7-3-16,-9-15 2 16</inkml:trace>
  <inkml:trace contextRef="#ctx0" brushRef="#br2" timeOffset="278851.9494">9404 11858 81 0,'5'-12'40'0,"-9"1"-1"16,4 11 1-16,-16 19-38 15,-3 10 1-15,-9 14 0 16,-1 23 1-16,-10 10-1 16,-1 21 1-16,-2 4-2 15,5 6 0-15,8-3 0 16,7-8-1-16,15-17 0 15,14-15-1-15,16-23 0 16,8-20-1-16,10-22 1 16,6-19 0-16,-6-11 0 15,0-10 0-15,-12-10-1 0,-14-1 2 16,-12 2-2-16,-16 4 0 15,-11 9-1-15,-11 6 1 16,-2 12-2-16,-5 4-2 16,11 17-13-16,-5-10-22 15,25 8 1-15,11 0-3 16,17-14 3-16</inkml:trace>
  <inkml:trace contextRef="#ctx0" brushRef="#br2" timeOffset="279010.9585">9817 12229 93 0,'-14'11'40'0,"-8"-16"-3"16,3-8-10-16,2 3-64 15,8-17-2-15,16 5-2 16,-1-8 1-16</inkml:trace>
  <inkml:trace contextRef="#ctx0" brushRef="#br2" timeOffset="296121.9372">10267 11761 76 0,'9'0'36'0,"-9"0"0"15,0 16-12-15,-9-6-21 16,-1 8 0-16,-4-1 0 16,1 8 1-16,-6 0-1 15,5 6 1-15,0-4-1 16,8 3 1-16,2-5-1 15,11-1 0-15,5-6 0 16,13-4-2-16,7-6 1 0,11-7-2 16,5-3 1-16,8-7-2 15,2 0-1-15,3-10-1 16,-1 3-3-16,-13-15-28 15,7 9-4-15,-16-7-1 16,-2 3-1-16</inkml:trace>
  <inkml:trace contextRef="#ctx0" brushRef="#br2" timeOffset="296312.9481">10596 11725 79 0,'-35'47'40'0,"7"16"-2"0,-6 0 2 16,17 10-37-16,-3-3 0 15,10 2-1-15,6-8-2 16,8-10-3-16,25-6-35 16,-4-19 0-16,19-13 0 15,4-19-3-15</inkml:trace>
  <inkml:trace contextRef="#ctx0" brushRef="#br2" timeOffset="296763.9739">11090 11842 69 0,'-11'-4'37'0,"-3"9"-1"16,-8-1 2-16,-1 11-35 15,1 6 0-15,1 11 1 16,-4 7 0-16,7 9 0 15,3 2-1-15,6 4 0 16,4-2 0-16,8-3-1 16,8-10 0-16,7-5 0 15,7-15-1-15,7-10-1 16,6-18 1-16,1-8 0 15,0-12-1-15,-3-11 1 0,-6-5-1 16,-7-8 0-16,-10 0 0 16,-6-4-1-16,-11 7 0 15,-7 1-1-15,-9 15-1 16,-3 3 0-16,-3 13-3 15,-6 0-12-15,13 19-21 16,-1 0 2-16,13 9-3 16,7-10 3-16</inkml:trace>
  <inkml:trace contextRef="#ctx0" brushRef="#br2" timeOffset="297097.993">11561 11859 77 0,'0'0'40'15,"-29"-1"0"-15,12 14 0 16,-9 5-34-16,5 14 1 16,-3 7-2-16,4 11 0 15,2 5-2-15,10 2-1 16,12-1 0-16,10-6 0 15,11-12-1-15,8-16 0 16,10-19 0-16,11-19-1 16,2-19 1-16,-3-16-1 15,-6-10 0-15,-8-7 0 16,-12-3-1-16,-15 0 0 15,-12 5-1-15,-19 8 0 16,-10 19-2-16,-11 13 0 0,-3 26-11 16,-21 2-24-16,17 19-2 15,-4 6 0-15,18 14 1 16</inkml:trace>
  <inkml:trace contextRef="#ctx0" brushRef="#br2" timeOffset="298067.0485">12517 11876 57 0,'-4'13'34'0,"-10"7"-1"16,-6 7-1-16,-9 11-30 16,0 4-2-16,-7 4 0 15,2-1 0-15,1 1-5 16,-5-14-11-16,9 1-16 15,9-15-1-15,6-10 1 16,14-8-1-16</inkml:trace>
  <inkml:trace contextRef="#ctx0" brushRef="#br2" timeOffset="298226.0576">12312 11980 59 0,'0'0'38'16,"0"0"0"-16,14 12 0 16,-17 5-28-16,12 20-2 15,-3-1-4-15,10 3-3 16,10 1-8-16,1-12-29 15,20-2-1-15,5-19-1 16,12-3 0-16</inkml:trace>
  <inkml:trace contextRef="#ctx0" brushRef="#br2" timeOffset="298414.0683">13042 11912 59 0,'-37'28'35'0,"-5"6"-2"15,4 8 1-15,-2 2-32 16,11-2-5-16,19 6-20 16,6-10-9-16,18-6-2 15,11-9 0-15</inkml:trace>
  <inkml:trace contextRef="#ctx0" brushRef="#br2" timeOffset="298707.0851">13367 11932 83 0,'-38'30'40'0,"11"17"0"16,-7-4 0-16,11 6-35 15,11-5-2-15,15-3 1 16,9-9-1-16,14-10-1 15,9-17-1-15,11-12 0 16,5-15-1-16,3-10-1 16,-4-5 1-16,-10-7-2 15,-7 1 0-15,-14-5-1 16,-14 8-1-16,-11-4-3 15,-5 19-7-15,-19-5-24 0,10 10-1 16,-6-2 0-16,14 10 1 16</inkml:trace>
  <inkml:trace contextRef="#ctx0" brushRef="#br2" timeOffset="298887.0954">13961 11462 76 0,'-14'3'37'16,"3"15"-2"-16,-4 7-5 16,-7 2-60-16,13 8-4 15,-1-1-3-15,6 3 1 0</inkml:trace>
  <inkml:trace contextRef="#ctx0" brushRef="#br2" timeOffset="299287.1183">14316 11786 72 0,'12'-17'38'16,"4"14"-1"-16,-16 3 1 15,6 16-34-15,-7 10-2 16,2 15 0-16,-6 7 0 15,1 12 0-15,-2 7-1 16,0 0-1-16,4 3-4 16,0-13-3-16,15-2-31 15,-6-17 1-15,15-10 0 16,2-20-1-16</inkml:trace>
  <inkml:trace contextRef="#ctx0" brushRef="#br2" timeOffset="299540.1327">14721 11823 81 0,'-35'21'40'16,"-15"2"0"-16,-2 14 0 15,-1-4-34-15,3 9-1 16,2-5-1-16,13-3 0 15,7-2-2-15,22-5 0 16,15-10-1-16,21-6-1 16,11-7 0-16,10-6-2 15,10-1-3-15,1-10-2 0,13 12-22 16,-18-18-11-16,-1 10 0 15,-14-8-1-15</inkml:trace>
  <inkml:trace contextRef="#ctx0" brushRef="#br2" timeOffset="300081.1637">15036 11906 79 0,'-12'15'39'0,"-7"-3"1"16,5 10 0-16,-11-7-34 15,9 16-2-15,-2-1 0 0,1 7 0 16,6 0-2 0,-1-2 0-16,9-1-1 0,3-10 0 15,3-6 0-15,10-12-1 16,3-13 1-16,5-10-1 15,2-7 0-15,0-9 0 16,2-3 0-16,-6-1 1 16,-1-1-1-16,-7 4 0 15,-1 9 0-15,-6 4 0 16,0 7 1-16,-4 14-1 15,0 0 0-15,0 0 0 16,0 0 1-16,18 9-1 16,-6 0 0-16,6 1 1 15,4-4-1-15,4-2 1 0,3-3-1 16,4-2 1-16,2-4 0 15,-1-4-1-15,-1-3 1 16,1-3-1-16,-3 2 1 16,-1-2-1-16,-7 1 1 15,1 6-1-15,-8 6 1 16,-3 9-1-16,-5 9 1 15,-8 10-1-15,-7 9-1 16,-3 8 1-16,4 4-3 16,-4-2-2-16,14 8-12 15,-14-23-11-15,23 6-14 16,-4-17 1-16,18-3-2 15,-3-16 2-15</inkml:trace>
  <inkml:trace contextRef="#ctx0" brushRef="#br2" timeOffset="300225.1719">15804 12227 104 0,'0'0'40'16,"-23"4"-1"-16,23-4-6 16,0 0-57-16,-5-18-15 15,5 18-2-15,0-25-2 16,3 13 1-16</inkml:trace>
  <inkml:trace contextRef="#ctx0" brushRef="#br2" timeOffset="320141.311">9612 13147 53 0,'14'-25'38'0,"-7"10"-2"15,-5-6 1-15,6 0-30 16,-11 3-3-16,3 18 0 16,-19-13 0-16,1 27 0 0,-11 14 0 15,-4 15-1-15,-9 21 1 16,-6 18-2-16,-5 16 1 15,1 8 0-15,5 3 0 16,10-4-2-16,13-8 0 16,16-12 0-16,17-20 0 15,19-22-1-15,12-23 0 16,15-24 0-16,7-17 0 15,-1-11 1-15,-6-13-1 16,-11-2 1-16,-11-4-2 16,-22 1 1-16,-16 6-1 15,-20 10 0-15,-12 7 0 16,-10 4-1-16,-4 11 0 15,-3 1-1-15,10 11-3 0,2-8-9 16,28 13-23-16,6-8-1 16,20 5-1-16,11-11 0 15</inkml:trace>
  <inkml:trace contextRef="#ctx0" brushRef="#br2" timeOffset="320306.3205">10029 13503 86 0,'-18'22'40'15,"-1"-24"0"-15,4 0-1 16,-4-11-41-16,14-15-7 16,21 12-24-16,-7-14-5 0,19 2-3 15,0-3 2 1</inkml:trace>
  <inkml:trace contextRef="#ctx0" brushRef="#br2" timeOffset="320575.3359">10431 13150 72 0,'-18'12'41'16,"0"9"-1"-16,-7-3 2 16,9 8-35-16,-11 2-1 15,11 12 0-15,-3-2-1 16,12 3-2-16,5-5 0 15,11 0-1-15,11-13-1 0,18-8-1 16,15-14 0 0,11-16-4-16,21-8 0 0,-1-19-4 15,16 4-18-15,-12-23-16 16,-1 5 1-16,-18-12-2 15,-11 9 2-15</inkml:trace>
  <inkml:trace contextRef="#ctx0" brushRef="#br2" timeOffset="320742.3454">10780 13009 80 0,'-49'76'42'0,"12"16"0"16,-1-10 0-16,18-4-32 15,6-3-8-15,14-9-3 16,20-6-6-16,1-25-17 0,24 1-16 15,-7-16-1-15,14-4-2 16,-1-11 0-16</inkml:trace>
  <inkml:trace contextRef="#ctx0" brushRef="#br2" timeOffset="321260.3751">11432 13180 61 0,'1'-10'40'15,"-10"-1"0"-15,9 11 1 16,-27-6-33-16,12 20-3 15,-14 4 1-15,0 16-1 16,-3 4 0-16,-1 11-2 16,7 4 0-16,5 5-1 15,7-4 0-15,9-3 0 16,18-9 0-16,15-10-1 15,12-20 0-15,17-13 0 0,5-16-1 16,4-15 0-16,1-15 1 16,-7-8-2-16,-10-6 1 15,-15-1 0-15,-17 4-1 16,-20 6-1-16,-16 5 0 15,-16 10 0-15,-11 13-1 16,-5 5 1-16,3 17-3 16,1 0-4-16,23 20-15 15,-4-10-17-15,30 13 1 16,8-10-1-16,26 4 0 15</inkml:trace>
  <inkml:trace contextRef="#ctx0" brushRef="#br2" timeOffset="321718.4012">12095 13097 86 0,'-18'-15'39'0,"1"25"1"15,-12-6-8-15,5 26-26 16,-11 5-1-16,4 11-2 16,-2 4 1-16,9 8-2 0,5-2 0 15,13-1 0-15,11-12-1 16,19-11 0-16,18-17-1 15,15-15 1-15,11-15-1 16,8-17 0-16,-2-13 0 16,-1-8 1-16,-10-7-1 15,-15-2 0-15,-22 2-1 16,-20 2 1-16,-20 11-3 15,-19 3 1-15,-14 16-1 16,-9 5-2-16,-2 18-3 16,-8-4-12-16,17 23-20 15,5-2 0-15,22 9 0 16,15-3 1-16</inkml:trace>
  <inkml:trace contextRef="#ctx0" brushRef="#br2" timeOffset="322176.4274">12670 12944 51 0,'-17'4'38'15,"15"8"2"-15,-10 0-1 16,7 22-11-16,-8-4-22 15,7 20 0-15,-8 1-1 16,5 12 0-16,0 2-1 16,8 0-2-16,6-6 1 15,13-9-1-15,10-17-1 16,14-18 0-16,8-21-1 15,10-15 1-15,1-22 0 16,0-9 0-16,-9-13-1 16,-13-4 1-16,-16-3-1 15,-17 1-1-15,-20 7 0 16,-18 13 0-16,-11 19-1 15,-14 12-1-15,-1 25-1 0,-3 6-3 16,14 32-13-16,-2-11-12 16,23 21-10-16,11-7-1 15,24 4 2-15</inkml:trace>
  <inkml:trace contextRef="#ctx0" brushRef="#br2" timeOffset="322867.467">13749 13121 68 0,'-5'-13'39'0,"5"13"-2"16,-22 0 1-16,0 23-31 16,-13 7-5-16,-9 14-1 15,-8 11 0-15,0 11-1 16,-5 4 0-16,3-1-1 15,10-3-2-15,6-18 0 16,19-12-2-16,5-23 0 16,14-13-3-16,14-30 2 15,9-5 1-15,0-13 1 16,2-4 3-16,-3 1 1 0,-11-3 2 15,0 11 3 1,-14 4 2-16,3 21 1 0,-13 4-1 16,13 14-1-16,-22 14-1 15,17 11-1-15,0 6-1 16,10 10-1-16,9-1-2 15,10-5-2-15,21-1-7 16,3-13-28-16,24-4-1 16,4-19 0-16,18-5-1 15</inkml:trace>
  <inkml:trace contextRef="#ctx0" brushRef="#br2" timeOffset="323055.4777">14323 13061 60 0,'-40'4'40'16,"-13"8"-3"-16,5 15 3 15,-9 5-16-15,9 12-23 16,6 7 0-16,9 2-2 16,10 4-3-16,8-15-7 15,30 7-27-15,4-25 0 16,24-4-1-16,5-20 2 15</inkml:trace>
  <inkml:trace contextRef="#ctx0" brushRef="#br2" timeOffset="323355.4949">14613 13086 78 0,'0'0'41'16,"-31"-10"-1"-16,13 27 1 0,-13 12-29 16,6 6-9-16,-1 7 0 15,8 9-1-15,7-3 0 16,11-1 0-16,9-7-1 15,10-9 0-15,11-14 0 16,4-12-1-16,7-12 1 16,1-15-1-16,-3-9 0 15,-4-9 0-15,-12-3 0 16,-12-6 0-16,-9 0-1 15,-12 2 0-15,-9 5-2 16,-11 6 0-16,5 12-4 16,-15-6-15-16,26 18-18 15,-4-1 0-15,18 13-1 16,7-17 0-16</inkml:trace>
  <inkml:trace contextRef="#ctx0" brushRef="#br2" timeOffset="323567.507">15277 12433 92 0,'-22'21'39'15,"-13"4"1"-15,8 8-7 16,6 10-64-16,-2-6-8 16,15 6 0-16,1-8-3 0</inkml:trace>
  <inkml:trace contextRef="#ctx0" brushRef="#br2" timeOffset="324468.5585">15624 12713 49 0,'0'-27'37'0,"0"16"0"15,0 11 1-15,0 0-19 16,-19 29-13-16,14 13 1 0,-4 10-3 15,4 15 1-15,-5 12-3 16,4 11 0-16,-3 8 0 16,2 0-3-16,1-2 0 15,-1-12-4-15,15-4-24 16,-6-30-10-16,16-13 0 15,1-26-1-15</inkml:trace>
  <inkml:trace contextRef="#ctx0" brushRef="#br2" timeOffset="324760.5753">15981 12886 82 0,'-20'11'41'15,"-13"1"-2"-15,0 25 2 16,-8-1-34-16,-1 10-2 15,-3 0-1-15,7 3 0 16,3-2-1-16,10-4-1 16,9-6-1-16,14-12 0 15,16-7 0-15,14-7-1 16,14-12 0-16,15-7-1 15,6-5-1-15,3 0 1 16,2-1-3-16,-6-2-1 16,-1 14-12-16,-23-14-13 15,4 17-12-15,-15-8 2 16,-4 11-2-16</inkml:trace>
  <inkml:trace contextRef="#ctx0" brushRef="#br2" timeOffset="325294.6058">16404 13110 85 0,'-11'22'41'0,"-7"-8"-3"16,4 11 4-16,-9 3-35 15,4 2-4-15,4-5 0 16,1 5-1-16,4-3 0 15,5-4-2-15,5-6 1 16,0-17-1-16,14 11 0 16,1-15 1-16,4-12-1 0,0-6 1 15,5-5-1-15,0-6 1 16,-2 1-1-16,-2-3 1 15,-3 3-1-15,-3 7 1 16,-5 6 0-16,-3 5-1 16,-6 14 1-16,0 0-1 15,0 0 0-15,-1 21 1 16,2-7-1-16,2 2 1 15,8-2-1-15,4-3 0 16,9-6 0-16,10-6 1 16,4-5-1-16,5-6 1 15,1-1 0-15,1-5-1 16,-5 1 2-16,-3 2-2 15,-8 4 1-15,-7 0 0 16,-7 8-1-16,-15 3 1 0,14 14-1 16,-14 2 0-16,-4 10 0 15,4 3-1-15,-5 8 0 16,4 1-3-16,2 3-3 15,-1-9-8-15,19 14-5 16,-14-28-8-16,26 12-3 16,-9-23-3-16,20 5-9 15,-3-14 3-15</inkml:trace>
  <inkml:trace contextRef="#ctx0" brushRef="#br2" timeOffset="325437.614">17277 13421 105 0,'-22'-3'41'16,"6"3"-1"-16,-5-14-6 0,2-5-48 15,19 19-9-15,-14-35-10 16,14 20-9-16,-10-6-1 16,8 7-1-16</inkml:trace>
  <inkml:trace contextRef="#ctx0" brushRef="#br3" timeOffset="336253.2326">18531 9231 59 0,'0'0'31'16,"-4"-13"1"-16,-7 12 0 15,-3 9-20-15,-11 3-5 16,5 12 0-16,-13 7 1 16,4 20-2-16,-9 8 1 15,8 15-1-15,0 4-2 16,9 7 1-16,3-3-2 15,14-3-1-15,7-9-1 16,12-12 1-16,9-16-1 16,13-15-1-16,1-16 0 15,2-13 0-15,0-16 0 0,-2-10 0 16,-7-5-2-16,-8-10 0 15,-11 4 0-15,-12-1 0 16,-14 9 0-16,-10 5-1 16,-6 14 1-16,-9 7 1 15,2 11-2-15,0-2-4 16,18 8-27-16,4-7 0 15,15-4-1-15,30-10-1 16</inkml:trace>
  <inkml:trace contextRef="#ctx0" brushRef="#br3" timeOffset="336418.242">19046 9540 103 0,'-22'16'34'0,"2"-5"-3"16,0-16-16-16,20 5-51 15,-6-13 2-15,23-4-4 16,2-8 2-16</inkml:trace>
  <inkml:trace contextRef="#ctx0" brushRef="#br3" timeOffset="336636.2545">19273 9354 98 0,'-21'27'36'0,"-6"-2"2"16,5 12-1-16,-5-5-33 15,8 6 1-15,4-5-1 0,13 1 0 16,11-8-2-16,13-9 0 16,15-12-3-16,11-15-3 15,19 1-11-15,1-24-21 16,12-3-1-16,-8-14-2 15,2-1 0-15</inkml:trace>
  <inkml:trace contextRef="#ctx0" brushRef="#br3" timeOffset="336778.2626">19671 9186 88 0,'-54'48'38'0,"3"26"1"16,-5 6 0-16,13 15-12 16,9-2-27-16,11-7-3 15,23 0-27-15,6-28-8 0,26-9 0 16,10-25-2-16</inkml:trace>
  <inkml:trace contextRef="#ctx0" brushRef="#br3" timeOffset="337023.2766">20256 9495 98 0,'-42'36'37'15,"1"12"2"-15,-8-1-2 16,-1 12-34-16,3 0-1 16,9-1-1-16,6-3-3 0,-4-15-13 15,20 1-21-15,3-22 0 16,15-5 0-16,-2-14-2 15</inkml:trace>
  <inkml:trace contextRef="#ctx0" brushRef="#br3" timeOffset="337177.2854">19988 9624 113 0,'-20'7'40'0,"8"16"0"16,-4 5-2-16,14 12-33 16,7-1-3-16,12-4-2 15,16 1-9-15,4-24-27 0,25-2-3 16,1-16-1-16,16-2-2 15</inkml:trace>
  <inkml:trace contextRef="#ctx0" brushRef="#br3" timeOffset="337708.3158">20799 9539 95 0,'0'0'35'0,"0"0"0"16,0 34 1-16,-15-6-32 15,4 10-1-15,-6 8-3 16,1 6 2-16,-2 4-2 15,8-1 0-15,2-3-1 16,8-13-4-16,14 1-10 16,7-22-20-16,18-8 1 15,4-22-3-15,12-5 2 16</inkml:trace>
  <inkml:trace contextRef="#ctx0" brushRef="#br3" timeOffset="337988.3318">21157 9599 106 0,'-23'4'37'16,"-11"4"3"-16,6 21-2 15,-3-2-32-15,7 14-2 16,3 3 0-16,14 2-1 16,9-1-1-16,14-6 0 15,14-6-1-15,12-15 0 16,7-9 0-16,4-14 0 15,4-14 0-15,0-12 0 16,-12-12-1-16,-5-6 0 16,-16-3 0-16,-13 1-1 15,-13 4 0-15,-13 7-3 16,-5 13 1-16,-16 9-3 15,3 25-9-15,-11-4-21 0,9 22-4 16,0-2 1-16,17 6-1 16</inkml:trace>
  <inkml:trace contextRef="#ctx0" brushRef="#br3" timeOffset="339543.4208">21602 8933 67 0,'4'-12'36'15,"-4"12"-2"-15,0 0 2 16,0 0-27-16,8-14-2 0,-8 14 0 15,0 0-2-15,2 23-1 16,-9-7-1-16,0 6 0 16,-6 2 0-16,5 5-1 15,0-2 0-15,1-2 0 16,9-8 0-16,12-4-1 15,11-11 0-15,16-8-2 16,15-5-2-16,0-16-7 16,15 8-26-16,-8-11-2 15,-2 7 0-15,-12-3-1 16</inkml:trace>
  <inkml:trace contextRef="#ctx0" brushRef="#br3" timeOffset="339709.4303">21904 8888 103 0,'-20'35'38'0,"-5"1"1"16,11 13-2-16,0 0-35 16,5-2-4-16,16 5-31 15,-5-12-5-15,14 0 1 16,5-14-2-16</inkml:trace>
  <inkml:trace contextRef="#ctx0" brushRef="#br3" timeOffset="341211.5162">23112 9608 107 0,'-15'16'38'16,"-12"3"2"-16,8 8-2 0,-9 2-34 16,4 11-1-16,-4 0 0 15,8 1-1-15,-2-2 0 16,12-3 0-16,0-8-2 15,10-7 1-15,0-21 0 16,25-6-1-16,-4-14 1 16,4-9 0-16,2-8 0 15,-3-5 0-15,0-5 0 16,-4 2 0-16,-6 4 1 15,-1 9-2-15,-6 7 1 16,-3 6-1-16,-4 19 1 16,5-11-1-16,-5 11 0 15,13 15 0-15,-3-6 0 16,6 1 0-16,6-2 0 0,11-2 0 15,0-5 0-15,4-4 0 16,6-3 0-16,-3-4 0 16,-4-1 1-16,0-2-1 15,-6-1 1-15,-5 3 1 16,-3 0-2-16,-4 6 0 15,-6 5 0-15,0 10 0 16,-5 8 0-16,-5 13 0 16,-3 7 0-16,-2 6 0 15,-2 9-5-15,-8-14-14 16,11 13-20-16,-7-14-3 15,10-2 0-15,-1-21-2 16</inkml:trace>
  <inkml:trace contextRef="#ctx0" brushRef="#br3" timeOffset="342532.5918">18616 10522 76 0,'6'-26'35'0,"-1"3"-3"15,-5 0 2-15,-1 7-31 16,-6-2 0-16,7 18-1 15,-21-3 1-15,2 20 1 16,-10 9 0-16,-3 19 0 16,-10 8 1-16,1 16-1 15,-6 6-1-15,3 8-1 16,5-3 1-16,12-1-3 15,11-10 1-15,11-9-1 16,15-16-1-16,14-14 0 16,8-16 2-16,11-14-2 15,5-13 1-15,-1-9-1 16,-4-6 2-16,-11-6-2 0,-9 0 2 15,-14 2 0-15,-14 7-1 16,-17 4 1-16,-10 11-2 16,-7 3-3-16,1 11-3 15,-3-6-19-15,16 11-13 16,9-10-1-16,16 1 2 15,20-2-2-15</inkml:trace>
  <inkml:trace contextRef="#ctx0" brushRef="#br3" timeOffset="342698.6012">18994 10798 105 0,'-20'12'38'0,"-10"-10"0"15,5 0-4-15,-3-2-38 0,7-9-4 16,21 9-25-16,4-18-5 15,14 8 2-15,3-10-1 16</inkml:trace>
  <inkml:trace contextRef="#ctx0" brushRef="#br3" timeOffset="342901.6129">19254 10591 88 0,'-9'23'36'16,"-14"-5"0"-16,2 15 2 15,-8-4-31-15,5 8-1 16,2-3-1-16,11-1-1 15,8-5-1-15,15-9-1 16,13-7-2-16,12-17-3 0,20-3-6 16,-2-19-26-16,21-6-2 15,-10-14-1-15,8 0-1 16</inkml:trace>
  <inkml:trace contextRef="#ctx0" brushRef="#br3" timeOffset="343053.6216">19463 10513 101 0,'-58'66'37'15,"8"17"0"-15,8-5-3 16,16 0-34-16,16-1-7 16,10-16-30-16,22-10 0 15,10-20-1-15,19-9-1 16</inkml:trace>
  <inkml:trace contextRef="#ctx0" brushRef="#br3" timeOffset="343382.6404">19833 10679 91 0,'-25'0'37'0,"2"13"0"15,-2 0 1-15,6 11-28 16,-5 6-4-16,7 11-2 15,0 2-1-15,9 2-1 16,6-3 0-16,9-4-2 16,10-11 1-16,9-11-2 15,10-13 2-15,3-17 1 0,3-13-1 16,1-10 2-16,-8-6-2 15,-4-9 0-15,-13 0-1 16,-9-1-1-16,-9 10-3 16,-11 6-1-16,-1 25-9 15,-20-3-23-15,5 26-2 16,-6 2-1-16,12 16 1 15</inkml:trace>
  <inkml:trace contextRef="#ctx0" brushRef="#br3" timeOffset="346534.8207">20454 10825 91 0,'2'-19'36'0,"6"6"1"16,-9-8 0-16,4 7-31 15,-1-2-2-15,1 4 0 16,-3 12 0-16,-12 3-1 0,-7 17-1 16,-8 15-2-1,-12 7 0-15,-3 7-3 0,-2 7 0 16,-2-5-3-16,11 4-6 15,-6-19-26-15,25-4 0 16,1-21 0-16,15-11 0 16</inkml:trace>
  <inkml:trace contextRef="#ctx0" brushRef="#br3" timeOffset="346694.8298">20231 10954 81 0,'3'-29'39'16,"4"10"-1"-16,-11-2 0 16,4 21-26-16,8-14-4 15,5 18-3-15,-2 4-1 16,8 6-3-16,2 5-4 15,5-3-7-15,14 8-27 16,-4-7-2-16,9 3 0 0,-2-7-2 16</inkml:trace>
  <inkml:trace contextRef="#ctx0" brushRef="#br3" timeOffset="346911.8422">20965 10699 93 0,'-20'6'36'15,"-10"8"-1"-15,3 14 2 16,-1 6-34-16,2 7-2 16,5 2 0-16,8 0-2 15,8-3-2-15,12-11-4 0,20 0-10 16,4-21-21-16,18-8 4 15,1-18-4-15,15-2 4 16</inkml:trace>
  <inkml:trace contextRef="#ctx0" brushRef="#br3" timeOffset="347158.8564">21252 10762 95 0,'-33'13'36'16,"7"16"1"-16,-9-3 1 16,15 11-31-16,-3-3-2 15,14-1-3-15,12-4 0 16,10-5-1-16,9-7 0 15,11-8-2-15,2-11 2 16,0-5 0-16,3-9 0 0,-10-6 2 16,-2-6-2-16,-14-2 0 15,-6-5-2-15,-10-3-1 16,-2 3-5-16,-9-12-11 15,7 16-20-15,-6-6 0 16,14 9-1-16,-1 0 0 16</inkml:trace>
  <inkml:trace contextRef="#ctx0" brushRef="#br3" timeOffset="347609.8822">21771 10251 92 0,'6'-17'38'16,"-6"17"2"-16,-6-19-4 15,6 19-29-15,0 0-3 16,0 0 1-16,-16-8 0 15,16 8 0-15,-17 18-3 16,9-2 0-16,-5 4-1 16,4 3 1-16,-1 4-2 15,2 3 3-15,4 0-3 0,8-1 1 16,5-6 0-16,13-5 0 15,14-15-1-15,11-8 0 16,9-11-1-16,11-7 0 16,3-6-1-16,-3-7-5 15,1 7-3-15,-19-13-29 16,-1 13 1-16,-22-3-1 15,-4 11 1-15</inkml:trace>
  <inkml:trace contextRef="#ctx0" brushRef="#br3" timeOffset="347767.8912">22082 10200 116 0,'-31'32'38'0,"11"15"3"0,-5-3-5 16,8 7-33-16,3 5-8 15,3-12-12-15,18 15-11 16,-5-15-12-16,16-2 0 15,0-9-2-15,18-2 1 16</inkml:trace>
  <inkml:trace contextRef="#ctx0" brushRef="#br3" timeOffset="348517.9341">23333 10559 64 0,'0'0'36'0,"20"-5"0"0,-20 5 1 16,7 10-17-16,-7-10-10 15,-3 31-2-15,-7-9-3 16,6 7-1-16,-10 2-2 16,5 1-1-16,-1-1 0 15,4-4 0-15,1-7-1 16,2-7 0-16,3-13 1 15,14-3-1-15,1-14 0 16,2-4 1-16,2-8-1 16,0-3 1-16,-1-3-1 15,2 1 0-15,-5 0 1 16,-2 8 0-16,-4 5 0 15,-4 9 0-15,-5 12 0 0,0 0-1 16,0 0 1-16,4 16 0 16,2-4 0-16,3 0 0 15,10-6 1-15,9-7-1 16,5-8 1-16,8-2-1 15,5-6 1-15,1-2 0 16,-2-4 0-16,-4 3 0 16,-5 3 0-16,-10 5 0 15,-9 10-2-15,-6 8 0 16,-7 8 0-16,-7 6 0 15,-2 11-3-15,-5 4 0 16,2 9-4-16,-9-4-7 16,14 17-10-16,-18-17-13 15,10 11-5-15,-15-8-1 0,3 0 2 16</inkml:trace>
  <inkml:trace contextRef="#ctx0" brushRef="#br3" timeOffset="349344.9814">18465 11628 62 0,'27'-28'36'0,"-5"-8"-2"16,2 12 4-16,-13-2-30 0,3 15-1 16,-14 11-1-16,0 0 0 15,-18 9-2-15,-1 17 1 16,-8 10-1-16,0 9-3 15,-6 7 2-15,4 7-2 16,4 1 1-16,3 1-1 16,12-5 1-16,9-1-3 15,11-15 2-15,10-8-1 16,7-12 1-16,4-10-1 15,4-12 0-15,-4-8 0 16,-3-7 0-16,-8-7 0 16,-9 2 0-16,-11-1 0 15,-9 1 0-15,-7 5 0 16,-4 5-2-16,-3 1 0 15,7 3-4-15,0-6-22 0,16 14-11 16,3-13 1-16,18 5-2 16</inkml:trace>
  <inkml:trace contextRef="#ctx0" brushRef="#br3" timeOffset="349517.9913">18978 11768 80 0,'-20'4'40'15,"6"3"-4"-15,-4-11 0 16,8-11-27-16,10 15-42 16,10-27-3-16,13 8 0 15,1-6-1-15</inkml:trace>
  <inkml:trace contextRef="#ctx0" brushRef="#br3" timeOffset="349764.0054">19298 11590 111 0,'-29'16'39'0,"9"10"2"16,-11-8-13-16,11 10-22 16,5 0-3-16,11-1-1 15,8-1 0-15,11-8-3 16,14-6 2-16,17-14-4 15,9-7 2-15,10-13-3 16,9-5-1-16,-6-13-1 0,7 7-23 16,-16-13-10-16,-5 7 1 15,-20-4 0-15</inkml:trace>
  <inkml:trace contextRef="#ctx0" brushRef="#br3" timeOffset="349908.0136">19551 11565 94 0,'-37'58'37'16,"12"6"-1"-16,3-7 1 15,22-3-34-15,7-9-3 16,10-11-8-16,24-8-27 16,-3-17-3-16,14-6 2 15,-1-15-1-15</inkml:trace>
  <inkml:trace contextRef="#ctx0" brushRef="#br3" timeOffset="350531.0492">19938 11595 93 0,'-23'17'41'15,"-9"-3"-2"-15,6 18 1 16,2 1-33-16,2 6-3 16,3 0 0-16,10 6-1 15,3-2 0-15,10-4-3 16,7-6 1-16,8-8-3 15,5-9 3-15,5-12-1 16,5-9 0-16,-2-13 0 16,0-8 0-16,-3-15 0 0,-4-2-1 15,-7-7 2-15,-4-1-2 16,-9 0 0-16,-5 4 0 15,-9 6-1-15,-5 12 0 16,-3 10 0-16,-1 12-2 16,-3 6 1-16,8 13-2 15,-1-2-1-15,19 13-5 16,-4-12-24-16,22 8-1 15,2-13-1-15,19 6 3 16,-7-15 17-16,14 8 9 16,-6-6 7-16,-6-6 7 15,4 7 25-15,-17-9 5 16,1 4 0-16,-18-8 0 15,4 14-17-15,-13-1-7 0,-12-2-2 16,-3 11-4-16,-4 11 1 16,-3 9-2-16,1 8-2 15,3 4 0-15,5 6-1 16,8-2 0-16,9-1-3 15,13-10 2-15,9-14-3 16,10-9 3-16,6-15-1 16,3-13 0-16,-5-8 0 15,-2-12 1-15,-9-5 1 16,-10 0-4-16,-13-4-1 15,-8 9-6-15,-17-5-4 16,3 24-10-16,-23-10-11 16,15 22-7-16,-6 0-4 15,12 12 4-15</inkml:trace>
  <inkml:trace contextRef="#ctx0" brushRef="#br3" timeOffset="351057.0793">21263 11538 77 0,'-17'5'36'0,"-17"10"-2"16,-7 15 3-16,-16 8-34 15,-2 5-3-15,2 1 0 16,-1-2-2-16,15 2-4 15,-2-14-27-15,22-3-1 16,11-17-2-16,12-10 3 16</inkml:trace>
  <inkml:trace contextRef="#ctx0" brushRef="#br3" timeOffset="351216.0884">21015 11662 87 0,'12'-5'40'0,"-12"5"-2"16,-2 16 2-16,-8-1-31 0,15 10-4 15,0-2-2-15,11 2-5 16,13-3 0-16,5-11-24 15,19 3-12-15,2-17-1 16,15 2 0-16,-3-18 1 16</inkml:trace>
  <inkml:trace contextRef="#ctx0" brushRef="#br3" timeOffset="351396.0987">21738 11510 101 0,'-36'6'36'0,"2"14"2"16,-6 0-9-16,6 11-25 15,7 8-3-15,5 4-3 0,8 1-1 16,7-6-8-16,19 1-25 16,3-15-1-16,22-2 0 15,4-16-2-15</inkml:trace>
  <inkml:trace contextRef="#ctx0" brushRef="#br3" timeOffset="351681.115">22147 11485 94 0,'0'0'39'0,"-23"-9"0"15,1 28-1-15,-15 4-32 16,3 17-1-16,2 4-2 16,12 7-1-16,4-2 0 15,14-4-1-15,11-5 0 0,14-8 0 16,8-12 0-16,10-15-3 15,1-14 2-15,1-13 4 16,-4-9-4-16,-7-7 1 16,-7-10 0-16,-9-4-1 15,-4-3-1-15,-14-3-1 16,-3 9-2-16,-8 3-7 15,8 18-25-15,-19 3-5 16,9 18 1-16,-7 4-1 16</inkml:trace>
  <inkml:trace contextRef="#ctx0" brushRef="#br3" timeOffset="352116.1399">22607 11104 77 0,'-14'1'37'0,"-2"17"0"16,-15-2 0-16,6 13-27 15,-7-5-3-15,16 5-1 16,-2-5-2-16,18-3-1 15,13-8-1-15,17-8-1 16,18-12-1-16,9-10-2 16,13-1-4-16,1-14-4 15,4 1-28-15,-11-9 0 16,-2 7 0-16,-22-6-3 15</inkml:trace>
  <inkml:trace contextRef="#ctx0" brushRef="#br3" timeOffset="352267.1485">22797 11106 96 0,'-28'55'36'0,"1"-6"3"16,11 5-2-16,1-7-35 16,14-9-8-16,16-1-31 15,4-13 0-15,12-3 0 16,5-12-3-16</inkml:trace>
  <inkml:trace contextRef="#ctx0" brushRef="#br3" timeOffset="352943.1872">23519 11531 78 0,'-1'-12'39'16,"-7"-3"-3"-16,8 15 2 16,-19-5-32-16,13 16-1 15,-8 2-2-15,0 12 3 0,-4 2-3 16,-1 4 0-16,-2 1 0 15,3 2 0-15,1-7-2 16,6-4 2-16,7-8-2 16,4-15 0-16,0 0-2 15,23-12 0-15,-4-7 1 16,5-8-2-16,0-3 3 15,-1-2-3-15,0-2 3 16,-4 4-2-16,-5 4 2 16,-4 4 0-16,-2 8-1 15,-8 14 1-15,0 0 0 16,0 0-1-16,11 4 0 15,-3 5 1-15,2 2-1 16,4-1 1-16,6-5 0 16,10-2 0-16,1-7 1 0,6-2 0 15,0-5-1-15,3-2 2 16,-6-1-1-16,2 2-1 15,-8 1 0-15,-6 6 0 16,-6 2 0-16,-3 9 0 16,-5 6-1-16,-5 6 0 15,-5 5 0-15,2 2 1 16,-1 8-3-16,-1-4-1 15,8 11-8-15,-13-17-5 16,18 13-19-16,-12-14-7 16,10 0 0-16,-9-11-3 15</inkml:trace>
  <inkml:trace contextRef="#ctx0" brushRef="#br3" timeOffset="355053.3079">22352 8608 65 0,'-14'-17'31'0,"-10"2"-8"15,-3 2 0-15,-14-1-17 16,-6 4-3-16,-12 1 1 15,-4 9 1-15,-13-2-1 16,0 13 3-16,-11 4-2 16,7 13 2-16,-5 7 0 0,6 15-2 15,1 4 1-15,17 11-3 16,4 1 0-16,20 6-1 15,11 4 1-15,18 0-3 16,22-1 0-16,15 0 1 16,22 1-1-16,21-2 2 15,16-2-2-15,13-9 1 16,12-11 0-16,5-14 0 15,3-21-1-15,-2-20 1 16,-5-29-1-16,-9-24-1 16,-15-28 1-16,-17-14-1 15,-26-15 2-15,-26-6-1 16,-31-5-1-16,-28 2 1 15,-27 6-1-15,-29 12-1 0,-25 23-4 16,-27 6-28-16,-7 30-5 16,-15 17 2-16,-4 28-2 15</inkml:trace>
  <inkml:trace contextRef="#ctx0" brushRef="#br3" timeOffset="355887.3556">13573 9030 22 0,'7'-17'30'15,"-5"-3"1"-15,-5 5 2 16,3 15-14-16,-34-27-8 0,15 26-3 15,-13-2-1-15,0 17-2 16,-8 6 0-16,-4 15-1 16,-5 10-1-16,8 18 2 15,-7 5 0-15,10 11 0 16,6 9-1-16,15 8 2 15,13 1-2-15,22-1 0 16,18-6-2-16,22-9 1 16,17-13-3-16,18-17 2 15,9-28-2-15,2-28 0 16,-3-29 1-16,-7-31-2 15,-8-25 1-15,-19-22-1 16,-21-15 1-16,-26-6 0 16,-28 0 0-16,-25 6-2 0,-28 13 0 15,-19 17-1-15,-12 28-1 16,-1 17-4-16,13 41-29 15,7 16 0-15,29 28-2 16,24 10-1-16</inkml:trace>
  <inkml:trace contextRef="#ctx0" brushRef="#br3" timeOffset="357765.463">18725 12410 50 0,'19'-22'36'16,"-2"11"-1"-16,-17 11-1 15,0 0-12-15,0 0-20 16,-22 25 1-16,-2-3 0 16,-5 15 1-16,-12 4 0 15,-1 18 0-15,-7 7 1 16,3 16-1-16,2 3-1 15,4 3-1-15,11-3 0 16,11-4 0-16,14-15-1 16,20-12-1-16,18-24 0 15,13-22 0-15,14-20 0 16,4-14 0-16,-2-13 0 15,-4-10 0-15,-13-3 1 0,-16-1-1 16,-19 8-1-16,-20 8 0 16,-15 11 1-16,-18 7-1 15,-10 12-1-15,0 5 0 16,3 10-4-16,4-8-4 15,25 13-26-15,5-12-1 16,26 7-2-16,8-18 2 16</inkml:trace>
  <inkml:trace contextRef="#ctx0" brushRef="#br3" timeOffset="357931.4725">19118 12780 91 0,'0'0'37'0,"0"0"-1"0,-13 0 0 16,13 0-35-16,-7-23-4 15,8 3-4-15,20 0-28 16,-6-8-1-16,14 7-1 16,1-7 0-16</inkml:trace>
  <inkml:trace contextRef="#ctx0" brushRef="#br3" timeOffset="358156.4854">19461 12575 79 0,'-13'16'38'15,"-1"10"-1"-15,-12-5 1 16,2 9-31-16,0-1-4 15,3 6 1-15,4-4 0 16,9 5-1-16,5-7 0 0,13-5-1 16,11-11-1-16,19-12 0 15,12-9-2-15,10-14-3 16,13-6-1-16,-4-23-17 15,13 11-16-15,-12-17 0 16,-1 8-2-16,-20-4 4 16</inkml:trace>
  <inkml:trace contextRef="#ctx0" brushRef="#br3" timeOffset="358315.4945">19815 12542 96 0,'-41'61'37'16,"-6"-5"2"-16,15 11-2 15,-2-9-34-15,19-3-1 16,14-8-3-16,10-9-3 0,20 1-15 15,-1-24-19-15,21-3 1 16,-2-15-2-16,15-8 1 16</inkml:trace>
  <inkml:trace contextRef="#ctx0" brushRef="#br3" timeOffset="358920.5291">20096 12659 91 0,'-41'14'39'16,"6"21"2"-16,-5-2-2 15,13 7-32-15,-2 8-3 16,12 1-1-16,5-6-1 16,16-3-1-16,7-10 0 0,14-11-1 15,7-17 0-15,9-11 0 16,2-16-1-16,-1-7 1 15,-1-6-1-15,-6-7 0 16,-10-1 1-16,-7 0-1 16,-13 3 0-16,-5 4 0 15,-7 8 1-15,-4 2-1 16,-1 10 0-16,-4 5 1 15,7 8-1-15,9 6 0 16,0 0 1-16,0 0 0 16,22 6-1-16,1-3 1 15,9 1-1-15,8-2 1 16,3-3 1-16,4-1-1 15,-1-2 1-15,-4 0 0 0,-8-1 1 16,-3-1 0-16,-10 3-1 16,-7 3 1-16,-14 0-1 15,3 16 1-15,-14 0-2 16,-3 9 1-16,-2 6 0 15,-3 4-1-15,5 3 1 16,4 0-1-16,6-4 1 16,8-7-1-16,12-9 0 15,6-11 1-15,13-13-1 16,8-8-1-16,2-8 1 15,-5-8 0-15,-2-2 0 16,-6-5 0-16,-10 2 0 16,-12 4-1-16,-12 2 0 0,-14 2-2 15,-5 7-1 1,-7-2-6-16,11 17-24 0,-11-5-5 15,13 12-1-15,0-4-2 16</inkml:trace>
  <inkml:trace contextRef="#ctx0" brushRef="#br3" timeOffset="359973.5893">21273 12643 53 0,'-10'-16'35'0,"10"16"0"15,-29-17 0-15,9 21-16 16,-11-3-13-16,5 10 0 15,-9 5-1-15,8 10 0 16,-3 4-1-16,8 10 0 16,6-1-1-16,7 4 0 15,13-5-1-15,9-4 0 16,10-8-1-16,9-10 0 15,7-15-1-15,3-12 1 16,1-10-1-16,-2-8 0 16,-6-7 1-16,-7-4-1 0,-10-3 0 15,-10 1-1 1,-5 6 0-16,-10 1-1 0,-2 8-1 15,-6 4-2-15,3 14-2 16,-8-2-15-16,20 11-15 16,-14 11 0-16,19 8-2 15,0-7 2-15</inkml:trace>
  <inkml:trace contextRef="#ctx0" brushRef="#br3" timeOffset="360409.6143">22064 12651 76 0,'-20'15'37'16,"-10"4"0"-16,-1 12 0 16,-12 10-27-16,0 7-8 15,-1 2-2-15,0 1-2 16,9 0-3-16,-1-13-5 15,22-1-8-15,-3-27-1 16,17-10 3-16,16-7 7 16,6-14 4-16,-2-12 4 15,-1-5 4-15,3 3 6 16,-18-12 8-16,12 21 3 0,-21-11-1 15,10 23-7-15,-13 2-3 16,8 12-3-16,0 0-1 16,7 28-1-16,7-6-2 15,8 0-2-15,13 4-5 16,1-16-23-16,23 7-10 15,-5-13-1-15,15 0-1 16,-8-17 1-16</inkml:trace>
  <inkml:trace contextRef="#ctx0" brushRef="#br3" timeOffset="360620.6263">22719 12633 86 0,'-25'17'38'0,"5"13"0"15,-13-1 0-15,10 11-33 16,-8 4-2-16,5-1-1 16,6 1-4-16,2-11-5 15,18 4-29-15,2-19-1 16,23-3 0-16,3-23-1 15</inkml:trace>
  <inkml:trace contextRef="#ctx0" brushRef="#br3" timeOffset="360890.6418">22947 12668 95 0,'-16'7'37'16,"-4"13"2"-16,7 17-1 0,-6-3-34 16,10 10-1-16,6-3-1 15,7-2 0-15,8-6-1 16,4-5 0-16,6-12 0 15,4-10-1-15,1-14 1 16,0-9 0-16,-2-11 1 16,-4-7-2-16,-3-5 1 15,-7-5 0-15,-4-2-1 16,-8 3-2-16,-2 10-2 15,-9 0-5-15,10 19-28 16,-15 0-3-16,17 15 0 16,-16 4 0-16</inkml:trace>
  <inkml:trace contextRef="#ctx0" brushRef="#br3" timeOffset="365597.911">23262 12065 69 0,'0'0'35'16,"0"0"-1"-16,0 0 2 15,-4 13-30-15,0 4-2 16,-1 1-1-16,0 7 1 15,-1-3-1-15,3 6 0 16,3-4-1-16,2-2-1 16,3-4 0-16,5-5 0 15,4-6-1-15,5-4 0 16,4-5 0-16,1-2 0 0,2-4 0 15,5-3 0-15,-1-1-2 16,-2-6-2-16,7 8-6 16,-13-17-26-16,8 6 1 15,-7-6-2-15,6 6 2 16</inkml:trace>
  <inkml:trace contextRef="#ctx0" brushRef="#br3" timeOffset="365810.9232">23533 12038 82 0,'-13'8'38'0,"-8"-2"-1"0,12 6 1 16,-15-1-32-16,10 9-2 15,-1 7-1-15,2 9 0 16,1 5-1-16,4 8-1 15,8 2-6-15,1-8-28 16,18 7-4-16,1-20-1 16,17 3-1-16</inkml:trace>
  <inkml:trace contextRef="#ctx0" brushRef="#br3" timeOffset="366544.9652">24047 12497 90 0,'-2'-18'35'0,"2"18"2"16,-12 3-8-16,3 14-23 15,-9 5-2-15,2 7 0 16,-9 4-1-16,0 6-2 16,2-2 1-16,4-3-1 15,-1-7 0-15,7-4 1 16,9-11-1-16,4-12-1 15,16-9 1-15,3-12-1 16,7-9 1-16,5-6-1 16,2-6 1-16,-3-1 1 15,-4 0-3-15,0 4 2 16,-9 7-2-16,-5 6 4 15,-5 10-4-15,-7 16 4 16,0 0-3-16,0 0 1 0,-9 16 0 16,10-1 1-16,8-1-1 15,6-3 0-15,7-6 0 16,7-5 0-16,8-8-1 15,0-6-1-15,3-3 1 16,1-1 0-16,-8 2 0 16,-3 1 0-16,-4 6 1 15,-6 9-1-15,-7 11 2 16,-6 11 0-16,-7 9-1 15,0 6-1-15,-5 5 0 16,4 5 0-16,-1-2-1 16,4-3-4-16,7 1-7 15,-6-22-21-15,22 4-6 16,-5-15-1-16,12 1-1 15</inkml:trace>
  <inkml:trace contextRef="#ctx0" brushRef="#br3" timeOffset="366717.9751">24806 12813 110 0,'-11'4'41'0,"11"-4"1"16,-26 6-2-16,26-6-38 16,-15-10-4-16,8-7-5 15,7 17-11-15,2-36-8 16,6 21-15-16,-8-7-1 15,5 8-2-15,-8-2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5T00:04:12.13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5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05T00:08:12.652"/>
    </inkml:context>
  </inkml:definitions>
  <inkml:trace contextRef="#ctx0" brushRef="#br0">1445 949 58 0,'0'0'37'0,"4"-43"0"16,-4 43 1-16,0 0-20 15,0 0-11-15,0 0-3 16,0 0 1-16,0 0-1 15,0 0 0-15,6 49-3 16,-4 14 1-16,-4 12-2 16,0 17 0-16,-3 10 1 15,-2 4-3-15,-5-2 1 0,3-17-3 16,3-12-5-16,-4-24-27 15,15-17-1-15,-5-34 1 16,19-9-2-16</inkml:trace>
  <inkml:trace contextRef="#ctx0" brushRef="#br0" timeOffset="535.0306">1312 1011 99 0,'0'0'40'15,"-38"-49"1"-15,38 49-3 0,0 0-35 16,-15-61-1-16,15 61 0 16,0 0 0-16,69-51 1 15,-21 36-2-15,1-1 1 16,10 0-1-16,2-1 0 15,5 1-1-15,2 2 0 16,0 5 0-16,0 5 0 16,-4 5-1-16,-5 6 1 15,-45 9 1-15,78 28-2 16,-25 23 2-16,-41 25-2 15,-24 17 2-15,-17 7-1 16,-3-3 0-16,-6-16-2 16,13-29 1-16,0-17 2 15,11-14-2-15,0-18 2 0,0-19-1 16,20-13 1-16,-4-20 1 15,3-13-1-15,5-13 1 16,-24 59-2-16,29-65 2 16,-29 65 0-16,26-69-1 15,-26 69 1-15,32-60-1 16,-32 60 1-16,22-40-2 15,7 18 1-15,-3 19-1 16,-4 24-1-16,-4 17 0 16,-6 15-3-16,2 18 0 15,-5 5-1-15,-6-11-5 16,17-3-28-16,-11-17-3 15,14-10 1-15,-2-16-1 16</inkml:trace>
  <inkml:trace contextRef="#ctx0" brushRef="#br0" timeOffset="866.0495">2673 1335 96 0,'5'26'39'0,"-5"-3"1"16,14 1-1-16,1-9-35 15,15-8 0-15,5-12 0 16,9-9-1-16,3-12 0 16,2-9-1-16,-49 35-1 15,50-46 0-15,-50 46 1 16,34-49-1-16,-34 49 0 15,19-44-1-15,-24 8 2 0,-9 21-1 16,-19 16-1-16,-5 21 1 16,-14 13-2-16,5 19 2 15,1 8-2-15,22 7 0 16,21-10-4-16,14-14-3 15,30-13-30-15,14-22-4 16,24-10 1-16,4-15-3 16</inkml:trace>
  <inkml:trace contextRef="#ctx0" brushRef="#br0" timeOffset="1785.1021">4663 1185 82 0,'0'0'37'15,"4"-46"-1"-15,-4 46 2 16,0 0-33-16,-31-30 0 16,-8 25 0-16,-3 16-2 15,-15 16 2-15,-1 8-3 16,2 16 1-16,2 1-2 15,12 9 1-15,22-11-1 16,18-4 1-16,9-14 0 16,15-9-1-16,9-12 0 15,12-14 0-15,8-6 1 16,4-19-1-16,1-3 1 15,2-14-1-15,-3-1 0 16,-55 46-1-16,47-55 2 16,-47 55-2-16,41-53 2 0,-41 53-2 15,25-52 0-15,-25 52-1 16,27-26 1-16,-17 18 0 15,-6 25-2-15,-5 21 1 16,-1 28-1-16,-1 23 1 16,-5 23 0-16,4 21-1 15,2-9 1-15,-4 2-1 16,-3-7 2-16,-11-9-1 15,-5-15 1-15,-11-13 0 16,-3-21 0-16,-7-14 0 16,-1-21-2-16,-2-28-3 15,8-15-8-15,-1-37-25 16,18-7-2-16,0-30 0 15,24-5-1-15</inkml:trace>
  <inkml:trace contextRef="#ctx0" brushRef="#br0" timeOffset="2186.125">5310 1158 107 0,'16'-5'39'0,"-16"5"1"15,0 0-2-15,-30 20-34 16,1-3 0-16,-6 6-2 16,-5 9 1-16,0 6-2 15,2 5 1-15,4-3-1 0,11 7 0 16,9-7 0-16,13-4 0 15,10-12 0-15,18-11-1 16,11-11 1-16,9-14 0 16,6-10 0-16,10-16 0 15,-3-4 0-15,-3-8-1 16,-57 50 1-16,46-53-1 15,-46 53 1-15,25-55-1 16,-25 55 1-16,5-42-2 16,-25 8 0-16,-8 22 0 15,-16 4-1-15,3 16-1 16,-7 1-4-16,10 3-5 15,26-4-26-15,12-8-2 16,0 0 3-16,48-18-5 16</inkml:trace>
  <inkml:trace contextRef="#ctx0" brushRef="#br0" timeOffset="2406.1376">6015 637 113 0,'50'-36'40'0,"-50"36"1"15,0 0-1-15,5 33-38 16,-25 38 1-16,-19 29-3 16,-5 27 2-16,1 5-5 15,5 0 0-15,19-10-16 16,9-27-20-16,33-44-1 0,2-19 0 15,25-17 0-15</inkml:trace>
  <inkml:trace contextRef="#ctx0" brushRef="#br0" timeOffset="2698.1543">6828 928 106 0,'11'-70'40'0,"-11"70"1"16,-13-63-1-16,13 63-35 0,0 0-1 15,-54-51-2-15,54 51 1 16,-63 8-2-16,48 14 0 15,-57 38 0-15,-12 25-2 16,13 18 1-16,11 14-3 16,10-1-10-16,28-6-27 15,17-21 0-15,31-34-1 16,-3-20-1-16</inkml:trace>
  <inkml:trace contextRef="#ctx0" brushRef="#br0" timeOffset="2887.1651">6359 1266 130 0,'-9'-10'43'0,"9"10"-1"16,0 0-2-16,23 0-40 15,2-9 0-15,12-8 0 16,-37 17-11-16,58-23-27 15,-58 23-2-15,82-30-2 16,-30 17 1-16</inkml:trace>
  <inkml:trace contextRef="#ctx0" brushRef="#br0" timeOffset="3538.2024">7841 661 101 0,'-43'-59'40'0,"43"59"-1"15,0 0-1-15,0 0-36 16,0 0 0-16,-54 22 1 0,54-22 0 16,-13 54 0-16,5 29 0 15,1 17-1-15,4 6 1 16,-6 2-1-16,2-4 0 15,-4-17-1-15,5-18-1 16,6-36 0-16,5-13 0 16,4-13 1-16,2-14-1 15,7-9 0-15,-2-9 0 16,3-9 1-16,-19 34 0 15,0 0 0-15,31-63-1 16,-31 63 1-16,26-44-1 16,-26 44 1-16,0 0-1 15,54-60 0-15,-54 60-1 16,0 0 0-16,63-33 1 0,-38 29-1 15,21 0 0-15,-2 13 0 16,-8 11 0-16,-14 12 0 16,-9 7 1-16,-24 4-1 15,-12-1 1-15,-14-9 0 16,-8-1-1-16,0-10-1 15,0-8-3-15,13-10-5 16,0-15-27-16,28-8-3 16,7-12 1-16,22-1-2 15</inkml:trace>
  <inkml:trace contextRef="#ctx0" brushRef="#br0" timeOffset="3967.2269">8413 1097 73 0,'0'0'39'16,"0"0"-1"-16,60-5 2 16,-60 5-15-16,0 0-18 15,-19 17-1-15,-13 3-1 16,-20 2-1-16,1 8 0 15,-7-3-2-15,11 7 1 16,8-4-2-16,19 0 0 16,12-8 0-16,10-8-1 15,15-7 0-15,11-12 0 16,10-5 1-16,10-11-1 15,-48 21 0-15,57-27 0 0,-57 27 1 16,54-38-1-16,-54 38 1 16,58-34-1-16,-58 34 1 15,0 0-1-15,58-46 2 16,-58 46-2-16,14-13-2 15,-7 23 2-15,-21 8-2 16,2 13 1-16,-6 6-2 16,5 6 0-16,10-5-2 15,15-19-1-15,25-17-10 16,-37-2-22-16,49-25-2 15,-49 25 1-15,79-47 1 16</inkml:trace>
  <inkml:trace contextRef="#ctx0" brushRef="#br0" timeOffset="4177.2389">9085 766 113 0,'45'-79'42'0,"-45"79"1"16,0 0-1-16,0 0-38 15,0 0-1-15,0 0 0 16,-43 75-2-16,5 31 0 15,-5 8-2-15,7 2-1 16,17-15-2-16,15-22-4 16,27-30-19-16,5-37-13 15,21-21-2-15,-49 9 2 16,57-38-2-16</inkml:trace>
  <inkml:trace contextRef="#ctx0" brushRef="#br0" timeOffset="4359.2493">9443 782 116 0,'0'0'43'0,"47"-73"0"15,-47 73-2-15,0 0-35 16,0 0-2-16,0 0-2 16,24-1-2-16,-52 74-3 15,-7 37-2-15,2 10-25 16,-9-3-9-16,13-15-5 15,8-28 1-15,16-25-1 16</inkml:trace>
  <inkml:trace contextRef="#ctx0" brushRef="#br0" timeOffset="5049.2888">10476 1085 93 0,'0'0'40'15,"14"-54"1"-15,-14 54-1 16,0 0-32-16,0 0-3 16,-29-15-1-16,-12 26-1 15,-8 21 0-15,-11 8-2 16,8 6 1-16,2 6-1 15,21-2 0-15,17-15 0 16,32-23 0-16,15-19 1 16,-35 7-1-16,51-23 1 15,-51 23-1-15,73-37 0 16,-73 37 0-16,73-45 0 15,-73 45 1-15,70-44-2 0,-70 44 0 16,57-38 0-16,-57 38 0 16,47-3-2-16,-25 16 1 15,-16 24 0-15,-15 22 0 16,-30 23 0-16,-11 22 0 15,-8 8 0-15,3 12 1 16,13-30 0-16,4-12-1 16,8-17 2-16,13-13-2 15,10-23 2-15,12-19-1 16,14-20 1-16,11-25-2 15,17-12 1-15,8-15 1 16,8-9-3-16,4-12 1 16,4 6-3-16,-5-7-3 15,1 9-13-15,-67 75-18 16,52-76-2-16,-52 76-1 0,50-65-1 15</inkml:trace>
  <inkml:trace contextRef="#ctx0" brushRef="#br0" timeOffset="5459.3122">11097 1010 108 0,'0'0'42'15,"45"-33"0"-15,-45 33 0 16,0 0-36-16,-15 10-3 15,5 19 0-15,-12 6-1 16,3 6-1-16,0 11 0 16,4-2 0-16,2-9-1 0,13-2 1 15,15-20-1-15,8-15 1 16,10-6 1-16,4-15-2 15,-37 17 0-15,52-28 0 16,-52 28 0-16,47-44 0 16,-47 44 0-16,57-46 0 15,-57 46 0-15,52-51 0 16,-52 51 0-16,48-43 0 15,-48 43 0-15,0 0 0 16,0 0 0-16,27-30 0 16,-27 30 0-16,3 32-2 15,-10 8-5-15,-5 5-9 16,14 9-17-16,-6 2-10 0,15-12 1 15,10-23-1-15,14-9 1 16</inkml:trace>
  <inkml:trace contextRef="#ctx0" brushRef="#br0" timeOffset="5909.338">12222 1288 107 0,'0'0'42'0,"0"0"0"16,-6 23-1-16,-10 0-40 16,-16 3-1-16,-2 14-7 15,-16-3-28-15,11 14-5 16,-9-8-1-16,17 2-1 15</inkml:trace>
  <inkml:trace contextRef="#ctx0" brushRef="#br0" timeOffset="7025.4018">13597 843 86 0,'-37'-58'38'0,"37"58"1"16,0 0 0-16,0 0-36 16,0 0 2-16,0 0-1 15,0 0 1-15,0 0-1 16,0 0 1-16,-34 53-2 0,16 21 0 15,7 8 0-15,-7 4-2 16,9 7 1-16,-9-8-3 16,11-17 2-16,0-28-1 15,12-23 0-15,-5-17 0 16,17-23 0-16,-17 23 1 15,0 0 0-15,14-65 1 16,-14 65-2-16,10-76 1 16,-4 29-1-16,-3-9 1 15,3-5-1-15,3-2 0 16,0-4 1-16,0 1-2 15,4-2 2-15,3 7-1 16,5 2 0-16,-5 4 0 0,6 4-1 16,-22 51 1-16,44-75 0 15,-44 75 0-15,0 0-1 16,66-44 1-16,-66 44 0 15,0 0 0-15,32 58 0 16,-32-58 0-16,-8 76 1 16,8-76-1-16,-28 90 0 15,8-42-2-15,20-48-1 16,-46 86-6-16,46-86-22 15,-48 68-11-15,48-68-1 16,-34 52 0-16,34-52 1 16</inkml:trace>
  <inkml:trace contextRef="#ctx0" brushRef="#br0" timeOffset="7495.4287">14131 936 76 0,'50'-7'40'0,"-50"7"0"16,0 0 2-16,0 0-21 16,0 0-16-16,0 0 0 15,0 0 1-15,0 0-1 16,-73-10-1-16,73 10-1 15,-75 23 1-15,-2 2-3 16,2 12 2-16,2 5-3 16,23 7 0-16,14 0 0 0,30-4 0 15,21-22 0-15,29-13 0 16,-44-10 0-16,60-8 0 15,-60 8 0-15,64-25 0 16,-64 25 0-16,73-37 0 16,-73 37 0-16,66-42 0 15,-66 42 0-15,59-38 0 16,-59 38 0-16,0 0 0 15,53-38 0-15,-53 38 0 16,0 0 0-16,5 12 0 16,-15 16-3-16,1 13 0 15,4 1-4-15,9-3-3 16,26-13-8-16,-30-26-6 15,51 3-11-15,-51-3-6 16,81-17 1-16,-81 17 1 0</inkml:trace>
  <inkml:trace contextRef="#ctx0" brushRef="#br0" timeOffset="7987.4568">14649 1040 100 0,'0'0'40'0,"52"-40"3"16,-52 40 1-16,0 0-27 16,0 0-12-16,0 0-1 15,0 0-2-15,-14-29-2 16,-32 60 0-16,-18 12 0 15,4 7 0-15,4 5 0 16,24 2 0-16,12-9 0 16,28-15 0-16,27-29 0 0,7-10 0 15,-42 6 0-15,56-21 0 16,-56 21 0-16,56-43 0 15,-56 43 0-15,64-54 0 16,-64 54 0-16,50-59 0 16,-50 59 0-16,47-50 0 15,-47 50 0-15,0 0 0 16,28-34 0-16,-24 60 0 15,-10 22 0-15,-11 34 0 16,-14 25 0-16,2 23 0 16,-8 10 0-16,9 1 0 15,4-31-3-15,-4-6 2 16,3-21 0-16,-2-11 1 15,3-21 0-15,-4-11 0 16,-1-26 0-16,-4-13 0 0,0-15 0 16,-1-20-1-16,2-15 0 15,2-19 0-15,4-9-2 16,6-9 2-16,14 2-3 15,8-5-2-15,23 7-11 16,-4-4-9-16,28 20-9 16,-4 11-4-16,16 14-2 15,1 3 1-15</inkml:trace>
  <inkml:trace contextRef="#ctx0" brushRef="#br0" timeOffset="8445.483">15032 1164 123 0,'-7'13'41'16,"-11"-3"2"-16,4 2-10 16,14-12-29-16,0 0-1 15,17 5-1-15,-17-5 0 16,0 0 0-16,64-17 0 15,-64 17-2-15,54-26 0 16,-54 26 0-16,60-31 0 16,-60 31 0-16,56-43 0 15,-56 43 0-15,47-46 0 16,-47 46 0-16,0 0 0 15,23-52 0-15,-23 52 0 16,0 0 0-16,-34-1 0 16,-30 23 0-16,0 14 0 0,-2 9 0 15,17 15 0-15,17-7 0 16,41-9 0-16,43-26 0 15,-52-18 0-15,95-9-7 16,-36-4-11-16,13-2-4 16,-7-7-8-16,16-4-8 15,-4-2-7-15</inkml:trace>
  <inkml:trace contextRef="#ctx0" brushRef="#br0" timeOffset="10557.6038">16637 708 98 0,'0'0'41'0,"0"0"0"16,0 0-1-16,39-56-38 16,-39 56-1-16,51-30 1 15,-51 30-1-15,63-25 0 16,-63 25 0-16,67-10-1 15,-67 10 0-15,55 7 0 16,-55-7 0-16,0 0 1 16,55 53-1-16,-55-53 1 15,-2 60-1-15,2-60 0 0,-42 64 1 16,-16 28 0-16,-15 7 0 15,-9-4-1-15,6-10 1 16,14-21-1-16,27-15 2 16,28-21-1-16,38-21 0 15,-31-7 1-15,64-10-1 16,-64 10 1-16,92-27-1 15,-37 11 0-15,9 4 0 16,-1-5 0-16,3 4-3 16,-2-1 0-16,-1 3-6 15,1-1-22-15,-41 6-10 16,90-4-2-16,-21 5-1 15,-9 13 0-15</inkml:trace>
  <inkml:trace contextRef="#ctx0" brushRef="#br0" timeOffset="10723.6133">17839 1168 113 0,'0'0'42'0,"0"0"0"15,56-17-6-15,-56 17-52 16,0 0-23-16,0 0-2 15,0 0 0-15,0 0-1 16</inkml:trace>
  <inkml:trace contextRef="#ctx0" brushRef="#br1" timeOffset="15466.8846">17164 1543 36 0,'-11'0'28'0,"2"0"4"0,-5-1-10 16,14 1-6-16,-31 11-3 16,15-3-2-16,-13 0-2 15,4 5-1-15,-15-6-3 16,4 7 0-16,-14-5-1 15,-2-1 0-15,-11-2-1 16,-1 2-2-16,-8-5 1 16,-5 2-2-16,-5 2 3 15,-7 1-4-15,-4 1 3 16,-6 5-3-16,-3 0 2 15,-7 2 0-15,-2-1-1 16,-5 0 1-16,-1 0-1 16,-1-3 0-16,-4-5 1 15,5-4-1-15,2-2 0 0,2-1 0 16,-2-1 1-16,1-1-1 15,-3 1 0-15,2-1 0 16,-1 5 0-16,-5-1 0 16,-3 4 1-16,-3 0-1 15,-6 2 0-15,-5-1 0 16,0 2 0-16,-1-3 0 15,-6-3 0-15,2-2 0 16,-1 0 0-16,4-3 1 16,2 0-1-16,2-1-1 15,-1 0 2-15,-2-2-1 16,4 2 0-16,2 3 0 15,-4 0-1-15,1 6 1 16,-10-3 0-16,-2 4 1 16,3-4-1-16,-4 4 0 0,-7-3 0 15,-1 0 1-15,0-1-1 16,-3-3 1-16,5 0-1 15,-5-1 1-15,1 2-1 16,-1-1 0-16,5 0 0 16,-2 2 0-16,-6-1 0 15,4 4 0-15,-1-3 1 16,2 0-1-16,-4 0 0 15,0-4 0-15,-5 2 1 16,3-3-1-16,-1-2 1 16,-3 1-1-16,-2-3 0 15,-4 0 1-15,-1 1-1 16,-2 2 1-16,-1 1-1 15,-7 2 1-15,-2 5-1 0,-2-1 0 16,-1 3 0-16,0 1 0 16,2-2 0-16,-1 2-1 15,5-4 1-15,2-1 0 16,9-2-1-16,1-4 0 15,3 1 1-15,7-2-1 16,3 1 1-16,5-3-1 16,-2 5 1-16,3-1-1 15,0 2 1-15,7 2 0 16,0-2 0-16,-1 2-1 15,2-1 1-15,0 0 0 16,6 0 1-16,6-1-1 16,-4 0 0-16,3 1 1 15,1 1-1-15,4 1 0 0,3 3 1 16,5 2-1-16,3 1 1 15,0 2-1-15,15 0 1 16,9 0-1-16,18-5 0 16,10-4-2-16,18 6-8 15,4-17-28-15,29 4 0 16,6-8 0-16,9 14-3 15</inkml:trace>
  <inkml:trace contextRef="#ctx0" brushRef="#br2" timeOffset="72640.1548">3431 2724 79 0,'-13'-6'37'0,"0"19"-1"16,3 17 1-16,-6-3-33 15,2 14 0-15,1 6-1 16,6 9 0-16,-2 1-1 16,5 1 2-16,1-5-2 15,2-5 2-15,0-11-2 16,3-7 1-16,0-14 0 15,-2-16-1-15,0 0 1 0,12-29-1 16,-8-9 0-16,6-10-1 16,-3-8 0-16,0-8-1 15,7-5 1-15,-2 1-1 16,4 8 1-16,2 8-1 15,5 10-1-15,1 12-2 16,12 15-3-16,-6-3-10 16,18 27-23-16,-2-1-2 15,13 11 1-15,-3-4-1 16</inkml:trace>
  <inkml:trace contextRef="#ctx0" brushRef="#br2" timeOffset="73016.1763">4172 2680 103 0,'-19'-6'39'0,"-14"-3"1"16,5 26-7-16,-9-6-28 16,-1 13 0-16,-1 10-1 15,0 14-1-15,2 7-1 16,5 4 0-16,6 2-1 15,14-6 1-15,11-6-2 16,11-8 1-16,11-13-1 16,15-15 1-16,8-20-1 15,7-15 0-15,2-13 0 16,6-12-1-16,-4-8 1 15,-2-8 0-15,-9 0-1 0,-7 3 2 16,-7 13-2-16,-8 6 2 16,-8 16-2-16,-8 15 1 15,-6 10-1-15,-10 25 0 16,0 8-1-16,0 9-3 15,6 4 0-15,3-5-7 16,24 13-25-16,-3-28-3 16,28 6 2-16,5-21-2 15</inkml:trace>
  <inkml:trace contextRef="#ctx0" brushRef="#br2" timeOffset="73355.1957">5004 2721 105 0,'-34'-8'40'0,"-4"19"0"0,-19 0 0 15,10 15-35-15,-8 8-2 16,7 7-1-16,7 2 1 16,13 0-2-16,16-8 1 15,18-8-1-15,21-13 0 16,17-15-1-16,12-16 1 15,10-13 0-15,3-14 0 16,1-14 0-16,-2-5 0 16,-11-9-1-16,-8 0 0 15,-12 5 0-15,-11 8 1 16,-10 13-2-16,-11 14 2 15,-10 19-3-15,-13 26 2 16,-3 19 1-16,-5 15-3 16,-3 9-1-16,14 13-7 0,-6-10-28 15,25 6-3-15,6-20 2 16,28-2-5-16</inkml:trace>
  <inkml:trace contextRef="#ctx0" brushRef="#br2" timeOffset="73790.2205">5742 2685 96 0,'-9'23'35'0,"9"-23"2"16,0 0-2-16,14 10-34 15,-14-10-1-15,17-1 0 16,-17 1 0-16,15-7 1 16,-15 7-1-16,10-2 0 15,-10 2 0-15,0 0-2 16,0 0-1-16,0 0-2 0,0 0-2 15,13 7-5-15,-13-7-16 16,0 0-6-16,0 0-1 16,0 0 1-16</inkml:trace>
  <inkml:trace contextRef="#ctx0" brushRef="#br2" timeOffset="74071.2366">5751 2608 97 0,'-4'-12'38'15,"4"12"1"-15,0 0-2 16,0 0-30-16,0 0-3 15,-3 23 0-15,-6 4-2 16,0 9-1-16,-4 8-1 16,-3 4-1-16,-1 9-2 15,-1-3-4-15,17 7-24 16,-8-26-7-16,18-1 0 15,9-25-1-15</inkml:trace>
  <inkml:trace contextRef="#ctx0" brushRef="#br2" timeOffset="74233.2459">5911 2198 107 0,'-39'-31'37'0,"11"22"0"15,2 6-8-15,9-5-53 16,17 8-13-16,0 0-1 15,30 17 1-15,-1-14-1 16</inkml:trace>
  <inkml:trace contextRef="#ctx0" brushRef="#br2" timeOffset="74609.2674">6175 2604 108 0,'-23'17'38'15,"8"8"4"-15,-11-11-4 16,9 9-33-16,3-3-2 15,0 5 0-15,4 2-1 16,1 4 0-16,4-1-1 16,7-3-1-16,8-4 0 15,7-5 1-15,4-8-1 16,9-6 0-16,5-13 1 15,6-9-1-15,2-8 1 16,1-4 0-16,1-6 0 16,-3-1-1-16,-5-1 1 15,-4 4-1-15,-8 8 0 16,-6 7 0-16,-8 12 0 15,-11 7 0-15,2 26 0 16,-10 2-1-16,1 9-1 0,0 3-1 16,6 6-1-16,2-11-9 15,23 7-24-15,-1-25-2 16,25-4-1-16,0-18-2 15</inkml:trace>
  <inkml:trace contextRef="#ctx0" brushRef="#br2" timeOffset="74923.2853">7100 2409 114 0,'-40'-7'40'0,"7"21"1"15,-10-11-2-15,3 13-37 16,11 2 0-16,11 3 0 0,5 0-1 15,13 1 1-15,13 0-2 16,10-2 1-16,6 1 0 16,3 1 0-16,2 1 0 15,-2 1 0-15,-4 1 0 16,-8 5-1-16,-13 4 0 15,-12 5 1-15,-12-1-1 16,-11 0-1-16,-4 3 0 16,-2-8-3-16,6-2-5 15,-3-14-28-15,29 3-2 16,2-20 0-16,27-13-2 15</inkml:trace>
  <inkml:trace contextRef="#ctx0" brushRef="#br2" timeOffset="75107.2959">7480 2580 113 0,'0'0'40'0,"23"-13"1"16,-6-2-2-16,5 2-40 15,15 1-1-15,5-2-4 16,12 13-9-16,-11-12-22 15,8 15-2-15,-16-2 0 16,0 13-1-16</inkml:trace>
  <inkml:trace contextRef="#ctx0" brushRef="#br2" timeOffset="75255.3043">7548 2771 122 0,'-15'29'41'0,"15"-29"1"15,9 14-4-15,23-18-40 16,13-17-12-16,24 11-24 15,4-15-3-15,20 6-1 16,-1-10 0-16</inkml:trace>
  <inkml:trace contextRef="#ctx0" brushRef="#br2" timeOffset="76126.3542">8997 2529 92 0,'-29'-22'37'0,"9"22"1"15,-9-7-7-15,0 22-23 16,-6 1-2-16,1 16-1 16,-3 5-1-16,7 9 0 15,0-2-2-15,11 1 2 16,11-4-2-16,17-14 0 15,17-14-1-15,17-23 0 16,21-20 0-16,16-18-2 0,13-17 2 16,7-16-2-16,-5-13 1 15,-6-5 0-15,-13 4 1 16,-12 7-2-16,-21 8 2 15,-20 15 0-15,-17 21-1 16,-14 22 1-16,-12 23-1 16,-14 28 0-16,-3 21 0 15,0 21 0-15,3 15-1 16,3 11 0-16,15 9-4 15,7-13-8-15,23 10-25 16,0-25 0-16,18 1-3 16,-5-22 0-16</inkml:trace>
  <inkml:trace contextRef="#ctx0" brushRef="#br2" timeOffset="76326.3656">8866 3041 110 0,'-1'-12'41'0,"30"3"-1"16,14-19-1-16,16 4-39 16,23-3-1-16,4-1-3 15,15 11-31-15,-11-3-4 16,-2 16 0-16,-21 0-2 15</inkml:trace>
  <inkml:trace contextRef="#ctx0" brushRef="#br2" timeOffset="76652.3842">9165 3307 111 0,'-30'14'40'16,"22"2"0"-16,8-16-6 15,21-8-34-15,5 7 1 16,8 2-1-16,-1 4 1 16,-4 3-1-16,-7 9 2 15,-9 4-2-15,-14 8 2 16,-13 6-1-16,-13 6 1 15,-5 3-1-15,-6-2 2 16,1-2-2-16,5-5 0 0,10-7 1 16,14-12-2-16,8-16 0 15,42 0-3-15,4-23-3 16,34-1-32-16,-4-20-2 15,21 2-1-15,-7-15-2 16</inkml:trace>
  <inkml:trace contextRef="#ctx0" brushRef="#br2" timeOffset="76930.4001">10585 2952 86 0,'-17'29'40'16,"-5"19"-2"-16,-13 10-14 16,-7-4-41-16,3 12-23 15,0-11 0-15,13 2-2 16</inkml:trace>
  <inkml:trace contextRef="#ctx0" brushRef="#br2" timeOffset="77471.4311">11506 2758 97 0,'0'0'39'0,"0"0"-1"0,-15-8 0 16,5 17-36-16,-4 5 0 15,1 12-1-15,3 7-1 16,-4 9 1-16,8 1-1 15,1 8 1-15,6-2-1 16,6-3 1-16,3-8 1 16,4-8-1-16,4-18 1 15,2-13 0-15,2-18 0 16,2-11-1-16,-1-15 1 15,2-8-1-15,-3-12 0 16,-4-8-1-16,2-1 0 16,-4-1-1-16,0 5 1 15,0 9-1-15,-3 6 1 0,2 7-2 16,6 13 2-16,5 8-2 15,4 11 1-15,8 5-3 16,14 12-6-16,-1-12-27 16,23 21-1-16,-8-11-2 15,13 12 0-15</inkml:trace>
  <inkml:trace contextRef="#ctx0" brushRef="#br2" timeOffset="77664.4421">12387 2560 92 0,'0'0'38'0,"16"12"0"0,2-19 0 16,15 2-32-16,0 2-7 15,6-1-1-15,3 8-6 16,-12-7-29-16,8 12 0 15,-18-3 2-15,-5 8-4 16</inkml:trace>
  <inkml:trace contextRef="#ctx0" brushRef="#br2" timeOffset="77832.4517">12176 2885 108 0,'-10'20'39'0,"10"-20"2"15,26 9-2-15,24-21-37 16,12-4-1-16,12-1-5 0,-3-15-32 15,11 11-3-15,-10-10-1 16,5 9-2-16</inkml:trace>
  <inkml:trace contextRef="#ctx0" brushRef="#br2" timeOffset="82203.7018">13740 2253 65 0,'23'-33'36'16,"0"7"0"-16,-3 3 1 16,-2 16-20-16,-9 6-16 15,-6 15 1-15,-15 9 0 16,-6 14 1-16,-13 6 0 15,-1 6 1-15,-5 2-2 16,11 1 1-16,8-6 0 16,18-6 0-16,18-14-2 15,28-16 0-15,25-11-4 16,20-16-2-16,27-1-25 15,-6-26-9-15,12-3 1 16,-14-11-1-16</inkml:trace>
  <inkml:trace contextRef="#ctx0" brushRef="#br2" timeOffset="82372.7114">14265 2088 93 0,'-49'53'38'15,"2"7"-1"-15,24 14 2 16,17 2-37-16,6 5 0 15,11 5-4-15,6-7-4 16,20-1-31-16,-7-19 2 16,17-7-3-16,-4-21 0 15</inkml:trace>
  <inkml:trace contextRef="#ctx0" brushRef="#br2" timeOffset="82538.7209">14722 2494 99 0,'-35'9'33'16,"6"-5"-12"-16,9-1-21 16,9-8-38-16,26-2-1 15,8-15 0-15</inkml:trace>
  <inkml:trace contextRef="#ctx0" brushRef="#br2" timeOffset="82846.7385">15111 2156 95 0,'24'-9'39'16,"2"-7"1"-16,12 4-2 15,-4-4-35-15,11 4-1 16,-7 0 0-16,-4 8 1 15,-15 5-2-15,-9 11 0 16,-16 6 0-16,-13 13 0 16,-12 8-1-16,-8 6 1 15,-8 7 0-15,4 3-1 16,1-3 0-16,8 0 0 15,11-6-1-15,17-12-1 0,21-4-5 16,8-26-30-16,29 1-2 16,5-21-1-16,22-2 0 15</inkml:trace>
  <inkml:trace contextRef="#ctx0" brushRef="#br2" timeOffset="83123.7544">15760 2145 98 0,'-43'11'39'15,"10"10"1"-15,2-7-1 16,13 3-37-16,12 1-1 16,13 1 1-16,10-2-1 15,9 4 0-15,3 5 0 0,3 4 0 16,-4 2 0-16,-4 5-1 15,-5 1 0-15,-8 2 3 16,-12 1-2-16,-9-5 1 16,-9-1-2-16,-9-8-1 15,4-7-2-15,-9-13-9 16,9 2-26-16,-1-20-4 15,12-2 2-15,4-17-3 16</inkml:trace>
  <inkml:trace contextRef="#ctx0" brushRef="#br2" timeOffset="83305.7648">15844 2035 105 0,'15'-3'41'16,"13"6"1"-16,1-11-2 15,12 0-38-15,18-2-4 16,9-5-1-16,14 14-15 15,-6-14-19-15,4 16-4 16,-17-2 1-16,-2 16-2 16</inkml:trace>
  <inkml:trace contextRef="#ctx0" brushRef="#br2" timeOffset="83605.782">16463 2174 75 0,'-6'-15'41'0,"-11"20"-2"16,-21 0 2-16,2 14-22 15,-12-1-15-15,5 6-1 16,2 4 0-16,10 5-1 16,14 0-1-16,22-1-1 15,21-4 0-15,16-4-2 16,18-3-2-16,9-16-10 15,14 14-23-15,-10-20-3 16,3 5 0-16,-20-16-1 16</inkml:trace>
  <inkml:trace contextRef="#ctx0" brushRef="#br2" timeOffset="84324.8231">16888 2175 87 0,'0'0'38'16,"-2"-15"-1"-16,2 15 1 16,-15 17-35-16,4-2 1 15,-7 2-2-15,3 11 1 16,-3-3-1-16,3 3-1 15,3-1 0-15,6-2 0 16,1-4 0-16,7-5-1 16,-2-16 0-16,20 3 0 15,-4-12 0-15,2-7 1 0,1-1-1 16,0-6 1-1,-2-3-1-15,-3 3 1 0,-2 0-1 16,-5 2 1-16,-3 6-1 16,-1 3 0-16,-3 12 0 15,2-11 1-15,-2 11-1 16,0 0 0-16,12 18 0 15,1-10 0-15,3 2 0 16,2 0 0-16,3-1 1 16,2-5 0-16,1-5 0 15,3-5 1-15,-4-4-1 16,0-6 0-16,-2 0 1 15,-2-3-1-15,-4 1 0 16,1-1 0-16,-4 3-1 0,-3 5 0 16,-9 11 0-16,0 0 0 15,0 0 0-15,1 17-1 16,-7 6-1-16,-4 6-1 15,1 9-4-15,-8-4-7 16,10 22-24-16,-16-17-3 16,11 11 1-16,-14-12-1 15</inkml:trace>
  <inkml:trace contextRef="#ctx0" brushRef="#br2" timeOffset="84657.8421">14585 3003 99 0,'11'0'40'0,"34"-21"1"16,51 6-1-16,35-11-36 16,41-6-1-16,45-2 1 15,34 6-1-15,17-2 0 16,17 5 0-16,-2 2-2 15,-11 2-1-15,-17 1-3 16,-31-2-3-16,-34 19-20 16,-48-24-16-16,-33 18 1 15,-49-9-3-15,-33 9 2 0</inkml:trace>
  <inkml:trace contextRef="#ctx0" brushRef="#br2" timeOffset="85459.888">15003 3280 102 0,'20'-21'39'16,"15"8"1"-16,2-13-2 15,6 3-36-15,10 2 0 16,1 2-1-16,0 9 0 16,-7 10 0-16,-13 16 0 15,-16 14 0-15,-19 15 1 16,-15 9-1-16,-13 7 2 15,-7 4-1-15,-3 0 0 16,-1-6-1-16,13-8 1 16,13-10-1-16,23-13-1 15,20-17-2-15,30-4-6 16,13-27-29-16,36 3-4 15,9-19 1-15,19 0-3 0</inkml:trace>
  <inkml:trace contextRef="#ctx0" brushRef="#br2" timeOffset="85776.9061">17863 2799 105 0,'27'-29'41'16,"10"12"-1"-16,11-10-6 15,12-3-42-15,21 16-19 16,-10-10-14-16,10 15 2 15,-20 0 0-15,-13 14-1 16</inkml:trace>
  <inkml:trace contextRef="#ctx0" brushRef="#br2" timeOffset="85926.9147">17947 3021 96 0,'-8'22'38'0,"19"-21"-1"0,31-6-5 15,30-9-67-15,15-17-2 16,34 2 0-16,8-13-2 15</inkml:trace>
  <inkml:trace contextRef="#ctx0" brushRef="#br2" timeOffset="86478.9463">19484 2247 92 0,'-12'-6'39'16,"30"4"1"-16,10-13-1 0,23 7-38 15,8-3-1-15,11-1 0 16,3 4 1-16,-2 4-1 15,-8 12 1-15,-15 14 0 16,-23 11-1-16,-23 15 1 16,-23 12 0-16,-20 10 2 15,-18 8 0-15,-8 3 0 16,-5-4 0-16,6-8 0 15,10-8-1-15,15-11 1 16,21-11-1-16,25-9-2 16,29-13-2-16,19-12-1 15,24 3-11-15,5-19-25 16,17 1-2-16,-5-12 1 15,10 6-3-15</inkml:trace>
  <inkml:trace contextRef="#ctx0" brushRef="#br2" timeOffset="86813.9655">20583 2671 86 0,'0'0'39'16,"0"0"-1"-16,-14 7 0 15,4 8-25-15,-7-5-13 0,-1 5 0 16,-1 1 1-16,5 1-1 15,0 0 1-15,8-1 0 16,3-5 0-16,3-11 0 16,13 13 0-16,0-12 0 15,0-8 0-15,1 3 1 16,-3-9-2-16,-1-4-1 15,-2 2-4-15,-12-14-27 16,8 13-8-16,-9-11 0 16,7 6 0-16</inkml:trace>
  <inkml:trace contextRef="#ctx0" brushRef="#br2" timeOffset="87263.9912">21035 2149 88 0,'14'-23'38'0,"-14"23"0"15,9-12 1-15,5 12-37 16,-14 0 1-16,5 30-1 15,-7 7 0-15,-5 16 1 16,-3 12-2-16,1 10 2 16,-1 13-1-16,-3 3-1 15,8 4-3-15,1-17-9 16,21 4-25-16,3-24-2 15,17-8-1-15,4-23-2 16</inkml:trace>
  <inkml:trace contextRef="#ctx0" brushRef="#br2" timeOffset="87602.0105">21466 2268 104 0,'13'-11'41'0,"11"-1"0"16,21 6-2-16,-2-2-39 16,16-3 0-16,0 5 2 15,3 5-1-15,-16 6 0 16,-13 14 1-16,-20 10-1 15,-15 11 0-15,-21 6 0 0,-13 11 1 16,-11 5-1-16,-8 10 2 16,-3-2-3-16,3-5 1 15,12-2-1-15,17-11 1 16,23-11-3-16,20-12-1 15,31-11-5-15,19-31-5 16,27 6-25-16,4-23-1 16,18-2 0-16,-12-16-2 15</inkml:trace>
  <inkml:trace contextRef="#ctx0" brushRef="#br2" timeOffset="87881.0265">22293 2297 81 0,'-41'19'41'0,"-9"0"-2"16,21 17 1-16,-4-13-11 15,23 10-27-15,13 0-1 16,22-3 0-16,12-2 0 16,15-3 0-16,5 0 0 15,8-3 1-15,-6 0-1 16,-3 1 1-16,-10 2-1 15,-20 4 1-15,-17 6-2 16,-19-2 0-16,-13 3-1 16,-15-5-2-16,-2 4-1 15,-10-15-8-15,13 7-27 16,-4-21-2-16,15-1 1 15,9-18 0-15</inkml:trace>
  <inkml:trace contextRef="#ctx0" brushRef="#br2" timeOffset="88037.0354">22397 2272 120 0,'4'-15'42'0,"23"14"1"15,10-14-5-15,21-11-48 16,25 10-29-16,3-12-1 15,20 6-1-15,2-10-2 16</inkml:trace>
  <inkml:trace contextRef="#ctx0" brushRef="#br2" timeOffset="88516.0628">23405 2482 76 0,'6'-14'36'0,"7"8"0"16,-18-14-6-16,5 20-16 15,-17-15-3-15,1 20-1 16,-18 0-3-16,-3 12-2 15,-6 7 0-15,-3 12 0 16,-1 1-2-16,8 7 1 16,7-1-2-16,15 2 0 15,20-2-1-15,20-13-2 16,29-5-4-16,14-23-28 15,34 3-7-15,-3-16 2 0,14 0-2 16</inkml:trace>
  <inkml:trace contextRef="#ctx0" brushRef="#br2" timeOffset="89083.0952">23906 2493 107 0,'-23'0'40'16,"6"14"1"-16,-7-4-3 15,8 11-33-15,-5 4-2 16,-3 10 1-16,-5 1-1 16,1 8 1-16,-1-3-2 15,3-3 0-15,8-6-1 0,6-6 0 16,11-10-1-16,1-16 0 15,28 0 0-15,0-18-1 16,2-9 1-16,2-4-1 16,0-5 1-16,-3-5 0 15,-6-2 0-15,-4 3-1 16,-6 5 1-16,-6 6-1 15,-2 7 1-15,-5 6 0 16,0 16 0-16,0 0 0 16,-1 12 0-16,5 5 0 15,5 4-1-15,5 2 2 16,10 0-1-16,9-6 1 15,5-3 0-15,9-8-1 16,0-9 1-16,3-6-1 16,0-7 1-16,-4-7-2 0,0-5 2 15,-7-1-2-15,-10-1 2 16,0 6-1-16,-9 4 1 15,-4 5 0-15,-16 15 1 16,12 6-2-16,-13 16 0 16,-5 7 0-16,1 12 0 15,-4 5 0-15,5 2 0 16,4 2 0-16,4 2-4 15,1-17-14-15,21 10-22 16,-10-19-2-16,20 6 0 16,-3-22-2-16</inkml:trace>
  <inkml:trace contextRef="#ctx0" brushRef="#br2" timeOffset="89233.1038">24996 2916 126 0,'18'-5'44'15,"-21"-8"-2"-15,5 2-2 16,-12-5-43-16,4-22-11 15,6 18-27-15,-13-16-2 16,7 12 0-16,-12-5-1 16</inkml:trace>
  <inkml:trace contextRef="#ctx0" brushRef="#br2" timeOffset="99703.7027">1237 2928 72 0,'10'-41'40'15,"4"17"0"-15,-14 0 0 16,0 24-11-16,0 0-26 16,-4 17 0-16,-2 16-1 15,0 13 1-15,-1 8-2 16,1 9-1-16,3 5 0 0,-1 3-4 15,2 1 0 1,-3-13-10-16,12 3-23 0,-8-19-3 16,7-5 1-16,-4-18-1 15</inkml:trace>
  <inkml:trace contextRef="#ctx0" brushRef="#br2" timeOffset="99886.7132">1216 2340 103 0,'-38'-26'41'16,"-5"8"0"-16,19 19-3 16,-5 4-38-16,10-1-3 15,24 12-11-15,-5-16-22 0,24-1-3 16,-3-13-1-16,12 5 0 15</inkml:trace>
  <inkml:trace contextRef="#ctx0" brushRef="#br2" timeOffset="100152.7284">1532 2124 72 0,'27'23'37'0,"6"0"-1"16,15 11 1-16,1-3-30 15,12 13-2-15,-1 3 0 16,6 12 0-16,-12 12-1 0,-10 13 0 16,-22 17-2-16,-13 16 1 15,-22 12-2-15,-18 6 1 16,-15-1-3-16,-4-9-1 15,7-13-11-15,-7-35-23 16,25-23-2-16,5-42 0 16,22-32-2-16</inkml:trace>
  <inkml:trace contextRef="#ctx0" brushRef="#br2" timeOffset="100378.7413">1143 1980 98 0,'-127'150'41'0,"-2"26"0"16,21 38-4-16,14 7-33 15,31 13 0-15,40 0-5 16,38-18-2-16,49-11-19 15,33-49-7-15,98-26-11 16,-15-42 1-16,33-29-3 16</inkml:trace>
  <inkml:trace contextRef="#ctx0" brushRef="#br2" timeOffset="104813.995">2149 5076 66 0,'5'-22'37'16,"-5"-2"-1"-16,6 9 1 15,-11 1-31-15,5 14 0 16,2-12 0-16,0 23-2 15,-2 17 0-15,1 17-2 0,0 16-1 16,3 10 0-16,0 15 0 16,1 7 1-16,2 3-1 15,3-5 0-15,2-13 1 16,4-12-1-16,0-19 1 15,4-13 0-15,0-24-1 16,4-16 1-16,0-26-3 16,9-15 3-16,-1-20-2 15,5-15 1-15,0-11-1 16,-1-10 0-16,-2-4-3 15,-5-1 1-15,1 15-2 16,-13 5-7-16,4 28-26 16,-16 11 0-16,4 28-2 15,-9 21 0-15</inkml:trace>
  <inkml:trace contextRef="#ctx0" brushRef="#br2" timeOffset="105189.0164">3069 5322 83 0,'0'0'41'0,"16"-13"-1"15,11 5-1-15,1-21-25 16,10 11-14-16,10-4-4 15,-2-8-5-15,10 17-28 16,-13-2-1-16,-5 19 0 16,-20 1-2-16</inkml:trace>
  <inkml:trace contextRef="#ctx0" brushRef="#br2" timeOffset="105340.0251">3140 5575 102 0,'0'0'40'0,"0"0"0"16,27-16-3-16,8-9-41 15,28 4-24-15,-1-19-11 16,12 3 0-16,-6-3-2 16</inkml:trace>
  <inkml:trace contextRef="#ctx0" brushRef="#br2" timeOffset="105775.05">4259 4628 91 0,'12'-17'37'16,"0"14"1"-16,-12 3-11 16,2 13-22-16,-12 10-1 0,3 14 0 15,-9 0 0-15,12 5-1 16,-1 3 0-16,10-3-1 15,12-11 1-15,12-8-2 16,18-16-2-16,16-14-2 16,17-10-1-16,0-19-7 15,12 4-28-15,-14-15 0 16,-1 7 0-16,-21-10-1 15</inkml:trace>
  <inkml:trace contextRef="#ctx0" brushRef="#br2" timeOffset="105926.0586">4757 4543 92 0,'-43'40'38'15,"-8"2"2"-15,17 17-1 0,-3 1-33 16,17-2-4-16,9-3-2 16,9-4-6-16,21 8-28 15,-10-14-5-15,15 3 1 16,1-12-3-16</inkml:trace>
  <inkml:trace contextRef="#ctx0" brushRef="#br2" timeOffset="106152.0715">4333 5322 95 0,'0'0'40'16,"0"0"0"-16,20-11-1 15,26-11-39-15,15-9-1 16,16 1-3-16,5-9-5 16,15 9-25-16,-13-3-4 15,5 13 0-15,-13-1-2 16</inkml:trace>
  <inkml:trace contextRef="#ctx0" brushRef="#br2" timeOffset="106583.0962">4501 5557 90 0,'-43'24'38'16,"21"-2"1"-16,22-22-1 15,15-10-36-15,21-8-1 16,23-3 0-16,7-8 1 15,5-2-1-15,-1 2 0 16,-4 6 0-16,-11 9 0 16,-15 10 0-16,-22 14-1 15,-18 13 1-15,-21 16 2 16,-10 4-1-16,-7-1 1 15,0 2-1-15,4-5 0 16,12-5-1-16,19-14 1 16,15-10-1-16,22-17-3 15,18-4 1-15,5-5-2 16,4 9 3-16,-5 3 1 0,-13 9-1 15,-18 15 1-15,-20 17 0 16,-24 16 1-16,-25 9-1 16,-13 10 1-16,-9-3-3 15,-4-3-4-15,0-24-15 16,27 3-12-16,4-34-7 15,39-11-2-15,-4-42-1 16</inkml:trace>
  <inkml:trace contextRef="#ctx0" brushRef="#br2" timeOffset="106880.1132">5491 5249 107 0,'0'0'38'0,"-25"17"-20"16,2-12-18-16,6-6-39 15,0-14-4-15,20-4 1 0</inkml:trace>
  <inkml:trace contextRef="#ctx0" brushRef="#br2" timeOffset="107240.1338">5960 4705 81 0,'8'-26'39'16,"5"20"-1"-16,-13 6 0 15,9 19-33-15,-17 8-1 16,-2 14-2-16,0 10 0 15,-4 9-2-15,-1 7 0 16,1-3-4-16,13 1-2 16,-7-22-26-16,26-8-5 15,2-22 0-15,19-11-2 16</inkml:trace>
  <inkml:trace contextRef="#ctx0" brushRef="#br2" timeOffset="107451.1458">6519 4554 86 0,'0'-24'39'0,"0"24"-1"15,-14 16 1-15,5 23-34 16,-11 7-2-16,-1 14-1 16,3 3-1-16,2 9-1 15,-1 1 0-15,5-4-2 16,5-2-1-16,-1-13-5 15,15 0-27-15,-15-15-4 16,6-4 1-16,-8-18-1 16</inkml:trace>
  <inkml:trace contextRef="#ctx0" brushRef="#br2" timeOffset="107638.1565">5946 4647 98 0,'-18'-12'40'16,"18"12"2"-16,0 0-2 15,39 12-35-15,3-18-4 16,22-2-1-16,20-3-4 16,9-15-17-16,20 11-17 15,-4-5-2-15,7 13-1 16,-13-1-1-16</inkml:trace>
  <inkml:trace contextRef="#ctx0" brushRef="#br2" timeOffset="107835.1678">6976 5099 98 0,'-25'1'36'0,"7"-9"-18"15,-1 6-17-15,-3-11-38 16,2 6-5-16,2-6 2 16</inkml:trace>
  <inkml:trace contextRef="#ctx0" brushRef="#br2" timeOffset="108370.1984">7539 4689 68 0,'17'-23'39'0,"1"11"0"15,-18 12-1 1,12 7-20-16,-18 10-15 0,0 16 1 15,-6 10-1-15,-2 14-1 16,-6 6 1-16,2 9-2 16,4 0 1-16,0 1-1 15,5-12 1-15,5-5-1 16,6-14-1-16,7-14 1 15,6-18-1-15,7-17 0 16,3-16 1-16,2-12-1 16,-5-13 0-16,3-10 3 15,-10-11-3-15,3-2 2 16,-10-7-2-16,-1 6 2 15,-6 4-2-15,0 10 1 0,4 8 0 16,-1 9-2-16,12 9 0 16,3 5-1-16,13 16-4 15,-4-6-24-15,21 15-10 16,-7-10-1-16,12 12-1 15,-6-13 0-15</inkml:trace>
  <inkml:trace contextRef="#ctx0" brushRef="#br2" timeOffset="108823.2243">8132 4094 95 0,'-17'7'38'0,"17"-7"2"15,11 0-4-15,24-11-29 16,8-1-8-16,11-5 0 15,3 5 1-15,1-1 1 16,-7 5 1-16,-9 7-1 16,-10 5 1-16,-18 9 0 15,-17 7 0-15,-13 5 0 16,-13 4 0-16,-3 0-1 15,-2-2-1-15,7 0-1 16,5-4 1-16,16-5 0 16,16-5-1-16,12-4 1 0,15-2 0 15,4 2 0-15,3 3 2 16,-4 4-1-16,-4 4 1 15,-9 6 0-15,-16 5-1 16,-11 6 1-16,-15 5-1 16,-8-3-1-16,-9 4-3 15,-7-16-9-15,12 13-24 16,-14-23-4-16,14 0-1 15,3-15-2-15</inkml:trace>
  <inkml:trace contextRef="#ctx0" brushRef="#br2" timeOffset="115701.6177">2357 6944 82 0,'-1'-23'36'0,"1"9"0"0,-5 1 0 16,5 13-22-16,0 0-12 15,5 19-1-15,3 12 0 16,6 18 0-16,1 11 1 15,6 18 0-15,-2 11-1 16,6 12 0-16,-7 2 1 16,4-5 0-16,-2-14-1 15,1-12 1-15,0-22-1 16,4-17 1-16,4-26-1 15,5-22 1-15,4-23-1 16,8-19 0-16,1-19 0 16,2-9-1-16,4-9 0 15,-5-4-2-15,-1 6-2 16,-10 0-5-16,7 24-27 0,-16 5-2 15,-1 23 0-15,-10 8-1 16</inkml:trace>
  <inkml:trace contextRef="#ctx0" brushRef="#br2" timeOffset="115919.6302">3583 7137 105 0,'9'-13'38'0,"13"2"1"16,-2-12-3-16,9 2-35 16,2 1-2-16,-1 1-3 15,7 13-7-15,-15-1-25 0,-1 20-1 16,-16-1 0-16,-5 11-1 15</inkml:trace>
  <inkml:trace contextRef="#ctx0" brushRef="#br2" timeOffset="116053.6379">3535 7316 111 0,'-9'12'39'0,"9"-12"1"16,0 0-3-16,32-12-39 16,-3-18-27-16,26 4-8 15,-2-11-3-15,13 3 0 16</inkml:trace>
  <inkml:trace contextRef="#ctx0" brushRef="#br2" timeOffset="157862.0292">4501 6679 67 0,'19'-21'36'0,"-2"4"0"16,-4-5 1-16,1 7-21 15,-10-8-10-15,10 9-1 0,-7-3-1 16,7 4-1-16,-7 1 0 15,-7 12 0-15,12-3-1 16,-11 14 0-16,-8 9 0 16,-4 9 0-16,-5 10-1 15,-2 10 1-15,-3 2-1 16,1 4 1-16,2-2-2 15,5-5 1-15,9-6-1 16,14-9 0-16,14-13 0 16,17-18 0-16,14-11-2 15,11-15-2-15,16-6-4 16,-3-16-28-16,10 2-3 15,-7-11 1-15,-7 1-2 16</inkml:trace>
  <inkml:trace contextRef="#ctx0" brushRef="#br2" timeOffset="158027.0386">5016 6447 104 0,'-44'38'39'0,"10"15"2"16,3-2-4-16,10 6-34 15,17 1-2-15,10 4-2 16,10 0-3-16,-2-10-29 15,9 10-5-15,-5-7-1 16,3 2-1-16</inkml:trace>
  <inkml:trace contextRef="#ctx0" brushRef="#br2" timeOffset="158283.0533">4571 7274 106 0,'0'0'40'15,"39"5"-1"-15,1-18-1 16,14 1-38-16,24-7-2 15,10-7-1-15,22 10-12 16,-5-14-24-16,10 11 1 16,-16-3-1-16,-2 9-1 15</inkml:trace>
  <inkml:trace contextRef="#ctx0" brushRef="#br2" timeOffset="158741.0794">4729 7499 97 0,'0'0'38'16,"28"-13"0"-16,13 2-1 15,10-10-34-15,8-1-2 0,-2 1 1 16,-3 6-1-16,-13 5 0 16,-12 12-1-16,-19 12 1 15,-14 7 0-15,-11 8-1 16,-12 5 2-16,-7 4-1 15,2-2 0-15,3-3 0 16,8-6 0-16,14-10-1 16,17-9 1-16,20-6-1 15,10-6-1-15,12-3 1 16,2 4 0-16,-2 5 0 15,-8 7 1-15,-12 12-1 16,-24 9 1-16,-22 16 0 16,-17 5 0-16,-18 4 0 15,-8 3 0-15,-5-3 0 0,3-9-2 16,10-8-3-16,7-20-22 15,30-9-14-15,12-9 0 16,18-35-1-16,18-7 0 16</inkml:trace>
  <inkml:trace contextRef="#ctx0" brushRef="#br2" timeOffset="159373.1156">6023 6942 99 0,'11'-21'38'0,"-11"21"1"16,3-14-6-16,-17 25-30 15,-4 12-3-15,-10 9-1 0,-7 11 0 16,-2 1-3-16,1 7-4 15,-3-14-16-15,11 6-13 16,7-18 1-16,12-4-1 16,9-21 0-16</inkml:trace>
  <inkml:trace contextRef="#ctx0" brushRef="#br2" timeOffset="159515.1237">5830 7100 94 0,'0'-16'40'0,"-13"-3"0"16,13 19 0-16,-20-11-31 15,20 11-3-15,13-5-3 16,12-2-4-16,16 7-9 15,6-14-27-15,20 11-3 16,0-5-1-16,9 4-1 16</inkml:trace>
  <inkml:trace contextRef="#ctx0" brushRef="#br2" timeOffset="162739.3081">9811 6611 97 0,'0'0'38'16,"-12"24"-1"-16,-10-2-1 15,-7 17-33-15,-13 11-3 16,-6 8 0-16,-5 8-2 15,-1 2-3-15,5 9-10 16,-1-21-22-16,14-3 1 16,9-25-2-16,15-13 3 15</inkml:trace>
  <inkml:trace contextRef="#ctx0" brushRef="#br2" timeOffset="162888.3167">9456 6794 114 0,'0'0'42'15,"0"0"-1"-15,2 26 0 16,6 6-37-16,20-3-1 15,19-3-4-15,19-8-6 16,28 4-29-16,2-16-5 16,17 1 0-16,3-9-1 15</inkml:trace>
  <inkml:trace contextRef="#ctx0" brushRef="#br2" timeOffset="179876.2883">3306 7047 57 0,'-19'7'34'15,"19"-7"1"-15,0 0-1 16,0 0-7-16,0 0-20 15,32-16-3-15,-7 6 1 16,12 4-1-16,4-7 0 16,14 5-1-16,2 0-1 0,9 1-1 15,1 1 1-15,8-1-2 16,-4 1 0-16,4-3-1 15,-4 1 1-15,-5-1-2 16,-7 1-2-16,-11-8-5 16,2 11-26-16,-23-5-1 15,-6 7 0-15,-21 3-2 16</inkml:trace>
  <inkml:trace contextRef="#ctx0" brushRef="#br2" timeOffset="180152.3041">3413 7258 81 0,'0'0'37'0,"0"0"-1"15,23 13-1-15,10-24-25 16,23 4-4-16,6-5-1 16,14-3-1-16,5-7-1 15,3 3-1-15,-4 1-3 16,-5-4-1-16,-6 14-7 15,-22-7-26-15,-2 13-2 16,-18-2-1-16,-11 10-1 16</inkml:trace>
  <inkml:trace contextRef="#ctx0" brushRef="#br2" timeOffset="181348.3725">3818 6541 77 0,'-14'-14'35'0,"14"14"-1"15,-24-2 2 1,24 2-29-16,-22 4-2 0,22-4 0 16,-18 12-1-16,18-12-1 15,-4 16-1-15,8-5 0 16,3 1-1-16,5-2 1 15,2 1-2-15,3-2 1 16,2-5 0-16,0-2 0 16,0-6 0-16,-3-2 0 15,-3-4 0-15,-3-3 0 16,-6-1 0-16,-3 2 1 15,-6-1-1-15,-1 3 0 16,6 10 1-16,-17-15-1 16,5 12 0-16,12 3 0 0,-18 10 1 15,10 1-1-15,1 1 0 16,3 0 0-16,3 2-1 15,1 0 1-15,1-2-1 16,-1-12 1-16,18 9-1 16,-7-13 1-16,3-4 0 15,4-4 0-15,-2-2 0 16,-1-1-1-16,-4 1 0 15,-5-2-2-15,-6 16-2 16,0 0-4-16,0 11-26 16,-15 4-4-16,7 15-1 15,-6 0-2-15</inkml:trace>
  <inkml:trace contextRef="#ctx0" brushRef="#br2" timeOffset="181942.4065">3970 7578 90 0,'-6'-18'37'0,"6"18"1"16,-14-21 0-16,14 21-32 16,-19-2-1-16,8 10 0 15,-6 6-2-15,2 8 1 16,-3 0-2-16,4-2 0 0,2 4 0 15,7-1-1-15,2-8 0 16,3-15 0-16,15 10 0 16,5-16 0-16,7-5-1 15,2-5 1-15,-2-8-1 16,4 1 1-16,-5-2 0 15,-6 2 0-15,-11 5 0 16,-9 7 0-16,-14 7 0 16,-5 7 0-16,-8 7 0 15,-1 2-1-15,3 6 1 16,-1 0-1-16,9 1 0 15,5-5 1-15,17-4-1 16,12-5 1-16,11-7-1 16,6-4 1-16,7-4-1 0,-4-1 1 15,-2-4 0-15,-2 4 0 16,-14-2-1-16,-19 13 2 15,0 0-2-15,-23-6 0 16,-7 15 0-16,-2-2 0 16,-1 6-2-16,3-6-1 15,8 2-4-15,3-18-17 16,31 8-16-16,-2-16-1 15,21 2-2-15,1-12-1 16</inkml:trace>
  <inkml:trace contextRef="#ctx0" brushRef="#br2" timeOffset="183273.4826">6846 6461 97 0,'0'0'39'0,"13"-15"3"15,19 6-5-15,2-4-27 16,14-4-11-16,16 0 1 16,8 0 0-16,2 4 1 15,-3 5-1-15,-16 10 1 16,-11 8 1-16,-16 10-1 15,-14 8 1-15,-19 6-2 16,-21 11 2-16,-15 3-2 16,-10 1 2-16,-3-5-2 0,0-4 0 15,12-8 0-15,15-5 1 16,22-10-1-16,23-10 1 15,28-9-1-15,18 1 1 16,13 1 0-16,7 3 0 16,-4 10 1-16,-10 8-1 15,-19 12 1-15,-22 13 1 16,-29 14-1-16,-19 8 0 15,-28 5 1-15,-12 4-3 16,-14-2 0-16,-7-7 0 16,4-10 0-16,10-6 0 15,10-18 0-15,13-12 0 16,24-6-12-16,0-28-10 15,38 5-11-15,-4-27-11 16,17 2-2-16,6-20 0 0</inkml:trace>
  <inkml:trace contextRef="#ctx0" brushRef="#br2" timeOffset="195759.1968">10688 6285 59 0,'-15'-6'36'16,"15"6"-1"-16,9-17 0 15,19 9-9-15,-3-13-20 0,16 2-3 16,11-6 0-16,11 3 0 16,4 0 0-16,6 6-1 15,-3 4 0-15,-4 8-1 16,-10 10-1-16,-8 7 1 15,-16 15-1-15,-14 7 1 16,-17 11-2-16,-15 10 3 16,-18 5-1-16,-12 6 1 15,-10 1-1-15,-5 2 3 16,-7-5-3-16,8-1 3 15,3-11-2-15,9-6 1 16,15-4-2-16,17-10 1 16,19-3-1-16,18-8 0 15,18-9 0-15,20-4-1 0,18-6-1 16,11-3-2-16,11-1-5 15,-6-13-28-15,15 7-4 16,-15-12 1-16,0 7-2 16</inkml:trace>
  <inkml:trace contextRef="#ctx0" brushRef="#br2" timeOffset="196668.2488">11874 5373 81 0,'16'-17'38'0,"15"2"-2"16,2-7 0-16,11 4-34 15,9-4 0-15,1 6-1 16,-2 0 1-16,-4 9 0 16,-11 6-1-16,-13 11 0 15,-17 7 0-15,-14 9 0 16,-14 5 1-16,-10 6 0 15,-10 2-1-15,2 1 1 16,5-3-1-16,7-1 0 16,12-12 1-16,19-1-1 0,20-10-1 15,12-5 1-15,13-2-1 16,3 1 1-16,1 2 0 15,-5-1 2-15,-9 7-2 16,-15 5 2-16,-20 7 1 16,-14 8-1-16,-17 2 1 15,-12 1-1-15,-8-2 0 16,1-1-4-16,2-5 1 15,7-11-8-15,24-2-30 16,13-17-3-16,11-16-1 16,15-8 0-16</inkml:trace>
  <inkml:trace contextRef="#ctx0" brushRef="#br2" timeOffset="196820.2575">12785 5950 105 0,'-24'33'18'0,"-3"-29"-15"15,4-14-2-15,10-6-32 16,11-17-12-16</inkml:trace>
  <inkml:trace contextRef="#ctx0" brushRef="#br2" timeOffset="200448.465">2590 8897 99 0,'-9'-39'36'16,"4"9"2"-16,-8-2-7 15,3 14-30-15,6 2 0 16,4 16 0-16,0 0 0 15,7 13 1-15,-4 21-1 16,5 20 0-16,6 19 0 0,-1 16 0 16,0 18 0-16,3 17 0 15,0 8 0-15,1-2 0 16,3-8 0-16,2-14 0 15,2-23 1-15,5-23 0 16,8-30 0-16,6-32 0 16,7-31 1-16,5-26-1 15,1-22 0-15,5-15 0 16,1-23-1-16,-6-6 0 15,1-6-1-15,-7 4-1 16,-5 6-1-16,-3 8-1 16,-5 17-3-16,-10 9-5 15,7 31-26-15,-14 6-2 16,8 24 0-16,-5 10-3 0</inkml:trace>
  <inkml:trace contextRef="#ctx0" brushRef="#br2" timeOffset="200711.48">3914 9139 95 0,'-16'-11'39'16,"30"0"2"-16,-3-13-3 0,19-6-27 16,2 3-11-1,6 2-2-15,2 4 0 0,3 2-4 16,1 25-20-16,-15-3-12 15,-3 17 0-15,-17 3-1 16,-1 13 1-16</inkml:trace>
  <inkml:trace contextRef="#ctx0" brushRef="#br2" timeOffset="200861.4886">3931 9454 112 0,'-14'20'40'16,"14"-20"0"-16,19-7-1 15,19-18-37-15,24-11-3 16,13 2-6-16,6-16-24 0,20 7-8 15,2-4-2-15,8 7-1 16</inkml:trace>
  <inkml:trace contextRef="#ctx0" brushRef="#br2" timeOffset="203655.6484">4973 8604 85 0,'11'-11'37'0,"-11"11"-1"16,0 0 2-16,0 0-35 15,-14 3-2-15,5 6 2 16,-1 12 0-16,-5 9 1 16,-2 11-1-16,-2 9 1 15,4 10-2-15,1 1 2 16,10 2-1-16,12-8 0 15,11-11-2-15,15-15 1 16,18-17-1-16,14-19 0 16,17-16-2-16,13-14-1 15,2-21-5-15,14 3-27 16,-15-19-6-16,2 6 0 15,-19-9-2-15</inkml:trace>
  <inkml:trace contextRef="#ctx0" brushRef="#br2" timeOffset="203806.6571">5545 8470 106 0,'-56'104'40'16,"-2"3"2"-16,20 13-3 16,10-6-37-16,13-9-6 15,36-2-25-15,1-31-10 16,30-10-1-16,2-19-1 15</inkml:trace>
  <inkml:trace contextRef="#ctx0" brushRef="#br2" timeOffset="204143.6763">6583 8639 89 0,'-24'8'38'16,"0"17"0"-16,-10 8 0 0,-5 19-34 16,-13 16-2-1,-4 12-3-15,-9 10-1 0,-3-2-4 16,12 12-16-16,-6-27-14 15,19-7 0-15,13-28-2 16,26-22 1-16</inkml:trace>
  <inkml:trace contextRef="#ctx0" brushRef="#br2" timeOffset="204309.6858">6351 8762 103 0,'-6'11'39'15,"3"8"1"-15,15 14-2 16,5-5-35-16,14 1-3 15,22-8-5-15,7-14-31 0,36-2-3 16,4-14 0-16,24-5-2 16</inkml:trace>
  <inkml:trace contextRef="#ctx0" brushRef="#br2" timeOffset="204852.7169">7398 8372 92 0,'11'-30'37'0,"28"14"0"16,15-12 0-16,9 6-38 15,13 0 1-15,5 5 0 16,-6 7 0-16,-7 12 2 16,-19 8-1-16,-18 12 1 15,-22 8 0-15,-17 7 0 16,-22 3 0-16,-6 3 1 15,-7-4-2-15,5-3 1 16,6-7-1-16,17-11-1 0,15-18 1 16,24 12-1-16,22-17 1 15,11-1-1-15,14 2 0 16,-2 3 1-16,-3 2 0 15,-10 12 0-15,-20 7 2 16,-18 15-1-16,-27 9 0 16,-20 4-1-16,-15 7 1 15,-11 3-2-15,-7-1 0 16,4-10-5-16,20 1-23 15,2-28-12-15,36-20 0 16,0 0-2-16,43-28 0 16</inkml:trace>
  <inkml:trace contextRef="#ctx0" brushRef="#br2" timeOffset="205052.7283">8894 8468 87 0,'-35'45'38'16,"-25"6"1"-16,-4 13-1 15,-16-4-33-15,5 10-4 16,0-2 0-16,6-3-3 16,17 3-12-16,2-24-23 15,30-5 0-15,2-23-1 16,18-16 1-16</inkml:trace>
  <inkml:trace contextRef="#ctx0" brushRef="#br2" timeOffset="205189.7362">8471 8772 110 0,'-8'-22'40'16,"8"22"1"-16,0 0-1 15,0 0-37-15,25 10-3 16,9-12-13-16,19 16-24 16,11-12-3-16,23 8-1 15,11-14-1-15</inkml:trace>
  <inkml:trace contextRef="#ctx0" brushRef="#br2" timeOffset="205620.7608">9674 8345 97 0,'9'-9'39'16,"4"-8"1"-16,13 6-2 15,5-2-36-15,11 2-2 16,8 3 1-16,2 2-1 15,-2 5 1-15,-8 10 0 16,-5 8 1-16,-13 6-1 16,-19 7 1-16,-18 8 0 15,-15 6-1-15,-10 4 2 0,-8 0-1 16,-4 4 0-16,3-8 1 15,10-1-1-15,14-11 0 16,23-8-1-16,26-12-1 16,22-13-2-16,26-9-2 15,16-13-2-15,25 6-18 16,0-26-15-16,22 5-2 15,-11-12 0-15,10 6 0 16</inkml:trace>
  <inkml:trace contextRef="#ctx0" brushRef="#br2" timeOffset="205774.7696">11007 8379 79 0,'-63'38'39'16,"0"16"0"-16,-16 1 2 0,4 12-25 16,2-4-13-16,4 0-3 15,14-1-1-15,6-16-12 16,25 0-23-16,6-17-2 15,25-10 0-15,-7-19-2 16</inkml:trace>
  <inkml:trace contextRef="#ctx0" brushRef="#br2" timeOffset="205924.7782">10588 8654 96 0,'0'0'40'16,"-13"-9"1"-16,13 9-1 16,0 0-32-16,33 14-6 15,4-7-3-15,6-12-9 16,28 8-26-16,0-13-5 15,22-1 1-15,13-15-3 0</inkml:trace>
  <inkml:trace contextRef="#ctx0" brushRef="#br2" timeOffset="206277.7984">11667 8224 94 0,'36'-8'39'0,"2"-11"3"16,14 6-3-16,1-6-34 0,0 6-1 16,-7 1-2-1,-8 10 1-15,-14 8-2 0,-15 11 1 16,-14 11-1-16,-19 11 0 15,-17 10 0-15,-12 5 1 16,-12 2-1-16,3 3 0 16,6-5 0-16,7-6 0 15,20-11 0-15,20-14-2 16,30-11-1-16,22-13-3 15,27-4-10-15,5-26-5 16,34 10-7-16,-6-22-13 16,19 5-1-16,-5-10-1 15,6 5 2-15</inkml:trace>
  <inkml:trace contextRef="#ctx0" brushRef="#br2" timeOffset="206435.8074">12931 8180 98 0,'-35'15'40'0,"-19"2"0"16,3 16-2-16,-19 5-36 15,7 7-2-15,-1 9-2 16,5-1-3-16,12 14-25 16,1-16-8-16,21 2 1 15,1-20-3-15</inkml:trace>
  <inkml:trace contextRef="#ctx0" brushRef="#br2" timeOffset="206615.8177">12502 8430 102 0,'-1'-17'41'0,"-10"-1"2"15,11 18-2-15,0 0-35 0,12 9-2 16,9 3-4-16,9-4-4 16,19 12-12-16,-3-22-12 15,30 8-13-15,-1-13-1 16,21-1-2-16,-3-13 2 15</inkml:trace>
  <inkml:trace contextRef="#ctx0" brushRef="#br2" timeOffset="207013.8405">13459 8074 100 0,'-9'-26'42'15,"18"9"0"-15,-3-10-1 16,17 6-38-16,5 0-1 15,6 9 1-15,1 0-2 16,1 5 1-16,1 9 0 16,-5 10-1-16,-9 3 0 15,-7 5-1-15,-12 5 1 16,-15 4 0-16,-13 6-1 15,-13 0 0-15,-11 7 0 16,-10-3-1-16,2 4 1 16,-1-3 0-16,9 0 0 15,11 0 0-15,18-7 0 16,20-3 1-16,25-8-1 15,22-6 0-15,26-6 0 0,20-3-1 16,15-1 0-16,16-4-3 16,13 9-9-16,-11-15-5 15,9 24-6-15,-32-15-13 16,-9 17-3-16,-34-7-3 15,-27 5 3-15</inkml:trace>
  <inkml:trace contextRef="#ctx0" brushRef="#br2" timeOffset="207600.8741">4786 9673 77 0,'50'-18'38'0,"29"3"-2"15,22-9 1-15,34 3-29 16,15-7-1-16,24 6-3 15,18-7-1-15,17 5 0 16,14-5-1-16,16 0-1 16,4-5 1-16,10 0 0 15,4-5-2-15,4-3 1 0,-3-4 0 16,-10 5-2-16,-13 1 0 15,-28 5-2-15,-28 18-11 16,-40-3-24-16,-33 18 0 16,-41 4 0-16,-38 15-2 15</inkml:trace>
  <inkml:trace contextRef="#ctx0" brushRef="#br2" timeOffset="208162.9062">6388 9797 98 0,'0'0'39'15,"34"-6"1"-15,16-2-2 16,17-12-34-16,20 2 0 16,4-4-1-16,10 3-1 15,-9 4 0-15,-9 4 0 16,-16 9-1-16,-18 9 1 15,-26 9-2-15,-23 7 2 0,-21 6-2 16,-12 3 2-16,-6-1-2 16,0-2 0-16,3-2 0 15,13-6 1-15,17-9-1 16,19-7 0-16,20-3 0 15,14-3 1-15,4 2-1 16,8 5 1-16,-12 5 0 16,-9 9 0-16,-18 9 1 15,-20 11-2-15,-28 9 0 16,-20 8 1-16,-19 4-1 15,-13 3 0-15,0-2-3 16,-4-11-2-16,21 1-14 16,-2-31-9-16,36-4-14 15,10-28 0-15,39-10-2 0,20-23-1 16</inkml:trace>
  <inkml:trace contextRef="#ctx0" brushRef="#br2" timeOffset="208598.9312">6474 10541 106 0,'21'-27'40'0,"21"-34"2"16,35-13-5-16,30-30-33 16,25-20-3-16,18-7 2 15,15 2-3-15,-3 4 1 0,-11 13-3 16,-16 18-3-16,-32 5-20 15,-18 33-15-15,-39 11 0 16,-15 20-2-16,-31 3 0 16</inkml:trace>
  <inkml:trace contextRef="#ctx0" brushRef="#br2" timeOffset="208936.9505">7702 8765 108 0,'58'-45'41'16,"31"-10"1"-16,11-28-2 15,19-1-36-15,8-8-3 16,1-2-3-16,-11 14-3 16,-23 1-32-16,-6 20-4 15,-23 8 0-15,-11 15-2 16</inkml:trace>
  <inkml:trace contextRef="#ctx0" brushRef="#br2" timeOffset="210650.0485">2713 11653 38 0,'2'-50'35'0,"5"10"2"16,-7-5-1-16,5 20-10 0,-10-6-18 15,7 17-2-15,-4 3-1 16,2 11-1-16,5 23-1 15,2 10 0-15,1 14-2 16,6 11-2-16,-1 16 2 16,6 10-1-16,2 11 0 15,0 1 0-15,0-2 0 16,-1-5-1-16,-1-14 2 15,2-11 0-15,-3-15 1 16,-2-17 0-16,3-26 0 16,3-21 0-16,0-25 0 15,10-21-1-15,7-14 1 16,6-17-2-16,9-11 0 15,1-9 0-15,4 2-3 0,-5 2-2 16,7 29-15-16,-15-1-18 16,3 23-1-16,-17 11-1 15,6 22 0-15</inkml:trace>
  <inkml:trace contextRef="#ctx0" brushRef="#br2" timeOffset="210860.0605">3966 11608 85 0,'-14'4'38'0,"14"-4"1"0,0 0 0 15,23-15-36-15,10 0-3 16,7-2-3-16,8 3-8 15,-4-8-26-15,11 9 0 16,-16-3-3-16,-2 13 2 16</inkml:trace>
  <inkml:trace contextRef="#ctx0" brushRef="#br2" timeOffset="211011.0691">3946 11856 95 0,'-29'20'40'15,"24"-8"-2"-15,12-24 0 16,25-12-40-16,27-6-17 15,4-18-18-15,19-1-2 0,1-12-1 16,16 2 0-16</inkml:trace>
  <inkml:trace contextRef="#ctx0" brushRef="#br2" timeOffset="217261.4266">4098 11219 81 0,'-10'-15'40'16,"10"15"-4"-16,-7-13-1 15,7 13-42-15,-12-5-27 16,25 8-3-16,-13-3-1 16,22 8 1-16</inkml:trace>
  <inkml:trace contextRef="#ctx0" brushRef="#br2" timeOffset="217559.4437">4176 11914 72 0,'0'0'36'15,"0"0"-4"-15,-10-8-5 16,10 8-10-16,0 0-7 16,0 0-4-16,-18-12-2 15,18 12-4-15,0 0-6 16,-15-18-30-16,15 18-2 15,10-11-3-15,5 6 1 16</inkml:trace>
  <inkml:trace contextRef="#ctx0" brushRef="#br2" timeOffset="218277.4847">5215 11139 80 0,'0'0'38'15,"14"3"-1"-15,25-15 0 16,21-10-37-16,11-2 0 15,10-1 1-15,5-2 0 16,-2 8-1-16,-11 7 1 16,-14 9 0-16,-16 12-1 15,-20 9 1-15,-18 13-1 16,-18 11 0-16,-10 6 1 15,-7 2-1-15,-4-1 1 16,4 0-1-16,11-10 0 16,12-8 0-16,19-10 1 15,15-8 0-15,17-9-1 16,9-3 1-16,9-1-1 15,-4 6 1-15,-7 2 0 16,-10 11 0-16,-21 12 2 0,-15 13-3 16,-24 8 1-16,-19 4 0 15,-10 6-1-15,-7-2 0 16,2-8-1-16,6-10-4 15,9-21-26-15,38-21-7 16,1-11 0-16,36-19-2 16</inkml:trace>
  <inkml:trace contextRef="#ctx0" brushRef="#br2" timeOffset="218630.5049">6476 11162 72 0,'-14'13'40'15,"1"-11"1"-15,13-2-1 16,0 0-20-16,32-21-18 16,8 0-1-16,14-2 1 15,0 2-1-15,5 6 0 16,-4 6 0-16,-9 15 0 15,-15 12-1-15,-18 18 1 16,-20 13-1-16,-18 16 1 16,-18 9 1-16,-10 9 1 15,-8 2-2-15,0-3 1 16,6-8 0-16,13-9-1 15,14-14 0-15,17-13 0 16,24-18 0-16,20-18-2 16,21-15 0-16,18-11 0 0,22-6-5 15,-1-18-28-15,21 9-7 16,-5-10 0-16,3 7-3 15</inkml:trace>
  <inkml:trace contextRef="#ctx0" brushRef="#br2" timeOffset="221268.6558">5050 12710 51 0,'-16'-9'36'15,"-4"11"-1"-15,-7 8 0 16,-1 16-22-16,-15 6-8 15,5 12-1-15,-9 1 1 16,8 4-1-16,2-5 0 16,9-6-1-16,6-10 0 15,17-14 0-15,5-14-1 16,35-16-1-16,3-12 0 0,13-5-1 15,0-8 1-15,6 2-1 16,0 0 0-16,-8 3 0 16,-4 6 0-16,-9 8-1 15,-10 13 0-15,-5 9 1 16,-5 14 0-16,-5 17-1 15,-4 19 0-15,-6 20 2 16,-1 15-2-16,-1 19 1 16,-7 12 0-16,-2 9 1 15,-5 0-1-15,-2-3 1 16,-6-13 0-16,-2-12-2 15,-1-17 1-15,-4-21-1 16,3-23-1-16,3-26-4 16,9-16-5-16,-4-34-28 15,16-13 1-15,0-27-1 0,14-8 0 16</inkml:trace>
  <inkml:trace contextRef="#ctx0" brushRef="#br2" timeOffset="221684.6796">5617 12710 76 0,'16'1'40'0,"-16"-1"-1"15,-5 14 0-15,-12-6-34 16,0 17-2-16,-8 5 0 15,2 11 0-15,1 5-1 16,1 3 1-16,7 1-2 0,7-2 1 16,10-6-1-16,7-9 1 15,12-13-1-15,9-18 0 16,12-15-1-16,5-17 0 15,5-13 2-15,-1-8-2 16,-1-5 1-16,-6 0-2 16,-8 3 2-16,-8 9-1 15,-9 12-1-15,-12 19 1 16,-8 13 0-16,-8 25 0 15,-6 12 0-15,0 8 0 16,-4 9-1-16,6 3 2 16,3 1-3-16,7-6 0 15,10-2-4-15,-1-29-19 16,24 2-15-16,-6-21-1 0,18-8 0 15,-3-16-1-15</inkml:trace>
  <inkml:trace contextRef="#ctx0" brushRef="#br2" timeOffset="222025.6991">6278 12788 64 0,'-13'17'40'15,"10"3"0"-15,3-20 0 16,7 13-24-16,7-14-13 15,14-7 0-15,5-8-1 16,9-4 0-16,-6-3 0 0,2-2-1 16,-8-1-1-16,-2 3 1 15,-14 1-1-15,-9 4 1 16,-11 3-1-16,-9 7 1 15,-6 5-1-15,-8 9 0 16,-1 9 1-16,-6 14-1 16,1 10 1-16,4 7-1 15,2 7 0-15,10 0 1 16,9-3-2-16,10-10-1 15,18-3-2-15,10-25-6 16,24-5-29-16,4-26-1 16,15-3-2-16,4-19 2 15</inkml:trace>
  <inkml:trace contextRef="#ctx0" brushRef="#br2" timeOffset="222356.7181">6983 12560 65 0,'-33'-1'42'15,"0"12"-2"-15,-14 0 2 16,10 7-23-16,-2 3-16 15,6 3-1-15,9-1 0 16,9 2-1-16,10-5 0 16,11-2 0-16,13-9 0 15,8-3-1-15,7-4 0 16,7-1 0-16,-2-1 1 15,-1 0-1-15,-1 4 0 16,-9 5 0-16,-6 5 0 16,-8 5 0-16,-9 3 1 15,-10 6-1-15,-9 2 0 0,-5 0 0 16,-3 0 0-16,-1-6 0 15,4-2-3-15,5-9 0 16,9-2-4-16,4-24-13 16,24 4-19-16,3-21-2 15,15-2-1-15,7-18 2 16</inkml:trace>
  <inkml:trace contextRef="#ctx0" brushRef="#br2" timeOffset="222672.7361">7495 12446 86 0,'-22'2'41'0,"-6"19"-1"15,-10-4 1-15,-4 14-36 16,2 1-3-16,7-1-1 0,4 1 1 16,13-4-2-16,10-5 1 15,15-8 0-15,11-6 0 16,12-8-1-16,5-3 0 15,7-3 0-15,-2-2 0 16,1 5 0-16,-8 3 0 16,-9 9 1-16,-9 4-1 15,-13 12 0-15,-6 7 0 16,-11 2 0-16,-4 2 0 15,-2 0-1-15,4-3-1 16,-1-11-2-16,14 0-3 16,2-23-16-16,19-10-17 15,6-16-1-15,19-3 0 16,3-19 0-16</inkml:trace>
  <inkml:trace contextRef="#ctx0" brushRef="#br2" timeOffset="222845.746">7910 12500 77 0,'0'0'41'0,"0"0"-1"16,-23 12 1-16,16 15-35 15,-11 8-3-15,3 11 0 16,1 2-1-16,2 4-2 16,6-1-2-16,2-7-1 15,13 4-15-15,-9-25-23 16,14-3 1-16,-14-20-2 15,27-13 1-15</inkml:trace>
  <inkml:trace contextRef="#ctx0" brushRef="#br2" timeOffset="223182.7653">8037 11654 92 0,'-19'-16'42'15,"8"17"1"-15,-8 6-2 16,14 15-39-16,-8 14 0 15,3 20-1-15,1 18 1 0,3 20-2 16,-4 18 1-16,-2 15-2 16,-2 5 2-16,-1 7 0 15,-2-5 0-15,-2-11-2 16,8-15-2-16,-1-23-3 15,18-10-23-15,-7-34-12 16,16-14 0-16,-2-31-3 16</inkml:trace>
  <inkml:trace contextRef="#ctx0" brushRef="#br2" timeOffset="223407.7782">7771 12506 94 0,'-19'19'42'0,"-8"-9"2"15,18 2-2-15,0 1-39 16,19-20-3-16,15-2 1 16,13-5-2-16,11-4-1 15,8-4 0-15,13 3-4 16,-7-12-6-16,17 12-29 15,-14-7 0-15,7 7-1 16,-11-6 2-16</inkml:trace>
  <inkml:trace contextRef="#ctx0" brushRef="#br2" timeOffset="223581.7881">8485 12346 88 0,'-16'26'39'16,"2"17"1"-16,-8-4-1 0,6 17-36 16,-6 2 0-16,7 8-1 15,-2-3 0-15,6-5-2 16,5-5-1-16,6-15-3 15,9-1-12-15,-9-37-24 16,36-5-1-16,-10-29-1 16,14-9 1-16</inkml:trace>
  <inkml:trace contextRef="#ctx0" brushRef="#br2" timeOffset="223701.795">8488 11957 85 0,'-42'-7'31'0,"-4"17"-29"16,11 8-1-16,7 4-40 15,17 0 0-15</inkml:trace>
  <inkml:trace contextRef="#ctx0" brushRef="#br2" timeOffset="224354.8323">8953 12466 73 0,'1'-30'41'0,"10"5"1"16,-7-2 0-16,7 7-34 15,-9 4-2-15,-2 16 0 16,-8 21-3-16,-8 11-1 16,-6 7 0-16,-6 12-1 15,0 2 0-15,5-1-2 16,2-3 2-16,7-8-2 15,8-16 2-15,6-25-1 16,26 1 1-16,3-27-1 16,8-12 0-16,5-10 1 15,-3-10 0-15,3-7 0 16,-9 2-1-16,0 0 1 15,-14 11 0-15,-6 10 0 0,-8 13 0 16,-9 14-2-16,4 15 2 16,-14 6 0-16,9 16-1 15,-1 3 1-15,8 5-1 16,12-1 1-16,8-6-1 15,13-8 1-15,10-12 0 16,7-11-2-16,11-10 2 16,-2-10-2-16,-2-3 2 15,-7-5-1-15,-8 2 1 16,-9 4-2-16,-12 7 2 15,-10 11-1-15,-13 12 0 16,-4 19 1-16,-10 13-1 16,1 9 0-16,-1 11-1 15,6 2 0-15,3 8-2 0,5-9-2 16,10-4-1-16,5-20-10 15,26-1-24-15,-9-25-3 16,18-3 2-16,-7-22-1 16</inkml:trace>
  <inkml:trace contextRef="#ctx0" brushRef="#br2" timeOffset="224708.8526">9902 12272 96 0,'-29'1'42'16,"-13"0"0"-16,5 16-1 15,2 1-37-15,5 9 2 16,1 5-3-16,12 0-1 15,10 1 0-15,9-3-1 16,10-4 0-16,10-7-1 0,6-7 0 16,9-12 0-16,5-10 0 15,1-8 1-15,0-8 0 16,-2-7-1-16,-6-6 1 15,-2-4-1-15,-5-3 0 16,-10 4 0-16,-5 5 1 16,-5 4-2-16,-5 17 0 15,-3 16 1-15,0 0 0 16,-14 33 1-16,6 6-2 15,2 7 1-15,6 7-2 16,3-6-1-16,9-4-1 16,8-19-5-16,21-2-12 15,-3-35-22-15,23-6 2 16,-2-32-2-16,16-8 2 15</inkml:trace>
  <inkml:trace contextRef="#ctx0" brushRef="#br2" timeOffset="224894.8632">10746 11582 104 0,'-41'26'42'0,"-1"29"0"16,-7 11 0-16,6 13-40 16,6 4 1-16,12 4-2 15,11-2-2-15,6-7-2 16,10-6-2-16,-1-20-9 15,15 0-27-15,-9-23-1 16,7-6-1-16,-14-23 0 0</inkml:trace>
  <inkml:trace contextRef="#ctx0" brushRef="#br2" timeOffset="225068.8732">10468 12008 101 0,'0'0'42'0,"0"0"1"15,6 10-1-15,16-4-39 16,9 0-1-16,12-5-3 15,8-6-4-15,17 11-19 16,-7-20-17-16,12 3-1 16,-12-8-1-16,5 6 1 15</inkml:trace>
  <inkml:trace contextRef="#ctx0" brushRef="#br2" timeOffset="225398.8921">10920 12130 93 0,'-2'36'42'16,"4"-13"1"-16,18 0-2 15,6-15-37-15,13-5 0 16,2-7-1-16,4-9 0 16,4-8-1-16,-3-3-2 15,-6-4 1-15,-8-4-1 16,-10 1 0-16,-10 2 0 15,-13 1 0-15,-13 12 1 16,-12 7 0-16,-10 13 0 16,-9 8 1-16,-6 14-1 15,1 7 1-15,5 7 0 16,7 4-1-16,14-1 0 0,10-5-2 15,18-6-1-15,23-4-8 16,8-19-3-16,27 7-5 16,-5-25-20-16,29 7-4 15,-2-13-3-15,19 4 2 16</inkml:trace>
  <inkml:trace contextRef="#ctx0" brushRef="#br2" timeOffset="225791.9145">11950 12064 93 0,'0'0'41'15,"28"-14"0"-15,14 11-1 16,11 5-38-16,27-16-1 15,11-2 0-15,11 2 0 0,8 3-2 16,-3-2-1-16,-3 14-12 16,-20-6-26-16,-12 8 1 15,-27-2-3-15,-17 8 2 16</inkml:trace>
  <inkml:trace contextRef="#ctx0" brushRef="#br2" timeOffset="225961.9243">12171 12278 81 0,'-43'28'42'15,"35"0"0"-15,8-28 0 16,56 2-25-16,14-18-16 16,29-10-3-16,24-10 1 15,5-8-4-15,17 6-25 0,-13-18-11 16,-2 6 1-16,-22-7-2 15</inkml:trace>
  <inkml:trace contextRef="#ctx0" brushRef="#br2" timeOffset="226097.932">12704 11581 106 0,'-81'-17'41'16,"7"-1"-3"-16,24 12-16 16,26 6-59-16,24 0-4 15,8 17 0-15,24 6 1 16</inkml:trace>
  <inkml:trace contextRef="#ctx0" brushRef="#br2" timeOffset="226247.9406">12889 12471 111 0,'-38'43'44'15,"4"-5"0"-15,-3-24-4 16,-1-19-51-16,38 5-30 16,-4-36-2-16,19 7-1 15,0-10-2-15</inkml:trace>
  <inkml:trace contextRef="#ctx0" brushRef="#br2" timeOffset="226693.9661">14027 11565 87 0,'17'-17'39'16,"4"6"0"-16,-21 11 1 15,0 0-36-15,-6 15 0 16,-12 16 0-16,-5 11-1 15,-5 9 0-15,0 6 1 16,8 3-1-16,14-8 0 16,22-7-2-16,22-16 1 15,25-20-4-15,24-13 1 16,16-22-3-16,20-4-9 15,-7-24-26-15,13 3-2 16,-18-10 0-16,-6 6-2 16</inkml:trace>
  <inkml:trace contextRef="#ctx0" brushRef="#br2" timeOffset="226855.9754">14600 11522 103 0,'-80'74'42'0,"15"15"0"15,4-8-1-15,29 2-40 16,11-8-2-16,21-11-4 15,33-6-8-15,14-28-25 16,31-7-3-16,12-24 1 16,24-7-2-16</inkml:trace>
  <inkml:trace contextRef="#ctx0" brushRef="#br2" timeOffset="227170.9934">15272 11641 107 0,'-43'6'44'0,"-14"5"-1"16,12 17-5-16,0 11-34 15,10 10-4-15,12 7 2 16,13 6-2-16,19-2 1 16,14-5-2-16,19-12 2 15,11-10 0-15,11-17 0 16,3-20-1-16,0-18 1 15,2-18-1-15,-11-16 0 16,-13-6 2-16,-12-6-3 16,-16 0 1-16,-13 0-1 15,-18 8 0-15,-15 18-3 16,-20 12 1-16,-14 19-3 15,-11 9-2-15,12 29-13 16,-9-5-20-16,22 14 1 16,10-3-2-16,24 0 2 0</inkml:trace>
  <inkml:trace contextRef="#ctx0" brushRef="#br2" timeOffset="227615.0188">16465 11601 76 0,'1'-21'41'0,"-13"1"-2"16,-8 13 2-16,-21 2-32 15,0 16-1-15,-9 10-3 16,-5 14 1-16,0 7-2 16,0 9-1-16,9 0 0 15,14 1-2-15,18-7 0 16,14-5-3-16,26-12 1 0,17-15-6 15,24-5 0-15,8-20-7 16,24 4-26-16,-10-14 1 16,11 3-1-16,-17-12-1 15</inkml:trace>
  <inkml:trace contextRef="#ctx0" brushRef="#br2" timeOffset="228110.0471">16838 11671 102 0,'-16'7'41'15,"-12"-4"1"-15,10 15-6 16,-9-1-32-16,6 7-2 15,-3 3 0-15,5 5-2 16,-3 1 2-16,8-4-3 16,3-2 2-16,6-4 0 0,8-8 0 15,-3-15-1-15,23-1 1 16,-2-14-1-16,3-11 0 15,5-4 1-15,-3-9-1 16,0-2 1-16,-2-4-1 16,-4 4 1-16,-3 4-1 15,-5 10 1-15,-5 6-2 16,-7 21 4-16,0 0-2 15,0 0 0-15,11 16-1 16,-5 8 2-16,2-2-1 16,7 1-2-16,5-4 1 15,6-7-2-15,5-8 2 16,5-8 1-16,3-5-1 15,-1-7 0-15,-2-4 1 0,-6 0 1 16,-5-1-1-16,-2 4 1 16,-9 5-2-16,-14 12 1 15,0 0-1-15,3 12 2 16,-11 11-2-16,-6 7-1 15,2 9 0-15,0 4-1 16,3 2 0-16,3-2-4 16,13-1-1-16,-1-25-13 15,31 7-13-15,-5-24-9 16,21-3 1-16,-2-19-1 15</inkml:trace>
  <inkml:trace contextRef="#ctx0" brushRef="#br2" timeOffset="228644.0777">17574 10772 111 0,'0'0'40'0,"0"0"1"15,23 5-6-15,9-16-33 16,11 0-1-16,5-1 1 16,4 2-1-16,-6 1 1 0,-3 4-1 15,-10 5 0-15,-14 4 0 16,-14 9 0-16,-13 3 0 15,-13 4 1-15,-9 7-1 16,-7 1 0-16,-3 0-2 16,7 0 1-16,7-3-2 15,12-5 1-15,14-5-1 16,13-4 2-16,15-5-2 15,10-4 0-15,7 4 3 16,3-3 0-16,-5 3 0 16,-9 6 0-16,-9 7 0 15,-18 5 1-15,-17 5-1 16,-14 3 0-16,-11 3 0 15,-9-1 0-15,3-4-1 0,-5 0-2 16,6-8-4-16,24 6-15 16,-6-20-20-16,25 4-2 15,-3-12 1-15,36 8-3 16</inkml:trace>
  <inkml:trace contextRef="#ctx0" brushRef="#br2" timeOffset="228825.088">18063 11897 120 0,'-36'18'42'0,"-8"-19"0"0,14-8-6 15,23-2-60-15,-12-24-17 16,15 6-3-16,-1-11 0 15,10 13-2-15</inkml:trace>
  <inkml:trace contextRef="#ctx0" brushRef="#br2" timeOffset="239731.7118">6608 14366 64 0,'15'-13'38'16,"6"4"-1"-16,-13-18-9 15,10 10-19-15,-14-12-2 16,6 6-2-16,-14 0-1 16,-2 7 0-16,-12 7-2 15,-10 12 1-15,-10 17-1 16,-10 17 0-16,-8 15-1 15,-1 16 1-15,-5 8-2 16,10 3 0-16,11-5 0 16,14-6 0-16,20-18 0 15,16-18-1-15,19-24 0 16,16-20 2-16,17-20 1 15,6-13 0-15,1-13 0 0,1-9 0 16,-5-4 0-16,-7 1 0 16,-10 9-1-16,-7 6-1 15,-16 14 0-15,-10 17 0 16,-14 24-1-16,0 14 1 15,-10 20-1-15,-4 11-1 16,2 8-1-16,3 3-2 16,17 5-4-16,-2-21-8 15,31 4-24-15,6-25 0 16,23-4 1-16,2-20 0 15</inkml:trace>
  <inkml:trace contextRef="#ctx0" brushRef="#br2" timeOffset="239934.7235">7483 14275 70 0,'-24'-7'41'0,"-22"3"-1"16,4 23 2-16,-12 0-35 16,5 20-2-16,-1 2-1 15,5 9-1-15,10-1-1 16,10-3-1-16,20-5-1 15,21-19-3-15,22-12-4 16,12-27-32-16,37-10-1 16,8-26-3-16,23-10 2 15</inkml:trace>
  <inkml:trace contextRef="#ctx0" brushRef="#br2" timeOffset="240122.7342">8250 13664 89 0,'-57'63'42'0,"5"25"1"15,-11 2-2-15,5 13-40 16,16 5 0-16,7-1-1 16,11-3-3-16,3-10-3 15,23 1-28-15,-10-26-8 16,21-6-1-16,-6-26 0 15</inkml:trace>
  <inkml:trace contextRef="#ctx0" brushRef="#br2">7792 14284 79 0,'-34'-3'44'0,"0"0"-1"16,27 12 1-16,7-9-38 15,27 6-2-15,24-15-1 16,13-6-1-16,15-3 0 15,7-3-1-15,0 4 0 16,-6 2-1-16,-13 5 1 16,-15 10-1-16,-15 10 0 15,-14 6 0-15,-16 9 0 16,-12 9 1-16,-5 5-1 15,-10 6 0-15,-2 0 0 16,1-2 1-16,3-1-1 0,8-7 0 16,7-7 0-16,10-11 0 15,16-16 0-15,13-13 0 16,13-15 0-16,9-12 0 15,3-8 1-15,2-1-1 16,-3-6 0-16,-3 7 0 16,-17 6 0-16,-8 13 1 15,-17 16-1-15,-15 12-1 16,-6 20 1-16,-10 7-1 15,3 11-2-15,-2 2-1 16,11 5-2-16,2-9-5 16,30 11-11-16,-6-28-13 15,35 5-6-15,3-22-2 16,21-2 2-16</inkml:trace>
  <inkml:trace contextRef="#ctx1" brushRef="#br2">12011 19038 0,'70'-35'0,"80"35"0,-150 0 0</inkml:trace>
  <inkml:trace contextRef="#ctx0" brushRef="#br2" timeOffset="240920.7799">9414 14312 79 0,'0'-20'42'0,"-24"-1"0"16,1 18 0-16,-15 3-36 15,-3 14-1-15,-3 11-1 16,-4 11-1-16,4 5 0 16,5 8 0-16,10-2-2 15,14-1 1-15,13-8-1 16,18-14 0-16,17-17 0 15,15-14-1-15,9-14 0 16,9-13 0-16,0-14 0 16,-1-8 0-16,-9-2 0 0,-8 0 0 15,-15 7 0-15,-14 11 0 16,-11 13 0-16,-14 17 0 15,-10 16 0-15,-3 11 0 16,-5 14-1-16,4 8-1 16,5 4-1-16,4-3-2 15,20 3-5-15,-3-27-15 16,32 7-11-16,0-26-6 15,25-9-1-15,3-24 1 16</inkml:trace>
  <inkml:trace contextRef="#ctx0" brushRef="#br2" timeOffset="241122.7914">10283 13712 70 0,'13'-50'44'0,"-26"17"0"16,-2 33 0-16,-22 20-24 16,-3 35-14-16,-11 22-2 15,3 16-2-15,-2 11-1 16,11 1-1-16,7-2-2 15,16-13-1-15,19-9-4 16,14-32-5-16,30-4-17 16,0-39-14-16,21-13 1 15,6-29-2-15,13-13 2 16</inkml:trace>
  <inkml:trace contextRef="#ctx0" brushRef="#br2" timeOffset="241287.8009">10837 13597 102 0,'-22'-1'43'0,"-12"46"3"16,-19 20-3-16,3 24-39 15,-6 13-3-15,5 0-3 16,11 4-7-16,0-20-9 16,32 4-12-16,-1-27-15 15,24-4 1-15,9-21-2 16,24-8 1-16</inkml:trace>
  <inkml:trace contextRef="#ctx0" brushRef="#br2" timeOffset="241955.8391">11029 14140 78 0,'0'0'43'0,"-13"3"-1"15,5 18 1-15,-14 8-38 16,-1 14-1-16,-4 5 0 15,1 9-2-15,-2-2 0 0,7-4 0 16,9-6-1-16,12-15 0 16,18-18-1-16,12-17 1 15,16-15-1-15,6-15 0 16,5-7 1-16,4-11-2 15,-4-4 2-15,-5 1-2 16,-7 6 1-16,-14 7-1 16,-12 21 1-16,-6 20-1 15,-16 24 0-15,-16 26 0 16,-8 31 0-16,-7 24 0 15,-9 19 0-15,-6 12 0 16,5 8 1-16,-1-1-1 0,9-15 0 16,7-13 1-1,6-25 0-15,9-24 0 0,2-26 1 16,4-24-1-16,-1-24 0 15,0-18 0-15,-4-22 1 16,4-11-1-16,-1-14 0 16,4-10 0-16,11 0 0 15,9-5-1-15,12 4 0 16,6-4-4-16,19 18-8 15,-5-12-5-15,29 24-10 16,-7-10-12-16,22 7-4 16,3-3 1-16</inkml:trace>
  <inkml:trace contextRef="#ctx0" brushRef="#br2" timeOffset="242381.8634">12522 13762 87 0,'13'-7'40'0,"4"11"3"15,-17-4-3-15,9 19-37 0,-18 7-1 16,-6 14 0-16,-8 5 0 15,-1 9 1-15,-1 0-1 16,10 1-1-16,7-5 1 16,22-3 0-16,14-15-1 15,22-5 1-15,16-14-1 16,15-12-1-16,14-12-1 15,4-13-1-15,8-9-1 16,-6-20-2-16,3-3-3 16,-11-21-7-16,5 13-5 15,-31-25-6-15,3 14-13 16,-28-11-2-16,-10 11 3 15</inkml:trace>
  <inkml:trace contextRef="#ctx0" brushRef="#br2" timeOffset="242556.8734">13296 13591 97 0,'-52'82'42'16,"-5"-5"1"-16,16 13-1 15,2-17-36-15,22 2-4 16,10-10-1-16,11-3-2 16,13-8-3-16,9-15-4 15,22-1-9-15,-8-28-5 16,31 9-13-16,-10-28-6 15,17-3-3-15,-5-18 3 16</inkml:trace>
  <inkml:trace contextRef="#ctx0" brushRef="#br2" timeOffset="242856.8906">13885 13717 97 0,'-19'-18'41'0,"0"26"2"0,-14 12-2 16,5 24-35-16,-8 9-3 15,4 9-1-15,3 5 0 16,11-2 0-16,9-7-2 15,17-9 1-15,15-15-1 16,13-15 0-16,12-13 0 16,8-19 0-16,10-13-1 15,-4-15 2-15,-5-10-1 16,-11-9 1-16,-11-3-1 15,-11-5 0-15,-16-1-1 16,-16 4-1-16,-12 16-1 16,-9 0-8-16,4 27-5 15,-17-4-5-15,24 30-10 0,-9-1-11 16,25 16-1-16,9 4 1 15</inkml:trace>
  <inkml:trace contextRef="#ctx0" brushRef="#br2" timeOffset="243029.9005">14584 13987 106 0,'-10'20'44'16,"-18"-13"-2"-16,5 1-5 15,4-5-48-15,-9-20-8 16,28 17-6-16,-19-25-9 15,29 10-9-15,3-9-1 16,20 5 3-16</inkml:trace>
  <inkml:trace contextRef="#ctx0" brushRef="#br2" timeOffset="243450.9246">15014 13484 88 0,'-15'-6'42'0,"7"-9"1"16,26 9-2-16,11-4-37 0,27-1-1 15,6 2 0-15,5 9 0 16,-2 7-1-16,-9 7-1 16,-12 7 0-16,-19 11 0 15,-20 6-1-15,-19 11 1 16,-19 2-1-16,-14 5 1 15,-10 5-1-15,-4-2 1 16,-1 2-1-16,6-8 0 16,8-5 0-16,16-7 0 15,18-8 0-15,22-12-1 16,22-11-1-16,17-16-5 15,21 0-5-15,0-24-7 16,26 9-3-16,-8-28-5 16,29 11-11-16,-11-15-6 0,9 4 4 15</inkml:trace>
  <inkml:trace contextRef="#ctx0" brushRef="#br2" timeOffset="243878.9491">16382 13559 85 0,'-27'-13'39'0,"-1"23"2"16,-12 5 0-16,-5 15-37 15,-4 14 0-15,3 13 1 16,-1 6-3-16,10 4 1 15,13-4-1-15,17-6-1 16,21-11 0-16,20-16-2 16,22-13-3-16,20-26-4 15,24 0-7-15,-2-29-6 0,14 11-11 16,-14-22-8-16,7 7-1 15,-18-11 1-15</inkml:trace>
  <inkml:trace contextRef="#ctx0" brushRef="#br2" timeOffset="244381.9778">16940 13613 90 0,'-23'15'41'0,"-6"-7"1"16,13 15-2-16,-11-6-35 16,14 8-2-16,3 2-1 15,1 6 1-15,-4 5-2 16,-1 4 1-16,1-1-2 15,-1-3 1-15,4-7-1 0,5-8 0 16,5-23 0 0,11 6-1-16,10-27 1 0,7-11-1 15,6-13 1-15,4-7 0 16,3-6 1-16,-3 0-1 15,-5 5 0-15,-4 7 0 16,-11 14 1-16,-6 11-1 16,-12 21 0-16,0 0 1 15,-7 19-1-15,0 8 0 16,-4 6 1-16,10-2-1 15,1-1 0-15,14-7 1 16,7-13-1-16,15-12 0 16,7-13 1-16,9-11-1 15,5-5 1-15,-4-1 0 0,-4 0 0 16,-6 4 0-1,-13 5 0-15,-6 9-1 0,-15 14 1 16,-9 14-1-16,-9 10 0 16,-5 9 0-16,1 6-1 15,-1 1-1-15,6 7-3 16,0-11-5-16,20 7-6 15,-10-25-3-15,31 8-12 16,-14-30-3-16,31 4-7 16,-6-16-1-16,12-7 4 15</inkml:trace>
  <inkml:trace contextRef="#ctx0" brushRef="#br2" timeOffset="244928.0091">17870 12726 70 0,'-38'16'42'16,"1"-6"-1"-16,21 3 2 15,16-13-16-15,0 0-25 16,36 11 0-16,9-8 0 16,8-2-1-16,5 2 1 15,0-3-2-15,-1 1 1 16,-13-1-1-16,-11 2 1 15,-17 2-1-15,-16-4 0 0,-16 13 1 16,-11 0-1-16,-12 4 1 16,-7 5 0-16,2 4-1 15,-1 0 1-15,10 2-1 16,7-2 1-16,16 2-1 15,12-6 1-15,17-5-1 16,15-4 0-16,11-5 0 16,9-1 1-16,-4-2-1 15,4-2 1-15,-10 2 0 16,-9 4 0-16,-13 2 0 15,-15 3 0-15,-20 8 0 16,-13 5 0-16,-10-1-1 16,-4 2-1-16,-3 3-1 15,0-6-2-15,6 6-3 0,2-11-6 16,24 9-2-16,-6-19-4 15,27 16-4-15,-8-26-4 16,15 15-5-16,-15-15-8 16,32-3 0-16</inkml:trace>
  <inkml:trace contextRef="#ctx0" brushRef="#br2" timeOffset="245583.0465">19380 12536 88 0,'-53'36'40'15,"-5"36"0"-15,-20 27-1 16,0 27-35-16,-5 21-2 15,10 15 0-15,12 3-1 16,18-3 0-16,24-15-3 16,30-28-5-16,36-16-13 15,18-40-18-15,35-20-3 16,7-34-1-16,21-14 3 15</inkml:trace>
  <inkml:trace contextRef="#ctx0" brushRef="#br2" timeOffset="246131.0779">19713 13008 97 0,'-15'8'41'16,"1"-8"-1"-16,14 0-1 16,-4 10-37-16,21-9-1 15,8-1-1-15,8 0 2 16,8 2-2-16,3 2 1 15,3 0 0-15,2 2-1 16,-3 1 1-16,-4-2-1 16,-4 4 1-16,-4-1-1 15,-10 2 0-15,-10 2 0 0,-9 3 0 16,-12 8 1-16,-11 2-1 15,-8 4 1-15,-9 2 0 16,1 1-1-16,1-4 1 16,8-2 0-16,10-10 1 15,18-6-2-15,15-7 1 16,23-6-1-16,12-3 0 15,11 1 1-15,1 1-1 16,-5 7 0-16,-9 6 0 16,-21 12 1-16,-19 7-1 15,-23 13 1-15,-23 7-1 16,-16 6 0-16,-15 1 0 15,-1-2 0-15,1-6 0 16,6-7-3-16,17-7-1 16,9-18-7-16,28 1-5 0,5-29-4 15,30 10-7-15,-6-27-7 16,22 0-9-16,10-10 1 15</inkml:trace>
  <inkml:trace contextRef="#ctx0" brushRef="#br2" timeOffset="246876.1205">21428 13208 66 0,'-6'-22'40'0,"6"22"-2"16,-20-10 2-16,6 23-21 15,-13-5-14-15,-2 8-2 16,-6 3 0-16,-1 6 0 15,-3 0-1-15,7 1 0 0,12-4-1 16,10-5 0-16,13-5 0 16,14-5-1-16,12-5 1 15,9 2-1-15,5-2 0 16,-1 3 0-16,-4 4 1 15,-6 6-1-15,-8 7 0 16,-15 7 1-16,-11 7-1 16,-10 3 0-16,-11 3 1 15,-4-1-1-15,-1-2-1 16,-2-9-1-16,11-2-4 15,-1-20-9-15,26 7-9 16,-6-27-16-16,25 3 0 16,6-15-2-16,16 5 2 15</inkml:trace>
  <inkml:trace contextRef="#ctx0" brushRef="#br2" timeOffset="247019.1287">21773 13644 100 0,'-7'15'41'15,"-14"-14"-1"-15,9 0-3 16,0-8-42-16,7-21-13 15,32 13-17-15,-6-17-6 16,21 4 0-16,-1-8 0 16</inkml:trace>
  <inkml:trace contextRef="#ctx0" brushRef="#br2" timeOffset="247299.1447">22751 12862 72 0,'-20'-51'37'15,"0"8"0"-15,-13 6 1 16,0 16-30-16,-13 13-1 16,0 24 0-16,-11 20 0 15,4 23-1-15,-10 13-2 16,11 17 0-16,1 4-2 15,8 9-2-15,11-3-1 16,5-4-3-16,12-8-2 16,-1-22-11-16,26 5-12 15,-10-27-13-15,9-5 2 16,-4-22-1-16</inkml:trace>
  <inkml:trace contextRef="#ctx0" brushRef="#br2" timeOffset="247447.1531">22021 13461 98 0,'0'-13'40'15,"7"-5"1"-15,27 9-2 16,10-1-38-16,12-4-6 16,25 13-16-16,-10-8-16 15,15 10-3-15,-5-1-1 16,-1 12 1-16</inkml:trace>
  <inkml:trace contextRef="#ctx0" brushRef="#br2" timeOffset="247590.1613">22797 13574 102 0,'0'0'41'0,"0"0"-2"15,-1-14-3-15,11 0-47 16,-3-21-10-16,22 10-19 16,-6-12-1-16,15 3-1 15,-6-15 1-15</inkml:trace>
  <inkml:trace contextRef="#ctx0" brushRef="#br2" timeOffset="247890.1785">23270 12598 102 0,'21'9'42'16,"17"16"1"-16,0-1-2 0,14 16-37 15,-3 11-1-15,-2 13 1 16,-8 11-2-16,-21 13 0 15,-13 5 0-15,-12 7-1 16,-15-2-1-16,-11-1 1 16,-4-6-2-16,-7-8 0 15,1-11-1-15,5-16-2 16,6-2-8-16,-2-29-2 15,20 2-6-15,-8-35-3 16,22 8-7-16,8-29-11 16,7-1-2-16,3-14 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5T00:08:26.75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1726 1428 107 0,'25'-28'41'16,"-12"5"0"-16,-1 18-2 15,-12 5-38-15,-3 20 0 16,-1 9-1-16,-9 14 0 0,-1 13 1 15,0 8-2-15,-1 7-1 16,0-1-4-16,18 2-29 16,-1-15-6-16,17-8 3 15,6-19-4-15</inkml:trace>
  <inkml:trace contextRef="#ctx0" brushRef="#br0" timeOffset="202.0116">2468 1333 103 0,'19'-30'42'0,"-19"17"-1"16,-5 24 0-16,-18 31-33 16,-6 14-7-16,-1 9 0 15,-1 13-2-15,2 2 0 0,5 1-3 16,20-6-4-16,-2-19-31 15,30-13-1-15,8-29-1 16,20-14-1-16</inkml:trace>
  <inkml:trace contextRef="#ctx0" brushRef="#br0" timeOffset="352.0202">2643 1102 107 0,'0'0'29'16,"-51"-75"-27"-16,51 75-2 0,-54-60-41 15,54 60-2 1</inkml:trace>
  <inkml:trace contextRef="#ctx0" brushRef="#br0" timeOffset="519.0297">2035 1041 122 0,'-50'6'42'0,"6"-1"-2"16,44-5-7-16,-82-4-63 15,82 4-12-15,-57-11 0 16,57 11-2-16</inkml:trace>
  <inkml:trace contextRef="#ctx0" brushRef="#br0" timeOffset="787.045">2818 859 95 0,'79'-29'41'0,"-79"29"0"16,65-10-1-16,-65 10-37 15,37 31-1-15,2 21 0 16,-10 21-1-16,-6 26 2 15,-17 16-3-15,-7 20 2 16,-13 6-2-16,-15 4-2 0,-7-39-4 16,-11-25-31-16,18-14-3 15,-5-34-1-15,16-21-1 16</inkml:trace>
  <inkml:trace contextRef="#ctx0" brushRef="#br0" timeOffset="1014.058">2385 826 105 0,'-104'-33'43'16,"35"32"2"-16,-167 6-5 15,9 57-37-15,8 50 0 16,36 78-1-16,52 54-1 0,66 28-1 15,66-9-1-15,72-57-3 16,50-24-8-16,23-41-26 16,36-26-4-16,7-36 1 15,13-27-3-15</inkml:trace>
  <inkml:trace contextRef="#ctx0" brushRef="#br0" timeOffset="4947.283">3892 1275 94 0,'24'-53'41'0,"-13"38"-1"16,-2-13 0-16,5 18-31 15,-14 10-8-15,-5 12 1 0,-9 21-1 16,-3 6 1-16,-6 8-2 16,-7 8 2-16,1 3-2 15,0-7 1-15,4-1-1 16,9-10 0-16,5-7 1 15,6-8-1-15,5-13 1 16,0-12-1-16,24-13 1 16,-4-11 0-16,4-7 0 15,3-11 0-15,1-6 0 16,0-3 0-16,-3 0 0 15,-3 0-1-15,-5 11 1 16,-2 7 0-16,-3 8 0 16,-7 10 0-16,-5 15 0 15,0 0-1-15,9 22 1 0,-4 0 0 16,2 4-1-16,6-1 0 15,12-2 1-15,7-6-1 16,15-12 1-16,6-10 0 16,11-7 0-16,3-10 1 15,2-7-2-15,-6 1 0 16,-6 1 0-16,-11 4 0 15,-15 10 0-15,-15 13 0 16,-14 15 0-16,-13 10 0 16,-9 14 0-16,-7 3 0 15,1 11-2-15,-1 0-1 16,12 2-2-16,3-3-3 15,24-3-3-15,2-25-15 0,30 2-15 16,7-16 0-16,17-6 1 16,1-16 1-16</inkml:trace>
  <inkml:trace contextRef="#ctx0" brushRef="#br0" timeOffset="5306.3035">5158 1226 113 0,'-13'-8'40'0,"-16"12"1"16,3 19-1-16,-13 10-35 15,-1 11-1-15,-5 2-2 16,3 8 0-16,5-1 0 16,7-2-1-16,14-9 0 15,13-8 0-15,13-17 0 0,15-12 1 16,17-17-2-1,4-12 0-15,7-5 0 0,-2-12 0 16,0-4 0-16,-5-4 0 16,-7 5 0-16,-14 4 0 15,-7 10 0-15,-9 3 0 16,-7 14 0-16,-2 13 0 15,-16 10 0-15,-1 12 0 16,3 7 0-16,-2 5-4 16,9 9-5-16,0-8-7 15,30 8-6-15,-6-22-8 16,33-1-11-16,1-14 0 15,26-6 0-15,0-15 2 16</inkml:trace>
  <inkml:trace contextRef="#ctx0" brushRef="#br0" timeOffset="5615.3212">5938 1221 101 0,'0'-59'41'0,"-11"50"2"16,-20-7-2-16,-12 11-16 15,-1 13-21-15,-5 9-4 16,15 14 0-16,0 0 0 15,27 5 0-15,26-10 0 16,8-2 0-16,11-1 0 16,-3 2 0-16,0-2 0 15,-4-4 0-15,-11 6 0 16,-11 2 0-16,-10 2 0 15,-9 2 0-15,-11-2 0 0,-2-1-4 16,-1-4 1-16,-2-5-3 16,11-1-5-16,-7-22-9 15,22 4-9-15,14-17-12 16,14 0 1-16,3-13 0 15,22-3 1-15</inkml:trace>
  <inkml:trace contextRef="#ctx0" brushRef="#br0" timeOffset="5952.3405">6420 1167 116 0,'41'-51'41'0,"-41"51"0"16,0 0 0-16,21-49-36 15,-50 50 0-15,-11 16-2 0,-10 10 0 16,-7 15-3-16,3 4 0 15,21-1 0-15,19-9 0 16,33-12 0-16,21-10 0 16,11-6 0-16,11-4 0 15,-1-5 0-15,0 3 0 16,-11 1 0-16,-10 5 0 15,-21 10 0-15,-20 9 0 16,-23 13 0-16,-18 7 0 16,-12 5 0-16,-2 1 0 15,-2-4 0-15,12-6-6 16,5-14-8-16,39-5-7 15,2-24-8-15,41-14-14 16,10-13 1-16,23-7-1 16,6-11 3-16</inkml:trace>
  <inkml:trace contextRef="#ctx0" brushRef="#br0" timeOffset="6147.3516">7069 1228 131 0,'0'0'44'15,"0"0"-2"-15,32-10-4 16,-32 10-38-16,0 0 0 15,67-29 0-15,-67 29 0 16,68-22-4-16,-68 22-11 16,69-18-6-16,-69 18-10 15,74-12-11-15,-48 19 0 16,-14 15 0-16,-31 9 3 15</inkml:trace>
  <inkml:trace contextRef="#ctx0" brushRef="#br0" timeOffset="6253.3577">7036 1476 121 0,'-30'16'40'15,"30"-16"1"-15,10 0-3 16,18-22-42-16,32-7-33 15,-2-7-3-15,20-1 0 16,-5-4-3-16</inkml:trace>
  <inkml:trace contextRef="#ctx0" brushRef="#br0" timeOffset="6747.386">8186 988 102 0,'0'0'40'0,"-22"-53"1"0,22 53-1 16,0 0-35-16,0 0-1 16,34-54-1-16,-34 54 0 15,0 0 1-15,0 0 0 16,0 0-1-16,0 0-1 15,47 27 2-15,-33-15-4 16,-5 27 0-16,-9 6 0 16,8 3 0-16,9-3 0 15,17-10 0-15,-34-35 0 16,54 18-3-16,-54-18-2 15,80-10-3-15,-34-8-11 16,4-6-13-16,0-4-11 16,-4-5 0-16,5-3 1 15,-4-4 2-15</inkml:trace>
  <inkml:trace contextRef="#ctx0" brushRef="#br0" timeOffset="6900.3947">8934 763 114 0,'0'0'41'0,"0"0"3"15,-47 56-3-15,-9 21-39 16,1 20-4-16,3 15-1 15,17-6-5-15,16-24-21 16,30-17-12-16,12-35 0 16,17-9-1-16,2-16 1 15</inkml:trace>
  <inkml:trace contextRef="#ctx0" brushRef="#br0" timeOffset="7192.4114">9247 1030 87 0,'-8'-52'43'0,"8"52"2"16,0 0-1-16,0 0-17 15,-50-21-24-15,45 37-1 16,-24 10 2-16,2 8-4 15,20 4 0-15,8-4 0 16,28-7 0-16,-29-27 0 16,57 17 0-16,-57-17-4 15,80-5-2-15,-26-10-7 0,-3-2-8 16,6-5-6-1,-8-5-16-15,2 0 2 0,-3-5-3 16,-48 32 4-16</inkml:trace>
  <inkml:trace contextRef="#ctx0" brushRef="#br0" timeOffset="7350.4204">9744 826 115 0,'-47'-13'44'16,"4"41"0"-16,-32 29 0 16,9 19-42-16,10 18-1 15,15 4-3-15,33-11-2 16,16-14-10-16,12-27-7 15,26-17-18-15,-2-14-4 16,13-8-1-16,-1-13 2 16</inkml:trace>
  <inkml:trace contextRef="#ctx0" brushRef="#br0" timeOffset="7499.429">9933 1223 126 0,'-27'-2'45'16,"12"7"-3"-16,-4-3-2 15,-1-3-46-15,20 1-10 16,0 0-8-16,29-5-16 15,-16 9-3-15,13 2-3 16,-4 0 2-16</inkml:trace>
  <inkml:trace contextRef="#ctx0" brushRef="#br0" timeOffset="9293.5316">10533 886 96 0,'-54'-19'41'15,"54"19"1"-15,0 0-1 16,0 0-37-16,0 0-1 15,0 0 0-15,0 0 0 16,0 0-1-16,63-37 1 16,-63 37-1-16,91-9-1 0,-36 9 0 15,0-6-1-15,-1 1 2 16,-2-1-2-16,3 3 0 15,-5 1-1-15,-50 2 1 16,85 1-1-16,-85-1 1 16,58 15-1-16,-58-15 0 15,0 0-3-15,47 64-1 16,-57-10-7-16,-9 0-21 15,14 7-8-15,10-5 1 16,24-11-1-16</inkml:trace>
  <inkml:trace contextRef="#ctx0" brushRef="#br0" timeOffset="9636.5512">11607 906 103 0,'0'0'42'16,"0"0"0"-16,5-54-2 15,-5 54-35-15,0 0-2 16,0 0 1-16,0 0-1 16,0 0-1-16,0 0 0 15,0 0 0-15,0 0 0 16,2 66-1-16,-2-66 0 15,7 34-1-15,29 14-1 16,4 5 1-16,-3-9 0 16,-2 1-1-16,-22-3 0 15,-9-1 1-15,-20-6-2 16,-13-6 0-16,-2-3-1 0,-4-10-1 15,7-4-5-15,-3-20-13 16,25-1-19-16,-3-14 0 16,9 23 1-16,0 0-1 15</inkml:trace>
  <inkml:trace contextRef="#ctx0" brushRef="#br0" timeOffset="9819.5617">11697 872 118 0,'-6'-73'44'16,"6"73"0"-16,3-58-1 15,-3 58-40-15,10-51-3 0,-10 51-1 16,0 0-2-16,0 0-2 16,72-36-7-16,-72 36-17 15,81 14-15-15,-32-6 2 16,2 1-2-16,10 3 3 15</inkml:trace>
  <inkml:trace contextRef="#ctx0" brushRef="#br0" timeOffset="10315.59">12552 912 91 0,'0'0'41'15,"0"0"-1"-15,0 0 2 16,-47 21-31-16,47-21-3 0,-54 10-1 15,54-10-1-15,-68 22-2 16,1 2 1-16,-6 10-5 16,6 4 0-16,16 8 0 15,12 0 0-15,35-2 0 16,25-16 0-16,31-18 0 15,-52-10 0-15,72-7 0 16,-72 7 0-16,73-23 0 16,-73 23 0-16,80-38 0 15,-80 38 0-15,67-47 0 16,-67 47 0-16,62-45 0 15,-62 45 0-15,0 0 0 16,62-44 0-16,-62 44 0 16,11 28 0-16,1 14 0 0,-23 23 0 15,-4 26 0-15,-10 15 0 16,-3 12 0-16,-10-1-2 15,0-19 1-15,-5-17 1 16,-4-13-2-16,-1-13 3 16,-4-18-3-16,3-9 0 15,0-23-4-15,4-5-5 16,-7-28-7-16,22 0-7 15,-16-26-7-15,22-4-10 16,-8-13-1-16,12-8 1 16</inkml:trace>
  <inkml:trace contextRef="#ctx0" brushRef="#br0" timeOffset="11058.6325">11298 879 73 0,'0'0'39'16,"0"0"0"-16,-46-44 0 15,46 44-26-15,0 0-8 16,0 0 0-16,0 0-1 15,0 0 0-15,0 0-2 0,0 0 1 16,0 0-1-16,0 0 2 16,-47 34-1-16,47-34 0 15,-5 37-1-15,-9 15 0 16,-6 9 0-16,0 11 0 15,-7 3-1-15,6 1 0 16,-4-6-2-16,10-9 1 16,3-26 0-16,4-10 0 15,5-12 1-15,3-13-1 16,4-20 0-16,6-8 0 15,-10 28 1-15,19-49-1 16,-19 49 2-16,14-69-2 16,-14 69 1-16,27-77-2 15,-27 77 2-15,18-86-1 16,-18 86 0-16,20-77-1 0,-20 77 0 15,9-63-2-15,-9 63-1 16,5-48-7-16,-5 48-7 16,0 0-9-16,8-45-13 15,-8 45-2-15,0 0 0 16,0 0 1-16</inkml:trace>
  <inkml:trace contextRef="#ctx0" brushRef="#br0" timeOffset="12519.7161">3584 2578 72 0,'3'-30'36'16,"1"9"-1"-16,-4-3 2 0,1 11-34 15,-2-1 1 1,1 14 2-16,3 10 0 0,-3 21-1 15,-2 7-1-15,2 17-1 16,-2 10-1-16,5 15 0 16,-1 5 0-16,5 4-2 15,1-3 1-15,3-11 0 16,4-9 0-16,3-14 1 15,3-21 0-15,-1-19 0 16,3-28 0-16,5-20 0 16,-4-18 0-16,1-13-2 15,-2-12 0-15,0-7-1 16,-2-1-2-16,3-1-2 15,3 14 0-15,-3-1-4 16,13 30-15-16,-4-7-16 16,9 23 2-16,-3 6-3 0,8 20 4 15</inkml:trace>
  <inkml:trace contextRef="#ctx0" brushRef="#br0" timeOffset="13042.746">4394 2686 74 0,'0'0'34'16,"-21"-1"1"-16,21 1 0 15,-13-4-31-15,13 4 2 16,0 0-1-16,0 0 1 15,0 0-1-15,-9 14 1 16,9-14-1-16,-19 22 0 16,3-7 0-16,0 7-2 15,-6 7 0-15,0 5-1 16,0 9 0-16,4 3-1 15,6 2-1-15,7 1 0 16,12-10 0-16,10-6 0 16,13-13 0-16,10-14 0 0,3-15 0 15,3-13 0-15,1-13 1 16,-4-5-1-16,-9-5 0 15,-13 0-1-15,-14 3 0 16,-13 8 0-16,-11 8-2 16,-11 4 0-16,-6 14-1 15,-6-1-4-15,14 17-7 16,-6-16-12-16,32 8-12 15,-3-13 1-15,32-4-2 16,12-15 1-16</inkml:trace>
  <inkml:trace contextRef="#ctx0" brushRef="#br0" timeOffset="13225.7565">5116 2025 107 0,'0'0'40'16,"-18"25"1"-16,-5 28-2 15,-19 14-36-15,8 13 1 16,1 5-3-16,4 14 1 15,6 0-3-15,3-6-6 16,22 7-16-16,-6-28-16 16,23-8-2-16,7-24-2 15,17-6 1-15</inkml:trace>
  <inkml:trace contextRef="#ctx0" brushRef="#br0" timeOffset="13451.7694">5747 2577 118 0,'0'0'42'0,"9"-15"0"15,17 4-4-15,14-12-39 16,5-3-2-16,8 4-2 15,-1-8-10-15,14 27-13 16,-22-12-12-16,0 14 0 16,-15-4-2-16,-5 14 3 15</inkml:trace>
  <inkml:trace contextRef="#ctx0" brushRef="#br0" timeOffset="13593.7775">5749 2822 114 0,'-23'17'40'0,"27"-2"-1"16,21-21-4-16,11-20-52 15,57 4-17-15,7-21-9 16,32-1 4-16,14-11-4 16</inkml:trace>
  <inkml:trace contextRef="#ctx0" brushRef="#br0" timeOffset="14172.8107">7276 2174 87 0,'-11'-8'37'0,"11"8"0"15,-7-14 2-15,7 14-32 16,0 0 0-16,10-12-1 15,-10 12-1-15,0 0 0 16,-24 13-1-16,7 11-1 16,-11 11 0-16,-9 7-1 15,-7 9 0-15,-2 6 0 16,-2 4 0-16,1 1 0 15,7-4-1-15,10-5 1 16,15-5 0-16,20-12-2 16,24-11 0-16,23-7 0 15,23-16 0-15,14-10 0 16,20-8 0-16,6-13-4 15,5-8 1-15,-5-9-3 16,-7-1 0-16,-19-17-8 0,-3 24-9 16,-39-20-11-16,0 18-6 15,-29-7 1-15,-9 13 0 16</inkml:trace>
  <inkml:trace contextRef="#ctx0" brushRef="#br0" timeOffset="14361.8215">7590 2192 110 0,'-41'38'40'15,"12"18"1"-15,-5-2-2 16,11-1-35-16,0 18-3 16,6 2-1-16,9 1-2 15,6-12-2-15,24 4-13 16,2-26-18-16,30-4-5 0,3-25 0 15,25-5-1-15</inkml:trace>
  <inkml:trace contextRef="#ctx0" brushRef="#br0" timeOffset="14675.8394">8286 2193 107 0,'-21'-23'42'16,"-15"7"-1"-16,2 35 0 15,-17 13-36-15,6 16-2 16,4 9 0-16,3 6 0 15,12 4-1-15,13 2 1 16,12-4-3-16,16-14 2 0,12-11-2 16,14-12 1-16,6-15 1 15,5-13-4-15,0-11 2 16,-6-17-1-16,-2-8 1 15,-8-7-1-15,-10-13 0 16,-8-6-1-16,-4 2-1 16,-10-2-1-16,-3 11 0 15,-9-1-3-15,6 29-11 16,-20-10-9-16,22 33-9 15,-13 1-5-15,15 16 1 16,0-2-1-16</inkml:trace>
  <inkml:trace contextRef="#ctx0" brushRef="#br0" timeOffset="14849.8494">8877 2419 119 0,'-20'-15'39'0,"5"1"0"15,6-3-22-15,-1-20-48 16,24 15-11-16,1-10 1 16,16 10-1-16</inkml:trace>
  <inkml:trace contextRef="#ctx0" brushRef="#br0" timeOffset="15246.8721">9239 1998 92 0,'-23'2'41'0,"-3"-7"2"16,26 5-2-16,0 0-28 16,0 0-10-16,36-1-1 15,0 0 1-15,6-1 0 16,0 2-1-16,3 2-1 15,-2 2 0-15,-2 2 0 16,-7 2 0-16,-6 2-1 16,-5 4 0-16,-14 6 0 15,-12 9 0-15,-16 5 0 16,-18 15 0-16,-21 5-1 15,-9 8 2-15,-13 5-1 16,5 1 2-16,3-1-2 0,11-5 2 16,19-10-2-16,28-11 2 15,31-17-2-15,26-16-2 16,24-7-2-16,13-17-8 15,20 4-4-15,-11-27-7 16,22 22-9-16,-25-20-12 16,8 12 0-16,-18-4 0 15</inkml:trace>
  <inkml:trace contextRef="#ctx0" brushRef="#br0" timeOffset="17222.9851">10762 2115 87 0,'-31'-1'38'16,"2"15"1"-16,-15-8 0 15,4 18-32-15,-4-5-2 16,8 9-1-16,6 2-1 15,10 3-1-15,12 0-2 16,14-2 0-16,12 2-1 0,13-6-2 16,19 1-5-16,-3-21-20 15,23 12-11-15,-4-20 0 16,10 3 0-16</inkml:trace>
  <inkml:trace contextRef="#ctx0" brushRef="#br0" timeOffset="17771.0165">11245 2132 88 0,'0'0'37'0,"-13"11"1"15,-4 0 0-15,7 10-34 16,-5 7-1-16,-4 7 1 0,1 3-2 15,4 6 0-15,-2-7 0 16,6-1-1-16,2-6-1 16,7-7 1-16,2-13-1 15,-1-10 0-15,18-6 1 16,-7-10-1-16,3-8 0 15,2-2 0-15,-3-7 0 16,1 0 1-16,-2-1-1 16,-3 4 0-16,-2 5 1 15,1 4-1-15,-3 9 1 16,-5 12 0-16,11-13 0 15,-11 13 0-15,18 6 0 16,-8 5 0-16,3-2 0 16,-3 9 0-16,5-7 0 15,4 3-1-15,3-9 0 0,4-2 1 16,4-5-1-16,3-6 0 15,1-6 1-15,1-3-1 16,-2 1 1-16,-3-3-1 16,-6 5 1-16,-5 2 0 15,-5 5-1-15,-14 7 1 16,10 7-1-16,-10 6 0 15,-2 7 0-15,1 7-1 16,3 5-3-16,-1 0 0 16,10 13-10-16,-11-21-12 15,22 14-14-15,-6-18-1 16,13 4 0-16,-4-18 0 15</inkml:trace>
  <inkml:trace contextRef="#ctx0" brushRef="#br0" timeOffset="18423.0538">11654 1429 103 0,'0'0'40'16,"-8"4"0"-16,8-4-2 15,5 13-36-15,7-16-2 16,7-1 1-16,4 3-1 15,2-1 0-15,0 2 1 16,0 0-1-16,-2 5 0 0,-7 2 1 16,-8 6 0-1,-11 1 0-15,-7 3 0 0,-9 4 0 16,-1 2 0-16,-3-3 0 15,3-1 0-15,1-3-1 16,7 0 1-16,12-16 0 16,8 14-1-16,12-11 1 15,6-2-1-15,3 2 1 16,-1 3-1-16,1 4 1 15,-9 8 0-15,-8 6 1 16,-16 4-2-16,-16 8 1 16,-12 5 0-16,-5-4 0 15,-6 2-1-15,1-4-3 16,1-12-4-16,19 0-12 0,-2-28-12 15,24 5-12-15,8-22 2 16,18 4-4-16</inkml:trace>
  <inkml:trace contextRef="#ctx0" brushRef="#br0" timeOffset="19789.1319">2610 5694 100 0,'-25'-14'36'0,"18"-1"2"16,-9-13-6-16,1 3-27 0,-9-8-3 15,-3-2 0-15,-3-7-2 16,-6-4 0-16,-3-5 2 16,-9-6-2-16,2-3 2 15,-5-8-1-15,1-3-1 16,0-5 2-16,2-6-1 15,2 0 1-15,4-2-2 16,2 0 1-16,2 2-1 16,7 0 1-16,-1 3-1 15,8 4 0-15,3 3 1 16,7 3 0-16,6 1-1 15,9 3 1-15,11 5-1 16,8 6 1-16,7 2-1 16,10 9 1-16,7 13-1 15,4 8-1-15,3 15 0 0,-2 14 1 16,-3 14-1-16,-6 10 0 15,-9 14 0-15,-12 6-1 16,-13 8 3-16,-13 5-1 16,-16 2 0-16,-13-2 1 15,-13-1 0-15,-10-1 0 16,-6-8 0-16,-3-5 0 15,4-8-2-15,5-7 0 16,12-8-4-16,7-14-5 16,29 5-17-16,11-17-13 15,11-17 1-15,15-7-3 16,20 1 2-16</inkml:trace>
  <inkml:trace contextRef="#ctx0" brushRef="#br0" timeOffset="20041.1463">2948 4404 79 0,'0'0'40'0,"3"-23"-1"16,16 7 0-16,5-10-23 16,11 2-16-16,14 1-4 15,0-6-7-15,12 17-27 16,-10-3 1-16,0 15-1 15,-14 0-1-15</inkml:trace>
  <inkml:trace contextRef="#ctx0" brushRef="#br0" timeOffset="20206.1558">2940 4703 100 0,'-37'20'40'0,"22"-5"0"16,15-15-1-16,33-41-37 15,27 10-4-15,12-20-14 16,28 9-23-16,-2-8 0 15,15 5-1-15,-6-1-1 16</inkml:trace>
  <inkml:trace contextRef="#ctx0" brushRef="#br0" timeOffset="21489.2291">4709 3861 68 0,'9'-11'36'15,"-5"-5"-1"-15,8 15-7 16,-11-12-18-16,12 17-2 15,-13-4-1-15,9 26 0 0,-10 3-3 16,-2 10-1-16,-7 9 0 16,1 4-2-16,-1 1 0 15,-3 1 0-15,-2-10 0 16,6-5-1-16,-1-13 1 15,10-8-1-15,0-18 1 16,19-7 0-16,-2-17 0 16,4-9 1-16,-2-9-1 15,5-6 1-15,-6-7-1 16,1 0 0-16,-5 0 0 15,-5 8 1-15,-3 9-1 16,-3 9-1-16,-1 8 1 16,-2 21-1-16,0 0 1 15,0 0-1-15,4 25 1 0,4-5-1 16,3 1 1-16,4 5 0 15,5-2-1-15,6-7 1 16,3-1 1-16,4-8-1 16,4-8 0-16,3-7 1 15,1-9-1-15,3-5 0 16,-1-5 0-16,-2-1 0 15,-5 2-1-15,-9 4 0 16,-4 7 1-16,-6 14-1 16,-8 15-1-16,-7 7 1 15,-6 12-2-15,-3 5 0 16,5 7-2-16,-4-1-1 15,13 4-3-15,-7-17-10 0,28 12-10 16,-9-22-12-16,20-2-1 16,3-17 0-16,10-6 3 15</inkml:trace>
  <inkml:trace contextRef="#ctx0" brushRef="#br0" timeOffset="21842.2493">5862 3743 105 0,'-16'-2'39'0,"-14"1"0"15,3 24-2-15,-9 0-34 16,4 11 1-16,-4 7-2 16,7 5 1-16,7-2 0 15,5 4-1-15,12-5-1 0,9-10 0 16,11-10 0-16,6-5 0 15,14-16 0-15,0-8-1 16,8-10 1-16,-2-7-1 16,1-9 1-16,-4-3 1 15,-5-2-2-15,-7 1 0 16,-7 6 0-16,-7 4 0 15,-4 10-1-15,-8 16 1 16,0 0-2-16,-19 23 0 16,7 9-1-16,-2 3-2 15,3 11-6-15,0-14-11 16,22 18-10-16,-2-21-8 15,19-1 0-15,8-20-1 16</inkml:trace>
  <inkml:trace contextRef="#ctx0" brushRef="#br0" timeOffset="22194.2695">6561 3713 88 0,'-42'-2'38'15,"5"19"1"-15,-15-1 0 16,9 17-23-16,-2-5-11 15,13 5-1-15,3-3-1 16,16 1 0-16,14-7-2 16,18-8 0-16,13-7 0 15,14-3-1-15,11-5 0 16,1-1-1-16,-1 0 1 15,-7 3-1-15,-10 5 1 0,-14 4-1 16,-14 10 0-16,-13 7 1 16,-14 6-1-16,-10 0 0 15,-10 7 0-15,1-7-1 16,-2-2 0-16,7-9-2 15,11-3-3-15,4-29-15 16,36 2-12-16,2-20-4 16,23-4-2-16,5-20 1 15</inkml:trace>
  <inkml:trace contextRef="#ctx0" brushRef="#br0" timeOffset="22510.2875">7248 3563 117 0,'-30'-10'40'16,"5"20"0"-16,-21-6-9 15,2 15-28-15,-1 4-1 16,2 7 0-16,1 0 0 16,10 5 0-16,10-4 0 15,16-1-1-15,14-8 0 16,15-4 0-16,13-8-1 15,9-1 1-15,4-2-1 16,1-1 0-16,-6 0 1 16,-13 5-1-16,-11 8 0 15,-17 4-1-15,-15 10 1 16,-13 0-1-16,-13 8-3 15,-12-2 0-15,0 3-3 16,-11-9-7-16,14 11-10 0,-17-21-9 16,15 8-8-16,-4-10-1 15,7 6 3-15</inkml:trace>
  <inkml:trace contextRef="#ctx0" brushRef="#br0" timeOffset="22797.304">5046 4550 95 0,'-12'8'40'15,"19"-18"1"-15,32 2-2 0,37-13-36 16,22-2 0-16,33-9 1 15,30-2-1-15,22 0 0 16,20-1-1-16,11 4 0 16,4 0-2-16,-7 9-2 15,-17 4-1-15,-19 10-2 16,-35-7-8-16,-16 26-15 15,-51-6-13-15,-20 11 1 16,-49-2-1-16,-19 12 1 16</inkml:trace>
  <inkml:trace contextRef="#ctx0" brushRef="#br0" timeOffset="23216.3279">5277 4939 85 0,'19'-28'37'0,"2"17"1"15,-5-4 1-15,4 10-34 16,-4 1-2-16,0 10 0 15,-7 9 1-15,-3 14-3 16,-10 9 3-16,1 11-3 16,-3 4 2-16,2 3-2 15,-5-2 1-15,9-2 0 16,4-9-2-16,11-13 1 15,13-13-1-15,4-17 0 0,12-16 0 16,2-13 0-16,6-8 0 16,2-10 0-16,-4-6-1 15,-6-3 1-15,-9 3-3 16,-7 0 0-16,-5 8-2 15,-8 5 0-15,2 14-4 16,-11-2-4-16,17 25-14 16,-8-9-11-16,12 17 1 15,3-4 0-15,12 9 3 16</inkml:trace>
  <inkml:trace contextRef="#ctx0" brushRef="#br0" timeOffset="23546.3468">6322 4878 60 0,'18'2'35'15,"-6"8"1"-15,-12-10 1 0,-15 26-23 16,-14-16-4-16,5 20-1 15,-12-4-1-15,1 13-2 16,-2-1 0-16,7 5-1 16,6-3-2-16,9 0 0 15,14-10-1-15,17-6 0 16,12-12-1-16,12-10 0 15,9-16 0-15,4-7-1 16,2-8 1-16,2-8-1 16,-11-2 0-16,-14 1 0 15,-9 3-1-15,-11 2 1 16,-11 7-1-16,-10 7-1 15,-5 5 0-15,-7 6-1 16,6 5-1-16,0-1-2 0,15 4-8 16,0 0-6-16,17-3-9 15,2-13-2-15,21 6-9 16,1-15 1-16,13 0 2 15</inkml:trace>
  <inkml:trace contextRef="#ctx0" brushRef="#br0" timeOffset="23750.3585">7010 4503 94 0,'25'-33'40'0,"-23"-4"0"15,1 24-1-15,-3 13-34 16,-22 13 0-16,0 27-2 16,-2 20 0-16,-9 20 1 15,-5 18-2-15,1 9 0 16,3 4-2-16,7-4 0 0,4-15-5 15,22-7-11-15,-4-40-9 16,29-3-10-16,6-39-7 16,13-18-1-16,4-24 0 15</inkml:trace>
  <inkml:trace contextRef="#ctx0" brushRef="#br0" timeOffset="24698.4127">8940 2849 93 0,'0'0'36'16,"-17"-11"1"-16,2 25-1 16,-13 11-35-16,-2 26 1 15,-12 21 0-15,-4 25 1 16,-7 20 0-16,-3 19 1 15,3 7-1-15,12 1-1 16,16-6-4-16,14-28-17 16,32-10-19-16,17-34-1 15,29-20-2-15,18-27 0 16</inkml:trace>
  <inkml:trace contextRef="#ctx0" brushRef="#br0" timeOffset="25486.4578">9686 3396 81 0,'-26'-8'39'0,"-14"-2"0"16,0 15 0-16,-9 5-24 16,2 13-11-16,-1 8-1 15,6 10 0-15,9 4-1 16,10 5 1-16,10-3-1 15,16-7-1-15,11-8 0 16,17-12 0-16,11-15 0 16,8-12 0-16,2-13-1 15,5-8 1-15,-1-7-1 16,-9-6 0-16,-3 0 1 15,-9 0 0-15,-9 1-1 16,-7 8 0-16,-7 9 0 16,-8 6 0-16,-4 17-1 15,0 0 1-15,-11 32 0 0,4 12 0 16,2 16-1-16,0 22 1 15,3 12 0-15,0 15 0 16,-1 3 0-16,-1 3-1 16,-7-3 0-16,-5-7 1 15,-5-12-1-15,-7-13 1 16,-2-19 0-16,-6-17-2 15,2-18 1-15,-3-25-1 16,4-11-2-16,4-27-5 16,16-3-13-16,-7-34-12 15,20-3-5-15,-4-24-2 16,19 1 1-16</inkml:trace>
  <inkml:trace contextRef="#ctx0" brushRef="#br0" timeOffset="25770.474">10136 2860 98 0,'17'0'39'16,"16"18"2"-16,-6-2-2 15,9 18-36-15,6 7 0 16,4 15 1-16,-4 7-2 16,-4 13 0-16,-8 6 0 15,-10 6-1-15,-11 4-1 16,-13 0-1-16,-10 2-1 15,-14-10-3-15,4 2-11 0,-24-20-16 16,5 3-8-16,-7-17-1 16,2 0-1-16</inkml:trace>
  <inkml:trace contextRef="#ctx0" brushRef="#br0" timeOffset="26033.4891">8527 4300 104 0,'3'19'41'0,"31"-23"1"15,41-2-2-15,36-18-39 16,38-7 1-16,43-6-2 15,27-3-1-15,22-1-1 16,4 2-2-16,6 17-9 16,-26-4-22-16,-15 18-5 15,-38 1-1-15,-37 17 0 16</inkml:trace>
  <inkml:trace contextRef="#ctx0" brushRef="#br0" timeOffset="26439.5123">9314 4954 94 0,'-4'-16'41'16,"-19"-6"-2"-16,-5 15-1 16,-6 2-35-16,-9 13-1 15,-3 11 2-15,-3 17-3 0,-2 10 3 16,6 11-4-16,6 3 3 15,10 3-1-15,14-5-1 16,19-7 0-16,21-14-1 16,23-17-3-16,27-15-3 15,4-24-14-15,34 4-18 16,-9-17-2-16,14 0 0 15,-10-11-1-15</inkml:trace>
  <inkml:trace contextRef="#ctx0" brushRef="#br0" timeOffset="26980.5432">9933 4909 94 0,'-16'7'37'0,"-6"1"3"0,9 10-3 15,-2 2-33-15,-1 9-1 16,-2 7 1-16,3 9-2 15,-4 0 2-15,-1 4-2 16,1-6 0-16,4-2 0 16,5-8-1-16,2-12 0 15,8-21-1-15,0 0 1 16,22-18-1-16,-1-14 0 15,5-9 0-15,6-6 0 16,-1-6-1-16,1-1 3 16,1 4-3-16,-10 5 1 15,-3 10-1-15,-8 10 1 0,-6 10-1 16,-6 15 1-16,0 0 1 15,-3 13-2-15,0 5 2 16,5 2-1-16,2-3 2 16,8 2-2-16,6-8 2 15,9-5-2-15,5-8-1 16,8-5 2-16,0-8-1 15,2-5 2-15,-3-2-3 16,-3-2 2-16,-3 3-2 16,-9 5 2-16,-4 5-1 15,-10 11 1-15,-10 0 0 16,7 30-2-16,-12 1 2 15,-4 10-1-15,0 2 0 16,-2 0-3-16,8 2-1 16,-2-22-11-16,22 9-8 15,-17-32-7-15,40-1-6 0,-11-24-5 16,14-3-2-16,2-17 4 15</inkml:trace>
  <inkml:trace contextRef="#ctx0" brushRef="#br0" timeOffset="27453.5703">10787 4199 98 0,'-15'7'40'15,"2"-13"2"-15,13 6-3 0,15-8-35 16,13 4 0-16,4-4-2 16,8 7 1-16,1 0-2 15,-5 5 0-15,-2 6 0 16,-12 5-1-16,-9 4 1 15,-13 6-2-15,-11 2 1 16,-7 1 0-16,-6 2 0 16,-4-2 0-16,0-3 0 15,1-3 0-15,10-4 0 16,3 0 0-16,10-8 0 15,4-10 0-15,14 14 0 16,8-11 0-16,-1 1 0 16,5-2 1-16,-3 4-1 15,-1 1 1-15,-8 1-1 0,-4 6 0 16,-10 4 1-16,-6 4-1 15,-8 4 0-15,-3 0-1 16,-3 5-1-16,-2-8-4 16,13 10-11-16,-14-23-6 15,26 12-9-15,-3-22-5 16,0 0-5-16,22-6 0 15</inkml:trace>
  <inkml:trace contextRef="#ctx0" brushRef="#br0" timeOffset="27770.5884">11241 3928 104 0,'24'-2'40'16,"21"17"1"-16,2 0-2 16,8 18-36-16,4 12-2 15,6 16 0-15,-10 21-1 16,-14 18-1-16,-16 26 1 15,-16 16-2-15,-23 11 2 16,-17 1-3-16,-19 0 3 16,-16-12-2-16,-5-12 0 15,-10-32-6-15,14-9-18 16,-12-33-11-16,18-17-1 15,-1-25 0-15,20-11-2 0</inkml:trace>
  <inkml:trace contextRef="#ctx0" brushRef="#br0" timeOffset="28144.6098">9266 4381 58 0,'-69'36'38'0,"-16"13"-1"16,1 27 1-16,-14 11-19 15,18 35-7-15,-1 7-3 16,25 13-4-16,21 6-2 16,26-8-2-16,35 1-8 15,15-33-26-15,46-10-6 16,14-31 1-16,18-19-3 15</inkml:trace>
  <inkml:trace contextRef="#ctx0" brushRef="#br0" timeOffset="29098.6644">3264 8184 97 0,'-22'-16'38'0,"0"2"-1"16,-15-16-1-16,2-1-33 0,-11-12-2 15,-5-2 0-15,-2-7 0 16,-4-8 0-16,-6-10 0 16,1-7 1-16,-5-10-1 15,3-3 1-15,1 4 0 16,5-3-2-16,13-2 1 15,10 2 0-15,17 3-1 16,16 4 0-16,17 3 1 16,12 4-1-16,15 4 1 15,4 9 0-15,2 9 0 16,-1 12-1-16,-4 18 1 15,-10 17 0-15,-7 23 0 16,-8 17 0-16,-9 18-1 16,-4 15 1-16,-6 10 0 0,-4 8-1 15,-7 2 0-15,-5 2 1 16,-10-7-1-16,-4-5 1 15,-12-11-1-15,-3-12 1 16,1-10-1-16,-2-12 0 16,8-8-1-16,8-18-2 15,16-7-3-15,15-26-9 16,33 6-23-16,4-14-2 15,21 0 0-15,11-8 0 16</inkml:trace>
  <inkml:trace contextRef="#ctx0" brushRef="#br0" timeOffset="29632.6949">3651 7048 108 0,'0'0'38'0,"-4"-14"1"15,18-3-2-15,15 3-36 16,14-3-1-16,9-1-1 16,10 3-1-16,-2 2-3 0,7 17-20 15,-15-4-13-15,-5 13 2 16,-18 1-3-16,-11 11 1 15</inkml:trace>
  <inkml:trace contextRef="#ctx0" brushRef="#br0" timeOffset="29789.7039">3689 7314 116 0,'0'0'40'0,"14"-4"1"16,30-11-4-16,20-9-40 15,11-18-18-15,21 12-16 16,4-8-3-16,8 6 0 15,-3-1-2-15</inkml:trace>
  <inkml:trace contextRef="#ctx0" brushRef="#br0" timeOffset="30503.7447">5522 6725 83 0,'9'-15'37'15,"-3"0"0"-15,4 4 1 16,-10 11-26-16,4-12-8 16,-4 12 0-16,-14 25 0 15,-5 7 0-15,-5 13 1 16,-6 5-2-16,1 7 0 0,2-2-1 15,10 1 0-15,13-9-1 16,19-11 1-16,21-17-2 16,18-17-1-16,23-15-2 15,15-19-2-15,21-3-8 16,-4-28-21-16,14 2-6 15,-14-15 1-15,-4 6-2 16</inkml:trace>
  <inkml:trace contextRef="#ctx0" brushRef="#br0" timeOffset="30676.7546">6154 6477 101 0,'-65'79'40'0,"-1"5"-1"0,19 12 1 15,-4-8-38-15,22 1-1 16,20-8-4-16,12-25-9 15,26-6-24-15,14-26-3 16,23-11 1-16,7-19-2 16</inkml:trace>
  <inkml:trace contextRef="#ctx0" brushRef="#br0" timeOffset="30943.7699">6628 6603 99 0,'-49'29'40'0,"5"13"0"0,-2 2-1 16,12 2-33-16,3 0-2 16,17-1 0-16,17-6 0 15,21-16-1-15,20-11-2 16,27-18-1-16,24-10-1 15,13-16-3-15,22-8-1 16,-7-19-9-16,17 6-19 16,-22-11-8-16,-6 8 2 15,-27-6-1-15</inkml:trace>
  <inkml:trace contextRef="#ctx0" brushRef="#br0" timeOffset="31104.7791">7186 6476 109 0,'-83'73'40'16,"12"12"2"-16,2-3-3 0,26-1-34 15,12-5-4-15,18-9-1 16,26-9-3-16,11-16-4 16,30-5-21-16,0-20-13 15,18-8 1-15,-3-13-1 16,11-5 1-16</inkml:trace>
  <inkml:trace contextRef="#ctx0" brushRef="#br0" timeOffset="31255.7878">7378 6925 109 0,'-28'9'39'0,"-2"-5"0"16,16 0-3 0,14-4-46-16,-4-12-26 0,31 1-3 15,0-14 0-15,14 0-1 16</inkml:trace>
  <inkml:trace contextRef="#ctx0" brushRef="#br0" timeOffset="31577.8062">7667 6608 110 0,'-17'-2'41'15,"17"2"1"-15,8-17-2 16,15 2-37-16,20-5 0 0,14 0-1 15,1 1 1-15,6 3-1 16,-3 6 0-16,-5 6-1 16,-8 9 1-16,-16 9-1 15,-11 10 0-15,-14 9-1 16,-14 9 0-16,-9 10 0 15,-8 5-1-15,-4 6 0 16,-2-1-3-16,1-3-1 16,11 4-12-16,0-25-12 15,26 2-11-15,4-21-1 16,22-10 0-16,8-17 0 15</inkml:trace>
  <inkml:trace contextRef="#ctx0" brushRef="#br0" timeOffset="31894.8243">8570 6525 106 0,'-17'-11'40'16,"3"17"1"-16,-9 2-1 16,17 13-34-16,-11 1-1 15,9 5-1-15,3 3-1 16,9 1 0-16,5-3-1 15,6 3-1-15,5-2 0 16,2-1 0-16,2-1-1 16,2-2 0-16,-8 0 0 15,-2 2 0-15,-7 1 0 16,-8 0 0-16,-6-1-1 15,-4-1 0-15,-6-3-2 16,-4-3-1-16,8-1-3 0,-11-20-10 16,23 13-10-16,-14-26-9 15,18 0-4-15,-1-16-2 16,11-2 3-16</inkml:trace>
  <inkml:trace contextRef="#ctx0" brushRef="#br0" timeOffset="32061.8339">8673 6422 124 0,'18'-19'43'0,"12"11"1"16,-2-10-2-16,22 4-42 16,2-4 0-16,12-2-5 15,10 12-5-15,-3-15-15 16,18 24-9-16,-19-7-9 0,15 14 2 15,-18-2-2-15</inkml:trace>
  <inkml:trace contextRef="#ctx0" brushRef="#br0" timeOffset="32591.8642">5470 7512 85 0,'44'23'38'16,"16"-15"-1"-16,35-1 1 15,21-7-28-15,33-11-8 16,28-7 0-16,28-4-1 0,23-3 1 16,17 1-1-16,13 0 0 15,8 6 1-15,4 4-1 16,-3 7 0-16,-2 4 0 15,-3 4 0-15,-8 0-1 16,-8 1 1-16,-11-4-1 16,-12-3-2-16,-14 4-8 15,-32-13-24-15,-10 5-5 16,-39-7 1-16,-27 4-2 15</inkml:trace>
  <inkml:trace contextRef="#ctx0" brushRef="#br0" timeOffset="33087.8925">6378 7832 91 0,'4'-23'36'15,"6"0"0"-15,-10-7-3 16,8 14-31-16,-2 1 0 16,-6 15 0-16,0 0 1 15,-2 20 0-15,-13 6 1 16,-2 19 0-16,-8 2 0 15,4 8-1-15,0 2 0 16,8-3-1-16,13-5 0 16,18-11 0-16,17-15-1 15,18-16-3-15,22-14-1 16,13-16-4-16,23 1-16 0,-12-24-17 15,8 0 2-15,-14-11-3 16,-4 9 2-16</inkml:trace>
  <inkml:trace contextRef="#ctx0" brushRef="#br0" timeOffset="33264.9027">6910 7689 95 0,'-68'50'40'0,"12"16"0"15,-2-5-1-15,18 6-26 16,8 2-12-16,14-4-3 15,15-2-1-15,8-13-5 16,29 2-23-16,3-23-9 16,27-6 1-16,3-19-2 0</inkml:trace>
  <inkml:trace contextRef="#ctx0" brushRef="#br0" timeOffset="33581.9208">7522 7840 99 0,'-25'-19'40'16,"-3"20"1"-16,-14 5-2 15,8 18-34-15,-8 9-1 16,8 12-1-16,2 2 0 16,8 5-1-16,10-3 0 15,14-2-1-15,17-8 1 16,12-16-2-16,16-11 1 0,7-10-1 15,9-16 0-15,3-8 0 16,-5-8 0-16,-5-15-1 16,-11-2 1-16,-13-1 0 15,-18 2-1-15,-13-2-1 16,-13 9-2-16,-13 5-1 15,2 15-11-15,-18-3-8 16,21 21-11-16,-7-6-6 16,29 7 1-16,-13 13 0 15</inkml:trace>
  <inkml:trace contextRef="#ctx0" brushRef="#br0" timeOffset="33740.9299">8147 8007 113 0,'0'0'41'15,"0"0"-1"-15,-20-26-3 16,5 3-45-16,15 23-23 16,-3-34-10-16,9 18 2 15,-4-3-2-15</inkml:trace>
  <inkml:trace contextRef="#ctx0" brushRef="#br0" timeOffset="34123.9518">8448 7731 104 0,'16'-22'41'0,"5"13"1"15,3-11-1-15,12 7-35 16,-1-4-1-16,7 2-2 15,-2 3 0-15,1 7-1 16,-9 1-1-16,-5 8 0 16,-9 7 0-16,-8 9-1 15,-15 6 0-15,-9 9 0 16,-14 12-1-16,-10 7 1 15,-9 6-1-15,-4 3 1 16,3-3-1-16,4 0 1 16,13-6 0-16,16-9 1 15,21-16-1-15,17-13 0 16,24-13-1-16,13-13-3 0,22-2-7 15,-7-23-10-15,24 13-8 16,-19-22-6-16,10 14-8 16,-12-5-1-16,-8 10 2 15</inkml:trace>
  <inkml:trace contextRef="#ctx0" brushRef="#br0" timeOffset="35087.0069">3875 11088 71 0,'-12'-4'38'0,"12"4"-1"16,-31-16 1-16,17 4-29 15,-14-8-4-15,-1-7-1 16,-9-10-1-16,-5-5 1 15,-3-14-2-15,-8-7 0 16,-4-15-1-16,-5-7 1 16,-3-11 1-16,0-3-3 15,0-3 2-15,4-1-2 16,9 0 2-16,9 10-2 15,13 2 1-15,13 8 0 16,18 2-1-16,18 8 2 0,12 9-1 16,11 6-1-16,14 11 1 15,4 12-1-15,0 17 1 16,0 16 0-16,-8 18-1 15,-8 20 1-15,-16 19 0 16,-16 15 0-16,-14 13-1 16,-16 8 1-16,-17 5-1 15,-15 0 1-15,-5-5-2 16,-6-9 2-16,3-17-2 15,6-10 1-15,9-15-1 16,11-17-1-16,24-11-3 16,15-24-10-16,33 4-11 15,1-17-13-15,21-2-2 16,4-9-2-16,15 1 4 0</inkml:trace>
  <inkml:trace contextRef="#ctx0" brushRef="#br0" timeOffset="35311.0197">4154 10065 111 0,'0'0'40'0,"24"-8"1"16,-2-11-2-16,22-6-36 15,1-2-2-15,7 0-1 16,5-2-1-16,1 0-4 16,7 19-14-16,-21-8-20 15,0 19-1-15,-17 1 0 0,-9 16-1 16</inkml:trace>
  <inkml:trace contextRef="#ctx0" brushRef="#br0" timeOffset="35484.0296">4129 10381 104 0,'-15'17'40'0,"15"-17"1"15,15-7-2-15,19-18-35 16,23-9-5-16,17-3 0 15,8-15-11-15,21 7-23 16,-8-6-5-16,5 1 1 16,-10-8-2-16</inkml:trace>
  <inkml:trace contextRef="#ctx0" brushRef="#br0" timeOffset="35652.0392">4677 9398 115 0,'-75'-16'40'0,"12"9"0"15,8 0-5-15,17 0-46 16,38 7-26-16,0 0-4 16,22 22 1-16,7-3-1 15</inkml:trace>
  <inkml:trace contextRef="#ctx0" brushRef="#br0" timeOffset="35823.049">4771 10600 116 0,'-31'39'44'15,"11"-6"-2"-15,-3-27-3 16,17-29-45-16,24 6-24 16,-3-21-11-16,14 0-2 15,-5-8 1-15,8-1-1 16</inkml:trace>
  <inkml:trace contextRef="#ctx0" brushRef="#br0" timeOffset="37700.1564">6125 9332 80 0,'12'-18'36'16,"-12"18"0"-16,0 0 2 16,3 26-31-16,-12 19-2 15,-5 13 0-15,1 17-1 16,-4 12 0-16,1 9 0 15,-4 4-2-15,6 0 1 16,5-8-4-16,4-6 0 16,9-7-7-16,-3-24-28 15,21-4-4-15,2-23 2 16,15-12-4-16</inkml:trace>
  <inkml:trace contextRef="#ctx0" brushRef="#br0" timeOffset="37873.1662">6583 9916 119 0,'-14'2'39'16,"14"-2"0"-16,-23 5-10 15,15-17-38-15,22 7-28 16,-5-16-3-16,14 3 1 15,1-10-2-15</inkml:trace>
  <inkml:trace contextRef="#ctx0" brushRef="#br0" timeOffset="38135.1812">7189 9300 85 0,'1'-14'41'15,"-10"-3"-1"-15,9 17 2 16,0 0-29-16,-11 17-10 15,3 16 1-15,2 18 0 16,-3 19-1-16,-4 16 0 16,-8 12-1-16,3 7 0 15,-6-2-1-15,0-5 1 16,7-9-5-16,2-20-3 15,20-5-18-15,-5-29-17 16,16-13-1-16,2-22-1 0,18-12 0 16</inkml:trace>
  <inkml:trace contextRef="#ctx0" brushRef="#br0" timeOffset="44288.5332">8919 9592 36 0,'0'0'31'16,"-1"-16"3"-16,1 16-3 16,-4-22-14-16,4 22-4 0,1-26 1 15,-1 26-4-15,4-27-3 16,1 15-2-16,-6-2-2 15,1 14-1-15,-7-12 0 16,7 12 0-16,-19 3-1 16,3 11 1-16,-6 2 0 15,-2 10 1-15,-6 4 0 16,3 6 0-16,-2 2-2 15,5 3 1-15,2-8 0 16,11 2 0-16,8-10-1 16,12-7 0-16,10-9 0 15,10-12 0-15,8-9-1 16,9-7 1-16,5-10 0 15,1-4-1-15,1-5 0 0,-2 0 0 16,-3-1 0-16,-8 4-1 16,-6 5 0-16,-10 7 0 15,-7 8 1-15,-17 15-1 16,11 5 1-16,-15 24 0 15,-9 20 1-15,-1 18 0 16,2 17-1-16,-2 14 1 16,3 12-3-16,2 2 3 15,-1 1-2-15,3-5 2 16,-4-12-2-16,-5-12 2 15,-4-11-1-15,-3-15 2 16,-11-9-1-16,-4-13 0 16,-4-17 0-16,-2-13-2 15,2-16-1-15,4-16-1 16,10-12-3-16,3-23-8 0,21-4-20 15,-1-14-8-15,16-1 4 16,3-4-3-16</inkml:trace>
  <inkml:trace contextRef="#ctx0" brushRef="#br0" timeOffset="44602.5511">10152 8968 94 0,'-36'54'39'15,"-24"17"2"-15,-6 30-1 16,-26 14-35-16,-2 21 0 16,-10 11-2-16,3 5 0 15,1-4-4-15,8-6 1 16,18-13-6-16,11-27-4 15,33-12-29-15,6-26-1 16,27-16-1-16,8-27 1 16</inkml:trace>
  <inkml:trace contextRef="#ctx0" brushRef="#br0" timeOffset="45625.6097">10250 9728 85 0,'0'0'37'0,"-23"-17"0"15,2 22 2-15,-13 0-31 16,-2 15 0-16,-12 2-2 15,0 14 0-15,-7 6-1 16,5 8 0-16,5-1-2 16,10 2-1-16,13-2 0 15,14-6 0-15,16-6-3 16,18-14-2-16,18-6-2 15,5-22-8-15,22-2-25 16,-6-18-3-16,12 1 1 16,-11-14-2-16</inkml:trace>
  <inkml:trace contextRef="#ctx0" brushRef="#br0" timeOffset="46143.6393">10549 9712 99 0,'-22'17'39'0,"8"8"1"16,-6 1-1-16,3 8-34 15,-4 0 0-15,4 9-1 16,-1-5-1-16,5 0 0 16,1-5-1-16,10-5-1 15,4-11 0-15,-2-17 0 16,25 5-1-16,-6-17 0 15,8-10 1-15,1-8-1 16,2-5 0-16,-1-6 0 16,-1-3 1-16,-3 3-1 0,-5 3 0 15,-6 7 0-15,-4 3 1 16,-2 13-1-16,-8 15 0 15,0 0 0-15,0 0 1 16,12 7-1-16,-4 4 0 16,5 2 1-16,4-1-1 15,6-4 0-15,7-3 0 16,3-6 1-16,3-4-1 15,0-5 1-15,2-2-1 16,-2-5 0-16,-5 4 1 16,-2-2-1-16,-6 4 0 15,-3 7 0-15,-10 9 0 16,-6 8 0-16,-5 12 0 15,-10 9 1-15,-2 4-1 0,1 2 0 16,1 2-1-16,1-9-2 16,11-2-2-16,-1-31-12 15,28 21-10-15,-13-39-9 16,17 0-5-16,2-17-2 15,10-5 2-15</inkml:trace>
  <inkml:trace contextRef="#ctx0" brushRef="#br0" timeOffset="46789.6762">11366 8632 76 0,'0'0'39'0,"-9"-1"-1"15,23 5 1-15,1-8-31 0,11 8-2 16,4-4-2 0,6 4 0-16,0-1-1 0,1 1-1 15,-4 1-1-15,-7 0 0 16,-4 1-1-16,-7 3 1 15,-15-9 1-15,10 25-2 16,-20-8 2-16,-9 4-1 16,-14 7 1-16,0 0-1 15,-6 1 2-15,2-2-2 16,-1 0 1-16,15-5-1 15,14-5 0-15,9-17 0 16,37 9-1-16,3-12 1 16,15-2-1-16,3-1 0 15,3 1 1-15,-8 4-1 16,-10 9 1-16,-17 7 0 15,-23 12 0-15,-18 10 0 0,-21 4-1 16,-16 8 2-16,-9-1-2 16,-2 0 0-16,-3-7-1 15,8-7-3-15,15-2-5 16,7-27-12-16,34 9-7 15,-4-25-9-15,26 1-5 16,2-13-2-16,12-2 1 16</inkml:trace>
  <inkml:trace contextRef="#ctx0" brushRef="#br0" timeOffset="53081.0361">12998 9477 85 0,'19'-18'35'0,"-14"-5"2"16,4 11 0-16,-14-5-34 15,5 17 0-15,-14-11 1 16,0 20 0-16,-10 6 0 15,-4 15 0-15,-4 6 0 16,3 13-1-16,-6 2 0 16,8 6 0-16,10-4-1 15,10-3 0-15,16-10-1 16,12-9-1-16,16-16 1 0,11-15-2 15,7-15 1-15,7-12-1 16,-3-6 1-16,-7-9-1 16,-12 0 0-16,-13-1 1 15,-13 5 0-15,-18 7-2 16,-9 5 1-16,-11 8 0 15,-5 4 1-15,0 5-1 16,6 1 0-16,6 4-1 16,17 4 2-16,8-12 0 15,21 4 1-15,17-3-1 16,12 4 1-16,11-3-1 15,-2 6 1-15,5 6 1 16,-9 6-1-16,-9 10 1 16,-21 12 0-16,-14 10-1 15,-17 10 1-15,-18 9-1 0,-9 4 0 16,-9 0 1-16,-3-6-2 15,0-8 1-15,6-10-1 16,9-21 1-16,22-18 0 16,-4-17 0-16,21-18 1 15,12-13-1-15,4-10 1 16,6-4 0-16,5-4-2 15,-2 5 0-15,-1 4 0 16,-4 8-2-16,3 9-1 16,-7 4-4-16,10 18-10 15,-13-11-9-15,20 24-7 16,-13-4-10-16,12 10 1 0,-4-1-1 15</inkml:trace>
  <inkml:trace contextRef="#ctx0" brushRef="#br0">15623 9088 92 0,'-40'1'36'15,"0"15"2"-15,-8 4 1 16,10 14-34-16,-4 7 0 16,8 5-1-16,6-2 1 15,19 2-2-15,9-14 1 16,17-8-2-16,18-17 0 15,13-16 0-15,8-16-1 16,8-11 0-16,0-10 0 0,-2-6 0 16,-1-5 0-16,-13 2-2 15,-6 6 1-15,-14 7-1 16,-10 9 1-16,-3 13-1 15,-15 20 0-15,0 10 1 16,-10 26-1-16,-3 24 1 16,-1 25 0-16,0 25 2 15,-5 20-2-15,2 11 2 16,0 9-3-16,1-3 3 15,-2-4-3-15,-1-11 4 16,-8-20-4-16,-3-19 3 16,-7-26-3-16,-6-20 2 15,-7-26-1-15,-7-22-1 16,0-19-2-16,0-29-6 0,16-9-9 15,-5-35-18-15,32-5-4 16,6-14-1-16,32 3-1 16</inkml:trace>
  <inkml:trace contextRef="#ctx0" brushRef="#br0" timeOffset="54095.0941">16867 9226 90 0,'5'-30'39'16,"-12"-7"-1"-16,-1 12 2 15,-19-4-22-15,-2 22-12 16,-21 10-1-16,-3 17 0 16,-12 12-1-16,2 7 0 15,1 7-2-15,12 2-1 16,12 1 0-16,22-8-1 15,23-10 2-15,24-9-5 16,22-10 1-16,12-10-2 16,19-1-6-16,-7-21-10 15,22 13-10-15,-15-19-11 16,4 3 0-16,-17-9 1 15,-4 1 1-15</inkml:trace>
  <inkml:trace contextRef="#ctx0" brushRef="#br0" timeOffset="54583.122">17290 9074 111 0,'-29'9'39'15,"11"14"1"-15,-7 2-1 16,8 8-33-16,-7 5-1 16,0 7-2-16,1-1 0 15,7 0-1-15,2-9 0 16,4 1-1-16,6-13-1 15,5-9 0-15,-1-14 1 16,23-6 0-16,-3-11 1 16,6-7-2-16,-2-7 0 15,0-6 0-15,1-5 0 0,-6 3 0 16,0 1 0-16,-6 8 0 15,-4 7 0-15,-3 10 0 16,-6 13 0-16,9-3 0 16,-4 13 0-16,0 4 0 15,8 2 0-15,2-1 0 16,8-1 0-16,3-6 0 15,3-8 0-15,2-1 0 16,2-6 0-16,-5-3 0 16,0-2 0-16,-5-2 0 15,-1 2 0-15,-4 1 0 16,-5 7 0-16,-4 5 0 15,-1 10 0-15,-6 7 0 16,-2 9 0-16,-3 8 0 0,-2 4 0 16,1-3 0-16,4 10-7 15,-4-18-9-15,20 9-7 16,-16-37-4-16,36 24-7 15,-14-33-2-15,16-3-5 16,-3-9 2-16</inkml:trace>
  <inkml:trace contextRef="#ctx0" brushRef="#br0" timeOffset="54832.1362">17904 8763 126 0,'0'0'41'16,"0"0"2"-16,23-1-3 15,5-9-41-15,14-1 1 16,7 3-4-16,6-7-3 15,12 15-13-15,-16-20-12 16,15 12-11-16,-10-8 1 16,3 4 0-16</inkml:trace>
  <inkml:trace contextRef="#ctx0" brushRef="#br0" timeOffset="55417.1697">18686 8170 113 0,'0'0'40'0,"0"0"1"16,18-8-3-16,8 0-36 15,13 2 0-15,3 0 1 0,4 3-1 16,0-2 0-16,-4 5-1 16,-5 3 0-16,-5 2 0 15,-14 3 0-15,-7 3-1 16,-9 2 1-16,-12 3 0 15,-7 3 0-15,-7 2-1 16,-4 2 1-16,5 2-1 16,0 1 1-16,8-2-1 15,10 1 0-15,14-5 0 16,11-2 0-16,15 0 0 15,5 1 0-15,7 0 0 16,-4 2 1-16,-6 4-1 16,-12 4 2-16,-12 8-2 15,-22 5 0-15,-13 3 0 0,-18 3 0 16,-12-5 0-1,-5 2 0-15,6-9 0 0,3-2 0 16,1-17-6-16,28 1-10 16,-1-23-6-16,34 7-8 15,-6-23-6-15,23 5-3 16,-2-16-5-16,4-9 3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5T00:09:59.8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1542 1376 89 0,'12'-19'37'16,"-7"2"0"-16,2 7 1 15,-7 10-32-15,0 0-2 16,-2 10-2-16,-7 13 0 15,-4 14 1-15,-3 10-3 16,-7 13 1-16,0 1-2 0,2 4 1 16,5-6-4-16,11 3-11 15,0-23-24-15,19-8 1 16,6-19 1-16,15-11-3 15</inkml:trace>
  <inkml:trace contextRef="#ctx0" brushRef="#br0" timeOffset="256.0146">2066 1260 105 0,'0'-16'39'15,"0"16"1"-15,0 0-1 16,0 11-37-16,-6 6 0 15,0 7-1-15,-3 6-1 0,5 8 1 16,-7 9 0-16,0 8-2 16,-2 3 1-16,0-3-1 15,3-1-2-15,1-9-2 16,9-1-4-16,-6-25-26 15,23-8-5-15,3-18 2 16,16-13-2-16</inkml:trace>
  <inkml:trace contextRef="#ctx0" brushRef="#br0" timeOffset="459.0262">2628 1240 99 0,'20'-20'39'0,"1"15"0"15,-21 5-1-15,4 22-34 0,-15 11-1 16,0 7-2-16,-3 11-1 15,-3 5 0-15,1 9 0 16,3-1-2-16,3-5-1 16,4-15-6-16,19-5-28 15,-5-19-2-15,16-13 1 16,0-22-2-16</inkml:trace>
  <inkml:trace contextRef="#ctx0" brushRef="#br0" timeOffset="632.0361">2883 964 97 0,'0'0'41'16,"-20"-74"-1"-16,20 74-5 15,-22-61-45-15,22 61-27 16,-26-51-2-16,26 51-1 15,0 0 0-15</inkml:trace>
  <inkml:trace contextRef="#ctx0" brushRef="#br0" timeOffset="835.0478">2513 798 91 0,'0'0'40'0,"-61"7"-1"16,61-7 1-16,-57 6-37 15,57-6-4-15,-47 3-2 16,47-3-21-16,0 0-14 16,-48-4 0-16,48 4-2 15,0 0 1-15</inkml:trace>
  <inkml:trace contextRef="#ctx0" brushRef="#br0" timeOffset="1008.0576">1991 800 101 0,'-89'7'40'16,"89"-7"1"-16,-81 5-3 0,81-5-41 16,-57 6-17-16,57-6-18 15,0 0-1-15,0 0-1 16,0 0 0-16</inkml:trace>
  <inkml:trace contextRef="#ctx0" brushRef="#br0" timeOffset="1361.0778">2969 627 102 0,'0'0'41'16,"17"-47"0"-16,-17 47-2 15,0 0-40-15,0 0 0 16,0 0 1-16,0 0 0 15,56 1 0-15,-56-1 0 16,38 49 1-16,-38-49-2 16,52 100 2-16,-22-1-2 15,-7 18 1-15,-13 9-2 16,-16 7 0-16,-16-3 0 15,-14-17-4-15,-5-13-25 16,-5-37-7-16,12-17 0 16,-2-24-1-16</inkml:trace>
  <inkml:trace contextRef="#ctx0" brushRef="#br0" timeOffset="1691.0967">1734 325 90 0,'-84'11'38'16,"1"13"-1"-16,2 13 4 0,30 15-37 15,-92 82-1-15,30 38-1 16,41 30-1-16,36 22-1 15,33 10-3-15,39 6-1 16,35-41-16-16,50-65-17 16,9-34-2-16,10-32 1 15,-10-26-2-15</inkml:trace>
  <inkml:trace contextRef="#ctx0" brushRef="#br0" timeOffset="7039.4026">4426 1872 76 0,'0'0'37'0,"0"0"-1"16,-14-19 0-16,14 19-27 16,-24-23-2-16,6 12 0 15,-6-10-2-15,-4-2-2 16,-2-10-1-16,-1-7 1 15,-5-8-2-15,2-8 1 16,1-7-1-16,0-11 1 16,33 74 0-16,-33-78 0 15,33 78 0-15,-41-87-3 16,41 87 3-16,-38-84-3 15,38 84 2-15,-37-87-3 16,37 87 3-16,-27-80-2 0,27 80 0 16,-9-81 2-16,9 81 0 15,13-70-1-15,-13 70 0 16,26-56 1-16,-26 56-1 15,0 0 0-15,64-37 0 16,-64 37 0-16,48 12 0 16,-53 4 1-16,35 30-1 15,-7 19 1-15,-24 11-2 16,-22 8 2-16,-22 0-1 15,-5-8 0-15,-7-13-4 16,15-35-3-16,19-16-30 16,-1-17-4-16,16-7 1 15,7-14-1-15</inkml:trace>
  <inkml:trace contextRef="#ctx0" brushRef="#br0" timeOffset="7617.4357">4777 1107 106 0,'-52'-16'40'0,"52"16"1"15,0 0-1-15,0 0-37 16,0 0-1-16,0 0-2 16,44-44-2-16,-44 44-3 15,64-15-20-15,-64 15-13 16,73-14-1-16,-73 14-2 15,75-6 2-15</inkml:trace>
  <inkml:trace contextRef="#ctx0" brushRef="#br0" timeOffset="7775.4447">4830 1266 107 0,'-66'34'39'15,"27"-11"1"-15,5-6-1 16,33 0-35-16,20-17-2 16,29-14-1-16,24-4-3 15,-72 18-25-15,100-36-9 16,-42 19-2-16,9 2 1 15,0-4-4-15</inkml:trace>
  <inkml:trace contextRef="#ctx0" brushRef="#br0" timeOffset="21752.2441">6077 852 107 0,'0'0'40'15,"0"0"1"-15,40-48-6 16,-40 48-31-16,0 0-2 0,0 0 0 15,0 0 1-15,0 0 0 16,28 42-2-16,-42 37 1 16,-10 12 0-16,-9 8-2 15,1 8 0-15,-1 5-3 16,2-13-8-16,20-14-28 15,4-35-1-15,21-16 0 16,2-24-2-16</inkml:trace>
  <inkml:trace contextRef="#ctx0" brushRef="#br0" timeOffset="21947.2553">6549 1158 131 0,'0'0'45'0,"0"0"-3"15,-23 2-5-15,1 2-37 16,12-4-2-16,-2-7-7 16,12 7-30-16,0 0-2 15,0 0 1-15,7-15-3 16</inkml:trace>
  <inkml:trace contextRef="#ctx0" brushRef="#br0" timeOffset="22263.2734">6955 917 99 0,'48'-39'42'0,"-48"39"1"16,0 0-1-16,0 0-25 15,53-51-13-15,-53 51-1 16,0 0 0-16,0 0-1 16,0 0-2-16,-4 52 0 15,-16 11 0-15,-12 14 0 16,-1 10 0-16,-5-2 0 15,6 5 0-15,4-6 0 16,8-10-5-16,21-35-2 16,3-20-12-16,25-11-20 0,-4-16-3 15,16-4 1-15,-4-17 0 16</inkml:trace>
  <inkml:trace contextRef="#ctx0" brushRef="#br0" timeOffset="22526.2884">7387 910 114 0,'37'-71'43'16,"-37"71"0"-16,35-54 0 15,-35 54-40-15,0 0 1 16,0 0-1-16,23 5-1 15,-31 55-2-15,-6 25 0 0,-12 7 0 16,8 13 0-16,-5 3 0 16,4 3 0-16,4-16 0 15,8-35-6-15,16-13-17 16,-6-27-17-16,15-5-3 15,-7-16 0-15,9-7-1 16</inkml:trace>
  <inkml:trace contextRef="#ctx0" brushRef="#br0" timeOffset="23382.3374">8367 1154 109 0,'52'-40'39'16,"-52"40"1"-16,0 0-9 15,0 0-26-15,44-52 0 16,-44 52-1-16,0 0 0 16,0 0 1-16,-16-2-2 15,-10 28 0-15,-20 4-1 16,0 14 0-16,-8 6-1 15,11 7 1-15,2 0-2 0,18-3 0 16,24-30 0-16,15-10 0 16,13-14 0-16,9-14 0 15,10-8 0-15,3-11 0 16,-51 33 0-16,56-44 0 15,-56 44 0-15,56-53 0 16,-56 53 0-16,53-51 0 16,-53 51 0-16,43-45 0 15,-43 45 0-15,28-14 0 16,-6 19 0-16,0 24 0 15,-15 14-3-15,2 22 2 16,-11 18 1-16,0 16-1 16,-7 6 0-16,-4-8 1 15,-7-15 0-15,-7-8 0 16,-4-7 0-16,-7-9 0 0,-11-16 1 15,-2-5-2-15,-5-16-1 16,-4-13-1-16,7-9-1 16,-5-19-4-16,12-1-10 15,-9-25-10-15,17 7-13 16,1-12 3-16,16 11-3 15,-1 0 3-15</inkml:trace>
  <inkml:trace contextRef="#ctx0" brushRef="#br0" timeOffset="23666.3536">7832 1993 109 0,'0'0'41'0,"36"-11"2"16,11-9-3-16,40-13-35 15,11 0-2-15,25-3 0 16,16-3-2-16,13-2 1 15,4 7-2-15,-2-1-1 16,-4 11-4-16,-23-5-11 16,-3 22-25-16,-35 2 1 15,-11 13-3-15,-34 2 1 16</inkml:trace>
  <inkml:trace contextRef="#ctx0" brushRef="#br0" timeOffset="24156.3817">8475 2371 55 0,'-2'-25'37'0,"4"12"1"16,-14-8-1-16,-1 25-10 15,-16-10-18-15,-3 15 1 16,-12 3-3-16,-1 14 0 16,-11 6-2-16,7 8-1 15,-2 0 0-15,10 8 0 16,6-6-2-16,16 1 1 15,10-4-2-15,14-7 0 0,13-7-1 16,14-5-1-16,12-6-1 16,8-15-3-16,15-3-5 15,-9-26-21-15,23 11-10 16,-9-22-1-16,7 8 0 15,-11-13 0-15</inkml:trace>
  <inkml:trace contextRef="#ctx0" brushRef="#br0" timeOffset="24705.4131">8953 2223 81 0,'0'0'41'0,"-22"7"-1"16,13 13 2-16,-11-10-19 15,4 16-20-15,-3 7 0 16,4 5 1-16,-4 9-1 0,2 3 1 15,-1-1-2-15,4-1 1 16,3-8-2-16,3-5 1 16,6-10-1-16,3-12-1 15,10-17 0-15,6-7-2 16,6-16 2-16,3-10-2 15,4-6 2-15,0-8-1 16,-1-2 1-16,-1 1-1 16,-2 6 1-16,-5 11 0 15,-8 7 1-15,-5 11-1 16,-8 17 0-16,0 0 1 15,8 19-1-15,-10 6 0 0,-1 2 0 16,6 0 0-16,1 0 0 16,6-4 0-16,4-7 0 15,6-10 1-15,8-12-1 16,5-10 1-16,7-7 0 15,1-6-1-15,-1-5 1 16,2 0-1-16,-6 3 2 16,-5 4-2-16,-6 6 0 15,-8 9 0-15,-7 3 0 16,-10 9 0-16,8 15-2 15,-11 11 2-15,-4 6-1 16,0 5-1-16,-3 6-1 16,0 0-1-16,9 6-8 15,-12-22-11-15,27 12-8 16,-14-39-11-16,24 16 1 0,-5-31-3 15,17-2 4-15</inkml:trace>
  <inkml:trace contextRef="#ctx0" brushRef="#br0" timeOffset="25285.4462">9718 1580 100 0,'-21'0'41'15,"21"0"2"-15,-17 8-3 16,17-8-27-16,19 10-12 15,0-6 1-15,3-2-1 16,-3 3 0-16,9-3 0 16,-4 1-1-16,5 0 1 15,-2 0-1-15,-6 1 0 16,-3-1-1-16,-4 2 2 15,0 0-2-15,-9 6 2 16,-6 3-1-16,-9 2 1 16,-5 3-2-16,-11 3 3 15,1 1-1-15,-2 2-1 16,1-2 1-16,5-6 0 15,7-1 0-15,14-16-1 16,13 14 1-16,15-15-1 0,14-4 1 16,0-1-1-16,5 2 1 15,-4 2-1-15,-5 2 2 16,-12 8-2-16,-15 11 0 15,-19 7 0-15,-18 8 0 16,-13 5 0-16,-10 3 0 16,-4-3 0-16,-3 0 0 15,5-5 0-15,4-12-3 16,14-5-2-16,5-21-9 15,28 4-13-15,-14-17-5 16,23 3-10-16,-9-16-1 16,7-3-2-16</inkml:trace>
  <inkml:trace contextRef="#ctx0" brushRef="#br1" timeOffset="43331.4784">11211 2893 90 0,'3'-18'36'0,"-3"18"-1"15,-21 2 1-15,-12 27-36 16,-9 25 0-16,-12 16 0 16,-17 16-1-16,-11 14 1 0,-5 6-2 15,0-1-1-15,8-7-3 16,6-25-7-16,28-6-8 15,4-36-10-15,32-16-1 16,7-30-1-16,27-12 22 16,0-19 6-16,2-10 6 15,12-4 10-15,-16-18 9 16,10 15 14-16,-13-2 0 15,6 23 1-15,-19-3-19 16,13 25-5-16,-4 9-3 16,12 18-2-16,5 8-2 15,17 8-1-15,13 1-2 16,16-1-2-16,22 7-7 0,0-12-29 15,22 11-1 1,-5-9-1-16,8 5-2 0</inkml:trace>
  <inkml:trace contextRef="#ctx0" brushRef="#br1" timeOffset="43893.5106">14301 2343 91 0,'-1'-29'39'16,"-7"-6"-1"-16,8 15 2 15,-5-4-37-15,5 24 0 16,10 31-1-16,-2 22 2 15,-2 24-1-15,-2 26 1 16,-7 33-2-16,-4 25 1 16,-7 16-1-16,0 4 0 15,-9-4 0-15,5-6-2 16,0-19 1-16,3-16-2 15,6-26-2-15,7-30-2 16,18-11-33-16,-12-32-3 16,17-10 1-16,-12-22-3 15</inkml:trace>
  <inkml:trace contextRef="#ctx0" brushRef="#br1" timeOffset="45858.623">11607 1330 74 0,'15'-8'38'15,"-9"-4"0"-15,-6 12 0 16,0 0-29-16,0 0-1 16,0 0-1-16,-12 18-1 15,-6 5-1-15,-4 13-2 16,-14 10-1-16,-4 12-2 15,-11 10 1-15,-4 2-3 16,-2 5-1-16,-2-10-7 16,15 1-26-16,-1-27-4 15,18-11 0-15,7-24 0 0</inkml:trace>
  <inkml:trace contextRef="#ctx0" brushRef="#br1" timeOffset="46016.632">11412 1489 110 0,'20'32'42'0,"-4"8"2"15,14 15-2-15,2 1-37 16,17-14-5-16,22-2-8 16,11-24-24-16,24-6-9 15,-2-10-1-15,8-5-4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5T00:11:22.51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10786 2080 95 0,'-13'1'38'16,"-11"-5"0"-16,-1 5-4 15,-14 1-39-15,-10-2-28 16,6 13-3-16,-7-6-1 16,3 11-1-16</inkml:trace>
  <inkml:trace contextRef="#ctx0" brushRef="#br0" timeOffset="136.0078">10331 2303 80 0,'0'14'36'0,"3"10"0"0,-11-9-1 15,1 9-32-15,-4 12-19 16,-5-5-18-16,-7 6-1 15,-6 2 0-15,-3 12-2 16</inkml:trace>
  <inkml:trace contextRef="#ctx0" brushRef="#br0" timeOffset="278.0159">10117 3328 101 0,'-9'35'39'15,"2"3"-4"-15,0-3-33 16,-13-6-39-16,6 12-1 0,-4-3-2 15</inkml:trace>
  <inkml:trace contextRef="#ctx0" brushRef="#br0" timeOffset="413.0236">10099 4231 91 0,'19'37'37'0,"-1"-3"-6"16,-4 2-30-16,-4-6-38 15,2 7-1-15,-5-6-2 16</inkml:trace>
  <inkml:trace contextRef="#ctx0" brushRef="#br0" timeOffset="555.0317">10498 4832 96 0,'35'42'40'0,"-7"-8"1"15,3-10-18-15,-2 3-58 16,5-23-4-16,13-6 0 16,4-17-3-16</inkml:trace>
  <inkml:trace contextRef="#ctx0" brushRef="#br0" timeOffset="1066.061">14608 2013 83 0,'0'0'38'0,"0"0"-1"16,0 0 1-16,0 0-36 15,0 0-5-15,24 15-6 16,-6-13-26-16,20 9 0 15,-5-2-3-15,5 14 2 16</inkml:trace>
  <inkml:trace contextRef="#ctx0" brushRef="#br0" timeOffset="1173.0671">14927 2517 82 0,'-1'66'36'15,"0"-8"-13"-15,-4-9-23 16,5-5-31-16,1-9-4 16,10 2-1-16</inkml:trace>
  <inkml:trace contextRef="#ctx0" brushRef="#br0" timeOffset="1323.0757">14991 3675 106 0,'-24'75'36'15,"4"-8"-11"-15,1-13-25 0,6-1-38 16,-6-14-2-16,8 9 1 16</inkml:trace>
  <inkml:trace contextRef="#ctx0" brushRef="#br0" timeOffset="5199.2974">18535 585 47 0,'11'-55'35'0,"-11"55"2"16,0 0 1-16,0 0-16 15,0 0-15-15,8-50 0 16,-8 50 0-16,0 0 0 16,0 0-2-16,0 0-1 15,0 0 0-15,0 0-2 16,0 0-1-16,0 0 0 15,17 47-1-15,-17-47 1 16,-2 68 0-16,8-35-1 16,-7 70 0-16,-1 10-2 15,0 6 0-15,9 3-9 0,-3-11-26 16,13-24-5-16,-1-25 2 15,18-39-2-15</inkml:trace>
  <inkml:trace contextRef="#ctx0" brushRef="#br0" timeOffset="5596.3201">19064 821 87 0,'0'0'40'0,"7"-58"0"0,-7 58-1 16,0 0-37-16,0 0 0 16,-43-48 1-16,43 48-2 15,-49 13 0-15,49-13 0 16,-59 26-1-16,59-26 2 15,-61 36 0-15,61-36 0 16,-53 38 0-16,53-38-1 16,0 0 2-16,-64 58-1 15,64-58 1-15,0 0-2 16,-25 49 0-16,25-49 0 15,0 0 0-15,0 0 0 16,57 43-1-16,-57-43 0 16,60 18 0-16,-60-18-1 15,70 21-1-15,-70-21-5 0,72 22-16 16,-72-22-17-16,90 30 0 15,-30 2-2-15,-12-1 2 16</inkml:trace>
  <inkml:trace contextRef="#ctx0" brushRef="#br0" timeOffset="6115.3498">19444 1052 70 0,'49'-65'39'16,"-49"65"-1"-16,0 0 1 16,26-59-32-16,-26 59-2 0,0 0 0 15,0 0 2-15,0 0-2 16,0 0 0-16,-45-37 0 15,45 37 0-15,0 0-3 16,-58 23 1-16,58-23-1 16,0 0 1-16,0 0-1 15,-51 47 0-15,51-47-2 16,0 0 1-16,0 0 1 15,0 0-3-15,0 0 0 16,0 0-1-16,66 34 1 16,-66-34 0-16,48-10 0 15,-48 10-2-15,49-19 2 16,-49 19 0-16,49-17 3 15,-49 17 0-15,0 0-1 0,57 1 1 16,-38 12-2 0,-3 23 2-16,-19 14-1 0,-5 17 0 15,-12 5-2-15,-3 7 1 16,-14-1-1-16,-1-9 0 15,-4-22 0-15,-3-5-2 16,1-9-2-16,-12-13-8 16,14 0-26-16,-10-14-3 15,19-1 1-15,-5-9-3 16</inkml:trace>
  <inkml:trace contextRef="#ctx0" brushRef="#br0" timeOffset="6616.3784">17759 1574 82 0,'-35'-9'37'0,"13"5"1"15,-2-3-3-15,14 10-31 16,10-3-1-16,1 21 0 15,22-5 0-15,26 1-1 16,24 0 1-16,34 1-1 16,31-7 1-16,34-1 0 15,27-10 1-15,24-2-1 16,20-8 0-16,6 2 0 15,-5-2-1-15,-11 4 0 16,-20 6-2-16,-24 1-1 16,-28 9 0-16,-27 0-3 15,-32 3 1-15,-25-1 0 16,-23-2-1-16,-25-11-3 15,-5-4-29-15,-24-14-2 0,-9 1 0 16,-15-5-2-16</inkml:trace>
  <inkml:trace contextRef="#ctx0" brushRef="#br0" timeOffset="7918.4529">19390 2107 44 0,'3'-13'35'16,"-3"13"2"-16,-10-23-1 15,10 23-14-15,-33-15-13 16,16 10-2-16,-15 0-1 15,0 9 0-15,-9 4-3 16,2 11 1-16,-9 5-2 16,2 11 0-16,1 5-1 15,2 6 0-15,9 0-1 16,11 3 1-16,11-7-1 0,10-4 1 15,14-9-1-15,11-10 0 16,10-10 1-16,9-11 0 16,7-10 0-16,2-6 0 15,-3-9 0-15,5-4-1 16,-9 0 1-16,-2-4 0 15,-4 3-1-15,-9 2 0 16,-6 8 0-16,-2 1 0 16,-5 10 0-16,-1 10-1 15,-4 12 1-15,0 20 0 16,0 18 0-16,-4 16 1 15,-3 21-1-15,-4 11 2 16,-5 9-2-16,-10 8 2 16,-7 0-1-16,-7-6 1 0,-10-7 0 15,-8-9-2-15,-9-15 3 16,-6-4-2-16,-6-15 1 15,-5-10-1-15,-2-18 0 16,2-14-2-16,9-16-2 16,3-19-3-16,22-5-13 15,3-32-20-15,31 2-3 16,5-12 1-16,24 5-2 15</inkml:trace>
  <inkml:trace contextRef="#ctx0" brushRef="#br1" timeOffset="28204.6132">15618 314 9 0,'0'0'26'0,"48"0"3"16,-48 0-11-16,0 0 2 15,0 0-2-15,0 0 1 16,0 0-2-16,0 0-3 16,0 0-4-16,0 0-2 15,0 0-2-15,-50 0-1 16,50 0-2-16,0 0-1 15,0 0 0-15,-64-1-1 16,64 1 1-16,-46 0 0 16,46 0 0-16,-72 26 0 15,72-26 1-15,-85 85 0 16,52-37 0-16,-67 96-1 0,6 37-1 15,0 29-1-15,9 34 0 16,14 26 0-16,29 21 0 16,27 6-1-16,35-16-1 15,20-1 1-15,22-4-1 16,18-4-2-16,13-19-4 15,24-4-16-15,1-29-15 16,13-11 1-16,-9-29-2 16,3-21 1-16</inkml:trace>
  <inkml:trace contextRef="#ctx0" brushRef="#br1" timeOffset="29044.6613">21214 346 80 0,'0'0'38'15,"-78"-1"-1"-15,78 1 0 16,-82 0-34-16,82 0-1 16,-80-1 0-16,80 1 0 15,-77 0-1-15,77 0 1 16,-65 0-1-16,65 0 0 15,0 0 0-15,-53-2-1 16,53 2 1-16,0 0-1 16,0 0 0-16,29 2 0 0,-1 40 2 15,4 14-2-15,43 103 1 16,-3 30-2-16,-1 28 2 15,-11 32-2-15,-16 39 1 16,-26 13 1-16,-39-3 0 16,-69-52 1-16,-19 0-1 15,-26-17 1-15,-11-6-1 16,-1-20-4-16,1-34-30 15,26-23-6-15,2-48 0 16,31-34-2-16</inkml:trace>
  <inkml:trace contextRef="#ctx0" brushRef="#br1" timeOffset="30944.7699">16326 686 61 0,'38'-67'39'0,"-38"67"0"16,0 0 1-16,42-54-13 16,-42 54-22-16,0 0-1 15,0 0 0-15,37-53 0 16,-37 53-1-16,0 0-1 15,0 0 0-15,0 0 1 16,0 0 1-16,0 0-3 16,0 0 1-16,51 59 0 0,-51-59 0 15,16 114 0 1,-24-3-2-16,3 13 0 0,-5 2-2 15,2 3 0-15,0-14-6 16,-1-26-30-16,16-27-4 16,9-27 1-16,15-13-2 15</inkml:trace>
  <inkml:trace contextRef="#ctx0" brushRef="#br1" timeOffset="31733.8151">15640 2206 81 0,'2'-15'39'0,"-2"15"-1"16,0-18 2-16,0 18-35 16,0 0-1-16,0 0 0 15,0 0-1-15,0 34-1 16,-6 5-1-16,-2 10 0 0,-2 10-1 15,1 5-1 1,3 5-3-16,-2-10-8 0,13 7-27 16,2-25 3-16,14-4-2 15,1-25 0-15</inkml:trace>
  <inkml:trace contextRef="#ctx0" brushRef="#br1" timeOffset="32698.8703">16195 2193 85 0,'-9'-15'38'16,"9"15"0"-16,-32 8 1 16,8 17-30-16,-6 8-6 0,-1 11-1 15,1 4 1 1,6 11 1-16,2 0-2 0,8 0 1 15,13-6-1-15,10-1 0 16,12-17-1-16,10-15 1 16,12-15-2-16,9-15-2 15,5-15 1-15,-3-14-2 16,2-14 2-16,-6-12-1 15,-11-1 1-15,-9 0-2 16,-13 3 3-16,-11 8 0 16,-10 7 0-16,-10 11-1 15,-8 14 2-15,-3 6-1 16,2 12 1-16,5 5-1 15,5 4 0-15,12 7 1 16,1-11-1-16,30 16 0 0,5-13 0 16,9 0 1-16,11-5-1 15,2-1 0-15,-3-2 1 16,0 1 0-16,-11 0 0 15,-5 2 0-15,-15 2 0 16,-9 5-1-16,-15 6 1 16,-12 10 0-16,-10 7-1 15,-5 8 1-15,0 8-1 16,0 4-1-16,3 3 1 15,11 0 0-15,14-4-1 16,10-9 1-16,18-8 0 16,8-12-1-16,8-14 1 15,6-9 0-15,1-14 0 16,-1-12 0-16,-5-8-1 0,-7-11 1 15,-7-4 0-15,-11-5 0 16,-7 4 0-16,-6 0 0 16,-9 8 0-16,-8 9 0 15,-4 10 1-15,0 8-1 16,2 10 1-16,12 10-1 15,-15 3 0-15,17 9 1 16,8 1-1-16,9 4 0 16,10-5 0-16,10 0 0 15,10-3 0-15,7-6 0 16,7-3 0-16,-4-2 0 15,-4-1 0-15,-3-2 0 16,-14 2 1-16,-9 3 0 16,-15 5-1-16,-14 10 1 0,-15 6-1 15,-9 15 0-15,-11 6 0 16,2 10 0-16,2 6 0 15,7 2 2-15,10-1-1 16,14-6 1-16,20-9-2 16,17-17 2-16,15-14-1 15,9-14-1-15,5-18 0 16,-3-12-2-16,-3-15 2 15,-12-5-2-15,-16-4 2 16,-17-5-3-16,-21 7 2 16,-18 2-2-16,-7 18-3 15,-24-5-16-15,10 29-18 16,-9-1-2-16,14 17-1 15,11 4 1-15</inkml:trace>
  <inkml:trace contextRef="#ctx0" brushRef="#br1" timeOffset="37144.1245">4725 6866 35 0,'10'30'32'0,"2"-7"2"16,3 1 1-16,-15-24-17 16,20 25 10-16,-20-25-19 15,0 0-2-15,-4-12-1 16,-5-2-1-16,-13-10-1 15,-5-4-1-15,-11-12-2 16,-8-9 0-16,-10-12-1 0,-8-13 1 16,-6-12-1-16,-1-11 0 15,0-10 0-15,6-7 0 16,6-5 0-16,11-1 1 15,9 3-2-15,16 6-1 16,12 6 1-16,15 9 0 16,11 9-1-16,13 14 2 15,2 5-2-15,11 17 0 16,2 13 3-16,0 15-1 15,1 22 0-15,1 18 1 16,-3 24-1-16,0 19 1 16,-5 16 1-16,-2 13-1 15,-5 8 1-15,-10 3-1 16,-8 2 2-16,-11-9-2 15,-16-6 1-15,-12-17 0 0,-17-11-2 16,-8-12 1-16,-6-14-2 16,-1-16 0-16,2-11-4 15,5-24-9-15,20 0-24 16,10-17 0-16,26 2-1 15,11-13-2-15</inkml:trace>
  <inkml:trace contextRef="#ctx0" brushRef="#br1" timeOffset="37394.1388">5155 5947 88 0,'0'0'38'16,"0"0"1"-16,20-12 0 16,11-11-26-16,9 7-13 15,18-1-1-15,2-4-3 16,7 19-18-16,-12-6-16 15,-5 15 0-15,-21-1-1 16,-6 12 1-16</inkml:trace>
  <inkml:trace contextRef="#ctx0" brushRef="#br1" timeOffset="37544.1474">5149 6239 110 0,'-20'13'40'16,"20"-13"0"-16,23-2-2 15,21-21-42-15,34 3-23 16,1-18-12-16,23 5 0 15,0-10-2-15,16 3 0 16</inkml:trace>
  <inkml:trace contextRef="#ctx0" brushRef="#br1" timeOffset="37971.1718">7038 5593 76 0,'4'-15'37'16,"-6"-5"-1"-16,2 20 1 0,2-11-30 16,0 23-5-16,-4 15 4 15,0 16-2-15,-9 13 1 16,-1 13-2-16,-6 8 0 15,3 4-2-15,4 0-2 16,4-17-9-16,18-2-28 16,3-22 0-16,18-10 0 15,5-21-3-15</inkml:trace>
  <inkml:trace contextRef="#ctx0" brushRef="#br1" timeOffset="38136.1813">7529 5951 90 0,'-19'7'40'0,"4"6"0"16,-4-11-4-16,7-11-28 16,12 9-45-16,9-17-2 15,13 5-1-15,1-6 0 16</inkml:trace>
  <inkml:trace contextRef="#ctx0" brushRef="#br1" timeOffset="38407.1968">8034 5534 87 0,'2'-24'38'16,"8"13"-1"-1,-17-5 3-15,7 16-34 0,0 0 0 16,0 19-1-16,-9 11-2 15,-6 13 1-15,-2 14 0 16,-9 10-2-16,4 14 1 16,-5 2-2-16,5-3 0 15,4-6-4-15,11-5-3 16,1-25-23-16,24-4-11 15,4-26 0-15,18-11-1 16,7-23 0-16</inkml:trace>
  <inkml:trace contextRef="#ctx0" brushRef="#br1" timeOffset="38640.2101">8486 5449 94 0,'0'0'40'0,"5"13"1"16,-17 13-2-16,3 15-33 15,-5 11 1-15,2 12-2 16,-5 9-1-16,1 7 0 16,-2 3-2-16,2-3 0 15,6-8-3-15,2-12-7 16,16-1-13-16,-8-23-18 15,20-10-3-15,-1-22 0 16,18-9-1-16</inkml:trace>
  <inkml:trace contextRef="#ctx0" brushRef="#br1" timeOffset="40074.2921">7957 1405 76 0,'11'-10'38'0,"3"-8"-1"15,20-3 1-15,2-12-26 16,-36 33-4-16,77-40-1 16,-27 15-4-16,8-3-2 15,10 0-2-15,7-2-2 16,10 0-2-16,5-3-1 15,-1 0 0-15,8-1-3 16,-5 1-14-16,4-3-12 16,-9 3-1-16,4-2 0 15,-11 5 2-15</inkml:trace>
  <inkml:trace contextRef="#ctx0" brushRef="#br1" timeOffset="40914.3402">18796 2448 53 0,'-48'1'37'16,"15"9"-1"-16,3-16 0 15,30 6-17-15,17-13-7 16,39-3-5-16,23-13-2 15,34 0-1-15,26-9-1 16,19-6-1-16,14 1 0 16,3-1-1-16,-9-1 0 15,-20 9 1-15,-22 5-2 16,-30 8 0-16,-24 8-4 15,-27-5-8-15,-20 19-26 0,-23 1 0 16,0 0-1-16,-30 10-2 16</inkml:trace>
  <inkml:trace contextRef="#ctx0" brushRef="#br1" timeOffset="42333.4213">9523 5459 85 0,'-5'-23'36'0,"5"14"0"15,0 9-6-15,0 0-27 16,-11 27-1-16,14 16 2 16,0 9 0-16,3 17-1 15,-3 14 0-15,3 12-1 16,-3 3 0-16,6 0-1 15,2-5-5-15,-5-16-21 16,13-3-12-16,-3-20 2 16,11-17-2-16,2-22 0 0</inkml:trace>
  <inkml:trace contextRef="#ctx0" brushRef="#br1" timeOffset="42636.4387">10029 5736 89 0,'-15'-37'35'16,"-3"18"2"-16,-15 7-2 15,-3 15-32-15,-14 13 3 16,2 11-4-16,-7 2 4 16,7 8-4-16,-3-4 3 15,14 3-3-15,6-3 3 0,19-3-2 16,13-8 0-1,20-3-1-15,16-9-1 0,18 0 0 16,13-3-1-16,7-3 0 16,4-1-2-16,-3-2 1 15,1 5-2-15,-10-1-1 16,-9 5-2-16,-13-5-3 15,-2 14-10-15,-11-18-19 16,2 9 1-16,-10-10-1 16,9-2 2-16</inkml:trace>
  <inkml:trace contextRef="#ctx0" brushRef="#br1" timeOffset="43093.4648">10590 5868 97 0,'-14'-20'37'0,"-2"6"1"15,-16-4-3-15,5 16-28 0,-12 0-2 16,-2 13 0-16,-1 6 0 15,1 9-1-15,1 5-1 16,10 8 0-16,7 2-1 16,9-1 0-16,14-3-2 15,16-5 1-15,14-10 0 16,12-10-1-16,11-13 0 15,10-10 1-15,1-11-1 16,6-7 0-16,-7-5 0 16,-7-3 0-16,-6-2 1 15,-13 6-1-15,-10 6 0 16,-13 6 0-16,-14 21 0 15,0 0 0-15,-17 35-1 0,-6 12 1 16,-8 20 0-16,-3 23-1 16,-8 16 0-16,-1 13 4 15,-4 5-3-15,1 1 2 16,1-8-1-16,0-9 2 15,-5-14-1-15,2-17-2 16,-4-20 0-16,5-19 0 16,-2-18 0-16,0-19 0 15,7-11-6-15,0-23-6 16,21 1-10-16,-10-29-7 15,22 1-13-15,0-13 0 16,14 3-1-16,8-2 3 16</inkml:trace>
  <inkml:trace contextRef="#ctx0" brushRef="#br1" timeOffset="44589.5504">6878 6671 46 0,'27'-1'30'16,"7"-5"1"-16,13 1-1 15,11 1-22-15,18-5-6 0,19 1 1 16,18-3-1-16,16 3 1 16,13-9 1-16,15 4 0 15,17-4 0-15,17-1 1 16,4-3-1-16,17 3 0 15,4 0-1-15,13 3-1 16,4 6-1-16,1-1 0 16,2 6-1-16,1 1 1 15,-5 2-1-15,-3 0 1 16,-11-3 0-16,-5-3 0 15,-16 0-3-15,-23-6-26 16,-13 3-4-16,-30-1-3 16,-29 2 1-16</inkml:trace>
  <inkml:trace contextRef="#ctx0" brushRef="#br1" timeOffset="44995.5736">7711 6885 80 0,'-2'11'36'0,"1"13"0"15,-11 6-1-15,-3 21-31 16,-3 4 0-16,-2 13-2 15,-2 2-1-15,3 5-1 16,3 0-2-16,3-16-17 16,13 0-16-16,10-21 0 15,16-8-1-15,3-16-1 16</inkml:trace>
  <inkml:trace contextRef="#ctx0" brushRef="#br1" timeOffset="45987.6303">8242 7073 92 0,'-4'-20'37'16,"4"20"0"-16,-24-8 0 16,4 19-34-16,-12 11 0 15,-1 11-1-15,0 4 1 16,-2 8-1-16,3 4 0 15,10 2 0-15,8-5-1 16,14-4 1-16,14-12-1 16,13-10-1-16,12-13 1 0,12-12-1 15,5-11 1 1,5-12-2-16,2-13 1 0,-4-5 1 15,-5-6-2-15,-8-2 1 16,-9 2 0-16,-11 3 0 16,-10 5 0-16,-13 8 0 15,-9 9 0-15,-4 10 0 16,-9 8 0-16,-3 6 1 15,4 8-1-15,3 1 1 16,8 5-1-16,14 0 1 16,8-2-1-16,13-1 1 15,9-4 0-15,10 2 0 16,7-1 0-16,1-4 0 15,-3 0 0-15,-5 0 0 0,-9-1 0 16,-9 1-1-16,-9-1 1 16,-20 0 0-16,0 0-1 15,-6 22 0-15,-16-7 0 16,-5 13-1-16,-5 4 1 15,2 6 0-15,-1 5 1 16,7 1-2-16,11-3 2 16,11 1-2-16,11-12 2 15,16-9 0-15,12-13-1 16,7-13 0-16,11-11 0 15,4-11 1-15,0-11-1 16,-1-5 1-16,-9-9-1 16,-7 0 1-16,-14 0-1 15,-13 2 1-15,-12 5-1 16,-11 7 1-16,-9 11-1 0,-8 7 0 15,1 12-1-15,1 4 1 16,7 9 0-16,16-5-1 16,-3 18 1-16,23-8 0 15,12-3 1-15,15-4-1 16,9-6 0-16,11-3 0 15,3-5 1-15,1 0-1 16,-4-1 0-16,-8 2 0 16,-13 1 1-16,-8 5-1 15,-15 9 0-15,-18 8 1 16,-14 7-1-16,-10 12 1 15,-13 11-1-15,-3 7 0 16,1 5 0-16,4 3 0 16,4-4 1-16,13-1-2 0,18-10 2 15,17-11-1-15,12-16 0 16,10-11 0-16,8-13 1 15,0-12-1-15,-1-11 0 16,-6-8 2-16,-13-5-2 16,-7-3 1-16,-17 1-2 15,-13-3-1-15,-10 8-1 16,-7 2-1-16,-3 17-8 15,-9-7-12-15,14 21-14 16,-7-4-2-16,15 13 0 16,12-1-1-16</inkml:trace>
  <inkml:trace contextRef="#ctx0" brushRef="#br1" timeOffset="46424.6553">11030 6940 94 0,'17'-6'38'0,"-17"6"0"16,0 0 0-16,-26-11-28 16,-4 21-5-16,-16-2-1 15,-3 11 0-15,-9 3 0 16,2 9-4-16,5 3 3 15,12 0-3-15,12 5 1 16,22-7-1-16,24-2-1 16,15-5-2-16,22-5-2 15,9-14-7-15,22 6-22 16,-8-16-5-16,9 0-1 15,-12-13 0-15</inkml:trace>
  <inkml:trace contextRef="#ctx0" brushRef="#br1" timeOffset="46978.687">11520 6951 102 0,'0'0'39'16,"-29"6"0"-16,17 9 0 15,-8-10-33-15,6 15-1 16,-5 0-1-16,4 8-3 15,1 2 2-15,-3 2-3 16,5-1 1-16,3-2-1 16,0-4 0-16,2-3-2 15,4-3 1-15,3-19 2 16,0 0-1-16,19 2 0 0,-4-19 0 15,5-7 2-15,6-5-2 16,2-8 2-16,2-3-1 16,2 3 1-16,-3 4-1 15,-5 4 1-15,-6 14-2 16,-4 7 1-16,-14 8 0 15,5 16 0-15,-10 3-1 16,-3 3 1-16,1 1-1 16,4-1 1-16,5-5-1 15,10-7 0-15,6-9 0 16,11-9 1-16,12-7-1 16,2-5 2-16,1-7-2 15,2-1 0-15,-3-2 0 16,-6 5 0-16,-9 4 0 0,-9 9 0 15,-6 5 0-15,-13 7 0 16,5 16 0-16,-12 0 0 16,1 8 0-16,-3 2 0 15,4 1 0-15,3 3 0 16,8-3-4-16,-1-15-7 15,23 13-13-15,-10-28-7 16,19 7-9-16,-4-17-2 16,10 3 0-16,-4-16 2 15</inkml:trace>
  <inkml:trace contextRef="#ctx0" brushRef="#br1" timeOffset="47493.7165">12294 6415 77 0,'-28'-6'39'15,"12"9"0"-15,3-10 0 16,13 7-11-16,23-2-25 15,7-3-1-15,7 0 0 16,9 3 0-16,-2 1 0 16,2 1 0-16,-7 2-1 15,-6 4 1-15,-10 1-1 16,-10 4 0-16,-16 1 0 15,-7 0 1-15,-11 2-1 16,0 0 1-16,-3-1-1 0,3-4 1 16,0 2-1-16,8-2 1 15,13-9-2-15,0 18 0 16,13-9 1-16,6 0-1 15,4 2 0-15,6 0 2 16,-1 1-2-16,-2 1 0 16,0 0 0-16,-6 6 0 15,-9 2 0-15,-11 2 0 16,-10 2 0-16,-11 4 0 15,-8 0 0-15,-6 2 0 16,-5 0 0-16,-4-7 0 16,2 5-5-16,-1-16-9 0,17 14-5 15,-13-23-10-15,25 8-8 16,-12-13-5-16,9 2 0 15,-10-6 1-15</inkml:trace>
  <inkml:trace contextRef="#ctx0" brushRef="#br1" timeOffset="48375.7669">5303 9567 62 0,'0'0'34'16,"-12"-14"-1"-16,0 1 0 16,1-1-24-16,-13-15-2 0,3 2-1 15,-12-14 0-15,0-1-1 16,-8-18-1-16,-3-5 0 15,-4-10-1-15,3-7-1 16,-6-8 0-16,8-1-1 16,7-1 0-16,4 7-1 15,12 3-1-15,7 7 1 16,9 6-1-16,15 5 1 15,10 9 0-15,4 5 0 16,12 9 1-16,4 7-1 16,4 8 0-16,0 12 0 15,-1 9 1-15,-6 18-1 16,-5 11 0-16,-9 13 1 0,-16 10 0 15,-8 10 1-15,-14 5 0 16,-8 6 0-16,-17-1 1 16,-6-2-2-16,-8-8 2 15,-2-9-2-15,2-9 1 16,5-10-3-16,12-9-2 15,9-17-8-15,27-3-24 16,0 0-4-16,35-16-1 16,3-5 0-16</inkml:trace>
  <inkml:trace contextRef="#ctx0" brushRef="#br1" timeOffset="48616.7807">5852 8658 83 0,'0'0'39'0,"0"0"-1"16,0 0 0-16,0 0-23 15,20-8-14-15,-2 0 0 16,11 1-1-16,4-2-2 15,7 7-3-15,-11-8-20 16,12 15-12-16,-14-4-1 16,1 7 0-16,-12-1 0 15</inkml:trace>
  <inkml:trace contextRef="#ctx0" brushRef="#br1" timeOffset="48766.7893">5842 8897 108 0,'-17'21'40'0,"17"-21"1"16,10 12-3-16,25-22-40 15,14-16-13-15,26 8-23 16,3-10-2-16,11 6 0 16,-1-4-1-16</inkml:trace>
  <inkml:trace contextRef="#ctx0" brushRef="#br1" timeOffset="54562.1208">7505 8270 78 0,'17'-27'39'0,"-6"-2"-1"16,5 10 1-16,-8 6-28 16,-8 13-8-16,9 12-2 15,-5 23 1-15,-8 13-1 0,0 19 2 16,-11 13 0-16,0 10-1 15,-2 3 0-15,-2-3-1 16,1-8-2-16,4-18-6 16,19-7-27-16,-1-29-5 15,14-13-1-15,4-21 0 16</inkml:trace>
  <inkml:trace contextRef="#ctx0" brushRef="#br1" timeOffset="54743.1311">8011 8529 106 0,'-14'14'40'0,"9"1"2"0,-9-10-4 16,14-5-39-16,-13 3-2 15,13-3-4-15,23-7-25 16,-9-5-7-16,13 5 0 15,-3-9-1-15</inkml:trace>
  <inkml:trace contextRef="#ctx0" brushRef="#br1" timeOffset="55021.147">8507 8193 96 0,'5'-13'39'0,"-10"-3"2"16,5 16-5-16,0 0-30 15,0 0-2-15,0 0 0 0,-9 34 0 16,-1 3-2-16,0 9 1 16,-4 9-2-16,0 9 1 15,-2 1 0-15,-1 8-1 16,0-6 0-16,1-5-2 15,5-9-1-15,0-8-2 16,16-7-5-16,-9-24-25 16,26 1-6-16,-3-29 0 15,13-2-2-15</inkml:trace>
  <inkml:trace contextRef="#ctx0" brushRef="#br1" timeOffset="55322.1642">8851 8154 57 0,'15'-7'38'0,"-7"-7"0"15,7 10 2-15,-10-10-12 16,9 13-18-16,-14 1-3 15,7 15-1-15,-10 8-2 16,1 12 0-16,-6 14-2 16,-1 8-1-16,-6 10 0 15,-4 11-1-15,1-1 0 16,-2-5-2-16,11 1-5 15,-8-23-13-15,22 2-7 16,-10-26-12-16,18 0 0 0,2-23-3 16,14-4 0-16</inkml:trace>
  <inkml:trace contextRef="#ctx0" brushRef="#br1" timeOffset="55674.1844">9774 8272 80 0,'0'0'39'15,"10"16"-1"-15,-24 3 1 16,0 22-25-16,-13-2-13 15,-3 7 0-15,-11 5-1 16,-4 6 0-16,-1 1 1 16,-4-6-2-16,4-3-2 15,3-19-6-15,17-1-26 16,0-21-2-16,26-8 1 15,-12-19-2-15</inkml:trace>
  <inkml:trace contextRef="#ctx0" brushRef="#br1" timeOffset="55840.1939">9517 8394 104 0,'12'-6'39'15,"-12"6"1"-15,18 23-4 16,-14 1-31-16,10 9-2 16,9-2-1-16,3-4-3 15,18 1-2-15,3-16-8 16,22 4-26-16,-10-15-3 15,11 5 1-15,-11-9-3 16</inkml:trace>
  <inkml:trace contextRef="#ctx0" brushRef="#br1" timeOffset="56058.2063">10404 8229 92 0,'-30'9'38'16,"14"16"2"-16,-15 7-2 15,10 17-34-15,-15 3-2 16,6 6 0-16,3 4-1 16,6-7-3-16,12 2-2 15,5-28-25-15,27-4-9 16,5-20 0-16,19-10-1 15</inkml:trace>
  <inkml:trace contextRef="#ctx0" brushRef="#br1" timeOffset="56333.2221">10838 8287 97 0,'-13'38'40'16,"-16"-6"1"-16,7 16-1 16,-14 3-36-16,12-6-1 15,6-2 1-15,15 0-1 16,9-8-1-16,12-6 0 15,15-14-1-15,8-10-1 16,10-12 0-16,4-8 0 16,-1-10 0-16,-6-10-1 15,-8-5 0-15,-8-8 0 16,-10 2-2-16,-14-3-1 15,-11 8-1-15,-14 1-3 0,4 22-23 16,-18-4-9-16,5 19 1 16,-2-3-2-16</inkml:trace>
  <inkml:trace contextRef="#ctx0" brushRef="#br1" timeOffset="56630.2391">11378 7871 109 0,'-10'5'41'16,"10"-5"1"-16,0 0-2 16,0 0-38-16,28 1-2 15,14-3-3-15,1-7-3 16,18 10-19-16,-12-14-14 15,7 6 1-15,-6-10-5 16,1 4 3-16</inkml:trace>
  <inkml:trace contextRef="#ctx0" brushRef="#br1" timeOffset="57162.2695">12018 7544 96 0,'0'0'38'15,"23"7"0"-15,-2-13-4 16,15 7-31-16,0-5 1 16,7 5-1-16,-6-7 1 15,-1 4-2-15,-6-1-1 16,-6 0 1-16,-4 1-1 15,-20 2 0-15,0 0 0 0,0 0 0 16,-20 25 0-16,-4-7-1 16,-10 7 1-16,2 2 0 15,1 4-1-15,3 1 1 16,9-2 0-16,17-4-1 15,11-7 1-15,19-8-1 16,11-4 1-16,2-4-1 16,2 2 1-16,-4-1 0 15,-7 4-1-15,-13 2 1 16,-14 6 0-16,-11 9 0 15,-15-3-1-15,-10 11 0 16,-8-1-1-16,-7-2-1 16,5-1-2-16,-7-11-7 0,15 10-7 15,-10-27-8-15,24 15-6 16,-9-23-7-16,28 7-3 15,-18-14 3-15</inkml:trace>
  <inkml:trace contextRef="#ctx0" brushRef="#br1" timeOffset="57947.3144">13749 7681 78 0,'14'-18'38'16,"-5"-4"-1"-16,5 14 1 15,-14 8-31-15,0 0-1 16,11 29-2-16,-6 6 0 15,-7 17-1-15,-5 13-2 16,-6 10 1-16,1 8-2 16,1-3 0-16,5-1-3 15,7 0-4-15,2-27-21 16,19-2-10-16,4-24 0 15,19-9-2-15</inkml:trace>
  <inkml:trace contextRef="#ctx0" brushRef="#br1" timeOffset="58264.3325">14326 7787 95 0,'-49'21'39'0,"-17"-1"1"16,7 11 0-16,-9-7-35 15,11 12 0-15,6-5-2 16,11 0 0-16,10-2 0 16,13 1-2-16,17-5 1 15,13-2-2-15,12-2 1 0,6-6-2 16,8-2 2-16,2-2-1 15,6 1 0-15,-1-5-1 16,2 2 0-16,-6-2-1 16,6 1-1-16,-5-6-4 15,8 8-7-15,-10-19-12 16,16 9-13-16,-14-12 1 15,14 2-1-15,-12-10 0 16</inkml:trace>
  <inkml:trace contextRef="#ctx0" brushRef="#br1" timeOffset="58731.3592">14816 7977 91 0,'-14'-19'38'0,"-1"11"1"16,-18-5 0-16,9 17-31 16,-15 2-2-16,-2 14-2 0,-5 2 1 15,7 9-1-15,-1 3 0 16,10 4-2-16,10-1 0 15,11-4-1-15,13-3 0 16,16-5 0-16,16-6 0 16,10-9-1-16,11-9 0 15,5-8 0-15,2-8 0 16,4-9 0-16,-6-5 0 15,-4-2-1-15,-9-7 1 16,-10 0 0-16,-12 4-1 16,-6 6 1-16,-7 4-1 15,-14 24 1-15,0 0 0 0,-7 11-1 16,-4 24 1-1,1 18 0-15,-3 18 0 0,-3 15-1 16,-2 8 3-16,-4 5-2 16,-1 3 1-16,-6-2 0 15,-3-9 1-15,-6-9-1 16,-5-14 1-16,-1-14-1 15,-6-14-1-15,6-19 0 16,-4-16-1-16,7-12-1 16,2-17-2-16,8-20-3 15,20-5-7-15,-9-30-8 16,29 9-14-16,-5-19-4 15,18 4-3-15,3-3 1 16</inkml:trace>
  <inkml:trace contextRef="#ctx0" brushRef="#br1" timeOffset="71555.0927">13919 8660 61 0,'-20'1'37'0,"20"-1"1"0,-18-1-2 16,18 1-21-16,0 0-9 15,0 0-1-15,32 8 0 16,10-1-1-16,16-1 2 16,26 1-2-16,23-4-1 15,19-4 0-15,18-6-1 16,16-4 0-16,3-7 0 15,-3-1-1-15,-8-1-2 16,-25-1 2-16,-20 5 0 16,-25 5-1-16,-22 4 0 15,-28 3-2-15,-32 4-1 16,-3 11 0-16,-18 3-3 0,-13-9-3 15,9 17-17-15,-11-14-13 16,10 8 1-16,-1-11-1 16,15 4 3-16</inkml:trace>
  <inkml:trace contextRef="#ctx0" brushRef="#br2" timeOffset="79687.5579">18045 6150 87 0,'-15'3'34'16,"-2"4"0"0,-3 7 1-16,-8 4-32 0,-3 5-3 15,0 9-2-15,-10-1-3 16,9 10-7-16,-6-8-21 15,14 1-1-15,0-8-1 16,14-8 3-16</inkml:trace>
  <inkml:trace contextRef="#ctx0" brushRef="#br2" timeOffset="79830.566">17819 6294 81 0,'10'-22'37'16,"-9"-1"-2"-16,-1 23-1 16,2-17-24-16,-2 17-3 15,14 11-5-15,1-5-13 16,19 9-23-16,7-10-2 0,16 4-1 15,6-8-2-15</inkml:trace>
  <inkml:trace contextRef="#ctx0" brushRef="#br2" timeOffset="80453.6017">19939 5213 80 0,'7'-12'37'16,"-7"12"-3"-16,0 0 0 16,-11-10-35-16,11 10-4 15,0 0-6-15,4 12-7 16,-4-12-14-16,0 0-3 0,4 17 2 15,2-3 0-15</inkml:trace>
  <inkml:trace contextRef="#ctx0" brushRef="#br2" timeOffset="80572.6085">19917 5509 42 0,'-7'17'21'16,"7"1"-19"-16,0-3-2 16,0-15-23-16,2 25-4 15</inkml:trace>
  <inkml:trace contextRef="#ctx0" brushRef="#br2" timeOffset="80706.6162">19960 5796 88 0,'-2'10'33'0,"2"-10"-4"16,-11 12-18-16,11-12-42 15,0 0 0-15,-3 9-4 16,3-9 2-16</inkml:trace>
  <inkml:trace contextRef="#ctx0" brushRef="#br2" timeOffset="80844.624">19932 6165 97 0,'-10'15'34'15,"6"2"-1"-15,7-7-6 16,-3-10-60-16,0 0 0 0,18 12-2 15,1-10 0-15</inkml:trace>
  <inkml:trace contextRef="#ctx0" brushRef="#br2" timeOffset="80971.6313">19993 6360 94 0,'-17'18'35'0,"2"3"-1"16,-1-8-2-16,6-17-43 16,10 4-22-16,-4-10-2 15,13-4 0-15,1-8-1 16</inkml:trace>
  <inkml:trace contextRef="#ctx0" brushRef="#br2" timeOffset="81591.6668">17753 4976 51 0,'-37'38'32'16,"-4"13"0"-16,-13 14 2 16,6 28-26-16,-22 7 2 15,12 28-1-15,-12 11-1 16,16 15 0-16,3-4-2 15,19 0-3-15,23-9-6 16,20-18-28-16,41-15-4 16,24-25 1-16,28-22-5 15</inkml:trace>
  <inkml:trace contextRef="#ctx0" brushRef="#br2" timeOffset="82109.6964">21275 4720 74 0,'3'-16'35'16,"16"15"-1"-16,11 11 0 15,15 19-33-15,19 16 1 16,10 22-1-16,4 21 2 15,-1 20-1-15,-12 21 1 16,-14 15 0-16,-24 12 1 16,-24 11-1-16,-24 0-1 0,-19-4 0 15,-18-4-3-15,-14-22-21 16,5-8-13-16,2-19 2 15,11-22-5-15,10-25 3 16</inkml:trace>
  <inkml:trace contextRef="#ctx0" brushRef="#br2" timeOffset="82746.7328">18534 7690 78 0,'0'0'37'0,"19"4"0"15,-19-4 1-15,6 19-26 16,-23-2-5-16,1 10-1 16,-16 14-2-16,-9 7-3 0,-8 9 0 15,-7 2-1-15,-3 1 0 16,0-5-2-16,11-7-2 15,4-19-10-15,22-8-23 16,8-20 1-16,14-1-1 16,17-31 0-16</inkml:trace>
  <inkml:trace contextRef="#ctx0" brushRef="#br2" timeOffset="82894.7413">18233 7924 107 0,'0'0'39'0,"0"0"1"16,1 29-2-16,5-7-30 15,21 6-4-15,15-2 0 16,15-3-2-16,25 0-3 15,16-18-16-15,15 8-22 16,-2-5-2-16,5 0-1 0,-13-2-1 16</inkml:trace>
  <inkml:trace contextRef="#ctx0" brushRef="#br2" timeOffset="94579.4096">22527 7562 63 0,'0'0'20'0,"0"0"5"0,-7-16 0 16,7 16 0-16,-4-19-16 16,4 19-3-16,3-21-2 15,-3 21 0-15,4-20-2 16,-4 20 0-16,0-11 0 15,0 11 0-15,0 0 0 16,-11 3 0-16,11-3 1 16,-10 11-1-16,10-11 1 15,-13 9 0-15,13-9 0 16,0 0-1-16,-13 0 1 15,13 0-2-15,0 0 0 16,0 0 0-16,0 0-1 16,0 0 0-16,0 0-1 15,0 0 0-15,12 1-1 0,-12-1-2 16,0 18-29-16,0-18-4 15,-13 17 0-15,1-12-1 16</inkml:trace>
  <inkml:trace contextRef="#ctx0" brushRef="#br2" timeOffset="107457.1462">16491 7563 42 0,'43'-26'31'0,"-11"3"2"16,-5-1-1-16,-6 9-18 15,-17-11-1-15,5 18-2 16,-13-2-4-16,4 10-1 16,-27 32-2-16,-10 15 0 15,-27 19-1-15,-27 25 0 0,-35 25-2 16,-37 29 0-16,-40 27 1 15,-35 23-1-15,-30 11 1 16,-8 8 0-16,-5-6 1 16,19-12-1-16,23-25 0 15,34-33-3-15,56-34-9 16,40-53-25-16,64-38-3 15,40-42-1-15,45-26-2 16</inkml:trace>
  <inkml:trace contextRef="#ctx0" brushRef="#br2" timeOffset="108024.1786">15887 8864 80 0,'-9'-17'37'15,"-5"16"0"-15,-18-3 1 16,4 14-29-16,-21-1-2 15,2 15-2-15,-12 5 0 16,4 10 0-16,-2 5-1 0,10 9-1 16,5-1 0-16,14 3-1 15,11-3-1-15,17-4 0 16,15-11-2-16,16-7-1 15,18-9-4-15,7-22-14 16,20 2-17-16,-2-19-3 16,15-2 1-16,-12-17-2 15</inkml:trace>
  <inkml:trace contextRef="#ctx0" brushRef="#br2" timeOffset="108559.2092">16250 8838 97 0,'-14'4'37'16,"5"14"1"-16,-9-1 0 16,2 15-34-16,-6 6-1 15,1 12 1-15,-1 2 0 16,-1 5 0-16,3-5-2 15,4-3 1-15,5-11-2 16,8-7 0-16,6-17 0 16,10-17-1-16,11-16 1 15,9-13-2-15,5-11 2 16,4-10-2-16,-1-5 2 15,-1-2-2-15,-4 6 1 16,-7 8 0-16,-9 10 0 16,-8 12 1-16,-12 24-1 15,0 0 0-15,-15 21 0 0,2 9 1 16,-3 1-1-16,5 3 0 15,6-2 0-15,10-7 1 16,8-11 0-16,12-15-1 16,13-13 1-16,9-9 0 15,9-4 0-15,1-7-1 16,-1-1 1-16,-6 5-1 15,-9 5 1-15,-7 11 0 16,-12 8-1-16,-22 6 0 16,8 27 0-16,-20 1 0 15,-7 10 0-15,-4 7-2 16,3 2-1-16,-1-5-4 15,18 9-16-15,-9-26-14 16,19 1-3-16,-7-26-1 0,32 2 0 16</inkml:trace>
  <inkml:trace contextRef="#ctx0" brushRef="#br2" timeOffset="109062.238">16973 8137 111 0,'-22'11'39'0,"4"-11"2"0,18 0-3 15,0 0-35-15,15 5-2 16,14-8 0-16,5 0 0 16,3 0 0-16,-1 1-1 15,-1 2 0-15,-2 2 0 16,-6 3 1-16,-12 6-1 15,-8 4 0-15,-11 5 1 16,-8 6-1-16,-7 0 1 16,-3 0 0-16,0-1 0 15,1-3 0-15,5-2 0 16,8-4-1-16,9-6 0 15,11-4 1-15,7 0-1 16,9-1 0-16,5 2 0 0,-3 4 1 16,-4 3 0-16,-2 4 0 15,-12 5 1-15,-12 6-1 16,-12 2-1-16,-13 4 1 15,-7-2-1-15,-8-1 0 16,-1-4-4-16,6 0-8 16,-8-24-9-16,29 2-18 15,0-17-3-15,17-2 0 16,7-19-1-16</inkml:trace>
  <inkml:trace contextRef="#ctx0" brushRef="#br2" timeOffset="114757.5638">23058 7423 42 0,'10'-14'33'16,"2"2"1"-16,-2-3 1 15,2 7-12-15,-12-11-9 16,0 19-5-16,2-26-1 15,-2 26-3-15,-20-20 0 16,-2 9-1-16,-11 2-1 16,-5 7 1-16,-16 3-1 15,-6 10 1-15,-11 8 0 16,0 11 0-16,-7 10-1 15,11 13 0-15,8 4-1 16,12 7 1-16,20 0-2 16,24-4 0-16,26-6-1 0,24-13 0 15,22-7-2-15,16-16-2 16,14-3-12-16,-4-22-22 15,21 2-3-15,-20-15 1 16,2 4-2-16</inkml:trace>
  <inkml:trace contextRef="#ctx0" brushRef="#br2" timeOffset="115425.602">23454 7480 91 0,'1'-21'38'16,"-1"21"-1"-16,2-14 2 15,-2 14-32-15,0 0-2 16,10 12 0-16,-15 5-1 16,-3 11 0-16,-8 5 0 15,-3 9-1-15,-7 3-1 16,0 4 0-16,2-5 0 15,1-3 0-15,4-7-1 16,13-10 0-16,7-13-1 16,13-8 1-16,12-13-1 15,9-9 1-15,4-14-1 16,4-7 0-16,2-9 1 0,-7-6-1 15,-2 0 0-15,-2 3 1 16,-11 5-1-16,-8 9 0 16,-12 14 1-16,-6 13-1 15,-10 17 0-15,-4 10 1 16,-2 13-1-16,0 5 0 15,5 5 2-15,11-1-2 16,8-5 0-16,16-6 0 16,12-10 0-16,14-10 0 15,7-12 0-15,5-8 0 16,4-8 0-16,-2-4 0 15,-5-2 0-15,-9 0 0 16,-12 2 0-16,-4 3 0 16,-13 9 0-16,-18 13 0 0,0 0 0 15,-3 13 0-15,-7 11 0 16,-5 6 0-16,5 7 0 15,-2 1 0-15,7 8-4 16,1-15-10-16,26 14-8 16,-17-31-10-16,23 8-10 15,0-20 1-15,10-5-2 16,-1-13 2-16</inkml:trace>
  <inkml:trace contextRef="#ctx0" brushRef="#br2" timeOffset="115988.6342">24289 6505 99 0,'-18'0'40'0,"18"0"1"15,0 0-2-15,30 5-22 16,3-10-14-16,11-1-1 16,7 2-1-16,6 1 0 0,-4 3 0 15,-5 3 0-15,-9 3-1 16,-13 6 1-16,-16 4-1 15,-14 6 1-15,-17 1 0 16,-15 5 1-16,-7-3-1 16,-1 3 0-16,2-3-1 15,10-1 1-15,12-3 1 16,17-1-2-16,15-5 0 15,18 0 0-15,13-1 0 16,8 2 0-16,5 3 0 16,-3 1 0-16,-12 4 0 15,-10 4 0-15,-19 3 0 16,-19 4 0-16,-20 0 0 15,-19 1 0-15,-13-5 0 16,-12-2 0-16,3-4 0 0,2-8 0 16,10 1 0-16,7-18-15 15,34 13-8-15,-3-27-12 16,33 13-7-16,8-14-1 15,14 4-1-15</inkml:trace>
  <inkml:trace contextRef="#ctx0" brushRef="#br2" timeOffset="117743.7346">19441 8409 21 0,'-43'-16'25'0,"3"-7"2"15,7-1-9-15,8 9-3 16,-2-6 2-16,17 10-5 15,-3-7-2-15,13 18-2 16,1-15 0-16,13 17-3 16,4-2 0-16,17 7-2 15,7-2-1-15,17 4 0 16,11 1-1-16,18 3 1 0,13-2-1 15,21 0 0-15,17-4 0 16,19 1 1-16,10-5 0 16,17 3 0-16,7-8 0 15,17 2 1-15,9-6-1 16,9 6 0-16,3-2 0 15,12 3 0-15,5 0 0 16,0 4 0-16,4 1-1 16,2 0 0-16,-3 2 0 15,-2-2 0-15,-1-4-1 16,-9 0 0-16,-7-4 0 15,-8-3-2-15,-13-1-4 16,-26-6-29-16,-11 5-1 16,-33-6-1-16,-29 4-2 0</inkml:trace>
  <inkml:trace contextRef="#ctx0" brushRef="#br2" timeOffset="118909.8013">23190 9150 67 0,'13'-18'34'15,"-8"0"0"-15,-5 5-1 16,0 13-19-16,0 0-10 16,-10-7 0-16,10 7 1 15,-14 19 1-15,4 0-1 16,3 12 0-16,-4 5 0 15,5 9-1-15,-3 1 0 16,1 6-1-16,1-4-1 16,-2-2 1-16,4-8-2 15,1-5 2-15,-1-8-2 16,4-10 1-16,1-15-2 0,0 0 2 15,10-13-2-15,3-12-1 16,0-10 2-16,5-9-2 16,4-11 1-16,4-5-1 15,3-2 1-15,3 4-1 16,-4 7 2-16,-1 9 0 15,-8 12 0-15,1 13 0 16,-8 17-1-16,-10 15 1 16,-3 8 0-16,-7 11 0 15,-2 3 0-15,6 1-1 16,6-2 1-16,8-4-1 15,10-11 1-15,13-11-1 16,13-14 0-16,9-12 1 16,9-11-1-16,6-6 0 0,-4-5 1 15,-4-4-2-15,-10 5 2 16,-5 6-1-16,-15 11 0 15,-14 11 0-15,-18 9 1 16,-3 26-1-16,-12 7 0 16,-11 12 0-16,-2 9 0 15,0 5 1-15,5 3-1 16,5-3-1-16,13-4-4 15,2-17-7-15,25 9-10 16,-8-30-15-16,21 0-5 16,0-20 1-16,15-2-2 15</inkml:trace>
  <inkml:trace contextRef="#ctx0" brushRef="#br2" timeOffset="119901.858">24385 8643 85 0,'0'0'40'0,"15"-12"-3"15,4 8 3-15,-5-6-32 16,18 1-3-16,-3 1 0 16,6 2-2-16,-1 2-1 15,-7 5 0-15,-4 2-1 16,-4 5-1-16,-11 5 1 15,-10 1 0-15,-11 3 1 16,-5 2-1-16,-8-1 1 16,-2 3-1-16,-2-5 1 15,6-1 0-15,6-3 0 16,18-12-1-16,-1 15 0 15,20-8-1-15,10-4 0 16,10 2 0-16,3 4 0 16,1-1 0-16,-9 7 0 15,-6 2 0-15,-15 5 1 0,-14 5-1 16,-18 1 1-16,-13 4 0 15,-14-2 0-15,-9 2 0 16,-5-3-1-16,2-3 1 16,6-2-2-16,8-9-1 15,17 3-5-15,3-23-10 16,35 15-10-16,-1-22-14 15,23 4-1-15,2-13-3 16,13 4 2-16</inkml:trace>
  <inkml:trace contextRef="#ctx0" brushRef="#br2" timeOffset="121706.9612">20025 6868 77 0,'46'-32'34'16,"-12"2"0"-16,-17 0 0 15,-11 5-24-15,-15 3-8 16,-11 8 1-16,-17 8 1 16,-10 18 0-16,-28 18 1 15,-11 32 1-15,-21 29 0 16,-11 47-1-16,-15 35 0 15,-3 42-1-15,2 32 1 16,12 25-2-16,22 11 1 16,38 7-4-16,32-7 1 15,34-16 0-15,43-24-1 0,36-23-1 16,38-28-6-16,19-39-10 15,36-14-22-15,-2-33 0 16,19-26-4-16,2-32 2 16</inkml:trace>
  <inkml:trace contextRef="#ctx0" brushRef="#br2" timeOffset="122460.0043">24733 6217 72 0,'0'0'34'16,"14"-12"-1"-16,-14 12 0 15,4 22-30-15,3 3-1 16,-1 15 0-16,5 13 2 16,1 10-1-16,10 17 1 15,7 11-3-15,12 14 2 16,14 10 0-16,8 7-1 15,8 4 0-15,9 9-2 16,1 3 1-16,2 3-2 0,-12-2 0 16,-9 4-1-16,-21 5 0 15,-25 7 2-15,-28 6 0 16,-26 10 1-16,-37 7 1 15,-29 16 3-15,-37 4 0 16,-14 9 1-16,-9-11-1 16,3-8-1-16,9-21-3 15,20-33-6-15,44-29-30 16,26-43-4-16,46-31-1 15,23-45-1-15</inkml:trace>
  <inkml:trace contextRef="#ctx0" brushRef="#br3" timeOffset="134647.7014">21063 8823 101 0,'-9'-21'37'0,"12"9"0"15,-6-14-8-15,9 9-23 16,0-11-5-16,6 3 3 15,-2-3-3-15,4 3 1 16,-4 3-2-16,1 7 2 16,-3 2 0-16,-8 13-1 15,10 10 1-15,-7 16 0 16,-2 13 2-16,-1 17-2 15,0 17 1-15,-2 18-2 16,-2 15 2-16,-1 13-1 16,-3 7 1-16,-3 6-2 15,-4-1-1-15,1-6 1 16,3-11-3-16,1-24-3 0,22-11-30 15,-7-35-4-15,18-18 0 16,0-33-2-16</inkml:trace>
  <inkml:trace contextRef="#ctx0" brushRef="#br3" timeOffset="136044.7813">20538 6774 104 0,'0'0'37'0,"13"-18"2"15,7 11-1-15,-2-13-34 16,13 2-1-16,4-2-1 16,8 2-1-16,-1 3 1 0,4 5-1 15,-2 5 0-15,1 9 0 16,-5 6 0-16,-8 12-1 15,-11 9 1-15,-6 12-1 16,-14 8 0-16,-9 4 1 16,-10 5-2-16,-9 6 0 15,-2 2-2-15,-3-6-5 16,16 2-30-16,-6-7-2 15,20 3 1-15,0-7-2 16</inkml:trace>
  <inkml:trace contextRef="#ctx0" brushRef="#br3" timeOffset="136194.7899">20938 7878 123 0,'-12'12'43'0,"12"-12"-5"15,5-22-35-15,18 5-42 16,5-9-3-16,14 3-1 15</inkml:trace>
  <inkml:trace contextRef="#ctx0" brushRef="#br3" timeOffset="185691.621">20505 7596 98 0,'0'0'38'16,"11"-24"2"-16,22-26-1 16,29-20-34-16,23-26 0 15,27-19-2-15,20-18 0 16,10-7-1-16,5 3-2 15,-3 1-3-15,-2 25-15 0,-24 2-20 16,-18 27 0-16,-26 13-2 16,-25 20 0-16</inkml:trace>
  <inkml:trace contextRef="#ctx0" brushRef="#br3" timeOffset="186217.651">22315 4697 82 0,'5'-22'38'0,"4"10"-1"16,-9-3 1-16,0 15-30 15,0 0-4-15,-14 31 0 16,-1 4-1-16,-3 15-1 16,-8 8 0-16,-2 13-2 15,-1 7 1-15,2-2-3 16,9 4-5-16,-1-17-30 15,23-4 1-15,7-17-1 16,14-9-2-16</inkml:trace>
  <inkml:trace contextRef="#ctx0" brushRef="#br3" timeOffset="186907.6905">22707 5037 82 0,'1'-13'38'0,"-1"13"-3"15,0 0 3-15,-15 8-32 16,2-3 0-16,6 10 1 15,-9-1-2-15,2 7-2 16,-2-2-1-16,-2 4-1 16,5-3 0-16,3-3 0 15,1-2-1-15,9-3 0 16,0-12 0-16,14 2 0 15,4-9 0-15,4-6 0 16,2-5 0-16,-2-4 0 16,2-2 1-16,0-5-1 15,-6 4-2-15,-6 1 2 16,-5 6-1-16,-3 4 1 15,-4 14 0-15,0 0 1 16,-19 14-1-16,9 6 1 0,1 3 0 16,2 3 0-16,4 0 0 15,8-7 0-15,9-4-1 16,4-8 0-16,10-9 0 15,6-7 1-15,2-8 0 16,1-1 0-16,-5-2 0 16,-5 0 0-16,-4 2 0 15,-6 6 0-15,-17 12-1 16,13-11 1-16,-13 11-1 15,-13 23-1-15,0-3 0 16,1 4 0-16,0 7-2 16,3-3-1-16,8 5-2 15,1-11-1-15,14 6-5 16,-14-28-23-16,35 14-2 0,-9-22 1 15,12-4-1-15</inkml:trace>
  <inkml:trace contextRef="#ctx0" brushRef="#br3" timeOffset="187081.7005">23270 5005 103 0,'-11'-4'37'0,"1"21"0"16,-18 2 0-16,5 14-31 16,-5 7-2-16,7 2-2 15,-2 1-2-15,6-3-1 16,11-3-2-16,6-15-8 15,17-3-26-15,3-21-1 16,14-6 1-16,-1-17-2 16</inkml:trace>
  <inkml:trace contextRef="#ctx0" brushRef="#br3" timeOffset="187208.7077">23384 4625 65 0,'-13'-15'2'0,"13"15"-2"16,-14-10-1-16,14 10-34 15</inkml:trace>
  <inkml:trace contextRef="#ctx0" brushRef="#br3" timeOffset="187441.7211">23822 4379 98 0,'8'28'37'16,"-18"-9"3"-16,2 17-3 15,-16 3-31-15,4 16-1 16,-8 10-1-16,-1 8 0 15,-4 8-1-15,0 5-1 16,2-5-1-16,5-5-3 16,11-7-1-16,3-21-7 15,25-11-26-15,1-26-3 16,20-11 0-16,4-23-1 15</inkml:trace>
  <inkml:trace contextRef="#ctx0" brushRef="#br3" timeOffset="187642.7325">24035 4501 101 0,'-11'3'40'16,"3"33"0"-16,-17 8 0 16,3 9-30-16,-3 15-8 15,-1 0 0-15,7 2-1 16,-1-3-1-16,6-2-4 15,4-13-2-15,16-2-4 16,-3-20-29-16,17-3 1 16,-3-18-1-16,11-4-1 15</inkml:trace>
  <inkml:trace contextRef="#ctx0" brushRef="#br3" timeOffset="187832.7434">24213 4866 94 0,'-19'24'40'0,"1"16"0"15,-11-1-1-15,5 6-27 16,0-5-9-16,4-2-3 16,8-5-1-16,5-18-7 15,18-2-30-15,3-16-1 16,19-6 0-16,0-18-2 15</inkml:trace>
  <inkml:trace contextRef="#ctx0" brushRef="#br3" timeOffset="187967.7511">24297 4561 105 0,'-23'4'3'16,"1"6"-2"-16,8-9-5 15,14-1-36-15</inkml:trace>
  <inkml:trace contextRef="#ctx0" brushRef="#br3" timeOffset="188583.7864">24529 4856 106 0,'-28'10'38'16,"4"9"1"-16,-4-11-7 0,8 14-28 15,2 0 1-15,6 9-2 16,3 0 0-16,7 5-2 15,5-6 1-15,8-2-3 16,2-3 1-16,7-8-1 16,2-8-1-16,1-11-1 15,6-8 1-15,-4-10-1 16,2-7-1-16,-2-4 3 15,-7-3-2-15,-2-3 2 16,-3 1 0-16,-4 3 2 16,-6 5-1-16,-1 6 2 15,-5 4 1-15,3 18-2 16,-5-17 2-16,5 17-1 15,13 0 1-15,5 3 0 0,7-1-1 16,6 4 0-16,4-2 0 16,2 4 0-16,-3-2 0 15,-2 7 0-15,-10 1-1 16,-8 2 0-16,-6 1 0 15,-8 0 0-15,-8 2-1 16,1-3 0-16,-3-3-1 16,10-13 0-16,-8 12-1 15,8-12 2-15,20-10-2 16,2-4 0-16,9-3 0 15,5-3 2-15,7 3 1 16,-6 2 1-16,-3 3 1 16,-9 16-1-16,-16 7 1 0,-9 10-1 15,-10 7 1-15,-11 4-2 16,1 2 0-16,1-3-4 15,0 1-1-15,3-20-14 16,21 6-22-16,-5-18-1 16,27-2-1-16,-3-12-1 15</inkml:trace>
  <inkml:trace contextRef="#ctx0" brushRef="#br3" timeOffset="190137.8753">5307 11425 79 0,'4'-15'38'16,"-13"3"-1"-16,9 12-6 15,-32-22-26-15,10-1-1 16,-10-14-2-16,-3-6 0 15,-6-11-1-15,-6-7 1 16,-5-9 0-16,-4-7 1 16,1-2 0-16,3 0 0 0,2 3 0 15,8 1 1-15,12 5-2 16,12 3 0-16,14 5-1 15,12 3-1-15,14 5 1 16,7 7-2-16,6 7 2 16,3 8-1-16,0 12 0 15,-5 12 1-15,-1 14-1 16,-12 14 1-16,-4 14-2 15,-7 14 2-15,-10 9-1 16,-3 10 1-16,-13 8-1 16,-2 2-1-16,-10-2 1 15,-6-2-2-15,-7-7 2 16,-4-11-2-16,2-6 0 15,1-17-2-15,9-3-3 16,-3-18-26-16,19-3-6 0,5-15 0 16,25-1-2-16</inkml:trace>
  <inkml:trace contextRef="#ctx0" brushRef="#br3" timeOffset="190385.8894">5493 10788 101 0,'-13'3'39'0,"27"-3"2"16,-5-10-3-16,11-2-37 0,11 2-1 15,4-3-1-15,7 4-3 16,-4-7-8-16,9 14-26 16,-12-5 0-16,1 12 0 15,-17-3-1-15</inkml:trace>
  <inkml:trace contextRef="#ctx0" brushRef="#br3" timeOffset="190547.8987">5500 10978 100 0,'-29'29'38'0,"9"-18"3"15,21 1-4-15,27-17-37 16,21-17-5-16,30 0-30 0,2-9-1 16,21 1-3-16,5-9 0 15</inkml:trace>
  <inkml:trace contextRef="#ctx0" brushRef="#br3" timeOffset="190950.9218">7078 10196 101 0,'17'-16'40'0,"-10"0"1"15,2 24 0-15,0 10-41 16,-5 18 2-16,-4 11-2 15,0 17 0-15,-1 10 0 16,-4 7 1-16,3 5-3 16,-1-7 0-16,8 1-7 15,-5-24-30-15,17-5-1 0,-1-22-2 16,16-9 2-16</inkml:trace>
  <inkml:trace contextRef="#ctx0" brushRef="#br3" timeOffset="191098.9302">7558 10609 108 0,'0'0'41'16,"-23"-6"-1"-16,13 10-4 16,-1 9-50-16,11-13-23 15,5-12-3-15,10-3 0 16,19 3-1-16</inkml:trace>
  <inkml:trace contextRef="#ctx0" brushRef="#br3" timeOffset="191348.9445">8114 10269 106 0,'1'-11'40'0,"-13"-6"3"16,12 17-3-16,-14-13-38 15,14 13 1-15,-19 15-1 16,10 14 0-16,-1 14-1 15,-5 11 0-15,1 13-2 16,-4 7 2-16,7 3-3 16,0-2 0-16,7-5-3 15,4-20-9-15,19-4-24 16,2-26-2-16,22-10 0 0,0-25-2 15</inkml:trace>
  <inkml:trace contextRef="#ctx0" brushRef="#br3" timeOffset="191548.956">8578 10192 110 0,'-8'-30'43'0,"8"30"-2"16,-21-10 0-16,11 30-36 15,-8 12-3-15,4 14 0 16,-5 12-2-16,4 8 0 15,2 9-3-15,3-6-2 16,20 9-27-16,-6-19-9 16,20-1 1-16,2-21-2 15</inkml:trace>
  <inkml:trace contextRef="#ctx0" brushRef="#br3" timeOffset="191857.9736">9426 10251 101 0,'0'0'38'0,"7"-13"2"0,-12 31-3 16,-15 12-35-16,-8 19-1 15,-12 12-1-15,-4 9 1 16,-8 5-2-16,0 1-1 15,5-3-3-15,3-20-6 16,21-6-27-16,0-23 0 16,23-10 1-16,0-14-2 15</inkml:trace>
  <inkml:trace contextRef="#ctx0" brushRef="#br3" timeOffset="192015.9827">9151 10510 102 0,'1'-15'39'15,"-8"4"2"-15,7 11-2 0,13 18-33 16,6 1-2-16,3 3-2 15,9 5-3-15,8 4-3 16,-1-13-26-16,18 10-9 16,-5-12-1-16,9 3-2 15</inkml:trace>
  <inkml:trace contextRef="#ctx0" brushRef="#br3" timeOffset="192203.9934">9910 10249 85 0,'-38'8'40'16,"-1"18"-2"-16,-3 4 1 0,6 11-23 16,4 4-16-16,6 1-3 15,20 7-32-15,-2-15-2 16,26 0-1-16,7-19-2 15</inkml:trace>
  <inkml:trace contextRef="#ctx0" brushRef="#br3" timeOffset="192482.0093">10250 10306 111 0,'-19'19'41'16,"-15"1"2"-16,7 19-3 15,-3-2-37-15,13 10 1 16,7 3-2-16,8-2 0 0,14 1 0 15,11-9-1-15,13-9-1 16,6-8 0-16,8-13 0 16,-2-15 0-16,2-14 0 15,-5-8-2-15,-8-12 1 16,-8-10-1-16,-6-4-2 15,-13-7-2-15,-6 7-15 16,-14-10-21-16,-2 20 1 16,-14-2 0-16,1 21 0 15</inkml:trace>
  <inkml:trace contextRef="#ctx0" brushRef="#br3" timeOffset="192827.0291">10893 9894 116 0,'-3'13'41'0,"3"-13"-1"16,20-8-6-16,17-2-64 15,1-17-9-15,23 5 0 16,1-14-2-16,16 7 1 15</inkml:trace>
  <inkml:trace contextRef="#ctx0" brushRef="#br3" timeOffset="193337.0582">11507 9503 98 0,'-30'20'42'16,"9"-15"-2"-16,21-5 0 16,12-1-31-16,20-15-10 15,18-3 0-15,10-1-1 16,3 0 1-16,-3 5 0 15,-11 7 1-15,-9 6 0 16,-6 4 0-16,-13 4 0 16,-21-6 0-16,9 19 1 15,-16-5 0-15,-2-1 1 16,-5 2-1-16,0 1 1 15,-2 5-1-15,5 1 1 16,-1 0-1-16,7 0 1 0,5-3-1 16,9-4 0-16,11-4 0 15,11-4 0-15,8-5 0 16,3 0 1-16,0-2-1 15,-4 7 1-15,-9 5-1 16,-13 9 1-16,-19 7-1 16,-18 13 0-16,-15 3 0 15,-10 4-1-15,-5 3-1 16,-1-9-2-16,9 2-5 15,6-24-8-15,30 7-11 16,7-27-15-16,14-3 1 16,11-18-2-16,19 0 2 15</inkml:trace>
  <inkml:trace contextRef="#ctx0" brushRef="#br3" timeOffset="193728.0806">12990 9990 100 0,'-32'33'37'16,"-7"20"3"-16,-20 8-3 15,3 11-35-15,-16 14-3 16,-1 5 2-16,1-1-3 15,1-5 1-15,17-7-6 16,-1-23-29-16,30-10-2 16,8-27 0-16,17-18-1 15</inkml:trace>
  <inkml:trace contextRef="#ctx0" brushRef="#br3" timeOffset="193901.0905">12629 10238 103 0,'-7'-16'40'15,"-7"4"2"-15,7 25-2 16,1 6-34-16,12 12 0 15,12 4-5-15,11 4-1 16,19 6-3-16,9-9-5 16,24 8-30-16,-6-14-2 15,20 2-1-15,-5-12-1 16</inkml:trace>
  <inkml:trace contextRef="#ctx0" brushRef="#br3" timeOffset="194142.1043">14087 10030 113 0,'-36'14'40'15,"1"16"0"-15,-14 1-2 16,6 11-37-16,-2 7-2 15,4 9 1-15,13 4-1 16,3 0 0-16,17-1-3 16,12-14-4-16,33-2-30 15,5-24-1-15,25-9-1 16,6-26 0-16</inkml:trace>
  <inkml:trace contextRef="#ctx0" brushRef="#br3" timeOffset="194412.1197">14524 10070 110 0,'-30'7'43'15,"-16"5"-2"-15,7 21 1 16,-14 10-38-16,12 11 0 16,11 5-2-16,16 6 1 15,14-2-2-15,18-4 0 16,14-10 0-16,14-11 0 15,11-13-1-15,1-18 0 16,3-21 0-16,1-16 0 16,-10-14-1-16,-8-8 1 15,-13-9-1-15,-12-7-1 16,-12 1-1-16,-13-2-4 15,-4 18-25-15,-22-1-9 0,1 23 2 16,-12-1-2-16</inkml:trace>
  <inkml:trace contextRef="#ctx0" brushRef="#br3" timeOffset="195039.1556">15815 9437 105 0,'5'-25'38'16,"-22"2"2"-16,-5 17-3 0,-19 12-34 16,-9 19 0-16,-8 16 0 15,-3 22 2-15,-4 14-1 16,4 13 0-16,12 1 0 15,17 4 0-15,13-11-1 16,27-9-1-16,19-23-2 16,23-19 0-16,16-22 0 15,10-17 0-15,3-17 0 16,-7-14 0-16,-14-6 0 15,-22-7 0-15,-20 2 0 16,-27 8 0-16,-23 4 0 16,-21 12 0-16,-10 10 0 15,-3 7-4-15,2 14-2 0,3-3-9 16,27 13-25-16,7-11-1 15,29-6-1-15,25 2 0 16</inkml:trace>
  <inkml:trace contextRef="#ctx0" brushRef="#br3" timeOffset="196392.233">24064 4110 86 0,'-64'-16'34'16,"-4"6"2"-16,-6-1-1 15,-2 7-31-15,-12 0 0 0,1 6-2 16,-8 0 0-16,-1 7 0 15,-4 4-1-15,2 2 0 16,-2 2 0-16,4 3-1 16,0 2 0-16,4 4 0 15,0 2 1-15,6 5-1 16,-1 1 0-16,1 8 0 15,3 2 0-15,1 5 0 16,-2 8 0-16,8 3 0 16,-8 5 0-16,7 6-1 15,0 3 2-15,5-1-1 16,6 1 2-16,6 5-2 15,10-7 1-15,7 1-1 16,16-3 1-16,8-1 0 0,13-2-2 16,10 0 2-16,13 1-1 15,10-2 2-15,11-2 0 16,14 1-1-16,14-4 1 15,8-2 0-15,11-4 0 16,5 1 0-16,10-7-1 16,9 2-1-16,7-4 0 15,3-3 0-15,5 0 0 16,8-7 1-16,8-4-1 15,6-6 1-15,6-5-1 16,4-12 1-16,4-8 0 16,7-11 0-16,4-9-1 15,1-11 0-15,2-10 0 0,-4-9 0 16,-6-5 0-16,-4-7 0 15,-14-5-1-15,-10-5 1 16,-21-1 0-16,-13-3-1 16,-15-3 1-16,-11-5 0 15,-14-6 0-15,-10-4-1 16,-10 1 0-16,-8-5 1 15,-8-2 0-15,-4 0 0 16,-13 3-1-16,-13 6 2 16,-17 3-1-16,-14 9 0 15,-17 7 1-15,-17 8-1 16,-11 6-1-16,-12 4 0 15,-4 6-1-15,-6-1-3 16,11 16-16-16,-7-11-18 0,16 16 2 16,0-5-1-1,10 17-1-15</inkml:trace>
  <inkml:trace contextRef="#ctx0" brushRef="#br3" timeOffset="196760.254">23033 3156 98 0,'0'-10'36'0,"0"10"1"16,-3 30-3-16,-7 7-34 15,-7 16 0-15,-2 9-1 16,-5 6-1-16,-5-2-9 15,7 6-24-15,2-12 0 16,12-5 0-16,8-20-1 16</inkml:trace>
  <inkml:trace contextRef="#ctx0" brushRef="#br3" timeOffset="197110.2741">23645 3092 110 0,'-23'17'39'0,"-16"8"0"16,-4 25-1-16,1 7-35 16,-7 10-1-16,6 7 1 15,14 0 0-15,13-4 0 16,17-6-1-16,18-11-1 15,16-14 0-15,20-17 0 16,12-14 0-16,4-16-1 0,3-14 0 16,-2-13 0-16,-8-10 0 15,-10-9-1-15,-11-3 1 16,-15-6-1-16,-19-1 0 15,-10 3-1-15,-16 8 1 16,-8 15-1-16,-9 1-3 16,1 26-8-16,-5-5-25 15,21 20-1-15,1-9 0 16,16 5-1-16</inkml:trace>
  <inkml:trace contextRef="#ctx0" brushRef="#br3" timeOffset="197494.296">24851 2249 94 0,'-54'27'40'16,"-7"23"1"-16,-14 4-2 16,2 16-32-16,-6 8-1 15,10 10 0-15,10 0-1 16,16-1-2-16,18-10 0 15,21-11-1-15,21-12 0 16,17-12-2-16,13-17 1 16,9-9 0-16,1-16-1 15,-3-14 1-15,-5-7 0 0,-16-8-1 16,-14-6 0-16,-21 1 0 15,-18-3-1-15,-17 8 0 16,-12 11-3-16,-11-2-8 16,5 25-27-16,-8-3-3 15,14 17 1-15,4 0-3 16</inkml:trace>
  <inkml:trace contextRef="#ctx0" brushRef="#br3" timeOffset="199059.3855">17011 9880 36 0,'14'-18'33'0,"-6"-3"2"15,3 3 0-15,-11-10-9 16,14 21-8-16,-17-15-4 16,3 22-3-16,8-16-3 15,-8 16-2-15,5 17-2 16,-2 12-2-16,-3 15 0 15,-1 15-3-15,-1 12 0 0,-3 12 2 16,-1 7-3-16,-2 3 0 16,3-1-5-16,-4-19-28 15,14-3-5-15,1-24 5 16,14-12-5-16</inkml:trace>
  <inkml:trace contextRef="#ctx0" brushRef="#br3" timeOffset="199364.403">17554 9924 111 0,'-39'-12'38'0,"-2"22"1"15,-20 1-3-15,1 24-31 0,-6 3-2 16,1 11-1-16,2-2 0 15,12 1 1-15,15-5-2 16,18-6 1-16,18-10-2 16,24-4 1-16,18-9-2 15,19-9 2-15,13-3-1 16,5-7-1-16,6 2 0 15,-2 1-3-15,-7 4-1 16,-14-2-2-16,-5 17-13 16,-25-11-18-16,6 11-1 15,-19-9 1-15,-1 7-2 16</inkml:trace>
  <inkml:trace contextRef="#ctx0" brushRef="#br3" timeOffset="199818.429">17967 10240 97 0,'10'-23'36'16,"-12"0"4"-16,-2 8-3 15,-11-2-29-15,-2 6-3 16,-9 4 0-16,-2 14 0 16,-10 6-1-16,0 8 0 15,-5 5-1-15,5 11-1 16,1 3-1-16,11 3 1 15,8-1-3-15,14-4 3 16,15-11-1-16,12-7-1 16,13-14 0-16,13-13 0 15,3-11 0-15,11-13 0 16,0-8 2-16,-5-6-2 15,-5-3 2-15,-4 0-2 0,-10 2 0 16,-10 8 0-16,-10 9 0 16,-9 12 0-16,-10 17 0 15,-12 21 0-15,-6 19 0 16,-6 21 0-16,-3 19 0 15,-2 14 0-15,-1 9-2 16,-1 7 1-16,1-5-2 16,-1-9 3-16,1-4-2 15,-1-17 0-15,-6-14 1 16,-4-15-1-16,-6-16-1 15,-6-18-1-15,-2-9-1 16,-9-22-5-16,16 3-20 16,-14-29-11-16,14 1 3 0,-3-17-2 15</inkml:trace>
  <inkml:trace contextRef="#ctx0" brushRef="#br3" timeOffset="200118.4461">16814 11117 99 0,'0'0'42'0,"38"-4"1"0,14-15-2 16,35 1-37-16,28-9 1 16,26 1-3-16,23-6 2 15,13 1-1-15,13 2-1 16,-1 3-1-16,-1 6-3 15,-14-5-6-15,-1 16-30 16,-39-6 0-16,-11 12-3 16,-39-7-1-16</inkml:trace>
  <inkml:trace contextRef="#ctx0" brushRef="#br3" timeOffset="201072.5007">17536 11556 67 0,'0'0'36'0,"0"0"0"16,-5 12 1-16,5 6-27 16,-17 0-3-16,2 14 0 15,-10 5-1-15,2 9-3 16,-6 5 1-16,2 6-3 15,4-4 2-15,5-4-4 16,6-5 2-16,8-14-2 16,9-14 2-16,13-11-1 15,5-20 1-15,12-14-1 16,3-11 1-16,4-10 2 15,-1-6-3-15,-3-3 2 16,-3 1-2-16,-3 7 1 16,-9 8-1-16,-7 9 1 15,-3 13 0-15,-13 21-3 0,0 0 3 16,0 0 1-16,-5 28-1 15,2 2 1-15,6 0 0 16,6 0-2-16,10-3 1 16,10-9-1-16,12-12 1 15,15-9 0-15,10-8 0 16,2-9-1-16,7-6 1 15,-6-1 1-15,-6 1-2 16,-7 3 2-16,-14 11-2 16,-18 8-1-16,-12 13 2 15,-14 14 1-15,-15 9-2 16,-3 12-1-16,-8 4 0 15,4 4-1-15,2 1-1 16,5-9-4-16,24 1-15 16,-3-25-20-16,24-3 3 0,0-20-2 15,26-6 0-15</inkml:trace>
  <inkml:trace contextRef="#ctx0" brushRef="#br3" timeOffset="201621.5321">18828 11026 96 0,'-20'6'40'15,"17"6"1"-15,3-12-2 16,21 0-35-16,9-3-2 15,11-1 0-15,4-2 0 16,2 1-1-16,0 0 0 16,-4-1 0-16,-10 5-1 15,-4 3 0-15,-15 4 1 16,-10 5-1-16,-13 5 1 15,-4 4 0-15,-13 5 0 16,-4 0 0-16,0 2 0 16,4-1 0-16,8-3 0 0,10-5 0 15,16-6 0-15,16-6 0 16,16-6-1-16,7-2 1 15,5 0-1-15,-1 2 1 16,-8 5 0-16,-11 7 0 16,-17 10 0-16,-24 9 0 15,-20 9-1-15,-16 1 2 16,-9 3-2-16,-2-5 0 15,-1-4-2-15,6-12-2 16,19-6-6-16,11-26-8 16,31-3-21-16,1-19-4 15,27-1 1-15,-2-13-2 16</inkml:trace>
  <inkml:trace contextRef="#ctx0" brushRef="#br3" timeOffset="202650.5909">5894 14376 35 0,'2'14'36'0,"1"6"1"15,-3-20 0-15,-10 23-21 16,-2-26-7-16,12 3-3 16,-23-12 0-16,8-3-2 15,-8-11 0-15,1-5-1 16,-7-13-1-16,-3-7-1 15,-9-8 1-15,-2-9 0 16,-3-8 0-16,-2-5 0 16,-4-2-1-16,1-1 1 15,3 3 0-15,6 3-1 16,6 4 0-16,9 3-1 15,10 9 0-15,14 1 0 16,11 3 0-16,8 2 1 16,14 2-1-16,6 4 0 0,8 5 1 15,-1 8-1-15,2 6 1 16,-5 13-1-16,-2 13 0 15,-8 17 1-15,-11 15-2 16,-6 15 1-16,-11 12 0 16,-4 11 0-16,-6 6-1 15,-8 5 1-15,-6-2 0 16,-4-4 0-16,-5-10 1 15,-3-8 0-15,3-13-1 16,2-12-1-16,1-9-1 16,3-17-2-16,12-4-4 15,-2-22-26-15,30 3-4 16,-2-15-2-16,20 7-1 15</inkml:trace>
  <inkml:trace contextRef="#ctx0" brushRef="#br3" timeOffset="202890.6047">6155 13541 81 0,'0'0'40'15,"0"0"-1"-15,14 2 0 16,8-15-36-16,8 0-3 16,8-1-1-16,2-4-1 15,8 6-5-15,-9-6-29 0,11 16-2 16,-19-5-2-16,1 15 2 16</inkml:trace>
  <inkml:trace contextRef="#ctx0" brushRef="#br3" timeOffset="203054.6141">6135 13803 88 0,'-29'27'41'0,"4"-12"0"16,25-1-1-16,12-14-38 15,21-10-3-15,22-1-7 16,2-22-22-16,31 14-8 16,3-17-2-16,25 8 0 0</inkml:trace>
  <inkml:trace contextRef="#ctx0" brushRef="#br3" timeOffset="203424.6352">8068 13116 70 0,'9'-7'42'16,"1"25"0"-16,-10 4-1 15,0 14-30-15,-10 14-10 16,3 14-1-16,-3 14 0 16,-5 9 0-16,-5 10 0 15,-5-1 0-15,0-2-2 16,6-10-2-16,10-1-25 15,0-28-11-15,16-11 0 16,5-27-2-16</inkml:trace>
  <inkml:trace contextRef="#ctx0" brushRef="#br3" timeOffset="203619.6464">8516 13573 92 0,'-9'16'42'15,"-5"-14"1"-15,14-2-4 16,0 0-43-16,-3-24-6 16,21 8-31-16,-5-11 0 15,12 10 0-15,-6-12 0 16</inkml:trace>
  <inkml:trace contextRef="#ctx0" brushRef="#br3" timeOffset="203939.6647">8998 13094 82 0,'0'0'42'0,"7"-22"1"15,-7 22 1-15,0 0-39 16,0 0-1-16,-14 17-1 16,7 9-1-16,-2 13 0 15,-3 16-2-15,1 10 1 16,-3 12-1-16,0 8 1 15,2-1-1-15,3-3-1 16,3-8 0-16,4-8-3 0,7-22-3 16,17-3-26-16,-5-28-9 15,18-6 0-15,0-21-1 16</inkml:trace>
  <inkml:trace contextRef="#ctx0" brushRef="#br3" timeOffset="204167.6777">9435 13079 92 0,'-2'-31'42'0,"2"31"2"16,-4-12-3-16,8 30-37 15,-7 12-1-15,0 12-1 16,-5 14 0-16,2 16 0 0,-8 10-1 15,-2 9-1-15,0-1-1 16,-5-4-3-16,7 1-5 16,-9-20-31-16,20-4-2 15,-1-22 0-15,14-13-2 16</inkml:trace>
  <inkml:trace contextRef="#ctx0" brushRef="#br2" timeOffset="212100.1314">12186 9131 56 0,'-15'-12'33'0,"-3"-2"-1"15,-1 0 0-15,-5-3-26 16,4 3-2-16,-1-3-2 16,3 3 0-16,-8 1-1 15,-3 7 1-15,-2 1 0 16,-7 4 0-16,-8 1 0 15,0 3 1-15,-7 0 0 16,2 2 1-16,-5-1-1 0,4-2 0 16,-5-2-1-16,3 1 0 15,1-1-1-15,0 3 0 16,0 1-1-16,-2 3 0 15,-3 6 0-15,-3 5 0 16,-2 9 0-16,-2 7 0 16,-6 7 0-16,-8 9 0 15,0 5 1-15,-1 6 1 16,8 0-1-16,2 1 0 15,8-2 1-15,10 2-1 16,13-4 1-16,8 4-1 16,11-1-1-16,11 3 1 15,3 2-2-15,11-1 1 0,0 3-1 16,10-3 1-16,7-2-1 15,5-3 1-15,16-2-1 16,9-3 2-16,13-3-2 16,13-3 2-16,11-3-1 15,19-2 1-15,16-9-1 16,17-10 0-16,11-13 0 15,11-20 0-15,10-20 1 16,6-19 0-16,-3-24 1 16,-3-22-2-16,-15-20 2 15,-9-12-1-15,-23-14 0 16,-25-5-1-16,-30-7 1 15,-31 2-2-15,-30 9 2 16,-29 14-2-16,-35 21 1 0,-39 22 0 16,-37 22 1-16,-23 24-1 15,-24 25 1-15,-15 15-1 16,3 11 0-16,9-1-2 15,27 6-6-15,26-20-27 16,60 0-4-16,37-14 1 16,52 0-3-16</inkml:trace>
  <inkml:trace contextRef="#ctx0" brushRef="#br2" timeOffset="214692.2797">16113 9486 19 0,'0'0'21'16,"5"-12"0"-16,-5 12-11 15,0 0 2-15,0 0 1 0,-12-14 1 16,12 14-2-1,-15-5 0-15,15 5-2 0,-16-6-1 16,16 6-1-16,-16-15-1 16,16 15-2-16,-15-19-1 15,9 9-2-15,-7-1-1 16,1-2 0-16,-6 2-1 15,-4 2 1-15,-7 0-1 16,-3 2 0-16,-7-2 1 16,-2 2 0-16,-6-2 0 15,3-3 0-15,-3 1 0 16,-1-3 0-16,0-1 0 15,-1 1-1-15,-3-1 1 16,-1 5-1-16,-5 0-1 16,-8 5 1-16,-2 5 0 0,-2 4 0 15,-2 5-1-15,-6 2 1 16,1 6 0-16,-2 2 0 15,-1 0-1-15,0 4 1 16,1 0 0-16,3 4 0 16,-3-1 0-16,0 4 0 15,4 3 0-15,0 4 1 16,1 4-1-16,1 4 1 15,1 3 0-15,0 3 0 16,0 5-1-16,3-1 1 16,4-1-1-16,7 0 1 15,7-6-1-15,7-2 1 16,10 0-1-16,6-6 1 15,10 2-1-15,7-1 0 0,5 3-1 16,3 2 2-16,8 4-2 16,-1 2 1-16,6 2-1 15,0 5 1-15,9-1-1 16,4 0 2-16,7-4-2 15,6-1 2-15,11-7-1 16,8-4 0-16,10-2-1 16,7-7 0-16,7-3 1 15,14-5-2-15,6-1 2 16,6-4-2-16,9-1 2 15,3-5-2-15,5 0 2 16,9-5 0-16,2-2 0 16,-3-3 0-16,0-4 0 15,-3-5 1-15,-2-6 0 0,2-6 0 16,-6-7 2-16,-2-6 1 15,-6-12-1-15,-4-8 1 16,-5-10-1-16,-1-5 1 16,-8-10-2-16,-9-4 1 15,-6-8 0-15,-11 0-3 16,-9-7 2-16,-12 3-2 15,-13 0 2-15,-13 1-1 16,-21 3 1-16,-15 4-2 16,-17 5 1-16,-18 3-1 15,-19 6 0-15,-13 5 0 16,-13 4 1-16,-10 4-2 15,-5 8 1-15,-1 6-2 16,6 12-1-16,0 7-6 16,19 26-27-16,-6 4-3 0,14 19-1 15,-1 6 0-15</inkml:trace>
  <inkml:trace contextRef="#ctx0" brushRef="#br2" timeOffset="216997.4115">10424 13295 66 0,'23'-37'40'0,"-6"0"-3"15,-2 5 2-15,-12 11-35 16,-6 10-3-16,3 11 0 15,-25 19 1-15,-8 27-1 16,-6 20 0-16,-12 18 0 16,-8 9 0-16,-3 10-1 15,3-9-2-15,7-4-2 16,6-25-6-16,28-11-27 15,1-28-2-15,17-26 1 16,15-7 0-16</inkml:trace>
  <inkml:trace contextRef="#ctx0" brushRef="#br2" timeOffset="217169.4214">10175 13502 64 0,'-15'-32'40'0,"0"23"0"16,-9 5 1-16,14 18-31 16,-6 5-3-16,16 12-2 15,12-3-2-15,13 5 0 16,17-3-3-16,9-7-3 15,20 0-4-15,0-17-25 16,20 6-8-16,-2-11 0 16,0 5-1-16</inkml:trace>
  <inkml:trace contextRef="#ctx0" brushRef="#br2" timeOffset="217398.4345">11179 13204 80 0,'-15'11'39'0,"-12"9"1"16,-4 29-1-16,-3 12-37 16,-7 12-2-16,2 9 1 15,3 2-1-15,8-4-1 16,8-8-3-16,28-6-6 15,10-29-29-15,29-17 1 16,12-26-2-16,25-13 2 16</inkml:trace>
  <inkml:trace contextRef="#ctx0" brushRef="#br2" timeOffset="217657.4493">11701 13370 80 0,'-42'28'41'0,"3"22"-1"15,-3 5 1-15,13 1-36 16,9 7-2-16,12 3-1 15,12-11 0-15,17-3 0 16,10-15-1-16,13-14 0 16,6-17 0-16,2-13 0 15,-2-17-1-15,-9-14 1 16,-5-14 0-16,-12-9-1 15,-7-4-1-15,-17-5-3 16,-5 5-3-16,-18-6-21 16,9 26-13-16,-16 1 1 15,9 27-2-15,-9 6 1 0</inkml:trace>
  <inkml:trace contextRef="#ctx0" brushRef="#br2" timeOffset="218349.4889">12271 12185 78 0,'27'-11'40'16,"4"-5"-2"-16,10 6 2 15,-5-10-36-15,2 10-2 0,3 6 0 16,-7 5-1-16,-10 6 0 16,-9 11 0-16,-12 5-1 15,-13 7 1-15,-7 5 0 16,-8 1 0-16,-7 1 1 15,4 0-1-15,-1-9 0 16,11-1 1-16,12-12-1 16,16-8 1-16,20-8-1 15,19-6-2-15,15-7 2 16,12 0-1-16,4 0 1 15,-5 6-1-15,-12 7 1 16,-16 15 1-16,-23 10-1 16,-26 11 0-16,-25 8 0 15,-24 9 0-15,-12 0-1 0,-8 2 1 16,1-5-1-16,5-15-2 15,20-8-2-15,8-26-9 16,37 0-27-16,4-27-1 16,31-3 0-16,8-14-2 15</inkml:trace>
  <inkml:trace contextRef="#ctx0" brushRef="#br2" timeOffset="219318.5443">13428 13056 42 0,'14'-42'35'0,"-3"2"0"16,-4-1 2-16,3 9-21 16,-10-1-6-16,9 15-3 15,-13 3-1-15,4 15 0 16,-1 24-1-16,1 14-1 15,-4 13-1-15,4 17 0 16,-5 9-2-16,5 13 0 16,0 2-1-16,1-2-2 15,10 1-6-15,-8-23-29 16,23-6-1-16,-2-30-1 15,16-13-1-15</inkml:trace>
  <inkml:trace contextRef="#ctx0" brushRef="#br2" timeOffset="219619.5615">14006 12971 77 0,'-27'-2'39'0,"-14"7"-1"15,1 19 1-15,-15 5-33 16,7 13-2-16,-3-3 1 15,4 6-1-15,0-8-1 16,9 0-1-16,9-10 0 16,15-4-1-16,18-8 0 15,14-11 0-15,17-11-1 16,10-5 1-16,10-5-1 0,8-3-1 15,5 3-1-15,-4-2 0 16,-2 7-2-16,-18 4-2 16,3 18-8-16,-20-4-24 15,3 15-1-15,-16-6 0 16,5 6 0-16</inkml:trace>
  <inkml:trace contextRef="#ctx0" brushRef="#br2" timeOffset="220078.5878">14468 13216 71 0,'-2'-24'38'16,"-11"19"0"-16,-16-7 1 16,4 5-32-16,-11 3-1 15,2 8-1-15,-4 2 0 16,5 9 0-16,0 2-2 15,9 5-1-15,6 0 0 16,12 1 0-16,6-4-1 16,14-5 0-16,11-6-1 15,7-8 1-15,6-9-1 16,7-5 1-16,1-11 0 15,-3 1 0-15,-1-9-1 16,-6 3 0-16,-7-1 1 16,-4 5-1-16,-9 4 0 15,-2 8-1-15,-14 14 1 16,12 1 0-16,-10 20-1 15,-5 16 1-15,-3 11-1 0,-2 17 1 16,-1 12 0-16,-4 11 0 16,-6 2-1-16,-1 0 2 15,-8-6-2-15,-2-4 2 16,-9-9-2-16,-2-16 0 15,-2-17 0-15,-2-21-1 16,2-12-2-16,-3-27-11 16,23-3-22-16,-10-26-3 15,19-4 1-15,0-20-3 16</inkml:trace>
  <inkml:trace contextRef="#ctx0" brushRef="#br2" timeOffset="220490.6113">13704 14066 82 0,'-33'5'41'0,"16"-1"-2"16,5-19-3-16,26 1-32 15,21-12 1-15,23-2-1 16,15-6 0-16,23 1 0 15,17-1-1-15,15 4-1 16,4 2 0-16,2 7-2 16,-5 10-3-16,-5 0-1 15,-6 16-9-15,-23-10-27 16,-1 14 1-16,-27-8-3 15,-9 10 0-15</inkml:trace>
  <inkml:trace contextRef="#ctx0" brushRef="#br2" timeOffset="221091.6457">14469 14354 64 0,'-14'-11'38'16,"14"11"0"-16,-12-8 0 16,12 18-31-16,0-10-3 15,-12 23 1-15,-1-2-1 16,3 12 1-16,-5 2-2 15,2 5 0-15,-2-3-2 0,3-1 1 16,7-7-2 0,4-8 2-16,5-12-2 0,9-9 0 15,3-13 1-15,8-10-2 16,4-10 2-16,1-8-1 15,1-4 1-15,-3 0-1 16,0 3 0-16,-10 4 1 16,-4 5 0-16,-4 11-1 15,-3 6 1-15,-6 16-1 16,0 0 1-16,0 0-1 15,3 15 0-15,2-3 0 16,3 3 1-16,2 1-1 16,9-7 0-16,5-2 0 15,5-8 1-15,6-3-1 16,1-2 1-16,1-6-1 15,-3-2 1-15,-5 4-1 0,-5-2 0 16,-6 5 1-16,-4 7-1 16,-14 0 0-16,7 22 0 15,-9 2 0-15,-5 8 0 16,-1 5 0-16,-1 5-2 15,1 2 1-15,4-1-4 16,-2-11-4-16,26 1-16 16,-20-33-15-16,37 13 0 15,-5-34-2-15,16-4 1 16</inkml:trace>
  <inkml:trace contextRef="#ctx0" brushRef="#br2" timeOffset="221656.678">15371 13923 83 0,'-14'-6'41'0,"14"6"2"16,0 0-3-16,0 0-34 15,0 0-4-15,8 14 0 16,-8-14 0-16,18 8-1 15,-6-4-1-15,4-3 1 0,0 1 0 16,3-2-1-16,1 1 0 16,-3-3-1-16,0 2 2 15,-4 0-1-15,2 2 0 16,-15-2 0-16,15 11 1 15,-15-11-2-15,-4 22 2 16,-1-9-1-16,-7 5 1 16,3-1-2-16,-4 4 2 15,3-3-2-15,2-4 1 16,3 2 1-16,5-7-1 15,0-9 0-15,15 13 0 16,1-13-1-16,2 0 1 16,0 0 0-16,2 2 0 15,-5 4 0-15,-4 6 0 16,-6 5 0-16,-5 6 0 0,-5 6 1 15,-9 1-2-15,-1 2 0 16,-3 0-2-16,-5-10-10 16,16 12-14-16,-15-21-13 15,15 4-1-15,-7-11-1 16,14-6 0-16</inkml:trace>
  <inkml:trace contextRef="#ctx0" brushRef="#br2" timeOffset="222441.7229">13920 15655 62 0,'0'0'39'0,"-18"9"-1"16,-2 22 1-16,-19 12-35 0,3 10-1 15,-4 13 0-15,6 9-1 16,2-5 2-16,18 1-2 16,14-13 1-16,18-13-1 15,19-17-1-15,14-19 0 16,13-26-1-16,3-12 1 15,3-14-2-15,-8-6 1 16,-8-8 0-16,-12 1 0 16,-13-4-1-16,-13 1 1 15,-12 8 0-15,-9 8 0 16,-4 6 0-16,-10 10 0 15,2 12 1-15,-3 8 0 16,6 10 0-16,0 7 0 16,8 5 0-16,6 2 0 0,10-1-1 15,9-2 1-15,10-2-1 16,8-3 0-16,5 2 0 15,6 0 1-15,-1 5-1 16,-3 6 0-16,-6 4 1 16,-6 10-1-16,-14 6 0 15,-7 5 0-15,-9 5 0 16,-6-4-1-16,-6-3 0 15,2-8 0-15,-1-7 1 16,2-9 1-16,7-21-1 16,4-12 1-16,9-13 0 15,4-10 1-15,8-12-1 16,0-4 1-16,4-3-1 15,-2 0-1-15,0 6-1 16,-5 5-1-16,0 12-3 0,-9 0-7 16,15 21-4-16,-13-10-5 15,26 25-6-15,-4-13-14 16,24 11-2-16,17-11 2 15</inkml:trace>
  <inkml:trace contextRef="#ctx0" brushRef="#br2" timeOffset="223225.7678">16404 16443 35 0,'0'0'37'0,"-9"20"0"15,-5-21 0-15,14 1-20 16,-27 3-12-16,11-9 1 15,-7-11-2-15,-2-2-1 16,-4-5-1-16,0-8 1 16,-6-9-2-16,-3-12 1 15,-2-11-2-15,-5-11 1 16,0-12-1-16,-3-9 1 15,2-6-1-15,3-3 0 16,6 1 1-16,8 6-1 16,9 8 0-16,12 4 1 15,14 8-1-15,14 13 1 16,13 6-1-16,4 6 0 15,11 4 1-15,0 8-2 16,2 5 1-16,2 7 0 0,-7 10 0 16,-6 6 0-16,-10 12 0 15,-6 8 0-15,-9 9 0 16,-4 13 0-16,-5 7 1 15,-2 10-1-15,2 6 0 16,-1 2 1-16,-2 3-1 16,2 1 2-16,0-3-2 15,-8-4 0-15,-2-5 0 16,-12-4 1-16,-5-6 0 15,-11-6-1-15,-5-9 2 16,-3-8-3-16,0-9 1 16,8-11-3-16,15-7-3 15,6-24-20-15,28 7-12 16,7-17-2-16,25 7-2 0,5-11 1 15</inkml:trace>
  <inkml:trace contextRef="#ctx0" brushRef="#br2" timeOffset="223517.7845">16813 15305 81 0,'18'-23'41'16,"10"11"0"-16,1-11-2 15,9 0-39-15,14 0-1 16,13-1-1-16,6 5-2 16,-7 2-4-16,8 23-20 15,-23-6-10-15,3 19-1 16,-24-2 1-16</inkml:trace>
  <inkml:trace contextRef="#ctx0" brushRef="#br2" timeOffset="223683.794">17011 15596 69 0,'-46'16'40'0,"24"-3"-1"15,10-21 1-15,30-3-34 16,18-18-3-16,20-8-1 16,18-2-4-16,11-6-3 15,19 12-30-15,-4-6-2 16,10 13-3-16,-4-1 0 15</inkml:trace>
  <inkml:trace contextRef="#ctx0" brushRef="#br2" timeOffset="224066.8159">18477 14828 61 0,'3'-15'40'16,"8"20"-2"-16,-11-5 1 15,1 30-26-15,-6 10-11 16,-2 13 0-16,2 18-1 15,-8 13 1-15,5 5-1 16,-2 3-1-16,6-6 0 0,0-7-3 16,15-9-3-16,1-32-24 15,19-3-7-15,-2-29-3 16,17-10 1-16</inkml:trace>
  <inkml:trace contextRef="#ctx0" brushRef="#br2" timeOffset="224291.8288">19025 14889 72 0,'10'-27'39'16,"-14"7"-1"-16,4 20 1 16,-5 32-33-16,0 12-2 15,-9 12 0-15,0 13-1 0,-5 6-2 16,7 5 2-16,-2-1-2 15,4-5-2-15,6-10-2 16,7-16-5-16,16-5-17 16,-4-30-14-16,18-6-1 15,-5-27-1-15,15-5 1 16</inkml:trace>
  <inkml:trace contextRef="#ctx0" brushRef="#br2" timeOffset="224487.84">19422 14868 78 0,'-3'-13'41'15,"6"27"-2"-15,-13 8 1 16,9 19-34-16,-9 10-2 0,0 11-2 16,0 8-1-16,-3 5-1 15,2 2-2-15,-2-13-10 16,14 10-11-16,-7-25-17 15,16-6 0-15,-4-23-2 16,21-11 0-16</inkml:trace>
  <inkml:trace contextRef="#ctx0" brushRef="#br2" timeOffset="225129.8767">19908 14964 47 0,'-8'-16'38'0,"8"16"-1"16,-24-11 1-16,12 23-23 16,-17 0-6-16,5 16-2 15,-6 5-2-15,3 17 0 16,-1 6-2-16,10 8 0 15,5 0 0-15,9-3-3 16,11-5 2-16,12-11-2 16,8-17 1-16,7-14 0 15,13-18-1-15,0-21 0 16,1-11-1-16,-1-14 2 15,-7-5-1-15,-9-5 1 16,-8-4-2-16,-17 7 2 0,-12 5-2 16,-13 7 0-16,-6 15 0 15,-11 9-1-15,-1 14-3 16,-2 1-5-16,17 26-18 15,-7-7-11-15,23 11-1 16,2-10-2-16,23 3 1 16</inkml:trace>
  <inkml:trace contextRef="#ctx0" brushRef="#br2" timeOffset="225711.91">20624 14771 51 0,'1'-29'39'16,"5"18"-1"-16,-6 11-1 15,2 12-23-15,-4 13-10 16,1 17-1-16,-3 16 0 0,5 13-1 15,-5 13-1-15,4 3 0 16,-1 0 0-16,-2-2-2 16,6-8-3-16,-1-18-9 15,13-5-25-15,-6-29 1 16,14-8-1-16,-1-25-2 15</inkml:trace>
  <inkml:trace contextRef="#ctx0" brushRef="#br2" timeOffset="225982.9255">20947 14947 55 0,'-4'-20'37'16,"-13"4"-1"-16,5 18 0 16,-9 2-27-16,2 15-3 15,-3 2-1-15,1 12-1 0,-3 0 0 16,3 4 0-16,0-3-1 15,7 0 1-15,0-4-2 16,10-2 1-16,7-7-1 16,8-5-1-16,7-6-1 15,11-3 0-15,6-1-2 16,4-4-1-16,10 4-2 15,-6-13-7-15,17 17-24 16,-16-13-3-16,8 10-1 16,-10-13 0-16</inkml:trace>
  <inkml:trace contextRef="#ctx0" brushRef="#br2" timeOffset="226454.9525">21431 15096 79 0,'-17'13'39'16,"-15"-10"-1"-16,4 21-6 15,-6-11-27-15,6 8 0 16,-2-2-1-16,7 4-1 16,6 2 0-16,6-2-1 15,9-3 0-15,9 0-1 16,8-9-1-16,8-2 0 15,5-9 0-15,2-9 0 16,2-4 0-16,3-13-1 16,-1-4 1-16,-4-3 0 15,-3 1 0-15,-5-4-1 16,-4 8 1-16,-3 4 0 0,-3 9 0 15,-12 15-1-15,0 0 1 16,7 32 0-16,-8 5-1 16,-6 20 1-16,0 8 0 15,-1 10 0-15,-8 10 0 16,3-1 0-16,-7 1 1 15,5-2-1-15,-7-10 1 16,-3-6-2-16,-2-11 2 16,-7-13-1-16,5-12 0 15,-2-13 0-15,2-18-2 16,-1-15-1-16,10-13-3 15,2-24-6-15,19-3-12 16,-7-29-15-16,20 4-1 16,-4-14-1-16,17 11 2 15</inkml:trace>
  <inkml:trace contextRef="#ctx0" brushRef="#br2" timeOffset="226845.9748">22502 14529 74 0,'7'12'39'0,"-26"9"-3"16,-3 22 1-16,-17 9-33 16,-13 20-1-16,-16 16-1 15,-9 18 0-15,-10 9-1 16,0 10-1-16,7-4 0 15,11-8-4-15,23-2-12 16,11-31-23-16,30-11 1 16,14-31-3-16,26-14 2 15</inkml:trace>
  <inkml:trace contextRef="#ctx0" brushRef="#br2" timeOffset="227402.0066">22437 15258 34 0,'0'0'34'16,"-16"11"1"-16,13 5 1 15,-9-8-17-15,7 21-11 16,-10-4 1-16,6 11-5 15,-6-3 2-15,1 4-3 16,0-6 1-16,7-2-2 0,0-10 0 16,7-19-2-16,0 0 1 15,18-6 0-15,1-19-1 16,5-7 1-16,4-6-2 15,1 0 2-15,-1 0-1 16,-4 5 1-16,-3 5-1 16,-5 12 2-16,-16 16-2 15,11-1 1-15,-14 15-1 16,-2 8 1-16,-2 4 0 15,1 2 0-15,2-2 0 16,7-3-2-16,4-9 1 16,9-7 0-16,8-9 0 15,5-7 0-15,5-7 0 16,0-2 0-16,-1-1 1 0,-4 0 1 15,-4 2-1-15,-5 4 0 16,-7 2 0-16,-13 11-1 16,12-8 1-16,-12 8-1 15,0 0 0-15,13 10 0 16,-9 6-1-16,-3 4-1 15,3 9-2-15,-4-4-8 16,7 21-7-16,-16-17-12 16,15 11-9-16,-10-14-1 15,14-3 1-15</inkml:trace>
  <inkml:trace contextRef="#ctx0" brushRef="#br2" timeOffset="228018.0419">23160 14582 72 0,'0'0'36'16,"0"0"-2"-16,15-10 2 15,7-4-35-15,1 2 0 16,6-3-1-16,3 2 1 15,-3 2 1-15,5 6 0 16,-7 0-1-16,-8 10 1 16,-8 2 0-16,-8 9 0 15,-11 2 0-15,-7 7-1 16,-6-1 0-16,-3 7 1 15,-2-4 0-15,5 1-2 16,4-3 2-16,9-5-2 16,9-3 1-16,12-5 0 15,10-4 0-15,8-4-2 0,3 2 2 16,-2-1 0-16,0 6 1 15,-7 6-1-15,-12 8 1 16,-12 10-1-16,-15 5 1 16,-9 6-1-16,-10 5 0 15,-5 0 0-15,0-5-1 16,3-6-2-16,12-8-2 15,3-24-7-15,26 5-6 16,-6-34-7-16,30 2-16 16,-9-20-2-16,15 0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1208643"/>
              </p:ext>
            </p:extLst>
          </p:nvPr>
        </p:nvGraphicFramePr>
        <p:xfrm>
          <a:off x="214283" y="762000"/>
          <a:ext cx="8750332" cy="457993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our way through the green book’s “take” on significant figures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significant figures (what they mean and how to use)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some of the outstanding HW marked by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 spreadsheet will always tell a pessimistic picture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looking at methods to improve accuracy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our work as precise and accurate as possible (not synonyms)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possible, begin working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 and set that as HW too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gather the skills we will need for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assessment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9880" y="1035720"/>
              <a:ext cx="4888800" cy="3512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6920" y="1030680"/>
                <a:ext cx="4906080" cy="353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20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4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3400" y="5044680"/>
              <a:ext cx="8073000" cy="71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2240" y="5041440"/>
                <a:ext cx="8096760" cy="73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8480" y="222480"/>
              <a:ext cx="8582040" cy="4815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520" y="206640"/>
                <a:ext cx="8604360" cy="484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53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640" y="160560"/>
              <a:ext cx="8789760" cy="6693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520" y="144360"/>
                <a:ext cx="8821080" cy="671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009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4360" y="235440"/>
              <a:ext cx="6486840" cy="3756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8520" y="219960"/>
                <a:ext cx="6519240" cy="378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9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4480" y="117000"/>
              <a:ext cx="4769280" cy="1365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0080" y="109440"/>
                <a:ext cx="4798800" cy="138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61240" y="112680"/>
              <a:ext cx="7744680" cy="5815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46840" y="98280"/>
                <a:ext cx="7774560" cy="584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0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1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1262</TotalTime>
  <Words>276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</cp:revision>
  <dcterms:created xsi:type="dcterms:W3CDTF">2006-08-16T00:00:00Z</dcterms:created>
  <dcterms:modified xsi:type="dcterms:W3CDTF">2014-03-05T00:16:10Z</dcterms:modified>
</cp:coreProperties>
</file>