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7" r:id="rId3"/>
    <p:sldId id="270" r:id="rId4"/>
    <p:sldId id="257" r:id="rId5"/>
    <p:sldId id="269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23:15:50.87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10121 3774 78 0,'0'0'38'0,"0"0"-2"0,16 11 2 16,-22 11-33-16,8 5 0 16,1 3-2-16,6 2 1 15,1 3-1-15,14 2 0 16,0-4 0-16,12 4 0 15,3-6-1-15,11 4 0 16,6-3 0-16,14-10 0 16,16-28 0-16,22-37 0 15,33-52 0-15,37-56-3 16,51-45-4-16,21-58-28 15,50-22-6-15,-2-29-1 16,-2 8-3-16</inkml:trace>
  <inkml:trace contextRef="#ctx0" brushRef="#br0" timeOffset="826.0472">12836 5223 62 0,'7'-15'36'16,"-7"15"1"-16,22 15 1 16,-23 16-29-16,12 31-1 15,-11 6 0-15,5 14 1 16,-5-8-2-16,15-11 1 15,16-39-4-15,26-46 1 16,42-64-3-16,44-57-1 16,58-40-14-16,26-49-25 15,31-15-2-15,-11-18-3 16,-23 19-1-16</inkml:trace>
  <inkml:trace contextRef="#ctx0" brushRef="#br0" timeOffset="2133.122">5370 8320 35 0,'-12'8'29'0,"12"-8"3"15,-18 18 0-15,18-7-20 16,0-11-1-16,0 0-1 16,0 0 0-16,28 8-3 15,-4-16 0-15,14 7-2 16,3 0-1-16,7 1-2 15,6 1 0-15,8 2-1 16,3 1 0-16,6-2 0 16,5-3 0-16,10-4-1 15,11-8 0-15,8-4 0 0,3-4 1 16,5-3-2-16,0 3-1 15,-4-3-4-15,4 21-15 16,-25-5-15-16,-8 16 0 16,-24 2-1-16,-8 14 0 15</inkml:trace>
  <inkml:trace contextRef="#ctx0" brushRef="#br0" timeOffset="2779.159">8783 8651 62 0,'-25'-2'36'0,"2"-9"-2"16,15 7 1-16,0-10-27 15,8 14-2-15,12-20 0 16,7 9-1-16,4-4-1 16,12 2-1-16,8-1-1 15,11 4 0-15,10-2 0 16,12 8 0-16,5-1 0 15,8 5-2-15,7 3 1 16,8 2 0-16,6 2-1 0,10-4 1 16,-1 2-1-1,1-1 0-15,-3-4 0 0,-4 0 0 16,-11-2 0-16,-15 2 0 15,-18 4 0-15,-19-2-2 16,-17 5-1-16,-15-5-3 16,-7 13-14-16,-11-15-17 15,-8 11 1-15,-3-10-3 16,11-1 1-16</inkml:trace>
  <inkml:trace contextRef="#ctx0" brushRef="#br0" timeOffset="3512.2009">12848 8502 65 0,'8'-17'35'16,"2"4"0"-16,-6 2 0 15,-1-1-30-15,-5 3-2 16,2 9 0-16,0-13-1 15,0 13 1-15,0 0-1 16,4 12 0-16,-4 6 0 16,5 17 1-16,-5 11 1 15,0 16-1-15,-3 13 1 16,-2 13-1-16,-3-1 1 15,3-5 0-15,9-19 1 16,19-24-2-16,22-44 1 16,38-46 0-16,48-52-2 15,49-46 1-15,47-38-5 16,32-47-13-16,34-9-22 15,-2-26-2-15,-1 4-3 0,-24 9-2 16</inkml:trace>
  <inkml:trace contextRef="#ctx0" brushRef="#br0" timeOffset="6170.3529">12349 10799 59 0,'16'-3'35'0,"-1"-5"-1"16,-2 9-5-16,-4-12-20 16,1 11-2-16,-10 0 0 0,14-2 0 15,-14 2-1-15,5 24-1 16,-10 3 0-16,-6 19-2 15,-7 13 2-15,-10 17-1 16,-9 6-1-16,7 0 0 16,4-20 1-16,26-25-2 15,38-42 1-15,51-44-1 16,66-57-1-16,69-64-12 15,70-33-26-15,24-41-4 16,16-12 1-16,-15-15-4 16</inkml:trace>
  <inkml:trace contextRef="#ctx0" brushRef="#br0" timeOffset="359269.549">6633 10460 44 0,'14'-21'32'16,"-14"21"1"-16,11-17 1 16,-11 17-20-16,4 17-8 15,-1 10-2-15,-7 6 1 16,4 12 1-16,-5-5 0 15,10-2 1-15,4-28-1 16,26-28-1-16,29-50 2 16,45-48-2-16,49-54 0 15,47-44-6-15,51-18-31 16,13-22-7-16,6 13 1 15,-24 17-5-15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22:59:20.2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1723 1057 63 0,'14'-46'35'0,"-14"46"1"16,0 0 1-16,0 0-20 15,19-49-16-15,-19 49 2 16,0 0 0-16,0 0 0 15,0 0 1-15,36 17-1 16,-32 28 1-16,2 9-2 16,2 13 2-16,-7 11-2 15,3 16-1-15,-9 7 0 16,-2 4-2-16,-2-17 1 15,-1-5 0-15,0-17 0 16,2-10-1-16,7-20 1 16,1-20 0-16,0-16-1 15,13-16 1-15,-4-14 0 0,0-20 1 16,-1-7-1-16,-1-16 2 15,-4-10-1-15,-3-12 1 16,1 46-1-16,-1-4-1 16,-4-4 1-16,4 1-1 15,2 4 1-15,1-1-1 16,2 1 0-16,-1 1 0 15,7 6 0-15,3 0 0 16,-14 45 0-16,32-75-1 16,-32 75 0-16,48-48 0 15,-48 48 1-15,46-17 1 16,-46 17-1-16,23 16 2 15,13 32-2-15,-7 20 3 0,-17 11-3 16,-12 6 3-16,-20-3-3 16,-9-7 0-16,-7-17 0 15,6-25 0-15,6-10-1 16,5-14 0-16,19-9 0 15,0 0 1-15,0 0-1 16,23-9 0-16,6 6 0 16,6-1 1-16,4 4 0 15,4 5-1-15,0 5 1 16,-2 6 0-16,-9 7 0 15,-9 8-1-15,-10 10 2 16,-12 4-2-16,-15 4 2 16,-13 1-1-16,-8 0 2 15,-11-2-2-15,-3-9 1 0,-5-8-2 16,7-8-4-16,-1-17-4 15,29-1-17-15,-1-21-11 16,23-5-2-16,7-10-1 16,20-2-1-16</inkml:trace>
  <inkml:trace contextRef="#ctx0" brushRef="#br0" timeOffset="435.0248">2619 1244 82 0,'4'-16'41'0,"-4"16"-2"16,-11 7 1-16,-1 17-22 0,-6 0-14 15,-4 10-1-15,-4 7 0 16,2 10-1-16,1 4 0 15,2 5-1-15,4-2 1 16,12-6-3-16,14-12 2 16,9-12-2-16,16-16 2 15,10-16-1-15,10-18-1 16,7-15 2-16,10-11-1 15,-1-13 2-15,0-6-2 16,-5-2 2-16,-9 8-2 16,-10 9 2-16,-12 11-1 15,-8 12 0-15,-13 17 0 16,-13 12-1-16,-7 30 0 15,-10 10 1-15,-6 10-2 0,1 6 0 16,4 9 0-16,-2 3-3 16,13-6 0-16,4-8-3 15,25-8-21-15,-3-19-12 16,28-12-1-16,0-16 0 15,10-7 0-15</inkml:trace>
  <inkml:trace contextRef="#ctx0" brushRef="#br0" timeOffset="833.0476">3548 1237 102 0,'-18'-1'42'15,"18"1"0"-15,0 0-1 16,23-2-36-16,-3-3-2 15,10-2-1-15,4 0 1 16,8-1 0-16,3 3-2 16,-3-1 0-16,-4 5 0 15,-1 3 0-15,-13 5 0 16,-2 7-1-16,-16 6 0 15,-12 12 1-15,-16 1-1 16,-7 9 1-16,-12 3-1 16,-7 3-1-16,-1 2 1 15,1-3-1-15,3-6 1 16,10-5-1-16,8-7 1 15,18-7-1-15,14-8 1 16,15-10 0-16,15-5-1 16,13-3 0-16,10-7 0 0,8 1 0 15,2-1-3-15,-3-6-7 16,10 7-27-16,-22-6-3 15,3 4-1-15,-18-8-1 16</inkml:trace>
  <inkml:trace contextRef="#ctx0" brushRef="#br0" timeOffset="1238.0708">4217 1273 107 0,'0'0'41'0,"0"0"2"15,17 4-2-15,-1-9-38 16,15-5-1-16,11-3 0 16,5 1 1-16,3 1-1 15,-5 0 0-15,2 4-1 16,-9 5 0-16,-7 2 0 15,-10 7 0-15,-14 6-1 16,-11 5 1-16,-18 6-1 16,-3 8 1-16,-18 2 0 15,-2 5-1-15,-3 3 0 16,6-4 0-16,-1 2 0 15,10-3-1-15,16-6 1 16,15-4 0-16,16-9 0 16,14-8-1-16,18-8 0 0,8-8-1 15,12-2-5-15,0-15-7 16,19 7-13-16,-23-7-14 15,11 2 0-15,-16 4-2 16,1 6 1-16</inkml:trace>
  <inkml:trace contextRef="#ctx0" brushRef="#br0" timeOffset="1847.1056">5004 1187 79 0,'3'-18'42'15,"9"7"-1"-15,-12 11 1 16,0 0-14-16,12 25-24 16,-15 3-2-16,-5 6 0 15,2 8 1-15,-4 5-2 16,-2 6-1-16,3 0 0 15,6 0-1-15,3-11 2 16,9-11-2-16,12-16 1 16,10-15 1-16,12-13 0 0,11-13 0 15,8-13 0 1,5-12 1-16,-1-2 0 0,-3-4 0 15,-8 9 0-15,-11 6-2 16,-10 11 0-16,-12 7 0 16,-13 14 0-16,-9 10 0 15,-12 25 0-15,-3 7 0 16,0 10 0-16,-2 2 0 15,5 2 0-15,8 3 0 16,6-3 0-16,12-5 0 16,14-18 0-16,6-13 0 15,12-13 0-15,7-13 0 16,3-11 0-16,-1-17 0 15,-5-4 0-15,-3-10 0 16,-47 58 0-16,44-56 0 16,-44 56 0-16,24-56 0 0,-24 56-4 15,0 0-6-15,27-61-9 16,-35 45-15-16,21-4-6 15,-7 9 0-15,9 14-2 16</inkml:trace>
  <inkml:trace contextRef="#ctx0" brushRef="#br0" timeOffset="2899.1658">6540 1222 117 0,'10'8'40'0,"-23"-2"2"15,-5 11-2-15,-17 0-33 16,-4 1-2-16,-3 5-3 0,2 4 0 15,11 1-2-15,2 1 0 16,16-1 0-16,8-3 0 16,16 1 0-16,10-7 0 15,7-9 0-15,12-5 0 16,3-7 0-16,2-6 0 15,-2-8 0-15,-2-10 0 16,-9-6 0-16,-5-7-2 16,-7-4 1-16,-10-2 0 15,-12 45 0-15,5-47 1 16,-5 47 1-16,0 0-2 15,-9-60 2-15,9 60 0 16,-18-43 0-16,16 28-1 16,-5 4 2-16,7 11-2 0,12 9 0 15,8 7 0-15,8-2 0 16,14 1 0-16,-3-5 0 15,8 4 0-15,1 0 0 16,1 1 0-16,-4 1 0 16,-5 3 0-16,-10 1 0 15,-9 7 0-15,-15 2 0 16,-11 1 0-16,-14 0 0 15,-4 2 0-15,-3-8 0 16,-3 3 0-16,6-10 0 16,3-4 0-16,11-9 0 15,9-4 0-15,15-22 0 16,9-3 0-16,4-7 0 15,6-7 0-15,-1-8 0 0,6-2 0 16,-39 49 0-16,40-50 0 16,-40 50 0-16,0 0 0 15,44-57 0-15,-44 57 0 16,29-45 0-16,9 31 0 15,-10 3 0-15,15 18 0 16,-11 3 0-16,17 8 0 16,0-2 0-16,11 2 0 15,-2-6 0-15,-6 1 0 16,0-3 0-16,-1-3 0 15,-7-6 0-15,-8-2 0 16,-9-2 0-16,-9-7 0 16,-8-1 0-16,-9 1 0 15,-11-3 0-15,-8 3 0 16,-8 4 0-16,-7 8 0 0,-4 12 0 15,-3 9 0-15,-3 13 0 16,1 8 0-16,5 3 0 16,6 5 0-16,14-2 0 15,12-6 0-15,15-15 0 16,19-17 0-16,17-16 0 15,17-17 0-15,12-16 0 16,8-17 0-16,-83 54 0 16,93-71 0-16,-48 25 0 15,4-5 0-15,-5-3 0 16,3 1 0-16,-14 0 0 15,-1 2 0-15,-32 51 0 16,38-82 0-16,-38 82 0 0,3-46 0 16,-3 46 0-16,-27-4 0 15,-12 24 0-15,4 24 0 16,-11 27 0-16,7 31 0 15,15 10-10-15,23-12-6 16,41-15-9-16,17-50-9 16,23-2-9-16,-1-19 1 15,10-8 1-15</inkml:trace>
  <inkml:trace contextRef="#ctx0" brushRef="#br0" timeOffset="3291.1882">8760 1110 116 0,'0'0'42'0,"-33"-8"2"16,3 13-2-16,-16 4-38 15,5 12 0-15,-8 4-3 16,4 10 1-16,-7-3-2 16,20 3 0-16,22-10 0 15,22-5 0-15,16-5 0 16,9-1 0-16,9-3 0 15,5-3 0-15,0 0 0 16,-4-1 0-16,-14 5 0 16,-11 3 0-16,-16 2 0 0,-14 7 0 15,-13 3 0-15,-11 4-2 16,-6 0 1-16,0 0-3 15,6-2-5-15,-3-14-5 16,27 1-21-16,-6-18-7 16,27-5 0-16,3-15-1 15</inkml:trace>
  <inkml:trace contextRef="#ctx0" brushRef="#br0" timeOffset="3575.2045">9443 558 108 0,'0'0'42'16,"0"0"1"-16,0 0-3 16,0 0-38-16,-49-11-2 15,49 11 0-15,0 0-2 16,0 0-3-16,-27 62-8 15,27-62-26-15,0 0-2 16,11 45 0-16,-11-45-1 16</inkml:trace>
  <inkml:trace contextRef="#ctx0" brushRef="#br0" timeOffset="3725.213">9577 662 95 0,'0'0'42'16,"0"0"1"-16,0 0-1 15,0 0-20-15,0 0-25 16,0 0-10-16,0 0-19 15,0 0-11-15,-22 61 3 16,22-61-2-16</inkml:trace>
  <inkml:trace contextRef="#ctx0" brushRef="#br0" timeOffset="4439.2539">984 609 112 0,'0'0'41'0,"0"0"-2"16,0 0-10-16,0 0-28 15,0 0-3-15,11 56-1 16,-11-56-3-16,16 44-9 16,-16-44-22-16,0 0-2 15,44 50 0-15,-44-50 14 16,47 10 18-16,-47-10 5 15,63-9 5-15,-63 9 10 16,60-27 24-16,-60 27 3 16,57-33 0-16,-57 33-13 15,0 0-15-15,59-33-5 16,-59 33-1-16,0 0-6 15,0 0-25-15,0 0-12 0,0 0-3 16,21 69 0-16,-21-21-2 16</inkml:trace>
  <inkml:trace contextRef="#ctx0" brushRef="#br1" timeOffset="14126.808">2221 2766 59 0,'5'-28'36'0,"-5"-5"0"15,2 14 0-15,-10-9-15 16,7 13-15-16,-5-5-2 16,4 11-1-16,0-5-1 15,2 4-1-15,0 10 0 16,8-13 1-16,-8 13-1 15,14 20 1-15,-5 13-1 0,4 18 1 16,-6 23-1-16,1 22 1 16,-4 15-1-16,0 12 0 15,-2 4 0-15,-2-5-2 16,5-9 2-16,0-14-2 15,8-25 2-15,5-20-1 16,7-24 1-16,8-25 1 16,5-24-1-16,5-26 1 15,1-21-1-15,-2-18 2 16,-1-24-2-16,-5-11 1 15,-1-12-1-15,-5-2-1 16,-2 12-1-16,-7 11-2 16,0 23-1-16,-6 14-6 15,9 42-16-15,-9 8-12 0,10 34-2 16,-3 14 0-16,6 18 1 15</inkml:trace>
  <inkml:trace contextRef="#ctx0" brushRef="#br1" timeOffset="15126.8652">3452 3495 1 0,'16'16'21'15,"-16"-16"-9"-15,-2-22 3 16,4 10 2-16,-11-21 3 15,8 10 5-15,-18-14-3 16,12 16-1-16,-18-14-5 16,7 19-4-16,-15-5-5 0,-1 15 0 15,-9 3-2-15,-1 12-1 16,-5 4 1-16,-2 13-2 15,2 2 0-15,1 5 0 16,9 3-1-16,4 3 0 16,7 3 0-16,13 1-1 15,7-4 0-15,16-6-1 16,7-5 0-16,13-7 1 15,9-10-1-15,9-13 0 16,5-14 1-16,7-12-1 16,-1-13 1-16,-1-7 0 15,-8-7-1-15,-5-3 1 16,-7 5-1-16,-10 6 1 0,-9 5-1 15,-8 12 1-15,-8 15-1 16,-1 15 0-16,-17 15 0 16,2 15 0-16,-1 8 1 15,2 7-2-15,6 4 1 16,5-1 0-16,14-6-1 15,9-9 0-15,13-11-2 16,12-14-1-16,14-5-1 16,2-13-1-16,6-4-1 15,-2-10 1-15,1 3-1 16,-13-5 2-16,-6 3 2 15,-11 1 1-15,-12 5 2 16,-12 7 1-16,-12 10 2 16,0 0 0-16,-17 7 1 0,5 13-1 15,-7 3 1-15,2 8-1 16,2 0-1-16,4 4 1 15,-1-5-1-15,8 0 0 16,-1-6-1-16,5-7 1 16,0-17-1-16,0 0 1 15,15 0-1-15,-3-17 0 16,0-8 0-16,1-9 0 15,1-5 0-15,-1-7 1 16,-2-2-2-16,2-2 1 16,-1 2-2-16,-2 3 2 15,2 4-2-15,-1 4 0 16,5 8-1-16,1 5-1 15,8 9-2-15,3 3 0 0,7 9-1 16,-2-4-1-16,9 8 0 16,1-5 0-16,4 4 1 15,-4-9 2-15,1 4 1 16,-4-1 0-16,-7 0 5 15,-2 8 0-15,-12 0 2 16,-4 11 1-16,-11 2 0 16,-3 13 1-16,-7 5 0 15,-2 8-1-15,-4 2 0 16,3 3-2-16,-4-1 0 15,9-1-2-15,-1-8 1 16,4-5-4-16,9-8-3 16,-8-23-12-16,32 0-20 15,-10-19-1-15,13-6-1 0,-6-17 1 16</inkml:trace>
  <inkml:trace contextRef="#ctx0" brushRef="#br1" timeOffset="15283.8742">4622 2710 105 0,'-22'-12'40'15,"-6"5"0"-15,13 17-3 16,-3 8-37-16,18-18-4 16,11 30-5-16,3-20-27 15,27 20-2-15,-1-10 0 16,18 14-2-16</inkml:trace>
  <inkml:trace contextRef="#ctx0" brushRef="#br1" timeOffset="15688.8973">5295 3119 96 0,'-30'-2'38'16,"-4"15"2"-16,-16-10-1 16,5 9-33-16,-14 5 0 15,2 12-1-15,0 2-1 16,5 8-1-16,7 1-1 15,12 1-1-15,13-3 0 16,15-4-1-16,16-7 0 16,13-12 0-16,15-7 0 15,9-11 0-15,6-11-1 0,5-8 3 16,-4-13-2-1,2-4 1-15,-10-9 0 0,-4-2 0 16,-11-3-1-16,-4 2 1 16,-10 7 0-16,-7 8-2 15,-6 9 1-15,-5 27 0 16,-15 0-1-16,1 27 1 15,0 13-1-15,-2 8-1 16,6 11-1-16,6-1-2 16,12 1-3-16,10-25-8 15,30 7-12-15,-1-35-14 16,23-7 3-16,1-24-2 15,13-11 3-15</inkml:trace>
  <inkml:trace contextRef="#ctx0" brushRef="#br1" timeOffset="16183.9256">6098 2271 111 0,'-36'-6'40'16,"5"39"1"-16,-14 9-2 15,2 27-33-15,6 9-3 16,12 12 1-16,3 6-2 15,9 5 1-15,6 2-2 16,7-4 1-16,5-3-2 16,4-11 0-16,7-9 0 15,-4-13-1-15,6-11 1 16,-6-18-1-16,4-17 0 15,0-13 1-15,3-13-1 0,2-17 1 16,0-7 0-16,2-11 0 16,5-7 0-16,1-3 0 15,5 5 0-15,-2 4 0 16,-1 8 0-16,0 8-1 15,-2 12 1-15,-1 13 0 16,-1 16 0-16,-5 12 0 16,-3 9 0-16,-1 4 0 15,-3 7 0-15,-5 6 0 16,-5-3 0-16,-5 0 1 15,-13-4-1-15,-7-5-1 16,-11-7 2-16,-6-6-2 16,-7-8 1-16,-2-8-2 15,0-13 0-15,7-15-2 0,15-8-5 16,5-33-7-16,39 5-8 15,-4-34-9-15,33 0-7 16,4-19 0-16,26 4 3 16</inkml:trace>
  <inkml:trace contextRef="#ctx0" brushRef="#br1" timeOffset="16398.9379">6878 2299 116 0,'0'0'41'16,"0"15"1"-16,-25 6-2 15,13 14-35-15,-16 14-2 16,-1 15 0-16,-1 14-1 15,0 7 1-15,2 9-3 16,4 3 0-16,9 1 0 16,5-3-3-16,8-3-3 0,-2-22-11 15,24 9-10-15,-11-32-15 16,15-6 0-16,0-28-3 15,17-9 5-15</inkml:trace>
  <inkml:trace contextRef="#ctx0" brushRef="#br1" timeOffset="16755.9583">6948 3043 114 0,'-9'29'40'15,"-5"-13"0"-15,19 9 0 16,9-12-36-16,9-2-1 15,5-9-1-15,9-10 0 0,6-5 0 16,2-8-1-16,-1-7 0 16,-1-8-1-16,-6-3 0 15,-8-4 0-15,-6 3 1 16,-12 4-1-16,-15 6 1 15,-13 11 0-15,-19 18 0 16,-15 16 1-16,-11 19-2 16,-6 16 0-16,0 9 0 15,6 10 0-15,11 1 0 16,12-5 0-16,30-8 0 15,23-15 0-15,-18-15-26 32,81-36-8-32,43 8-12 15,7-18-1-15,14 5-2 0</inkml:trace>
  <inkml:trace contextRef="#ctx0" brushRef="#br1" timeOffset="20308.1615">2458 4769 95 0,'10'-24'37'0,"-7"-1"-1"15,-3 25-6-15,0-16-27 16,-5 27-1-16,-4 17 2 15,-1 18-2-15,-7 17 1 0,-3 20-1 16,-3 15-1-16,0 11 0 16,-1 11 2-16,0 1-2 15,2-6-2-15,4-12-2 16,13-5-8-16,-2-30-23 15,20-10-2-15,1-32 0 16,20-14-3-16</inkml:trace>
  <inkml:trace contextRef="#ctx0" brushRef="#br1" timeOffset="20716.1849">2720 5363 91 0,'11'-38'35'16,"-10"4"2"-16,1 15-4 15,-15 4-26-15,13 15-1 16,-19 12-1-16,11 13 0 0,-2 10-2 15,-1 10-1-15,0 3-1 16,1 12 1-16,-1 2 1 16,3-5-1-16,-2-4 1 15,6-10-2-15,4-10 1 16,4-13-1-16,8-20 0 15,10-22-1-15,13-19-1 16,5-13 0-16,9-16 0 16,4-10 1-16,3-5-1 15,1-3 1-15,-6 14 1 16,-7 11-1-16,-11 19 0 15,-5 20 1-15,-13 24-1 0,-8 22 0 16,-10 22 0 0,-7 16 0-16,0 11-1 0,1 11-1 15,3 3 0-15,5-5-1 16,17-6-2-16,8-15-4 15,25-3-13-15,-2-27-15 16,25-5 1-16,-7-26-2 16,10-9 0-16</inkml:trace>
  <inkml:trace contextRef="#ctx0" brushRef="#br1" timeOffset="21083.2059">3748 5315 94 0,'-19'-15'37'15,"-20"6"2"-15,12 25-5 16,-24 6-26-16,10 18-2 0,-5 11-2 15,9 11 1-15,-2 0 0 16,12 3-2-16,10-9 1 16,15-9-2-16,12-21 1 15,19-18 0-15,17-30-2 16,12-24-2-16,13-23 0 15,9-16 1-15,4-19-1 16,-1-9 1-16,-8-5-3 16,-10 1 1-16,-15 13 2 15,-15 15 0-15,-14 20-1 16,-20 24 1-16,-17 29-2 15,-12 28 2-15,-12 26 1 16,-4 28-1-16,-1 21 0 16,0 13 0-16,10 12-2 0,11 1-1 15,18-1 0-15,17-19-8 16,27 2-25-16,2-27-3 15,23-11 0-15,-3-23 0 16</inkml:trace>
  <inkml:trace contextRef="#ctx0" brushRef="#br1" timeOffset="21481.2286">4205 5421 92 0,'-22'15'38'0,"16"7"0"15,6-12 0-15,20-1-35 0,7-7 0 16,12-2-1-16,7-8 0 16,7-5 0-16,2-7 0 15,-2-2-1-15,-6-6 0 16,-7 0 0-16,-14-3 1 15,-4-2-1-15,-17 2 0 16,-13 1 0-16,-9 7 0 16,-10 5 0-16,-10 11-1 15,-5 9 0-15,-5 14 1 16,-5 13 0-16,4 11-1 15,4 8 1-15,8 5 0 16,13 0 0-16,10-2-1 16,20-2 0-16,18-12-2 15,13-16 0-15,25-8-3 16,10-15-1-16,18 0-5 0,-8-26-18 15,15 8-10-15,-16-24 1 16,4 13 1-16</inkml:trace>
  <inkml:trace contextRef="#ctx0" brushRef="#br1" timeOffset="22000.2583">5042 5288 92 0,'0'0'35'15,"-24"0"0"-15,13 27-4 16,-13-5-22-16,7 16-3 16,-2 6-3-16,5 11 0 15,0 3 1-15,6 2-1 16,1-6 0-16,7-3-1 15,0-9 1-15,5-7-2 16,1-12 2-16,2-12-2 16,-8-11-1-16,20-16 0 0,-10-13-1 15,-2-7 1-15,-3-8-2 16,2-13 2-16,-5-6-1 15,-1-6 0-15,3-5 0 16,-3 6 0-16,3 5 1 16,6 7 1-16,6 6-1 15,2 9 0-15,7 13 1 16,4 14-1-16,4 9 1 15,1 6-1-15,-2 8 0 16,1 6 0-16,-5 2 0 16,-5 7 0-16,-9 4 0 15,-10 3 0-15,-9-1 0 16,-9 3 1-16,-10-1-1 15,-6-2 1-15,-3-4-1 0,-4 1 0 16,3-5 1-16,2 0-1 16,4 1 0-16,6 2 0 15,2 12 2-15,0 8-1 16,5 13 1-16,-4 19-1 15,-9 14 0-15,-8 12 0 16,-5 5 1-16,-5 0-1 16,8-3-7-16,-8-24-11 15,19-6-21-15,-1-35-1 16,27-15-1-16,11-35-1 15</inkml:trace>
  <inkml:trace contextRef="#ctx0" brushRef="#br1" timeOffset="22909.3103">5368 5472 57 0,'31'11'38'16,"-2"-19"-2"-16,13 1 1 16,-8-16-11-16,22-3-22 15,-4-7-1-15,10-6-2 16,-10-4 1-16,-6 1 0 15,-12-4 0-15,-10 1-1 16,-16 2 1-16,-11 5 0 16,-12 7 0-16,-13 5 0 15,-13 10 0-15,-4 12 0 16,-9 11-1-16,-2 15 1 0,4 10 0 15,4 16-1-15,5 5 0 16,11 8 0-16,16 2-1 16,12-2 1-16,25-7 0 15,14-10-1-15,16-12 1 16,14-12-1-16,10-14 0 15,4-11 1-15,4-10-1 16,-3-8 0-16,-9-5 1 16,-7-2-1-16,-13-3 0 15,-10 3 1-15,-14 3-1 16,-9 4 0-16,-12 6 1 15,-6 17-1-15,-14-4 0 16,-5 19 1-16,-8 12-1 0,-1 5 0 16,3 6 1-16,-3 1-1 15,7 2 0-15,5-4 0 16,9-11 0-16,11-10 0 15,12-13 0-15,7-13 0 16,10-13 1-16,9-10-1 16,1-9 1-16,2-8 0 15,-2-3-1-15,-3 0 1 16,-7 5-1-16,-5 8 0 15,-10 9 0-15,-2 12 0 16,-16 19 0-16,13 11 0 16,-11 21-1-16,-4 11 0 15,4 11-1-15,2 4-1 16,8 8-2-16,5-2 1 0,15-5-3 15,2-18-3 1,30 2-11-16,-5-30-16 0,20-5 1 16,-5-20-2-16,8-9 3 15</inkml:trace>
  <inkml:trace contextRef="#ctx0" brushRef="#br1" timeOffset="23284.3318">7090 5262 95 0,'-23'-58'38'16,"2"15"2"-16,-20 0-5 15,7 18-26-15,-16 17-3 16,3 25-1-16,0 14-1 15,3 17-1-15,3 9-1 16,13 5 0-16,8 2-1 16,15-7 0-16,19-10 0 0,16-14 0 15,17-21 0-15,15-19-1 16,11-22 1-16,11-11-1 15,-1-20 1-15,1-15-1 16,-9-11 0-16,-7-9 1 16,-10-5-2-16,-14 5 2 15,-13 11-2-15,-14 10 2 16,-13 22-2-16,-13 24 1 15,-12 28 0-15,-12 27 0 16,-8 27 1-16,-4 21-2 16,0 15 1-16,8 11-2 15,12 0-1-15,14-9-2 16,23-4-2-16,10-22-6 15,32 4-9-15,-4-35-17 16,27-8 0-16,-6-22-3 0,10-8 3 16</inkml:trace>
  <inkml:trace contextRef="#ctx0" brushRef="#br1" timeOffset="23963.3706">7668 5306 105 0,'-19'18'39'16,"17"7"1"-16,2-25-7 15,39 15-29-15,-1-13-2 16,12-6 0-16,8-9 0 16,3-5-1-16,-1-6 0 15,-6-7-1-15,-12-2 1 16,-10 0-1-16,-17-2 1 0,-11 4-1 15,-22 2 0-15,-10 9 0 16,-15 10 0-16,-11 10 0 16,-10 15 0-16,-3 10 1 15,-1 14-1-15,6 7 1 16,10 8 0-16,15 0 0 15,17-2-1-15,25-7 1 16,23-13 0-16,17-8-1 16,14-13 0-16,15-12 1 15,8-14-1-15,2-6 0 16,-7-9 1-16,-8-1-1 15,-13-4 0-15,-10 3 1 16,-14 1-1-16,-13 3 1 16,-11 10-1-16,-12 6 1 0,-7 14-1 15,-8 8 0-15,-4 14 0 16,0 10 0-16,-3 4 0 15,3 4 0-15,7 2-1 16,7 1 1-16,7-9 0 16,9-14 0-16,12-13-1 15,5-13 2-15,6-9-1 16,5-13 0-16,2-9 0 15,0-9 0-15,-5-1 1 16,0 1-1-16,-9 8 1 16,-2 5-1-16,-11 13 0 15,-10 18 0-15,0 0 0 16,5 19 1-16,-8 12-1 15,-1 3 0-15,3 6 0 16,7-3-1-16,8-2-1 0,9-8-1 16,12-4-4-16,4-23-5 15,24-1-9-15,-13-29-19 16,21-1 1-16,-7-23-3 15,9-6 3-15</inkml:trace>
  <inkml:trace contextRef="#ctx0" brushRef="#br1" timeOffset="24139.3807">9138 4605 101 0,'-24'26'40'16,"-19"17"2"-16,7 34-5 16,-12 9-31-16,11 9-3 0,4 2 0 15,5 0-4 1,14-7-1-16,5-15-9 0,18 4-16 15,-5-36-10-15,7-6-3 16,-1-26-1-16,8-10 1 16</inkml:trace>
  <inkml:trace contextRef="#ctx0" brushRef="#br1" timeOffset="24314.3907">8914 5050 117 0,'-9'-14'44'15,"9"14"-2"-15,0 0 0 16,31 24-41-16,-86-17-4 15,105-7-6-15,22 13-8 16,-3-23-21-16,27 9-4 0,-6-14 0 16,17 0-3-16</inkml:trace>
  <inkml:trace contextRef="#ctx0" brushRef="#br1" timeOffset="24915.425">9844 4689 64 0,'0'0'37'0,"-1"-16"0"16,1 16 0-16,3 10-18 16,2 10-18-16,1 10 0 0,9 14 1 15,-3 11 1-15,9 14 0 16,-5 7 1-16,5 7-2 15,0 1 2-15,1-3-2 16,0-11 1-16,-1-11-1 16,0-19-1-16,4-17 1 15,1-23-1-15,5-18 0 16,7-25 0-16,2-14-1 15,-1-15 0-15,-1-9 2 16,-4-10-3-16,-6-3 1 16,-7 5-1-16,-11 11 0 15,-8 14-1-15,-4 13-1 16,-3 20-3-16,-2 7-11 0,7 24-19 15,7 22-2 1,11 14 0-16,0-5-2 0</inkml:trace>
  <inkml:trace contextRef="#ctx0" brushRef="#br1" timeOffset="25816.4766">10959 5016 61 0,'-12'-4'38'0,"-23"-9"0"16,-1 12 1-16,-24-12-13 15,9 20-17-15,-21 6-2 16,5 15 0-16,-7 7-2 16,6 14 0-16,4 4-2 0,9 3-1 15,15-2 0-15,16 0-1 16,14-9 0-16,18-10-1 15,18-12 0-15,21-16 0 16,18-14-1-16,8-10 1 16,11-13-1-16,-4-9 1 15,-1-8-1-15,-9-1 1 16,-11 0-1-16,-19 1 1 15,-13 7-1-15,-17 9 1 16,-10 8 0-16,-9 10 0 16,-7 12 1-16,-3 11-1 15,-3 10 0-15,7 5 0 16,3 3 0-16,7 6 0 15,10-1 0-15,7-4 0 16,16-4 0-16,7-5 0 0,8-10 0 16,5-5 1-16,6-9-1 15,-2-4 0-15,-1-3 0 16,-6-2 0-16,-9-1 1 15,-5 4-1-15,-11 3 0 16,-5 3 0-16,-15 4 0 16,0 18 0-16,-9 1 0 15,-2 4 0-15,-3 4 0 16,3 3 0-16,-2 2 0 15,1-4-1-15,5-5 1 16,3-6 0-16,4-17 0 16,12 6 0-16,1-19 0 15,8-10 1-15,3-9-1 16,3-7 0-16,-1-5 0 0,2-1 0 15,-5 0 1-15,-8 7-1 16,-3 8 0-16,-7 6 0 16,-3 9 0-16,-2 15 0 15,0 0 0-15,0 0 0 16,14 8-1-16,-2-1 0 15,9 1-1-15,3-2 0 16,7-3 0-16,5-2 0 16,3-3 0-16,0-6 1 15,-1 2 0-15,-6-2 0 16,-4 0 1-16,-6 3 1 15,-6 3-1-15,-16 2 1 16,7 14 0-16,-14 4-1 16,-3 8 1-16,-3 6-1 15,-2 9 0-15,1 4 0 0,2 5 0 16,5-2 0-16,1 0-1 15,7-10-1-15,11-6-3 16,-3-16-4-16,17-3-6 16,-9-29-8-16,16-2-15 15,-10-17-1-15,8-6 0 16,-9-16 2-16</inkml:trace>
  <inkml:trace contextRef="#ctx0" brushRef="#br1" timeOffset="25967.4852">11908 4784 78 0,'-21'-46'39'16,"8"19"-1"-16,-4 5 1 15,17 22-17-15,-11 8-22 16,11-8-5-16,20 21-22 0,-5-11-11 16,19 11 0-16,0-5-2 15,18 14 1-15</inkml:trace>
  <inkml:trace contextRef="#ctx0" brushRef="#br1" timeOffset="26364.5079">12521 5037 79 0,'-9'9'39'15,"-20"-18"0"-15,2 9 1 16,-22-13-14-16,5 16-22 16,-7 3 0-16,0 15-1 15,-5 10 0-15,4 9 1 16,-1 9-2-16,11 3 0 0,10 1 0 15,17-1-2-15,15-9 1 16,18-12-1-16,16-14 0 16,17-13-1-16,11-18 1 15,1-12 0-15,3-12 0 16,-2-7 0-16,-7-10 0 15,-11-2 0-15,-9 1-2 16,-11 4 2-16,-10 8-1 16,-10 17 1-16,-10 12 0 15,-5 16 0-15,-9 18 0 16,1 15 0-16,-1 11 0 15,0 8-3-15,9 1 1 16,7-7-3-16,16 1-3 16,2-29-7-16,29 5-8 15,-9-34-16-15,29-5-1 0,0-23 0 16,11-7 2-16</inkml:trace>
  <inkml:trace contextRef="#ctx0" brushRef="#br1" timeOffset="26853.5359">13312 4377 86 0,'-17'-27'40'0,"-2"30"0"16,-18 16 1-16,8 38-22 16,-14 3-14-16,2 17 0 15,-1 10-1-15,4 12-2 16,2 4 1-16,6 3-2 0,4-1 1 15,9-7-2-15,6-12 2 16,7-12-3-16,8-14 1 16,6-18 0-16,6-21-1 15,4-17 0-15,3-16 1 16,-1-13 0-16,1-14-1 15,1-10 1-15,-1-7 0 16,2-5 0-16,0 5 0 16,2 6 0-16,-3 14 0 15,4 11 0-15,0 13 1 16,0 19-1-16,0 16 0 15,6 12 0-15,-3 5 0 16,-1 6 0-16,2-1 0 16,-1-1 0-16,-5-5 0 15,-7-4 0-15,-13-6 0 0,-13-6 0 16,-11-6 0-16,-17-8 0 15,-12-3-1-15,-13-4 1 16,-7-3-1-16,-1-1-2 16,5-2-1-16,3-5-6 15,22 10-4-15,1-19-8 16,37 18-13-16,4-16-5 15,32 4-2-15,14-11 2 16</inkml:trace>
  <inkml:trace contextRef="#ctx0" brushRef="#br1" timeOffset="27102.5501">14056 4357 72 0,'-28'-5'41'16,"-1"34"-1"-16,-6 9 1 15,13 30-16-15,-11 10-21 16,0 16 0-16,-2 7 0 16,1 8-2-16,4 1-1 15,-2-5-5-15,16 0-7 16,-12-33-14-16,24-7-15 15,-4-22 0-15,20-14-2 16,5-23 1-16</inkml:trace>
  <inkml:trace contextRef="#ctx0" brushRef="#br1" timeOffset="27453.5702">14069 5178 111 0,'-12'30'42'15,"2"-2"1"-15,8 0-2 16,12-7-34-16,-80-14-7 15,104-11 2-15,5-8-1 16,3-8 0-16,5-8-1 16,-2-10 1-16,-7-2-1 15,-5-4-1-15,-15 1 2 16,-13 4-2-16,-14 8 1 15,-14 16 1-15,-14 15-1 16,-10 19 1-16,-6 16 0 0,0 20 1 16,4 7-2-16,9 6 2 15,18-2-2-15,15-8 0 16,19-11-3-16,24-13-2 15,13-25-6-15,30-5-5 16,-5-30-4-16,27 10-10 16,-12-22-13-16,15-1-1 15,-5-5 1-15,4 3 4 16</inkml:trace>
  <inkml:trace contextRef="#ctx0" brushRef="#br1" timeOffset="29449.6844">2316 6858 108 0,'10'-14'38'15,"-13"-1"0"-15,15 15-8 16,-12 0-27-16,-5 20 0 15,3 6 0-15,1 20 0 0,-5 13 0 16,-2 15-1-16,-2 11-1 16,-3 12 0-16,-3 1 0 15,2-1-1-15,0-6-1 16,3-13-4-16,10-5-8 15,-6-31-12-15,21-7-12 16,-2-28-1-16,13-8-2 16,1-23 1-16</inkml:trace>
  <inkml:trace contextRef="#ctx0" brushRef="#br1" timeOffset="29780.7033">2298 6944 116 0,'-23'-15'39'0,"23"15"1"15,-18-7-1-15,37-3-37 16,1 10 0-16,20-1-2 16,9 1 1-16,10 2 1 15,3 4-1-15,3 5 0 16,-2 6 0-16,-8 13 0 15,-13 10 0-15,-17 11-1 16,-19 14 0-16,-17 14 0 16,-18 7 1-16,-15 4-2 15,-11 2 1-15,-8-7 0 16,1-8-2-16,1-16 1 15,11-13-4-15,5-24-5 0,23-6-8 16,-4-33-13-16,29-1-8 16,-3-21 0-16,18-1-2 15,1-13 2-15</inkml:trace>
  <inkml:trace contextRef="#ctx0" brushRef="#br1" timeOffset="30175.7259">2789 7580 99 0,'0'0'38'16,"17"1"1"-16,-5-17-1 15,21-5-29-15,-7-4-6 0,11-4-2 16,4-7 1-16,3-1 0 15,2 0-1-15,-5 0 0 16,-5 1 0-16,-9 4 0 16,-12 5 0-16,-11 1-1 15,-13 8 2-15,-10 4-2 16,-11 6 1-16,-6 10 0 15,-6 10 0-15,-5 13 1 16,4 12-1-16,-1 9 1 16,7 4-1-16,7 4 1 15,12 2-2-15,11-7 0 16,19-9-1-16,12-13-3 15,25-9-2-15,9-23-8 16,27 7-8-16,-9-29-13 0,18 5-4 16,-5-16-1-16,5 2 0 15</inkml:trace>
  <inkml:trace contextRef="#ctx0" brushRef="#br1" timeOffset="30709.7565">3657 7254 86 0,'-21'2'40'15,"5"11"-1"-15,-9 2 1 16,11 20-12-16,-4-4-26 15,5 11 1-15,3 3-1 16,2 8 0-16,1 2-1 16,7 0 1-16,0-5-1 15,3-7-1-15,2-8 0 16,-1-9 0-16,6-11 0 15,-10-15 0-15,18-11 0 0,-8-13-1 16,5-15 1-16,-2-11 0 16,1-12 0-16,-3-9 0 15,4-8 0-15,-2-2 0 16,2 7 0-16,-3 7 0 15,3 11 0-15,-1 12 1 16,5 12-1-16,2 13 0 16,3 14 1-16,3 12-1 15,-3 7 1-15,4 4-2 16,-3 8 1-16,0 4 0 15,-7 4 0-15,-3 5 0 16,-9 4 0-16,-11 3-1 16,-6-2 1-16,-11 4 0 0,-9-2 0 15,-8-1 1-15,-5 0-1 16,-1-3 0-16,-2-3 0 15,3 3 1-15,0 7-1 16,4 3-1-16,4 9 1 16,2 15-1-16,-1 13 1 15,-1 11-1-15,-2 5-2 16,2-2-4-16,10 0-5 15,-4-25-5-15,24 3-6 16,-10-44-11-16,27-18-7 16,6-23-1-16,19-21 2 15</inkml:trace>
  <inkml:trace contextRef="#ctx0" brushRef="#br1" timeOffset="31538.8039">4177 7454 86 0,'0'0'39'0,"20"8"-2"0,-5-15 2 16,12-2-25-16,6-8-11 15,5-6-1-15,5-4 0 16,3-6-1-16,-1-2 0 16,-4 2 0-16,-7-2 0 15,-14 5-1-15,-10 0 1 16,-13 7 0-16,-15 6 0 15,-6 10 1-15,-15 6 0 16,-4 13 0-16,-9 10 0 16,3 10 1-16,1 12-1 15,6 5 0-15,11 3-1 16,9-2 1-16,17-1-1 15,18-12-1-15,15-9 0 16,15-11 0-16,14-14 0 0,14-11 0 16,8-10 0-16,6-8 0 15,-6-4 1-15,-7-6-1 16,-2 2 0-16,-12 2 1 15,-15 5-1-15,-10 2 0 16,-14 9 1-16,-19 16-1 16,0 0 0-16,0 0 1 15,-13 26-1-15,-8 5 0 16,-3 10 0-16,-2 5 1 15,1 4-1-15,5 0 0 16,6-7-1-16,6-9 1 16,12-13 1-16,12-18-1 15,13-19 0-15,8-14 2 16,7-12-2-16,5-13 0 15,1-4 0-15,-4-5 0 0,-3 3 0 16,-7 7 0-16,-7 10 0 16,-7 13 0-16,-9 15 0 15,-13 16 0-15,11 9 0 16,-11 16 0-16,0 11 0 15,2 8 0-15,4 7-3 16,3-5 0-16,14 1-3 16,13-12-1-16,16-4-4 15,6-22-4-15,26 0-4 16,-9-28-6-16,20 4-5 15,-13-19-6-15,5 1-1 16,-18-9 2-16</inkml:trace>
  <inkml:trace contextRef="#ctx0" brushRef="#br1" timeOffset="31906.8249">5976 7146 91 0,'-38'-20'39'0,"-1"24"2"15,-16-1 0-15,8 20-17 16,-10 5-18-16,9 9-2 16,3 3-1-16,10 5-1 15,17-3 0-15,13-9 0 16,19-10-2-16,14-12 0 15,15-16 0-15,9-11 0 16,7-15 0-16,8-14 0 16,2-12 0-16,-3-10 0 15,-5-6 0-15,-1-7 0 16,-10-2 0-16,-7 4 0 15,-11 7 0-15,-10 17 0 16,-16 14 0-16,-15 21 0 0,-9 28 0 16,-10 23 0-16,-10 21 0 15,-4 21 0-15,1 11 0 16,6 3 0-16,13 3-2 15,9-7-5-15,29-3-5 16,7-25-4-16,30 5-2 16,0-37-4-16,35 9-7 15,-10-31-5-15,16-1-7 16,-3-13 4-16,-1-12 4 15</inkml:trace>
  <inkml:trace contextRef="#ctx0" brushRef="#br1" timeOffset="32845.8786">6382 7364 112 0,'12'-2'39'0,"19"-5"1"16,6-15-9-16,13 1-28 16,9-3-1-16,6-3-1 15,-1-3 0-15,1-1 0 16,-13 1 0-16,-9-1 0 15,-14 5-1-15,-17 0 1 16,-15 3 0-16,-12 5 0 0,-19 4-1 16,-9 8 1-16,-10 8 0 15,-6 12 1-15,-2 8-1 16,2 10 1-16,8 8 0 15,8 7-1-15,14 0 1 16,16 4-1-16,21-8 0 16,19-11-1-16,19-8 1 15,16-12-1-15,14-13 0 16,7-9 0-16,5-10 1 15,-4-8-1-15,-7-7 0 16,-10 3-1-16,-17-3 1 16,-11 5 1-16,-18 4-1 15,-13 6 1-15,-8 20-1 16,-25-4 0-16,-2 21 0 15,-7 9 1-15,-5 15-1 0,0 5-1 16,5 8 1-16,1 2 0 16,10-2 0-16,13-10 1 15,10-9-1-15,12-13 0 16,13-19 0-16,9-16 0 15,9-13 0-15,4-13 2 16,-5-7-2-16,6-8 0 16,-5-3 0-16,-6 3 0 15,-9 8 0-15,-4 10 0 16,-10 10 0-16,-8 15 0 15,-6 11 0-15,0 14 0 16,-5 13 0-16,-3 6 0 16,6 4 0-16,6 0 0 15,11-4 0-15,8-12-2 0,19-9 0 16,11-17-4-16,23-8-3 15,-3-23-3-15,19-1-4 16,-15-26-2-16,14 7-4 16,-20-25-2-16,7 10-8 15,-24-15-4-15,-6 2 5 16,-14 10 36-16,-10 2 7 15,6 21 3-15,-28 3 6 16,7 33 4-16,-24 8 8 16,2 35 7-16,-16 15-1 15,5 24-31-15,-9 9-5 16,-3 12-2-16,6 5 0 15,1 3-1-15,8-6-3 0,6-9-1 16,11-5-8-16,-4-29-4 16,20 0-4-16,-12-47-7 15,10 16-10-15,-10-31-2 16,8-8-2-16,-11-18 4 15</inkml:trace>
  <inkml:trace contextRef="#ctx0" brushRef="#br1" timeOffset="32996.8873">7843 6979 114 0,'-13'-13'41'0,"13"13"1"15,16 0-1-15,13 2-31 16,16 0-15-16,7-16-8 16,30 9-6-16,-7-21-6 15,33 10-14-15,-5-18-3 0,18 5-2 16,4-9 3-16</inkml:trace>
  <inkml:trace contextRef="#ctx0" brushRef="#br1" timeOffset="33754.9306">9843 6672 74 0,'1'-29'38'15,"3"13"-2"-15,-1 0 2 16,7 23-15-16,-10-7-19 16,6 35 0-16,-3 4 0 15,0 18 0-15,-4 8 0 16,1 16-2-16,0 4 0 15,3 4 0-15,-1-5 0 16,5-3-1-16,5-17 0 16,6-12-1-16,6-18 1 15,5-24 1-15,5-19-2 0,8-26 2 16,1-13-1-16,2-18 1 15,0-15-1-15,-8-4 1 16,0-4-1-16,-9-1 1 16,-3 7-2-16,-7 13 0 15,-5 12 0-15,-9 13-3 16,2 20 0-16,-1 9-4 15,9 30-7-15,-8-4-5 16,20 28-11-16,-8-2-10 16,15 13 1-16,0-3 0 15,11 9 2-15</inkml:trace>
  <inkml:trace contextRef="#ctx0" brushRef="#br1" timeOffset="34683.9838">10925 7068 102 0,'2'-23'35'16,"-11"11"3"-16,-20-8-9 15,1 18-18-15,-17-5-4 16,-6 13 0-16,-6 4-1 16,-1 17-2-16,-3 1 0 15,0 11-2-15,9 2 1 16,9 4-2-16,14-2 0 15,14-4-1-15,15-3 1 16,17-12 1-16,15-12-2 16,18-9 0-16,9-8 0 15,9-10 0-15,1-6 2 16,-1-9-2-16,-4-5 0 15,-10-3 0-15,-10 2 0 0,-14-1 0 16,-11 5 0-16,-9 2 0 16,-9 8 0-16,-6 7 0 15,-6 11 0-15,-4 10 0 16,-1 12 0-16,-3 11 0 15,2 6 0-15,5 6 0 16,5 1 0-16,9 0 0 16,10-8 0-16,12-5-2 15,10-14 2-15,11-11 0 16,12-11 0-16,8-9 0 15,0-10 0-15,0-3-1 16,-6-2 2-16,-8-1 1 16,-9 4-2-16,-12 4 0 0,-12 7 0 15,-18 17 0-15,0 0 0 16,-11 6 0-16,-8 13 0 15,-3 8 0-15,-1 4 0 16,2 2 0-16,3 1 0 16,3-5-3-16,10-9 3 15,6-6 0-15,-1-14 0 16,28-7 1-16,-4-10 1 15,5-12-2-15,5-8 0 16,-3-9 0-16,4-1 0 16,-4-2 0-16,-3 2 0 15,-8 6 0-15,-5 7 0 16,-5 9 0-16,-3 10 0 15,-7 15 0-15,0 0 0 0,14 17 0 16,-3 4 0-16,6-3 0 16,9 5-6-16,1-6-4 15,20 1-4-15,-6-18-4 16,19 9-4-16,-12-24-4 15,19 9-2-15,-18-19-1 16,5 12 6-16,-15-5 26 16,-11-6 7-16,-5 12 3 15,-23-9 6-15,0 21 5 16,-16-10 5-16,8 25 2 15,-23-7-4-15,10 22-22 16,-6 1-2-16,8 11-1 16,2 0-1-16,9 6-1 15,5-5-1-15,6-6-3 0,9-3-2 16,5-21-8-16,17-1-4 15,-15-27-4-15,19 5-10 16,-11-25-7-16,8-1 1 16,-13-13 3-16</inkml:trace>
  <inkml:trace contextRef="#ctx0" brushRef="#br1" timeOffset="34813.9912">12221 6694 109 0,'-12'-40'39'0,"-7"5"0"16,10 21-4-16,0 3-23 15,9 11-13-15,28 20-10 16,-5-11-11-16,25 17-17 15,3-4 1-15,15 11-2 16,3-7 1-16</inkml:trace>
  <inkml:trace contextRef="#ctx0" brushRef="#br1" timeOffset="35235.0153">13031 6927 95 0,'7'11'40'16,"-28"-5"0"-16,-7 7 1 16,-20-17-19-16,1 16-17 15,-13-2 1-15,2 9-2 16,-4 0-2-16,3 14-2 15,9-4 0-15,5 5 0 16,15 1 0-16,14-3 0 16,12-1 0-16,17-9 0 15,15-5 0-15,14-13 0 0,10-8 0 16,9-8 0-16,4-9 0 15,0-9 0-15,-7-5 0 16,-8-3 0-16,-7-4 0 16,-13 1 0-16,-8 2 0 15,-12 4 0-15,-8 11 0 16,-5 10 0-16,-10 16 0 15,-1 13 0-15,-9 18 0 16,-1 10 0-16,-1 9 0 16,7 3 0-16,9 0 0 15,13-7-7-15,21-9 0 16,7-18-5-16,34-10-3 15,-2-29 0-15,33 0-6 16,-13-29-5-16,24-1-3 16,-18-22-5-16,6-9-1 0,-12-13 6 15</inkml:trace>
  <inkml:trace contextRef="#ctx0" brushRef="#br1" timeOffset="35693.0415">13956 6331 90 0,'-1'-56'41'0,"-6"29"-2"16,-20 15 1-16,4 42-14 15,-23 12-18-15,7 20-1 16,-3 15-3-16,0 13-4 15,4 11 0-15,5 5 0 16,4 0 0-16,9-3 0 16,6-8 0-16,2-8 0 15,8-13 0-15,4-16 0 16,4-15 0-16,2-16 0 15,3-16 0-15,2-16 0 0,1-12 0 16,2-13 0-16,5-12 0 16,1-5 0-16,5-5 0 15,2 7 0-15,3 7 0 16,0 11 0-16,3 9 0 15,2 11 0-15,1 19 0 16,0 9 0-16,-1 9 0 16,-2 2 0-16,-1 0 0 15,-6 0 0-15,-5-2 0 16,-13-1-3-16,-12-4 1 15,-13-6 2-15,-16-3 0 16,-9-2 0-16,-15-2-1 16,-9-7-1-16,5-1-2 15,0-12-4-15,18 1-3 0,0-21-1 16,35 2-4-16,2-26-2 15,40 7-7-15,-2-35-3 16,35 3-5-16,7-16 0 16,17-10 2-16</inkml:trace>
  <inkml:trace contextRef="#ctx0" brushRef="#br1" timeOffset="35910.0539">14498 6360 78 0,'-24'41'44'15,"-15"3"-4"-15,4 21 4 16,-12-6-14-16,20 16-23 15,-8 5-2-15,6 1 2 16,5 2-7-16,9-3 0 16,8-5-3-16,9-15-4 0,12-4-5 15,-6-23-5-15,17-4-3 16,-9-28-9-16,21 0-8 15,-12-20-4-15,12-4 2 16,-10-12 4-16</inkml:trace>
  <inkml:trace contextRef="#ctx0" brushRef="#br1" timeOffset="36270.0745">14531 7004 104 0,'1'21'41'0,"-6"-9"0"15,17 6 0-15,-12-18-27 16,21 14-10-16,2-15 0 15,6-4-2-15,-1-8 0 0,5-5 0 16,-2-7-2-16,-3-9 0 16,-3-2 0-16,-8-1 0 15,-10-1 0-15,-11 5 0 16,-8 9 0-16,-13 11 0 15,-8 16 0-15,-7 17 0 16,-5 15 0-16,2 14 0 16,5 11 0-16,10 1 0 15,11-1 0-15,11-7 0 16,20-7 0-16,13-18-3 15,23-8-8-15,2-28-4 16,22-2-1-16,-8-28-1 16,27 8-6-16,-16-28-11 15,12-1-6-15,-11-8 1 0,-12-6 6 16</inkml:trace>
  <inkml:trace contextRef="#ctx0" brushRef="#br1" timeOffset="37239.1299">2826 8871 82 0,'13'-14'35'15,"-14"-3"0"-15,1 17-5 0,-32-7-22 16,-8 17 0-16,-19 5 1 16,-8 19-1-16,-16 12-2 15,2 19 0-15,-8 8 0 16,9 13-1-16,4-3-1 15,20 4-1-15,18-4-1 16,21-5-1-16,25-15-1 16,21-14-2-16,30-16-1 15,16-19-3-15,19-5-4 16,2-27-11-16,26 4-13 15,-18-25-5-15,7 3 0 16,-16-15 0-16</inkml:trace>
  <inkml:trace contextRef="#ctx0" brushRef="#br1" timeOffset="37840.1643">3129 9236 108 0,'-39'-11'38'0,"7"17"2"16,-13 1-1-16,10 12-34 16,-3 7 0-16,3 10-2 15,5 4 0-15,8 4 0 16,6 3-1-16,13 0-1 15,9-6 0-15,10-4 0 16,10-10-1-16,7-9 0 16,8-12 0-16,4-7 0 15,1-10-1-15,-3-9 1 16,-3-6-1-16,-3-4 0 15,-7-6 1-15,-6 0-1 0,-4-1 1 16,-3 2 0-16,-4-1 0 16,1 2 0-16,0 6 0 15,-1 6 0-15,4 4 1 16,0 7-1-16,2 5 0 15,3 6 0-15,-1 7 0 16,0 7 1-16,-5 7-1 16,-1 5 0-16,-6 7 1 15,-5 4-1-15,-6 6 0 16,-6 2 1-16,-3 1-1 15,-7-2 0-15,4-6 1 16,1-6-1-16,1-9-1 16,5-12 1-16,7-11 0 15,7-22 0-15,5-9 0 16,6-10 0-16,6-6 0 0,2-3 0 15,1 2 0-15,-4 5 0 16,0 11 0-16,-3 11 0 16,-8 12 1-16,-1 17-1 15,-4 9 0-15,-2 12 0 16,0 7 0-16,0 6 1 15,5 1-2-15,1-3-1 16,11-6-4-16,-2-21-9 16,26-2-6-16,-7-36-4 15,33 0-4-15,-12-39-5 16,21-5-8-16,-2-23 3 15,2-5 3-15</inkml:trace>
  <inkml:trace contextRef="#ctx0" brushRef="#br1" timeOffset="38014.1742">4436 8607 94 0,'-12'4'41'0,"-20"13"1"15,2 31-2-15,-9 3-23 16,-2 30-13-16,4 12 0 16,8 11-3-16,5 8 1 15,2-6-5-15,13 2-4 16,-4-22-11-16,22 4-14 16,-12-34-7-16,12-10-1 15,-6-29-1-15</inkml:trace>
  <inkml:trace contextRef="#ctx0" brushRef="#br1" timeOffset="38195.1846">4060 9171 125 0,'-15'-17'41'0,"15"17"0"15,0 0-1-15,25-8-38 16,9 4-3-16,8-4-5 16,18 10-12-16,-7-18-8 15,18 12-15-15,-5-10 0 16,10 8-2-16,-6-9 0 15</inkml:trace>
  <inkml:trace contextRef="#ctx0" brushRef="#br1" timeOffset="38765.2172">4947 9153 66 0,'0'0'38'15,"19"20"0"-15,-24-2 1 16,10 21-13-16,-20-7-19 15,3 14 0-15,-6-4-2 16,0 3 0-16,1-8-2 16,4-6 0-16,4-12-1 15,5-8-1-15,4-11-1 16,10-20 0-16,5-8-1 0,3-7 1 15,5-9 0-15,2-5-1 16,-3 0 1-16,-1 0 0 16,-3 7 0-16,-3 6 0 15,-3 8 0-15,-4 8 0 16,0 6 1-16,-8 14-1 15,21-7 0-15,-8 9 0 16,0 2 0-16,6-1 1 16,3 3-1-16,3-2-1 15,2-1 1-15,0 2 0 16,2 1 0-16,1 0 0 15,-1-3 0-15,-1 1 0 16,-2-1 0-16,3-3 0 0,-2-3-1 16,-1-4-1-16,2-1-2 15,-6-7-6-15,7 16-10 16,-21-17-4-16,13 18-11 15,-21-2-5-15,0 0 0 16,-15 19 1-16</inkml:trace>
  <inkml:trace contextRef="#ctx0" brushRef="#br1" timeOffset="39200.2421">5718 9132 104 0,'0'0'39'16,"-32"-5"1"-16,16 18-4 15,-20-3-32-15,1 12 1 16,-9 9-1-16,7 12 1 15,-6 3-1-15,11 6 0 16,7-2-1-16,12-5-1 16,14-6 0-16,17-10-1 15,15-14 1-15,13-11-2 16,8-14 0-16,7-6 0 15,-1-13-2-15,-3-6 1 16,-10-5 1-16,-9-5-1 16,-14 0 1-16,-14 0-1 0,-10 5 1 15,-10 3-1-15,-12 3 0 16,-3 10 0-16,-2 8-1 15,1 5-1-15,5 16-2 16,5-3-7-16,16 23-6 16,0-25-6-16,14 35-5 15,-2-22-11-15,20 3-1 16,4-15 2-16</inkml:trace>
  <inkml:trace contextRef="#ctx0" brushRef="#br1" timeOffset="39471.2576">6458 8509 115 0,'-7'-56'40'0,"2"23"1"16,-18 7-10-16,6 28-28 15,-4 22 2-15,-2 29-2 16,-3 21 1-16,-2 21-2 15,-3 17 0-15,2 6-1 16,7 5 1-16,8-5-2 16,8-10-1-16,8-21-1 15,14-14-4-15,1-39-9 16,28-9-8-16,-15-50-5 15,26-5-14-15,-6-33 1 16,7-11-1-16,-9-20 3 16</inkml:trace>
  <inkml:trace contextRef="#ctx0" brushRef="#br1" timeOffset="39659.2683">6773 8493 86 0,'-14'0'42'16,"-3"38"2"-16,-17 18-2 16,2 34-10-16,-8 4-28 15,3 10-2-15,6-1 1 16,7-1-3-16,7-9-4 15,9-18-5-15,20 0-5 16,-9-33-6-16,24 6-7 16,-12-34-11-16,15-2-5 15,0-19-1-15,11-5 4 16</inkml:trace>
  <inkml:trace contextRef="#ctx0" brushRef="#br1" timeOffset="40127.2951">7037 9259 101 0,'14'-12'38'0,"11"5"0"16,-11-12-6-16,11 5-30 15,6-6 0-15,2 6-1 16,1-4 0-16,3-2 0 0,-7 3 0 15,3 0 0-15,-9-3 0 16,-5-1 0-16,-6-2 0 16,-9-1 0-16,-13-1 0 15,-3 5 0-15,-10 0 0 16,-9 12 1-16,-6 6 0 15,-3 12 0-15,-5 13 0 16,2 11 0-16,4 7 0 16,8 8 0-16,5-2 0 15,13 2-2-15,12-9 0 16,14-5-2-16,19-11-2 15,12-17-6-15,28 4-4 16,-1-27-6-16,34 13-12 16,-4-22-8-16,17 5-1 0,-4-13 2 15,4 7 2-15</inkml:trace>
  <inkml:trace contextRef="#ctx0" brushRef="#br1" timeOffset="40636.3242">8059 8991 103 0,'0'0'39'16,"-29"-23"2"-16,9 28-8 0,-24-11-27 16,2 13-1-16,-9 2-1 15,5 13-1-15,0 7 0 16,5 7 0-16,11 3-2 15,10 0 0-15,15-1 0 16,13-6-1-16,14-5 1 16,11-13-1-16,11-13 0 15,10-14 1-15,7-13-1 16,2-10 0-16,0-16 1 15,-3-7-1-15,-4-7 1 16,-4-9-1-16,-8 0-1 16,-9-3 1-16,-11 5-1 0,-6 10 1 15,-14 12-1 1,-7 17 1-16,-12 21-1 0,-8 27 1 15,-6 24 2-15,-6 24-2 16,-1 18 1-16,5 12-2 16,4 7-1-16,6-7-7 15,20 4-3-15,1-30-4 16,31 6-5-16,-5-40-11 15,35-1-9-15,1-27-2 16,16-14 3-16</inkml:trace>
  <inkml:trace contextRef="#ctx0" brushRef="#br1" timeOffset="41581.3783">9789 8480 82 0,'10'-26'35'15,"-1"6"1"-15,-8-1-8 16,-1 21-23-16,0 0-1 0,0 0 0 16,0 26-1-16,1 12 0 15,2 9 1-15,3 15-1 16,3 8 0-16,1 11-1 15,2 4 1-15,4 1-1 16,2-6 0-16,3-8 0 16,2-15-1-16,1-13 1 15,2-20 0-15,4-18-1 16,4-26 0-16,2-17 0 15,1-16 1-15,1-13-2 16,-3-9 0-16,1-7 0 16,-3 2-2-16,-7 1 1 15,-2 9-2-15,-5 10-1 16,-5 17-2-16,-7 6-5 0,10 28-13 15,-12-1-15-15,8 20 1 16,-1 3-2-16,10 10 3 16</inkml:trace>
  <inkml:trace contextRef="#ctx0" brushRef="#br1" timeOffset="42531.4326">10846 8714 100 0,'-40'1'38'0,"3"18"-1"15,-16-9-6-15,2 21-25 16,-6 3 0-16,5 12-1 15,2-1-2-15,11 1 0 16,15-3-1-16,13-6 0 16,16-11-1-16,20-12 0 15,19-9 0-15,14-16-1 16,10-8 0-16,1-9 0 15,1-8 0-15,0-4 0 16,-10 1 0-16,-11-1-1 16,-11 2 0-16,-15 5 1 15,-9 4-1-15,-6 6 1 16,-12 6-2-16,-5 12 3 0,-6 7-1 15,-4 9 0-15,0 12 2 16,0 5-2-16,5 5 1 16,5 4-1-16,9 0 2 15,7-5-2-15,11-4 0 16,11-5 0-16,7-9 0 15,11-10 0-15,6-4 0 16,1-8-1-16,-2-2 1 16,-4-5 0-16,-10 0 0 15,-2-1 0-15,-15 4 0 16,-4 1 0-16,-17 11 0 15,0 0 0-15,0 0 0 16,-20 15 0-16,4 4 0 16,-4 4 0-16,1 6 0 15,4 1 0-15,1 1 0 0,6-4 0 16,4-6 0-16,6-9 0 15,10-9 0-15,4-12 0 16,5-8 0-16,3-9 0 16,3-5 0-16,-4-8 0 15,2-1 1-15,-7 1-1 16,-3 1 0-16,0 3 0 15,-5 8 0-15,-2 6 0 16,-3 9 0-16,-5 12 0 16,19-5 0-16,-5 10-1 15,6 6-1-15,3-2-1 16,10 4-2-16,3-9-4 15,14 10-9-15,-12-23-5 16,21 15-4-16,-18-21-9 0,9 4-3 16,-12-8 3-16,4 7 24 15,-16 1 16-15,-15-9 9 16,1 20 7-16,-21-9 4 15,9 9 10-15,-20 10 3 16,9 12 1-16,-16-6-22 16,9 12-13-16,-2 6-1 15,7 6 0-15,2 0-1 16,4-2-1-16,7-2-3 15,1-12-5-15,19 7-16 16,-10-29-13-16,16-2-1 16,-6-20-1-16,12-5 0 15</inkml:trace>
  <inkml:trace contextRef="#ctx0" brushRef="#br1" timeOffset="42672.4407">11985 8502 90 0,'-21'-21'35'0,"21"21"0"16,-20-15-9-16,20 15-37 15,22 6-22-15,-1 3-1 16,19 8-2-16,3-2 0 16</inkml:trace>
  <inkml:trace contextRef="#ctx0" brushRef="#br1" timeOffset="43092.4647">12530 8704 106 0,'-29'8'39'0,"-16"-7"2"16,11 19-10-16,-14-4-25 16,6 12-1-16,-3-1 0 15,10 8-1-15,3-1-2 16,14 1 0-16,15-7-1 15,9-6 0-15,16-6-1 16,8-12 1-16,13-5-2 16,4-10 1-16,5-7 0 15,-4-7 0-15,-3-1 0 16,-2-4 0-16,-8 0 0 0,-9-2 0 15,-4 5-2-15,-9 4 2 16,-4 5 0-16,-9 18 0 16,0 0-1-16,0 0 1 15,5 22-1-15,-11 6 1 16,1 4 0-16,1-2-3 15,8 4-2-15,6-15-4 16,17 3-9-16,-3-29-4 16,28 7-6-16,-6-23-11 15,22-9-2-15,1-12 3 16</inkml:trace>
  <inkml:trace contextRef="#ctx0" brushRef="#br1" timeOffset="43583.4928">13442 8125 86 0,'4'-31'39'0,"-17"8"1"15,2 24 0-15,-21 8-32 16,12 24-2-16,-12 12 0 16,3 19-1-16,-5 12-2 15,2 12 0-15,-1 3 0 16,8 1-1-16,3-2 0 15,3-6-1-15,5-12 1 16,6-12-1-16,5-14 0 16,5-15-1-16,1-16 0 15,-3-15 0-15,21-10-1 16,-5-10 0-16,0-8 1 15,6-7-1-15,3-6-1 16,3 0 1-16,1 6-1 0,1 9 2 16,-1 8 0-16,0 14 0 15,-3 7 0-15,-4 12 0 16,-2 9 1-16,-1 6-1 15,-4 5 1-15,-5 1-1 16,-3 1-1-16,-6-5 1 16,-6-2 0-16,-11-2 0 15,-6-4 0-15,-9-6 0 16,-7 0 0-16,-10-8 1 15,1-3-2-15,-6-7-1 16,7-1-3-16,-1-18-9 16,22 11-5-16,-13-23-4 15,34 11-5-15,-8-21-6 16,23 1-9-16,6-12 3 0</inkml:trace>
  <inkml:trace contextRef="#ctx0" brushRef="#br1" timeOffset="44015.5175">14024 8153 97 0,'-13'14'38'15,"-13"5"2"-15,9 24-9 16,-13 5-27-16,5 15 0 16,-4 7 1-16,8 14-2 15,-3 4 0-15,4 4-1 16,8 3 0-16,2-14-3 15,12-3-1-15,0-21-9 16,23 4-14-16,-13-29-15 0,22-6 0 16,-7-20 0-16,12-6 0 15</inkml:trace>
  <inkml:trace contextRef="#ctx0" brushRef="#br1" timeOffset="44420.5407">13994 8799 78 0,'-4'11'38'0,"4"-11"1"16,3 21 0-16,8-20-23 16,13 6-11-16,8-6-1 15,12-1 0-15,7-6-1 0,10-3 0 16,0-8-1-16,-1-3 0 15,-3-4-2-15,-6-3 0 16,-13-3 0-16,-9-1 0 16,-15 0-1-16,-10 2 2 15,-19 7-2-15,-11 9 1 16,-12 7 1-16,-10 14 0 15,-6 10 2-15,-5 18-1 16,-1 6 1-16,5 9-1 16,11 4 1-16,10 1-1 15,21-5 0-15,17-7-1 16,24-12-2-16,17-15 0 15,20-7-4-15,8-15-4 16,19 3-8-16,-16-26-6 0,16 15-6 16,-22-22-6-16,3 9-7 15,-17-7-1-15,-3-2 3 16</inkml:trace>
  <inkml:trace contextRef="#ctx0" brushRef="#br1" timeOffset="50499.8884">2650 10812 33 0,'20'-30'31'16,"-10"2"2"-16,-6 7 0 16,-17 1-17-16,-2 15-8 15,-22-1 1-15,6 20 3 16,-23-1 0-16,8 24-3 15,-11 5-4-15,9 14-1 16,1 8 0-16,15 12-3 16,10 2 1-16,15 4-2 0,20-7 0 15,19-9 0-15,18-11 1 16,18-17 0-16,6-20 0 15,12-19 0-15,1-21 0 16,-3-14 0-16,-7-14-1 16,-15-10 0-16,-14-6 0 15,-21-6 1-15,-20 7-2 16,-23-1 1-16,-13 11-2 15,-12 0 0-15,-6 13-4 16,-7-2-8-16,16 24-10 16,-9 2-12-16,27 14 0 15,7 3-1-15,22 15 2 16</inkml:trace>
  <inkml:trace contextRef="#ctx0" brushRef="#br1" timeOffset="50930.913">3285 11198 47 0,'0'0'35'16,"-14"5"2"-16,14-5 0 15,-13-13-14-15,13 13-14 16,-14 14-2-16,7 4-2 15,-6 4 1-15,3 13-2 16,0 0 0-16,-1 6-1 16,3-4-1-16,8 1 0 15,8-13 0-15,11-11-1 0,13-16-1 16,12-13 1-16,9-17-1 15,8-10 1-15,0-7-1 16,1-5 0-16,-7 1 0 16,-11 4 0-16,-5 11 1 15,-16 10-2-15,-14 15 1 16,-9 13 0-16,-9 15 0 15,-5 11 0-15,-5 7-1 16,4 6 0-16,6 3-1 16,7-7-1-16,13-4-2 15,8-21-6-15,32 2-11 16,-6-32-17-16,30-4 0 15,-1-25-1-15,13 1 1 0</inkml:trace>
  <inkml:trace contextRef="#ctx0" brushRef="#br1" timeOffset="51116.9237">4422 10524 65 0,'-13'0'39'16,"-16"19"-1"-16,0 35 0 16,-14 10-13-16,6 21-19 15,-8 11-2-15,6 9-2 16,7-3-1-16,10-2-3 15,8-12-2-15,10-17-4 16,20-7-11-16,-8-28-16 16,13-12-3-16,-4-21-2 15,1-10 1-15</inkml:trace>
  <inkml:trace contextRef="#ctx0" brushRef="#br1" timeOffset="51288.9335">4034 11092 93 0,'-15'-6'40'0,"4"-1"1"16,11 7-2-16,24-11-35 15,13 3-2-15,14-6-3 16,9-8-3-16,24 4-12 16,-9-24-5-16,26 9-16 15,-13-11 0-15,6-1-3 16,-12-9 1-16</inkml:trace>
  <inkml:trace contextRef="#ctx0" brushRef="#br1" timeOffset="51484.9447">4979 10504 92 0,'-23'32'40'16,"-10"8"2"-16,0 19-2 15,-12 5-27-15,9 10-11 16,-3 3 1-16,4 5-2 16,11-4 0-16,9-5-3 15,10-7-1-15,11-16-4 16,26-6-7-16,-5-29-8 15,28 4-9-15,-13-30-8 16,19-5-3-16,-7-18 3 16</inkml:trace>
  <inkml:trace contextRef="#ctx0" brushRef="#br1" timeOffset="51665.9551">5162 10963 108 0,'-14'18'40'0,"-13"4"1"16,10 21-9-16,-4-1-29 15,2 1-1-15,5 2-2 16,7 3 0-16,7-6-3 15,7-12-3-15,12 1-8 16,-8-29-8-16,23 2-17 16,-13-20 0-16,11-2-2 15,-9-21 2-15</inkml:trace>
  <inkml:trace contextRef="#ctx0" brushRef="#br1" timeOffset="51783.9618">5180 10772 106 0,'-29'-35'35'0,"1"6"-14"16,5 10-29-16,5 8-27 15,4 11-4-15,14 0 0 16</inkml:trace>
  <inkml:trace contextRef="#ctx0" brushRef="#br1" timeOffset="52876.0243">5486 11048 57 0,'27'26'39'0,"1"-14"0"16,15 1-1-16,-2-18-12 16,14 4-22-16,3-11 0 15,3-5-2-15,-5-6 0 16,-2-3-1-16,-13-5 1 15,-12 0 0-15,-15 1-1 16,-16 2 2-16,-18 5-3 16,-12 6 2-16,-12 6 0 15,-14 16 0-15,-8 7-2 16,3 12 0-16,1 6 1 15,11 9-1-15,13 2 2 0,18 1-2 16,22-5 0-16,22-5 0 16,22-9 1-16,17-10 0 15,17-10-1-15,8-9 0 16,5-5 1-16,-4-5-1 15,-8-5 0-15,-11 0 0 16,-12 0 0-16,-15 4 1 16,-16 3-1-16,-12 5 0 15,-15 9 0-15,0 0 0 16,-16 19 0-16,-2 6 0 15,-4 7 0-15,1 5 0 16,0 7 0-16,6-1 0 16,5-2 0-16,4-5 0 15,7-10 0-15,9-13 0 0,4-14 0 16,5-11 0-16,4-12 0 15,1-10 0-15,-3-6 0 16,1-5 0-16,-5-1 0 16,-1 1 0-16,-7 5 1 15,5 5-1-15,-4 5 0 16,-1 8 2-16,9 3-2 15,6 3 2-15,9 2-1 16,6 2 2-16,12 0-3 16,8-2 2-16,8-1-2 15,6-1 1-15,-2 2-1 16,-6-1 0-16,-9 3-1 15,-13 1 1-15,-14 3 1 0,-15 2-1 16,-14 6 0-16,-28 5 0 16,-5 4 0-16,-10 5 1 15,0 1-1-15,0 5 0 16,6 3 0-16,9-1-2 15,12-1 2-15,13 0-2 16,13-4 2-16,13-2-2 16,11-1 2-16,5-2-1 15,-1 2 1-15,-2 0 1 16,-3 6 0-16,-15 1-1 15,-11 8 1-15,-17 2 0 16,-15 6 0-16,-14-2 0 16,-10 3-1-16,-6-1 0 15,-1-4-1-15,-2-8-4 0,17-3-6 16,-1-23-4-16,22 2-2 15,1-30-5-15,30 7-5 16,-7-29-8-16,21 1-9 16</inkml:trace>
  <inkml:trace contextRef="#ctx0" brushRef="#br2" timeOffset="270350.4631">7715 3007 77 0,'0'0'34'0,"17"2"-1"15,3-4 1-15,3-7-29 16,9 5 0-16,3-6-2 15,7 3 0-15,4-1-1 16,-2 4-1-16,1 1-1 16,-5 3 0-16,-3 4-2 15,-7-3-1-15,-1 9-6 0,-18-11-21 16,13 9-3-16,-14-13 0 15,4 3-2-15</inkml:trace>
  <inkml:trace contextRef="#ctx0" brushRef="#br2" timeOffset="271200.5117">9128 2854 71 0,'3'-10'34'16,"-4"-11"0"-16,1 7 0 16,-11-12-28-16,4 4 0 15,-8-4 0-15,1 8-1 0,-11 1-1 16,0 14 1-16,-9 6-1 15,0 12 0-15,-3 8 0 16,-1 12-1-16,4 6-1 16,2 7 0-16,7-2 0 15,6-2 0-15,12-4-2 16,11-8 1-16,14-15 0 15,14-17-1-15,12-19 1 16,15-12-1-16,5-14 0 16,5-11 1-16,-1-2-1 15,-3 2 1-15,-13 6 0 16,-10 12-1-16,-16 16 0 0,-14 21 1 15,-15 19-1-15,-11 20 0 16,-6 13 0-16,-3 7-1 16,7 8-3-16,3-10-6 15,21 6-26-15,7-29-3 16,29-5-1-16,5-24-1 15</inkml:trace>
  <inkml:trace contextRef="#ctx0" brushRef="#br2" timeOffset="274788.717">10374 2034 82 0,'0'0'35'0,"-7"-13"-1"16,7 13-9-16,0 0-23 15,-4 20 1-15,4 3-1 16,4 14 0-16,1 15-1 15,1 13 0-15,2 12 0 16,1 12 0-16,2 3-1 16,-7-1 0-16,6 5-6 15,-15-23-15-15,8 0-12 16,-12-19 1-16,7-9-3 15,-9-19 0-15</inkml:trace>
  <inkml:trace contextRef="#ctx0" brushRef="#br2" timeOffset="274987.7284">10177 2715 89 0,'-26'-13'36'0,"15"17"-1"16,1-12 2-16,10 8-34 15,20-2-1-15,6-6-1 16,14-6 0-16,11-9-4 15,15 1-5-15,-5-18-28 16,22 3 2-16,-6-14-2 16,5 6 0-16</inkml:trace>
  <inkml:trace contextRef="#ctx0" brushRef="#br2" timeOffset="275389.7514">10911 1926 80 0,'-14'-11'35'16,"14"11"1"-16,-15 19 0 15,10 5-29-15,0 3-3 16,4 13-1-16,-3 7 0 16,1 17 0-16,-2 7 0 15,-1 3 0-15,-2 5 0 16,1 5 0-16,-4-4-1 15,3-5 0-15,2-10-1 16,4-12 1-16,4-15-1 0,7-12-1 16,6-14 0-16,8-14 0 15,6-15 1-15,5-7-1 16,1-6 0-16,0-4 0 15,0-2 0-15,-4 2-1 16,-4 5 1-16,-4 9-1 16,-9 12 0-16,-4 11 1 15,-5 13 1-15,-3 10 0 16,0 4-1-16,-2 6 1 15,0 2-2-15,4-2-1 16,6-3-3-16,0-11-4 16,21 3-26-16,-10-24-2 15,16 3 0-15,-4-18-1 16</inkml:trace>
  <inkml:trace contextRef="#ctx0" brushRef="#br2" timeOffset="275588.7627">11573 2433 85 0,'-9'-14'34'15,"4"32"1"-15,-12 1 1 16,8 16-31-16,-9 6-2 16,3 5 0-16,6-1-1 15,4 2-1-15,5-4-4 16,0-16-17-16,19 3-15 15,-5-17 0-15,11-3-1 16,-5-23 0-16</inkml:trace>
  <inkml:trace contextRef="#ctx0" brushRef="#br2" timeOffset="276073.7905">11647 2134 91 0,'0'0'36'16,"0"0"-1"-16,0 0 0 15,0 0-35-15,7 13 0 16,5-4-1-16,7 2 1 16,0 1 0-16,3 3 0 15,-2 6 1-15,1 7-1 16,-2 2 1-16,-2 7 1 15,-5 2 0-15,-5 4 1 0,-4 3-1 16,-3-2 2-16,-3-4-1 16,1 0 1-16,-3-6-2 15,1-8 1-15,0 0-2 16,3-8 1-16,0-8-1 15,1-10-1-15,14-1 0 16,-4-10 1-16,7-10-2 16,0-6 1-16,1-6 0 15,6-4 0-15,-5-3 0 16,2 4 0-16,-5 4 0 15,-2 4-1-15,-3 12 2 16,-11 16-1-16,15-6 0 16,-15 6 0-16,18 27-1 15,-6-7 0-15,5 6-2 0,6-2-2 16,11 5-3-16,-5-18-15 15,18 12-13-15,-6-17-1 16,8 8-1-16,-8-19 1 16</inkml:trace>
  <inkml:trace contextRef="#ctx0" brushRef="#br2" timeOffset="276523.8162">12478 2386 83 0,'-5'-17'37'16,"-19"-5"0"-16,6 22-3 15,-13-6-22-15,6 19-3 16,-4 4-3-16,1 12-3 15,4 3-1-15,4 5 0 16,7 0 0-16,12-4-1 0,12-5 0 16,4-8 1-16,11-9-1 15,7-10 0-15,4-10 0 16,2-7-1-16,2-10 0 15,-6 0 0-15,-6-6 0 16,-4 3-1-16,-5 3 2 16,-6 6-1-16,-5 10 0 15,-9 10 0-15,1 19-1 16,-7 13 2-16,-8 22-1 15,-3 16 1-15,-4 14-2 16,-1 15 2-16,-6 10-1 16,2 4 0-16,-2-3 0 15,0-6 0-15,5-15 0 0,2-16-1 16,1-11 2-16,1-22-1 15,-2-14 0-15,-4-15 0 16,6-17 0-16,-4-8-2 16,1-13 0-16,-2-15-1 15,8-11-2-15,1-20-9 16,22 4-21-16,-6-16-2 15,21 10-1-15,-1-14 0 16</inkml:trace>
  <inkml:trace contextRef="#ctx0" brushRef="#br2" timeOffset="276907.8382">13664 1926 91 0,'16'-28'38'0,"-9"-3"0"15,7 19 1-15,-14 12-37 16,0 0 0-16,-7 32 0 15,0 7-1-15,-8 11 1 0,-2 16-2 16,2 9 0-16,-4 11 0 16,4-1 0-16,3-4-3 15,8-1-3-15,-7-17-27 16,23 3-3-16,-7-26 1 15,12-9-4-15</inkml:trace>
  <inkml:trace contextRef="#ctx0" brushRef="#br2" timeOffset="277091.8487">13502 2412 102 0,'-18'-11'37'0,"18"11"3"15,0 0-4-15,24-17-34 0,8-2 0 16,16-5-4-16,9-3-2 15,2-20-15-15,15 10-18 16,-5-14 0-16,5 8-2 16,-10-14 1-16</inkml:trace>
  <inkml:trace contextRef="#ctx0" brushRef="#br2" timeOffset="277458.8697">14241 1734 104 0,'-30'33'40'16,"3"16"0"-16,-11 0 0 15,0 12-36-15,7 2-1 16,1 14 0-16,3 3-1 0,1 5-1 16,2-3 0-16,6-6 0 15,6-6 0-15,5-8 0 16,8-13-1-16,8-14 1 15,6-19-1-15,11-16 0 16,4-14 0-16,6-13-1 16,-1-10 1-16,3-5 0 15,-2-4 0-15,-7 1-1 16,-3 5 2-16,-2 10-1 15,-8 12 0-15,-3 16 0 16,-4 11 0-16,-3 11 0 16,2 15-1-16,-1 0-1 15,11 7-1-15,1-9-2 16,19 12-12-16,-10-26-20 15,27 5-3-15,-6-23 1 0,17 4-1 16</inkml:trace>
  <inkml:trace contextRef="#ctx0" brushRef="#br2" timeOffset="277826.8908">14854 2344 96 0,'-14'-20'39'0,"-14"-6"1"16,4 19-1-16,-17 4-34 15,5 17 0-15,-8 6-1 16,-1 16-1-16,-3 8 0 15,4 3 0-15,4 2-2 16,11-3 2-16,11-5-2 16,13-12 1-16,14-10-2 15,14-16 2-15,15-11-2 0,7-8 0 16,7-13 0-16,-1-8 0 15,1-10 0-15,-5 0-1 16,-7-3 1-16,-4 2-1 16,-11 10 2-16,-9 5-2 15,-5 11 1-15,-11 22 0 16,0 0-1-16,-6 20 1 15,-3 13-2-15,-3 4 0 16,8 6-1-16,-1-4-2 16,14 4-5-16,-1-28-12 15,27 7-16-15,-5-30 0 16,27-9-2-16,0-22 1 15</inkml:trace>
  <inkml:trace contextRef="#ctx0" brushRef="#br2" timeOffset="278009.9012">15483 1776 102 0,'-39'58'39'16,"0"18"0"-16,-5 1 0 15,14 6-36-15,4 0-4 16,4-7-5-16,20 2-26 15,-6-23-7-15,16-1 1 16,-2-23-2-16</inkml:trace>
  <inkml:trace contextRef="#ctx0" brushRef="#br2" timeOffset="278178.9109">15251 2076 119 0,'4'-20'41'0,"12"15"0"16,0-8-6-16,8 6-34 15,16 2-5-15,-2-16-26 16,22 14-9-16,-3-9-1 16,17 7-2-16</inkml:trace>
  <inkml:trace contextRef="#ctx0" brushRef="#br2" timeOffset="278725.9422">16466 2088 86 0,'-30'-12'38'0,"2"12"0"16,-14-5 1-16,14 12-33 15,-18 3 0-15,5 10-2 16,-2 5-1-16,3 9-1 16,5 0 0-16,7 8-1 15,14-4-1-15,8 2 0 0,17-7-1 16,11-8-1-16,17-7-4 15,12-19-6-15,21 12-25 16,-6-25 0-16,21 8 0 16,-10-21-2-16</inkml:trace>
  <inkml:trace contextRef="#ctx0" brushRef="#br2" timeOffset="279409.9813">16901 2124 85 0,'-5'-10'37'0,"-16"-6"1"15,4 13 0-15,-14-5-28 16,2 13-5-16,-8 3-1 15,2 7-1-15,-6 4 0 0,3 13-1 16,-1-1-1-16,3 7 1 16,10-2-1-16,7 0 0 15,9-4 0-15,9-5-1 16,15-11 0-16,13-11 1 15,8-12-1-15,10-10 0 16,0-7 0-16,5-10 1 16,-3-3-1-16,0-2 1 15,-8 3-1-15,-9 3 1 16,-8 9-1-16,-8 4 1 15,-7 8-2-15,-7 12 1 16,0 0 0-16,-15 27 0 16,4-5-1-16,2 7 0 15,2-2-2-15,5 5 0 0,7-5-1 16,6-11-3-16,18 2-4 15,-6-29-14-15,24 11-13 16,-9-20 1-16,14 3 1 16,-16-15 22-16,10 8 7 15,-11-1 6-15,-11-3 7 16,-1 20 16-16,-18-12 12 15,-5 20 1-15,0 0 0 16,-14 7-21-16,-9 3-5 16,3 14-3-16,-3-1-2 15,1 5-2-15,5 1 0 16,3 1 0-16,6-7 0 15,7-1-1-15,5-9 0 16,5-8 0-16,10-9 0 16,5-11 0-16,5-8 0 0,4-5 0 15,0-3 1-15,4-5-2 16,-1 2 1-16,-2 0 0 15,-5 10-1-15,-5 1 1 16,-4 9-1-16,-3 7 0 16,-6 7 0-16,-11 0 0 15,14 23-1-15,-14-2-3 16,9 14-9-16,-15-16-20 15,20 21-6-15,-11-16 0 16,15 8-3-16</inkml:trace>
  <inkml:trace contextRef="#ctx0" brushRef="#br2" timeOffset="280164.0244">18357 1548 85 0,'12'-9'37'16,"-12"9"-2"-16,2 18-5 16,-11 3-25-16,2 12-1 15,-5 7 0-15,3 12-2 16,-3 12 0-16,1 8-2 15,0 6 2-15,7-4-2 16,-1 0 1-16,3-6-1 16,4-9 0-16,1-8-1 0,3-15 1 15,3-10 0-15,4-12 0 16,-1-13 1-16,-1-11-1 15,1-9 1-15,0-4 0 16,-4-8 0-16,1-1 0 16,1-4 0-16,0 4-1 15,3-1 1-15,1 9-1 16,1 7 1-16,7 5-1 15,0 10 0-15,4 6 1 16,1 8-1-16,-2 3 1 16,-2 11-1-16,-2 0 0 15,-5 6 0-15,-10 2-1 0,-8 5 1 16,-11-2 0-16,-11 0 0 15,-8-2-1-15,-8-6 0 16,-3-3-3-16,-4-17-5 16,16 4-26-16,-7-29-1 15,15 4-2-15,9-17-2 16</inkml:trace>
  <inkml:trace contextRef="#ctx0" brushRef="#br2" timeOffset="280532.0455">18855 2167 88 0,'0'0'37'15,"7"18"0"-15,-7-18 0 16,15 7-36-16,7-5 0 15,6-5 0-15,5-3 0 16,2-2 0-16,2-9 1 16,-2-3-1-16,-3-6 0 15,-4 0 1-15,-12-4 0 16,-6 3 0-16,-15 2 0 15,-6 7 0-15,-13 6-1 16,-8 14 1-16,-9 10 0 16,-5 6-2-16,-1 10 2 15,4 8-3-15,6 1 2 16,9 2-1-16,16-4 0 15,18-9-3-15,29 4-11 0,4-25-23 16,35 3-1-16,9-19-2 16,22 0-1-16</inkml:trace>
  <inkml:trace contextRef="#ctx0" brushRef="#br2" timeOffset="281611.1072">20919 1294 46 0,'0'0'2'16,"-11"-11"-1"-16,-1 11-1 16,-1 4-28-16</inkml:trace>
  <inkml:trace contextRef="#ctx0" brushRef="#br2" timeOffset="284105.2499">20220 1944 93 0,'0'0'38'0,"-30"-18"1"16,11 22-4-16,-18 1-31 15,-5 13 0-15,-2 7 0 16,-1 9-2-16,-1 4-1 16,10 5 0-16,9-4-1 15,16-2 0-15,18-10-1 16,17-15-1-16,20-8-3 15,9-23-30-15,26-1-3 16,0-22 0-16,11-2-2 16</inkml:trace>
  <inkml:trace contextRef="#ctx0" brushRef="#br2" timeOffset="284489.2718">20831 1240 101 0,'-23'17'40'0,"-6"19"0"15,-3 16 0-15,0 4-34 16,-6 14-4-16,5 10 0 16,-6 2 0-16,5 7-1 15,-2-4 1-15,7-1-2 16,6-9 1-16,8-10-2 15,1-15 0-15,9-12 1 16,8-13 0-16,8-18-1 16,4-11 1-16,7-9 1 0,2-11-1 15,5-6 2-15,-2-1-2 16,3-2 2-16,-2 4-2 15,-4 5 2-15,0 9-2 16,-5 5 1-16,-6 14-1 16,2 11 0-16,-5 7-2 15,0 1-2-15,7 7-3 16,-6-8-8-16,21 12-20 15,-8-18-5-15,19 8 0 16,-4-19-1-16</inkml:trace>
  <inkml:trace contextRef="#ctx0" brushRef="#br2" timeOffset="284863.2932">21313 1903 103 0,'-31'-19'39'0,"1"18"1"15,-17-4 0-15,5 14-34 16,-9 4-2-16,0 12 0 15,2 2-2-15,5 10 0 16,5-2-1-16,11 5-1 16,9-4 0-16,17-2-1 15,14-5 1-15,12-11-1 16,13-9 1-16,9-6-1 15,9-10 2-15,1-6-1 16,2-7 0-16,-2-7 1 16,-7-1-1-16,-8-1 2 0,-7-1-2 15,-7 3 2-15,-12 5-2 16,-5 6 1-16,-8 7 0 15,-2 9 0-15,-12 8-2 16,1 8 0-16,-2 4-1 16,4 1-1-16,5 4-2 15,-1-3-3-15,13 7-4 16,-8-29-21-16,26 26-7 15,-4-24 2-15,15 5-2 16</inkml:trace>
  <inkml:trace contextRef="#ctx0" brushRef="#br2" timeOffset="285215.3133">21702 1981 78 0,'10'-13'38'16,"-13"1"-1"-16,3 12 2 16,-14-5-27-16,9 24-2 15,-13-2-5-15,7 9-1 16,-7 1-2-16,4 2-1 15,-1 0 0-15,5-2-1 16,2-4 1-16,7-9-1 16,1-14 0-16,16 5 1 15,2-16-1-15,6-6 0 16,5-8 1-16,3-3 1 15,2-8-1-15,0 5 0 16,-4-1 0-16,1 5 0 16,-8 5-1-16,-5 6 1 0,0 9-1 15,-8 4 0 1,1 8-1-16,-3 7 0 0,2 7-1 15,-1 0-3-15,6 8-2 16,-1-9-4-16,14 17-20 16,-8-16-8-16,12 7 1 15,-3-18-1-15</inkml:trace>
  <inkml:trace contextRef="#ctx0" brushRef="#br2" timeOffset="285689.3405">22389 1873 99 0,'-22'-19'38'15,"-1"15"1"-15,-17 0 0 16,8 13-28-16,-15 4-4 16,6 7-1-16,2 0-3 0,6 8 0 15,9 0-2-15,10-2-1 16,13 0 1-16,12-7-2 15,9-5 1-15,13-6-1 16,5-9 2-16,3-6-1 16,0-8 1-16,1 1 0 15,-8-5 0-15,-4 0 0 16,-8 2 0-16,-8 3 0 15,-14 14-1-15,0 0 0 16,0 0 0-16,-18 15 0 16,0 15 0-16,-7 9-1 15,-2 12 0-15,-1 12-1 16,0 8 1-16,0 6 0 0,0 0 0 15,6-4 1-15,-1-8 0 16,5-5 1-16,0-11-1 16,0-14 1-16,3-11 0 15,-2-14-1-15,0-6-1 16,3-13-2-16,0-9-1 15,3-14-2-15,7-1-4 16,-2-29-9-16,22 16-10 16,-11-19-11-16,23 11 2 15,-5-10-2-15,15 13 4 16</inkml:trace>
  <inkml:trace contextRef="#ctx0" brushRef="#br2" timeOffset="286064.3619">22597 1995 102 0,'10'-4'39'16,"2"-8"0"-16,12 7 0 15,-5-7-33-15,15 2-2 16,5-1-1-16,8-1-1 15,1-2-1-15,-1-1 0 16,-5-1 1-16,-3-1-2 16,-10 1 2-16,-7-1-2 15,-8 0 0-15,-13 4 1 16,-14 2-1-16,-4 8 0 15,-10 5 1-15,-6 7-1 16,-8 10 0-16,0 4 0 0,-1 6 2 16,5 3-2-16,12 2 0 15,13-2-1-15,15-6 1 16,16-5-2-16,20-11-1 15,14-10-2-15,24 5-11 16,-4-25-17-16,23 4-6 16,-8-12 2-16,6 5-3 15</inkml:trace>
  <inkml:trace contextRef="#ctx0" brushRef="#br2" timeOffset="286380.38">23470 1817 125 0,'-46'18'40'0,"-18"-5"3"15,10 16-5-15,-3-8-34 16,9 8 1-16,10-7-5 0,17 1 0 15,17-8 0-15,16-2 0 16,23-11 0-16,10-8 0 16,12-3 0-16,3-13 0 15,1-2 0-15,2-12 0 16,-6-2 0-16,-5-10 0 15,-8 0 0-15,-8 0 0 16,-10 10 0-16,-12 3 0 16,-12 13 0-16,-14 18 0 15,-11 17 0-15,-12 16 0 16,-11 19 0-16,-5 2-6 15,6 17-7-15,-11-8-8 16,21 17-9-16,-11-16-13 16,8 5 0-16,-7-7-3 0,-4 8 5 15</inkml:trace>
  <inkml:trace contextRef="#ctx0" brushRef="#br2" timeOffset="287125.4226">9630 3739 88 0,'10'1'36'0,"13"0"0"16,6-14 0-16,14-3-35 15,6-6 0-15,12-3 1 16,-1-8-1-16,2 0 1 15,-9 0 1-15,-9-1-1 16,-13 4 0-16,-17 4 1 16,-22 3-1-16,-14 8 1 15,-16 5-1-15,-10 10 1 16,-6 6-2-16,-2 8 0 0,5 8 0 15,4 8 0-15,10 4 0 16,13 9-1-16,16-4 0 16,18-1-1-16,15-4-1 15,13-10-2-15,26-1-6 16,-3-18-24-16,26 0-5 15,-2-18 2-15,15 0-2 16</inkml:trace>
  <inkml:trace contextRef="#ctx0" brushRef="#br2" timeOffset="287598.4497">10642 3427 104 0,'-34'-7'40'0,"5"20"0"16,-12-3-1-16,4 16-34 15,-3 5-2-15,7 7 0 16,1 2-1-16,12-1 0 15,6-4-1-15,10-6 0 16,13-12 0-16,15-13 0 16,13-16-1-16,9-11 0 15,8-10 0-15,3-9 0 16,1-3 0-16,-5-2 1 15,-9 6-2-15,-5 8 1 16,-9 10 0-16,-12 13-1 16,-18 10 1-16,13 33-1 15,-16 14 1-15,-9 21-1 16,-5 21 0-16,-5 14 1 0,-5 5 0 15,0 5-1-15,-4-3 0 16,-4-9 1-16,3-14 0 16,3-22 0-16,1-21 1 15,3-17-1-15,3-22 1 16,3-16-1-16,3-17 1 15,8-17 0-15,4-11-1 16,9-15 0-16,11-12-1 16,6-4-1-16,13 0-3 15,1-5-4-15,21 17-4 16,-11-10-8-16,27 28-13 15,-7-4-5-15,13 18-2 16,8 2 2-16</inkml:trace>
  <inkml:trace contextRef="#ctx0" brushRef="#br2" timeOffset="288446.4982">12048 2932 88 0,'-10'-5'36'16,"10"5"0"-16,-11 10 1 15,14 10-31-15,-13 6-2 16,5 16 1-16,-5 7-2 16,-1 14-2-16,-1 8 1 15,-3 6-1-15,-1 4-1 16,0-1-3-16,5-1-3 15,-5-23-17-15,15 1-13 16,-8-21 0-16,13-6-2 16,-4-30 1-16</inkml:trace>
  <inkml:trace contextRef="#ctx0" brushRef="#br2" timeOffset="288647.5097">11815 3433 98 0,'-18'-2'36'15,"-4"-3"2"-15,22 5-1 16,-9 13-33-16,9-13 0 15,27 8-2-15,2-8-2 16,8-4 0-16,10-3-3 16,12 2-3-16,-5-17-19 15,15 15-12-15,-9-8 0 16,2 8-2-16,-13-7 2 0</inkml:trace>
  <inkml:trace contextRef="#ctx0" brushRef="#br2" timeOffset="288981.5288">12296 3511 97 0,'-16'12'36'16,"15"5"2"-16,1-17-2 16,14 11-32-16,9-14-1 15,10-4 0-15,7-4 0 16,2-5-1-16,0-4 0 15,-5-3-1-15,-6-5 0 16,-6 2 1-16,-10-3-1 16,-9 5 0-16,-14 0-1 15,-4 6 2-15,-9 8-2 0,-4 8 1 16,-4 7 0-16,-2 13-1 15,-2 8 0-15,7 5 0 16,5 3 1-16,7-1-1 16,13 1 0-16,11-11-2 15,17-5-1-15,10-14-2 16,20 0-8-16,-1-22-13 15,25 7-12-15,-13-15 0 16,13 2 0-16,-13-9 1 16</inkml:trace>
  <inkml:trace contextRef="#ctx0" brushRef="#br2" timeOffset="289506.5588">13046 3266 94 0,'-12'9'37'0,"-11"-2"-1"16,9 15 1-16,-14-3-30 15,11 13-3-15,-2-1 0 16,3 4-1-16,-1 1-1 15,4-4 0-15,0-3 0 16,7-3-1-16,5-9 0 16,1-17 0-16,13 5-1 15,1-17 1-15,7-8-1 16,3-4 0-16,3-6 0 15,1-4 1-15,0-1-1 16,-3 2 0-16,-4 5 0 16,-4 6 1-16,-5 6-1 15,-12 16 1-15,15-12 0 0,-15 12-1 16,3 12 0-16,1 1 0 15,-1-2 0-15,2 5 0 16,4-2 0-16,6-2 0 16,2-9 0-16,9 0 0 15,2-7 1-15,5-5 0 16,0-6-1-16,0-3 1 15,0-4 0-15,-2 2 0 16,-3 1 0-16,-8-2-1 16,-2 9 1-16,-6 0-1 15,-12 12 0-15,16 3 0 16,-14 12-1-16,-3 8 1 15,-4 7 0-15,-3 7-2 16,3 3 1-16,-1-1-3 0,6 0-1 16,0-12-6-16,18 2-5 15,-5-29-9-15,25 7-14 16,-3-26 0-16,12 4-1 15,-4-16 3-15</inkml:trace>
  <inkml:trace contextRef="#ctx0" brushRef="#br2" timeOffset="290032.5889">13816 3246 100 0,'-9'13'38'0,"-11"-2"1"16,6 16-2-16,-7 4-31 16,6 6-2-16,1-1-1 15,4 5-1-15,-2 0 1 16,8-2-2-16,0-5 1 15,3-4 0-15,1-10-2 0,4-7 0 16,-4-13 0-16,18-8 0 16,-5-12 0-16,1-7 0 15,0-6 0-15,2-9 0 16,-2-4 0-16,-2-4 0 15,0 0 0-15,-2 3 1 16,3 3-2-16,-2 7 2 16,1 7-1-16,0 6 0 15,3 10 0-15,2 8 0 16,2 8 0-16,-1 4 0 15,0 7 1-15,-2-2-1 16,0 6 0-16,-4-2 0 16,-1 2 0-16,-7-1 0 15,-5 4 1-15,-4-1-1 0,-5 2 0 16,-2 3 0-16,-8-1 0 15,1 7 0-15,-6-1 0 16,2 5 0-16,-3 0 0 16,-6 5 0-16,1 6 1 15,-4 3-1-15,1 2 0 16,0 1 0-16,5 1 0 15,2-6-2-15,12-1-4 16,4-17-4-16,22-1-7 16,-11-27-6-16,44-1-11 15,-12-22-5-15,16-3-3 16,0-16 3-16</inkml:trace>
  <inkml:trace contextRef="#ctx0" brushRef="#br2" timeOffset="291070.6483">14158 3368 108 0,'0'0'38'0,"0"0"3"16,0 0-3-16,0 0-35 15,21-19 0-15,5 5-2 16,7-5 0-16,5-1 1 16,4-5-2-16,-1-1 1 15,0-4-1-15,-2 2 0 16,-8 1 1-16,-10-2-1 15,-7 6 0-15,-8 2 1 0,-11 5-1 16,-6 4 0-16,-12 10 0 16,-5 10 0-16,-7 8 1 15,0 11-1-15,-1 5 1 16,6 4 0-16,7 2 0 15,10 1-1-15,12-3 1 16,15-10 0-16,15-8-1 16,9-10 1-16,14-9-1 15,3-9 0-15,6-7 1 16,4-4-1-16,-5-3 0 15,-9 0 0-15,-8 2 0 16,-9 5 0-16,-10 3 0 16,-9 7 0-16,-15 7-1 15,1 13 1-15,-11 6 0 0,-3 5 0 16,-3 7-1-16,1 5 1 15,1 0 0-15,-1 1 0 16,6-4 0-16,3-8 0 16,5-6 0-16,1-19-1 15,14 6 1-15,-4-19-1 16,2-6 1-16,2-11 0 15,3-5-1-15,-2-3 1 16,4-2-1-16,-4 2 2 16,-2 4-1-16,6 4 0 15,-4 7 0-15,4 6 0 16,4 9 0-16,3 3 0 15,6 6 0-15,5 4 0 16,1 2 0-16,4 1 0 0,-2 0 0 16,-2 0 0-16,-4-2 0 15,-7-2 0-15,-9-1 0 16,-18-3 0-16,12-6 0 15,-12 6 1-15,-15-16-1 16,0 8 0-16,-5 1 0 16,-4 4 0-16,-4 6 0 15,-5 8 0-15,-1 9 1 16,-3 8-1-16,3 8 1 15,3 5-1-15,9 0 1 16,6 0 0-16,13-4 0 16,14-11 0-16,11-11-1 15,14-13 0-15,9-11 1 0,3-13 0 16,5-11-1-16,-1-11 0 15,-3-7 0-15,-6-2 1 16,-7 5-1-16,-10 2 0 16,-9 10 1-16,-9 8-1 15,-8 12 0-15,0 16 0 16,-18 17-1-16,4 11 1 15,0 6 0-15,2 4-2 16,6 0 0-16,6-3-2 16,17-2-5-16,4-24-2 15,23 1-5-15,-4-35-4 16,33 12-12-16,-10-31-7 15,17 2-1-15,-6-18 3 16</inkml:trace>
  <inkml:trace contextRef="#ctx0" brushRef="#br2" timeOffset="291256.6589">15965 2689 112 0,'-44'49'42'0,"-16"-1"-1"16,11 18 0-16,-3-7-39 15,16 5 0-15,10-2-3 16,9-9-3-16,16 2-6 15,-3-21-5-15,26 9-10 16,-17-30-11-16,15 3-2 16,-10-23-2-16,8-1 1 15</inkml:trace>
  <inkml:trace contextRef="#ctx0" brushRef="#br2" timeOffset="291736.6863">15668 2981 100 0,'0'0'38'0,"-2"15"1"16,2-15 0-16,37 11-33 15,-11-7-2-15,11-2-1 16,3-4 0-16,5-3-1 16,2-5 0-16,-1-3-1 15,-3 2 1-15,-5-2 0 16,-10 3-1-16,-5 0 0 15,-8 5 0-15,-15 5 0 16,12 3 0-16,-15 9 0 16,-5 6-1-16,-6 5 1 0,-3 7-1 15,0 6 0-15,0 4 0 16,3-1 0-16,4-4 0 15,4-4 0-15,12-10 0 16,8-14 0-16,11-8-1 16,7-15 1-16,9-9-1 15,2-5 0-15,2-7 1 16,-2-4-1-16,-4 4 1 15,-5 4 0-15,-9 8 0 16,-10 7 1-16,-15 18 0 16,0 0 0-16,-11 13 0 15,-1 11-1-15,-5 5-1 16,3 5-2-16,5 3-2 15,0-10-7-15,18 11-9 0,-9-38-10 16,23 26-10-16,-8-32 1 16,20 2-1-16,-6-16 3 15</inkml:trace>
  <inkml:trace contextRef="#ctx0" brushRef="#br2" timeOffset="292136.7092">16619 3033 109 0,'0'0'39'16,"-21"1"1"-16,21-1-1 15,-16 10-35-15,16-10-2 0,-12 20 0 16,1 1 0-16,1 1-1 15,-2 4 0-15,0-1-1 16,2 2 1-16,1-5 0 16,0-2-1-16,4-8 1 15,5-12 0-15,0 0-1 16,14-10 1-16,-3-11 0 15,7-2-1-15,0-6 0 16,5-5 1-16,2-2-1 16,0-5 0-16,2 3 0 15,-4 3 1-15,-3 10-2 16,-5 1 0-16,-1 9-3 15,-11 1-5-15,8 19-5 16,-11-5-5-16,9 14-12 0,-9-14-9 16,18 14-1-16,-5-12 1 15,13 6 2-15</inkml:trace>
  <inkml:trace contextRef="#ctx0" brushRef="#br2" timeOffset="292511.7307">16902 3021 106 0,'-14'23'40'16,"0"-16"1"-16,18 12-1 16,-4-19-35-16,30 7 0 15,-7-11-1-15,11 0-1 16,5-7-1-16,5-3-1 15,0-3-1-15,1-5 1 0,-5 1-1 16,-7-3 1-16,-9 1-1 16,-6 1 0-16,-15 3 1 15,-12 6-1-15,-14 8 1 16,-12 9 0-16,-10 6 0 15,-3 10 1-15,1 10-2 16,1 7 0-16,9-1 0 16,8 6 0-16,18-3 0 15,17-2 0-15,17-3 0 16,13-4-4-16,16-3-7 15,0-13-4-15,27 11-8 16,-13-25-7-16,22 15-10 16,-16-16-1-16,6 9 0 15,-15-12 3-15</inkml:trace>
  <inkml:trace contextRef="#ctx0" brushRef="#br2" timeOffset="292647.7385">17641 3291 124 0,'-17'2'43'16,"-15"-17"-2"-16,18 10-1 15,6-12-39-15,-6-3-5 16,12 8-10-16,-14-18-8 15,16 30-14-15,3-27-8 16,-3 27 1-16,-4-19-1 16</inkml:trace>
  <inkml:trace contextRef="#ctx0" brushRef="#br2" timeOffset="296194.9413">7737 11082 73 0,'-10'-24'39'0,"10"24"-2"15,-2-18 2-15,14 15-34 16,-12 3 0-16,29 0-2 15,-2-1 1-15,12 2-2 16,12-4-1-16,4 2-1 16,14 0-6-16,-8-8-26 15,14 8-6-15,-9-5 0 16,1 8-2-16</inkml:trace>
  <inkml:trace contextRef="#ctx0" brushRef="#br2" timeOffset="298621.0801">9192 10853 51 0,'-13'-12'34'16,"-3"1"2"-16,-9 2-3 15,2 9-26-15,-14-3 0 16,9 13 1-16,-10 2-2 16,7 12-2-16,-4 1 0 15,10 7-2-15,-1 3 1 16,13 1-2-16,6-5 1 15,9-3-2-15,11-12 1 16,15-13 1-16,10-13-1 16,15-17-1-16,11-17 2 15,4-14 0-15,5-17-1 16,2-13 1-16,-3-4-1 15,-6-6 1-15,-13 4 0 0,-11 8-1 16,-11 8 1-16,-12 18-2 16,-16 19 1-16,-8 22-1 15,-10 24 0-15,-7 26 1 16,-1 19-2-16,-1 20 3 15,-2 15-3-15,6 1 1 16,7 3-2-16,7-5-1 16,20-6-4-16,0-23-18 15,24-3-13-15,6-22 0 16,17-6-2-16,1-16 2 15</inkml:trace>
  <inkml:trace contextRef="#ctx0" brushRef="#br2" timeOffset="298989.1012">9989 10724 78 0,'-40'-15'37'16,"5"14"0"-16,-12 1 0 16,11 16-28-16,-13 0-2 15,14 16-1-15,-3 1-3 16,7 3-1-16,8 2 0 15,10-5-1-15,10-4 0 16,9-8-1-16,11-11 0 16,12-10-1-16,9-10 2 15,10-10 2-15,5-10-2 16,1-2 1-16,-2-6-2 15,-4 2 2-15,-4 0-1 16,-10 6 1-16,-10 7-2 16,-10 7 0-16,-14 16 0 0,0 0 0 15,-6 26 0-15,-8 0-1 16,-1 8 0-16,2 1-2 15,6 4 0-15,5-9-4 16,15 6-10-16,-3-23-23 16,25-6 3-16,1-21-4 15,15-6 4-15</inkml:trace>
  <inkml:trace contextRef="#ctx0" brushRef="#br2" timeOffset="299222.1145">10676 10057 96 0,'-10'-11'39'0,"-13"11"-1"16,3 30 1-16,-5 14-37 16,-4 21 1-16,0 11-2 15,5 15 1-15,-1 7-2 16,3 3 1-16,10 0-3 15,-1-9-1-15,12-2-5 16,-7-24-20-16,19-4-11 16,-5-24 1-16,9-9-2 15,-2-25 0-15</inkml:trace>
  <inkml:trace contextRef="#ctx0" brushRef="#br2" timeOffset="299417.1256">10406 10722 94 0,'-24'-7'37'0,"24"7"0"15,-15 1 1-15,27-1-33 16,7-1-3-16,14-4 0 16,16-1-3-16,9-5-1 15,12 4-3-15,-5-8-9 16,16 9-23-16,-10-3 0 15,1 10 0-15,-13-4 0 16</inkml:trace>
  <inkml:trace contextRef="#ctx0" brushRef="#br2" timeOffset="299733.1437">11084 10667 70 0,'-23'-8'38'0,"5"11"0"0,-16-3 1 16,6 17-21-16,-12-3-8 16,5 15-2-16,-3 3-3 15,5 6-1-15,0 2-2 16,10-2-1-16,12-10 1 15,12-6-3-15,13-16 3 16,15-12-1-16,13-17 0 16,9-8 0-16,3-10 0 15,2-4 1-15,-4-2-1 16,-3 5 1-16,-15 7-2 15,-6 10 0-15,-10 13 0 16,-18 12 0-16,4 18 0 16,-11 9 1-16,-2 9-2 15,-2 4-1-15,6 3-2 16,-3-12-11-16,25 11-15 0,-6-22-12 15,18-1 0-15,1-17-4 16</inkml:trace>
  <inkml:trace contextRef="#ctx0" brushRef="#br2" timeOffset="300461.1854">12022 10720 76 0,'16'-12'38'0,"-5"-2"-1"16,3 13 1-16,-14 1-29 15,-1 11-3-15,-6 2-1 16,0 15-1-16,-5 2 0 15,-4 13-2-15,0-1-1 16,-1 4 0-16,-2 1 0 16,4-6-1-16,1-4 0 15,4-6 0-15,3-10 1 16,4-6 0-16,3-15-1 0,0 0 1 15,9-24-1-15,0-4 0 16,4-9 1-16,0-6 1 16,0-5-1-16,2-6 0 15,1 1 0-15,3 0 1 16,-1 4-2-16,4 7 2 15,-2 5-2-15,5 9 0 16,-1 6 0-16,4 7 0 16,-1 9 0-16,4 8 0 15,-3 7 0-15,1 5 0 16,-5 1-1-16,-4 3 1 15,-5 5 0-15,-6 4 0 16,-9-2 0-16,-7 4 0 16,-9-3 0-16,-6 1 0 0,-9 1 0 15,-8-4 0-15,1-2 0 16,0 1-2-16,-2 1 2 15,3 5-1-15,1 2 0 16,8 8 0-16,-4 10 1 16,8 11-1-16,-5 6 1 15,1 6 0-15,3 3 0 16,0-5 2-16,6-4-4 15,2-15-4-15,21-5-14 16,-8-37-14-16,29-8-5 16,3-25-2-16,19-13-1 15</inkml:trace>
  <inkml:trace contextRef="#ctx0" brushRef="#br2" timeOffset="300887.2097">12713 10668 102 0,'-11'0'40'15,"-13"0"0"-15,4 9 0 16,-12 5-38-16,-1 11 1 15,0 4-1-15,3 9 0 16,1 1-1-16,10 2-1 16,6-4 1-16,15-4-2 15,11-9 2-15,12-11-2 16,10-8 1-16,8-12-1 0,4-8 2 15,-3-7 0-15,-1-8 0 16,-7-3 0-16,-7-2 0 16,-10 2 1-16,-12 0-2 15,-11 6 1-15,-10 8-1 16,-4 4-1-16,-7 8 1 15,0 5-2-15,2 5-2 16,4-2-2-16,15 11-5 16,4-12-8-16,23 2-9 15,0-15-10-15,23 8-1 16,3-13 0-16,13 6 2 15</inkml:trace>
  <inkml:trace contextRef="#ctx0" brushRef="#br2" timeOffset="301063.2198">13172 10617 91 0,'0'0'39'0,"2"32"2"16,-13-13-2-16,1 15-29 15,-9 1-5-15,7 2 0 16,-4 3-3-16,7-3-2 16,3-1 0-16,7-10-3 15,8-3-2-15,3-18-5 16,17 0-8-16,-13-26-16 15,20 0-4-15,-12-11-1 16,5-5 0-16</inkml:trace>
  <inkml:trace contextRef="#ctx0" brushRef="#br2" timeOffset="301528.2464">13212 10341 107 0,'-6'15'40'0,"-4"-2"0"15,15 7-1-15,11-6-38 16,-2-2-1-16,10 3 0 15,4 3 0-15,3 2 0 16,2 2 1-16,0 6-2 16,-5 2 2-16,-5 4-1 15,-6 1 1-15,-8 2 0 16,-4 1 1-16,-11 0-1 15,-4 0 1-15,1-3-2 16,-1-2 0-16,0-5 1 16,2-7-2-16,8-8 2 15,0-13-1-15,22-3 1 16,3-17 0-16,3-7 0 0,10-8 1 15,0-9-1-15,6 0 1 16,-3 1-1-16,1 1-1 16,-9 10 0-16,-4 11 1 15,-10 13-1-15,-6 14 0 16,-8 16 0-16,-5 9 1 15,-5 10-1-15,2 5-1 16,-1 1-1-16,5-6-1 16,11-6-1-16,7-18-4 15,19-6-3-15,1-27-3 16,25 4-9-16,-14-32-14 15,19 1-2-15,-12-20 1 16,2-2 1-16</inkml:trace>
  <inkml:trace contextRef="#ctx0" brushRef="#br2" timeOffset="301709.2567">14321 10182 106 0,'-15'-16'40'15,"3"31"1"-15,-15 14-3 16,12 26-29-16,-13 13-7 16,0 8 1-16,5 6-3 15,0-1 2-15,8 0-4 16,-3-10-3-16,12-4-3 15,-5-21-6-15,17 2-7 16,-17-32-15-16,18-4-3 16,-7-12-3-16,5-19 4 15</inkml:trace>
  <inkml:trace contextRef="#ctx0" brushRef="#br2" timeOffset="302122.2804">14093 10502 99 0,'14'14'40'16,"-5"-6"1"-16,15 7-2 15,4-14-34-15,16-2-1 16,13-10-2-16,10-3 0 16,6-5-1-16,4-1 0 15,-7-2 0-15,-7 5-1 16,-11 1 1-16,-17 7 0 15,-19 6-1-15,-16 3 1 16,-14 20 0-16,-14-3 0 16,-2 4 0-16,0 3 0 0,3 2 0 15,6 0 0-15,13-4-1 16,11-1 1-16,15-4-1 15,11-2 1-15,8 0-1 16,1 0 0-16,1 1 0 16,-8 1 1-16,-8 4 0 15,-12 2-1-15,-13 5 0 16,-12 3 1-16,-11-2-2 15,-10-1-2-15,-4 3-2 16,-5-15-9-16,14 8-5 16,-15-25-12-16,27 9-10 15,-7-21-4-15,20-2 3 16,2-12 1-16</inkml:trace>
  <inkml:trace contextRef="#ctx0" brushRef="#br2" timeOffset="302648.3105">15899 9982 97 0,'0'0'37'0,"-18"-14"1"16,22 28 0-16,-8 4-33 15,13 19-3-15,-5 9-1 16,2 16 1-16,-6 11-2 0,-1 15 2 16,-6 0-3-16,-6 2 2 15,-2-2-3-15,0-6 3 16,-1-12-2-16,4-14-2 15,10-11-5-15,-6-29-18 16,18-4-12-16,-10-12 0 16,29-18 0-16,-21-11 2 15</inkml:trace>
  <inkml:trace contextRef="#ctx0" brushRef="#br2" timeOffset="302820.3203">15773 10616 97 0,'-26'-2'39'16,"-5"-3"1"-16,18 14-1 15,-1-8-30-15,26 5-3 16,12-11-2-16,20-4-3 0,13-13 0 15,13-10-3-15,12-6-2 16,2-14-4-16,16 7-18 16,-19-15-15-16,3 5 4 15,-18-11-4-15,0 6 4 16</inkml:trace>
  <inkml:trace contextRef="#ctx0" brushRef="#br2" timeOffset="303188.3413">16502 9789 113 0,'-29'35'40'15,"7"17"1"-15,-8 1-1 16,4 17-37-16,4 3 0 16,4 13 1-16,0 2-3 0,0 2 1 15,6-5-1-15,2-5 0 16,2-10-2-16,4-16 3 15,4-7-2-15,3-17 0 16,5-13 0-16,7-15 0 16,5-13 0-16,5-8 0 15,1-5 0-15,2-3 0 16,-2-1 0-16,2 4 0 15,-5 6 1-15,-4 7-1 16,-4 14 0-16,-5 8 0 16,1 9 0-16,-4 2-2 15,7 5 0-15,3-1-2 16,7-1-2-16,6-10-5 15,16 5-4-15,-8-23-6 16,22 10-12-16,-9-17-6 0,7 0 1 16,-8-12 1-16</inkml:trace>
  <inkml:trace contextRef="#ctx0" brushRef="#br2" timeOffset="303564.3629">17056 10521 109 0,'-15'-7'40'0,"-17"-1"0"16,1 18 0-16,-8 3-34 15,-4 15-1-15,-2 7-1 16,3 5-1-16,8 5-2 15,5 1 1-15,11-7-1 16,14-4-1-16,11-12 1 16,13-10 0-16,12-11-1 15,9-8 0-15,3-12 0 16,2-9 0-16,-2-6 0 0,-5-4 2 15,-5 0-2-15,-9 0 0 16,-3 2 0-16,-10 8 0 16,-5 5 0-16,-6 12 0 15,-1 10 0-15,-6 16 0 16,2 8 0-16,-1 9 0 15,1 9 0-15,3-2 0 16,2 5-3-16,12-8 1 16,8-8-2-16,8-19-1 15,19-7-5-15,7-28-3 16,17-2-3-16,-9-31-5 15,22 2-17-15,-10-21 0 16,2-2 1-16,-12-15-1 16</inkml:trace>
  <inkml:trace contextRef="#ctx0" brushRef="#br2" timeOffset="303737.3727">17876 9977 123 0,'-18'65'39'0,"-21"12"1"16,9 20-1-16,-7-4-38 15,9-1 1-15,9-4-3 16,0-7 0-16,17-7-7 15,0-24-4-15,18 1-16 16,-9-26-12-16,9-6 0 16,-16-19-2-16,17-5 2 15</inkml:trace>
  <inkml:trace contextRef="#ctx0" brushRef="#br2" timeOffset="303917.383">17583 10426 122 0,'0'0'42'15,"-1"-20"1"-15,21 25-2 16,4-5-38-16,11 0-1 15,10 0-2-15,9-10-4 16,19 8-8-16,-1-19-4 16,21 17-6-16,-20-22-12 15,16 17-8-15,-9-9-1 16,2 6 1-16</inkml:trace>
  <inkml:trace contextRef="#ctx0" brushRef="#br2" timeOffset="305270.4604">19241 10524 109 0,'-38'-2'38'0,"-1"14"0"15,-17-5-10-15,3 21-22 16,-7 2-1-16,7 5 0 15,2 3-1-15,14 2 0 16,8-5-1-16,17-4-1 16,17-6 0-16,17-10 0 15,19-11-1-15,12-8 0 16,14-12-1-16,4-11 0 0,2-12 1 15,1-12-1-15,-2-9 0 16,-8-6 0-16,-8-4 1 16,-10-1-3-16,-11-1 4 15,-12 6-2-15,-10 11 1 16,-12 9-1-16,-9 16 2 15,-8 16-2-15,-8 19-1 16,-2 17 2-16,-2 20-2 16,4 15 2-16,1 11-3 15,5 9 2-15,9 3-3 16,10-7 0-16,13-2-1 15,9-15-2-15,18-5-1 16,4-26-7-16,22 4-12 0,-10-28-11 16,9-4-1-16,-7-20 1 15,3-1 1-15,-17-17 26 16,-1 0 7-16,-13-2 8 15,-17-12 13-15,4 11 13 16,-18-2 5-16,0 13 0 16,-15 5 2-16,5 17-24 15,-19 4-5-15,4 21-1 16,-9 6-2-16,6 16-1 15,-1 4-1-15,3 6-1 16,6 2 0-16,11-3-1 16,11-3-1-16,9-9 0 15,13-6 0-15,9-10 0 16,9-10-1-16,1-9 0 0,2-10 0 15,-1-5 0-15,-5-10 0 16,-4-3 0-16,-7-6-1 16,-7-4 1-16,-5 1 0 15,-4 1 0-15,-3 1 0 16,0 7 0-16,-4 5 0 15,-1 6-1-15,6 7 2 16,2 6-1-16,2 7 0 16,5 1 0-16,5 2 0 15,6 3 0-15,7-1 1 16,0 3-1-16,3-1 0 15,0 2 1-15,-5 2-1 16,-4 4 1-16,-9 3 0 16,-9 5-1-16,-11 2 1 15,-7 5 1-15,-9 1-2 0,-5 2 0 16,-2-3 0-16,-1-3 0 15,2-3 0-15,6-5 0 16,9-9 0-16,5-11 0 16,9 0 0-16,10-10 0 15,7-9 0-15,5-4 0 16,1-4 0-16,2-7 0 15,1-2 0-15,0 1 0 16,-2 2 0-16,-6 5 0 16,-2 5 0-16,-7 6 0 15,-3 13 0-15,-15 4 0 16,14 21 0-16,-15 3 0 15,-7 12 0-15,3 4 0 16,-2 7-4-16,2-3-1 0,7 2-6 16,0-16-2-16,21 5-3 15,-7-28-6-15,28 3-9 16,-4-26-8-16,24-7 0 15,-4-18 3-15,5-10 4 16</inkml:trace>
  <inkml:trace contextRef="#ctx0" brushRef="#br2" timeOffset="305518.4746">21267 10014 122 0,'-28'28'40'15,"11"19"1"-15,-6-2-3 16,2 4-34-16,6 4-2 0,5 7 0 15,0 2-2-15,-2-1 2 16,1 2-3-16,-3-3 1 16,1-1-1-16,-2-11-2 15,6-2-4-15,-5-17-4 16,19 2-6-16,-5-31-7 15,0 0-17-15,19-3 2 16,2-12-1-16,-7-15 2 16</inkml:trace>
  <inkml:trace contextRef="#ctx0" brushRef="#br2" timeOffset="305699.485">21049 10430 121 0,'-5'20'40'15,"-4"-10"1"-15,18 7-3 0,5-14-35 16,10-6-2-16,6-6-2 15,6-11-3-15,11 1-8 16,-8-20-9-16,17 11-12 16,-17-19-10-16,2 7 5 15,-13-13-3-15</inkml:trace>
  <inkml:trace contextRef="#ctx0" brushRef="#br2" timeOffset="305849.4936">21000 9893 129 0,'-53'66'39'0,"2"3"1"0,19 8-2 15,12-9-43-15,12-15-8 16,33 7-25-16,0-16-2 16,21 1-2-16,3-17 1 15</inkml:trace>
  <inkml:trace contextRef="#ctx0" brushRef="#br2" timeOffset="306358.5227">22680 9797 104 0,'-39'-40'37'0,"-2"12"1"16,-10-1-4-16,4 22-28 15,-5 13-3-15,4 23 0 16,-1 18-1-16,5 21 0 15,2 15-2-15,2 14 1 16,7 7-2-16,4 3 2 16,7 0-2-16,9-10 0 15,9-7-4-15,4-24-6 16,19-4-24-16,-7-23-3 15,10-10 1-15,-11-21-1 16</inkml:trace>
  <inkml:trace contextRef="#ctx0" brushRef="#br2" timeOffset="306689.5416">22021 10439 109 0,'0'0'39'0,"-19"-1"1"15,19 1-2-15,24 7-33 16,6-2-3-16,11-3 0 15,13 2-1-15,4 0 0 16,5 1 0-16,0 1-1 16,-6 3 1-16,-8 0-1 15,-10 4 0-15,-11-1 0 16,-9 1 0-16,-10-1 1 15,-7-2-1-15,-7-1 0 16,5-9 0-16,-15 21 0 16,5-7 0-16,-4 3 0 0,1-1-1 15,1 7 0-15,1 2-2 16,5 0-3-16,-7-7-8 15,22 7-17-15,-9-25-8 16,18 9 0-16,-2-25 0 16</inkml:trace>
  <inkml:trace contextRef="#ctx0" brushRef="#br2" timeOffset="306878.5524">22625 10126 122 0,'-29'-5'40'0,"5"16"3"0,-3-9-5 15,5 2-37-15,22-4-5 16,0 0-11-16,35-1-10 16,-7-13-15-16,14 8 0 15,1-13-2-15,16 8 2 16</inkml:trace>
  <inkml:trace contextRef="#ctx0" brushRef="#br2" timeOffset="307131.5669">23211 9885 115 0,'-24'-7'40'16,"7"14"1"-16,-7-3-3 15,-1 19-34-15,3 14 0 0,-2 18-1 16,0 11-2-16,-4 14 1 15,-1 11-2-15,7-1 1 16,2 0-3-16,5-9-1 16,11-6-4-16,-1-26-9 15,14 0-13-15,-2-32-11 16,11-7 0-16,-9-22-1 15,9-7 2-15</inkml:trace>
  <inkml:trace contextRef="#ctx0" brushRef="#br2" timeOffset="307315.5774">22828 10353 127 0,'-18'3'43'16,"4"-5"-1"-16,23 10-1 0,25-10-39 16,6-6-2-16,18-3 0 15,8-9-7-15,20 7-7 16,-13-20-7-16,12 19-6 15,-29-14-17-15,0 12 2 16,-22-5-4-16,-17 7 5 16</inkml:trace>
  <inkml:trace contextRef="#ctx0" brushRef="#br2" timeOffset="307983.6156">9437 11567 62 0,'0'0'37'16,"12"-7"-1"-16,-5 23 3 15,-6 8-23-15,6 18-13 16,-11 16-1-16,1 13 0 15,-3 14 0-15,-3 6-1 16,0 2 0-16,-4-4-2 16,6-10-1-16,-2-21-16 15,12-4-20-15,-2-25 3 16,12-14-3-16,-3-22-1 15</inkml:trace>
  <inkml:trace contextRef="#ctx0" brushRef="#br2" timeOffset="308154.6254">9301 12114 88 0,'-22'-1'38'16,"22"1"1"-16,0 0 0 16,31-29-36-16,8-3-1 15,16-11-4-15,13-1-6 16,-2-19-25-16,22 2-5 15,-8-6 0-15,3 6-1 16</inkml:trace>
  <inkml:trace contextRef="#ctx0" brushRef="#br2" timeOffset="308567.649">9999 11267 89 0,'-17'37'39'15,"-9"1"0"-15,9 18 3 16,-8 1-37-16,10 13 2 15,-3 3-3-15,3 9-1 16,-3 0 0-16,3 2-1 16,4-3 0-16,2-6-3 15,2-12 2-15,8-10-3 16,6-16 3-16,7-18-1 15,10-20 1-15,4-17-1 16,10-13 0-16,-1-7 0 16,-2-5 0-16,1 1 0 15,-7 6 0-15,-6 6 0 16,-5 20 0-16,-7 11 0 0,-7 16 0 15,-2 15 1-15,-1 13-1 16,-2 5 0-16,5 4-1 16,5-2 0-16,9-6-3 15,6-14-2-15,14-2-6 16,-3-34-6-16,27 5-9 15,-16-28-13-15,13 0 0 16,-7-17-1-16,-3 2 3 16</inkml:trace>
  <inkml:trace contextRef="#ctx0" brushRef="#br2" timeOffset="308897.6679">10495 11945 86 0,'-23'14'39'16,"10"12"1"-16,1-10 1 15,18 5-33-15,9-10-5 0,13-3 1 16,13-8-2-16,8-2 0 15,5-12-1-15,0-6 0 16,1-5-1-16,-7-3 1 16,-7-2-1-16,-13-2 0 15,-13 2 0-15,-15 1 0 16,-13 5 0-16,-14 7 0 15,-8 6 1-15,-7 11-1 16,-8 8 0-16,2 14 1 16,2 10-1-16,7 8 1 15,10 5 0-15,11 3 0 16,18 1-1-16,16-5-1 15,20-3-4-15,10-14-3 16,24 3-7-16,3-29-6 0,31 8-15 16,-5-19-5-16,19 0-1 15,0-12 2-15</inkml:trace>
  <inkml:trace contextRef="#ctx0" brushRef="#br2" timeOffset="309641.7105">12223 12080 59 0,'5'-35'37'16,"-5"-9"0"-16,9 7 1 16,-14-6-27-16,10 14-3 15,-8-1-1-15,-2 14-1 16,-9 6-2-16,4 12 1 15,-5 11-2-15,1 11 0 16,-3 8-1-16,4 12 0 16,1 9-1-16,2 4 1 15,5 0-1-15,0-1 0 16,5-5 0-16,3-8 0 15,4-10 0-15,1-13 0 16,-8-20-1-16,21 8 0 0,-10-23 0 16,1-8 0-16,0-11 0 15,-2-9-1-15,-3-5 1 16,-3-6-1-16,3-8 1 15,-4 0 0-15,3 2 0 16,3 3 0-16,2 5 0 16,1 11 2-16,6 4-2 15,1 14 2-15,6 8-2 16,2 8 0-16,3 11 0 15,1 5 0-15,3 6 0 16,-4 4-2-16,-1 7 2 16,-3 1-2-16,-8 0 2 15,-4 7 0-15,-8-2 0 16,-12 0 0-16,-8-1 0 15,-7-4 0-15,-9-4 0 0,-5-2-1 16,-4-7 1-16,0-1 1 16,-3-3-2-16,4 2 1 15,4 3 0-15,5 10 1 16,2 7-1-16,7 10 1 15,1 16-2-15,1 8 1 16,-1 12 0-16,4 6 0 16,0 4-1-16,0-4-1 15,7-2-4-15,-5-25-11 16,25 4-8-16,-14-36-8 15,27-6-8-15,-2-30-1 16,13-13 0-16</inkml:trace>
  <inkml:trace contextRef="#ctx0" brushRef="#br2" timeOffset="310197.7423">13194 11822 64 0,'-6'-13'38'16,"-10"1"1"-16,2 12 0 15,-16-5-21-15,2 19-13 16,-14 4 0-16,-2 15 0 15,-5 0-2-15,3 10 1 16,1-1-1-16,12 2-1 16,6-5 0-16,15-3-1 15,14-8 0-15,14-10 0 16,15-10-1-16,10-9 0 15,8-9 0-15,4-10 0 16,0-6 0-16,-1-5 0 16,-2-5 0-16,-10-2 0 15,-5 2 0-15,-11 4 0 0,-9 3 1 16,-4 7-1-1,-9 9 0-15,-2 13 0 0,-11 2-1 16,-1 10 2-16,0 11-2 16,4 5 0-16,6 2-1 15,5-1-2-15,13 0-2 16,6-21-10-16,26 9-10 15,-5-31-13-15,27-4-1 16,-3-22-1-16,16-6 2 16</inkml:trace>
  <inkml:trace contextRef="#ctx0" brushRef="#br2" timeOffset="310400.7539">13998 11347 83 0,'-29'-1'40'0,"2"22"-1"15,-10 9 1-15,9 19-29 16,-5 12-7-16,3 13-2 15,2 6 0-15,7-1-2 16,8 0 0-16,5-10-3 16,16-5-3-16,-2-24-13 15,17 0-20-15,-4-23 1 16,7-6-2-16,-7-23 0 15</inkml:trace>
  <inkml:trace contextRef="#ctx0" brushRef="#br2" timeOffset="310588.7646">13767 11774 91 0,'0'0'39'0,"-14"-2"2"16,26 8-2-16,-12-6-35 16,41-2-1-16,0-8-2 15,16-8 0-15,8-5-4 16,7-14-2-16,11 4-7 15,-10-16-25-15,11 4-1 16,-13-9-1-16,-2 7-1 16</inkml:trace>
  <inkml:trace contextRef="#ctx0" brushRef="#br2" timeOffset="310752.774">14539 11260 96 0,'-22'37'38'0,"-13"7"2"16,5 24-7-16,-4 0-29 15,5 7-1-15,5-2 1 0,7 5-2 16,4-9 0-16,6-7-5 15,16-5-3-15,-9-23-27 16,18-2-6-16,-6-18 0 16,7-4-3-16</inkml:trace>
  <inkml:trace contextRef="#ctx0" brushRef="#br2" timeOffset="310948.7852">14220 11715 107 0,'1'-21'41'0,"20"11"3"15,6-9-4-15,13 4-35 16,13 1-4-16,2-2-4 0,12 4-2 16,-5-9-11-16,14 19-11 15,-14-10-16-15,5 10 3 16,-16-3-5-16,2 7 5 15</inkml:trace>
  <inkml:trace contextRef="#ctx0" brushRef="#br2" timeOffset="311339.8076">14764 11662 98 0,'-33'9'39'16,"17"8"0"-16,-4-9 1 15,20 4-40-15,0-12 2 16,30 20-2-16,-1-18 3 15,10-1-1-15,2-7 0 0,7-5-1 16,-1-7-1-16,-5-1 4 16,-7-7-4-16,-6 1 2 15,-12 0-2-15,-12-2-2 16,-13 5 2-16,-13 4-1 15,-11 4 0-15,-2 7 0 16,-8 12 1-16,-3 6 1 16,0 13 0-16,2 11 1 15,10 4-1-15,12 4-1 16,12-3 1-16,16-2-1 15,15-8 0-15,16-11-3 16,17-9 0-16,9-16-4 16,17-2-2-16,-7-22-9 0,17 10-10 15,-18-17-11-15,5 5 0 16,-19-3-1-16,-5 8 3 15</inkml:trace>
  <inkml:trace contextRef="#ctx0" brushRef="#br2" timeOffset="311910.8402">15473 11574 78 0,'-16'29'39'0,"-8"1"-2"16,7 14 1-16,-13-4-30 15,12 7-4-15,2-4 1 16,6 1-3-16,-2-11 1 16,9-5-2-16,0-11 2 15,3-17-1-15,0 0-1 16,15-9 0-16,-3-13 0 15,1-9 0-15,-1-5-1 0,3-4 2 16,-1-4-2-16,6 3 1 16,-4 4-2-16,0 2 2 15,3 7-1-15,-2 4 1 16,4 7-1-16,2 2-1 15,5 3 1-15,0 4 0 16,7 0 0-16,2 5 1 16,-2 0-1-16,3 3 0 15,-2 4 0-15,-6 4 1 16,-7 4-1-16,-6 5 2 15,-11 1-1-15,-5 9 1 16,-10 3-1-16,-9 3-2 16,-3 1 2-16,-3-2-2 15,4 0 2-15,1-5-4 0,6-4 3 16,10-9-2-16,3-14 2 15,28-5 1-15,1-11-1 16,7-8 3-16,6-6-3 16,6-6 2-16,1 0-2 15,-3 4 1-15,-2 7-1 16,-10 7 4-16,-4 13-3 15,-11 8-1-15,-7 13 1 16,-7 8-1-16,-5 7 1 16,-5 4-2-16,1 1-2 15,0-10-8-15,14 5-3 16,-10-31-8-16,42 24-6 15,-12-35-6-15,29 3-9 16,4-16 0-16,15 1 3 0</inkml:trace>
  <inkml:trace contextRef="#ctx0" brushRef="#br2" timeOffset="312023.8467">16932 11747 75 0,'-22'21'32'16,"-1"0"-24"-16,-6-11-11 15,3-13-14-15,6-4-23 16</inkml:trace>
  <inkml:trace contextRef="#ctx0" brushRef="#br2" timeOffset="334776.1481">14547 7732 8 0,'0'0'28'16,"-19"1"2"-16,19-1 0 15,0 0-12-15,-15-10-4 16,15 10-2-16,-3-15-4 16,3 15-1-16,8-19-1 15,-8 19-2-15,9-17 1 16,-9 17-2-16,19-14 0 15,-8 11 0-15,3-4-1 16,5 6 1-16,4-2-1 16,6 2-1-16,5-4 1 15,3 2-1-15,1-3 1 16,4 0-1-16,-1 0 0 0,2 0 0 15,-2 0 0-15,-7 1-1 16,-1 4 0-16,-8 2 1 16,-2 3-1-16,-3 3 0 15,-4 2 0-15,-5 3 1 16,0 1-1-16,0 2 0 15,-2-2 0-15,2 2 1 16,-1-2-1-16,-1-2 0 16,4 0 0-16,-3-4 0 15,1-1 0-15,-11-6 0 16,17 10 0-16,-17-10 1 15,0 0-1-15,12 5 0 0,-12-5 0 16,0 0 1 0,-11 5-1-16,1 0 0 0,-4 2 1 15,-5 3-1-15,-4 3 0 16,-4 4 0-16,-7 3 0 15,-3 5 1-15,-4 6 0 16,0 1-1-16,-1 4 2 16,0-1-2-16,5-2 2 15,8-2-2-15,5-4 2 16,12-2-3-16,5-6 2 15,11-2-1-15,6-4 0 16,8-1 0-16,1-1 0 16,7 0 1-16,0-2-1 15,1 4 0-15,-1-5 0 16,-1 3 1-16,-3-6-1 0,0 3 0 15,-1 2 0-15,-5-1 1 16,0-1-1-16,-5 3 0 16,-1-2 0-16,-5 2 0 15,-2 6 0-15,-6 4 1 16,-5 3-1-16,-6 4 0 15,-2 7 0-15,-4 0 0 16,-3 6 1-16,1-1-1 16,3-3 2-16,5-1-1 15,7-5 0-15,8 2 0 16,15-5 1-16,14-3-2 15,9 2 2-15,13 2-2 16,4 2 0-16,3 6 0 16,-4 3 0-16,-6 5 1 0,-13 3-1 15,-14 8 0-15,-17 1 1 16,-16 2-1-16,-14 0 0 15,-11-4 0-15,-7-5 0 16,-3-5-2-16,3-6-4 16,-8-24-20-16,21 1-12 15,-4-19 0-15,18-6-2 16,3-17 1-16</inkml:trace>
  <inkml:trace contextRef="#ctx0" brushRef="#br2" timeOffset="339101.3955">14812 4217 78 0,'0'0'37'16,"-24"-18"-2"-16,24 18 1 16,-28-12-34-16,18 5 0 15,10 7 0-15,-10-14 0 16,10 14 0-16,-1-10 0 15,1 10 0-15,0 0 0 16,13-7 0-16,-3 7 0 0,3 1-1 16,6 3 0-16,5-3 0 15,5 2 0-15,7 2 0 16,7-1 0-16,4 1-1 15,7 1 1-15,0-2-1 16,3 5 1-16,-4-3-1 16,-3 3 0-16,-4 2 0 15,-4-2-1-15,-7 4 1 16,-8-3 0-16,-1 2 0 15,-3-3-1-15,-4 3 1 16,-1-3 0-16,0 4 0 16,-5 0 0-16,-1 0 0 15,0 4 0-15,-4 0 0 0,-4 2 0 16,1 0 0-16,-5 2 1 15,-2-1-1-15,-3-1 0 16,-3 0 0-16,1-2 1 16,-3 0-1-16,-3 1 0 15,0 0 0-15,0 2 1 16,-2 2-1-16,-2 5 0 15,-2 1 0-15,-2 2 0 16,-4 6-1-16,-3-1 1 16,-3 0 0-16,-2 2 0 15,-2-2-1-15,-3-2 1 16,5-2 1-16,0-3-1 15,5-1 1-15,2-3-1 16,4 0 1-16,3-2-1 0,3 3 2 16,2 1-2-16,-2 1 0 15,1 5 0-15,2-1 0 16,-4 2 0-16,0 4 0 15,-2 1 1-15,-1 1-1 16,2-1 0-16,4-2 0 16,1-2 1-16,9-4-1 15,4-4 0-15,9-5 0 16,9-2 0-16,8-6 1 15,3 2-1-15,7-7 0 16,2 3 1-16,4-7-1 16,-4 4 1-16,4-7-1 15,-9-1 0-15,4-1 1 16,-3-5-1-16,-6 3 0 0,1-5 0 15,-6 2 1-15,-1-2-1 16,-7 3 0-16,-5-1 0 16,-10 6 1-16,0 0-1 15,5 15 0-15,-14 1 3 16,-10 3-3-16,-5 9 1 15,-6 3 0-15,-6 6 0 16,-3 7 0-16,2-2 0 16,2 1 0-16,0 3-2 15,10-1 2-15,2 0-1 16,14 5 0-16,4 1 0 15,5-2 0-15,10 4 0 16,6 0-1-16,5 4 1 16,5-1 0-16,8-3 1 0,6 1-1 15,6-4 2-15,5-2-2 16,5 2 2-16,2 2-2 15,4-1 2-15,-6 4-2 16,1 2 0-16,-12 6 0 16,-6 4-1-16,-14 3 1 15,-11-1-1-15,-13 2 1 16,-10-2 0-16,-12-2 0 15,-14 0 0-15,-6-6 0 16,-7-8 1-16,-5-6-1 16,-4-11-1-16,-1-8-1 15,-2-17-2-15,5-10-3 16,3-28-8-16,20 0-10 15,-5-28-11-15,26 2-2 16,7-20-2-16,18 2 2 0</inkml:trace>
  <inkml:trace contextRef="#ctx0" brushRef="#br2" timeOffset="340993.5037">16272 5103 68 0,'8'-21'31'0,"-3"-10"-6"16,5 12 1-16,-10-8-19 15,6 9 1-15,-6-5-3 16,3 8 2-16,-9-1-3 16,6 16 3-16,-20-8-4 15,5 17 1-15,-12 4 3 16,-1 16-4-16,-10 7 3 0,-3 14-5 15,-4 13 4-15,1 9-5 16,-1 11 3-16,9 10-1 16,9-2 0-16,12 0 0 15,19-4-1-15,11-8 0 16,17-15 0-16,16-13 0 15,17-20 0-15,3-17-1 16,6-19 0-16,1-18 1 16,1-19-1-16,-4-18-1 15,-8-18 0-15,-7-10 1 16,-14-14 0-16,-13-3 0 15,-22-3-2-15,-14 2 0 16,-17 5 2-16,-16 12 0 16,-17 17 0-16,-7 18 1 15,-5 25-3-15,0 20 3 0,8 17 0 16,11 10-4-16,18 20-3 15,9-5-11-15,37 24-7 16,4-20-11-16,26 7-1 16,9-12-4-16,20-1 1 15</inkml:trace>
  <inkml:trace contextRef="#ctx0" brushRef="#br2" timeOffset="341377.5256">16959 5408 83 0,'-6'29'37'16,"-9"-9"-1"-16,10 5 1 15,-5-5-31-15,5 6 0 16,-5-5-2-16,5 2 2 15,-2-5-4-15,5-1 2 16,3-4-2-16,-1-13 1 16,17 4-2-16,3-20-1 15,6-7 0-15,4-10-2 16,3-7 3-16,3-4-3 15,-2-7 3-15,-2 5-3 16,-3 5 3-16,-9 12 0 16,-6 6 0-16,-4 15 0 15,-10 8-1-15,6 29 1 16,-9 9-2-16,-3 9-1 0,3 13-4 15,-4-9-17-15,19 14-14 16,0-11-1-16,24 0-1 16,5-20 1-16</inkml:trace>
  <inkml:trace contextRef="#ctx0" brushRef="#br2" timeOffset="342023.5626">18256 5054 85 0,'11'-42'36'15,"-7"-2"0"-15,8 20 2 16,-16 3-37-16,4 21 2 15,0 0 2-15,7 18-4 16,-8 23 3-16,-4 17-2 16,-4 12 1-16,0 8-2 15,-4 8 2-15,3 8-2 16,1-8-1-16,0-7 4 0,4-17-4 15,1-15 3-15,4-17-3 16,5-15 3-16,-5-15-3 16,16-31 0-16,-6-7 1 15,0-13-3-15,0-13 2 16,2-11-2-16,-1-13 3 15,0-3-2-15,5-1 0 16,0 1 1-16,6 7-1 16,4 10 1-16,3 16-1 15,4 13 1-15,3 14-1 16,2 17-1-16,2 14 3 15,-3 14-1-15,0 7 0 16,-8 5 0-16,-9 5 1 16,-7 9 0-16,-9-1 0 15,-13 6 0-15,-12 1 0 0,-14-1-1 16,-3 2 2-16,-7-5-4 15,-1-2 0-15,0-8-4 16,14 9-6-16,2-27-12 16,21 12-14-16,9-26 1 15,22 21-3-15,7-21 2 16</inkml:trace>
  <inkml:trace contextRef="#ctx0" brushRef="#br2" timeOffset="342413.5849">19104 5175 95 0,'-8'-22'37'0,"-9"25"2"16,-26-9-4-16,-4 21-29 0,-8 5-2 16,-3 14 0-16,-7 9 0 15,4 8-1-15,3 0-1 16,7 0 0-16,17-2 0 15,16-3-1-15,12-15 0 16,20-10-1-16,16-16 1 16,16-9-1-16,16-15 0 15,4-5 0-15,0-9 1 16,2-5-1-16,-8 0 1 15,-10 5-1-15,-9 6 1 16,-17 6-1-16,-10 10 0 16,-14 11 0-16,-1 12 0 15,-12 9 0-15,0 8-1 16,0-1 0-16,5 8-1 0,6-6-1 15,11 5-4-15,6-16-3 16,24 6-8-16,-1-27-6 16,28 8-10-16,-7-20-3 15,20 2-1-15,-5-19 2 16</inkml:trace>
  <inkml:trace contextRef="#ctx0" brushRef="#br2" timeOffset="342931.6145">19740 5185 104 0,'-38'-21'38'0,"-4"21"1"16,-15 1-1-16,-1 22-33 15,1 10-1-15,1 12-1 16,6 7-1-16,8 3 0 16,11-2-1-16,13 0 0 15,14-11 0-15,13-12 0 0,12-14-1 16,17-11 1-16,11-13-1 15,6-14 0-15,4-7 1 16,-1-12-1-16,-5-1 0 16,-7-2 1-16,-4 1-1 15,-14 6 0-15,-10 5 0 16,-10 14 0-16,-8 18 0 15,-16 14 0-15,-2 24 0 16,-7 20-1-16,-7 26 3 16,-2 21-1-16,-4 16 0 15,1 8 1-15,-1 4-1 16,3-3 0-16,1-9 1 15,4-17 2-15,5-21-4 16,2-23 0-16,5-26 0 0,3-23 0 16,6-23 0-16,8-21 0 15,5-24 0-15,7-18 0 16,5-17 0-16,10-16 0 15,4-9-2-15,7 2 0 16,1 6 1-16,-1 11 0 16,0 17-1-16,-2 15-2 15,3 21-3-15,-8 13-5 16,10 26-2-16,-18-12-7 15,22 28-7-15,-17-15-12 16,17 10 0-16,-5-12 1 16,8 4 3-16</inkml:trace>
  <inkml:trace contextRef="#ctx0" brushRef="#br2" timeOffset="343270.6339">20068 5444 106 0,'0'0'40'15,"3"14"1"-15,-3-14-2 16,42-16-35-16,-9 4-1 15,12-6-2-15,3-3 1 16,6-3-1-16,-6-6 1 16,-4-1-1-16,-5-4-1 15,-12 2 1-15,-13-3 0 16,-14 4 0-16,-15 3 0 15,-11 9 0-15,-12 12 0 16,-8 17 0-16,-9 15 0 0,-2 16 0 16,1 14-1-16,9 8 1 15,8 5 0-15,14 0-1 16,20-9-1-16,24-13 0 15,26-11-5-15,20-20-5 16,33-1-6-16,2-29-6 16,37 5-16-16,-5-18-3 15,17 4 0-15,-5-13 1 16</inkml:trace>
  <inkml:trace contextRef="#ctx0" brushRef="#br2" timeOffset="343810.6648">21599 4748 93 0,'20'-18'39'0,"-15"-1"1"16,-5 19-6-16,0 0-24 0,-24 17-4 16,-2 4-2-1,0 10-1-15,-5 5-1 0,3-1 0 16,0 3 0-16,11-3 0 15,6 1 0-15,13-7-1 16,13-3 2-16,13-5-2 16,10-3 1-16,9 0-1 15,7 0 0-15,4 0-1 16,-3 3 1-16,-5 8 0 15,-11 6-1-15,-12 4 1 16,-15 7 0-16,-14 4 0 16,-16 3-1-16,-11-4 2 15,-7-3-2-15,1-8-2 16,3-8 1-16,3-14-3 0,17-10-3 15,5-23-6-15,26 2-4 16,-10-33-7-16,26 9-10 16,-13-27-6-16,6-4-1 15,-13-13 4-15</inkml:trace>
  <inkml:trace contextRef="#ctx0" brushRef="#br2" timeOffset="343991.6752">21597 4685 111 0,'0'0'43'0,"0"0"-1"16,22-1-1-16,13-2-35 15,24-11-4-15,12-2-2 16,18-2-1-16,13 13-5 16,-4-9-7-16,16 28-7 15,-19-17-6-15,11 32-6 0,-24-7-9 16,5 15 0-16,-16-4-1 15</inkml:trace>
  <inkml:trace contextRef="#ctx0" brushRef="#br2" timeOffset="350936.0724">15807 7899 74 0,'-4'-24'33'15,"-4"7"1"-15,-19-4-5 16,8 10-24-16,-8 1 1 16,2 13 0-16,-7 2-1 15,4 15 1-15,-8 4-1 16,9 15 0-16,-3-1-1 15,11 5-1-15,0 0 0 16,14 0-1-16,9-6 0 16,9-7-1-16,11-16 0 0,10-12 0 15,13-14-1-15,10-13 1 16,4-10 0-16,1-7 0 15,-2-3-1-15,-7 4 0 16,-6 2 0-16,-14 11 1 16,-9 11-2-16,-11 17 2 15,-16 17 0-15,-2 11-1 16,-2 8 0-16,0 5-3 15,11 8-3-15,-2-12-28 16,29 4-4-16,6-16-1 16,21-9-2-16</inkml:trace>
  <inkml:trace contextRef="#ctx0" brushRef="#br2" timeOffset="351394.0986">16819 7806 89 0,'0'0'33'0,"17"-12"0"16,-3 19-3-16,-14-7-25 0,10 23-1 15,-9 4 0-15,4 12 0 16,-5 4 0-16,5 6 0 16,-5-2 0-16,3 1-1 15,2-11 1-15,4-4-2 16,2-23 1-16,7-11-1 15,4-18-1-15,8-11 1 16,1-11-2-16,4-6 1 16,-1-3-1-16,1-3-1 15,-4 5-1-15,-8 4-1 16,2 14-2-16,-7 0-2 15,10 19-27-15,-12-2-4 16,9 13 1-16,-3 0-2 16</inkml:trace>
  <inkml:trace contextRef="#ctx0" brushRef="#br2" timeOffset="352123.1403">17715 7849 83 0,'-9'-17'35'16,"-7"10"0"-16,-14-2 1 15,4 4-29-15,-17 0-1 16,5 8 0-16,-12 5 0 16,6 8-2-16,-1 3-1 15,6 12 2-15,3 1-2 16,10 4-1-16,10-1 0 0,9 1-1 15,12-4 0-15,10-6 0 16,11-5 0-16,3-14-2 16,8-6 1-16,5-11 0 15,1-10 0-15,1-7 0 16,0-6-1-16,-3-5 1 15,-3-5 0-15,-3 3 0 16,-4 2 0-16,-8 6 0 16,-3 6 0-16,-9 12 1 15,-11 14-1-15,0 0 0 16,-2 22 0-16,-11 8 1 15,-1 7 0-15,3 0-1 16,-1 1 0-16,10-2 0 16,9-6 1-16,9-8-2 0,13-11 1 15,13-12-1-15,6-9 0 16,13-8 1-16,0-2 0 15,0-7 0-15,-5-2-1 16,-4 6 2-16,-10 1-2 16,-10 6 2-16,-10 9-1 15,-10 8 0-15,-15 10 0 16,-7 11 1-16,-8 7 0 15,-6 3-1-15,0 5 0 16,3-4 0-16,0 1 1 16,10-7-2-16,3-5 2 15,8-10-3-15,0-12 2 16,26-11 0-16,-5-9 0 15,8-9 0-15,-1-7 0 0,-1-4 1 16,-2-4-2-16,-1-1 2 16,-2 2-1-16,-3 6 0 15,-4 11 1-15,-5 3-2 16,4 10-2-16,-2 4 0 15,4 10-3-15,1-3-4 16,14 14-16-16,-4-10-12 16,12 4 1-16,-5-7-1 15,13 5 2-15</inkml:trace>
  <inkml:trace contextRef="#ctx0" brushRef="#br2" timeOffset="352310.151">18815 7741 93 0,'15'1'36'16,"-15"-1"0"-16,-4 13 3 0,-18-2-28 15,7 15-4-15,-9 6-2 16,1 10-2-16,-1 0 0 15,6 3-2-15,0-1 1 16,10-4-2-16,7-3-1 16,7-14-3-16,15-6-4 15,-6-22-20-15,21 1-10 16,-4-19 0-16,8-1-1 15,-7-16 2-15</inkml:trace>
  <inkml:trace contextRef="#ctx0" brushRef="#br2" timeOffset="352439.1583">18884 7614 88 0,'-30'-40'36'15,"11"15"0"-15,0 3 0 16,19 22-22-16,11-4-29 0,9 3-20 16,19 13-1-16,1-3 0 15,12 11-2-15</inkml:trace>
  <inkml:trace contextRef="#ctx0" brushRef="#br2" timeOffset="352814.1798">19408 7769 74 0,'-21'-5'37'0,"6"6"0"16,-18-5 2-16,7 15-14 16,-13-2-18-16,6 10 0 15,-10 2-2-15,5 11 1 16,1-1-2-16,8 4-2 0,9-3 1 15,11-6-3 1,15-4 1-16,11-9-1 0,13-11 1 16,12-11-2-16,5-7 2 15,4-5 0-15,-2-3-1 16,1-6 0-16,-6 1 0 15,-11 4 1-15,-7 4-1 16,-9 6 0-16,-17 15 0 16,13-7 0-16,-13 7 0 15,-15 29 1-15,4-5-2 16,0 0-1-16,11 6-1 15,0-5-4-15,19 3-8 16,0-25-21-16,25-1-3 16,2-19-1-16,20-6-1 0</inkml:trace>
  <inkml:trace contextRef="#ctx0" brushRef="#br2" timeOffset="353279.2064">20027 7290 88 0,'-12'-16'39'16,"-12"8"1"-16,9 21-1 15,-8 2-14-15,6 19-19 16,-2 9-2-16,5 12 0 16,2 8-2-16,0 6 0 15,3 5-1-15,2 0 0 16,-2 1 0-16,2-4-2 15,4-11 1-15,3-12 0 16,1-10-1-16,4-10 0 0,3-13 1 16,3-15-1-16,3-13 1 15,4-5 1-15,-3-10-1 16,5-7 0-16,0-4 1 15,0 1 0-15,1 0-1 16,-1 7 1-16,1 8-1 16,-2 9-1-16,5 7 1 15,-5 11 0-15,0 6 0 16,-1 7 0-16,-1 5 0 15,-5 4 0-15,-1 0 0 16,-7 4 0-16,-7-1 0 16,-10 0-2-16,-8-3 2 15,-11-1-2-15,-6-5 1 16,-5-4-2-16,1-2-1 0,3-17-7 15,17 6-14-15,-3-23-14 16,30-2 0-16,8-16 0 16,24-4-1-16</inkml:trace>
  <inkml:trace contextRef="#ctx0" brushRef="#br2" timeOffset="353498.2189">20693 7183 91 0,'-18'15'39'0,"-5"18"3"15,-15 4-3-15,3 29-10 16,-8 0-26-16,1 11-1 16,-3 4 0-16,8 4-1 0,5 3-1 15,4-10-4-15,17-2-3 16,0-23-19-16,27-2-13 15,-1-21-3-15,23-7 0 16,-4-22 0-16</inkml:trace>
  <inkml:trace contextRef="#ctx0" brushRef="#br2" timeOffset="353828.2378">20578 7834 125 0,'-11'17'40'0,"11"-17"0"16,8 26-8-16,12-21-29 15,17-3-1-15,7-3 0 16,12-4 0-16,2-4 0 0,0-2-1 16,-4-4 0-16,-11-4-1 15,-11 1 0-15,-12-3 0 16,-17-1 0-16,-15 6 0 15,-15 4 0-15,-11 9 0 16,-15 9 0-16,-4 10 1 16,-2 9-1-16,2 15 1 15,7 7-1-15,13 0 0 16,17 1 0-16,20-5-3 15,27-1-2-15,11-18-14 16,43 0-19-16,4-18-4 16,24-2 0-16,7-16 0 0</inkml:trace>
  <inkml:trace contextRef="#ctx0" brushRef="#br2" timeOffset="355232.3181">21861 7355 65 0,'0'0'33'0,"0"0"0"16,-5 40-5-16,-18 2-19 16,9 19 2-16,-11 2-3 15,8 16-2-15,-3 0-3 16,6 3-2-16,5-9-1 15,-1-10-4-15,15-2-12 16,0-19-19-16,2-8 1 16,0-15-2-16,3-9 1 15</inkml:trace>
  <inkml:trace contextRef="#ctx0" brushRef="#br2" timeOffset="355413.3284">21577 7844 99 0,'-18'-8'38'16,"5"-2"-1"-16,13 10 0 15,14-2-33-15,13 2-1 16,6-2-2-16,10-5-3 16,14 7-12-16,-3-13-22 15,10 2 0-15,-8-14-1 16,5 1-1-16</inkml:trace>
  <inkml:trace contextRef="#ctx0" brushRef="#br2" timeOffset="355790.35">22276 7325 110 0,'-24'26'38'16,"1"14"2"-16,-7-4-9 15,3 19-26-15,-4 0-2 16,6 6 1-16,2-1-1 15,3-2-1-15,3-5 0 16,6-5-1-16,9-10-1 16,7-11 0-16,9-11 0 15,9-9 0-15,7-11 0 16,6-7 0-16,0-6 0 15,1-8 0-15,-4 2 1 16,-5 4-1-16,-6 1 1 0,-8 7-1 16,-14 11 0-16,0 0 0 15,5 13 0-15,-10 4-1 16,2 7 0-16,1 4-2 15,7 3-2-15,2-8-4 16,22 9-21-16,-7-18-9 16,17 1 0-16,-4-15-1 15,11 5 3-15</inkml:trace>
  <inkml:trace contextRef="#ctx0" brushRef="#br2" timeOffset="356156.3709">22733 7719 99 0,'-20'-13'36'0,"3"15"2"0,-14 3-2 15,3 13-29-15,-5 1-2 16,4 10 0-16,0 1-2 16,3 7 0-16,4-2 0 15,12-1-2-15,6-5 0 16,14-8-1-16,14-11 1 15,8-8 0-15,12-10-1 16,7-10 0-16,3-4 1 16,-2-7 1-16,-5 0-2 15,-6-3 2-15,-12 8-2 16,-11 7 0-16,-10 5 0 15,-8 12 0-15,-13 4 0 16,-6 11 0-16,-1 3 0 0,-2 10 0 16,8-4 0-16,9 4 0 15,10-10-2-15,14-8 0 16,19-5-5-16,8-22-15 15,29 5-15-15,-4-21-3 16,17 3 1-16,-10-22-2 16</inkml:trace>
  <inkml:trace contextRef="#ctx0" brushRef="#br2" timeOffset="356344.3817">23471 7238 110 0,'-33'33'37'0,"4"29"2"16,-8 6-3-16,14 15-32 0,-11 6-3 15,6 4 0-15,4-2-4 16,1-8-2-16,12 1-12 16,-11-25-22-16,13-5 1 15,-6-19 0-15,9-10-2 16</inkml:trace>
  <inkml:trace contextRef="#ctx0" brushRef="#br2" timeOffset="356525.392">23075 7748 105 0,'6'-14'39'0,"0"0"0"16,15 13-1-16,1 1-31 16,15 0-6-16,12 4-2 15,8-6-4-15,17 14-15 0,-2-12-18 16,9 6 1-16,-3-7-1 15,12 5-1-15</inkml:trace>
  <inkml:trace contextRef="#ctx0" brushRef="#br2" timeOffset="356712.4027">24243 7688 108 0,'-21'23'40'16,"-11"1"-1"-16,3 13 1 15,-14 4-35-15,10 4-3 16,8-5-1-16,4 0-3 15,15-1-2-15,5-18-10 0,22 2-24 16,1-18-2-16,16-4-1 16,-4-19 1-16</inkml:trace>
  <inkml:trace contextRef="#ctx0" brushRef="#br2" timeOffset="356859.4112">24195 7450 86 0,'-16'-33'36'16,"11"15"-3"-16,5 18-30 15,21-10-20-15,7 14-18 16,5 2-2-16</inkml:trace>
  <inkml:trace contextRef="#ctx0" brushRef="#br2" timeOffset="357163.4285">24686 7563 89 0,'-22'28'38'16,"-10"-16"1"-16,1 7 2 15,-10-12-20-15,8 16-15 16,-6-3-1-16,9 3-1 15,6 2-1-15,9 2 0 16,9-1-1-16,13-1-1 16,12-2 0-16,12-3-1 15,8 2 0-15,8 1 0 16,-3 0-1-16,-7 3-1 15,-12-1 1-15,-9 3 0 16,-14 4-1-16,-20-1 1 0,-13 3 0 16,-10-7 1-16,-6-1-1 15,-3-4-1-15,1-3-5 16,-5-18-16-16,23 8-17 15,-4-18-2-15,18 3 0 16,-2-14-1-16</inkml:trace>
  <inkml:trace contextRef="#ctx0" brushRef="#br2" timeOffset="358072.4805">15646 8687 85 0,'15'-12'34'16,"-15"12"1"-16,19 1-7 16,-19-1-23-16,-13 29 0 15,-3-7 1-15,2 10-1 16,-6-1 1-16,2 7-3 15,-2-5 1-15,6-3-1 16,0-4-1-16,10-5 0 16,4-9 0-16,0-12-1 15,20-2 0-15,1-11 0 16,3-8-1-16,6-6 1 0,4-4 0 15,-2 1-1-15,0-2 1 16,-3 7-1-16,-3-1 1 16,-4 13-1-16,-5 2 1 15,-5 12 0-15,-12-1-1 16,9 23 0-16,-9 1 0 15,-4 3 0-15,3 3-1 16,2 0-2-16,4 4-1 16,3-6-3-16,15 7-13 15,-3-21-17-15,17 1-1 16,-3-17 1-16,12-1-2 15</inkml:trace>
  <inkml:trace contextRef="#ctx0" brushRef="#br2" timeOffset="358349.4964">16223 8744 93 0,'-3'-20'37'16,"-17"-2"-1"-16,5 11 1 15,-11 2-30-15,9 19-1 16,-4 4-2-16,8 10 0 16,0 9 0-16,1 4-2 15,7 3 2-15,5 2-3 16,4-6 1-16,10-4-1 15,0-9 0-15,11-11 0 16,2-11 0-16,1-7-1 16,3-15 0-16,-2-7 0 15,-4-3-1-15,-4-7 0 16,-5-1-3-16,-6-2 1 0,-7 11-3 15,-8-3-9-15,7 24-20 16,-13-7-4-16,11 16 1 16,0 0-1-16</inkml:trace>
  <inkml:trace contextRef="#ctx0" brushRef="#br2" timeOffset="358575.5093">16714 8492 63 0,'23'-34'35'0,"-13"4"-1"15,-4 12 2-15,-18 2-13 16,-1 26-17-16,-10 12 0 16,1 23 0-16,-3 9 0 15,-2 15-3-15,4 4 0 0,5 5-3 16,7-3 0-16,3-15-14 15,17-1-20-15,-2-20-4 16,11-7 1-16,-1-24-1 16</inkml:trace>
  <inkml:trace contextRef="#ctx0" brushRef="#br2" timeOffset="358741.5188">16483 8666 114 0,'-24'-13'38'0,"24"13"3"16,0 0-3-16,24-1-34 15,18-1-5-15,14-6-6 16,22 8-26-16,-3-10-6 0,12 6 1 16,-5-5-2-16</inkml:trace>
  <inkml:trace contextRef="#ctx0" brushRef="#br2" timeOffset="359447.5592">17433 8740 101 0,'10'-5'36'16,"-10"5"0"-16,18 5-6 15,-18-5-25-15,9 23 0 16,-9-2-1-16,-4 7 0 16,-3 9-1-16,-2 4 0 15,-5-1-1-15,0 3 1 16,-4-5-1-16,8-3-1 15,-4-8 0-15,5-6 0 16,9-21-1-16,0 0 1 0,9-13-1 16,5-12 0-16,5-12 0 15,2-5 0-15,4-10 1 16,0-3-1-16,3 1-1 15,-4 1 1-15,-1 7-1 16,-2 8 2-16,0 8-3 16,-6 10 3-16,2 11-3 15,-1 9 2-15,-2 8 0 16,0 8 0-16,-4 4 1 15,3 3-1-15,-5 1 1 16,-1 0-1-16,-7 0 1 16,-4 2-1-16,-7-1 1 15,-7-1-1-15,-3-3 0 16,-7-1 0-16,-2 2 0 0,-5-1 0 15,3-1 0-15,-1 5 0 16,3 2 0-16,-2 6 0 16,4 10-1-16,0 5 2 15,3 6-1-15,-2 3-1 16,11 2-1-16,-2-6-4 15,19 5-17-15,-4-26-12 16,19-5-5-16,9-22 0 16,14-9 0-16</inkml:trace>
  <inkml:trace contextRef="#ctx0" brushRef="#br2" timeOffset="360382.6127">18106 8698 92 0,'1'-14'37'0,"-15"2"-1"16,-4 14 2-16,-20 3-28 15,3 10-6-15,-7 3 2 16,3 10-3-16,0 2 2 16,5 1-3-16,7 1 1 15,8-2-2-15,11-6 0 16,14-1 0-16,11-11-1 15,11-4 0-15,7-8 0 16,6-5 0-16,-2-4 1 0,1-4-1 16,-4-3 0-16,-4-3 0 15,-7-1 1-15,-7 0-1 16,-7 0 0-16,-3 2 1 15,-2 5-1-15,-5 2 0 16,-1 11 0-16,0 0 0 16,0 0 0-16,0 0 0 15,8 22 0-15,0-5 0 16,2 3 0-16,6-3 0 15,7-2 0-15,5-3 0 16,5-5 0-16,4-5 0 16,5-5 0-16,-2-3 0 15,2-2 0-15,-5-3 0 0,-7 2 0 16,-4 0 0-16,-10 4 0 15,-16 5 0-15,0 0 0 16,2 12 0-16,-16 2 1 16,-2 4-1-16,-3 3 0 15,3 1 0-15,3 0 0 16,0-3 0-16,8-3 0 15,5-16 0-15,18 9 0 16,-1-18 0-16,5-6 1 16,0-4-1-16,2-5 0 15,-1-4 0-15,1 1 1 16,-6 2-1-16,-2 0 0 15,-4 6 1-15,-5 2-1 16,-7 17 0-16,13-16 0 0,-13 16 1 16,14 0-1-1,-3 1 0-15,7 5 0 0,9-6 0 16,5-1 0-16,8-9-1 15,10-2-2-15,1-6-1 16,8-1-2-16,-7-8 1 16,1 1-3-16,-7-9 1 15,-7 5-3-15,-12-4 3 16,-4 6 2-16,-14 4 2 15,-9 6 3-15,0 18 2 16,-27-3 1-16,5 24 1 16,-7 6 2-16,-1 21-1 15,-2 1 1-15,3 8-4 16,2 0 0-16,6-2-7 15,17 5-13-15,-9-20-14 0,19-2-4 16,-2-21 0-16,9-3-2 16</inkml:trace>
  <inkml:trace contextRef="#ctx0" brushRef="#br2" timeOffset="360544.6219">18962 8732 110 0,'-19'-22'38'15,"19"6"2"-15,0-7-3 16,33 4-28-16,-5 4-9 15,14-2-4-15,15 9-4 16,-1-13-22-16,20 15-9 16,-2-7-1-16,13 12 0 15,-7-1 0-15</inkml:trace>
  <inkml:trace contextRef="#ctx0" brushRef="#br2" timeOffset="361083.6528">20055 8721 58 0,'0'0'35'0,"-11"-10"1"15,-3 20-4-15,-15-7-2 16,4 15-14-16,-12-1-8 15,8 9-1-15,-2-2-1 16,11 5-2-16,6-6-1 16,17-1 0-16,8-8-2 15,16-3 1-15,8-10-1 16,9-8 0-16,6-4-1 15,-1-5 0-15,-3-2 1 0,-6-4-1 16,-10 1 0-16,-12 0 0 16,-14 5-1-16,-7 3 0 15,-9 3-1-15,-9 6 1 16,5 6-4-16,-2-2-2 15,18 14-17-15,0-14-13 16,0 0-1-16,27-11-1 16,14 3-1-16</inkml:trace>
  <inkml:trace contextRef="#ctx0" brushRef="#br2" timeOffset="361332.667">20858 8441 76 0,'2'-20'38'0,"-14"-6"-2"15,3 13 2-15,-18-1-15 16,3 16-19-16,-5 7-1 16,-1 15 0-16,-6 13 1 15,1 11-1-15,-4 7 1 16,6 6-2-16,4 1 0 15,6-4-2-15,13-3-2 16,5-15-6-16,17 3-19 16,-6-20-12-16,13-6 0 15,-8-17 0-15,7-1-1 16</inkml:trace>
  <inkml:trace contextRef="#ctx0" brushRef="#br2" timeOffset="361475.6752">20480 8763 112 0,'-12'-13'40'15,"1"-4"-1"-15,20 5-1 16,8-9-33-16,22 4-2 15,13 1-6-15,7-5-5 16,19 12-23-16,-13-12-9 16,10 11 0-16,-12-5-1 15</inkml:trace>
  <inkml:trace contextRef="#ctx0" brushRef="#br2" timeOffset="361925.7009">21318 8676 75 0,'-14'11'40'16,"16"7"-1"-16,-2-18 1 15,40 21-14-15,-6-25-21 16,16 2-2-16,3-6-3 15,9-2 1-15,-5-6-1 16,-4-1-1-16,-11 0 0 0,-10 0 1 16,-13 1 1-16,-12 1-1 15,-14 3 1-15,-13 4-1 16,-8 3 1-16,-2 5 0 15,-8 5 1-15,1 7-1 16,-4 6 0-16,8 11 1 16,8 1 1-16,9 4-2 15,15 1 0-15,10-3-2 16,19-1-3-16,11-17-16 15,28 7-14-15,-3-21-6 16,14-1 0-16,-2-15-1 16</inkml:trace>
  <inkml:trace contextRef="#ctx0" brushRef="#br2" timeOffset="362137.7131">22285 8519 94 0,'-21'15'36'0,"-14"5"-1"16,-3 15 2-16,-13 2-33 15,-3 6-2-15,-5 2 0 16,0 0-1-16,7-1 0 16,4-8-4-16,14-2-3 15,1-19-18-15,22-2-13 16,11-13 2-16,16-7-2 15,2-10 2-15</inkml:trace>
  <inkml:trace contextRef="#ctx0" brushRef="#br2" timeOffset="362294.722">21957 8744 103 0,'4'-19'36'0,"-4"19"4"16,10-19-5-16,1 20-25 15,-11-1-5-15,24 6-1 16,-2 0-1-16,5 2-4 16,6 4 0-16,3-7-5 15,9 11-7-15,-9-13-23 16,17 4-4-16,-6-13 1 15,11 1-1-15</inkml:trace>
  <inkml:trace contextRef="#ctx0" brushRef="#br2" timeOffset="362849.7538">22659 8594 70 0,'-29'8'38'16,"10"10"1"-16,-8-4 1 16,8 19-13-16,-5-9-19 15,8 6-3-15,-1-2 1 16,4 3-3-16,2-6 1 15,7 1-2-15,4-8-1 16,0-5-1-16,0-13 0 16,11 7 0-16,1-12 0 15,-3-6 0-15,9-4-1 16,-2-7 2-16,1-2-3 15,-1-6 1-15,3-3-1 16,3-2 2-16,-2-3-2 16,-1 2 2-16,0 2-2 15,-1 8 1-15,5 3 1 0,-3 5 0 16,-1 13 0-16,-2 5-1 15,-1 9 1-15,-2 5 0 16,2 4 0-16,-4 1 0 16,-2 0 0-16,0 0 0 15,-6 0 0-15,-4 0 1 16,-4-4-1-16,-3-4 1 15,-7 0-1-15,-4-2 1 16,-4-1 1-16,-1 2-1 16,0-2 0-16,-1 5-1 15,-2 3 2-15,3 4-3 16,-1 3 3-16,1 5-3 15,1 4 1-15,-2 1 0 16,-1 3 0-16,2-3 1 0,-1 1-1 16,5-5-1-16,10-6-2 15,2-10-5-15,23-1-15 16,-7-22-16-16,27-5 0 15,4-17-1-15,17-1-1 16</inkml:trace>
  <inkml:trace contextRef="#ctx0" brushRef="#br2" timeOffset="363059.7658">23238 8222 110 0,'-10'29'41'0,"-13"1"0"16,5 17-1-16,-14 12-36 15,8-4-2-15,-1 4 1 0,-1 3-1 16,5 1-3-16,-6-8-4 16,17 4-15-16,-14-19-18 15,11-5-1-15,-1-16-2 16,10-5-1-16</inkml:trace>
  <inkml:trace contextRef="#ctx0" brushRef="#br2" timeOffset="363232.7757">22951 8572 114 0,'22'-9'42'0,"11"13"1"16,1-10-2-16,24 3-35 15,7-1-12-15,-1-16-15 0,22 17-20 16,-16-9-1-16,6 9 0 15,-10-2-3-15</inkml:trace>
  <inkml:trace contextRef="#ctx0" brushRef="#br2" timeOffset="363383.7843">24025 8660 118 0,'-17'-3'42'16,"6"-2"0"-16,-5-12-5 15,18-9-50-15,12 6-23 16,-8-10-7-16,15 8 1 15,-7-4-2-15</inkml:trace>
  <inkml:trace contextRef="#ctx0" brushRef="#br0" timeOffset="368916.1008">12400 9415 75 0,'4'-13'35'15,"-4"13"-1"-15,8-21 1 16,-8 21-30-16,0 0-2 16,5 16-1-16,-10 1 2 15,3 14 0-15,-6 7-1 16,3 12 1-16,-4 1 0 15,3 8-1-15,1-3 0 0,8 1 0 16,2-12-2-16,7-7 0 16,5-16 0-16,9-13 0 15,3-13-1-15,6-14 0 16,2-9 1-16,1-8-1 15,-2-5 0-15,-5 4 0 16,-6 1 1-16,-7 5-1 16,-4 7 0-16,-7 8 0 15,-7 15 0-15,0 0 0 16,0 0 0-16,-14 24 1 15,9-2-1-15,1 5 0 16,0-1-1-16,4 5 2 16,6-4-2-16,1-7 2 15,6-5-1-15,3-8 0 16,6-9 0-16,1-11 1 0,2-6-1 15,3-9 1-15,0-6-1 16,-4-6-2-16,1 3-2 16,-8-8-5-16,11 11-26 15,-18-7-5-15,4 14 3 16,-9 0-4-16</inkml:trace>
  <inkml:trace contextRef="#ctx0" brushRef="#br0" timeOffset="369262.1205">13085 9614 80 0,'14'9'37'0,"8"0"-2"15,-4-10 2-15,20-1-32 16,-5-9 0-16,8-2 0 15,-2-8-1-15,2 1-2 16,-5-3-1-16,-2 1-1 16,-9-1 1-16,-14 6-1 15,-7 3 0-15,-4 14 0 16,-29-13 1-16,0 17 0 15,-9 6 1-15,-2 5 1 16,-3 5 0-16,5 6-1 16,1 3 1-16,8 3-1 15,15 1 0-15,9-2 0 16,15-5-3-16,13-7-3 0,22 7-17 15,7-20-15-15,26 1-4 16,5-16 1-16,17-2-2 16</inkml:trace>
  <inkml:trace contextRef="#ctx0" brushRef="#br0" timeOffset="369698.1455">14425 9251 82 0,'10'-30'38'16,"-7"5"-2"-16,-3 25 0 15,0 0-31-15,1 14-1 16,-7 17-1-16,-2 14 0 15,-1 9-1-15,-1 9 0 0,-1 4 0 16,7 2-1-16,-2-5 0 16,6-8-2-16,10-1-7 15,-5-20-25-15,19-5-5 16,-5-22 1-16,13-6-1 15</inkml:trace>
  <inkml:trace contextRef="#ctx0" brushRef="#br0" timeOffset="369969.161">14711 9395 88 0,'-10'-6'35'0,"-17"2"1"16,7 16 1-16,-13-4-31 15,5 14-1-15,-4-2 0 16,3 7-1-16,1-1-1 0,8-1 0 15,6 0 0-15,5 0-1 16,8-1 0-16,7-3 0 16,8-3-1-16,5-1-1 15,5-4 0-15,5-5 0 16,3-2-1-16,0-8-2 15,7 2-5-15,-10-17-27 16,12 9-4-16,-11-10 1 16,8 5-2-16</inkml:trace>
  <inkml:trace contextRef="#ctx0" brushRef="#br0" timeOffset="370337.182">14878 9528 99 0,'-6'15'37'0,"6"-15"2"15,-6 20-2-15,6-20-32 16,18 4-1-16,4-6-1 16,10 0-1-16,6-5-1 15,3-3 0-15,4-5 0 16,-1 0-2-16,-5-5 1 15,-7 1 0-15,-8-1 0 16,-9 2-1-16,-12 3 1 16,-15 3-1-16,-7 6 2 15,-12 6-1-15,-6 5 0 16,-6 9 0-16,1 8 1 0,-4 6 0 15,8 5 0-15,6 4 1 16,10-2-1-16,13 1 1 16,13-8-2-16,15-9 1 15,20-7-4-15,10-13-6 16,20 1-22-16,-3-21-7 15,14 5-1-15,-8-15 0 16</inkml:trace>
  <inkml:trace contextRef="#ctx0" brushRef="#br0" timeOffset="370727.2043">15420 9523 92 0,'-19'11'38'15,"13"3"-2"-15,6-14 3 16,3 13-32-16,11-16-3 15,13 2 0-15,2-3-1 16,8-3 0-16,1-4-1 16,0-2-2-16,1 0 1 15,-5-3-1-15,-8 0 1 16,-3-3-1-16,-11-2 0 15,-8 2 0-15,-5-2 1 16,-13 4-1-16,-4 1 1 16,-7 3-1-16,-7 8 0 15,-4 8 1-15,-3 7-1 16,0 11 0-16,1 4 2 15,6 6-1-15,7 4 0 0,10-1 1 16,13 1-2-16,15-8 1 16,10-3-3-16,14-10 0 15,13-1-7-15,0-21-15 16,20 6-15-16,-7-15 1 15,11 4-2-15,-16-15 1 16</inkml:trace>
  <inkml:trace contextRef="#ctx0" brushRef="#br0" timeOffset="371236.2335">16044 9399 100 0,'-17'12'37'16,"-9"1"0"-16,6 11 2 16,-7 0-33-16,8 8-1 15,-2 5-2-15,6 1 0 16,0 0-1-16,5 1 0 0,4-5-1 15,3-5 0-15,3-10-1 16,4-5 1-16,-4-14-1 16,21-7 0-16,-9-10 0 15,7-10 0-15,-1-4 1 16,1-8-1-16,1-2 0 15,-2-4-1-15,1 1 1 16,0 2 0-16,1 2 0 16,0 6-1-16,2 3 1 15,1 11 0-15,-1 3 0 16,1 8 0-16,0 9 0 15,-3 6 0-15,-4 7 0 0,-3 4 1 16,-12 5-2-16,-2 2 1 16,-8 3 0-16,-10 1 0 15,-2 2 0-15,-5-1 1 16,-1-1-1-16,-3 1 1 15,1-4-1-15,0 0 1 16,0-3-1-16,1 5 0 16,-1-2 0-16,1 1 0 15,1 1 0-15,2 7 0 16,0 3 0-16,3 3 1 15,0 6-2-15,2 3-1 16,11 6-9-16,-10-17-19 16,19 10-11-16,-1-14 3 15,16-5-2-15,0-19-3 16</inkml:trace>
  <inkml:trace contextRef="#ctx0" brushRef="#br0" timeOffset="371779.2645">16940 9136 94 0,'13'-16'36'15,"-8"-3"1"-15,-5 19-1 0,0 0-31 16,11 13 0-16,-14 14-1 16,2 16-1-16,-9 6-1 15,0 16 0-15,-4 4-1 16,-1 7 0-16,-2-1-1 15,-2-6 0-15,6-1-4 16,-4-19-7-16,12-1-25 16,-3-22 0-16,12-7-1 15,-4-19-2-15</inkml:trace>
  <inkml:trace contextRef="#ctx0" brushRef="#br0" timeOffset="371967.2753">16787 9472 104 0,'-22'-2'37'0,"-3"-4"2"0,11 13-4 15,0-4-29-15,14-3-2 16,19 0-2-16,8-8 0 16,10-4-3-16,11-9-3 15,12 5-5-15,-7-17-21 16,17 7-7-16,-10-8 1 15,3 3-3-15</inkml:trace>
  <inkml:trace contextRef="#ctx0" brushRef="#br0" timeOffset="372666.3153">17802 9204 85 0,'-24'-41'37'16,"5"12"-1"-16,2 6-1 15,8 10-19-15,9 13-48 16,12-4-4-16,8 11 0 15,4-2-2-15</inkml:trace>
  <inkml:trace contextRef="#ctx0" brushRef="#br0" timeOffset="378920.673">19090 9405 31 0,'15'-11'28'0,"-15"11"3"0,14-15-1 15,-14 15-8-15,11-14-7 16,0 13-4-16,-13-13 0 15,2 14-3-15,0-18-1 16,0 18 0-16,-12-15 0 16,12 15-2-16,-28 0 0 15,8 11-1-15,-9 5-1 16,-3 12-1-16,-5 6-1 15,1 3 1-15,0 3-1 16,9-4 0-16,8 0-1 16,12-9 0-16,13-7 0 15,14-14-2-15,16-3-4 16,3-21-14-16,18 9-18 0,-5-11 2 15,6 2-2-15,-6-5-2 16</inkml:trace>
  <inkml:trace contextRef="#ctx0" brushRef="#br0" timeOffset="379565.7099">19417 9405 96 0,'-16'-9'35'0,"16"9"0"15,-27 3 1-15,15 5-31 16,-8 4-1-16,5 11 0 15,-4 5 0-15,4 2-1 16,2 0 0-16,3 2 0 16,7-4-1-16,6-2 0 15,6-7-1-15,8-10 0 0,8-7-1 16,4-9-1-16,3-4 1 15,2-10-1-15,2-6 0 16,-4-1 0-16,-4-4 0 16,-6 2 1-16,-6 0-1 15,-7 3 1-15,-6 4-1 16,-3 3 1-16,0 3 1 15,-6 5-1-15,2 3 0 16,4 9 1-16,5-14-1 16,4 11 1-16,5 2 0 15,5 2 0-15,-2 0 0 16,3 6 0-16,-4 0 0 0,1 4 0 15,-7 3 0 1,-9 5 0-16,-1 1-1 0,-9 3 1 16,-5 4-1-16,-1 2 1 15,0-2-1-15,-1 0 1 16,7-2-1-16,5-6 1 15,8-4-1-15,8-12 0 16,11-6 0-16,5-13 0 16,5-7 0-16,4-4-1 15,-2-8 2-15,-2 3-2 16,-4-1 2-16,-7 5-1 15,-7 6 0-15,-6 7 0 16,-9 15 0-16,0 0 0 16,-13 20 0-16,2 3 1 15,-1 6-1-15,3 2 0 0,6 2-2 16,3-4-2-16,15-1-4 15,-2-19-20-15,25 9-11 16,0-20 2-16,13 4-2 16,-4-15 0-16</inkml:trace>
  <inkml:trace contextRef="#ctx0" brushRef="#br0" timeOffset="379896.7288">20358 9352 104 0,'-29'-7'36'16,"5"12"3"-16,-13-3-2 15,3 10-33-15,-2 0 0 16,8 7-1-16,1-4 0 0,6 5 0 16,9-2-1-16,7 0-1 15,12-6 0-15,9-2 0 16,10-5-1-16,5 0 1 15,0-2-1-15,5 0 0 16,-6 3 0-16,-2 0 1 16,-12 5-1-16,-9 1 1 15,-9 6-1-15,-6 0 1 16,-8 5-1-16,-3-3 1 15,-1 0-2-15,3-6-1 16,5-5-2-16,12-9-6 16,12-5-26-16,0-18-2 15,20-2-1-15,4-15-2 16</inkml:trace>
  <inkml:trace contextRef="#ctx0" brushRef="#br0" timeOffset="380106.7408">20691 8993 110 0,'-15'28'38'0,"-3"2"1"16,4 20-3-16,-1 2-33 16,1 6 0-16,-1 1 0 15,2 2-1-15,2-1-2 16,2-6-1-16,1-3-3 15,-2-15-7-15,8 1-26 16,-7-16-1-16,9 0 0 16,0-21 0-16</inkml:trace>
  <inkml:trace contextRef="#ctx0" brushRef="#br0" timeOffset="380272.7503">20519 9337 105 0,'-5'-16'36'0,"5"16"2"16,15-12-3-16,9 10-33 15,-1 7-8-15,-2-12-16 16,15 14-14-16,-1-6-1 16,11 9 0-16,-4-9 0 15</inkml:trace>
  <inkml:trace contextRef="#ctx0" brushRef="#br0" timeOffset="380993.7916">21058 9349 95 0,'-29'5'37'0,"-9"-4"1"15,2 12 1-15,-11-5-31 16,7 15-1-16,-6-3 0 16,9 12-2-16,2-4-1 15,9 3 0-15,12-3-2 16,13-2 0-16,6-6-1 15,18-8 0-15,10-5 0 16,10-9-1-16,5-8 0 16,0-4 0-16,1-7-1 15,-7-2 0-15,-6-5 1 16,-8 3-2-16,-10-1 1 15,-7 4 0-15,-7 4 0 0,-7 9 1 16,3 9 0-16,-19 0 0 16,8 8 0-16,2 6 1 15,1 4-1-15,5 4 0 16,7-3 1-16,5-2 0 15,7-3-1-15,9-6 1 16,3-6-1-16,7-3 0 16,4-6-1-16,-2-2 1 15,1-5 0-15,0-1-1 16,-5-1 1-16,-3 1-1 15,-8 2 1-15,-4 3 0 16,-6 3 0-16,-12 7 0 0,0 0 1 16,-7 20-1-1,-6-2 1-15,-5 4-1 0,0 1 1 16,0 1-1-16,4-1 1 15,2-4-1-15,10-6 0 16,2-13 1-16,14 2-1 16,3-9 0-16,5-8 0 15,4-4-1-15,0-5 1 16,1 0-1-16,-2 2 1 15,-4 0-1-15,-6 7 1 16,-3 6-1-16,-12 9 1 16,0 0 0-16,5 14 1 15,-10 2-1-15,1 2 1 16,3 1 0-16,6-2-1 15,4-4 0-15,10-6-1 0,9-12-3 16,16 1-4-16,-2-24-16 16,23 7-15-16,-8-15-2 15,13 3 1-15,-11-16-1 16</inkml:trace>
  <inkml:trace contextRef="#ctx0" brushRef="#br0" timeOffset="381135.7997">22095 9168 99 0,'-36'40'34'0,"4"12"1"15,-6 1 1-15,2 2-35 16,11 3-3-16,2-12-24 16,12 6-9-16,-2-13 2 15,12-2-3-15</inkml:trace>
  <inkml:trace contextRef="#ctx0" brushRef="#br0" timeOffset="381324.8105">21838 9367 115 0,'5'-20'39'0,"-4"-5"3"15,23 12-1-15,-2-3-35 16,14 5-4-16,14 1-4 15,4-6-8-15,17 12-28 16,-11-9-3-16,8 12 1 16,-6-7-3-16</inkml:trace>
  <inkml:trace contextRef="#ctx0" brushRef="#br0" timeOffset="383833.954">22998 8918 88 0,'18'-11'35'0,"-6"-1"2"16,0 15 0-16,-12-3-32 16,0 26 0-16,-8 0-1 15,-3 13-1-15,-11 2-1 16,2 8 0-16,-4-1-2 15,2 1 0-15,3-1-4 0,1-10-3 16,13 8-28-16,-7-11-2 16,12 5 1-16,-4-9-1 15</inkml:trace>
  <inkml:trace contextRef="#ctx0" brushRef="#br0" timeOffset="384311.9814">22948 9541 79 0,'-6'12'34'0,"6"-12"1"16,-8 12-1-16,8-12-24 15,-8 10-5-15,8-10-1 16,-6 12 0-16,6-12-1 15,1 13-2-15,-1-13 1 16,0 0-1-16,0 0-1 16,13 10 1-16,-13-10-1 15,0 0 1-15,13 4-1 16,-13-4 1-16,0 0 0 15,0 0 0-15,0 0 0 0,10-12 1 16,-10 12 0-16,0 0 0 16,-6-14 1-16,6 14-1 15,-11 0-1-15,11 0 1 16,-17 12-1-16,17-12 0 15,-18 13 0-15,18-13-1 16,-14 15-3-16,14-15-27 16,0 0-8-16,0-15 0 15,10 4-1-15</inkml:trace>
  <inkml:trace contextRef="#ctx0" brushRef="#br0" timeOffset="390233.32">17262 9079 87 0,'0'0'34'0,"10"-16"-2"16,-10 16-5-16,0 0-19 16,0 0-1-16,0 0-3 0,0 0 0 15,13-6-2-15,-13 6-1 16,10 4 1-16,-1 7 0 15,-4 4-1-15,-4 11 1 16,-1 7-1-16,-6 9 1 16,-8 7-1-16,-1 12 0 15,-8 2-1-15,-2 5 1 16,-1-2-1-16,3-5 1 15,3-8 0-15,6-4 0 16,6-14-1-16,10-6 2 16,3-16-1-16,7-10 0 15,3-10 0-15,5-9 0 16,0-4 0-16,0-7 0 0,-3-5 0 15,4-1 0-15,-4 1-1 16,0 4 0-16,-3 4 0 16,-2 8 0-16,-1 7 0 15,1 9 0-15,-12 0 1 16,16 23 0-16,-11-2-1 15,1 3 1-15,2 6-4 16,-3-6-4-16,13 7-28 16,-8-10-1-16,9 2-2 15,-4-13-1-15</inkml:trace>
  <inkml:trace contextRef="#ctx0" brushRef="#br0" timeOffset="390673.3452">17604 9532 102 0,'0'0'37'0,"8"16"1"15,-8-16-1-15,24 4-32 16,-2-7 0-16,6 2-1 16,3-5-2-16,3-2-1 15,3-6 1-15,1 1-2 16,-3-2 0-16,-4-5 1 15,-5 3-1-15,-4-3 0 16,-11 4 0-16,-4-1 1 0,-9 6-1 16,-9 4 0-16,-7 4 1 15,-7 10-2-15,-9 5 2 16,-4 9-1-16,-2 6 0 15,5 4 1-15,2 1 0 16,9 2 0-16,8-3-1 16,14-2 1-16,16-5-2 15,13-12-3-15,22 9-21 16,-1-17-12-16,19 0-1 15,-1-14-1-15,11 3-1 16</inkml:trace>
  <inkml:trace contextRef="#ctx0" brushRef="#br0" timeOffset="391007.3643">18315 9352 96 0,'-25'7'38'16,"-10"-1"0"-16,8 9-1 15,-4-1-25-15,8 4-7 16,3-5-2-16,14 1 0 16,9-4-1-16,11 1-2 15,9-5 1-15,6 1 0 16,4-1-1-16,1 1 1 15,-3 0-1-15,-5 4 1 16,-11 3-1-16,-11 6 1 16,-8 2-1-16,-10 1 2 0,-8 5-2 15,-5-3 1-15,2-1-2 16,-1-4-2-16,9-1-2 15,-2-18-12-15,19-1-19 16,0 0-2-16,22-12-1 16,-3-13 0-16</inkml:trace>
  <inkml:trace contextRef="#ctx0" brushRef="#br0" timeOffset="391330.3828">18477 9468 102 0,'-12'6'38'15,"12"-6"-1"-15,0 0 0 16,19-3-31-16,-1-6-1 0,7-3-2 16,3-3-1-16,7-1 1 15,-5-5-2-15,-5 0 0 16,-6-1-1-16,-5 2 0 15,-10-1 1-15,-8 1-1 16,-8 7 0-16,-9 4 0 16,-5 9 1-16,-9 9 0 15,0 9 0-15,-1 11-1 16,3 8 2-16,3 5-1 15,6 2 0-15,9-1 0 16,18-4-4-16,11-17-9 16,26 0-25-16,2-20-1 15,22-3-2-15,2-16-1 16</inkml:trace>
  <inkml:trace contextRef="#ctx0" brushRef="#br0" timeOffset="392437.4461">14977 8425 78 0,'-25'-4'38'15,"3"4"-1"-15,-8-9 1 16,14 7-31-16,-12-4-1 16,11 7-2-16,-7 0-1 15,3 11 0-15,-1 2-2 16,-1 9 1-16,-1 5-1 0,5 4 0 15,-1 2 0-15,3 1 1 16,6-2 0-16,8 2 0 16,11-11 0-16,11 0-1 15,10-10 2-15,14 0-2 16,6-3 1-16,4-1-1 15,1 0-1-15,-1 1 0 16,-10 6 1-16,-6 0-1 16,-23 12 0-16,-10 2 1 15,-18 5-1-15,-5 1 1 16,-18 1-1-16,-6 0 1 15,-9-5 0-15,2-3 0 16,0-7-1-16,5-8-2 16,10-9-1-16,4-16-7 15,20 5-27-15,-4-22-3 0,18 0-1 16,4-16-2-16</inkml:trace>
  <inkml:trace contextRef="#ctx0" brushRef="#br3" timeOffset="831753.5735">748 13047 42 0,'0'-13'29'0,"0"13"3"15,1-22-1-15,-1 22-24 16,-1-15-1-16,1 15-1 15,0 0 0-15,-1 17 1 16,-3-2-2-16,4 18 1 16,4 8-3-16,-3 16 0 15,-1 10-1-15,0 13 0 16,-2 9-1-16,1 1 1 15,-1 0-2-15,2-12-1 16,3-8-2-16,1-25-4 16,18-9-17-16,-8-32-8 15,15-13-2-15,-4-26 2 16</inkml:trace>
  <inkml:trace contextRef="#ctx0" brushRef="#br3" timeOffset="832121.5946">1047 13382 21 0,'-2'-11'29'0,"2"11"2"16,0 0-8-16,-24-4-4 15,28 19-2-15,-4-15-5 16,-1 31-4-16,2-16-3 16,10 5 1-16,0-3-2 15,4 4 0-15,-2-4-1 16,-1 1-1-16,-1-7 0 15,-1 4-1-15,-2-4 0 16,-8-11-1-16,13 15 0 16,-13-15 0-16,16-5 0 15,-2-7 0-15,1-3 0 0,4-4 0 16,2-4 0-16,2-6 0 15,-1 4 0-15,-1-3 0 16,-3 4 0-16,0 4 0 16,-4 9 0-16,-5 6-1 15,-9 5 1-15,11 16-1 16,-8 9-1-16,-6 5-2 15,7 17-12-15,-6-9-18 16,11 7-1-16,-3-12-1 16,13-3 0-16</inkml:trace>
  <inkml:trace contextRef="#ctx0" brushRef="#br3" timeOffset="832575.6206">1880 13284 63 0,'-26'-3'37'16,"3"4"-2"-16,-7-6 2 15,7 12-31-15,-10-1-1 16,4 9-1-16,-4 6-1 15,2 12 1-15,0 4-2 16,4 9 0-16,6 0 0 16,5 2-1-16,10-8 0 15,14-8 0-15,12-14 0 16,11-16-1-16,9-18 1 0,14-17 0 15,1-13 0-15,3-11-1 16,-5-9 2-16,-5-4-1 16,-10-1 0-16,-9 3 0 15,-11 9 0-15,-13 9-1 16,-8 10 0-16,-6 17 1 15,-6 20-2-15,-4 16 1 16,-4 18-1-16,4 13 0 16,5 13 0-16,7 6-2 15,10 6-2-15,4-10-5 16,23 3-26-16,-4-17-1 15,21-3-1-15,-4-16-1 16</inkml:trace>
  <inkml:trace contextRef="#ctx0" brushRef="#br3" timeOffset="832925.6406">2262 13397 72 0,'-14'13'37'16,"10"7"-2"-16,-1-9 2 15,10 2-33-15,6-7-2 16,12-4 0-16,6-7 0 16,4-2 0-16,0-7-1 15,3-5 0-15,-6-2 1 16,-7 0-1-16,-6 1 0 15,-13-1 0-15,-6 4 0 0,-7 3-1 16,-10 7 1-16,-5 4-1 16,-4 8 0-16,-6 9 0 15,5 8 0-15,2 7 0 16,-2 3-1-16,7 5 1 15,10-5 0-15,10-1-1 16,11-9-2-16,10-16-9 16,23 0-23-16,-2-18-2 15,17-2-1-15,-2-16 1 16</inkml:trace>
  <inkml:trace contextRef="#ctx0" brushRef="#br3" timeOffset="833451.6707">2764 13332 68 0,'-13'23'37'15,"4"10"-2"-15,-4-5-1 16,7 9-29-16,-2-6 0 16,7 7-2-16,-2-6-1 15,1 0 0-15,2-6-1 16,0-4-1-16,0-10 0 15,0-12 0-15,0 0 0 16,0 0 0-16,7-16 0 16,-6-8 0-16,0-5 0 15,-1-8 0-15,2-4 0 16,2-5 0-16,0-2 1 15,3 6-1-15,2-2 1 16,1 9-1-16,4 2 1 0,2 11 0 16,6 5 0-16,-1 10-1 15,3 6 1-15,-1 5-1 16,-2 8 0-16,-4 2 0 15,-2 6 0-15,-6 6 0 16,-5 1 1-16,-8 3-1 16,-6 5 0-16,-4 1 1 15,-7-1 0-15,-1-2-1 16,-2-2 0-16,1-4 1 15,2 1-1-15,-1-1 0 16,4-3 0-16,6 6 0 16,0 1-1-16,0 9 1 15,3 12 0-15,-4 6-2 0,-2 9 2 16,-1 4-2-16,2 5-4 15,-11-12-20-15,18 6-9 16,-8-19-3-16,11-10-1 16,7-22 0-16</inkml:trace>
  <inkml:trace contextRef="#ctx0" brushRef="#br3" timeOffset="834278.718">3095 13363 51 0,'18'-12'34'16,"-18"12"-1"-16,16 7 0 15,-16-7-28-15,8 17-1 16,-8-17 0-16,15 23-1 15,-3-18 2-15,9-2-2 16,1-8 0-16,6-7 0 16,-1-6 0-16,5-6-1 15,-7-5 0-15,2-1 0 16,-10-3 0-16,-11 6-1 15,-8 3 1-15,-7 9-1 0,-13 4 1 16,-5 16 0-16,-8 6 0 16,-2 12-1-16,-1 10 1 15,1 8 0-15,8 3 0 16,6 4-1-16,11 0 0 15,12-6 0-15,12-8-1 16,15-11 1-16,11-12-2 16,13-11 1-16,4-10-1 15,7-12 0-15,-3-7 1 16,-2-5-1-16,-3-3 0 15,-6-2 0-15,-15 4 1 16,-7 3-1-16,-8 5 1 16,-9 8 0-16,-5 7 1 15,-4 12-1-15,-13 5 1 0,2 12 0 16,-4 6 0-16,-2 6-1 15,3 7 1-15,2-2 0 16,1 3-1-16,7-6 0 16,1-2 1-16,7-9-1 15,-4-20 0-15,23 8 0 16,-6-21 0-16,4-7 1 15,2-8-1-15,2-1 0 16,-2-7 1-16,0 4-1 16,-3-3 0-16,-3 9 0 15,-2 4 0-15,-3 4 1 16,-2 12-1-16,1 4 0 15,-11 2 0-15,18 21-1 16,-5 0-1-16,1 3 0 0,5 7-3 16,5-1 0-16,13 6-5 15,-8-16-23-15,20 7-4 16,-2-16-2-16,14-3 2 15</inkml:trace>
  <inkml:trace contextRef="#ctx0" brushRef="#br3" timeOffset="834653.7394">4556 13206 66 0,'-21'0'40'0,"-16"-2"-1"16,4 15 1-16,-8-6-24 15,6 12-11-15,1 4-1 16,6 7-2-16,5 3 0 15,9 2-1-15,5-3-1 0,13-3 1 16,6-8 0-16,10-7-1 16,10-13 0-16,5-12 1 15,3-9-1-15,5-13 0 16,1-8 0-16,-7-11 0 15,-2-3 1-15,-1-4 0 16,-9-1-1-16,-2 4 1 16,-9 4 0-16,-6 13 0 15,-6 16 0-15,-2 23 0 16,-14 5 0-16,1 20-1 15,-3 19 0-15,1 4-1 16,4 12-2-16,1-1-2 16,14 5-5-16,-4-21-12 15,26 12-18-15,-9-21 1 0,19 3 0 16,-4-20-1-16</inkml:trace>
  <inkml:trace contextRef="#ctx0" brushRef="#br3" timeOffset="835366.7802">4814 13249 64 0,'-10'8'37'0,"-2"-3"0"15,15 9 0-15,-3-14-32 16,19 22 0-16,6-15-1 15,9 1-1-15,0-8 0 16,5 2 0-16,-1-7-1 0,-5-3 0 16,0-4-1-16,-10-4 1 15,-6-5-1-15,-9 2 1 16,-8-6 0-16,-6 3-1 15,-8 4-1-15,-1 5 1 16,-7 6-1-16,-2 12 1 16,-4 9-1-16,4 8 0 15,0 8 0-15,6 4 1 16,4 4-1-16,8-1 1 15,10-3-1-15,5-10 0 16,9-6 1-16,11-6 0 16,3-12-1-16,4-8 1 15,3-7-1-15,2-6 0 0,-7-7 0 16,1 2 1-16,-5-3-1 15,-7 4 1-15,-8 0-1 16,-2 13 1-16,-13 12-1 16,0 0 0-16,0 0 0 15,-8 26 1-15,-4 1-1 16,2 3-1-16,1 3 1 15,1 0 0-15,3-7 0 16,7-4 0-16,-2-22 0 16,22 8 1-16,-2-20-1 15,8-11 0-15,7-10 0 16,2-7 1-16,2-3 0 15,-2-2-1-15,0 6 1 16,-6 6 0-16,-7 12-1 0,-10 13 1 16,-14 8 0-16,8 20-1 15,-15 2-1-15,-4 6 1 16,2 5-1-16,3-3 1 15,3-3-1-15,7-12-1 16,10-9 0-16,8-16-3 16,13 0-6-16,-3-28-7 15,22 8-11-15,-17-24-9 16,14 3-1-16,-13-21 0 15,3 6 1-15</inkml:trace>
  <inkml:trace contextRef="#ctx0" brushRef="#br3" timeOffset="835516.7888">5919 12695 91 0,'-9'45'40'15,"-12"3"1"-15,8 18-2 0,-12 3-36 16,13 1 0-16,5-2-4 16,0-7-3-16,14 4-12 15,-14-21-22-15,17 0 0 16,-8-19-3-16,5-3 0 15</inkml:trace>
  <inkml:trace contextRef="#ctx0" brushRef="#br3" timeOffset="835675.7979">5787 12982 99 0,'-6'-11'39'0,"6"11"1"16,11 0-9-16,-11 0-56 15,32 0-12-15,-3-4-4 16,20 5 0-16,2-9 0 15</inkml:trace>
  <inkml:trace contextRef="#ctx0" brushRef="#br3" timeOffset="836275.8322">6545 12843 68 0,'9'-23'38'0,"-2"1"-1"15,0 8 1-15,-8 3-35 0,1 11-1 16,0 0 1-16,-4 10 0 15,2 13 0-15,3 12 0 16,-2 8-1-16,4 15 0 16,0 3-1-16,6 3 0 15,3 1 0-15,1-5-1 16,4-10 1-16,3-10-1 15,4-14 1-15,2-15-1 16,3-15 0-16,5-16 1 16,-2-15 0-16,4-10 0 15,-2-9 0-15,-5-11 0 16,0-5 0-16,-7-3-1 15,-6 5-1-15,-7 11-1 16,3 14-5-16,-18-1-17 0,13 34-14 16,-7 10-2-16,0 0 0 15,5 29 0-15</inkml:trace>
  <inkml:trace contextRef="#ctx0" brushRef="#br3" timeOffset="836983.8727">7343 13058 62 0,'-25'3'40'0,"-9"-9"-2"15,2 14 3-15,-12-9-30 16,7 16-4-16,-5-3-1 15,6 15-1-15,2 1-1 0,9 0-3 16,5 4 1-16,9-5-1 16,11-3 0-16,12-4-2 15,10-6 1-15,8-13-1 16,5-7 1-16,5-5 0 15,3-9 0-15,-8-3 1 16,2-6-1-16,-9 3 0 16,-5-2 1-16,-8 3-1 15,-1 2 0-15,-9 8 1 16,-5 15-1-16,1-13 0 15,-1 13 0-15,-11 20 1 16,7-1-1-16,0 4 0 16,3 4 0-16,1 0-1 15,4 0 1-15,5-5-1 0,7-1 1 16,7-11-1-16,2-3 1 15,7-5 0-15,0-4 0 16,4-3 0-16,-2 0 0 16,-4 0 0-16,-4 1 0 15,-8 3 0-15,-7 2 0 16,-11-1 1-16,4 15-1 15,-8-1 0-15,-6 1 0 16,1-1 0-16,-1 1 0 16,1-1 0-16,5-4 0 15,4-10 0-15,0 0 0 16,10 1 0-16,3-13 0 15,2-8 0-15,4-8 0 16,0-4 1-16,0-4-1 16,0 1 1-16,-1-1-1 0,-4 4 0 15,-5 6 1-15,-3 4-1 16,-2 11-1-16,-4 11-1 15,0 0-1-15,11-5-2 16,0 14-3-16,-11-9-10 16,35 11-15-16,-16-11-6 15,13 6-2-15,-3-12 2 16</inkml:trace>
  <inkml:trace contextRef="#ctx0" brushRef="#br3" timeOffset="837162.8829">8109 13021 83 0,'-12'8'41'0,"-3"3"-2"16,1 16 1-1,-3 0-36-15,0 6-1 0,3 3-1 16,4 3-2-16,2-1 1 16,8-3-3-16,5-4-2 15,-1-18-7-15,21 3-23 16,-13-22-3-16,14-3-3 15,-8-18 0-15</inkml:trace>
  <inkml:trace contextRef="#ctx0" brushRef="#br3" timeOffset="837289.8902">8127 12901 74 0,'-30'-49'39'15,"7"15"0"-15,-7 1-1 16,9 9-34-16,2 17-11 16,-2 0-28-16,21 7-3 0,19 10-1 15,15 2 1-15</inkml:trace>
  <inkml:trace contextRef="#ctx0" brushRef="#br3" timeOffset="837762.9173">8643 13011 72 0,'-33'0'40'0,"-10"-3"-1"16,4 14 3-16,-17 1-36 16,8 15 0-16,-5 7-1 15,5 6-2-15,1 4 0 16,9 2 0-16,14-1-2 15,11-4 0-15,17-8 0 16,15-10-1-16,16-12 1 16,17-12-1-16,6-13 1 15,12-11-1-15,1-11 1 16,0-6-1-16,-8-7 1 15,-7 0-1-15,-13-1 1 16,-10 4-1-16,-14 8 0 16,-6 10 1-16,-13 13-2 15,0 15 1-15,-14 11 0 0,4 13 0 16,-2 9-1-16,5 3-1 15,5 5 0-15,4-6-4 16,17 3-7-16,-8-24-9 16,31 2-18-16,-11-24-1 15,22-6-1-15,-7-17 2 16</inkml:trace>
  <inkml:trace contextRef="#ctx0" brushRef="#br3" timeOffset="838228.9439">9338 12529 97 0,'-22'-6'40'0,"1"23"2"16,-13 5-12-16,6 33-23 0,-1 10-3 16,3 10-2-16,1 11 0 15,5 4-1-15,3-4 0 16,8-3 0-16,4-8 0 15,1-8-1-15,4-13 0 16,0-12-1-16,6-15 1 16,-3-12 0-16,-3-15 0 15,20-11 0-15,-6-9 1 16,0-11-2-16,3-7 2 15,1-8-1-15,3 2 0 16,-1 4 1-16,3 3-2 16,-2 10 2-16,0 8-1 15,-1 9 1-15,0 14-1 0,-2 10 0 16,-4 8 0-16,1 3 0 15,-1 7 0-15,-3 1-1 16,-5 0 1-16,1-1-1 16,-9-1 1-16,-5-4-1 15,-8-3 1-15,-6-1-1 16,-2-7 0-16,-6-4-1 15,3-5-2-15,-2-12-2 16,14 2-6-16,-3-27-8 16,31 6-9-16,-7-30-10 15,20-2-2-15,6-25 2 16</inkml:trace>
  <inkml:trace contextRef="#ctx0" brushRef="#br3" timeOffset="838423.9551">9699 12500 88 0,'-10'21'41'16,"-4"25"0"-16,-14 2 0 15,7 23-35-15,-9-1-5 16,3 9 2-16,1 0-2 16,5 0-1-16,5-2 0 15,4-9-4-15,17-1-5 16,-10-29-13-16,28 3-17 15,-8-21-3-15,16-10 0 16,-2-19 1-16</inkml:trace>
  <inkml:trace contextRef="#ctx0" brushRef="#br3" timeOffset="838776.9753">9735 13088 77 0,'0'0'41'16,"-11"4"-2"-16,11-4 2 15,0 0-34-15,23 10-3 16,-4-9-1-16,7-1 0 15,1-4-1-15,7-2 0 16,-1-5 0-16,0 1-1 16,-5-7 1-16,-7-2-1 15,-4-5 0-15,-6-1-1 16,-8-2 1-16,-8 3-1 15,-10 2 0-15,-8 12 0 16,-3 7 1-16,-6 11-1 16,-5 16 0-16,2 8 1 15,1 12-1-15,5 3 0 0,6 3 1 16,10-1-2-16,13-7 1 15,13-9-3-15,21-5-4 16,6-22-8-16,28 7-7 16,-7-29-13-16,25 4-5 15,-2-17-3-15,13-1 2 16</inkml:trace>
  <inkml:trace contextRef="#ctx0" brushRef="#br3" timeOffset="839017.989">10603 12695 111 0,'-20'-6'43'0,"20"6"-1"16,-22-10-10-16,11 8-38 16,17 18-12-16,-6-16-15 15,8 17-8-15,6-7-1 16,16 15 0-16</inkml:trace>
  <inkml:trace contextRef="#ctx0" brushRef="#br3" timeOffset="839159.9972">10676 13069 100 0,'-28'28'43'15,"-7"-15"-2"-15,12-2-2 0,-2-9-43 16,8-19-13-16,17 17-19 16,12-28-5-16,3 8-1 15,2-7-1-15</inkml:trace>
  <inkml:trace contextRef="#ctx0" brushRef="#br3" timeOffset="839455.014">11061 12914 96 0,'45'-1'41'15,"1"-8"0"-15,17 6-3 16,-1-5-40-16,1-8-13 15,10 17-23-15,-18-5-2 16,2 10-1-16,-18-4 0 16</inkml:trace>
  <inkml:trace contextRef="#ctx0" brushRef="#br3" timeOffset="839919.0406">12565 12582 74 0,'17'-6'39'15,"-17"6"-1"-15,14-8 1 16,-14 8-34-16,-3 21-2 15,2 1 0-15,1 14 0 16,-5 10 0-16,0 11-1 16,-9 9 0-16,5 6-1 15,-6 0 0-15,1 0 0 16,0-7-3-16,4-12-2 15,6-4-7-15,-7-26-27 16,17-3 0-16,-6-20-3 16,24-13 2-16</inkml:trace>
  <inkml:trace contextRef="#ctx0" brushRef="#br3" timeOffset="840445.0707">12407 12743 83 0,'-45'-31'40'15,"10"16"0"-15,2-2 0 16,20 12-32-16,13 5-4 15,17-12-1-15,19-1-1 16,17-2-2-16,13-2 1 16,11-4 0-16,8-1-1 15,0-1 0-15,-5 5 0 16,-8 1 0-16,-10 5 0 15,-15 6 0-15,-14 5 0 0,-15 5 0 16,-11 9 0-16,-12 7 0 16,-6 7 0-16,-9 9 1 15,-1 7-1-15,-4 9 0 16,3 5 1-16,1 6-1 15,2-1 1-15,2-1-1 16,7-7 1-16,6-3-1 16,3-10 1-16,8-14-1 15,4-10 1-15,7-13 0 16,5-11 0-16,6-13 0 15,2-9 0-15,1-8 0 16,-1-5 0-16,1-1 0 16,-3-1 0-16,-4 9-1 0,-6 7 1 15,-6 15-1-15,-13 13 1 16,14 16-1-16,-19 16 0 15,-2 6 1-15,0 9-1 16,0 2-1-16,3 2-2 16,1-7-3-16,14 3-7 15,-7-29-7-15,27 10-5 16,-13-29-13-16,20 0-2 15,-6-19-1-15,6 1 3 16</inkml:trace>
  <inkml:trace contextRef="#ctx0" brushRef="#br3" timeOffset="840783.09">13375 12870 91 0,'-13'-10'39'0,"13"10"1"16,0 0-1-16,-2 23-33 16,13-10-3-16,8 3-1 15,5-4 0-15,8-1-1 16,6-5 0-16,4-9 0 15,-3-5-1-15,0-2 1 16,-7-9-1-16,-4-1 1 16,-9-2-1-16,-10-1 0 15,-14 1 1-15,-8 4-1 16,-12 7 0-16,-10 7 1 15,-4 14 0-15,-5 9 0 16,-1 12 0-16,1 8 1 16,8 3-1-16,8 2 0 15,14 3 0-15,12-8-1 16,22-3-3-16,15-18-5 0,33 2-7 15,2-25-5-15,38 9-10 16,-4-21-10-16,27 2-2 16,1-16 0-16</inkml:trace>
  <inkml:trace contextRef="#ctx0" brushRef="#br3" timeOffset="841643.1392">14626 12693 77 0,'-26'16'39'15,"-9"-3"-1"-15,7 15 1 16,-14 5-33-16,9 8-1 16,3 3-1-16,7 2 0 15,6-1-1-15,13-2-1 16,11-6 0-16,12-10-1 15,13-8 0-15,10-13-1 0,4-10 0 16,5-10 0-16,1-9 0 16,-3-7 0-16,-6-8 0 15,-6-3-1-15,-9-7 1 16,-9 3 0-16,-11 2 0 15,-5 2 0-15,-4 9 0 16,-7 8 0-16,-3 5 1 16,11 19-1-16,-17-10 0 15,17 10 0-15,-5 16 0 16,13-1 0-16,6-1 1 15,10 1-1-15,10-1 1 16,4-2 0-16,3 1 0 16,-3 0 0-16,-1-2 0 15,-3 2 0-15,-11 1 0 16,-7 2 0-16,-11 2-1 0,-10 5 1 15,-9 2-1-15,-4 3 1 16,-4 2-1-16,-3 0 0 16,2 2 0-16,5-5 0 15,3-5 0-15,9-8 1 16,6-14-1-16,23-2 0 15,2-16 1-15,12-10-1 16,6-5 1-16,3-5-1 16,-2 0 1-16,-5-1 0 15,-3 9-1-15,-12 8 1 16,-9 11-1-16,-15 11 0 15,-2 23 0-15,-11 5 1 0,-1 9-1 16,0 6 0-16,4 5-3 16,5-1 0-16,12 2-3 15,5-17-5-15,21 6-5 16,-5-24-5-16,24 9-5 15,-11-30-5-15,13 5-8 16,-12-15 2-16,2-4 3 16</inkml:trace>
  <inkml:trace contextRef="#ctx0" brushRef="#br3" timeOffset="841985.1588">15573 12920 85 0,'0'0'37'0,"-23"-20"1"16,23 20 1-16,-7 12-33 15,14 2-2-15,7-2-1 16,7 3-1-16,8-1 0 0,3-2 0 15,5-4 0-15,4-7-1 16,-3-5 0-16,-1-4-1 16,-1-7 1-16,-8-7-1 15,-4-3 1-15,-5-6-1 16,-7-2 0-16,-9-1 0 15,-8 4 0-15,-10 7 0 16,-9 10 1-16,-10 11-1 16,-3 12 0-16,-8 16 1 15,3 13-1-15,1 11 1 16,5-1-1-16,14 4 2 15,11-1-2-15,20-7 0 16,23-7-3-16,16-18-7 16,32 2-5-16,5-28-7 0,34 10-7 15,-3-22-11-15,29 5-1 16,-5-17 0-16</inkml:trace>
  <inkml:trace contextRef="#ctx0" brushRef="#br3" timeOffset="842661.1974">16875 12742 85 0,'0'0'38'16,"-16"13"-1"-16,5 5 2 15,-2 1-37-15,-1 9 0 16,0 7-1-16,1 6 1 15,3 4 0-15,2 0 0 16,10-6-1-16,10-5 1 16,6-9-1-16,16-14-1 15,6-14 1-15,12-17-1 16,6-11 1-16,4-14-1 0,4-3 1 15,-1-8-1-15,-7-1 0 16,-5 3 0-16,-9 7 1 16,-7 7-1-16,-9 11 0 15,-9 11 0-15,-7 13 0 16,-12 5 0-16,2 30 0 15,-9 3 0-15,3 9 0 16,-3 9 0-16,6 1 0 16,2-1 1-16,6 1-1 15,5-9 0-15,7-8 1 16,4-9 0-16,6-14-1 15,-1-8 1-15,2-15 0 0,0-9 0 16,-4-8 0-16,-3-10 0 16,-5-2 0-16,-1-5-2 15,-5 2 0-15,-2 0-1 16,0 8-3-16,-5-1-2 15,10 20-8-15,-16-8-8 16,19 22-12-16,-18 2-3 16,24-2-1-16,-11 6 2 15</inkml:trace>
  <inkml:trace contextRef="#ctx0" brushRef="#br3" timeOffset="843028.2184">17933 12855 88 0,'-1'16'38'0,"1"-16"-1"15,0 0 0-15,11 5-32 16,11-7-2-16,3-6 0 16,12-5-1-16,0-4 0 15,8-4-1-15,-4-4 1 16,-3 0 0-16,-9-1-1 15,-6-1 0-15,-15 3 0 16,-15 6 0-16,-13 1 0 16,-9 9-1-16,-9 7 0 15,-6 13 1-15,-7 9-1 16,0 12 1-16,0 7 0 15,8 9 0-15,11 0 0 16,11 0 0-16,12-4 0 16,20-7-1-16,24-8-2 0,18-16-4 15,29-1-7-15,3-22-6 16,35 10-6-16,-5-26-8 15,26 7-6-15,-4-15-3 16,8 6 3-16</inkml:trace>
  <inkml:trace contextRef="#ctx0" brushRef="#br3" timeOffset="843607.2515">19340 12664 70 0,'-1'-14'39'0,"-10"-1"-2"16,-2 14 1-16,-10-1-24 15,3 13-10-15,-3 6-2 16,2 11 1-16,-2 6-1 16,4 6 0-16,3-1 0 15,14-1 0-15,4 0-1 16,10-9 1-16,13-5-1 15,10-10 0-15,6-12 0 16,6-11-1-16,4-8 1 16,-1-10 0-16,0-3-1 0,-5-5 0 15,-6-3 1-15,-5 2-1 16,-10 6 0-16,-5 4 0 15,-8 8 0-15,-11 18 1 16,0 0-1-16,0 0 0 16,-2 24 0-16,-5 6 0 15,0 5 0-15,5 4 0 16,2 0 0-16,4-2 1 15,8-7-1-15,3-7 0 16,8-6 1-16,4-12-1 16,-2-11 1-16,4-9 0 15,-1-9-1-15,0-6 0 16,-9-2 1-16,0-9-3 15,-2 5-1-15,-6-4-3 0,9 12-7 16,-17-8-8 0,17 15-14-16,-11-4-3 0,11 14-2 15,-6-4 2-15</inkml:trace>
  <inkml:trace contextRef="#ctx0" brushRef="#br3" timeOffset="843803.2627">20162 12635 91 0,'0'0'38'16,"2"23"0"-16,-14-11 2 15,8 8-33-15,-11 6-3 16,0 8-1-16,-3 2-1 16,2 4 0-16,2-1-2 15,3-5-1-15,6-4-4 16,-1-15-8-16,21 4-17 0,-15-19-9 15,34-19 0-15,-10-14 0 16</inkml:trace>
  <inkml:trace contextRef="#ctx0" brushRef="#br3" timeOffset="843953.2713">20293 12348 101 0,'-28'-24'38'16,"-5"-2"0"-16,14 21-5 15,5 1-36-15,5-11-16 16,22 15-17-16,2-10-1 15,23 6-1-15,0-13 0 16</inkml:trace>
  <inkml:trace contextRef="#ctx0" brushRef="#br3" timeOffset="844178.2842">20707 12002 102 0,'-8'35'40'0,"-15"1"0"15,3 24 0-15,-3 6-35 16,-7 15-2-16,-1 4 0 15,-4 5-2-15,4-3 0 16,2-5-1-16,10-9-2 16,8-13-3-16,16-8-7 15,0-32-7-15,32-1-13 16,-7-30-7-16,22-8-1 15,1-20-1-15</inkml:trace>
  <inkml:trace contextRef="#ctx0" brushRef="#br3" timeOffset="844373.2954">21050 12146 110 0,'0'12'41'16,"-18"11"0"-16,1 32 0 16,-10 7-36-16,-6 9-3 15,2 6 0-15,0 0-3 16,4 3-4-16,-3-13-7 15,18 5-5-15,-7-24-7 16,23 5-13-16,-5-25-4 16,15-6-2-16,2-19 1 15</inkml:trace>
  <inkml:trace contextRef="#ctx0" brushRef="#br3" timeOffset="845015.3321">21786 12610 74 0,'10'-21'38'15,"3"8"-2"-15,-13-5 0 16,0 18-29-16,-28-12-3 15,-1 18 0-15,-8 4 0 16,-6 13-1-16,-4 4 0 16,4 9-1-16,-3-1 1 15,15 6-1-15,9-3 0 16,18-2-1-16,17-11 0 15,19-10-2-15,24-6-2 16,12-19-9-16,28 4-18 16,-6-20-7-16,12-6-1 0,-5-15-1 15</inkml:trace>
  <inkml:trace contextRef="#ctx0" brushRef="#br3" timeOffset="845395.3538">22469 11982 95 0,'-23'14'38'15,"-10"13"2"-15,4 22-1 16,-9 8-31-16,8 7-4 16,0 9-2-16,6 7 0 15,-5 0-1-15,6 3-1 16,-2-8 1-16,7-3-1 15,4-11 0-15,2-7-1 16,10-16 1-16,6-11 1 0,10-15-1 16,4-14 0-16,9-12 1 15,5-7-1-15,4-7 1 16,0-5-1-16,-1 1 1 15,-2 1-1-15,-6 7 0 16,-2 6 0-16,-10 14 0 16,-4 11 0-16,-8 10 0 15,-3 11 0-15,-4 7-2 16,-1 7 0-16,7 4-3 15,1-6-1-15,12 8-7 16,-1-24-7-16,29 8-11 16,-5-20-6-16,19-3-1 15,-6-21 1-15</inkml:trace>
  <inkml:trace contextRef="#ctx0" brushRef="#br3" timeOffset="846146.3968">22950 12668 96 0,'-25'-25'37'0,"0"18"2"16,-13-1-3-16,8 16-29 15,-11 7-3-15,3 9-1 16,1 3-1-16,6 8 0 16,4 0-1-16,10 4 0 15,10-5-1-15,9-2 1 16,14-11-1-16,9-6 0 15,7-8 0-15,7-9 0 16,4-10 1-16,0-6-1 0,-1-9 0 16,-4-5 1-16,-5-1-1 15,-8-1 0-15,-4 2 1 16,-6 2-1-16,-6 7 0 15,-5 4 0-15,-4 19 0 16,0 0 0-16,-17 8 0 16,6 12 1-16,-6 7-2 15,3 7 1-15,0 3 0 16,8-3-1-16,6 0-2 15,5-9-2-15,14-4-2 16,3-21-6-16,23 11-9 16,-9-28-11-16,21 8-5 15,-9-19 0-15,12 6 3 16,-16-10 18-16,2 4 15 15,-8 11 10-15,-19-11 9 16,5 18 12-16,-24-5 7 0,0 15 0 16,-12-3 1-16,5 19-19 15,-12-6-11-15,4 9-2 16,-4-1-2-16,4 4-1 15,1 1-1-15,3 0 1 16,2-4-1-16,6-3 0 16,3-16 0-16,7 12 0 15,6-16 0-15,4-7-1 16,8-9 1-16,3-6-1 15,4-4 1-15,0-1-1 16,1-3 0-16,-2 0 1 16,-5 3 0-16,-4 3 0 0,-5 9-1 15,-5 7 1-15,-12 12 0 16,0 0 0-16,5 21-1 15,-9 5 0-15,-3 6 0 16,0 8 0-16,3 3-1 16,9-1-2-16,11 0-3 15,3-13-6-15,27 4-9 16,-8-25-8-16,31 8-8 15,-3-20-3-15,14 2 1 16,-3-13 1-16</inkml:trace>
  <inkml:trace contextRef="#ctx0" brushRef="#br3" timeOffset="846649.4255">24208 12725 74 0,'-24'-25'33'16,"-4"-3"1"-16,9 6-1 15,-8-1-27-15,9 9 0 16,-6 6-1-16,3 12 2 15,-8 6-1-15,-1 12 1 16,-9 4-1-16,-2 11-1 16,-2 0-1-16,5 2-1 15,0-1 0-15,9-2-1 16,9-7 0-16,11-7-1 15,10-8 0-15,9-10 0 16,12-7-1-16,7-10 0 16,7-6 0-16,0-6 0 15,4-2 0-15,-1-4 0 16,0-1 0-16,0 4 0 0,-7 1 0 15,-3 7 0-15,-8 8 0 16,-5 6 0-16,-16 6 0 16,8 22 0-16,-16 7 0 15,-11 12 1-15,-6 11-1 16,-5 12 0-16,-7 2 0 15,-5 9 1-15,-1-1-2 16,-1-2 1-16,4-3-1 16,1-10 1-16,2-11-1 15,4-11 0-15,2-12 0 16,5-13-2-16,5-10-1 15,5-16-3-15,12 2-6 16,-5-25-6-16,25 9-5 16,-7-25-4-16,23 7-8 0,2-19-3 15,19 4 2-15</inkml:trace>
  <inkml:trace contextRef="#ctx0" brushRef="#br3" timeOffset="847047.4483">24285 12712 101 0,'-11'20'39'16,"-7"-7"2"-16,11 4-3 16,-2-6-34-16,9-11-2 15,16 12-1-15,8-16 1 16,8-4-2-16,7-7 1 15,3-3 0-15,1-4-1 16,-2-3 1-16,-4-5 0 0,-8-4-1 16,-8 0 2-16,-10-1-2 15,-7 6 3-15,-11 4-2 16,-7 10 1-16,-13 10-1 15,-8 15-1-15,-11 15 1 16,-1 12-1-16,-2 14 0 16,2 6-1-16,5 3 1 15,14-3-1-15,18-5 1 16,23-5 0-16,26-13-1 15,22-11-2-15,28-4-6 16,9-19-5-16,29 6-4 16,-15-25-6-16,23 13-8 0,-27-19-9 15,-8 3-2-15,-28-5 3 16</inkml:trace>
  <inkml:trace contextRef="#ctx0" brushRef="#br3" timeOffset="848288.5193">10414 13517 63 0,'-23'-11'37'15,"-5"12"0"-15,-15-1-7 16,0 27-22-16,-17 15-1 16,8 23 0-16,-14 10-2 15,12 17-1-15,3 8-1 16,19 3-1-16,17-6-2 15,18-11-3-15,26-10-3 16,18-29-5-16,36-5-25 0,3-28-3 16,18-5 0-16,-1-20-1 15</inkml:trace>
  <inkml:trace contextRef="#ctx0" brushRef="#br3" timeOffset="848556.5346">10888 13543 71 0,'0'-19'38'0,"0"19"0"16,-6 16 0-16,3 18-34 0,-9 13-2 15,0 15 1-15,-2 10-2 16,3 8 0-16,-1 3-1 16,3-1-1-16,11-4-3 15,-3-18-7-15,13 2-27 16,-2-22 0-16,4-3-1 15,-1-22 1-15</inkml:trace>
  <inkml:trace contextRef="#ctx0" brushRef="#br3" timeOffset="849008.5605">10694 13967 68 0,'-24'-6'38'0,"3"-3"1"15,21 9-1-15,0 0-32 0,21 10-2 16,11-11 0-16,9 0-2 15,11-6 0-15,7 5 1 16,-2-3-1-16,-3-1-1 16,-6 3 0-16,-10 2 0 15,-8 1-1-15,-10 2 1 16,-8 4-1-16,-12-6 0 15,5 10 0-15,-5-10 0 16,-5 23 0-16,1-7 0 16,-1 3 0-16,2 5 0 15,2 4 0-15,2 2 1 16,4 1-2-16,2-3 1 15,7-4 0-15,1-6 0 16,4-9 0-16,2-10 0 0,1-9 0 16,-4-13 0-16,5-6 1 15,-7-7-1-15,-3-4 0 16,-7-4 1-16,-6 6-1 15,-6 1 0-15,-6 12-1 16,-10 8-1-16,-4 13-2 16,-5 6-2-16,4 23-8 15,-11-10-15-15,21 15-11 16,0-5 0-16,19 1 1 15</inkml:trace>
  <inkml:trace contextRef="#ctx0" brushRef="#br3" timeOffset="849540.5909">12185 13794 53 0,'13'-6'39'0,"-13"6"-2"16,0 0 1-16,-23-4-20 15,4 16-13-15,-5 0-2 16,-2 9 0-16,-2-1-2 16,4 5 0-16,0-4 0 15,8 2-1-15,2-3 1 16,8-4-1-16,7-4 0 15,-1-12 0-15,27 11 1 16,-5-12-1-16,4-2 0 16,1 2 1-16,0-1-1 15,-5 4 1-15,-5 1-1 16,-7 6 1-16,-10 5-1 15,-7 6 1-15,-6 4-1 16,-6 4 1-16,-4-3-1 0,3 3 0 16,2-4-2-16,3-7-1 15,16 5-10-15,-1-22-18 16,18 2-7-16,5-14-2 15,16 2 0-15</inkml:trace>
  <inkml:trace contextRef="#ctx0" brushRef="#br3" timeOffset="849924.6129">12478 13944 73 0,'-16'4'39'0,"16"-4"-1"16,0 0 0-16,0 0-34 15,17-9-1-15,4 0 0 0,5-4-1 16,-1 0 0-16,5-5 0 16,1 2 0-16,-6-2 0 15,-4-4-1-15,-4 3 0 16,-4 0 0-16,-10 3 0 15,-5-2 0-15,-7 8-1 16,-4 5 1-16,-8 9 0 16,-2 7 0-16,-7 12 0 15,-2 10 0-15,-1 3-1 16,4 7 0-16,1 1 0 15,12-1 0-15,7-8 0 16,13 0-1-16,11-10-1 16,10-15-4-16,20 6-8 15,-7-26-7-15,25 13-13 0,-11-18-5 16,8 2-3-16,-7-12 2 15</inkml:trace>
  <inkml:trace contextRef="#ctx0" brushRef="#br3" timeOffset="850278.6331">12934 13909 81 0,'-26'8'41'0,"12"10"-3"16,-2-9 1-16,16 6-36 15,0-15 0-15,19 17-1 16,6-11-1-16,7-8-1 15,6-8 2-15,5-2 0 0,5-8-1 16,-1-4 0-16,-7-3 1 16,-4 0-1-16,-12-3 0 15,-6 3 0-15,-13 5 0 16,-7 6-1-16,-11 8 1 15,-13 10 0-15,0 10-1 16,-11 13 1-16,0 6-1 16,3 7 0-16,0 4 0 15,11-3 0-15,9 0-1 16,10-7 0-16,13-7-3 15,8-11-4-15,24 3-6 16,-10-23-7-16,34 14-13 16,-10-18-4-16,14 4-4 15,-1-5 2-15</inkml:trace>
  <inkml:trace contextRef="#ctx0" brushRef="#br3" timeOffset="850626.653">14121 13443 69 0,'14'-32'36'0,"-10"9"0"15,1 35-6-15,-12 1-25 16,3 28 1-16,-8 12-2 15,-3 13-1-15,-3 7-2 16,1 12 1-16,-2-1-1 16,9-4-1-16,4-6-3 15,0-18-8-15,17-3-25 16,-7-21-1-16,15-6-1 15,-4-22 1-15</inkml:trace>
  <inkml:trace contextRef="#ctx0" brushRef="#br3" timeOffset="850804.6632">14030 13876 83 0,'-24'-7'40'16,"-4"-2"0"-16,15 9-1 16,13 0-34-16,0 0-2 15,20-13-2-15,13 1-3 16,7 1-3-16,5-13-10 15,26 5-21-15,-13-12-2 16,15 6-1-16,-14-13 1 16</inkml:trace>
  <inkml:trace contextRef="#ctx0" brushRef="#br3" timeOffset="851171.6842">14559 13416 87 0,'-24'15'38'0,"-9"0"1"15,8 18-1-15,-4 8-34 16,2 10-1-16,2 7 0 15,6 9 0-15,-3 3-2 16,5 1 1-16,5-6-2 16,7-6 1-16,0-8-1 15,8-12-1-15,3-12 1 16,7-16-1-16,5-11 1 15,3-9 0-15,5-13 1 16,0-6 0-16,2-4 0 16,-4-1 0-16,3 0 0 15,-8 7 0-15,-1 6 0 16,-7 10 0-16,-11 10-1 15,16 17 1-15,-13 6-2 16,1 5-1-16,1 9-2 0,0-4-2 16,4 9-4-16,-4-17-8 15,19 9-10-15,-11-24-11 16,11-1-1-16,-6-16 2 15,10-3 2-15</inkml:trace>
  <inkml:trace contextRef="#ctx0" brushRef="#br3" timeOffset="851502.7031">14825 13875 79 0,'0'0'36'0,"9"24"2"16,-9-24-2-16,20 22-31 15,-6-14-1-15,9-1 0 0,1-6-2 16,6-2-1-1,1-8 1-15,-2-5-2 0,-2-2 2 16,-6-3-3-16,-7 0 2 16,-8 0-2-16,-11-1 1 15,-10 8 0-15,-7 4 0 16,-7 7 0-16,-4 7 0 15,-2 9 1-15,-1 11-1 16,1 5 0-16,6 5 1 16,10 1-1-16,9-3 0 15,10-4-2-15,13 1-2 16,8-17-11-16,30 8-10 15,-4-20-11-15,24 1-4 16,-2-11 0-16,15 2 0 0</inkml:trace>
  <inkml:trace contextRef="#ctx0" brushRef="#br3" timeOffset="851978.7304">15741 13946 70 0,'1'12'37'16,"17"4"0"-16,-3-15 1 15,22 5-34-15,-2-15-1 16,5-2-1-16,3-6 1 15,0-3-2-15,-9-4 1 16,-2 0-1-16,-13 1 1 16,-9-1-2-16,-10 2 1 15,-10 3 0-15,-9 4 1 16,-9 5-1-16,-2 3 1 15,-6 9-1-15,-1 9 1 16,2 5-1-16,2 7 0 16,5 7 2-16,8 4-3 15,7 1-1-15,15 2-4 0,5-12-7 16,26 11-8-16,-7-21-14 15,29 2-4-15,2-17-3 16,23 0 2-16</inkml:trace>
  <inkml:trace contextRef="#ctx0" brushRef="#br3" timeOffset="852379.7533">16864 13533 62 0,'-19'-24'35'16,"5"6"0"-16,-9-13-1 16,5 7-27-16,-13-3-1 15,5 4-2-15,-8 3 0 16,4 11-1-16,-6 5-1 15,3 16 1-15,-8 13-2 16,3 20 1-16,0 13-1 16,-1 9 0-16,3 9-1 15,2 2 2-15,2 2-3 16,9-5 0-16,8-9-3 15,8-19-4-15,18-1-12 0,-8-25-15 16,19-4-2-16,-4-20-2 16,9-3 2-16</inkml:trace>
  <inkml:trace contextRef="#ctx0" brushRef="#br3" timeOffset="852532.762">16373 13863 76 0,'-21'-4'40'16,"-7"-3"-3"-16,15 9 1 15,13-2-32-15,0 0-2 16,14-1-2-16,19-3-2 15,13 3-3-15,9-8-5 16,24 14-20-16,-8-17-9 16,17 10 0-16,-6-8-2 0</inkml:trace>
  <inkml:trace contextRef="#ctx0" brushRef="#br3" timeOffset="852809.7779">17376 13458 68 0,'-23'-33'36'16,"1"8"0"-16,-10-2-1 15,-1 13-30-15,-4 8 0 16,3 15-1-16,-4 11-1 15,-2 19 1-15,-1 15-2 0,5 11 1 16,0 7-3-16,3 8 2 16,10 0-3-16,2-5-2 15,16 1-9-15,-5-23-20 16,24-2-5-16,-4-21-1 15,14-4 0-15</inkml:trace>
  <inkml:trace contextRef="#ctx0" brushRef="#br3" timeOffset="852998.7887">16830 13830 72 0,'-13'2'39'15,"13"-2"-2"-15,0 0 2 0,15 13-26 16,18-10-12-16,14 2-3 15,7-6-4-15,20 9-24 16,-12-11-6-16,13 8 0 16,-12-11-3-16</inkml:trace>
  <inkml:trace contextRef="#ctx0" brushRef="#br3" timeOffset="853343.8084">17404 13845 54 0,'-9'15'37'0,"9"-15"-2"15,0 18 1-15,0-18-16 16,28 6-16-16,-1-7-1 0,5-3 0 16,1-5 0-16,2-1-2 15,-2-8 2-15,-5-1-2 16,-8-2 0-16,-2-2 0 15,-13-1 0-15,-5 2-1 16,-7 3 0-16,-7 6 0 16,-8 3 1-16,-7 10-1 15,-3 10 1-15,-7 9-1 16,-2 4 1-16,5 11 1 15,4 1-1-15,5 5 1 16,12-1-2-16,10-7-1 16,15-1-4-16,4-16-9 15,24 11-15-15,-9-21-9 0,18 5 0 16,-1-21-3-1</inkml:trace>
  <inkml:trace contextRef="#ctx0" brushRef="#br3" timeOffset="853649.8259">17935 13810 51 0,'0'0'38'0,"-10"1"-2"15,10-1 1-15,0 0-14 16,-14 3-16-16,2 1-1 16,1 10-1-16,-4 3-2 15,-1 5 1-15,-2 2-3 0,4 2 1 16,3 0-2-16,6-1 0 15,7-4 0-15,11-9-1 16,8-5-1-16,9-16-4 16,18 3-9-16,-13-29-13 15,22 10-9-15,-7-15-1 16,11 0-2-16</inkml:trace>
  <inkml:trace contextRef="#ctx0" brushRef="#br3" timeOffset="853876.8389">18460 13320 92 0,'-32'32'40'15,"7"18"0"-15,-8-3-3 16,0 15-34-16,8 5-1 15,2 1-1-15,5 4-4 16,0-9-5-16,13 10-12 16,-5-27-18-16,14-1-1 15,-6-21-2-15,15-1 1 16</inkml:trace>
  <inkml:trace contextRef="#ctx0" brushRef="#br3" timeOffset="854071.8501">18190 13702 87 0,'-20'-10'38'0,"20"10"1"16,0 0 0-16,17 4-33 16,12-4-5-16,15 0-1 15,10-2 0-15,7-5-4 16,9 10-8-16,-9-14-20 15,8 15-5-15,-13-1-2 16,-2 10 0-16</inkml:trace>
  <inkml:trace contextRef="#ctx0" brushRef="#br3" timeOffset="854229.8591">18760 14023 106 0,'-6'23'38'0,"-8"-17"2"15,14-6-16-15,5 16-37 16,-13-29-12-16,8 13-14 15,9-22 0-15,3 8-3 16,-10-7 1-16</inkml:trace>
  <inkml:trace contextRef="#ctx0" brushRef="#br4" timeOffset="932783.3521">3696 13778 43 0,'-18'-7'33'15,"-6"14"2"-15,-10-5-10 16,-2 26-13-16,-18-1-1 15,8 23-2-15,-12 7-1 16,8 16-3-16,2 7-1 0,14 10-1 16,10-4-2-16,22-3-1 15,17-3-7-15,10-21-10 16,27 2-22-16,7-22 1 15,18-7-3-15,-2-19 0 16</inkml:trace>
  <inkml:trace contextRef="#ctx0" brushRef="#br4" timeOffset="933256.3792">4564 14133 50 0,'-26'-16'37'16,"4"5"-1"-16,-16-4 0 0,0 13-29 16,-11 0-1-16,3 12-1 15,-5 3-1-15,2 16-1 16,-1 5-1-16,6 14 0 15,6 5 0-15,6 5-1 16,11 0-1-16,10-1 1 16,16-7-1-16,9-8-1 15,18-14-1-15,11-19-4 16,24-2-15-16,3-23-14 15,17-5-2-15,1-15-1 16,10 5 0-16</inkml:trace>
  <inkml:trace contextRef="#ctx0" brushRef="#br4" timeOffset="933692.4041">5064 14237 42 0,'-9'-27'35'16,"4"8"2"-16,-9-11-2 15,6 17-27-15,-11-4 0 16,4 18 0-16,-13 7-1 16,3 13-2-16,-6 11-1 15,-1 11-1-15,-1 4-1 16,4 5 1-16,4-3-2 15,7 0 0-15,9-9 0 16,12-6 0-16,9-12-1 16,11-13 0-16,10-17 0 0,7-13 0 15,8-13 0-15,-1-7 0 16,2-10 1-16,-4-4-1 15,-9 1 0-15,-5 5 0 16,-9 8 1-16,-8 11-1 16,-10 12 1-16,-4 18-1 15,-8 14 0-15,-2 15 0 16,-5 11 0-16,5 10 0 15,2 2-1-15,3 3 0 16,10-1-2-16,5-13-1 16,15-4-5-16,-3-30-21 15,25 2-6-15,-5-24-3 16,12-2 1-16</inkml:trace>
  <inkml:trace contextRef="#ctx0" brushRef="#br4" timeOffset="934030.4234">5581 14170 61 0,'-14'-12'39'16,"2"19"-1"-16,-11-2 2 15,9 18-31-15,-7-3-5 16,8 8 0-16,0 5-2 16,7 1 0-16,6 1 0 15,5-3-1-15,10-3 0 16,8-9-1-16,6-12 1 15,6-12-1-15,5-14 0 16,3-10 0-16,1-9 1 16,-3-8-1-16,-6-1 0 15,-2 0 0-15,-11 3 1 16,-6 9-1-16,-5 7 1 0,-9 10-1 15,-2 17-1-15,-11 7 1 16,1 14 0-16,0 10-1 16,-1 6-1-16,5 3 0 15,6 6-3-15,2-11-2 16,22 6-26-16,-10-29-4 15,23-2-3-15,0-21 2 16</inkml:trace>
  <inkml:trace contextRef="#ctx0" brushRef="#br4" timeOffset="934338.4411">6249 13998 70 0,'-12'1'40'16,"-19"2"0"-16,7 13 0 0,-13-1-35 15,7 9-2-15,2 2 0 16,7 1-2-16,7 1 1 15,6-2-1-15,13-3-1 16,6-4 1-16,9-6-1 16,7-2 0-16,4-2 0 15,2 0 0-15,-2 1 0 16,-6-1 0-16,-2 3 0 15,-4 6 1-15,-10 6-1 16,-8 5 0-16,-6 3 0 16,-6 1 0-16,-3 0-1 15,4-2-1-15,6-2-7 16,-10-21-29-16,24-4 1 0,-1-21-4 15,18-6 1-15</inkml:trace>
  <inkml:trace contextRef="#ctx0" brushRef="#br4" timeOffset="934676.4604">6520 14199 71 0,'-10'23'40'0,"15"1"0"15,-5-24 0-15,8 18-37 16,2-21 0-16,13-9 0 15,-3-7-1-15,8-7-1 16,-4-5 0-16,-1-1 0 16,-4-3 0-16,-10 2-1 0,-4 5 0 15,-6 2 0-15,-9 6 0 16,-4 11 1-16,-4 7-1 15,-1 7 1-15,-3 12 0 16,6 7 0-16,-1 10-1 16,6 8 2-16,5 2-2 15,8 4 1-15,12-3-2 16,5-3 0-16,16-10-4 15,6-19-14-15,25-2-20 16,-3-19-1-16,19-3-2 16,-5-23 0-16</inkml:trace>
  <inkml:trace contextRef="#ctx0" brushRef="#br4" timeOffset="935002.479">7030 13591 81 0,'0'0'42'0,"13"14"-2"15,-3-8 2-15,23 5-40 16,-4 10 0-16,9 11 1 16,-2 9-1-16,0 14 0 15,-7 11-1-15,-7 9-1 16,-10 9 0-16,-9 3 0 0,-11 2-2 15,-12-3-2-15,4 1-15 16,-16-26-21-16,9-2-1 16,-8-27-1-16,9-6 0 15</inkml:trace>
  <inkml:trace contextRef="#ctx0" brushRef="#br4" timeOffset="936067.54">15344 6887 99 0,'0'0'37'0,"0"0"0"16,20-23-1-16,11 10-33 15,12-4 0-15,11-3-3 16,11 6-5-16,1-9-29 15,13 12-3-15,-12-4 1 16,1 15-2-16</inkml:trace>
  <inkml:trace contextRef="#ctx0" brushRef="#br4" timeOffset="936505.565">16108 6782 78 0,'0'0'34'0,"28"0"0"16,6-12-1-16,-1-9-28 16,13 3-2-16,3-10 1 15,4 2-1-15,-8-5 0 16,-1 3-1-16,-14-1 0 15,-12 8-1-15,-14 3 1 16,-11 7 0-16,-16 6 0 16,-13 10 0-16,-12 6 1 0,-1 6 0 15,-5 6-1-15,6 7 1 16,5 3-1-16,14-1 0 15,10 0-1-15,17-4 0 16,19-2-2-16,12-11-5 16,23 1-23-16,6-16-7 15,19 0-1-15,2-16 0 16</inkml:trace>
  <inkml:trace contextRef="#ctx0" brushRef="#br4" timeOffset="936822.5831">17200 6239 92 0,'-17'-33'36'16,"6"4"0"-16,-8-2 1 15,0 9-33-15,-1 2 1 16,0 14-1-16,-5 10-1 16,-3 17-1-16,-2 15 0 15,0 14-1-15,-2 12 0 16,0 8 1-16,1 9-1 15,3 0 1-15,6 1-2 16,7-4 1-16,11-6-5 16,3-17-4-16,15-2-28 15,-3-19-2-15,7-9 1 0,-4-17-1 16</inkml:trace>
  <inkml:trace contextRef="#ctx0" brushRef="#br4" timeOffset="936989.5927">16787 6626 81 0,'-28'-22'38'0,"11"14"-1"15,1 0 1-15,16 8-11 16,0 0-24-16,25-1 0 16,9-5-3-16,11-4-5 15,18 4-9-15,-2-16-23 16,21 4 0-16,-3-9-2 15,11 3 1-15</inkml:trace>
  <inkml:trace contextRef="#ctx0" brushRef="#br4" timeOffset="937209.6053">17628 6117 87 0,'-22'-18'36'0,"-11"0"1"16,0 13 1-16,-14 4-29 15,3 20-3-15,-10 10-2 16,6 18 1-16,-3 13-2 15,5 12 1-15,6 5-3 16,9 4 2-16,10 0-3 16,12-4 0-16,18-1-9 15,-6-16-25-15,24-6-4 16,-5-17-1-16,12-9 0 0</inkml:trace>
  <inkml:trace contextRef="#ctx0" brushRef="#br4" timeOffset="937405.6165">17139 6580 111 0,'-29'-12'38'0,"18"12"0"16,-1-4-1-16,12 4-33 15,23-5-2-15,6 0 0 16,13 2-3-16,9-6-3 15,15 9-14-15,-2-15-20 16,9 10 0-16,-11-7-1 0,7 7-1 16</inkml:trace>
  <inkml:trace contextRef="#ctx0" brushRef="#br4" timeOffset="937764.637">17664 6549 106 0,'-15'4'37'16,"15"-4"1"-16,0 0-1 15,4 13-33-15,7-12 0 16,11 0-1-16,4-3-1 16,0-1 0-16,3-6-2 15,0-1-1-15,-2-6 1 16,-6 2-1-16,-8-5 1 0,-5 0-2 15,-12-1 2 1,-5 7-2-16,-9-2 3 0,-7 9-1 16,-6 6 1-16,-4 7 0 15,-6 8 0-15,4 6 2 16,-1 5-2-16,6 5 2 15,9 0-2-15,7 3 2 16,16-5-2-16,11-6 1 16,20-3-3-16,5-10-4 15,21 3-6-15,0-18-25 16,20 0-3-16,-7-11 1 15,10 0-2-15</inkml:trace>
  <inkml:trace contextRef="#ctx0" brushRef="#br4" timeOffset="937976.6492">18331 6290 97 0,'0'0'38'0,"0"0"0"16,-8 19 0-16,-7 6-31 15,6 13 0-15,-5 7-3 16,1 7 1-16,1 2-2 15,4 5-1-15,4-6-2 16,8-8-3-16,11 0-25 16,-5-23-9-16,14-6-3 15,-3-20 1-15,7-9-1 16</inkml:trace>
  <inkml:trace contextRef="#ctx0" brushRef="#br4" timeOffset="938155.6594">18198 6342 114 0,'-17'12'40'0,"17"7"1"16,6-8-2-16,15 3-36 16,14-7-2-16,16-6-3 15,10 3-9-15,-3-12-25 16,12 4-3-16,-7-10-2 15,7 6 0-15</inkml:trace>
  <inkml:trace contextRef="#ctx0" brushRef="#br4" timeOffset="938742.693">18145 6490 88 0,'-13'3'40'0,"-9"-1"-2"16,5 10 3-16,-21-1-31 15,17 9-3-15,-5 0-1 16,12 3-1-16,4 0-2 15,10-3-4-15,20 5-11 16,6-18-23-16,19 0-4 16,3-14 0-16,16-2-2 15</inkml:trace>
  <inkml:trace contextRef="#ctx0" brushRef="#br5" timeOffset="943396.9592">18649 5936 47 0,'6'-11'29'16,"-2"-3"0"-16,2 1 0 15,-6 13-20-15,7-17-2 16,-7 17 0-16,0 0 0 0,1 28 1 15,-10 6-2-15,5 22 0 16,-7 12-1-16,6 24 0 16,-8 18-1-16,1 19 1 15,-7 12-3-15,-2 11 0 16,-5-5-1-16,-1-6 1 15,0-11-1-15,3-16 0 16,10-18-7-16,-4-31-29 16,22-19 0-16,6-29 0 15,12-15-2-15</inkml:trace>
  <inkml:trace contextRef="#ctx0" brushRef="#br5" timeOffset="943952.991">19016 6086 68 0,'0'0'33'0,"0"0"0"16,0 0 0-16,9 21-25 15,-10-4-3-15,7 12-1 16,-8 3 0-16,5 13-1 0,-5 6-1 15,1 7 0-15,-6 1-2 16,0-5 0-16,2 4-10 16,-6-15-21-16,8-6-2 15,-3-16 1-15,6-21-3 16</inkml:trace>
  <inkml:trace contextRef="#ctx0" brushRef="#br5" timeOffset="944494.0219">18793 6109 94 0,'-31'-3'36'16,"17"10"-1"-16,14-7 2 0,0 0-32 15,34 9-2-15,15-10-1 16,7-7 1-16,14 0-1 15,5-7-1-15,3-1 0 16,-3-5 0-16,-4-1-1 16,-10-1 0-16,-7 2 1 15,-10 6-1-15,-11 0 0 16,-10 6 0-16,-3 4 0 15,-8 9 0-15,-8 6 1 16,-6 11-1-16,-7 7 0 16,-2 8 0-16,-7 11 1 15,3 7-1-15,-6 3 0 16,1 6 0-16,2-1 3 15,2-5-2-15,6-6 2 0,5-11-1 16,5-10 1-16,10-17-2 16,5-9 0-16,7-19 1 15,8-9-3-15,2-12 2 16,7-6-2-16,-2-5 2 15,2 3-2-15,-5 2 2 16,-4 7-1-16,-11 15 1 16,-4 9-1-16,-15 11 0 15,6 24 0-15,-12 7 0 16,-3 10 0-16,-1 4 0 15,2 2 1-15,4 4-4 16,3-10-2-16,16 5-22 16,-4-22-9-16,19-3-4 0,-10-17 4 15,16-4-4-15</inkml:trace>
  <inkml:trace contextRef="#ctx0" brushRef="#br5" timeOffset="944825.0409">19937 6328 98 0,'-2'17'37'16,"-2"-4"0"-16,12 5-1 16,-8-18-32-16,30 12 0 15,1-14 0-15,7-7-1 16,3-8 0-16,5-3-2 15,-5-4 1-15,-4 1-1 0,-10-3 0 16,-11 3 0-16,-13 6 0 16,-15 5-1-16,-10 9 1 15,-9 6-1-15,-10 10 0 16,2 9 1-16,1 7-1 15,2 7 1-15,7 3-1 16,11 1 3-16,14-4-3 16,8-7-1-16,28 7-25 15,-2-23-11-15,24-1-3 16,3-13 1-16,15-4 0 15</inkml:trace>
  <inkml:trace contextRef="#ctx0" brushRef="#br5" timeOffset="945621.0864">20836 6207 90 0,'-19'4'36'16,"-1"0"-1"-16,1 15 2 16,-13-4-30-16,7 11-1 0,-3 0-1 15,6 6-1-15,3-1 0 16,7 3 0-16,8-6-2 15,8-2 1-15,11-7-2 16,6-5 1-16,7-8-2 16,3-8 1-16,3-9-1 15,-3-2-1-15,-1-9 1 16,-3-3-2-16,-8-1 2 15,-1-2 0-15,-10-3 0 16,-1 3 0-16,-6 2 0 16,-1 3 0-16,0 6 0 15,-5 0 0-15,5 4 1 16,0 13-1-16,12-17 1 0,0 14-1 15,4-3 1-15,7 3-1 16,4 0 1-16,3 1 1 16,-1 2-1-16,0 2 0 15,-5 3 0-15,-2 5 1 16,-8 7-1-16,-5 0 0 15,-9 7 0-15,-8 3-1 16,-4 4 1-16,-5 1-1 16,3 1 0-16,-1-1 2 15,6-7-2-15,4-3 0 16,8-8 0-16,8-11 0 15,12-10 1-15,4-11-1 16,3-6 1-16,0-5-2 16,3-4 1-16,-4 1 1 0,-6 3-1 15,-5 7 0-15,-8 10 2 16,-10 12-2-16,0 0 0 15,0 24 0-15,-10 2 0 16,6 8 0-16,-2 2 0 16,2-1 0-16,9 3-3 15,4-11 1-15,11 3-8 16,-6-21-25-16,21 4-5 15,-5-20 1-15,8 2-1 16</inkml:trace>
  <inkml:trace contextRef="#ctx0" brushRef="#br5" timeOffset="945944.1049">21505 6327 109 0,'-5'12'37'16,"5"-12"1"-16,1 17 0 15,-1-17-35-15,28 6 1 16,1-13-1-16,8 1-1 15,1-9 1-15,0-1-1 16,-4-4-1-16,-6-1 1 16,-6-2-1-16,-12-2 0 15,-11 3 0-15,-11 3 0 16,-6 5 0-16,-8 7 0 15,-5 7 0-15,1 8 0 16,-4 12 0-16,2 6-1 16,7 7 1-16,6 5 0 15,7 2-1-15,10-2-1 16,10 0-4-16,2-16-23 0,26 4-11 15,4-13-2-15,19 1 1 16,2-17-1-16</inkml:trace>
  <inkml:trace contextRef="#ctx0" brushRef="#br5" timeOffset="946608.1429">22392 6205 95 0,'0'0'36'16,"8"-14"-1"-16,-8 14 2 15,-13 5-29-15,4 8-2 16,-6-1-2-16,3 8-1 15,-4 2 1-15,5 5 0 16,-2-1-1-16,6 6 0 16,2-4-1-16,5 2 1 15,6-6-2-15,5-3 1 16,6-10-1-16,7-3 0 15,5-10 0-15,3-7 0 0,0-10 0 16,1 0-1-16,0-8 1 16,-4 0-2-16,-6-2 2 15,-5 0-1-15,-1 1 1 16,-4 3-1-16,-1 6 0 15,-5 4 0-15,-1 5 0 16,-6 10 0-16,0 0 0 16,0 0 0-16,8 24 0 15,-9-5 0-15,1 5 0 16,1-1 2-16,2 2-2 15,3 0 0-15,2-6 0 16,4 0 0-16,6-9 0 16,2-5 0-16,0-8 0 15,2-4 0-15,-1-3 0 16,-4-8-2-16,-2-1 2 0,-2-5-1 15,-4 0-1-15,-4-1-1 16,-1 6-3-16,-5-7-4 16,12 16-23-16,-15-10-6 15,4 20 0-15,11-17-1 16</inkml:trace>
  <inkml:trace contextRef="#ctx0" brushRef="#br5" timeOffset="946980.1641">23011 6227 107 0,'0'0'37'15,"5"20"2"-15,-5-20-2 16,19 5-31-16,-2-7-2 15,11-1-1-15,1-8 0 16,1-1-1-16,0-8 0 16,0 0-1-16,-6-5 0 15,-5 0 0-15,-14 0 0 16,-9 3 0-16,-11 4 0 15,-7 8-1-15,-6 7 1 16,-5 11 0-16,-6 13-1 16,2 10 1-16,0 9 0 15,9 2 0-15,10 4 0 16,10-1 0-16,11-6-1 0,18-10 0 15,16-8-5-15,6-20-24 16,32 2-10-16,-6-16-2 16,8-1 0-16,-8-14-1 15</inkml:trace>
  <inkml:trace contextRef="#ctx0" brushRef="#br5" timeOffset="947836.2131">19226 6955 97 0,'0'0'36'0,"0"0"-1"15,0 12 2-15,-6 2-34 16,-6 1 1-16,1 7-1 16,-5 1 1-16,-1 5-1 15,5-4-1-15,0 0 0 16,3-6 0-16,6-6 0 15,3-12-1-15,0 0 1 16,24-16-2-16,-5-6 1 16,2-4 0-16,6-7 0 0,-3-2 0 15,0-1 0-15,0-2 0 16,-6 7-1-16,-4 2 1 15,-7 9 0-15,-4 8 0 16,-3 12-1-16,0 0 1 16,-9 20-1-16,0 6 1 15,1 2-1-15,2 5 0 16,5-1 1-16,6-3-1 15,6-7 1-15,10-11-1 16,13-7 1-16,5-10 0 16,13-11 0-16,1-7 0 15,3-4 0-15,-4-6 0 16,-8 4-1-16,-7 3 1 15,-8 6 1-15,-15 8-2 16,-14 13 0-16,-5 13 0 0,-9 8 0 16,-6 9 0-16,-2 7 0 15,2 4 0-15,5 4 0 16,2-1-2-16,12-6-2 15,15-2-3-15,-3-21-22 16,27 5-10-16,-8-17-3 16,17-3 3-16,-4-16-3 15</inkml:trace>
  <inkml:trace contextRef="#ctx0" brushRef="#br5" timeOffset="948197.2337">19953 6986 112 0,'-2'19'38'0,"2"-19"0"16,15 22-2-16,6-24-31 16,16-3-1-16,6-7 0 15,9-3-1-15,0-10-1 16,-1 2 0-16,-5-5 0 15,-5 2-1-15,-13 1 0 16,-13 2 0-16,-12 4 0 16,-13 3-1-16,-9 10 1 15,-13 5-1-15,-2 7 1 16,-8 9-1-16,4 8 0 15,-1 7 0-15,4 6 0 16,7 3 1-16,11 0-2 16,9 0 2-16,11-3-2 0,12-5-1 15,18-5-5-15,3-23-17 16,23 10-14-16,1-19-3 15,12 5 2-15,-5-14-3 16</inkml:trace>
  <inkml:trace contextRef="#ctx0" brushRef="#br5" timeOffset="948565.2548">20762 6885 105 0,'-14'-17'37'16,"-8"-4"1"-16,2 12 0 15,-11-6-30-15,3 14-3 16,-5 8 0-16,-2 10-1 15,1 7 0-15,5 10 0 16,1-1-1-16,6 4-1 0,10 0 0 16,8-6-2-16,9-8 0 15,12-8 0-15,9-11 0 16,8-9 0-16,8-9 0 15,1-8 0-15,0-8 0 16,-5-1 0-16,-4-2 0 16,-5 1 0-16,-9 4 0 15,-8 6 0-15,-6 7 0 16,-6 15 0-16,0 0 0 15,-15 21 0-15,8 2 0 16,-2 4 0-16,7 7 0 16,1-8-6-16,15 13-15 15,-2-22-17-15,18 2-3 16,0-15 0-16,13 0 0 0</inkml:trace>
  <inkml:trace contextRef="#ctx0" brushRef="#br5" timeOffset="948881.2729">21195 6829 110 0,'-21'-12'37'0,"0"17"2"16,-8-2-2-16,2 16-31 16,-4-1 0-16,9 7-2 15,2 0 0-15,7 3-1 16,11-2-1-16,8-4-1 15,10-6 0-15,7-3 0 16,5-3 0-16,0-4-1 16,0-1 1-16,1-2-1 0,-9 1 2 15,-3 4-2-15,-17-8 0 16,0 22 0-16,-9-5 0 15,-9 4 0-15,-2 1 0 16,0-2-3-16,4 2-1 16,1-8-6-16,19 6-19 15,-4-20-12-15,17 1 1 16,1-16 0-16,16 1-1 15</inkml:trace>
  <inkml:trace contextRef="#ctx0" brushRef="#br5" timeOffset="949242.2935">21539 6864 94 0,'0'0'38'16,"0"0"1"-16,0 0 0 16,-20 16-19-16,10 9-13 15,-10 3-3-15,5 6 1 16,-1 0-2-16,8 3 0 15,1-6 0-15,9 0-3 16,10-14 0-16,6-5 0 16,8-13 0-16,10-10 0 15,8-11 0-15,1-7 0 16,4-6 0-16,-4-6 0 15,-6 2 0-15,-5 3 0 16,-10 8 0-16,-13 8 0 16,-11 20 0-16,0 0 0 0,-24 13 0 15,6 11 0-15,-3 5 0 16,4 6 0-16,5 4 0 15,5-12-4-15,21 12-24 16,-9-21-12-16,18-1-2 16,1-12 0-16,15-3-1 15</inkml:trace>
  <inkml:trace contextRef="#ctx0" brushRef="#br5" timeOffset="949752.3227">22187 6936 96 0,'0'0'36'16,"3"-11"2"-16,-3 11-1 15,-13 3-29-15,11 11-3 16,-5 0 0-16,2 9-1 16,0 5-1-16,0 5 0 15,0 3 0-15,2-2-2 16,3-1 0-16,3-3-1 0,-1-9 1 15,6-4-1-15,-8-17 1 16,19 1 0-16,-6-16 0 16,1-6 0-16,-2-9 0 15,1-6 2-15,1-4-2 16,-2-4 0-16,0 0 1 15,-1 7-2-15,-3 3 2 16,-1 5-2-16,1 6 0 16,4 7 0-16,-1 8 0 15,2 3-6-15,12 19-7 16,-10-13-22-16,17 13-6 15,-4-8 2-15,10 10-3 16</inkml:trace>
  <inkml:trace contextRef="#ctx0" brushRef="#br5" timeOffset="950083.3416">22541 6960 118 0,'-24'10'39'0,"13"8"1"15,-1-13-5-15,13 6-29 16,-1-11-2-16,31 12-1 15,-7-15 0-15,10-2-1 16,3-8-1-16,-2-3 0 16,-4-6 0-16,-7-3 1 15,-9-2-2-15,-10-1 0 16,-14 6 0-16,-12 7 0 0,-7 7 0 15,-10 11 0-15,-5 12 0 16,0 9 0-16,2 9 0 16,7 8 0-16,11 0 0 15,13 1 0-15,15-8-2 16,16-9-3-16,28 5-18 15,-3-26-16-15,22-3-2 16,1-17 0-16,11-2-1 16</inkml:trace>
  <inkml:trace contextRef="#ctx0" brushRef="#br5" timeOffset="951082.3988">18881 6004 27 0,'2'13'29'0,"-2"-13"2"16,24 8-2-16,3-7-9 16,-4-11-9-16,13 7-2 15,-1-10-4-15,12 2-2 16,-2-1-1-16,4 1 0 15,3 0 1-15,5 3-1 16,0-3 1-16,9 2-1 16,4-2 0-16,7-1 1 15,3-1-1-15,5 2-1 16,7-4 1-16,5 3-1 15,5 1 0-15,1-1 0 16,5 5-1-16,-1 3 1 0,3 1 0 16,1 2-1-1,1 1 1-15,6 3 1 0,2-2-1 16,-1 0 1-16,5-1 1 15,5-2-1-15,5-1 1 16,4 1 0-16,2 0-1 16,-3-2 0-16,2 1 0 15,0 2 0-15,-2-1-2 16,-2 2 1-16,-3 0-1 15,-2 2 1-15,-3-4 0 16,-1 2-1-16,2-3-1 16,-7-2 3-16,-2-2-4 15,-6-1 3-15,-5-1-2 16,-6 2 2-16,-7 0-2 15,-11 3 1-15,-10 0 0 16,-10 2 0-16,-7 2 0 0,-11 3 0 16,-6 1 0-16,-14 1-1 15,-7 3 0-15,-19-8-6 16,15 12-26-16,-26-8-3 15,0 4 1-15,-11-5-2 16</inkml:trace>
  <inkml:trace contextRef="#ctx0" brushRef="#br5" timeOffset="951495.4224">24042 5791 93 0,'0'0'34'0,"10"-2"1"15,-10 2-1-15,0 0-28 16,8 21-2-16,-9-5-2 16,2 13 1-16,-5 5-2 15,2 16 2-15,-5 7-1 16,0 15 0-16,-2 9 0 15,0 9 1-15,-5 4 0 16,2 4 0-16,0 0-1 16,3 0 1-16,5-8-2 15,0-6 1-15,3-10-1 16,6-7-1-16,-1-9 0 15,1-5 0-15,-1-4-1 16,-4-5 0-16,-1-1 1 0,-6-3-2 16,-3-2 2-16,0-1-2 15,0-4 1-15,3-8-1 16,4-6 0-16,3-19-1 15,4 18-5-15,-7-30-25 16,19 3-5-16,-9-14 1 16,8 2-1-16</inkml:trace>
  <inkml:trace contextRef="#ctx0" brushRef="#br5" timeOffset="952119.4581">23871 7295 76 0,'0'0'34'0,"-21"-2"0"16,21 2 0-16,-22-11-21 16,11 10-10-16,-6-1-1 15,-2 4-1-15,-7-2 0 16,-3 8 1-16,-10-2 0 15,-3 5 0-15,-11-4 1 16,-3 6 0-16,-9-4-1 16,-5 5 1-16,-7-2 0 15,-3 1 0-15,-7 0-2 16,-4 2 1-16,-8-2-1 15,0 2 0-15,-5-3 0 16,-3 1 0-16,-4-3-1 16,1-1 1-16,-4-3-1 15,-4 1 1-15,2-3-1 0,-2-1 1 16,1 0-1-16,2-1 0 15,-2-1 0-15,-2-1 0 16,1-2 0-16,1 1 1 16,2-2-1-16,-1-1 0 15,2-3 0-15,0 1 0 16,1 1 1-16,-3-2-1 15,3-1 0-15,5 1 0 16,-3-1 0-16,5 0 0 16,-2 0 1-16,0 1-1 15,4 2 0-15,3-2 0 16,4-1 0-16,7 1 0 15,2-1 0-15,5 0 0 0,5 3 1 16,6-3-1-16,5 4 0 16,-1 2 0-16,1 0 0 15,6 2 0-15,1 1 0 16,4 0 0-16,5 0-4 15,2-12-18-15,18 10-15 16,1-11-2-16,17 0 0 16,6-5-1-16</inkml:trace>
  <inkml:trace contextRef="#ctx0" brushRef="#br5" timeOffset="975315.7848">23368 4676 112 0,'49'-6'40'16,"-26"-15"-8"-16,-25-11-27 15,-6-39-49-15,2 6-1 16,5-11-1-16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8024466"/>
              </p:ext>
            </p:extLst>
          </p:nvPr>
        </p:nvGraphicFramePr>
        <p:xfrm>
          <a:off x="214283" y="762000"/>
          <a:ext cx="8750332" cy="488473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links from our web site to find the actual Achievement Standard so we can see what we will do on 9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have got lined up ahead of us for the next 37 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Pick out the words and ideas in the AS that we have already met in Y11 AND REVISE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existing knowledge in some to help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independent and dependent variables AND do two examples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set up a method and then use that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“Quantities and Units”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marks more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the workbook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22400" y="912600"/>
              <a:ext cx="3460320" cy="3145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0520" y="906120"/>
                <a:ext cx="3477960" cy="316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Last Wednesday was </a:t>
            </a:r>
            <a:r>
              <a:rPr lang="en-NZ" sz="10800" dirty="0" err="1" smtClean="0">
                <a:solidFill>
                  <a:srgbClr val="FFFF00"/>
                </a:solidFill>
              </a:rPr>
              <a:t>Moana’s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228600" y="228600"/>
            <a:ext cx="868045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8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611380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(kilo…)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71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196920"/>
              <a:ext cx="8798040" cy="507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5240" y="181440"/>
                <a:ext cx="8813520" cy="509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43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1301</TotalTime>
  <Words>296</Words>
  <Application>Microsoft Office PowerPoint</Application>
  <PresentationFormat>On-screen Show (4:3)</PresentationFormat>
  <Paragraphs>49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</cp:revision>
  <dcterms:created xsi:type="dcterms:W3CDTF">2006-08-16T00:00:00Z</dcterms:created>
  <dcterms:modified xsi:type="dcterms:W3CDTF">2014-03-03T23:58:51Z</dcterms:modified>
</cp:coreProperties>
</file>