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70" r:id="rId5"/>
    <p:sldId id="257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943368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important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40 minute assessment in a one hour period allows time for important notices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mark our older HW while we sit the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“Nukes assessment”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material for the first four credits this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if the website glitch is fixed yet. (but a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“work-around”)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nothing is perfect.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Last Wednesday was </a:t>
            </a:r>
            <a:r>
              <a:rPr lang="en-NZ" sz="10800" dirty="0" err="1" smtClean="0">
                <a:solidFill>
                  <a:srgbClr val="FFFF00"/>
                </a:solidFill>
              </a:rPr>
              <a:t>Moana’s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228600" y="228600"/>
            <a:ext cx="86804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1 of2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99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Tennille’s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228600" y="228600"/>
            <a:ext cx="86804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2 of2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3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about Nuclear Physics so far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7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1191</TotalTime>
  <Words>248</Words>
  <Application>Microsoft Office PowerPoint</Application>
  <PresentationFormat>On-screen Show (4:3)</PresentationFormat>
  <Paragraphs>49</Paragraphs>
  <Slides>6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</cp:revision>
  <dcterms:created xsi:type="dcterms:W3CDTF">2006-08-16T00:00:00Z</dcterms:created>
  <dcterms:modified xsi:type="dcterms:W3CDTF">2014-02-27T22:59:15Z</dcterms:modified>
</cp:coreProperties>
</file>