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0" r:id="rId3"/>
    <p:sldId id="257" r:id="rId4"/>
    <p:sldId id="26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3638993"/>
              </p:ext>
            </p:extLst>
          </p:nvPr>
        </p:nvGraphicFramePr>
        <p:xfrm>
          <a:off x="214283" y="762000"/>
          <a:ext cx="8750332" cy="4579933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 some of the older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will check it, even if he does so later than hoped.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Work, in teams, on nuclear physics questions. Other resource material is available.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what is available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Ask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to post links to the older Nukes externals from his website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life simpler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caveat for old Nukes externals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Nothing is perfect – just pretty darned good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if the website glitch is fixed yet.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nothing is perfect.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505968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20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models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Alpha, Beta, Gamma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Half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4 March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Mass Deficit and Einstein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3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about Nuclear Physics so far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571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30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1166</TotalTime>
  <Words>248</Words>
  <Application>Microsoft Office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40</cp:revision>
  <dcterms:created xsi:type="dcterms:W3CDTF">2006-08-16T00:00:00Z</dcterms:created>
  <dcterms:modified xsi:type="dcterms:W3CDTF">2014-02-26T03:49:34Z</dcterms:modified>
</cp:coreProperties>
</file>