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1" r:id="rId3"/>
    <p:sldId id="257" r:id="rId4"/>
    <p:sldId id="259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3T21:49:35.82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2769 2688 24 0,'7'-17'25'0,"-4"-8"0"16,2 1-3-16,2 5-11 15,-7-10 0-15,7 16-2 16,-7-12 1-16,0 25 0 16,3-23-2-16,-3 23-1 15,0 0 1-15,0 0-3 16,-13 12-1-16,8 6 1 15,-7 5-2-15,5 10 0 16,-6 3-1-16,4 8 0 16,-3 4-1-16,6 9 1 15,-3 0-1-15,8 11 0 16,-2 2 0-16,5 6-1 15,-2 3 0-15,8 3 0 0,-2 5 1 16,4 1-2-16,3 2 2 16,5 0-2-16,3 1 1 15,7 2 0-15,0-3-1 16,6 1 0-16,2-3 1 15,10 1-1-15,-2-1 0 16,7-7 1-16,1-5 0 16,3-5 0-16,4-6 0 15,3-8 0-15,4-6 0 16,0-10 0-16,3-9 0 15,2-8 0-15,2-9 0 16,5-6 0-16,3-9 0 16,1-11 0-16,-2-11 1 15,-4-10 0-15,0-18 0 16,-6-13-1-16,-3-17 2 0,-10-12 0 15,-4-21-1-15,-3-10 1 16,-10-14 0-16,3-10-1 16,-9-7 0-16,1-5 1 15,-4-1-1-15,1 4 0 16,-6 7 0-16,2 11-1 15,-5 12 1-15,-5 21 0 16,-10 15-1-16,-5 18-1 16,-5 13-2-16,-12-2-17 15,5 27-17-15,-11-6 0 16,8 15-2-16,-4-8 0 15</inkml:trace>
  <inkml:trace contextRef="#ctx0" brushRef="#br0" timeOffset="4372.25">1532 4578 43 0,'-4'-20'30'16,"-2"-2"1"-16,-5 3 0 15,-7-4-22-15,5 11-3 16,-10-4 0-16,4 13 0 16,-10-1-1-16,5 12 1 0,-6 5-3 15,2 10 1-15,-1 6-1 16,6 4 0-16,0 7-2 15,8 0 1-15,3 0-1 16,9-3 1-16,6-6-1 16,11-7 0-16,5-10 0 15,11-7-1-15,7-11 1 16,7-11 0-16,2-7 0 15,5-7 0-15,-3-6 0 16,-1 1-1-16,-6 0 1 16,-5 5 0-16,-10 5-1 15,-8 10 1-15,-18 14-1 16,4 20 0-16,-16 15 0 0,-10 14 0 15,-9 15 0-15,-4 11 0 16,-3 10 0-16,1 1-1 16,3 2 2-16,6-11-6 15,17-2-28-15,1-24-3 16,18-11 0-16,4-24-2 15</inkml:trace>
  <inkml:trace contextRef="#ctx0" brushRef="#br0" timeOffset="4871.2786">1930 4633 82 0,'0'0'36'0,"-4"-9"-1"16,19 0 1-16,3-6-35 15,13-1 0-15,4-3 0 16,6 4 1-16,-4 1-1 16,2 3 0-16,-8 4-1 15,-1 9 1-15,-8 6 0 16,-9 11 0-16,-10 5 0 15,-9 11 0-15,-10 4-1 16,-7 7 2-16,-8 5 0 0,-3 3-1 16,-8-1 1-16,3 1-1 15,-1-2 1-15,6-7-1 16,6-2 1-16,10-6-2 15,9-11 1-15,14-7 0 16,12-11 0-16,16-12 0 16,9-6-1-16,7-5 1 15,9-7-1-15,0-2-1 16,0 4-3-16,-11-5-30 15,5 12-5-15,-21-1 1 16,-1 12-1-16</inkml:trace>
  <inkml:trace contextRef="#ctx0" brushRef="#br0" timeOffset="7032.4022">5955 3532 49 0,'0'0'18'0,"0"0"2"15,0 0 0-15,-7-15-4 16,7 15-5-16,0 0-3 16,19-3-2-16,-19 3-2 15,25-5-1-15,-8 2-1 16,7 1 0-16,5 0 0 15,9 1 0-15,5-1-1 0,7 3 0 16,5-2 1-16,3 1-1 16,8-2 1-16,6 4-1 15,3-4 0-15,5 1 0 16,4 0 0-16,6-1 0 15,4-4 0-15,8 3 1 16,-4-5-1-16,5 2 0 16,-2-1 0-16,2 0 0 15,-9 1 0-15,1 3 0 16,-8-2-1-16,-7 6 1 15,-7-1-1-15,-5 0 1 16,-10 1-1-16,-6 3 0 16,-13-2 0-16,-4 1 0 15,-10-2 1-15,-5-1 0 0,-5-4 1 16,-15 4-1-16,6-12 0 15,-6 12 2-15,-11-22-2 16,0 4 1-16,-6-2-1 16,-2-1 1-16,-5-3-2 15,-5 1 1-15,-6-2 0 16,-3-1-1-16,-7 3 1 15,-5 0 0-15,1 1-1 16,-2 2 1-16,0 4-1 16,4-1 1-16,3 1 0 15,6 2 0-15,6 0 0 16,8 5-1-16,8-2 1 15,16 11-1-15,-12-17 0 16,12 17 1-16,24-12-1 0,-6 11 0 16,10 0 0-1,4 3 0-15,8 4 0 0,1 1 0 16,3 8 0-16,3-1 0 15,-1 4-1-15,2 2 1 16,-1 5 0-16,-1-3 0 16,1 6 0-16,-4-3-1 15,-1 0 1-15,0-2 0 16,-7-3 0-16,-2-1 0 15,-8 0-1-15,-5-2 1 16,-8 1 0-16,-11 0 0 16,-8 3 1-16,-9 3-1 15,-13 1 1-15,-8 6-1 16,-13 1 1-16,-3 8 0 0,-13 0-1 15,-5 6 1-15,0-4-1 16,0 1 1-16,11-3-1 16,5-7 0-16,11-4-1 15,15-14-2-15,23 2-30 16,6-17-4-16,16-8 0 15,1-13-2-15</inkml:trace>
  <inkml:trace contextRef="#ctx0" brushRef="#br0" timeOffset="12664.7243">13953 2635 61 0,'0'0'34'0,"10"-9"-4"15,-10 9 3-15,0 0-27 16,0 0-2-16,2 29 2 15,-9-2-3-15,5 15 2 16,-7 7-3-16,1 15 2 16,-4 10-3-16,2 5 1 15,-4 3-2-15,1-8 0 16,6-3-1-16,0-15-7 15,10-4-26-15,-5-21-1 0,10-11 1 16,-8-20-1-16</inkml:trace>
  <inkml:trace contextRef="#ctx0" brushRef="#br0" timeOffset="12869.7361">13693 2971 99 0,'0'0'38'0,"0"0"0"15,23-3-1-15,13-9-34 16,18-1-2-16,16-3 0 16,16-7-5-16,17 9-32 15,-6-8-2-15,4 10 0 0,-12-1-2 16</inkml:trace>
  <inkml:trace contextRef="#ctx0" brushRef="#br0" timeOffset="15376.8795">8219 1815 28 0,'0'0'26'0,"0"0"3"16,0 0 0-16,-3-16-10 15,15 14-9-15,-1-11-2 16,15 6-1-16,-2-10-1 16,11 3 0-16,2-5-2 15,6 4 0-15,-3 0-4 16,-1 6 3-16,-10 5-1 15,-7 8 0-15,-10 10 0 16,-10 9-1-16,-16 9 2 16,-8 11-1-16,-14 4 1 15,-4 9-1-15,-6-3-1 16,0 0 1-16,3-6-1 15,8-3 0-15,8-7-1 0,9-10 1 16,13-8-1-16,16-8 1 16,11-8-1-16,8-6-1 15,13 0-2-15,-4-14-30 16,13 12-1-16,-7-11-2 15,4 8-1-15</inkml:trace>
  <inkml:trace contextRef="#ctx0" brushRef="#br0" timeOffset="16330.934">8702 1778 78 0,'0'0'34'0,"-11"-2"0"16,11 2-1-16,14-14-31 15,5 4 0-15,5-7-2 16,8 0 3-16,2 1-3 15,1 2 2-15,-3 2-2 16,1 5 2-16,-10 3-1 16,-5 9 0-16,-18-5 1 0,11 24-1 15,-17-4 1-15,-3 1-1 16,-10 3 1-16,5 0-2 15,-3-5 1-15,3 0-1 16,2-3 1-16,8-2-1 16,4-2 0-16,0-12 0 15,14 19 0-15,-2-12 0 16,3-1 1-16,1 2-1 15,-3-3 1-15,-3 6-1 16,-6 3 1-16,-4 2-1 16,-7 0 1-16,-7 4-2 15,-5 3 2-15,-2 1-2 16,-2 0-1-16,-2-11-9 15,12 5-24-15,-3-13-1 0,16-5 0 16,0 0-1-16</inkml:trace>
  <inkml:trace contextRef="#ctx0" brushRef="#br0" timeOffset="16691.9547">9294 1669 58 0,'0'0'35'15,"-18"-11"-2"-15,18 11 2 16,-15 5-17-16,15-5-14 15,-24 18 1-15,12 0-1 16,-7 0 1-16,3 4-2 16,0 0 0-16,6 3-1 15,4-1 0-15,10-2 0 16,11-6 0-16,12-2-1 15,13-9 0-15,8-5 0 16,6-7 0-16,7-6-1 16,0-3-2-16,-7-11-7 15,3 3-28-15,-18-7 0 16,1 6 1-16,-15-10-2 15</inkml:trace>
  <inkml:trace contextRef="#ctx0" brushRef="#br0" timeOffset="16916.9676">9536 1535 90 0,'-14'25'37'15,"3"12"-1"-15,-6 3 1 16,-4 11-35-16,4 9 1 15,1 8-3-15,-10 1 3 16,2 2-3-16,1-1-2 16,2-6-3-16,15-1-31 15,-6-18-1-15,17-5 1 0,4-22-2 16</inkml:trace>
  <inkml:trace contextRef="#ctx0" brushRef="#br0" timeOffset="23679.3543">16719 2065 21 0,'0'0'25'0,"14"-3"1"16,-14 3-11-16,0 0 7 15,9 11-17-15,-9-11-1 16,-5 22 0-16,-4-4 0 16,2 8 1-16,-10 6-2 15,-3 12 1-15,-8 5-1 16,-1 11 1-16,-9-2 0 15,0 9 1-15,-7 1-1 16,2 4 0-16,-8-9-1 16,5 3 2-16,-3-8-2 0,1 2 0 15,-1-9-1-15,1 5-1 16,0-8 0-16,-5 2 1 15,1-3-2-15,1-1 1 16,-3-5 0-16,2-4-1 16,-3-2 1-16,8-7-1 15,-2-7 0-15,4-4 1 16,1-8-1-16,2-3 1 15,-1-5 0-15,2-3-1 16,-1-6 1-16,0 0-1 16,2-6 1-16,1 0 0 15,4-7-1-15,2-2 0 16,2-7 1-16,7 0-1 15,3-6 1-15,4-4-1 16,7-4 0-16,3 0 1 0,7-3 0 16,0-2-1-16,8-1 0 15,-1 2 1-15,2-3-1 16,5 5-1-16,1-2 1 15,4 1-1-15,-1 0 1 16,6 2-1-16,0-2 1 16,4 1-1-16,4 2 1 15,-2 0 0-15,2 8 1 16,-1 4-1-16,0 6 0 15,-4 7 0-15,-3 7 0 16,0 7-1-16,0 2 1 16,-2 7 0-16,0 1 0 15,0 4 0-15,1 1 0 16,3 1 0-16,2 2 0 0,1 1 1 15,4 3-1-15,-1 3 0 16,3-2 0-16,3 4 0 16,-3 2 0-16,0 2 0 15,0 3 0-15,0 1 0 16,-1 0 0-16,-3 2 0 15,3-2 1-15,-2 1 1 16,4-1-1-16,-2-3 1 16,3 3 0-16,0-3-1 15,0 0 0-15,3-1 0 16,-1 1-1-16,0-2-1 15,0 4 1-15,1 2 0 16,-1-3-1-16,2 2 1 0,-3 0 0 16,-1 5 0-16,-2 0 0 15,2 3 0-15,-4 2 0 16,0 0 0-16,-1-1 0 15,3 0 0-15,0 0 0 16,0-4 0-16,-2-2 0 16,2-5 0-16,0-3 0 15,1 1 0-15,-3-4 1 16,-2-2-1-16,2-1 1 15,-4-4-1-15,0 1 1 16,-3-1-1-16,-2 1 2 16,-1-3-3-16,-4 0 1 15,-3-3 0-15,-3 0 0 16,-2-2 1-16,-11-8-1 0,14 12 0 15,-14-12-6-15,0 0-22 16,-11 13-8-16,-5-17 1 16,3 8-3-16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3T21:52:22.50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1237 1069 63 0,'32'-44'34'0,"-32"44"-3"16,0 0 3-16,49-66-24 16,-49 66-3-16,0 0-4 15,43-53 0-15,-43 53 2 16,0 0-1-16,0 0 0 15,0 0-1-15,0 0 1 16,0 0-2-16,0 0 3 16,32 10-2-16,-41 40 0 15,-10 18-2-15,-3 15 2 16,-5 7-2-16,0 13 0 15,-3-4 0-15,7-4 0 16,9-21 0-16,5-10-1 0,11-14 2 16,8-15-2-16,15-12 1 15,7-11 0-15,10-12-1 16,5-7 1-16,5-4 0 15,4-6-1-15,2 1 0 16,3-1 0-16,-3 3-1 16,-1 0-4-16,10 11-27 15,-17-1-7-15,8 9-1 16,-8-4-1-16</inkml:trace>
  <inkml:trace contextRef="#ctx0" brushRef="#br0" timeOffset="466.0266">2614 1325 94 0,'-17'-8'38'0,"-4"9"1"15,-13 3-2-15,-2 8-33 16,-11 5 0-16,-1 11 0 16,1 8 0-16,-2 9-2 15,4 6 0-15,10 4-1 16,8-4 2-16,13-2-3 15,9-4 2-15,15-8-2 16,12-14 1-16,12-10 0 0,8-14 0 16,10-12 0-16,2-15-1 15,3-11 1-15,-2-8 0 16,-3-7 0-16,-6-4 0 15,-8-2 0-15,-6 6-1 16,-9 7 1-16,-8 13 0 16,-7 12 0-16,-8 22-1 15,0 0 0-15,-13 22 0 16,0 16-1-16,-2 10 1 15,3 11-1-15,3 3-1 16,6-2-3-16,12 0-7 16,1-24-11-16,29 0-16 15,-2-22 0-15,16-8-3 16,3-19 2-16</inkml:trace>
  <inkml:trace contextRef="#ctx0" brushRef="#br0" timeOffset="949.0543">3280 1339 94 0,'-28'2'38'0,"10"13"2"16,-8 9-2-16,6 11-33 16,-1 8-2-16,2 6 0 15,5 2 0-15,9 1-1 16,1-6 0-16,9-1-1 15,4-12 1-15,14-10-1 16,5-16 0-16,8-10 0 16,3-14-1-16,6-12 2 15,2-10-2-15,1-5 2 0,0-4-2 16,-6 0 1-16,-7 5-1 15,-2 6 1-15,-10 10-1 16,-4 15 0-16,-7 10-1 16,-5 15 1-16,-3 12-1 15,-8 15 0-15,2 6 1 16,2 4-1-16,-1 2 1 15,4-7-1-15,5-4 2 16,6-12-2-16,5-17 3 16,6-13-1-16,1-17 0 15,5-12 1-15,-1-13-1 16,3-11 1-16,-3-7-1 15,-1-8 1-15,-4 0-3 16,-2 0-1-16,-23 69-3 0,24-61-12 16,-24 61-8-16,19-59-9 15,-19 59-7-15,38-36-1 16,-7 8 1-16</inkml:trace>
  <inkml:trace contextRef="#ctx0" brushRef="#br0" timeOffset="1309.0749">4560 1260 94 0,'8'-11'38'16,"-18"3"2"-16,10 8-8 15,-31 3-19-15,11 2-5 16,-7 3-2-16,5 6-2 0,-1 2-1 15,5 4-1-15,4 3-1 16,8-3 0-16,7 1 0 16,13-5-1-16,6-1 0 15,8-2 1-15,5-3-1 16,1 1 0-16,0-2 0 15,-5 5 1-15,-7 10-1 16,-9 2-1-16,-12 8 2 16,-11 4-2-16,-12 1 2 15,-5 5-2-15,-5-4 2 16,-4 0-2-16,2-10 1 15,5-10-2-15,5-1-8 16,1-25-9-16,23 6-20 0,-4-18 0 16,16 3-2-1,-2-17-2-15</inkml:trace>
  <inkml:trace contextRef="#ctx0" brushRef="#br0" timeOffset="1968.1126">6015 1288 89 0,'10'-10'34'15,"6"10"-4"-15,-16 0 0 16,14-6-20-16,-14 6-1 16,0 0-1-16,0 0-1 15,-10 5-1-15,-4 3-2 0,-2 9 0 16,-7 4-1-16,1 7 0 15,-2 6-2-15,-4 9 0 16,6 3 0-16,5 4-1 16,3 2 1-16,8-4-1 15,8-9 0-15,9-3 0 16,7-11 1-16,6-14 0 15,9-11-1-15,5-13 2 16,2-15-1-16,0-9 1 16,3-7-1-16,-8-6 1 15,-9-7-2-15,-7 1 2 16,-14 9-2-16,-14 5 2 15,-6 12-2-15,-12 8 0 16,-4 11 0-16,-6 11-2 0,5 10 0 16,2 6-2-16,15 6-10 15,1-7-9-15,30 3-15 16,6-9-2-16,28 2 0 15,8-8-1-15</inkml:trace>
  <inkml:trace contextRef="#ctx0" brushRef="#br0" timeOffset="2330.1333">7397 950 97 0,'0'0'39'0,"-17"-79"3"16,17 79-2-16,-28-74-27 15,28 74-8-15,-46-67-1 16,46 67-1-16,-60-42 0 15,60 42-1-15,-72-11-1 16,72 11 0-16,-70 24 0 16,-9 8-1-16,21 42 1 15,2 27-2-15,17 16 2 16,7 5-2-16,15 3 1 15,10-18-3-15,11-16-2 16,14-17-10-16,-9-30-7 16,20-4-17-16,-16-19 0 15,10-7 0-15,-23-14-2 0</inkml:trace>
  <inkml:trace contextRef="#ctx0" brushRef="#br0" timeOffset="2501.143">6666 1330 127 0,'0'0'41'0,"-17"-12"0"15,33 19-1-15,12-8-38 16,10-3-1-16,24 0-3 16,11-12-11-16,28-2-8 15,-3-6-15-15,25 4-6 16,1-5 0-16,-56 15-1 15</inkml:trace>
  <inkml:trace contextRef="#ctx0" brushRef="#br0" timeOffset="2976.1702">9380 682 115 0,'0'0'40'0,"-17"-49"1"15,17 49-11-15,0 0-27 16,-76-10 2-16,76 10-2 16,-79 41 0-16,56-17 0 15,-67 66-1-15,-2 13-1 16,15 16 1-16,21 0-2 15,37-10-1-15,40-22-2 16,37-22 0-16,30-36-3 0,11-20-2 16,18-10-2-16,-4-21-6 15,13-9-22-15,-73 12 0 16,9-3 1-16,-14-1-1 15</inkml:trace>
  <inkml:trace contextRef="#ctx0" brushRef="#br0" timeOffset="3600.2059">9800 1173 86 0,'0'0'39'0,"9"-54"0"16,-9 54 3-16,-30-15-18 15,-26 24-18-15,5 18-2 16,-14 16-2-16,16 15 1 16,7 2-3-16,21 7 1 15,12-10-1-15,24-6 1 16,12-15 0-16,13-12-1 15,9-14 1-15,10-11-1 0,5-9 1 16,-2-18-1-16,0-5 0 16,-12-15 1-16,-10-2-1 15,-40 50 0-15,27-58 2 16,-27 58-2-16,9-56 2 15,-9 56-2-15,-7-58 0 16,7 58 0-16,-8-50 0 16,8 50 0-16,-14-44 0 15,14 44 0-15,0 0 0 16,13-51 0-16,-13 51 0 15,0 0 0-15,0 0 0 16,56-27 0-16,-29 39 0 16,20 12 0-16,-3 7 0 0,10 12 0 15,-21 5 0-15,-12 7 0 16,-23 1 0-16,-7-1 0 15,-10-19 0-15,4-6 0 16,2-11 0-16,13-19 0 16,0 0 0-16,21-24 0 15,8-6 0-15,-29 30 0 16,35-46 0-16,-35 46 0 15,51-53 0-15,-51 53 0 16,52-59 0-16,-52 59 0 16,57-47 0-16,-57 47 0 15,47-24 0-15,-4 21 0 16,-20 13 0-16,4 19 0 15,-19 14 0-15,-5 18 0 0,-4 7 0 16,7 1-8-16,22-21-9 16,-6-25-4-16,32 0-6 15,-11-24-12-15,29-6-1 16,-5-17-1-16,11-10 5 15</inkml:trace>
  <inkml:trace contextRef="#ctx0" brushRef="#br0" timeOffset="3907.2235">11198 1236 81 0,'0'0'41'16,"34"-55"-1"-16,-34 55 2 15,0-51-14-15,0 51-15 16,0 0-9-16,0 0-1 16,-48-50 0-16,10 48-3 15,-6 14 0-15,-5 11 0 0,23 10 0 16,6 3 0-16,22 1 0 15,14-8 0-15,20-7-2 16,-2-5 2-16,1-2 0 16,1-2-1-16,-12 0 1 15,-6 1 0-15,-8 5 0 16,-15 0 0-16,-5 3-1 15,-12-3 0-15,-3 1-2 16,4 5-8-16,-10-14-5 16,22 1-7-16,-13-12-9 15,22 0-8-15,0 0-2 16,27-5 2-16,-3-9 0 15</inkml:trace>
  <inkml:trace contextRef="#ctx0" brushRef="#br0" timeOffset="4357.2492">11528 1316 102 0,'31'-8'37'15,"18"5"1"-15,-4-6-5 16,5-6-29-16,4-4-1 15,1-2-1-15,-55 21 1 0,52-27 0 16,-52 27 0-16,0 0-1 16,53-42 1-16,-53 42-2 15,0 0 1-15,0 0 0 16,-5-55 0-16,5 55 0 15,0 0 0-15,-57-13 0 16,2 19-1-16,-4 13 1 16,-2 5-1-16,13 13 0 15,11 5-1-15,29 3 1 16,29-4-2-16,30-13 0 15,22-9-3-15,10-13-2 16,24-7-11-16,-12-19-8 0,17 1-15 16,-18-12 1-1,-46 13-2-15,-2 2 1 0</inkml:trace>
  <inkml:trace contextRef="#ctx0" brushRef="#br0" timeOffset="4711.2695">12478 1120 107 0,'-13'14'38'0,"-17"4"2"15,5 15-4-15,2 4-32 16,9 9 0-16,-1-5-2 16,8-3 1-16,-3-5-1 15,2-3 0-15,-1-3-1 16,2-4 0-16,0-8 0 15,7-15 0-15,0 0 0 16,10-15 0-16,4-14 1 16,6-6-1-16,-20 35 1 0,26-49-1 15,-26 49 2-15,26-61-1 16,-26 61-2-16,35-63 0 15,-35 63 0-15,35-61 0 16,-35 61 0-16,44-46 0 16,-44 46 0-16,52-40 0 15,-52 40-3-15,72-30-15 16,-72 30-6-16,84-30-9 15,-32 20-12-15,-8 0 1 16,7 3-2-16</inkml:trace>
  <inkml:trace contextRef="#ctx0" brushRef="#br0" timeOffset="5305.3034">13201 1037 91 0,'0'0'40'0,"0"0"2"15,8-46-1-15,-8 46-24 16,0 0-15-16,0 0 0 15,-17 32-1-15,5 21 1 16,4 22-1-16,-5-3 1 16,6 1-1-16,12 1 0 15,1-15 0-15,13-15 1 16,6-18 0-16,6-13 0 15,7-18 0-15,6-16 1 0,6-12-3 16,3-19 0-16,-53 52 0 16,59-65 0-16,-59 65 0 15,58-79 0-15,-58 79 0 16,59-80 0-16,-59 80 0 15,48-76 0-15,-48 76-5 16,51-61-13-16,-51 61-5 16,43-48-6-16,-43 48-14 15,53-22 2-15,-53 22-2 16,50-6 3-16</inkml:trace>
  <inkml:trace contextRef="#ctx0" brushRef="#br0" timeOffset="5741.3284">14232 1218 110 0,'0'0'42'0,"-11"-53"0"16,11 53 0-16,0 0-36 15,-52-34-2-15,52 34-1 16,-34-2 0-16,-24 10 0 15,-1 8-3-15,-3 10 0 16,-6 6 0-16,16 17 0 16,5 6 0-16,23 3 0 15,29-16 0-15,16-7 0 16,12-12 0-16,13-12 0 15,8-12 0-15,6-12 0 0,1-11 0 16,0-8 0-16,-8-9 0 16,-10-2 0-16,-43 43 0 15,0 0 0-15,50-68 0 16,-50 68 0-16,20-54 0 15,-15 35 0-15,-5 19 0 16,-9 1 0-16,-1 19 0 16,4 6 0-16,1 8 0 15,13 0 0-15,13-2-2 16,3-18-12-16,27-7-6 15,-9-23-7-15,-42 16-10 16,74-26-4-16,-74 26-1 16,83-49 1-16</inkml:trace>
  <inkml:trace contextRef="#ctx0" brushRef="#br0" timeOffset="5927.339">14972 823 115 0,'51'-71'40'0,"-51"71"3"15,0 0-3-15,34-47-37 16,-34 47 0-16,-10 19-1 15,-23 37 0-15,-10 37-1 16,-13 25-1-16,10 5-1 16,11-7-6-16,6-18-32 15,25-21-3-15,0-45 1 16,9-10-2-16</inkml:trace>
  <inkml:trace contextRef="#ctx0" brushRef="#br0" timeOffset="6259.358">14686 1162 99 0,'0'0'42'0,"0"0"2"16,0 0-2-16,-30-50-22 15,30 50-17-15,0 0 0 16,0 0-1-16,54-28-2 15,-54 28 0-15,56 1 0 16,-56-1 0-16,62 6 0 16,-62-6 0-16,69 10 0 15,5 6 0-15,-21 7 0 16,-15 12 0-16,-26 9 0 15,-14 12 0-15,-13-1 0 0,0 6 0 16,2-11 0-16,1-7-3 16,19-11-12-16,-3-21-2 15,33-7-8-15,-13-24-9 16,24-1-6-16,-6-23-2 15,-42 44 2-15</inkml:trace>
  <inkml:trace contextRef="#ctx0" brushRef="#br0" timeOffset="6378.3648">15307 1049 92 0,'-14'-85'41'0,"14"85"-4"16,-20-71-23-16,20 71-32 16,-32-63-21-16,32 63-2 15,0 0-1-15</inkml:trace>
  <inkml:trace contextRef="#ctx0" brushRef="#br0" timeOffset="7387.4225">16048 1099 103 0,'-61'-6'37'0,"61"6"-1"15,-74 1-1-15,7 13-23 16,-1 9-4-16,13 14-2 15,-9 9-2-15,14 4 0 16,7-2-2-16,25 4-1 16,11-13-1-16,17-5 2 15,17-8-2-15,18-10 1 16,14-10-1-16,14-12 1 15,6-9 0-15,-1-11-1 16,-3-10 2-16,-75 36-4 16,69-49 4-16,-69 49-2 15,57-57 0-15,-57 57 0 16,34-63 0-16,-34 63 0 0,15-63 0 15,-15 63 0-15,-6-57 0 16,6 57 0-16,0 0 0 16,-17-61 0-16,17 61 0 15,0 0 0-15,0 0 0 16,0 0 0-16,0 0 0 15,0 0 0-15,0 0 0 16,0 0 0-16,64-6 0 16,-64 6 0-16,50 26 0 15,14-11 0-15,-15 11 0 16,2 0 0-16,-22-4 0 15,-18 7 0-15,-20-2 0 16,-7 3 0-16,-8 0 0 16,8 0 0-16,5-3 0 0,5-4 0 15,12-9 0-15,9-8 0 16,14-10 0-16,10-11 0 15,7-7 0-15,-46 22 0 16,51-34 0-16,-51 34 0 16,62-38 0-16,-62 38 0 15,51-41 0-15,-51 41 0 16,51-28 0-16,-8 9 0 15,-21 18 0-15,-13 15 0 16,-7 11 0-16,-4 12 0 16,-12 9 0-16,5 7 0 15,8-2-3-15,10-14-10 16,23-6-6-16,-7-19-2 15,28 3-5-15,-15-20-4 0,27 4-4 16,-11-12-6-16,9 4 6 16,-10-4 3-16,-8 3 44 15,-6 10 8 1,-15-1 5-16,-2 5 2 15,-22-4 8-15,0 0 3 16,-12 3 2-16,12-3-14 16,-20-3-40-16,20 3-15 15,0 0-11-15,4 15-5 16,1 3-3-16</inkml:trace>
  <inkml:trace contextRef="#ctx0" brushRef="#br1" timeOffset="11507.6582">1467 2164 40 0,'47'-4'28'0,"8"3"0"15,3 1 0-15,4-7-18 16,8 7-8-16,9-1-1 16,6 4 0-16,6 1 0 0,4 1-1 15,8 3 0-15,4 0 1 16,5 5-2-16,5-2 1 15,6-1 0-15,10 3 1 16,8-7 0-16,8-2 1 16,6-4-1-16,16-1 1 15,4-6 0-15,10 0 0 16,13-2 0-16,4 2 1 15,5 1-1-15,8 3 0 16,6 0 0-16,1 6-1 16,2-1 1-16,10 5-1 15,0-3 0-15,3 0 0 16,8-1 0-16,4-1-1 15,4-5 0-15,6-1 2 0,9-7-2 16,-1 2 0-16,6-5 0 16,-2-1 0-16,9 0 0 15,-2 0 0-15,4-1 0 16,5 2 0-16,4 0 0 15,5 1 0-15,5 0 1 16,6 2-1-16,0-1 0 16,1-4 0-16,5-2 1 15,-4 1 0-15,3 2-1 16,-1-2 1-16,-1 2 0 15,-1 1 0-15,-6 4-1 16,-3 6 2-16,-14 3-2 16,-6 1 1-16,-12 1-1 15,-9 3 1-15,-9-3-1 16,-6 1 1-16,-6-2 0 0,-3 0 0 15,-3-5-1-15,0 1 1 16,-9-2-1-16,-9-3 1 16,-12 0-1-16,-12 0 0 15,-23 1 0-15,-20 4 0 16,-26 1-4-16,-37-2-9 15,-20 9-20-15,-34-4 0 16,-20 8-2-16,-26-3 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3T21:53:15.59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746 5025 70 0,'3'-12'34'16,"5"0"-2"-16,-2-9-3 15,8 8-22-15,0-7-4 16,13 2 1-16,-2-3-1 15,7 5 1-15,1 2-3 16,2 3 2-16,-4-1-3 0,-1 8 1 16,-6 0 0-16,-2 5 0 15,-4 1 0-15,-6 4-1 16,-12-6 2-16,14 21-2 15,-14-8 2-15,-2 9-2 16,-7 5 2-16,-5 4-2 16,-8 8 1-16,-7 5-1 15,-4 7 1-15,-2 3-1 16,-4 0 0-16,3-2 1 15,2-2-1-15,7-6 0 16,10-9 0-16,4-7 1 16,8-6-1-16,9-6 1 15,-4-16 1-15,26 8-1 16,-4-13 1-16,11-3-1 15,0-1 1-15,7-5-1 0,0-1 0 16,2 1 0-16,4 2-1 16,-4 3 1-16,2 3-2 15,-7 1 0-15,0 9-2 16,-9-12-23-16,8 13-12 15,-12-5 1-15,2 7-2 16,-9-8 1-16</inkml:trace>
  <inkml:trace contextRef="#ctx0" brushRef="#br0" timeOffset="743.0425">1364 4970 77 0,'0'0'35'0,"-16"-11"1"16,16 11-1-16,0-13-33 16,14 0 2-16,8-2-3 15,9 0 2-15,4-3-2 16,10 0 2-16,-3 3-3 15,0 2 2-15,-9 5 0 16,1 4-1-16,-15 6 0 16,-6 8-1-16,-12 5 2 15,-11 7-2-15,-9 3 2 0,-4 4-2 16,-5 2 1-16,1-1-1 15,2 1 0-15,6-6 0 16,9-2-1-16,10-5 1 16,11-6 0-16,12-5 1 15,9-2-1-15,10-2 0 16,4 0 1-16,1 0-1 15,-3-1 1-15,-6 8 0 16,-10 3 0-16,-9 8 0 16,-16 6 0-16,-16 7 1 15,-15 2-1-15,-9 6 0 16,-11 0 1-16,-2-2-1 15,1-4-1-15,3-6 1 16,11-5-2-16,7-13 0 0,18-6-3 16,4-19-29-16,26 2-5 15,1-17 0-15,17-1-2 16</inkml:trace>
  <inkml:trace contextRef="#ctx0" brushRef="#br0" timeOffset="1544.0883">2416 4922 52 0,'14'-11'31'0,"0"2"3"15,-7-9-16-15,4 11 9 16,-15-11-17-16,4 18-1 15,-9-22-3-15,9 22-1 16,-24-16 0-16,2 14-2 16,-4 1 0-16,-3 5 0 15,-6 3-1-15,0 7-1 16,-3 0 2-16,2 6-2 15,3-2 1-15,4-1-1 16,5 2 2-16,12-1-3 16,9-2 1-16,4-2-1 15,13-2 0-15,8-1 1 0,7 2-1 16,10 0 0-16,0 1 0 15,4 1 1-15,0 3-1 16,0 4 0-16,-4 4 1 16,-7 3-1-16,-3 4 0 15,-9 3 0-15,-6 1 0 16,-6 4 1-16,-11-1-1 15,-7-1 0-15,-6-1 0 16,-6-1 0-16,-2-4 0 16,-4-6 0-16,-1-5 0 15,1-6 0-15,2-5 0 16,1-8-1-16,3-6 1 15,5-10 0-15,4-4-1 16,4-10 1-16,5-3-1 0,8-8 1 16,6-5 0-16,8-4 0 15,8-1 0-15,4-4 0 16,7-1 1-16,6 1-1 15,0 2-1-15,-3 3 2 16,4 1-1-16,-5 4 0 16,-4 3 0-16,-5 7 0 15,-6 3-1-15,-8 7 2 16,-4 1-1-16,-9 6 0 15,-3 15 0-15,-19-15 0 16,-2 15-1-16,-6 0 0 16,-1 7-2-16,-5-8-8 15,11 18-24-15,-12-11-4 0,18 8 0 16,-4-7-1-16</inkml:trace>
  <inkml:trace contextRef="#ctx0" brushRef="#br0" timeOffset="5384.3079">14707 4583 57 0,'23'-20'35'16,"-7"-2"-1"-16,2 8 0 16,-17-6-14-16,-1 20-19 15,17-9 1-15,-17 9 0 16,-3 20 0-16,-3 2 0 15,-12 7 1-15,3 10 0 16,-9 2-1-16,-4 8 0 16,-5 4 0-16,-3 0 0 15,1-5 1-15,3-1-1 16,-1-8 1-16,9-3-1 15,10-8 1-15,14-6-1 16,13-11 1-16,16-8-1 16,23-9-2-16,14-3 2 0,14-8-2 15,14-5 2-15,6-3-3 16,1 0 2-16,-5 0-1 15,-5 3 0-15,-16 2 0 16,-11 3 0-16,-15 7 0 16,-15-1-1-16,-13 9-2 15,-21 2-3-15,9 8-7 16,-27-7-20-16,4 17-6 15,-13-9 1-15,5 8-1 16</inkml:trace>
  <inkml:trace contextRef="#ctx0" brushRef="#br0" timeOffset="5784.3308">15075 4660 63 0,'7'-28'35'0,"1"6"0"16,-5-3 0-16,2 10-24 16,-8 1-4-16,3 14-1 15,0 0 0-15,-6 28-1 0,-3-1 0 16,4 14-1-16,-5 6-1 15,2 11 0-15,-2 4 0 16,-1 4-1-16,-1 1 0 16,1-2-1-16,0-6 1 15,3-7-2-15,0-6 1 16,6-9-1-16,3-5-2 15,0-13-3-15,14 7-25 16,-15-26-8-16,12 10 0 16,-12-10-1-16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3T21:54:12.69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877 3132 95 0,'13'-24'34'16,"-13"24"2"-16,10-19-9 0,-10 19-21 16,4 13-2-16,-4 9-1 15,-4 9 0-15,4 14-4 16,-7 6 2-16,1 6-1 15,0 4 0-15,2-2-4 16,5 2-7-16,-1-21-25 16,11-6 1-16,-7-20 2 15,17-9-5-15</inkml:trace>
  <inkml:trace contextRef="#ctx0" brushRef="#br0" timeOffset="410.0234">1032 2581 81 0,'-36'-30'34'0,"-9"10"0"16,1 27-1-16,-12 5-28 15,0 22 1-15,-3 8-2 16,8 18 1-16,-1 12-1 15,9 23-1-15,9 13-1 16,9 11 0-16,9 9-1 16,17-2 0-16,19-3-2 15,10-9 0-15,19-16 1 16,19-25-1-16,21-30 1 15,13-30 0-15,18-34 0 16,6-28 0-16,-2-26 1 0,-4-21 0 16,-13-17 0-1,-23-3 1-15,-27 2-1 0,-31 4 0 16,-37 10 0-16,-29 5 0 15,-34 14-1-15,-28 7-2 16,-14 22 0-16,-13 8-3 16,4 22 1-16,6 0-7 15,23 33-24-15,18 5-1 16,34 19-1-16,24 4 0 15</inkml:trace>
  <inkml:trace contextRef="#ctx0" brushRef="#br0" timeOffset="1202.0687">2247 2870 57 0,'8'-11'36'0,"-6"-2"-1"15,-2 13 1-15,6-14-12 16,-6 14-18-16,0 0-2 15,-3 27 0-15,-2-2 0 16,5 14-2-16,-6 14-1 16,6 7 0-16,0 11 0 15,-3 4-1-15,4 1 0 16,2-6 0-16,-1-7 2 0,1-12-2 15,-3-10 1-15,5-16 0 16,-3-11 0-16,-2-14-1 16,0 0-1-16,-7-34-6 15,8 8-27-15,-16-13-3 16,5 0 1-16,-11-15-2 15</inkml:trace>
  <inkml:trace contextRef="#ctx0" brushRef="#br0" timeOffset="1484.0848">2073 2874 75 0,'-19'4'39'0,"-2"-7"-1"16,21 3 0-16,-15-11-12 16,23-1-24-16,13-4 0 15,16-4-1-15,11-2 1 16,14 0-1-16,8-2 0 15,9 1 0-15,3 6-1 16,3-2-3-16,-1 20-18 16,-9-11-17-16,-7 20 0 15,-17-7 0-15,-6 14-2 16</inkml:trace>
  <inkml:trace contextRef="#ctx0" brushRef="#br0" timeOffset="1836.105">2948 3018 90 0,'-13'24'36'15,"-2"-8"1"-15,5 16-2 16,-17 3-29-16,8 12-1 15,0 4 0-15,4 7-1 16,2-3 0-16,8-1-2 16,10-9 0-16,8-9-1 15,9-15 1-15,11-18-1 0,8-12-1 16,2-13 1-16,0-10-1 15,-8-9 1-15,-3-2 0 16,-6-7 0-16,-15 3-1 16,-12 2 0-16,-13 4-2 15,-6 6-1-15,-3 8-2 16,-7-4-8-16,11 23-24 15,-5-13-3-15,24 21 1 16,-9-23-1-16</inkml:trace>
  <inkml:trace contextRef="#ctx0" brushRef="#br0" timeOffset="2070.1184">3599 2462 79 0,'-12'24'40'15,"-11"10"-3"-15,5 24 2 16,-7 9-29-16,3 15-5 16,1 7-3-16,9 11 2 15,-2 1-4-15,9-7-1 16,9-5-5-16,-4-19-29 15,17-9-3-15,-7-25 2 16,12-12-3-16</inkml:trace>
  <inkml:trace contextRef="#ctx0" brushRef="#br0" timeOffset="2264.1295">3363 2946 91 0,'-28'-16'38'15,"15"18"-1"-15,0-2 2 16,17 12-28-16,7-7-9 15,8-3-1-15,13-2 0 16,8-4-2-16,12 6-5 16,-1-14-24-16,15 13-8 15,-3-9 1-15,8 10-2 16</inkml:trace>
  <inkml:trace contextRef="#ctx0" brushRef="#br0" timeOffset="2641.151">4054 2930 95 0,'-34'26'39'16,"-12"-5"0"-16,6 19-2 16,-11-6-30-16,4 11 0 15,6-2-3-15,10-4 0 16,9-2-2-16,12-7 0 15,11-9 0-15,18-12-1 16,9-15-1-16,9-5 0 16,9-15 1-16,4-3 0 15,1-7-1-15,-3-6 1 16,-6 1-1-16,-8 0 1 15,-9 9-1-15,-9 4 1 0,-9 6-1 16,-6 8 0 0,-1 14 0-16,-12 2 0 0,2 15 0 15,-1 11-1-15,3 5 1 16,0 6-1-16,8 6-1 15,1-8-2-15,14 2-4 16,-1-24-25-16,25-3-8 16,-2-34 2-16,21-6-1 15</inkml:trace>
  <inkml:trace contextRef="#ctx0" brushRef="#br0" timeOffset="2813.1609">4722 2387 110 0,'-28'46'38'0,"2"33"3"15,-17 1-5-15,10 18-32 16,4 6-3-16,4-1-2 16,20 2-34-16,-11-22-5 15,20-7 1-15,1-23-3 16</inkml:trace>
  <inkml:trace contextRef="#ctx0" brushRef="#br0" timeOffset="3693.2112">5514 2730 89 0,'-25'10'34'0,"9"13"0"15,-9 0 0-15,6 13-30 16,-5 3 0-16,3 11-1 16,-1 1 0-16,6 8 0 15,-2-2 0-15,8-7-1 16,-1-8 0-16,9-7-1 15,4-16 1-15,-2-19-1 0,18-8 0 16,-4-20-1-16,1-12 2 16,2-9-1-16,3-8 0 15,-4-6 0-15,0-5 0 16,-3 3 0-16,-3 8 0 15,1 9 0-15,-5 9 0 16,-3 13 1-16,-4 16-2 16,1 10 1-16,-3 19 0 15,3 6-1-15,1 5 1 16,5 0-1-16,6 2 0 15,7-5 0-15,10-11 1 16,8-12-1-16,5-8 1 16,7-12 0-16,3-9 1 15,-1-1 0-15,-3-5-1 0,-8-1 0 16,-5 2 0-16,-8 8 0 15,-6 5 0-15,-10 6-1 16,-11 11 0-16,3 15 0 16,-9 10 0-16,-3 10-1 15,-1 9 0-15,0 5-1 16,1 11-2-16,-1 3-2 15,9 8-8-15,0-19-23 16,15 6-2-16,-3-19 1 16,21 0-2-16</inkml:trace>
  <inkml:trace contextRef="#ctx0" brushRef="#br0" timeOffset="4068.2326">6321 2824 104 0,'-36'-10'37'15,"1"20"0"-15,-13 3-2 16,3 12-30-16,1 5-1 16,10 12 0-16,2 1-2 15,12 4 1-15,7-2-2 16,13-9 1-16,12-3 0 15,12-11-1-15,10-15 0 16,8-12 0-16,7-12 1 16,4-11-1-16,-2-10 0 15,-1-5 0-15,-7-1 0 16,-7-2 0-16,-12 8 0 0,-5 4-1 15,-9 7 1-15,-7 11-1 16,-3 16 0-16,-12 7 0 16,0 15-1-16,-1 5 0 15,4 13-3-15,-1 0-1 16,10 12-6-16,-6-15-26 15,24 9 0-15,-3-22-2 16,22 3 0-16</inkml:trace>
  <inkml:trace contextRef="#ctx0" brushRef="#br0" timeOffset="4408.2521">6983 2780 112 0,'-38'3'37'16,"4"15"2"-16,-15-8-4 15,12 13-30-15,-5-2-2 16,13 2 0-16,7-3-2 16,12 1 1-16,13-8-1 15,14-3-1-15,10-3 1 16,8 0-1-16,6-3 0 15,-1 2 0-15,0 2 1 16,-9 3-1-16,-10 8 0 16,-10 5 1-16,-13 5-1 15,-12 3 0-15,-13 4 0 16,-3 0-1-16,-3-4-1 15,-3-5-2-15,13 0-7 0,-5-24-24 16,28-3-3-16,-7-15 0 16,30-4-2-16</inkml:trace>
  <inkml:trace contextRef="#ctx0" brushRef="#br0" timeOffset="4736.2709">7540 2652 80 0,'0'0'39'15,"-26"4"-1"-15,5 14 1 16,-16-10-12-16,6 14-23 16,-6 0-1-16,8 3 0 0,6 2-2 15,8-2 0 1,9 0 0-16,9-5 0 0,11-2-1 15,7-6 0-15,11-1 1 16,-2-2-1-16,3 0 0 16,-4 0 1-16,-2 2-1 15,-10 0 1-15,-9 4-1 16,-10 8 0-16,-10 6 0 15,-8 3 1-15,-9 3-1 16,-4-2 0-16,0 4-3 16,-4-10-4-16,17 6-25 15,-10-19-6-15,17 0 0 16,-3-19-2-16</inkml:trace>
  <inkml:trace contextRef="#ctx0" brushRef="#br0" timeOffset="5610.3209">8318 2527 66 0,'0'0'35'0,"9"1"-2"16,-4 13 4-16,-10-2-21 0,0 23-12 15,-6 2-1-15,0 15 2 16,-4 2-1-16,1 10 1 15,-1-1-1-15,2 1-1 16,-2-8 0-16,4-7-1 16,4-13-1-16,5-7 1 15,2-29-1-15,0 0 0 16,11-15 0-16,1-19 0 15,-1-8 1-15,4-10-1 16,-6-9 0-16,6-7 0 16,-2 0 0-16,-3 5-2 15,0 6 1-15,-2 9-1 16,-3 8 1-16,2 12-1 15,0 13 0-15,6 16 1 16,-1 16 1-16,6 11 0 0,3 12 0 16,6 6 0-16,4 11 0 15,4 5 0-15,3 0 0 16,-1 2-1-16,-1-5 0 15,-1-8 0-15,-5-8 0 16,-2-9 1-16,-6-12 0 16,-7-15-1-16,-1-12 1 15,-2-16 0-15,-6-11-1 16,-2-9 1-16,-3-13-1 15,-1-6 0-15,-1-4 0 16,-2 0-3-16,2 3-1 16,-2 2-2-16,5 18-7 15,-11-2-25-15,13 25-1 16,-8 3-1-16,4 15 0 0</inkml:trace>
  <inkml:trace contextRef="#ctx0" brushRef="#br0" timeOffset="6030.3449">9055 2819 99 0,'0'0'38'0,"0"0"1"16,0 0-4-16,0 0-28 15,-16 6-1-15,6 13-2 16,-2 1-1-16,0 3-1 16,3 7 0-16,2 2-1 0,2-6-1 15,9 4 1-15,6-11-1 16,8-9 1-16,5-8-1 15,11-9 0-15,1-9 1 16,6-10-1-16,-1-2 1 16,1-8 0-16,-9 0-1 15,1 4 1-15,-10 1 0 16,-8 6-1-16,-7 9 0 15,-8 16 0-15,0 0 0 16,-13-4 0-16,1 19 0 16,1 6 0-16,-2 3-1 15,6 4 1-15,3 1-2 16,5-4-1-16,11 3-3 0,-1-19-6 15,22 9-24-15,-10-19-2 16,15 6-1-16,-7-20-1 16</inkml:trace>
  <inkml:trace contextRef="#ctx0" brushRef="#br0" timeOffset="6554.3748">9633 2788 106 0,'-10'1'36'15,"-7"4"1"-15,13 17-8 16,-14-4-23-16,4 10-1 15,-1 0-2-15,4 2 0 16,0-3 0-16,3 0-2 16,4-6 0-16,5-5 0 0,-1-16-1 15,11 4 1-15,2-13-1 16,3-8 0-16,1-7 0 15,0-3 0-15,1-5 1 16,-1 0-1-16,-1-6 0 16,-1 10 1-16,-3-1-1 15,-3 12 1-15,-3 4-1 16,-6 13 0-16,0 0 0 15,0 0 1-15,3 29-1 16,-3-8 0-16,0 2 0 16,0-1 0-16,5-2 0 15,2-3 0-15,2-7 1 16,8-7-1-16,3-8 1 15,7-6-1-15,2-5 1 16,2-7 0-16,2-2-1 0,-1 0 2 16,-1-2-2-16,-3 3 1 15,-8 4-1-15,-3 4 1 16,-7 8-1-16,-10 8 1 15,10 12-1-15,-13 2-1 16,1 9 1-16,0 3-1 16,0 5 0-16,2-2-2 15,9 3-2-15,-5-15-7 16,24 9-19-16,-15-24-7 15,19 3-2-15,-5-19-1 16</inkml:trace>
  <inkml:trace contextRef="#ctx0" brushRef="#br0" timeOffset="7046.403">10321 2288 99 0,'-3'-16'39'0,"-12"1"0"15,10 26 0-15,-10-3-34 16,10 15-2-16,1 6-1 15,4 10 0-15,2 6 0 16,0 6 1-16,3 8-2 16,-1 1 2-16,-1 0-2 15,-4-5 1-15,2-2-2 16,-4-5 2-16,2-10-2 15,-1-6 0-15,1-13 0 16,2-7-1-16,-1-12 1 0,12-9 0 16,-2-10 0-16,0-5 0 15,7-6 0-15,-2-9 0 16,4 0 0-16,0-2 1 15,3 7-2-15,-1 3 2 16,0 4-2-16,1 11 1 16,-1 11 0-16,-1 8 0 15,0 7 0-15,-7 11 0 16,1 5 0-16,-7 4 0 15,-5 3 0-15,-9 1 0 16,-6 1 0-16,-9-1 0 16,-9-1 0-16,-5-5 0 15,-6-4-1-15,0-7 0 16,2-2-3-16,0-13-4 0,19 10-16 15,-9-26-14-15,30 14-2 16,-10-30 0-16,28 15-1 16</inkml:trace>
  <inkml:trace contextRef="#ctx0" brushRef="#br0" timeOffset="7636.4367">10686 2785 100 0,'-7'13'36'0,"-6"-11"3"16,17 7-5-16,-4-9-30 16,9-3-2-16,7 1 0 0,7-3-1 15,6-8 0-15,3-4 1 16,-3-4-2-16,-2-1 1 15,-3-3 0-15,-5-2 0 16,-7 2-1-16,-5-2 0 16,-12 11 0-16,-4 1 1 15,-5 7-1-15,-5 6 1 16,-5 5 0-16,1 9-1 15,-1 4 1-15,3 7 1 16,3 2 0-16,9 3-2 16,6-1 1-16,11-3 0 15,7-6 0-15,8-1-1 16,9-5 1-16,8-7-1 15,3-5 1-15,0-2-1 16,-2-1 1-16,-3 1-1 0,-4 1 1 16,-7-3-1-16,-4 11 0 15,-9 1 0-15,-8 5 0 16,-4 1 1-16,-8 4-1 15,-2 4 0-15,-2-2 0 16,-1-2 0-16,0-2 0 16,1-2 0-16,10-14 0 15,-9 2 1-15,8-12-1 16,7-9 1-16,2-5 0 15,6-10-1-15,4-2 1 16,4-6 0-16,5 3-1 16,3 1 0-16,2 9-5 15,-4-11-15-15,8 20-18 16,-12 0-4-16,4 13 1 0,-8-9-3 15</inkml:trace>
  <inkml:trace contextRef="#ctx0" brushRef="#br0" timeOffset="8401.4805">4843 2269 37 0,'22'-16'34'16,"-12"-6"2"-16,4 17-1 16,-14-13-10-16,0 18-7 0,0 0-12 15,0 0 0-15,-14 19-2 16,14-3-2-16,4 7-1 15,10 7 0-15,5 7 0 16,10 7 1-16,9 4-1 16,0 12 1-16,-2 3 0 15,-5 7 0-15,-14 7-1 16,-13 6 0-16,-16 5 0 15,-13 4-1-15,-18 0 0 16,-8-3 0-16,-4-10-1 16,0-11-4-16,15-9-30 15,-4-26-3-15,17-16 1 16,7-25-3-16</inkml:trace>
  <inkml:trace contextRef="#ctx0" brushRef="#br0" timeOffset="8995.5145">2405 2051 85 0,'-29'21'35'0,"-7"36"0"16,-26 14-3-16,-1 35-22 16,-17 14-2-16,3 29 0 15,-5 6-2-15,21 11-1 16,12-11-1-16,28-5-1 15,30-15-7-15,26-27-31 16,47-10-4-16,24-31-1 16,36-17-1-16</inkml:trace>
  <inkml:trace contextRef="#ctx0" brushRef="#br0" timeOffset="10545.6031">11932 2604 94 0,'12'-13'34'15,"-12"13"1"-15,0 0-8 16,0 0-24-16,2 19 1 16,-9 1-1-16,3 10 2 15,-3 0-2-15,-2 8-2 16,4-2-2-16,-3-7-11 15,10 2-23-15,-1-17 0 16,12-7-1-16,1-22-1 0</inkml:trace>
  <inkml:trace contextRef="#ctx0" brushRef="#br0" timeOffset="10719.6131">11952 2244 83 0,'-32'-8'35'0,"0"6"-2"16,14 13-1-16,5 9-36 15,13-20-7-15,29 27-21 16,4-16-1-16,19 5-1 16,7-9 1-16</inkml:trace>
  <inkml:trace contextRef="#ctx0" brushRef="#br0" timeOffset="11003.6293">12433 2392 76 0,'4'24'35'16,"-20"-15"0"-16,2 12 2 15,-11-7-29-15,4 8-2 16,-3-6-1-16,4 7-1 15,3-4-1-15,7 1 0 16,9 0-2-16,6-3 1 16,6-1-2-16,11-2 1 15,4 3 0-15,1 3-1 16,-2 1 0-16,-1-2 1 15,-4 5 0-15,-8 1 0 16,-11-1-1-16,-7 1 1 16,-7 1-1-16,-5-8 1 15,-1 0-4-15,-3-14-12 0,9 9-22 16,0-18 0-16,13 5-1 15,2-15-1-15</inkml:trace>
  <inkml:trace contextRef="#ctx0" brushRef="#br0" timeOffset="11515.6586">13373 2437 72 0,'5'-22'34'15,"2"11"1"-15,-12-6 1 16,5 17-29-16,-7-16 0 16,7 16-2-16,-22 4 0 15,7 13-1-15,-8 3-1 16,1 8-1-16,-2 4 0 15,1 5 0-15,4 1-2 16,8-3-2-16,13 9-13 16,3-22-20-16,25-2 0 15,0-14 0-15,22 0-4 16</inkml:trace>
  <inkml:trace contextRef="#ctx0" brushRef="#br0" timeOffset="12161.6956">13794 2480 81 0,'-26'6'38'15,"-12"-2"-2"-15,0 13 3 16,-9-7-32-16,7 12 0 16,-2-2-3-16,10 10 1 15,7 0-2-15,8 3 1 16,12 1-3-16,9-2 1 15,14-3-1-15,8-10 0 16,10-2-1-16,6-9 0 16,2-14-1-16,4-10 1 15,1-6 0-15,-5-8-2 16,0-8 2-16,-11 1-1 15,-6-1 0-15,-8 1 0 16,-7 6 2-16,-7 5-2 0,-5 2 1 16,-4 8 1-16,-1 5-1 15,5 11 0-15,-9-14 0 16,9 14 0-16,0 0 0 15,16-5 0-15,0 6 0 16,3 0 0-16,4 3 1 16,1 2-1-16,-1 1 1 15,3 5-1-15,-9 4 1 16,-4 10 1-16,-8 0-1 15,-5 8 1-15,-6 0-1 16,-3 4 1-16,-4 0-2 16,-3-3 2-16,3-5-2 15,4-9 0-15,9-21 0 0,0 0 0 16,12-4 0-16,14-22-1 15,5-10 1-15,6-8-1 16,7-5 2-16,3-3-2 16,0 3 2-16,-4 9-2 15,-8 2 1-15,-9 15 1 16,-5 8-1-16,-7 14 1 15,-10 12-1-15,-7 10-1 16,-5 11 1-16,-1 0 0 16,8 9-3-16,-3-8-1 15,18 13-7-15,-5-25-26 16,25 6-2-16,-6-19 2 15,19 1-3-15</inkml:trace>
  <inkml:trace contextRef="#ctx0" brushRef="#br0" timeOffset="12484.714">14908 2393 92 0,'0'0'38'0,"-25"-18"-1"16,8 27 2-16,-11 0-33 15,5 8-2-15,-3 4 0 16,4 2-2-16,2 2-1 15,6-1 1-15,2 2-1 16,9-4 0-16,6-6 0 16,7-1 0-16,4-5-1 15,3-2 1-15,4-1-1 16,-2-1 1-16,-2-4-1 0,-4 3 1 15,-3 0-1-15,-10-5 1 16,0 15-1-16,-9-3 0 16,-5 2 0-16,-3 3-2 15,-1 1-2-15,0-11-4 16,13 12-28-16,-4-22-2 15,9 3 0-15,8-16-1 16</inkml:trace>
  <inkml:trace contextRef="#ctx0" brushRef="#br0" timeOffset="13371.7648">15043 2587 73 0,'-11'8'38'0,"7"5"0"0,4-13-1 16,0 0-18-16,0 0-15 15,33-23-2-15,0-1 0 16,10-2-1-16,-1-7 0 16,5 0-1-16,-6-2 2 15,-5 4-1-15,-9-2 1 16,-8 9-1-16,-18 2 0 15,-6 8 0-15,-11 9 0 16,-7 9 0-16,-10 6 0 16,-3 10 0-16,-2 7-1 15,5 4 2-15,2 3-2 16,8 2 1-16,11-4-1 15,12-6 1-15,18-6-1 0,14-6 1 16,12-11-1-16,17-6 0 16,7-9 0-16,5-2 0 15,4-7 1-15,-9 0-1 16,-6 0 0-16,-9 3 0 15,-12 3 0-15,-13 4 1 16,-13 10-1-16,-15 1 0 16,0 22 0-16,-13 0 2 15,-9 6-1-15,-3 2 0 16,-1 5 0-16,0 0 1 15,1-4-2-15,9-4 2 16,5-11-2-16,11-16 0 16,0 0 0-16,26-6-2 15,-3-17 2-15,6-7-1 0,5-8 1 16,3-5-1-1,-3-4 0-15,-1 4 0 0,-6 5 2 16,-5 6-1-16,-6 5 0 16,-5 10 0-16,-11 17 0 15,13-10 0-15,-13 10 0 16,11 18 0-16,-3-6-1 15,0 5 1-15,7-1 0 16,4 1 0-16,-1 0 0 16,4-1-1-16,-1 0 1 15,1-1 0-15,-6 1 0 16,-2-2 0-16,-5 3 0 15,1 0 0-15,-8 2 1 16,-1-3 1-16,-1 4-1 0,0-1 1 16,0-5-1-16,5 1 1 15,-5-15-1-15,20 15 1 16,-4-17-2-16,3-8-1 15,5-6 1-15,6-6-2 16,-2-8 1-16,-4-3 0 16,-1-5 0-16,-3-1-1 15,-4 1 2-15,-6 4 0 16,1 4-1-16,-11 6-2 15,3 14-6-15,-7-13-14 16,4 23-16-16,0 0-1 16,25 0 0-16,-12-7-2 15</inkml:trace>
  <inkml:trace contextRef="#ctx0" brushRef="#br0" timeOffset="13959.7984">16529 2412 75 0,'-12'6'36'0,"14"7"0"15,-2-13-2-15,18 9-24 16,6-11-7-16,15 2 0 16,7-8 1-16,6 0-1 15,3-7-1-15,4 0 0 16,-8-8 0-16,-5 1-1 15,-16-1 1-15,-10 1-1 16,-14-1 1-16,-15 3-1 0,-8 3 0 16,-14 4 0-16,-6 7-1 15,-11 9 1-15,1 6-1 16,-2 10 1-16,3 9-1 15,3 7 1-15,9 6-1 16,10 4 0-16,15 0-1 16,14-5 0-16,23 2-4 15,6-22-8-15,28 6-24 16,-3-20-1-16,19 0 0 15,-6-20-2-15</inkml:trace>
  <inkml:trace contextRef="#ctx0" brushRef="#br0" timeOffset="14293.8175">17307 2304 100 0,'-45'9'39'0,"6"21"2"16,-20-7-4-16,16 10-33 15,2-5 0-15,17 4-2 16,8-6 1-16,16-12-1 15,16-10-1-15,16-14-1 16,17-14 1-16,6-11 0 16,9-10 0-16,4-10-1 15,0-6 1-15,-1-13 0 16,-7 0 0-16,-9 3 1 15,-10 8-2-15,-12 6 2 16,-16 14-2-16,-12 12 1 0,-20 25 0 16,-10 24 0-16,-15 18-1 15,-10 20-3-15,2 13-3 16,-13 4-12-16,21 17-21 15,-8-11-3-15,17 4 0 16,-6-15 1-16</inkml:trace>
  <inkml:trace contextRef="#ctx0" brushRef="#br0" timeOffset="15010.8585">6203 3403 60 0,'21'-20'35'16,"-17"1"0"-16,-4 19-8 15,-23-6-9-15,1 30-5 16,-23 3-2-16,6 22-5 16,-11 8-2-16,7 12-3 15,4 2 1-15,10 3-2 16,15-5 0-16,13-7 0 15,18-9-4-15,12-25-27 16,29 2-4-16,3-21-1 16,15-7-1-16</inkml:trace>
  <inkml:trace contextRef="#ctx0" brushRef="#br0" timeOffset="15233.8713">6806 3331 97 0,'0'0'38'0,"-27"17"-2"16,15 15-3-16,-12 7-29 16,9 11-1-16,-2 8-1 15,5 13-1-15,-2 3 1 16,3 4-2-16,2 0-3 15,1-10-2-15,9 5-29 16,-11-24-3-16,13-3 0 0,-9-26-1 16</inkml:trace>
  <inkml:trace contextRef="#ctx0" brushRef="#br0" timeOffset="15712.8987">6557 3789 88 0,'-18'4'36'16,"-1"-1"0"-16,17 17 0 15,2-6-24-15,15 5-10 16,11-4 0-16,14 0-1 16,9-8 1-16,12-1 0 15,5-7 0-15,9-4-1 16,0-3 1-16,-8-1-1 15,-7-4 0-15,-8 0 0 0,-9 1 0 16,-12-2-1-16,-12 1 1 16,-19 13-1-16,6-14 1 15,-6 14-1-15,-24 6 1 16,4 8 0-16,-6 9 0 15,2 7 0-15,-4 3 0 16,7 7 0-16,4 0 0 16,12-3 0-16,10-5-1 15,9-8 1-15,11-11-1 16,11-7 0-16,8-14 0 15,0-6 0-15,0-9 0 16,-4-8 1-16,-7-6-1 16,-7-2 0-16,-9-3 0 15,-11-2-1-15,-7 4-1 0,-6 2 0 16,-3 10-2-16,-8 2-3 15,18 26-17-15,-23-20-14 16,23 20 1-16,-15-2-1 16,15 2-1-16</inkml:trace>
  <inkml:trace contextRef="#ctx0" brushRef="#br0" timeOffset="15948.9122">7759 3268 109 0,'0'0'38'16,"-26"-3"0"-16,20 24-3 0,-8 3-31 16,5 16 0-16,-2 11-2 15,4 12-2-15,-1 12 1 16,3 6-1-16,5 4-2 15,-1-2-1-15,12 4-21 16,-12-22-14-16,10 1 0 16,-5-23-1-16,6-11-1 15</inkml:trace>
  <inkml:trace contextRef="#ctx0" brushRef="#br0" timeOffset="16463.9416">7654 3736 108 0,'0'0'36'0,"0"0"1"0,26 6-8 16,-4-4-27-16,12-5-2 16,10-2 0-16,5-2 1 15,8 2-1-15,-2-5 0 16,-3 3 0-16,-6-1 0 15,-8 4 1-15,-5-1 0 16,-14 2 1-16,-9 3-1 16,-10 0 1-16,0 0 1 15,-25 8-1-15,2 3 1 16,-5 0-1-16,-1 8 0 15,-2 5 0-15,6 5 0 16,1 1 0-16,9 4-1 16,7-6 0-16,9 4 0 0,17-10-1 15,5-7 0-15,6-11 0 16,8-7 0-16,1-12 0 15,0-6 1-15,1-10-1 16,-7-1 0-16,-4-9 1 16,-6 2 0-16,-7-3-1 15,-5 8 1-15,-3 2-1 16,-4 10 0-16,-8 8 0 15,5 14 0-15,-9 7-1 16,0 11 1-16,-1 10-2 16,6 4-1-16,6 3-2 15,0-6-2-15,19 5-16 16,-5-27-16-16,21-3 0 15,-1-25 0-15,19-5-1 0</inkml:trace>
  <inkml:trace contextRef="#ctx0" brushRef="#br0" timeOffset="16630.9512">8760 3205 113 0,'-17'34'39'16,"-10"8"2"-16,9 29-4 15,1-3-34-15,1 6-2 16,4 4-1-16,6-4-7 15,12 5-28-15,-5-23-4 16,13 2-1-16,-5-25-1 16</inkml:trace>
  <inkml:trace contextRef="#ctx0" brushRef="#br0" timeOffset="17418.9963">9585 3243 72 0,'0'0'35'0,"0"0"-2"16,12 20 3-16,-17 7-27 16,7 10-5-16,-7 4 1 15,4 14 0-15,-4 0 1 16,1 5-2-16,-1-4 0 15,3 1-2-15,-3-8 0 16,3-6 0-16,2-9-1 16,2-9-1-16,0-11 1 15,-2-14-1-15,15 3 0 16,-4-15 0-16,3-9 1 15,0-7-1-15,1-1 1 16,2-4-1-16,2 2 0 16,-1 4 0-16,1 3 0 0,-4 7 0 15,0 9 0-15,0 5 0 16,-2 8 1-16,-4 9-1 15,-3 4 0-15,-6 8 1 16,-7 1-1-16,-4 6 1 16,-3-1-1-16,-5 1 0 15,-3-4 0-15,-4-6-2 16,5-6-1-16,-3-10-4 15,15 5-20-15,-5-26-10 16,9 5-1-16,2-20-1 16,14 9 1-16</inkml:trace>
  <inkml:trace contextRef="#ctx0" brushRef="#br0" timeOffset="17789.0174">9963 3685 92 0,'-8'14'36'15,"10"4"-1"-15,-2-18-1 16,-2 13-30-16,22-14-1 16,10-2 0-16,8-8-1 15,13-1-1-15,2-4 1 16,2-3-1-16,-3 1 0 15,-5-1 0-15,-10-1 1 16,-8 0-1-16,-15 1 1 16,-13 4-1-16,-11 2 0 15,-11 2 0-15,-11 4 0 0,-6 5 0 16,-8 4-1-16,0 6 1 15,-3 6 0-15,4 7 0 16,10 3-1-16,9 6 1 16,13 2-1-16,14-3-1 15,20 0-3-15,17-10-3 16,32 5-27-16,-1-21-4 15,25 1 0-15,1-19-2 16</inkml:trace>
  <inkml:trace contextRef="#ctx0" brushRef="#br0" timeOffset="18052.0325">11256 3025 89 0,'-22'-37'39'0,"-14"1"-1"16,6 21 2-16,-13-2-28 15,8 25-8-15,-4 16-1 16,2 20 0-16,0 15-1 16,2 14-1-16,4 9 0 15,5 8-1-15,9 4 0 16,8-1-1-16,7-8 0 15,7-11-4-15,14 2-16 16,-3-30-17-16,12-2 0 16,-11-23-1-16,8-6-1 15</inkml:trace>
  <inkml:trace contextRef="#ctx0" brushRef="#br0" timeOffset="19019.0878">10760 3556 95 0,'-17'-12'38'16,"2"-5"1"-16,15 17-2 15,12-8-26-15,19-1-9 16,14 0-1-16,13 0-1 16,10-3 1-16,8 3-1 15,1 0 1-15,4 2-1 16,-6 5 0-16,-8 0 0 15,-7 1 0-15,-15 5 0 16,-8-2 1-16,-18 0 0 16,-19-2-1-16,0 0 1 0,-12 5 0 15,-11 1 0-15,-9 4-1 16,-1 5 1-16,-6 6 0 15,5 6 0-15,2 5-1 16,8 2 1-16,10 4-1 16,11-3 1-16,12-4-1 15,14-8 0-15,13-6 0 16,6-10 0-16,5-9 0 15,2-10 0-15,2-7 0 16,-5-10 0-16,-6-1 0 16,-8-6 1-16,-9-5-1 15,-7 4 0-15,-7 0 0 16,-4 2 1-16,-5 7-1 15,-2 2 0-15,0 7 0 16,-4 7 0-16,6 12 1 16,0 0-1-16,0 0 0 0,-4 17 1 15,8-1-1-15,2 6 0 16,1 5 0-16,-2 2 1 15,4 4-1-15,-2 2 0 16,-1 1 0-16,-1 0 1 16,-3-4-1-16,0-1 0 15,0-7 0-15,-4-6 0 16,0-5 1-16,2-13-1 15,0 0 0-15,10-24 1 16,-5-2-1-16,9-7 0 16,0-3 1-16,0-5-1 15,5-1 1-15,-2 4-1 0,-1 6 0 16,-2 5 0-16,-2 10 0 15,-4 6 0-15,-8 11 0 16,18-5-1-16,-8 8 1 16,5 2 0-16,2 1 0 15,11-2 0-15,2-1-1 16,9-3 1-16,7-3 0 15,1 2 0-15,-2-6 0 16,2 0 0-16,-7-3-1 16,-4 0 2-16,-7-3-2 15,-8-1 2-15,-8 0-1 16,-9-2 1-16,-5 1-1 15,-9 1 1-15,-7 4 0 16,-6 0 0-16,-8 4-1 16,-3 7 1-16,2 6-1 0,-4 7 0 15,4 6 2-15,5 9-2 16,7 4 1-16,10 1-1 15,9 3 1-15,9-5-1 16,14-4 0-16,6-7-4 16,15-2-9-16,-9-24-13 15,23 3-13-15,-12-21-3 16,12-1 1-16,-5-16-3 15</inkml:trace>
  <inkml:trace contextRef="#ctx0" brushRef="#br0" timeOffset="19402.1097">13087 3335 82 0,'-15'3'38'0,"15"-3"-1"15,15-8-1-15,10 3-19 16,1-8-16-16,11-6-4 16,11 10-5-16,-5-12-26 15,15 12-1-15,-13-6-1 16,3 8-1-16</inkml:trace>
  <inkml:trace contextRef="#ctx0" brushRef="#br0" timeOffset="19554.1184">13152 3488 100 0,'-23'37'38'16,"9"-18"2"-16,29 1-3 0,13-15-31 16,7-20-40-16,30 3-5 15,5-15 0-15,17 1 0 16</inkml:trace>
  <inkml:trace contextRef="#ctx0" brushRef="#br0" timeOffset="19944.1407">14296 2980 93 0,'15'-44'37'0,"3"19"0"16,-17-2-5-16,-1 27-26 16,0 0-1-16,-4 20-1 15,-6 11-1-15,1 16-1 16,-4 10-1-16,5 7-1 15,0 6 0-15,1 2 0 16,7-3-2-16,1-9-2 16,12 0-11-16,-5-25-22 0,10-4 1 15,-8-22-1-15,9-1-2 16</inkml:trace>
  <inkml:trace contextRef="#ctx0" brushRef="#br0" timeOffset="20403.167">14136 3232 113 0,'-12'1'38'0,"-1"-5"0"16,18 19-9-16,-5-15-25 16,37 14-2-16,1-10 0 15,12 5 0-15,10-5-1 16,8-1 1-16,1-1-1 15,4-1 0-15,-3-1-1 0,-14-1 1 16,-6-2 0-16,-12 2-1 16,-13 1 1-16,-8-1 0 15,-17 1 0-15,0 0 0 16,-14 1 0-16,-3 3 0 15,-3 0 0-15,-2 4 0 16,2 1 0-16,2 3 0 16,6 3-1-16,5 1 0 15,7-2 1-15,7 0-1 16,9-2 0-16,9-5-1 15,1-5 2-15,7-4-1 16,-2-7 0-16,-1-1 0 16,-5-6 1-16,-5-4-1 0,-8-1 0 15,-8-2 0-15,-7 1-1 16,-4 3-1-16,-1 3-2 15,-6-2-3-15,14 18-8 16,-15-23-14-16,15 23-10 16,7-15-1-16,16 11 0 15,0-14 1-15</inkml:trace>
  <inkml:trace contextRef="#ctx0" brushRef="#br0" timeOffset="20635.1802">15314 2755 112 0,'-16'-19'38'0,"6"27"1"16,-12 1-9 0,11 17-26-16,-8 17-1 0,3 13 0 15,0 10-1-15,1 9 0 16,2 2-2-16,5-1 0 15,4-7 0-15,1-5-4 16,8-5-4-16,-9-22-26 16,17-4-5-16,-13-33-1 15,19 16 1-15</inkml:trace>
  <inkml:trace contextRef="#ctx0" brushRef="#br0" timeOffset="21183.2116">15084 3099 111 0,'-18'-4'38'0,"20"18"1"0,-2-14-4 16,21 1-33-16,14 0-2 16,12 0-1-16,10 4-1 15,4-5-2-15,10 6-1 16,-5-6-4-16,5 16-2 15,-18-16-8-15,9 22-4 16,-23-22 3-16,7 16 9 16,-20-13 6-16,-3 0 5 15,-9-2 3-15,-10-15 6 16,-4 14 7-16,-5-18 6 15,5 18 0-15,-27-17-9 16,8 17-3-16,-8-2-3 16,-1 14-1-16,-10 3-1 0,-2 11 0 15,0 5 0-15,0 7-2 16,4-1 0-16,9 1-1 15,6-2 0-15,13-7-1 16,12-11 0-16,18-11-1 16,11-11 0-16,10-10 0 15,9-12 0-15,3-7 1 16,0-4-1-16,-1-4 0 15,-10-1 1-15,-7 9-1 16,-12 4 0-16,-11 9 0 16,-14 20 0-16,0 0 0 15,0 0 0-15,-20 29-1 16,9 2-1-16,-1-3-1 15,12 4-2-15,3-7-1 0,19 3-9 16,-4-29-10-16,28 4-14 16,-8-26 1-16,21 0-1 15,-4-22 1-15</inkml:trace>
  <inkml:trace contextRef="#ctx0" brushRef="#br0" timeOffset="21349.2211">16374 2720 121 0,'0'0'39'0,"-15"-10"-1"16,7 40-7-16,-12 2-25 15,0 20-2-15,-3 7-2 16,4 8-1-16,4 7-3 16,3-10-7-16,15 11-21 15,-14-22-10-15,13 2 0 16,-7-18-2-16</inkml:trace>
  <inkml:trace contextRef="#ctx0" brushRef="#br0" timeOffset="22024.2597">17408 3101 97 0,'-15'-6'36'0,"-11"-9"-1"15,9 23-1-15,-8-7-29 0,3 11-1 16,-3 7 0-16,5 10 0 16,2 7-2-16,2 4 1 15,4 3-2-15,4-1 1 16,5-3-2-16,5-6 1 15,9-7 0-15,1-11-1 16,9-11 1-16,8-8-1 16,6-11 1-16,3-12-1 15,3-5 0-15,0-6 1 16,-5-4-1-16,-3 2 0 15,-4 3 1-15,-11 7-1 16,-6 7 1-16,-11 10-1 16,-1 13 0-16,-15 8 0 0,1 10 0 15,0 6 0-15,1 2-2 16,3 2-2-16,11 8-3 15,-1-21-15-15,28 12-15 16,-5-17-2-16,23 5-1 16,3-18 0-16</inkml:trace>
  <inkml:trace contextRef="#ctx0" brushRef="#br0" timeOffset="22311.2761">18484 2815 63 0,'0'-58'37'0,"-16"-9"0"0,3 17 0 16,-16-10-14-16,6 19-17 16,-14 9-2-16,2 18-1 15,-10 16 2-15,2 21 1 16,-8 18-3-16,4 14 0 15,-1 11-1-15,6 12 0 16,3 10 0-16,7 4 0 16,13 2-1-16,14-6-3 15,9-5-1-15,7-15-6 16,16 3-23-16,-10-27-8 15,12-6 1-15,-13-26-3 16</inkml:trace>
  <inkml:trace contextRef="#ctx0" brushRef="#br0" timeOffset="22492.2864">17874 3221 83 0,'-30'-15'40'16,"19"11"-1"-16,6-10 0 15,20 16-16-15,17-15-21 16,16-7-3-16,13 4-3 15,5-18-14-15,24 12-19 16,-6-15-1-16,10 8-1 16,-5-11-1-16</inkml:trace>
  <inkml:trace contextRef="#ctx0" brushRef="#br0" timeOffset="22708.2988">18941 2461 68 0,'-20'7'40'16,"-14"12"-3"-16,4 24 5 15,-14 3-20-15,0 18-18 16,10 9-1-16,2 12 1 16,5 1-1-16,10 4-1 15,3-1-2-15,7-10-3 16,10 3-16-16,-4-24-19 15,8-3 0-15,-5-21-2 16,5-9 0-16</inkml:trace>
  <inkml:trace contextRef="#ctx0" brushRef="#br0" timeOffset="22897.3096">18477 3116 105 0,'-18'-17'39'15,"18"17"1"-15,0 0-1 16,32-11-34-16,4 2-4 15,9 0-1-15,17 3-3 16,2-8-4-16,20 13-28 16,-17-16-4-16,7 11 0 15,-15-6-2-15</inkml:trace>
  <inkml:trace contextRef="#ctx0" brushRef="#br0" timeOffset="23527.3456">19050 3165 101 0,'-4'12'37'0,"17"3"1"16,-1-23-3-16,15 4-34 16,7-5 1-16,4-2 0 15,4-3 0-15,1-1-1 16,-2-7 1-16,-2-1-1 15,-7 0 1-15,-9-3-2 16,-8 3 1-16,-7 3 0 16,-12 0-1-16,-10 6 0 15,-6 7 1-15,-11 10-1 16,-7 8 1-16,-2 9 0 15,-1 6 0-15,2 10-1 0,8 0 1 16,11 5 0-16,13-4 0 16,19-5 0-16,17-7 0 15,13-6-1-15,14-12 1 16,9-7 0-16,4-7-1 15,1-7 1-15,-4-2 0 16,-11-2-1-16,-9-1 1 16,-9 4-1-16,-12 1 0 15,-9 6 1-15,-16 8-1 16,0 0 0-16,-13 15 0 15,-4 5 0-15,-2 8-1 16,-1 2 1-16,1 7 0 16,5-4-1-16,0 0 1 15,8-5 0-15,3-5-1 16,7-11 2-16,-4-12-1 0,23-4 0 15,-9-12 1-15,4-7 0 16,-2-10 0-16,-1-5 0 16,4-2-1-16,-3-1 1 15,0 0-1-15,-2 6 0 16,1 7 0-16,1 4-1 15,0 8-2-15,2 0-5 16,12 19-13-16,-17-17-17 16,17 13-3-16,-13-16 1 15,16 5-2-15</inkml:trace>
  <inkml:trace contextRef="#ctx0" brushRef="#br0" timeOffset="23828.3629">20096 2245 97 0,'14'23'39'0,"4"-3"1"15,26 20-2-15,2-6-34 16,9 11 1-16,3 4 0 15,4 11-1-15,-1 2-2 16,-7 9 2-16,-12 1-2 16,-12 6 0-16,-17 2 0 15,-13 3 0-15,-19-1-1 16,-13-6-1-16,-9-2 0 15,-9-9-2-15,2-4-1 0,0-18-10 16,19 4-27-16,-7-26-2 16,25 1 1-16,11-22-4 15</inkml:trace>
  <inkml:trace contextRef="#ctx0" brushRef="#br0" timeOffset="44579.5498">833 9776 95 0,'0'-10'36'15,"0"10"0"-15,-2-14-1 16,2 14-30-16,10-15-1 15,11 8-1-15,6-2 0 16,10 2-1-16,7 0-1 16,6 3 1-16,-2 2-1 15,0 7 0-15,-7 4 0 16,-10 9 1-16,-17 8-1 0,-17 10 0 15,-18 8-1-15,-15 5 1 16,-13 9 0-16,-8 2 0 16,-9-1-1-16,10-3 1 15,0-7-2-15,11-8 2 16,14-7-1-16,20-8 1 15,17-11-2-15,23-8 1 16,22-12 1-16,14-6-1 16,11-8 0-16,6-5-3 15,10-2-5-15,-11-14-28 16,5 8-2-16,-25-6-1 15,-5 9 0-15</inkml:trace>
  <inkml:trace contextRef="#ctx0" brushRef="#br0" timeOffset="45134.5815">1384 9420 99 0,'-27'-17'34'0,"-14"-5"1"15,2 16-7-15,-19-12-23 16,2 10-1-16,-9-1 0 15,0 11-1-15,-6 3 0 16,2 12-1-16,-1 10 1 0,3 12-1 16,6 14 1-16,2 19-1 15,7 13-1-15,3 13 1 16,8 8-1-16,11 9 0 15,15 1-1-15,14 2 0 16,20-6 0-16,18-11 0 16,23-15-2-16,21-13 2 15,20-16 0-15,19-20 0 16,12-26-1-16,11-20 1 15,5-23-1-15,3-19 1 16,-10-17 2-16,-15-18-3 16,-17-9 3-16,-20-9-2 15,-23-9 3-15,-23-4-3 0,-29 0 2 16,-26-1-2-16,-28-1-1 15,-28 6 2-15,-24 7-2 16,-21 12 0-16,-25 15 0 16,-15 23-1-16,-1 26-2 15,-7 24-2-15,21 42-29 16,-3 12-3-16,25 31-1 15,14 7-2-15</inkml:trace>
  <inkml:trace contextRef="#ctx0" brushRef="#br0" timeOffset="48540.7763">3359 9462 42 0,'0'-11'26'0,"0"11"1"16,-5-22 1-16,5 22-12 15,-12-22-3-15,12 22-1 16,-20-25-1-16,20 25-1 0,-23-20-3 16,8 15 0-16,-11-3-2 15,0 8 0-15,-11 2-2 16,-2 8 0-16,-7 9 0 15,-5 11 0-15,-6 4 0 16,-1 12-1-16,-3 4 0 16,4 6 0-16,6 0 0 15,6 6 0-15,9 3-1 16,18-1 1-16,13 2-1 15,14 0-1-15,17-3-1 16,12 1 1-16,15-9-3 16,6-10-3-16,25-4-31 15,-10-21-2-15,12-6-2 0,-5-21-2 16</inkml:trace>
  <inkml:trace contextRef="#ctx0" brushRef="#br0" timeOffset="49259.8175">4011 9183 82 0,'-4'-14'34'16,"4"14"-1"-16,-6-18-3 15,6 18-25-15,-13 3 0 0,8 14 1 16,-5 4-1-16,3 18 0 16,-2 12-2-16,-2 20 1 15,-4 13-1-15,0 17 0 16,-3 7 0-16,0 7 0 15,-1-4-2-15,4-8 0 16,0-14-1-16,4-17 1 16,8-16-1-16,7-21 1 15,10-20 0-15,5-21-1 16,10-15 2-16,8-13 0 15,1-12 1-15,1-6-2 16,2-9 1-16,-3 2-1 16,-4 2 0-16,-5 10 0 15,-7 9 0-15,-8 19-1 0,-14 19 0 16,16 17 0-16,-14 19 0 15,0 12 1-15,2 11-3 16,1 4 2-16,4 3-2 16,2-8-1-16,14-5-7 15,-7-25-27-15,16-7-5 16,-2-21 0-16,8-6 2 15</inkml:trace>
  <inkml:trace contextRef="#ctx0" brushRef="#br0" timeOffset="49922.8554">4900 9772 95 0,'-23'-8'37'16,"1"11"1"-16,-16 3-4 15,4 15-28-15,-10 4-1 16,3 15-1-16,2 2-1 15,3 10 1-15,3-3-2 16,11 6 0-16,10-6-2 16,13-5 1-16,12-9-1 15,12-10 1-15,11-11-1 16,10-12-1-16,4-12 1 15,3-11 1-15,0-10 0 16,-2-11-1-16,-3-11 2 16,-6-1-2-16,-9-6 0 15,-4 0 2-15,-5 6-2 0,-6 3 0 16,-3 12 1-16,-6 11-1 15,-7 18 1-15,-2 10-1 16,-3 31 0-16,-6 4 0 16,1 11 0-16,-3 8 0 15,10 0 0-15,1 4 0 16,10-9-2-16,6-9-2 15,12-12-1-15,2-18-4 16,25-5-27-16,-13-21-2 16,12 1 0-16,-11-19-2 15</inkml:trace>
  <inkml:trace contextRef="#ctx0" brushRef="#br0" timeOffset="50711.9005">5455 9964 105 0,'-24'27'36'15,"9"17"0"-15,-4-17-6 16,7 9-25-16,3-7-1 15,10-1-1-15,4-12 0 16,5-8-2-16,5-12 1 16,5-12 0-16,2-10-1 15,3-8 1-15,1-10-2 16,0-4 1-16,-2-5-1 15,-5 1 2-15,0 4-2 16,-2 7 0-16,-5 8 0 16,-1 7 0-16,1 15-1 15,2 6 1-15,3 10-1 0,4 5 0 16,7 11-1-16,3-4-1 15,10 8-2-15,0-10-1 16,15 3-1-16,-7-10-1 16,10 6 0-16,-9-13 1 15,2 1 1-15,-11-5 3 16,-7-5 2-16,-13 1 4 15,-13-7 1-15,-8 14 2 16,-17-21 1-16,-2 14 0 16,-15-6 1-16,2 14-1 15,-10 3-2-15,6 10 0 16,-2 6 0-16,6 11-2 15,2 2 0-15,10 9 0 16,11-2-2-16,6 1 1 0,16-10-1 16,9-6-1-16,14-12 1 15,8-15 0-15,7-12-1 16,5-12 0-16,-3-8 0 15,-1-12 1-15,-6-2-1 16,-7 0 0-16,-6-1 0 16,-9 10 0-16,-10 6 0 15,-4 15 0-15,-10 18 0 16,-7 18-1-16,-10 24 1 15,-1 22-1-15,-9 27-1 16,-4 17 2-16,-4 17-2 16,4 4 2-16,-5 3-2 15,4-6 2-15,3-14-2 16,1-15 2-16,4-21 0 15,4-27-2-15,1-16 2 0,4-20-1 16,3-22 2-16,3-17-1 16,4-20 2-16,8-17 0 15,5-22-2-15,8-13 0 16,10-11 2-16,9-3-1 15,4 4-2-15,5-1-5 16,6 24-12-16,-15 0-21 16,9 23 0-16,-14 6 0 15,6 19-4-15</inkml:trace>
  <inkml:trace contextRef="#ctx0" brushRef="#br0" timeOffset="51265.9322">6656 9873 89 0,'-12'14'35'0,"16"2"1"16,-4-16-2-16,19 23-28 15,-2-18-1-15,16 0 0 16,4-10-1-16,15-3-1 16,2-11 0-16,3-4 0 15,-5-9-1-15,-3-1 0 16,-10-4 0-16,-10 3-1 15,-20 1 0-15,-11 6 0 16,-19 10 0-16,-13 12 1 16,-9 15-1-16,-7 15 0 15,-3 19 1-15,0 10 0 0,2 8-1 16,13 4 1-16,15-1-1 15,12-10-2-15,23-8 0 16,21-23-4-16,30-3-22 16,5-28-16-16,23-3 3 15,2-18-1-15,17-2-2 16</inkml:trace>
  <inkml:trace contextRef="#ctx0" brushRef="#br0" timeOffset="51680.9559">8444 8774 91 0,'-16'-2'37'15,"-27"15"1"-15,-5 34-6 16,-22 15-26-16,-2 36 0 15,-6 15 0-15,14 16 0 0,5 6-2 16,21 5-1-16,18-6-1 16,25-14-2-16,27-13-7 15,18-35-29-15,41-13-3 16,7-26-1-16,22-15-1 15</inkml:trace>
  <inkml:trace contextRef="#ctx0" brushRef="#br0" timeOffset="52314.9922">8831 9251 89 0,'-10'-11'36'0,"10"11"1"16,-31 21-2-16,13 3-30 15,-1 10 0-15,4 12 0 16,-5 8-1-16,1 13 0 16,0 7 0-16,2 6-1 0,1-2-1 15,0-2 1-15,2-8-2 16,4-12 0-16,2-12-1 15,3-14 1-15,5-18-1 16,0-12 1-16,13-33 0 16,-4-12-1-16,5-15 1 15,3-13 0-15,1-14-1 16,1-11 0-16,2-9 1 15,2 6-1-15,4 9 0 16,-2 13 0-16,3 15 0 16,-3 20 0-16,3 24 0 15,0 24 1-15,-2 26-1 0,-4 20 1 16,-3 16-1-16,0 15 1 15,-5 9 0-15,-3 7-1 16,-1 1 1-16,-3-5-1 16,1-10-1-16,-4-13-1 15,5-11-3-15,-8-26-7 16,15-4-26-16,-16-29-1 15,0 0 0-15,-5-16-2 16</inkml:trace>
  <inkml:trace contextRef="#ctx0" brushRef="#br0" timeOffset="52470.0011">8766 9662 115 0,'-25'-19'39'0,"25"19"0"16,-12-17-7-16,27 15-28 0,12-6-2 15,17-6-1-15,13-2-5 16,9-16-26-16,20 8-8 15,-4-16-1-15,6 7-2 16</inkml:trace>
  <inkml:trace contextRef="#ctx0" brushRef="#br0" timeOffset="52699.0142">9656 8870 94 0,'-11'23'39'0,"-10"15"1"16,4 29-2-16,-9 8-32 15,3 21-1-15,0 9-1 0,4 12 0 16,0 1-2-16,6-5 0 16,3-11-3-16,7-14-1 15,12-11-7-15,-9-28-24 16,19-7-5-16,-14-24-1 15,13-12-2-15</inkml:trace>
  <inkml:trace contextRef="#ctx0" brushRef="#br0" timeOffset="53830.0789">9347 9576 98 0,'-15'-4'39'16,"1"1"2"-16,14 3-2 15,15 1-23-15,19-7-13 0,12-3 0 16,11-3-2-16,14 0 0 15,5-2 0-15,4 2-1 16,1 1 1-16,-9-1-2 16,-9 9 1-16,-14 2 0 15,-12 1 0-15,-15 2 1 16,-22-2-1-16,0 16 1 15,-18 1 0-15,-14 7 0 16,-5 4 0-16,-6 10 0 16,2 7 0-16,0 5-1 15,7 3 1-15,12-3-1 16,14-2 1-16,12-9-1 15,16-12 1-15,13-15-1 0,13-13 0 16,8-16 0-16,5-11 0 16,0-13 0-16,-4-9 0 15,-6-4 0-15,-12-7 0 16,-12 1-1-16,-9 2 0 15,-10 4 0-15,-9 10 0 16,-11 11 0-16,0 11 0 16,-6 7 0-16,2 14 0 15,4 5 1-15,6 10 1 16,6 1-2-16,10 1 2 15,7 2 0-15,9-3 0 16,10-3-1-16,3-2 1 16,5-1-1-16,-2-2 1 15,-4 3 0-15,-1 0-1 0,-11 4 0 16,-6 2 0-16,-11 2 0 15,-9 6 0-15,-7 1 0 16,-5 4 0-16,-7 5 0 16,-1-3 1-16,-2 0-1 15,1-3 0-15,4-5 0 16,10-5 0-16,9-18 0 15,0 0 0-15,14-15 0 16,5-13 0-16,6-6 0 16,5-10 0-16,0-4-1 15,-1-4 0-15,-1 2 0 16,-5 7 1-16,-5 11-1 15,-6 10 0-15,-7 8 1 16,-5 14-1-16,0 0 2 16,-1 27 0-16,-4-9 0 0,9 3 0 15,1-2 0-15,10-4 0 16,13-7 0-16,9-11 0 15,13-6-1-15,7-5-1 16,2-7 2-16,5-3-2 16,-3-5 1-16,-5 1-1 15,-11 3 1-15,-9 3 0 16,-11 6 0-16,-7 8 0 15,-18 8 0-15,-4 20 1 16,-10 8 0-16,-4 6 1 16,-7 15-2-16,3 2 0 15,0 7 0-15,5-6 0 16,11-4-2-16,2-13-4 15,20-2-5-15,-3-29-7 0,25 4-4 16,-12-35-4-16,23 9-4 16,-16-29 1-16,20 11 1 15,-11-12 24-15,-5-4 6 16,-3 12 11-16,-15-8 3 15,6 26 5-15,-23-4 5 16,9 30 2-16,-25-1 0 16,4 28-21-16,-12 7 0 15,1 15-3-15,-2 4 0 16,5 5-2-16,1-1-1 15,7-7-1-15,11-7-7 16,-4-28-14-16,28-1-13 16,-11-29-6-16,13-4 0 15,-3-25-1-15</inkml:trace>
  <inkml:trace contextRef="#ctx0" brushRef="#br0" timeOffset="53965.0866">11302 9033 108 0,'-28'-7'38'0,"8"14"-6"15,6 4-27-15,3-7-44 16,9 8 0-16,2-12-2 16</inkml:trace>
  <inkml:trace contextRef="#ctx0" brushRef="#br0" timeOffset="54339.108">11847 9404 87 0,'3'-15'38'16,"-3"15"-1"-16,-13-16-2 15,-2 20-25-15,-17 0-1 16,-3 19-2-16,-10 3-1 15,1 14 0-15,1-1-2 0,11 9 0 16,10-2-1-16,17-2 0 16,18-6-2-16,16-15-2 15,26-2-8-15,0-27-15 16,27 4-16-16,-2-14-2 15,18-5-2-15,-5-16 0 16</inkml:trace>
  <inkml:trace contextRef="#ctx0" brushRef="#br0" timeOffset="55471.1727">12773 9157 47 0,'14'-19'32'0,"-2"-3"0"15,1 8-2-15,-12-7-8 16,-1 21-13-16,0-17-3 15,0 17-1-15,-15 23 0 16,2 4 0-16,-7 5-1 16,2 11 0-16,-8 8-1 0,2 11 0 15,-2 2 0-15,4 0 0 16,0-2 0-16,3-5 0 15,5-10-2-15,3-8 2 16,7-14-1-16,5-12 0 16,-1-13-1-16,16-27 0 15,0-10-1-15,8-12-1 16,1-13 2-16,-2-10-2 15,4-7 1-15,-3-1 0 16,-2-1 0-16,-3 9-1 16,-5 8 1-16,-6 13 0 15,-1 14 1-15,-3 17-1 16,-4 20 1-16,7 19-1 15,-2 19 0-15,1 16 1 0,5 12-1 16,6 8 1-16,7 5-1 16,8 2 2-16,4-6-2 15,8-6 2-15,1-14-1 16,6-14 1-16,1-16-1 15,-4-17 1-15,-6-13-2 16,-4-20 0-16,-6-14 0 16,-8-8 0-16,-9-11 0 15,-7-6-2-15,-6-4 1 16,-4 1-1-16,-10 8 1 15,-2 8-4-15,0 18-1 16,-5-2-12-16,19 35-14 16,-25-8-9-16,17 25 3 0,-2 2-3 15</inkml:trace>
  <inkml:trace contextRef="#ctx0" brushRef="#br0" timeOffset="55888.1966">13645 9304 87 0,'0'0'38'16,"0"0"0"-16,-10 17 1 16,-14-3-33-16,4 8-1 15,-4 4 0-15,7 10 1 16,-2 1-2-16,4 5 0 15,6 0-1-15,5-4 0 0,11-6-1 16,9-9 0-16,13-8-2 16,8-11 1-16,10-11-1 15,5-12 0-15,5-11 0 16,1-9-1-16,-5-2 1 15,-7-3-2-15,-9-1 2 16,-8 7-1-16,-10 4 1 16,-11 11-1-16,-8 14 1 15,0 9 0-15,-23 15 0 16,4 9 0-16,1 9 0 15,-1 1 0-15,6 7-1 16,4-3-1-16,11-1-2 16,1-10-2-16,19 6-7 15,-7-29-15-15,23 15-6 16,-10-22-3-16,9 2-3 0,-6-14 3 15</inkml:trace>
  <inkml:trace contextRef="#ctx0" brushRef="#br0" timeOffset="56443.2283">14265 9376 99 0,'10'-10'36'15,"-17"-2"-4"-15,7 12-1 16,-5 15-25-16,-2 6 0 16,-4 3-1-16,-1 7 0 15,-2 3-1-15,3 3 0 16,0-5-1-16,3-3-1 15,3-6 0-15,9-8 0 16,-4-15-1-16,22-2-1 16,-2-13 0-16,0-7 0 0,7-6 0 15,-1-3-1-15,-1-4 1 16,-1 0-1-16,-5 7 0 15,-4 1 0-15,-6 8 1 16,-2 5-1-16,-7 14 1 16,0 0 0-16,0 0 0 15,-1 15 0-15,1 1 0 16,3 1 0-16,2-2 0 15,4 3 0-15,3-4 1 16,5-4-1-16,2-2 0 16,4-3 0-16,0-7 0 15,3-6 1-15,0-2 0 16,-1-6-1-16,1-4 0 15,-1-3 1-15,-5 0-1 0,4-3 1 16,-10 5-1-16,4 1 0 16,-9 6 1-16,2 6-1 15,-11 8 1-15,0 0-1 16,2 30 0-16,-9-3 0 15,-3 7 0-15,-4 7 1 16,5 4-2-16,-1-3 1 16,8 3-3-16,0-13-4 15,17 7-11-15,-15-39-7 16,34 22-15-16,-12-30 1 15,18-5-3-15,-7-19 3 16</inkml:trace>
  <inkml:trace contextRef="#ctx0" brushRef="#br0" timeOffset="56902.2546">15159 8709 74 0,'1'-28'38'0,"-14"12"1"15,3 33 0-15,-8 5-18 16,8 19-15-16,-9 9 0 15,9 16-2-15,1 6 1 16,2 9-2-16,2 3-1 16,4-6-1-16,0-2 1 15,1-7-1-15,-2-10 0 16,4-13 0-16,-1-13 0 15,3-12 0-15,-4-21-1 0,17 2 1 16,-5-16-1-16,6-7 0 16,1-7 0-16,5-1-1 15,1-4 1-15,3 5-1 16,2 3 1-16,-2 8 0 15,-2 11 0-15,-1 3 1 16,-2 12-1-16,-6 6 0 16,-3 11 0-16,-6 5 0 15,-9 4 0-15,-3 5 1 16,-11 1-1-16,-6 0 1 15,-12-1-1-15,0-4 0 16,-7-3-2-16,0-12 0 16,4-2-3-16,-4-17-4 15,22 4-14-15,-13-25-16 16,21 2-2-16,5-17 1 0,15-1 0 15</inkml:trace>
  <inkml:trace contextRef="#ctx0" brushRef="#br0" timeOffset="57493.2884">15420 9391 79 0,'0'14'39'16,"6"3"0"-16,-6-17 0 15,20 19-17-15,-4-26-18 16,6-2 0-16,11-4-3 15,1-4 1-15,2-4-1 16,1-1 0-16,-4-3-1 16,-9-1 1-16,-5 1-1 0,-7 2 0 15,-12 3 1-15,-4 4-1 16,-10 6 1-16,-8 9 0 15,-4 4 0-15,-2 12 0 16,-5 7 0-16,2 8 1 16,2 5-1-16,11 1 0 15,2 0 0-15,13-2-1 16,11-6 1-16,10-6 0 15,10-10 0-15,11-8-1 16,8-7 0-16,0-4 1 16,2-6-1-16,-2-4 1 15,-7 1-1-15,-5 2-1 16,-8 1 1-16,-7 5 1 15,-20 8-1-15,13 0 0 0,-21 11 0 16,-5 7 0-16,0 4 0 16,-4 9 0-16,1-1 0 15,1 6 1-15,3-6-1 16,3 0 1-16,10-8-1 15,3-12 1-15,7-6 0 16,4-10-1-16,3-10 0 16,4-6 0-16,0-9 0 15,5-4 0-15,-3-4 0 16,4-3-1-16,0 6 0 15,-2-4-3-15,3 14-7 16,-11-12-11-16,14 17-17 16,-12 0-3-16,9 10 1 15,-7-5-3-15</inkml:trace>
  <inkml:trace contextRef="#ctx0" brushRef="#br0" timeOffset="57842.3083">16342 8652 103 0,'13'15'40'15,"1"-3"0"-15,20 12-2 0,3-7-32 16,6 13-2-16,-1 7 1 16,1 10-2-16,-6 10 1 15,-3 8-2-15,-12 6 0 16,-12 8-1-16,-14 6-1 15,-18 1 1-15,-9-3-1 16,-11-2 1-16,-5-6-3 16,-7-12-1-16,7 4-12 15,-10-28-23-15,23-5-4 16,1-22 2-16,18-8-4 15</inkml:trace>
  <inkml:trace contextRef="#ctx0" brushRef="#br0" timeOffset="58419.3414">17375 9245 92 0,'14'-8'38'16,"1"8"2"-16,-15 0-3 15,13 7-19-15,-13-7-15 0,5 20-1 16,-8 3 0-16,0 12-1 16,-5 9 0-16,-1 8 1 15,-4 4-1-15,2 4 0 16,0-4-2-16,4-8-2 15,15 0-17-15,-4-29-15 16,18-8-5-16,-2-23 1 16,15-12-2-16</inkml:trace>
  <inkml:trace contextRef="#ctx0" brushRef="#br0" timeOffset="58577.3504">17474 8903 111 0,'-40'-8'38'0,"0"10"1"16,16 17-3-16,1 2-34 15,23-11-8-15,32 8-30 16,9-13 0-16,23 5-1 16,2-9-2-16</inkml:trace>
  <inkml:trace contextRef="#ctx0" brushRef="#br0" timeOffset="58863.3668">17919 9140 116 0,'-35'33'38'0,"-6"-6"2"15,12 4-4-15,4-6-31 0,11 1-1 16,12 1-1-16,14 0-1 16,12-3-1-16,11 5-1 15,6-3 1-15,6 2-1 16,0 2 1-16,-5-1-1 15,-8 0 0-15,-15 4 0 16,-11-1 0-16,-17 2 0 16,-14-3-2-16,-14-1-1 15,-2-1-6-15,-16-19-19 16,13 11-12-16,-1-18 0 15,15-3-2-15,4-17 1 16</inkml:trace>
  <inkml:trace contextRef="#ctx0" brushRef="#br0" timeOffset="60086.4367">19124 9239 93 0,'6'-25'34'16,"4"6"0"-16,-13-11 0 0,1 15-26 15,-10 0-3-15,-2 15 0 16,-9 7-2-16,-4 15 0 16,-9 12 0-16,-2 8-1 15,-5 9 0-15,5 7-1 16,1-3 0-16,9-1 1 15,13-5-2-15,17-9 0 16,21-11-3-16,15-13-2 16,27-2-10-16,1-20-21 15,19-1-1-15,-3-18 1 16,13 2 0-16</inkml:trace>
  <inkml:trace contextRef="#ctx0" brushRef="#br0" timeOffset="60730.4735">19628 9305 95 0,'-10'-28'33'15,"1"14"-4"-15,-19-7 2 16,5 17-19-16,-10-4-6 15,4 14-1-15,-1 4-1 16,4 14-1-16,3 7 0 16,3 13 0-16,5 2 0 15,6 6-1-15,4 1 0 16,12-2-1-16,5-7 0 15,10-9 0-15,8-10-1 16,3-13 1-16,9-12-1 16,0-13 0-16,1-9-1 15,0-11 0-15,-5-4 1 16,-6-4 0-16,-3-3-1 15,-6 1 1-15,-9 1 0 16,-4 5-1-16,-6 6 1 0,-3 2 1 16,-1 7-1-16,0 7 0 15,5 3 0-15,-5 12 0 16,19-13 1-16,-6 7 0 15,8 4-1-15,7 2 1 16,1 1 0-16,2 2 0 16,-4 5 0-16,0 6 0 15,-8 7 0-15,-4 3 0 16,-7 10 0-16,-10 5-1 15,-7 3 1-15,-5 2 0 16,-7 3-1-16,-1-3 1 16,-1-7-1-16,1-5 1 15,5-11-1-15,17-21 1 16,0 0 0-16,11-19 0 0,17-16-1 15,10-9 0-15,6-9 1 16,7-4 0-16,-1-7-1 16,1 10 0-16,-9 7 1 15,-10 11-1-15,-8 16 1 16,-13 16-1-16,-10 17 2 15,-7 15-2-15,-9 15 0 16,-3 8 0-16,0 4-2 16,7 0-1-16,7-1-2 15,13-18-11-15,31 6-14 16,-3-24-10-16,24-2 1 15,5-26-1-15,17 0 2 16</inkml:trace>
  <inkml:trace contextRef="#ctx0" brushRef="#br0" timeOffset="61048.4917">20962 9181 106 0,'-37'0'39'16,"-17"2"0"-16,10 18-1 15,-8-8-32-15,10 9-2 16,8 4-1-16,17 0-1 15,12-3 0-15,14-2 0 16,16-4-1-16,12-5-1 16,9-1 1-16,2-2-1 15,-1 1 1-15,-2 1-1 16,-10 7 1-16,-12 2-1 0,-13 7 1 15,-17 2 0 1,-15 6 0-16,-12 3 0 0,-8 0-2 16,-5-1-1-16,3 1-4 15,-6-22-17-15,29 10-16 16,-4-18-1-16,25-7 0 15,0 0-2-15</inkml:trace>
  <inkml:trace contextRef="#ctx0" brushRef="#br0" timeOffset="61972.5446">21183 9427 111 0,'0'10'40'15,"0"-10"-2"-15,21 0-1 16,4-13-35-16,7-2 0 16,10-4-1-16,5-2 0 15,-2-2 0-15,-3 0-1 16,-4-4 0-16,-9 1 1 15,-10 1-1-15,-13 2 1 16,-13 2-1-16,-8 5 0 16,-12 4 1-16,-7 11 0 15,-5 6 1-15,-5 11 0 16,-1 7-1-16,8 5 1 15,3 3 0-15,16 1-1 16,11-1 0-16,16-8 0 0,21-3 0 16,12-11-1-16,19-7 0 15,12-4 0-15,4-7 0 16,1-5 1-16,-1-1-1 15,-8-1 0-15,-14 3 0 16,-11 3 0-16,-14 4 0 16,-15 6 0-16,-15 0 0 15,-12 22 0-15,-7-1 0 16,-7 4 1-16,0 5-1 15,-1 2 1-15,4-1 1 16,0-2-2-16,11-4 0 16,5-8 0-16,7-17 0 15,13 8 0-15,5-20 0 16,5-6 0-16,3-6 0 0,3-9-2 15,1-5 2-15,-3-1-1 16,-4-2 1-16,-5 5-1 16,-4 4 1-16,-4 4 0 15,-5 5 0-15,2 9 0 16,0 4 0-16,-7 10 0 15,23-7 0-15,-3 7 0 16,2-1 0-16,9 1 0 16,3-2 0-16,0 1 1 15,2 0-1-15,-2-1 0 16,-5 2 0-16,-2 1 0 15,-7 5 1-15,-10 3-1 16,-5 2 0-16,-5 6 0 16,-5 6 0-16,-5 3 0 0,-4 4 0 15,3 4 2-15,1-3-2 16,3 1 0-16,6-5 0 15,2-3 0-15,8-9 0 16,6-7 0-16,8-10 0 16,2-11 0-16,6-8 0 15,-1-4 0-15,-3-10 0 16,3-3 0-16,-4-2 0 15,-2-3 0-15,-5 3 0 16,-2 4 0-16,-6 6-4 16,-4 6-3-16,9 18-9 15,-16-14-10-15,11 28-15 16,-11-8 1-16,22 14-2 15,-7-9 3-15</inkml:trace>
  <inkml:trace contextRef="#ctx0" brushRef="#br0" timeOffset="62333.5652">22773 9255 97 0,'-16'17'39'16,"-3"-14"1"-16,19-3-1 15,0 0-24-15,24-1-12 16,9-13 0-16,8 0-1 15,2-3-1-15,4-1 1 16,-6-4-1-16,-6 1 0 16,-13 1 0-16,-11-1 0 0,-11 6-1 15,-12 2 1-15,-12 8-1 16,-9 7 1-16,-12 13-1 15,-2 6 0-15,-3 6 0 16,7 8 1-16,5 0-1 16,10 4 0-16,19-3 0 15,13-6-1-15,25-5-2 16,13-12-1-16,18 3-5 15,4-22-12-15,30 12-8 16,-12-21-9-16,15 6-2 16,-10-10 0-16,0 4 3 15</inkml:trace>
  <inkml:trace contextRef="#ctx0" brushRef="#br0" timeOffset="62655.5837">23543 9215 122 0,'-44'-7'40'0,"-2"18"1"16,-17-7-6-16,3 15-28 15,-1 9-3-15,5 8 0 16,12 2-2-16,13 2-2 15,19-5 0-15,17-3 0 16,20-12 0-16,17-12 0 16,15-13 0-16,12-12 0 15,8-15 0-15,4-11 0 16,-2-10 0-16,0-10 0 15,-7-11 0-15,-1-5 0 16,-11 0 0-16,-8 7 0 16,-11 11 0-16,-15 12 0 15,-16 16 0-15,-17 23 0 16,-15 27 0-16,-15 24 0 0,-11 22 0 15,-5 10 0-15,5 10-2 16,-3-8-12-16,26 16-9 16,-10-21-16-16,20 0-4 15,-1-21 2-15,14-7-3 16</inkml:trace>
  <inkml:trace contextRef="#ctx0" brushRef="#br0" timeOffset="63652.6407">1674 10989 56 0,'8'-12'36'16,"-7"-1"-1"-16,-1 13 2 15,0 0-16-15,0 0-17 16,-5 28-2-16,4 6 1 0,-4 18-2 16,4 14 1-16,-3 15-1 15,-3 5 0-15,2 11-1 16,0 0-1-16,1-7 0 15,-1-12-4-15,11-2-11 16,-6-29-19-16,7-11-1 16,-7-22-2-16,0-14 2 15</inkml:trace>
  <inkml:trace contextRef="#ctx0" brushRef="#br0" timeOffset="64103.6665">1514 11394 74 0,'-33'-22'40'0,"-3"-3"-3"16,18 15 1-16,-4 2-26 0,22 8-7 15,0 0-1-15,20 17-1 16,14-10-2-16,20-4-1 16,13-4 1-16,8 0-1 15,11-6 1-15,4-5 0 16,-1 0-1-16,-4 0 0 15,-6 2 0-15,-17 1-1 16,-14 7 1-16,-16 5 0 16,-16 6 0-16,-13 6 0 15,-14 9 1-15,-11 5 0 16,-7 9 0-16,-3 2 2 15,-1 4-2-15,3 0 2 16,6-6-2-16,10-2 2 16,9-8-2-16,15-12 1 0,9-15-2 15,14-12-1-15,6-9 1 16,5-11-1-16,3-3 1 15,-6-6-1-15,-5-2 2 16,-8 4-2-16,-12 2 1 16,-12 6-1-16,-9 9-1 15,-10 4 0-15,-2 8-2 16,-4-1-2-16,21 10-11 15,-30-1-20-15,30 1-1 16,7-13-2-16,16 3 1 16</inkml:trace>
  <inkml:trace contextRef="#ctx0" brushRef="#br0" timeOffset="64343.6802">2911 10602 104 0,'0'0'38'0,"-14"23"2"15,-6 8-7-15,3 25-28 16,1 7-1-16,5 15-3 16,0 11 1-16,1 10-2 15,4 3 0-15,1-4-2 16,2-2-1-16,-1-10-1 15,8-1-7-15,-14-23-26 16,20-6-2-16,-10-31 0 16,10-5-2-16</inkml:trace>
  <inkml:trace contextRef="#ctx0" brushRef="#br0" timeOffset="64523.6905">2657 11315 99 0,'-44'-29'38'15,"15"15"2"-15,-1-9-6 16,23 13-29-16,7 10-1 15,24-17-3-15,18 6-1 16,10-4-4-16,17 6-5 16,-6-10-24-16,22 13-6 15,-12-4 0-15,7 12-1 16</inkml:trace>
  <inkml:trace contextRef="#ctx0" brushRef="#br0" timeOffset="64922.7133">3416 11237 63 0,'-13'-8'39'15,"-11"4"0"-15,-2 11 2 16,-14-10-18-16,5 23-14 16,-15 1-3-16,6 11 0 15,-1 1-2-15,6 5-1 16,10-1 0-16,9 0-1 15,13-6-1-15,20-8 0 16,11-10 0-16,14-13-1 16,9-10 0-16,5-7 0 15,3-11 0-15,-1-8 0 16,-2-4 1-16,-11-3-1 0,-7 3 0 15,-10-3 0-15,-10 6 0 16,-3 4 0-16,-8 8 0 16,-3 8 0-16,0 17 0 15,0 0 0-15,-11 15 0 16,4 14 0-16,2 10-1 15,2 6-1-15,5 2-2 16,-1-3-3-16,15 2-5 16,-4-26-6-16,20-4-22 15,-6-26 0-15,19-11-1 16,-6-24 1-16</inkml:trace>
  <inkml:trace contextRef="#ctx0" brushRef="#br0" timeOffset="65105.7238">4075 10668 117 0,'-9'-19'40'0,"1"33"1"15,-24 20-4-15,-1 27-35 16,0 14 0-16,4 10-4 16,4 6-2-16,0-6-8 15,23 7-9-15,-11-23-18 16,25-7-2-16,-2-19-1 15,19-10 0-15</inkml:trace>
  <inkml:trace contextRef="#ctx0" brushRef="#br0" timeOffset="65539.7486">5292 11131 56 0,'2'-12'38'16,"-16"-3"0"-16,-4 17-12 15,-12-8 9-15,4 15-27 16,-20 3-1-16,6 14-2 16,-4 2-1-16,6 14-1 15,3-2-1-15,13 3 0 16,13-3-1-16,12-5 0 15,20-9-2-15,14-14-2 16,25-7-6-16,0-32-25 16,31-1-6-16,-3-21 0 15,11-7-1-15</inkml:trace>
  <inkml:trace contextRef="#ctx0" brushRef="#br0" timeOffset="65907.7697">5802 10507 99 0,'-44'30'40'16,"9"29"1"-16,-10 5-2 15,17 12-33-15,-5 0-2 16,7 9-2-16,7-2 1 15,6-1-2-15,6-12 0 16,8-3-1-16,6-14 1 16,3-10 0-16,2-11-1 15,4-14 0-15,0-17 0 16,8-16-1-16,2-8 1 15,2-13 0-15,1-3 1 16,-2-6-1-16,-2 4 0 0,-3 2 0 16,-4 13 1-16,-1 10-1 15,-7 14 1-15,1 15-1 16,-3 14-1-16,-2 7-1 15,5 9-1-15,-1 3-1 16,8 2-3-16,-2-12-10 16,21 6-13-16,-4-26-11 15,13-2 1-15,-4-21-1 16,10-6 2-16</inkml:trace>
  <inkml:trace contextRef="#ctx0" brushRef="#br0" timeOffset="67242.846">6307 11048 94 0,'-24'0'40'15,"-14"0"2"-15,4 25-4 0,-12-10-30 16,3 12-2-16,1 3-1 16,11 7-2-16,5-2 0 15,10-2-1-15,12-4-1 16,9-7 0-16,13-9-1 15,8-15 0-15,11-8 0 16,5-6 0-16,1-6 0 16,2-9-1-16,-4 0 1 15,-4-3 0-15,-8 4-1 16,-7 4 1-16,-7 4 0 15,-8 5 0-15,-6 5-1 16,-1 12 1-16,-13 7 0 16,4 6 0-16,0 9 0 15,-1 2 1-15,6 3-1 0,4 0 0 16,6-2 0-16,6-7 0 15,11-7-1-15,11-11 2 16,1-8-1-16,5-7 0 16,2-7 0-16,0-2 0 15,-4-3 1-15,-6 2-1 16,-4 2 1-16,-8 6-1 15,-7 5 0-15,-13 12 0 16,0 0 0-16,0 0 0 16,-5 24 0-16,-8-1 1 15,-1 7-1-15,-1 2 0 16,4-2 0-16,0-2 0 15,4-5-1-15,4-4 1 0,3-19 0 16,0 0 0-16,18-13 0 16,-5-6 0-16,1-9 0 15,0-3-1-15,0-5 1 16,-1 0 0-16,-2 5 0 15,-3 3-1-15,2 10 1 16,-1 4 0-16,2 8-1 16,3 6 1-16,4 4 0 15,4 0 0-15,7 3 0 16,4-1-1-16,5-2 1 15,5-3 0-15,-2-2 0 16,1-5 0-16,-2-1 0 16,-9-3 0-16,-3-5 0 15,-8-2 1-15,-10 1-1 0,-5 2 2 16,-10-3-1-16,-6 8 0 15,-12 1 0-15,-5 9 0 16,-7 8 0-16,0 6 0 16,-3 8 0-16,8 6-2 15,2 3 1-15,8 2 0 16,15-4 0-16,9 0 0 15,11-9 1-15,12-9-1 16,7-11 0-16,5-10-1 16,4-10 1-16,1-7 0 15,-4-5 1-15,-4-5-2 16,-3-1 2-16,-9 4 0 15,-8 6-1-15,-5 12 2 16,-11 15-2-16,0 0 0 0,-25 22-1 16,3 14 1-16,-5 17 0 15,-7 13-2-15,2 10 2 16,-7 9-2-16,6 2 2 15,0-1 2-15,1-8-2 16,11-10 0-16,4-15 0 16,6-20-1-16,7-23 2 15,4-10-2-15,13-34 1 16,2-11-1-16,5-9 1 15,3-9 0-15,5-2 0 16,-2 1 0-16,0 9-1 16,-3 10 1-16,1 12 0 15,-4 8 0-15,4 11 0 16,3 10 1-16,4-1-1 15,4 3 0-15,8-3 0 0,6-5 1 16,4-5-1-16,4-8 0 16,0-5 0-16,-7-8 0 15,-6-3 0-15,-8-5 2 16,-13 4-2-16,-13 1 2 15,-16 7-1-15,-12 10 1 16,-11 10-2-16,-8 12 0 16,-1 16 0-16,-1 12 0 15,3 8 0-15,7 8 0 16,12 0 0-16,10-1-3 15,15-4-1-15,7-10-6 16,19-2-2-16,-1-20 0 0,24 0-3 16,-5-26-4-1,27 10-15-15,-8-18-8 0,18-5 1 16,1-3 3-16</inkml:trace>
  <inkml:trace contextRef="#ctx0" brushRef="#br0" timeOffset="67942.8861">8754 10534 89 0,'7'-12'38'16,"-8"1"1"-16,1 11-1 16,0 0-30-16,-6 16-4 15,-1 3 0-15,8 11-1 0,-6 8 1 16,3 11-1-16,-7 7-2 15,3 7 0-15,-2 5 1 16,2-1-2-16,1-4 1 16,1-4-2-16,4-9 2 15,4-10-2-15,3-12 1 16,3-11 0-16,5-14 1 15,0-9-1-15,1-12 0 16,-2-6 0-16,-3-6 0 16,2-3 0-16,-1-5 0 15,-2-3 1-15,3 1 0 16,4 5 0-16,3 9-1 15,3 3 2-15,6 7-2 16,1 10 2-16,4 9-2 16,-4 9 0-16,-2 7 0 0,-9 4-1 15,-5 5 0-15,-12 3 0 16,-13 1 1-16,-11 3-2 15,-8-1 2-15,-8-4-3 16,-3-4 1-16,-2-6-3 16,14-1-6-16,-3-23-4 15,32 4-23-15,-12-21-1 16,32-1-3-16,4-10 3 15</inkml:trace>
  <inkml:trace contextRef="#ctx0" brushRef="#br0" timeOffset="68285.9057">9253 10940 72 0,'-12'15'39'16,"10"2"0"-16,2-17 1 16,13 17-16-16,10-22-21 15,6-6-2-15,14-6 0 16,8-3 1-16,0-6 0 15,1-2 0-15,-3-1-1 16,-11 3 1-16,-9-1-1 16,-12 8 3-16,-18 3-3 15,-11 3 1-15,-12 9-1 16,-6 7 1-16,-7 6 0 15,0 6-1-15,-3 9 1 16,6 6-1-16,8 4-1 16,12 0-1-16,15 1 1 15,13-5-2-15,20-6 0 0,16-9-3 16,25-5-5-16,11-21-6 15,24 2-16-15,-2-21-10 16,11 0 2-16,-9-18-1 16</inkml:trace>
  <inkml:trace contextRef="#ctx0" brushRef="#br0" timeOffset="68512.9187">10426 10236 119 0,'-59'35'43'16,"-11"8"-3"-16,14 24-7 15,3-6-30-15,5 8 1 16,12 2-3-16,14 0 0 16,12 0-2-16,9-8-2 0,11-2-1 15,3-12-4-15,15 2-7 16,-17-23-15-16,13 5-11 15,-12-17-1-15,1-3 0 16,-13-13 3-16</inkml:trace>
  <inkml:trace contextRef="#ctx0" brushRef="#br0" timeOffset="69413.9702">10077 10811 82 0,'-11'-16'40'16,"11"16"1"-16,0 0 0 15,23 4-18-15,1-7-18 16,8 0-1-16,9 1-2 0,8-2 0 15,1-3-1-15,8 0 0 16,-6-3-1-16,-2 6 1 16,-6-2-1-16,-12 1 0 15,-6 1 0-15,-9 2 1 16,-17 2-1-16,0 0 0 15,0 0 1-15,-23-3-1 16,0 14 0-16,-6 4 1 16,-3 10-1-16,-4 6 1 15,2 6-1-15,6 2-1 16,9 2 1-16,5-3-1 15,14-4 1-15,12-10-1 16,13-9 1-16,11-11-2 16,8-12 2-16,3-7-1 0,1-11 1 15,-7-7 1-15,1-4-1 16,-12-4 0-16,-9-2 0 15,-9 1 1-15,-8 3 0 16,-4 9 0-16,-4 5-1 16,-1 4 0-16,-1 8 0 15,6 13 1-15,0 0-1 16,14-1 0-16,2 7 0 15,8 6 1-15,-1 3-1 16,1 0 1-16,3 6-1 16,-8 1 1-16,-4 6-1 15,-8 3 0-15,-9 4 0 16,-8-1-1-16,-8 2 0 15,-1-1 0-15,0-6 0 0,-2-6 0 16,4-7 0-16,17-16 0 16,0 0 1-16,3-12-1 15,17-10 2-15,5-6 0 16,6-6-1-16,1-1 2 15,3 2-2-15,-6 3 2 16,-1 7-2-16,-4 7 2 16,-6 7-2-16,1 6 0 15,1 7 1-15,4 2-1 16,5-1 0-16,7 0 0 15,8-2 0-15,4-4 0 16,9-3 0-16,0-8 0 16,0-3 0-16,-9-8 0 15,-6-5 1-15,-9-7-2 0,-15-6 2 16,-9 1-1-16,-13 4 0 15,-13 4 1-15,-7 10-1 16,-5 12 0-16,-6 18 0 16,-3 11 0-16,2 19 0 15,4 8 1-15,6 9-2 16,10-4-1-16,14 4-4 15,6-11-4-15,28 0-2 16,3-22-4-16,33 11-6 16,-2-30-18-16,28 4-2 15,7-16-3-15,16-4 6 16</inkml:trace>
  <inkml:trace contextRef="#ctx0" brushRef="#br0" timeOffset="69616.9818">12266 10730 93 0,'38'-17'36'15,"18"-4"-13"-15,9-4-20 16,2-4-39-16,0-5-2 16,5 14 0-16</inkml:trace>
  <inkml:trace contextRef="#ctx0" brushRef="#br0" timeOffset="69781.9913">12355 10827 108 0,'-6'17'41'0,"6"-17"0"15,33 1-3-15,10-2-56 16,0-22-20-16,27 7-2 16,2-9-1-16,15 3-1 15</inkml:trace>
  <inkml:trace contextRef="#ctx0" brushRef="#br0" timeOffset="70149.0123">13855 10105 73 0,'18'-39'38'16,"-11"11"1"-16,-7 28-13 15,4 14 6-15,-6 23-26 0,-13 11-3 16,6 19 0-16,-8 9-2 16,0 14 0-16,-1 3 0 15,-1-2 0-15,6-3-4 16,3-10-2-16,14-2-25 15,-4-27-10-15,16-7 0 16,-5-25-3-16</inkml:trace>
  <inkml:trace contextRef="#ctx0" brushRef="#br0" timeOffset="70633.0399">13583 10603 104 0,'-28'-6'40'0,"28"6"2"16,0 0-2-16,26 15-34 15,14-18-4-15,17-1 0 16,15-1-1-16,10-1 0 16,4-2 0-16,4 3 0 15,-5 5-1-15,-10 4 1 16,-13 4-1-16,-18 6 0 15,-17 4 0-15,-13 5 1 16,-18 3-1-16,-13-1 1 16,-7 4 0-16,-4-3 0 15,-1 3-1-15,5-2 1 16,4-4-1-16,11 1 0 15,9-3 0-15,15-4-1 16,11-8 1-16,13-3 0 16,4-7 0-16,9-10 0 0,5-5 1 15,-5-10 0-15,-5-7 0 16,-5-5 0-16,-13-4-1 15,-13-6 0-15,-13 3-2 16,-10-1 1-16,-11 7-1 16,-3 10 0-16,-5 10 0 15,-2 7-2-15,6 14-2 16,2 1-4-16,21 15-3 15,-1-18-9-15,21 20-17 16,4-20-1-16,17-1-1 16,12-17 1-16</inkml:trace>
  <inkml:trace contextRef="#ctx0" brushRef="#br0" timeOffset="70857.0528">15219 9776 109 0,'-26'40'40'15,"-11"17"2"-15,7 24-3 16,-9 7-37-16,7 10 1 16,6 10-1-16,8 0 0 15,5 0-4-15,1-18-1 16,12-2-10-16,-12-26-15 15,15-4-12-15,-9-22-1 16,15-8 0-16,-9-28 0 16</inkml:trace>
  <inkml:trace contextRef="#ctx0" brushRef="#br0" timeOffset="71360.0815">14872 10475 99 0,'-3'-16'40'15,"16"17"0"-15,10-2-1 16,23 5-30-16,3-1-8 15,16 0-1-15,10 3-2 16,7-4-1-16,3 2 0 16,-5-2 0-16,-8 6-1 15,-11-1 2-15,-14 0 1 16,-13 1 2-16,-19-2 1 15,-15-6 2-15,-15 17 1 0,-9-6 0 16,-13 3 0-16,-4 5-1 16,-6 5 0-16,4 7-1 15,1 2 0-15,10 3-1 16,10 0-1-16,10-2 0 15,13-8 1-15,13-6-2 16,12-10 1-16,11-10-1 16,6-13 0-16,4-9 0 15,-1-11 0-15,-2-1 0 16,-3-9 0-16,-7-1 0 15,-4 3 0-15,-12 6-1 16,-6 11 1-16,-8 11 0 16,-4 13 0-16,-11 18 0 15,0 8-1-15,-1 7 0 0,1 7-1 16,3-2-1-16,13 1-1 15,2-15-5-15,18-2-4 16,1-25-2-16,25 4-13 16,-6-28-12-16,16-2 2 15,-2-20-1-15,8-4 2 16</inkml:trace>
  <inkml:trace contextRef="#ctx0" brushRef="#br0" timeOffset="71526.091">16267 10187 118 0,'16'-37'40'0,"-23"9"3"15,7 28-9-15,-29 34-27 16,2 14-3-16,-7 19-3 15,5 10 0-15,0 11-4 16,3-5-5-16,15 5-5 16,-4-20-1-16,25 9-13 0,-6-24-16 15,20-5 0-15,4-15-1 16,17-9 1-16</inkml:trace>
  <inkml:trace contextRef="#ctx0" brushRef="#br0" timeOffset="72036.1202">17336 10753 72 0,'29'-22'37'0,"-10"-8"-1"16,1 13-13-16,-20-10 10 0,0 14-25 15,-17 0-1 1,-2 15-2-16,-13 9 0 0,-5 13-1 15,-6 8 0-15,2 11-2 16,3 2-1-16,5 0-1 16,15-2 0-16,16-4-2 15,20-9 0-15,17-12-4 16,26-6-4-16,5-26-10 15,31-1-16-15,-5-22-1 16,16-2-1-16,-9-19 0 16</inkml:trace>
  <inkml:trace contextRef="#ctx0" brushRef="#br0" timeOffset="72427.1426">18124 9987 111 0,'-28'8'38'15,"6"35"2"-15,-11 16-2 16,11 22-30-16,-11 5-5 15,8 14 2-15,-4 3-3 16,2 2 1-16,-1-6-4 16,2-10 2-16,4-9-1 15,2-17-1-15,6-15-1 16,7-15 0-16,7-16 1 15,11-17-1-15,6-15 4 16,12-11 0-16,3-8 0 16,4-4 1-16,2-8-2 15,2 2 1-15,-7 5 1 16,-4 8-3-16,-5 10 0 0,-10 14 0 15,-14 7 0-15,4 21 0 16,-6 5 0-16,-6 11 0 16,3 4-2-16,4-3-3 15,10 1 0-15,5-8-3 16,19-3-1-16,0-16-6 15,27 6-7-15,-11-28-14 16,19 5-1-16,-9-16-3 16,3 0 5-16</inkml:trace>
  <inkml:trace contextRef="#ctx0" brushRef="#br0" timeOffset="73608.2101">18607 10722 93 0,'-23'-1'39'16,"-15"0"1"-16,6 17-16 0,-12-2 11 15,2 11-28-15,-1 7-2 16,6 3-3-16,1 3 0 15,11-1-2-15,10-6 0 16,7-2-1-16,15-10 1 16,9-8-2-16,13-11 2 15,8-8 0-15,10-8 1 16,0-6 2-16,1-6-2 15,-2-3 1-15,-8 0-1 16,-5 1 2-16,-10 3-3 16,-13 5 0-16,-6 7 0 15,-4 15 0-15,-18-7 0 16,0 14 0-16,-2 8 0 15,2 5 0-15,4 2 0 0,5 2 0 16,7-1 0-16,8-4-2 16,13-4 2-16,13-5-2 15,6-9 2-15,10-6 0 16,3-5 0-16,6-5 1 15,-1-5-1-15,-4 2 3 16,-5-4-3-16,-10 5 0 16,-6 1 0-16,-13 4 0 15,-7 9 0-15,-11 3 0 16,-9 12 0-16,-6 8 0 15,-5 5 0-15,-2 6-2 16,0 2 1-16,1 0-2 16,2 2 2-16,5-9-1 15,7-4 0-15,7-10 1 16,0-12 1-16,24-5 0 0,-2-9 1 15,2-6 1-15,3-7-1 16,1-3 1-16,-2-2 0 16,-2-1 0-16,-1 0 0 15,-4 7-2-15,-2 4 0 16,0 2 0-16,-3 11 0 15,2 4 0-15,2 6 0 16,0 6 0-16,1 4-2 16,-1 4 2-16,5-2 0 15,1 0 0-15,3-1 0 16,2-5 0-16,3-3 0 15,-3-4 0-15,-3-6 2 0,-2 0-2 16,-5-7 0-16,-5-3 0 16,-8-4 0-16,-7 0 0 15,-11 1 0-15,-4 0 0 16,-4 4 0-16,-2 5 0 15,-5 8 0-15,-4 8 0 16,2 7 0-16,0 10 0 16,3 6 0-16,6 6 0 15,4-3 0-15,10 3 0 16,9-3 0-16,12-7 0 15,10-12 0-15,8-6 0 16,10-10 0-16,1-11 0 16,-1-5 0-16,0-4 0 15,-6-5 0-15,-3 3 0 16,-11 2 0-16,-7 2 0 0,-10 10 0 15,-6 11 0-15,-15 8 0 16,-6 13 0-16,-7 13 0 16,-6 12 0-16,-4 14 0 15,-3 8 0-15,-1 8-2 16,2-1 0-16,5 0 1 15,4-8-1-15,8-11 2 16,6-13 1-16,5-11-1 16,8-21 0-16,4-11-1 15,5-25 1-15,6-6 0 16,2-10 0-16,1-5 0 15,5-6 0-15,1-2-1 16,7 2 1-16,0 7 0 16,2 5-1-16,5 7 2 0,1 6-3 15,5 8-1-15,-5 1-5 16,7 14-3-16,-13-6-2 15,8 11-2-15,-14-12-13 16,14 11-11-16,-14-13-2 16,6 6 3-16,-6-7 5 15</inkml:trace>
  <inkml:trace contextRef="#ctx0" brushRef="#br0" timeOffset="74005.2328">19778 10906 108 0,'-9'12'40'0,"9"-12"0"16,0 0-1-16,13-13-34 15,15-1-1-15,10-2-3 16,10-2 0-16,5-2 0 15,6-4 0-15,0-2 0 16,-7-1-1-16,-6-2 0 16,-8-3 0-16,-14-3 1 15,-8 2-2-15,-14 4 2 16,-20 6-1-16,-10 10 1 15,-10 14 1-15,-18 14 0 16,-1 19 0-16,-6 13 1 16,3 9 0-16,9 2-3 0,11 1 0 15,16-4 0-15,17-11-2 16,19-9-3-16,12-20-6 15,20-1-2-15,0-26-6 16,29 6-11-16,-6-17-14 16,20-2 3-16,0-10-1 15,14 0 3-15</inkml:trace>
  <inkml:trace contextRef="#ctx0" brushRef="#br0" timeOffset="74868.2822">21106 10748 93 0,'-4'-24'35'16,"0"7"1"-16,-15-3-5 15,3 15-23-15,-20-5-3 16,6 17 0-16,-9 5 0 16,0 12-1-16,-1 7 0 15,6 10-1-15,2 0-1 16,5 1-2-16,12-4 1 15,9-1-1-15,9-9 0 16,8-5-1-16,9-8 0 16,5-10 0-16,8-8 2 15,4-10-1-15,3-8 1 16,0-4 1-16,-2-5-1 15,-3-1 1-15,-6-1 0 0,-5 5 0 16,-4 0-2-16,-10 12 3 16,-10 15-3-16,0 0 0 15,0 0 0-15,-10 21-1 16,5 4-1-16,5 5-2 15,9 5 0-15,6-5-3 16,20 6-7-16,-4-21-17 16,32 1-9-16,4-18-2 15,18-9 4-15,3-18 1 16</inkml:trace>
  <inkml:trace contextRef="#ctx0" brushRef="#br0" timeOffset="75116.2964">22041 9986 114 0,'-56'18'38'16,"2"31"2"-16,-16 6-5 15,3 25-29-15,-1 10-3 16,6 9 1-16,10-1-2 15,8-3-1-15,14-4-2 16,13-14 1-16,12-8-4 16,10-17-4-16,15-5-11 15,-8-27-19-15,11 0-3 16,-12-19-1-16,2-5 3 15</inkml:trace>
  <inkml:trace contextRef="#ctx0" brushRef="#br0" timeOffset="75281.3058">21404 10751 91 0,'-29'-19'38'0,"15"8"0"15,4-6 0-15,29 12-19 16,9-10-15-16,20 1-2 16,21-2-2-16,8-4-3 15,17 6-9-15,-9-13-23 16,17 5-3-16,-14-9 0 15,2 7-1-15</inkml:trace>
  <inkml:trace contextRef="#ctx0" brushRef="#br0" timeOffset="75499.3183">22313 10087 112 0,'-34'48'37'15,"2"24"3"-15,-11 4-9 16,2 17-25-16,-5 2-3 15,6 5 1-15,3-2-5 16,3-12-1-16,12-8-2 16,3-21-7-16,24-5-24 15,-12-25-5-15,16-7 1 16,-9-20-4-16</inkml:trace>
  <inkml:trace contextRef="#ctx0" brushRef="#br0" timeOffset="75693.3294">21884 10708 119 0,'0'0'40'16,"-10"-2"0"-16,31 9-3 16,1-11-34-16,18 0-2 15,15 0-3-15,3-6-6 16,18 11-17-16,-15-10-14 15,11 9 1-15,-14-6-2 16,0 9-1-16</inkml:trace>
  <inkml:trace contextRef="#ctx0" brushRef="#br0" timeOffset="76046.3496">22421 10757 104 0,'0'0'38'15,"2"23"2"-15,-2-23-1 16,29 11-31-16,-11-12-4 15,10 1-1-15,-3-6 0 16,4-2-1-16,-4-3-1 16,-4-3 0-16,-7-4 0 15,-1 0-1-15,-8-3 0 16,-5-1 0-16,-4 0 1 15,-6 5-1-15,-3 6 0 16,-7 6 0-16,-6 8 0 16,-4 10 0-16,-3 13 0 15,-3 4 0-15,2 8 0 16,2 3 1-16,9 1-2 0,6-4 0 15,17-3-1-15,14-7-4 16,20-6 1-16,6-16-6 16,23 4-8-16,-9-21-14 15,19 4-4-15,-8-18-1 16,5 4 1-16</inkml:trace>
  <inkml:trace contextRef="#ctx0" brushRef="#br0" timeOffset="76386.369">23011 10670 74 0,'-3'-9'36'0,"3"9"0"15,-19 13-8-15,15 13 3 16,-22-1-21-16,9 7-3 0,-6 2-2 16,1 9-1-16,0-5-1 15,3 2-1-15,-2-6 0 16,10-4-1-16,1-8-1 15,10-7 0-15,0-15 0 16,16-3-1-16,2-14 2 16,5-6 2-16,4-7-2 15,2-4 1-15,0-5 0 16,4 1 0-16,-5 0-1 15,-3 1 1-15,-7 10-2 16,-1 2 0-16,-3 10-1 16,-3 3-1-16,0 11-2 15,-11 1-5-15,27 9-4 16,-27-9-12-16,34 10-14 0,-15-9-2 15,15 7 0-15,-3-11 2 16</inkml:trace>
  <inkml:trace contextRef="#ctx0" brushRef="#br0" timeOffset="76866.3965">23515 10629 85 0,'-27'10'40'0,"3"14"0"15,-12-3 1-15,11 17-19 16,-12-3-14-16,13-1-3 15,0 2-1-15,10 1-1 16,8-4-2-16,8-7-2 16,8-10 2-16,9-4-1 0,7-10 0 15,5-8 0-15,2-6 0 16,2-10 0-16,1-1 0 15,-3-6 2-15,-2 2-2 16,-1-3 0-16,-1 1 0 16,-5 6 0-16,-4 2 0 15,-3 11 0-15,-5 4 0 16,-12 6 0-16,7 15 0 15,-17 6 0-15,-4 6-1 16,-4 7 1-16,-1 3-1 16,0-3-1-16,1-1 1 15,8-6 0-15,5-6 0 16,9-9 0-16,10-12 1 15,5-13 1-15,6-7 0 16,6-6 1-16,4-6-1 0,5-4 1 16,-3-2-2-16,0 0 0 15,-5 5-3-15,-8 0-5 16,7 16-5-16,-20-6-6 15,8 18-21-15,-19 5 0 16,20 2-1-16,-20-2 0 16</inkml:trace>
  <inkml:trace contextRef="#ctx0" brushRef="#br0" timeOffset="77557.436">24238 10731 79 0,'-23'-11'40'0,"2"8"-1"0,-10-6 2 15,5 14-22-15,-12-6-9 16,5 10-4-16,-6 3-1 16,1 10 0-16,-2 7-1 15,1 4-1-15,7 1-1 16,9 0-2-16,7-4 2 15,11-5-4-15,8-5 2 16,14-10-1-16,13-9 1 16,10-11 0-16,5-8 0 15,4-4 1-15,1-5 1 16,0-6-2-16,-6 1 0 15,-3 0 0-15,-8 5 0 16,-10 7 0-16,-9 5 0 0,-14 15-2 16,0 0 2-16,-13 9-1 15,-3 9 0-15,-4 7-1 16,1 3-1-16,0-1 0 15,11 1-2-15,3-12-3 16,17 7-5-16,-12-23-5 16,43 12-5-16,-24-25-10 15,21 9 5-15,-16-15 1 16,14 10 2-16,-12-11 3 15,-2 1 23-15,1 11 9 16,-14-11 8-16,9 17 10 16,-20 2-2-16,13 2 0 15,-23-4 0-15,9 20 1 16,-14-6-20-16,6 10-2 15,-2-1-1-15,2 3-3 16,1-5 1-16,3-3-1 0,1-3 1 16,4-13-3-16,0 0 3 15,18-5-1-15,-8-10 0 16,2-5 1-16,1-3-1 15,0-2 1-15,2-4-2 16,3-1 2-16,-4 6-3 16,1-3-2-16,2 9-1 15,-6-4-4-15,10 19-9 16,-18-15-10-16,16 17-12 15,-19 1 0-15,29 4 0 16,-13-3 2-16</inkml:trace>
  <inkml:trace contextRef="#ctx0" brushRef="#br0" timeOffset="77930.4573">24867 10707 107 0,'-47'26'41'16,"-10"0"1"-16,8 20-9 15,1-11-23-15,18 1-6 16,11-2-1-16,19-3-1 16,12-8-1-16,20-12-2 15,15-16 1-15,10-12 0 16,5-11 0-16,1-9 2 15,2-8-1-15,-5-8 1 16,-3-13-1-16,-8-1 2 0,-7-2-2 16,-5 6-1-16,-14 9 1 15,-14 14-1-15,-12 17 0 16,-12 22 0-16,-16 22-1 15,-7 22 1-15,-12 18-2 16,-4 7 0-16,5 8-4 16,-2-7-5-16,13 4-5 15,-5-23-17-15,24 1-8 16,-8-19-1-16,15-7-2 15</inkml:trace>
  <inkml:trace contextRef="#ctx0" brushRef="#br0" timeOffset="78598.4955">22121 10061 60 0,'18'9'27'16,"-18"-9"0"-16,12 15 0 15,-12-15-11-15,3 19 0 16,-3-19-5-16,-6 14-2 15,6-14-3-15,-13 9-1 16,13-9-1-16,-14 2-1 16,4-4 0-16,10 2-1 15,-18-6-1-15,18 6-1 16,-20-3 0-16,4 3-2 15,1 9-5-15,-12-4-28 16,5 13 0-16,-11-8-3 16,0 10-1-16</inkml:trace>
  <inkml:trace contextRef="#ctx0" brushRef="#br0" timeOffset="79443.5439">1584 12478 74 0,'-23'16'38'16,"2"17"-2"-16,-19-8 0 0,0 11-30 15,-9 1-1-15,3 2-1 16,2-5-1-16,10 1 0 15,8-7-1-15,13 1-1 16,13-8 0-16,18 3-1 16,12-3 0-16,9 3 0 15,9-1 0-15,3 0 0 16,0-3 1-16,-3 3-1 15,-8-1 1-15,-11 0 0 16,-12 0 0-16,-13 5 0 16,-17 0-1-16,-10 5 1 15,-6-1-1-15,-6-6-1 16,1 4-2-16,1-13-2 0,12 1-8 15,-2-20-22-15,23 3-3 16,9-31-1-16,22 3 1 16</inkml:trace>
  <inkml:trace contextRef="#ctx0" brushRef="#br0" timeOffset="79750.5614">2144 12648 75 0,'2'-13'38'16,"-2"13"-2"-16,-18 2 1 15,-3 21-30-15,-13 5-1 16,1 16-1-16,-7 7 0 16,8 10 0-16,-1 2-2 15,14 3 1-15,8-6-2 16,16-5 0-16,15-17-1 0,18-12 0 15,12-21-1-15,12-15 1 16,10-20-1-16,2-17 0 16,3-13 0-16,-9-15-2 15,-9-2 1-15,-14-8-4 16,-14 9-5-16,-27-11-16 15,-5 17-13-15,-28 4-2 16,-1 17-1-16,-19 9 1 16</inkml:trace>
  <inkml:trace contextRef="#ctx0" brushRef="#br0" timeOffset="90511.1769">14584 6825 75 0,'-19'2'37'16,"6"6"-2"-16,-2-11 2 15,15 3-21-15,0 0-12 16,15-17 0-16,12-3-1 15,21 2 0-15,5 0 0 0,10 1-2 16,0 8 1 0,-2 10-1-16,-9 12-1 0,-16 14 1 15,-19 11-1-15,-25 14 1 16,-18 10-1-16,-20 6-1 15,-20 6 1-15,-14 8 0 16,-11-4 1-16,-7 5 0 16,2-7 0-16,10-3 0 15,16-13 0-15,19-10 1 16,27-10 0-16,30-14 0 15,34-13-1-15,27-19 0 16,28-8 0-16,13-7 0 16,11-4 0-16,3-1-1 15,-5 0-1-15,-14 3-1 0,-19 10-2 16,-21-6-14-1,-14 19-20-15,-22-9-2 0,-7 9 0 16,-20 0-2-16</inkml:trace>
  <inkml:trace contextRef="#ctx0" brushRef="#br0" timeOffset="102390.8564">8945 7504 34 0,'1'-14'31'16,"-2"0"2"-16,-7-2 0 15,-6 10-11-15,-14-11-5 16,4 9-10-16,-14-9 0 15,4 14 1-15,-9-4-2 16,0 11-1-16,-7 0-1 16,4 10-1-16,0 6 0 15,4 7-1-15,3 4 0 16,10 5-1-16,9-1 0 15,13 2 0-15,12-7 0 0,14-6 0 16,16-8 0-16,7-9 0 16,15-13-1-16,4-8 1 15,5-9 0-15,1-3 0 16,3-8 0-16,-8 3-1 15,-7 1 0-15,-10 4 1 16,-10 8-1-16,-11 11 1 16,-24 7-1-16,5 21 0 15,-27 16 0-15,-9 11 0 16,-10 18 0-16,-10 11-1 15,-4 9 0-15,1 0 0 16,1 0 0-16,7-7 0 0,8-8-1 16,15-15-2-1,18-4-20-15,1-28-13 0,21-4-1 16,3-20-2-16,13-8 0 15</inkml:trace>
  <inkml:trace contextRef="#ctx0" brushRef="#br0" timeOffset="102833.8817">9523 7425 94 0,'-7'-14'36'0,"7"14"1"15,-37 7-3-15,9 12-30 16,-4 9 1-16,2 14-1 15,-8 8 0-15,7 10-1 16,1 8-1-16,10 3-1 16,11-3 0-16,13-2-1 15,13-9 0-15,17-8 0 16,15-14 0-16,14-14-1 15,12-16 2-15,5-16-1 16,6-18 1-16,2-12 1 16,-10-13-1-16,-11-8 0 15,-17-8 0-15,-19-7-1 0,-24 0-1 16,-21-2-1-16,-17 9-1 15,-18 4-2-15,-7 14-1 16,-12 5-18-16,7 28-13 16,-5 9 0-16,16 22-1 15,5 12 0-15</inkml:trace>
  <inkml:trace contextRef="#ctx0" brushRef="#br0" timeOffset="120458.8898">9199 5903 19 0,'0'-21'26'15,"4"5"3"-15,3 6-13 16,-6-11-1-16,11 9 7 16,-12-6 1-16,0 18-14 15,8-20-2-15,-8 20 1 0,0 0-2 16,19 35-1-16,-19 3-1 15,5 20 1-15,-7 9-1 16,1 16 0-16,-7 8 0 16,-2 10 0-16,-5-2-1 15,6 0 1-15,-9-9-2 16,3-9 0-16,5-12-1 15,7-13 0-15,9-15-4 16,2-19-6-16,17-9-27 16,-3-17-1-16,8-4 1 15,-8-15-2-15</inkml:trace>
  <inkml:trace contextRef="#ctx0" brushRef="#br0" timeOffset="120789.9087">8655 6063 82 0,'-16'-16'36'0,"8"5"-1"15,1-8 2-15,14 6-33 16,3-5 1-16,16 0 0 16,9-7-1-16,17 5 0 15,11-10 0-15,17 0-2 16,13 1-3-16,3-1 3 15,5 6-3-15,-3 1 2 0,-5 4-4 16,-11 4 1-16,-7 12-6 16,-27-4-17-16,-4 16-10 15,-21 1-1-15,-4 13 0 16,-19 0-1-16</inkml:trace>
  <inkml:trace contextRef="#ctx0" brushRef="#br0" timeOffset="121378.9424">9833 5791 24 0,'18'-25'29'0,"-10"1"0"0,0 6 4 16,-13-5-12-16,5 23 0 15,-4-21-5-15,4 21-4 16,0 0-3-16,-10 4-2 16,10-4-2-16,-5 26-2 15,2-4 2-15,4 13-4 16,-1 9 3-16,-1 12-3 15,-2 10 2-15,-4 9-2 16,-2 7 2-16,-9 5-2 16,0 5 0-16,-7-5 2 15,3-6-2-15,-3-5 2 16,5-13-2-16,5-7 2 15,6-19-2-15,9-14 2 16,11-15-2-16,10-16 0 0,9-14-1 16,11-13 1-16,2-11-1 15,8-6-1-15,-1-5 2 16,-1-5-2-16,-1 5 1 15,-6 1-1-15,-4 10 1 16,-9 6-2-16,-6 12 3 16,-3 9-1-16,-5 14 0 15,-4 12 0-15,-4 13 0 16,1 10 0-16,-4 10 0 15,-2 5 2-15,3 8-2 16,-4 5 2-16,2-3-1 16,2 4 0-16,-1-4-1 15,0-1 2-15,3-4-3 0,2-6-1 16,8-2-5-16,-7-20-16 15,12 7-14-15,-6-19-4 16,11 1 1-16,-10-16-2 16</inkml:trace>
  <inkml:trace contextRef="#ctx0" brushRef="#br0" timeOffset="122531.0083">20480 5504 49 0,'0'0'32'0,"12"-13"2"15,-12 13-1-15,5 15-19 16,-14 7-9-16,7 14 2 15,-9 7-2-15,-1 8 0 16,-7 7-1-16,2 3-1 16,1 0-1-16,-3-4-2 15,11-8-2-15,-2-19-12 16,13-1-20-16,-2-15 1 15,12-10-2-15,-5-16 2 0</inkml:trace>
  <inkml:trace contextRef="#ctx0" brushRef="#br0" timeOffset="123019.0362">20220 5541 55 0,'-37'-40'35'16,"8"13"-2"-16,4 4 1 16,14 10-12-16,5-2-17 15,16 7-1-15,10-2-1 16,11 4-1-16,9-1-1 15,6 4 0-15,6 2-1 16,-1 1 1-16,4 3-1 16,-7 2 0-16,-3 1 0 15,-8 4 0-15,-6 0 0 0,-7 3 0 16,-6 4 0-16,-4 2 1 15,-4 5 0-15,-7 5 0 16,-3 6 0-16,-3 9 2 16,-3 0 1-16,-3 4 0 15,-1 0 0-15,1-2-1 16,2-7 1-16,2-1-1 15,3-14 1-15,7-8-2 16,-5-16-1-16,21 4 0 16,-1-18-2-16,5-7 2 15,1-3-2-15,1-6 2 16,2-5-3-16,-1 7 1 15,-2 0-1-15,-7 7 0 0,-3 11 2 16,-4 9 0-16,-12 1 1 16,6 29-2-16,-9-1 4 15,0 1-2-15,-3 9 1 16,3-3-1-16,3-1-3 15,3-7-6-15,18 3-26 16,-8-15-3-16,18-1-1 16,-3-15-2-16</inkml:trace>
  <inkml:trace contextRef="#ctx0" brushRef="#br0" timeOffset="123838.0831">21256 5751 96 0,'-27'-16'35'0,"7"19"2"16,-12-1 0-16,6 10-32 15,-2 3 1-15,4 8-3 16,2 2 3-16,6 6-4 16,6-2 2-16,12 1-3 15,10-2 2-15,9-4-2 16,6-8 0-16,6-5 0 15,7-8-1-15,0-7 1 16,0-8-1-16,-7-8 0 16,-5-2 1-16,-8-6-1 15,-11 1-3-15,-8-2 4 16,-7 2-3-16,-9 2 2 15,-3 6-2-15,-5 5 2 16,-3 2-3-16,6 7 3 16,7 2 0-16,13 3 0 0,0 0 0 15,13 6 0-15,12-4 0 16,12 1 0-16,3 3 0 15,2-3 1-15,1 2-1 16,-5 5 1-16,-5 1 1 16,-10 8-1-16,-8 1 1 15,-9 5-2-15,-11 1 3 16,-5 4-3-16,-4-1 2 15,-5 2-2-15,1-6 0 16,1-2 0-16,1-6 0 16,8-6 0-16,8-11 0 15,0 0 0-15,13-8 0 16,5-8 1-16,1-3-1 0,4-7 1 15,0-1 0-15,-1-2-1 16,-2 1-1-16,-7 4 1 16,-3 4-2-16,-4 1 2 15,1 6-2-15,0 0 3 16,-7 13-4-16,24-14 3 15,-3 9-2-15,3-2-1 16,13 5-2-16,2-9-3 16,12 9-1-16,-4-9-2 15,12 8 0-15,-13-7 0 16,3 7 3-16,-12-5 2 15,-4 5 6-15,-10 2 3 16,-23 1 3-16,14 0 2 16,-27-2 1-16,7 14 1 0,-17-4-2 15,4 12-2-15,-4 0 1 16,1 10-4-16,0 3 2 15,1 5-4-15,5-4 3 16,7 3-5-16,9-2 1 16,2-12-4-16,18 7-15 15,-3-24-17-15,12-4-3 16,-3-14 1-16,11-4-1 15</inkml:trace>
  <inkml:trace contextRef="#ctx0" brushRef="#br0" timeOffset="123981.0913">22121 5521 86 0,'-19'-30'34'0,"9"16"-1"16,0 3 2-16,10 11-29 16,19-4-36-16,-5 4-4 15,14 6 0-15,-1-3-2 16</inkml:trace>
  <inkml:trace contextRef="#ctx0" brushRef="#br0" timeOffset="124371.1136">22446 5649 105 0,'-11'26'41'16,"-13"-6"-2"-16,8 15-3 16,-7-7-29-16,4 7-2 15,0 1 0-15,4 2-1 0,2-2 0 16,5 1-3-16,8-6 2 15,8-1-2-15,7-10-1 16,12-7 0-16,4-10 1 16,12-9-1-16,5-9 0 15,3-6 0-15,2-6 1 16,-5-7-1-16,-1 0-1 15,-9 0 1-15,-6 2-1 16,-9 4 1-16,-8 7-1 16,-10 6 1-16,-5 15-2 15,0 0 2-15,-20 15 1 16,8 6-2-16,0 4 3 15,3 5-4-15,5 2 2 16,4-4-5-16,14 2 0 16,1-20-12-16,22 10-21 0,-4-18-1 15,10 2-1-15,-3-14 1 16</inkml:trace>
  <inkml:trace contextRef="#ctx0" brushRef="#br0" timeOffset="124882.1428">23093 5803 110 0,'-26'9'38'0,"14"7"0"16,-7-2-1-16,5 10-32 16,-2-1-2-16,4 2 0 15,3 0-1-15,2 0 0 0,5-5-1 16,3-5 0-1,-1-15-1-15,17 8 0 0,-3-15 0 16,2-7 0-16,2-6-1 16,-3-4 0-16,1-1 1 15,1-3-1-15,-3-1-1 16,-2 4 1-16,-4 5-1 15,-1 5 2-15,-7 15 0 16,6-11 0-16,-6 11 1 16,0 11-1-16,0 2 2 15,2 1-2-15,4 0 2 16,4-4-2-16,5-3 1 15,6-4 0-15,3-6 0 16,6-6-1-16,6-6 0 16,1-5 1-16,4-5-1 15,1-3-1-15,-3 2 1 0,-1 1-1 16,-6 3 0-16,-5 6 0 15,-8 12 1-15,-8 8 0 16,-6 14 2-16,-6 7-1 16,-7 8 0-16,1 8 0 15,-1 3 1-15,2 2-3 16,6-1-3-16,0-18-17 15,19 10-16-15,-3-16-3 16,13-2 1-16,-2-19-2 16</inkml:trace>
  <inkml:trace contextRef="#ctx0" brushRef="#br0" timeOffset="125182.16">23839 5069 97 0,'5'-11'38'16,"18"16"1"-16,2 6-1 16,21 12-33-16,-1 7-1 15,11 10 1-15,0 5-1 16,0 9-1-16,-8 8-1 15,-8 2 0-15,-14 11-1 16,-15 2 0-16,-16 4 0 16,-16 2 0-16,-13-1-2 15,-12-5 0-15,-6 3-5 0,-12-24-21 16,13 4-12-16,-6-18-1 15,16-4 0-15,-1-19-1 16</inkml:trace>
  <inkml:trace contextRef="#ctx0" brushRef="#br0" timeOffset="125775.1939">20552 4825 77 0,'-47'-9'35'0,"-3"19"-2"16,-20 10 3-16,-6 35-33 15,-6 22 0-15,4 25 0 16,0 18 1-16,15 14 1 15,13 7 2-15,23 9-2 16,25-2-2-16,24-8-2 16,29-1-10-16,20-23-25 15,22-14-2-15,10-19 0 0,11-16-4 16</inkml:trace>
  <inkml:trace contextRef="#ctx0" brushRef="#br0" timeOffset="131598.527">3938 12256 32 0,'0'0'32'0,"3"-16"1"16,-3 16 0-16,0 0-13 15,-9 29-14-15,3-1 0 16,6 18-1-16,-4 5 0 15,4 15-1-15,5 6-2 16,-4 7-1-16,7 2 0 16,-2-9-4-16,12-1-22 15,-7-18-8-15,6-7-1 16,-8-22-1-16</inkml:trace>
  <inkml:trace contextRef="#ctx0" brushRef="#br0" timeOffset="131786.5377">3775 12732 77 0,'-21'-4'36'16,"8"-4"0"-16,13 8 0 16,7-11-33-16,20-3-1 15,9-6-1-15,10-4-2 16,14 3-16-16,-3-11-18 15,6 1-1-15,-3-11 0 16,-2 7-1-16</inkml:trace>
  <inkml:trace contextRef="#ctx0" brushRef="#br0" timeOffset="132183.5604">4466 12083 67 0,'2'11'37'0,"-10"1"0"16,1 15 1-16,-6-8-22 15,-5 18-13-15,5 10 0 16,2 10 0-16,-3 5 0 16,5 8 1-16,-5 4-2 15,6 0-1-15,1-6 1 16,2-5 0-16,4-10-2 15,4-8 1-15,3-17 0 16,5-13-1-16,4-15 1 16,4-9-1-16,4-13 1 15,-2-5-1-15,1-4 1 16,-4-1-1-16,-3 4 0 15,-1 6 0-15,-5 11 0 16,-9 11 0-16,14 10 0 0,-11 9 0 16,0 6-1-16,6 4 0 15,6 2-3-15,3-6 0 16,13 3-3-16,-2-19-5 15,22 5-26-15,-11-19-1 16,13 4 0-16,-13-15 2 16</inkml:trace>
  <inkml:trace contextRef="#ctx0" brushRef="#br0" timeOffset="132516.5795">4943 12688 71 0,'0'0'36'0,"11"24"-1"16,-2-21 0-16,17 4-29 0,-2-9-2 15,11-2 0-15,3-10 0 16,0-1-1-16,-2-7-1 16,-2-3 0-16,-7-2-1 15,-9 1 0-15,-9-2 0 16,-9 4-1-16,-10 5 1 15,-10 5 0-15,-8 10 1 16,-2 8-1-16,-2 9 0 16,-2 8 0-16,3 7 1 15,8 6-1-15,7 1 0 16,11 0 0-16,14-2-3 15,6-8-4-15,22 10-15 16,4-21-18-16,20 2 0 0,4-13-1 16,17 2 0-16</inkml:trace>
  <inkml:trace contextRef="#ctx0" brushRef="#br0" timeOffset="133033.609">6700 12513 72 0,'-8'-13'38'0,"-8"-6"0"15,2 9 2-15,-14 1-35 16,5 9 0-16,-6 4-2 15,2 9 0-15,-3 4 1 16,2 10-2-16,-2 4 0 16,7 3-1-16,4-2 1 15,12 1 0-15,4-5 0 16,10-7-1-16,9-10 0 15,11-8-1-15,7-10 1 16,9-12 0-16,4-5-1 16,-2-5 0-16,0-2 1 15,-2 4-1-15,-5-1 0 0,-9 7 0 16,-9 8 0-16,-7 6 0 15,-13 7 0-15,5 21 0 16,-9 5 0-16,-6 7 0 16,3 4 0-16,3 1-1 15,2 0 0-15,5-7-2 16,17-5-5-16,3-33-22 15,23-1-10-15,-1-28 0 16,17-8-1-16</inkml:trace>
  <inkml:trace contextRef="#ctx0" brushRef="#br0" timeOffset="133228.6202">7424 11793 86 0,'-23'24'39'15,"8"28"-1"-15,-13 9 2 16,9 14-36-16,-6 5-2 15,6 8 0-15,5-4-3 16,3-3-2-16,6-4-3 16,-10-18-27-16,21-2-4 15,-11-20-1-15,13-3-2 16</inkml:trace>
  <inkml:trace contextRef="#ctx0" brushRef="#br0" timeOffset="134213.6765">7102 12340 82 0,'0'0'38'16,"11"-5"1"-16,16 9 0 16,3-8-35-16,13 1 0 15,5-5-1-15,6 1 0 16,5-1-1-16,2-2 0 15,1-1-1-15,-1 5 0 16,-14 0 0-16,-5 3 0 16,-8 3-1-16,-11 5 1 15,-23-5-1-15,5 21 1 16,-20 0-1-16,-11 8 1 15,-4 3-1-15,1 8-1 16,-3 1 2-16,5 4-2 16,7-2 1-16,9-2 0 15,10-6 0-15,10-10-1 0,12-10 2 16,11-10-1-16,8-12 0 15,6-12 0-15,0-8 0 16,3-11 0-16,-3-7 0 16,-5-6 1-16,-9 1 0 15,-9-2 0-15,-10 6-1 16,-6 8 1-16,-7 4-1 15,-6 10 1-15,-2 9 0 16,8 15-2-16,-18-7 1 16,18 7 0-16,-7 13 0 15,7-13 0-15,17 18 0 16,-1-10 0-16,6-2 0 0,7-2 1 15,1 0-1-15,1-2 0 16,-4 4 0-16,-2-1 0 16,-6 4 1-16,-5 1-1 15,-6 5 0-15,-8 5 1 16,-8-1-1-16,-6 5 0 15,-1 3 0-15,0 1-1 16,-3-3 2-16,4-2-2 16,0-3 1-16,7-8-2 15,7-12 2-15,0 0-1 16,21-4 2-16,-1-14 0 15,3-6-1-15,1-5 1 16,4-3 0-16,-4-3 0 16,0 2-1-16,-6 1 1 15,-1 6-1-15,-5 6 0 0,-4 3 0 16,-8 17 1-16,0 0-1 15,0 0 0-15,0 0 0 16,7 26 1-16,-7-9-1 16,0 2 1-16,3 0-1 15,3-4 0-15,7-4 0 16,5-7 0-16,9-5 1 15,8-8-1-15,3-5 1 16,1-6-1-16,8-5 0 16,-4-3 0-16,0 5 1 15,-11-1-2-15,-5 7 1 16,-7 4 0-16,-10 10 1 15,-10 3-1-15,1 19-1 16,-10 3 1-16,-2 7-1 0,-2 3 1 16,4 7-3-16,-1-2-1 15,5 0-2-15,5-13-4 16,14 8-5-16,-14-32-11 15,34 11-15-15,-12-25 1 16,12-3-1-16,-1-13 4 16</inkml:trace>
  <inkml:trace contextRef="#ctx0" brushRef="#br0" timeOffset="134386.6864">8946 12103 81 0,'0'0'40'16,"-8"28"-1"-16,-2 14 0 15,-11 0-32-15,4 14-2 0,1-1-1 16,0 0-3-16,4-7 0 15,5-8-3-15,7-8-3 16,0-32-26-16,11 11-9 16,0-32-1-16,15-4 1 15</inkml:trace>
  <inkml:trace contextRef="#ctx0" brushRef="#br0" timeOffset="134520.6941">8992 11771 91 0,'-19'-5'36'0,"-2"15"-14"15,-3 0-20-15,0 9-39 16,14-4-1-16,15 9-1 16</inkml:trace>
  <inkml:trace contextRef="#ctx0" brushRef="#br0" timeOffset="134881.7148">9683 12099 49 0,'-14'-23'39'16,"0"15"0"-16,-15-4 1 16,-1 29-11-16,-14-4-20 15,2 17 0-15,-10 7-3 16,5 8 0-16,3 2-3 15,9 3-1-15,13-6-1 16,17-6 0-16,16-11-2 16,16-10-3-16,24 4-17 15,4-21-20-15,17 5 0 16,-2-13-2-16,13 5 1 15</inkml:trace>
  <inkml:trace contextRef="#ctx0" brushRef="#br0" timeOffset="135605.7562">10835 12009 69 0,'0'0'36'16,"0"0"0"-16,-12 4-1 15,5 8-31-15,-5 5 1 0,1 11 0 16,-5 3 0-1,5 12 0-15,-8-2 0 0,4 5-1 16,0-3-1-16,6-3 0 16,3-8-2-16,5-8 1 15,6-10-1-15,5-11 0 16,6-10 0-16,6-10-1 15,3-11 1-15,2-8-1 16,2-6 1-16,2-3-2 16,-6 1 2-16,-1 2-1 15,-5 8 0-15,-3 6 1 16,-4 12-1-16,-12 16 1 15,12 8-1-15,-9 14 1 16,-1 7-1-16,0 10 0 0,-2 4 1 16,5 2-1-1,3 5-2-15,6-7-3 0,7 4-9 16,-6-18-25-16,19-5-1 15,-3-19 0-15,12-6-1 16</inkml:trace>
  <inkml:trace contextRef="#ctx0" brushRef="#br0" timeOffset="136006.7791">11430 12041 86 0,'-13'-17'39'15,"13"17"-1"-15,-20 8 1 16,12 2-34-16,-7 5-2 15,3 12 0-15,-1 1 0 0,2 6 0 16,2 0-1-16,7 1 1 16,2-4-2-16,4-2 1 15,5-7-1-15,10-6 0 16,5-9 0-16,5-9-1 15,4-7 0-15,3-12 0 16,2-6 0-16,1-6-1 16,-3-4 1-16,-3-1 0 15,-6 2 1-15,-6 5-2 16,-5 5 2-16,-5 9-1 15,-11 17 0-15,0 0-1 16,-1 21 1-16,-6 8 1 16,-1 4-2-16,1 4 1 15,3 5-2-15,4-4 0 0,8-1-2 16,5-14-2-16,14 3-10 15,-5-22-24-15,21-2 0 16,-6-17-1-16,11 1 2 16</inkml:trace>
  <inkml:trace contextRef="#ctx0" brushRef="#br0" timeOffset="136542.8098">12162 12063 88 0,'-14'2'38'15,"5"17"1"-15,-13-5-5 16,1 13-29-16,2 2 0 15,0 5-1-15,1 0-1 16,7-2 0-16,-2-2-2 0,7-5 1 16,3-6-1-16,6-7 0 15,-3-12-1-15,16-2 0 16,-1-10 1-16,3-9-2 15,5-8 1-15,0-3-1 16,-2-6 2-16,1-2-2 16,-1 0 1-16,1 6-1 15,-5 3 1-15,-4 9 0 16,-3 9 0-16,-10 13 0 15,11 4 0-15,-9 9 0 16,-4 8 0-16,1 7 0 16,-2 0 0-16,2-1 0 15,2-3 0-15,4-4 1 16,5-7-1-16,7-11 0 15,6-10 0-15,4-10 0 0,11-8 1 16,0-5-1-16,1-4 1 16,-1 2-1-16,-3 1 0 15,-8 5 0-15,-5 10 0 16,-7 10 0-16,-15 7 0 15,3 18 0-15,-10 7 0 16,-3 5 0-16,1 4 0 16,-1 1 0-16,5 1-2 15,5-10-1-15,11 1-3 16,-11-27-13-16,42 9-20 15,-11-23-2-15,17-1 0 16,-7-18 1-16</inkml:trace>
  <inkml:trace contextRef="#ctx0" brushRef="#br0" timeOffset="137008.8364">13011 11560 93 0,'-21'12'40'0,"8"18"3"16,-8-3-2-16,11 12-37 15,1 2 0-15,1 10-1 16,2 3 0-16,4 3-2 16,0-3 0-16,2 0-2 15,-1-8 2-15,0-2-1 16,-1-11 1-16,2-5-1 15,-1-12 0-15,1-16 0 0,0 0 0 16,0 0 0-16,13-14 0 16,-3-5-1-16,1-1 1 15,3-2 0-15,5 0 0 16,-1-1-1-16,5 7 1 15,-1 2 0-15,0 5 0 16,1 7 0-16,-4 2 0 16,0 5 0-16,-7 8 0 15,-2 4 0-15,-9 5 0 16,-10 4 0-16,-2-1 0 15,-7 0 0-15,-10 3 0 16,-2-4-1-16,-3-4-1 16,2-9 0-16,6 0-5 15,1-20-6-15,24 9-14 0,-3-20-14 16,20 3 0-16,2-14-1 15,16 4 2-15</inkml:trace>
  <inkml:trace contextRef="#ctx0" brushRef="#br0" timeOffset="137352.8561">13245 12100 103 0,'-1'10'41'15,"1"-10"0"-15,14-4-10 16,4-10-28-16,11-3 0 15,4-6-1-15,5-2-1 16,-2-2 0-16,-3 0-1 0,-8 2 1 16,-5 1-1-16,-8-1 0 15,-12 8 1-15,-9 4-1 16,-9 8 1-16,-6 6 0 15,-5 8 0-15,-4 7 0 16,0 12 1-16,1 4-1 16,2 10 0-16,6 0 0 15,8 1-1-15,7-3 0 16,12-5-1-16,11-3-2 15,8-15-7-15,25 5-4 16,-3-24-11-16,23 6-16 16,-1-15-1-16,18 2-1 15,2-12 1-15</inkml:trace>
  <inkml:trace contextRef="#ctx0" brushRef="#br0" timeOffset="137893.887">13918 11907 77 0,'0'0'38'0,"0"-13"-4"16,5 23 0-16,-5-10-26 15,-5 31-2-15,-2-2-1 16,5 14 0-16,-6 0-1 15,-1 7 0-15,-2-2-1 16,3 1 0-16,1-10-2 16,2-6 1-16,2-12-1 15,3-21 0-15,10 6 0 16,3-21-1-16,5-10 1 15,4-9-1-15,-2-7 1 16,6-4-1-16,-4-5 1 0,1 2-2 16,-6 3 2-16,-1 7-1 15,-1 7 0-15,-5 5-1 16,6 12-2-16,2 2-1 15,13 16-9-15,-7-8-18 16,25 13-10-16,0-7 1 16,23 11-1-16</inkml:trace>
  <inkml:trace contextRef="#ctx0" brushRef="#br0" timeOffset="138381.915">15031 12026 56 0,'15'-22'36'16,"-2"5"-1"-16,-18-7-3 15,5 24-18-15,-16-27-5 16,5 21-2-16,-14 2-2 15,2 11 0-15,-4 3 0 16,4 11-1-16,-1 5-1 0,7 9 0 16,4 2 0-16,6 6-1 15,7-3 0-15,11-1 0 16,7-4-1-16,10-8-1 15,2-7 1-15,9-10-1 16,-1-8 1-16,2-11-1 16,-3-9 0-16,-6-5 0 15,-5-8 0-15,-11-1 0 16,-8-3 0-16,-6-2-1 15,-7 4-1-15,-6 1-2 16,4 12-1-16,-5-2-4 16,13 22-11-16,0-12-18 15,16 15-2-15,4-8 1 16,21 7 0-16</inkml:trace>
  <inkml:trace contextRef="#ctx0" brushRef="#br0" timeOffset="138644.93">15972 11467 62 0,'-33'-31'37'0,"-11"8"-1"15,5 24-1-15,-19 9-26 16,11 27 2-16,-8 14-2 15,9 23-3-15,-2 8 0 16,5 12-3-16,7 1 0 16,9-1-3-16,7-5-1 15,7-13-7-15,18-4-18 0,-5-27-12 16,16-9-1-16,-4-25-1 15,7-11 1-15</inkml:trace>
  <inkml:trace contextRef="#ctx0" brushRef="#br0" timeOffset="138803.9391">15453 11876 83 0,'-11'-16'43'16,"0"-1"-2"-16,22 15 0 16,3-11-25-16,20 11-13 15,11-2-4-15,10-5-4 16,20 13-20-16,-9-15-14 15,8 7-2-15,-10-4 0 16,6 5-1-16</inkml:trace>
  <inkml:trace contextRef="#ctx0" brushRef="#br0" timeOffset="139278.9663">16975 11709 66 0,'2'-18'36'15,"-4"-2"-13"-15,2 20 8 16,-15-3-24-16,10 20 2 15,-11 7-2-15,6 18-1 16,-8 3-1-16,11 15-3 16,-7 3 1-16,9 6-3 0,-1-3 2 15,6-2-3-15,3-1-4 16,-4-18-29-16,14-4 0 15,-11-17-2-15,11-5 0 16</inkml:trace>
  <inkml:trace contextRef="#ctx0" brushRef="#br0" timeOffset="139447.9759">16773 12080 90 0,'-26'-24'38'16,"12"10"0"-16,0-6-7 15,17 6-25-15,4-2-2 16,13 1-2-16,10 1-3 15,5-9-4-15,18 10-25 0,-6-14-7 16,10 7-1-16,-3-10-1 16</inkml:trace>
  <inkml:trace contextRef="#ctx0" brushRef="#br0" timeOffset="139846.9987">17481 11390 95 0,'-20'19'40'15,"-10"4"1"-15,7 19 0 16,-2-1-36-16,-2 12 1 16,-1 5-3-16,5 8-1 15,1-1 0-15,4 4 0 0,0-6-1 16,9-1-2-16,4-8 2 15,2-9-3-15,6-11 3 16,4-9-1-16,7-14 1 16,7-8-1-16,0-12 1 15,7-10-1-15,-1-5 0 16,4-5 1-16,0-1-1 15,-6 3 0-15,2 7 0 16,-8 7-1-16,-6 12 1 16,-6 13 0-16,-2 7-1 15,-5 11 0-15,0 6-2 16,3 2 0-16,2 2-3 15,4-11-3-15,13 6-7 0,-7-27-4 16,26 6-17-16,-10-21-2 16,11-1 0-16,-5-15 1 15</inkml:trace>
  <inkml:trace contextRef="#ctx0" brushRef="#br0" timeOffset="140181.0179">17832 11918 82 0,'0'0'39'0,"0"0"-1"16,0 0 2-16,25 22-32 15,-15-12-3-15,11 2-1 16,0-4-1-16,4-1 0 16,1-7-1-16,3-5-1 15,-5-5 0-15,1-5 0 0,-4-5-1 16,-6-4 0-16,-7-2 0 15,-8 0 0-15,-4-1 0 16,-11 5 2-16,-7 7-2 16,-6 12 0-16,-6 9 0 15,0 13 0-15,-2 11 1 16,2 12-1-16,6 7 1 15,7 2-4-15,10 2 2 16,13-9-4-16,20 0-7 16,5-25-7-16,33 5-20 15,3-22-1-15,21-1-2 16,6-18 0-16</inkml:trace>
  <inkml:trace contextRef="#ctx0" brushRef="#br1" timeOffset="145477.3208">18852 11515 42 0,'5'-14'31'0,"-5"14"1"16,13-8-1-16,-13 8-20 16,-8 23-1-16,-4 2-1 15,9 20 2-15,-9 4-4 16,4 18-3-16,-2 5 0 15,4 8-2-15,0 2 0 0,3-1-2 16,4-3-1-16,1-13-6 16,13-2-18-16,-8-22-8 15,9-9-1-15,-6-23-2 16</inkml:trace>
  <inkml:trace contextRef="#ctx0" brushRef="#br1" timeOffset="145808.3397">18750 11529 63 0,'-27'-30'37'0,"17"11"-1"16,8 1 1-16,19 16-21 15,8-7-9-15,18 9-3 16,15 2-2-16,14 7 1 0,3 5-2 15,5 8 1-15,-1 9-1 16,-9 10 2-16,-12 8-3 16,-14 6 0-16,-22 10 1 15,-16 9-2-15,-22 5 2 16,-19 7-1-16,-17-3 0 15,-12-3-2-15,-6-8 2 16,-2-10 0-16,6-12-1 16,10-19-1-16,18-14-2 15,10-22-7-15,28-7-24 16,7-20-1-16,23-1 0 15,4-10-2-15</inkml:trace>
  <inkml:trace contextRef="#ctx0" brushRef="#br1" timeOffset="146293.3675">19827 11899 68 0,'-15'-4'35'16,"-16"-2"1"-16,1 12-2 15,-19-3-23-15,5 13-3 16,-11 3-1-16,10 11-1 0,-2 1-2 15,7 9-1-15,9 1 0 16,10-1-1-16,12-1-1 16,12-3 0-16,15-8 0 15,11-5-1-15,9-13 1 16,9-10-1-16,9-11 0 15,0-11 1-15,-2-6-1 16,-1-4 0-16,-7-6 0 16,-8 1 1-16,-8 3-1 15,-8 7 0-15,-10 8 1 16,-12 19-1-16,0 0 1 15,-7 13-1-15,-7 14 0 16,-6 9 1-16,1 6-1 16,3 0-1-16,6 1-1 0,5-6 0 15,14-6-3-15,8-22-5 16,26-1-26-16,-3-21-1 15,17-1 1-15,-6-21-2 16</inkml:trace>
  <inkml:trace contextRef="#ctx0" brushRef="#br1" timeOffset="146664.3887">20329 11941 69 0,'0'0'36'16,"-16"-19"0"-16,16 19-3 16,-27 8-11-16,15 10-15 15,-2 3-2-15,5 9 0 16,-1 3-2-16,3 5 0 15,1 0 0-15,3 0-1 16,6-3 0-16,1-5-1 0,9-7 0 16,7-9 0-16,6-14-1 15,7-12 1-15,11-14-1 16,2-9 0-16,6-9 0 15,6-4 0-15,-1-3 1 16,-5 0-2-16,-7 10 2 16,-10 8-1-16,-6 11 0 15,-12 14 0-15,-17 8 0 16,2 23 0-16,-15 3 0 15,-2 12 0-15,-5 5-1 16,6 3-2-16,5 7 0 16,4-9-2-16,15 3-3 15,-1-23-12-15,27 7-17 16,-1-18 1-16,17 1 0 0,-1-22 1 15</inkml:trace>
  <inkml:trace contextRef="#ctx0" brushRef="#br1" timeOffset="147168.4175">21211 12022 97 0,'-6'-17'34'15,"-19"-7"-2"-15,2 24 0 16,-17-1-22-16,10 14-4 16,-4 7-1-16,3 12-2 15,5 2 0-15,6 4 0 16,7 0-1-16,12-3 0 15,7-7-1-15,14-4 0 16,4-14-1-16,13-12 0 16,4-11 0-16,5-11 0 0,1-6 0 15,-1-8 0-15,-1-2 0 16,-7-2 0-16,-7 6 1 15,-6 5-1-15,-11 14 0 16,-14 17 0-16,0 0 0 16,-9 36 0-16,-13 13 0 15,-4 19 1-15,-12 14-2 16,0 13 1-16,-2 3 0 15,-5 4-1-15,7-2 1 16,3-12-1-16,5-15 1 16,9-17-1-16,8-13 1 15,3-15 1-15,10-28-1 16,0 0 0-16,-2-14 0 15,4-17 1-15,-1-8-1 0,1-12 0 16,5-9 0-16,1-10 1 16,7-2 0-16,4 3-1 15,5-4 1-15,5 1-1 16,3 2-2-16,9 2-2 15,11 13-10-15,-11-10-20 16,14 17-5-16,-10-6-1 16,12 4-1-16</inkml:trace>
  <inkml:trace contextRef="#ctx0" brushRef="#br1" timeOffset="147573.4407">21894 11450 99 0,'0'0'41'0,"-19"4"-1"15,6 17 0-15,-8 0-34 16,-2 13 0-16,0 12-2 16,-1 10-2-16,-4 6 0 15,-1 10-1-15,1-2 1 16,0 3-1-16,6-7 0 15,6-6-3-15,7-13 2 16,5-7 0-16,10-16 0 16,7-17 0-16,10-13 0 15,10-16 0-15,0-9 0 16,5-7 0-16,4-3 0 15,-5-2 0-15,-2 5 1 16,-5 7-1-16,-6 10 0 0,-9 15 1 16,-15 6-1-16,10 28 0 15,-14 2 0-15,0 9 0 16,-1 5-2-16,5 0-2 15,7-2-1-15,2-19-7 16,22 7-16-16,-6-31-12 16,25-2 0-16,-2-26-2 15,16-2 3-15</inkml:trace>
  <inkml:trace contextRef="#ctx0" brushRef="#br1" timeOffset="147778.4524">22607 11453 88 0,'-38'42'40'15,"0"26"2"-15,-10 3-3 16,13 11-23-16,-10-2-13 16,13 1-3-16,6-2-1 15,8-13-6-15,13 3-8 16,-1-29-25-16,14-3 2 15,-5-25-1-15,8-4-1 16</inkml:trace>
  <inkml:trace contextRef="#ctx0" brushRef="#br1" timeOffset="147965.4631">22220 11858 96 0,'-11'2'41'0,"-2"-2"1"0,20 12-2 15,-7-12-26-15,31 0-11 16,10 0-2-16,10-1-2 15,8-2-2-15,2-5-3 16,10 14-16-16,-14-13-16 16,7 9-2-16,-14-4 0 15,4 5-2-15</inkml:trace>
  <inkml:trace contextRef="#ctx0" brushRef="#br1" timeOffset="148580.4983">22770 11882 104 0,'-23'9'39'0,"11"7"2"0,-9-10-4 15,18 7-33 1,3-13-1-16,6 17-1 0,9-12-1 16,8-5 0-16,6-5 0 15,7-4-1-15,3-5 1 16,-4-2-1-16,0-4 0 15,-6-2 0-15,-6-2 0 16,-5 1 2-16,-11-1-2 16,-7 3 3-16,-12 6-4 15,-5 6 4-15,-8 2-3 16,-4 14 2-16,-2 7-1 15,-4 7-4-15,4 4 4 16,6 6-3-16,8 3 3 16,12-2-3-16,10-2 3 0,14-6-3 15,10-6 3-15,10-4-1 16,9-6 1-16,6-6-1 15,4-7 0-15,0-1 0 16,-8-5 1-16,-5 1-2 16,-7 0 1-16,-6 1 0 15,-13 3 0-15,-19 6 0 16,5 10 0-16,-19 5 0 15,-6 10-1-15,-6 6 1 16,0 4 0-16,-2 6-1 16,2-3 1-16,6-2 0 15,5-9-1-15,6-4 1 16,8-13 0-16,1-10 0 15,15-12 1-15,-2-9-1 16,3-4 1-16,2-6 0 0,4-5-1 16,4-2 1-16,1 0-1 15,5 0 0-15,1 8 0 16,1 0-3-16,4 11-6 15,-4-4-4-15,7 19-8 16,-16-16-14-16,18 17-6 16,-11-10-1-16,11 5 0 15</inkml:trace>
  <inkml:trace contextRef="#ctx0" brushRef="#br1" timeOffset="149992.579">1462 13755 54 0,'0'0'35'0,"7"-20"-1"16,-7 20-6-16,0 0-19 15,0 0-2-15,-12 22 1 16,6 9-2-16,-12 5-1 16,4 15-3-16,-4 7 0 15,0 13 0-15,-3 4-1 16,2 1-1-16,4-3 1 15,4-5-2-15,4-15 1 16,3-14 1-16,8-18 0 16,-4-21 1-16,21-22-1 15,-2-20 0-15,2-14 1 16,1-16-2-16,-3-11 2 15,3-6 0-15,-8-3-1 0,1 4 0 16,-8 5 0-16,-4 13 0 16,-1 10 0-16,-2 16 1 15,0 14-2-15,0 30 1 16,0 0-1-16,21 29 0 15,-6 17 1-15,4 13 0 16,6 10-1-16,6 9-1 16,-1 1 1-16,8 0 0 15,2-7-1-15,1-10 1 16,2-10 0-16,-4-17 0 15,1-14 1-15,-6-14 0 16,-2-18 0-16,-7-14 0 16,-6-12 0-16,-5-10 0 0,-4-9 0 15,-5-5-1-15,-5-3-1 16,0-2-1-16,1 9-3 15,-2 0-6-15,10 24-5 16,-17-5-9-16,22 27-10 16,-12-3-3-16,12 20-1 15,-14-6 1-15</inkml:trace>
  <inkml:trace contextRef="#ctx0" brushRef="#br1" timeOffset="150383.6014">2335 13810 73 0,'-3'13'39'0,"-7"1"-3"0,7 18 2 16,-13-1-28-16,5 11-6 15,1 1 0-15,0 6-1 16,2-1 0-16,7-3-1 15,5-9 0-15,11-12-1 16,7-11 1-16,7-15-1 16,8-15 0-16,6-9 0 15,2-9 0-15,1-6 0 16,-5-3 1-16,-5 1-1 15,-7 5 0-15,-10 7 0 16,-5 7 0-16,-8 10 0 16,-6 14 0-16,0 0-2 15,-5 23 0-15,1-1-1 16,1 10 1-16,2 4-3 0,6 4 0 15,1-2-3-15,11 6-7 16,-4-23-6-16,21 9-6 16,-8-28-7-16,17 1-8 15,-5-22 1-15</inkml:trace>
  <inkml:trace contextRef="#ctx0" brushRef="#br1" timeOffset="150601.6139">3051 13874 88 0,'-33'30'38'16,"14"9"1"-16,-4-9-2 16,12 4-33-16,9-8-1 15,11-10-2-15,14-10 0 0,12-18-4 16,22-12-1-16,7-15-2 15,19-2-17-15,-5-26-15 16,8 3 1-16,-14-15-2 16,5 6 1-16</inkml:trace>
  <inkml:trace contextRef="#ctx0" brushRef="#br1" timeOffset="150781.6242">3623 13302 82 0,'-30'26'41'0,"8"24"-2"15,-7 3 1-15,14 12-34 16,-6 9-3-16,7 8 0 0,2 0-2 15,5 4-1 1,4-1-3-16,1-13-6 0,15 6-13 16,-13-29-16-16,12-4-1 15,-2-28-3-15,11-7 2 16</inkml:trace>
  <inkml:trace contextRef="#ctx0" brushRef="#br1" timeOffset="151201.6482">3754 13860 92 0,'0'0'38'0,"20"17"0"16,-6-19-10-16,11 3-25 16,4-6 0-16,13 1-1 15,4-8 0-15,2-3-2 16,-1-8 1-16,-4-1 0 15,-5-6-1-15,-5-1 0 16,-14-2 0-16,-14 5 0 16,-14 2 1-16,-10 7-1 15,-11 8 0-15,-6 12 1 16,-7 13 1-16,0 12-1 15,1 8 1-15,3 8 0 16,7 3-1-16,12 1 0 0,12-5-1 16,12-5-3-16,18-3-7 15,2-22-7-15,29 10-10 16,-15-28-8-16,26 6-4 15,-7-18-2-15,11 4 2 16</inkml:trace>
  <inkml:trace contextRef="#ctx0" brushRef="#br1" timeOffset="151667.6749">4441 13680 61 0,'-9'10'40'16,"-2"2"-2"-16,2 11 2 15,-12-2-19-15,6 13-16 16,-6 2-1-16,6 7-2 16,-2-4 1-16,6 5-2 15,8-8 1-15,8-4-2 16,11-14 1-16,8-8-1 15,9-14 1-15,6-11 1 16,3-9 0-16,2-9 0 16,-3-2 0-16,-4-5 0 15,-6 3-1-15,-8 4 1 0,-8 8-1 16,-7 4-1-16,-3 9 0 15,-5 12 0-15,0 0-1 16,0 25 0-16,0-1-3 16,0 1-2-16,18 12-6 15,-11-13-5-15,21 12-5 16,-12-27-11-16,25 6-8 15,-4-23-1-15,19 1 4 16</inkml:trace>
  <inkml:trace contextRef="#ctx0" brushRef="#br1" timeOffset="151960.6916">5258 13606 90 0,'-22'21'40'16,"-17"1"1"-16,19 15-6 15,-12-5-30-15,9 4 0 16,5-3-1-16,9-4-2 15,12-6 0-15,11-9-1 16,10-5 0-16,5-7 0 16,5-1-1-16,-3-1 0 15,-7 3 0-15,-2 5 0 16,-10 1-1-16,-12 10 1 15,-13 4-1-15,-5 1-1 16,-6 6-2-16,-7-7-4 16,8 8-5-16,-14-18-6 15,24 13-6-15,-18-26-10 16,31 0-6-16,-19 0 1 0</inkml:trace>
  <inkml:trace contextRef="#ctx0" brushRef="#br0" timeOffset="155389.8878">6526 13682 65 0,'5'-14'37'0,"-6"-4"-1"15,1 18-2-15,4-12-30 16,-4 12 0-16,3 24 0 15,-3 9 0-15,-4 7-2 16,2 12 0-16,-3 2-4 16,0-4-2-16,12 2-32 15,-7-26-1-15,13-5-3 16,-1-26 1-16</inkml:trace>
  <inkml:trace contextRef="#ctx0" brushRef="#br0" timeOffset="155554.8972">6589 13205 74 0,'-34'-5'38'0,"10"14"-3"16,1 4 1-16,10 4-39 15,27 9-26-15,1-10-7 16,17 1 0-16,1-5 0 15</inkml:trace>
  <inkml:trace contextRef="#ctx0" brushRef="#br0" timeOffset="155860.9147">7079 13450 69 0,'-6'20'39'16,"-13"-7"-2"-16,8 13-3 15,-11-11-29-15,7 7 1 0,-4-5-2 16,10 5 0-16,3-1-1 15,10 4-1-15,6-3-1 16,5 4 0-16,8-3 0 16,0 1-1-16,6-1 1 15,-3 1-1-15,-4-1 1 16,-8 0-1-16,-5 0 0 15,-9 2 1-15,-8-2-2 16,-4-3 0-16,-6-1 0 16,-5-9-3-16,4 6-5 15,-6-17-29-15,14 6-1 16,3-17-3-16,8 12 3 15</inkml:trace>
  <inkml:trace contextRef="#ctx0" brushRef="#br0" timeOffset="156495.951">8833 13229 70 0,'-28'-13'40'16,"-1"14"-2"-16,-13-4-1 15,2 14-30-15,-8 1-2 16,6 9 0-16,-1 6-2 15,6 6 0-15,5 0-1 16,6 3 1-16,13-3-2 16,8-4 1-16,14-7-1 15,9-7-1-15,12-14 1 0,11-13-1 16,10-13 1-16,10-12-1 15,5-12 1-15,3-5 0 16,4-4-1-16,-6 1 1 16,-6 12-1-16,-13 11 1 15,-12 21-1-15,-17 20 0 16,-18 22 0-16,-15 22-1 15,-15 19 0-15,-13 13 0 16,-3 10-1-16,-5 1-1 16,7-2-2-16,1-13-3 15,32 0-26-15,0-33-6 16,25-11 1-16,12-28-3 15</inkml:trace>
  <inkml:trace contextRef="#ctx0" brushRef="#br0" timeOffset="156779.9673">9493 13254 73 0,'-28'10'40'16,"-6"21"-1"-16,-10 4 2 15,12 20-35-15,-7 5-1 16,10 9 0-16,8 2-2 15,13-2 1-15,11-7-3 16,16-12 1-16,17-13-1 16,9-16 0-16,10-18 0 15,1-13-1-15,1-20 0 16,-5-10 1-16,-7-11-2 15,-11-7 0-15,-15-1-1 0,-12-6-2 16,-9 7-5-16,-24-11-20 16,8 19-11-16,-19 0 0 15,6 18-2-15</inkml:trace>
  <inkml:trace contextRef="#ctx0" brushRef="#br0" timeOffset="157246.994">10837 12469 48 0,'-19'-13'39'0,"-11"26"-1"16,-15 15 0-16,-10 37-14 16,-12 16-17-16,1 33 0 15,-8 17-2-15,6 14-2 16,6 8-1-16,15-1 0 15,14-10-2-15,21-19-2 16,25-20-4-16,16-37-27 16,37-14-6-16,17-29-1 15,22-13 0-15</inkml:trace>
  <inkml:trace contextRef="#ctx0" brushRef="#br0" timeOffset="158199.0484">11903 13039 92 0,'0'0'42'16,"0"0"-1"-16,16 20-3 15,-3-16-34-15,11 3-1 16,-1-3 0-16,6 0-1 16,-1-1-1-16,4 3 0 15,-4 0-1-15,-5 5 1 16,-8 4-1-16,-9 11 0 15,-12 5 0-15,-14 8-1 16,-6 10 2-16,-14 5-2 16,-3 5 1-16,-5 4 0 15,-2-1 0-15,6-8 0 16,8-4 0-16,12-7 0 15,14-17 0-15,15-9 0 0,15-12-2 16,12-18-4-16,25 5-10 16,-11-25-16-16,23 5-10 15,-5-13 1-15,11 3-2 16</inkml:trace>
  <inkml:trace contextRef="#ctx0" brushRef="#br0" timeOffset="158466.0637">12619 13282 101 0,'11'-10'42'16,"-10"-3"1"-16,13 16-2 16,1-6-41-16,6-3-2 15,7 6-3-15,-3-11-11 16,25 15-24-16,-10-8 0 15,17 7-2-15,-4-13 0 16</inkml:trace>
  <inkml:trace contextRef="#ctx0" brushRef="#br0" timeOffset="158934.0905">13385 12952 82 0,'0'0'40'0,"15"-15"-2"15,13 7 3-15,7-8-37 16,11 3-1-16,2-1 1 15,6 5-1-15,-7 7-1 0,-5 7 0 16,-12 8 0-16,-15 14-1 16,-16 9-1-16,-17 12 0 15,-16 5 0-15,-12 11 1 16,-6 4-1-16,-1 5 1 15,-2-3 0-15,11-2 0 16,10-8 0-16,16-10 0 16,18-12 0-16,21-15 0 15,19-12-2-15,21-19-1 16,17-3-5-16,3-24-8 15,25 9-14-15,-14-19-12 16,9 5-2-16,-14-4 0 16</inkml:trace>
  <inkml:trace contextRef="#ctx0" brushRef="#br0" timeOffset="161605.2432">11368 13142 39 0,'0'0'34'0,"-1"-28"-1"16,1 28-2-16,-8-30-7 15,7 18-12-15,-14-11-4 16,2 8-1-16,-9-6 0 16,2 7-3-16,-5 1 0 15,-6 8 0-15,-2 7-1 16,0 11 0-16,-1 8-1 0,0 10 0 15,4 7-1-15,5 3-1 16,6 0 0-16,10-2 1 16,8-7-1-16,14-6 0 15,10-11 1-15,14-13-1 16,11-10 1-16,10-6 0 15,3-4 0-15,-2-3 0 16,-4 2-1-16,-7 8 1 16,-11 7-1-16,-14 14 0 15,-22 16 1-15,-15 17-2 16,-16 14 1-16,-10 15 0 15,-13 9 0-15,-2 3 0 16,-1-2-1-16,4-5-1 16,20-6-6-16,-3-31-13 0,35-1-20 15,0-39 1-15,32 9-2 16,5-30 0-16</inkml:trace>
  <inkml:trace contextRef="#ctx0" brushRef="#br0" timeOffset="162206.2776">14225 12274 71 0,'-22'-13'37'0,"5"9"-2"16,17 18-2-16,12 4-28 15,20 19-1-15,10 13 0 16,11 14 0-16,2 9-1 15,3 17 0-15,-7 5 0 16,-10 8-1-16,-21 1 0 16,-15 4-1-16,-25-3 0 15,-18 2 1-15,-14-5-1 16,-9-6-1-16,-3-10-1 15,-2-12-2-15,14-4-14 16,0-27-21-16,19-8 0 0,5-29-2 16,28-6 1-16</inkml:trace>
  <inkml:trace contextRef="#ctx0" brushRef="#br0" timeOffset="162487.2937">14634 13605 85 0,'-4'25'38'0,"-6"-1"-1"15,3 14 2-15,-12 3-38 16,4 3-3-16,11 9-33 15,-8-12-1-15,10 4-2 16,1-15-1-16</inkml:trace>
  <inkml:trace contextRef="#ctx0" brushRef="#br0" timeOffset="163126.3303">15051 13168 68 0,'10'-11'37'16,"-5"-2"-2"-16,13 15-4 16,-18-2-24-16,-2 16-2 15,-6-1 0-15,-1 14-2 16,-9 2 0-16,7 9-1 15,-4 3 1-15,3 7-2 16,-2-5 0-16,13 1 0 0,6-8 0 16,7-7 0-16,13-10 0 15,10-9 0-15,6-17 0 16,4-10-1-16,5-14 0 15,5-7 1-15,-6-6-1 16,-3-1 0-16,-8-2 0 16,-6 3 1-16,-9 8-1 15,-6 6 1-15,-7 13 0 16,-10 15 0-16,0 0-1 15,1 14 1-15,-4 10-1 16,-2 9-1-16,2 4 2 16,0 4-2-16,5-3 2 0,2-3-2 15,8-8 2 1,3-5 0-16,5-14-1 0,3-10 1 15,2-13 0-15,4-13 0 16,-2-5 0-16,1-11-1 16,-3-5 1-16,-1-3-1 15,-4-1-1-15,0-2-1 16,-2 7-3-16,-6-8-7 15,16 18-12-15,-17-11-14 16,12 12-1-16,-4-7-1 16,15 14 2-16</inkml:trace>
  <inkml:trace contextRef="#ctx0" brushRef="#br0" timeOffset="163531.3534">16192 12641 80 0,'-11'18'39'0,"-5"-3"-1"16,2 15 0-16,-15 4-33 15,9 8-1-15,-6 7 0 16,4 8 0-16,-3 6-2 16,5 5 1-16,-2-3-1 15,8-1-1-15,-1-5 1 16,7-11-2-16,5-6 1 15,5-12-1-15,6-11 0 16,8-13 0-16,4-9 0 16,5-9 0-16,5-8 1 15,2-3 0-15,-2-2-1 16,0 0 1-16,-4 4-1 0,1 8 1 15,-10 11 0-15,-4 9-1 16,-8 12 0-16,-4 10-1 16,-2 9 1-16,-7 4-1 15,3 4 0-15,0-5-2 16,9-4 0-16,5-10-1 15,10-8-5-15,0-23-6 16,27 3-10-16,-13-30-6 16,19 4-7-16,-8-18 0 15,11 4 1-15</inkml:trace>
  <inkml:trace contextRef="#ctx0" brushRef="#br0" timeOffset="163697.3629">16670 13147 67 0,'0'0'38'16,"0"0"-1"-16,-10 15-11 0,-13-3 5 15,4 16-27-15,-1 6-1 16,7 2-1-16,-4 0-1 15,7 4-1-15,8-2-1 16,-2-13-7-16,18 11-11 16,-14-36-15-16,21 13-4 15,-4-25-1-15,12-2 0 16</inkml:trace>
  <inkml:trace contextRef="#ctx0" brushRef="#br0" timeOffset="163832.3706">16747 12861 77 0,'-19'-35'35'15,"6"16"-1"-15,0 8-14 16,13 11-48-16,-3 17-3 0,10-2-4 16,14 9 1-16</inkml:trace>
  <inkml:trace contextRef="#ctx0" brushRef="#br0" timeOffset="164080.3848">17100 13074 94 0,'-49'15'38'0,"9"14"3"16,-12-5-8-16,14 12-26 15,0-1-2-15,11 4-2 16,13-4-1-16,13-3-2 0,16-3 0 15,12-11-3-15,26-3-6 16,3-19-10-16,34 4-20 16,-2-20-1-16,16 0-2 15,-2-10 1-15</inkml:trace>
  <inkml:trace contextRef="#ctx0" brushRef="#br0" timeOffset="164627.4161">17591 12668 79 0,'0'0'39'0,"-7"28"-2"16,-2-14-3-16,6 21-28 15,-8 4-1-15,3 14 0 16,-11 6-1-16,3 8 0 0,-7 2-2 15,0 0 0-15,4-3 0 16,4-9-1-16,6-12 0 16,9-11-1-16,7-14 1 15,10-13-1-15,11-15 0 16,6-8 2-16,2-8-2 15,3-5 1-15,-1-3 0 16,-3 4 0-16,-6 4 0 16,-4 8 0-16,-5 11-1 15,-9 10 0-15,-2 12 1 16,-7 5-2-16,2 9-1 15,0-3-1-15,10 6-5 16,-2-13-7-16,24 10-8 16,-6-25-10-16,24 6-8 0,-2-15 0 15,20 0 1-15</inkml:trace>
  <inkml:trace contextRef="#ctx0" brushRef="#br0" timeOffset="164921.4329">18575 13097 76 0,'0'0'37'16,"3"11"-2"-16,5 10-3 0,-15-3-23 16,7 12-5-16,-4 5 0 15,1 5-1-15,0 4-1 16,3 3-1-16,0-1-3 15,0-11-8-15,15 1-25 16,-10-18-2-16,13-5-1 16,2-21 0-16</inkml:trace>
  <inkml:trace contextRef="#ctx0" brushRef="#br0" timeOffset="165078.4419">18714 12802 56 0,'-22'-2'29'15,"22"2"-27"-15,-14 16-1 16,14-16-16-16,24 14-19 16</inkml:trace>
  <inkml:trace contextRef="#ctx0" brushRef="#br0" timeOffset="165395.46">19208 13004 58 0,'-18'21'39'16,"-16"-5"-2"-16,1 8 2 15,-15-4-18-15,10 10-13 16,-8-5-3-16,13 6-2 0,5-4 0 16,14-2-2-16,14-4 0 15,16-5-1-15,11-6 1 16,9-3-2-16,7-2 2 15,3-3-2-15,-6 1 2 16,-3 1-1-16,-13 3 1 16,-10 3-1-16,-14 3 0 15,-9 4 0-15,-12 7-1 16,-10 0-1-16,-4 5-3 15,-7-9-6-15,14 17-12 16,-13-19-15-16,16 7 0 16,2-18-2-16,23-7 1 15</inkml:trace>
  <inkml:trace contextRef="#ctx0" brushRef="#br0" timeOffset="165798.4831">20230 12912 76 0,'24'-34'36'0,"-7"-6"-7"15,5 20 1-15,-19-2-21 16,-3 22-1-16,11 7-2 16,-11 21-2-16,-7 15 0 15,-3 13-1-15,-5 15-1 16,-2 10-1-16,-3 6-1 15,-1 4 0-15,3-4-1 16,-2-11-5-16,14 1-16 16,-4-25-15-16,12-10 0 15,2-22-1-15,12-12 0 16</inkml:trace>
  <inkml:trace contextRef="#ctx0" brushRef="#br0" timeOffset="166311.5124">19971 12888 70 0,'-29'-19'39'0,"29"19"-1"16,-11-16 2-16,38 15-17 15,8-15-20-15,25-3 0 16,15-3-1-16,13 0 1 15,5 1-1-15,2 3 0 16,-7 3-1-16,-6 8 1 16,-14 8-1-16,-17 11 0 15,-18 8 0-15,-15 12 0 16,-13 9 1-16,-14 12-1 0,-9 4-1 15,-7 9 1-15,-2 4-1 16,-3-2 0-16,1-1 0 16,4-7 0-16,7-7 0 15,10-10 0-15,6-12 0 16,8-12 0-16,11-12 1 15,9-11-1-15,6-10 0 16,2-9 0-16,6-6 0 16,-3-3 1-16,-3-2 0 15,-3 3-1-15,-4 3 1 16,-8 10 0-16,-6 4-1 15,-13 14 1-15,0 0-1 16,6 22-1-16,-11 1-2 16,0 0-1-16,8 9-3 15,-3-9-6-15,19 11-3 0,-10-20-5 16,27 13-4-16,-13-24-7 15,24 4-7-15,-1-14 2 16,6-4 1-16</inkml:trace>
  <inkml:trace contextRef="#ctx0" brushRef="#br0" timeOffset="166964.5498">21347 13087 101 0,'-13'-5'39'16,"-17"1"2"-16,10 22-9 15,-18-3-27-15,4 16 0 16,2 6-3-16,2 8 1 15,6 1-2-15,12 3 1 0,8-4-1 16,11-3-1-16,14-6 1 16,7-13-1-16,15-9 0 15,7-13 0-15,7-9 0 16,0-10 0-16,1-10 0 15,-3-5-1-15,-7-7 0 16,-8-3 1-16,-9 0 0 16,-15 1 0-16,-8 6 0 15,-12 8 0-15,-11 6 1 16,-8 9 0-16,-5 10-1 15,-1 6 0-15,1 9 0 16,9 6 0-16,4-3-1 16,11 4 2-16,14-7-2 15,13-1 1-15,12-7 0 0,10-4 0 16,12-1 0-16,4-5 0 15,1 2 0-15,-5 2 1 16,-9 2-1-16,-8 4 0 16,-9 10 0-16,-15 2-1 15,-12 8 2-15,-12 6-2 16,-12 3 1-16,-8 1-1 15,5 3 1-15,-4-2 0 16,3-6 0-16,3-3 0 16,9-7 0-16,4-8 1 15,8-11-1-15,0 0 1 16,20-30-1-16,-1 4 1 15,4-4-1-15,2-10 0 16,2-2 0-16,2 0 2 0,0 2-2 16,-4 4 1-16,0 5-2 15,-8 6-1-15,3 10-3 16,-13-3-6-16,11 19-6 15,-21-11-4-15,15 19-6 16,-12-9-2-16,0 0-7 16,0 0-4-16,19 1 4 15</inkml:trace>
  <inkml:trace contextRef="#ctx0" brushRef="#br0" timeOffset="167215.5641">22255 13115 66 0,'0'0'37'0,"14"19"1"16,-14-19-7-16,8 35-3 16,-13-17-20-16,5 15-1 15,-5-3-2-15,0 7-2 16,-9-2-1-16,5 5-2 15,-2-2-2-15,-5-12-10 16,15 8-6-16,-11-25-8 16,19 2-12-16,-7-11-2 15,28-20-2-15,-7-8 3 16</inkml:trace>
  <inkml:trace contextRef="#ctx0" brushRef="#br0" timeOffset="167816.5985">22503 13102 91 0,'0'0'37'0,"0"29"1"15,-13-18-5-15,13 16-27 16,-9-1-1-16,3 8-1 16,-6-1-1-16,4 4-1 15,0-6 1-15,8 2-2 16,10-11 0-16,3-9-1 15,12-6 0-15,11-14 0 16,8-6 0-16,2-13 0 16,4-6 0-16,1-6 1 15,-6-7 0-15,0 1 0 0,-9 0 0 16,-3 5 0-16,-8 8 0 15,-8 9 0-15,-7 12-1 16,-10 10 1-16,4 16-2 16,-14 11 2-16,-4 9-2 15,-2 6 0-15,0 6-2 16,2-5-2-16,9 5-8 15,-7-19-6-15,27 9-7 16,-8-27-7-16,24 0-7 16,-1-17 0-16,16-1 1 15</inkml:trace>
  <inkml:trace contextRef="#ctx0" brushRef="#br0" timeOffset="168376.6306">23318 13167 61 0,'0'0'37'16,"-18"11"1"-16,9 8 0 15,-9-12-15-15,11 19-16 16,-11 1-3-16,-3 9-1 16,-1 1 0-16,1 6-1 15,-4-6 0-15,7 0-1 16,2-6 1-16,3-8-1 15,10-13-1-15,3-10 0 16,17-11 0-16,3-10 0 16,2-8 0-16,1-4 0 15,-2-6 1-15,1-6 0 16,-1 3-1-16,-5 0 1 0,-1 6 0 15,-6 5 0-15,-3 8 0 16,-1 8 0-16,-5 15-1 16,0 0 1-16,1 16-1 15,-4 4-1-15,-1 4 1 16,4 0 0-16,0-5-1 15,6-2 1-15,6-5 0 16,6-10-1-16,11-10 1 16,3-5 1-16,8-7-1 15,5-4 2-15,1-7-1 16,2-1 0-16,-4-1 1 15,-3 4-1-15,-8 6 1 16,-8 8-2-16,-7 9 1 16,-18 6 0-16,9 22-2 15,-14 7 2-15,-8 9-2 0,3 4 0 16,-2 6-1-16,1-3-3 15,9 6-7-15,-8-15-3 16,21 5-4-16,-11-26-7 16,25 10-4-16,-11-19-10 15,17 0-2-15,2-14 4 16</inkml:trace>
  <inkml:trace contextRef="#ctx0" brushRef="#br0" timeOffset="168520.6388">24005 13379 109 0,'-15'-1'33'15,"-2"-4"-5"-15,2-6-7 16,15 11-45-16,-9-32-11 0,14 16-8 16,-1-9-2-16,4 0 2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3T21:57:51.81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2497 4959 71 0,'11'-4'32'16,"-11"4"0"-16,16 2-8 16,-16-2-20-16,0 0 0 15,0 0 1-15,2 13-1 16,-2-13 0-16,7 28 0 15,-2-4-1-15,1 14 0 16,-1 14 0-16,2 15-1 16,-7 19 2-16,-3 13-1 0,-8 12 0 15,-1 10 0-15,-5 3 0 16,5-3 0-16,0-7-1 15,4-10 0-15,8-14-3 16,5-13 3-16,7-13-2 16,5-11 1-16,2-11-1 15,2-10 1-15,-2-9-1 16,-3-8 1-16,-2-14-1 15,-5-12 0-15,-2-14 0 16,-1-18-1-16,-2-18 1 16,-2-21-1-16,-4-18 0 15,-2-17 1-15,-2-14-1 16,0-9 0-16,0-4 0 15,1 4 0-15,0 12 0 16,4 12 1-16,7 15 0 0,4 16-2 16,9 16 2-16,4 11 0 15,13 16-2-15,9 6 2 16,10 5-1-16,8 7 0 15,8 5 2-15,0 8-2 16,0 5 1-16,0 11 0 16,-10 10 1-16,-9 9-1 15,-19 15 2-15,-16 11-1 16,-20 10 1-16,-23 13-2 15,-14 8 2-15,-18 6-2 16,-13 0 2-16,-2 1-2 16,-1-5 3-16,6-8-2 15,7-15 1-15,18-12-1 16,17-15 1-16,19-12-2 0,22-13 0 15,19-8-1-15,15-10-2 16,20 1 2-16,8-1-1 16,4 7 2-16,2 7 0 15,-10 7 1-15,-11 15 1 16,-14 12 0-16,-23 11 1 15,-20 13-2-15,-23 10 2 16,-21 2-1-16,-19 4-2 16,-9 2 1-16,-15-5-1 15,-5-8 2-15,2-7-1 16,6-18 0-16,15-9-3 15,11-20-3-15,29-3-24 16,6-25-9-16,27-2 0 16,12-14-3-16,20-1 1 0</inkml:trace>
  <inkml:trace contextRef="#ctx0" brushRef="#br0" timeOffset="269.0154">3891 5614 83 0,'-10'-18'38'0,"10"18"-2"16,-16-8 2-16,7 19-25 15,-7 16-8-15,4 12-3 16,5 17 2-16,1 11-2 0,0 10 0 16,2 6-1-16,3 0 0 15,6-9-3-15,13 0-30 16,-4-25-4-16,10-12-1 15,-3-25-2-15</inkml:trace>
  <inkml:trace contextRef="#ctx0" brushRef="#br0" timeOffset="417.0239">3975 5113 99 0,'-41'-32'33'15,"2"13"-31"-15,3 17-3 16,2 10-36-16,8-8-2 15</inkml:trace>
  <inkml:trace contextRef="#ctx0" brushRef="#br0" timeOffset="1236.0707">1932 7234 92 0,'-22'-16'35'0,"-6"7"-2"16,-19-4 0-16,-1 13-29 16,-10 0 0-16,0 10 0 15,-3 5 0-15,1 7-1 16,-1 3 0-16,13 4-1 15,7 3 0-15,13 1-1 16,18-1 0-16,13-1-1 16,16 0 0-16,19-3 0 0,18 1 0 15,13-4 0-15,11 3 0 16,1 1 0-16,-1-2 0 15,-6 3 1-15,-12 3-1 16,-15 2 1-16,-20 6 0 16,-20 1-2-16,-18 0 1 15,-9-2-1-15,-20-5 1 16,-3-5-1-16,-4-9 1 15,-1-11-1-15,1-17 1 16,5-13 1-16,12-14-1 16,12-13 1-16,15-16-1 15,11-8 1-15,18-8-1 16,6-1 1-16,11 2-2 0,5 7-2 15,4 16-22-15,-12-1-12 16,1 19 2-16,-16 6-3 16,1 14-1-16</inkml:trace>
  <inkml:trace contextRef="#ctx0" brushRef="#br0" timeOffset="1770.1013">2250 7206 104 0,'9'-21'38'16,"6"7"0"-16,3-7-2 16,10-1-35-16,10 4-1 15,5 1 2-15,0 7-2 16,-4 7 2-16,-3 10-1 15,-7 8-1-15,-15 7 2 16,-5 8-2-16,-18 5 1 16,-6 5 0-16,-7-1 0 15,-2 3-1-15,4-5 1 16,1-2-1-16,10-6 0 15,9-6 0-15,19-4 0 16,10-7 0-16,8-3 0 0,10-4 0 16,3 1 0-16,1 2 1 15,-8 3 0-15,-5 8 0 16,-15 2 0-16,-9 8 0 15,-18 8 0-15,-13 0 0 16,-14 4 0-16,-8 4-1 16,-9-3 1-16,-6-2-2 15,0-3 0-15,3-8-1 16,7-3-4-16,-3-13-31 15,20 1-1-15,0-27-1 16,13 0 0-16</inkml:trace>
  <inkml:trace contextRef="#ctx0" brushRef="#br0" timeOffset="2538.1452">802 4108 61 0,'0'0'37'0,"-13"-6"-2"15,13 6 0-15,0-15-19 16,10 9-9-16,0-8-3 16,14 3-1-16,2-3 0 15,10-1 0-15,4 0-1 16,5 4 1-16,-4 3-1 15,0 6 0-15,-7 6 0 16,-9 10-1-16,-10 10 0 16,-11 7 0-16,-15 9 0 15,-6 7-1-15,-11 8 1 16,-4 4-1-16,-4 0 0 0,4-2 0 15,2-8 0-15,8-2 0 16,12-13 0-16,11-9 0 16,16-13 0-16,13-14-3 15,19-3-10-15,-3-24-24 16,25-1 0-16,0-16 0 15,9 3-2-15</inkml:trace>
  <inkml:trace contextRef="#ctx0" brushRef="#br0" timeOffset="2860.1636">1555 4081 101 0,'-36'24'37'0,"-11"-5"1"16,13 9 0-16,-8 1-35 15,14 4-1-15,7 2 1 16,8 0-1-16,6 2 0 16,16-6-2-16,10 1 1 15,8-5-1-15,10-9 1 16,9-4-1-16,3-12 0 15,3-10 1-15,-1-10 0 16,-5-6 0-16,-6-11 0 16,-13-5-1-16,-10-8 1 15,-14 0 1-15,-12 1-2 16,-11-2 0-16,-8 10-1 15,-9 7 1-15,4 12-3 16,-4 6-1-16,11 25-6 0,-5-7-27 16,26 16-3-16,3-4 1 15,20 9-2-15</inkml:trace>
  <inkml:trace contextRef="#ctx0" brushRef="#br0" timeOffset="3311.1894">2372 3856 101 0,'-35'4'39'15,"-13"1"-1"-15,5 20 1 0,-7 2-35 16,4 14 0-16,0-1-2 16,12 6 0-16,6-2-1 15,13-3 1-15,10-9 0 16,23-9-2-16,9-13 1 15,12-15 0-15,13-13 1 16,8-7 0-16,0-12 0 16,2-4-1-16,-6-3 0 15,-8 5 1-15,-9 1 0 16,-10 13-1-16,-13 8 0 15,-16 17-1-15,-2 12 1 16,-16 23-1-16,-14 17 0 16,-5 16-1-16,-4 11 0 15,-7 15 0-15,5 5 0 0,-3-6-2 16,15 3-4-16,-5-24-9 15,26 5-8-15,-9-32-14 16,21-4-2-16,0-25-3 16,19-5 2-16</inkml:trace>
  <inkml:trace contextRef="#ctx0" brushRef="#br0" timeOffset="4731.2706">5017 5800 86 0,'-15'14'34'0,"15"-14"-1"16,-8 14-5-16,8-14-22 16,-12 5-1-16,12-5 0 15,0 0-2-15,0 0-1 16,0 0 0-16,19 4 0 15,-2-3-1-15,8-2 1 0,7 0-1 16,5-2 0-16,14-2 1 16,7-3-1-16,12 0 0 15,6-4 0-15,6 0 0 16,9-1-1-16,3 0 1 15,2 1-3-15,5-1 3 16,-2 1-3-16,-6 4 3 16,-3 0-3-16,-10 6 3 15,-9-2-3-15,-6 6 2 16,-12 1 2-16,-11 1-2 15,-8 0-1-15,-11 1 1 16,-9-2 2-16,-4 0-3 16,-10-3 2-16,0 0 0 15,0 0-3-15,5-13 3 0,-11 2 0 16,6 11-2-16,-23-25-1 15,9 8 1-15,-9-3 2 16,-6 1-3-16,-8-3 3 16,-7 0-3-16,-8 1 3 15,-7-4-1-15,-5 3 1 16,-1 0 0-16,-4 0 0 15,4 0 0-15,3 2 0 16,8 2 0-16,6 2-1 16,10 3 1-16,6 3 0 15,11 3-1-15,8 3 1 16,13 4-1-16,0 0 0 15,17 4 0-15,9 0 0 16,11 2 0-16,6 2 0 0,12-1 0 16,8 4 0-16,8-1 0 15,4 4 0-15,-1 1 0 16,-1 6 0-16,-3-1 0 15,-6 6 0-15,-9 7 0 16,-4 1 0-16,-12 0 1 16,-11 3 1-16,-9 1 0 15,-12-2 0-15,-10 1-1 16,-11-2 1-16,-9-1 0 15,-14 2 0-15,-12-1-2 16,-12 0 0-16,-5 2 1 16,-2 0-1-16,-1-5 0 15,6-1 0-15,8-8 0 0,12-3 0 16,13-6 0-1,16-6-1-15,14-8-3 0,19 4-9 16,-4-21-13-16,23 11-13 16,-9-12-1-16,14 6-1 15,-7-8 0-15</inkml:trace>
  <inkml:trace contextRef="#ctx0" brushRef="#br0" timeOffset="7259.4153">8601 4369 77 0,'0'0'36'0,"3"-14"-1"15,-3 14 0-15,0 0-42 16,0 0-26-16,12 11-2 15,-12 0-1-15,3 10 1 0</inkml:trace>
  <inkml:trace contextRef="#ctx0" brushRef="#br0" timeOffset="7431.4251">8673 4902 83 0,'0'23'38'0,"2"1"-3"16,-4-2-5-16,-13-1-65 15,11 7 0-15,-1-5-2 16,5 11 1-16</inkml:trace>
  <inkml:trace contextRef="#ctx0" brushRef="#br0" timeOffset="7598.4346">8711 5656 86 0,'3'46'38'15,"2"2"-1"-15,-7-9 0 16,-1 1-38-16,-1 7-7 15,-3-12-27-15,4 0 0 16,-6-9-2-16,3 1 1 16</inkml:trace>
  <inkml:trace contextRef="#ctx0" brushRef="#br0" timeOffset="7750.4433">8790 6325 95 0,'7'36'37'16,"-9"-6"-1"-16,-1-1-3 15,-2-3-68-15,-9-1 1 16,4 0-2-16,-10-6-1 16</inkml:trace>
  <inkml:trace contextRef="#ctx0" brushRef="#br0" timeOffset="7929.4536">8668 6834 96 0,'-6'23'36'0,"-8"-7"-2"16,5-5-5-16,7 1-62 16,2-12-2-16,0 0 0 15,0 0-1-15</inkml:trace>
  <inkml:trace contextRef="#ctx0" brushRef="#br0" timeOffset="8098.4632">8896 6868 99 0,'7'14'37'15,"-2"8"2"-15,-10-7-3 16,5 0-34-16,-8-5-3 16,8-10-6-16,0 0-28 0,0 0-2 15,17 8 1-15,-7-15-3 16</inkml:trace>
  <inkml:trace contextRef="#ctx0" brushRef="#br0" timeOffset="8259.4725">9405 7038 92 0,'18'15'34'0,"2"-2"1"16,-7-3-2-16,-13-10-37 15,28 2-30-15,-12-5 0 16,3-3 1-16,3-2-2 15</inkml:trace>
  <inkml:trace contextRef="#ctx0" brushRef="#br0" timeOffset="8433.4824">10208 6914 94 0,'40'-2'36'16,"-5"8"-1"-16,-13-4 0 15,-4 1-35-15,-7 9-10 16,-11-12-24-16,20 8 0 15,-20-8-1-15,19 2-1 16</inkml:trace>
  <inkml:trace contextRef="#ctx0" brushRef="#br0" timeOffset="8604.4922">11011 6868 95 0,'34'6'34'0,"-5"2"0"16,-8-9 0-16,-5-4-38 15,8 1-30-15,-6-6 1 16,3 2-1-16,-2-6-2 16</inkml:trace>
  <inkml:trace contextRef="#ctx0" brushRef="#br0" timeOffset="8778.5021">11761 6819 95 0,'23'12'36'0,"-9"-6"-1"15,0 1 0-15,-14-7-37 16,0 0-29-16,20-10-3 16,-8-3 0-16,6-1-2 15</inkml:trace>
  <inkml:trace contextRef="#ctx0" brushRef="#br0" timeOffset="8958.5124">12046 6866 107 0,'1'22'38'16,"-1"-22"1"-16,-10 11-3 16,10-11-43-16,-14-18-28 15,24-3-3-15,1-16 2 16,6-3-3-16</inkml:trace>
  <inkml:trace contextRef="#ctx0" brushRef="#br0" timeOffset="9123.5219">12246 6174 99 0,'-12'-1'38'16,"-10"-8"0"-16,7 3-3 0,-4 5-43 15,2-25-28-15,17-3-1 16,0-11 1-16,9-5-2 15</inkml:trace>
  <inkml:trace contextRef="#ctx0" brushRef="#br0" timeOffset="9304.5322">12266 5431 71 0,'-5'-23'33'0,"-5"-1"3"16,8 7 1-16,-9-12-31 15,9 8-2-15,-3-7-1 16,8-3-1-16,1 3-6 15,0-15-30-15,11 2-1 0,-6-13-1 16,5 5-1-16</inkml:trace>
  <inkml:trace contextRef="#ctx0" brushRef="#br0" timeOffset="9470.5417">12380 4548 87 0,'-21'-16'38'0,"8"14"-1"16,-6-10 1-16,6 6-38 15,1-4-6-15,-2-15-30 16,14 3-1-16,-1-12 1 16,3 2-3-16</inkml:trace>
  <inkml:trace contextRef="#ctx0" brushRef="#br0" timeOffset="9626.5506">12289 4089 92 0,'-25'0'37'16,"12"5"0"-16,-6-12-1 15,8 2-40-15,11 5-30 16,-8-26-2-16,11 8 0 16,-3-9-3-16</inkml:trace>
  <inkml:trace contextRef="#ctx0" brushRef="#br0" timeOffset="9785.5597">12162 3759 100 0,'-28'9'38'15,"-3"-6"-4"-15,-3-1-33 16,11-2-39-16,-1-10 1 16,9 2-2-16</inkml:trace>
  <inkml:trace contextRef="#ctx0" brushRef="#br0" timeOffset="9957.5696">11528 3779 78 0,'-37'17'40'0,"-3"-13"-3"16,9-3-8-16,6-1-48 16,-5-13-17-16,14 7-2 15,-9-10-1-15</inkml:trace>
  <inkml:trace contextRef="#ctx0" brushRef="#br0" timeOffset="10122.579">10710 3805 92 0,'-44'15'39'0,"-3"-9"-2"16,6-1-5-16,8 7-62 15,-8-21-7-15,16 7-1 16,-11-13-1-16</inkml:trace>
  <inkml:trace contextRef="#ctx0" brushRef="#br0" timeOffset="10288.5885">9757 3931 97 0,'-43'21'39'16,"-2"-14"-2"-16,9-3-7 15,5 4-65-15,2-14-3 16,13 6 1-16,-5-10-2 15</inkml:trace>
  <inkml:trace contextRef="#ctx0" brushRef="#br0" timeOffset="10453.5979">9091 4033 94 0,'-36'6'37'15,"13"4"-3"-15,3-5-29 16,-3-11-42-16,11 3 1 15,-2-7-2-15</inkml:trace>
  <inkml:trace contextRef="#ctx0" brushRef="#br0" timeOffset="10626.6078">8583 4140 88 0,'-10'0'36'0,"10"0"0"16,0 0-4-16,13-24-66 15,8 6-1-15,-7-2 0 16,2 2-2-16</inkml:trace>
  <inkml:trace contextRef="#ctx0" brushRef="#br0" timeOffset="13473.7707">14053 4865 66 0,'6'-13'35'15,"-6"0"-2"-15,0 13 3 16,0 0-32-16,0 0 0 16,-15 26 2-16,13 16-2 15,-7 12 1-15,0 17-3 16,0 14 1-16,-5 15-2 0,4 7 1 15,-4-1-1-15,4-1 0 16,-2-11-1-16,5-8-4 16,-3-21-30-16,14-11 0 15,-5-24 0-15,12-13-2 16</inkml:trace>
  <inkml:trace contextRef="#ctx0" brushRef="#br0" timeOffset="13709.7842">13662 5366 97 0,'-27'-2'39'0,"27"2"0"15,0 0-2-15,19 0-35 16,28-9 0-16,18-5 0 15,15-3-1-15,10-1-1 16,8 5-7-16,-10-8-28 16,7 17-3-16,-15-7-1 15,-2 15-1-15</inkml:trace>
  <inkml:trace contextRef="#ctx0" brushRef="#br0" timeOffset="22554.2901">18065 6845 65 0,'0'0'24'16,"8"19"0"-16,-7-8 0 15,-1-11-16-15,-12 17-2 16,12-17-1-16,-16 13 0 15,6-12 0-15,10-1 0 16,-18 0 0-16,18 0-1 16,-24-9 1-16,14 6 0 15,-9-9-1-15,5 4-1 0,-8-6 0 16,2 4-1-16,-4-4 0 15,2 1 0-15,-3-3-1 16,-4-1 1-16,1-5-1 16,-1-2-1-16,-2-2 1 15,1-4 0-15,-6-4 0 16,2-2-2-16,-2-3 2 15,1-2-2-15,-7 2 2 16,0-5-2-16,-1 3 1 16,0-2-1-16,-3-4 1 15,3 1 1-15,-1-3-1 16,1 0 1-16,5-4-1 15,0-3 1-15,-2 2-1 16,5-4 1-16,-5 3-2 0,5-3 3 16,-3-2-3-16,1 1 1 15,0-1 0-15,1-2-1 16,3-1 1-16,1 1-1 15,2-4 2-15,5-3-3 16,-2 1 2-16,4-3 1 16,1 3-2-16,3-2 1 15,4 2-1-15,3-1 2 16,1 2-2-16,2 1 2 15,4 3-2-15,5-1 2 16,7 0-1-16,6 3 0 16,4 1 1-16,5 2-1 15,7 2 0-15,5 5 1 16,1 2 0-16,-1 7 0 0,0 8 0 15,0 5-1-15,-4 9 1 16,-3 7 0-16,-3 7-1 16,1 6-1-16,-2 5 1 15,0 8-1-15,1 5 1 16,0 5-1-16,4 2 0 15,2 5 0-15,1 0 1 16,6 4-1-16,-3-2 1 16,2-2-1-16,-5 0 1 15,-2-2 0-15,-6 5 0 16,-8 0 0-16,-8 7-1 15,-9 3 2-15,-12 4-2 16,-8 7 2-16,-8 4 0 16,-8 4-1-16,-5-1 2 15,-6 1-2-15,0-3 2 0,1-4-2 16,3-8 1-16,4-6 0 15,4-9-1-15,8-6 0 16,5-11 0-16,3-4 0 16,3-4 0-16,5-1 0 15,-1-3 0-15,0 0 0 16,-1 1 1-16,1 1-1 15,0 2 0-15,3-4 0 16,-1 2 0-16,12-5 0 16,0 0 0-16,4-13 0 15,15-4 0-15,4-6 0 16,11-4 0-16,3-5 0 15,7-1 0-15,2-3 0 0,-2 5 0 16,-3 5 0-16,-3 8 0 16,-6 4 0-16,0 8 0 15,-9 5 0-15,-2 5 0 16,2 3 0-16,-1 3 0 15,0 0-1-15,1 3 1 16,5 0 0-16,-2-2 0 16,7 4 0-16,-2-3 0 15,0 2 0-15,2-1-1 16,-2-1 1-16,-2 2 0 15,-2 0 0-15,-3 2-1 16,-5 1 1-16,-4 0 0 16,-2 4 0-16,-7 3 0 15,-2 3 1-15,-4 4-1 0,-5 1 0 16,-8 8 0-16,-1-1 0 15,-2 9 0-15,-2 1 2 16,-7 2-2-16,0 0 1 16,-1-1 0-16,2-2 1 15,0-2-1-15,-2-3 0 16,1-7 1-16,2-4-4 15,-2-3 4-15,2-4-2 16,-1-4 0-16,-4-3 1 16,4-4-1-16,-5-3 0 15,2-4 1-15,-2-3-1 16,-2-1 0-16,2-2 1 15,1-2-1-15,3-2 0 16,0 0 0-16,4-2 0 0,8 2 0 16,-1-2-2-16,14 5-2 15,-17-14-4-15,17 14-12 16,-4-10-17-16,4 10 0 15,-3-21-1-15,6 10-1 16</inkml:trace>
  <inkml:trace contextRef="#ctx0" brushRef="#br0" timeOffset="24885.4234">7015 3193 93 0,'12'0'35'0,"-12"0"-1"16,0 0 1-16,0-17-32 15,0 17-5-15,13-1-6 0,-13 1-21 16,0 0-3-16,12 11-1 15,-6 8-1-15</inkml:trace>
  <inkml:trace contextRef="#ctx0" brushRef="#br0" timeOffset="25081.4346">7039 3491 43 0,'-5'18'30'0,"2"4"1"15,-4-8 1-15,7 5-18 16,0-19-3-16,-7 18-1 15,7-18-5-15,0 0-14 16,0 0-20-16,0 0-2 0,0 14-2 16,0-14 0-16</inkml:trace>
  <inkml:trace contextRef="#ctx0" brushRef="#br0" timeOffset="25224.4428">7000 3902 87 0,'-8'20'34'0,"-3"-9"-1"15,7 0-4-15,-1 0-59 16,5-11-3-16,-1 12 1 16,1-12-3-16</inkml:trace>
  <inkml:trace contextRef="#ctx0" brushRef="#br0" timeOffset="25398.4527">6954 4271 88 0,'-10'13'34'15,"-1"-12"0"-15,11-1-1 16,0 0-40-16,0 0-26 16,11-11-1-16,2-2-1 15,7 9 0-15</inkml:trace>
  <inkml:trace contextRef="#ctx0" brushRef="#br0" timeOffset="25565.4623">7155 4323 63 0,'1'22'35'0,"-1"-22"-1"15,-3 10-1-15,3-10-17 16,0 0-16-16,0 0-14 16,10-10-18-16,4 7-1 15,-1-5-1-15,11 5 0 16</inkml:trace>
  <inkml:trace contextRef="#ctx0" brushRef="#br0" timeOffset="25732.4718">7704 4278 55 0,'19'7'30'16,"-5"1"-3"0,-14-8-10-16,9 11-40 0,-9-11-5 15,0 0-1-15,20 4 0 16</inkml:trace>
  <inkml:trace contextRef="#ctx0" brushRef="#br0" timeOffset="25916.4824">8163 4263 74 0,'0'0'35'0,"0"0"-3"15,13-4 1-15,-10-7-34 0,15 7-13 16,-7-14-17-16,8 8-2 15,-4-5 1-15,3 7-1 16</inkml:trace>
  <inkml:trace contextRef="#ctx0" brushRef="#br0" timeOffset="26052.4902">8367 4169 81 0,'0'0'35'0,"6"-26"-1"15,-3 8-3-15,6-6-61 16,-9-11-1-16,5-2-1 15,-3-8-2-15</inkml:trace>
  <inkml:trace contextRef="#ctx0" brushRef="#br0" timeOffset="26369.5083">8532 2861 100 0,'-16'3'34'0,"-2"0"-24"16,4-11-9-16,2-4-36 15,4-9-2-15</inkml:trace>
  <inkml:trace contextRef="#ctx0" brushRef="#br0" timeOffset="26539.518">8363 2777 78 0,'-31'4'32'0,"0"2"-18"0,0-8-14 15,-1-2-20-15,1-9-14 16,8 4 0-16</inkml:trace>
  <inkml:trace contextRef="#ctx0" brushRef="#br0" timeOffset="26704.5274">7627 2773 94 0,'-31'10'34'16,"6"-10"-1"-16,10 0-4 15,15 0-51-15,-15-14-10 16,21 3-1-16,-5-11-1 16,7 5 0-16</inkml:trace>
  <inkml:trace contextRef="#ctx0" brushRef="#br0" timeOffset="26870.5369">7441 2733 88 0,'-18'5'32'16,"6"3"-3"-16,-2-8 1 15,0-7-33-15,14 7-6 16,-5-11-16-16,5 11-6 16,4-15-1-16,0 4 0 15</inkml:trace>
  <inkml:trace contextRef="#ctx0" brushRef="#br0" timeOffset="27051.5473">7242 2739 77 0,'-7'15'33'15,"-6"-14"1"-15,13-1-1 16,-14 3-27-16,14-3-3 16,0 0-8-16,-2-14-23 15,2 14-3-15,2-14-2 16,-2 14-2-16</inkml:trace>
  <inkml:trace contextRef="#ctx0" brushRef="#br0" timeOffset="27218.5568">7116 2904 106 0,'-21'22'37'0,"-7"-14"0"16,8 5-1-16,2-9-35 16,18-4-4-16,0 0-29 15,11-4-5-15,7 3 1 16,-18 1-2-16</inkml:trace>
  <inkml:trace contextRef="#ctx0" brushRef="#br0" timeOffset="28153.6103">6664 7105 73 0,'-6'-19'35'16,"6"19"1"-16,-7-10-2 16,7 10-22-16,0 0-13 0,0 0-23 15,0 0-9-15,0 0-1 16,0 0-1-16,6 12 0 15</inkml:trace>
  <inkml:trace contextRef="#ctx0" brushRef="#br0" timeOffset="28298.6186">6638 7343 72 0,'-4'21'33'0,"3"-1"-2"16,-3-7 0-16,4 0-28 16,4 1-9-16,-4-14-24 15,5 17-1-15,-5-17-1 16,13 20 0-16</inkml:trace>
  <inkml:trace contextRef="#ctx0" brushRef="#br0" timeOffset="28470.6285">6684 7734 78 0,'-3'13'33'16,"1"2"1"-16,2-15-2 16,-6 13-30-16,6-13-2 15,0 0-2-15,0 0-22 16,0 0-8-16,0 0 0 15,11 6-3-15</inkml:trace>
  <inkml:trace contextRef="#ctx0" brushRef="#br0" timeOffset="28651.6388">6637 8116 64 0,'-7'23'33'16,"-2"-5"-2"-16,2 0 1 15,0-6-28-15,7-12-4 16,-9 15-3-16,9-15-8 15,0 0-19-15,0 0-1 16,0 0-2-16,10-4 2 16</inkml:trace>
  <inkml:trace contextRef="#ctx0" brushRef="#br0" timeOffset="28846.65">6585 8424 85 0,'-15'14'36'16,"8"-3"-1"-16,-4-12 1 15,11 1-34-15,4-10-1 16,3-1-1-16,2 2-3 16,1-11-13-16,9 12-19 15,-2-3-1-15,6 10 0 16,-6-4 0-16</inkml:trace>
  <inkml:trace contextRef="#ctx0" brushRef="#br0" timeOffset="29011.6594">6962 8509 72 0,'10'7'33'0,"-10"-7"0"16,12 7 0-16,-12-7-32 16,11 1-1-16,-11-1-4 15,29-2-20-15,-13-4-8 16,8-1-1-16,2-1-1 15</inkml:trace>
  <inkml:trace contextRef="#ctx0" brushRef="#br0" timeOffset="29208.6707">7789 8341 82 0,'14'12'36'15,"-14"-12"-2"-15,4 18 1 0,-4-18-35 16,-12 12 0-16,12-12-2 15,0 0-8-15,18-13-24 16,-7 1-1-16,9 2 0 16,-3-3 1-16</inkml:trace>
  <inkml:trace contextRef="#ctx0" brushRef="#br0" timeOffset="29378.6804">8124 8356 92 0,'11'10'37'0,"-11"-10"-1"15,0 0 0-15,0 0-35 0,13-16-2 16,-3 15-6-16,-5-12-27 16,13 10-2-16,-6-5 0 15,5 6 0-15</inkml:trace>
  <inkml:trace contextRef="#ctx0" brushRef="#br0" timeOffset="29521.6886">8337 8313 57 0,'14'-16'34'16,"-14"2"0"-16,4 1-1 15,-4-7-13-15,0-5-27 16,7 6-26-16,-3-8 0 16,5 0-2-16,-4-7 2 15</inkml:trace>
  <inkml:trace contextRef="#ctx0" brushRef="#br0" timeOffset="29693.6984">8422 7535 91 0,'-13'-13'12'16,"-3"-7"-11"-16,5-5-1 15,-8-3-37-15,22 1 1 16</inkml:trace>
  <inkml:trace contextRef="#ctx0" brushRef="#br0" timeOffset="29873.7087">8368 7203 92 0,'0'0'35'16,"-20"-10"-3"-16,10-8-13 15,5-5-52-15,1-1 0 16,11-2-3-16,-2-6 1 15</inkml:trace>
  <inkml:trace contextRef="#ctx0" brushRef="#br0" timeOffset="30040.7183">8252 6816 93 0,'-14'4'35'0,"-1"-7"-2"15,15 3-6-15,-14-12-59 16,14 12-2-16,0-14 0 15,0 14-2-15</inkml:trace>
  <inkml:trace contextRef="#ctx0" brushRef="#br0" timeOffset="30207.7278">7712 6830 89 0,'-38'6'28'0,"11"5"-12"0,7-3-19 15,20-8-29-15,-13-2-2 16,13 2 1-16</inkml:trace>
  <inkml:trace contextRef="#ctx0" brushRef="#br0" timeOffset="30524.746">6808 6960 112 0,'-28'8'35'15,"14"-13"-27"-15,14-10-15 16,8-11-30-16,19-4-3 16</inkml:trace>
  <inkml:trace contextRef="#ctx0" brushRef="#br0" timeOffset="31890.8241">15257 6703 69 0,'0'0'36'0,"12"-7"-1"15,-12 7 0-15,0 0-16 16,0 0-18-16,0 0-6 16,0 25-8-16,0-25-16 0,2 19-5 15,0-4 0-15,4 6 3 16,-7-7 6-16</inkml:trace>
  <inkml:trace contextRef="#ctx0" brushRef="#br0" timeOffset="32071.8344">15250 7079 69 0,'0'11'34'0,"0"-11"0"16,-1 15 1-16,1-15-25 15,0 0-3-15,-4 11-5 16,4-11-6-16,7 17-21 15,-7-17-10-15,7 20 0 0,-7-7-1 16</inkml:trace>
  <inkml:trace contextRef="#ctx0" brushRef="#br0" timeOffset="32244.8443">15288 7269 39 0,'0'12'30'0,"-1"0"1"16,-6-2 1-16,0 6-14 16,-3-10-11-16,5 8-2 15,5-14-2-15,-13 16-1 16,13-16-2-16,0 0-14 15,0 14-17-15,0-14 0 16,18 12-2-16,-18-12 1 16</inkml:trace>
  <inkml:trace contextRef="#ctx0" brushRef="#br0" timeOffset="32402.8534">15236 7663 78 0,'-9'20'34'15,"2"2"-1"-15,0-8 1 16,7-3-34-16,0-11-2 15,14 6-9-15,3-2-22 16,-5-1 1-16,2 1-2 16,-14-4 0-16</inkml:trace>
  <inkml:trace contextRef="#ctx0" brushRef="#br0" timeOffset="32578.8634">15186 8033 75 0,'-9'24'33'16,"2"-9"1"-16,6-3-2 15,1-12-34-15,0 10-7 16,12-4-22-16,-12-6-1 16,15 4-2-16,-15-4 1 15</inkml:trace>
  <inkml:trace contextRef="#ctx0" brushRef="#br0" timeOffset="32761.8739">15137 8326 68 0,'-12'20'36'0,"-2"-8"-1"15,7 0 0-15,-4-8-22 16,11-4-12-16,0 0-1 16,1-9-2-16,14 4-3 15,-9-10-24-15,16 6-6 16,-4-5 0-16,6 9 1 15</inkml:trace>
  <inkml:trace contextRef="#ctx0" brushRef="#br0" timeOffset="32928.8835">15308 8454 87 0,'0'0'36'16,"0"0"0"-16,0 0-1 0,0 0-33 15,0 0-2-15,13-19-6 16,11 15-27-16,-5-7-2 15,11 4 0-15,-4-1-2 16</inkml:trace>
  <inkml:trace contextRef="#ctx0" brushRef="#br0" timeOffset="33297.9046">16216 8312 82 0,'0'0'36'16,"9"21"-1"-16,-9-21 2 15,0 0-31-15,14 5-4 16,0-8-1-16,6-3-1 16,-1-8-4-16,15 11-15 15,-9-11-16-15,4 6 2 16,-3-4-2-16,4 9-1 0</inkml:trace>
  <inkml:trace contextRef="#ctx0" brushRef="#br0" timeOffset="33463.9141">16670 8314 104 0,'20'5'36'16,"-20"-5"0"-16,19 3-7 16,-19-3-28-16,19-10-5 15,7 10-27-15,-9-9-4 16,13 4 0-16,-4-5-2 15</inkml:trace>
  <inkml:trace contextRef="#ctx0" brushRef="#br0" timeOffset="33641.9242">17171 8201 67 0,'0'0'36'16,"14"8"0"-16,-14-8 0 16,0 13-13-16,0-13-18 15,0 0-3-15,-12 10-1 16,12-10-2-16,7 15-14 15,-7-15-19-15,15-2 0 16,-15 2-2-16,22-13 0 16</inkml:trace>
  <inkml:trace contextRef="#ctx0" brushRef="#br0" timeOffset="33806.9337">17389 8104 82 0,'-19'-1'39'0,"6"3"-4"16,-8-7 2-16,10 5-22 16,-2-10-22-16,-4-7-28 15,17 2 0-15,-1-12-1 16,6 0-1-16</inkml:trace>
  <inkml:trace contextRef="#ctx0" brushRef="#br0" timeOffset="33972.9432">17341 7674 102 0,'0'0'37'0,"-19"-19"1"16,19 19-2-16,-18-26-33 16,12 12-3-16,5 3-5 15,-6-8-28-15,14 8-4 16,-9-9 1-16,11 4-2 15</inkml:trace>
  <inkml:trace contextRef="#ctx0" brushRef="#br0" timeOffset="34137.9526">17334 7248 105 0,'-9'-15'34'0,"-2"0"-5"0,-4-6-25 16,11-1-39-16,-4-8-1 15,10 0-2-15</inkml:trace>
  <inkml:trace contextRef="#ctx0" brushRef="#br0" timeOffset="34310.9625">17200 6745 79 0,'-20'-12'37'0,"8"1"-2"16,2-7-2-16,-3-5-31 15,13 3-37-15,-1-7 0 16,7 4-2-16,-3-4-1 0</inkml:trace>
  <inkml:trace contextRef="#ctx0" brushRef="#br0" timeOffset="34467.9715">17158 6433 94 0,'-24'5'34'16,"24"-5"0"-16,-14 0-6 15,-1-6-63-15,15 6 2 16,0 0-2-16,-3-14 0 16</inkml:trace>
  <inkml:trace contextRef="#ctx0" brushRef="#br0" timeOffset="34648.9818">16863 6518 94 0,'-14'5'37'16,"-3"-5"-1"-16,17 0 1 15,-17-1-36-15,10-9-15 16,7 10-21-16,0 0-1 16,2-11 1-16,-2 11-3 15</inkml:trace>
  <inkml:trace contextRef="#ctx0" brushRef="#br0" timeOffset="34791.99">16388 6584 108 0,'-42'2'36'15,"8"-1"-4"-15,11-2-31 16,-6-6-37-16,12 6 0 16,-3-5-2-16</inkml:trace>
  <inkml:trace contextRef="#ctx0" brushRef="#br0" timeOffset="34956.9995">15927 6656 103 0,'-27'1'36'0,"6"1"0"15,0-2-3-15,4-11-45 16,5 12-24-16,0-7 1 16,12 6-1-16,-16-5 0 15</inkml:trace>
  <inkml:trace contextRef="#ctx0" brushRef="#br0" timeOffset="35137.0098">15595 6692 70 0,'-23'8'29'0,"-4"-5"-2"16,5 2-1-16,0-6-31 16,13 2-3-16,-2-12-4 15,11 11-15-15,-4-19-1 0,4 3 1 16,5 3 0-16</inkml:trace>
  <inkml:trace contextRef="#ctx0" brushRef="#br0" timeOffset="36044.0616">14856 2335 89 0,'0'0'38'0,"-11"-7"-2"16,11 7 1-16,-13-6-37 15,13 6-1-15,0 0-5 16,0 0-22-16,6 15-7 16,-5-5-1-16,6 15 0 15</inkml:trace>
  <inkml:trace contextRef="#ctx0" brushRef="#br0" timeOffset="36219.0716">14823 2796 71 0,'-7'27'34'0,"4"-1"-3"16,-2-9 1-16,9-2-28 15,-4-15-2-15,5 17-1 16,-5-17-3-16,0 0-19 16,18 13-10-16,-18-13-1 15,12 10-1-15,-12-10 0 16</inkml:trace>
  <inkml:trace contextRef="#ctx0" brushRef="#br0" timeOffset="36391.0815">14862 3323 90 0,'-1'26'36'16,"-4"-14"-2"-16,3 6 1 0,2-18-34 16,-2 15-2-16,2-15-4 15,0 0-26-15,0 0-3 16,11 5 0-16,-11-5-2 15</inkml:trace>
  <inkml:trace contextRef="#ctx0" brushRef="#br0" timeOffset="36565.0914">14863 3676 72 0,'0'26'34'0,"-4"-4"-2"16,1-1 1-16,1-4-30 15,2 2-2-15,-2 0-1 16,-2-9-13-16,4 11-18 0,-1-5-1 15,1 6-1-15,-2-8 0 16</inkml:trace>
  <inkml:trace contextRef="#ctx0" brushRef="#br0" timeOffset="36753.1022">14845 4024 85 0,'0'0'34'0,"-8"11"1"16,8-11-1-16,0 0-32 15,0 0-2-15,0 0-2 16,13 1-5-16,-13-1-23 16,31-12-3-16,-9 3-2 15,9 6 2-15</inkml:trace>
  <inkml:trace contextRef="#ctx0" brushRef="#br0" timeOffset="36940.1129">15324 4064 89 0,'15'22'36'0,"-15"-22"-1"15,10 10 1-15,-10-10-33 16,0 0-2-16,15-5-1 16,-6 2-3-16,9 5-2 15,-8-12-9-15,14 14-19 16,-10-5-2-16,9 8 0 15,-7-7 1-15</inkml:trace>
  <inkml:trace contextRef="#ctx0" brushRef="#br0" timeOffset="37137.1242">15818 3998 79 0,'0'0'37'0,"21"7"0"16,-21-7-1-16,4 10-20 15,-4-10-13-15,0 0-2 16,0 0-1-16,0 0-3 15,25-9-6-15,-14-9-14 16,15 14-12-16,-7-11 1 16,13 9 0-16,-13-7-1 15</inkml:trace>
  <inkml:trace contextRef="#ctx0" brushRef="#br0" timeOffset="37285.1326">16125 3952 99 0,'17'6'34'0,"-17"-6"-5"15,17-3 1-15,-17 3-26 16,22-9-1-16,0 3-5 15,-2-4-4-15,13 10-26 16,-8-8-1-16,8 8-1 16,-7-4-3-16</inkml:trace>
  <inkml:trace contextRef="#ctx0" brushRef="#br0" timeOffset="37473.1434">16553 3918 115 0,'0'0'38'15,"-11"4"0"-15,11-4-11 16,0 0-27-16,0 0-1 16,0 0-7-16,0 0-26 15,11-7-2-15,-8-7 0 16,8 6-2-16</inkml:trace>
  <inkml:trace contextRef="#ctx0" brushRef="#br0" timeOffset="37646.1533">16671 3623 83 0,'-9'-11'39'16,"9"11"-2"-16,-9-14 1 16,9 14-19-16,-8-14-19 15,7-8-6-15,8 8-29 16,-5-19-1-16,6 5-1 15,-8-12-1-15</inkml:trace>
  <inkml:trace contextRef="#ctx0" brushRef="#br0" timeOffset="37805.1624">16607 3032 104 0,'-11'-7'36'0,"-4"-9"-2"15,6-2-8-15,1 4-61 0,2-16 1 16,11 10-3-16,-5-11 0 15</inkml:trace>
  <inkml:trace contextRef="#ctx0" brushRef="#br0" timeOffset="37947.1705">16576 2625 75 0,'-9'-11'1'0,"5"-5"-1"16,-2-1-3-16,2-10-34 15</inkml:trace>
  <inkml:trace contextRef="#ctx0" brushRef="#br0" timeOffset="38112.1799">16506 2123 89 0,'-14'-2'29'0,"14"2"-21"16,-17-8-7-16,17 8-37 15,0-21-1-15</inkml:trace>
  <inkml:trace contextRef="#ctx0" brushRef="#br0" timeOffset="38284.1898">16418 2062 91 0,'-15'4'35'16,"-4"-4"-6"-16,1-1-28 15,4 2-36-15,0-6-1 16,14 5-1-16</inkml:trace>
  <inkml:trace contextRef="#ctx0" brushRef="#br0" timeOffset="38465.2001">15835 2147 93 0,'-15'7'38'0,"0"-12"-2"15,15 5-3-15,0 0-55 16,-4-19-15-16,4 19 1 16,7-21-2-16,-7 21 1 15</inkml:trace>
  <inkml:trace contextRef="#ctx0" brushRef="#br0" timeOffset="38607.2082">15467 2197 75 0,'-15'-3'3'0,"-3"1"-2"16,0-4-1-16,-1-4-35 16</inkml:trace>
  <inkml:trace contextRef="#ctx0" brushRef="#br0" timeOffset="38781.2182">15097 2173 79 0,'0'0'36'16,"-10"8"-3"-16,10-8 1 15,-14 10-34-15,14-10-2 16,0 0-6-16,0 0-23 16,0 0-2-16,0 0-2 15,0 0 1-15</inkml:trace>
  <inkml:trace contextRef="#ctx0" brushRef="#br1" timeOffset="550883.5088">9566 4807 39 0,'3'-13'31'0,"1"-1"1"16,-3-4 1-16,-1 18-15 15,7-23-12-15,-7 23 0 16,4-12 0-16,-4 12 0 15,2 17-1-15,-6 6-1 16,2 5 1-16,-2 11-2 16,-1 11 1-16,1 8-3 15,2 12 2-15,1 5-2 16,-1 5 2-16,4 9-3 15,-5 6 0-15,3 0 3 16,-5 0-1-16,0-6 0 16,-1-6-1-16,1-8 1 15,0-11 0-15,0-10 0 0,5-10 0 16,0-7-2-16,0-9 0 15,6-7 0-15,-5-6 0 16,-1-5 0-16,0-10 1 16,0 0-1-16,-13 1 1 15,3-14-1-15,2-12 0 16,-5-10 1-16,4-15-2 15,-2-19 2-15,2-15-2 16,3-17-1-16,3-12 1 16,6-13 0-16,3-4-2 15,1 2 2-15,1 7 0 16,4 13-1-16,-1 11 1 15,3 17 2-15,1 19-2 16,4 13 1-16,-1 11 0 16,7 11 0-16,7 7 0 0,6 6 0 15,7 5 0-15,4 3 0 16,8 6-1-16,3 6 1 15,-3 6 0-15,-3 6 0 16,-4 6 0-16,-11 4 0 16,-11 8 0-16,-13 2 1 15,-13 5-1-15,-14 2-1 16,-19 2 3-16,-9 5-2 15,-12 0 2-15,-9-1-2 16,-5-2 1-16,2-8-1 16,0-4 2-16,3-10-2 15,11-7-1-15,4-10 0 16,14-9 0-16,7-13-3 15,12 5-3-15,0-18-21 0,13 24-10 16,12-18 1-16,7 17-1 16</inkml:trace>
  <inkml:trace contextRef="#ctx0" brushRef="#br1" timeOffset="551431.5401">10445 5445 80 0,'-15'4'36'15,"-14"-4"-2"-15,5 15-4 16,-12-7-23-16,4 17-1 16,-5 3-1-16,8 9 1 15,0 5 0-15,5 12-1 16,1 8-1-16,14 3 0 15,4 3-1-15,7-3 0 0,12-5 0 16,9-8-2-16,8-11 0 16,11-16-1-16,9-16 1 15,10-15-1-15,5-18 0 16,-1-17 1-16,-2-8-3 15,-5-8 4-15,-13-5-4 16,-9 0 4-16,-21 0-4 16,-18 3 1-16,-17 11-1 15,-17 13 0-15,-13 17 1 16,-9 14 0-16,-7 12-1 15,0 7-4-15,15 19-28 16,-4-4-3-16,18 5 0 16,9-13-1-16</inkml:trace>
  <inkml:trace contextRef="#ctx0" brushRef="#br1" timeOffset="552475.5998">7228 3201 69 0,'12'-10'35'15,"9"3"0"-15,-2-9 0 16,11 12-14-16,-2-10-19 15,6 2 0-15,-2 4 0 0,4 4 0 16,-8 6 0-16,-6 10 0 16,-9 6 0-16,-5 11 0 15,-13 8 0-15,-8 10-1 16,-11 3 2-16,-4 9-1 15,-10 0 0-15,-1 2 0 16,0-6 0-16,2-4-1 16,10-7 1-16,2-11 0 15,11-3-2-15,10-14 1 16,12-2 0-16,10-9-1 15,10-3 0-15,8-7-1 16,8-3-1-16,6-2-1 16,8 1-6-16,-7-12-25 15,12 7-5-15,-10-11 2 0,3 6-1 16</inkml:trace>
  <inkml:trace contextRef="#ctx0" brushRef="#br1" timeOffset="552858.6217">7966 3288 107 0,'-12'-18'35'16,"12"18"2"-16,-26-20-9 15,10 17-22-15,-3 2-2 16,3 9 0-16,-6 6 0 15,3 7-2-15,-4 8 0 16,3 6-2-16,2 5 2 16,2 3-2-16,4 5 1 0,5-2-1 15,8-2 0-15,6-5 1 16,9-10-1-16,9-11 0 15,5-10 1-15,5-12-1 16,2-13 1-16,1-9 0 16,-1-11-1-16,-3-5 1 15,-11-5-1-15,-5 1 1 16,-12-1-1-16,-9 5 0 15,-7 2-1-15,-6 11 0 16,-2 6-2-16,-6 5-3 16,12 19-29-16,-10-7-3 15,22 6 0-15,-13 10-2 16</inkml:trace>
  <inkml:trace contextRef="#ctx0" brushRef="#br1" timeOffset="553346.6497">8652 2977 97 0,'-15'-6'38'0,"-14"-5"1"16,1 17-1-16,-14 1-28 16,6 10-6-16,-5 6 0 15,4 11-1-15,0 7-1 0,5 8 1 16,7-3-2-16,10-1 0 15,11-3 0-15,11-11 0 16,13-11 0-16,13-12 0 16,8-14-1-16,8-11 1 15,6-12 0-15,-1-9 0 16,-6-4 0-16,2-3 0 15,-14 1-1-15,-4 3 1 16,-11 8-1-16,-7 10 1 16,-14 23-1-16,0 0 0 15,-2 23 0-15,-14 21 1 16,-3 20-1-16,-8 17-1 15,0 12 2-15,-6 14-2 16,0 2 1-16,4-4-2 16,2-3-2-16,3-23-9 0,19-1-24 15,-9-30-3-15,20-9-1 16,-5-26-2-16</inkml:trace>
  <inkml:trace contextRef="#ctx0" brushRef="#br1" timeOffset="558290.9325">7352 7316 62 0,'4'-29'36'16,"-1"6"-1"-16,-16 1 0 15,13 22-17-15,-38-11-13 16,-1 21 1-16,-17 1 0 0,-2 15-1 16,-9 2-1-16,3 7 0 15,4-2-2-15,11 2 1 16,15-5-2-16,16 1 0 15,21-4 0-15,21-2-1 16,16-1 0-16,14-1 0 16,8 5 0-16,5 1 1 15,-2 3-1-15,-2 1 0 16,-13 6 0-16,-10 1 0 15,-15 5 0-15,-14-2 0 16,-11 2 0-16,-16-7-1 16,-4-5 1-16,-6-4-1 15,-7-12 0-15,1-9 1 16,0-18 0-16,1-9 0 0,10-13 1 15,7-12-1-15,10-12 1 16,13-10-1-16,6-7 1 16,13 0-1-16,3 1 1 15,6 3-2-15,5 10-1 16,-5 1-4-16,9 24-16 15,-20-3-15-15,6 16 0 16,-12-4-2-16,4 12 1 16</inkml:trace>
  <inkml:trace contextRef="#ctx0" brushRef="#br1" timeOffset="558672.9543">7660 7241 89 0,'0'0'37'15,"0"0"1"-15,18-3-1 16,-18 3-30-16,0 0-1 16,0 0-1-16,0 25-1 15,-10-6 0-15,-2 12-1 16,-9 6-1-16,2 13 0 15,-7 2-1-15,0 3 1 16,2 1-1-16,5-1 0 16,9-9 1-16,10-8-1 15,19-14 0-15,17-14 0 16,18-12 0-16,15-12 0 0,6-9 0 15,8-3-1-15,-1-10 0 16,-4 0 0-16,-8 4-1 16,-12-1-2-16,-7 7-4 15,-23-7-8-15,9 21-9 16,-30-18-7-16,6 16-8 15,-16-6 0-15,3 8-1 16,-11-5 1-16</inkml:trace>
  <inkml:trace contextRef="#ctx0" brushRef="#br1" timeOffset="558897.9672">8003 7279 103 0,'-11'30'39'16,"-13"4"0"-16,10 20-1 15,-4 2-33-15,3 10 0 16,1 0-3-16,4 6 0 16,0-6-1-16,3-3-2 15,11-2-7-15,-5-22-15 16,17-2-17-16,-6-16 0 15,13-6-1-15,-5-18 0 16</inkml:trace>
  <inkml:trace contextRef="#ctx0" brushRef="#br1" timeOffset="562697.1845">15601 7603 90 0,'-10'-4'38'0,"10"4"-1"16,0 0 2-16,21 1-34 15,-4 1-1-15,12 2-1 16,7-3-1-16,11 0 0 16,7 3-6-16,-3-16-24 15,15 9-9-15,-14-13 0 16,9 2-2-16</inkml:trace>
  <inkml:trace contextRef="#ctx0" brushRef="#br1" timeOffset="562990.2012">16490 7093 74 0,'-3'-18'38'15,"3"18"2"-15,5-19-1 16,-5 19-14-16,2 14-18 15,1 3 0-15,-5 12-2 16,2 11-2-16,-8 12 0 16,-1 14-1-16,0 10-1 15,-4 7 0-15,-1 1-1 16,-1-4-1-16,6-2-1 15,-1-14-6-15,16 5-12 16,-13-30-10-16,19 4-7 0,-6-24-3 16,8-1-1-1,-4-17 0-15</inkml:trace>
  <inkml:trace contextRef="#ctx0" brushRef="#br1" timeOffset="563883.2523">15939 2592 101 0,'-4'-11'35'16,"-17"-9"2"-16,6 18-8 15,-13-9-26-15,-6 10-1 16,-2 2 2-16,-6 10 0 0,-6 8 0 16,-4 13 1-16,2 9-1 15,-1 8 0-15,5 9-1 16,5 10 1-16,7 10-2 15,8 7-1-15,15 5 0 16,8-4-1-16,17-1 1 16,14-7-1-16,15-7 1 15,11-11-2-15,18-16 2 16,13-18-1-16,10-19 2 15,7-17-2-15,-1-17-1 16,-2-16 2-16,-5-18-2 16,-13-13 2-16,-15-9-2 15,-15-9 1-15,-18-7 0 16,-14-6-2-16,-18-4 2 0,-12 6-2 15,-21 16 1-15,-14 14-1 16,-25 26 0-16,-18 22 1 16,-12 30-4-16,-11 6-9 15,15 38-16-15,-2-6-8 16,24 9-3-16,17-16 0 15</inkml:trace>
  <inkml:trace contextRef="#ctx0" brushRef="#br2" timeOffset="570645.6391">1121 9780 78 0,'13'-12'34'16,"-9"0"-2"-16,-4 12 1 15,0 0-27-15,-2 32-3 16,-1-2 1-16,3 16-1 16,0 9-1-16,7 10 1 15,-3 4-2-15,4 4 2 16,3-5-3-16,3-4 2 15,0-9-2-15,-2-9 0 16,0-14 1-16,-2-10 0 16,-10-22 0-16,13 6 0 15,-10-24-1-15,1-8 0 0,-2-14 2 16,1-11-1-16,-2-13 1 15,3-12-2-15,0-11 2 16,3-6-2-16,2 1 2 16,4 2-2-16,0 5 1 15,4 11-2-15,4 12 1 16,-2 17-1-16,5 16 1 15,-1 20 0-15,-1 11 0 16,0 13 0-16,-4 9-1 16,-3 7 2-16,-5 10 0 15,-3 3 0-15,-11 4-1 16,0 0 1-16,-10 2-1 15,-1-4 1-15,-7-6 0 0,2-4 0 16,2-7 0-16,2-4-1 16,5-6 1-16,7-3-1 15,5-1 0-15,7 1 0 16,9 3 0-16,2 4 0 15,3 4-2-15,0 4 1 16,5 2-1-16,-3-2 2 16,2 2-2-16,3-5-1 15,1-3-5-15,-3-14-17 16,12 3-11-16,-8-18 2 15,11 1-3-15,-12-18 0 16</inkml:trace>
  <inkml:trace contextRef="#ctx0" brushRef="#br2" timeOffset="571013.6601">1909 10017 96 0,'0'0'35'0,"-14"-7"-1"16,10 27-5-16,-14-1-23 16,7 9-1-16,0 5-3 15,6 4 1-15,-2 3-1 16,8 0 0-16,5-6-1 15,7-5 1-15,5-11-2 16,4-10 2-16,7-13-1 16,4-10-1-16,2-15 3 15,2-5-2-15,-1-10 1 16,-2-4-1-16,-4-1 1 15,-5 2-2-15,-6 8 2 16,-5 7 0-16,-6 13-2 16,-8 20 1-16,0 0-1 0,-1 22 1 15,-6 15-3-15,2 8 2 16,-1 9-1-16,2 0 0 15,3-1-1-15,6-8 1 16,9-10-4-16,9-21-2 16,14-8-6-16,-3-30-25 15,22-6 3-15,-4-26-1 16,14-8 0-16</inkml:trace>
  <inkml:trace contextRef="#ctx0" brushRef="#br2" timeOffset="571177.6695">2736 9332 88 0,'-9'-25'34'0,"9"25"0"15,-31 38 1-15,18 24-24 0,-14 12-5 16,4 18-3-16,2 10-2 16,5 4-1-16,5 2-4 15,2-12-25-15,18 0-7 16,-4-22 2-16,13-9-4 15</inkml:trace>
  <inkml:trace contextRef="#ctx0" brushRef="#br2" timeOffset="571530.6897">2885 10005 86 0,'-1'12'36'16,"12"9"1"-16,-11-21-1 0,27 20-22 15,-8-19-11-15,6-5 0 16,3-9 1-16,2-4-2 16,-2-7 1-16,-1-1-2 15,-6-6 1-15,-8-2 0 16,-8 3-1-16,-8 0 0 15,-10 9 1-15,-11 8-2 16,-4 8 2-16,-6 13-1 16,-2 11 0-16,1 7 0 15,4 9 0-15,7 4 0 16,8 1-1-16,11 1 0 15,13-7-3-15,11-14-8 16,27 7-25-16,-4-23-5 16,25 2 3-16,6-16-3 0</inkml:trace>
  <inkml:trace contextRef="#ctx0" brushRef="#br2" timeOffset="571861.7087">4216 9502 79 0,'8'-32'39'0,"6"19"-2"16,-14 13 0-16,8 15-22 15,-16 16-10-15,-1 23 0 16,-7 10-2-16,-2 12 0 15,0 8-2-15,1-1 0 16,4 1-4-16,0-16-6 16,18-5-29-16,-2-22-1 15,15-6 0-15,-2-24-3 16</inkml:trace>
  <inkml:trace contextRef="#ctx0" brushRef="#br2" timeOffset="572515.7461">5133 9073 70 0,'-35'40'35'16,"-3"26"0"-16,-11 11 0 15,5 22-25-15,-5 8-1 16,18 9 0-16,6-8-3 16,13-1-2-16,14-13-2 15,14-15-4-15,25-11-31 16,2-26-5-16,16-6 2 15,-1-23-4-15</inkml:trace>
  <inkml:trace contextRef="#ctx0" brushRef="#br2" timeOffset="573136.7816">5560 9377 78 0,'0'26'34'0,"-7"8"0"16,-14 3-8-16,7 23-18 0,-13-2-1 15,7 12-1-15,-5-5-1 16,7 3 1-16,-1-14-4 16,9-6 1-16,5-14-2 15,11-17-1-15,-6-17 1 16,23-15-1-16,-4-15 0 15,1-10-1-15,-2-10 2 16,-1-7-2-16,-6-4 2 16,-1-5-2-16,-10 2 1 15,1 9-1-15,-3 9 1 16,-2 7 0-16,-5 13-1 15,6 14 2-15,3 12-1 16,-1 13 1-16,9 9 1 16,3 5-1-16,8 2 1 0,8-5-1 15,9-4 1-15,9-11-1 16,8-13 1-16,7-10-2 15,4-9 1-15,1-7-1 16,-3-6 1-16,-5 1-1 16,-10 1 0-16,-12 6 1 15,-9 9-1-15,-12 13 0 16,-17 18 2-16,-6 13-1 15,-10 16 0-15,-5 11 0 16,0 8-1-16,1 5 1 16,4 4-2-16,5-5 0 15,16-1-6-15,0-23-15 16,23 6-15-16,-6-23 0 15,19-1-1-15,-1-25-1 16</inkml:trace>
  <inkml:trace contextRef="#ctx0" brushRef="#br2" timeOffset="573468.8006">6406 9583 107 0,'0'0'37'0,"-32"-12"2"16,16 28-8-16,-21 2-25 15,8 6-1-15,-2 6-2 16,1 6 0-16,8 2-1 15,7 1-1-15,7-5 1 16,10-4-1-16,12-9 0 16,8-7-1-16,4-14 1 15,12-8-1-15,-1-9 1 16,-2-5-1-16,1-8 1 0,-7-3-1 15,-1 2 0-15,-8 2 0 16,-5 8 0-16,-7 7 0 16,-8 14 0-16,0 0-1 15,-8 20 1-15,0 7-2 16,1 9-1-16,-1-3-3 15,15 17-25-15,-11-21-7 16,22 4 0-16,-5-23-1 16</inkml:trace>
  <inkml:trace contextRef="#ctx0" brushRef="#br2" timeOffset="573799.8195">6940 9474 111 0,'-21'13'37'0,"-16"1"2"15,5 20-9-15,1-8-26 16,0 7 0-16,8-1-2 16,8 0 0-16,9-4 0 15,12-4-1-15,13-11-1 16,13-1 1-16,2-8-1 15,7 0 0-15,-2-1 0 16,-3 1 1-16,-6 4-1 16,-10 8 1-16,-12 5-1 15,-11 4 1-15,-10 5-1 16,-7 1 1-16,-4-1-1 0,0-3 0 15,2-2-2 1,3-20-6-16,19-5-27 0,0 0-4 16,27-29 1-16,-3-6-3 15</inkml:trace>
  <inkml:trace contextRef="#ctx0" brushRef="#br2" timeOffset="574106.8371">7394 9501 82 0,'0'0'39'16,"-21"0"0"-16,5 10 0 15,-12-6-13-15,-2 7-23 16,5 1-1-16,5 4-1 16,1 3 1-16,9 1-2 0,7 1 1 15,8 0-1-15,4-1 0 16,11 2 1-16,1 0-1 15,3 1 0-15,2 0 0 16,-2-1 1-16,-3 4-1 16,-3-1 1-16,-4 0-1 15,-11-2 0-15,-3-2-1 16,-5-4 1-16,-4-3-1 15,-4-7-1-15,1 4-7 16,-13-24-23-16,25 13-7 16,-25-30 0-16,24 4-1 15</inkml:trace>
  <inkml:trace contextRef="#ctx0" brushRef="#br2" timeOffset="574407.8543">7647 8920 98 0,'13'15'38'0,"10"10"1"15,1-3-7-15,11 15-26 16,-1 2 0-16,11 11 0 15,-1 0-2-15,6 9-1 16,-5 1 0-16,-2 5 0 16,-9 2-2-16,-8-3 1 15,-12 1-1-15,-14-3-1 16,-10-6 0-16,-16-1-2 0,1 2-9 15,-20-20-24-15,11 2-6 16,-6-16 1-16,12-1-2 16</inkml:trace>
  <inkml:trace contextRef="#ctx0" brushRef="#br2" timeOffset="575320.9065">9548 9365 77 0,'12'-12'37'15,"3"-9"-2"-15,17 2 3 16,-4-3-27-16,14-1-8 15,1 1 0-15,3 10 0 16,-11 11 0-16,-4 14 0 0,-15 15-1 16,-11 15 0-16,-20 8-1 15,-6 15 1-15,-14 4 0 16,-3 5 0-16,-7-3-1 15,7-5 1-15,5-10-1 16,11-12 1-16,15-16-2 16,17-20-2-16,23-9-6 15,8-27-28-15,29-8-2 16,3-18 0-16,17-1-2 15</inkml:trace>
  <inkml:trace contextRef="#ctx0" brushRef="#br2" timeOffset="575602.9226">10388 9281 93 0,'-26'27'38'15,"-22"7"2"-15,12 21-3 16,-14-2-31-16,9 9 0 16,4-2-1-16,13 3 0 15,16-7-1-15,16-9-1 16,21-12-1-16,18-13-1 15,13-16 0-15,8-17-1 16,8-15 1-16,-1-11-1 16,-8-13-1-16,-9-5 0 15,-16-7 1-15,-14 0-1 16,-20-1 0-16,-16 5-2 15,-12 10 0-15,-13 6 0 16,0 18-1-16,-9 5-5 16,19 23-24-16,-9-1-6 0,18 17 1 15,8-1-1-15</inkml:trace>
  <inkml:trace contextRef="#ctx0" brushRef="#br2" timeOffset="576022.9467">11183 9267 73 0,'-5'-21'39'0,"-12"-8"-1"15,2 12 2-15,-14-13-19 16,1 21-16-16,-4 2-1 0,3 11 0 15,-3 8 0-15,9 11-1 16,1 6-1-16,8 3 0 16,7 4 0-16,10 1-1 15,8-6 0-15,12-5 0 16,9-7-1-16,6-11 1 15,7-9-1-15,4-10 0 16,2-9 1-16,-4-5-1 16,-6-2 1-16,-5-1-1 15,-12 3 0-15,-5 8 0 16,-19 17 1-16,0 0-1 15,-17 20 0-15,-8 18 0 16,-11 15 1-16,-8 13 0 16,-4 9-2-16,1 4-1 0,13 8-7 15,-4-20-25 1,29-1-5-16,9-28-1 0,25-6-1 15</inkml:trace>
  <inkml:trace contextRef="#ctx0" brushRef="#br2" timeOffset="576224.9582">11733 9503 103 0,'-10'12'39'16,"14"0"3"-16,-4-12-5 15,43-16-36-15,-2 3-1 16,11-2 0-16,9 0-5 0,-2-12-28 16,16 13-4-16,-19-7-3 15,6 11 1-15</inkml:trace>
  <inkml:trace contextRef="#ctx0" brushRef="#br2" timeOffset="576384.9674">11784 9742 109 0,'-22'22'40'0,"26"-6"-1"16,13-22-1-16,25-12-43 16,21-2-30-16,-1-12-3 15,17 5 0-15,-6-6-2 16</inkml:trace>
  <inkml:trace contextRef="#ctx0" brushRef="#br2" timeOffset="577025.004">13153 9189 91 0,'10'-12'38'16,"4"-10"0"-16,12 6 0 0,0 3-36 16,8-7-1-16,8 4 0 15,1 10 0-15,-2 8 0 16,-7 14 1-16,-9 9-1 15,-14 14 0-15,-19 7 0 16,-10 13 1-16,-15 8 0 16,-11 1 1-16,-7 1-1 15,-2-1 1-15,2-6-1 16,11-8 0-16,12-9 0 15,16-10-1-15,20-13-2 16,16-10-1-16,24-9-2 16,13-15-4-16,31 0-27 15,-4-19-2-15,20 1-2 16,-5-15-1-16</inkml:trace>
  <inkml:trace contextRef="#ctx0" brushRef="#br2" timeOffset="579980.173">14183 9184 81 0,'14'-33'36'16,"-6"-5"-2"-16,7 13-6 16,-11-7-22-16,2 13-1 15,-12 7 1-15,-5 14-1 16,-12 6 0-16,-6 16-1 0,-10 11-1 15,-2 12 1-15,-4 8-2 16,2 11 1-16,2 3-1 16,9 6 1-16,10-4-1 15,14-2 0-15,13-9-1 16,13-12 1-16,14-11-1 15,13-17 1-15,8-18-2 16,10-16 1-16,-1-15-1 16,-2-16-1-16,-6-15 1 15,-8-7-1-15,-19-6 1 16,-10-3-1-16,-19 2 0 15,-12 6-1-15,-12 9 1 16,-10 12-2-16,-1 17 0 16,-7 8-5-16,20 25-27 15,-8-4-5-15,18 16 2 0,8-3-2 16</inkml:trace>
  <inkml:trace contextRef="#ctx0" brushRef="#br2" timeOffset="580414.1978">15128 9081 64 0,'-18'-9'36'16,"-12"-8"1"-16,2 6 1 15,-11-7-18-15,6 18-12 16,-13-1-1-16,10 13-1 0,-8 8-1 16,6 12-1-16,4 3-1 15,12 4-1-15,7 1 0 16,10-5-1-16,15-5 0 15,11-9 0-15,10-11 0 16,13-12 0-16,8-11 0 16,5-8-1-16,2-9 2 15,-2-1-2-15,-5 0 1 16,-6 2-1-16,-10 8 1 15,-9 4-1-15,-14 16 0 16,-14 14 0-16,-14 17 0 16,-9 11-1-16,-6 9 1 15,0 10-2-15,8 2-3 16,-4-8-8-16,33 10-9 0,-3-26-16 15,30-6-2-15,8-22 0 16,24-7-1-16</inkml:trace>
  <inkml:trace contextRef="#ctx0" brushRef="#br2" timeOffset="580615.2093">16001 9048 101 0,'-13'-3'37'0,"-6"25"1"16,-16 14-1-16,0 14-34 15,-9 15-1-15,1 13 0 16,1 1-1-16,4 3-1 16,9-2-2-16,5-15-4 15,20-2-26-15,-7-20-6 0,13-9 1 16,-2-22-2-16</inkml:trace>
  <inkml:trace contextRef="#ctx0" brushRef="#br2" timeOffset="580784.219">15658 9347 107 0,'-9'-10'38'16,"9"10"2"-16,0 0-1 16,35 13-34-16,0-5-3 15,17 0-4-15,23 6-21 16,0-15-16-16,19 5 2 15,1-12-2-15,14 2-1 16</inkml:trace>
  <inkml:trace contextRef="#ctx0" brushRef="#br2" timeOffset="581173.2412">17177 9000 119 0,'-16'-29'39'0,"0"9"2"16,-15-6-5-16,-6 24-32 15,-7 11-1-15,-8 20 0 16,-7 14 1-16,0 16-1 16,5 10-2-16,9 7 1 15,14 6-2-15,15-5 0 0,20-9 0 16,25-8 0-16,25-16 0 15,12-18 0-15,18-16 0 16,6-18 0-16,9-17 0 16,-3-14 0-16,-8-13 0 15,-14-10 0-15,-15-12 0 16,-22-2 0-16,-17-2 0 15,-25 1 0-15,-21 13 0 16,-23 14 0-16,-13 19 0 16,-22 15-3-16,3 30-11 15,-19-1-7-15,26 32-11 16,-2-5-11-16,26 8 1 15,12-5-2-15,33-6 2 16</inkml:trace>
  <inkml:trace contextRef="#ctx0" brushRef="#br2" timeOffset="583350.3658">1162 11526 67 0,'26'22'38'0,"-20"-5"-3"15,8 20 2-15,-14 2-20 16,-2 19-17-16,-7 14 0 16,5 10 0-16,-8 5 1 15,0 4 0-15,-2-5 0 16,3-7-1-16,2-15 2 15,5-12 0-15,3-22 0 16,6-16-1-16,-5-14 1 0,20-36-1 16,-5-9 0-16,1-10 0 15,4-15 0-15,-2-10-1 16,2-8 1-16,-2-4 0 15,5 0 0-15,-2 3-1 16,3 7 0-16,-1 8 0 16,2 11 0-16,2 12 0 15,2 18 0-15,0 14-1 16,0 18 1-16,-6 14 0 15,-3 13 0-15,-4 11 1 16,-6 9 0-16,-10 9 0 16,-6 3-1-16,-7 1 0 15,-6-2 0-15,-4-2 0 16,-3-6 0-16,-1-8 0 15,6-8 1-15,0-11-2 0,3-8 1 16,8-6 2-16,10-8-1 16,0 0-1-16,0 0 0 15,0 0-1-15,19-4 1 16,-1 12 0-16,2 3-1 15,2 9 1-15,4 4 0 16,-1 6 0-16,4 5 0 16,7-3-1-16,3 4-2 15,3-16-7-15,17 6-26 16,-8-23 0-16,11 3 0 15,-5-23-3-15</inkml:trace>
  <inkml:trace contextRef="#ctx0" brushRef="#br2" timeOffset="583703.386">2123 11881 85 0,'-22'-13'36'0,"7"19"1"16,-9-3-2-16,6 15-30 16,0 6-2-16,6 7 0 15,3 3-1-15,4 2-1 16,5 0 0-16,5-2 0 15,8-7 0-15,3-7-1 16,7-12 1-16,8-10-1 16,-1-13 0-16,6-7 1 15,-1-9-1-15,1-6 0 16,-6-1 1-16,1 0 0 15,-10 5 0-15,-2 7-1 16,-7 6 1-16,-12 20-1 0,11-8 0 16,-12 17 1-16,-3 12-1 15,0 6 0-15,-1 3 0 16,4 4-1-16,2 0-1 15,2-8-3-15,16 4-15 16,-3-33-16-16,24-4-1 16,-3-26-1-16,17-6 0 15</inkml:trace>
  <inkml:trace contextRef="#ctx0" brushRef="#br2" timeOffset="583887.3965">2923 11252 86 0,'-12'43'37'16,"-18"11"-1"-1,5 28 2-15,-7 3-34 0,4 9-2 16,1 0 0-16,14-5-2 16,4-5-3-16,4-18-32 15,22-4-1-15,-2-22-2 16,14-8 0-16</inkml:trace>
  <inkml:trace contextRef="#ctx0" brushRef="#br2" timeOffset="584238.4166">3066 11858 74 0,'-1'18'37'0,"16"3"0"0,-1-13 0 16,17-2-31-16,1-12-2 15,9-5 0-15,-2-8-1 16,3-2 0-16,-13-7-1 16,-2 0 2-16,-13-1-2 15,-7 3 2-15,-18 1-3 16,-6 7 2-16,-9 6-2 15,-6 11 2-15,-3 10-2 16,-3 10-2-16,2 10 1 16,6 11-1-16,6 6 1 15,6 4-2-15,15 3 2 16,11-9-4-16,20 2-5 15,2-22-28-15,28-2-1 0,2-20 0 16,22-6-2-16</inkml:trace>
  <inkml:trace contextRef="#ctx0" brushRef="#br2" timeOffset="584642.4397">4107 11513 85 0,'13'-14'37'16,"15"8"1"-16,-4-10 0 15,13 8-35-15,-2-4-1 16,7 2 0-16,-1 3 0 16,-2 5 0-16,-6 3-1 15,-4 6 2-15,-6 4-1 16,-13 7-1-16,-10 5 0 15,-14 6 2-15,-13 9-1 16,-6 5-2-16,-8 4 2 16,-1 2-1-16,-1 0 0 15,8-2-1-15,7-3 1 16,13-5-2-16,16-12 1 15,15-8 0-15,16-6-4 16,4-19-17-16,29 9-18 0,-1-20 1 16,21 6-1-16,-1-16-2 15</inkml:trace>
  <inkml:trace contextRef="#ctx0" brushRef="#br2" timeOffset="585123.4672">5957 10837 63 0,'-4'-23'37'15,"-6"12"0"-15,-12 6-3 16,-1 19-27-16,-17 6 1 16,4 22-3-16,-13 15 1 15,6 19-2-15,-8 15-1 0,7 14 0 16,5 4-1-16,13 4-1 15,13-3 0-15,11-7-1 16,16-12-1-16,18-23-5 16,27-8-28-16,-1-29-6 15,26-13 2-15,1-24 0 16</inkml:trace>
  <inkml:trace contextRef="#ctx0" brushRef="#br2" timeOffset="585423.4843">6481 11085 75 0,'-19'-2'38'0,"-14"0"0"16,4 12 0-16,-15 3-33 15,3 17 1-15,-5 7-1 16,3 14-1-16,0 7 0 16,8 4-1-16,9 1-2 15,10-6 2-15,16-5-2 16,18-13 0-16,18-14-1 15,12-20-2-15,18-10-4 16,2-25-23-16,21-4-9 16,-8-18-1-16,13-1 0 15</inkml:trace>
  <inkml:trace contextRef="#ctx0" brushRef="#br2" timeOffset="585798.5058">6928 10822 100 0,'-27'36'37'15,"-6"1"2"-15,4 19-2 16,-9 3-34-16,5 9-2 16,1 4 2-16,4 4-2 15,5-2 2-15,4-4 0 16,8-8-2-16,6-7 1 15,5-14-1-15,6-11 0 16,3-15 0-16,10-10-1 16,2-17 1-16,3-6-1 0,4-11 1 15,-1-3 0-15,0-5-1 16,2 2 0-16,-8 4 1 15,1 9-1-15,-5 10 0 16,-3 12 0-16,-2 13 0 16,-3 10 0-16,0 7-1 15,2 7 0-15,6 1-2 16,2-1 1-16,10-1-4 15,-6-19-8-15,24 6-25 16,-13-18-1-16,15-1 1 16,-9-17-1-16</inkml:trace>
  <inkml:trace contextRef="#ctx0" brushRef="#br2" timeOffset="587137.5824">7369 11367 78 0,'-9'-14'39'16,"-15"-1"-2"-16,5 16 3 15,-13-5-30-15,8 22-3 16,-10 5-2-16,6 9-2 15,-1 4 0-15,6 3 1 16,5-1-2-16,7-1 2 16,11-7-3-16,8-5 2 15,11-11-2-15,10-8 0 16,5-11 0-16,9-10-2 15,-1-5 2-15,2-10-2 16,0-5 1-16,-6-5-1 16,-5-1 1-16,-9 3 0 0,-7 2 0 15,-5 4 1-15,-6 9-1 16,-3 5 0-16,-3 18 0 15,0 0 0-15,-14 4 0 16,7 11 0-16,0 5 0 16,7 3 1-16,4-2-1 15,9-1 0-15,8-7 0 16,12-6 0-16,9-10 0 15,10-3 1-15,6-8-1 16,0-2 0-16,-3 0 0 16,-4 1 1-16,-8 2-1 15,-13 8 0-15,-11 11 0 16,-12 5 0-16,-15 8 0 15,-3 7 1-15,-8 5-1 16,-2 1 0-16,0 3 0 16,1-5 0-16,3-5 0 0,8-7 0 15,9-18 0-15,0 0 1 16,20-3-1-16,2-18 0 15,3-9 0-15,1-7-1 16,6-5 2-16,-3-2-1 16,-4 0 0-16,-1 4 0 15,-4 6 0-15,-2 6 0 16,-2 9 0-16,-1 7 0 15,2 8-1-15,4 3 1 16,4 3 0-16,6 3 0 16,6 1 0-16,3 0 0 15,3 0 0-15,2-1 0 0,0-3 0 16,-5 0 0-16,-4-3 0 15,-8-2 0-15,-8-3 0 16,-10-2 1-16,-7-4-1 16,-10 1 0-16,-8-2 0 15,-10 1 1-15,-7 7-1 16,-4 0 0-16,-5 7 0 15,-1 6 0-15,2 7 0 16,2 10 0-16,12 7 1 16,7 4-1-16,11 1 0 15,12 0 0-15,10-6 0 16,10-3 1-16,8-10-1 15,5-8 0-15,3-14 0 16,4-7 0-16,-4-10 1 16,-3-3-1-16,-7-1 0 0,-6-2 0 15,-6 3 0-15,-9 6 0 16,-9 18 0-16,0 0 0 15,-19 15 0-15,-1 16 0 16,-9 13 0-16,-2 11 1 16,-3 8-1-16,-4 5-1 15,8 2 1-15,2-9 0 16,4-8 0-16,6-13-1 15,8-16 1-15,10-24-2 16,0 0 2-16,9-19 3 16,7-16-3-16,5-8 1 15,6-5-1-15,0-4 1 16,3 0-1-16,2 6 1 15,1 7-1-15,-1 5-2 0,-2 8 2 16,3 3 0-16,0 7 0 16,4-2-1-16,1 5 1 15,2-5 0-15,2-1 0 16,-1-3 0-16,-3-4 0 15,3-5 0-15,-11 2 1 16,-1-2-1-16,-10 2 0 16,-10 3 0-16,-6 6 1 15,-11 7-1-15,-7 9 0 16,-8 8 0-16,-5 9 0 15,-2 12 0-15,-1 3 1 16,2 7-1-16,2 2 0 16,11 1 0-16,8-2 0 15,8-5 0-15,13-6-2 0,6-10-1 16,21 0-6-16,-2-21-5 15,26 9-3-15,-12-24-6 16,28 13-7-16,-20-26-8 16,13 8-4-16,-13-16 2 15</inkml:trace>
  <inkml:trace contextRef="#ctx0" brushRef="#br2" timeOffset="587459.6008">9168 10602 98 0,'14'8'40'0,"-2"2"0"15,16 15 0-15,-2-5-36 16,8 17-1-16,3 7 0 15,1 8-2-15,-5 5 2 16,-7 5-2-16,-6 2 2 16,-8 4-3-16,-16 3 2 15,-12 4-2-15,-15-4 1 16,-13 0 1-16,-10-7-2 15,-2-4 2-15,-1-7-5 16,-6-16-8-16,23 2-13 16,-9-28-17-16,31-4 1 15,2-19-3-15,25-5 1 0</inkml:trace>
  <inkml:trace contextRef="#ctx0" brushRef="#br2" timeOffset="588245.6458">11386 10770 89 0,'-30'-11'37'0,"-2"10"1"15,-14-2 0-15,5 5-34 16,-11 8-2-16,7 8 1 16,-1 3-1-16,8 3 1 15,3-1-1-15,13 4 0 16,11-3 0-16,14 0-3 15,15 1 2-15,15-1-2 16,12 3 1-16,3 5-1 16,7 3 1-16,-2 6-1 0,-10 3 1 15,-13 5 1-15,-15 2-1 16,-15 0 1-16,-15-6-1 15,-13-6 1-15,-9-10-1 16,-2-10 1-16,-2-16-1 16,10-20 1-16,9-15 0 15,15-14-1-15,14-14 1 16,12-9-1-16,15-8 1 15,10-2 0-15,11 4-2 16,2 5-2-16,7 20-14 16,-14-4-20-16,8 18-3 15,-16 4 1-15,8 15-2 16</inkml:trace>
  <inkml:trace contextRef="#ctx0" brushRef="#br2" timeOffset="588736.6738">11789 10754 98 0,'-18'-3'39'0,"18"3"1"15,7-13-2-15,22-2-36 16,15-4-1-16,18 0 0 16,4-2 0-16,7 7 0 15,-1 4 0-15,-6 9 0 0,-7 6 0 16,-15 8 0-16,-22 12-1 15,-19 7 1-15,-23 6 0 16,-13 6 1-16,-16-3-2 16,-4 2 0-16,-2-5 1 15,5-5-2-15,10-8 2 16,13-5-2-16,23-7 1 15,21-9-1-15,17-4 1 16,16-4 0-16,10 1 0 16,5 3 0-16,-4 4 0 15,-8 7 1-15,-12 8 0 16,-17 12 0-16,-18 9 0 15,-17 5 1-15,-18 2-1 16,-11 0 0-16,-3-1 0 16,-4-4 0-16,7-9-3 0,7-14-4 15,27-1-13-15,6-18-14 16,15-20-9-16,19-12 1 15,24-1-1-15</inkml:trace>
  <inkml:trace contextRef="#ctx0" brushRef="#br2" timeOffset="588963.6868">12975 10939 96 0,'-19'12'38'16,"6"-12"3"-16,13 0-3 15,18-6-35-15,9-4 0 0,11-2-2 16,5-1 0-16,9 3-4 16,-8-7-25-16,6 13-11 15,-13-3 1-15,-8 11-3 16,-15 0 1-16</inkml:trace>
  <inkml:trace contextRef="#ctx0" brushRef="#br2" timeOffset="589098.6946">12719 11241 95 0,'-19'18'39'16,"28"1"-1"-16,16-22-6 16,18-7-63-16,29 7-7 15,5-9 0-15,18 5-2 16</inkml:trace>
  <inkml:trace contextRef="#ctx0" brushRef="#br2" timeOffset="589948.7432">15251 10845 80 0,'-50'0'40'16,"-14"-1"-3"-16,-1 13 1 15,-6-4-33-15,3 11-2 16,3-1 1-16,15 4-2 16,9-3 0-16,23 5-2 0,18-3 1 15,22-1-1-15,21 2 1 16,15 0-1-16,16 3 1 15,8 5-1-15,-2 3 0 16,-7 3 1-16,-10 5 0 16,-18 3 0-16,-22 1 0 15,-21-2 0-15,-27-3 1 16,-13-5-1-16,-15-11 0 15,-5-8 1-15,-1-12-1 16,6-16 0-16,13-13 0 16,15-14-1-16,24-13 0 15,20-7 0-15,19-5 0 16,13-5-2-16,13 4 0 15,3-3-4-15,15 18-22 0,-16-6-9 16,1 18 0-16,-15-2-3 16,0 12 1-16</inkml:trace>
  <inkml:trace contextRef="#ctx0" brushRef="#br2" timeOffset="590201.7576">15807 10766 90 0,'-6'21'39'15,"-16"-4"0"-15,2 11 1 16,-16 1-33-16,6 7-3 16,-6-5 0-16,7 6-1 15,6-4-1-15,14-5-1 16,22-9-1-16,24-10 0 0,28-11 1 15,22-9-2-15,21-9 0 16,8-8-1-16,17 0-8 16,-13-17-19-16,9 13-9 15,-27-12 0-15,-11 12-1 16,-30-10 0-16</inkml:trace>
  <inkml:trace contextRef="#ctx0" brushRef="#br2" timeOffset="590337.7654">16273 10833 102 0,'-63'56'37'15,"19"13"0"-15,4-6-1 0,20 0-40 16,26 5-29-16,3-16-6 16,20-2 1-16,12-19-1 15</inkml:trace>
  <inkml:trace contextRef="#ctx0" brushRef="#br2" timeOffset="590554.7778">17221 10770 110 0,'-26'18'40'16,"-18"0"-1"-16,7 18-2 15,-11 7-36-15,8 8-2 16,6 5 1-16,2 1-3 0,9 13-10 15,-2-17-25-15,16 6-1 16,0-16-1-16,11 1 0 16</inkml:trace>
  <inkml:trace contextRef="#ctx0" brushRef="#br2" timeOffset="590719.7873">16852 11152 105 0,'-6'-18'41'16,"6"18"0"-16,19-25-1 15,4 15-42-15,19 10-20 16,-1-10-17-16,22 7-1 16,-5-6-1-16,22 8-1 0</inkml:trace>
  <inkml:trace contextRef="#ctx0" brushRef="#br2" timeOffset="591000.8033">18006 10983 100 0,'-14'-5'42'0,"28"6"-2"0,4-8 0 16,20 3-40-16,9-2-2 16,12 0-2-16,14 5-5 15,-5-14-23-15,23 9-5 16,-7-13 1-16,16 2-2 15</inkml:trace>
  <inkml:trace contextRef="#ctx0" brushRef="#br2" timeOffset="591167.8129">19065 10528 108 0,'-26'-6'40'16,"4"28"1"-16,-10 5-2 16,5 20-33-16,-4 12-2 15,2 9-4-15,3 9-2 16,1-4-20-16,15 15-16 0,-4-12-4 15,19 4 2-15,-1-15-4 16</inkml:trace>
  <inkml:trace contextRef="#ctx0" brushRef="#br2" timeOffset="591328.8221">19162 11364 114 0,'-21'-9'42'0,"21"9"-1"16,-14-10-3-16,0-4-43 15,26 10-29-15,-12-9-6 16,12 8-1-16,-8-10-2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3T22:09:56.18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2269 1016 74 0,'14'-52'35'0,"-14"52"-1"16,0 0-10-16,0 0-16 0,0 0-4 15,0 0 1-15,15 30-3 16,-6 24 3-16,0 17-4 15,-6 13 2-15,-2 14-2 16,-5 10-1-16,-1 5 0 16,-5-9 0-16,1-10-3 15,-9-17-28-15,13-6-2 16,0-25-3-16,10-19 0 15</inkml:trace>
  <inkml:trace contextRef="#ctx0" brushRef="#br0" timeOffset="234.0134">2431 1144 80 0,'0'0'37'15,"-4"-69"2"-15,4 69 0 16,-5-57-23-16,5 57-16 15,17-47 0-15,-17 47-1 16,0 0 2-16,62-48-1 16,-62 48-1-16,66-14-6 15,-66 14-29-15,81-6 0 16,-81 6-2-16,83-4-2 15</inkml:trace>
  <inkml:trace contextRef="#ctx0" brushRef="#br0" timeOffset="458.0262">2340 1430 100 0,'-19'11'37'15,"19"-11"1"-15,19 3-3 16,18-14-35-16,16-4 0 15,8-4 1-15,10-2-1 16,0 3 1-16,-1-1-1 16,-7 0-5-16,1 6-29 15,-27 9-3-15,-9 12 0 16,-18 5-2-16</inkml:trace>
  <inkml:trace contextRef="#ctx0" brushRef="#br0" timeOffset="685.0392">2433 1641 100 0,'-23'17'37'16,"5"-4"2"-16,15 2-1 16,3 5-37-16,17-12 0 15,14-4-1-15,10 0 1 16,9-6-1-16,11-4 0 15,7-7-1-15,10-8 0 16,6-5-5-16,-7-12-5 16,10 3-25-16,-13-5-1 15,2-1-1-15,-13-6 1 16</inkml:trace>
  <inkml:trace contextRef="#ctx0" brushRef="#br0" timeOffset="868.0496">3437 1197 113 0,'-19'37'35'15,"4"23"4"-15,-9 11-10 16,1 5-29-16,-2 6 0 16,8-2 0-16,6-10-1 15,2-18-17-15,22-1-18 16,0-26-1-16,17-13-1 15,1-20 0-15</inkml:trace>
  <inkml:trace contextRef="#ctx0" brushRef="#br0" timeOffset="1036.0593">3658 1119 102 0,'-28'-78'38'15,"28"78"2"-15,-30-69-3 16,30 69-43-16,-37-56-31 15,37 56-3-15,0 0 2 16,-36-50-3-16</inkml:trace>
  <inkml:trace contextRef="#ctx0" brushRef="#br0" timeOffset="1420.0812">3778 1044 86 0,'29'36'37'15,"-14"6"2"-15,-15 1 0 16,-13 6-27-16,-4 3-11 15,3-5 1-15,2 4 0 16,2 2-1-16,0 1 2 16,5-1-2-16,2-5 0 15,2-9 0-15,2-9 0 16,3-10 0-16,8-18 1 15,4-14 1-15,5-15-2 16,7-9 2-16,0-11-1 16,4-10 1-16,2-6-1 15,2 0 0-15,-4 9-1 0,-5 9 0 16,-3 12 0-16,-4 12-1 15,-3 15 0-15,-3 18 0 16,0 14 0-16,-5 12-1 16,3 5 0-16,2 8-3 15,4 4-6-15,-5-15-16 16,19 7-14-16,-5-16 0 15,14-5 0-15,-4-13-2 16</inkml:trace>
  <inkml:trace contextRef="#ctx0" brushRef="#br0" timeOffset="1737.0994">4667 1183 90 0,'-37'2'40'15,"3"16"1"-15,-12 5-1 16,8 3-15-16,2 0-23 15,7-1 0-15,9-2-1 16,11-1 1-16,13-6-2 16,14-3 0-16,10-3 1 15,6 3-1-15,3-2 0 16,2 2 1-16,-7 3 0 15,-5 6-1-15,-14 8 1 16,-12 4-2-16,-11 3 2 16,-10-4-2-16,-6 0 2 15,-5-1-4-15,9-6-2 16,-5-24-14-16,27-2-19 15,5-19-1-15,25-12-1 0,8-14-2 16</inkml:trace>
  <inkml:trace contextRef="#ctx0" brushRef="#br0" timeOffset="1976.113">5168 866 129 0,'0'0'41'16,"35"-54"1"-16,-35 54-8 15,0 0-33-15,49-2 0 16,-61 60 0-16,-13 36 1 16,-13 12-2-16,14 7 1 15,0-5-2-15,7-13-2 0,5-20-10 16,-4-36-17-16,19-9-9 15,-3-30-1-15,0 0 0 16,6-12-2-16</inkml:trace>
  <inkml:trace contextRef="#ctx0" brushRef="#br0" timeOffset="2163.1237">5034 1199 96 0,'-31'-26'40'16,"11"8"1"-16,-3 9-1 15,23 9-12-15,-15 9-26 16,35-2 0-16,7-3-2 15,19-3 0-15,7-1-2 0,-53 0-9 16,67-10-17-16,-67 10-10 16,77-10-3-16,-77 10 1 15,77-10-2-15</inkml:trace>
  <inkml:trace contextRef="#ctx0" brushRef="#br0" timeOffset="2509.1435">5516 1210 99 0,'-21'27'41'16,"1"-4"0"-16,20 5-2 15,3-11-22-15,15-9-13 16,18-3-1-16,14-6 1 16,4-6-2-16,6-6 1 15,-6-2-1-15,0-5-2 16,-7-2 0-16,-12-6 0 0,-35 28 0 15,0 0 0-15,0 0 0 16,23-50 0-16,-23 50 0 16,-23-13 0-16,-27 9 0 15,-1 12 0-15,-20 6 0 16,7 13 0-16,-7 4 0 15,14 9 0-15,10 2 0 16,38-7 0-16,21-8 0 16,18-10 0-16,29-8-4 15,-1-16-12-15,31-3-13 16,-15-13-11-16,17-5 1 15,-14-9-1-15,-77 37-1 16</inkml:trace>
  <inkml:trace contextRef="#ctx0" brushRef="#br0" timeOffset="5431.3107">6452 1037 93 0,'0'0'38'0,"0"0"1"16,0 0-2-16,-15 32-21 15,5 8-13-15,-10 9-2 16,1 8 2-16,-14 6-2 0,4 2-1 15,1-2-3-15,8-24-8 16,23-9-22-16,-3-30-5 16,18 3 1-16,5-28-3 15</inkml:trace>
  <inkml:trace contextRef="#ctx0" brushRef="#br0" timeOffset="5589.3197">6407 974 79 0,'0'0'39'0,"-40"-64"-3"15,40 64 0-15,-47-57-16 16,47 57-38-16,0 0-18 16,-42-62 1-16,42 62-1 0,0 0-1 15</inkml:trace>
  <inkml:trace contextRef="#ctx0" brushRef="#br0" timeOffset="5945.3401">6542 880 73 0,'0'0'38'0,"83"53"-1"16,-49-1 1-16,-20 0-12 15,-15 2-19-15,-10-6-3 16,0 0 1-16,2-15-2 16,9-6 0-16,4-11-2 15,-4-16 1-15,25 11-1 16,-6-14 1-16,5-11 0 0,-24 14-1 15,0 0 1-15,48-39 0 16,-48 39 0-16,0 0-1 16,55-56 1-16,-55 56-1 15,0 0 1-15,52-49-2 16,-52 49 0-16,54-23 0 15,-36 23 0-15,5 18 0 16,-16 8 0-16,1 15-4 16,5 11-11-16,-9-8-10 15,21 0-6-15,-2-19-10 16,25-9 1-16,-1-12-3 15,20-9 1-15</inkml:trace>
  <inkml:trace contextRef="#ctx0" brushRef="#br0" timeOffset="6452.3691">8475 1106 117 0,'0'0'39'0,"5"-59"0"16,-5 59-10-16,0 0-26 15,0 0-1-15,-53-25-1 16,38 25 0-16,-23 12 1 16,-10 16-2-16,2 2 0 15,7 1 0-15,21 3 0 16,23-8-1-16,23-5 1 15,14-8 1-15,1-2-1 16,0-1 0-16,-5 1 0 16,-6 2 1-16,-13 2-1 15,-13 3 1-15,-10 0-1 16,-14 2 1-16,-4 0-1 0,-1-4-1 15,0-2-2-15,9-3-4 16,-6-18-18-16,33 3-12 16,-1-14-1-16,23 2-1 15,3-10-1-15</inkml:trace>
  <inkml:trace contextRef="#ctx0" brushRef="#br0" timeOffset="6796.3887">8837 1121 82 0,'0'0'39'0,"50"-34"0"15,-50 34 0-15,15-10-16 16,-24 24-19-16,-16 8-1 16,-9 12-1-16,-15 16 0 0,15-2 0 15,12 0-1-15,17-5 1 16,17-10-2-16,12-8 1 15,9-12 0-15,7-7 0 16,7-11 0-16,1-8 1 16,0-13-1-16,-3-7 0 15,-45 33 0-15,0 0-1 16,50-69 2-16,-50 69-2 15,18-53 1-15,-18 53-2 16,-2-49 1-16,2 49-2 16,0 0-2-16,-25-60-6 15,25 60-14-15,0 0-10 16,-31-52-6-16,31 52 1 15,0 0-3-15</inkml:trace>
  <inkml:trace contextRef="#ctx0" brushRef="#br0" timeOffset="7013.4011">9575 593 118 0,'0'0'39'15,"0"0"0"-15,0 0-8 16,0 0-30-16,0 0 0 15,0 0 1-15,-15 77-2 16,-31 27 1-16,-11 10-4 16,23-7-20-16,22 0-13 15,10-18-2-15,26-23-2 0,8-27 0 16</inkml:trace>
  <inkml:trace contextRef="#ctx0" brushRef="#br0" timeOffset="7317.4185">9866 984 106 0,'0'0'41'16,"0"0"-1"-16,9-45-4 15,-9 45-32-15,0 0 1 16,-13 8-2-16,5 22 1 15,-8 18-2-15,7 13 0 16,-4-2-2-16,13 4 1 0,0-12-1 16,13-10 1-16,6-28-1 15,5-11 0-15,2-15 1 16,-26 13 0-16,0 0 1 15,56-44-4-15,-56 44 0 16,43-51-7-16,-43 51-10 16,46-61-16-16,-46 61-5 15,42-59-1-15,-42 59-1 16</inkml:trace>
  <inkml:trace contextRef="#ctx0" brushRef="#br0" timeOffset="7691.4399">10307 1018 89 0,'0'0'38'0,"0"0"0"15,0 0 0-15,55 35-25 16,-55-35-9-16,0 0-1 15,53-5 0-15,-53 5-1 16,0 0 0-16,66-22 0 16,-66 22-1-16,0 0 0 15,61-33 1-15,-61 33-2 16,0 0 1-16,0 0-1 15,14-47 1-15,-14 47 1 16,0 0 0-16,-47 0-1 16,47 0 1-16,-52 26 0 0,-14 6-2 15,10 12 3-15,13 1-4 16,33 1 0-16,25-2-3 15,35-24-5-15,36-10-15 16,-86-10-12-16,92-6-4 16,-35-2 0-16,3 0-2 15</inkml:trace>
  <inkml:trace contextRef="#ctx0" brushRef="#br0" timeOffset="8060.461">11125 1022 117 0,'0'0'41'0,"0"0"2"16,0 0-7-16,0 0-31 15,-28-8-1-15,-25 27-1 16,0 14 0-16,-2 2 0 0,18 0-3 16,12-5 0-16,36-6 0 15,-11-24 0-15,0 0 0 16,62-5 0-16,-62 5 0 15,70-33 0-15,-70 33 0 16,83-57 0-16,-83 57 0 16,89-79 0-16,-42 37 0 15,-47 42 0-15,76-84 0 16,-76 84 0-16,61-64 0 15,-61 64 0-15,0 0 0 16,0 0 0-16,0 0 0 16,-11-29 0-16,-11 70 0 0,-8 30-8 15,-10 13-6-15,15 8-8 16,-1-16-7-16,42-19-9 15,10-28-4-15,21-21-1 16,-3-10 3-16</inkml:trace>
  <inkml:trace contextRef="#ctx0" brushRef="#br0" timeOffset="8499.4861">12448 686 79 0,'0'0'39'16,"0"0"-1"-16,-16-45 0 16,16 45-21-16,0 0-14 15,0 0 1-15,0 0-1 16,7 51 0-16,-5 4 1 15,-3 36-3-15,-5 10 1 0,-4 6-3 16,1 1 2-16,-1-12-5 16,3-23-11-16,19-21-21 15,-1-29-2-15,12-12 0 16,-9-15-1-16</inkml:trace>
  <inkml:trace contextRef="#ctx0" brushRef="#br0" timeOffset="8699.4976">12383 1194 98 0,'-57'-39'40'0,"57"39"2"16,-55-30-3-16,55 30-19 16,0 0-17-16,-57-41-2 0,57 41 0 15,0 0 0-15,0 0-3 16,31-55-1-16,-31 55-8 15,80-26-19-15,-28 11-10 16,11-3 0-16,2-3-2 16,11-2 1-16</inkml:trace>
  <inkml:trace contextRef="#ctx0" brushRef="#br0" timeOffset="9126.522">13240 540 90 0,'18'-49'40'0,"-18"49"2"15,0 0-1-15,0 0-20 16,0 0-17-16,-52-11-1 0,52 11 1 16,-47 48-1-16,47-48 0 15,-53 79 1-15,39-51-4 16,-25 84 0-16,-15-7 0 15,16 2 0-15,1-9 0 16,18-17 0-16,9-22 0 16,19-28 0-16,16-32 0 15,-25 1 0-15,0 0 0 16,54-24 0-16,-54 24 0 15,0 0 0-15,64-49 0 16,-64 49 0-16,52-31 0 16,-52 31 0-16,0 0 0 15,60-36 0-15,-32 36 0 16,3 2 0-16,-6 8 0 0,-1 13 0 15,-11 9 0-15,-4 12 0 16,0 1-5-16,3-9-8 16,20-17-5-16,-9-16-14 15,20-3-9-15,-9-13 0 16,10-5 1-16,-44 18 2 15</inkml:trace>
  <inkml:trace contextRef="#ctx0" brushRef="#br0" timeOffset="9463.5413">13616 1102 91 0,'0'0'39'15,"0"0"2"-15,0 0-1 16,29-51-18-16,-29 51-18 16,0 0-1-16,0 0-1 0,48-14 1 15,-48 14-1-15,0 0 0 16,73 2 0-16,-73-2-1 15,56-2 0-15,-56 2-1 16,57-13 2-16,-57 13-2 16,49-25 0-16,-49 25 0 15,0 0 0-15,40-49 0 16,-40 49 0-16,0 0 0 15,0 0 0-15,-58-12 0 16,35 26 0-16,-48 19 0 16,8 12 0-16,10 11 0 15,24 8 0-15,34 0-12 16,30-19-5-16,49-16-11 0,12-24-9 15,35-5-5-15,2-14-1 16,18-2 2-16</inkml:trace>
  <inkml:trace contextRef="#ctx0" brushRef="#br0" timeOffset="10230.5852">15036 986 115 0,'16'-47'39'15,"-16"47"0"-15,0 0-8 16,0 0-27-16,0 0-1 15,0 0 0-15,31-18-1 16,-38 61 1-16,-11 12-2 16,3 8 2-16,1 0-2 15,8 3-1-15,-3-14 0 16,10-13 1-16,2-18-1 15,3-9 1-15,-6-12 0 16,16-10-1-16,-6-11 1 0,-10 21 0 16,0 0 1-16,19-55-1 15,-19 55-1-15,15-54 0 16,-15 54 1-16,25-70-2 15,-25 70 2-15,29-70-2 16,-29 70 1-16,37-64-1 16,-37 64 1-16,41-57 0 15,-41 57 0-15,0 0 0 16,68-59 0-16,-68 59 0 15,0 0 0-15,63-12 0 16,-63 12 0-16,0 0 0 16,48 43 0-16,-38 9 1 15,-14 7-1-15,-7 1 0 16,-18-3-1-16,-2-6 2 0,-13-10-2 15,3-9 1-15,3-15-1 16,5-3 1-16,0 1 0 16,1 1 0-16,4 6 0 15,-1 4 0-15,4 12 0 16,-1 7-1-16,2 7 0 15,-1 5 0-15,5 4 0 16,-2 0 0-16,8-9-1 16,0-2-4-16,17-6-4 15,-4-22-5-15,23-2-13 16,-6-23-10-16,25-3-2 15,-1-18 0-15,18-5 1 16</inkml:trace>
  <inkml:trace contextRef="#ctx0" brushRef="#br0" timeOffset="10664.61">15657 1091 99 0,'0'0'42'15,"40"-77"0"-15,-40 77 0 16,30-59-26-16,-30 59-13 15,0 0-1-15,0 0 0 16,0 0 0-16,33-5-1 16,-45 52 0-16,-12 9 0 15,16 1-1-15,11 5 2 16,2-11-2-16,17-9 0 0,1-25 0 15,13-19 0-15,-36 2 0 16,51-21 0-16,-51 21 0 16,53-39 0-16,-53 39 0 15,63-54 0-15,-63 54 0 16,58-69 0-16,-58 69 0 15,56-63 0-15,-56 63 0 16,43-50 0-16,-43 50 0 16,0 0 0-16,0 0 0 15,14-25 0-15,-14 45 0 16,-4 20 0-16,-11 18 0 15,1 12-2-15,8 8-12 16,2-15-2-16,32-16-11 16,1-32-11-16,27-8-4 15,-9-17 0-15,18-5 1 0</inkml:trace>
  <inkml:trace contextRef="#ctx0" brushRef="#br0" timeOffset="11054.6323">16790 894 107 0,'0'0'40'0,"19"-60"2"15,-19 60-3-15,0 0-36 16,0 0-1-16,0 0 0 15,54-39 0-15,-54 39 0 16,0 0-1-16,73-5-1 0,-73 5 1 16,57 0-2-16,-57 0 2 15,53 10 2-15,-53-10-1 16,0 0-1-16,0 0 1 15,22 65 1-15,-21-48 0 16,-43 39-3-16,-19-1 0 16,-1 6 0-16,-4-2 0 15,22-7 0-15,22-14 0 16,42-15-3-16,-20-23-2 15,69-3-5-15,-22-1-3 16,-47 4-11-16,104-21-9 16,-52 10-9-16,-1-6 0 15,-3-1 0-15</inkml:trace>
  <inkml:trace contextRef="#ctx0" brushRef="#br0" timeOffset="11271.6447">17005 999 82 0,'0'0'42'16,"-80"7"0"-16,80-7 1 16,0 0-13-16,0 0-26 15,0 0-3-15,0 0-6 16,52-10-9-16,-52 10-15 15,91-15-12-15,-35 6-1 16,6-2-1-16,6-3-1 16</inkml:trace>
  <inkml:trace contextRef="#ctx0" brushRef="#br0" timeOffset="11860.6784">17619 841 105 0,'0'0'39'0,"23"-55"1"15,-23 55-9-15,50-23-29 16,-50 23 0-16,67-20 0 16,-67 20 0-16,79-12 2 15,-79 12-2-15,79-6 1 0,-79 6-1 16,58 6-2-16,-58-6 3 15,0 0 0-15,53 49-1 16,-53-49 0-16,-21 71 1 16,-8 1-2-16,-26 1 0 15,-8 9 2-15,-5-5-4 16,24-7 1-16,23-18-2 15,39-20 2-15,26-16-2 16,15-9 0-16,17-6-3 16,4-17-4-16,16-4-7 15,-96 20-7-15,83-34-9 16,-83 34-7-16,79-38-2 15,-79 38 2-15</inkml:trace>
  <inkml:trace contextRef="#ctx0" brushRef="#br0" timeOffset="12057.6897">18014 980 88 0,'0'0'45'16,"-87"-8"-1"-16,87 8-2 15,-52-3-16-15,52 3-26 16,0 0-4-16,0 0-12 15,52-13-3-15,-52 13-10 16,93-15-6-16,-34 6-5 16,12-7-2-16,-3-4 0 15</inkml:trace>
  <inkml:trace contextRef="#ctx0" brushRef="#br0" timeOffset="12295.7033">18955 362 100 0,'0'0'42'0,"0"0"-2"16,0 0 1-16,-68-9-39 15,68 9-1-15,-48 58 1 16,48-58 0-16,-52 91-2 15,26-39-2-15,4 4-12 16,1 2-13-16,6 0-11 16,3-1 0-16,9-3-2 15,1-3 0-15</inkml:trace>
  <inkml:trace contextRef="#ctx0" brushRef="#br0" timeOffset="12671.7248">18842 1010 94 0,'44'-49'41'0,"-44"49"1"16,0 0-1-16,0 0-33 16,0 0-7-16,65-32 1 15,-65 32 0-15,51-5 0 16,-51 5-1-16,67-11 0 0,-67 11 0 15,79-24-1-15,-79 24 1 16,78-40 1-16,-78 40-1 16,60-49-1-16,-60 49 1 15,0 0-1-15,21-52 0 16,-21 52 2-16,0 0 0 15,-74 6 0-15,74-6 0 16,-73 35 0-16,80-17 2 16,-68 41-4-16,14 6 0 15,30 13 0-15,35 0-11 16,-18-78-4-16,70 57-5 15,-19-43-8-15,17 0-6 16,5-13-7-16,7-4 1 16,-1-13 0-16</inkml:trace>
  <inkml:trace contextRef="#ctx0" brushRef="#br1" timeOffset="17072.9765">2466 1908 31 0,'9'-15'28'16,"-9"15"1"-16,0-12-2 15,0 12-15-15,0 0-4 16,0 0 0-16,0 0-1 16,21-1-2-16,-8-1 0 15,12 4-1-15,5-8 2 16,10 6-2-16,7-6-1 15,12 3-1-15,3-4-1 0,11 0 0 16,5 0 0-16,8-1-1 16,5 1 0-16,6 2 0 15,4 2 0-15,4-2 0 16,11 2-1-16,3 0 2 15,9 1-1-15,0-1 0 16,9 2 0-16,8-3 1 16,6 3-1-16,4-1 1 15,4 2 0-15,1 1-1 16,9 1 1-16,1 2 0 15,8 0-1-15,5 1 1 16,6-3-1-16,5 0 0 16,7 1 0-16,6-2 0 15,4-1 1-15,4-2-2 0,7-1 1 16,4-1 0-16,-1 1-1 15,0 0 1-15,3-1 0 16,-4 1-1-16,-3 1 0 16,-1-1 1-16,2 0 0 15,-2 2-1-15,1 0 1 16,5 1 0-16,0-5 0 15,3 4 1-15,9-2-1 16,-4 1 0-16,3-1 0 16,3 2 0-16,-4-4-1 15,-3 1 1-15,1 3-1 16,-6-1 1-16,-2 2 0 15,1-1 1-15,-2 1-3 16,-2 1 3-16,-1-1-1 0,-1 1 1 16,0-2-1-16,-1-1 1 15,-3 1-2-15,-2-3 2 16,-6 1 0-16,-1-3-1 15,0 1 1-15,-9-3-1 16,0 4 0-16,-3-3 1 16,-4-3-1-16,1 2 1 15,-6-2-1-15,0 0 0 16,-10-4 0-16,-2 0 1 15,-8-2 0-15,2 1 0 16,-10-3 0-16,-1 5 0 16,-4-2 0-16,-1 3 0 15,-3 3 0-15,-4 2-1 0,-5 1 0 16,-4 3 0-1,-10 0 0-15,-9 2 0 0,-8 1 0 16,-11 0 0-16,-12 1 1 16,-7-2-1-16,-11 0 0 15,-2 0 0-15,-5 1 1 16,-1-2-1-16,0 1 0 15,-1 1-1-15,-8 0 0 16,-5 2-2-16,-9-2 0 16,-12-4-14-16,-9 10-18 15,-17-6 0-15,-15 7-1 16,-14-3-1-16</inkml:trace>
  <inkml:trace contextRef="#ctx0" brushRef="#br2" timeOffset="21096.2066">1166 3278 88 0,'9'-15'33'15,"7"3"1"-15,-7-4 1 16,-9 16-31-16,9-18 0 15,-9 18 0-15,0 0 0 16,-14 19-1-16,-10 0 1 16,-5 11-3-16,-9 5 2 15,-1 9-3-15,1 6 1 16,5 8-1-16,7 1 1 15,11 7-1-15,14-5 0 0,19-1 1 16,14-11-1-16,9-9 1 16,13-20 1-16,8-19-1 15,5-24 0-15,4-19 0 16,1-22 0-16,-5-11 0 15,-11-8 0-15,-13-5-1 16,-16 2 1-16,-17 4-1 16,-18 13 0-16,-19 17 1 15,-15 13-1-15,-10 17 0 16,0 13-1-16,-1 15-1 15,14 17-5-15,2-6-27 16,35 13-4-16,16-13 0 16,29 3 0-16</inkml:trace>
  <inkml:trace contextRef="#ctx0" brushRef="#br2" timeOffset="21391.2235">2731 2354 89 0,'-29'-38'38'0,"-22"1"-2"16,4 25 2-16,-16 14-35 15,-2 28 2-15,-4 21-2 16,0 25 2-16,0 23-2 15,3 24 0-15,13 14-1 16,6 8-1-16,15-3 0 16,13-4 0-16,11-10-1 0,13-16-2 15,13-18-2-15,0-39-18 16,14-10-14-16,-12-35-1 15,8-9-1-15,-13-24 0 16</inkml:trace>
  <inkml:trace contextRef="#ctx0" brushRef="#br2" timeOffset="21532.2316">1902 3290 107 0,'-36'-10'39'16,"10"-5"-2"-16,26 15-1 16,20-15-34-16,30 1-1 15,30-2-8-15,18-21-27 16,35 6-5-16,8-16 1 15,17 6-2-15</inkml:trace>
  <inkml:trace contextRef="#ctx0" brushRef="#br2" timeOffset="21891.2521">3857 2405 75 0,'7'-47'38'0,"6"30"-1"16,-13 17-1-16,6 37-24 16,-11 26-11-16,0 24 1 15,-3 21-1-15,-1 18 2 16,-5 10-3-16,3 2 1 15,-2-4-1-15,4-7-2 16,10-7-10-16,-7-31-23 16,14-16 0-16,-3-32 0 15,7-17-3-15</inkml:trace>
  <inkml:trace contextRef="#ctx0" brushRef="#br2" timeOffset="22075.2626">3607 3045 102 0,'-6'13'38'0,"6"-13"-1"16,31 26 0-16,9-23-37 16,21-10-3-16,28-1-31 15,-2-22-3-15,20-5 1 16,-4-15-1-16</inkml:trace>
  <inkml:trace contextRef="#ctx0" brushRef="#br2" timeOffset="22433.2831">4659 2220 98 0,'-58'53'37'0,"7"28"3"16,-11 5-3-16,10 20-33 15,4 12-2-15,6 10 2 16,4-4-1-16,4 0-1 15,10-9 0-15,8-14-2 16,9-9 1-16,6-22-1 16,4-19 1-16,7-18-1 15,7-19 1-15,2-19 0 16,1-12-1-16,3-12 1 15,0-8-1-15,-2-4 2 16,1 0-2-16,-3 5 0 16,-1 4 0-16,-1 13 1 0,0 15-1 15,-2 15 0-15,3 12 1 16,1 8-2-16,8 9 0 15,3 3-3-15,8 8-3 16,-4-17-29-16,19 9-1 16,-6-25-1-16,11 2-2 15</inkml:trace>
  <inkml:trace contextRef="#ctx0" brushRef="#br2" timeOffset="22777.3028">4963 3256 104 0,'-13'18'37'0,"16"7"2"16,5-12-2-16,20-10-35 16,9-4 0-16,14-7 0 15,10-9 1-15,8-11-1 16,-2-6 0-16,-1-6 0 15,-10-4 0-15,-15-2-1 16,-16 0 1-16,-21 8-1 16,-22 8 1-16,-16 13-1 15,-17 13 0-15,-13 23-1 16,-5 14 1-16,1 16 0 15,4 11-1-15,6 8 0 16,16 2 0-16,18-3-1 16,20-4-1-16,22-22-16 15,33 4-19-15,14-25-2 16,39-1-1-16,13-23-2 0</inkml:trace>
  <inkml:trace contextRef="#ctx0" brushRef="#br2" timeOffset="23222.3282">6735 2898 109 0,'12'-14'37'15,"-12"-2"2"-15,0 16-4 16,-19 18-32-16,-9 8 1 15,-11 6-2-15,-10 14 1 16,-4-1-2-16,5 5 0 16,2-4 0-16,11-4-1 15,16-8 1-15,22-11-1 16,19-7 1-16,17-10-1 15,14-6 0-15,10 0 1 16,2-2-1-16,-4 2 1 16,-9 5-1-16,-10 9 1 15,-25 7-1-15,-18 10 0 16,-15 6 0-16,-16 4 0 0,-9 1-1 15,2 0-1-15,4-8-1 16,8-12-6-16,27 2-27 16,0-24-2-16,36-7 0 15,6-20-1-15</inkml:trace>
  <inkml:trace contextRef="#ctx0" brushRef="#br2" timeOffset="23945.3696">7477 2935 114 0,'-30'9'38'0,"-26"3"1"16,3 23-2-16,-12-1-34 16,3 13 0-16,0 5-1 0,8 10 1 15,10-2 0-15,20 2-2 16,18-3 1-16,17-13-1 15,19-9 0-15,20-14-2 16,16-16 2-16,5-16-1 16,7-15 0-16,-3-13 1 15,-4-15 0-15,-10-8-1 16,-14-8 0-16,-19 0 1 15,-13 3 0-15,-16 4-2 16,-15 12 2-16,-8 7-1 16,-10 13 0-16,-2 14 0 15,5 12 0-15,5 12 0 16,12 6 0-16,11 5 0 15,15-1 0-15,14-1 0 0,19-3 0 16,13-10 0-16,9 0 1 16,5-11-1-16,2-2 1 15,-3-5-1-15,-13 1 0 16,-9 3 2-16,-13-1-2 15,-13 7 0-15,-23 3 0 16,3 10 0-16,-18 11 0 16,-10 10 0-16,-2 9 0 15,-1 7 0-15,3 6 0 16,3 0 0-16,9-1 0 15,11-4 0-15,12-15 0 16,16-11 0-16,11-19 0 16,10-15 0-16,10-17 0 0,5-10 0 15,1-14 0 1,0-7 0-16,-6-2 0 0,-10 2 0 15,-5 9 0-15,-12 8 0 16,-12 12 0-16,-15 19 0 16,-3 12 0-16,-17 25 0 15,-2 7 0-15,-3 13 0 16,3 5 0-16,3 5 0 15,9 1 0-15,10-7 0 16,17-6 0-16,8-13-8 16,21-6-7-16,-8-29-9 15,26 9-13-15,-9-28-4 16,8 3 3-16,-11-21-1 15</inkml:trace>
  <inkml:trace contextRef="#ctx0" brushRef="#br2" timeOffset="24229.3858">8889 2999 110 0,'-10'-23'36'15,"10"23"1"-15,-37 7-1 16,18 21-31-16,-9 2 0 15,5 11-3-15,4 3 0 16,2 3 0-16,5-2-1 16,7-3 0-16,5-9 0 15,5-11 1-15,5-12-1 16,4-12 1-16,0-10 0 15,1-14-1-15,1-12 1 16,-3-4-1-16,4-11 0 16,-3-3 0-16,6-1-1 15,-3 3 0-15,3 12-1 16,3 7 0-16,4 12 0 0,2 8-2 15,5 15-4-15,4-1-8 16,17 21-20-16,-11-12-4 16,18 12 1-16,-7-13-2 15</inkml:trace>
  <inkml:trace contextRef="#ctx0" brushRef="#br2" timeOffset="24446.3983">9726 2815 108 0,'-34'-13'39'0,"-5"15"1"16,-19 0 0-16,2 14-33 15,-16 7-1-15,7 10-2 16,1 3-1-16,13 9 0 16,11-1-1-16,19 0-1 0,23-6-1 15,17-8-1-15,28-8-3 16,5-20-10-16,37 12-18 15,-10-29-9-15,20-1 0 16,-10-17-1-16</inkml:trace>
  <inkml:trace contextRef="#ctx0" brushRef="#br2" timeOffset="24780.4174">9881 2921 99 0,'-46'23'39'0,"-1"-7"1"15,24 9-1-15,10-6-27 16,28-9-9-16,24-3-1 15,13-6-1-15,11-6 1 0,10-3-1 16,3-13 1-16,-6-5-1 16,-8-4 0-16,-17-5 1 15,-10-6-1-15,-17-2 0 16,-13 0 0-16,-16 6 1 15,-13 9-2-15,-11 14 2 16,-12 17-1-16,-9 15 0 16,-5 18-1-16,5 15 2 15,6 9-2-15,4 7 0 16,17-1 0-16,15-7 0 15,25-2-6-15,14-19-7 16,39 4-12-16,-4-25-15 16,39-1-1-16,6-25-1 15,31 0 0-15</inkml:trace>
  <inkml:trace contextRef="#ctx0" brushRef="#br2" timeOffset="25281.446">11446 2747 89 0,'21'-9'37'16,"-28"-4"0"-16,-5 15 1 15,-25-5-26-15,-1 14-5 16,-14 4-2-16,1 13-1 16,-6 7 0-16,4 6-1 15,5 5-1-15,16 5 1 16,13-2-1-16,18-2 0 15,22-7-2-15,21-12 1 16,24-13 0-16,14-13 0 16,9-16 0-16,2-9-1 15,-5-9 1-15,-9-11 0 16,-18-1-1-16,-25-1 1 0,-26 3-1 15,-20 1-1-15,-17 10-1 16,-14 3 0-16,-3 11-2 16,-3 2-6-16,25 20-14 15,0-14-14-15,35 18-3 16,13-20 3-16,35 16-4 15</inkml:trace>
  <inkml:trace contextRef="#ctx0" brushRef="#br2" timeOffset="25528.4601">12700 2213 104 0,'-19'-53'39'0,"-23"-7"0"0,0 28 1 15,-14 11-36-15,-2 25-1 16,-13 25 0-16,-4 32 0 15,-5 24 0-15,1 18 0 16,8 18-2-16,8 5 1 16,10 4-2-16,16-3 2 15,22-8-4-15,14-23 0 16,23-7-16-16,-1-40-19 15,17-4-2-15,-4-37 0 16,9-9-1-16</inkml:trace>
  <inkml:trace contextRef="#ctx0" brushRef="#br2" timeOffset="25684.4691">11916 2768 125 0,'-26'-6'41'0,"5"-2"0"16,25 20-1-16,7-2-38 15,33-7-1-15,19 9-5 16,8-23-16-16,29 18-18 15,1-14-2-15,26 7-1 16,0-14-2-16</inkml:trace>
  <inkml:trace contextRef="#ctx0" brushRef="#br2" timeOffset="26347.507">14131 2829 77 0,'9'-33'38'16,"-8"18"-2"-16,-11-8 2 15,-4 16-21-15,-18-6-11 16,-3 13-2-16,-17 10 0 16,-7 11 0-16,-13 14-1 15,0 13 0-15,-3 4 0 16,10 8 0-16,8-5-1 15,20-3 0-15,19-8-1 16,25-12 1-16,23-17-1 16,21-13 0-16,16-14 0 15,15-14-1-15,5-5 1 16,-2-8 0-16,-7-2-1 15,-7 0 1-15,-18 8 0 0,-11 4 0 16,-18 9-1-16,-12 12 1 16,-12 8-1-16,-9 13 0 15,-5 11 0-15,-5 7 0 16,2 6 0-16,3 6-1 15,8 0 0-15,10-2-3 16,21-5-4-16,7-30-14 16,33 0-15-16,-1-29-3 15,28-6 0-15,-4-27 0 16</inkml:trace>
  <inkml:trace contextRef="#ctx0" brushRef="#br2" timeOffset="26557.519">15122 2116 103 0,'-18'-5'39'0,"-20"25"1"15,0 40-1-15,-13 13-35 16,1 20 0-16,4 12-2 16,3 9 1-16,6 1-1 15,11-3 0-15,13-14-3 16,13-15 1-16,12-12-6 15,10-30-4-15,24-10-26 16,-4-35-2-16,21-9 0 16,-5-32 0-16</inkml:trace>
  <inkml:trace contextRef="#ctx0" brushRef="#br2" timeOffset="26737.5293">15548 2072 107 0,'3'-33'38'0,"-3"51"2"15,-24 25-1-15,-2 43-33 16,-13 10-2-16,-3 18-2 15,4 4 0-15,6 2 0 16,6-4-4-16,3-19-11 16,22 3-24-16,-5-28 0 15,19 1-2-15,-2-32-2 16</inkml:trace>
  <inkml:trace contextRef="#ctx0" brushRef="#br2" timeOffset="27104.5503">16469 2212 87 0,'9'-16'36'15,"13"25"0"-15,-12 2 1 16,5 29-32-16,-6 5-2 16,-4 13 2-16,-7 12-2 0,-3 7 1 15,-7 6-2-15,-3 2 0 16,-4-6-1-16,-3-8-3 15,11 7-20-15,-10-26-14 16,15 1 0-16,-8-25-1 16,17-1-1-16</inkml:trace>
  <inkml:trace contextRef="#ctx0" brushRef="#br2" timeOffset="27279.5603">16310 2773 97 0,'-12'-5'38'16,"-4"-9"1"-16,16 14-1 16,0 0-23-16,26-7-12 15,11 3-5-15,11-11-8 0,30 7-25 16,-4-21-4-16,25 9 2 15,-6-24-4-15</inkml:trace>
  <inkml:trace contextRef="#ctx0" brushRef="#br2" timeOffset="27653.5817">17263 1932 93 0,'-16'-5'39'0,"-19"12"0"16,8 32 0-16,-19 14-29 15,6 17-9-15,-2 15 2 16,2 13 1-16,-3 1 0 15,5 8-1-15,3-8 1 16,6-4-1-16,8-12-1 0,7-15 1 16,5-16-2-16,9-13-1 15,9-14 1-15,11-15-2 16,8-16 2-16,8-7-1 15,3-13 0-15,1-3 2 16,6-6-2-16,-4 4 1 16,-6 1-1-16,-8 13 1 15,-6 5-1-15,-8 13 2 16,-7 12-2-16,0 3-2 15,-5 10 2-15,2 2-3 16,4 5 0-16,2-10-4 16,17 11-10-16,-5-27-12 15,23 8-11-15,-8-21 0 0,20 4-1 16,-12-20 2-16</inkml:trace>
  <inkml:trace contextRef="#ctx0" brushRef="#br2" timeOffset="27977.6002">17531 2733 114 0,'-6'20'37'0,"6"-20"3"16,8 28-4-16,13-21-34 16,14-4-1-16,7-7 1 15,7-4 0-15,5-7 0 16,-1-2 1-16,-4-7-3 15,-8-3 0-15,-9-5 0 16,-14-4 0-16,-13 0-1 0,-12 3 0 16,-16 4 1-16,-12 9-2 15,-9 15 3-15,-9 12 2 16,-3 13-1-16,2 18 2 15,5 13-3-15,8 4 2 16,14 5-2-16,18-1 0 16,25-2-2-16,17-10-7 15,42 6-12-15,7-31-15 16,44 6-7-16,6-24 1 15,38 0-3-15</inkml:trace>
  <inkml:trace contextRef="#ctx0" brushRef="#br2" timeOffset="28587.6351">19454 1994 95 0,'0'-30'39'0,"3"18"1"15,-15 10-1-15,7 18-35 16,-9 14-3-16,-1 17-1 15,-1 17 1-15,-3 18 0 16,-4 8 1-16,0 15 1 16,-2-3 0-16,3 2 0 15,-3-7 0-15,3-11-1 16,2-16 0-16,8-15 0 15,2-17-1-15,10-15 0 16,0-23 0-16,21-10 0 16,1-17 0-16,5-13 1 15,3-6-2-15,1-7 0 16,1-3 1-16,-3 4-3 15,-5 7 2-15,-3 11-1 0,-5 18 0 16,-4 14 1-16,-4 19 1 16,-4 14 1-16,1 15-1 15,-2 7 1-15,3 10-2 16,3 2 1-16,8-3-1 15,6-3-4-15,14-4-3 16,-1-27-12-16,26 9-8 16,-14-32-13-16,19-3 0 15,-14-28-1-15,9 1 1 16</inkml:trace>
  <inkml:trace contextRef="#ctx0" brushRef="#br2" timeOffset="28938.6552">19830 2630 106 0,'-2'19'42'15,"4"-9"-2"-15,25 14 1 16,15-10-39-16,4-1-1 16,9-3 1-16,8-3 0 15,-2-8 0-15,2-2-1 16,-8-8 0-16,-8-4-2 15,-11-6 2-15,-13-3-1 16,-16-2 0-16,-8 0 0 16,-16 2 0-16,-9 3-1 15,-16 8 1-15,-2 7 0 16,-10 9 0-16,-4 12 2 15,1 12-2-15,2 10 2 16,11 6-2-16,10 2 1 0,13 3 0 16,19-2 0-16,22-6-1 15,13-9-4-15,24-2-2 16,14-23-7-16,24 14-14 15,-7-30-12-15,16 6 1 16,-11-24-1-16,7 8 1 16</inkml:trace>
  <inkml:trace contextRef="#ctx0" brushRef="#br2" timeOffset="29314.6767">20794 2620 110 0,'-38'-29'37'16,"1"27"1"-16,-22-5 1 16,6 17-33-16,-11 8-1 15,4 13-1-15,3 6-1 16,5 5 0-16,11 1-1 0,15-2 1 15,13-2-1-15,17-7-1 16,18-8-1-16,16-12 2 16,10-9-2-16,9-10 0 15,4-8 0-15,4-6 0 16,-8-9 0-16,-4-5 0 15,-8-1 0-15,-10 1 0 16,-8 4 0-16,-9 5 0 16,-11 11 0-16,-7 15 0 15,0 0 0-15,-16 23 0 16,-2 8 0-16,4 5 0 15,-4 3 0-15,9-1 0 16,7-1-2-16,7-11-2 16,17-6-2-16,11-21-2 15,27 0-8-15,-4-32-5 0,31 9-6 16,-17-34-10-16,24 3 1 15,-9-29-2-15,5 0 3 16</inkml:trace>
  <inkml:trace contextRef="#ctx0" brushRef="#br2" timeOffset="29487.6866">21672 1902 113 0,'-15'8'39'0,"-21"18"0"16,2 35-2-16,-20 14-33 16,9 16-2-16,3 8-1 15,9 11 1-15,0-4-2 16,9-4 0-16,8-10-2 0,3-16-7 15,18-1-21 1,-17-34-8-16,14-4 0 0,-2-37-2 16</inkml:trace>
  <inkml:trace contextRef="#ctx0" brushRef="#br2" timeOffset="29656.6963">21233 2490 120 0,'8'-18'41'0,"21"22"1"16,5-12-3-16,8 7-38 15,29 5-7-15,7-16-16 16,26 18-16-16,-9-17-3 16,11 12 0-16,-10-9-3 15</inkml:trace>
  <inkml:trace contextRef="#ctx0" brushRef="#br2" timeOffset="30541.7469">914 4927 74 0,'2'26'38'0,"5"-12"0"15,21 1-1-15,5-17-21 0,14 1-13 16,9-7 0-16,10-4 0 15,-1-8-2-15,2-5 2 16,-12-3-1-16,-6 0 0 16,-15-2 0-16,-10 3 0 15,-19 0-1-15,-15 9 1 16,-16 3 0-16,-13 9-1 15,-13 6 0-15,-6 8 0 16,-7 8 0-16,-1 11 0 16,4 7 1-16,8 4-2 15,10 6 1-15,15 1 0 16,19 0 0-16,18 0-1 15,21-7 1-15,14-6-2 16,15-5 0-16,10-11-2 0,14 0-6 16,-6-25-13-16,17 5-17 15,-13-19 1-15,8 4 0 16,-18-18-1-16</inkml:trace>
  <inkml:trace contextRef="#ctx0" brushRef="#br2" timeOffset="30899.7674">1793 4795 97 0,'-28'9'38'0,"-15"3"2"15,10 14-2-15,-9 1-31 16,8 8-3-16,5 1 0 16,7 3-1-16,3-2 0 15,8-2-2-15,5-6 0 16,9-6 1-16,6-11-1 15,7-9 0-15,6-13 0 0,5-10 0 16,6-13-1-16,8-7 2 16,3-11-2-16,0-2 1 15,1 1-1-15,-3 5 1 16,-3 4-2-16,-3 12 2 15,-7 12 0-15,-4 14-1 16,-3 17 0-16,-3 12 0 16,-6 12 1-16,-4 10-1 15,4 7 0-15,1-1-2 16,4 3-1-16,0-9-5 15,18 4-11-15,-14-31-11 16,26 1-11-16,-6-25 1 0,16-3-2 16,-7-22 4-16</inkml:trace>
  <inkml:trace contextRef="#ctx0" brushRef="#br2" timeOffset="32042.8327">2388 4844 104 0,'-32'29'39'16,"17"5"0"-16,6-11 0 15,27 0-36-15,13-11 0 16,16-9-2-16,14-12-1 16,10-8 1-16,6-9-1 15,-1-6 0-15,-7-6 0 16,-11-4 0-16,-12-2 0 15,-20 4 0-15,-12 2 0 16,-21 5 1-16,-17 13 0 0,-11 11 0 16,-12 10 0-16,-2 10 0 15,-7 16 0-15,5 7 0 16,5 8 0-16,13 3 1 15,14-3 0-15,20-2-1 16,20-8 1-16,18-7-2 16,18-10 1-16,13-10-1 15,14-7 0-15,3-8 0 16,-2-2-1-16,-5-4 1 15,-9 1-1-15,-14 2 1 16,-12 0-1-16,-13 6 1 16,-12 6 0-16,-20 1 1 15,-1 15 0-15,-15 5-1 0,-6 5 1 16,-3 7-1-16,-1 3 1 15,-2 2-1-15,4-1 1 16,5-5-2-16,10-9 1 16,8-12 0-16,1-10 0 15,27-15 0-15,-2-10-1 16,5-12 2-16,6-10-2 15,-1-4 1-15,3-7-1 16,-6 0 0-16,1 7 0 16,-10 4 1-16,-5 12 0 15,-4 8-1-15,0 11 1 16,-14 16-1-16,15 5 1 15,-6 14 0-15,1 4 0 16,8 0-1-16,7 2 0 0,8-5 1 16,9-5 0-16,7-10-1 15,6-9 1-15,8-6 0 16,-3-6 0-16,-7-6 1 15,-5-6-1-15,-10 0 1 16,-9-1 0-16,-15 0 0 16,-15 5-1-16,-13 5 1 15,-13 11-1-15,-4 8 1 16,-10 13-1-16,-3 11 0 15,1 10 1-15,2 10-1 16,7 4 2-16,9 2-2 16,11 0 2-16,11-7-1 15,16-11 1-15,10-11-2 16,11-13 0-16,9-13 1 15,1-10-2-15,2-12 1 0,0-9-1 16,2-3 1-16,-10-4-1 16,-9 3 1-16,-6 6 0 15,-9 8 0-15,-9 15-1 16,-5 11 1-16,-15 29-1 15,-7 13 1-15,-9 24 0 16,-7 22 0-16,-4 16 1 16,-9 22-1-16,3 2 3 15,1 0-2-15,6-7 2 16,5-14-3-16,7-18 0 15,8-24 0-15,10-22 0 16,11-43 0-16,-5-14 0 16,13-26 0-16,2-22 0 15,3-19 0-15,2-14 0 0,6-11 0 16,1 0-3-16,1 6 1 15,4 9-1-15,2 11-1 16,8 16-2-16,1 8-4 16,18 27-6-16,-13-5-3 15,23 22-5-15,-14-15-2 16,23 20-5-16,-14-13-7 15,2 5 2-15,-4-4 4 16</inkml:trace>
  <inkml:trace contextRef="#ctx0" brushRef="#br2" timeOffset="32546.8616">4465 4549 98 0,'-24'15'39'0,"-10"-3"1"16,16 19-1-16,-3-5-34 15,9 12 0-15,4-1-2 16,5 7 1-16,5-4-1 15,3-1-1-15,4-6 0 16,8-7 0-16,2-11-2 16,2-10 1-16,10-13-1 15,2-12 1-15,1-8-2 16,7-9 2-16,-2-4-2 15,1 0 1-15,-4 4 0 16,-5 7 0-16,-12 15-1 16,-5 15 0-16,-10 20 1 15,-15 21-1-15,-11 24 1 0,-15 21-1 16,-10 26 1-16,-11 17 0 15,-3 8 2-15,-2-1-1 16,6-5 2-16,4-11-2 16,4-19 1-16,15-21 0 15,7-31 1-15,8-29-1 16,19-20-2-16,-10-29 0 15,12-16 0-15,2-16 0 16,4-13 0-16,5-12-2 16,2-3 0-16,8 0 1 15,5 8-1-15,5 5 0 16,8 16-3-16,-3 0-7 15,20 27-6-15,-11-11-4 16,30 27-7-16,-6-15-7 0,28 8-7 16,12-12 2-16,23-3 2 15</inkml:trace>
  <inkml:trace contextRef="#ctx0" brushRef="#br2" timeOffset="32911.8824">6268 4543 65 0,'10'29'36'16,"-14"8"-1"-16,-5 13 1 15,-14-3-21-15,7 6-12 16,-7 0 1-16,3-7-6 15,16-2-28-15,-1-22-3 16,14-11-1-16,6-22-3 16</inkml:trace>
  <inkml:trace contextRef="#ctx0" brushRef="#br2" timeOffset="33077.8919">6310 4069 70 0,'-19'6'36'0,"10"8"-6"15,9-4-20-15,14 5-20 16,5-3-26-16,21 8 0 16,3-3 1-16</inkml:trace>
  <inkml:trace contextRef="#ctx0" brushRef="#br2" timeOffset="33356.9079">6787 4540 63 0,'7'63'37'16,"-15"-10"-1"-16,4 6 0 15,-19-22-9-15,14 2-21 16,-1-12-1-16,7-9-1 15,3-18-1-15,18-1 0 16,6-17-1-16,7-11 0 16,8-7 0-16,2-4-1 15,5-6 1-15,-1 1-1 16,-6 4 0-16,-5 8-1 15,-5 9 1-15,-7 12-1 16,-3 14 0-16,-9 16-1 16,1 14-3-16,-8 4-6 15,12 26-14-15,-21-10-14 0,19 14 0 16,-9-13-2-1,17 2 1-15</inkml:trace>
  <inkml:trace contextRef="#ctx0" brushRef="#br2" timeOffset="33997.9446">8823 4347 99 0,'0'0'36'15,"0"0"2"-15,10 32-8 16,-16-7-27-16,-2 13 0 15,0 7-2-15,-2 9 2 0,-1 4-2 16,4 2 1-16,0-6-1 16,1-1 0-16,6-9 0 15,0-11 2-15,3-12-2 16,-3-21 0-16,18-1 0 15,-4-20 0-15,3-15 1 16,3-9-1-16,1-11 1 16,-3-5-1-16,3-8 0 15,-4 3 0-15,1 7 1 16,-5 8-2-16,-5 12 1 15,-1 8-1-15,5 15 0 16,0 8-1-16,9 11 0 16,7 8-1-16,12 4-2 15,6-3-3-15,24 16-9 0,-9-23-10 16,27 15-13-16,-9-17 2 15,12 8-2-15,-16-14 2 16</inkml:trace>
  <inkml:trace contextRef="#ctx0" brushRef="#br2" timeOffset="34364.9656">9735 4353 94 0,'-48'0'38'0,"6"17"1"16,-16-7-1-16,14 14-31 15,-13 8-2-15,5 9-1 16,0 2 0-16,10 5-1 15,7-1-1-15,13-3 0 16,15-10-1-16,13-4 0 16,14-14 0-16,16-12-1 0,11-11 1 15,5-14-1-15,10-10 0 16,-1-7 1-16,-1-7-1 15,-5-3 0-15,-8 2 1 16,-10 3-1-16,-7 8 0 16,-8 10 0-16,-10 16 0 15,-12 9 0-15,-4 15-1 16,-5 15 1-16,-4 11-1 15,2 4-2-15,6 7-1 16,1-6-4-16,22 12-9 16,1-29-6-16,29 10-5 15,-1-29-9-15,22-1-2 16,4-20 1-16,13-6 3 15</inkml:trace>
  <inkml:trace contextRef="#ctx0" brushRef="#br2" timeOffset="34738.987">10466 4364 81 0,'-41'-26'39'0,"1"23"-2"15,-17-2 2-15,8 28-14 16,-7 0-21-16,10 15 0 16,5 6-2-16,11 5 1 15,12-2-2-15,19-5 0 16,18-9 0-16,18-10 0 15,14-17 0-15,15-17 0 16,7-14 0-16,8-14-1 16,5-16 1-16,-3-7 0 0,-3-14 0 15,-7-4 0-15,-6-1 0 16,-8-2 0-16,-8 8 0 15,-14 10 0-15,-12 15 0 16,-10 24 0-16,-15 26-1 16,-12 18 0-16,-11 27-1 15,-9 18-1-15,-1 13 0 16,2 6-2-16,10 5-1 15,1-9-5-15,25 6-8 16,-5-35-5-16,38 9-5 16,-8-33-7-16,22-3-5 15,-2-25 3-15,14-9 2 16</inkml:trace>
  <inkml:trace contextRef="#ctx0" brushRef="#br2" timeOffset="34919.9973">11434 4202 74 0,'-17'9'39'16,"-16"19"0"-16,8 26 0 15,-14-8-11-15,4 21-25 16,7 1 0-16,11-3-2 16,7-9-1-16,13-13-5 15,22-5-14-15,-7-33-18 16,22-4 0-16,-10-28-1 15,15-6-1-15</inkml:trace>
  <inkml:trace contextRef="#ctx0" brushRef="#br2" timeOffset="35047.0046">11481 3736 95 0,'-10'20'4'16,"0"7"-4"-16,11 7 0 15,14-1-38-15</inkml:trace>
  <inkml:trace contextRef="#ctx0" brushRef="#br2" timeOffset="38372.1948">11766 4161 85 0,'12'-5'36'0,"-15"-7"-1"16,13 16-3-16,-21-10-26 16,11 6 0-16,-23 12-2 15,9 3-2-15,-4 4 0 16,3 12-2-16,0 7 1 15,1 6-2-15,4 6 2 0,6 1-1 16,4-2 0-16,10-4 1 16,5-8-1-16,10-16 1 15,6-15 1-15,7-15-2 16,4-15 2-16,4-15-1 15,-4-7 1-15,-1-9 0 16,-11-4-1-16,-7 1 1 16,-9 2-1-16,-9 6 0 15,-12 11-1-15,-9 9 1 16,-6 13-3-16,-10 8-3 15,13 22-26-15,-14-7-6 16,17 18-1-16,2-7-2 16</inkml:trace>
  <inkml:trace contextRef="#ctx0" brushRef="#br2" timeOffset="38583.2068">12314 4282 77 0,'0'0'41'0,"-20"2"-1"16,20-2-1-16,13-15-13 16,6 2-23-16,20-4-3 15,2-6-6-15,17 11-28 16,-6-14-3-16,11 10-1 15,-3-7-2-15</inkml:trace>
  <inkml:trace contextRef="#ctx0" brushRef="#br2" timeOffset="39198.242">13247 4159 74 0,'1'-16'38'0,"-25"-7"-1"15,6 14-13-15,-25-14 7 16,0 15-25-16,-13 2-1 16,9 11-2-16,-8 6 1 15,7 12-2-15,1 7 0 16,11 7-2-16,5 5 1 15,14 0-1-15,16 1 1 0,10-1-1 16,13-8 0-16,13-7 0 16,10-11 1-16,6-12-1 15,5-9 1-15,7-10 0 16,-4-12 0-16,-1-6 0 15,-8-4 1-15,-7-5-1 16,-7 2 0-16,-11 6 1 16,-9 6-1-16,-10 9 0 15,-6 19-1-15,-18 0 0 16,-2 19-1-16,-2 9 0 15,-1 11 0-15,3 5-1 16,8 6 0-16,9-5-4 16,16 3-5-16,3-21-18 15,31 4-10-15,2-22 2 16,23 3-2-16,-1-24 0 0</inkml:trace>
  <inkml:trace contextRef="#ctx0" brushRef="#br2" timeOffset="39408.254">13863 4187 94 0,'-18'-20'38'0,"-20"1"1"15,2 18-1-15,-15 3-32 16,7 14-2-16,0 5-1 16,6 11-2-16,4 2 1 15,13 3-1-15,15-1-1 16,18-6 0-16,19-8-2 15,16-11-2-15,24 0-17 16,1-26-15-16,22 0-1 16,-7-20 0-16,11 0-1 0</inkml:trace>
  <inkml:trace contextRef="#ctx0" brushRef="#br2" timeOffset="39592.2645">14523 3709 99 0,'-28'-4'35'0,"3"40"1"16,-12 9-1-16,5 17-32 15,-9 10-2-15,2 8-1 16,-5 2 0-16,7 0 0 16,6-6-4-16,1-15-27 15,17 0-5-15,1-18 0 16,13-5-1-16</inkml:trace>
  <inkml:trace contextRef="#ctx0" brushRef="#br2" timeOffset="39898.282">14113 4075 82 0,'-19'3'40'0,"-4"-1"-3"16,18 14 2-16,1-6-17 15,16 5-19-15,16-4-1 16,16 0 0-16,11-5 0 15,9-3 0-15,7-3-1 16,2-2 0-16,-5-1 0 16,-5 0 0-16,-10 0 0 15,-13 3 0-15,-10 3 0 16,-11 8 0-16,-9 4 0 0,-10 3-2 15,-6 6 1-15,-3 4-1 16,-2 4 0-16,2 1-4 16,3 8-6-16,-9-19-21 15,21 8-8-15,-6-17 2 16,18-3-3-16</inkml:trace>
  <inkml:trace contextRef="#ctx0" brushRef="#br2" timeOffset="40333.3069">14806 3857 112 0,'-13'-10'38'16,"-8"0"0"-16,17 19-4 0,4-9-32 15,-6 15-1-15,16-1-2 16,4-2-3-16,12 12-7 15,-10-12-21-15,20 16-5 16,-11-10 1-16,8 12-1 16,-12-15 17-16,5 15 14 15,-12-2 5-15,-5-9 10 16,5 14 22-16,-19-15 4 15,6 10 2-15,-11-11 1 16,12 13-18-16,-11-14-11 16,8 6-4-16,-2-6 0 15,7 0-2-15,0-2-1 16,3-3-1-16,5-4 0 15,3-4 1-15,0-4-2 0,4-5 1 16,1-5 0-16,4-6 0 16,0-3 0-16,1-6 0 15,3-7-1-15,0-5 0 16,2-5-3-16,-7-6-3 15,10 16-15-15,-19-16-13 16,4 22-5-16,-15-4-1 16,-3 31-1-16</inkml:trace>
  <inkml:trace contextRef="#ctx0" brushRef="#br2" timeOffset="40716.3288">15457 4094 72 0,'-9'11'37'16,"23"0"0"-16,-5-9 1 15,17 14-12-15,0-14-22 16,13 3 0-16,0-7 0 15,9 0-1-15,-4-3-1 16,3-3 1-16,-6-7-1 16,-2-3 0-16,-9-6 0 15,-6-1 0-15,-12-6 0 16,-10 2-1-16,-13 3 1 15,-14 10-1-15,-9 12 0 0,-13 15 0 16,-5 15-1-16,-3 13 1 16,0 12 0-16,8 4-1 15,7 6-1-15,17-6 0 16,19-2-3-16,9-23-17 15,39 5-16-15,-1-27-5 16,27 0 1-16,3-22-2 16</inkml:trace>
  <inkml:trace contextRef="#ctx0" brushRef="#br2" timeOffset="41414.3688">16864 4000 94 0,'0'0'35'0,"-29"-2"1"15,-16 0-5-15,6 9-24 16,-9-1-1-16,1 8-2 0,1-2 0 15,7 4-1-15,6-1 0 16,15 3-1-16,13-5-1 16,15 3 0-16,16-1 0 15,11 0-1-15,6 3 0 16,1 5 0-16,1 0 0 15,-4 6-1-15,-11 0 1 16,-11 8 0-16,-16-3 0 16,-12-1 0-16,-12 1 0 15,-8-9-1-15,1-2 0 16,-1-16-5-16,22 2-21 15,-5-24-9-15,26 1-2 16,5-17-1-16,26-1 0 16</inkml:trace>
  <inkml:trace contextRef="#ctx0" brushRef="#br2" timeOffset="41783.3899">17248 4050 107 0,'-24'11'37'0,"1"12"2"16,-14-6-7-16,16 15-28 15,-7 4-1-15,5 5 0 16,4 2 0-16,10 2-2 16,9-5 1-16,13-4-1 15,7-7 0-15,14-12 0 16,7-10 0-16,11-11 0 15,5-11 0-15,1-10-1 0,1-8 1 16,-7-5 0-16,-5-6 0 16,-10 1 0-16,-5 3 0 15,-11 3 0-15,-11 8-1 16,-5 9 1-16,-5 20-1 15,-12-4 0-15,-1 21 0 16,-1 8-1-16,1 11 0 16,1 3-3-16,8 12-3 15,-2-16-18-15,26 17-7 16,-6-26-8-16,26 3 0 15,1-23-2-15</inkml:trace>
  <inkml:trace contextRef="#ctx0" brushRef="#br2" timeOffset="42280.4183">18261 3426 102 0,'-12'-6'37'16,"-13"12"2"-16,15 26-6 15,-10 5-27-15,-4 16-2 16,4 11 0-16,1 13 0 16,-4 5-1-16,9 2-1 15,1-6 0-15,4 0-1 16,4-9-1-16,5-14 0 15,5-11 0-15,2-16 0 16,2-13 0-16,5-10 0 16,0-9 0-16,2-10 1 0,3-6-1 15,-1-4 1-15,4-5 0 16,1-2-1-16,1 0 1 15,2 2-2-15,0 6 1 16,-1 4 0-16,2 7 0 16,-6 9-1-16,-2 7 1 15,-2 9 0-15,-7 8 0 16,-5 4 0-16,-5 3 0 15,-10 5 0-15,-5-2 0 16,-10-1 0-16,-10-2 0 16,-5-3-1-16,-10-2 2 15,1-4-2-15,-2-5 0 16,1-9-3-16,19 5-8 15,0-25-12-15,31 15-9 16,6-26-5-16,27 8-2 0,9-13-2 16</inkml:trace>
  <inkml:trace contextRef="#ctx0" brushRef="#br2" timeOffset="42647.4393">18818 4015 110 0,'-19'-18'38'0,"7"18"2"15,-21-13-6-15,8 11-31 16,-1 1 1-16,1 4-1 16,2 5-1-16,3 4-1 15,4 4 0-15,9 0 0 16,3 2 0-16,9 3-1 0,5-2 0 15,8 0 0-15,4-1 0 16,3 2-1-16,-2-6 1 16,1 6 0-16,-6-2 0 15,-5 0-1-15,-4 2 1 16,-7 2-1-16,-6 0 1 15,-10 3 0-15,-2 2 0 16,-5-3 0-16,-3 2 0 16,4-6-2-16,4-4-2 15,1-11-5-15,25 8-16 16,-8-27-9-16,30 2-4 15,-2-18-3-15,22-5 2 16</inkml:trace>
  <inkml:trace contextRef="#ctx0" brushRef="#br2" timeOffset="42881.4527">19425 3393 77 0,'16'-13'39'16,"-16"13"0"-16,-7 32 1 15,-15 3-14-15,6 25-22 16,-11 10-1-16,2 19 0 15,-6 7 0-15,5 6-2 16,-2-1 0-16,4-7-2 16,2-4-2-16,0-15-2 15,9-1-14-15,-11-35-14 16,20-3-6-16,-12-28-1 0,16-8 0 15</inkml:trace>
  <inkml:trace contextRef="#ctx0" brushRef="#br2" timeOffset="43075.4638">19010 3952 111 0,'-11'0'41'0,"0"-2"-1"16,22 18 0-16,3-8-36 15,24 0-2-15,14-4-1 16,14 2 0-16,9 0-3 15,8-6-3-15,10 13-11 16,-15-21-12-16,12 18-11 16,-20-12 0-16,9 12 0 0,-19-12 0 15</inkml:trace>
  <inkml:trace contextRef="#ctx0" brushRef="#br2" timeOffset="43451.4853">19972 4015 85 0,'0'0'37'16,"-35"-11"1"-16,8 15 1 15,-17-14-19-15,4 16-14 16,-20 8 0-16,-4 7-2 15,-2 7 0-15,3 8-1 16,7 1 0-16,8 4-2 16,13-4 0-16,20-1 0 15,18-8-1-15,22-11-1 16,19-7 1-16,9-12 0 15,12-11 1-15,7-9 0 16,1-8-1-16,-7-8 1 0,-5-2-1 16,-13 0 1-16,-11-1-1 15,-15 10 1-15,-14 6-1 16,-14 10 0-16,-10 12-1 15,-9 13 1-15,-4 9 0 16,0 9 0-16,1 9-1 16,4 1-1-16,14 2 0 15,6-5-3-15,19 1-1 16,4-19-9-16,25 11-7 15,-5-34-6-15,24 13-4 16,-11-27-2-16,18 6-4 16,-11-16 2-16</inkml:trace>
  <inkml:trace contextRef="#ctx0" brushRef="#br2" timeOffset="43803.5054">20448 4053 95 0,'-15'21'38'16,"-16"-5"0"-16,11 22-4 15,-23-15-22-15,13 13-6 16,-3-6-1-16,8 2-2 15,6-6-1-15,9-3 0 16,5-12-1-16,5-11 0 16,15 0 0-16,7-10 0 15,4-9 0-15,6-4 1 16,2-9-1-16,8-1 1 15,-5-8-1-15,2 3 1 16,-2 1-1-16,-8 5 0 0,-2 4 0 16,-8 12-1-16,-8 9 1 15,-11 7-1-15,11 22 0 16,-14 4 0-16,-2 4-1 15,1 8 0-15,4 1-3 16,3-9-5-16,19 9-10 16,-7-29-6-16,28 16-5 15,-9-28-4-15,29 10-5 16,-5-23-3-16,19 2 5 15</inkml:trace>
  <inkml:trace contextRef="#ctx0" brushRef="#br2" timeOffset="44022.5179">21249 4015 81 0,'-30'3'41'15,"-24"-7"-2"-15,6 19 2 16,-13-10-12-16,11 14-23 16,-3 2-1-16,12 9-2 15,11 0-1-15,16 0 0 16,20 0-2-16,15-7-1 15,16-1-1-15,11-13-6 16,16 7-11-16,-7-31-8 16,20 13-6-16,-14-24-8 15,7 7 0-15,-11-14 1 16</inkml:trace>
  <inkml:trace contextRef="#ctx0" brushRef="#br2" timeOffset="44405.5398">21342 4102 70 0,'-23'11'38'15,"17"9"0"-15,6-20 1 16,6 23-19-16,7-24-7 16,17 2-7-16,3-6-2 15,10-2-1-15,1-3-1 16,5-5-1-16,-4-3 0 15,-1-3 0-15,-7 0 0 16,-4-1 0-16,-11-1 0 16,-10 4 0-16,-10-1 1 15,-13 4-1-15,-12 7 0 16,-11 5 0-16,-8 9 0 15,-2 5 0-15,-6 12-1 16,2 4 0-16,9 7 1 0,4 5-1 16,13 0 0-16,9 0-1 15,18-2 0-15,8-6-3 16,19 0-5-16,1-25-5 15,26 12-3-15,-7-31-4 16,28 14-9-16,-8-26-6 16,17 6-4-16,-5-13 3 15,5 0 7-15</inkml:trace>
  <inkml:trace contextRef="#ctx0" brushRef="#br2" timeOffset="44750.5596">22328 3920 102 0,'-14'-6'41'0,"-25"-8"0"15,3 19-1 1,-21-12-21-16,6 11-15 0,-1 7-1 15,6 0-1-15,5 4-1 16,12 1-1-16,13 4 0 16,14-2 0-16,12 1 0 15,7-2 0-15,8 2 0 16,2-2 0-16,4 0 0 15,0 0 0-15,-3 1 0 16,-2-1 0-16,-3-1 2 16,-6 4-2-16,-7-1 0 15,-4 2 0-15,-8-2 0 16,-10-1 0-16,-7 3 0 15,-5-3 0-15,-5 1 0 16,-1-3-2-16,0 0 1 16,4-6-4-16,15 7-7 0,-4-22-10 15,28 19-5-15,-13-14-6 16,39-4-2-16,-11-3-5 15,26 6-1-15</inkml:trace>
  <inkml:trace contextRef="#ctx0" brushRef="#br2" timeOffset="44901.5682">22475 4396 111 0,'-13'-3'40'16,"-4"-11"-1"-16,9 2-8 15,8 12-37-15,-19-24-26 16,19 24-9-16,0-16 0 0,0 16-2 15</inkml:trace>
  <inkml:trace contextRef="#ctx0" brushRef="#br3" timeOffset="62985.6026">2962 7158 67 0,'0'0'30'0,"-15"-2"0"15,15 2-6-15,0 0-22 16,-14 17 2-16,13-1-2 16,-2 2 0-16,7 13 1 15,-8 4 0-15,5 12 1 16,-3 9-2-16,2 8 0 15,-6 8 0-15,5 11 0 16,-5 5 0-16,2 9 0 16,-4 7-1-16,1 10 1 15,-3 2 0-15,3 7 0 16,2 4 1-16,2 1-1 15,2 2 1-15,8 4-1 16,2 0 1-16,11-3-1 16,3-2 0-16,10 3-2 15,3-5 0-15,10-1 1 0,10-2 0 16,5-4-1-16,7-6-1 15,6-3 1-15,5-7-1 16,3-2 2-16,8-6-3 16,3-8 2-16,9-2-1 15,0-11 1-15,6-7 0 16,6-11 1-16,-1-7-1 15,13-12 1-15,3-11-1 16,-2-14 1-16,2-11 0 16,1-14-1-16,1-13 1 15,1-15 0-15,-1-13 0 16,-7-12-1-16,-9-14 3 15,-3-14-4-15,-10-15 3 16,-3-14-1-16,-10-11 1 0,-9-10-2 16,-10-15 1-16,-8-8-1 15,-10-12 0-15,-6-5 1 16,-12-10-3-16,-8-4 2 15,-9 0-1-15,-5 2 0 16,-9 6 2-16,-5 12 0 16,-6 9 0-16,-5 20-1 15,-2 23 1-15,-6 21 0 16,-1 24-7-16,-9 10-27 15,10 22-6-15,-9 5 2 16,6 14-4-16</inkml:trace>
  <inkml:trace contextRef="#ctx0" brushRef="#br3" timeOffset="63787.6484">1426 10571 78 0,'2'-27'34'15,"-1"3"0"-15,-16-15-7 16,3 12-20-16,-13-4 2 16,4 13-2-16,-17 2 0 15,4 13-1-15,-7 6-1 16,-1 13-2-16,4 3-1 15,5 8 0-15,7 1-1 16,9 4 0-16,15-6 0 16,13-2 0-16,15-9 0 15,14-9-1-15,9-6 1 0,8-8-1 16,5-2 0-16,-1-4 1 15,-8 3-1-15,-5 6 1 16,-12 12-1-16,-12 16 0 16,-15 18 1-16,-13 22-1 15,-16 11 0-15,-9 13-1 16,-8 10 1-16,-1 1-1 15,1-5-1-15,4-15-5 16,23-6-22-16,2-38-10 16,26-13 0-16,8-31-2 15</inkml:trace>
  <inkml:trace contextRef="#ctx0" brushRef="#br3" timeOffset="64138.6685">2035 10512 105 0,'0'0'39'0,"0"0"1"15,24-13-3-15,-9-6-37 16,10 6 1-16,4 4-1 15,3 5 1-15,-3 9 1 16,-6 12-1-16,-10 14 0 16,-12 13 1-16,-10 10-1 15,-10 10 0-15,-10 6 0 16,-2-1-2-16,-3-3 1 0,4-7-1 15,6-13 1-15,11-9-1 16,13-16 1-16,17-14-2 16,15-14 1-16,11-12 0 15,17 2-20-15,-7-20-15 16,17 7-2-16,-13-14 0 15,9 7-3-15</inkml:trace>
  <inkml:trace contextRef="#ctx0" brushRef="#br3" timeOffset="64838.7086">831 6922 92 0,'26'0'37'15,"-10"-2"0"-15,1 8 0 16,-17-6-32-16,24 8-2 16,-8-5-1-16,5 2 0 15,0 0-1-15,3 3 1 0,-1-1 0 16,3 2 0-16,-3 2-1 15,-5 7 1-15,-6 6 0 16,-8 7-2-16,-12 6 1 16,-9 6 0-16,-10 3 0 15,-5 4-1-15,-5-1 1 16,-1-3-1-16,9-7 0 15,1-5 1-15,9-6-1 16,14-8 1-16,9-7-2 16,11-9 0-16,14-4-2 15,4-19-18-15,18 6-15 16,-2-13-3-16,20-2 1 15,-4-13-2-15</inkml:trace>
  <inkml:trace contextRef="#ctx0" brushRef="#br3" timeOffset="65323.7363">1401 6986 109 0,'0'0'38'16,"13"-23"0"-16,11 12-2 16,3-8-34-16,8 4 0 15,2-1 0-15,0 4 0 16,-3 3-1-16,-2 7 1 0,-9 5-1 15,-4 7 0-15,-12 7 0 16,-12 6 0-16,-8 5 0 16,-9 6 0-16,-1 4 0 15,-2-2-1-15,-1-2 0 16,6-4-1-16,7-3 1 15,10-7 0-15,12-5 0 16,12-9-1-16,13-3 1 16,2-1 0-16,3-1 1 15,3 0 0-15,-6 4-1 16,-8 6 1-16,-16 8 0 15,-16 7 0-15,-18 10-1 16,-12 7 1-16,-8 2-1 16,-4 2 0-16,1-3-1 15,3-5-1-15,14-4-7 0,9-24-24 16,29 1-6-16,12-27 1 15,23-3-3-15</inkml:trace>
  <inkml:trace contextRef="#ctx0" brushRef="#br3" timeOffset="65717.7588">2313 7003 111 0,'-19'-15'37'0,"-5"13"2"15,-16-2-1-15,-2 12-35 16,-2 2 0-16,7 9 0 15,3 1-1-15,6 4 0 16,12 4 0-16,10-3-2 0,15-1 0 16,11 3 0-16,12-2 0 15,6-1 0-15,7 9 0 16,1-2 0-16,-4 3 0 15,-4 6 1-15,-11 2-1 16,-14 3 1-16,-14 0-1 16,-11-1 1-16,-11-4-1 15,-10-7 0-15,-5-10 1 16,1-9 0-16,1-14-1 15,8-17 0-15,14-16 1 16,10-15-2-16,15-15 1 16,8-12-2-16,17-1 1 15,3-7-3-15,12 15-8 16,-17-7-6-16,10 29-9 0,-24 3-12 15,2 19 0-15,-13 7-1 16,-9 17 0-16</inkml:trace>
  <inkml:trace contextRef="#ctx0" brushRef="#br3" timeOffset="68534.92">1970 5808 98 0,'-75'11'37'16,"-9"-9"1"-16,13 10-4 15,-8-10-32-15,2 0 0 16,8-2 0-16,6 1-1 0,8 2 0 16,4 1 0-1,3 6-1-15,7 2 1 0,3 8-1 16,1 6-1-16,4 3 1 15,-2 5 0-15,1 1 1 16,1 2-1-16,4-1 1 16,2 1 0-16,-3 2 0 15,-1 1-1-15,2 9 1 16,-5 9 0-16,-4 10-1 15,-9 9 2-15,-10 14-2 16,-8 4 1-16,-2-1-1 16,1-1 1-16,3-14-1 15,9-9 0-15,14-12 1 16,17-15-2-16,14-12 1 15,14-11 0-15,13-6 0 0,10-3 0 16,1 4 1-16,7-3-1 16,-3 1 1-16,3 5-1 15,-1 6 0-15,-6 2 0 16,-6 5 0-16,-4 8 0 15,-10 6 0-15,-11 5 1 16,-11 8-1-16,-13 5 1 16,-16 10 0-16,-7 5-1 15,-16 2 0-15,-6 4 0 16,0 1-1-16,6-1 0 15,3-3 0-15,12-4 0 16,18-10 0-16,20-6 1 16,27-10 0-16,25-11 0 15,18-5 1-15,12-10-1 0,16-2 0 16,0-2-1-1,4 0 1-15,-7 3 0 0,-12 10 1 16,-15 5-2-16,-19 10 1 16,-16 9-1-16,-17 8 2 15,-14 9-1-15,-17 10 2 16,-11 7-2-16,-13 3 1 15,-7 3 0-15,-7 5-1 16,-1-1 1-16,-1 1-1 16,2-5 1-16,12-6-2 15,10-7 1-15,7-4-1 16,22-9 1-16,17-7-1 15,13-5 1-15,19-7 0 16,6-4 0-16,10-2 0 0,3 4 0 16,0-4 0-16,-4 6 1 15,-6 4-1-15,-10 7 0 16,-12 5 0-16,-12 9 0 15,-15 4-1-15,-10 9 0 16,-15 8 0-16,-14 2 1 16,-3 7-1-16,-14-2 1 15,6 0-2-15,5-8 0 16,8-6 2-16,21-8-1 15,18-12 0-15,23-12 0 16,21-13 1-16,25-11-3 16,18-11 3-16,25-11-1 15,17-7 1-15,8-8-1 16,9-6 1-16,4-3-2 15,0 1 1-15,-2 1 1 0,-8 6 0 16,-14 5 0-16,-17 7 0 16,-13 9 0-16,-20 9 0 15,-10 5 0-15,-14 7 0 16,-12 3 0-16,-6 3 0 15,-2 1-1-15,0 0 1 16,6-6 0-16,9-5 0 16,8-6 0-16,14-8 1 15,14-9-1-15,14-8 1 16,10-6-1-16,15-7 0 15,11-2 0-15,9-2 0 16,4 0 0-16,-1 5 0 16,1 4 0-16,-2 7 0 15,-4 6 1-15,-11 9-1 0,-10 3 1 16,-10 8-1-16,-14 2-1 15,-3 6 1-15,-15 0 1 16,-3 1-2-16,-7 0 1 16,-1 1 0-16,7-6 0 15,-3-3 0-15,6-2 0 16,3-6 0-16,8-2 0 15,2-6 0-15,6-5 1 16,0-4-2-16,0-2 1 16,2-6 0-16,-3-3 0 15,-6-3 0-15,-6-3 0 16,-4 0 0-16,-10-5 0 15,-6-2 0-15,-8-4 0 16,0-5 0-16,-4-4-1 0,2-8 2 16,6-8-1-16,2-5 0 15,5-9 1-15,5-10-1 16,7-9 1-16,5-10-1 15,3-4 0-15,9-8 1 16,3-4-1-16,1-7 0 16,3-2 0-16,-2 3 0 15,-2 5 0-15,-4 4 0 16,-10 10 0-16,-4 7 1 15,-15 11 0-15,-10 11 0 16,-7 7 1-16,-7 6-2 16,-9 8 2-16,-3 0-1 15,2 1 1-15,-3 1-2 16,9-3 0-16,7-2 0 15,8-4 0-15,16-1 0 0,13-6 0 16,12-3 2-16,19-3-4 16,10-3 3-16,9-3-1 15,6 0 1-15,2-2-1 16,0-1 1-16,-4 2-1 15,-6-1 1-15,-11 2 0 16,-12 2 0-16,-6 2-1 16,-11-1-1-16,-9 3 1 15,-7-3-1-15,-9-1 1 16,-4-4-1-16,-3-4 0 15,-7-3 1-15,1-2-1 16,-8-4 0-16,-2 0 0 0,-4-2 0 16,-9 0 1-16,-10-3-1 15,-11 0 0-15,-11 0 0 16,-15-2 1-16,-11 6 0 15,-13-1 0-15,-12 1 1 16,-11 1 0-16,-7 5 0 16,-10 3 0-16,-4 1 0 15,-7 2 0-15,3 3 0 16,-1 2 0-16,-4 5 0 15,5 7-2-15,-1 8 2 16,-1 7-2-16,-4 9 2 16,0 7-1-16,3 9 0 15,-5 5 0-15,0 0-1 16,4 4 1-16,4-3 0 15,5-5 1-15,10-3-2 0,3-9 2 16,8-5-2-16,6-4 2 16,2-8-1-16,4-3 0 15,-1-3 0-15,1-5 0 16,-6 4 1-16,-3-2-2 15,-13 1 1-15,-7 4 1 16,-13 2-1-16,-9 5 0 16,-11 5 1-16,-14 4-1 15,-8 2 1-15,-6 5-1 16,-5 7 1-16,-2 0-1 15,-6 5 1-15,2 2-1 16,0 2 0-16,2 3 1 16,4 3-1-16,3 0 1 15,1 2-1-15,6 0 0 0,6-1 1 16,7-1-1-16,1-2 0 15,5-5 0-15,4-2-1 16,4-4 0-16,2-4 1 16,4-5-1-16,2-5 2 15,4-4-2-15,-1-4 2 16,3-3-2-16,3-5 2 15,3-5 0-15,2 0 0 16,1-1-1-16,-2 5 0 16,-5 3 0-16,-9 12 0 15,-9 6 0-15,-11 14-1 16,-11 5-3-16,-6 16-8 15,-18-17-16-15,17 10-12 16,3-17 0-16,30-7-3 0,26-20 2 16</inkml:trace>
  <inkml:trace contextRef="#ctx0" brushRef="#br3" timeOffset="70661.0416">9031 7693 8 0,'0'0'22'0,"7"-11"1"15,-7 11-14-15,10-11 7 0,-10 11 1 16,7-13 0-16,-7 13-9 16,2-10-1-16,-2 10 0 15,0 0 0-15,0 0 0 16,0 0-2-16,0 0-1 15,0 0 0-15,0 0-1 16,12 8-1-16,-12-8-1 16,0 0 0-16,0 0 1 15,11 11 0-15,-11-11 0 16,0 0 0-16,-4 12 0 15,4-12 1-15,-14 10-1 16,3 1-1-16,-5-3 1 16,0 7-1-16,-5-3 0 15,-1 3 0-15,1 1 0 0,-2 1 0 16,2-1-1-16,4 0 1 15,3 0 0-15,0-3-1 16,3 2 1-16,1 2-1 16,2 1 0-16,4 0 0 15,-1 0 0-15,3 3 0 16,-1-1 0-16,3 0-1 15,0 0 2-15,6-4-1 16,2-3 1-16,5-2-1 16,2-1 1-16,5-1-1 15,2-4 0-15,2 1 1 16,-2 2-1-16,-1 0 0 15,-4 2 1-15,-4 3-1 16,-7 5 0-16,-5 1 1 16,-7 6-1-16,-4 2 0 0,-8 3 1 15,-1 1 0-15,-6 5-1 16,2-2 1-16,-1-3 0 15,6-1 1-15,5-4-1 16,3-2 0-16,9-4-1 16,7-5 1-16,3-1 0 15,11-5-1-15,2-1 1 16,5-1-1-16,-2 0 0 15,-1 1 0-15,-3 0 0 16,-7 5 0-16,-5 1 0 16,-10 3 0-16,-8 4 2 15,-8 6-2-15,-4 2 2 16,-6 0-1-16,2 2 1 0,-2 1-2 15,4-4 2-15,7 2-1 16,3-2-1-16,4-4 1 16,7-2-1-16,8-1 0 15,3-3 0-15,6-1 0 16,2 1 0-16,-1-1 0 15,-2-1 0-15,1-1 0 16,-8 2 0-16,-5 3 1 16,-4 3-1-16,-7 1 0 15,-5 5 1-15,-5 2 0 16,-3 2-1-16,2 1 1 15,5 1-1-15,6-2 1 16,7 1-1-16,9 1 0 16,7-1 1-16,11 3-1 0,6 2 1 15,5 0 0-15,-2 5-1 16,-3 4 1-16,-7-1 0 15,-7 0 0-15,-8-1-2 16,-11-15-8-16,10 6-20 16,-19-23-9-16,11-14-1 15,-2-12-1-15</inkml:trace>
  <inkml:trace contextRef="#ctx0" brushRef="#br3" timeOffset="71727.1026">9446 8604 82 0,'7'-32'38'0,"19"1"0"16,8-25-1-16,18-11-32 15,17-16-1-15,18-8 0 16,7-6-3-16,2-4-5 15,6 16-29-15,-19 8-3 16,-10 23 0-16,-24 10-2 16</inkml:trace>
  <inkml:trace contextRef="#ctx0" brushRef="#br3" timeOffset="73515.2048">12114 6992 71 0,'0'11'34'0,"-9"3"-2"15,0 11 2-15,-11 4-28 16,6 10-2-16,-11 4 0 16,-2 12 0-16,-5 4 0 0,-5 14-1 15,-9-1 0-15,-3 3-2 16,-12-2 2-16,1 0 0 15,-9-10-1-15,1-8 0 16,2-14 0-16,8-17 0 16,9-15-1-16,10-16 0 15,13-16-1-15,10-11 0 16,11-15 1-16,10-6-1 15,5-9 0-15,5 0 0 16,5 2 0-16,4 5 0 16,3 8 0-16,2 12 0 15,4 11 1-15,4 16 0 16,2 12 0-16,8 19 0 0,2 8 0 15,5 16 0-15,4 7 0 16,5 9 0-16,-2 8 0 16,4 1 0-16,-3 1-2 15,3-1 1-15,0-9-4 16,-8-23-24-16,16-4-11 15,-5-26-1-15,8-12 0 16,-8-21-1-16</inkml:trace>
  <inkml:trace contextRef="#ctx0" brushRef="#br3" timeOffset="74124.2397">10883 6538 93 0,'1'-15'34'16,"-1"15"-1"-16,-21 2-3 15,7 14-25-15,-8 0-1 16,6 9 0-16,-1-1 0 0,10 8 0 15,3-5 0-15,14 0-1 16,12-5-1-16,12-7-1 16,14-6 0-16,11-10-2 15,12 0-9-15,-4-19-25 16,9 1-2-16,-5-8 1 15,-5 0-2-15</inkml:trace>
  <inkml:trace contextRef="#ctx0" brushRef="#br3" timeOffset="74274.2482">11223 6503 91 0,'-48'39'34'0,"7"14"1"16,2 6-2-16,12 6-29 0,6 11-9 15,6-2-29-15,14 5 0 16,5-3-1-16,10-6-2 15</inkml:trace>
  <inkml:trace contextRef="#ctx0" brushRef="#br3" timeOffset="74694.2723">10884 7768 99 0,'-20'-2'39'0,"20"2"1"16,2-12-2-16,18 4-35 15,9-4-1-15,5 2-1 16,2 1 1-16,-1 5-1 16,-4 8 0-16,-11 8 0 15,-11 10-1-15,-14 8 0 16,-14 10 0-16,-13 5 1 15,-6 2-1-15,-5 3 0 16,-3-2 1-16,4-6-1 16,12-6 1-16,11-12-1 15,24-11 1-15,19-10-1 16,23-7-2-16,13-17-11 0,31 9-12 15,-6-17-15-15,15 7-1 16,-5-11 0-16,1 9-2 16</inkml:trace>
  <inkml:trace contextRef="#ctx0" brushRef="#br1" timeOffset="81520.6627">2788 14045 57 0,'8'-12'33'16,"-8"12"0"-16,0 0-11 16,0 0-20-16,4 17 1 15,-9 4-1-15,4 11 2 16,-5 6-1-16,5 14 0 15,-5 3 0-15,5 9 0 16,0-7 0-16,2 1-1 0,7-12 0 16,7-11 0-16,0-18-1 15,8-16 1-15,3-22-1 16,5-10 0-16,1-14 0 15,1-8 0-15,-4-3 0 16,-1 3-1-16,-4 3 0 16,-4 7 0-16,-5 12 0 15,-6 9 0-15,-9 22 0 16,13-2 1-16,-12 22-1 15,-1 10 0-15,0 10 1 16,-1 6-1-16,5 1 0 16,1 3 1-16,4-8-1 15,5-7 1-15,4-13 0 16,6-8 0-16,0-14 0 0,7-13 0 15,0-10 1-15,-2-8-1 16,-3-8-2-16,-4-11-4 16,3 12-15-16,-19-18-15 15,12 14 0-15,-16-5-3 16,7 14 0-16</inkml:trace>
  <inkml:trace contextRef="#ctx0" brushRef="#br1" timeOffset="81850.6816">3496 14294 58 0,'9'11'35'0,"6"3"0"15,2-14-1-15,9-6-31 0,-6-1-1 16,6-2 2-16,-1-9-2 15,2 2 0-15,-7-3 0 16,-1 1 0-16,-8-2 0 16,-8 3 0-16,-10 2 0 15,-10 7 1-15,-3 4 0 16,-7 7 0-16,-1 6-1 15,-1 10 0-15,1 4 0 16,7 6-1-16,4 3 1 16,12 2-1-16,10-1-2 15,12-5-4-15,19 5-18 16,-3-23-13-16,21 3-1 15,8-17-3-15,20 0 1 16</inkml:trace>
  <inkml:trace contextRef="#ctx0" brushRef="#br1" timeOffset="82383.7121">4745 14277 42 0,'-25'-4'36'16,"2"-10"2"-16,9 6-2 15,4-10-14-15,4 9-20 16,6 9 1-16,-4-10-1 0,4 10 0 15,4 17 1-15,-6 0-1 16,5 6 0-16,-2 4-1 16,7 2 1-16,0-2-1 15,4-5 0-15,4-2 0 16,5-9-1-16,7-9 1 15,1-8-1-15,6-9 1 16,-4-5-1-16,4-5 1 16,-4-4-1-16,-3 1 0 15,-9 2 0-15,0 2 1 16,-6 6-1-16,-4 4 0 15,-9 14 0-15,6-11 0 16,-6 11 1-16,3 15-1 0,-2-4 0 16,3 8 0-1,5 3 0-15,3 1 0 0,0 0 1 16,3 1-1-16,4-8 0 15,3-5 0-15,1-7 0 16,2-6 0-16,-5-13-3 16,6-2-3-16,-8-19-9 15,14 14-12-15,-20-21-9 16,9 10-2-16,-13-10 0 15</inkml:trace>
  <inkml:trace contextRef="#ctx0" brushRef="#br1" timeOffset="82557.722">5367 13959 33 0,'13'13'32'15,"-13"5"3"-15,4 12-2 16,-8-2-16-16,9 15-10 0,-10 0-5 16,5 7 1-16,-1 0-1 15,2-2-1-15,5 2-9 16,-2-16-25-16,7-10-1 15,-11-24-1-15,27-1-1 16</inkml:trace>
  <inkml:trace contextRef="#ctx0" brushRef="#br1" timeOffset="82721.7314">5516 13650 88 0,'-30'-24'37'15,"8"18"-1"-15,-12-2-6 0,16 7-31 16,18 1-11-16,0 0-24 15,0 0 0-15,23-23-1 16,4 9 0-16</inkml:trace>
  <inkml:trace contextRef="#ctx0" brushRef="#br1" timeOffset="82916.7426">5727 13544 42 0,'4'45'35'0,"1"15"3"15,-7 1-2-15,3 19-16 16,-15-10-13-16,9 12-2 15,0-5-1-15,2 4-2 16,2-10-1-16,6-10-2 0,6-14-3 16,-3-28-28-16,21-11-5 15,0-31-1-15,12-17 0 16</inkml:trace>
  <inkml:trace contextRef="#ctx0" brushRef="#br1" timeOffset="83090.7525">6159 13377 87 0,'-13'10'38'15,"3"39"0"-15,-23 17-6 16,6 26-27-16,2 8-4 16,3 2-1-16,7 2-6 15,-1-21-23-15,21-1-8 16,-2-27-2-16,20-10-2 0</inkml:trace>
  <inkml:trace contextRef="#ctx0" brushRef="#br1" timeOffset="83652.7847">7145 13251 54 0,'-3'-17'39'15,"3"17"-2"-15,0 0 1 16,-9 27-25-16,-4 3-10 15,8 17 1-15,-5 16 0 16,1 17 0-16,-6 10-1 16,2 12-1-16,-3-1 0 15,2-3 1-15,3-9-2 16,2-15 0-16,3-16 0 15,9-18 0-15,9-19 0 16,6-17 0-16,6-13 0 0,7-10-1 16,1-9 1-16,4-2-1 15,-3 0 1-15,1 1 0 16,-5 9-1-16,-5 4 0 15,-4 11 1-15,-3 10-1 16,-3 8 1-16,-4 7-2 16,-2 4-1-16,-1 2-1 15,9 2-3-15,-5-12-9 16,20 12-12-16,-13-25-9 15,19 1-4-15,-6-19 1 16,16-4 0-16</inkml:trace>
  <inkml:trace contextRef="#ctx0" brushRef="#br1" timeOffset="83983.8036">7744 13845 75 0,'-25'15'41'0,"-8"-1"-3"16,10 21-4-16,-19-9-24 15,15 9-5-15,-1-1-1 16,13 0-1-16,7-4-1 15,11-7-1-15,8-9 0 16,10-8 1-16,11-12-2 16,7-10 1-16,2-8 0 15,1-5 0-15,1-3 0 16,-7-2 0-16,-6 6-1 15,-10 3 1-15,-5 8 0 16,-15 17 0-16,0 0-1 0,0 0 0 16,-6 27-1-16,-2-4 0 15,3 3-1-15,3 2-1 16,4 1-1-16,2-11-3 15,15 10-12-15,-19-28-19 16,33 11-2-16,-11-16-1 16,17-5 1-16</inkml:trace>
  <inkml:trace contextRef="#ctx0" brushRef="#br1" timeOffset="84253.819">8198 13847 88 0,'0'0'40'15,"-10"15"-3"-15,13 9-6 16,-11-6-27-16,8 8-1 0,-2 1-1 15,7 3 0-15,-1-2-1 16,1-3 0-16,0-5 0 16,4-2 1-16,-9-18-1 15,22 10 0-15,-10-17 0 16,4-9-1-16,0-11 1 15,3-5 0-15,-3-9 0 16,6-1-1-16,-3-1-1 16,0 1-3-16,8 13-10 15,-22-11-14-15,11 23-11 16,-12-2-2-16,9 15-1 15</inkml:trace>
  <inkml:trace contextRef="#ctx0" brushRef="#br1" timeOffset="84599.8388">8630 13838 91 0,'11'22'40'15,"-11"-22"1"-15,27 7-12 16,-13-19-24-16,11-9-1 15,6-4-2-15,0-4 0 16,0-3-1-16,-3 0-1 16,-3 0 1-16,-8 6-1 15,-12 5 0-15,-9 6 1 16,-10 11-1-16,-6 9 1 15,-12 11 1-15,-2 9-1 0,-3 8 1 16,3 6-1-16,2 1 0 16,8 1-1-16,14-3 0 15,10-10-1-15,19-4-4 16,8-18-7-16,28 6-12 15,-6-30-12-15,30 8-4 16,4-20-2-16,18 2 0 16</inkml:trace>
  <inkml:trace contextRef="#ctx0" brushRef="#br1" timeOffset="84974.8603">11072 13234 59 0,'0'0'40'16,"-11"0"-1"-16,12 23 1 15,-4 9-16-15,1 21-22 16,2 18-1-16,-4 11-1 0,2 11 1 16,-2 2-1-16,2-4 0 15,0-9-3-15,10-3-8 16,-12-36-20-16,17-8-8 15,-13-35-2-15,27 1 3 16</inkml:trace>
  <inkml:trace contextRef="#ctx0" brushRef="#br1" timeOffset="85453.8877">10731 13314 91 0,'-38'-14'42'15,"24"12"0"-15,9-9-1 16,44 0-38-16,0-8-2 15,20-4 0-15,21-7 0 0,10 0 0 16,12 1-2-16,3-1 2 16,-2 3-3-16,-8 6 2 15,-11 5-1-15,-11 6-1 16,-17 6 2-16,-13 7-1 15,-19 6 0-15,-14 8 1 16,-11 10 1-16,-8 11-1 16,-7 11 1-16,-3 13 0 15,-3 8 0-15,0 12 0 16,1 1 1-16,3 4-1 15,4-8 1-15,5-4-1 16,9-15 1-16,7-13-1 16,9-20 0-16,8-19 0 15,7-16 0-15,9-14 0 0,2-9-1 16,-1-6 1-16,-1 2 0 15,-4 2 0-15,-6 8 0 16,-7 13-1-16,-5 11 1 16,-5 10-1-16,-6 9-1 15,0 3-2-15,3 10-8 16,-8-15-5-16,16 18-9 15,-18-34-9-15,19 23-8 16,-9-23-2-16,12 1 2 16</inkml:trace>
  <inkml:trace contextRef="#ctx0" brushRef="#br1" timeOffset="86221.9316">10070 14004 62 0,'-5'-16'38'0,"5"16"-5"16,-23-33 0-16,1 22-24 15,-13-4-3-15,2 14 0 16,-10-2 0-16,-1 15-2 15,-2 4-1-15,6 7 1 16,2 8-2-16,9 4 0 16,9-1-1-16,11 3 1 15,12-7-1-15,16-4 0 16,13-12 0-16,12-9 0 15,12-10-1-15,6-10 1 16,6-10 0-16,1-6-1 16,-2 0 1-16,-11 1-1 15,-9 4 1-15,-13 7-1 16,-15 11 1-16,-19 8-1 15,0 20 0-15,-19 10 1 0,-10 10-1 16,-5 11 0-16,0 8-1 16,-2 2 0-16,7 0-2 15,6-7-2-15,16 2-7 16,-3-29-20-16,29-2-7 15,2-23-1-15,21-12-1 16</inkml:trace>
  <inkml:trace contextRef="#ctx0" brushRef="#br1" timeOffset="86492.9471">10511 14089 50 0,'4'-23'38'16,"-4"23"1"-16,-16-6 0 16,6 31-17-16,-20-5-14 15,11 18-2-15,0 3-1 0,4 9-1 16,4 2-1-16,7-2 0 15,7-5-1-15,9-8 0 16,10-16-1-16,7-11 0 16,5-17 0-16,7-11 0 15,-2-19-1-15,-2-6 0 16,-9-9 0-16,-12-7-1 15,-5 3-3-15,-22-5-5 16,1 21-10-16,-28-2-17 16,5 18-4-16,-11 1-2 15,10 17 0-15</inkml:trace>
  <inkml:trace contextRef="#ctx0" brushRef="#br1" timeOffset="87164.9855">9281 12309 70 0,'20'-23'39'15,"-1"11"-1"-15,3-8 0 16,8 6-33-16,0 1-4 15,5 6 0-15,-2 6 0 16,-2 10 1-16,-10 11 0 16,-6 11-1-16,-9 7 1 15,-11 11-1-15,-11 6 1 16,-10 5 0-16,-7 1 0 15,-1 0 0-15,-1-5-1 16,5-6-1-16,9-10 2 16,11-9-1-16,12-12-1 15,17-15-1-15,14-8-3 16,9-24-13-16,23 7-20 15,-9-16-1-15,13 2-3 0,-1-13 2 16</inkml:trace>
  <inkml:trace contextRef="#ctx0" brushRef="#br1" timeOffset="87634.0124">9797 12284 50 0,'0'0'39'16,"25"-9"-2"-16,4 5 1 15,-6-14-11-15,8 11-22 0,-3-4-1 16,-3 5-1-16,-2 2-1 15,-3 4 0-15,-6 2-1 16,-14-2 0-16,13 16 0 16,-14-2 0-16,-11 5 0 15,-2 6 1-15,-5 2-1 16,-6 6 1-16,2-1-1 15,3-1-1-15,7-3 0 16,7-8 0-16,14-5 0 16,9-8-1-16,13-3 2 15,10-9-2-15,-2 2 1 16,-1 2 0-16,-3 3 0 15,-10 6 1-15,-11 9-1 16,-18 9 1-16,-13 7-1 0,-11 6 0 16,-10-1 1-16,-2 3-1 15,2-7-1-15,2-14-3 16,19 1-13-16,3-35-20 15,29-3-2-15,7-25-2 16,25-4 1-16</inkml:trace>
  <inkml:trace contextRef="#ctx0" brushRef="#br1" timeOffset="87860.0253">10431 12222 94 0,'-21'31'41'15,"-8"-12"-1"-15,15 11-2 16,-6-5-35-16,6 6 1 15,6-1-2-15,8 1 0 0,13-4-1 16,12-6-1-16,18-6 1 16,9-8-2-16,15-11-1 15,5-13-4-15,15 0-16 16,-14-20-17-16,4-3-1 15,-15-9-1-15,-11 2 1 16</inkml:trace>
  <inkml:trace contextRef="#ctx0" brushRef="#br1" timeOffset="87995.033">10604 12342 97 0,'-47'106'41'0,"5"-8"0"0,22 3-1 16,5-9-47-1,12-31-21-15,29-5-11 0,1-21-2 16,18-12-1-16</inkml:trace>
  <inkml:trace contextRef="#ctx0" brushRef="#br0" timeOffset="94273.3921">9363 8071 74 0,'6'-15'36'15,"-6"15"-1"-15,9-20-2 16,-9 20-26-16,0 0-1 16,9 16 0-16,-11 3-1 15,2 17 0-15,-5 9-2 16,1 11-1-16,-4 6-1 15,2 9 1-15,1-2-2 16,1-2 0-16,6-3-2 0,0-21-13 16,12 7-21-16,-2-25 0 15,9-7-1-15,-4-15-3 16</inkml:trace>
  <inkml:trace contextRef="#ctx0" brushRef="#br0" timeOffset="94482.4041">9276 8282 81 0,'-28'-6'39'16,"-5"-1"-1"-16,19 8 0 15,5-14-24-15,9 13-12 16,32-12 0-16,11 2-3 0,14 4-4 15,-1-10-20-15,21 15-11 16,-10-6 0-16,10 12-3 16,-15 0 1-16</inkml:trace>
  <inkml:trace contextRef="#ctx0" brushRef="#br0" timeOffset="94812.423">9526 8804 66 0,'14'-34'36'0,"3"12"2"15,-9-1 0-15,4 20-15 16,-15-8-17-16,3 11 0 16,-4 16-2-16,3 6 0 15,-6 7-1-15,6 10-1 16,-5 6 0-16,6 6-1 15,-2 7-1-15,-4 1 0 16,6 1-3-16,-4-10-10 16,12 5-22-16,-11-21-4 15,10-4 1-15,-7-30-2 16</inkml:trace>
  <inkml:trace contextRef="#ctx0" brushRef="#br0" timeOffset="94987.433">9434 8899 83 0,'-18'-4'42'15,"22"17"-3"-15,-4-13 1 16,39 16-12-16,3-16-29 16,10-12-13-16,30 9-13 15,-9-18-9-15,13 4-3 16,-7-8-2-16,0 5-1 15</inkml:trace>
  <inkml:trace contextRef="#ctx0" brushRef="#br0" timeOffset="95514.4631">7072 7482 102 0,'0'-26'31'16,"0"26"1"-16,0 0 1 15,4 18-25-15,-8 7-3 0,3 14-1 16,-4 8-3-16,-3 10 0 15,-3 13-1-15,-1 3-3 16,-1 6-2-16,-7-12-28 16,16 4-4-16,-8-21 1 15,17-5-3-15</inkml:trace>
  <inkml:trace contextRef="#ctx0" brushRef="#br0" timeOffset="95701.4738">7020 7761 108 0,'-28'-16'39'15,"-3"-2"0"-15,13 15-7 16,18 3-27-16,1-14-2 0,32 4 0 16,19 1-3-16,17 1-3 15,7-9-17-15,20 19-16 16,-13-2-3-16,-4 19 1 15,-19 0-2-15</inkml:trace>
  <inkml:trace contextRef="#ctx0" brushRef="#br0" timeOffset="95917.4862">7161 8247 92 0,'-16'22'38'15,"13"13"0"-15,-1-2 0 16,10 19-35-16,-8-3 0 0,4 12-1 15,-7 6 1-15,-2 3-3 16,-5 4 1-16,-5-7-4 16,2 3-7-16,-15-16-24 15,15-7-3-15,-7-20 0 16,8-7-2-16</inkml:trace>
  <inkml:trace contextRef="#ctx0" brushRef="#br0" timeOffset="96082.4956">6939 8659 85 0,'-14'-38'39'0,"12"14"0"15,-2-2 1-15,14 22-23 16,10-5-12-16,8 2-2 16,12 3-3-16,7-4-4 0,19 16-17 15,-8-12-17-15,9 12 0 16,-12-3-2-16,2 16 0 15</inkml:trace>
  <inkml:trace contextRef="#ctx0" brushRef="#br0" timeOffset="96332.5099">7167 9135 106 0,'-1'36'39'0,"-9"-4"0"16,11 24-3-16,-7-6-33 15,-4 17 1-15,-1 8-3 16,-2 5 1-16,-4 2-2 0,3-6 0 16,0-5-3-16,-1-17-4 15,15 2-18-15,-13-31-11 16,14-6 0-16,-1-19-2 15,-6-12 0-15</inkml:trace>
  <inkml:trace contextRef="#ctx0" brushRef="#br0" timeOffset="96482.5185">6963 9585 126 0,'2'-27'37'15,"-9"-12"-5"-15,22 23-1 16,1-8-26-16,10 8-1 16,11-2-4-16,7 6-2 0,15 3-5 15,-9-10-15 1,19 23-15-16,-12-11 0 0,2 12-2 15,-12-6-1-15</inkml:trace>
  <inkml:trace contextRef="#ctx0" brushRef="#br0" timeOffset="96816.5376">7006 10083 111 0,'-20'35'31'0,"19"21"1"16,-12-14-2-16,15 14-23 15,-2-4-3-15,9 1-2 16,4 4-7-16,-13-14-26 15,12 12-4-15,-15-15-2 16,0 2-2-16</inkml:trace>
  <inkml:trace contextRef="#ctx0" brushRef="#br0" timeOffset="96992.5477">6751 10499 87 0,'28'-43'39'15,"16"7"1"-15,-1-3 0 16,11 22-17-16,0-11-19 15,-1 3-3-15,2 13-10 16,-11-15-18-16,8 18-12 16,-16-8-2-16,1 7 1 15,-5-4-3-15</inkml:trace>
  <inkml:trace contextRef="#ctx0" brushRef="#br0" timeOffset="97369.5692">6376 10399 97 0,'0'0'39'0,"-9"32"-1"0,-4-4-1 16,6 16-34-16,-13 9-2 15,1 8 0-15,1 7-1 16,-2-1-1-16,6-1-1 15,3-13-6-15,12 1-24 16,-10-23-5-16,12-6-1 16,-3-25-1-16</inkml:trace>
  <inkml:trace contextRef="#ctx0" brushRef="#br0" timeOffset="97533.5786">6177 10748 109 0,'-19'-20'39'15,"19"20"1"-15,-20-24-2 16,27 11-33-16,3 0-3 0,15-1-2 15,10-6-3-15,7-20-8 16,23 8-18-16,-7-23-8 16,11-1-3-16,-7-12-2 15</inkml:trace>
  <inkml:trace contextRef="#ctx0" brushRef="#br0" timeOffset="97784.593">6634 8945 104 0,'-8'37'39'0,"-12"7"0"15,8 16-2-15,-4 2-36 16,-1 8-1-16,2 5 1 15,2 1-2-15,4 3-3 16,0-22-12-16,14 8-19 16,-6-25 0-16,10-5-1 15,-7-24-1-15</inkml:trace>
  <inkml:trace contextRef="#ctx0" brushRef="#br0" timeOffset="97925.601">6532 9479 106 0,'3'-30'37'0,"-8"-9"2"15,16 18-7-15,-5-13-25 16,14 8-2-16,3-4-1 0,7-1-3 15,9 2-7-15,-4-16-16 16,20 15-15-16,-17-16-1 16,8 3-2-16,-10-10-1 15</inkml:trace>
  <inkml:trace contextRef="#ctx0" brushRef="#br0" timeOffset="98186.616">6679 7927 92 0,'-6'23'37'16,"6"10"-1"-16,-8 2 2 15,10 11-36-15,-8 4 0 16,-1 7 0-16,2 0-3 16,0-3-2-16,5 5-19 15,-3-21-13-15,7-7-1 16,-4-31-2-16,0 0 1 15</inkml:trace>
  <inkml:trace contextRef="#ctx0" brushRef="#br0" timeOffset="98352.6254">6627 8056 102 0,'0'0'40'0,"-14"-7"0"16,14 7-2-16,22 8-34 0,7-11-7 16,24 8-14-16,-3-15-8 15,29 7-12-15,-4-11-1 16,20 4-3-16,0-3 0 15</inkml:trace>
  <inkml:trace contextRef="#ctx0" brushRef="#br0" timeOffset="156863.9721">12082 6613 23 0,'-15'-41'25'0,"-16"-6"-5"16,-8 11 11-16,-9 7-23 16,-21-2 2-16,-3 10-1 15,-21-2 1-15,1 13-1 0,-17-5-2 16,1 10 3-16,-10-1-8 15,-3 5-1-15,-7 6 0 16,0 7-1-16,0 9 1 16,-3 7 2-16,0 10-2 15,-3 13 1-15,-4 5-1 16,2 14 1-16,4 8-1 15,4 6 2-15,-2 10-1 16,4 8-2-16,-3 5 2 16,9 10 0-16,5 4-1 15,9 3 0-15,7 5 1 16,17 2-1-16,11-1-1 15,23 4 2-15,16-3-2 16,20-2 0-16,15-2 1 16,23 0 0-16,15-7-1 0,15 1 1 15,15-1-1-15,11-2 1 16,9-2 0-16,11-2 0 15,12-4-1-15,6-2 1 16,12-7 0-16,10-6 0 16,6-12-1-16,13-10 1 15,16-14-1-15,12-19 0 16,17-17 1-16,12-22-1 15,10-21 0-15,16-21 0 16,5-20-1-16,3-18 0 16,-1-21 1-16,1-16-1 15,-9-16 1-15,-14-11-1 16,-10-13 0-16,-15-14 0 15,-20-6 1-15,-17-15 0 0,-24-6 0 16,-29-10 1-16,-27-8-1 16,-29-5 3-16,-40-5 1 15,-37 4 0-15,-42 5 0 16,-42 16-1-16,-41 23 2 15,-38 27-3-15,-33 31 1 16,-31 39-3-16,-20 36 0 16,-5 30-3-16,13 36-23 15,8 11-10-15,41 20-2 16,29 1 0-16,53 10-3 15</inkml:trace>
  <inkml:trace contextRef="#ctx0" brushRef="#br0" timeOffset="157126.9871">14589 8466 72 0,'-127'-7'31'15,"10"-4"-13"-15,-3-17-16 0,16-6-36 16,1-8-2-16,15-2 1 16</inkml:trace>
  <inkml:trace contextRef="#ctx0" brushRef="#br0" timeOffset="157826.0271">13284 8071 63 0,'-31'2'35'0,"7"2"0"15,24-4 0-15,0 0-29 16,44 10-1-16,23-12-2 15,30 1 1-15,26-6-1 16,35 1-1-16,30-11 0 16,28-1 1-16,34-2-2 15,26-2 2-15,28-3-1 0,24 2 1 16,26-2-1-16,50 3 1 15,-13 4-1-15,18 3 1 16,9-2-1-16,16 4 0 16,35-1 0-16,-29 0 0 15,1 1-1-15,-37-3 0 16,18-2 1-16,-14 0-1 15,-24 1-1-15,-24-1 1 16,-68-1 0-16,-2 2-1 16,-47-2 0-16,-45 2 1 15,-43 0-1-15,-40-3 0 16,-47-1 1-16,-40-4-1 15,-46-1 0-15,-35-7 1 16,-44 2-1-16,-31-6 0 16,-35 2 1-16,-33 0-1 0,-27 0 0 15,-22 0 1-15,-18 3-1 16,-7 5 1-16,3 4 0 15,10 2 0-15,21 1-1 16,36 5 1-16,38 3-1 16,44 2 0-16,51 1 0 15,47 3 0-15,53 1 0 16,43 0 0-16,42 6 0 15,34 2 0-15,35 7 0 16,25 11-1-16,22 8 2 16,15 11-2-16,2 13 1 15,-4 18 0-15,-16 14-1 16,-29 11 1-16,-37 12-1 15,-37 7 1-15,-54 5-1 0,-52 7 0 16,-51 4 1-16,-55-4-1 16,-47-2 3-16,-38-4-2 15,-21-8 2-15,-19-6-1 16,-2-14 0-16,14-17-3 15,41-11-29-15,21-35-7 16,70-21-3-16,42-25 0 16</inkml:trace>
  <inkml:trace contextRef="#ctx0" brushRef="#br0" timeOffset="158787.0821">16269 8868 102 0,'-25'5'37'0,"2"-5"2"0,23 0-2 15,0 0-35-15,21-1 0 16,22-3-1-16,16-2 1 15,8 2 0-15,5 3-1 16,-1 5 0-16,-8 8 0 16,-14 9 0-16,-20 10 0 15,-25 17-1-15,-26 8 1 16,-23 11 0-16,-17 7-1 15,-17 4 1-15,-2 2 1 16,-2-6 0-16,16-4 0 16,19-15-1-16,24-12 1 15,29-17-1-15,30-14 1 0,37-14-1 16,26-14-3-1,25-11 0-15,5-14-10 0,23 9-9 16,-21-21-9-16,-2 14-8 16,-26-12-2-16,-24 10-1 15,-35-8 2-15</inkml:trace>
  <inkml:trace contextRef="#ctx0" brushRef="#br0" timeOffset="158968.0925">16280 9183 113 0,'-81'19'40'15,"33"2"0"-15,30-20-2 16,34-11-36-16,38-5-2 16,37-8-1-16,30 0-6 15,3-17-15-15,35 14-15 0,-8-5 1 16,11 15-2-16,-18-3-2 15</inkml:trace>
  <inkml:trace contextRef="#ctx0" brushRef="#br0" timeOffset="160186.1621">17613 8963 102 0,'-32'-19'37'0,"2"7"1"15,-13 2-1-15,0 13-32 16,-5 10 0-16,0 20-1 15,-3 8 0-15,5 15 0 16,3 7-1-16,14 5-1 16,10-1 0-16,24-3-1 0,23-14 0 15,20-13 0-15,19-22 0 16,20-17-1-16,11-19 0 15,4-19 1-15,-4-14-1 16,-8-10 1-16,-14-4-1 16,-24-3 0-16,-24 4 0 15,-24 6-1-15,-19 10 1 16,-22 13 1-16,-13 15-1 15,-8 14 0-15,-4 11 0 16,2 12 1-16,13 7-1 16,14 6 0-16,21-2 1 15,27-1-2-15,25-10 1 0,27-7 0 16,23-7 0-16,19-13 0 15,11-4 0-15,1-6 0 16,-6 1 0-16,-16 0 0 16,-21 4 1-16,-21 6-1 15,-32 9 0-15,-25 3 1 16,-31 27-1-16,-20 6 1 15,-15 15 1-15,-6 11-2 16,0 9 0-16,11 6 0 16,11-1 0-16,24-1 0 15,29-13 0-15,22-10 0 16,30-20 0-16,22-20 0 15,14-19 0-15,8-18 0 16,6-21 0-16,-6-14 0 16,-15-9 0-16,-14-10 0 0,-26 1 0 15,-18 0 0-15,-25 8 0 16,-21 6 0-16,-17 21 0 15,-18 16 0-15,-6 14 0 16,0 14 0-16,4 12 0 16,14 5 0-16,15 9 0 15,24 0 0-15,25-6 0 16,23-7 0-16,26-8 0 15,20-6 0-15,10-8 0 16,3-2 0-16,1-5 0 16,-12 3 0-16,-14-1 0 15,-19 7 0-15,-20 4 0 16,-18 8 0-16,-22 11 0 15,-18 11 0-15,-12 15 0 0,-11 10 0 16,-2 11 0-16,-1 2 0 16,2 4 0-16,9-3 0 15,9-6 0-15,15-8 0 16,13-19 0-16,11-16 0 15,14-19 0-15,8-18 0 16,2-14 0-16,4-14 0 16,-3-13 0-16,0-6 0 15,-8-5 0-15,-3 2 0 16,-12 11 0-16,-7 12 0 15,-7 14 0-15,-10 18 0 16,-4 17 0-16,-5 14 0 16,1 15 0-16,3 7 0 15,8 2 0-15,10 3 0 16,15-11 0-16,16-9 0 0,15-13 0 15,13-13 0-15,4-11 0 16,7-14 0-16,-1-7 0 16,2-8 0-16,-10-2 0 15,-9 4 0-15,-15 6 0 16,-13 11 0-16,-10 13 0 15,-19 13 0-15,7 35 0 16,-20 10 0-16,-1 11 0 16,0 16 0-16,10 11 0 15,1-5 0-15,20 5-7 16,-4-24-8-16,34 0-1 15,-2-34-3-15,33 6-8 16,-14-34-14-16,20-7 1 0,-9-14 5 16,0-2 5-16</inkml:trace>
  <inkml:trace contextRef="#ctx0" brushRef="#br0" timeOffset="160337.1708">20519 9169 138 0,'-53'-10'40'0,"13"5"-9"16,-3-5-5-16,0-11-47 15,27 18-6-15,-18-19-10 16,22 15-6-16,-8-5-1 15</inkml:trace>
  <inkml:trace contextRef="#ctx0" brushRef="#br0" timeOffset="165891.4884">17314 10039 101 0,'20'-12'37'16,"-5"0"0"-16,5 21-1 0,-16 16-36 16,13 20 1-16,-2 24-1 15,-3 24 1-15,-7 21-1 16,-8 19 0-16,-12 6-2 15,-2 6 1-15,-1-14 0 16,-1-15-1-16,10-21-3 16,-1-35-31-16,25-23-1 15,4-34 1-15,24-21-2 16</inkml:trace>
  <inkml:trace contextRef="#ctx0" brushRef="#br0" timeOffset="166206.5065">17925 10192 95 0,'-16'21'38'0,"-18"14"-4"0,2 18 4 16,-18 1-33-16,3 9 0 15,1-7-1-15,4 1 1 16,4-9-1-16,9-4-1 15,6-11-1-15,18-4 0 16,10-10-1-16,15-7 0 16,8-4 0-16,11 3-1 15,6-1 1-15,0 5-1 16,3 6 1-16,-4 4-2 15,-2 5 0-15,-7 4-1 16,0 0 0-16,1-5-4 16,7 6-14-16,-8-24-20 0,11 1 0 15,-1-22-1-15,11-1 2 16</inkml:trace>
  <inkml:trace contextRef="#ctx0" brushRef="#br0" timeOffset="166365.5156">18616 10864 113 0,'-18'27'37'0,"-5"-10"2"16,7 1-4-16,2-9-36 16,1-20-14-16,28 5-19 15,-10-14-2-15,13 3-1 16,1-14-1-16</inkml:trace>
  <inkml:trace contextRef="#ctx0" brushRef="#br0" timeOffset="166598.5289">19088 10180 83 0,'3'-10'42'0,"-5"26"-2"16,-7 1-2-16,1 28-9 15,-7 3-28-15,1 17 2 16,-1 12-2-16,-2 6 1 15,-2 5-1-15,1 1-2 16,6-7-1-16,2-13-3 16,15-8-15-16,-4-28-18 15,17-10-2-15,-1-27-3 16,14-16 2-16</inkml:trace>
  <inkml:trace contextRef="#ctx0" brushRef="#br0" timeOffset="166800.5404">19098 10120 121 0,'0'0'41'0,"0"0"-1"16,15 5-1-16,18-11-37 15,3-2-1-15,12-4-1 16,9 2 1-16,0 0-2 15,4-2-4-15,10 12-30 16,-19-6-3-16,-3 10-1 16,-18-4-1-16</inkml:trace>
  <inkml:trace contextRef="#ctx0" brushRef="#br0" timeOffset="167010.5525">19179 10460 114 0,'-39'45'40'16,"7"-19"1"-16,25-2-2 15,7-24-36-15,32 0-1 16,17-15 1-16,14-6-1 16,7-3-1-16,6 2 0 15,0 2-2-15,-10-2-9 16,-3 21-27-16,-29-1-3 15,-14 24 0-15,-28 0-2 0</inkml:trace>
  <inkml:trace contextRef="#ctx0" brushRef="#br0" timeOffset="167175.5619">18920 11055 109 0,'-24'16'39'16,"39"-11"0"-16,23-27 2 16,37-10-37-16,24-15-1 15,21-4-1-15,11 1-5 16,-9-4-11-16,12 19-18 15,-23 0-6-15,-8 20-1 16,-24 4-4-16</inkml:trace>
  <inkml:trace contextRef="#ctx0" brushRef="#br0" timeOffset="167333.5709">20067 10986 123 0,'-10'17'41'15,"-9"-14"2"-15,8 2-8 16,11-5-50-16,-19-19-26 15,20 5 0-15,-7-10 0 16,7 2-3-16</inkml:trace>
  <inkml:trace contextRef="#ctx0" brushRef="#br0" timeOffset="170088.7285">13551 11250 39 0,'-19'6'34'15,"-21"17"2"-15,-10 23-1 16,-24 13-11-16,-3 29-15 0,-13 16-2 16,6 28-1-16,1 12-1 15,14 12 0-15,13 3-2 16,19 1-1-16,22-5-2 15,21-15-2-15,27-14-6 16,10-36-28-16,28-20-1 16,5-33-2-16,15-23 2 15</inkml:trace>
  <inkml:trace contextRef="#ctx0" brushRef="#br0" timeOffset="170321.7418">13876 11785 83 0,'0'0'38'16,"-6"14"-1"-16,2 32 0 16,-10 18-36-16,0 14 1 15,-3 12-1-15,0 8 1 16,2 0-1-16,1-2 0 15,6-10-3-15,1-27-10 16,12-5-25-16,-2-24 0 16,11-11-2-16,-3-27 1 15</inkml:trace>
  <inkml:trace contextRef="#ctx0" brushRef="#br0" timeOffset="170822.7705">13526 11874 93 0,'-15'-7'40'15,"15"7"0"-15,21 0-1 16,17-2-37-16,18-4 0 16,15-1 0-16,13-6 0 15,7 2-1-15,2-2 0 16,0 3 0-16,-7 3-1 15,-7 7 1-15,-12 8-1 16,-15 7 0-16,-10 7 1 16,-17 9-1-16,-12 5 1 15,-13 10 0-15,-9 5-1 16,-9 5 1-16,-4 2-1 15,-2-2 2-15,3-2-1 16,0-7 0-16,10-6 0 0,6-13 1 16,11-14-2-16,9-14 1 15,11-17-1-15,8-9 0 16,5-14 0-16,5-7 0 15,0 0 0-15,-4 0-1 16,-4 5 2-16,-7 9-1 16,-11 14 0-16,-8 15 0 15,-9 18 0-15,-4 12 0 16,-5 10 0-16,0 7 0 15,3 5 0-15,4-2 0 16,6-1-3-16,9-11 0 16,15-7-4-16,1-24-15 15,20 1-17-15,-5-23 0 16,16-1-1-16,-9-23 1 0</inkml:trace>
  <inkml:trace contextRef="#ctx0" brushRef="#br0" timeOffset="170967.7788">15130 12015 88 0,'-3'-27'36'15,"3"27"2"-15,-23 6-1 16,7 26-29-16,-14 9-2 15,9 9-2-15,-3 9-2 16,10-2 1-16,6-1-4 16,11-13-2-16,20-4-31 15,-4-28-4-15,19-9 0 16,-1-28-1-16</inkml:trace>
  <inkml:trace contextRef="#ctx0" brushRef="#br0" timeOffset="171102.7865">15200 11756 95 0,'-30'-1'35'15,"1"5"1"-15,20 12-3 16,24 2-66-16,4-9-5 16,27 3 2-16,9-10-2 15</inkml:trace>
  <inkml:trace contextRef="#ctx0" brushRef="#br0" timeOffset="171372.802">15792 11844 93 0,'-32'14'39'0,"-5"11"2"16,-17-6 0-16,12 8-35 0,-2-2-3 15,12 1-1-15,8-2 0 16,14 3-1-16,12-8 0 16,13-4-1-16,14-3 0 15,9-4 0-15,3 0 0 16,-1-1 0-16,1 3 0 15,-13 4 0-15,-12 6 0 16,-13 6 0-16,-13 3 0 16,-12 3-1-16,-4 6-4 15,-15-16-17-15,14 12-18 16,-8-19 1-16,17 0-2 15,-4-16-1-15</inkml:trace>
  <inkml:trace contextRef="#ctx0" brushRef="#br0" timeOffset="172206.8497">16544 12017 59 0,'0'0'38'0,"-12"1"-1"15,25 4 1-15,3-13-14 16,16 8-19-16,4-2-2 15,9 1-1-15,0-1 0 16,0-1 0-16,-1-5-1 16,-4-4 1-16,-10-2-1 15,-7-5-1-15,-8-5 1 16,-9 3 0-16,-11-6-1 15,-5 3 1-15,-14 4-1 16,-2 4 0-16,-9 8 1 16,-5 11 0-16,-3 9 0 15,-1 12 0-15,7 8 1 0,3 11-1 16,11 3 1-16,14 2-1 15,11-6 1-15,19-7-1 16,18-13 0-16,12-12 0 16,15-16 0-16,7-9-1 15,4-10 1-15,-2-6 0 16,-7-5-1-16,-9 3 0 15,-10 5 0-15,-16 3 0 16,-14 10 0-16,-19 15 1 16,0 0-1-16,-16 19 0 15,-10 10 0-15,-5 8 1 16,-1 7-1-16,0 2 0 15,5-2 1-15,8-4-1 16,11-12 0-16,11-14 1 0,18-20-1 16,9-13 1-16,10-13-1 15,10-9 1-15,-1-7-1 16,1 0 1-16,-2 2-1 15,-9 7 0-15,-8 9 1 16,-9 15-1-16,-22 15 0 16,11 8 0-16,-19 15-1 15,-2 12 1-15,0 7-1 16,2 4-2-16,7 4-1 15,5-9-4-15,15 4-5 16,-1-23-6-16,25 7-7 16,-15-33-5-16,23 3-7 15,-8-23-1-15,6 1 3 16</inkml:trace>
  <inkml:trace contextRef="#ctx0" brushRef="#br0" timeOffset="173280.9111">17740 11973 109 0,'-20'-1'38'0,"15"13"1"16,5-12-3-16,0 0-33 15,18 3-2-15,12-10 1 16,7-3-2-16,9-4 1 16,2-6 0-16,-6-3-1 15,-1 1 1-15,-7-3-1 16,-15 3 1-16,-9 4-1 15,-15 1 0-15,-10 6 0 16,-11 5 1-16,-3 3-1 16,-4 7 0-16,0 7 0 15,3 7 0-15,2 4 0 0,10 9 1 16,7 5-1-16,9-3 1 15,11 3-1-15,12-4 1 16,9-6-1-16,11-9 1 16,9-10-1-16,4-11 1 15,4-6-1-15,-6-5 0 16,0-7 1-16,-10 1-1 15,-8 0 0-15,-9 3 0 16,-9 4 0-16,-16 14 0 16,0 0 0-16,0 0 0 15,-23 28 0-15,5-5 0 16,-1 8 0-16,-1 2 0 15,4 0 0-15,5-4 0 16,6-12 0-16,5-17 1 0,13 2-1 16,6-18 0-16,6-13 0 15,1-7 0-15,2-8 0 16,1 0 0-16,-2-2 0 15,-4 7 0-15,-4 7 0 16,-2 8 0-16,-2 10-1 16,-3 10 1-16,1 6 0 15,0 5 0-15,2 7 0 16,1 0 0-16,6 1 0 15,4-3 0-15,2-5 0 16,4-4 0-16,2-7 0 16,3-4 0-16,-4-3 1 15,-4-4-1-15,-3-2 0 16,-11 0 1-16,-9 2-1 15,-13 4 0-15,-9 6 1 0,-12 6-1 16,-2 6 0-16,-6 8 0 16,1 7 1-16,0 6-1 15,10 2 1-15,6 0-1 16,9 1 1-16,11-7-1 15,12-4 1-15,9-11-1 16,12-9 1-16,7-8-1 16,2-7 0-16,0-7 0 15,0-2 0-15,-6-2 0 16,-7 4 0-16,-7 4 0 15,-10 6 0-15,-13 12 0 16,0 0 0-16,-15 26 0 16,-7 7 1-16,-6 18-1 15,-5 15 0-15,-1 11-1 0,-3 7 2 16,1 4-2-16,4-3 1 15,5-5-1-15,3-15 0 16,9-16 1-16,8-19-1 16,7-30 1-16,0 0-2 15,12-28 3-15,3-11 0 16,2-13 0-16,8-12 0 15,1-5 0-15,3 1 0 16,3 0 0-16,1 6-1 16,4 8-1-16,0 8-3 15,5 16-2-15,-7 1-6 16,9 20-2-16,-15-6-2 15,15 20-6-15,-21-15-5 0,20 18-1 16,-21-17-5-16,7 3-2 16,-3-4 6-16</inkml:trace>
  <inkml:trace contextRef="#ctx0" brushRef="#br0" timeOffset="173747.9378">19291 11804 111 0,'-13'-3'38'16,"4"18"1"-16,-20-1-2 15,7 12-33-15,-3 2 0 16,7 5-1-16,-1 1-1 15,9-3 0-15,3-4 0 16,11-6-1-16,9-17 0 16,8-8-1-16,9-14 0 15,4-6 0-15,8-10 0 0,-2-5 0 16,2-2 0-16,-6 4 2 15,-3 6-2-15,-7 11 3 16,-10 11-3-16,-16 9 0 16,2 29 0-16,-14 10 0 15,-13 23 0-15,-8 17-3 16,-9 17 3-16,-7 5-3 15,1 6 2-15,1-1 0 16,2-4 0-16,6-10 1 16,5-18-1-16,9-25 0 15,11-19 0-15,8-18 2 16,6-12-1-16,6-31 0 15,5-12 0-15,8-6 1 16,-2-7 0-16,8 1 0 0,-2 1-1 16,-1 2 0-16,7 6-3 15,-8 0-6-15,13 12-3 16,-12-11-4-16,27 8-5 15,-17-23-7-15,31 12-3 16,-11-25-11-16,15-6 4 16,5-10 5-16</inkml:trace>
  <inkml:trace contextRef="#ctx0" brushRef="#br0" timeOffset="174316.9704">20492 11757 61 0,'15'-23'37'0,"-12"-7"0"15,-1 12 1-15,-16-6-17 16,2 20-9-16,-23 2-5 16,5 16-2-16,-9 9 0 15,-1 12-2-15,1 8 0 16,5 5-2-16,10 1 1 15,13-3-4-15,20-5 2 0,14-12-4 16,23-9-2-16,5-22-15 16,26 0-16-16,-3-23-1 15,15 1 1-15,-11-15-1 16</inkml:trace>
  <inkml:trace contextRef="#ctx0" brushRef="#br0" timeOffset="175144.0177">20936 11716 80 0,'-39'2'37'0,"1"17"-1"16,-18-1 3-16,14 17-15 15,-16-2-19-15,13 5-3 16,5 6 0-16,8 0-1 16,9-1 1-16,13 0 0 15,15-7-1-15,15-8 0 0,12-13 0 16,13-12-1-16,9-13 0 15,2-12 0-15,8-10 0 16,-3-8-1-16,-5-3 1 16,-10-1-1-16,-12-1 0 15,-11 3 4-15,-10 7-4 16,-12 5 4-16,-9 9-3 15,-6 8 3-15,-2 5-3 16,1 9 3-16,3 6-2 16,12-7-3-16,8 20 2 15,11-12-2-15,13-4 3 16,8-1-1-16,6-2 0 15,-1-1 1-15,-1 0-1 16,-6 3 1-16,-8 2-1 0,-11 3 0 16,-13 7 0-16,-11 4-2 15,-8 7 2-15,-6 2-2 16,-9 2 2-16,-1 3 0 15,2-1 1-15,3-2-1 16,3-4 0-16,8-9 0 16,13-17 0-16,0 0 0 15,22-13 0-15,5-13 0 16,8-8 0-16,6-6 1 15,0-7-1-15,3 0 3 16,-2 2-3-16,-5 5 4 16,-6 6-4-16,-8 12 3 15,-8 8-3-15,-15 14 4 16,15 5-4-16,-19 14 0 15,-1 8 2-15,-1 3-5 0,-1 3 3 16,3-2-2-16,4-2 2 16,6-9-2-16,6-6 2 15,13-16-3-15,5-9 4 16,11-10 2-16,2-10-3 15,7-4 4-15,-1-3-4 16,-3 3 2-16,-9 3-2 16,-7 6 0-16,-9 12 0 15,-21 14 0-15,0 0 0 16,-3 30 0-16,-15 4 0 15,-1 7 0-15,-6 10 0 16,3 1 0-16,3 2-2 0,3-2-5 16,16-2-3-1,0-22-5-15,23 0 0 0,-6-28-5 16,29 3-5-16,-12-29-2 15,25 4-6-15,-15-21-4 16,7-2 6-16,-12-2 2 16</inkml:trace>
  <inkml:trace contextRef="#ctx0" brushRef="#br0" timeOffset="175444.0348">22051 11786 98 0,'-22'27'37'16,"-9"-4"2"-16,23 7-5 16,8-30-21-16,9 23-10 15,19-18-2-15,16-5 1 16,8-10-1-16,7-6 0 15,5-8 1-15,-6-5 2 16,-10-2-3-16,-8 0 3 0,-19 0-3 16,-10 0 0-16,-16 4 0 15,-13 9 1-15,-10 7-2 16,-10 11 1-16,-4 11-1 15,1 9 0-15,1 12 0 16,9 4 0-16,10 6-1 16,13-2-1-16,18 2-4 15,8-15-8-15,29 5-3 16,-4-31-10-16,33 5-8 15,-4-23-4-15,18 1-1 16,-11-21 3-16</inkml:trace>
  <inkml:trace contextRef="#ctx0" brushRef="#br0" timeOffset="175698.0494">22914 11625 97 0,'-14'-1'41'15,"-30"1"-1"-15,1 22 1 16,-16-7-24-16,12 12-14 16,4 4 0-16,9 3-3 15,20-3 2-15,14-4-4 16,22-6 2-16,12-7-2 15,10-3 2-15,5-4 0 16,-3 0 0-16,-9 4 0 16,-13 4 0-16,-14 3-1 15,-18 10 1-15,-12 2-1 16,-11 8-5-16,-17-4-5 15,9 13-9-15,-20-24-5 16,18 13-14-16,-10-14-1 16,12 0-2-16,-10-10 1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3T22:13:19.619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14315 12926 75 0,'5'-29'38'16,"-12"-9"-2"-16,3 10-2 15,-14-7-29-15,-5 10-2 16,-2 6 0-16,-2 12-1 15,-3 14-1-15,-2 16 1 16,-1 18-1-16,0 14 0 16,4 20 0-16,1 10 0 15,1 11-1-15,5 11 1 16,1-1-1-16,7-4 0 15,7-5-4-15,-1-20-11 16,17-2-20-16,-8-25-1 16,11-9-1-16,-5-27-1 15</inkml:trace>
  <inkml:trace contextRef="#ctx0" brushRef="#br0" timeOffset="1203.0688">13797 13449 59 0,'-26'-13'38'0,"0"-2"-1"16,15 14 1-16,4-17-18 15,21 14-16-15,7-4-1 16,13-2 0-16,13-6-1 16,9 0 1-16,1-3-2 15,9 2 1-15,-6 4 0 16,-1 5-1-16,-9 7 0 15,-6 8 0-15,-11 6 0 16,-8 7 0-16,-7 9-1 0,-11 2 1 16,-5 5-1-16,-7 1 0 15,-4-4 1-15,2-1-1 16,-2-7 0-16,2-3 0 15,2-12 0-15,5-10 0 16,0 0 0-16,19-26 0 16,-8-1 1-16,8-5-1 15,3-4 0-15,1-2 0 16,-2 1 0-16,3 4 0 15,-5 4 1-15,-1 7-1 16,0 5 0-16,0 6 0 16,1 4 0-16,0 2 0 15,7 2 0-15,-1 1 0 16,7-3 0-16,4 3 1 0,-2-4-1 15,3 4 1-15,-4-4-2 16,-2 4 2-16,-8 1-1 16,-7 4 0-16,-16-3 0 15,9 19-1-15,-22 0 2 16,-6 8-1-16,-6 6 0 15,-6 9 0-15,0 10 0 16,0 3 0-16,3-1 0 16,8 0 1-16,10-6-1 15,13-10 0-15,12-12 0 16,14-16 0-16,10-20 0 15,12-15 0-15,5-14 0 16,1-11-1-16,-1-4 1 0,-5-6 0 16,-8-1 0-16,-13 3 0 15,-16 11 0-15,-9 4 1 16,-15 13-1-16,-8 15 1 15,-7 8-1-15,-6 11 0 16,1 9 0-16,6 4-1 16,6 6 2-16,10-2-2 15,15-3 1-15,13-9 0 16,12-5 0-16,17-10 0 15,7-4 0-15,7-2 2 16,1-5-2-16,-5 2 1 16,-7 0-1-16,-10 7 2 15,-11 4-2-15,-12 8 0 16,-15 12 0-16,-8 6 0 15,-11 7 0-15,-3 9-1 16,-5 3 1-16,1 1-1 0,4-4 1 16,4-4 0-16,9-12 0 15,7-13 0-15,12-12 0 16,5-14 0-16,9-11 0 15,1-7 0-15,2-5 1 16,-1-3-1-16,-5 1 1 16,-3 5-1-16,-5 5 0 15,-7 9 1-15,-4 8-1 16,-6 15 1-16,0 0-1 15,0 0-1-15,9 12 1 16,-5 1-1-16,4 0 1 16,3-3-1-16,4-2 1 15,6-6-1-15,6-4 1 0,3 0 2 16,2-5-2-16,0-5 1 15,1 0-1-15,0-2 2 16,-6 0-2-16,-2 2 1 16,-9 3 0-16,-4 3-1 15,-12 6 0-15,9 17 0 16,-14 3 0-16,-3 7-1 15,1 7 1-15,-4 1-3 16,9 7-2-16,-6-12-9 16,25 10-3-16,-10-27-11 15,21 8-11-15,1-15-3 16,14 1 0-16,2-13 2 15</inkml:trace>
  <inkml:trace contextRef="#ctx0" brushRef="#br0" timeOffset="1473.0842">16451 13258 45 0,'5'-18'36'0,"-3"-7"2"15,10 17-12-15,-7-9 7 16,7 19-23-16,-12-2-3 16,12 23-1-16,-14 2-3 15,-1 9-1-15,-4 3-1 16,-1 4-1-16,-2 1-3 0,-1-15-8 15,12 5-25-15,-5-19-1 16,13-2-2-16,-9-11 0 16</inkml:trace>
  <inkml:trace contextRef="#ctx0" brushRef="#br0" timeOffset="1901.1087">16581 13085 65 0,'-14'-5'38'15,"-5"4"-1"-15,12 11 1 16,7-10-19-16,-5 11-14 15,5-11-2-15,29 16 0 16,-2-9 1-16,5 2 0 16,0-2-1-16,3 6 1 15,-5-2-2-15,-3 8 1 0,-9 1-1 16,-7 8-1-16,-10 2 0 15,-4 1-1-15,-10 3 1 16,2-2-1-16,-5-4 0 16,2-5-1-16,3-8 1 15,11-15 0-15,0 0 0 16,17-22 0-16,7-8 0 15,4-7 1-15,6-1-1 16,4-4 1-16,-2 7 0 16,-1 1 0-16,-8 11-1 15,-2 13 1-15,-11 10-1 16,-5 11 0-16,-4 10-2 15,-3 7-2-15,3 9 0 16,-5-4-7-16,13 11-3 0,-11-20-10 16,25 11-16-16,-8-22-1 15,23 0 0-15,-3-21 2 16</inkml:trace>
  <inkml:trace contextRef="#ctx0" brushRef="#br0" timeOffset="2235.1278">17517 13094 71 0,'-11'1'39'15,"-15"0"0"-15,3 21 2 16,-13-4-23-16,12 8-13 16,-8 2-1-16,7 5-3 15,7-4 1-15,13-5-1 0,10-3-1 16,12-8 0-16,7-8 0 15,8-3 0-15,3-7 0 16,1 1 0-16,-6 0 1 16,-4 0-1-16,-8 6 0 15,-18-2 1-15,11 19 0 16,-15 1-1-16,-7 3 1 15,-1 3 0-15,-2 4-1 16,3-3-1-16,5-2-2 16,-1-9-4-16,18 5-6 15,-11-21-5-15,31-3-10 16,-9-22-10-16,16 4-3 15,-6-16 2-15,12-5 3 16</inkml:trace>
  <inkml:trace contextRef="#ctx0" brushRef="#br0" timeOffset="2388.1366">17859 13161 100 0,'0'0'38'0,"-1"33"1"15,-23 1-8-15,8 15-27 16,-6 6-1-16,6 1-2 16,2 1-1-16,1-9 0 15,12-10-4-15,-2-26-12 16,20 0-16-16,-6-30-6 15,12-6-1-15,0-26-1 16</inkml:trace>
  <inkml:trace contextRef="#ctx0" brushRef="#br0" timeOffset="2510.1435">17899 12754 82 0,'-30'3'27'0,"1"24"-21"16,-2 3-6-16,8-7-28 15,4-2-11-15</inkml:trace>
  <inkml:trace contextRef="#ctx0" brushRef="#br0" timeOffset="3004.1718">18282 13041 72 0,'-11'5'41'16,"-13"-2"-2"-16,2 17 2 15,-20-3-20-15,9 13-17 16,-9 3 0-16,6 4-1 15,1 1-1-15,11-3 0 16,17-6 0-16,14-12-1 16,17-15 0-16,18-12-1 15,12-17 1-15,14-11 0 16,2-12 0-16,2-11 0 15,-6-6 0-15,-5-4 0 0,-14 2 0 16,-15 5 0-16,-12 10-1 16,-17 13 0-16,-12 18 1 15,-13 23-1-15,-7 23 0 16,-7 22 0-16,0 20 0 15,0 15 0-15,9 9-2 16,2 0-3-16,25 4-7 16,4-24-3-16,28-1-4 15,-4-34-9-15,26-4-13 16,-3-28-2-16,15-5 1 15</inkml:trace>
  <inkml:trace contextRef="#ctx0" brushRef="#br0" timeOffset="3343.1912">18725 13169 77 0,'-23'31'40'16,"-1"-3"-1"-16,15 5 0 16,4-14-23-16,19-2-13 15,11-7-1-15,15-7-1 16,4-11 0-16,6-5 1 15,-1-10-1-15,-3-1 0 16,-7-6 0-16,-10-3 1 16,-14 1-1-16,-12-3 0 15,-12 8 0-15,-11-1 0 16,-10 11 0-16,-6 10 0 15,-5 9-1-15,-1 13 0 16,3 13 0-16,3 11 0 0,10 6 0 16,12 2-1-16,14 3-1 15,17-4-1-15,21 1-8 16,8-25-4-16,35 7-10 15,3-28-15-15,26-1-1 16,11-21-1-16,19-5 2 16</inkml:trace>
  <inkml:trace contextRef="#ctx0" brushRef="#br0" timeOffset="3704.2118">20126 12611 72 0,'10'-15'39'0,"-10"15"0"15,0 0 0-15,-9 25-20 16,-13 4-17-16,-1 17 0 15,-2 13-1-15,3 11 0 16,2 9 0-16,3 7 0 16,8-2-1-16,7-4-1 15,5-5-4-15,2-23-26 0,17-5-6 16,-8-24-1-16,11-7-1 15</inkml:trace>
  <inkml:trace contextRef="#ctx0" brushRef="#br0" timeOffset="3905.2233">19923 13115 97 0,'-14'6'38'0,"1"-8"1"16,25 10 0-16,1-5-34 15,15-11-3-15,16-11-1 16,11-6 0-16,11-7-2 15,4-8-2-15,7-1-2 16,-7-15-8-16,9 12-24 0,-21-13 0 16,1 7 1-16,-21-7-3 15</inkml:trace>
  <inkml:trace contextRef="#ctx0" brushRef="#br0" timeOffset="4260.2436">20652 12474 78 0,'-13'5'37'16,"-3"16"0"-16,7 30-10 15,-24-6 4-15,10 22-24 16,-6 4-2-16,-1 9-2 15,-4 2 0-15,2 4 0 16,-1-5-1-16,4-5-1 16,6-9 0-16,12-12 0 15,8-16 0-15,13-16-1 16,10-19 0-16,14-18 1 15,8-16 0-15,5-13-1 0,5-5 1 16,1-2 0-16,-7 0-1 16,-3 6 1-16,-14 15 0 15,-6 11-1-15,-9 20 0 16,-8 12 0-16,-5 13 0 15,-7 9-1-15,5 7 0 16,1-1-1-16,6 0-1 16,2-11-4-16,16-1-7 15,-6-23-3-15,24 6-6 16,-17-31-12-16,20 2-4 15,-12-15-2-15,7 0 4 16</inkml:trace>
  <inkml:trace contextRef="#ctx0" brushRef="#br0" timeOffset="4573.2615">21017 13062 104 0,'-15'17'38'0,"13"8"2"16,-1-11-4-16,17 0-33 16,12-7 0-16,13-6-2 15,5-10 1-15,3-5-1 16,4-6 0-16,-4-5 0 15,-8-7-1-15,-9 1 1 16,-13-6 0-16,-12 7 0 16,-14 1-1-16,-9 10 1 15,-12 10-1-15,-7 14 1 16,-2 11-1-16,-5 15 0 15,3 12 0-15,7 9 0 0,8 3 0 16,17-4 0-16,13-6-1 16,17-13-3-16,20-5-8 15,3-30-5-15,26 6-9 16,-3-29-15-16,15-1 1 15,-10-14-2-15,2-1 1 16</inkml:trace>
  <inkml:trace contextRef="#ctx0" brushRef="#br0" timeOffset="5243.2999">14825 14285 77 0,'2'19'40'0,"-4"-8"-3"16,2 18 2-16,-12 8-36 16,3 6 0-16,-1 3-2 15,2 9 2-15,-4 3-1 16,6-3-2-16,-1-8 1 15,10-11 0-15,2-13 0 16,10-17-1-16,7-22 2 16,7-14-2-16,4-14 2 15,4-8 1-15,1-7-1 16,-2 2 1-16,-2 4-2 0,-4 11 2 15,-5 12-2-15,-3 15 0 16,-6 19-1-16,-2 14 1 16,-3 18-1-16,-1 6 1 15,1 11-2-15,-1 4-1 16,6-2 1-16,-1-7-2 15,13-6-1-15,-1-14-5 16,11-5-5-16,-9-28-12 16,18 0-13-16,-8-22 0 15,8-1-2-15,-10-17 3 16</inkml:trace>
  <inkml:trace contextRef="#ctx0" brushRef="#br0" timeOffset="5596.3201">15605 14254 87 0,'0'0'39'0,"-7"15"-1"15,9 10 2-15,-12 5-37 16,10 3 0-16,0 6-1 16,0 7 1-16,0 1-1 15,5 4 0-15,0-11-1 16,8-4 1-16,2-14-1 15,8-10 0-15,6-17 0 16,6-12-1-16,1-14 1 16,2-11-1-16,-2-4 1 15,-2-7 0-15,-6 1-1 16,-3 4 0-16,-7 5 0 15,-9 11 0-15,1 13 0 0,-10 19-1 16,0 0 0-16,2 34 0 16,-4 7-2-16,-1 8 0 15,9 15-8-15,-5-10-3 16,19 9-5-16,-7-27-9 15,25 4-12-15,0-24-3 16,19-8 4-16</inkml:trace>
  <inkml:trace contextRef="#ctx0" brushRef="#br0" timeOffset="5842.3341">16594 14341 76 0,'-16'-22'40'0,"3"17"0"15,-17-2 1-15,4 20-28 0,-10 4-10 16,6 6 0-16,1 7-1 15,7 7 1-15,7 1-2 16,11-1 1-16,13-2-1 16,12-8-1-16,9-6-1 15,10-12-3-15,16-3-7 16,-4-23-4-16,15 7-7 15,-13-25-17-15,20-2-1 16,-14-19-2-16,9 0 2 16</inkml:trace>
  <inkml:trace contextRef="#ctx0" brushRef="#br0" timeOffset="6047.3459">17137 13830 88 0,'-27'2'38'0,"7"23"3"15,-13 2-2-15,14 14-36 16,-9 11-1-16,3 13 0 15,5 11 0-15,0 5 0 16,4 3-1-16,5-6-2 16,5-2-1-16,4-13-6 15,14 1-13-15,-9-27-18 16,13-6-2-16,-2-23 0 15,14-2 0-15</inkml:trace>
  <inkml:trace contextRef="#ctx0" brushRef="#br0" timeOffset="6511.3724">17203 14362 85 0,'21'-3'39'16,"7"12"0"-16,-6-16-2 15,8 13-32-15,1-5-1 16,4-1-1-16,-1-2-1 0,3-5 0 16,4-5-1-1,-1-5 0-15,-2-5-1 0,-1-3 0 16,-8-3 0-16,-5-1 0 15,-11 3 0-15,-8 3 0 16,-16 5 0-16,-5 9 0 16,-14 9 1-16,-7 9 0 15,-6 9 1-15,0 7 0 16,0 3-1-16,6 9 1 15,8-3-1-15,11 3 0 16,15-4-2-16,9-6-3 16,19 1-5-16,3-17-6 15,25 9-6-15,-5-27-8 16,23 9-10-16,-3-15-2 15,17 0 2-15</inkml:trace>
  <inkml:trace contextRef="#ctx0" brushRef="#br0" timeOffset="6979.3992">18029 14173 62 0,'15'-2'39'0,"-15"2"1"16,14-1 0-16,-14 1-20 15,-10 11-15-15,-4 11-1 0,0 11-1 16,-6 5 0-16,2 5-1 15,-1 4-1-15,9-2 1 16,5-9-1-16,10-3 0 16,10-12 0-16,10-13 0 15,11-15-1-15,8-9 0 16,4-13 1-16,1-2-1 15,0-11 0-15,-8 3 0 16,-5 0 0-16,-9 5 0 16,-8 8 0-16,-9 6 0 15,-10 20 0-15,0 0 0 16,-2 13 0-16,-3 16 0 15,2 6 0-15,-1 8-2 16,9 3-1-16,2-2-2 0,16 3-5 16,3-21-5-16,22 6-6 15,-1-31-9-15,22 2-8 16,-1-24-2-16,17 0 2 15</inkml:trace>
  <inkml:trace contextRef="#ctx0" brushRef="#br0" timeOffset="7277.4162">18982 14119 82 0,'-42'8'40'16,"5"19"-1"-16,-7-4 1 16,10 9-34-16,0-3-3 15,16 2-1-15,9-8 0 16,13-3-1-16,15-11 0 15,12-6 0-15,8-8-1 0,7-2 1 16,1-4-1-16,-3 2 0 16,-6 6 0-16,-9 4 0 15,-11 9 1-15,-14 13-1 16,-12 10 1-16,-13 7 0 15,-8 4-1-15,-2 1 0 16,-1 0-2-16,0-10-5 16,20 3-11-16,-8-29-12 15,20-9-9-15,18-4-3 16,17-12 0-16</inkml:trace>
  <inkml:trace contextRef="#ctx0" brushRef="#br0" timeOffset="7970.4558">20046 13592 89 0,'0'0'37'0,"-9"-22"1"15,23 25-9-15,2-5-24 16,19 16 0-16,9 6-2 15,12 13 0-15,3 12-1 16,4 14-1-16,-6 14 0 16,-8 12-1-16,-15 12 0 15,-18 7 0-15,-21 4 0 16,-16 2 0-16,-14-5 1 15,-3-13-2-15,-3-14-1 16,4-25-7-16,20-5-15 16,0-40-18-16,17-8 3 0,26-30-4 15,14-5 3-15</inkml:trace>
  <inkml:trace contextRef="#ctx0" brushRef="#br0" timeOffset="8129.4649">20837 14631 99 0,'-18'24'40'0,"9"-2"-1"16,9-22-16-16,-32-10-61 16,41-7-1-16,-1-20-5 15,9 4 2-15</inkml:trace>
  <inkml:trace contextRef="#ctx0" brushRef="#br0" timeOffset="12063.69">20868 14109 75 0,'0'0'40'0,"0"0"-1"15,15-11 0-15,2 0-34 16,8 0-3-16,10-1 0 0,8 5-1 15,3 3-2-15,0 1-8 16,11 16-27-16,-14-8-1 16,5 12-3-16,-8-11 2 15</inkml:trace>
  <inkml:trace contextRef="#ctx0" brushRef="#br0" timeOffset="12492.7145">21743 13978 74 0,'-17'-19'38'15,"5"30"-1"-15,-19-7-2 16,3 14-30-16,0 1-2 15,4 3-1-15,3 0 0 16,5 1-1-16,10-5 0 16,9-3-1-16,11-5 1 15,11 1-1-15,4-1 1 16,5 1-1-16,0-1 1 15,-4 7 0-15,-7 3-1 16,-8 4 1-16,-12 6-1 0,-12 1 1 16,-9 0-1-16,-2-2-1 15,2-7-2-15,-4-20-32 16,22-2-1-16,-3-24-2 15,28-12-1-15</inkml:trace>
  <inkml:trace contextRef="#ctx0" brushRef="#br0" timeOffset="12703.7266">22426 13463 92 0,'-3'16'38'0,"-12"26"0"15,-22 4-2-15,0 20-34 16,-1 12-1-16,-2 13 0 0,0 7-1 15,1 7-1-15,10 0-1 16,2-7-4-16,17-1-14 16,-7-27-15-16,19-5-1 15,-2-25-3-15,19-15 1 16</inkml:trace>
  <inkml:trace contextRef="#ctx0" brushRef="#br0" timeOffset="13446.7691">22092 14134 49 0,'-28'-4'37'16,"14"10"-1"-16,2-3 0 16,19 13-11-16,3-13-20 0,17 1-1 15,15-8-2-15,10 1 0 16,7-7 0-16,11-1 0 15,-4 0 0-15,-2 1-1 16,-8 2 0-16,-11 3 0 16,-12 5 0-16,-15 5 0 15,-18-5 0-15,-1 26 0 16,-17-7-1-16,-4 7 1 15,-4 2-1-15,1 6 1 16,0 2-1-16,5 1 0 16,5-4 0-16,10-3 0 15,13-6 0-15,8-10 0 16,11-8 0-16,6-13 0 0,9-12-1 15,2-8 1-15,1-10 0 16,-3-6-1-16,-5-6 1 16,-9 1 0-16,-7-1 0 15,-6 3 1-15,-9 8 0 16,-6 10 0-16,-11 8 0 15,-2 12 0-15,1 7 0 16,-2 8-1-16,2 7 0 16,5 1-1-16,7 2 1 15,7-7-1-15,12 2 1 16,7-9-1-16,10-1 2 15,6-2-1-15,-1-2 1 16,-3 4 0-16,-6 2 0 16,-5 4 0-16,-9 7 0 0,-12 8-1 15,-10 5 0-15,-8 5 1 16,-4 1-1-16,-3 1 0 15,0-2-1-15,0 0 1 16,5-8 0-16,5-8-1 16,9-17 1-16,0 0 0 15,21-12 1-15,-4-8-1 16,3-9 1-16,2-6 0 15,-4-3 0-15,-3-2 0 16,-5-2 0-16,-1 7 1 16,-9-1-1-16,3 7 0 15,-3 5-1-15,3 5-1 16,8 12-9-16,-5-8-9 15,23 21-19-15,-10-10-1 16,23 14-2-16,-2-9 0 0</inkml:trace>
  <inkml:trace contextRef="#ctx0" brushRef="#br0" timeOffset="13866.7931">23299 14075 72 0,'-1'19'38'0,"1"-19"-1"0,22 25-1 15,2-24-30-15,13-2-2 16,9-8-1-16,8-1 0 16,-1-10-1-16,-3-3 1 15,-4-1-1-15,-11-2 1 16,-10 0-1-16,-9 2 0 15,-12 2 0-15,-11 2 0 16,-10 5-1-16,-5 6 0 16,-7 5 0-16,-6 8-1 15,0 6 0-15,2 12 1 16,0 3-1-16,9 8-1 15,5 4 1-15,11 3-2 16,10 0-3-16,5-14-15 16,25 8-18-16,-7-20-1 0,25 5 0 15,-1-21 0-15</inkml:trace>
  <inkml:trace contextRef="#ctx0" brushRef="#br0" timeOffset="14249.815">24257 13950 85 0,'-37'-6'39'15,"2"21"-1"-15,-21-5 0 16,12 13-31-16,-13 2-2 16,5 4-3-16,5 3 1 15,9 0-1-15,8-3 0 16,13-5-1-16,16-6 1 15,14-8-1-15,11-12 0 16,16-8-1-16,12-16 0 0,7-10 1 16,9-11-1-16,-1-11 2 15,2-9-1-15,-6-8 1 16,-6-5-1-16,-10 3 1 15,-9 7 0-15,-15 12-1 16,-10 16 0-16,-13 21 0 16,-13 29-1-16,-8 31 0 15,-9 29 0-15,-3 20-1 16,2 10 0-16,2 2-3 15,14 4-7-15,4-25-4 16,27-5-6-16,-1-40-13 16,30-14-7-16,6-28-2 0,21-8 1 15</inkml:trace>
  <inkml:trace contextRef="#ctx0" brushRef="#br0" timeOffset="14374.8222">24776 14206 68 0,'-29'31'27'16,"-8"-8"-23"-16,17-10-3 15,20-13-20-15,9 13-22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3T22:13:35.98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1993 1280 107 0,'10'-30'39'0,"3"12"-1"16,-13 6 0-16,0 12-38 16,-3 18-1-16,3 11 1 15,2 20-1-15,1 15 0 0,-5 17 1 16,5 18 1-16,-6 6 0 15,3 4-2-15,-1-9 2 16,4-7-5-16,11-4-14 16,-9-36-19-16,16-16-1 15,0-27 0-15,11-14-2 16</inkml:trace>
  <inkml:trace contextRef="#ctx0" brushRef="#br0" timeOffset="176.0101">2176 1485 95 0,'-25'-50'37'15,"17"14"2"-15,5 0-1 16,31 6-33-16,16 1 0 0,26-1-3 16,9-1 0-16,-33 16-6 15,11-2-30-15,40-7-4 16,4 7 0-16,-12 15-2 15</inkml:trace>
  <inkml:trace contextRef="#ctx0" brushRef="#br0" timeOffset="377.0216">2217 1805 108 0,'14'7'38'15,"23"-20"2"-15,30-6-3 16,7-12-38-16,19-9 0 0,8 0-4 15,-5-10-15-15,-4 13-18 16,-19 6 0-16,-18 21-2 16,-30 5 2-16</inkml:trace>
  <inkml:trace contextRef="#ctx0" brushRef="#br0" timeOffset="548.0314">2252 2116 100 0,'-5'12'38'16,"33"-6"1"-16,24-22-2 15,12-8-36-15,31-13-1 16,11-7-1-16,13 4-4 16,-7-15-15-16,14 11-18 15,-17-3 3-15,-3 6-4 0,-23 2 4 16</inkml:trace>
  <inkml:trace contextRef="#ctx0" brushRef="#br0" timeOffset="699.04">3379 1703 102 0,'-20'19'36'15,"-8"1"3"-15,10 16-3 16,-4 1-33-16,4 8-2 15,3 6 0-15,1 8-1 16,5-2-1-16,4-5-6 16,15 1-28-16,-2-25-4 15,15-10 2-15,0-23-2 16</inkml:trace>
  <inkml:trace contextRef="#ctx0" brushRef="#br0" timeOffset="1128.0645">3477 1298 105 0,'-26'-20'38'0,"-3"7"0"16,16 15 0-16,1 9-38 16,12-11 0-16,18 20 0 15,6-6-1-15,6 5 1 16,6 3-1-16,-1 1 0 15,2 9 1-15,-5 5-1 16,-5 12 1-16,-6 2 0 16,-7 6 0-16,-9 0 2 15,-1 4-1-15,-9 3 2 16,-3-5-2-16,4-12 2 0,-2-9-1 15,-1-9 1-15,8-11-2 16,-1-18 1-16,16-8 0 16,3-15-1-16,4-6 1 15,6-10-1-15,4-2 1 16,2-4-2-16,2 2 2 15,-3 11-3-15,-3 4 1 16,-3 13 0-16,-5 8-1 16,-2 16 0-16,-3 6 0 15,1 12-2-15,-2-1-3 16,12 14-10-16,-15-16-17 15,22 12-6-15,-7-19-1 16,14 1 0-16</inkml:trace>
  <inkml:trace contextRef="#ctx0" brushRef="#br0" timeOffset="1465.0838">4546 1581 108 0,'-38'14'39'15,"5"15"1"-15,-11-3 0 16,2 10-35-16,9-4 0 15,13 2-3-15,7-7 2 16,15-5-2-16,11-4-1 16,14-8 0-16,10-3 0 15,5-4-1-15,2-2 1 16,-1-1-1-16,-8 5 0 15,-6 9 0-15,-13 2 0 0,-15 13-1 16,-13 4 1-16,-13 8-1 16,-2 1 0-16,-2 7 0 15,1-7 0-15,7-7-4 16,14-13-2-16,7-22-7 15,44-4-6-15,-3-38-8 16,32-4-13-16,2-27 3 16,20-16 0-16,-1-20 3 15</inkml:trace>
  <inkml:trace contextRef="#ctx0" brushRef="#br0" timeOffset="1652.0945">5248 1204 119 0,'12'-52'40'0,"-12"52"-2"15,5-48 1-15,-27 31-35 0,-10 32-3 16,-15 42 1-16,-2 35-2 15,-1 36 2-15,-2 17-3 16,19 9-1-16,23-43-1 16,6-12-4-16,15 1-20 15,-14-38-13-15,9-8 1 16,-11-27-1-16,9-13-1 15</inkml:trace>
  <inkml:trace contextRef="#ctx0" brushRef="#br0" timeOffset="1832.1048">4838 1699 125 0,'-4'-27'42'16,"20"16"0"-16,2-2 0 0,14 5-38 16,28 2-4-16,8-8-11 15,38 8-5-15,-5-13-4 16,39 14-11-16,-7-3-11 15,22 9 1-15,-5-5-4 16,8 5 6-16</inkml:trace>
  <inkml:trace contextRef="#ctx0" brushRef="#br0" timeOffset="2414.1381">5592 1717 99 0,'-19'9'36'0,"0"-1"3"15,18 10-2-15,7-5-32 16,16 2 0-16,7-5 0 16,16-3 0-16,5-7-1 15,14-6-1-15,2-8 0 0,0-6 0 16,-5-6-2-16,-8-1 2 15,-8-5-2-15,-19 0 1 16,-13-2-1-16,-17 6 0 16,-15 2-1-16,-12 11 2 15,-15 13-2-15,-6 10-2 16,-9 17 4-16,-5 13-2 15,5 13 0-15,10 12 0 16,10 3 0-16,12 1 0 16,22-9 0-16,26-9 0 15,23-11-2-15,24-15-3 16,27-8-5-16,4-32-6 0,31 6-2 15,-21-29-6-15,20 8-8 16,-29-16-5-16,-4 3-2 16,-29-5 4-16,-21 4 4 15</inkml:trace>
  <inkml:trace contextRef="#ctx0" brushRef="#br0" timeOffset="2564.1467">6640 1678 12 0,'4'-17'22'0,"-27"-4"6"15,7 18 10-15,-14 2 0 16,11 21 1-16,-10 1 0 16,11 10-15-16,-7 6-22 15,7 10 0-15,4 1 0 16,6 2-2-16,6-6-1 15,3-8-5-15,18-4-7 16,-7-31-12-16,24 6-13 16,-8-29-2-16,15-6-1 15,-11-15 3-15</inkml:trace>
  <inkml:trace contextRef="#ctx0" brushRef="#br0" timeOffset="2966.1697">6684 1361 123 0,'-10'-18'39'0,"10"18"1"16,0 0-2-16,34 5-35 15,-14 9-1-15,6 4 0 16,2 5 0-16,5 10 0 16,-4 6 0-16,-4 7 0 15,-5 6-2-15,-11 4 0 16,-9-1 0-16,-5 7 0 15,-4-9 0-15,-6-2 0 16,2-11 0-16,4-10 0 0,4-15 0 16,5-15 0-16,17-8 0 15,7-17 0-15,4-5 0 16,5-11 0-16,4-4 0 15,-3-2 0-15,2 10 0 16,-7 4 0-16,-6 12 0 16,-7 9 0-16,-3 16 0 15,-7 12 0-15,-3 12 0 16,-4 7 0-16,3 14-5 15,-2-4-10-15,13 11-2 16,-11-20-4-16,33 12-2 16,-9-26-5-16,37 7-4 15,2-20-8-15,29-9 8 16,13-11 1-16</inkml:trace>
  <inkml:trace contextRef="#ctx0" brushRef="#br0" timeOffset="3432.1963">8859 1422 104 0,'-13'-13'41'15,"-7"-2"-1"-15,2 13 0 0,-14 4-34 16,-2 5-2-16,-4 9-1 15,1 7-1-15,-1 5-1 16,6 4 0-16,7 1 0 16,14-2-1-16,13-6 0 15,12 3-1-15,10-8 1 16,14-1 0-16,3-3 1 15,0-1-2-15,1 0 2 16,-5 2 0-16,-10 5 0 16,-10 1-1-16,-12 3 1 15,-11 6-1-15,-9-6 0 16,-4 7 0-16,1-11-2 15,3-2-2-15,10-3-7 16,5-17-5-16,29-6-4 0,-6-23-5 16,41 12-4-16,-7-21-9 15,25 5-2-15,-6-15 4 16</inkml:trace>
  <inkml:trace contextRef="#ctx0" brushRef="#br0" timeOffset="4019.2299">9541 1468 115 0,'0'0'40'16,"-40"-10"1"-16,9 12-1 15,-23 5-36-15,8 10-2 16,-12 11 1-16,-1 6-1 16,-1 10 1-16,6 2-2 15,7 0 3-15,12 3-4 0,14-9 0 16,20-5 0-16,17-12 0 15,19-13 0-15,18-13 0 16,12-9 0-16,5-13 0 16,5-9 0-16,-2-8 0 15,-9-9 0-15,-7 3 0 16,-13-1 0-16,-12 9 0 15,-11 2 0-15,-9 16 0 16,-15 10 0-16,3 12 0 16,-23 31 0-16,4 6 0 15,1 8 0-15,3 5 0 16,6 5 0-16,6-2 0 15,15-5-5-15,12-8-1 16,13-22-5-16,21-3-2 0,-3-23-2 16,20 3-3-16,-18-25-3 15,18 4-2-15,-26-20-2 16,6 3-7-16,-18 2 35 15,-13-3 5-15,-4 12 5 16,-20-4 3-16,13 22 4 16,-27-3 4-16,15 28 2 15,-20 4 11-15,11 15-31 16,-9 10-3-16,3 5-2 15,1 7 0-15,2 3-1 16,8-1 0-16,5-7-2 16,7-7 0-16,4-20-5 15,12-6-5-15,-8-24-4 16,20-4-4-16,-22-26-4 15,23-2-6-15,-24-21-6 0,9 0-2 16,-16-13 7-16</inkml:trace>
  <inkml:trace contextRef="#ctx0" brushRef="#br0" timeOffset="4161.238">10268 1473 11 0,'0'0'19'15,"-14"-88"5"-15,14 88 9 16,-6-72 7-16,6 72 0 15,-28-68 1-15,28 68-2 16,-9-45-37-16,-6 7-9 16,21 21-5-16,12 21-8 15,10 1-4-15,24 30-7 16,6 1-9-16,22 7-1 15,2-4 2-15,-1-6 5 16</inkml:trace>
  <inkml:trace contextRef="#ctx0" brushRef="#br0" timeOffset="4520.2586">10959 1452 99 0,'-18'-2'41'15,"-18"-2"0"-15,3 11 1 16,-19-5-21-16,4 14-18 16,0 10 0-16,5 11-1 15,2 5 1-15,9 7-3 16,14-2 0-16,14-3 0 15,17-5 0-15,13-17 0 16,15-17 0-16,16-20 0 16,7-19 0-16,3-11 0 15,4-12 0-15,-2-17 0 16,-69 74 0-16,72-88 0 15,-45 40 0-15,3 2 0 16,-30 46 0-16,52-74 0 0,-42 23 0 16,4 35 0-16,-24 19 0 15,-5 31 0-15,-25 26-4 16,-10 22-10-16,-6 38-1 15,-14-2-3-15,17 7-4 16,-33-26-5-16,13 23 0 16,-37-26-2-16,-7 9-6 15,-26-1 4-15,-31 2 1 16</inkml:trace>
  <inkml:trace contextRef="#ctx0" brushRef="#br0" timeOffset="4973.2845">2275 3458 97 0,'13'-2'37'0,"-4"-1"2"15,10 19-1-15,-5 11-34 16,3 22 0-16,-8 18-1 16,-6 19 0-16,-5 10-1 15,-4 10-1-15,-5-1 0 16,3-7-2-16,3-10-4 15,3-28-6-15,21-9-12 16,-6-36-15-16,24-12 0 16,-2-30-1-16,12-11 1 15</inkml:trace>
  <inkml:trace contextRef="#ctx0" brushRef="#br0" timeOffset="5168.2956">2472 3399 119 0,'3'-16'40'16,"3"-1"1"-16,25 11-1 15,10-6-38-15,12-7-1 16,11 0-5-16,5-8-2 16,14 19-9-16,-17-16-6 15,14 29-6-15,-28-7-13 16,-1 22 1-16,-25 1-2 15,-8 14 3-15</inkml:trace>
  <inkml:trace contextRef="#ctx0" brushRef="#br0" timeOffset="5355.3063">2557 3887 90 0,'-38'43'39'0,"13"-22"2"16,27-2-2-16,17-22-16 16,23-9-23-16,20-4 0 15,8-3-1-15,6-1-1 16,-1-4-3-16,0 13-8 15,-19-9-8-15,-3 25-14 16,-31-3-3-16,-10 14 0 16,-27 1-1-16</inkml:trace>
  <inkml:trace contextRef="#ctx0" brushRef="#br0" timeOffset="5903.3377">2511 4252 108 0,'-18'30'38'16,"18"-30"1"-16,23 15-1 15,25-30-35-15,23-8-1 16,11-10-1-16,14-8-2 15,10-7-3-15,-4-8-4 16,8 11-10-16,-28-20-7 16,4 18-12-16,-29-6 0 15,-1 16 0-15,-23-1 34 16,-10 8 5-16,-13 12 5 15,-17-5 13-15,7 23 4 16,-11-1 13-16,4 19 1 16,-15 2 1-16,13 12-33 15,-8 5-1-15,3 9-2 16,-2 3 0-16,1 9-1 15,1-4 0-15,5-5-2 0,1-5 1 16,6-9 0-16,2-9 0 16,9-11-1-16,5-15 1 15,9-12 0-15,6-11 2 16,6-9-3-16,1-7 0 15,3-5 0-15,-2-7 0 16,2 4 0-16,-7 2 0 16,-2 8 0-16,-8 9 0 15,-4 12 0-15,-6 14 0 16,-12 2 0-16,13 34 0 15,-13 2-2-15,0 11-1 16,0 4-1-16,2 9 0 0,-1-10-4 16,10 2-4-16,-3-18-3 15,16 1-2-15,-3-28-5 16,19 3 0-16,-16-31-2 15,18 9-6-15,-13-20-4 16,0-2 6-16,-5-1 3 16</inkml:trace>
  <inkml:trace contextRef="#ctx0" brushRef="#br0" timeOffset="6227.3562">4007 3986 105 0,'9'3'37'16,"-9"-3"1"-16,24 14 1 16,-3-9-35-16,11-1-1 15,9-8 0-15,5-1-1 16,6-10 0-16,3-4-1 15,-5-10 1-15,-5-2-1 0,-8-3 0 16,-13-3-1-16,-12-5 1 16,-16 5 0-16,-14 5 1 15,-11 8-1-15,-9 9 0 16,-5 14 1-16,-5 12-1 15,2 19 0-15,-1 14 0 16,8 10 0-16,11 6-1 16,10 4 1-16,13-3-2 15,15-11-4-15,19-5-6 16,4-23-2-16,30 0-4 15,-1-31-4-15,33 7-3 16,-11-33-3-16,27 14-4 16,-8-17-7-16,4-2 7 15,-1 1 2-15</inkml:trace>
  <inkml:trace contextRef="#ctx0" brushRef="#br0" timeOffset="6730.385">4889 3779 104 0,'0'0'39'15,"0"13"0"-15,-9 5-1 16,-5 19-34-16,0 7-2 15,0 10-1-15,-1 6 0 16,6 2-1-16,0-5 0 16,4-7 1-16,5-8 0 15,5-12 0-15,4-19 0 16,7-13 0-16,2-19 2 15,5-7 0-15,2-17 0 16,2-8 0-16,-4-11-1 16,4-4 1-16,-6-3-2 15,3 5 1-15,-1 6 0 16,-4 8-2-16,0 13-2 15,3 8-1-15,7 16-1 0,-3 5-4 16,18 23-5-16,-12-7-1 16,23 23-5-16,-18-19-5 15,24 19-1-15,-16-21-3 16,13 10-9-16,-14-11 5 15,-2-1 5-15</inkml:trace>
  <inkml:trace contextRef="#ctx0" brushRef="#br0" timeOffset="7271.4159">5641 3742 107 0,'-31'-9'38'0,"4"10"1"15,-17-6 1-15,2 15-34 16,-6 1 0-16,-3 16-2 0,0 7-1 16,6 11 0-1,4 6-1-15,11 7 0 0,10-2-2 16,17-3 0-16,17-9 1 15,17-16-1-15,17-17 1 16,11-16 0-16,9-16 1 16,4-17-2-16,1-13 0 15,-5-9 0-15,-13-6 0 16,-6 0 0-16,-15 3 0 15,-7 9 0-15,-15 13 0 16,-2 14 0-16,-10 27 0 16,-12 19 0-16,2 29 0 15,-9 25 0-15,-4 29 0 16,3 17 0-16,-3 18-2 15,0 8 1-15,2 0 0 0,4-7 0 16,0-16 1-16,7-17-1 16,0-24 2-16,1-26 0 15,0-24 1-15,9-31-2 16,-9-10 0-16,4-28 2 15,4-20-2-15,2-18 0 16,2-16 0-16,6-12 0 16,7-5 0-16,11 2 0 15,3 1 0-15,8 6 0 16,7 10 0-16,-2 4-9 15,14 21-2-15,-12 0-1 16,13 18-3-16,-14-18-1 16,17 19-3-16,-17-21-5 15,22 24-1-15,-18-17 3 0,18 16-5 16,0 1-5-16,-5 7 1 15</inkml:trace>
  <inkml:trace contextRef="#ctx0" brushRef="#br0" timeOffset="7957.4552">6461 3654 102 0,'21'-12'39'16,"-13"-7"1"-16,1 19-2 15,-9 0-34-15,-9 21 1 16,-8 8-1-16,-1 16 0 16,-7 9-2-16,3 5 0 15,3 1 0-15,7 1 0 16,11-9-1-16,11-10 1 15,11-21-1-15,21-16 0 16,8-21 0-16,13-16 0 16,8-14 1-16,-1-7 0 15,0-8-2-15,-2-2 0 0,-10 6 0 16,-13 8 0-16,-11 11 0 15,-10 17 0-15,-13 21 0 16,-9 21 0-16,-10 27 0 16,-8 27 0-16,-8 23-3 15,-8 24 2-15,-6 22-1 16,-5 10 1-16,-5 5 1 15,0-1-2-15,-3-11 2 16,0-13-1-16,3-21 2 16,4-23-1-16,1-26 2 15,8-25-2-15,0-25 0 16,6-25 1-16,6-22 0 15,8-22 0-15,1-22-1 16,8-17 1-16,9-16-2 16,16-10 1-16,12 2-1 0,11-2 0 15,11 12-5-15,7 8-3 16,19 18-2-16,2 6-1 15,19 29-3-15,-7-7-1 16,25 23-6-16,-9-21-2 16,29 18 0-16,-11-19-1 15,13 0-7-15,6-2 2 16</inkml:trace>
  <inkml:trace contextRef="#ctx0" brushRef="#br0" timeOffset="8563.4898">8609 2992 99 0,'23'-47'38'16,"0"22"0"-16,-16 13-1 15,0 24-33-15,-14 25 0 0,-2 23-1 16,-6 15 2-16,-2 17-2 15,-7 14 0-15,4 7-1 16,-4 3 0-16,3-3 0 16,3-10 0-16,3-8-1 15,3-20-1-15,11-13 1 16,1-22 0-16,12-21 0 15,9-26 0-15,8-21 0 16,4-19 0-16,4-11 0 16,3-8 0-16,1-2-1 15,-2 1 0-15,-5 10 0 16,-4 15 0-16,-5 18 0 15,-6 23 0-15,-2 21-1 16,-5 18 1-16,-2 16-1 16,2 13 1-16,5 5-2 0,7 1-3 15,5-11-4-15,21-2-4 16,-3-28-2-16,26-5-2 15,-11-37-7-15,26-2-1 16,-18-35-1-16,9 3-9 16,-18-14 5-16,-12-3 3 15</inkml:trace>
  <inkml:trace contextRef="#ctx0" brushRef="#br0" timeOffset="8924.5105">9588 3703 9 0,'15'-48'18'0,"-36"-11"5"15,8 27 3-15,-25-9 12 16,10 21 0-16,-15 1 1 16,6 22 0-16,1 9-35 15,-4 13 0-15,-2 14-2 16,4 13 1-16,1 6-1 15,7 6 0-15,7 0 0 0,13-7-1 16,11-7 1-16,13-17-1 16,19-14 1-16,6-18-2 15,11-18 0-15,8-11 0 16,0-12 0-16,-4-11 0 15,-2-3 0-15,-9-3 0 16,-5 7 0-16,-10 6 0 16,-5 14 0-16,-12 15 0 15,-11 15 0-15,-4 23 0 16,-7 16-3-16,-3 11 1 15,1 11-2-15,4 0-1 16,14 6-6-16,4-21-1 16,30-6-2-16,8-29-2 15,32-4-5-15,-6-40-2 0,33 4 0 16,-17-28-3-16,11-2-5 15,-16-7 3-15,-13 2 3 16</inkml:trace>
  <inkml:trace contextRef="#ctx0" brushRef="#br0" timeOffset="9192.5258">10396 3547 3 0,'19'-29'22'0,"-41"-11"2"15,3 31 5-15,-30-6 11 16,7 24-2-16,-15-2 2 15,14 18-2-15,-3 5-35 16,18-3-1-16,13 0 0 16,16 3-1-16,18-3 0 15,13-1 0-15,11-4 0 16,8-1 0-16,-1-2-1 15,-5 1 1-15,-8 6-1 0,-14 2 1 16,-17 5-1-16,-16 4 1 16,-18 4-2-16,-15 6 1 15,-9 3-3-15,-3-10-4 16,10 3-4-16,-6-19-2 15,28 4-4-15,-5-33-3 16,42 8-5-16,0-34-3 16,40 1-9-16,9-20 1 15,30-4 4-15</inkml:trace>
  <inkml:trace contextRef="#ctx0" brushRef="#br0" timeOffset="10278.5879">11878 3497 104 0,'10'-17'39'0,"-12"-2"2"16,2 19-3-16,-37 12-34 15,6 18-1-15,-5 14-1 16,-5 17 1-16,-5 12-3 16,1 8 2-16,2-1-2 0,10-5 1 15,9-9-1-15,11-18 1 16,13-15 0-16,14-22 0 15,7-26 0-15,14-17 0 16,4-15 0-16,0-12 0 16,-1-10 0-16,-1-10 0 15,-9 4 0-15,-3 3-1 16,-3 9 1-16,-13 14-2 15,1 15 1-15,-9 17 0 16,-1 17 0-16,4 16 0 16,1 12 0-16,1 9 1 15,7 5-1-15,6 1 1 16,13-6 0-16,14-10 0 15,13-15-1-15,7-11 2 0,10-13 0 16,6-15-2-16,0-7 0 16,-7-3 0-16,-9-3 0 15,-14 5 0-15,-12 5 0 16,-13 11 0-16,-13 16 0 15,-14 14 0-15,-10 16 0 16,-7 14 0-16,-2 15 0 16,-1 6 0-16,2 10 0 15,9-2 0-15,10 0-5 16,10-16-5-16,25-2-3 15,5-28-1-15,27-3-1 16,-1-36-3-16,32 3-3 16,-24-37-3-16,27 9 2 0,-24-28 1 15,0 3-7-15,-14-4 3 16,-22-6 37-16,-6 22 3 15,-36-12 5-15,4 31 3 16,-36-12 3-16,11 39 3 16,-32-5 9-16,6 28 0 15,-11 7-35-15,4 14 0 16,0 11-1-16,6 8 0 15,5 6-1-15,10 1 3 16,11-2-4-16,12-7 0 16,16-10 0-16,13-13 0 15,13-20 0-15,13-15 0 16,6-19 0-16,11-14 0 15,-4-13 0-15,-2-10 0 0,-4-5 0 16,-5 2 0-16,-14 6 0 16,-9 11 0-16,-8 14 0 15,-14 21 0-15,-2 11 0 16,-21 33 0-16,3 12 0 15,0 11 0-15,4 11 0 16,4-1-4-16,16 7-7 16,4-21-1-16,27-2-2 15,6-29-2-15,32 1-2 16,-7-40-5-16,37 4 0 15,-15-36 0-15,18 1 2 16,-9-16-8-16,-6-6 2 16,-8-3 1-16</inkml:trace>
  <inkml:trace contextRef="#ctx0" brushRef="#br0" timeOffset="10591.6058">14211 3489 6 0,'9'-71'23'0,"-1"33"3"16,-45-9 5-16,0 30 8 15,-35 2 1-15,-1 28 1 16,-19-1-2-16,12 15-36 16,6 7 0-16,16 5-1 15,21 0 0-15,18 0-2 16,33-6 0-16,22-6 0 15,21-5 0-15,16-9 0 16,4-4 0-16,2-1 0 16,-8-3 0-16,-14 1 0 15,-16 3 0-15,-20 6 0 16,-16 4 0-16,-21 8 0 15,-17 4 0-15,-5 6 0 16,-8 0 0-16,1 4 0 16,6-1-3-16,6-9-5 0,23 0-4 15,13-22-1-15,28 3-2 16,5-27-3-16,39 2-3 15,-4-33-4-15,33 7 0 16,-1-29 1-16,14-6-6 16,1-10 1-16,2-7 3 15</inkml:trace>
  <inkml:trace contextRef="#ctx0" brushRef="#br0" timeOffset="11067.633">15059 3122 121 0,'-19'-9'40'0,"-34"9"1"16,-1 29-1-16,-16 1-36 15,6 11-3-15,14 2 1 16,8 6-1-16,15-6 0 15,24-4 0-15,19-8 0 0,15-6-1 16,13-2 2-16,4-5-2 16,6 0 0-16,-1-3 0 15,-2 4 0-15,-7 0 0 16,-11 9 0-16,-8 5 0 15,-13 4 0-15,-13 5 0 16,-11 0 0-16,-11 4 0 16,-7-1 0-16,-9-2 0 15,5-6 0-15,1-13-5 16,16 0-7-16,4-20-1 15,30 3-2-15,2-28-3 16,36 13-2-16,-2-30-5 16,36 21 0-16,-10-18 2 15,14 17-6-15,-11 1 1 16,-9 2 39-16,-5 27 5 0,-39-17 5 15,7 31 4-15,-36-26 3 16,-13 19 4-16,-16-19 6 16,5 3-3-16,-8-2-43 15,-1-15-4-15,15 12-5 16,-16-23-5-16,17 22-5 15,-27-25-2-15,8 17-4 16</inkml:trace>
  <inkml:trace contextRef="#ctx0" brushRef="#br0" timeOffset="36344.0788">14311 5298 75 0,'-4'23'37'16,"-6"4"-2"-16,-1 17 1 16,-1 7-28-16,-4 18-7 15,6 21 1-15,1 18 0 16,1 18 1-16,2 18-1 15,-2 14 1-15,-1 9 1 16,-4-4-1-16,4-4 0 16,-3-15-4-16,4-19-2 15,10-14-11-15,-4-33-22 16,12-19-1-16,2-28-1 15,9-22 0-15</inkml:trace>
  <inkml:trace contextRef="#ctx0" brushRef="#br0" timeOffset="36585.0926">14357 5608 100 0,'0'-14'37'0,"3"-3"1"15,18 10-2-15,9-6-34 16,25-4-1-16,18-3 0 16,20-4 0-16,14 2 0 15,14 4 0-15,-3 6-1 16,2 4-3-16,-2 16-31 15,-23-3-4-15,-10 14 1 16,-25-1-3-16</inkml:trace>
  <inkml:trace contextRef="#ctx0" brushRef="#br0" timeOffset="36802.105">14382 6391 111 0,'-46'49'40'16,"28"-29"-1"-16,36-7-1 15,37-25-37-15,33-12 0 16,25-12 0-16,20-3-2 16,10-5 2-16,-4 7-3 15,-11 11-2-15,-26 3-31 16,-15 25-3-16,-33 5 0 0,-27 23-1 15</inkml:trace>
  <inkml:trace contextRef="#ctx0" brushRef="#br0" timeOffset="36983.1153">14384 7037 120 0,'-17'32'41'0,"29"-30"0"16,41-8 0-16,33-20-37 15,31-8-2-15,24-6-1 16,15-10-2-16,9 14-19 15,-12-11-18-15,-3 16-4 16,-24 0 0-16,-15 14-2 0</inkml:trace>
  <inkml:trace contextRef="#ctx0" brushRef="#br0" timeOffset="40672.3263">16867 6149 71 0,'8'-14'35'15,"5"6"-1"-15,-13 8 1 16,0 0-24-16,-21 29-9 16,-8 7 0-16,-11 20 0 15,-17 15 1-15,-16 18-1 16,-13 15 1-16,-8 5-3 15,-2 0 2-15,2-8-4 16,6-15-1-16,30-17-31 16,9-25 0-16,27-28 0 15,19-34-1-15</inkml:trace>
  <inkml:trace contextRef="#ctx0" brushRef="#br0" timeOffset="40839.3359">16426 6403 100 0,'16'-18'36'15,"-16"18"4"-15,14 25 0 16,-13 18-35-16,15 10 1 15,9 2-2-15,21 3 1 16,14-6-4-16,17-11-4 16,26-2-34-16,1-19-2 15,19-1-1-15,-6-20-1 16</inkml:trace>
  <inkml:trace contextRef="#ctx0" brushRef="#br0" timeOffset="41537.3758">18410 5437 72 0,'0'-16'37'0,"-7"4"-3"16,7 12 1-16,-16 28-32 16,10 16 0-16,-6 15 2 15,6 23-1-15,-5 20-1 16,7 18 0-16,-1 12-1 15,4 8 2-15,0 3-2 16,1-10-1-16,10 3-21 16,-2-29-13-16,13-15-3 15,2-27 3-15,9-23-4 0</inkml:trace>
  <inkml:trace contextRef="#ctx0" brushRef="#br0" timeOffset="41891.3961">18824 5940 86 0,'-31'-12'37'0,"0"28"-1"16,-11 10 2-16,4 14-28 15,-4 10-6-15,5 3 0 16,2 1 0-16,6-1-1 15,4-6-1-15,8-5 0 0,2-8 0 16,8-1 0-16,2-9 0 16,9-1-1-16,5-6 1 15,5-1-1-15,6-5 0 16,8-2 0-16,8-1 0 15,8-6 1-15,9 7-1 16,6-5 1-16,5 3-1 16,-1 2 1-16,2 2-2 15,-3 0 2-15,-10 4-5 16,-7-3-4-16,4 8-30 15,-22-9-2-15,1 4 0 16,-9-12-2-16</inkml:trace>
  <inkml:trace contextRef="#ctx0" brushRef="#br0" timeOffset="43024.4609">19660 6239 71 0,'-23'-6'34'0,"-1"5"0"16,-10-3 1-16,2 8-24 15,-9 3-5-15,10 13 0 16,-10 5 0-16,9 15 0 15,-4 5-1-15,8 9 2 16,5-1-3-16,9 2 1 16,9-8-2-16,16-6 1 15,15-16-2-15,18-14 2 0,17-20-4 16,9-12-1-16,8-15 2 15,2-10-3-15,-8-5 3 16,-10-2-2-16,-14 0 1 16,-20 6-2-16,-21 8 3 15,-20 10-1-15,-20 10 0 16,-6 10 0-16,-8 8 0 15,0 2 0-15,5 5 0 16,14 1-1-16,16-1 1 16,12-6 1-16,34 1-1 15,12-5 0-15,12-1 1 16,12 1 0-16,2 4-1 15,-5 6 1-15,-6 8 0 16,-14 8 0-16,-14 4 0 16,-14 11 0-16,-15 2-1 0,-9 4 3 15,-10 2-3-15,-3-4 3 16,-8-5-3-16,9-4 2 15,0-10-2-15,17-22 0 16,0 0 0-16,14-10 0 16,12-14 0-16,9-11 0 15,6-8 0-15,9-4 0 16,2-7 0-16,-2 2 0 15,2 6 0-15,-10 7 0 16,-5 12 0-16,-9 15 0 16,-11 15 0-16,-10 18 0 15,-15 19 0-15,-7 13 0 16,-9 13 0-16,-4 2 0 15,8 6 0-15,3-11-2 0,18-3-12 16,5-25-8-16,31-3-12 16,3-27-6-16,27-9 0 15,1-21 0-15</inkml:trace>
  <inkml:trace contextRef="#ctx0" brushRef="#br0" timeOffset="43340.4789">21048 6287 110 0,'-4'-22'38'0,"-19"5"1"16,6 16-1-16,-16-3-30 15,7 16-4-15,-4 5-1 16,7 5-1-16,1 1-1 16,3 5 0-16,12-3 0 0,6-1 0 15,7-2-1-15,12-3 1 16,7-9 0-16,7-2-1 15,6-5 0-15,2 0 1 16,-2-3-1-16,-3 2 0 16,-9 2 0-16,-8 5 2 15,-16 9-2-15,-11 5 2 16,-16 7-2-16,-4 1 2 15,-4 4-2-15,1-4 0 16,9-3-4-16,7-19-10 16,36 0-15-16,3-27-12 15,34-8 2-15,12-21-2 16,22-6 0-16</inkml:trace>
  <inkml:trace contextRef="#ctx0" brushRef="#br0" timeOffset="43541.4904">21888 5575 107 0,'-13'-27'37'0,"-24"27"2"15,-2 45-1-15,-18 27-31 16,7 21-2-16,5 14-1 16,4 13-1-16,11 0 0 15,5 0 0-15,12-7-3 16,0-13-3-16,11-7-12 15,-10-26-21-15,12-9-3 16,-6-28 1-16,10-13-2 16</inkml:trace>
  <inkml:trace contextRef="#ctx0" brushRef="#br0" timeOffset="43858.5086">21342 6215 119 0,'-18'18'40'0,"16"14"1"16,7-10-1-16,19 0-36 15,13-6-1-15,16-7 0 16,10-8 0-16,8-6-1 16,2-7-2-16,2-3 0 15,-8-3 0-15,-7 2 0 16,-12 2 0-16,-12 3 0 15,-9 9 0-15,-13 8 0 16,-14 11 0-16,-10 10 0 0,-10 8 0 16,-4 5 0-16,0 3 0 15,2 1 0-15,3-2 0 16,4-13-3-16,25 0-19 15,-10-29-7-15,30 0-9 16,-5-25-5-16,16-5 2 16,-4-17-1-16</inkml:trace>
  <inkml:trace contextRef="#ctx0" brushRef="#br0" timeOffset="44317.5348">22019 5973 128 0,'-17'34'40'0,"2"-9"1"0,17 9-1 16,10-10-39-16,13 0 1 15,11-2-1-15,3 1 1 16,1 0-2-16,-2 2 0 16,-6 5 0-16,-8 4 0 15,-16 6 0-15,-9 4 0 16,-15 3 0-16,-7 1 0 15,-3-3 0-15,-5-3 0 16,6-8 0-16,1-10 0 16,9-9 0-16,15-15 0 15,0 0 0-15,26-26 0 16,2-5 0-16,5-4 0 15,10-7 0-15,2-2 0 16,2 4 0-16,-5 4 0 16,-7 7 0-16,-3 11 0 0,-12 12 0 15,-6 12 0-15,-10 10 0 16,-4 13 0-16,-6 5 0 15,-2 7 0-15,0 3 0 16,7-2 0-16,6-4 0 16,9-8 0-16,19-4 0 15,4-26-16-15,30 0-7 16,-13-34-3-16,33 5-5 15,-16-27-5-15,18-5-1 16,-12-21-1-16,-2-10 6 16</inkml:trace>
  <inkml:trace contextRef="#ctx0" brushRef="#br0" timeOffset="44497.5451">23320 5647 116 0,'-17'-12'39'0,"0"39"1"16,-22 21 1-16,5 34-33 16,-12 9-3-16,4 11-1 15,7-1-2-15,5 0-2 16,12-9 0-16,4-9 0 15,10-9-5-15,-5-28-15 16,18 2-10-16,-15-26-10 16,11-8 0-16,-5-14-2 15,-3-21 2-15</inkml:trace>
  <inkml:trace contextRef="#ctx0" brushRef="#br0" timeOffset="44684.5558">22923 6232 137 0,'8'-13'44'0,"21"19"-1"0,0-2-12 16,32 0-31-16,-5 3 0 15,10-4 0-15,7-2 0 16,6-5 0-16,7-1 0 16,-8-16-5-16,14 14-20 15,-21-26-5-15,9 10-11 16,-14-16-3-16,-1-2-2 15,-15-8 2-15</inkml:trace>
  <inkml:trace contextRef="#ctx0" brushRef="#br1" timeOffset="51763.9607">7402 6640 81 0,'18'-11'38'0,"-18"11"-2"16,17 0 0-16,-17 0-23 0,-11 36-13 15,4 8 0-15,-1 16 1 16,-6 9 0-16,-2 12 0 15,-1-3 1-15,3 1 0 16,0-11 0-16,9-12 0 16,4-18 1-16,6-16-2 15,5-25 1-15,5-19 1 16,7-19-2-16,3-16 0 15,3-14 1-15,-2-8-1 16,-1-9 0-16,4-1-1 16,-4 9 1-16,-2 11-1 15,-5 14 2-15,-4 14-1 16,-4 20 0-16,-10 21 0 15,12 7 0-15,-9 18 0 16,1 9 0-16,6-1 0 0,8 0 0 16,8-5 0-16,9-9 0 15,13-10-1-15,5-16 1 16,10-11 1-16,3-11-1 15,-1-6 0-15,-3 0 0 16,-6-2 0-16,-11 7 0 16,-7 9 0-16,-9 16 0 15,-8 19 1-15,-12 22-2 16,-9 19 0-16,-9 19 0 15,-7 13 0-15,-1 7 0 16,0 2-2-16,8-6-2 16,7-23-11-16,28-11-23 15,8-36-3-15,29-16 1 16,9-28-2-16</inkml:trace>
  <inkml:trace contextRef="#ctx0" brushRef="#br1" timeOffset="52251.9887">9574 6551 97 0,'-26'7'39'16,"21"6"0"-16,5-13 0 15,22 13-25-15,17-16-11 16,31-7 0-16,19-8-1 0,20-4 0 15,10-4-1-15,12 1-1 16,1-1 1-16,-1 5-3 16,-15 8 1-16,-23 11-3 15,-18 13-4-15,-36 0-26 16,-11 20-4-16,-34-5 1 15,-19 11-3-15</inkml:trace>
  <inkml:trace contextRef="#ctx0" brushRef="#br1" timeOffset="52462.0007">9591 7020 115 0,'-53'34'39'16,"18"-20"2"-16,39 2-1 0,20-20-36 15,49-10 0-15,34-13-1 16,30-3 0-16,20-4 0 15,15-3 0-15,10 2-3 16,1 1-3-16,-3 19-10 16,-33-7-25-16,-11 21-2 15,-35-1-2-15,-21 10-1 16</inkml:trace>
  <inkml:trace contextRef="#ctx0" brushRef="#br1" timeOffset="57028.2618">2145 7704 63 0,'-23'7'35'16,"-10"16"1"-16,-18 11-2 15,-6 26-10-15,-16 8-19 16,0 17-1-16,1 9 0 16,6 9-1-16,10-3-1 15,18 2-1-15,19-14 0 16,25-9-2-16,35-10-16 16,7-32-18-16,31-13 0 15,2-21-1-15,19-11-1 0</inkml:trace>
  <inkml:trace contextRef="#ctx0" brushRef="#br1" timeOffset="57551.2918">2358 8364 96 0,'-32'8'36'0,"3"10"0"16,-2 1 0-16,6 10-33 16,-5 1-1-16,3 6 1 15,1-1-2-15,5 4 2 16,2-6-1-16,7-6 0 15,2-8 1-15,9-8-1 16,1-11-1-16,13-12 0 0,3-12 0 16,3-8-1-16,0-9 0 15,6-4 0-15,-4-4 0 16,-4 4 0-16,-1 5 1 15,-4 9 0-15,-5 8 0 16,-7 23 0-16,0 0 0 16,0 0 0-16,7 27 0 15,-4-1 0-15,1 3-1 16,4 1 1-16,2-3-1 15,10-4 1-15,6-8-1 16,8-10 1-16,9-11 0 16,3-8 0-16,3-9 0 15,2-3 0-15,-4-5-1 16,-4 4 1-16,-8 2 0 15,-11 7-1-15,-4 14 0 0,-20 4 0 16,9 26 0-16,-11 1 0 16,-5 12-2-16,0 0 0 15,5 6-3-15,-1-8-2 16,13 9-15-16,-7-23-14 15,18-1-3-15,0-21-1 16,14-4 2-16</inkml:trace>
  <inkml:trace contextRef="#ctx0" brushRef="#br1" timeOffset="57902.3118">3139 8280 111 0,'-19'-12'37'0,"1"22"2"0,-19-1-8 15,4 18-26-15,-7 7-1 16,7 4-1-16,2 3 0 15,9 0-1-15,4-2 0 16,12-6-1-16,7-9 1 16,13-9-1-16,10-13 0 15,9-12 0-15,7-12 0 16,4-4 0-16,4-9-1 15,-4-5 1-15,-3 2 0 16,-8 1-1-16,-4 5 1 16,-12 12-1-16,-12 9 0 15,-5 11 0-15,-13 15 0 16,-2 6 0-16,0 9-1 15,0 4 0-15,6 2-3 0,2-4-3 16,25 3-9-16,-6-27-7 16,27 3-15-16,-3-20-1 15,19-4 0-15,0-18 2 16</inkml:trace>
  <inkml:trace contextRef="#ctx0" brushRef="#br1" timeOffset="58193.3285">3709 8179 110 0,'-9'0'36'16,"-19"0"2"-16,8 18-3 15,-8 0-30-15,-1 7-1 16,2 2-1-16,8 2 0 16,4-2-1-16,10-1 0 15,16-10-1-15,8-5-1 0,13-5 1 16,4-3-1-16,1-3 0 15,3 3 1-15,-4 0-1 16,-9 8 1-16,-10 6-1 16,-11 4 1-16,-11 7-1 15,-7-1 1-15,-8 0-1 16,0-5-2-16,3 0-3 15,1-17-5-15,16-5-9 16,0 0-10-16,24-17-10 16,-3-13 0-16,22 1-1 15,-3-15 3-15</inkml:trace>
  <inkml:trace contextRef="#ctx0" brushRef="#br1" timeOffset="58503.3462">4194 8103 110 0,'-18'17'39'16,"-19"0"1"-16,5 15-4 15,-8-7-32-15,7 6-1 16,4-4 0-16,16-1-1 16,3-5 0-16,20-6-1 15,12-9 0-15,9-3-1 16,9-3 1-16,0 2 0 15,-4 0-1-15,-2 1 1 16,-8 9-1-16,-12 6 1 16,-10 9-1-16,-9 4 1 15,-10 6-1-15,-9-1-1 16,1 3-4-16,-3-13-7 15,14 14-7-15,-16-27-11 0,28 2-10 16,0-15-1-16,15-2-1 16,10-16 1-16</inkml:trace>
  <inkml:trace contextRef="#ctx0" brushRef="#br1" timeOffset="59018.3757">5010 8195 59 0,'2'-21'38'0,"6"4"-1"16,-11-1 2-16,3 18-13 15,-14-12-18-15,2 17-1 16,-7 4-2-16,1 14-1 16,-6 6 0-16,1 10-2 15,1 3 0-15,7 5 0 16,4-3-1-16,11-6 0 15,9-5 0-15,15-12 1 16,9-15-2-16,11-14 1 16,5-13 1-16,4-5-2 0,-5-12 1 15,-2-4-1-15,-10-2 1 16,-12-1-1-16,-13 7 0 15,-14 4 0-15,-11 7 0 16,-5 6-1-16,-7 11 1 16,2 4-1-16,0 12-1 15,10 0-3-15,14 11-8 16,0-17-9-16,33 14-11 15,0-18-5-15,27-1-2 16,3-16 0-16</inkml:trace>
  <inkml:trace contextRef="#ctx0" brushRef="#br1" timeOffset="59245.3887">5833 7444 104 0,'-27'-30'37'15,"-15"9"1"-15,6 36-4 16,-9 17-30-16,3 25 1 15,-1 20-2-15,5 16-1 16,1 10-1-16,13 11-1 16,7-2 0-16,14-5-2 15,9-9-3-15,3-23-11 16,26-6-13-16,-12-27-9 15,9-13 0-15,-8-30-2 16</inkml:trace>
  <inkml:trace contextRef="#ctx0" brushRef="#br1" timeOffset="59405.3978">5515 8040 99 0,'0'0'39'0,"17"1"0"16,14 5-3-16,9-4-33 15,0-12-23-15,24 11-18 16,-13-7 0-16,4 8-2 15,-20-1-1-15</inkml:trace>
  <inkml:trace contextRef="#ctx0" brushRef="#br1" timeOffset="60169.4415">3705 9173 101 0,'27'-14'38'15,"-7"-2"0"-15,4 15-1 16,-10 6-34-16,8-1-1 15,-2 0 1-15,9 3 0 16,2-6-1-16,6-2 0 16,4-12 0-16,4-3-1 0,-1-11 1 15,-1-3-1-15,-5-4 0 16,-6-2 0-16,-13 5-1 15,-10 3 1-15,-14 12-1 16,-12 6 0-16,-18 13 0 16,-5 15 1-16,-10 14-1 15,-5 12 2-15,2 9-2 16,6 3 1-16,3 0 0 15,16-2 1-15,17-10-1 16,20-12 0-16,23-19-1 16,15-16 1-16,18-19 0 15,11-11-1-15,2-11 1 16,5-2-1-16,-10-4 1 15,-8 5 0-15,-13 6 0 0,-14 10-1 16,-13 7 2 0,-13 13-2-16,-12 9 0 0,-2 11 0 15,-8 9 0-15,-5 10 0 16,-3 8 0-16,-1 4 0 15,-3 5 0-15,3-1 0 16,1-4 0-16,5-6 0 16,9-13 0-16,4-23 0 15,13 3 0-15,2-24 0 16,11-13 0-16,7-8 0 15,0-4 0-15,3-7 0 16,-1 6 0-16,-5 3 0 16,-4 12 0-16,-8 13 0 15,-6 18 0-15,-12 1 0 0,4 32 0 16,-8 4 0-16,-2 9 0 15,2 5-4-15,4 5-3 16,4-14-6-16,19 11-6 16,-11-29-5-16,29 6-7 15,-12-31-4-15,21 0-4 16,-8-23 2-16,4-2 2 15</inkml:trace>
  <inkml:trace contextRef="#ctx0" brushRef="#br1" timeOffset="61739.5313">4909 9057 111 0,'-14'15'38'16,"19"10"1"-16,-5-9-5 16,18-3-29-16,7-7-1 0,12-7-1 15,3-7 0-15,4-9-1 16,0-9 0-16,-2-4-2 15,-7-2 1-15,-9-4 0 16,-12 2-1-16,-11 4 1 16,-10 5-1-16,-13 3 0 15,-4 11 0-15,-8 5 0 16,-6 14 0-16,0 8 1 15,1 11-1-15,4 4 0 16,9 6 0-16,10 2 1 16,14-3 0-16,12-4-1 15,13-9 1-15,18-9-1 16,10-13 1-16,10-7-1 15,6-9 1-15,3-4-2 0,-3-2 1 16,-9 0 0-16,-8 6 1 16,-13 2-1-16,-11 12 0 15,-14 10 0-15,-15 10 0 16,-12 7 0-16,-8 10 0 15,-4 6 0-15,-2 3 0 16,0-3 1-16,4-4-1 16,5-3 0-16,9-14 0 15,9-21 0-15,0 0 0 16,19-19 0-16,2-18 0 15,2-5-1-15,5-8 2 16,-1-6-2-16,-2 3 1 16,-3 2 0-16,-4 13 0 15,-8 7 0-15,-1 13 0 0,-9 18 0 16,14-3 0-16,-14 3 0 15,19 22-1-15,-1-7 1 16,5 0 0-16,8-5 0 16,7-4 0-16,3-3 0 15,2-7 0-15,0-2 0 16,-5-4 0-16,-5-5 1 15,-9 0-1-15,-10-1 0 16,-10-1 1-16,-13 2-1 16,-2 5 0-16,-11 1 0 15,-3 6 0-15,-5 8 1 16,1 9-1-16,0 8 0 15,5 10 0-15,6 6 1 16,7 6-2-16,8-1 2 16,12 0-1-16,6-9 2 0,11-9-2 15,5-9 0-15,5-13 0 16,5-15 0-16,-1-7 0 15,-5-9 0-15,-5-6 0 16,-3 1 0-16,-7 0 0 16,-2 5 0-16,-12 11 0 15,-6 17 0-15,0 0 0 16,-13 28 0-16,-4 15 0 15,-2 17 0-15,-6 13 0 16,0 13 0-16,-1 5 0 16,1 4 0-16,-2-10 0 15,8-9 0-15,0-17 0 0,6-16 0 16,4-22 0-1,9-21 0-15,0-22 0 0,9-19 0 16,5-16 0-16,7-14 0 16,5-12 0-16,1-2 0 15,3 2 0-15,3 8 0 16,-3 12-2-16,1 6-5 15,4 24-5-15,-7-4-2 16,12 29-4-16,-15-17-3 16,21 24-5-16,-19-23 0 15,26 16-1-15,-19-21-1 16,10 8 4-16,-4-12 18 15,-10 2 19-15,12 17 4 16,-32-15 6-16,10 26 2 16,-25-15 4-16,5 18 3 0,-15 11 2 15,5 16-16-15,-13-8-14 16,2 7 1-16,5 6-3 15,2 1 0-15,5-2 0 16,9 0 0-16,4-8-1 16,7-5-1-16,6-10 2 15,10-12-2-15,4-12 0 16,6-7 0-16,0-7 0 15,1-7 0-15,2-2 0 16,-3-1 0-16,-3 1 0 16,-3 12 0-16,-13 8 0 15,-3 15 0-15,-15 4 0 16,5 34 0-16,-14 10 0 15,-9 18 0-15,-4 18 0 0,-2 12 0 16,-2 9 0-16,0 2 0 16,1 3 0-16,2-3 0 15,2-11 0-15,3-12 0 16,3-20 0-16,2-16 0 15,0-22 0-15,13-22 0 16,-14-13 0-16,12-19 0 16,2-18 0-16,4-15 0 15,2-11 0-15,7-2 0 16,7 1 0-16,4 4 0 15,4 8 0-15,4 5-3 16,8 21-8-16,-4-2-2 16,11 26-5-16,-15-18-3 15,22 23-5-15,-18-28-2 0,23 13-3 16,-18-28-1-16,14-4 2 15,1-11-1-15</inkml:trace>
  <inkml:trace contextRef="#ctx0" brushRef="#br1" timeOffset="62043.5487">7323 8160 79 0,'-17'4'40'16,"17"18"0"-16,-4 0 1 15,20 21-21-15,6-6-14 16,12 8-1-16,3 2-1 15,7 8-1-15,3 2 1 16,-8 9-2-16,-4 4 1 16,-13 7-1-16,-14 5 0 0,-14 6-1 15,-15 2 2-15,-10-4-3 16,-11-3 0-16,-8-14-3 15,4-5-6-15,-5-30-3 16,23 2-6-16,-11-41-5 16,39 5-6-16,-29-38-5 15,31 0-10-15,-2-22 3 16,13-18 6-16</inkml:trace>
  <inkml:trace contextRef="#ctx0" brushRef="#br1" timeOffset="64085.6655">20512 7182 88 0,'0'0'38'16,"10"-24"-2"-16,-10 24 3 15,0-11-31-15,-1 23-1 16,-3 3-2-16,4 15-2 15,-2 7 0-15,3 12-2 16,-4 8 1-16,3 8-2 16,0 5 1-16,2-2-2 0,3 0-1 15,-1-9-3-15,14 7-20 16,-11-21-13-16,9 5 0 15,-6-14-2-15,5-2 0 16</inkml:trace>
  <inkml:trace contextRef="#ctx0" brushRef="#br1" timeOffset="64378.6823">20041 8148 98 0,'-22'21'39'0,"25"2"0"16,10-15 0-16,38-2-33 15,21-17-2-15,30-4-1 16,24-12 1-16,22-4-1 15,10-7 0-15,6-2-1 16,-3 8-3-16,-18 1-3 16,-8 23-14-16,-42-11-11 15,-13 23-12-15,-37 2 2 16,-17 14-4-16,-23 3 1 15</inkml:trace>
  <inkml:trace contextRef="#ctx0" brushRef="#br1" timeOffset="64881.711">20915 8750 61 0,'7'-18'34'15,"-10"-4"-1"-15,2 10-14 16,-16-14 9-16,4 14-17 15,-17-6-2-15,0 17-1 16,-15 1 1-16,-1 18-1 16,-11 9-1-16,-4 15-1 15,-7 15 0-15,3 12-1 16,4 8 0-16,11 6-2 15,14 4 0-15,14-2-3 16,24-9 0-16,19-8 0 16,30-21 0-16,22-15 0 15,21-20 0-15,15-28-7 16,18-5-10-16,-11-33-7 0,17 6-10 15,-20-25-8-15,-3 5-1 16,-20-7 0-16</inkml:trace>
  <inkml:trace contextRef="#ctx0" brushRef="#br1" timeOffset="65432.7426">21562 8255 76 0,'0'0'41'15,"0"0"-2"-15,-1 13 1 16,1-13-12-16,16-9-25 16,4 3 0-16,8 4 0 15,4-2-1-15,1 4 0 16,-3 1-1-16,0 4 1 0,-3 1-2 15,-9 7 1-15,-9 4 0 16,-9 2-1-16,-8 8 0 16,-6 4 1-16,-11 4-1 15,-6 5 0-15,-4 4 1 16,-2-1 0-16,2 0 1 15,3-1 0-15,8-5 0 16,9-4 2-16,17-10-4 16,16-9 0-16,16-10 0 15,15-8 0-15,14-5-5 16,3-14-9-16,16 12-6 15,-19-22-6-15,16 17-13 16,-19-12-5-16,-1 11 1 16,-19-3 1-16</inkml:trace>
  <inkml:trace contextRef="#ctx0" brushRef="#br1" timeOffset="66534.8056">14031 10754 90 0,'-13'-7'37'15,"-3"0"-1"-15,-14-13-2 16,-2-3-30-16,-11-12-1 15,-1-10-2-15,-8-13 1 16,2-10-3-16,-4-12 3 0,6-11-2 16,5-12 2-16,11 0-2 15,10-2 2-15,10 6-2 16,16 9 2-16,9 11-1 15,7 15 0-15,12 13 0 16,-1 19 0-16,6 14-1 16,-5 15 1-16,-3 17 0 15,-9 22-1-15,-10 18 1 16,-18 22 0-16,-10 15-1 15,-17 18 0-15,-8 11 2 16,-9 8-1-16,0 0 1 16,1-5-1-16,7-13 1 15,16-15-2-15,19-17 3 16,23-25-2-16,29-24-1 0,27-21-3 15,16-28-8-15,35-3-14 16,-1-27-14-16,20-5-1 16,-4-12-1-16,5 6 0 15</inkml:trace>
  <inkml:trace contextRef="#ctx0" brushRef="#br1" timeOffset="66864.8245">14992 10197 102 0,'-23'-3'37'16,"-13"3"2"-16,7 25-2 16,-20 4-35-16,6 14 3 15,-2 6-3-15,9 9 1 16,8 0-2-16,18-3 3 15,11-7-2-15,18-6-1 16,19-9-2-16,12-20-9 16,30 7-9-16,-9-23-20 15,19 0 1-15,-9-14-3 16,6-3-1-16</inkml:trace>
  <inkml:trace contextRef="#ctx0" brushRef="#br1" timeOffset="67053.8353">15547 10317 106 0,'0'0'39'16,"0"0"0"-16,0 0-1 16,27-16-37-16,-3 7-1 15,7 0-2-15,5 9-9 16,-11-12-12-16,14 14-15 15,-19 0 1-15,1 11-3 16,-15-2 2-16</inkml:trace>
  <inkml:trace contextRef="#ctx0" brushRef="#br1" timeOffset="67204.8439">15512 10618 109 0,'-22'31'39'16,"5"-16"1"-16,21-1-1 16,-4-14-37-16,38-11-3 15,13 3-12-15,-5-24-12 16,24 16-13-16,-6-11 0 15,15 5-2-15,-4-3 0 16</inkml:trace>
  <inkml:trace contextRef="#ctx0" brushRef="#br1" timeOffset="67706.8726">16512 10232 72 0,'13'-16'36'0,"-15"3"1"0,2 13 1 15,-33 13-18-15,0 14-14 16,-5 5-4-16,-3 9 1 15,2 2-1-15,2 1 3 16,8-4-2-16,16-4 0 16,11-10-1-16,17-7 0 15,13-8 0-15,11-5-1 16,10-7 0-16,9 1 0 15,-2-3-1-15,-8 7 1 16,-10 4-1-16,-13 9 1 16,-16 9-1-16,-14 2 0 15,-13 9 1-15,-6-3-1 16,-4 2-1-16,2-8-2 15,10 1-7-15,4-28-7 16,27 3-12-16,0-24-10 0,24-4-1 16,2-16-1-16,16-3 2 15</inkml:trace>
  <inkml:trace contextRef="#ctx0" brushRef="#br1" timeOffset="68246.9035">16998 10351 94 0,'0'0'38'15,"-8"16"0"-15,-13 1 0 16,10 14-29-16,-13 6-6 15,8 8 1-15,-3 7 0 16,5 2 0-16,3 0-1 16,7-1 0-16,-1-8-1 15,6-2-1-15,1-11 0 16,4-10 0-16,-1-11 0 0,-5-11-1 15,21-12 0-15,-9-9 0 16,0-12 0-16,1-10 1 16,-3-9-1-16,-1-9-1 15,1-8 1-15,2-2-1 16,0-1 3-16,2 5-2 15,2 7 1-15,-1 9-1 16,8 11 2-16,3 15-3 16,2 11 3-16,-3 14-3 15,2 13 0-15,-1 4 0 16,-1 8 0-16,-9 9 0 15,-7 4 0-15,-6 7 2 16,-12 2-3-16,-6-1 3 16,-8 0 0-16,-8 4-1 0,-7-6 0 15,-1-3 0-15,-2-3 0 16,5-4 1-16,1 1-1 15,7 2-1-15,3 1 0 16,5 2-2-16,5 7 2 16,1 5-1-16,5 4 1 15,-2 5-2-15,3 3-1 16,-1-7-2-16,9 6-6 15,-10-23-5-15,20 5-9 16,-10-30-8-16,23-3-6 16,2-29-2-16,15-8 3 15</inkml:trace>
  <inkml:trace contextRef="#ctx0" brushRef="#br1" timeOffset="68655.9269">17444 10554 104 0,'-11'4'39'0,"15"11"2"16,-4-15-2-16,28 0-34 15,-5-4-1-15,11-8-1 16,3-2-1-16,1-4 0 15,4-5-2-15,-4-6 1 16,-6-5-1-16,-6 3 0 16,-9-1 0-16,-7 2 0 15,-15 8 0-15,-12 4 0 16,-8 12 0-16,-8 12 1 0,-11 13 0 15,-6 12 0-15,-2 16 1 16,0 7-1-16,9 5 1 16,8 2 0-16,12-5-1 15,15-4 0-15,23-10-1 16,16-17-2-16,27-7-9 15,3-23-4-15,24 2-5 16,-9-31-7-16,23 5-12 16,-14-20-2-16,1 4-1 15,-15-10 2-15</inkml:trace>
  <inkml:trace contextRef="#ctx0" brushRef="#br1" timeOffset="68983.9457">17997 10495 111 0,'-35'27'39'0,"18"3"1"16,8-19-4-16,9-11-33 15,36 9-1-15,10-18 0 16,8-8-1-16,7-8 1 16,0-7-1-16,-6-3 0 15,-10 0 0-15,-10-1-1 16,-19 2 0-16,-13 6 0 15,-17 7 0-15,-13 8 1 16,-11 12-1-16,-11 15 1 16,-4 10-1-16,-4 13 1 15,4 11 0-15,4 6-1 16,12 4 1-16,14-2 0 0,21-8-1 15,17-8 0-15,23-12-2 16,13-16-4-16,22-4-6 16,-1-28-4-16,22 9-8 15,-13-30-10-15,10 8-6 16,-13-14 0-16,-5 7 2 15</inkml:trace>
  <inkml:trace contextRef="#ctx0" brushRef="#br1" timeOffset="69291.9633">18722 10356 121 0,'-29'11'40'0,"-22"-1"1"16,3 24-3-16,-5-1-33 15,2 9-2-15,9 4 0 16,9 1-1-16,13-3 0 16,20-7-2-16,15-13 0 0,18-14 0 15,11-19 0-15,10-19 0 16,4-15 0-16,7-17 0 15,-5-14 0-15,-7-8 0 16,-5-9 0-16,-6-1 0 16,-12 9 0-16,-7 10 0 15,-14 21 0-15,-10 22 0 16,-13 24 0-16,-4 26 0 15,-6 26 0-15,-8 13 0 16,9 20-12-16,-11-7-3 16,25 14-6-16,-6-27-5 15,36 14-9-15,-2-27-4 16,29-3-3-16,9-15 4 15</inkml:trace>
  <inkml:trace contextRef="#ctx0" brushRef="#br1" timeOffset="69790.9918">19576 10400 47 0,'10'-16'36'0,"-3"-8"1"0,-5 9 0 16,-12-5-17-16,10 20 9 15,-34-4-22-15,6 14-1 16,-5 6-1-16,-1 15-1 16,-3 7 0-16,9 7-1 15,5 1 0-15,13 1 0 16,12-9 0-16,15-5-1 15,12-11 0-15,13-13-1 16,7-11 0-16,6-12 0 16,-4-8 0-16,-3-8-1 15,-12-3 0-15,-11-5 0 16,-13 1 0-16,-13 0 0 15,-10 5 0-15,-3 4-1 16,-4 6 0-16,-1 5-2 0,8 13-1 16,11 4-3-16,1 12-8 15,-1-12-5-15,38 25-6 16,-16-24-7-16,29 12-6 15,-1-15 0-15,15-3 1 16</inkml:trace>
  <inkml:trace contextRef="#ctx0" brushRef="#br1" timeOffset="70008.0042">20345 9941 100 0,'-19'-48'35'16,"-4"14"3"-16,-15 8-2 15,4 25-31-15,-10 18-1 16,3 29 1-16,-7 20-2 0,5 18 2 15,0 9-3-15,7 8 2 16,10-2-4-16,7-9-1 16,19-6-12-16,-6-29-3 15,25 2-9-15,-10-34-14 16,13-8 1-16,-7-23-2 15,0-7 0-15</inkml:trace>
  <inkml:trace contextRef="#ctx0" brushRef="#br1" timeOffset="70148.0123">19842 10384 128 0,'-14'-11'40'0,"14"11"0"16,19-14-9-16,12 0-40 16,22 8-7-16,2-19-10 15,22 10-10-15,-4-13-6 0,13 8 3 16,-12-9-5-16</inkml:trace>
  <inkml:trace contextRef="#ctx0" brushRef="#br1" timeOffset="70526.0339">21025 9901 109 0,'14'0'38'15,"-16"18"0"-15,4 25 0 16,-22 8-35-16,1 10 0 16,-4 9-2-16,-3 8 2 15,-1 0-3-15,4-2 2 16,7-6-3-16,10-10 1 15,15-9-2-15,10-22-8 16,23 0-10-16,-3-32-7 16,17 0-12-16,0-24 1 15,7-1-1-15,-10-19 2 16</inkml:trace>
  <inkml:trace contextRef="#ctx0" brushRef="#br1" timeOffset="70696.0436">21370 10299 120 0,'-17'-12'39'16,"2"23"1"-16,-19-1-9 15,7 20-25-15,-2 6-3 16,6 6 0-16,3 3-2 15,7 1 0-15,7 1-2 16,7-13-3-16,16 2-9 16,-5-30-6-16,21 6-9 15,-8-27-11-15,15-3-1 16,-7-21 0-16,10-4 1 15</inkml:trace>
  <inkml:trace contextRef="#ctx0" brushRef="#br1" timeOffset="70839.0518">21437 9934 108 0,'-14'-12'39'15,"0"5"-2"-15,10 18-2 16,-1 10-35-16,7-11-15 16,27 18-14-16,-3-11-8 15,16 13 0-15,0-8-1 16</inkml:trace>
  <inkml:trace contextRef="#ctx0" brushRef="#br1" timeOffset="71755.1042">21866 10255 122 0,'-28'5'37'0,"2"12"7"15,-20-8-9-15,3 15-31 16,-2 4 0-16,1 10-1 0,4 2 0 16,8 3 0-16,8-1-3 15,12-6 0-15,16-8 0 16,14-12 0-16,16-16 0 15,13-11 0-15,8-15 0 16,4-6 0-16,2-8 0 16,-5-4 0-16,-4-1 0 15,-9 6 0-15,-14 6 0 16,-7 9 0-16,-12 13 0 15,-10 11 0-15,-14 24 0 16,-6 14 0-16,-13 18 0 16,-4 16 0-16,-6 12 0 15,-3 11 0-15,2 2 0 0,1-3 0 16,7-5 0-16,4-10 0 15,12-17 0-15,6-15-2 16,7-21 1-16,7-26 0 16,0 0 1-16,20-30 0 15,-5-11 1-15,0-14 2 16,6-9-3-16,-2-9 0 15,2 2 0-15,1 3 0 16,-2 8 0-16,-6 10 0 16,3 15 0-16,2 8 0 15,-2 14 0-15,4 8 0 16,7 5 0-16,-1-10-8 15,14 6-4-15,-3-19-3 16,17 0-2-16,-15-26-6 0,24 5-1 16,-20-30-9-16,15 1 0 15,-15-16 4-15,3 0 36 16,-8 18 3-16,-22-3 6 15,9 24 4-15,-27-1 4 16,11 39 9-16,-25 6 4 16,8 35-1-16,-18 7-30 15,5 12-1-15,-1 12-5 16,0 9 0-16,-2 10 0 15,0 2 0-15,1-1 0 16,5-3 0-16,3-10 0 16,5-11 0-16,3-12 0 15,10-17 0-15,8-14 0 16,7-18 0-16,9-11 0 0,8-9 0 15,0-9 0-15,2-1 0 16,1-2 0-16,-2 7 0 16,-8 9 0-16,-6 11 0 15,-9 13 0-15,-9 12 0 16,-1 10 0-16,-8 8 0 15,4 4 0-15,-7 3 0 16,4-2 0-16,5-7 0 16,6-3 0-16,2-18-10 15,11-2-3-15,-3-20-2 16,16 5-2-16,-12-28-3 15,17 9-3-15,-19-28-5 16,12 10-1-16,-9-18-5 16,-3-6 6-16,-1 0 1 15</inkml:trace>
  <inkml:trace contextRef="#ctx0" brushRef="#br1" timeOffset="71943.1149">22810 10009 128 0,'-28'20'38'16,"6"24"3"-16,-17 2-11 16,11 21-26-16,0 3-2 15,6 4 1-15,4 2-3 16,5-7 1-16,0-5-2 15,3-8-1-15,0-3-6 16,-4-21-3-16,13 3-5 16,-15-30-5-16,22 6-8 15,-17-22-10-15,18-4-1 16,-7-14 2-16,5-6 5 0</inkml:trace>
  <inkml:trace contextRef="#ctx0" brushRef="#br1" timeOffset="72101.124">22548 10401 127 0,'2'-25'43'0,"18"12"-2"16,-3-7 1-16,19-1-40 15,4 0-2-15,3-3-5 16,9 7-7-16,-13-15-6 16,11 19-3-16,-26-19-11 15,5 17-9-15,-24-5-3 16,-18 10 3-16,-26 2 5 15</inkml:trace>
  <inkml:trace contextRef="#ctx0" brushRef="#br1" timeOffset="75728.3314">15418 11631 54 0,'0'0'36'15,"-14"-23"1"-15,1 20 0 0,-19-5-10 16,-2 23-17-16,-21 7-4 15,0 16-3-15,-6 8 1 16,2 11-1-16,7-1-1 16,11 3-3-16,20-6 2 15,17-8-3-15,29-7 2 16,18-14-3-16,22 2-10 15,0-26-13-15,19 7-13 16,-4-15 1-16,8 1-3 16,-10-15 1-16</inkml:trace>
  <inkml:trace contextRef="#ctx0" brushRef="#br1" timeOffset="75969.3452">15817 11759 93 0,'0'0'40'0,"0"0"2"15,22-15-4-15,5 5-34 16,10-1-4-16,5 2 1 15,4 3-5-15,-7-8-16 16,6 22-18-16,-14-3-3 16,-4 9 2-16,-17-2-2 15</inkml:trace>
  <inkml:trace contextRef="#ctx0" brushRef="#br1" timeOffset="76136.3548">15841 11926 68 0,'-37'16'40'15,"18"4"-1"-15,7-15 1 16,28 6-15-16,13-15-23 15,19-5-4-15,22 6-13 16,-6-18-15-16,19 9-7 16,-5-8-2-16,11 6-2 15</inkml:trace>
  <inkml:trace contextRef="#ctx0" brushRef="#br1" timeOffset="76787.392">17422 11568 76 0,'-25'-7'38'15,"12"7"0"-15,13 0-1 16,0 0-26-16,31-21-9 15,7 7-1-15,15 1-1 16,7-3 1-16,5 3-1 16,-3 4 1-16,-3 4 0 15,-7 5-1-15,-13 6 1 16,-15 10 0-16,-18 6 0 15,-13 6 2-15,-21 4-2 16,-4 7 2-16,-10-1-2 16,-1 0-1-16,1-5 1 15,12-2-2-15,8-10 2 0,18-5-3 16,17-8 2-16,19-8-2 15,12-6 2-15,11-3 1 16,10 3-1-16,-2 3 1 16,-7 4 0-16,-10 9 0 15,-20 10 1-15,-16 10-1 16,-22 9 0-16,-20 11 1 15,-16 3-1-15,-8 1 1 16,-3-5-1-16,5-5-1 16,8-8-1-16,13-16-3 15,25-4-12-15,5-31-13 16,35-1-10-16,5-19-1 15,26 2-2-15</inkml:trace>
  <inkml:trace contextRef="#ctx0" brushRef="#br1" timeOffset="77283.4204">18995 11544 70 0,'-23'0'37'16,"5"15"1"-16,-17 2 0 15,0 31-18-15,-12-7-17 0,-10 16-1 16,-9 3 1-16,2 9-2 16,-1-2 2-16,10-4-4 15,11-7-1-15,8-20-5 16,26-2-14-16,10-34-16 15,14-6 1-15,11-24-2 16,16-2 29-16,-7-17 3 16,-2-1 4-16,1 4 6 15,-21-14 17-15,5 24 18 16,-20 1-1-16,1 19 3 15,-18 3-29-15,10 19-4 16,-2 3-3-16,9 12-1 0,8 3-2 16,15 5-3-16,15-2 1 15,15-4-5-15,18-1-4 16,2-21-10-16,26 10-9 15,-9-20-9-15,16 0-1 16,-8-18-2-16,-1 0 0 16</inkml:trace>
  <inkml:trace contextRef="#ctx0" brushRef="#br1" timeOffset="77449.4299">19454 11674 94 0,'-53'30'36'15,"6"13"0"-15,-5-4 1 16,24 3-35-16,-1-1 0 15,18-3-5-15,18 2-12 0,9-22-19 16,21-4-2-16,13-21-1 16,19-1-1-16</inkml:trace>
  <inkml:trace contextRef="#ctx0" brushRef="#br1" timeOffset="77722.4455">19857 11659 102 0,'-27'13'40'0,"5"15"0"16,-9 2-2-16,13 11-32 15,-1 2-3-15,13 2-3 16,7-1 2-16,13-5-3 16,11-10 3-16,8-5-1 15,5-11 0-15,4-10-1 0,-4-12 1 16,-6-8 0-16,-10-8-1 15,-5-7 0-15,-16 0 0 16,-7-10-2-16,-5 5-6 16,-8-9-5-16,15 14-12 15,-13-9-11-15,20 14-3 16,-3-1-2-16,18 12 0 15</inkml:trace>
  <inkml:trace contextRef="#ctx0" brushRef="#br1" timeOffset="78304.4788">20702 11114 81 0,'0'0'37'15,"-26"-21"-1"-15,4 16 1 16,-10-6-29-16,-2 7-3 15,-8 0-2-15,6 8 1 0,-8 2-1 16,5 11 0-16,4 1 0 16,7 4-1-16,11 0 0 15,11 2-1-15,19-3 0 16,13-2-1-16,16 0 1 15,14-2-1-15,5 3 0 16,1 2 0-16,-1 4 0 16,-12 4-1-16,-9 6 1 15,-16 3 1-15,-16 2-1 16,-21-2 2-16,-10-1-2 15,-11-8 2-15,-4-8-2 16,-3-11 0-16,3-13 0 16,9-12 0-16,9-17 0 15,18-14-2-15,14-9 1 0,10-9-2 16,14-1 1-16,1-3-5 15,13 16-11-15,-18-5-14 16,9 21-6-16,-21 5-1 16,-1 16-2-16</inkml:trace>
  <inkml:trace contextRef="#ctx0" brushRef="#br1" timeOffset="79153.5273">15331 12912 56 0,'-10'-20'37'15,"-1"21"0"-15,-18 0 0 16,-1 24-23-16,-17-6-4 15,3 17-2-15,-11 6-1 0,7 14-2 16,-4 2-1-16,11 7-1 16,14 0-1-16,10-2 0 15,17-6-2-15,17-10-1 16,20-8-4-16,7-26-15 15,22 1-17-15,3-24-2 16,14-7-2-16,-5-15 1 16</inkml:trace>
  <inkml:trace contextRef="#ctx0" brushRef="#br1" timeOffset="79634.5549">15798 12505 72 0,'-23'3'40'15,"15"10"-3"-15,-7-10 2 16,15-3-25-16,0 0-13 15,19 5 1-15,3-9-1 0,12 1 1 16,3-3-1-16,5 0 1 16,-3 2-1-16,1 3 0 15,-10 3-1-15,-11 3 1 16,-12 8 0-16,-14 4 0 15,-15 6 0-15,-4 4 0 16,-8 1-1-16,3 2 1 16,2-1 0-16,5-3 0 15,10-5-1-15,14-1 1 16,15-11 0-16,12-2-2 15,14 1-6-15,-5-20-12 16,21 18-14-16,-16-16-5 16,13 9-2-16,-13-9-2 15</inkml:trace>
  <inkml:trace contextRef="#ctx0" brushRef="#br1" timeOffset="79860.5678">16267 12979 59 0,'-20'22'38'0,"2"-11"-2"16,17-2 2-16,1-19-21 15,21 3-14-15,6-7-2 16,11-2 1-16,3 2-4 15,0-12-23-15,7 12-10 16,-9-1-1-16,-1 10-1 16,-18-1-1-16</inkml:trace>
  <inkml:trace contextRef="#ctx0" brushRef="#br1" timeOffset="80003.576">16187 13207 91 0,'-16'25'39'15,"3"-15"2"-15,26-3-4 16,7-18-42-16,10-12-27 15,29 5-7-15,2-11 1 16,24 0-1-16</inkml:trace>
  <inkml:trace contextRef="#ctx0" brushRef="#br1" timeOffset="80662.6137">17823 12665 82 0,'-23'2'38'16,"-11"-4"-2"-16,5 14-5 15,-14-6-25-15,6 11 1 16,-6 0-2-16,6 11 0 16,4-1-2-16,10 8 0 15,9-3 0-15,13 3-2 16,11-9 1-16,17-2-1 15,8-12 0-15,14-9 0 16,6-12 0-16,7-10 0 16,3-9 0-16,0-8-1 0,-5-5 1 15,-3-2-1-15,-11 5 1 16,-8 2-1-16,-10 11 1 15,-13 8-1-15,-15 17 1 16,0 0-1-16,-32 42 0 16,-4 10 1-16,-6 17-1 15,-5 14 0-15,-5 12 0 16,4 3-1-16,10-1-2 15,5-10-3-15,25-2-7 16,4-39-7-16,36-1-11 16,1-38-9-16,28-9-1 15,3-22-1-15</inkml:trace>
  <inkml:trace contextRef="#ctx0" brushRef="#br1" timeOffset="81095.6384">19046 12825 79 0,'-33'0'36'0,"-1"15"-2"15,-15-4-5-15,6 20-22 16,-10 3-2-16,6 17-1 16,-5-1-1-16,8 5-1 0,6-2-3 15,11-8-2-15,8-2-5 16,6-27-11-16,20 0-16 15,-7-16-1-15,29-11-1 16,-14-18 12-16,12 6 17 16,-13-9 7-16,-7-4 5 15,4 16 14-15,-14-10 19 16,3 13 0-16,-8-1 2 15,8 18-9-15,0 0-18 16,17 5-3-16,4 2-3 16,16 4-2-16,11 1-2 15,8-3-3-15,15 6-11 16,-7-18-14-16,13 11-12 15,-12-12-2-15,4 11-2 0,-17-8 1 16</inkml:trace>
  <inkml:trace contextRef="#ctx0" brushRef="#br1" timeOffset="81415.6567">19781 12741 92 0,'-5'28'39'0,"-7"2"0"16,3 17-1-16,-15 3-36 15,6 3-2-15,7 2 0 16,3 2-2-16,8-2-3 15,4-21-26-15,23 1-7 16,3-22 1-16,22-5-2 16</inkml:trace>
  <inkml:trace contextRef="#ctx0" brushRef="#br1" timeOffset="81745.6756">20400 12742 104 0,'-31'0'38'0,"1"21"2"16,-14 7-10-16,6 19-26 15,-1 7-1-15,12 12 0 16,6-2-1-16,13 2 1 16,12-10-2-16,18-10 1 15,15-19-1-15,13-16 0 16,9-17 0-16,6-18 0 15,-1-11 0-15,1-11-1 16,-13-7 1-16,-13-5 0 16,-17 1 0-16,-15 2-1 15,-18 8-1-15,-15 7 0 16,-10 9-2-16,-15 5-1 0,8 19-8 15,-10-11-7-15,24 24-11 16,-6-14-10-16,35 8 0 16,0 0-2-16,14-14 2 15</inkml:trace>
  <inkml:trace contextRef="#ctx0" brushRef="#br1" timeOffset="82083.6949">21058 12189 72 0,'0'0'37'0,"12"10"0"15,-20 6-1-15,0 28-21 16,-6-8-14-16,-7 5-1 16,2 5-2-16,0-10-6 15,16 5-27-15,1-17 0 16,18-5-2-16,7-19 1 15</inkml:trace>
  <inkml:trace contextRef="#ctx0" brushRef="#br1" timeOffset="82414.7139">21639 12011 86 0,'-36'27'39'16,"1"21"0"-16,-16 5 0 15,13 20-25-15,-2-7-10 16,13 6-1-16,3-5-1 15,20-5 0-15,13-11 0 16,18-11-1-16,11-11 0 16,11-13-1-16,6-10 0 15,-1-9 1-15,-6-10-1 16,-7-5 1-16,-16-10-1 0,-14 0 1 15,-21 1 0-15,-16 1 0 16,-16 7-1-16,-5 2 1 16,-10 6-3-16,0 6-1 15,13 12-9-15,-2-10-9 16,32 17-8-16,1-16-12 15,30 7 0-15,11-10-1 16</inkml:trace>
  <inkml:trace contextRef="#ctx0" brushRef="#br1" timeOffset="82582.7235">22095 12723 98 0,'-15'11'41'15,"1"-2"-3"-15,-3-11-11 16,-6-41-36-16,16 31-24 15,-11-16-7-15,14 6-3 16,-4-3 0-16</inkml:trace>
  <inkml:trace contextRef="#ctx0" brushRef="#br1" timeOffset="84418.8285">5532 14445 51 0,'52'-16'36'0,"-8"17"0"0,-25 8 0 16,-11 24-28-16,-35 2-2 15,-9 16 1-15,-23 3-1 16,-3 9-1-16,-9-7-2 16,5 1 0-16,5-9-1 15,13-8-1-15,20-9 0 16,23-7-2-16,20-9 2 15,21-4-1-15,13-4 0 16,12 1 1-16,5 2-1 16,0 2 0-16,-6 5 0 15,-13 8 1-15,-18 7-1 16,-15 7 0-16,-24 6 0 15,-16 3 0-15,-10 1-2 0,-5-8-1 16,7-5-6-16,-3-27-13 16,37-9-13-16,-7-11-4 15,37-18-1-15,12-21 0 16</inkml:trace>
  <inkml:trace contextRef="#ctx0" brushRef="#br1" timeOffset="84702.8447">6240 14719 66 0,'0'0'40'0,"-23"9"-1"15,-20 8-1-15,-6 24-33 16,3 12 0-16,2 16-2 16,3 9 1-16,12 6-2 15,12-4 0-15,17-2 2 16,20-16-2-16,21-19-1 0,21-25 0 15,13-29 0-15,11-27 0 16,9-17 0-16,-4-15 0 16,-8-10-2-16,-15 2 2 15,-23-3-2-15,-16 12 0 16,-29 5-1-16,-18 22-6 15,-26-3-9-15,3 30-10 16,-23-6-13-16,12 19-3 16,-2 0 2-16</inkml:trace>
  <inkml:trace contextRef="#ctx0" brushRef="#br1" timeOffset="85366.8827">8654 14774 61 0,'5'-10'40'16,"-12"-2"0"-16,7 12 0 15,-28 11-29-15,-6 13-10 16,3 15-1-16,-1 13 2 0,-7 11-1 15,6 11 0-15,-2-2 0 16,8-1 1-16,7-10-1 16,6-11 1-16,13-18-1 15,10-17 0-15,9-24 0 16,10-16 0-16,7-18 0 15,4-13 0-15,0-8 0 16,3-6-1-16,-5-3 1 16,-1 4-1-16,-4 6 1 15,-7 13 0-15,-4 17 0 16,-2 16 0-16,-9 16 0 15,3 16 0-15,-5 13 0 16,3 11 1-16,-1 2-1 16,5-1-1-16,13-9 1 0,6-12 0 15,16-15 0-15,7-18 0 16,10-13 0-16,5-12 0 15,2-7 0-15,-3-2 1 16,-11 3-1-16,-9 8 0 16,-18 17-1-16,-12 16 1 15,-15 20-1-15,-12 21 0 16,-10 19 0-16,-5 14-1 15,0 13 0-15,1 5-1 16,8-3 0-16,5-7-2 16,21-8-8-16,3-34-7 15,34 1-6-15,-3-38-5 16,32-5-11-16,1-22-3 15,16-5 3-15</inkml:trace>
  <inkml:trace contextRef="#ctx0" brushRef="#br1" timeOffset="85561.8939">10409 14907 68 0,'-18'7'42'16,"11"3"-1"-16,7-10 1 15,11-2-30-15,15-11-10 16,22-5-1-16,16-5 0 15,11-2-3-15,15 6-7 16,-9-11-23-16,8 15-8 16,-14 0 0-16,-7 12-3 15</inkml:trace>
  <inkml:trace contextRef="#ctx0" brushRef="#br1" timeOffset="85727.9034">10542 15268 86 0,'-19'29'42'16,"19"-29"1"-16,38-7-2 15,15-21-40-15,38-16-4 16,30 7-15-16,7-16-22 16,23 8-1-16,11-3-1 15,17 10 0-15</inkml:trace>
  <inkml:trace contextRef="#ctx0" brushRef="#br1" timeOffset="86255.9336">14981 14271 61 0,'2'-42'38'0,"3"16"0"16,-7 7 0-16,2 19-26 15,0 17-8-15,0 26 0 16,-5 17 0-16,2 17 0 16,-2 9-2-16,3 9-2 15,0-3 1-15,4-2-2 16,4-13-1-16,2-21-6 0,16-3-24 15,-10-35-8-15,16-10 2 16,-3-27-2-16</inkml:trace>
  <inkml:trace contextRef="#ctx0" brushRef="#br1" timeOffset="86440.9442">15038 14156 88 0,'19'-7'39'0,"6"-4"0"15,26 6 0-15,-2-9-38 16,17-1-1-16,7 2-2 16,-4 1-4-16,5 16-21 0,-21-6-12 15,-8 16 1-15,-22-3-1 16</inkml:trace>
  <inkml:trace contextRef="#ctx0" brushRef="#br1" timeOffset="86656.9565">15086 14514 79 0,'-10'11'41'0,"28"3"0"16,6-20 0-16,20 7-30 15,8-13-10-15,12-2-1 16,7 2-2-16,-4-6-5 0,7 19-12 15,-25-8-20-15,3 15 1 16,-22-4-4-16,-5 17 3 16</inkml:trace>
  <inkml:trace contextRef="#ctx0" brushRef="#br1" timeOffset="86816.9657">14991 15031 81 0,'0'21'42'0,"26"-26"-1"16,37-5 1-16,21-23-39 15,24-8-3-15,17 0-3 16,7-8-8-16,14 20-24 16,-23-5-3-16,1 19-3 0,-23 1 1 15</inkml:trace>
  <inkml:trace contextRef="#ctx0" brushRef="#br1" timeOffset="87214.9884">13750 15640 75 0,'71'-14'42'0,"33"-18"-2"15,41 2 2-15,27-3-42 16,19-7 1-16,26 3-2 16,17 5 2-16,10 2-1 15,11 4 1-15,2-1-1 16,13-2-1-16,0-3 2 15,4-1-1-15,-2-5 0 16,-13 1-1-16,-15 6-5 16,-27-12-22-16,-14 22-9 15,-43-3-1-15,-31 17-2 0</inkml:trace>
  <inkml:trace contextRef="#ctx0" brushRef="#br1" timeOffset="88296.0503">15142 16129 33 0,'13'-11'30'0,"-11"-19"-2"15,8 15-1-15,-20-18-12 16,9 14-5-16,-16-14 0 15,4 16-4-15,-15 1-1 16,1 10-2-16,-11 6 1 0,1 13-1 16,-3 5-1-16,2 15 0 15,2 2 0-15,6 8 0 16,8-7 0-16,13-2-1 15,13-8 1-15,17-9 0 16,14-10-1-16,17-11 1 16,9-11-1-16,6-4 1 15,5-2-1-15,-1-1 0 16,-5 4 0-16,-14 4-2 16,-10 7 2-16,-19 14-1 15,-15 13 0-15,-16 12-1 16,-15 14 1-16,-12 19 0 0,-10 9 1 15,-7 11-2 1,-4 2 2-16,4 3-2 0,7-4 1 16,10-13-2-16,20-5-9 15,7-38-15-15,32-4-12 16,10-24-3-16,24-9 1 15</inkml:trace>
  <inkml:trace contextRef="#ctx0" brushRef="#br1" timeOffset="88643.0701">16184 16327 36 0,'-8'-30'35'0,"3"18"1"15,-14 1-1-15,1 29-19 16,-14 1-14-16,-6 20-1 16,-6 12 1-16,-3 10-3 15,-5 9 2-15,0 7 0 16,2 1-2-16,4-9-3 15,14 3-14-15,-1-31-13 16,20-4-2-16,1-27 0 0,12-10 1 16</inkml:trace>
  <inkml:trace contextRef="#ctx0" brushRef="#br1" timeOffset="88808.0795">15807 16613 71 0,'7'-50'35'16,"13"21"-6"-16,-24-3 0 16,4 32-21-16,13 1-2 15,-1 24-1-15,3 11-2 16,7 6 0-16,7 3-2 15,10-2-1-15,13-1-6 16,0-25-25-16,20 5-6 16,1-20-2-16,21 0 0 15</inkml:trace>
  <inkml:trace contextRef="#ctx0" brushRef="#br1" timeOffset="89111.0969">17097 16302 55 0,'-32'-11'38'0,"11"14"-2"15,-7-2 1-15,4 16-32 16,-3 16-2-16,2 13 0 16,2 8-1-16,3 6 0 15,4 0-1-15,5-1-1 0,11-8-3 16,8-18-5-16,23-2-26 15,-1-27-2-15,19-6-2 16,-4-25 1-16</inkml:trace>
  <inkml:trace contextRef="#ctx0" brushRef="#br1" timeOffset="89394.1131">17471 16300 64 0,'-12'-12'39'16,"-2"33"-2"-16,-19 3 2 15,10 21-34-15,-10 7-2 16,8 11 1-16,7 3-2 15,9 1 1-15,12-6-2 16,11-8 1-16,16-14-1 0,10-17 0 16,10-18-1-16,2-15 1 15,5-15-1-15,-3-10 0 16,-9-13 0-16,-10-11 1 15,-14-3-1-15,-15 0-2 16,-11 3 0-16,-16 1 0 16,-3 14-4-16,-14-1-2 15,13 31-15-15,-20-9-12 16,17 24-4-16,-1-4 0 15,19 12 1-15</inkml:trace>
  <inkml:trace contextRef="#ctx0" brushRef="#br1" timeOffset="89702.1307">17857 15624 58 0,'0'0'40'16,"9"27"-1"-16,-16 1-1 0,2 23-26 16,-8-1-15-16,3-7-5 15,11 14-27-15,-9-12 0 16,12 8-2-16,-4-22 0 15</inkml:trace>
  <inkml:trace contextRef="#ctx0" brushRef="#br1" timeOffset="90096.1532">18491 15381 54 0,'-1'-21'39'0,"1"21"1"16,-29 9-2-16,3 23-18 15,-9 8-18-15,0 14 0 0,4 10 1 16,6 9-2-16,3 4 2 16,12-1-2-16,8-8 0 15,12-8 1-15,13-15-1 16,12-16 0-16,9-17 0 15,6-18-1-15,-3-10 1 16,-1-8 0-16,-11-6 0 16,-10-3 0-16,-15 2-1 15,-17 5 1-15,-16 10 0 16,-14 10-1-16,-10 13 0 15,-7 9 0-15,-1 6-1 16,0 4-1-16,12 4-2 16,5-7-7-16,29 7-9 15,-5-26-14-15,34 3-7 0,3-20-2 16,24-2 1-16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3T22:16:13.34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79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2-23T22:18:00.014"/>
    </inkml:context>
  </inkml:definitions>
  <inkml:trace contextRef="#ctx0" brushRef="#br0">3240 1533 85 0,'0'0'38'16,"0"0"1"-16,0 0 0 16,2 16-26-16,-7 6-11 15,1 13-2-15,1 17 2 16,-2 16-3-16,-5 14 3 15,0 17-1-15,-4 9 1 16,2 2 1-16,-3-13-1 16,0-3 0-16,5-24-1 15,2-10 2-15,2-23-1 16,8-23-1-16,3-31 0 0,3-21-2 15,6-22 2-15,2-15-1 16,2-17 1-16,0-15-1 16,2-10 1-16,1 3 1 15,0 15-2-15,-3 14 2 16,-3 20-2-16,0 19 3 15,-1 29-3-15,1 23 1 16,-2 18 0-16,0 16-1 16,2 6 2-16,2 8-3 15,11-5 2-15,8-5-1 16,12-18 1-16,15-15-1 15,13-17 1-15,12-18 0 16,9-18-1-16,5-18 2 0,-3 1-2 16,-5-10 0-16,-8 10 0 15,-13 9 0-15,-15 17 0 16,-12 22 0-16,-16 30 0 15,-7 28 0-15,-12 25 0 16,-8 24 0-16,-4 13 0 16,-4 17 0-16,7 1 0 15,3-7-7-15,27-5-8 16,-8-31-21-16,33-6-7 15,2-28 4-15,20-10-6 16</inkml:trace>
  <inkml:trace contextRef="#ctx0" brushRef="#br0" timeOffset="255.0145">5914 1802 98 0,'14'-4'40'16,"-14"4"1"-16,31-16-3 15,-4-2-19-15,14-1-19 16,12 0 0-16,17 0-1 15,7 1-7-15,-3-8-25 16,14 15-6-16,-12-2 2 16,-3 13-2-16</inkml:trace>
  <inkml:trace contextRef="#ctx0" brushRef="#br0" timeOffset="413.0236">6116 2075 115 0,'-69'61'38'0,"11"-24"2"16,37-2-2-16,21-35-33 15,50-7-9-15,53-19-30 16,16-27-4-16,40 0-1 16,13-14-1-16</inkml:trace>
  <inkml:trace contextRef="#ctx0" brushRef="#br0" timeOffset="937.0536">9194 1146 70 0,'0'0'38'16,"0"0"-1"-16,9-55 2 15,-9 55-12-15,0 0-22 16,0 0-2-16,22-23-1 15,-11 42 1-15,1 22-2 16,-4 19 0-16,-14 22 0 0,0 19-1 16,-5 6-1-16,6 7 0 15,7-26-2-15,2-24-20 16,18 1-14-16,-9-27 0 15,15-10-1-15,-7-26-1 16</inkml:trace>
  <inkml:trace contextRef="#ctx0" brushRef="#br0" timeOffset="1153.0659">9396 1215 86 0,'-14'-86'41'0,"14"86"-3"16,3-74 3-16,-3 74-15 0,28-68-26 15,-28 68 0-15,65-58 0 16,-65 58-4-16,91-39-10 16,-37 28-23-16,1 6-3 15,0 4 2-15,1 4-3 16</inkml:trace>
  <inkml:trace contextRef="#ctx0" brushRef="#br0" timeOffset="1344.0768">9415 1384 109 0,'-9'11'41'0,"9"-11"0"16,49-14-1-16,5 11-33 15,26-27-7-15,17 0 0 0,5 1 0 16,2 5-3-16,-13 2-10 15,-8 20-24-15,-31 6-2 16,-13 18 0-16,-39 4-2 16</inkml:trace>
  <inkml:trace contextRef="#ctx0" brushRef="#br0" timeOffset="1520.0869">9370 1770 105 0,'-19'22'41'15,"19"-22"2"-15,53 3-3 16,10-26-28-16,35-2-9 15,26-5-3-15,13-2-2 16,16 8-19-16,-11-9-16 0,-4 18-3 16,-18 4-1-16,-9 15-1 15</inkml:trace>
  <inkml:trace contextRef="#ctx0" brushRef="#br0" timeOffset="1904.1089">8464 2553 107 0,'0'0'39'16,"-1"-13"1"-16,31 11-7 15,19-16-29-15,24-8-2 16,31-4 0-16,27-2-1 16,22-6 1-16,18 4-1 15,19 2 0-15,11 7-1 16,-4 2 0-16,1 10-1 15,-8 11-3-15,-20-12-20 16,-7 28-14-16,-30-15-1 0,-18 18-1 16,-35-11-2-1</inkml:trace>
  <inkml:trace contextRef="#ctx0" brushRef="#br0" timeOffset="2372.1356">10078 3057 69 0,'10'-16'39'15,"-12"-11"0"-15,3 13 1 16,-21-9-11-16,-4 19-23 15,-14 6-1-15,-7 19-1 16,-12 15 0-16,-7 19 0 16,-3 10-2-16,2 12 0 15,11 2 1-15,13 2-2 0,18-6 0 16,22-12-1-16,33-15-1 15,22-24-3-15,35-4-10 16,6-33-24-16,30 1-2 16,1-21 0-16,17-2-2 15</inkml:trace>
  <inkml:trace contextRef="#ctx0" brushRef="#br0" timeOffset="3140.1796">10849 2588 99 0,'-4'11'40'0,"4"-11"-1"16,9 3 0-16,-9-3-37 0,20-12-2 15,-1 4 1-15,8-1-1 16,-3-1 2-16,1 5-2 15,-1 2 1-15,-2 5 0 16,-7 4 1-16,-7 5 0 16,-9 7 0-16,-8 6 0 15,-5 5-1-15,-5 4 2 16,-4 1-2-16,-1 2 0 15,-1 0 0-15,3-1 0 16,4-2 0-16,12-7 0 16,7-4 0-16,15-5 0 15,15-7 0-15,7-10-2 16,16 0-4-16,-2-19-10 0,25 16-12 15,-19-21-12-15,9 6-2 16,-17-6-1-16,2 7-1 16</inkml:trace>
  <inkml:trace contextRef="#ctx0" brushRef="#br1" timeOffset="7182.4108">8230 1363 41 0,'14'-8'31'15,"-14"8"3"-15,17 0-12 16,-17 0 6-16,0 0-17 16,-4 15 0-16,1-1-1 15,-12 0-1-15,5 1-4 16,-10 4-2-16,-3 4-1 15,-6 8 0-15,-3 7-1 16,-9 3 2-16,1 3-2 16,-9-2 2-16,3 3-2 15,-1-4 2-15,4-6-2 16,8-8 1-16,7-6-1 0,6-6-1 15,12-5 0-15,10-10 1 16,11 13-2-16,12-11 1 16,6-1 0-16,12 0 0 15,7-1 0-15,9-1 0 16,4-1 0-16,10-2-1 15,2-3 1-15,1 2 0 16,3-1 0-16,-6-1 0 16,1 1 0-16,-7 3 0 15,-8-2 0-15,-11 4 0 16,-9 1 0-16,-9 0 0 15,-12 1 1-15,-16-1 0 16,0 0 0-16,0 0-1 0,-16-17 1 16,-5 1-1-16,-7-5 2 15,-2-9-2-15,-4-9 1 16,-1-2-1-16,-2-1 1 15,1-3 0-15,1-1 0 16,-1 4 0-16,0 5 0 16,0 8 1-16,4 6-2 15,-2 6 1-15,9 3-3 16,5 7-4-16,-1-3-30 15,21 10-2-15,11-14-1 16,15 10-2-16</inkml:trace>
  <inkml:trace contextRef="#ctx0" brushRef="#br1" timeOffset="8344.4772">14972 1227 87 0,'48'-38'35'0,"-48"38"3"15,0 0-6-15,0 0-25 0,0 0-1 16,26-47-1-16,-26 47 0 15,-21 16-2-15,2 14-1 16,-21 3-1-16,-5 17 0 16,-8 2-2-16,5 5 2 15,7-11-1-15,7-3 1 16,5-7-1-16,6-5 0 15,9-7 0-15,14-5 1 16,9-8-1-16,18-3 0 16,12-5 0-16,16-1 1 15,13-3-1-15,10-2 0 16,7 0 1-16,3 1-1 15,-2-1 0-15,-5 1 0 0,-8 0 0 16,-8-1 0-16,-17-7 1 16,-15-1 0-16,-13-8 0 15,-11-10 0-15,-18-10 1 16,-12-12-1-16,21 51 1 15,-40-65 0-15,40 65 0 16,-63-77-1-16,63 77 1 16,-68-73-3-16,68 73 1 15,-73-71-2-15,73 71-5 16,-56-56-31-16,56 56-4 15,-32-49 3-15,32 49-2 16</inkml:trace>
  <inkml:trace contextRef="#ctx0" brushRef="#br1" timeOffset="8946.5117">16183 1265 104 0,'-7'-12'39'0,"19"2"-1"15,-12 10-1-15,0 0-37 16,0 0-1-16,57-43-5 16,-57 43-18-16,0 0-14 15,86-31 2-15,-47 27-2 16,-3 9 2-16</inkml:trace>
  <inkml:trace contextRef="#ctx0" brushRef="#br1" timeOffset="9088.5198">16242 1430 98 0,'-34'25'36'0,"2"-5"1"16,17-3-1-16,1-11-32 15,29-7-2-15,16-8-1 16,14-9-5-16,31-9-30 16,-5-6-2-16,17 0 0 15,-2-5-2-15</inkml:trace>
  <inkml:trace contextRef="#ctx0" brushRef="#br1" timeOffset="9359.5353">17186 897 87 0,'0'0'41'15,"0"0"-1"-15,14-53 1 16,-14 53-28-16,0 0-10 15,0 0-2-15,0 0 2 16,-28 23-3-16,9 31 1 16,-5 20-2-16,-4 10 1 15,5 9-6-15,-6-6-18 16,15 5-15-16,0-17 1 15,24-33-1-15,-1-17 0 16</inkml:trace>
  <inkml:trace contextRef="#ctx0" brushRef="#br1" timeOffset="9538.5455">16944 1293 116 0,'-23'0'39'0,"-1"-3"1"15,24 13-5-15,0-10-35 16,33-15 0-16,-33 15-3 15,48-22-10-15,-48 22-24 16,79-41-1-16,-30 19 0 16,3-4-3-16</inkml:trace>
  <inkml:trace contextRef="#ctx0" brushRef="#br1" timeOffset="9914.567">17722 761 113 0,'0'0'40'0,"0"0"2"16,0 0-6-16,0 0-33 15,0 0 0-15,-37 30 0 16,-17 37-2-16,-1 18 2 16,1 8-2-16,16 1 0 15,6-5-1-15,15-10 0 16,8-19-1-16,13-27 1 15,10-15 0-15,6-14 0 16,4-14 1-16,6-8-1 16,3-12 1-16,1-7-1 15,-34 37 1-15,0 0-1 16,51-55 2-16,-51 55-1 15,41-41-1-15,-20 31 0 0,-4 16 0 16,-5 10 0-16,-4 17-1 16,-3 8 1-16,5 6-4 15,2-1-1-15,1-8-3 16,-2-18-24-16,21 2-8 15,-9-21 0-15,17-6-2 16,-8-13 1-16</inkml:trace>
  <inkml:trace contextRef="#ctx0" brushRef="#br1" timeOffset="10215.5843">17979 1322 79 0,'-4'21'39'0,"-7"-4"-1"15,19-1 1-15,-8-16-16 0,24 2-21 16,9-14-1-16,10-7 1 15,0-3 0-15,4-6 0 16,-47 28 0-16,0 0 0 16,63-48 1-16,-63 48-1 15,0 0 0-15,38-50 0 16,-38 50-1-16,-13-14 0 15,-17 17 0-15,-9 11-1 16,-12 12-1-16,-1 8 1 16,0 8-1-16,13 14 1 15,13 0-3-15,33-22-8 16,37-6-26-16,2-16-3 15,27-5 0-15,7-13-3 0</inkml:trace>
  <inkml:trace contextRef="#ctx0" brushRef="#br1" timeOffset="10807.6181">19474 1169 87 0,'0'0'39'16,"0"0"1"-16,-26-52-9 15,26 52-9-15,-57-7-17 16,1 20-1-16,-5 17-1 16,-6 16-2-16,7 0 1 15,10 4-2-15,24 1 2 16,16-11-1-16,29-12 1 15,13-14 0-15,12-20-1 16,11-18 1-16,-55 24 1 16,63-48 0-16,-63 48-1 0,79-64-1 15,-79 64 1-15,77-87-2 16,-77 87 0-16,73-85 0 15,-73 85 0-15,55-84-2 16,-55 84 1-16,43-58 2 16,-43 58 1-16,0 0-2 15,52-21 0-15,-59 48 0 16,-7 29 0-16,-9 24-3 15,14 12 0-15,5-1-4 16,18-15-1-16,22-18-9 16,4-38-21-16,25-12-2 15,-11-21 0-15,10-10 0 16</inkml:trace>
  <inkml:trace contextRef="#ctx0" brushRef="#br1" timeOffset="10988.6285">20013 1234 115 0,'0'0'41'0,"0"0"0"15,6-60-3-15,-6 60-32 16,-23 3-4-16,9 30 0 15,-10 6-2-15,10 15 0 16,0 3-2-16,8 3 0 16,6-11-4-16,6-17-4 15,17-7-28-15,-5-20-2 16,16-13 1-16,-8-17-2 15</inkml:trace>
  <inkml:trace contextRef="#ctx0" brushRef="#br1" timeOffset="11121.6361">20133 1245 78 0,'-13'-88'41'0,"13"88"-2"0,-10-80 1 15,10 80-13-15,-20-77-23 16,20 77-9-16,-1-69-29 16,1 69-5-16,4-59-2 15,-4 59-1-15</inkml:trace>
  <inkml:trace contextRef="#ctx0" brushRef="#br1" timeOffset="11438.6542">20915 754 114 0,'0'0'42'15,"0"0"1"-15,-14-66-10 16,14 66-28-16,0 0-2 15,-73-35 0-15,73 35-2 16,-66 3 0-16,66-3 0 16,-74 35 1-16,74-35-1 15,-41 62-1-15,-28 34 1 16,4 12-2-16,17 15 3 15,12 0-3-15,15-10-2 16,15-15-2-16,10-26-2 16,23-37-11-16,-18-21-22 15,17-8-1-15,-19-17 1 16,8-3-1-16</inkml:trace>
  <inkml:trace contextRef="#ctx0" brushRef="#br1" timeOffset="11598.6634">20390 1300 102 0,'-27'-30'40'0,"-6"1"2"15,15 11-2-15,-8 5-28 16,26 13-6-16,7-14-4 15,18 12 0-15,-25 2-2 16,50-5-1-16,-50 5-3 16,69-10-9-16,-21 0-23 15,4 1-5-15,4-4 1 16,2 0-1-16</inkml:trace>
  <inkml:trace contextRef="#ctx0" brushRef="#br1" timeOffset="11889.68">21398 831 108 0,'45'-72'42'16,"-45"72"1"-16,18-72-1 16,-18 72-38-16,-12-61-1 15,12 61 0-15,0 0 0 16,-78-47-1-16,78 47-1 15,-76 6 0-15,76-6 0 16,-86 37 1-16,50-13-2 16,-42 62 0-16,14 33 0 15,7 12 0-15,21 10 0 16,13-11 0-16,25-11 0 15,11-23-5-15,5-38-1 0,10-15-10 16,-14-28-19-16,14-7-6 16,-17-13-1-16,3-6 0 15</inkml:trace>
  <inkml:trace contextRef="#ctx0" brushRef="#br1" timeOffset="12079.6909">20846 1253 112 0,'-33'-24'41'16,"10"7"3"-16,11 12-4 15,12 5-26-15,21 11-14 16,16-11 1-16,-37 0-2 16,61-5-2-16,-61 5-3 15,77-11-11-15,-26 3-18 16,-4 1-6-16,1-3 1 0,-2 2-2 15</inkml:trace>
  <inkml:trace contextRef="#ctx0" brushRef="#br1" timeOffset="12717.7274">21446 1183 103 0,'-29'27'40'0,"-2"0"1"16,6 1-1-16,15 0-27 16,17-14-12-16,12-4 0 15,8 0 1-15,10-9 0 16,1-3 0-16,6-2 0 15,-4-10 0-15,0-2 0 0,-40 16-1 16,0 0 2-16,0 0-3 16,51-56 0-16,-51 56 0 15,0 0 0-15,0 0 0 16,-8-61 0-16,8 61 0 15,0 0 0-15,-83-21 0 16,36 32 0-16,-14 7 0 16,10 14 0-16,1 9 0 15,17 12 0-15,12-1 0 16,30-4 0-16,21-16 0 15,10-9 0-15,12-8 0 16,7-11 0-16,6-10 0 16,4-9-4-16,0-7 1 15,-6-7 0-15,-7 1 0 16,-9-2 0-16,-8 1 1 15,-10 3 1-15,-10 9 0 0,-19 17 2 16,0 0-1-16,-6 21 1 16,-13 9 0-16,2 7 0 15,-7 7-1-15,4 9 1 16,0-1-1-16,3-3 1 15,8-6-1-15,4-6 1 16,4-13 0-16,7-9 1 16,-6-15 0-16,24-15 0 15,-8-12 0-15,3-12 2 16,2-8-4-16,2-15 0 15,-23 62 0-15,29-70 0 16,-29 70 0-16,23-70 0 16,-23 70 0-16,31-59 0 0,-31 59-2 15,21-50-12-15,-21 50-10 16,0 0-14-16,67-60-4 15,-25 48-1-15,9 16-2 16</inkml:trace>
  <inkml:trace contextRef="#ctx0" brushRef="#br1" timeOffset="13565.7759">22382 1380 110 0,'34'5'39'16,"-12"-7"0"-16,8 2-7 15,-8-13-28-15,7-3 0 16,7-10-2-16,-36 26 0 15,0 0 0-15,61-46-1 16,-61 46 1-16,0 0-1 16,62-55 2-16,-62 55-2 15,0 0 2-15,37-55-1 16,-37 55-1-16,0 0 1 0,0 0 1 15,-28-42-1-15,-22 47-2 16,-8 13 0-16,-11 12 0 16,3 13 0-16,6 6 0 15,25 8 0-15,27-4 0 16,34-8 0-16,21-8 0 15,14-12-2-15,18-6-1 16,3-10-2-16,11-11-1 16,-8-15-2-16,8-1-14 15,-24-15-16-15,-2-2-1 16,-23-1 31-16,-10 0 5 15,-13 2 4-15,-11 4 2 0,-8 11 3 16,-19 3 15 0,17 16 17-16,-33 5 1 0,16 10-30 15,-9 6-3-15,3 9-2 16,-1 1-2-16,2 8 1 15,-3-1-1-15,2 1-2 16,4-5 0-16,3-4 0 16,5-7 0-16,6-6 0 15,5-17 0-15,11 6 0 16,11-17 0-16,3-11 0 15,9-5 0-15,4-11 0 16,5-5 0-16,0-7 0 16,-43 50 0-16,48-45 0 15,-19 4 0-15,11 12 0 16,-18 13 0-16,3 19 0 15,-19 12 0-15,4 20 0 0,-14 4 0 16,6 10 0-16,0-2-5 16,-6-6-7-16,20-2-8 15,-11-21-13-15,28-3-9 16,0-14 0-16,19-3 0 15,0-14 3-15</inkml:trace>
  <inkml:trace contextRef="#ctx0" brushRef="#br1" timeOffset="13793.7889">23830 1241 99 0,'-24'-16'42'0,"-18"12"1"16,-10 15 0-16,-14 10-15 0,1 15-28 15,-10 15 0 1,32-6 0-16,13-2 0 0,13-5 0 15,19-7 0-15,13-7 0 16,20-4 0-16,10-13-4 16,18-7-16-16,-7-14-19 15,20-5-3-15,-8-7-1 16,5 0-1-16</inkml:trace>
  <inkml:trace contextRef="#ctx0" brushRef="#br1" timeOffset="14110.8071">23920 1365 111 0,'-29'16'41'0,"16"4"1"0,2-6-1 16,29-11-28-16,2 4-11 16,11-3-1-16,4-4 0 15,7-4 2-15,4-5-3 16,-1-4 0-16,-8-4 0 15,-7-6 0-15,-7-4 0 16,-23 27 0-16,0 0 0 16,9-48 0-16,-9 48 0 15,-17-38 0-15,-19 25 0 16,-6 10 0-16,-5 9 0 15,2 11 0-15,3 12 0 16,7 8 0-16,13 6 0 16,22-6 0-16,26 0-12 15,-8-19-14-15,29 2-15 16,-9-6-3-16,9-2 1 0,-8-5-2 15</inkml:trace>
  <inkml:trace contextRef="#ctx0" brushRef="#br1" timeOffset="14985.8571">14832 2804 85 0,'13'-5'38'0,"-10"-9"1"0,-3 14-1 16,-2-16-22-16,-12 19-13 16,-2 3-1-16,-3 7 1 15,-7 11 0-15,2 7-1 16,-2 8-1-16,5 6 1 15,7 4-1-15,6 1 0 16,15-5-1-16,11-4 0 16,14-15 0-16,6-11 0 15,5-14 0-15,7-16 0 16,-2-12 0-16,0-11 1 15,-10-6 0-15,-1-7-1 16,-13-2 1-16,-1 0-1 16,-7 3 1-16,-7 5-1 0,-3 10 0 15,-4 6 1-15,-1 7-1 16,-1 10 1-16,0 12-1 15,9 15 1-15,-3 5-1 16,7 8 1-16,2 0-1 16,3 7 0-16,3 0 0 15,0 0 1-15,3 0-1 16,-2-6 0-16,-2 1 0 15,-6-6 0-15,-2-3 0 16,-8 0 1-16,-1-9-1 16,-6 1 0-16,3-13 0 15,-10 9 1-15,10-9-1 16,-11-15 0-16,10 0 1 15,8-9-1-15,6-3 0 0,5-9 1 16,3-7-1-16,8-2 1 16,5-1-1-16,1 2 1 15,-2 6-3-15,-3-1-6 16,9 20-17-16,-17-13-12 15,15 20-5-15,-14-4-2 16,19 12 1-16</inkml:trace>
  <inkml:trace contextRef="#ctx0" brushRef="#br1" timeOffset="15345.8777">16382 2349 77 0,'16'-37'38'16,"12"14"0"-16,-11-1 0 16,4 32-23-16,-7 0-12 15,-7 16 0-15,-11 13-1 16,-5 16 2-16,-9 15-1 15,-5 9-1-15,-2 11 0 16,0 1-1-16,4-4 0 16,3-9-3-16,15 3-9 0,0-32-24 15,21-7-3-15,-5-26 1 16,12-3-2-16</inkml:trace>
  <inkml:trace contextRef="#ctx0" brushRef="#br1" timeOffset="15529.8882">16294 2818 86 0,'-29'-8'39'15,"-4"-6"1"-15,18 14-1 16,-1-13-12-16,16 13-23 16,27-15-3-16,4 2-1 15,17-8-4-15,11-5-2 16,19-1-6-16,-1-18-26 15,18 9 0-15,-9-17-2 16,6 9 0-16</inkml:trace>
  <inkml:trace contextRef="#ctx0" brushRef="#br1" timeOffset="15887.9087">17069 2110 102 0,'-29'-8'38'16,"7"25"2"-16,-14 5-2 16,6 25-33-16,-3 8-2 15,3 13 3-15,0 5-2 16,3 12 0-16,0-2-1 15,7-1 0-15,0-11-1 16,8-7 1-16,2-12-1 16,6-11-3-16,2-12 1 15,8-14 0-15,6-14 0 16,4-9 0-16,4-13 1 0,2-4 1 15,2-9-2-15,0 1 0 16,1 0 0-16,-2 3 0 16,-5 10 0-16,-2 17 0 15,-6 12 0-15,2 10 0 16,-3 14 0-16,1 4 0 15,6 4 0-15,2 2-5 16,8 1-1-16,6-21-6 16,16 10-14-16,-15-31-13 15,22 1-1-15,-15-23 0 16,12 3-1-16</inkml:trace>
  <inkml:trace contextRef="#ctx0" brushRef="#br1" timeOffset="16202.9267">17327 2663 106 0,'0'0'39'0,"-18"9"1"15,27 7 0-15,6-13-35 16,13 2-3-16,15-4 0 16,9-2 0-16,4-6-2 15,5-4-1-15,-5-7 2 16,-6-1-2-16,-10-3 1 15,-15-6-1-15,-14 0 1 16,-15 4-2-16,-14 2 3 16,-15 10 0-16,-11 7 0 15,-8 12 2-15,-7 13-2 16,0 14 2-16,4 8-1 0,10 5 0 15,15 4-1-15,14-4 1 16,23-3-5-16,11-17-9 16,37 10-18-16,-1-29-11 15,24 3 0-15,8-18-2 16,25 0 0-16</inkml:trace>
  <inkml:trace contextRef="#ctx0" brushRef="#br1" timeOffset="16608.9499">18801 2597 98 0,'-5'-23'38'16,"-8"19"2"-16,-22-14-9 16,2 16-25-16,-9-1-1 15,4 9-1-15,-7 4-1 16,5 9 2-16,4 3-2 15,10 10 1-15,8 2-2 16,14-1 0-16,10-1 0 0,11-1-1 16,17-3-1-16,10-12-5 15,18 4-8-15,-3-33-19 16,23 10-9-16,-12-24 1 15,10 4-3-15</inkml:trace>
  <inkml:trace contextRef="#ctx0" brushRef="#br1" timeOffset="17103.9783">19283 1929 94 0,'25'-7'39'0,"-12"-7"1"16,6 16-8-16,-19-2-25 15,5 15 0-15,-14 5-2 16,-2 15-1-16,-9 9-1 15,-7 16-1-15,-4 11 0 16,-4 15-1-16,-3 0 1 16,2 1 0-16,2-6-1 15,6-2 2-15,10-8-2 16,3-14 1-16,10-16 0 15,5-13-1-15,12-16 0 16,5-12-1-16,6-10 0 0,3-10 1 16,1-6-1-16,2-4-1 15,-3 1 2-15,-3 2-2 16,-3 5 1-16,-4 6-2 15,-4 8 2-15,-12 8 0 16,18 7 1-16,-9 6 0 16,2 8 0-16,3 4 0 15,4 7-3-15,5-2-1 16,10 2-4-16,-4-15-8 15,23 12-11-15,-18-29-10 16,18 7-4-16,-6-24-1 16,6 3 1-16</inkml:trace>
  <inkml:trace contextRef="#ctx0" brushRef="#br1" timeOffset="18314.0475">19819 2588 51 0,'7'-21'38'0,"-19"-8"1"16,12 29 1-16,-32-29-12 16,12 40 1-16,-17-3-23 15,0 12 0-15,-6 9-1 16,0 13 0-16,2 3-3 15,3 2 2-15,9-2-2 16,11-2-2-16,13-8 0 16,15-10 0-16,13-10 0 15,14-17 0-15,11-11 0 16,6-12 0-16,1-7 0 15,0-7 0-15,-5-4 0 16,-6 1 0-16,-13 1 0 16,-10 7 0-16,-10 7 0 0,-7 9 0 15,-4 18 0-15,-13-3 0 16,-1 18 0-16,-3 12 0 15,-1 7 0-15,7 3 0 16,0 4 0-16,8-2 0 16,9-3 0-16,8-9 0 15,13-7-3-15,6-14-1 16,10-5-1-16,4-10-2 15,5-7-1-15,-1-11 0 16,0 2 1-16,-8-6 2 16,-5 2 0-16,-10 2 3 15,-7 4 2-15,-8 8 3 16,-13 15 1-16,0 0 1 15,-15-3 0-15,0 21 1 16,-7 3-1-16,2 8 0 0,-1 1-2 16,3 3-1-16,0-4 0 15,4-1 0-15,5-4-1 16,4-9 0-16,5-15-1 15,0 0 1-15,24-6 0 16,-6-10 0-16,2-9 0 16,3-7 0-16,0-6-1 15,1 1-1-15,1 1 1 16,-7 4-2-16,-1 9 2 15,-6 6-2-15,-11 17 2 16,14 0 0-16,-9 14 0 16,0 10 2-16,0 5-2 0,4 2 1 15,5 3-2-15,0-2 0 16,10-2-3-16,1-7-2 15,11 0-4-15,-5-20-4 16,18 12-7-16,-16-32-8 16,17 14-7-16,-18-22 26 15,3 2 9-15,-2-3 4 16,-15-9 3-16,4 11 6 15,-24-19 8-15,11 29 8 16,-26-17 8-16,17 31-24 16,-27-20-8-16,5 20-1 15,-1 8 0-15,-5 12 0 16,-1 7-2-16,3 5 1 15,2 5 0-15,5-1-1 16,8 0 0-16,5-8 0 16,11-3-1-16,6-12 0 0,8-9 2 15,9-10-2-15,4-9 0 16,1-6 0-16,3-4 0 15,-1-5 0-15,-2 1 0 16,-5 3 0-16,-4 4 0 16,-10 8 0-16,-2 9 0 15,-10 17 0-15,-7 12 0 16,-8 15 0-16,-11 18 0 15,-5 11 0-15,-4 15 0 16,-3 9 0-16,-5 0 0 16,7-3 0-16,0-7 0 15,7-12-2-15,10-13 4 16,2-18-4-16,10-17 4 0,5-22-2 15,5-11 0-15,3-19 0 16,4-14 0-16,6-16 0 16,3-9 0-16,6-11 0 15,3 2 0-15,3 4 0 16,1 6 0-16,0 10 0 15,2 12 0-15,-4 14-3 16,3 20-6-16,-8-2-3 16,7 24-6-16,-19-20-10 15,22 22-10-15,-17-17-3 16,12 9-1-16,-11-19 3 15</inkml:trace>
  <inkml:trace contextRef="#ctx0" brushRef="#br1" timeOffset="18644.0663">21110 2721 90 0,'-4'18'40'0,"4"-18"2"16,0 29-2-16,0-29-16 16,42-4-18-16,-13 4-3 15,9-7 0-15,3-3-1 16,5-9-1-16,0 1 0 15,-7-12-1-15,-5 0 0 16,-7-7-1-16,-14 2 1 16,-10 4-1-16,-14 8 0 15,-14 12 0-15,-11 10 1 16,-9 13 1-16,-5 18-1 15,0 12 1-15,3 13-1 16,10 0 2-16,17 1-2 0,15-5 0 16,19-7-3-16,12-17-6 15,26-3-3-15,-2-30-9 16,30 6-13-16,-5-21-8 15,15-5-1-15,-4-18 1 16</inkml:trace>
  <inkml:trace contextRef="#ctx0" brushRef="#br1" timeOffset="19053.0897">22284 2469 109 0,'-9'-12'39'16,"2"27"0"-16,-9 1-2 16,6 6-34-16,-8 12-3 0,-1 9 2 15,3 1-2-15,4-2-3 16,17 9-9-16,-5-22-22 15,23 1-4-15,0-26 1 16,16 1-3-16</inkml:trace>
  <inkml:trace contextRef="#ctx0" brushRef="#br1" timeOffset="19220.0993">22343 2144 85 0,'-42'-30'38'0,"19"20"0"16,2 0 1-16,21 10-15 15,3 15-26-15,13-20-12 0,24 15-21 16,-4-10-2-16,25 14 1 16,-6-9-2-16</inkml:trace>
  <inkml:trace contextRef="#ctx0" brushRef="#br1" timeOffset="19531.1171">22774 2367 111 0,'-6'36'39'0,"-17"-12"0"15,13 18-3-15,-17-12-31 16,6 3 0-16,-3-2-1 15,5 3 0-15,1-4-1 16,5-1 0-16,7-10-1 16,10-4 0-16,7-11 0 15,10-8-2-15,8-8 0 0,6-6 0 16,2-9 0-16,7-2 0 15,-5-3 0-15,1 0-2 16,-7 8 4-16,-8 6-4 16,-6 12 2-16,-6 12 2 15,-8 12-2-15,-7 8 0 16,-2 7-3-16,-3-1 0 15,11 14-10-15,-6-26-11 16,23 9-12-16,-4-27-3 16,26-1-1-16,-1-25-4 15</inkml:trace>
  <inkml:trace contextRef="#ctx0" brushRef="#br1" timeOffset="19733.1286">23632 1800 109 0,'-24'12'42'16,"11"12"0"-16,-12-5-2 16,11 15-29-16,5-11-13 15,-2 0-3-15,16 5-12 16,-5-28-19-16,14 20-3 15,-2-20 0-15,20 0-1 16</inkml:trace>
  <inkml:trace contextRef="#ctx0" brushRef="#br1" timeOffset="19874.1367">23772 1880 96 0,'0'0'39'15,"-3"13"2"-15,-3 17-2 16,-16-4-14-16,16 5-23 16,-6 10-5-16,-8-9-19 15,14 15-16-15,-10-13-3 16,9 11 1-16,-9-13-3 15</inkml:trace>
  <inkml:trace contextRef="#ctx0" brushRef="#br1" timeOffset="20447.1695">16027 1873 89 0,'15'3'37'15,"-15"-3"1"-15,2 13-2 0,-7-2-28 16,1 2-13-16,8 12-27 15,-10-5-5-15,12 5 1 16,-4-11-1-16</inkml:trace>
  <inkml:trace contextRef="#ctx0" brushRef="#br1" timeOffset="20591.1777">16358 1813 78 0,'0'0'39'15,"-16"23"-3"-15,-7 2-2 16,-2 9-47-16,6-1-23 15,-10-2-1-15,11 5-1 16</inkml:trace>
  <inkml:trace contextRef="#ctx0" brushRef="#br1" timeOffset="24542.4037">3344 4977 65 0,'7'-17'37'0,"6"9"-1"16,-11-4 0-16,-2 12-13 15,0 0-19-15,-12 12-2 16,-1 10 0-16,-9 14-1 15,-6 13 2-15,-7 14-1 16,-11 15 0-16,-10 16 1 16,-11 10 0-16,-11 8 0 15,-11 5 0-15,-8 7 0 16,-4-5 0-16,2-8-1 15,6-11 1-15,12-20-1 16,19-8-2-16,20-16 1 16,32-17 0-16,29-19 0 15,28-14 0-15,27-11-1 0,22-9 1 16,18-2 0-16,17-6-1 15,7-5 1-15,9-1-1 16,-1 1-1-16,-5 2 1 16,-1 0 0-16,-2 1 0 15,-11-4-1-15,-12-3 0 16,-12-7 0-16,-17-6 0 15,-17-10 0-15,-21-9-1 16,-21-10 0-16,-30-12 0 16,-26-5 1-16,-25-9 0 15,-19 1 1-15,-21 1-1 16,-7 9 0-16,-6 9 2 16,9 13-2-16,16 18-3 0,11 4-8 15,45 28-8-15,11-7-8 16,42 18-11-16,17-3-1 15,38 11-3-15,7 0 3 16</inkml:trace>
  <inkml:trace contextRef="#ctx0" brushRef="#br1" timeOffset="24863.4221">4522 5134 98 0,'5'-24'39'0,"-5"-1"0"16,0 25 0-16,0 0-37 15,11 13-1-15,-3 23 0 16,2 18 1-16,-7 16-2 16,-3 23 2-16,0 9 0 15,-3 14-1-15,-2 0 0 16,2-5-4-16,5-3-4 15,-7-27-28-15,24-11-1 16,-3-33-2-16,15-16-3 16</inkml:trace>
  <inkml:trace contextRef="#ctx0" brushRef="#br1" timeOffset="25081.4345">4673 5118 96 0,'-18'-25'39'16,"7"4"3"-16,21 15-3 15,5 1-30-15,27-5-7 16,15-4-1-16,13 2 0 16,6-1 0-16,9 0-3 15,5 11-6-15,-19-10-17 16,5 21-14-16,-23-6 1 15,-13 15-2-15,-21-4 0 16</inkml:trace>
  <inkml:trace contextRef="#ctx0" brushRef="#br1" timeOffset="25270.4453">4775 5582 100 0,'-24'43'40'0,"15"-27"-1"16,34-5 0-16,13-19-37 15,34-13-1-15,14-6 0 16,12-2-1-16,-3 1-1 15,-4 2-5-15,-9 20-20 16,-27-3-11-16,-23 24-1 16,-34 6 0-16,-19 19 1 15</inkml:trace>
  <inkml:trace contextRef="#ctx0" brushRef="#br1" timeOffset="25420.4539">4753 6121 111 0,'-40'51'40'16,"23"-29"1"-16,40-16-1 15,20-37-36-15,33-4-1 16,27-15-2-16,17-5-2 15,11 7-9-15,-10-12-26 16,8 20-3-16,-21 1 0 16,-9 23-3-16</inkml:trace>
  <inkml:trace contextRef="#ctx0" brushRef="#br1" timeOffset="25833.4776">2151 6875 116 0,'80'-10'40'0,"22"-15"0"0,32 8-2 16,20-14-37-16,37-5-1 16,26-5 0-16,24-5 0 15,14 0 0-15,8-5-1 16,8 1 1-16,-4 4-2 15,-11 1 2-15,-10 6-2 16,-17 9-4-16,-34 0-30 16,-11 16-2-16,-40 1-2 15,-28 19 0-15</inkml:trace>
  <inkml:trace contextRef="#ctx0" brushRef="#br1" timeOffset="26247.5012">4102 7519 107 0,'4'-22'38'0,"-20"-3"2"15,-4 15-1-15,-14 3-34 16,-9 12-1-16,-12 13-1 16,-4 16-1-16,-2 15 0 0,-5 19 0 15,4 7-1-15,7 11 1 16,8-3-1-16,18-4 0 15,19-10-1-15,20-17 0 16,31-20-1-16,25-25 0 16,31-22-3-16,17-24-4 15,29-5-17-15,0-28-12 16,12-1-2-16,-9-16 0 15,-5 6-3-15</inkml:trace>
  <inkml:trace contextRef="#ctx0" brushRef="#br1" timeOffset="26651.5243">4791 6974 120 0,'-8'-19'40'15,"8"19"2"-15,11-32-2 16,8 9-37-16,1 3-1 16,7 0 0-16,5 3 0 15,2 2-1-15,1 2 0 16,-2 5 1-16,-1 8-2 15,-8 3 0-15,-5 16 0 16,-13 5 0-16,-9 14 0 16,-12 7 0-16,-10 8 0 15,-8 7 0-15,-1 2 0 0,-5 0 0 16,7-7 0-16,8-3 0 15,7-7 0-15,17-12 0 16,17-10 0-16,21-15 0 16,14-15 0-16,20-10-2 15,18-4-13-15,2-21-13 16,19 4-10-16,-10-12-4 15,11 7 0-15,-9-3-2 16</inkml:trace>
  <inkml:trace contextRef="#ctx0" brushRef="#br1" timeOffset="27073.5485">8285 6175 98 0,'24'-25'37'0,"18"2"1"16,4-11-1-16,17 5-34 15,7-2-1-15,10 2-3 16,5 8-3-16,-11-4-30 16,2 17-2-16,-18 1-1 15,-8 12-1-15</inkml:trace>
  <inkml:trace contextRef="#ctx0" brushRef="#br1" timeOffset="27252.5587">8283 6475 112 0,'-12'32'41'0,"28"-20"-1"16,34-8-1-16,26-8-38 16,33-24-5-16,38-1-30 15,8-11-6-15,24 1 2 16,5-3-4-16</inkml:trace>
  <inkml:trace contextRef="#ctx0" brushRef="#br1" timeOffset="28102.6073">12696 5510 48 0,'3'-22'31'0,"-2"-2"5"15,3 6-2-15,-12-6-16 16,8 24-2-16,-7-17-7 15,7 17-2-15,-21 14-3 16,5 10 0-16,-4 10-2 16,-2 14 1-16,-3 8 1 15,1 8-1-15,-5 3 0 16,5 2 0-16,1-6 0 15,7-7-1-15,4-16 2 16,6-12-3-16,10-16 0 0,7-21 0 16,10-14-2-16,2-12 3 15,6-13-3-15,-3-10 3 16,3-6-3-16,-4-3 1 15,-5 2-1-15,-4 9 0 16,-5 7 2-16,-6 11-3 16,-3 15 2-16,-2 23-1 15,0 0 1-15,-12 27 0 16,7 7 1-16,7 1 2 15,2 5-3-15,10-4 3 16,10-8-2-16,15-13 2 16,13-18-2-16,13-15 0 15,5-12 1-15,7-8-3 16,2-6 2-16,-6-1-2 0,-9 4 2 15,-14 5-2-15,-12 16 2 16,-10 18 0-16,-13 23 0 16,-14 21 0-16,-4 19 2 15,-4 18-3-15,-6 10 0 16,5 6 0-16,0 5 0 15,7-12 0-15,9-2-7 16,0-31-11-16,26 2-8 16,-15-40-6-16,30 1-8 15,-5-24-3-15,11-4-1 16,-3-11 3-16</inkml:trace>
  <inkml:trace contextRef="#ctx0" brushRef="#br2" timeOffset="31995.83">6729 5489 44 0,'2'-10'33'0,"-10"-1"1"0,-4 12 1 15,-23-2-11-15,1 19-17 16,-14 6 0-16,2 15 2 16,-8 4 0-16,6 11-1 15,2 0-1-15,10 5-2 16,14-4-1-16,15-8-1 15,16-6 0-15,17-11-3 16,19-9-1-16,13-16-2 16,21 0-29-16,2-27-5 15,16-2-1-15,-3-18-2 16</inkml:trace>
  <inkml:trace contextRef="#ctx0" brushRef="#br2" timeOffset="32400.8532">7320 4817 96 0,'0'0'39'16,"19"-15"0"-16,-2-1-3 16,9 3-35-16,11 0 0 15,7 4 0-15,0 4 0 16,-4 5 0-16,-10 10 0 15,-5 9 0-15,-11 10 1 16,-15 9-2-16,-13 9 2 0,-11 8 0 16,-14 6 0-16,-1 3 0 15,-4-5 0-15,-2-1-1 16,8-9 1-16,19-5-1 15,8-15 1-15,19-12-1 16,20-13-1-16,20-9 0 16,24-4-3-16,5-17-16 15,24 13-19-15,-4-12-2 16,14 14-1-16,-2-8-1 15</inkml:trace>
  <inkml:trace contextRef="#ctx0" brushRef="#br2" timeOffset="33163.8968">14663 5482 80 0,'-21'-20'37'15,"-6"11"0"-15,-21-1 0 16,-1 13-29-16,-18 5-1 15,-3 21-2-15,-2 8 0 16,2 18 0-16,-5 12 1 16,13 13-2-16,11 4 0 0,18 3-1 15,17-4 0-15,22-15-1 16,26-18 0-16,30-17-2 15,31-26-3-15,21-30-6 16,36-10-28-16,-2-26-2 16,17-5 0-16,-12-15-1 15</inkml:trace>
  <inkml:trace contextRef="#ctx0" brushRef="#br2" timeOffset="33662.9254">15345 4636 99 0,'-18'-4'38'16,"18"4"1"-16,-17-2-2 15,17 2-35-15,14-7-1 16,7 4 0-16,6-3 1 16,7 2 0-16,5 0-1 0,7 4 0 15,0 1 0-15,0 3 0 16,-4 6-1-16,-1 1 1 15,-11 8-1-15,-13 3 1 16,-12 6-1-16,-10 7 0 16,-15 3 1-16,-14 8-1 15,-12 6 2-15,-9 3-2 16,-2 1 3-16,1 1-2 15,7-4 1-15,9-5-1 16,16-7 1-16,22-11-1 16,23-12 0-16,25-15-2 15,30-6-5-15,12-25-20 16,34 12-12-16,-2-18-2 15,16 10 0-15,-5-7-2 16</inkml:trace>
  <inkml:trace contextRef="#ctx0" brushRef="#br2" timeOffset="34436.9696">3276 8484 80 0,'-11'-6'33'16,"11"6"0"-16,4-36-7 0,19 9-19 16,10-21 0-16,29-11-1 15,22-22 1-15,40-12 0 16,27-22-2-16,39-13 0 15,27-12-2-15,20-1-1 16,17-5-1-16,6 3 0 16,-6 8-1-16,-21 9-1 15,-21 16-3-15,-42 11-31 16,-19 18-2-16,-42 11 1 15,-39 19-3-15</inkml:trace>
  <inkml:trace contextRef="#ctx0" brushRef="#br2" timeOffset="35234.0152">6126 6151 38 0,'-28'24'32'0,"-3"-9"1"15,11 1 0-15,1-16-12 16,19 0-5-16,0 0-6 16,21-33-2-16,19-16-1 15,25-16-1-15,27-29-3 0,33-21 0 16,32-28-1-16,30-16 1 15,23-13-3-15,13-4 1 16,7 3-1-16,-5 8-1 16,-10 17 2-16,-19 20-1 15,-26 24-1-15,-27 17-5 16,-23 28-28-16,-36 12-2 15,-18 25-1-15,-30 3-1 16</inkml:trace>
  <inkml:trace contextRef="#ctx0" brushRef="#br2" timeOffset="38139.1814">3851 9658 49 0,'15'2'31'15,"-15"-2"1"-15,10 30-1 16,-27-8-9-16,-1 20-15 16,-19 6-2-16,-9 15 0 15,-15 8-2-15,-12 15 2 16,-21 0-1-16,-3 11 0 15,-5-3-1-15,8-1 1 16,5-11-1-16,17-5-1 16,16-14 0-16,28-10 0 15,28-19-1-15,28-10-1 16,28-13 0-16,21-12 0 0,21-12 1 15,18-4-1 1,14-9 0-16,9 1 1 0,2-4-1 16,-5 0 0-16,-9 6 1 15,-13 2-1-15,-16 6 0 16,-14 6 0-16,-25-3 1 15,-19-3 0-15,-21-9-1 16,-19-3 1-16,-19-12 0 16,-14-10-2-16,-14-13 3 15,-12-10-2-15,-8-8 2 16,0-1-2-16,0 0 0 15,3 1-6-15,21 16-28 16,1 3-1-16,25 23-1 16,7 5-4-16</inkml:trace>
  <inkml:trace contextRef="#ctx0" brushRef="#br2" timeOffset="39943.2846">12162 9151 65 0,'-20'-5'34'0,"20"5"-1"16,-8-17 1-16,8 17-24 15,9-16-7-15,1 14-1 16,-10 2 1-16,22 12 0 15,-21 4 0-15,-7 15 0 0,-11 9 0 16,-12 17 0-16,-13 11 0 16,-14 17 1-16,-7 14-2 15,-7 11 2-15,-2 3-1 16,8 1-1-16,10-10 0 15,17-10 1-15,16-15-3 16,28-20 2-16,22-23-2 16,25-19 1-16,25-19-1 15,17-9 2-15,12-12-1 16,14 1-1-16,2-2 1 15,1 2-1-15,2 7 1 16,-3 4-1-16,-7 7 0 0,-7 1 0 16,-8 3 0-16,-9-2 0 15,-11-6 0-15,-17-7 0 16,-15-9 0-16,-19-10 0 15,-17-11 1-15,-21-12-1 16,-20-10 0-16,-18-11 0 16,-20-8-1-16,-15-8 0 15,-11-7 1-15,-4 2-1 16,-2 3 0-16,2 6 0 15,11 11 1-15,15 11-2 16,24 15-1-16,10 1-32 16,35 25-3-16,8 8-1 15,21 10-3-15</inkml:trace>
  <inkml:trace contextRef="#ctx0" brushRef="#br0" timeOffset="48862.7948">7239 8973 68 0,'-14'-20'35'0,"7"10"0"16,-11-2-1-16,18 12-26 16,-15 14 0-16,12 17-2 15,2 13-1-15,4 20-2 16,-1 18 0-16,2 21 1 15,1 18-2-15,-5 13 0 16,-2 9-1-16,-1-1 1 16,-4-10-2-16,1-11 1 0,8-15-7 15,-5-34-27-15,20-17-5 16,0-37 0-16,13-21 0 15</inkml:trace>
  <inkml:trace contextRef="#ctx0" brushRef="#br0" timeOffset="49111.809">7247 9070 89 0,'-20'-14'38'16,"20"14"-1"-16,3-15 2 15,25-4-27-15,13 1-10 0,24-4-1 16,19-4 1-16,12 2-1 16,7-2 0-16,8 6 0 15,-4 6 0-15,-4 3-4 16,-3 21-28-16,-28-5-6 15,-13 19 0-15,-26-3-2 16</inkml:trace>
  <inkml:trace contextRef="#ctx0" brushRef="#br0" timeOffset="49343.8223">7426 9652 105 0,'-40'36'38'0,"30"-4"2"16,10-32-1-16,50-5-37 0,14-21 1 15,25-8-1-15,7-6 0 16,10-2-1-16,-3 3 0 16,1 6-1-16,-19 13-2 15,-19 9-6-15,-17 33-14 16,-42-3-11-16,-15 30-4 15,-29 1-1-15,-14 23-1 16</inkml:trace>
  <inkml:trace contextRef="#ctx0" brushRef="#br0" timeOffset="49501.8313">7313 10371 110 0,'-29'27'37'16,"38"-10"3"-16,16-28-1 16,36-16-37-16,28-20 1 0,24-5-2 15,19-3-2-15,6-17-15 16,23 21-19-16,-8-5-5 15,8 19 1-15,-17 2-1 16</inkml:trace>
  <inkml:trace contextRef="#ctx0" brushRef="#br0" timeOffset="49959.8575">9584 9450 98 0,'-24'7'40'0,"1"-14"-1"0,23 7-1 15,4-18-34-15,29-3-1 16,26-7-1-16,24-5 0 15,15-4-1-15,14 3 0 16,7 3-1-16,5 6 0 16,-3 8-2-16,-12 5-5 15,-6 24-20-15,-37-6-12 16,-12 22 1-16,-33-2-3 15,-13 13 2-15</inkml:trace>
  <inkml:trace contextRef="#ctx0" brushRef="#br0" timeOffset="50147.8683">9757 9994 111 0,'-58'34'40'16,"33"-5"1"-16,25-29-2 16,25-26-36-16,33-5 0 15,28-8-1-15,16-7 0 16,15 1 0-16,10 3-2 15,9-4-6-15,11 17-30 16,-20-2-4-16,1 19-1 16,-13-2-1-16</inkml:trace>
  <inkml:trace contextRef="#ctx0" brushRef="#br0" timeOffset="51176.9271">14126 9224 90 0,'-9'-20'37'0,"9"20"1"16,-17 6-2-16,10 9-31 15,-2 9-1-15,3 12-1 16,-3 13 0-16,0 9-1 15,0 14 0-15,1 6 1 16,-1 2-2-16,3-2 1 16,-3-5 0-16,4-8 0 15,-1-14-1-15,6-14 0 16,1-19 1-16,-1-18-1 15,14-25 0-15,-1-9 0 16,2-19 0-16,0-12 0 16,7-11 0-16,-1-8-2 0,2-6 1 15,-3 5-2-15,2 7 2 16,-4 13-1-16,-4 10 1 15,-2 20 0-15,-6 17 0 16,-6 18 1-16,9 20 0 16,-7 11-1-16,3 14 1 15,4 2-1-15,11 1 1 16,10-6 1-16,13-8-2 15,10-10 1-15,12-17 0 16,12-16 0-16,2-14 0 16,3-13 0-16,2-9-1 15,-7-7 0-15,-11 0 1 16,-10 0 0-16,-9 8 0 15,-14 9-1-15,-12 12 1 16,-9 16-1-16,-12 20 1 0,-6 17-1 16,-7 15 0-16,-1 15 0 15,-3 8 1-15,4 10 1 16,3 2-2-16,6-2-3 15,9-5-2-15,5-16-7 16,25 8-14-16,-8-33-12 16,23 1-4-16,-1-25 1 15,16-4-2-15</inkml:trace>
  <inkml:trace contextRef="#ctx0" brushRef="#br0" timeOffset="51597.9512">16201 9330 71 0,'22'-11'37'0,"-3"-8"-2"16,-1 5 3-16,-9-9-18 16,4 4-13-16,-17-7-1 15,-5 6-1-15,-9-6 0 16,-5 5-1-16,-15 2 0 15,-5 7 0-15,-18 9-1 16,-1 15 0-16,-8 14-1 0,0 18 1 16,-1 9-1-16,5 12 1 15,13 9-2-15,10 5 1 16,22-3-2-16,19-1 0 15,20-13 0-15,20-8 0 16,24-17 0-16,16-10 0 16,15-14 0-16,5-25-12 15,21-2-20-15,-11-26-7 16,14-7-4-16,-11-17 0 15,1-4 0-15</inkml:trace>
  <inkml:trace contextRef="#ctx0" brushRef="#br0" timeOffset="52137.9821">17060 8340 85 0,'-11'2'39'15,"11"-2"0"-15,1-12 1 16,10-1-20-16,18 4-16 15,4-1 0-15,10 3 0 16,5 1-1-16,-1 6 0 16,-4 3-1-16,-3 6 0 15,-9 7-1-15,-12 6 1 16,-16 7-1-16,-16 8 0 15,-14 4 0-15,-9 8 0 16,-11 6 2-16,-1 3-3 16,-1 0 0-16,3 0 0 15,9-4 0-15,14-4 0 16,17-9 0-16,16-5 0 15,21-15 0-15,20-11 0 16,16-5 0-16,12-11 0 0,11-2 0 16,1-10-7-16,13 11-14 15,-17-16-19-15,0 13-2 16,-20-3 0-16,-6 8-1 15</inkml:trace>
  <inkml:trace contextRef="#ctx0" brushRef="#br0" timeOffset="52299.9914">18088 9046 106 0,'-16'6'41'16,"16"-6"1"-16,-30-6-3 16,22-11-18-16,8 17-38 15,-16-28-22-15,14 16-2 16,-8-9 0-16,10 21-2 0</inkml:trace>
  <inkml:trace contextRef="#ctx0" brushRef="#br0" timeOffset="64726.7021">2276 9474 1 0,'3'179'17'0,"-12"7"4"16,2 10-6-16,-1 14-4 15,-2-6-6-15,2 7 8 16,-9-20 1-16,9-2 0 15,-8-23-2-15,9-7-4 16,-5-21 0-16,9-10-4 16,-6-23 5-16,8-5-7 15,-1-14-1-15,9-3 0 16,4-12-1-16,3-8 1 15,8-5-1-15,3-7 0 16,5-5 0-16,9-4-1 16,3-4 1-16,9-3 0 0,11 0 0 15,4-5-1-15,9-2 0 16,15-1 1-16,17-6 0 15,16-4 0-15,20-5 0 16,18-10 0-16,29-4 0 16,22-10 1-16,31-1-1 15,17-5 1-15,29-2-1 16,13-3 0-16,23-1 0 15,15 3 2-15,13-3-2 16,16-1 1-16,22-4 0 16,56-3 1-16,-19-8-1 15,20-2 1-15,46-6-1 16,-8 3 0-16,20 2 2 0,16 2-3 15,38 12 1-15,-62 9 0 16,38 7 0-16,2 12-1 16,-28 10 1-16,20 8-1 15,-11 5 0-15,-17 8 0 16,-44 4 0-16,10 3 1 15,-21 5-2-15,-24 4 2 16,-23-2-1-16,-20-1 1 16,-31-4-1-16,-17-6 1 15,-28-12-1-15,-18-8 1 16,-25-15 1-16,-15-15-2 15,-27-17 2-15,-15-21-2 16,-20-19 1-16,-18-19 0 16,-16-16 0-16,-16-18 0 0,-23-17 0 15,-15-12-1 1,-18-10 1-16,-16-10 2 0,-12-13-1 15,-13-12-1-15,-4-17 2 16,-5-13-2-16,-2-11 2 16,8-14-2-16,-1-10-1 15,10-3-1-15,4-1 1 16,-3 10 0-16,-2 16-1 15,-6 18 1-15,-10 22-1 16,-5 26 2-16,-13 21 0 16,-13 24 0-16,-13 26 0 15,-7 17 1-15,-8 20-2 16,-10 9 0-16,-5 14 1 15,-7 9-2-15,-11 9 1 0,-7 5 0 16,-15 6-1-16,-11 2 1 16,-14 5 0-16,-19 6 0 15,-20 3 0-15,-20 7 1 16,-18 3-1-16,-18 7 1 15,-16 5 0-15,-17 2-1 16,-15 1 0-16,-15-1 0 16,-8-3 0-16,-8-3 0 15,-12-5-1-15,-2-3 0 16,-10-6 0-16,-8-2 0 15,-7-1 0-15,-13 1 0 16,-5 2 0-16,-18 5 0 16,-6 5 1-16,-16 0 0 15,-5 8 0-15,-6 0 0 16,-10 1 1-16,-3 4-1 0,-4-2 1 15,0 2 0-15,0 2 0 16,-3 3 0-16,2 4-1 16,-5 4 1-16,2 5-2 15,-6 5 1-15,4 4-1 16,-3 4 0-16,7 0 0 15,2 4 0-15,5-1 0 16,7 3 0-16,10 5 1 16,10-1 0-16,15 1 1 15,9 0 0-15,14-5-1 16,20-3 2-16,14-8 0 15,21-9 0-15,22-11 0 16,23-9 0-16,17-9-2 16,27-9 1-16,27-4-1 0,20-2 0 15,27-5-1-15,23 3 0 16,21-1 0-16,21 0 0 15,20 5 0-15,15 3 1 16,24-3 1-16,-7 18-7 16,27 6-27-16,-9-3-3 15,-2 4 0-15,-10 0-3 16</inkml:trace>
  <inkml:trace contextRef="#ctx0" brushRef="#br0" timeOffset="106100.0685">2585 13085 0 0,'0'0'16'15,"0"0"11"-15,0 0 3 0,0 0 2 16,-13-6-15-16,13 6-3 15,0 0-3-15,13-7-2 16,-13 7-1-16,4-11-1 16,-4 11-3-16,0 0-1 15,0 0 0-15,0 0-1 16,10 0 0-16,-4 15 0 15,2 2-1-15,2 15 1 16,3 10 0-16,0 13 0 16,-1 10 0-16,-1 14-1 15,-7 10 0-15,-9 7 0 16,-4 4-2-16,-9-4 1 15,-3-9-1-15,-3-11-3 16,10-6-19-16,-7-35-14 0,19-12-1 16,2-23-2-16,17-30 3 15</inkml:trace>
  <inkml:trace contextRef="#ctx0" brushRef="#br0" timeOffset="106335.082">2734 13092 91 0,'0'0'40'0,"-10"8"-1"16,10-8-1-16,18 0-36 15,5-8-1-15,10-3 0 16,9-3-1-16,8 2-1 0,8-3-3 15,8 14-13-15,-9-11-21 16,6 13 1-16,-16-2-3 16,-6 14 2-16</inkml:trace>
  <inkml:trace contextRef="#ctx0" brushRef="#br0" timeOffset="106519.0925">2715 13488 82 0,'-14'17'39'0,"23"-7"-2"15,19-22 1-15,18-5-36 16,18-6-1-16,14-2 0 0,10-2-1 16,-4 2-2-16,-4 12-5 15,-17-3-28-15,-10 22-2 16,-28 2-1-16,-20 17 1 15</inkml:trace>
  <inkml:trace contextRef="#ctx0" brushRef="#br0">2759 13850 77 0,'-42'28'37'15,"27"-1"1"-15,15-27-1 16,34-1-32-16,16-19-1 16,21-9-1-16,15-9-3 15,9-9-4-15,9-1-1 16,-5-12-6-16,11 10-25 0,-23-10 0 15,-1 18-1-15,-23-4 20 16,-9 15 13-16,-20 6 4 16,-15 7 4-16,-9 17 4 15,-21 0 27-15,1 17 0 16,-13 0 2-16,5 14-20 15,-9-1-10-15,6 13-1 16,-2-1-1-16,6 8-1 16,0-2-1-16,7-2 0 15,0-6-1-15,6-4 0 16,6-12-1-16,4-12 1 15,7-15-1-15,8-16 0 16,5-16 0-16,6-11 0 16,1-11-1-16,8-6 1 15,-2-4-1-15,-1 0 0 0,1 10 0 16,-9 11 0-16,-1 17 0 15,-7 19 1-15,-6 17-1 16,-4 18 0-16,-5 20 0 16,-6 15 0-16,3 8-1 15,3 3-1-15,7 4-3 16,5-19-11-16,18 2-22 15,0-25-2-15,17-10 1 16,2-30-2-16</inkml:trace>
  <inkml:trace contextRef="#ctx1" brushRef="#br0">7578 18676 0</inkml:trace>
  <inkml:trace contextRef="#ctx0" brushRef="#br0" timeOffset="108107.1833">4384 13536 87 0,'-28'31'41'0,"19"3"-1"16,7-20 1-16,27-7-37 15,9-10-1-15,12-7-1 16,10-11 0-16,5-8-1 16,1-7 0-16,-4-4-1 15,-11-1 0-15,-10 1 0 16,-14 3 0-16,-18 5 0 15,-14 7 0-15,-18 8 0 16,-12 11 0-16,-13 14 1 16,-5 9-1-16,-3 13 1 15,2 7 0-15,8 10 0 16,12 1 0-16,18 1 0 0,15-4 0 15,26-11 1-15,17-11-2 16,24-15 1-16,15-12-1 16,14-17 1-16,9-7-1 15,6-11 0-15,-5-1 0 16,-3-2 0-16,-12 6 0 15,-17 4 0-15,-15 10 0 16,-17 10 0-16,-21 13 0 16,-15 11 0-16,-16 13 0 15,-10 9 0-15,-6 8 0 16,1 5 1-16,-2-1-2 15,6-1 1-15,7-4 0 16,11-12 1-16,5-14-1 16,3-15 0-16,25-6 0 0,-5-16 0 15,4-13 0-15,3-8 0 16,2-5-1-16,-3-3 1 15,0 4 0-15,-5 3 0 16,-2 8 0-16,-2 9-1 16,1 8 1-16,1 8 0 15,6 6 0-15,4 5 0 16,9 2 0-16,6 1 0 15,8-2 0-15,2 1 0 16,0-4 0-16,0 0 0 16,-6-3 0-16,-9-1 0 15,-8-2 1-15,-12-1-1 16,-19 9 0-16,7-15 0 0,-19 11 1 15,-6 2-1-15,-9 8 0 16,-3 4 0-16,-6 11 0 16,0 8 1-16,1 8-1 15,4 4 1-15,9 4-1 16,9-3 1-16,11-4-1 15,12-7 1-15,12-14-1 16,16-12 0-16,7-14 1 16,8-12-1-16,6-8 0 15,1-7 0-15,-4-1 0 16,-6-3 0-16,-4 9 0 15,-12 4-1-15,-11 15 0 16,-23 12 1-16,6 18-1 16,-23 20 1-16,-10 23 0 15,-12 23 0-15,-7 17-1 0,-3 11 0 16,0 10 0-16,3-3 0 15,2-6-1-15,11-14 1 16,8-20 0-16,7-23-1 16,7-26 2-16,11-30 1 15,0 0 0-15,11-46 0 16,-2-12 0-16,7-20 1 15,6-20 0-15,6-14 0 16,5-1 0-16,4 0-1 16,2 12-1-16,-2 9-1 15,1 23-4-15,-4 10-7 16,8 41-7-16,-19-2-4 15,24 40-7-15,-17-15-4 16,24 23-9-16,-3-8 2 0</inkml:trace>
  <inkml:trace contextRef="#ctx0" brushRef="#br0" timeOffset="108739.2195">6674 13314 77 0,'26'-14'41'0,"-13"-3"-1"0,4 15 0 15,-17 2-31-15,1 12-5 16,-7 3-1-16,-2 13 0 16,-2 4 0-16,-2 8-1 15,4 3 0-15,4 1 0 16,5-1 0-16,9-6 0 15,6-9-1-15,11-11 0 16,8-9 0-16,5-15-1 16,3-9 1-16,1-8-1 15,-2-11 0-15,-2-4 0 16,-6-5 0-16,-6-1 0 15,-9 4 0-15,-1 1-1 16,-7 8 1-16,-2 11 0 0,-9 21 0 16,0 0-1-1,-5 36 1-15,-7 21 0 0,-7 17 0 16,-7 22 0-16,-2 13-1 15,-4 7 1-15,-4 4-1 16,2-1 0-16,-2-13 1 16,6-16-1-16,4-19 0 15,4-19 0-15,3-18 1 16,6-23 0-16,13-11 0 15,-9-34 0-15,13-9 0 16,4-14 0-16,6-11 1 16,3-11-1-16,9-5 1 15,1-5-2-15,12 6 0 16,-2 3-3-16,11 20-8 0,-6-14-10 15,33 36-7-15,-12-4-10 16,26 20-3-16,1-1 1 16</inkml:trace>
  <inkml:trace contextRef="#ctx0" brushRef="#br0" timeOffset="109074.2387">8530 13252 77 0,'19'-21'42'16,"7"13"-2"-16,-11-3 1 16,-3 15-37-16,0 10 0 15,-1 14-1-15,-11 14-1 16,-2 10 0-16,-7 9-1 15,-3-1-2-15,2 1 0 16,0-7-3-16,15-1-21 16,-6-33-14-16,17-9 0 15,7-31-1-15,15-12 0 16</inkml:trace>
  <inkml:trace contextRef="#ctx0" brushRef="#br0" timeOffset="109233.2477">8669 12668 92 0,'-37'0'38'0,"16"20"0"16,11-8-5-16,10-12-41 16,45 26-29-16,-1-21-1 15,20 4-1-15,5-9 1 16</inkml:trace>
  <inkml:trace contextRef="#ctx0" brushRef="#br0" timeOffset="109524.2644">9228 12982 83 0,'-39'32'41'0,"5"3"0"0,-13-12 0 15,12 2-35-15,-5-5-1 16,14 0-2-16,8-2-1 16,13-2 0-16,12-2-1 15,16-5-1-15,11-1 1 16,7-1-2-16,6 3 1 15,-1 0 1-15,-5 3-1 16,-6 4 1-16,-13 6-1 16,-15 2 0-16,-13 4 0 15,-9 2 0-15,-10-1-1 16,-2 0 0-16,-2-1-2 15,-5-12-9-15,18 12-19 16,-12-18-9-16,13 2-1 16,-4-14-1-16</inkml:trace>
  <inkml:trace contextRef="#ctx0" brushRef="#br0" timeOffset="110096.2971">10384 13025 89 0,'11'-29'41'16,"9"9"0"-16,-9 2-1 15,1 13-38-15,-12 5 0 16,12 26 0-16,-17 8 0 16,-7 12 0-16,-6 9-1 15,-2 6 0-15,-3 1 1 16,1-1-2-16,-1-6 1 15,7-8 0-15,3-13 0 16,7-14-1-16,6-20 1 16,14 2 0-16,1-23-1 15,8-11 1-15,6-9-1 0,4-9 1 16,-1-5 0-16,3-2-1 15,1 4 1-15,-6 3-1 16,0 12 0-16,0 11 1 16,-7 13-1-16,-1 13 0 15,-1 15 0-15,-7 12 0 16,1 10 0-16,2 4-2 15,4 5 1-15,0-1-3 16,9-1 0-16,3-12-7 16,21 5-14-16,-9-27-11 15,18-2-5-15,-4-19 1 16,10-3 0-16</inkml:trace>
  <inkml:trace contextRef="#ctx0" brushRef="#br0" timeOffset="110412.3152">11277 13033 92 0,'-23'-9'41'0,"-14"3"0"16,6 16 0-16,-1 3-35 15,4 15-2-15,7 7 0 16,10 9-2-16,3 2 0 16,12 3-1-16,10-3 0 15,12-7 0-15,8-7 0 16,9-14-2-16,4-14 2 15,5-11-1-15,0-13 1 16,-5-12 0-16,-1-7-2 16,-12-8 2-16,-9-1-2 15,-12-1 1-15,-10 4-1 16,-9 6 1-16,-6 12-2 15,-6 7 0-15,-3 9-1 0,0 4-1 16,21 7-5-16,-18-2-13 16,36 15-7-16,-3-24-11 15,26 3 0-15,3-21-1 16,20-3 3-16</inkml:trace>
  <inkml:trace contextRef="#ctx0" brushRef="#br0" timeOffset="110592.3255">12121 12323 94 0,'-7'-29'40'0,"-9"36"1"15,-20 19-2-15,-1 32-35 16,-8 23-2-16,1 22 0 0,-1 13-1 16,6 12 0-16,8-3-3 15,6-12-4-15,20 3-21 16,-2-34-13-16,14-16 1 15,-2-28-3-15,16-17 2 16</inkml:trace>
  <inkml:trace contextRef="#ctx0" brushRef="#br0" timeOffset="110749.3345">11763 12817 96 0,'-36'-37'41'16,"18"20"0"-16,3 2 0 15,29 22-38-15,17-1-6 16,23-9-10-16,43 15-26 15,14-10 0-15,36 6-1 0,20-7-2 16</inkml:trace>
  <inkml:trace contextRef="#ctx0" brushRef="#br0" timeOffset="111125.356">14022 12794 91 0,'-15'-13'39'16,"-2"24"2"-16,-17-1-4 15,-3 18-34-15,-7 8 0 16,1 9 0-16,4 7-1 15,8 2-1-15,13-1 0 16,18-5 0-16,23-7-1 16,25-17-1-16,25-5-5 15,9-28-18-15,34 7-14 16,-1-20-1-16,11 2-1 15,-14-19 1-15</inkml:trace>
  <inkml:trace contextRef="#ctx0" brushRef="#br0" timeOffset="111726.3903">14666 12908 88 0,'-62'-4'40'0,"1"16"0"15,-7 2 1-15,11 10-33 16,2 8-3-16,10 8-1 16,9 1-2-16,15 7 1 15,15-4-2-15,12-5-1 16,14-3 1-16,11-10-1 15,10-8 0-15,6-9-1 16,1-9 2-16,1-13-2 16,-4-7 1-16,-2-6 1 15,-6-10-1-15,-5-6 0 16,-5-7 0-16,1-3 0 15,-4 2-1-15,0 3 1 0,-2 3-1 16,2 7 1-16,-4 7 0 16,-1 9 0-16,5 11 0 15,-4 8 1-15,1 5-1 16,2 7 0-16,2 2 1 15,1 6 0-15,-2 0-1 16,-4 2 1-16,-1 5-1 16,-5 2 1-16,-3 0-1 15,-8 1 0-15,-8 2 1 16,-5 1-1-16,-5 0 0 15,-6 0 1-15,0-5-2 16,1-2 2-16,2-8-1 16,7-7 0-16,11-9 0 15,8-11 0-15,13-9 1 0,8-11-2 16,13-7 2-16,2-5-1 15,3-2 0-15,0 0 0 16,-4 7 0-16,-11 8 0 16,-7 14 0-16,-8 13 0 15,-16 14 0-15,-1 11 0 16,-5 14-1-16,-4 3 0 15,9 7-5-15,0-9-7 16,28 14-8-16,-5-26-5 16,35 10-5-16,2-26-7 15,34 1-4-15,1-19 3 16</inkml:trace>
  <inkml:trace contextRef="#ctx0" brushRef="#br0" timeOffset="112079.4105">16210 12845 92 0,'-52'-16'40'15,"6"17"1"-15,-14-5-1 16,9 19-34-16,-1-3-4 16,5 6 0-16,1 4-1 15,10 3 1-15,7 2-1 16,12-1 1-16,12-1-1 15,13-2 0-15,12-3-1 16,12-4 1-16,8-5-1 16,9 1 0-16,0-5 0 15,-3 1 0-15,-4-1 0 0,-8 1 0 16,-13 5 0-16,-14 2 0 15,-13 3 0-15,-12 4 1 16,-12 2-2-16,-3 0 0 16,-1 2-3-16,-4-9-7 15,19 12-11-15,-11-22-7 16,28 8-9-16,2-15-3 15,21-3-1-15,0-8 2 16</inkml:trace>
  <inkml:trace contextRef="#ctx0" brushRef="#br0" timeOffset="112816.4527">16463 13088 83 0,'0'0'41'0,"0"0"-3"16,43 13 2-16,3-18-36 15,17-2 0-15,11-6-2 16,2-6 1-16,3-4-2 16,-7-3 1-16,-10-7-1 15,-11 0 0-15,-17-4 0 16,-19-1-1-16,-20 1 1 15,-10 5-1-15,-15-1 1 0,-7 10-1 16,-9 12 1-16,-6 13 0 16,-7 14 0-16,7 16 1 15,4 13-1-15,13 11 1 16,12 5 0-16,18 0 0 15,18-6-2-15,17-6 1 16,22-13-1-16,14-16-1 16,13-12-2-16,2-12 0 15,6-8-2-15,-6-12 1 16,-2-4-1-16,-11-4 0 15,-7-1 2-15,-15 0-1 16,-10 5 3-16,-13 7 0 16,-9 9 2-16,-14 12 0 15,0 0 1-15,-14 27 0 0,-2 3-1 16,-4 5 1-16,-3 7 0 15,-1 3 0-15,-2-2-1 16,3-4 0-16,0-7 1 16,4-3-1-16,3-8 1 15,7-12-1-15,9-9 1 16,1-13-1-16,12-11 1 15,9-7-1-15,7-9 0 16,5-5 1-16,8-8-1 16,2-3 0-16,-1 7 0 15,-1 1-1-15,-8 13 0 16,-3 3-1-16,-6 13-3 15,-10 3-5-15,8 25-10 16,-23-9-4-16,32 17-6 0,-14-13-4 16,23 13-7-16,4-12 1 15,19 7 3-15</inkml:trace>
  <inkml:trace contextRef="#ctx0" brushRef="#br0" timeOffset="113281.4793">17904 13022 56 0,'32'-39'37'16,"7"9"0"-16,-16-10-2 15,6 12-22-15,-15-3-2 16,2 15-3-16,-14 0-1 15,-2 16-1-15,-3 10-2 16,-3 12-1-16,-6 7 0 16,4 12-2-16,-3 2 0 15,6 6 1-15,4-2-2 16,1 0 1-16,6-10 0 15,6-7 0-15,12-12 0 16,0-8-1-16,5-15 1 0,3-6 0 16,4-11 0-16,-1-9-1 15,-1-6 1-15,-3-11-3 16,-1 0-1-16,-5-12-7 15,11 17-11-15,-17-16-7 16,13 26-10-16,-13-9-1 16,9 23-2-16,-12 0 2 15</inkml:trace>
  <inkml:trace contextRef="#ctx0" brushRef="#br0" timeOffset="113619.4986">18562 12975 91 0,'0'0'39'0,"8"24"2"15,4-27-3-15,9 3-32 0,5-8-2 16,9-1-2-16,1-7 0 16,3-2-1-16,-2-4 0 15,0 3-1-15,-7-3 0 16,-5 0 1-16,-8 1-1 15,-5 2 0-15,-10 0 0 16,-5 5 1-16,-8 5-1 16,-10 7 0-16,-8 6 1 15,-7 14 0-15,-4 5-1 16,-2 9 1-16,3 5 1 15,4 2-1-15,8 1-1 16,17-4 0-16,16-2-3 16,16-12-5-16,36 5-13 15,-2-23-4-15,39 10-11 0,2-18-4 16,24 5 0-16,4-10 0 15</inkml:trace>
  <inkml:trace contextRef="#ctx0" brushRef="#br0" timeOffset="114099.5261">19640 12826 102 0,'-25'-10'39'0,"-20"1"1"15,-2 24-11-15,-16 1-23 16,1 15-1-16,-5 7-1 15,7 11-1-15,9-4 0 16,15 4-1-16,22-6 0 16,23-15-1-16,26-13 0 15,31-18 0-15,23-16 0 16,16-16-1-16,10-17 1 15,7-9 0-15,-7-12-1 16,-11-6 0-16,-10-9 1 16,-22-1 0-16,-20 5-1 15,-17 12 1-15,-22 15-1 16,-16 20 1-16,-17 28 0 15,-17 26-1-15,-9 30-1 0,-10 30 1 16,2 19 0-16,3 11-3 16,15 8-9-16,-1-17-6 15,30 6-5-15,1-31-6 16,33 0-6-16,-3-27-8 15,20-9-1-15</inkml:trace>
  <inkml:trace contextRef="#ctx0" brushRef="#br0" timeOffset="115103.5835">3504 14693 54 0,'0'0'39'16,"0"0"-1"-16,7 15 1 15,-7-15-35-15,-9 27-1 16,4 5 0-16,0 11-2 15,-5 5 2-15,-3 8-2 0,-1-2 0 16,4-2 0-16,-3-11 0 16,7-10 1-16,3-16 0 15,3-15 0-15,21-22 0 16,-1-12-1-16,9-16 1 15,7-9-1-15,3-5 1 16,-1-5 0-16,-3 3 0 16,-2 6 0-16,-7 10-1 15,-2 14 1-15,-10 12 0 16,-14 24 1-16,10-3-3 15,-9 21 1-15,-3 10-2 16,-3 7 0-16,5 2 0 16,2 0-1-16,7-5 1 0,9-7 0 15,11-12 1-15,13-11-2 16,8-12 5-16,4-10 0 15,5-6 0-15,-2-1-1 16,-7-1 1-16,-5 3-1 16,-11 8 0-16,-10 10 1 15,-10 15-4-15,-9 10-1 16,-5 16 1-16,-7 7-1 15,-1 14 1-15,1 1-2 16,4 4-1-16,7-3-2 16,12 0-4-16,3-21-5 15,28 5-7-15,-6-37-3 16,36 1-9-16,-8-27-7 15,15-6 2-15</inkml:trace>
  <inkml:trace contextRef="#ctx0" brushRef="#br0" timeOffset="115471.6046">4899 14607 73 0,'-32'-30'41'15,"2"23"0"-15,-15 5 1 16,11 12-37-16,-12 18-3 16,3 13 0-16,3 7-1 15,6 6 0-15,10 0 0 16,10 0-1-16,9-9 0 15,13-8 0-15,13-13 2 16,14-12-1-16,8-15 0 16,5-13 0-16,8-13 0 15,-3-7-1-15,-1-7 2 0,-4-6 0 16,-11 6 0-16,-7 1 0 15,-11 8 0-15,-9 6 0 16,-5 14-1-16,-5 14 1 16,-11 14-3-16,-3 14-1 15,-2 11 1-15,-2 8-2 16,1 8 0-16,5 0-2 15,11 1-3-15,1-19-5 16,27 3-2-16,-2-29-7 16,31 3-3-16,-5-36-5 15,26 1-9-15,-8-19 1 16</inkml:trace>
  <inkml:trace contextRef="#ctx0" brushRef="#br0" timeOffset="115808.6238">5586 14584 81 0,'-16'-32'42'15,"6"20"-1"-15,-18-2-2 16,0 21-34-16,-5 7-1 15,4 11-1-15,-4 8-2 16,7 6-1-16,5 1-1 16,11 1 1-16,6-3-1 15,13-8 1-15,10-7-1 16,10-11-1-16,7-6 3 15,4-7-1-15,3-3 0 16,-2-4 0-16,-3 1 0 16,-8 1 0-16,-6 6 0 15,-9 8 0-15,-9 5 0 16,-7 13 1-16,-11 5-1 0,-5 6 0 15,-5 0 0-15,-1 2 0 16,3-2-3-16,0-13-1 16,17-4-7-16,3-20-5 15,27-13-7-15,-3-26-5 16,36 2-10-16,2-23-3 15,20 1 4-15</inkml:trace>
  <inkml:trace contextRef="#ctx0" brushRef="#br0" timeOffset="116094.6402">6330 14473 95 0,'-29'21'42'16,"-18"-8"-1"-16,5 18 1 16,-3-7-40-16,4 4 1 0,14 0-3 15,13-1 1-15,14-5-2 16,14-3 1-16,13-4-1 15,7-2-1-15,5-2 1 16,2 1-1-16,-6 2 2 16,-7 1-1-16,-12 5 1 15,-8 2-2-15,-14 5 2 16,-9 1 1-16,-8 4-2 15,-6-2-1-15,6 0-8 16,-9-9-2-16,16 7-4 16,-12-25-7-16,30 16-7 15,-2-19-13-15,0 0 1 16</inkml:trace>
  <inkml:trace contextRef="#ctx0" brushRef="#br0" timeOffset="116570.6674">9178 14631 69 0,'-19'29'39'16,"4"9"-2"-16,-13 0 1 15,4 8-37-15,5-1 0 16,6-2-3-16,13 1-7 16,-4-22-29-16,24-4 1 0,6-20-1 15,20-9 0-15</inkml:trace>
  <inkml:trace contextRef="#ctx0" brushRef="#br0" timeOffset="116717.6758">9450 14698 61 0,'0'-10'39'0,"0"10"-3"15,-30 27 3-15,3 15-34 16,-8 6-1-16,5 13-2 15,3 4-1-15,9-6 1 16,14-6-3-16,7-20-6 16,29-5-30-16,2-27-1 15,20-12-1-15,4-23 0 0</inkml:trace>
  <inkml:trace contextRef="#ctx0" brushRef="#br0" timeOffset="120193.8747">11153 14624 78 0,'0'27'41'0,"-11"-3"-2"15,4 12 0-15,-20 8-39 16,7-9-6-16,15 10-32 16,-4-16 0-16,14-5-2 15,7-17 1-15</inkml:trace>
  <inkml:trace contextRef="#ctx0" brushRef="#br0" timeOffset="120342.8832">11756 14541 80 0,'-2'14'41'0,"-34"11"-2"15,-6 23 0-15,-10 1-38 16,2 3-3-16,16 13-25 0,1-17-13 16,29-4 0-16,11-20-1 15</inkml:trace>
  <inkml:trace contextRef="#ctx0" brushRef="#br0" timeOffset="120809.9099">16889 14433 78 0,'-6'41'40'15,"-6"-3"-6"-15,1-1-19 16,17 8-51-16,-7-11-3 16,16-2 0-16,8-19 0 15</inkml:trace>
  <inkml:trace contextRef="#ctx0" brushRef="#br0" timeOffset="120962.9186">17734 14309 88 0,'11'23'40'16,"-32"7"-2"-16,-12 27-1 15,-19 8-41-15,-18 0-33 0,12 15 0 16,-3-10-3-16,15 7-2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10" Type="http://schemas.openxmlformats.org/officeDocument/2006/relationships/image" Target="../media/image6.emf"/><Relationship Id="rId4" Type="http://schemas.openxmlformats.org/officeDocument/2006/relationships/image" Target="../media/image3.emf"/><Relationship Id="rId9" Type="http://schemas.openxmlformats.org/officeDocument/2006/relationships/customXml" Target="../ink/ink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7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24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2044887"/>
              </p:ext>
            </p:extLst>
          </p:nvPr>
        </p:nvGraphicFramePr>
        <p:xfrm>
          <a:off x="214283" y="762000"/>
          <a:ext cx="8750332" cy="4976173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obvious two things we have inferred so far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of the conservation rules for nuclear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how to write equations for alpha and beta decay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write down what happens (like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chem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equ’ns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Early puzzle and a solution by Einstein.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radium puzzled and how Einstein solved that puzzle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mass deficit and energy release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mass is not conserved and energy is not conserved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a new concept and look at how we can use this to solve questions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is conserved and how we can use that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 and have more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train for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Physics Event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7556404"/>
              </p:ext>
            </p:extLst>
          </p:nvPr>
        </p:nvGraphicFramePr>
        <p:xfrm>
          <a:off x="533400" y="533400"/>
          <a:ext cx="8094663" cy="505968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assignment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14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Y11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skills (mostly)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20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Atomic models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Thursday 27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Alpha, Beta, Gamma radiation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Thursday 27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Half Life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Assessment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Monday 3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Everything about Nuclear Physics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so far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0038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9920" y="1701120"/>
              <a:ext cx="5826240" cy="1362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6600" y="1693560"/>
                <a:ext cx="5853600" cy="1375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36680" y="224280"/>
              <a:ext cx="5841720" cy="5810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21560" y="208440"/>
                <a:ext cx="5862960" cy="607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268560" y="1619280"/>
              <a:ext cx="5295600" cy="3844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61360" y="1606680"/>
                <a:ext cx="5316480" cy="411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161280" y="667440"/>
              <a:ext cx="8922600" cy="45201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45800" y="651240"/>
                <a:ext cx="8954640" cy="4549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4040" y="741960"/>
              <a:ext cx="6614640" cy="3706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1440" y="732240"/>
                <a:ext cx="6635880" cy="3730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4951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080" y="127080"/>
              <a:ext cx="8221320" cy="5102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960" y="111960"/>
                <a:ext cx="8244360" cy="5130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941720" y="4490640"/>
              <a:ext cx="3978000" cy="822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928760" y="4483440"/>
                <a:ext cx="3997080" cy="843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98732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70240" y="391320"/>
              <a:ext cx="8038440" cy="5698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5840" y="375480"/>
                <a:ext cx="8056440" cy="5719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3025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33680" y="208440"/>
              <a:ext cx="7979760" cy="6515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20000" y="191880"/>
                <a:ext cx="8010000" cy="6541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8987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71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1093</TotalTime>
  <Words>266</Words>
  <Application>Microsoft Office PowerPoint</Application>
  <PresentationFormat>On-screen Show (4:3)</PresentationFormat>
  <Paragraphs>49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33</cp:revision>
  <dcterms:created xsi:type="dcterms:W3CDTF">2006-08-16T00:00:00Z</dcterms:created>
  <dcterms:modified xsi:type="dcterms:W3CDTF">2014-02-24T03:26:56Z</dcterms:modified>
</cp:coreProperties>
</file>