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ink/ink1.xml" ContentType="application/inkml+xml"/>
  <Override PartName="/ppt/ink/ink2.xml" ContentType="application/inkml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ink/ink3.xml" ContentType="application/inkml+xml"/>
  <Override PartName="/ppt/ink/ink4.xml" ContentType="application/inkml+xml"/>
  <Override PartName="/ppt/ink/ink5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0" r:id="rId3"/>
    <p:sldId id="257" r:id="rId4"/>
    <p:sldId id="259" r:id="rId5"/>
    <p:sldId id="261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wghs.local\users\Home\Staff\Haggis.Henderson\Documents\Au%20Y14M02D17\bdays&amp;yr\6Px\6Px%20spreadsheets\Spreadsheets%20Teaching\Woodencubium%202014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\\wghs.local\users\Home\Staff\Haggis.Henderson\Documents\Au%20Y14M02D17\bdays&amp;yr\6Px\6Px%20spreadsheets\Spreadsheets%20Teaching\Woodencubium%202014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NZ" dirty="0" smtClean="0"/>
              <a:t>Half</a:t>
            </a:r>
            <a:r>
              <a:rPr lang="en-NZ" baseline="0" dirty="0" smtClean="0"/>
              <a:t> Life chart for the amount of </a:t>
            </a:r>
            <a:r>
              <a:rPr lang="en-NZ" baseline="0" dirty="0" err="1" smtClean="0"/>
              <a:t>woodencubium</a:t>
            </a:r>
            <a:r>
              <a:rPr lang="en-NZ" baseline="0" dirty="0" smtClean="0"/>
              <a:t> remaining</a:t>
            </a:r>
            <a:endParaRPr lang="en-NZ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Sheet1!$E$1</c:f>
              <c:strCache>
                <c:ptCount val="1"/>
                <c:pt idx="0">
                  <c:v>No at start of throw</c:v>
                </c:pt>
              </c:strCache>
            </c:strRef>
          </c:tx>
          <c:spPr>
            <a:ln w="28575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Sheet1!$D$2:$D$31</c:f>
              <c:numCache>
                <c:formatCode>General</c:formatCode>
                <c:ptCount val="30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</c:numCache>
            </c:numRef>
          </c:xVal>
          <c:yVal>
            <c:numRef>
              <c:f>Sheet1!$E$2:$E$31</c:f>
              <c:numCache>
                <c:formatCode>General</c:formatCode>
                <c:ptCount val="30"/>
                <c:pt idx="0">
                  <c:v>1293</c:v>
                </c:pt>
                <c:pt idx="1">
                  <c:v>1091</c:v>
                </c:pt>
                <c:pt idx="2">
                  <c:v>938</c:v>
                </c:pt>
                <c:pt idx="3">
                  <c:v>792</c:v>
                </c:pt>
                <c:pt idx="4">
                  <c:v>691</c:v>
                </c:pt>
                <c:pt idx="5">
                  <c:v>583</c:v>
                </c:pt>
                <c:pt idx="6">
                  <c:v>503</c:v>
                </c:pt>
                <c:pt idx="7">
                  <c:v>432</c:v>
                </c:pt>
                <c:pt idx="8">
                  <c:v>365</c:v>
                </c:pt>
                <c:pt idx="9">
                  <c:v>317</c:v>
                </c:pt>
                <c:pt idx="10">
                  <c:v>268</c:v>
                </c:pt>
                <c:pt idx="11">
                  <c:v>224</c:v>
                </c:pt>
                <c:pt idx="12">
                  <c:v>193</c:v>
                </c:pt>
                <c:pt idx="13">
                  <c:v>173</c:v>
                </c:pt>
                <c:pt idx="14">
                  <c:v>154</c:v>
                </c:pt>
                <c:pt idx="15">
                  <c:v>130</c:v>
                </c:pt>
                <c:pt idx="16">
                  <c:v>110</c:v>
                </c:pt>
                <c:pt idx="17">
                  <c:v>100</c:v>
                </c:pt>
                <c:pt idx="18">
                  <c:v>81</c:v>
                </c:pt>
                <c:pt idx="19">
                  <c:v>72</c:v>
                </c:pt>
                <c:pt idx="20">
                  <c:v>59</c:v>
                </c:pt>
                <c:pt idx="21">
                  <c:v>56</c:v>
                </c:pt>
                <c:pt idx="22">
                  <c:v>49</c:v>
                </c:pt>
                <c:pt idx="23">
                  <c:v>43</c:v>
                </c:pt>
                <c:pt idx="24">
                  <c:v>35</c:v>
                </c:pt>
                <c:pt idx="25">
                  <c:v>33</c:v>
                </c:pt>
                <c:pt idx="26">
                  <c:v>24</c:v>
                </c:pt>
                <c:pt idx="27">
                  <c:v>22</c:v>
                </c:pt>
                <c:pt idx="28">
                  <c:v>16</c:v>
                </c:pt>
                <c:pt idx="29">
                  <c:v>12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18576304"/>
        <c:axId val="218577088"/>
      </c:scatterChart>
      <c:valAx>
        <c:axId val="21857630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8577088"/>
        <c:crosses val="autoZero"/>
        <c:crossBetween val="midCat"/>
      </c:valAx>
      <c:valAx>
        <c:axId val="21857708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8576304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 smtClean="0"/>
              <a:t>Decay</a:t>
            </a:r>
            <a:r>
              <a:rPr lang="en-US" baseline="0" dirty="0" smtClean="0"/>
              <a:t> rate (counts per second)</a:t>
            </a:r>
            <a:endParaRPr lang="en-US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No. "pinged"</c:v>
                </c:pt>
              </c:strCache>
            </c:strRef>
          </c:tx>
          <c:spPr>
            <a:ln w="28575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Sheet1!$A$2:$A$31</c:f>
              <c:numCache>
                <c:formatCode>General</c:formatCode>
                <c:ptCount val="30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</c:numCache>
            </c:numRef>
          </c:xVal>
          <c:yVal>
            <c:numRef>
              <c:f>Sheet1!$B$2:$B$31</c:f>
              <c:numCache>
                <c:formatCode>General</c:formatCode>
                <c:ptCount val="30"/>
                <c:pt idx="0">
                  <c:v>202</c:v>
                </c:pt>
                <c:pt idx="1">
                  <c:v>153</c:v>
                </c:pt>
                <c:pt idx="2">
                  <c:v>146</c:v>
                </c:pt>
                <c:pt idx="3">
                  <c:v>101</c:v>
                </c:pt>
                <c:pt idx="4">
                  <c:v>108</c:v>
                </c:pt>
                <c:pt idx="5">
                  <c:v>80</c:v>
                </c:pt>
                <c:pt idx="6">
                  <c:v>71</c:v>
                </c:pt>
                <c:pt idx="7">
                  <c:v>67</c:v>
                </c:pt>
                <c:pt idx="8">
                  <c:v>48</c:v>
                </c:pt>
                <c:pt idx="9">
                  <c:v>49</c:v>
                </c:pt>
                <c:pt idx="10">
                  <c:v>44</c:v>
                </c:pt>
                <c:pt idx="11">
                  <c:v>31</c:v>
                </c:pt>
                <c:pt idx="12">
                  <c:v>20</c:v>
                </c:pt>
                <c:pt idx="13">
                  <c:v>19</c:v>
                </c:pt>
                <c:pt idx="14">
                  <c:v>24</c:v>
                </c:pt>
                <c:pt idx="15">
                  <c:v>20</c:v>
                </c:pt>
                <c:pt idx="16">
                  <c:v>10</c:v>
                </c:pt>
                <c:pt idx="17">
                  <c:v>19</c:v>
                </c:pt>
                <c:pt idx="18">
                  <c:v>9</c:v>
                </c:pt>
                <c:pt idx="19">
                  <c:v>13</c:v>
                </c:pt>
                <c:pt idx="20">
                  <c:v>3</c:v>
                </c:pt>
                <c:pt idx="21">
                  <c:v>7</c:v>
                </c:pt>
                <c:pt idx="22">
                  <c:v>6</c:v>
                </c:pt>
                <c:pt idx="23">
                  <c:v>8</c:v>
                </c:pt>
                <c:pt idx="24">
                  <c:v>2</c:v>
                </c:pt>
                <c:pt idx="25">
                  <c:v>9</c:v>
                </c:pt>
                <c:pt idx="26">
                  <c:v>2</c:v>
                </c:pt>
                <c:pt idx="27">
                  <c:v>6</c:v>
                </c:pt>
                <c:pt idx="28">
                  <c:v>4</c:v>
                </c:pt>
                <c:pt idx="29">
                  <c:v>2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56523272"/>
        <c:axId val="70860568"/>
      </c:scatterChart>
      <c:valAx>
        <c:axId val="25652327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0860568"/>
        <c:crosses val="autoZero"/>
        <c:crossBetween val="midCat"/>
      </c:valAx>
      <c:valAx>
        <c:axId val="7086056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56523272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20T21:05:32.483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21055 16405 4 0,'0'0'20'0,"0"0"1"16,0 0-13-16,0 0-5 15,0 0 0-15,0 0-3 16,0 0-2-16,-13-12 7 15,13 12 1-15,0 0 0 16,0 0-1-16,0 0 2 16,0 0-2-16,0 0 4 0,0 0 1 15,0 0-6-15,-5 11-2 16,5-11 1-16,0 0 0 15,0 0 0-15,-10 8 0 16,10-8 0-16,0 0-1 16,-13-2 0-16,13 2 0 15,-11 2-1-15,11-2 1 16,-13 3 0-16,13-3-1 15,-14 4 1-15,14-4-1 16,-14 3 1-16,14-3-1 16,-13 0 0-16,13 0 0 15,-12-2-1-15,12 2 1 16,-14-4 0-16,14 4 0 0,-18-1-1 15,18 1 1-15,-23 2 0 16,12 1-1-16,-2-1 1 16,1 4-1-16,2-4 0 15,-3 0 0-15,13-2 1 16,-15 3-1-16,15-3 0 15,-13 2 0-15,13-2 0 16,0 0 0-16,-15 0 1 16,15 0-1-16,-15-3 0 15,15 3 0-15,-19-5 0 16,6 1 1-16,0 0-1 15,-2-1 0-15,0-1 0 16,-1-2 0-16,-3 3 1 16,1-2-1-16,-1 1 0 15,1 2 0-15,-1 0 0 0,4-1 1 16,-2 3-1-16,2 1 1 15,3 2-1-15,0 0 0 16,1 0 1-16,-2 3-1 16,-1-2 0-16,0 0 1 15,0-2-1-15,-1 1 0 16,1 1 0-16,-1-2 1 15,1 0-1-15,1-2 0 16,-2 1 0-16,1 0 0 16,-1 0 0-16,1 0 1 15,-4 0-1-15,3-3 0 16,-2 3 0-16,3 0 0 15,-1 1 0-15,0 0 0 16,-1 1 1-16,2 0-1 0,-4 2 0 16,2-1 0-16,-2-2 0 15,-2 2 2-15,1-1-2 16,-4 0 0-16,1-1 0 15,0 0 1-15,0 0-1 16,2-1 0-16,2-1 0 16,3 0 0-16,-4-1 1 15,4 1-1-15,-3 0 0 16,0 1 0-16,0 1 1 15,-1 0-1-15,1 0 0 16,-2 2 1-16,0-1-1 16,2 1 0-16,0 0 0 15,2-1 1-15,-3-2-1 16,0-1 0-16,-4 0 0 0,1-1 0 15,1-1 0-15,1-3 1 16,2 3-1-16,0 0 0 16,1 1 0-16,0 0 0 15,0 2 0-15,-1 0 0 16,-5 2 0-16,0 3 0 15,-6-2 0-15,0 1 1 16,0 1-1-16,0-1 0 16,0 0 0-16,3-2 0 15,3 1 0-15,1-4 1 16,5 1-1-16,-3-2 0 15,1 0 0-15,2-1 0 16,-4 0 0-16,-1-1 0 0,-1 2 0 16,-2-1 0-1,-1 1 0-15,-1-2 0 0,1 3 0 16,-1-2 0-16,4 2 0 15,3 0 0-15,2 0 0 16,4-1 0-16,0 0 0 16,-1 3 0-16,1-1 0 15,0 1 0-15,-3 1 0 16,-2-1 0-16,-2 0 0 15,-2 0 0-15,-1-1 0 16,1 0 0-16,-2-2 0 16,1 0 0-16,2-1 0 15,0 0 0-15,1 1 0 16,1-1 0-16,-2-1 0 0,2 2 0 15,-4-1 0-15,-3 1 0 16,0 0 0-16,2 1 0 16,-3 0 0-16,0-2 0 15,0 2 0-15,4-1 0 16,-1-2 0-16,3-1-1 15,0 3 2-15,0-2-2 16,2 1 2-16,0 0-2 16,-3 1 2-16,-2-1-1 15,-2 1 0-15,1-2 0 16,-6 2 0-16,3-1 0 15,-3 2 0-15,3 0 0 16,3-2 0-16,-1 1 0 16,4 1 0-16,0-1 0 15,3 1 0-15,-1 1 0 0,0-2 0 16,-3 2 1-16,1-1-1 15,-5 1 0-15,1-2 0 16,-4 1-1-16,7 0 1 16,0-2 0-16,2 2-1 15,2 0 1-15,4-1 0 16,-1 1 0-16,4 0-1 15,-3 1 2-15,-2-2-2 16,-3 2 1-16,-6-1 1 16,0 1-1-16,-2-2 0 15,0 1 2-15,0 1-2 16,2-1 1-16,3-2-1 15,1 2 2-15,-1 1-2 16,4 0 2-16,-4 1-2 0,0 0-1 16,-1 0 1-16,-4 1-2 15,1 0 2-15,-3 0-1 16,0 0 1-16,4 1-2 15,2 1 2-15,-2-2 0 16,3-1 0-16,0 0 0 16,4 0 0-16,-3-1 0 15,0 1 0-15,-1-1 0 16,-3-1-1-16,0 0 3 15,1 2-2-15,0 0 0 16,0 2 1-16,2 0-1 16,1-1 0-16,-1 0 0 15,-3 0 0-15,0 0-2 16,-2-1 2-16,-4 1 2 0,-2-2-2 15,-1-1 2-15,1 0-2 16,-3-2 2-16,6 1-2 16,0 2 2-16,5-4-2 15,0 3 0-15,2-2 0 16,1 2 0-16,-4 1 0 15,1 0 0-15,-1-1 0 16,-4 0 0-16,-2 0 0 16,1-1-1-16,0 2 1 15,0-2 0-15,0 1 0 16,4 0 0-16,-1 1 0 15,0-1 0-15,0 1 0 16,2 0 0-16,-1 1 0 16,-3-2 0-16,2 1 1 15,-3 0-1-15,3-2 0 0,0 0-1 16,0-1 1-16,2 3 0 15,1-4 0-15,0 5 0 16,-1-5 0-16,1 5 0 16,-1 0 0-16,2 0 0 15,-5-1 1-15,3 0-1 16,-3 0 0-16,6-4 0 15,-6 1 0-15,5-3 0 16,-5 2 0-16,2-4 0 16,-3 2 0-16,-1-1-1 15,1 2 2-15,2 0-2 16,-5 0 1-16,3 0 1 0,0 1-1 15,1 1-1-15,3-1 1 16,-1-1 0-16,0-1 1 16,1 1-1-16,-4 1 0 15,3-5 1-15,-2 2-1 16,-2-1 0-16,1 1 0 15,-1-1 1-15,1-3-2 16,2 3 1-16,2 0 0 16,0 0 0-16,0-1 0 15,2 1 0-15,-3 0 0 16,0 0 0-16,-1 0 0 15,1-2 0-15,1 3 0 16,-2-2 0-16,2-1 0 16,0 6-1-16,0-5 1 15,1 6 0-15,-2-8 1 0,1 4-1 16,-2-2 1-16,-4 2-1 15,0-3 1-15,0-3-1 16,-1 3 1-16,0-2 0 16,2 2-2-16,0 0 1 15,0 2 0-15,2 0 0 16,0 0 0-16,0-1 0 15,1 0 0-15,-4 1 0 16,1-3 0-16,1 3 0 16,3 0 0-16,2 0 0 15,-1 1 0-15,6 0 0 16,-1 3 0-16,1-2 0 15,-2-1 0-15,-1 1 1 16,1-1 0-16,-5 0-1 0,1-1 1 16,0 2 0-16,-1-1-1 15,1 2 1-15,3 1-1 16,0 1 0-16,0 0 0 15,3-2 0-15,-5 3 0 16,1-3 0-16,-1 2-1 16,-3-1 1-16,0 1 0 15,0 2 0-15,1-2 0 16,0 0 0-16,1 4 0 15,1-1 0-15,2 0 0 16,4 1 0-16,-1 0 0 16,3 1 0-16,2 0 0 15,-3-1 0-15,4 0 0 16,-1 0 0-16,-8 0 1 0,-1 2-1 15,1-4 1-15,-2 2-1 16,1-1 1-16,-5-1-1 16,2-1 1-16,1 1-1 15,4-3 0-15,-3 1 0 16,-1 2 0-16,1-4 0 15,-7-1-1-15,3 0 2 16,-1-1-2-16,1-3 2 16,-5 2-2-16,3 0 2 15,1 0-1-15,0 0 0 16,4 2 0-16,-1-3 0 15,1 1 0-15,-2 0 0 16,-1-1 0-16,-1-1 0 16,-2 0 0-16,0-2 0 0,0-1 0 15,0 3 0-15,2-2 1 16,-2 5-1-16,5-1 0 15,1 1 0-15,-1-1 0 16,1 1 0-16,-4 2 0 16,3-4 0-16,-3 1 0 15,-2-1 0-15,0-3 0 16,-1 1 0-16,1-1 0 15,2 2 0-15,3-1 0 16,1 0 0-16,3 4 0 16,2-1 0-16,1 2 0 15,3 0 1-15,-5 1-1 16,6 2 0-16,-6-6 0 0,-1 3 0 15,-3-4-1-15,1 2 1 16,-4-5 0-16,3 2 0 16,-3-2 1-16,2 3-1 15,4 0 0-15,-1 2 0 16,1 0 0-16,2 1 0 15,-3 0 1-15,2 1-1 16,0-2 0-16,-4-3 0 16,-1 3 0-16,-2-1 0 15,3-2 0-15,-2 4 0 16,2-4 0-16,0 3 0 15,3 0 0-15,-3 2 0 16,1-1 0-16,3-1 0 16,-5 2 0-16,5-1 0 15,-2 1 0-15,-2-1 0 0,4-1 0 16,-2 2 0-16,3 0 0 15,1-2 0-15,0-1 0 16,-1 3 0-16,1-3 0 16,-1 1 0-16,1 0 0 15,1-1 0-15,-6 0 0 16,4 2 1-16,-2-1-1 15,2-1 1-15,-2 1-1 16,2-1 2-16,0 1-3 16,1 1 3-16,0 1-2 15,-2-1 0-15,4-1-1 16,-3 3 1-16,0-1 0 15,-4 0 0-15,3-4 0 16,-4 0 0-16,-1 2 0 0,2-4 0 16,-3 0 0-16,2 3 0 15,-1-4 0-15,3 2-1 16,-2 0 1-16,2 0 0 15,2 0 0-15,-3-1 0 16,1 0 0-16,0 3 0 16,-2-2 0-16,1 2 0 15,-3 1 0-15,-2-3 0 16,3 4 0-16,0-3 0 15,0 1 0-15,-2 0 0 16,1-2 0-16,2 0-1 16,0-3 1-16,2-1 0 15,-2-3 0-15,-2 1 0 16,0-4 0-16,-4 1 0 0,2 0 0 15,-2-3-1-15,1 4 1 16,1 2 0-16,0 1 0 16,-1-2 0-16,4 4 0 15,0-1 0-15,0 2 0 16,-3 0 0-16,3-1 0 15,-3 0 0-15,4 2 0 16,-1 0 0-16,1-4 0 16,1 2 1-16,2-1-1 15,-4-1 1-15,1-1-1 16,3 1 1-16,-5-2-1 15,3 0 1-15,0 1-1 16,1 0 0-16,0 2 0 16,1 1 0-16,2-1 0 15,-1-2-1-15,3 2 1 0,-1-1 0 16,0-2 0-16,0 1 0 15,-1-3 0-15,0 0-1 16,-2-2 1-16,0 1 0 16,2 2 0-16,-3-1 0 15,1 4 0-15,2 0 0 16,1 2 0-16,0-1 0 15,-2 4 0-15,0-2-1 16,1-2 1-16,0 0 0 16,-1-2 0-16,1 1 0 15,-1 1 0-15,1 2 0 16,2-1 0-16,2 1 0 15,-2 3 0-15,1 0 0 16,1 1 0-16,0-2 0 0,-1 1 0 16,-1-3 0-16,-2-1 0 15,1 0 0-15,-1-2 0 16,-1-2 1-16,1 2-1 15,1 2 1-15,0 1-1 16,0-1 2-16,3 1-2 16,-1 0 1-16,2 2 0 15,-2-1-2-15,-2-2 2 16,-1-1-1-16,0-1 0 15,-3-2-1-15,2 0 1 16,-1-5 0-16,-1 3 0 16,2-1 0-16,-1-7 0 15,1-1-1-15,0-1 1 0,-1-5 0 16,1 1 0-1,0-2 0-15,1 3 0 0,-1 0-1 16,1 6 1-16,0 2 0 16,5 7 0-16,-3 0 0 15,4 7 0-15,2 3 0 16,0 3 0-16,-1-3 0 15,0 1 0-15,0-3 0 16,-1-2 0-16,-1-3-1 16,-1-4 2-16,0-3-1 15,0 0 0-15,-2-1 1 16,3 1 0-16,-2 1 1 15,5 2-1-15,-2 2 0 16,0 3 0-16,-1 1 0 0,-2 0-1 16,3 2 0-16,-3-1 0 15,-1 0 0-15,3 1 0 16,-3-1 0-16,-2 0 0 15,2 1 0-15,0-1 0 16,1-1 0-16,-1 0 0 16,2-1 0-16,0-2 0 15,2-5-1-15,-3 1 1 16,2-2 0-16,0-2 0 15,0 1 0-15,-1 1 0 16,0-2-1-16,2 5 2 16,0 0-2-16,0 4 1 15,1-3 0-15,-3 2 0 16,0-3 0-16,1 2 0 15,-2-4-1-15,-1 0 1 0,-1 0-1 16,1-3 1-16,-1 2 2 16,0-1-2-16,0 2 0 15,0 1 0-15,4 3 1 16,-1-2 0-16,1 3 0 15,-3 2-1-15,3-1-1 16,-2-1 1-16,0 4 0 16,0-5 0-16,-2 1-1 15,3 0 1-15,-5-2 0 16,3 1 0-16,3 3 0 15,3-1 0-15,-2 4 0 16,4 1 0-16,0 1 0 16,0 1 0-16,3 0 0 15,-3-2-1-15,-2-2 1 0,0-1 0 16,-2-5 0-16,2 4 0 15,0-1 0-15,2 1 0 16,-2 5 0-16,4 6-1 16,0 2-2-16,11 2-3 15,-18 6-12-15,21 10-8 16,-14-10-8-16,8 8-2 15,-12-14-2-15,15 0 1 16</inkml:trace>
  <inkml:trace contextRef="#ctx0" brushRef="#br0" timeOffset="3445.197">5296 11232 14 0,'0'0'24'0,"0"0"1"16,0 0-14-16,-11-21 2 15,11 21 0-15,-11-23-1 16,11 23 2-16,-13-16-7 16,13 16 0-16,-17-18-3 15,17 18 0-15,-14-12 0 16,14 12 0-16,-16-10-1 15,16 10-1-15,-18-12 0 0,18 12 0 16,-18-19 0-16,6 7-1 16,-2-7 1-16,-1 1 0 15,-3-6-1-15,1 0 0 16,-3-1 1-16,-1 2-1 15,1-3 0-15,2 1 3 16,-1 3-2-16,4 2 1 16,1 0-1-16,0 3 1 15,0 1-1-15,4 1 1 16,-3 0-2-16,3-2 0 15,-4 0-1-15,1 0 0 16,-1-3 1-16,1 0-1 16,-2-1 0-16,-1-1 0 15,2 0 1-15,-1 1-1 0,5 6 0 16,0-1 0-16,1 2 1 15,0 0-1-15,-2-1 0 16,3 3 1-16,-6-4-1 16,3-3 0-16,-3-2 1 15,-3-2-1-15,2 0 0 16,-1 1 1-16,4 3-1 15,-1-1 0-15,3 3 1 16,0 1-1-16,0 4 0 16,-1-1 0-16,0-2 1 15,-1 2-1-15,0-4 0 16,0 2 0-16,-1-2 0 15,-1 0 0-15,2 0 1 16,-2 0-1-16,3-1 1 0,-2 2-1 16,2-3 2-16,-1 2-2 15,1-2 2-15,-2-1-1 16,-1-1 1-16,0 0-1 15,-1-2-1-15,0 1 1 16,0 1 0-16,-4-3-1 16,4 0 0-16,-3 1 0 15,4 1 0-15,4 0 0 16,-3-3 0-16,-1-2 0 15,3-3 1-15,-1 2-2 16,-1-2 2-16,1-1-2 16,-1-2 2-16,1 2-1 15,-1 2 0-15,0 0 0 16,3 5 0-16,0-2 0 15,-2 3 0-15,4-3 0 0,-4 0 0 16,0-3 0-16,-1-2 0 16,-1-1 1-16,-2-2-1 15,1-1 0-15,-5-4 1 16,1 4-1-16,6-4 0 15,-7 4-1-15,1-4 1 16,1 0 0-16,-1 0 0 16,3-1 0-16,-3 2 0 15,0-3 0-15,1 3 0 16,1 0 0-16,-2 3 0 15,3-3-1-15,1 2 1 16,-1 1 0-16,1-1-1 0,-1 5 2 16,1-2-2-16,1 2 2 15,0 0-2-15,-1 3 2 16,1 0-1-16,-1-2 0 15,-1 1 0-15,-3 1 0 16,5-3 0-16,-4 1 0 16,3-4 0-16,-4 5 0 15,5 0 0-15,0 1 0 16,0 2 0-16,2-1 0 15,-1 2 0-15,-3-3 0 16,2 1 0-16,0-1 0 16,-2-3 0-16,-5 0 1 15,-2-6 0-15,1 3 0 16,-2-3 0-16,2 4 1 15,0-1-1-15,0 4 0 16,3 0-1-16,3 2 1 0,3 2-1 16,0-1 0-16,3 1 0 15,-3-4 0-15,2-2 0 16,1-1-1-16,-3-2 1 15,3 0 0-15,-4-1 0 16,1-1 0-16,0 1 0 16,0 1 0-16,2 2 0 15,-3 1 0-15,3 1 1 16,-1-3-1-16,3-1 0 15,-3 0 1-15,4-3 0 16,-2-1 0-16,0-2-1 16,-1 1 1-16,-2-4-1 15,-1 2 1-15,-1-3-1 0,-2 2 0 16,-2-3 0-16,4 3 0 15,0 0 1-15,-2 3-1 16,2-1 0-16,-3 0 0 16,6 5 0-16,-1-3 0 15,-2 4 0-15,2-5-1 16,1 5 1-16,0-3-1 15,-1 1 1-15,1 0-1 16,0-4 1-16,1 3-1 16,0-1 1-16,-1 0 0 15,-2-3 0-15,1 0 0 16,-2 0 0-16,0 1-1 15,-3-1 1-15,1 1 0 16,-5 3 0-16,0 0 0 0,2 4 0 16,-4 2 0-16,2-2-1 15,4 4 0-15,1-1 0 16,-1 1 1-16,5 0-2 15,2 0 2-15,-3-2-1 16,3 0 0-16,1 1 1 16,-3-3 0-16,3 2 0 15,-2-2 0-15,-2 1 0 16,1-3 0-16,2 4 0 15,-3-2 0-15,0 0 0 16,2-4-1-16,-5 0 1 16,3-3 0-16,-2 0 0 15,3-4 0-15,-2-1 0 16,0 0 1-16,0-2-1 15,-1 6 0-15,2-1 0 0,0 5 1 16,0 6-1-16,0 1 1 16,3 5-1-16,-3 3 0 15,1-2 0-15,-1 1 0 16,4-3 0-16,-3-2 0 15,0-3 0-15,3-1 0 16,0-4 0-16,1-3 0 16,0 4 0-16,1-1 0 15,0 0 0-15,1 3 0 16,-2 1 1-16,2 2 0 15,-4 1 0-15,2 2 0 16,0 0 0-16,0 1 1 16,-1-3-2-16,-1 0 2 15,1-4-2-15,2 3 0 0,-2-7 0 16,2 1 0-16,-1-3 0 15,0 1 0-15,0 1 0 16,1 2 0-16,-2 6 0 16,-3 3 0-16,4 2 0 15,-3 5 0-15,2 2 0 16,-2 1 0-16,4-1 0 15,-2-1 0-15,1 3 0 16,1-6-1-16,-2-1 2 16,5-3-2-16,-2 0 1 15,-1-1 1-15,1 1-1 16,1-1 1-16,1-1 0 15,-5 3 0-15,1-1-1 16,0 2 2-16,1-1-2 0,-2 0 0 16,1 3 0-16,2-1 0 15,-1 0 0-15,0 1 0 16,1-1 0-16,2 2 0 15,-2 0 0-15,3 0 0 16,-1-2 0-16,1 3-1 16,0-1 1-16,3-2-3 15,0 2 0-15,-2-11-6 16,8 12-10-16,-14-25-9 15,11 12-11-15,-13-11-2 16,4 9 1-16,-11-4-1 16</inkml:trace>
  <inkml:trace contextRef="#ctx0" brushRef="#br1" timeOffset="30924.7688">2088 4511 21 0,'-2'12'23'0,"2"-12"-1"16,0 0-7-16,0 0-9 15,-10 5-3-15,10-5-4 16,0 0-2-16,0 0-6 0,0 0-2 15,10-4 0-15,-10 4 0 16,0 0 3-16,12 2 4 16,-12-2 5-16,0 0 4 15,0 0 6-15,0 0 4 16,0 0 2-16,0 0 0 15,0 0-2-15,0 0-6 16,0 0-4-16,-10 12-7 16,10-12-8-16,3 15-4 15,-5-4-2-15,6 10-3 16,-8 2 0-16,8 5 1 15,-5 3 1-15</inkml:trace>
  <inkml:trace contextRef="#ctx0" brushRef="#br1" timeOffset="31339.7925">2059 4777 87 0,'0'0'30'15,"0"0"-1"-15,-7-10 1 16,7 10-24-16,-1 21-6 15,-8-5-9-15,11 19-4 16,-11-9-4-16,11 23-1 16,-13-10-2-16,13 15 0 15,-11-16-1-15,13 9 3 16,-5-7 6-16,6-2 3 15,-3-6 2-15,3 0 0 16,-1-2 2-16,2-2 1 16</inkml:trace>
  <inkml:trace contextRef="#ctx0" brushRef="#br1" timeOffset="33576.9205">2066 5472 114 0,'-4'24'27'16,"-7"-21"0"-16,14 14 0 15,-3-17-21-15,-4 17-3 16,4-17-1-16,6 18-2 15,0-3 0-15,-3 1-4 16,8 10-1-16,-8-5-4 16,10 19-3-16,-13-12-3 15,11 23 1-15,-15-17-2 16,12 19-1-16,-14-13 2 15,8 11 1-15,-6-11 1 16,3 4 5-16,1-5 4 0,3-5 6 16,4 2 2-16,-2-11 3 15,5 5 5-15,-3-13 1 16,8 7 2-16,-13-12 3 15,15 9-3-15,-17-21-3 16,10 31 0-16,-15-21-2 16,8 12-1-16,-7-5-3 15,1 7-2-15,-3-4-2 16,1 2-1-16,2 4-2 15,-2-8-2-15,6 6-4 16,-5-9-3-16,12 13-4 16,-8-13 1-16,9 14-2 15,-9-13 1-15,11 14-1 16,-9-9 2-16,4 11 1 0,-11-2 3 15,5 4 1-15,-2 2 2 16,-2-1 1-16,1 5 1 16,-8-10 17-16,10 19 3 15,-9-18 2-15,10 15 0 16,-14-17 2-16,17 13 0 15,-14-19 1-15,14 11-1 16,-7-12-16-16,7-3-3 16,-4-2 0-16,3-3-1 15,5 3-3-15,-5-2-1 16,10 10-6-16,-12-4-1 15,7 19-4-15,-14-4 0 16,13 23 0-16,-17-10-1 16,13 15 0-16,-14-8 2 15,7 10 1-15,-5-8 4 0,3-2 2 16,2-5 1-16,5-18 20 15,10 10 2-15,-20-19 4 16,18 12-1-16,-16-25 3 16,18 18 0-16,-10-29 1 15,-5 30-1-15,-9-16-18 16,9 1-3-16,3-1-1 15,0 0-2-15,4 8-2 16,-4-6-5-16,9 15-4 16,-10-10-1-16,14 17-4 15,-16-12 1-15,18 19-1 16,-17-11 1-16,15 11 0 15,-12-8 3-15,9 2 4 0,-5-1 2 16,4 2 1-16,0-1 1 16,0 2 2-16,4 1 1 15,-11-8 20-15,12 19 1 16,-16-17 3-16,11 16-1 15,-14-18 0-15,9 15 1 16,-11-19 0-16,10 8-1 16,-7-8-18-16,4-5-2 15,2 0-2-15,0-2-2 16,7 5-3-16,-7-8-3 15,9 13-3-15,-9-8-1 16,10 15 0-16,-12-12-1 16,11 17 0-16,-9-8-1 15,5 8 5-15,-4-4 2 0,5 4 1 16,-3-3 2-16,3 7 2 15,0-4 0-15,-6-6 19 16,12 11 3-16,-18-11 1 16,14 13 1-16,-16-21 0 15,12 15 0-15,-15-21 1 16,13 17-1-16,-8-19-17 15,3 0-2-15,3-3-1 16,0-5-2-16,1 6-3 16,-1-8-6-16,11 14-3 15,-11-10-1-15,9 18-2 16,-12-10 1-16,13 16-2 15,-15-7 1-15,10 13 3 16,-5-5 5-16,0 7 2 0,0-4 2 16,2 4 0-16,0-3 2 15,4-11 16-15,2 15 4 16,-12-18 1-16,14 11 0 15,-16-19 1-15,16 13 0 16,-16-18-1-16,13 12 2 16,-12-11-17-16,5-1-3 15,2-2-2-15,1-2 0 16,1 5-2-16,-4-6-6 15,5 11 1-15,-5-7-5 16,7 12 1-16,-13-3-2 16,14 10 1-16,-14-6-2 15,9 9 2-15,-6-8 3 0,6 6 3 16,-3-11 1-16,7 7 1 15,-4-5 2-15,2-8 19 16,12 17 3-16,-18-11 1 16,13 13 1-16,-17-15 0 15,12 15 0-15,-15-16 0 16,11 14 0-16,-10-9-21 15,0-8-3-15,6 1-6 16,-5-11-2-16,12 13-2 16,-6-24-3-16,3 34 1 15,-3-34-2-15,2 33 0 16,-8-14 2-16,12 10 5 15,-10-2 1-15,7 6 2 16,-3 1 2-16,7 5 1 0,-6 5 1 16,3 2 2-1,1 2 0-15,0 1 1 0,-1 1 1 16,-5-6 14-16,7 6 1 15,-11-10-2-15,5 3 0 16,-7-9-1-16,7 2 1 16,-7-10-2-16,7 3 1 15,-2-3-15-15,-2-6-3 16,5 4 0-16,-2-2 0 15,5 5-2-15,-6-4-1 16,6 7 0-16,-7-7 0 16,6 10-1-16,-5-6 2 15,4 5 2-15,-5-3 0 16,3 2 1-16,-5 0 1 0,4 0 1 15,-2 0 1 1,0 1 0-16,3 2 1 0,-9-6 19 16,15 16 2-16,-15-14-1 15,13 13 1-15,-14-15-1 16,15 16 1-16,-17-18-1 15,17 11 0-15,-10-8-19 16,0-7-3-16,4 0-2 16,-5-7-3-16,10 6-3 15,-4-21-1-15,-9 32-2 16,-2-18 0-16,10 17-3 15,-12-9 2-15,11 22 2 16,-9-3 3-16,7 12 2 16,-2 1 1-16,3 8 1 15,1 0 2-15,0-7 17 0,10 17 4 16,-17-19 3-16,14 16 0 15,-18-23-1-15,15 13-1 16,-18-18 2-16,16 12-3 16,-12-8-16-16,3-5-7 15,10-1-4-15,-5-13-2 16,14 10-2-16,-9-14 0 15,14 11-1-15,-14-18-2 16,14 13 2-16,-12-12 1 16,10 8 4-16,-8-4 1 15,5 5 1-15,-5 0 2 16,4-1 0-16,-3 5 1 15</inkml:trace>
  <inkml:trace contextRef="#ctx0" brushRef="#br1" timeOffset="34327.9634">2269 14617 13 0,'0'26'16'0,"12"12"1"0,-17-16 2 16,12 11-1-16,-12-17 2 15,13 10 0-15,-8-26-1 16,-4 20-17-16,4-20-1 15,0 0-2-15,-5 13 1 16,5-13-2-16,-3 15 0 16,3-3-1-16,0 7 0 15,-2 1 0-15,4 11-2 16,-2-2 1-16,4 9-1 15,-4-1 1-15,8 4 0 16,-6-3 1-16,4 5 1 16,-1-5 1-16,1 2 2 15,-1 1-1-15,-2-7 3 16,4 4 1-16,-6-7 0 0,4 6 0 15,-5-5 1-15,6 2-2 16,-5-6 0-16,2 3 0 16,1-3-1-16,-1-1-1 15,-1-3-1-15,2 1 0 16,-1-1 0-16,-1-3 1 15,-2-2-1-15,0 2 0 16,-5-4-1-16,3-1 0 16,0 3-3-16,-3-6-1 15,8 7-2-15,-8-9-1 16,11 11-2-16,-7-12 0 15,10 12-2-15,-9-12 3 16,12 10 3-16,-6-2 9 16,-6-4 3-16,6 7 1 15,-13-8 3-15,7 11 1 0,-12-9 0 16,9 14 1-16,-11-7-3 15,7 5-6-15,-3-4-2 16,5 2-2-16,0-1 2 16,3-1-3-16,-2 0 1 15,0-6-4-15,1 4-1 16,-6-7-4-16,9 13 1 15,-14-9-1-15,6 15-2 16,-13-10 0-16,10 21 1 16,-11-10 2-16,10 14 1 15,-7-2 4-15,10 1 9 16,9 12 6-16,-9-9 3 15,12 15 1-15,-7-24 1 16,13 14 0-16,-12-26 0 0,16 10 0 16,-17-18-9-16,8-3-6 15,-4-18-1-15,0 0-3 16,14-10-5-16,-15-13-4 15,7 8-2-15,-16-17-3 16,10 16-3-16,-22-26 1 16,12 19-1-16,-19-31 1 15,7 13 3-15</inkml:trace>
  <inkml:trace contextRef="#ctx0" brushRef="#br1" timeOffset="37036.1183">4819 10632 77 0,'0'0'32'0,"-8"24"-1"16,-3-17-5-16,11 10-14 16,-11-3-7-16,6 4-6 15,3 7-7-15,-12-8-4 0,14 17-4 16,-17-12-3-16,20 17-1 15,-18-14-2-15,17 11 1 16,-9-10 4-16,12 3 3 16,-3-5 2-16,7 1 4 15,3-3 1-15,2-2 2 16</inkml:trace>
  <inkml:trace contextRef="#ctx0" brushRef="#br1" timeOffset="38102.1793">4852 11219 82 0,'0'0'22'16,"-8"30"-2"-16,-3-22 0 15,9 9-14-15,-6-3-3 0,8 2-1 16,-2-3-2-16,2-3-1 16,2 10-4-16,-2-20-2 15,5 31-3-15,-11-18-1 16,11 13-2-16,-13-8-1 15,11 12-1-15,-10-6 1 16,7 9 2-16,-2-3 3 16,1 3 1-16,3-2 1 15,3-3 2-15,-1-1 1 16,6-4 1-16,0-3 3 15,2-5 0-15,-3-3 1 16,1-4 1-16,-10-8 3 16,18 15 2-16,-13-3 3 15,-5-12 3-15,7 24 1 0,-11-12 3 16,6 10-1-16,-9-10 0 15,12 10-1-15,-11-10-3 16,12 5-3-16,-6-17-4 16,4 22-1-16,1-8-7 15,-5-14-3-15,12 32-4 16,-12-17-1-16,8 20-3 15,-14-10-1-15,11 19 0 16,-14-11-2-16,9 12 4 16,-7-9 2-16,3 4 2 15,-1-4 2-15,2-6 1 16,3-3 2-16,1-7 0 15,2 1 9-15,-3-8 6 16,8 6 1-16,-8-19 2 16,9 28 0-16,-9-28 4 0,3 29-1 15,-9-18 0-15,7 11-8 16,-6-4-4-16,3 4 0 15,-3-4-2-15,4 4-1 16,-3 0-1-16,2 1-2 16,2 5-1-16,-4-3-4 15,8 13-3-15,-11-8 0 16,10 15-3-16,-12-10 0 15,10 14-2-15,-14-11 0 16,11 11 2-16,-8-9 0 16,4 1 4-16,-1-2 1 15,5-8 9-15,7 8 10 16,-12-17 4-16,14 11 1 15,-16-21 2-15,17 12 1 0,-8-24 1 16,3 22-1-16,-3-22-6 16,-9 11-11-16,9-11-1 15,3 11-2-15,-3-11-1 16,2 18-3-16,4 2-6 15,-11-4-1-15,12 19-3 16,-17-9-1-16,14 23-2 16,-15-14 0-16,13 21-1 15,-13-10 3-15,9 9 1 16,-6-6 5-16,5 2 0 15,0-2 1-15,3-3 2 16,2-2 1-16,-7-8 18 16,14 6 1-16,-12-15 4 0,12 10-1 15,-14-19 2-15,14 13 0 16,-14-17 0-16,10 10 0 15,-10-9-16-15,5 3-2 16,-4-2-2-16,3 0-2 16,2 8-5-16,-11-4-2 15,10 13-2-15,-10-9-1 16,8 18-1-16,-14-10-3 15,12 14 0-15,-11-4 3 16,10 6 2-16,-6-4 2 16,9 3 1-16</inkml:trace>
  <inkml:trace contextRef="#ctx0" brushRef="#br1" timeOffset="38287.1899">4790 14854 87 0,'-5'20'20'16,"17"20"1"0,-18-21-1-16,13 12-16 0,-7 3-6 15,0-4 0-15,6 6-3 16,-5-5-2-16,9 10-3 15,-10-13-2-15,13 15-2 16,-14-16 0-16,12 12-2 16,-14-13-1-16,11 8 3 15,-13-9 0-15,10 6 5 16,-9-2-1-16</inkml:trace>
  <inkml:trace contextRef="#ctx0" brushRef="#br1" timeOffset="38738.2157">4839 15667 88 0,'6'40'22'0,"-20"-25"1"0,19 16-1 16,-21-15-17-16,11-2-4 15,3-1-1-15,1 0-2 16,6 8-4-16,-6-1-3 16,13 18-3-16,-14-11-3 15,19 23-1-15,-21-14 0 16,20 18-2-16,-19-13 1 15,13 12 3-15,-14-13 1 16,8 6 5-16,-2-2 13 16,-7-12 7-16,12 16 1 15,-14-16 2-15,14 16 1 16,-14-17 3-16,14 17 0 15,-16-21 0-15,16 9-12 16,-11-12-5-16,4-2-3 16,4-4-3-16,-4-18-5 0,1 15-2 15,-1-15-2-15,0 0-2 16,-21-22-2-16,21 22 1 15,-11-14 0-15,11 14 4 16,0 0 3-16,0 0 20 16,8 33 5-16,-18-15 2 15,17 26 3-15,-22-20-1 16,21 17 2-16,-22-29-3 15,12 5-6-15,-6-12-25 16,-11-30-7-16,21 6-6 16,-21-40-3-16,20 13-1 15,-23-29-2-15</inkml:trace>
  <inkml:trace contextRef="#ctx0" brushRef="#br1" timeOffset="41122.352">2425 16533 12 0,'0'0'31'0,"0"0"-1"0,-18-21 3 15,18 21-17-15,0 0-6 16,0 0-2-16,-14-14-2 15,14 14-2-15,0 0 0 16,0 0-1-16,0 0-1 16,0 0 1-16,-10-5 0 15,10 5-1-15,4-17 1 16,2 4-1-16,2-6 0 15,2-1-1-15,3-2 0 16,2-3 0-16,-1 2-1 16,2 2 0-16,2 2 0 15,-2 2 0-15,1 5 0 16,1-3 1-16,-1-4-1 15,2 3 1-15,1-5 0 0,4-4 0 16,0-1 0-16,0-1 0 16,3-2 0-16,-3 1-1 15,3 8 1-15,-4-2-1 16,0 5 1-16,0 6-1 15,-4 3 0-15,3 1 0 16,-3 1 0-16,-2 1-1 16,1 1 1-16,0 1 0 15,0-2 0-15,0 3 0 16,0-1 0-16,2 1 0 15,-2 2 0-15,3 1 0 16,-2 2 1-16,4 0-1 16,-3 2 0-16,-1-1 0 15,0 0 0-15,1 0 1 16,-1 2-1-16,2 0 0 0,-2 0 0 15,0-1 0-15,-2 2 0 16,1 1 1-16,1 1-1 16,-2 0 0-16,-3 0 0 15,1 1 1-15,1-2-1 16,0-1 0-16,2 0 0 15,-2-2 1-15,3-2-1 16,3-3 0-16,-4 0 0 16,2-3 0-16,-2-2 0 15,-3-3 1-15,3 0-1 16,-4-3 0-16,-2-3 0 15,1-4 0-15,-2-3 0 16,3-5 0-16,-1-6 0 16,-2-3 0-16,3-2 0 0,-2-1 0 15,1 1 0-15,-1 5-1 16,-2 3 1-16,-2 7 0 15,-2 5 0-15,0 6 0 16,-6 11 0-16,8-11 0 16,-8 11 0-16,0 0-1 15,14-2 1-15,-14 2 0 16,14 1 0-16,-14-1 0 15,11 2 0-15,-11-2 0 16,12 8 0-16,-12-8 0 16,0 0 1-16,7 14-1 15,-7-14 0-15,3 13 0 16,-3-13 0-16,3 10 0 0,-3-10 0 15,2 12 0-15,-2-12 0 16,5 18 0-16,-5-5 0 16,0 4 0-16,0 3 0 15,-1 2 0-15,-1 2 0 16,0 1 0-16,0 2 0 15,2 1 0-15,1-2 1 16,-1-3-1-16,5-1 0 16,5-2 0-16,-1-4 0 15,5-1 0-15,-1 0 0 16,3-4 0-16,-1 0 0 15,3 5 0-15,-3-5 0 16,0 2 0-16,0-1 0 16,0-1 0-16,0-5 0 0,3 3 0 15,2-7 0-15,2 0 0 16,1-2 1-16,0 0-1 15,3-2-1-15,-1 2 2 16,-3 0-1-16,2 0 0 16,-1 0-1-16,-2-1 2 15,-1-2-1-15,0-1 0 16,1-1 0-16,2-5 0 15,-4 7 0-15,3-5 0 16,-1 4 0-16,-3 3 0 16,-1 5 0-16,1-2 0 15,-1 3 0-15,-1 3 0 16,1-4 0-16,-3 6 0 15,1-5-1-15,-2 0 1 0,1-2 0 16,1 2 0-16,2 0 0 16,-1-2 1-16,-2 5-1 15,-3-1 0-15,2 3 1 16,-4-3-2-16,4 6 1 15,-13-13-1-15,21 20 1 16,-12-11-2-16,5 0 3 16,0-1-2-16,0-1 2 15,1-3-1-15,0 1 1 16,2-1-1-16,-1 0 1 15,0 1-1-15,-1 0 0 16,-4 1 0-16,0 3 0 16,-2 4 0-16,0 2 0 15,-4 7 1-15,0 1-1 16,-3 9 0-16,0-3-1 0,-1 3 1 15,-1-2-1-15,0-6 0 16,2-2-4-16,-2-22-4 16,0 16-3-16,-11-37-3 15,17 11-4-15,-25-36-3 16,19 16-4-16,-24-40 0 15,17 13 0-15,-20-27 2 16</inkml:trace>
  <inkml:trace contextRef="#ctx0" brushRef="#br1" timeOffset="41708.3856">3197 14417 72 0,'7'-14'36'0,"-4"25"1"15,-15 2-2-15,1 16-30 16,-2 4-2-16,2 5-2 16,-1 4-2-16,5-1-3 15,3-4-1-15,1-15-4 16,18-2-4-16,-3-25-2 0,22 3-2 15,-11-32-1-15,25 9-1 16,-13-29-1-16,18 10 1 16,-16-16 3-16,10 9 1 15,-8-1 5-15</inkml:trace>
  <inkml:trace contextRef="#ctx0" brushRef="#br1" timeOffset="41888.3959">3577 14313 98 0,'-23'34'26'16,"3"32"-1"-16,-23-6 1 15,1 20-24-15,-6 3-1 16,-2 2-1-16,1 2-1 15,-1-9-3-15,12-1-5 0,2-20-4 16,19-2-1-16,-2-33-3 16,31 5-2-16,-12-27-2 15,31-5-1-15,-11-24 1 16,18 5 2-16,-5-15 4 15</inkml:trace>
  <inkml:trace contextRef="#ctx0" brushRef="#br1" timeOffset="42233.4156">3478 14855 85 0,'5'10'27'16,"-18"-20"2"-16,13 10 0 16,0 0-23-16,7-13-2 15,0 2 0-15,6-1-1 16,-3 3 0-16,3 4-1 0,-13 5-1 15,16 5 1-15,-12 6-2 16,-4 10 1-16,-8 5 0 16,-3 5-1-16,-3 2 1 15,-1 7-1-15,-4 2 1 16,0 2-1-16,2-6 1 15,2-2-1-15,5-5 2 16,8-4-2-16,8-7 1 16,4-11-1-16,12-5 0 15,3-10-2-15,10 1-5 16,-3-17-4-16,12 11-7 15,-15-21-5-15,17 17-7 16,-19-22-4-16,13 18-1 16,-17-13-1-16</inkml:trace>
  <inkml:trace contextRef="#ctx0" brushRef="#br1" timeOffset="42774.4465">4148 14489 73 0,'0'0'38'16,"0"0"0"-16,0 0-11 0,5 23-20 15,-10-3-2-15,5 15-1 16,-5 0-2-16,2 10-1 15,-3 3-2-15,0 2 1 16,-2 4-2-16,3-3 0 16,0 1 1-16,1-10-4 15,8 1-3-15,-4-21-4 16,17 8-6-16,-17-30-4 15,28 6-4-15,-17-28-4 16,16 7 1-16,-12-22 0 16</inkml:trace>
  <inkml:trace contextRef="#ctx0" brushRef="#br1" timeOffset="42977.4582">4300 14788 61 0,'0'0'33'0,"0"24"-1"0,-13-9 2 16,13 21-22-16,-8-5-7 15,7 9-1-15,0-3-2 16,3 1 0-16,2-6-2 15,2-9-1-15,8-13-2 16,-1-18-4-16,10-1-6 16,-9-32-4-16,13 10-4 15,-17-27-3-15,18 8-4 16,-24-21 1-16,10 17 2 15</inkml:trace>
  <inkml:trace contextRef="#ctx0" brushRef="#br1" timeOffset="43120.4663">4384 14440 88 0,'0'0'26'0,"-4"15"-4"0,9-3-2 15,4 3-32-15,-9-15-5 16,42 6-3-16,-23-13-4 16,28 19 1-16,-13-19 0 15,17 11 3-15,-8-7 3 16</inkml:trace>
  <inkml:trace contextRef="#ctx0" brushRef="#br1" timeOffset="43390.4818">4896 14300 82 0,'-21'-36'31'0,"8"18"0"16,-16-6 2-16,10 16-26 16,-12 5 0-16,5 16-3 0,2 14 0 15,2 16 0-15,1 12-2 16,7 13 1-16,1 5-3 15,5 7 0-15,9 2-1 16,4-4 0-16,2-5-2 16,2-10-1-16,8-7-2 15,-8-18-5-15,15-1-4 16,-24-37-4-16,30 19-7 15,-29-37-3-15,17 5-3 16,-25-25 1-16</inkml:trace>
  <inkml:trace contextRef="#ctx0" brushRef="#br1" timeOffset="43578.4925">4630 14718 85 0,'-5'12'36'0,"-12"-9"1"0,23 13 1 16,-6-16-34-16,10 8-1 15,11-8-1-15,8-2-2 16,4-3-1-16,5-1-3 15,9 3-6-15,-12-12-4 16,17 17-9-16,-24-18-6 16,15 17-5-16,-20-14-3 15,10 12 0-15</inkml:trace>
  <inkml:trace contextRef="#ctx0" brushRef="#br1" timeOffset="43946.5136">5012 14764 61 0,'-14'10'40'15,"17"9"-2"-15,-3-19 1 16,18 1-32-16,1-6-3 16,7-6-1-16,5-7 1 15,4-6-1-15,-2-4 0 16,-6 1 0-16,-2-1-1 15,-11 3 0-15,-5 6-1 16,-11 3 1-16,2 16-2 16,-27-8 1-16,2 16-2 15,-6 11 1-15,-6 5-1 16,-2 6 1-16,2 7-1 15,0 5 1-15,9 2-1 16,11 2 1-16,12-4 1 16,14-3-2-16,16-11 2 0,9-9-2 15,17-11-1-15,6-13-7 16,16-4-3-16,-7-24-7 15,14 9-6-15,-27-29-11 16,13 5-4-16,-17-8-1 16</inkml:trace>
  <inkml:trace contextRef="#ctx0" brushRef="#br2" timeOffset="56431.2277">3685 8893 7 0,'4'25'13'0,"-3"-5"-1"16,4 2 0-16,0-4-4 15,-1 0-2-15,1 0-1 16,0 1-3-16,-2 0 0 16,-2 2-2-16,0 2 1 0,3 1 0 15,-5-1 0-15,-2-1 1 16,2 0 1-16,0-2 0 15,1 2 2-15,-3-4 0 16,3 3 1-16,-2-4-1 16,4 3 1-16,-2-3-1 15,0 0-1-15,2 1 0 16,-1-1-1-16,-2-2-2 15,-1-4-3-15,2-11-17 16,4 20-5-16,-4-20 0 16,0 0 0-16</inkml:trace>
  <inkml:trace contextRef="#ctx0" brushRef="#br2" timeOffset="58107.3235">3739 8596 37 0,'0'0'25'0,"1"-11"3"16,-1 11-2-16,0 0-18 15,0 0-3-15,0 0 1 16,0 0-1-16,0 0-1 16,0 0 0-16,2 22-1 15,-4 1 0-15,1 11 0 0,-5 1-1 16,3 9 0-16,-7 1 0 15,6 4 0-15,-2-2-1 16,3-1 0-16,-4-2 2 16,5-2-2-16,1 2 0 15,2-1 0-15,1-2-1 16,-2 3 0-16,4 2 0 15,-1 2 0-15,-1-3 0 16,-2 1 0-16,0 0 0 16,0 0 0-16,-5-3 0 15,2 1 0-15,-3-4 0 16,1 3 1-16,-3-3-1 15,1-1 0-15,-1 3 0 16,4 0 1-16,-2 2-1 16,-1 0 1-16,4 2-2 0,-3-1 0 15,0 2 0-15,3-5 0 16,-1-2 0-16,-1-1 0 15,2-2-2-15,-2-1 3 16,0-3-2-16,5 2 4 16,-4 0-2-16,3 2 0 15,-2-1 0-15,1 3 1 16,2-3-1-16,-1 2 0 15,0-2 0-15,2 2 0 16,-1-3 0-16,1-3 2 16,0-1-2-16,1 0 0 15,1-2 0-15,-1-2-2 0,-3 3 1 16,1-3-2-1,-1 0 3-15,1 4-3 0,-1-1 2 16,-2 2-1-16,2 3 2 16,1 3-2-16,-2-5 2 15,3 4 1-15,0 0-1 16,-1-1 1-16,2 0-2 15,0-3 2-15,-1-1-1 16,0 2 1-16,-1-2-1 16,-1 2 1-16,2-2-1 15,-1 1 0-15,-1 0 0 16,2 0 1-16,0 4-1 15,1 0-2-15,0-1 3 16,3 2-2-16,-1 1 1 16,0 1-1-16,2 2 1 15,1 2-1-15,-1-2 1 0,-3 1 0 16,2 1 0-16,-1 0 1 15,-2-2-1-15,0 2 0 16,1-1 0-16,-1 1 1 16,-1-3-2-16,3 3 1 15,-2 0 0-15,1 1-1 16,2 0 1-16,0 1 0 15,0 2-1-15,0 1 1 16,0 0 0-16,-1 2 0 16,2-4 0-16,-2 1 1 15,0-1-1-15,-3-1 0 16,0-2 0-16,-2-2 0 15,1 1 0-15,3-1-1 0,-6 4 0 16,2 2 0-16,1 1 0 16,0 2 0-16,0 8 0 15,1-2 0-15,-1 3 1 16,1 0 1-16,1-1-1 15,-2-2 0-15,1 1 0 16,0-3 1-16,0 2-2 16,-1-2 0-16,2 3 0 15,0 2-1-15,0 3 1 16,0 5 0-16,3 0 0 15,2 3 0-15,0-3 1 16,-3-2 1-16,1-2-1 16,-2-5 0-16,-1-4-1 15,0-2-1-15,-4-5 0 0,-1 1 0 16,1 1 0-16,0 0 0 15,-1 6 1-15,3 4-1 16,0 1 2-16,3 3 1 16,-1 0-1-16,1-1 1 15,3-2-1-15,-1-1 1 16,0-2-1-16,-1-4-1 15,2-4 1-15,-3-1-2 16,2 0 3-16,0 0-3 16,-4 1 2-16,1 3-1 15,1-2 2-15,-3 0 0 16,0 1-1-16,0-1 1 15,4 1 0-15,-4-2 0 16,5 1-1-16,-1 1-1 16,5-3 2-16,-5-1-1 0,4 0 1 15,-1-2-2-15,-1-1 2 16,2 1-2-16,-2-9 2 15,1 1-1-15,-5-4 1 16,0-4-1-16,3-3 0 16,-5-4 0-16,2-4-1 15,-4-7-1-15,2 0 0 16,0-12-1-16,5 23 0 15,-5-12-1-15,7 9 1 16,-5-4 0-16,6 3 0 16,-3 1 1-16,-1-4-5 15,-4-16-7-15,0 0-8 16,-9-15-4-16,1-10-2 15</inkml:trace>
  <inkml:trace contextRef="#ctx0" brushRef="#br2" timeOffset="61367.51">6731 12517 4 0,'0'0'15'16,"6"12"0"-16,-6-12-3 16,0 0-2-16,0 0-1 15,0 0 0-15,0 0-2 16,0 0-1-16,-6-12-1 0,6 12-1 15,0 0 0-15,0-11-1 16,0 11 1-16,0 0 0 16,0 0-1-16,-3 11 1 15,3-11 0-15,-1 11-1 16,1-11 0-16,0 0-1 15,-4 14 1-15,4-14-1 16,-1 16 0-16,1-5 0 16,0 7-1-16,-2 1 0 15,2 9 0-15,-2 2 0 16,-1-1 0-16,1 5 0 15,-2 0 0-15,4-1-1 16,0-1 1-16,-1-2 0 16,1-3 0-16,0-1 0 0,5 2 0 15,-3-4-1-15,0 3 1 16,-2-3-1-16,5 5 1 15,-5 0-1-15,0 1-1 16,0 0 1-16,-1 2-1 16,0-2 2-16,-3 3-2 15,3-3 2-15,2 3-1 16,-2-3 1-16,2 4 0 15,-1-1-1-15,5 5 1 16,-1-1 0-16,1 1 0 16,0 2-1-16,-3 1 1 15,1-2-1-15,0 1 1 16,-3 1-1-16,-1 0 0 0,1 0 0 15,0 3-1-15,0-1 1 16,3 2-1-16,-3 1 1 16,1 2-1-16,-2 3 0 15,3 0 1-15,0 1 0 16,0 0 1-16,-3 2-1 15,2-4 0-15,-1 2 0 16,-2-1 1-16,2-2-2 16,0-2 1-16,2 0-1 15,0 0 0-15,-1-2 0 16,4 0 0-16,-2 0 0 15,2 1 0-15,2-1 1 16,-2 2 0-16,-1-3 0 16,1 0 1-16,-2 1-1 0,-1 0 1 15,0-1-1-15,-1-2 1 16,-1 0-1-16,0 0 1 15,0-1-1-15,0 1-2 16,0-2 3-16,0 2-3 16,-2-2 3-16,4 3-3 15,-2-1 3-15,2 3-3 16,1-1 2-16,1-2 1 15,0 0-1-15,-1 2 1 16,2-2-1-16,-3-3 1 16,2 0-1-16,-4-3 1 15,3-2 0-15,-2 1-1 16,2 4 1-16,-2 0-1 15,-1-2 1-15,0 4-1 0,0-2 1 16,2 1-1-16,-2-1 2 16,2 0-2-16,0-7 2 15,0 1-1-15,1-2 0 16,-1 11 0-1,3-2-7 1,-2 2 0-16,-1 2 1 16,1 1 0-16,1 3-1 15,-3-5 0-15,1-1 0 16,-3-13 2-16,1-6 4 15,-2-10-1-15,2-13-2 16,-9-17-16 0,9-4-9-1,-10-20 1-15,8 6-1 16</inkml:trace>
  <inkml:trace contextRef="#ctx0" brushRef="#br2" timeOffset="63160.6126">6699 12240 81 0,'0'0'34'0,"-1"-11"-1"15,-6-4-14-15,0-2-23 16,7 2-5-16,-5-20-11 16,11 10-5-16,-7-12-4 15,11 7 0-15,-6-7-1 16</inkml:trace>
  <inkml:trace contextRef="#ctx0" brushRef="#br2" timeOffset="64387.6827">7942 9872 101 0,'0'32'26'0,"-13"-10"-16"16,-6 0-8-16,-11-6-40 16,8-5-2-16</inkml:trace>
  <inkml:trace contextRef="#ctx0" brushRef="#br2" timeOffset="64970.7161">6708 11723 63 0,'6'-17'35'15,"-3"6"-3"-15,-3-5 1 16,3 1-29-16,-3-6-10 16,-7-14-12-16,9 3-7 15,-4-13-3-15,4 3-4 16,-6-4 1-16</inkml:trace>
  <inkml:trace contextRef="#ctx0" brushRef="#br2" timeOffset="65130.7252">6840 11116 62 0,'0'0'28'0,"-9"-19"-15"15,8 7-8-15,-4-6-34 16,3-3-1-16,-2-4-2 15</inkml:trace>
  <inkml:trace contextRef="#ctx0" brushRef="#br2" timeOffset="65303.7351">6845 10570 68 0,'-5'-20'25'0,"6"5"-15"16,-4-15-6-16,-2-2-34 15,-1-8-1-15</inkml:trace>
  <inkml:trace contextRef="#ctx0" brushRef="#br2" timeOffset="65483.7454">6798 9939 79 0,'0'0'32'0,"-10"-24"-5"15,12 4-12-15,-9-20-40 16,12-1-4-16,-6-13-3 16,2-3 2-16</inkml:trace>
  <inkml:trace contextRef="#ctx0" brushRef="#br2" timeOffset="65672.7562">6681 9246 77 0,'0'0'35'15,"-5"-27"-3"-15,3 3 1 16,5-8-32-16,-2-8-4 16,6 1-10-16,-7-11-8 0,8 9-5 15,-12-5-2-15,8 12-3 16,-8-6 1-16</inkml:trace>
  <inkml:trace contextRef="#ctx0" brushRef="#br2" timeOffset="65844.7661">6703 8674 65 0,'4'-13'31'0,"-4"13"-1"16,-4-15 0-16,0 1-26 16,4-1-4-16,0 4-10 15,-10-9-6-15,14 9-4 16,-10-10-2-16,11 10-5 15,-8-9 2-15,9 6 0 16</inkml:trace>
  <inkml:trace contextRef="#ctx0" brushRef="#br2" timeOffset="65955.7724">6733 8473 33 0,'-4'23'8'0,"4"-23"-3"15,-15 12-1-15,4-11-21 16,1-8-4-16</inkml:trace>
  <inkml:trace contextRef="#ctx0" brushRef="#br2" timeOffset="68294.9062">3886 8397 37 0,'0'0'26'0,"0"0"0"16,0 0-7-16,-15-2-3 15,15 2-5-15,0 0-1 0,0 0-2 16,0 0-1-16,-5 10-1 16,5-10 0-16,0 0-2 15,0 0-1-15,0 0 0 16,0 0-1-16,-2-10 1 15,7-3-1-15,2-4-1 16,2-5 0-16,7 0 0 16,0-3 0-16,3-1 0 15,1 0 0-15,4-1-1 16,-3 1 1-16,5 2-1 15,0-1 1-15,-1 0 0 16,1-2 0-16,-2 3-1 16,2 1 1-16,-2 2 0 15,0 0 0-15,1 2 0 0,-3 1 0 16,0 4 0-16,-1-6-1 15,1 1 2-15,0 2-1 16,-3-2 0-16,0 0 0 16,1 2 0-16,-1 2-1 15,-4 0 2-15,1 7-2 16,-3 1 1-16,-1 4-1 15,1 2 1-15,-1 2-1 16,1-1 1-16,0 1-1 16,1 0 1-16,-2-1-1 15,5-1 0-15,2-3 0 16,0-4 1-16,2 0-1 15,2-1 0-15,1 2 0 16,-1-1 0-16,1 1 0 0,0 1 0 16,0 3 0-16,-1 4 1 15,-1-1-1-15,-2 2 0 16,3 2 0-16,-4-1 0 15,-1-2 0-15,2 2 0 16,-5 0 0-16,4 2 0 16,-2-1 0-16,-2 3 0 15,-1 3 0-15,0-1 0 16,-3 0 0-16,2 3 0 15,-2-3-1-15,2-2 1 16,0 0 0-16,1-2 0 16,-2-2 0-16,0-1 0 15,1-2 0-15,0-1-1 16,0-2 1-16,1 0 1 15,-1-2-1-15,3 0 0 0,0 0 0 16,0-1 0-16,-2 2 0 16,4-3 0-16,-3 1 0 15,2-2 0-15,-6 0 0 16,4-5 0-16,-2 0 0 15,1-3 0-15,-4-3 0 16,0-2 0-16,4-1 1 16,-5 0-1-16,0-2 0 15,4 3 0-15,-6 3 1 16,2 2-1-16,0 3 0 15,-9 13 0-15,11-14 0 16,-11 14 0-16,0 0 0 0,12-2 0 16,-12 2 0-16,0 0-1 15,14 2 1-15,-14-2 0 16,0 0 1-16,13 4-1 15,-13-4 0-15,0 0 0 16,0 0 0-16,11 10 0 16,-11-10 0-16,-4 16 0 15,4-16 0-15,0 21 0 16,-1-11 0-16,1 3 0 15,0-2 0-15,1 3 0 16,1 1 0-16,1-3 0 16,1 4-1-16,1-3 2 15,0 2-1-15,-1 0 0 16,3-5-1-16,0 1 1 15,-7-11 0-15,16 15 0 0,-16-15 0 16,20 12 0-16,-8-9 0 16,3 0 0-16,1-1 0 15,-1 0 0-15,4 1 0 16,-2 0 0-16,1-1-1 15,-1 1 1-15,0-1 0 16,-2 0 0-16,0 1 0 16,1-1 0-16,-1-2 0 15,3 0-1-15,-1-1 1 16,1 0 0-16,2 1-1 15,-2 0 0-15,1 1 1 16,2-2-1-16,2 0 1 16,-5-2 0-16,3 0-1 15,-3-4 1-15,1 1 0 0,3 3 0 16,-4-2 0-16,2 3 0 15,-1 2 0-15,-2 2 0 16,3 4 0-16,0 2 0 16,-1 2 0-16,1-1-1 15,-2 3 1-15,5-2-1 16,-3 0 1-16,3 3-1 15,0-3 1-15,-2 0-1 16,5 3 1-16,-5-3-1 16,2 2 1-16,-5 1 0 15,-1 4 0-15,0-4-1 16,-3 4 1-16,-1-1 0 15,-2 0 0-15,-2 2 0 16,2-3 1-16,-2 3-1 0,2-2 0 16,-1 1 0-16,2-2 0 15,0 0 1-15,2-1-1 16,-1-1 0-16,-1 2 0 15,1 1 1-15,0 0-1 16,-2 2 0-16,-1 2 0 16,-2 5 1-16,-1 4-1 15,-5 1 0-15,1 3 0 16,-2-3 0-16,1 0 0 15,-4-5 0-15,4-1-3 16,-2-24-8-16,5 16-7 16,-13-30-5-16,8 14-1 15,-1-36-4-15,3 13-3 16,-11-20-1-16,12 7 2 0</inkml:trace>
  <inkml:trace contextRef="#ctx0" brushRef="#br2" timeOffset="69497.975">5168 6439 73 0,'0'0'36'15,"0"0"-2"-15,-11 13 2 16,-1-2-27-16,7 11-3 0,-7 3-1 16,5 7-2-16,-1 0 0 15,2 4-3-15,3-2-2 16,1-6-4-16,15 4-12 15,-8-18-10-15,15 0-4 16,-5-17 0-16,12-4-3 16</inkml:trace>
  <inkml:trace contextRef="#ctx0" brushRef="#br2" timeOffset="69711.9873">5485 6356 70 0,'-1'17'30'0,"-12"12"-1"16,-7 13 0-16,-8 13-27 15,-4 10 0-15,-2 4-2 0,1 7 0 16,0-3-3-16,2-9-5 16,15-4-7-16,-2-19-2 15,17-7-3-15,1-22-3 16,16-5 0-16,3-21-1 15,11-6 2-15</inkml:trace>
  <inkml:trace contextRef="#ctx0" brushRef="#br2" timeOffset="70096.0092">5584 6748 107 0,'-5'11'32'16,"-9"-11"1"-16,14 0-1 15,-10 0-28-15,10 0-1 0,0 0-1 16,8-12 1-16,-8 12-1 15,16-7 0-15,-16 7-1 16,17 6 1-16,-17-6-1 16,7 14 0-16,-7 1 0 15,-6 3-1-15,-1 5 1 16,-1 0-1-16,-5 2 1 15,1 5 0-15,-1-2-1 16,4-1 0-16,-2-1 1 16,4-4-1-16,5-2 1 15,5-4-1-15,-3-16 0 16,26 10 0-16,-5-14-1 15,4-7 0-15,5-6 0 0,3-5-3 16,7 3-6 0,-12-17-9-16,13 17-6 0,-16-14-5 15,8 12-2-15,-11-10-3 16,8 8 1-16</inkml:trace>
  <inkml:trace contextRef="#ctx0" brushRef="#br2" timeOffset="70341.0233">6174 6335 74 0,'-9'-3'36'0,"4"14"-2"15,-13-4 2-15,9 21-12 0,-4-1-21 16,3 7 0-1,0 9 0-15,4 8-1 0,-2 2-1 16,7 0 0-16,5 4-4 16,5-9-1-16,10 0-5 15,-5-15-10-15,22 4-7 16,-14-23-4-16,17 6-2 15,-12-20-2-15,7-1 3 16</inkml:trace>
  <inkml:trace contextRef="#ctx0" brushRef="#br2" timeOffset="70544.0349">6400 6748 81 0,'0'0'33'0,"-4"-14"0"16,4 14 1-16,-10 13-24 16,6 8-3-16,-2 1-3 0,3 8 0 15,1-1-2-15,5 2-1 16,2-7 0-16,3-3-2 15,7-6-5-15,-15-15-10 16,30-12-6-16,-19-16-3 16,15 1-2-16,-11-24-4 15,12 4 1-15,-12-17 1 16</inkml:trace>
  <inkml:trace contextRef="#ctx0" brushRef="#br2" timeOffset="70671.0421">6530 6274 98 0,'-13'-4'27'16,"1"7"-7"-16,1-1-7 15,15 10-34-15,-4-12-4 0,19 9-1 16,-2-9-4-16,17 6 2 16</inkml:trace>
  <inkml:trace contextRef="#ctx0" brushRef="#br2" timeOffset="70964.0589">7072 6075 81 0,'-20'-26'34'0,"-14"-4"0"16,8 15 0-16,-11 4-22 16,7 19-5-16,-4 10-2 15,4 18 0-15,3 14-2 0,5 15 0 16,4 7-1-16,6 8 2 15,3 4-3-15,5-2 1 16,4-9-2-16,6-2-1 16,3-10-4-16,1-23-8 15,12 7-12-15,-15-30-6 16,14 0-3-16,-21-15-2 15,20-17 0-15</inkml:trace>
  <inkml:trace contextRef="#ctx0" brushRef="#br2" timeOffset="71153.0697">6713 6550 109 0,'-11'2'37'16,"-4"-3"2"-16,15 1-2 16,-8 12-31-16,8-12-2 0,23 4-2 15,0-3-1-15,3-2-1 16,6-2-3-16,10 2-3 15,-6-11-11-15,18 14-9 16,-17-14-7-16,13 12-3 16,-14-10-1-16,5 9 0 15</inkml:trace>
  <inkml:trace contextRef="#ctx0" brushRef="#br2" timeOffset="71490.089">7167 6567 99 0,'-5'17'35'0,"-5"-6"2"16,10 5-2-16,0-16-28 15,2 10-3-15,13-13-1 0,8-4 0 16,5-8-1-16,3-5 1 16,4 0-1-16,-4-6-1 15,-4-1 0-15,-7 1-1 16,-8 0 1-16,-7 5-2 15,-17 8 2-15,-6 10-1 16,-9 6 0-16,-5 12 1 16,-2 7 0-16,-3 14 0 15,2 4 0-15,8 4 2 16,8 2-2-16,13-4 1 15,10-7-1-15,12-10 0 16,16-9-3-16,9-17-3 16,20 2-15-16,-12-30-10 0,21 5-9 15,-13-20-1-15,9 2 0 16,-6-12-2-16</inkml:trace>
  <inkml:trace contextRef="#ctx0" brushRef="#br2" timeOffset="80529.606">8178 6508 104 0,'54'-33'38'0,"22"-4"-2"15,1-14 1-15,21 2-37 16,-4-4 0-16,3 7-3 16,-8 11-3-16,-21 5-29 0,-7 17-1 15,-24 4-1-15,-13 15-1 16</inkml:trace>
  <inkml:trace contextRef="#ctx0" brushRef="#br2" timeOffset="80748.6185">8104 6755 98 0,'-24'35'37'0,"14"-20"2"15,31-8-3-15,22-21-33 16,33-12 0-16,23-16-1 15,18-8-1-15,6-4-2 16,-4-6-6-16,2 10-27 0,-24 2-5 16,-17 12 2-16,-29 5-3 15</inkml:trace>
  <inkml:trace contextRef="#ctx0" brushRef="#br2" timeOffset="80916.6281">8435 6048 102 0,'-47'6'38'16,"12"-4"-1"-16,13 2-12 16,31 8-62-16,11 0 0 15,22 8-1-15,6-1-2 16</inkml:trace>
  <inkml:trace contextRef="#ctx0" brushRef="#br2" timeOffset="81079.6375">8761 6865 114 0,'-34'37'40'16,"6"-7"0"-16,4-18-8 16,2-18-57-16,22 6-13 15,0-26-1-15,17 4-2 16,-2-9 0-16</inkml:trace>
  <inkml:trace contextRef="#ctx0" brushRef="#br2" timeOffset="81517.6625">9621 6004 93 0,'21'4'37'0,"-21"-4"0"16,6 37 1-16,-26 0-30 15,-3 11-5-15,-8 7 0 16,3 8 1-16,1-4 0 15,16-4 1-15,11-11-3 16,22-13 2-16,24-16-2 16,26-16-1-16,20-18-1 15,13-8-3-15,10-14 0 16,-5-7-4-16,4 4-9 15,-24-17-20-15,-6 8-3 16,-32-8 1-16,-14 8-2 16</inkml:trace>
  <inkml:trace contextRef="#ctx0" brushRef="#br2" timeOffset="81642.6697">10075 6075 111 0,'-61'91'38'0,"18"15"2"16,5-11-6-16,25 1-32 15,26-3-19-15,15-30-15 16,26-13-6-16,12-24 2 15,21-17-5-15</inkml:trace>
  <inkml:trace contextRef="#ctx0" brushRef="#br2" timeOffset="82205.7019">11175 6501 96 0,'-14'-24'35'0,"-5"-13"2"15,4-1-1-15,-21-12-25 0,7-10-12 16,-8-14 2-16,-5-8-1 15,-11-7-2-15,-5-1 3 16,-3-2-3-16,7 3 1 16,12 5-1-16,12 11 1 15,15 10-1-15,17 13 0 16,20 8 3-16,15 9-3 15,12 10 2-15,8 9 1 16,-2 12 0-16,-3 14 0 16,-7 16 0-16,-20 16 2 15,-21 21-1-15,-19 19 1 16,-26 19 0-16,-16 11 0 15,-18 3 1-15,4 2-1 16,3-12 2-16,18-7-2 16,23-22-1-16,29-18 1 15,38-27-3-15,26-20-1 0,35-15-5 16,15-25-12-16,26 3-16 15,-6-15-7-15,7 2 1 16,-17-5-3-16</inkml:trace>
  <inkml:trace contextRef="#ctx0" brushRef="#br2" timeOffset="82626.726">11958 6042 99 0,'-36'4'38'0,"-1"17"1"15,-16-4-2-15,1 15-33 16,-5 3 1-16,8 8-1 15,2-2-1-15,12-2 1 16,14-4-2-16,16-6 0 16,16-11 0-16,21-10-1 15,17-10 0-15,11-10-1 16,7-6 1-16,0-9-1 15,-2-1 1-15,-4-4-1 16,-13-1 0-16,-11 1 0 16,-12 4 0-16,-11 6 0 15,-12 7 0-15,-2 15 0 0,-16 2 0 16,-2 16-1-16,4 7 0 15,-3 7-1-15,12 9-5 16,-2-14-15-16,21 9-16 16,3-15-1-16,21-1 0 15,1-18-3-15</inkml:trace>
  <inkml:trace contextRef="#ctx0" brushRef="#br2" timeOffset="83257.7621">12937 5249 90 0,'0'-31'38'0,"4"17"-1"15,-4 14 1-15,0 0-34 16,-14 41-2-16,11 6 1 16,-4 19-1-16,-2 12 2 15,-9 14-1-15,3 12 1 16,-3 4 0-16,2 4 0 0,-2-6 0 15,7-3-1-15,0-15 0 16,8-13-2-16,3-15 0 16,6-19-1-16,5-18 1 15,5-17-1-15,3-17 0 16,2-12 0-16,0-12 0 15,-1-10 0-15,0-6 1 16,1-4-2-16,-1 0 2 16,2 9-2-16,0 6 2 15,2 10-1-15,3 13 0 16,0 13 0-16,2 10-1 15,4 12 2-15,-9 12-2 16,1 2 1-16,-8 7 0 16,-8 1-1-16,-9 4 1 15,-9-3-1-15,-18 0 1 0,-9-4-1 16,-9-6-1-16,-8-4 1 15,2-3-2-15,1-12-2 16,18 0-7-16,-2-20-10 16,34 8-14-16,8-25-3 15,27 4 2-15,7-12-3 16</inkml:trace>
  <inkml:trace contextRef="#ctx0" brushRef="#br2" timeOffset="83454.7733">13654 5923 102 0,'11'-18'38'0,"-11"18"2"0,0 0-1 15,-23 7-30-15,-6 12-6 16,-1 8 0-16,-1 8-2 16,3 2 0-16,4 5-1 15,8-2-1-15,13-3-3 16,2-18-16-16,29 4-18 15,0-20-1-15,16-8 0 16,-3-23-2-16</inkml:trace>
  <inkml:trace contextRef="#ctx0" brushRef="#br2" timeOffset="83595.7814">13678 5521 98 0,'-38'-30'35'0,"4"6"0"15,13 8-4-15,21 16-44 0,3-34-21 16,34 10-2-16,8-11-1 15,26 0 0-15</inkml:trace>
  <inkml:trace contextRef="#ctx0" brushRef="#br2" timeOffset="83798.793">14240 5073 94 0,'-15'32'39'16,"-11"5"2"-16,7 19-2 15,-9 9-30-15,12 16-5 16,-3 12-1-16,6 11 0 15,-3 9-1-15,5 0-3 16,4 0-2-16,-7-17-11 0,21 2-18 16,-13-28-6-16,8-10-1 15,-3-29-1-15</inkml:trace>
  <inkml:trace contextRef="#ctx0" brushRef="#br2" timeOffset="83957.8021">13999 5742 116 0,'-5'-32'39'15,"17"16"2"-15,8-7-4 16,19-2-45-16,22 14-16 16,-4-17-15-16,22 6 1 15,-4-9-5-15,17 4 4 16</inkml:trace>
  <inkml:trace contextRef="#ctx0" brushRef="#br2" timeOffset="84339.8239">15189 5180 86 0,'33'-44'37'0,"-10"7"-1"15,-4 26 1-15,-19 11-35 16,-12 35 1-16,-6 15-1 16,-3 15 1-16,-8 15-1 15,-3 15 1-15,-3 4 0 16,2 7 0-16,4-4-2 15,6-8 0-15,9-2-5 16,1-22-21-16,22-5-10 16,-2-20-2-16,14-7-2 15,-6-23 1-15</inkml:trace>
  <inkml:trace contextRef="#ctx0" brushRef="#br2" timeOffset="84519.8342">14773 5850 109 0,'0'0'40'15,"-9"-16"1"-15,29 9-2 16,9-13-38-16,25-6 0 16,17-8-5-16,11-12-6 15,21 7-24-15,-10-16-5 16,9 4 1-16,-9-9-3 15</inkml:trace>
  <inkml:trace contextRef="#ctx0" brushRef="#br2" timeOffset="84908.8565">15837 4995 104 0,'-20'40'38'0,"-13"3"3"16,9 19-3-16,-7 1-33 15,3 15-1-15,-2 5-2 16,1 9 2-16,-5 0-1 15,6-2 0-15,-1-5-1 16,13-7 0-16,4-12-1 16,12-15 1-16,9-15 0 15,10-16-2-15,16-17 1 16,10-17-1-16,5-9 0 15,6-12 0-15,-2-2-1 16,-3-2 3-16,-6 3-3 0,-7 9 2 16,-13 8-2-16,-8 15 1 15,-17 4 0-15,-3 25 0 16,-11 3 0-16,1 4-2 15,3 4 1-15,0 0-3 16,15-1 1-16,4-14-5 16,24 7-9-16,-7-28-13 15,28 4-11-15,-7-18 2 16,14 3-1-16,-6-14 3 15</inkml:trace>
  <inkml:trace contextRef="#ctx0" brushRef="#br2" timeOffset="85991.9184">16383 5769 105 0,'-14'13'37'0,"-9"-2"3"15,3 15-3-15,-3 3-31 16,0 4-1-16,3 2-2 16,5 0 0-16,2-5-1 15,9-5 0-15,7-8-1 16,8-11 0-16,7-12-1 15,7-9 0-15,1-13 0 16,4-6 0-16,0-7-1 16,-2-1 2-16,-2-5-2 15,-3 4 2-15,-7 0-2 16,-3 8 0-16,-3 5 0 15,0 7 0-15,-1 5 1 16,5 10-3-16,1 2 3 16,7 6-2-16,8 1 2 15,7 3 0-15,6-2 0 0,3 5 0 16,3-5 0-16,1-2 0 15,-4 0 0-15,-8-1 0 16,-10 1 0-16,-11 1 0 16,-17-1 0-16,-3 13 2 15,-16 0-2-15,-11-1 1 16,-7 11 1-16,-10 4-1 15,0 6 1-15,0 5 0 16,4 2 0-16,9 3-3 16,11 1 3-16,16-1-1 15,15-7 0-15,17-8-1 16,13-10 1-16,11-11-1 15,3-12-1-15,7-13 1 16,1-12 0-16,-9-12-1 0,-6-4-1 16,-10-8 3-16,-11-6-3 15,-10 0 0-15,-6 4 0 16,-11 7 1-16,-5 7 0 15,-6 9 0-15,0 12 1 16,0 11-3-16,4 11 4 16,5 10-1-16,5 4 1 15,10 9-1-15,9-3 0 16,6-2 3-16,11-2-3 15,6-5 3-15,7-8-3 16,-2-8 0-16,2-3 0 16,-4-8 0-16,-2-4 0 15,-8 0-2-15,-8-3 2 0,-3 2-3 16,-11 5 4-16,-7 4-1 15,-6 11 0-15,0 0 0 16,-10 4-1-16,-5 21 2 16,-4 5-1-16,-3 4 1 15,6 9 1-15,-1-1-1 16,3 2 1-16,9-4-1 15,5-7 1-15,9-13-1 16,15-9 1-16,3-10-2 16,8-9-1-16,4-10 3 15,7-7-3-15,-4-7 2 16,1-5-2-16,-6 3 0 15,-5 1-1-15,-7 6 1 16,-7 9 1-16,-9 14-3 0,-9 4 3 16,2 18-2-16,-5 7 4 15,3 7-1-15,-3 2 0 16,6 6 1-16,1-2-1 15,7-8 0-15,7-7 1 16,1-8-2-16,5-12 0 16,3-9 0-16,2-12-1 15,0-7 2-15,3-17-2 16,-4-4-1-16,-1-8-1 15,-2-4-1-15,2 5-3 16,-9-3-6-16,10 17-6 16,-19-10-9-16,20 25-10 15,-8-5-2-15,12 15 0 16,-7 0 2-16</inkml:trace>
  <inkml:trace contextRef="#ctx0" brushRef="#br2" timeOffset="86359.9395">18619 5293 106 0,'-11'-14'41'0,"1"14"1"16,-17-10-2-16,2 9-36 16,2 4-2-16,-1 11 0 15,0 7-1-15,6 6 0 16,0 10 0-16,3 0-1 15,10 6 0-15,5 2 1 16,10-11-2-16,4 1 2 16,9-13-1-16,5-6 0 15,1-7 0-15,4-1 0 0,-3-5 0 16,-5-2 1-16,-5 1 0 15,-4 7-1-15,-11 7 1 16,-7 6 1-16,-7 4 0 16,-7 3 0-16,-3 5 0 15,-5 0-2-15,-1 1-3 16,0-9-7-16,16 8-6 15,-9-27-11-15,24 9-15 16,-6-16 1-16,23 5-2 16,-2-15 2-16</inkml:trace>
  <inkml:trace contextRef="#ctx0" brushRef="#br2" timeOffset="86487.9468">19023 5820 130 0,'2'-16'40'0,"-2"16"-1"15,-5-24-5-15,-5 1-48 16,10 23-19-16,-19-22-9 15,4 10-2-15,-14-2 1 16</inkml:trace>
  <inkml:trace contextRef="#ctx0" brushRef="#br2" timeOffset="89396.1131">11723 7506 65 0,'10'-12'34'16,"-10"12"0"-16,6 26 0 15,-18 8-27-15,5 24-3 0,-9 12 0 16,5 18 0-16,-8 9-1 16,2 13 0-16,-3 0-2 15,-1 0 0-15,5-9-2 16,1-12-2-16,11-11-6 15,-6-32-12-15,24-6-8 16,-14-40-5-16,25 0-2 16,-7-28 0-16</inkml:trace>
  <inkml:trace contextRef="#ctx0" brushRef="#br2" timeOffset="89749.1333">11525 8213 83 0,'-36'-1'38'15,"17"7"0"-15,8-6 1 0,22-3-34 16,16-6-1-16,24-5-1 15,13-8-1-15,14-2-2 16,9 0 0-16,1-5-3 16,0 7-2-16,-10-2-5 15,1 17-8-15,-28-14-8 16,3 20 6-16,-24-14 7 15,0 13 6-15,-16-5 4 16,-14 7 4-16,13-5 4 16,-13 5 11-16,0 0 7 15,-24 12-4-15,17 16-7 16,-10-2-6-16,7 19-1 15,-9 2-3-15,6 8 0 0,-6 5-1 16,6-4-1-16,5-6-4 16,1-20-9-16,21 0-13 15,-14-30-6-15,35-12-3 16,-11-29-2-16,17-6 0 15</inkml:trace>
  <inkml:trace contextRef="#ctx0" brushRef="#br2" timeOffset="90343.1673">12383 7719 94 0,'-14'-3'38'16,"14"3"1"-16,-4 16-1 16,17-5-34-16,6 0-1 15,13 3 0-15,5-1 0 0,4 6 0 16,-4 2-2-16,-3 10 1 15,-7 5-1-15,-7 6-2 16,-11 7 2-16,-10 4-2 16,-7 1 1-16,-8 0 0 15,-3-5 0-15,2-9 0 16,1-8 1-16,3-9-1 15,13-23 1-15,0 0-1 16,6-10 1-16,12-17-1 16,10-8 0-16,2-6 0 15,7-10 1-15,-1 1-1 16,1 5 1-16,-5 3 0 15,-5 8-1-15,-6 9 1 16,-7 8-1-16,-14 17 1 16,6 11-1-16,-11 10-1 0,-3 5 1 15,1 6 0-15,3 0-1 16,5 1 1-16,6-2 0 15,11-9-1-15,10-8 1 16,7-4 0-16,10-10 0 16,4-9 0-16,2-4 1 15,4-4-1-15,-4-6 0 16,-6 3 1-16,-4-3-1 15,-7 8 1-15,-8 0-1 16,-5 9 1-16,-11 11-1 16,-7 6 0-16,-9 14 0 15,-6 5-2-15,1 9 1 16,-7 3-1-16,5 9-1 15,-3-8-3-15,13 8-7 0,-7-26-8 16,23 11-12-16,-7-26-5 16,17-3-2-16,1-20 1 15</inkml:trace>
  <inkml:trace contextRef="#ctx0" brushRef="#br2" timeOffset="90665.1857">13585 8094 89 0,'0'0'37'16,"0"0"0"-16,10 14 2 15,4-13-35-15,17-1 0 16,13-6-1-16,14-2 0 16,4-6 0-16,6-1-1 15,-1-5-1-15,-8-2 1 0,-12 1-1 16,-14 1 0-16,-19 3-2 15,-15 1 2-15,-20 3-1 16,-9 5 1-16,-12 8-2 16,-6 6 1-16,-3 9 1 15,3 7-1-15,1 5 1 16,8 9-1-16,15 4 0 15,12 1 0-15,16 2-2 16,9-16-10-16,27 11-10 16,-7-20-14-16,22 0-4 15,-1-15-1-15,14-1 1 16</inkml:trace>
  <inkml:trace contextRef="#ctx0" brushRef="#br2" timeOffset="91002.205">15280 8025 91 0,'0'0'37'16,"-7"18"1"-16,7 8 0 15,-3 1-34-15,-1 9-1 0,0 2-2 16,1 4 1-16,0-3-3 16,6-9-2-16,16 3-22 15,-9-25-11-15,15-5-2 16,-2-20-1-16,9-2 0 15</inkml:trace>
  <inkml:trace contextRef="#ctx0" brushRef="#br2" timeOffset="91139.2128">15292 7698 102 0,'-23'-8'37'0,"6"4"-3"16,17 4-15-16,21-1-53 0,12-5-2 15,25 6-3-15,8-6 1 16</inkml:trace>
  <inkml:trace contextRef="#ctx0" brushRef="#br2" timeOffset="91416.2287">15846 7839 104 0,'-34'28'40'15,"-11"-11"-1"-15,11 11 1 16,4-12-36-16,11 3 0 16,10-2-1-16,18-1-1 15,14-1 0-15,9 0-1 16,8 0 0-16,7 0-1 15,-4 2 2-15,0 1-3 0,-10 4 2 16,-11 4-1-16,-17 3 0 16,-13 1 0-16,-17 3 0 15,-5-4-2-15,-6 0-1 16,-7-12-7-16,16 12-12 15,-12-22-19-15,16 0 1 16,5-15-2-16,18-5 1 16</inkml:trace>
  <inkml:trace contextRef="#ctx0" brushRef="#br2" timeOffset="92160.2712">16960 7886 90 0,'-15'3'37'0,"15"-3"0"16,15 3 0-16,3 13-23 16,-15 5-11-16,-2 9 0 0,-7 9 1 15,-5 10-1-15,-11 5 0 16,-7 6 1-16,-2-7-1 15,6-7-1-15,4-10 0 16,5-11-1-16,16-25 0 16,0 0 0-16,13-18-1 15,13-17 0-15,7-9 0 16,1-10 0-16,8-4-1 15,-6 0 1-15,-1 2 0 16,-7 8 0-16,-5 10-1 16,-8 9 2-16,-6 10-2 15,-9 19 2-15,0 0-1 16,2 17 2-16,-5 7-1 0,-1 1-1 15,7 4 2-15,4 3-2 16,3-5 1-16,13-1 0 16,7-5 0-16,12-9-2 15,9-10 2-15,7-3-1 16,1-13 1-16,4 0-1 15,-3-7 2-15,-7 1-2 16,-9-1 0-16,-8 5 0 16,-13 5 0-16,-11 11 0 15,-11 13 0-15,-4 4 0 16,-11 14 0-16,-5 10 0 15,1 5 0-15,-6 6 0 16,8 4-3-16,0-10-6 16,19 10-5-16,-7-24-5 0,27 6-13 15,-4-23-10-15,19-4 1 16,-3-18 0-16</inkml:trace>
  <inkml:trace contextRef="#ctx0" brushRef="#br2" timeOffset="92536.2928">18051 8139 93 0,'-2'18'38'0,"2"-18"3"16,14 18-3-16,1-23-21 15,16 7-13-15,4-5 0 16,11-3-2-16,0-5 1 15,4-3-2-15,-2-5 1 0,-5-1-1 16,-11-6-1-16,-4 1 1 16,-13-1-1-16,-10 2 0 15,-10 3 0-15,-8 6 1 16,-10 7-1-16,-12 13 1 15,-4 10 0-15,-7 7-1 16,-5 10 1-16,3 10 0 16,4 0 0-16,7 5-1 15,14-1 1-15,18-9-2 16,19-6-1-16,19-7 0 15,19-7-3-15,10-17-6 16,24 7-7-16,-11-24-13 16,16 5-10-16,-10-12 0 15,2 2 0-15,-16-8 3 0</inkml:trace>
  <inkml:trace contextRef="#ctx0" brushRef="#br2" timeOffset="92859.3112">18877 8043 109 0,'-22'-7'39'0,"-15"2"2"15,3 14-3-15,-7 0-33 16,4 14 0-16,-3 6 0 15,5 8-2-15,4 1 0 16,10 2 0-16,10-5-1 16,13-3 0-16,12-11-2 15,13-10 0-15,7-11 0 16,12-12 0-16,3-10 0 15,4-9 0-15,-3-5 0 16,-6-4 0-16,-3 3 0 16,-11 2 0-16,-8 6 0 0,-7 8 0 15,-15 21 0-15,0 0 0 16,-13 9 0-16,1 12-2 15,-1 11 0-15,-1 4-1 16,8 5-3-16,3-10-8 16,20 9-7-16,-6-24-14 15,25-1-6-15,-2-18 1 16,22-4-1-16</inkml:trace>
  <inkml:trace contextRef="#ctx0" brushRef="#br2" timeOffset="93143.3275">19403 7995 112 0,'-16'2'39'0,"-9"-5"1"16,25 3-3-16,-23 15-33 16,21-5-1-16,2 3 0 15,8 4-1-15,1 0 0 16,5 5 0-16,0 2-1 15,0 4 1-15,-6 0-1 16,-2 1 0-16,-3-2-1 16,-4-3 1-16,-2-3-1 15,-2-1-1-15,-1-6-1 16,6-14-2-16,-5 14-3 15,5-14-7-15,0 0-10 16,0-25-17-16,10 15 1 16,-4-13-1-16,11 3 1 15</inkml:trace>
  <inkml:trace contextRef="#ctx0" brushRef="#br2" timeOffset="93584.3527">19834 8006 79 0,'0'0'40'0,"-9"-11"-2"16,-2 5 2-16,11 6-21 15,-22 8-13-15,11 2-1 16,-7 2-1-16,4 9 1 15,-4 2-1-15,7 6 0 0,1-2-2 16,5 7 1-16,6-8-1 16,5 2-1-16,6-7 0 15,3-5 1-15,8-7-2 16,1-8 0-16,7-11 0 15,2-5 0-15,4-8 0 16,1-6 0-16,-2 0 0 16,1-3 0-16,-4 4 0 15,-5 4 0-15,-6 8 0 16,-13 9 0-16,-9 7 0 15,-5 16 0-15,-11 9 0 16,1 8 0-16,-5 6-2 16,1 0-3-16,6 6-6 15,-2-14-3-15,18 5-5 16,-3-36-7-16,15 17-12 0,0-26-4 15,19-9-1-15,0-11 3 16</inkml:trace>
  <inkml:trace contextRef="#ctx0" brushRef="#br2" timeOffset="94195.3876">20433 8095 64 0,'1'-25'37'0,"-6"1"0"15,6 6 0-15,-6-1-11 16,5 19-20-16,-5-11-2 16,5 11 1-16,-7 20-1 15,2 3 1-15,-5 2-2 16,4 9 1-16,-3 5-2 15,-1 1 1-15,-1 1-1 0,2-1 0 16,2-3-1-16,2-6 0 16,4-4 0-16,5-12-1 15,-4-15 0-15,23 0 0 16,-4-14 0-16,3-15 0 15,3-5 0-15,-1-9 1 16,-2-4-1-16,0-2 0 16,-3-3 0-16,-2 7 2 15,-3 6-2-15,-2 8 2 16,3 8-2-16,2 11 1 15,6 9-2-15,1 4-2 16,9 13-3-16,-1-6-6 16,16 14-4-16,-12-13-5 15,23 14-10-15,-17-15-10 0,5 5-1 16,-11-8 3-16,0 5 3 15</inkml:trace>
  <inkml:trace contextRef="#ctx0" brushRef="#br2" timeOffset="94512.4058">20976 8094 91 0,'-17'2'39'15,"17"-2"-1"-15,-10 11 2 16,26-8-29-16,6-2-7 16,16 2-1-16,8-6 0 15,4 0 0-15,2-5-2 16,-1-3 1-16,-6-5-1 15,-9-2 0-15,-15-6-1 0,-13 0 2 16,-16 1-2-16,-14 5 2 16,-13 4-2-16,-10 14 2 15,-7 8-2-15,-4 11 1 16,0 11-1-16,3 9-1 15,12 7 2-15,12 2-2 16,15 0 0-16,20-9-2 16,25 2-7-16,7-20-6 15,29 9-9-15,-6-24-15 16,22 0-1-16,-1-14-1 15,7-4 1-15</inkml:trace>
  <inkml:trace contextRef="#ctx0" brushRef="#br2" timeOffset="94872.4264">21884 8108 104 0,'-37'-18'40'16,"6"22"1"-16,-18 1 0 16,6 13-36-16,-11 5-1 15,4 9 0-15,3 3-1 16,10 3 1-16,16-5-2 15,13-5 0-15,22-14-1 16,19-14-1-16,19-13 1 16,13-13-1-16,12-13 0 15,1-13 0-15,1-12 0 16,-1-8 1-16,-6-10 1 15,-13 3-2-15,-11 3 0 16,-16 12 0-16,-16 14 0 16,-14 21 0-16,-16 26 0 0,-15 27 0 15,-12 26 0-15,-5 15 0 16,-1 17 0-16,3-1-10 15,17 12-4-15,-5-22-6 16,28 7-9-16,-5-26-12 16,25-4-2-16,10-13 0 15,25-9 2-15</inkml:trace>
  <inkml:trace contextRef="#ctx0" brushRef="#br2" timeOffset="95210.4457">22750 8069 94 0,'30'5'40'0,"-13"3"1"15,4 14-2-15,-19 4-27 16,-6 8-9-16,-11 10-2 15,0 2 0-15,-5 3 0 16,1-3-2-16,7-4-2 16,2-16-8-16,28 5-14 0,-8-28-14 15,26-7-1 1,1-18-1-16,12-8 1 0</inkml:trace>
  <inkml:trace contextRef="#ctx0" brushRef="#br2" timeOffset="95586.4672">22871 7852 111 0,'0'0'39'16,"-12"1"-1"-16,25 14-3 16,13-6-34-16,5 10 0 15,6 3 0-15,0 6 0 16,-4 6 1-16,-4 7-1 15,-12 4 2-15,-6 4-2 0,-11 3 2 16,-9-4-1 0,-1-4 0-16,0-3 0 0,-1-8 0 15,4-8 0-15,6-13-1 16,11-12 0-16,12-15 0 15,11-10 0-15,9-6-1 16,5-5 0-16,6 2 1 16,-3 0-1-16,-2 10 0 15,-7 13 0-15,-11 12 0 16,-11 13 0-16,-11 13 0 15,-11 11-2-15,-4 17-4 16,-15-9-6-16,7 19-6 16,-27-16-10-16,14 11-14 15,-19-11 1-15,1 2-2 16,-15-7 1-16</inkml:trace>
  <inkml:trace contextRef="#ctx0" brushRef="#br2" timeOffset="96089.496">12850 8966 68 0,'38'-44'34'0,"-10"4"0"16,0 11 2-16,-17 1-30 15,6 22-1-15,-17 6 1 16,10 30 1-16,-17 8-1 15,0 25 1-15,-7 10-3 0,-6 21 0 16,-4 5-2-16,-3 6 0 16,-3 3-4-16,0-6-1 15,8-2-8-15,-8-32-7 16,24 0-11-16,-6-36-3 15,15-7-6-15,-3-25 0 16,15-28 1-16</inkml:trace>
  <inkml:trace contextRef="#ctx0" brushRef="#br2" timeOffset="96261.5058">12692 9320 108 0,'-22'-7'40'16,"0"-2"0"-16,22 9-2 15,0 0-34-15,41-8-3 16,10-6-1-16,16-7-4 0,16-1-5 15,1-17-13-15,20 7-17 16,-8-12-1-16,4 4-1 16,-18-8 1-16</inkml:trace>
  <inkml:trace contextRef="#ctx0" brushRef="#br2" timeOffset="96630.5269">13594 8745 100 0,'-34'17'40'15,"3"22"0"-15,-10 5 0 16,1 18-36-16,3 9-1 15,6 11 1-15,-1 1-1 16,4 7 0-16,4-2-1 16,5-7 2-16,9-11-3 0,13-12 2 15,8-20-2-15,5-11 1 16,10-20-1-16,11-14 1 15,8-12-3-15,3-11 0 16,-1-4 1-16,-3-1-2 16,-5 1 2-16,-8 6-1 15,-6 12 0-15,-15 14 0 16,-6 14 2-16,-12 13 0 15,-2 12 0-15,-1 5 0 16,1 7-2-16,6-1 1 16,10 0-4-16,7-15-1 15,20-1-8-15,-1-28-7 16,27 5-11-16,-11-26-10 0,14 1 1 15,-9-19 1-15,3 6 1 16</inkml:trace>
  <inkml:trace contextRef="#ctx0" brushRef="#br2" timeOffset="97704.5884">14122 9472 100 0,'-8'-10'38'15,"1"20"1"-15,-14-1 1 16,9 13-35-16,-10 5 0 16,4 8 0-16,-1 6-1 15,1-1 0-15,1 0-2 16,4-4 1-16,7-7-2 15,6-9 0-15,0-20 0 16,21-5-1-16,-1-16 1 16,6-12-2-16,4-10 1 0,1-6-2 15,3-8 1-15,-3 1-2 16,-4 4 2-16,-2 6-2 15,0 7 2-15,-7 11-1 16,3 7 1-16,1 8 1 16,6 9 0-16,4 5 0 15,11 3 0-15,1 0 1 16,12 2-1-16,5-2 1 15,-3-1-1-15,-2 0 0 16,-10 0 0-16,-10 3 0 16,-15 1 0-16,-12 3 0 15,-18 7 0-15,-14 3 1 16,-11 2 0-16,-3 6 1 15,-10 1-1-15,4 5 1 0,1 1 0 16,13 0 1-16,6 0-2 16,14-4 2-16,12-3-3 15,12-8 1-15,15-10-1 16,10-10 0-16,4-9-1 16,4-8 0-16,2-13 0 15,-5-8-1-15,-1-5 0 16,-7-4 0-16,-8-2 0 15,-8 0-1-15,-3 2 2 16,-8 5 0-16,-4 5 1 16,-6 9 0-16,-1 9 0 15,-1 7 0-15,2 12 1 16,0 0-1-16,0 17 1 15,6 0-1-15,8 2 1 16,8 1-1-16,7-2 1 0,9-2-1 16,6-5 1-16,5-3-1 15,1-6 1-15,0-2 0 16,-6-5-1-16,-3 2 1 15,-12-4-1-15,-6-2 1 16,-9 2-1-16,-14 7 1 16,0 0-1-16,0 0 0 15,-24 16 0-15,5 4 0 16,-5 6 0-16,2 7 1 15,0 6 0-15,5 1 0 16,3 2 0-16,8-4 1 16,10-5-2-16,7-10 2 0,10-11-2 15,8-11 0-15,8-10 0 16,7-13 0-16,4-12 0 15,3-5 0-15,-4-5 0 16,-4 3 0-16,-1 2 0 16,-10 7 0-16,-7 10 0 15,-11 16 0-15,-14 6 0 16,8 24-2-16,-16 5 2 15,-1 11 2-15,-1 7-2 16,-1 6 0-16,4-1 0 16,7-3 0-16,5-9 0 15,10-11 0-15,6-14 0 16,7-15 0-16,6-16 0 15,8-13 0-15,3-16 0 16,0-6 0-16,2-9 0 16,-7-2 0-16,0 7-4 15,-11-2-5-15,2 21-3 0,-16-5-5 16,9 28-6-16,-19-12-8 15,18 24-8-15,-4-5-2 16,10 13 4-16,1-2 4 16</inkml:trace>
  <inkml:trace contextRef="#ctx0" brushRef="#br2" timeOffset="98027.6068">16619 9200 86 0,'0'0'40'15,"-19"-14"0"-15,2 17 1 16,-17-5-13-16,6 15-22 0,1 2-1 15,6 8-1-15,7 1-1 16,11 1-1-16,8 2-2 16,11-2 0-16,8-3 0 15,7-2 0-15,2-1 0 16,3 0 0-16,-8 1 0 15,-4 0 0-15,-14 4 0 16,-10 2 0-16,-9 3 0 16,-14 2 0-16,-11 0 0 15,-9 0 0-15,-5 1 0 16,-11-9-8-16,1 10-5 15,-9-23-4-15,14 18-11 16,-15-28-8-16,10 8-6 16,-4-15-1-16,0-6 3 15</inkml:trace>
  <inkml:trace contextRef="#ctx0" brushRef="#br2" timeOffset="99904.7142">11009 2057 43 0,'0'0'31'0,"-9"1"3"15,9-1-9-15,0 0-10 16,6 13 1-16,-6-13 1 0,26-6-11 16,-1 2-1-16,16 0 0 15,13 1-2-15,21-1 1 16,13-1-2-16,20-1 1 15,21 0-1-15,19 0-1 16,15-3 0-16,10 3 0 16,4-5 0-16,5 5 0 15,1-6-1-15,-6 3 1 16,-11-1-1-16,-10-3 1 15,-10 0 0-15,-14-2 0 16,-15 5-1-16,-15-4 1 16,-18 5-1-16,-14 2 0 15,-18 1 0-15,-13 1 0 16,-13 3 0-16,-14 4-2 0,-12-2-3 15,0 0-7-15,0 16-11 16,-24-20-10-16,14 7-5 16,-10-8-1-16,20 5-1 15</inkml:trace>
  <inkml:trace contextRef="#ctx0" brushRef="#br2" timeOffset="100660.7574">16538 2143 53 0,'-18'-5'33'15,"18"5"0"-15,-14-8 1 0,24 9-25 16,8-9 0-16,24 8-2 15,15-6-1-15,29 2 0 16,22-6-1-16,28 3-1 16,20-5 0-16,20 1-2 15,9-6-1-15,11 1 2 16,-2-1-3-16,-6-1 1 15,-11 3-1-15,-16 1 1 16,-17 2-3-16,-22-1 1 16,-25 7-1-16,-23 3-2 15,-18 4-1-15,-25-3-5 16,-4 18-7-16,-27-16-6 15,9 18-4-15,-25-10-4 16,13 10-2-16,-9-10-2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20T21:18:55.862"/>
    </inkml:context>
    <inkml:brush xml:id="br0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20619 4862 86 0,'0'0'39'0,"-23"25"0"0,-13-7 1 16,-18 15-39-16,-18 20 0 15,-22 21-1-15,-19 24 1 16,-25 18 0-16,-15 17 3 16,-12 10-2-16,2 1-1 15,10-6 1-15,19-12-2 16,17-28-8-16,32-15-27 15,23-29-3-15,23-16 0 16,13-31-2-16</inkml:trace>
  <inkml:trace contextRef="#ctx0" brushRef="#br0" timeOffset="273.0156">19379 4812 92 0,'26'-1'41'0,"1"38"0"15,-15 17 0-15,6 22-36 16,12 14-1-16,19 9-2 16,13 4 2-16,29 5-2 15,16-6 0-15,26-5 1 16,25-9 0-16,13-3-1 15,9-4 0-15,-4 4-1 16,-1 1-2-16,-25-14-6 16,-14 6-30-16,-43-17-4 15,-22-4 1-15,-39-20-3 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20T21:09:56.624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7030A0"/>
    </inkml:brush>
    <inkml:brush xml:id="br2">
      <inkml:brushProperty name="width" value="0.05292" units="cm"/>
      <inkml:brushProperty name="height" value="0.05292" units="cm"/>
      <inkml:brushProperty name="color" value="#FFC000"/>
    </inkml:brush>
    <inkml:brush xml:id="br3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21556 16928 5 0,'0'0'18'0,"0"0"-1"15,-16-2-7-15,16 2-1 16,0 0-1-16,-9-5 0 15,-3-2 0-15,12 7 0 16,-18-8 3-16,18 8 0 16,-14-4-8-16,14 4-1 15,-20-8-1-15,20 8 0 0,-21-6 1 16,8 6-1-16,-3-2 1 15,0 7 0-15,-5-2-1 16,5 1 1-16,-6 0 0 16,2 1 1-16,-3-2-1 15,4 0 0-15,-5-2-1 16,2 1 1-16,0-4-1 15,-1 0 1-15,-3 0-1 16,2-2-1-16,1 1 1 16,-1 1 0-16,-4-1-1 15,3 1 1-15,-7 0 0 16,0 2 1-16,0 0-1 15,-3 0 0-15,-1 0 1 16,2 0-1-16,1-2 0 0,4 2 1 16,2-2-2-16,6 0 1 15,-2 0-1-15,0-2 1 16,3 1-1-16,-3-2 1 15,-1-1-1-15,-1 2 0 16,-4-3 0-16,3 2 0 16,-1-2 0-16,2 1 0 15,-1 1 0-15,6 0-1 16,0 5 1-16,0-5 0 15,0 4 0-15,-2 0 0 16,-1 0 0-16,-4 1 1 16,0-1-1-16,-4-1 0 15,-1 0 0-15,2 1 0 0,1 0 0 16,0-1 0-16,2 1 0 15,2 1 0-15,2-2 0 16,0 2 0-16,-2 0 0 16,0-1 1-16,-5 0-1 15,3 0 0-15,-3-2 1 16,3 1-1-16,-3-1 1 15,6-1-1-15,-1 0 1 16,2 2-1-16,1-2 0 16,3 2 0-16,-1-2 0 15,-2 2 1-15,-2-1-1 16,-4-1 0-16,-1 2 0 15,-5-3 2-15,-3 1-2 16,0-1 0-16,-1 1 1 0,1 2-1 16,3 0 0-16,3 2 0 15,3 0 1-15,5 2-1 16,1 0 0-16,1 1 0 15,-1 0 0-15,-3 0 0 16,-2 0 0-16,-1-2 0 16,-3 0 0-16,1-2 0 15,-2 1 0-15,6 0 0 16,-1-1 0-16,4 1 0 15,3-1 0-15,3 2 0 16,2-1 0-16,-4 0 0 16,0-1 0-16,-3-1 0 15,-7-1 0-15,-3 0 0 16,-4-3 0-16,1 0 0 15,0 2 0-15,2-1 0 0,2 2 0 16,4 0 0-16,3 3 0 16,2 0 0-16,2 0 0 15,1 1 0-15,-8 1 0 16,2-2 0-16,-4-2 0 15,-3 0 0-15,0 1 0 16,-1-5-1-16,3 3 1 16,-2-2 0-16,4 0 0 15,4 2 0-15,1 0 0 16,-1-2 0-16,1 3 0 15,-2-1 0-15,0 0 0 16,0 1 0-16,-4-2 0 0,1 1 0 16,-1-1 0-16,-2 1 0 15,2-2 0-15,1 1 0 16,-1 0 0-16,1-1 0 15,3 3 0-15,1 1 0 16,-2-1 0-16,1 1 0 16,0 1-1-16,-2-2 1 15,0 4 0-15,1-2 0 16,1 2-2-16,2 0 2 15,1 0 0-15,0 1 0 16,1 0 0-16,2 1 0 16,-1 0 0-16,-4-3 0 15,0 2 0-15,-4-1 0 16,-1 0 0-16,-2 1 0 15,1-2 0-15,-5 0 0 0,3-1 0 16,0 1 0-16,5 3 0 16,1-2 0-16,1 1 0 15,3 0 0-15,1 0 0 16,1-1 0-16,-1 1 0 15,-2-2 0-15,-5-1 0 16,-2-1-1-16,-2-2 1 16,-3 1 0-16,3 0-1 15,-2 0 1-15,3-1 0 16,1 3 0-16,6 1 0 15,2 1 0-15,1 0 0 16,-2-1 0-16,-6 0 0 16,2-2 0-16,-7-1 0 15,-3-5 0-15,-4 3 0 0,2-1-1 16,3 0 1-16,0 1 0 15,7 1 0-15,1 2 1 16,5 2-1-16,4 4 0 16,-1-3 0-16,1 1 0 15,-4 2 0-15,-2-4 0 16,-1 0 0-16,-5-1 0 15,1-2-1-15,-3-3 1 16,0 2 0-16,-1 1 0 16,3-3 0-16,3 5 0 15,3 1 0-15,1 3 0 16,1 0 1-16,4 3-1 15,-1 0 0-15,-1-1 0 16,-3-3 0-16,-5-3 0 0,-3-1 0 16,-2-1 0-16,0-4 0 15,-2 0 0-15,-1 1-1 16,5-1 1-16,-2 1 1 15,5 3-2-15,2 0 1 16,3 0 0-16,-2 0 0 16,0 0 0-16,-3-2 0 15,-3 1 0-15,-1-4 0 16,0-2 0-16,-3-1 0 15,0 1-1-15,0-1 1 16,3 1 0-16,4 1 0 16,2 1 0-16,-2 0 0 15,3 0 0-15,0-1 0 16,-7-3 0-16,0-2 0 15,-5-4-1-15,-6-2 1 0,2-1 1 16,-1 1-1-16,-1-1 0 16,5 3 0-16,2 3 0 15,5 3 0-15,2 1 1 16,1 4-1-16,1-1-1 15,-2 2 1-15,-1-3 0 16,1 1 0-16,-4-1 0 16,2-1 0-16,-2 3 0 15,2 1 0-15,3 1 0 16,2 7 0-16,4-1 0 15,2 4 0-15,1 1 0 16,3 0-1-16,-1-2 1 16,1 1 0-16,-4-2 0 15,-3-3 0-15,0-2 1 0,-7-2-1 16,3-1 1-16,-6 0-1 15,0-1 1-15,-3-4-1 16,-1 3 1-16,2 0-1 16,-2 0 0-16,-1 3 0 15,-3-3 0-15,4 4 0 16,-1-1 0-16,1 0 0 15,1-2 0-15,1-2 0 16,0 3 0-16,3-6 0 16,0 1 0-16,-3 0 1 15,3-1 1-15,0 1-1 16,0 1 0-16,4 0 0 15,0 5-1-15,-1 2 1 16,1-2 0-16,3 2-1 0,-2 0 0 16,1 0 0-16,-2 0 0 15,1 0 0-15,-1-4 0 16,-2-1 0-16,-3 0 0 15,3 0-1-15,-5-2 2 16,1-2-1-16,1 2 1 16,3 4-2-16,3-2 3 15,3 4-2-15,-1-1 1 16,3 2-1-16,1-1 0 15,-4-2 1-15,0 0 0 16,-3-7 0-16,1 4-1 16,-2-5 1-16,2 0-1 15,-2 2 1-15,2 1-1 0,4 2 0 16,3 7 0-1,0 1 0-15,2 0 0 0,0 5 0 16,-3-1 1-16,-1-3-1 16,-2-4 0-16,-3-3 0 15,-2-3 0-15,-2 1 0 16,-1-6 0-16,-1-1 0 15,5 4-1-15,1 4 1 16,3 3 0-16,4-2 0 16,-2 4 0-16,3 0 0 15,-3-2 0-15,1 0 0 16,-7-1 0-16,-1-5 1 15,-4-1-1-15,0-4 0 16,-2 2 0-16,0-3 1 16,2 2-1-16,-2 0 0 0,11 1 0 15,-2 3 0-15,6 1 0 16,0 4 0-16,2 0 0 15,1 2 0-15,0 2 0 16,-2 0 0-16,-1-1 0 16,-2-1 0-16,-2 0 0 15,-1-4 0-15,0 2 0 16,-5-7 0-16,0 1 0 15,2-2 0-15,-1 2 0 16,2-3 0-16,2 2 0 16,-1-1 0-16,3 2 0 15,-1 1 0-15,0 0 0 16,-2-3 0-16,3-1 0 15,-3 3 0-15,1-6-1 0,-5 3 2 16,1-3-2-16,-1 1 1 16,2-1 0-16,-3 1 1 15,3 0-1-15,-4 4 0 16,4 0 0-16,2 1 0 15,-2-1 0-15,1 1 0 16,-1-3 0-16,-2 2 0 16,2-3 0-16,-3-1 0 15,2 0 0-15,1 0 0 16,1 1 0-16,-1 2 0 15,4-1 0-15,2 5 0 16,0-1 0-16,-2 1-1 16,2 1 1-16,-1 2-1 15,-2-5 2-15,2 1-3 0,-3-2 3 16,-3-2-2-16,0-2 2 15,0 0-2-15,-2-3 2 16,0 1-1-16,1 0 0 16,-3 1 0-16,5 1 0 15,2 0 0-15,2 1 0 16,-2 4 0-16,3-4 0 15,0 0 0-15,-3-1 0 16,4 0 0-16,-3 1 0 16,-5-4 0-16,1 1-1 15,3-1 1-15,-2 4 0 16,2-3 0-16,0 6 0 15,5-3 0-15,-1 3 0 0,3 2 0 16,3-1-1-16,-2-1 1 16,2 1 0-16,0-2 0 15,-2 2 0-15,-2-1 0 16,2 0 0-16,-3 0 0 15,-3-3 0-15,-2-1 0 16,-1-2-1-16,-2 2 1 16,-1-4 0-16,4-2 0 15,-2 2 0-15,1-1 0 16,2 1 0-16,1 0 0 15,4 3 0-15,3 3 0 16,-6-2 0-16,5 1 0 16,-4 4 0-16,3-4 0 15,-2 7 1-15,3-3-1 0,0 3 0 16,-1-3 0-16,3 2 2 15,-2-1-2-15,2 0 1 16,-4 0-2-16,6-3 2 16,-5 0-1-16,3 0 0 15,2 3-3-15,-3-4-2 16,18 13-23-16,-14-4-6 15,14 4-2-15,-5 17 0 16</inkml:trace>
  <inkml:trace contextRef="#ctx0" brushRef="#br0" timeOffset="4430.2534">8929 14647 15 0,'0'0'12'0,"0"0"2"16,0-12-1-16,0 12 0 16,0 0-2-16,0 0-1 15,-15-6-1-15,15 6-2 16,-19-12 0-16,9 10-1 15,-4-8-1-15,0 3-2 0,-2-3 1 16,-2 4-1-16,1-5-1 16,-2 2 0-16,2-1-1 15,0 1 1-15,-9-7-1 16,4 4 1-16,-8-6-1 15,-1 1 0-15,-4-5 1 16,0 1-1-16,-1 1 0 16,5 0 0-16,-3-1 0 15,9 7 0-15,2 2 0 16,5 0 0-16,1 3 0 15,2 1-1-15,-4 0 1 16,1-1-1-16,-5-3 1 16,-2-2-1-16,-4-4 0 15,0-1 0-15,2 0 1 0,-1-2-1 16,4-1 0-16,-4 2 0 15,3 1 0-15,5 3 0 16,-4-2 1-16,4 2-1 16,-4 4 0-16,-1-2 0 15,-3 0 0-15,3 0 0 16,-4 0 1-16,3 5-1 15,0-1 1-15,2-1-1 16,1 3 0-16,1 1 1 16,5 2-1-16,-1 0 1 15,3-2-1-15,1 1 1 16,-2-2-1-16,-1 0 1 15,-2-6 0-15,-3-1 1 16,-3-1-1-16,2 0 2 16,-3-1-2-16,4 2 1 0,1-3-1 15,-2 3 1-15,2 3 0 16,3 0-2-16,-2-2 1 15,-2 1-1-15,-1-5 1 16,-5 3 0-16,1-4-1 16,-3-2 1-16,1-1 0 15,-1 2-1-15,2 0 0 16,3 0 1-16,-1 4-1 15,4-1 0-15,2-2 1 16,-1 4-1-16,1-2 0 16,-2-2 0-16,0-1 0 15,-1-2 0-15,-5 0 0 16,4-1 0-16,-2 1 1 15,2 0-1-15,0 2 0 0,-1 0 0 16,3 1 0-16,1 3 0 16,2 0 0-16,-3-3 0 15,1 2 0-15,-5 0 0 16,3-4 1-16,-2 1-1 15,0-4 0-15,2 2 1 16,-2-2 0-16,2 0 0 16,1 4 0-16,1-2 0 15,2 0-1-15,-2 2 1 16,4-1 0-16,-4 0-1 15,3-2 0-15,-2-2 0 16,-3-1 0-16,0-2 0 16,-3-4 0-16,1 4 0 15,0-6 0-15,1 3-1 0,-2 1 1 16,3 1 0-16,0 1 0 15,0 0 0-15,-1 0 0 16,2 3 0-16,-4-3 0 16,2 1 0-16,-2 0 0 15,1 1 0-15,-1-2 0 16,0 1 1-16,3-1-1 15,3 3 1-15,-2 0 0 16,1 2 0-16,-1-2 0 16,2 1 1-16,-3 1-2 15,-4-1 0-15,1-4 1 16,0 3-1-16,-1-2 0 15,0 0-1-15,3 2 1 16,-1 0 0-16,4 2 0 16,3 0 0-16,2 1 0 0,-2-1 0 15,2 1 0-15,-1-2 0 16,-3-3 0-16,-1-2 0 15,-2 2 0-15,-1-2 0 16,-1 0 0-16,0-1 0 16,-2 2 0-16,5 0 0 15,-3-1 0-15,-2 1 1 16,4-2-1-16,-3 5 1 15,-1-4-1-15,2 2 1 16,-1 0-1-16,-2 1 0 16,0 2 0-16,6 1 0 15,-2 1-1-15,3 0 1 16,0 3-1-16,5 0 1 15,1-2 0-15,1 1 0 0,2-2 0 16,-2-2 0-16,2-2 0 16,-2 0 0-16,-1-5 0 15,-4-2-1-15,-1 1 2 16,-3 1-2-16,-1 0 1 15,-3 1 0-15,-1 2 0 16,2 0 0-16,-2 2 0 16,0 4 2-16,4 1-1 15,1 2 1-15,2 0-1 16,-1 0 2-16,4 0-2 15,1-1 2-15,-1 1-2 16,-1-3 0-16,0-1-1 16,4 1-1-16,2-2 1 0,0 1 0 15,0 0 0 1,4-2 0-16,-1 0-1 0,1 0 1 15,-2-5 0-15,1-5 0 16,-4-1 0-16,-4-4-1 16,2-2 1-16,-5-2 0 15,1 0-1-15,-3 1 1 16,0 0 2-16,4 5-2 15,0 1 2-15,2 6-1 16,0-1 1-16,2 0-1 16,-4 2 0-16,2-1 0 15,2-1-1-15,-5 0 0 16,2 0 0-16,3-4 0 15,-4 0 0-15,2 1-1 0,2-3 1 16,1 2 0-16,0-1 0 16,-1-1 0-16,-3-1 0 15,3-1-1-15,-3-1 1 16,1-2 0-16,-3-1 0 15,0 2 1-15,2-3-1 16,-3 3 0-16,2 2 0 16,1 1 0-16,-1 1 0 15,3 5 1-15,-3-1-1 16,2-1-1-16,3-3 1 15,-3-2 0-15,3-2 0 16,0-2 0-16,-1-2 0 16,4-2-1-16,-2-3 0 15,0 4 1-15,2 1-1 16,1 1 1-16,1 6 0 0,-2-3 0 15,1 2-1-15,-3-3 2 16,4-3-1-16,-5-4-1 16,0 0 2-16,-1-5-2 15,1 0 1-15,-1 0 0 16,-1 4 0-16,0 0 0 15,1 10 0-15,-1 4 0 16,-2 5 0-16,4 5 1 16,0-2 0-16,-2-1 1 15,2 1-2-15,-1-3 2 16,-1-5-1-16,-2-3 0 15,3-5-1-15,-3-4 0 16,0-3 1-16,-1 1-2 16,4-4 1-16,-4 1 0 0,1 2 0 15,0-2 0-15,1 6 0 16,-1-1 1-16,3 2-1 15,-3 2 1-15,2 1 0 16,-2 2 0-16,3-2-1 16,1 0 1-16,0-1-1 15,2-4 1-15,1 1-1 16,-2-3-1-16,2-1 1 15,0-1 0-15,-4-1 0 16,5 5 0-16,-3 2 0 16,-1 6 0-16,-1 6 0 15,0 4-1-15,1 4 1 16,3 5 0-16,-1-1 0 0,1 1-1 15,1-3 1-15,1 0-1 16,3 0 1-16,-2-4-1 16,2-1 1-16,-1 0 0 15,0-1 0-15,-1 1 0 16,-1-1-1-16,0 0 1 15,0 1 0-15,-4-2 0 16,2 1 0-16,-3-1 0 16,4-3 0-16,-2 4-1 15,1-1 1-15,-1-3 0 16,4 3-2-16,-5-4 3 15,6 2-3-15,1-1 2 16,-4 4-2-16,3 0 2 16,-1 1-2-16,1 1 2 0,-2 0 0 15,1 6-2-15,-3-1 3 16,-1-1-2-16,0-2 2 15,-1-3-2-15,4 1 2 16,-5-2-1-16,5-3 0 16,0-2-1-16,-2 1 2 15,2-1-1-15,-4 2 0 16,3 0 0-16,-1 1 0 15,-1 1 0-15,1 4 0 16,-3-1 0-16,0 1-1 16,3-1-65-16,-3-4 60 15,0-4 0 1,1 4-1-16,-4-3 0 15,6 2 0-15,-4-5 1 0,6 3-1 16,-5-2 66-16,5 4-60 16,-1-1 1-16,-1 0 0 15,3 2 0-15,-5-2-1 16,3 2 2-16,-1-3-2 15,-1 0 1-15,0-1-1 16,-1 0 0-16,-5-5-2 16,9 6-7-16,-17-16-7 15,17 8-7-15,-16-18-6 16,12 3-1-16,-12-16-1 15</inkml:trace>
  <inkml:trace contextRef="#ctx0" brushRef="#br1" timeOffset="14038.803">2676 5398 25 0,'0'0'27'0,"0"0"0"15,7 10-1-15,-5-1-17 16,-2-9-8-16,0 20-7 16,-1-7-1-16,1-13-7 15,0 26-3-15,-4-14 0 16,7 10 0-16,-7-6 2 15,5 6 3-15,-2-1 4 16</inkml:trace>
  <inkml:trace contextRef="#ctx0" brushRef="#br1" timeOffset="14265.8159">2692 5753 54 0,'3'22'16'0,"-2"0"1"16,1 0-2-16,-5 5-12 16,3-2-1-16,0 2-2 15,0-2 1-15,-1 5-1 16,0-5 1-16,0 4-1 15,1 0-2-15,0 1-5 16,-3-2-2-16,3 4-3 16,-4-7 0-16,-1 3-1 15,2-7-1-15,0 1 1 16,0-2 0-16,2-3 6 15,3 1 3-15</inkml:trace>
  <inkml:trace contextRef="#ctx0" brushRef="#br1" timeOffset="14406.824">2687 6316 17 0,'1'15'21'16,"9"11"2"-16,-10-8 2 15,9 13 1-15,-13-15-1 0,11 12 1 16,-15-11 0-16,6 7-20 15,-3-7-3-15,4-3-4 16,1 10-13-16,-9-13-7 16,11 15-4-16,-11-12-1 15,9 13-4-15,-7-8 0 16,7 9-1-16</inkml:trace>
  <inkml:trace contextRef="#ctx0" brushRef="#br1" timeOffset="14602.8352">2699 6958 78 0,'0'17'27'16,"0"2"-2"-16,-5-2-1 0,3 4-26 16,-5-3-7-16,9 9-3 15,-9-2-3-15,6 8-2 16,-8-1-1-16,4 7-1 15,-4 1 1-15,2 8 0 16,-5-3 5-16,3 0 3 16</inkml:trace>
  <inkml:trace contextRef="#ctx0" brushRef="#br1" timeOffset="14750.8437">2603 7660 99 0,'1'27'25'0,"-6"-11"0"16,3 8-2-16,-1 0-28 15,-2-6-9-15,6 8-5 16,-9-10-2-16,8 12-2 15,-6-8-2-15,9 6 1 0,-5-6 1 16</inkml:trace>
  <inkml:trace contextRef="#ctx0" brushRef="#br1" timeOffset="14983.857">2621 8554 41 0,'-2'35'21'15,"0"-1"2"-15,0-5-3 16,5-2-15-16,2-2-3 0,1-4-3 16,2-2-5-16,2-3-3 15,-9 1-4-15,7 0-1 16,-7-3 0-16,0 9-2 15,-3-2 0-15,-2 6 2 16</inkml:trace>
  <inkml:trace contextRef="#ctx0" brushRef="#br1" timeOffset="15179.8682">2665 9210 95 0,'8'38'24'0,"-8"-14"0"16,6 4 0-16,-6-6-19 16,4-1-4-16,-4 1-2 15,3 0-1-15,0 4-1 16,-3-3-4-16,5 12-5 15,-10-10-4-15,10 16-1 0,-11-10-2 16,9 18-1-16,-6-7 0 16,4 11 1-16,-2 2 4 15,1-3 4-15,1 6 4 16</inkml:trace>
  <inkml:trace contextRef="#ctx0" brushRef="#br1" timeOffset="15375.8794">2696 9983 9 0,'-2'41'16'0,"7"4"2"16,-8-10-1-16,7 1 2 16,-9-3 0-16,4 3 1 15,-6-5 0-15,4 1-17 16,-3 4-2-16,2-1-1 15,-3 3 0-15,3-3 1 16,3 6-2-16,-2-4 0 16,6 3-5-16,-7-2-3 15,12 6-3-15,-9-7-2 0,5 11-3 16,-8-5-1-16,9 6 0 15,-10-1 0-15,4 0 4 16,-2 3 2-16</inkml:trace>
  <inkml:trace contextRef="#ctx0" brushRef="#br1" timeOffset="15525.888">2652 11248 109 0,'6'39'26'0,"-15"-18"-1"16,12 11 1-16,-8-8-26 16,3-6-3-16,7 7-4 15,-7-10-10-15,12 18-5 16,-12-10 0-16,13 20-4 15,-13-8-2-15,9 11 0 16,-8-4 0-16</inkml:trace>
  <inkml:trace contextRef="#ctx0" brushRef="#br1" timeOffset="15684.8971">2702 12233 64 0,'8'57'29'16,"-2"-1"-4"-16,-2-6-5 15,0 10-31-15,-8-17-8 16,9 12-3-16,-13-15-2 15,12 7 0-15,-12-7 0 16</inkml:trace>
  <inkml:trace contextRef="#ctx0" brushRef="#br1" timeOffset="15856.907">2737 13362 53 0,'1'49'23'16,"-1"-2"-4"-16,2 8-13 15,-6-5-19-15,5 7-4 16,-6-6 0-16,5 6-1 16,-3-6 0-16</inkml:trace>
  <inkml:trace contextRef="#ctx0" brushRef="#br1" timeOffset="16066.919">2822 14454 47 0,'3'32'24'15,"-6"-7"-1"-15,1 6 1 16,-6-6-21-16,4-1-6 16,0 0-2-16,-2-4-4 15,8 6-4-15,-9-5-4 16,11 9 1-16,-8-9-2 15,6 7 1-15,-8-3 0 16</inkml:trace>
  <inkml:trace contextRef="#ctx0" brushRef="#br1" timeOffset="16271.9307">2822 15355 23 0,'9'52'17'0,"-1"-2"-1"15,-1 3-2-15,1-5-14 16,-2-2 0-16,-2-2-2 15,-2-3 0-15,-2 0-1 16,-7-9-1-16,-1 3-4 16,-5-7-1-16,5 0-1 15,-5-1-1-15,2 1 0 16</inkml:trace>
  <inkml:trace contextRef="#ctx0" brushRef="#br1" timeOffset="16470.9421">2800 16189 46 0,'3'42'19'16,"-10"-12"2"-16,9 19-2 15,-9-6-14-15,5 4-2 16,-3 0-1-16,3 2-1 16,-2-5-1-16,0-3-1 15,-1-1-2-15,-2-12-4 16,9 2-5-16,-15-14-3 15,15 8 0-15,-13-13-2 16,14 17 0-16,-9-15 0 16</inkml:trace>
  <inkml:trace contextRef="#ctx0" brushRef="#br1" timeOffset="16619.9506">2775 17009 54 0,'8'28'20'0,"-8"-28"1"16,0 23-2-16,0-23-20 15,0 0-9-15,0 0-5 16,-10-13-4-16,10 13-2 15,-11-16-2-15,11 16 0 16</inkml:trace>
  <inkml:trace contextRef="#ctx0" brushRef="#br1" timeOffset="17975.0281">2752 17355 56 0,'0'0'25'0,"0"0"1"16,0 0-3-16,0 0-16 16,12 18-3-16,-7 1 0 15,-5 8-1-15,4 7 0 16,-4-34-1-16,1 46 1 15,-1-46 2-15,-9 63-2 16,9-63-1-16,-9 66 0 16,9-66 0-16,-11 54 0 15,11-54 0-15,0 0 0 0,-18 65-1 16,18-65 0-16,2-16 0 15,6-22 0-15,4-21 0 16,7-10-1-16,-1-2 1 16,-6 16-2-16,-1 11-1 15,-3 12 2-15,-5 13 0 16,-3 19 1-16,0 0-1 15,0 0 0-15,-12 24 1 16,7 1 0-16,-4 11-1 16,3 5 1-16,6-41 0 15,0 52 0-15,0-52 0 16,-8 62 0-16,8-62-1 15,-4 68 1-15,4-68-1 16,-3 67-17-16,3-67-18 0,3 59 0 16,-3-59-4-16,-7 15 0 15</inkml:trace>
  <inkml:trace contextRef="#ctx0" brushRef="#br1" timeOffset="42131.4098">2811 5383 5 0,'0'0'22'15,"-11"-6"1"-15,11 6-1 16,0 0-12-16,0 0-5 15,0 0-2-15,-12 2 0 0,12-2-2 16,0 0 2-16,0 0 1 16,0 0 2-16,0 0 0 15,0 0 1-15,0 0 1 16,-1-11-1-16,1 11 0 15,13-4-2-15,-13 4-1 16,17 2-1-16,-6 1-3 16,1 2 0-16,-1-1-1 15,-11-4 1-15,20 8-2 16,-9-6 2-16,2-4-1 15,-1 0 0-15,0-4 0 16,6 6-11-16,-18 0-6 16,24-2-5-16,-24 2-4 15,8 16-2-15,-8 1-2 16</inkml:trace>
  <inkml:trace contextRef="#ctx0" brushRef="#br1" timeOffset="43399.4823">5210 11325 11 0,'0'0'22'0,"9"-15"-1"15,-9 15 0-15,0 0-19 16,0 0-1-16,11-6 0 15,-11 6 2-15,0 0 1 16,0 0-1-16,3-16 0 0,-3 16-1 16,2-19-3-16,-2 19-6 15,0-25-6-15,1 15-2 16,-2-6-2-16,1 3-2 15</inkml:trace>
  <inkml:trace contextRef="#ctx0" brushRef="#br1" timeOffset="45234.5873">5174 5516 12 0,'-6'-20'15'0,"3"-1"1"16,-2 7-4-16,1-3 2 15,3 5-2-15,-6-1-1 16,7 13-2-16,-3-21-2 16,3 21 0-16,1-14-1 15,-1 14 0-15,0 0-1 16,0 0 0-16,0 0 0 15,0 0-1-15,4 14-1 16,-4 3-1-16,-4 5 0 16,4 13 0-16,-1 7 1 0,1 10-1 15,1 8 1-15,1 9-1 16,0 8 1-16,0 4 0 15,1 2 0-15,-1 3-2 16,-1-1-1-16,-1 2 2 16,0-3-1-16,-1-2 0 15,1-1-1-15,-1-2 2 16,1 0-1-16,2-1 0 15,-1-6 0-15,3 0 0 16,0-2-1-16,2-2 0 16,-1-4 0-16,1-6 1 15,-1 2-1-15,-1-2 0 16,0 0 0-16,-2 2 0 0,-2-3 0 15,1 3 1-15,-2 1-2 16,1-1 2-16,-2 2-1 16,2 1 0-16,0-2 0 15,4-1 0-15,-4-2 0 16,5-3-1-16,-2 0 1 15,-2 0-1-15,0-1 1 16,-2-2 0-16,0 1 0 16,-2 2 1-16,0 2-1 15,-3 1 1-15,2 0 1 16,-1 1-1-16,2 1 1 15,2 0-1-15,-1 0 1 16,2-1-1-16,-2-1 1 16,6 3-1-16,-4 1-1 0,3 2 1 15,-3 0-1-15,0 2 0 16,2 3 1-16,-3-1 0 15,0 0-1-15,0 1 1 16,1 3 0-16,0 1 0 16,-1-3 0-16,3 2 0 15,-2-5-1-15,1 0 1 16,-1-5-1-16,2-1 1 15,0-6-1-15,-2-7 0 16,-3-1-1-16,1-5 1 16,-3-6-2-16,4-1 2 15,-2-2-1-15,-2 0 1 16,3 0-1-16,-2 5 1 15,4 0 0-15,-1 5 1 16,5 2-1-16,-2 0 1 0,1 3-1 16,1-2 0-16,-1 1 0 15,0-2 1-15,0-5-1 16,-3 3-1-16,-1-4 1 15,0 0-2-15,-3-1 2 16,1-1-2-16,2 2 1 16,-3 0-1-16,3 3 2 15,0-2-1-15,2 2 1 16,-1-1 1-16,0-3-1 15,2 3 0-15,0-4 0 16,-1-3 1-16,-1-2-1 16,-1 2 1-16,-4-8-1 15,1 2 0-15,0-4 0 16,-3-3-1-16,2-4-2 0,5-17-5 15,-4 17-11-15,-9-36-9 16,16-1-3-16,-7-23-5 16,3-14 0-16</inkml:trace>
  <inkml:trace contextRef="#ctx0" brushRef="#br1" timeOffset="47113.6947">2842 5270 47 0,'0'0'30'0,"0"0"0"16,-15 17 0-16,3-11-22 15,9 9-2-15,3-15-1 16,-14 20 0-16,14-20 0 15,-11 16 1-15,11-16 0 16,-13 5-1-16,13-5-1 0,0 0 0 16,-10-4-2-16,10 4 0 15,0-14 0-15,2 2-1 16,3-3 0-16,0-2 0 15,2-5 0-15,3-4-1 16,3-4 1-16,3 0-1 16,-3-6 1-16,5 3-1 15,-2 0 1-15,3 0-1 16,-1 2 1-16,-3 4 0 15,1 3-1-15,-1 3 1 16,1 2-2-16,-1 4 2 16,-2-4-2-16,6 2 2 15,-2-3-2-15,4 3 2 16,1-1-2-16,3 1 1 0,-2 0 1 15,0 4-1-15,-2 3 0 16,2 4 0-16,-5 1 1 16,1 2-1-16,-4 1 0 15,-1 1 0-15,0 1 1 16,0-3-1-16,-2 3 0 15,1 0 0-15,0 0 0 16,0 0 0-16,2 4 0 16,-1-2 1-16,0 2-1 15,1 0 0-15,1 1 1 16,-3-1-1-16,3 2 0 15,-3 1 0-15,0-2 1 16,1 2-1-16,3-3 0 0,-2 2 0 16,0 0 0-1,3 1-1-15,1-1 1 0,-4 2 0 16,1-1-1-16,1 3 1 15,-3-2 0-15,1 1 0 16,0 3 1-16,-2-1 0 16,1 0 1-16,0-2-2 15,0 0 2-15,2-4-2 16,1-4 0-16,3-2 1 15,3-5-2-15,1-3 1 16,0-4-1-16,5-1 2 16,-3-1-2-16,3-3 1 15,2-1 1-15,0-1-1 16,0-4 1-16,-4 0-1 0,3-3 1 15,-5-3-1-15,3-2 0 16,-4 1 0-16,1 1 1 16,-7 3-1-16,1 4 0 15,-5 2 1-15,-2 5-1 16,-2 5 0-16,-10 11 0 15,10-12 0-15,-10 12 0 16,0 0 0-16,0 0 0 16,0 0 0-16,0 0 0 15,0 0 0-15,2 18 1 16,-4-1-1-16,0 8 0 15,-3 1-1-15,3 6 1 16,-2 2 0-16,3 4 0 16,4-3 0-16,-1 0-1 15,7-2 2-15,4-6-1 0,3 1 0 16,3-7 1-16,6 1-1 15,4-3 1-15,1 0-1 16,4-2 1-16,2-2-1 16,2 0-1-16,-2 0 1 15,1-2 0-15,5-4 0 16,-1-3 0-16,-1-3 0 15,3-4 0-15,-2-5 0 16,1-1 0-16,0-3 0 16,-4 1 0-16,-4 1 0 15,-3 4 0-15,-2 4 0 16,-5 4 0-16,-4 6 0 15,-3 7-1-15,-3 9 1 16,-4 6 0-16,1 7 0 0,-2 6 0 16,-5 7 0-16,0 7 0 15,1 2 0-15,-3 0-1 16,3-1 1-16,0-1 0 15,-2-11-4-15,7 4-10 16,-10-25-21-16,10-5-3 16,-10-22 1-16,0 0-3 15</inkml:trace>
  <inkml:trace contextRef="#ctx0" brushRef="#br1" timeOffset="47773.7325">3820 3404 89 0,'2'34'34'16,"-12"2"1"-16,2 24-5 16,-4 4-31-16,0 3-1 15,5 5-5-15,-3-16-20 16,14 0-6-16,5-25 0 15,11-16-3-15</inkml:trace>
  <inkml:trace contextRef="#ctx0" brushRef="#br1" timeOffset="47960.7432">4222 3436 90 0,'-36'94'36'0,"-8"-1"0"16,2 5 0-16,1-8-36 15,5-15-4-15,18-5-31 16,-2-25 0-16,18-9 0 16,5-24-3-16</inkml:trace>
  <inkml:trace contextRef="#ctx0" brushRef="#br1" timeOffset="48336.7647">4327 3764 94 0,'-12'11'38'0,"6"4"1"16,-4-15-2-16,10 0-34 16,0 0-1-16,1-15 0 15,8 0-1-15,4 4 1 16,-3 1-1-16,3-1 0 15,-13 11 0-15,17 0 1 16,-17 0-2-16,8 30 1 16,-12-6 0-16,-1 5-1 15,-5 8 1-15,-2 5-1 16,0 0 1-16,2 1-1 0,0-2 0 15,6-5-1-15,3-6 1 16,6-7 0-16,7-11-1 16,6-11 1-16,5-6-2 15,6-13-1-15,7-3-4 16,-1-17-17-16,13 9-13 15,-6-12-1-15,8 7-1 16,-9-11 0-16</inkml:trace>
  <inkml:trace contextRef="#ctx0" brushRef="#br1" timeOffset="48563.7777">5003 3122 95 0,'-23'33'38'0,"9"22"1"15,-13 6-3-15,3 20-31 16,-3 10-4-16,3 6-1 16,5 3 0-16,4-5-2 15,9-2-2-15,5-23-9 16,21-1-24-16,-1-31-1 15,18-4 1-15,-4-24 0 16</inkml:trace>
  <inkml:trace contextRef="#ctx0" brushRef="#br1" timeOffset="48748.7883">5268 3720 94 0,'0'-18'37'0,"0"18"-1"0,-17 12 1 16,5 16-33-16,-4 10-1 15,1 6-1-15,3 7-2 16,2 2 0-16,6-5-1 15,6-12-5-15,10 2-11 16,-1-28-20-16,14-9 0 16,-3-24-1-16,7-8 1 15</inkml:trace>
  <inkml:trace contextRef="#ctx0" brushRef="#br1" timeOffset="48877.7956">5292 3357 96 0,'-24'-9'34'0,"14"11"-2"16,10 8-23-16,0-10-42 15,25 14-2-15,6-15-3 16</inkml:trace>
  <inkml:trace contextRef="#ctx0" brushRef="#br1" timeOffset="49138.8106">5941 2908 101 0,'-36'-17'37'0,"7"18"1"15,-12 1-1-15,7 13-32 16,-7 18-1-16,6 20-1 0,-1 11-1 16,5 18 0-16,6 12-1 15,4 11 0-15,10 2 0 16,2 0-2-16,9-2-1 15,4-14-3-15,10 1-11 16,-6-29-22-16,13-5-1 16,-10-24-1-16,8-9 0 15</inkml:trace>
  <inkml:trace contextRef="#ctx0" brushRef="#br1" timeOffset="49335.8218">5581 3724 104 0,'0'0'40'0,"-14"-6"1"0,14 6-2 15,0 0-33-15,20-1-4 16,4-10-1-16,10-1-1 16,7-12-1-16,4 0-3 15,13 7-10-15,-8-16-22 16,12 13-4-16,-10-7 1 15,4 14-2-15</inkml:trace>
  <inkml:trace contextRef="#ctx0" brushRef="#br1" timeOffset="49673.8412">6060 3720 107 0,'-13'9'39'0,"9"6"0"15,4-15 0-15,2-16-37 0,10 0 0 16,11-6 1-16,1-4-2 15,5-6 1-15,-2-3-1 16,-1 0 0-16,-4 0-1 16,-12 3 0-16,-5 3 1 15,-15 9-1-15,-8 10 0 16,-12 10 0-16,-9 14 0 15,-2 15 1-15,-2 13 0 16,4 11 0-16,5 5 0 16,7 5 0-16,13-3 0 15,16-6 0-15,16-14-1 16,15-13-2-16,23-15-9 15,6-31-10-15,27-3-17 16,0-28-3-16,13 0 0 0,-6-20 0 16</inkml:trace>
  <inkml:trace contextRef="#ctx0" brushRef="#br1" timeOffset="49800.8484">6846 3408 121 0,'-18'13'41'16,"-12"-6"-2"-16,8-3-10 15,-3 2-49-15,1-25-13 16,24 19-7-16,-14-30-2 15,9 14-1-15</inkml:trace>
  <inkml:trace contextRef="#ctx0" brushRef="#br2" timeOffset="56927.256">3591 8433 1 0,'0'0'9'0,"0"0"1"15,0 0 2-15,-3 9 4 16,3-9 2-16,0 0 3 16,0 0-2-16,0 0-4 15,-11-2-2-15,11 2-4 16,0 0-4-16,0 0-5 15,0 0-8-15,-5 16-6 16,8 1-3-16,-7-3-1 16,5 10-3-16,-5-3 0 15,6 3 2-15,-4-2 2 16,3 0 7-16</inkml:trace>
  <inkml:trace contextRef="#ctx0" brushRef="#br2" timeOffset="57327.2789">3592 8683 20 0,'7'11'8'0,"0"1"1"15,-5 4 3-15,0 2-4 16,1 5 1-16,-6-1 2 15,6 9 4-15,-10-9 0 16,7 9 0-16,-9-13-1 16,10 9-2-16,-6-12-3 15,9 7-3-15,-6-5-5 16,4-1-7-16,2 13-7 15,-4-13-3-15,8 18-3 16,-11-10-1-16,10 10-2 16,-11-8 1-16,4 7 3 0,-1-7 3 15,0-2 17-15,0 0 5 16,0-8 4-16,2 1 2 15,-1-2 1-15,3 0 1 16,0 0 2-16,-1 3-2 16,-1 0-9-16,4 4-4 15,-4 1 1-15,1 3-2 16,-2 1 0-16,0-1 0 15,-3 1-1-15,2-4 0 16,-2 2-6-16,1-7-4 16,1 4-2-16,-3-5-3 15,4 3-1-15,-3-4-1 16,4 5 0-16,-2 1 1 15</inkml:trace>
  <inkml:trace contextRef="#ctx0" brushRef="#br2" timeOffset="57702.3004">3649 9986 108 0,'-5'14'24'15,"5"11"1"-15,-5-13 0 16,4 9-24-16,-2 1-2 16,2-2 0-16,1 6-2 15,-2 0-2-15,4 8-4 16,-5-5-5-16,9 14-4 15,-13-9-1-15,11 17-1 16,-11-8-2-16,5 14 1 16,-4-6 2-16,2 3 7 15,-3 2 19-15,-1-8 5 16,2 5 4-16,-3-13 0 0,9 7 6 15,-9-11-2-15,10 6 1 16,-8-15-2-16,9 7-15 16,-4-9 0-16,7 0-2 15,-5-3 1-15,3 0-3 16,0-3 0-16,2-1 0 15,0 9-4-15,-6-7-4 16,6 20-8-16,-8-12-3 16,10 20-4-16,-12-8-1 15,11 13 0-15,-11-6 0 16</inkml:trace>
  <inkml:trace contextRef="#ctx0" brushRef="#br2" timeOffset="57868.3099">3606 11689 72 0,'-5'25'26'15,"10"5"-4"-15,-10-8 4 16,6 9-22-16,-2-1-3 15,-2-3-3-15,6 8-4 16,-6-9-3-16,7 11-5 16,-8-8-4-16,8 12-4 15,-7-7 0-15,7 10-2 16,-4-1 3-16</inkml:trace>
  <inkml:trace contextRef="#ctx0" brushRef="#br2" timeOffset="58040.3197">3605 12497 61 0,'2'54'25'0,"-8"-8"0"16,6 6 1-16,-7-8-19 0,4 9-2 15,-2-5-1-15,3 4 0 16,-4-5 0-16,6 1-3 16,0-3-1-16,0-2-3 15,8 7-10-15,-11-13-11 16,11 8-4-16,-8-7-2 15,4 8-1-15</inkml:trace>
  <inkml:trace contextRef="#ctx0" brushRef="#br2" timeOffset="58220.33">3619 13671 49 0,'3'46'28'0,"0"-5"2"16,1-3-3-16,-2-2-26 16,1-7 0-16,-3-5-2 0,0-1 0 15,-2-3-3-15,2 3 0 16,-4-6-4-16,5 12-7 15,-6-5-7-15,5 12-1 16,-2-4-2-16,3 10-1 16</inkml:trace>
  <inkml:trace contextRef="#ctx0" brushRef="#br2" timeOffset="58386.3395">3672 14576 30 0,'4'39'27'0,"-1"-3"-1"15,-1 3 0-15,-2-2-26 16,2 1-2-16,1 1-1 15,-3-4-1-15,4 9-4 16,-5-10-5-16,6 11-6 0,-7-7-2 16,6 7-2-16</inkml:trace>
  <inkml:trace contextRef="#ctx0" brushRef="#br2" timeOffset="58552.349">3703 15431 16 0,'1'41'26'15,"-2"0"3"-15,2 4-1 16,-3 0-21-16,5 3-3 15,-1 0-5-15,-1-4-2 16,5 5-8-16,-11-12-8 16,11 11-4-16,-11-10-2 15,10 8-2-15</inkml:trace>
  <inkml:trace contextRef="#ctx0" brushRef="#br2" timeOffset="58866.367">3720 16308 10 0,'4'55'24'16,"1"-4"1"-16,-3-5-11 15,7 9-4-15,-8-14 0 16,6 7-2-16,-7-12-1 15,6 5-1-15,-7-12-2 16,0 4-1-16,0-1-2 16,-3-2-1-16,1 0-2 15,-3-4-1-15,5 1-3 16,-9-4-1-16,10 1 0 15,-5-3 0-15,7 1-1 16,-6-6 3-16,8 2 3 16,-1 1 4-16,-3-2 3 0,6 4 4 15,-7-11 0-15,6 9 2 16,-5-19-1-16,-4 23 0 15,4-23-3-15,-7 12-4 16,7-12-4-16,0 0-16 16,0 0-9-16,0 0-8 15,0 0 0-15</inkml:trace>
  <inkml:trace contextRef="#ctx0" brushRef="#br2" timeOffset="62850.5948">1910 12696 11 0,'0'0'24'0,"-11"15"2"0,11-15-2 15,0 0-10-15,0 0-2 16,0 0-1-16,11-7-4 16,2 4 0-16,-13 3-1 15,23-14-4-15,-7 13-4 16,-4-2-6-16,6 13-2 15,-6-5-3-15,6 14-3 16,-18-19-1-16,30 29-1 16,-19-22 0-16,7 4 3 15,-4-11 3-15,5-1 2 16</inkml:trace>
  <inkml:trace contextRef="#ctx0" brushRef="#br2" timeOffset="63068.6073">2384 12673 39 0,'17'1'21'15,"-17"-1"2"-15,21-7 1 16,-18-3-11-16,12 11-2 16,-4-8-4-16,7 9-3 15,1 5-7-15,-2-4-4 16,11 12-5-16,-8-12-2 15,12 12-1-15,-9-16-3 16,11 8-1-16,-6-15 1 16,9-3 3-16,-2-5 2 15</inkml:trace>
  <inkml:trace contextRef="#ctx0" brushRef="#br2" timeOffset="63359.624">3537 12724 44 0,'32'1'24'15,"-1"-1"0"-15,-4-5-7 16,5 4-12-16,-1-5-2 15,3 2-3-15,0-5 0 16,3-1-2-16,1 1-3 16,-1-4-3-16,6 9-1 15,-10-5-2-15,6 11-1 0,-8-7 0 16,4 15-1-16,-10-6 0 15,5 8 2-15,-3-2 1 16,1-1 1-16</inkml:trace>
  <inkml:trace contextRef="#ctx0" brushRef="#br2" timeOffset="63576.6364">4826 12606 4 0,'46'4'7'16,"0"0"-6"-16,4 1 3 15,-4-4 1-15,2-1 2 0,-2-2 0 16,3-2-2-16,2-1-1 16,1 0-4-16,0 0-3 15,-1 2-2-15,2 3-3 16,-3 2-1-16,1 3-1 15,-2 2 1-15</inkml:trace>
  <inkml:trace contextRef="#ctx0" brushRef="#br2" timeOffset="63744.646">6044 12648 51 0,'60'-5'17'0,"-2"-8"1"16,3 2-2-16,-6-2-12 16,1-1-9-16,5 6-4 15,-3-4-2-15,-1 12-1 0,-10-4-1 16,4 12-1-16,-8-3 1 15,5 4 0-15,-5-3 3 16</inkml:trace>
  <inkml:trace contextRef="#ctx0" brushRef="#br2" timeOffset="64478.688">6299 12637 24 0,'0'-13'16'0,"0"13"0"15,-1-12-3-15,1 12-4 16,0-9-2-16,0 9-5 15,2-13-4-15,-2 13-5 16,5-13-2-16,-5 13-2 16,6-11-3-16,-6 11-2 15,0 0 1-15</inkml:trace>
  <inkml:trace contextRef="#ctx0" brushRef="#br2" timeOffset="65659.7555">6337 12560 16 0,'0'0'11'0,"0"0"2"16,0 0 0-16,0 0-1 16,0 0 1-16,-9 12-1 15,9-12-3-15,-3 23 0 16,-2-9-3-16,5 6 0 0,-5-1-2 15,5 6 0-15,-2-3-1 16,1 6 1-16,1-2-1 16,2 9 0-16,-3-2 0 15,4 5 0-15,-3-2-2 16,4 7 1-16,-3-4-2 15,-1-1 1-15,0-5-1 16,0 0 0-16,0-3 0 16,0-1-1-16,5-1 1 15,-3 2-1-15,0 4 2 16,3 2-2-16,-5 5 1 15,5 6 0-15,-2 1 0 16,-2 1 1-16,2 1-1 0,-5-3 0 16,2-3 0-16,0-3 1 15,2-4 0-15,-2-2 0 16,0-4-1-16,1-1 1 15,2 0 0-15,2 2 0 16,-1 2-1-16,1 1-1 16,0 3 1-16,2-2 0 15,-3 3-1-15,0 1 1 16,2-1 0-16,-5 1-1 15,0-1 1-15,2 2 1 16,-3-1-1-16,0 5 1 16,-4-2-1-16,4 1 1 15,-5 2 0-15,5-2 0 16,-2-1-1-16,1 2 1 0,1-4-1 15,3 0-1-15,-3-3 1 16,5 1-1-16,-2-3 1 16,2 0-1-16,1 0 2 15,-3-1-2-15,-1 1 1 16,2 0 1-16,-4 1-1 15,2 2 1-15,-3 3-1 16,0-2 1-16,-3 3 0 16,4-2 0-16,-1-2-1 15,1 6 2-15,0-5-2 16,4-1-1-16,-3-2 2 15,2 1-2-15,1-1 2 16,-2-1-2-16,3 4 1 16,-2-2-1-16,-2 3 1 15,-1 2 0-15,0 0 1 0,-1-2-1 16,-2 2 0-16,2-1 0 15,-2 1 0-15,0-3 1 16,1 2-1-16,2 2 0 16,-3 1 0-16,6 1 0 15,-5 0 1-15,4 2-1 16,1-1 1-16,-2 1-2 15,0-1 2-15,-1-2-1 16,-1-1 1-16,1 0 0 16,0 0-1-16,0-4 0 15,-2 3 0-15,1-3 1 16,0-2-1-16,2 0 2 15,0 1-2-15,1-1 1 16,-1 1-1-16,3 0 1 0,-1 0-1 16,0 4 1-16,-1 3 0 15,-2 1 0-15,3-2-1 16,-3 0 1-16,0-5 0 15,-1-4 0-15,-1-6-1 16,-2-13-2-16,3-3-10 16,-11-27-15-16,14-2-5 15,-14-23-5-15,9-3 0 16</inkml:trace>
  <inkml:trace contextRef="#ctx0" brushRef="#br2" timeOffset="67377.8538">6406 12493 56 0,'0'0'33'0,"12"7"-1"16,-12-7-2-16,0 0-31 16,0 0-3-16,13-7-17 15,-11-16-10-15,1-10-1 0,-4-9 2 16</inkml:trace>
  <inkml:trace contextRef="#ctx0" brushRef="#br2" timeOffset="67567.8646">6474 11779 75 0,'0'-13'34'16,"-1"-9"1"-16,2 0-1 15,-1-6-34-15,-1-10-6 16,8 5-11-16,-10-17-11 15,10 6-4-15,-2-8-2 16,5 7 0-16</inkml:trace>
  <inkml:trace contextRef="#ctx0" brushRef="#br2" timeOffset="67755.8754">6560 11085 27 0,'-4'-36'28'16,"4"0"2"-16,-4-6 1 16,4 6-16-16,-10-9-5 15,12 11 0-15,-7-5-4 16,8 9 0-16,-6 2-3 15,5 6 1-15,3 4-8 16,-7-10-13-16,6 9-10 16,-5-9-3-16,1-4-2 15,-2-9 0-15</inkml:trace>
  <inkml:trace contextRef="#ctx0" brushRef="#br2" timeOffset="67860.8814">6556 10052 13 0,'5'-45'7'0,"-3"-6"-4"16,-4-1-5-16,4 7-13 15</inkml:trace>
  <inkml:trace contextRef="#ctx0" brushRef="#br2" timeOffset="68123.8965">6560 8884 15 0,'-13'-34'24'0,"5"11"1"16,1 0 3-16,-2 0-11 15,4 7-9-15,-3-4 0 16,7 7-3-16,1-1-8 15,-1-2-14-15,2-4-7 16,1 3-3-16,2-5-2 16</inkml:trace>
  <inkml:trace contextRef="#ctx0" brushRef="#br2" timeOffset="68258.9042">6538 8547 64 0,'0'0'32'0,"0"0"-3"16,0 0-8-16,0 0-29 15,0 0-9-15,-5-29-5 16,2 14-3-16,-12-15-2 15,2 5 0-15</inkml:trace>
  <inkml:trace contextRef="#ctx0" brushRef="#br2" timeOffset="70108.0099">3890 8365 35 0,'-12'20'29'16,"0"-8"2"-16,2-1-1 15,-3-10-16-15,13-1-3 16,-11 7-3-16,11-7-2 15,0 0 0-15,-7-13-2 0,7 13-1 16,-4-18 0-16,5 1-1 16,5 1 0-16,2-5 0 15,2 0 0-15,-1-8-1 16,4 1 1-16,3-4-1 15,2 0 1-15,2-1-1 16,3 0 0-16,2-2 1 16,0 4-1-16,4-1 0 15,2-2 0-15,-1 0 0 16,2-1 0-16,-1 3 0 15,-3 1 0-15,1 2 0 16,-5 2 1-16,-1 1-2 16,0 7 2-16,-1 1-1 0,-1 1-1 15,0-1 1-15,0 0 0 16,2 3 0-16,0 0 0 15,-1-2 0-15,4 0-1 16,-1 2 1-16,3 0 0 16,2-3-1-16,6 2 1 15,0 0 0-15,3-3-1 16,3 0 1-16,3-1-1 15,-2 3 1-15,0-2-1 16,-1 3 1-16,-2 2-1 16,-2 3 0-16,-4 2 1 15,1-1-1-15,-3 5 0 16,-2 0 0-16,-2 3 0 15,2-1 0-15,-1 2 0 0,-2 1 0 16,-4 1 0-16,0 1 0 16,2-1 0-16,-3 3 0 15,-3 1 0-15,0 2 0 16,-3 1 1-16,0 1-1 15,0 3 0-15,-1 0 0 16,-3 2 0-16,4 2 0 16,-4-3 0-16,1-1 0 15,-3 3 0-15,2 0-1 16,-1-2 2-16,2 1-2 15,-1 0 1-15,0 0 0 16,3 0 0-16,-1-3 0 16,0-2 0-16,0-3 0 15,0 0 0-15,4-6 0 0,-2-3 1 16,0-7-1-16,2 0 0 15,4-12 0-15,-1-1 0 16,5-7 1-16,-1-7-2 16,3-2 2-16,-4-3-1 15,3-1 0-15,-5 1 0 16,-4 4 0-16,-3 7 0 15,-4 1-1-15,-5 13 2 16,-2 4-2-16,-4 13 2 16,0-11-2-16,0 11 1 15,0 0 0-15,0 0 0 16,-4 17 0-16,4-17-1 15,0 0 2-15,7 11-2 16,-7-11 2-16,0 0-1 16,11 9 0-16,-11-9 0 0,0 0 1 15,0 0-1-15,9 13 0 16,-9-13 0-16,0 0 0 15,0 10 0-15,0-10 0 16,0 13 0-16,0-1 0 16,-1 0 0-16,0 5 0 15,-2 4 0-15,2 2 0 16,-2 5 0-16,3 2 0 15,-2 1 0-15,2 3 0 16,1-3 0-16,1-2 0 16,3 0 0-16,2-5 0 15,1-4 1-15,3-2-1 16,1-7 0-16,3-1 0 15,2-6 0-15,1-4 0 0,4-4 0 16,0-1 0-16,4-1 0 16,-3 0 1-16,2 2-1 15,1 1 0-15,-3 3 0 16,-2 7 0-16,-3 1 0 15,-4 5 0-15,1 3 0 16,0 5 0-16,0-1 0 16,0 0-1-16,3 3 1 15,0-3 0-15,5-4 0 16,-2 4 0-16,7-1-1 15,-5-1 1-15,-2 5-1 16,1 8 1-16,-7 5-1 16,-3 11 1-16,-6 11-1 15,-3 8 0-15,-6 6 1 0,-3 3-1 16,0-8-1-16,1-5-3 15,-2-20-5-15,10-3-8 16,-3-39-5-16,0 0-3 16,7-45-6-16,10 0-2 15,-8-24 2-15,9-6 0 16</inkml:trace>
  <inkml:trace contextRef="#ctx0" brushRef="#br2" timeOffset="70672.0422">5926 6174 93 0,'0'0'36'16,"-10"1"0"-16,-1 8-1 15,2 13-32-15,-1 6-2 16,0 8 0-16,4 2-2 16,1 2-1-16,6 4-5 0,-1-19-14 15,15 1-10-15,0-23-1 16,16-11-3-16,-2-17 0 15</inkml:trace>
  <inkml:trace contextRef="#ctx0" brushRef="#br2" timeOffset="70866.0533">6276 5994 88 0,'-15'35'35'16,"-14"12"-1"-16,0 27 1 16,-10 2-31-16,-1 13 0 15,0-1-2-15,3-2 1 16,6-9-3-16,11-11-1 15,13-5-10-15,0-33-11 0,23-4-10 16,0-27-2-16,13-6-2 16,-2-18 1-16</inkml:trace>
  <inkml:trace contextRef="#ctx0" brushRef="#br2" timeOffset="71204.0726">6290 6480 98 0,'0'0'37'16,"-5"11"1"-16,5-11-2 15,5-15-34-15,13-2 0 16,7-3-2-16,2-2 2 16,1 4-1-16,0-1 0 15,0 11-1-15,-10 8 2 0,-4 11-1 16,-13 13 0-16,-3 7 1 15,-12 14-1-15,-4 2 1 16,-7 5-1-16,0 1 1 16,-2-3 0-16,5-4-1 15,6-9 0-15,9-10-1 16,9-14 1-16,12-11 0 15,12-10-1-15,11-15-2 16,10-3-2-16,1-16-5 16,18 10-11-16,-9-21-13 15,14 11-3-15,-9-8-3 16,9 7 0-16</inkml:trace>
  <inkml:trace contextRef="#ctx0" brushRef="#br2" timeOffset="71460.0873">7146 5943 89 0,'-13'26'38'0,"-9"4"0"15,6 17 2-15,-7 5-28 16,3 10-9-16,3 5 0 15,6 6 0-15,2-1-2 16,9-3-1-16,5-3-2 16,6-9-1-16,11-5-5 15,-1-29-5-15,17 4-14 0,-11-28-7 16,13-5-3-16,-8-17 1 15,1-4 1-15</inkml:trace>
  <inkml:trace contextRef="#ctx0" brushRef="#br2" timeOffset="71624.0967">7352 6406 104 0,'0'0'34'16,"-3"-19"4"-16,3 19 0 15,-13 22-33-15,9-3-1 16,-4 9-3-16,8 1 1 16,5 2-1-16,3-2-1 15,7-3-2-15,2-16-6 16,16 0-16-16,-15-21-12 15,16-5-1-15,-11-23-3 16,10-2 2-16</inkml:trace>
  <inkml:trace contextRef="#ctx0" brushRef="#br2" timeOffset="71774.1052">7552 5987 92 0,'-10'2'35'0,"-3"5"-4"16,13-7-6-16,-1 32-40 15,1-32-5-15,46 0-5 16,-8-18-2-16,23 7-4 15,-2-17 1-15,22-2 1 16</inkml:trace>
  <inkml:trace contextRef="#ctx0" brushRef="#br2" timeOffset="72037.1203">8292 5642 97 0,'-38'-22'35'0,"3"12"0"15,-14-6 2-15,8 16-35 16,0 6 1-16,4 16-1 15,-4 16 3-15,3 18-1 16,0 16 0-16,5 12-1 16,4 7 0-16,6 6-1 15,6-1-1-15,3-4-1 16,9-7-3-16,0-13-3 15,17-6-9-15,-13-25-8 16,21-1-10-16,-15-26-3 16,10-6-3-16,-15-8 2 15</inkml:trace>
  <inkml:trace contextRef="#ctx0" brushRef="#br2" timeOffset="72227.1311">7771 6303 110 0,'-15'-10'40'15,"15"10"2"-15,-14-3-3 16,14 3-34-16,19-6-3 15,4-4-1-15,11 0-2 16,7-4-1-16,8 1-3 16,1-7-6-16,12 15-9 15,-16-18-10-15,9 15-10 16,-13-7 1-16,2 8-1 15</inkml:trace>
  <inkml:trace contextRef="#ctx0" brushRef="#br2" timeOffset="72548.1495">8258 6256 105 0,'-13'15'39'0,"13"-2"2"16,0-13-2-16,13-9-34 16,4-7-1-16,13-6-2 15,2-8 1-15,6-4-2 16,-1-4 1-16,-1-3-1 15,-11 4-1-15,-5 1 1 16,-12 7-1-16,-11 6 0 16,-13 13 0-16,-11 10 0 15,-7 15 1-15,-7 12-1 16,-2 12 0-16,2 8 1 15,6 7-1-15,10 5 1 0,12-5-1 16,16-7 0-16,19-9-5 16,13-22-4-16,28-2-7 15,-5-30-6-15,31 1-10 16,-5-29-8-16,13 0-1 15,-5-19 1-15</inkml:trace>
  <inkml:trace contextRef="#ctx0" brushRef="#br2" timeOffset="72662.156">9076 5976 125 0,'-23'11'38'0,"-14"2"-7"15,-3-10-10-15,7 5-45 16,-2-16-13-16,19 3-5 16,-4-9-2-16,9-2 1 0</inkml:trace>
  <inkml:trace contextRef="#ctx0" brushRef="#br2" timeOffset="77346.4239">10788 15555 17 0,'0'0'18'16,"-13"-4"-17"-16,13 4-6 15,-11-9-1-15,11 9 1 16,0 0 2-16,-13-2 2 15,13 2 4-15,0 0 3 16,-11 11 4-16,11-11 1 16,0 0 0-16,-12 6 1 0,12-6 0 15,0 0-1 1,0 0-2-16,8-11-2 0,5 11-1 15,-13 0-1-15,22-8-6 16,0 9-19-16,0 1-8 16,-2-1-3-16,4 4 1 15</inkml:trace>
  <inkml:trace contextRef="#ctx0" brushRef="#br2" timeOffset="78998.5184">8157 14095 7 0,'0'0'19'15,"9"14"-1"-15,-9-14-3 16,0 21-6-16,-2-5-4 15,0 3-2-15,-3 7-1 16,2 4 2-16,-3 1 1 0,5 13 1 16,-5-4 0-16,8 10 1 15,-6-6 1-15,8 13-1 16,-7-9-1-16,10 9-3 15,-7-6 0-15,6 2-2 16,-5-5 0-16,2 1-1 16,2-1 0-16,-5 0 0 15,1-4 1-15,2 1 0 16,-1 1-1-16,1 2 1 15,-2-3 0-15,0 4 1 16,2-3 0-16,-2 2-1 16,-1 0 1-16,7 2-1 15,-5-4 1-15,4 1-2 16,-3-2 1-16,4 3-1 0,-4-1 1 15,0 0-1-15,1-1 0 16,-3 1 1-16,-1 3 0 16,0-2 0-16,-4 2 0 15,2 4 0-15,0-3 0 16,3 2 0-16,-2-4 0 15,4 2 0-15,-1-4 0 16,1 3-1-16,-2 0 1 16,4-4-1-16,-1 0 1 15,-4 5 0-15,3-3-1 16,-3 4 1-16,-2-4-1 15,-1 2 1-15,2-3-1 16,-5-1 1-16,0 0-1 16,0-4 0-16,-1-1 0 0,4 1 0 15,-3-2 0-15,1 3 1 16,3-4 1-16,2-2-1 15,0-3-1-15,2-7 1 16,3-4-5-16,-7-10-14 16,16 2-10-16,-14-15-7 15,0 0-2-15,2-14-1 16</inkml:trace>
  <inkml:trace contextRef="#ctx0" brushRef="#br2" timeOffset="80523.6057">10386 15456 14 0,'0'0'8'0,"0"0"-9"0,0 0-4 16,0 0 2-16,0 0 3 15,0 0 3-15,0 0 3 16,0 0 6-16,-9 15 0 15,9-15 2-15,0 0-2 16,-14-3 1-16,14 3-4 16,0 0-4-16,0 0-1 15,2-15-3-15,-2 15 1 16,5-11 0-16,-5 11 3 15,0 0-2-15,0 0 0 16,0 0 1-16,0 0-1 16,0 0 2-16,0 0-1 15,0 0-1-15,0 0-1 16,0 0 1-16,0 0 0 0,0 0 0 15,0 0-1-15,0 16 0 16,2 0 0-16,-2 9-1 16,2 8 0-16,-2 12 0 15,-1 11 1-15,-2 13 0 16,2 19 0-16,-4 10 1 15,5 15 1-15,-1 12-1 16,5 5 1-16,2-3-1 16,5 1-1-16,1-9 0 15,2-15-2-15,5-10-1 16,-4-24-3-16,9-8-17 15,-16-29-12-15,5-10-3 16,-13-23-3-16,1-26 2 16</inkml:trace>
  <inkml:trace contextRef="#ctx0" brushRef="#br2" timeOffset="82491.7182">8275 14041 3 0,'-11'7'26'0,"11"-7"1"16,0 0-9-16,0 0-7 15,0 0-2-15,0 0-2 16,-12 5-2-16,12-5-1 16,0 0 0-16,-2 14 0 15,2-14 1-15,0 0 0 16,0 0 2-16,1-15-1 15,1-6 1-15,11 8-1 16,-4-15-1-16,6 3 1 16,3-5-1-16,3 1-2 15,1 0-1-15,2 1 1 16,-1 1-2-16,3 1 1 15,0 3-1-15,-1 0-1 16,1 1 1-16,2 1 0 0,-4 1-1 16,1 0 1-1,-2 4 0-15,0 2 0 0,-3 1 0 16,-1 5 0-16,1 3 0 15,-1 1 0-15,-2 1 0 16,3 2-1-16,-2 1 1 16,4 0-1-16,-2 0 1 15,0 0-1-15,-2-2 0 16,2 2 0-16,-2 2 1 15,1 0-1-15,-3 4 0 16,2 2 1-16,-5 2-1 16,4 4 1-16,-2 0-1 15,1 1 0-15,0 1 1 16,0-1-1-16,2-4 0 0,1 0 1 15,3-3-1-15,0-4 0 16,2 1 0-16,1 0 0 16,1-4 1-16,-3 0-1 15,1-1 1-15,-1-2 0 16,4-3-1-16,-5-3 1 15,1-8 0-15,1-6 0 16,2-8 0-16,-1-5-1 16,4-8 1-16,4-1 0 15,-4-2 0-15,2-1-1 16,-2 6 1-16,-4 5-1 15,-1 7 0-15,-5 9 0 16,-2 5 1-16,-7 3-1 16,-10 12 0-16,9-15 0 15,-9 15 0-15,5-14 0 0,-5 14 0 16,0-18 0-16,0 18 1 15,1-17-1-15,-1 17 0 16,5-17 0-16,-5 17 0 16,0 0 0-16,11-5 0 15,-11 5 0-15,0 0 0 16,5 10 0-16,-5-10 0 15,-2 13 0-15,2-13 0 16,0 10 0-16,0-10 0 16,-4 19 0-16,8-6 0 15,-3 5 0-15,4 4 0 16,2 5 1-16,0 2-1 15,1 0 0-15,2 3 0 16,2-5 0-16,0-4 0 0,2-6 1 16,3-7-1-16,1-7 0 15,4-8 0-15,4-1 0 16,3-6 0-16,1-2 0 15,4-2 0-15,-4 2 0 16,0-3 0-16,-1-4 0 16,0 0 0-16,-2-1 0 15,-4-2 0-15,0 1 0 16,2 1 0-16,-5 1 0 15,4 5 1-15,-1 6-1 16,-4 6 0-16,0 9 0 16,-1 8 0-16,-2 6 0 15,-3 8 0-15,-3 7 1 16,0 5-1-16,-4 6 0 0,-1 0 0 15,-1 6 0-15,0 2 0 16,-2 1 1-16,3 7-2 16,-3 1 1-16,0 8-1 15,-2 1 0-15,3 7 0 16,-3-8 0-16,2-5-3 15,-2-20-9-15,14 1-12 16,-13-29-16-16,-1-17 1 16,14-10-2-16,-5-20 0 15</inkml:trace>
  <inkml:trace contextRef="#ctx0" brushRef="#br2" timeOffset="84205.8163">9193 11723 25 0,'14'-6'33'0,"-14"6"4"15,19-13 1-15,-19 13-17 16,15 5-8-16,-15-5-2 15,7 30-3-15,-7-5-3 16,3 13-1-16,-6 4-3 0,0-2-4 16,3 1-1-16,0-9-1 15,9 3-6-15,-9-35-3 16,28 16-2-16,-9-38-1 15,19 2-1-15,-9-25-1 16,21 4-1-16,-11-15 2 16,11 4 5-16,-6 1 3 15,-3-2 19-15,7 21 6 16,-23-1 1-16,8 25 3 15,-24-1 1-15,10 26 3 16,-24 1-2-16,3 26 1 16,-18 5-19-16,-1 13-3 15,-5 13 1-15,-5 6-2 0,1 5 0 16,-3-3-2-1,7 2-3-15,0-14-2 0,16-3-3 16,-4-27-3-16,21-5-1 16,-7-36-1-16,30 4 0 15,-10-32-2-15,17-1 3 16,-6-18 4-16,8 4 2 15,-5-3 3-15,0 8 1 16,5 15 22-16,-22-8 1 16,8 26 2-16,-20-11 1 15,12 25 1-15,-17-9 0 16,0 0 2-16,0 0 1 15,13-11-22-15,-2-1 0 16,12 3 0-16,-3-7 0 16,5 4-1-16,-2 3 1 15,3 9-1-15,-9 12 0 0,-3 11-1 16,-14 11 0-16,-8 12 1 15,-10 12-1-15,-5 5-1 16,-5 3 0-16,-1-4 0 16,1-5 0-16,6-13 0 15,11-11 0-15,13-14 0 16,18-16 0-16,11-12 0 15,18-12-1-15,4-9 0 16,17-3-3-16,-3-15-7 16,15 11-6-16,-18-24-8 15,12 21-3-15,-21-19-4 16,9 10-3-16,-18-12 0 15</inkml:trace>
  <inkml:trace contextRef="#ctx0" brushRef="#br2" timeOffset="84423.8288">10742 11568 80 0,'-19'30'37'16,"5"13"0"-16,-10 9 1 16,4 17-33-16,-7 13-1 15,7 8-1-15,1 6-1 16,5-6-2-16,11-3-2 15,9-19-5-15,19-1-8 16,-5-36-6-16,25-1-4 16,-8-38-5-16,19-2-1 15,-8-29-1-15,10-5 1 0</inkml:trace>
  <inkml:trace contextRef="#ctx0" brushRef="#br2" timeOffset="84603.8391">11110 11973 88 0,'-14'20'34'0,"4"25"1"16,-14 1 0-16,8 18-29 15,-2-1-5-15,7 0 0 16,5-6 0-16,5-8-3 16,11-11-7-16,-10-38-8 15,39 6-6-15,-19-42-4 16,21-6-3-16,-12-33-2 15,13 0-1-15</inkml:trace>
  <inkml:trace contextRef="#ctx0" brushRef="#br2" timeOffset="84753.8476">11159 11578 89 0,'-18'9'35'0,"0"4"-6"16,8-4-4-16,22 13-41 16,-2-21-5-16,34 11-2 15,-5-16-4-15,30 4-2 16,-6-16-1-16,21 0 5 15</inkml:trace>
  <inkml:trace contextRef="#ctx0" brushRef="#br2" timeOffset="84986.861">11846 11315 73 0,'-19'-13'32'0,"-17"-1"1"0,6 22 2 16,-15 3-21-16,8 22-6 16,-8 7-2-16,10 20 1 15,-2 11-2-15,9 12-2 16,1 4 0-16,10 7-1 15,5 0-1-15,5-3-3 16,6-2-1-16,1-21-8 16,14 3-7-16,-13-33-8 15,15-1-6-15,-16-37-3 16,19 1-3-16,-16-29 0 15</inkml:trace>
  <inkml:trace contextRef="#ctx0" brushRef="#br2" timeOffset="85182.8722">11477 11890 95 0,'0'0'40'15,"0"0"0"-15,13 12 0 16,5-5-37-16,9-6-1 16,11-2-2-16,9-5 0 15,6-6-2-15,8 1-2 16,1-12-6-16,11 10-8 15,-21-16-8-15,14 16-6 16,-27-10-1-16,4 12-5 16,-21-5 2-16</inkml:trace>
  <inkml:trace contextRef="#ctx0" brushRef="#br2" timeOffset="85519.8914">11978 11847 99 0,'-9'30'40'16,"3"-12"2"-16,16 4-2 15,-10-22-36-15,34 7-1 16,-1-18-2-16,9-4 1 15,1-7-1-15,0-7-1 16,-6-1 1-16,-10-2-1 16,-8 1 0-16,-13 5 2 15,-15 4-2-15,-11 11 2 16,-11 8-1-16,-8 11-1 15,-5 10 1-15,-1 11 0 16,1 9-1-16,6 9 0 16,7 5 0-16,14 3-1 15,14-5 1-15,17-6 1 0,15-7-1 16,17-12-1-16,15-10-2 15,10-16-4-15,18 1-7 16,-8-24-6-16,18 15-8 16,-25-20-8-16,8 15-6 15,-20-4 0-15,-3 14 4 16</inkml:trace>
  <inkml:trace contextRef="#ctx0" brushRef="#br2" timeOffset="85647.8988">12761 12116 113 0,'-11'27'43'0,"-11"-17"0"15,13 2-3-15,9-12-39 16,-12-24-6-16,19 12-11 15,-12-23-6-15,18 19-7 16,-21-24-10-16,12 4-5 16,-10-10 0-16</inkml:trace>
  <inkml:trace contextRef="#ctx0" brushRef="#br2" timeOffset="115547.6089">13380 11550 78 0,'-2'13'42'0,"2"-13"-1"16,23-5 0-16,4-17-30 15,20 1-11-15,18-5-1 16,14-2 1-16,8 0-1 16,2 3 1-16,5 7-1 15,-6 5-3-15,0 18-13 16,-27-8-16-16,1 19-4 15,-30-2-3-15,-12 8 0 16</inkml:trace>
  <inkml:trace contextRef="#ctx0" brushRef="#br2" timeOffset="115729.6193">13486 11777 92 0,'17'14'36'0,"20"-21"3"0,29-6 2 16,19-13-41-16,18-12-1 15,12-3-5-15,-2-16-28 16,10 5-3-16,-21-9 0 16,-12 9-4-16</inkml:trace>
  <inkml:trace contextRef="#ctx0" brushRef="#br2" timeOffset="115879.6279">13728 11023 95 0,'-71'7'40'16,"17"-3"0"-16,30 3-3 0,25 4-58 15,20-15-15-15,35 5-3 16,5-3-3-16,13 9 1 16</inkml:trace>
  <inkml:trace contextRef="#ctx0" brushRef="#br2" timeOffset="116045.6374">14093 11986 98 0,'-18'37'40'0,"3"-27"1"15,15-10-5-15,0 0-57 16,5-36-16-16,18 6-3 16,-3-9-3-16,5 1 1 15</inkml:trace>
  <inkml:trace contextRef="#ctx0" brushRef="#br2" timeOffset="116420.6589">14927 11103 72 0,'0'0'38'16,"0"0"0"-16,1 11 2 0,-24 11-34 16,3 13 1-16,-9 5-1 15,-2 9 0-15,-3 2-1 16,7 3 0-16,7-5-1 15,16-8 0-15,18-12-2 16,29-9 0-16,23-18-1 16,21-11 0-16,18-13-2 15,10-11-2-15,8-8-4 16,-11-14-11-16,15 9-8 15,-36-19-6-15,-2 16-6 16,-33-15-4-16,-17 10 3 16</inkml:trace>
  <inkml:trace contextRef="#ctx0" brushRef="#br2" timeOffset="116595.6689">15396 11075 95 0,'-50'87'40'16,"-2"2"2"-16,16 8-2 15,1-3-36-15,19-5-2 16,12-7-1-16,13-16-5 15,20-5-16-15,-4-32-7 16,30-4-10-16,-3-22-5 16,12-14-1-16,-5-15 1 15</inkml:trace>
  <inkml:trace contextRef="#ctx0" brushRef="#br2" timeOffset="119513.8358">16060 11310 83 0,'9'-20'38'16,"-9"20"0"-16,-2 14-1 15,-3 9-35-15,-3 10-1 16,1 4 0-16,-2 2-1 16,0 2-1-16,5 0-3 15,-4-19-20-15,16-3-12 0,-8-19-1 16,26-9-1-16,-6-20 0 15</inkml:trace>
  <inkml:trace contextRef="#ctx0" brushRef="#br2" timeOffset="119648.8435">16085 10991 61 0,'-23'4'34'0,"5"2"-27"16,8 8-6-16,10 1-32 15,12-5-2-15</inkml:trace>
  <inkml:trace contextRef="#ctx0" brushRef="#br2" timeOffset="119949.8607">16580 11060 73 0,'-27'16'38'16,"11"-1"-1"-16,-12-6 1 16,6 6-33-16,4 1-1 15,6 6 1-15,3-2-1 16,10 2-1-16,12-4 0 15,12-2-2-15,9-3 0 16,8-1 0-16,2-2-1 16,2 0 1-16,-4 1-1 15,-10 5 0-15,-12 5 0 16,-14 3 0-16,-20 8-1 15,-11-1 1-15,-7 3-4 0,-8-14-10 16,12 10-13-16,-10-22-10 16,21-6-1-16,7-21-2 15</inkml:trace>
  <inkml:trace contextRef="#ctx0" brushRef="#br2" timeOffset="120311.8814">17123 10498 101 0,'-1'15'39'16,"-15"11"1"-16,3 17-1 16,-14 7-34-16,12 12-3 15,-1 7 0-15,2 6-1 0,-3 4 0 16,5-2-1-16,3-9 1 15,9-6-2-15,9-10 0 16,4-11 1-16,8-18 0 16,9-15 1-16,6-16-1 15,6-12 1-15,4-6-1 16,-3-6 0-16,-1 1 0 15,-4 4 1-15,-8 9-1 16,-7 10 0-16,-9 12 0 16,-6 11-1-16,-7 7-1 15,-2 4-4-15,10 13-11 16,-12-19-7-16,21 12-9 15,-7-21-4-15,21-2-5 16,-3-16 2-16</inkml:trace>
  <inkml:trace contextRef="#ctx0" brushRef="#br2" timeOffset="121294.9377">18429 10465 79 0,'9'-27'36'16,"-4"7"-1"-16,-5 20 1 15,9 15-29-15,0 19-2 16,-9 13 0-16,5 16-1 15,-5 6-2-15,0 12-2 16,0 2 0-16,-2-3-3 16,-1 2-3-16,-6-18-24 15,9 3-7-15,-6-16-2 16,6-8 2-16</inkml:trace>
  <inkml:trace contextRef="#ctx0" brushRef="#br2" timeOffset="121504.9497">18315 10964 88 0,'-23'-18'41'16,"13"12"-3"-16,-1 0 4 16,11 6-33-16,20-7-5 15,10 1 0-15,12-4-4 16,13-4 1-16,13-1-7 15,2-14-6-15,19 12-15 16,-13-12-8-16,5 9-4 16,-16-10 0-16,2 8 1 15</inkml:trace>
  <inkml:trace contextRef="#ctx0" brushRef="#br2" timeOffset="121671.9592">19071 10647 102 0,'-12'27'37'16,"-10"3"2"-16,2 19-2 15,-10 0-33-15,7 2-4 16,3 0 0-16,8-5-1 15,7-4-3-15,1-20-9 16,25 1-14-16,-6-26-11 16,15-5 2-16,1-18-4 15,9-8 3-15</inkml:trace>
  <inkml:trace contextRef="#ctx0" brushRef="#br2" timeOffset="122294.9949">19057 10377 102 0,'-11'12'36'0,"2"0"2"15,14 9-2-15,3 0-36 16,4-4-2-16,15 4-3 16,-1-7 0-16,7 10-1 15,-4-7 1-15,2 8 0 16,-4-1 2-16,-5 1 3 15,-3 6 2-15,-12-2 3 16,-3 7 1-16,-8-6 2 16,1 7 0-16,-8-7-1 15,-1 3-2-15,2-5-1 16,4-3-4-16,0-9 3 15,5-4-2-15,1-12 0 0,16-6 0 16,0-7-1-16,6-13 1 16,1-8 0-16,5-1 1 15,-2-5-1-15,-2-3-1 16,-2 7 0-16,-3 2 1 15,-8 7-1-15,-3 9 1 16,-8 18-1-16,0 0 1 16,-1 18 0-16,-6 7-1 15,1 7 0-15,1 3 1 16,0 0-1-16,7-3 0 15,5-6 1-15,5-8-1 16,6-15 1-16,10-10 0 16,6-11 0-16,3-10-1 15,2-8 1-15,-2-4 0 0,-3-1 0 16,-2 4 0-16,-6 2 0 15,-10 10-1-15,-2 14 0 16,-14 11 0-16,-1 19 1 16,-7 6-1-16,-2 12-1 15,0 5 1-15,1 4-2 16,1-1-2-16,6 3-7 15,2-23-7-15,24 10-7 16,-15-28-8-16,29 0-2 16,-7-20-6-16,13-3 2 15,-2-14 2-15</inkml:trace>
  <inkml:trace contextRef="#ctx0" brushRef="#br2" timeOffset="122620.0135">20018 10627 112 0,'-8'23'40'16,"-1"-9"0"-16,18 2-1 15,0-12-35-15,19-5-1 16,7-12-2-16,7-3 1 16,5-8-1-16,-4-3 0 15,-6-5 0-15,-5 1-1 16,-13 0 0-16,-13 3 0 15,-19 8 0-15,-13 10 0 16,-11 11 0-16,-10 12 0 16,-6 9 1-16,0 13 0 15,6 7-1-15,10 6 2 16,17 1-2-16,17-6 1 15,16-3-2-15,17-12-4 0,19 4-9 16,-3-23-7-16,23 12-7 16,-20-21-8-16,11 8-4 15,-13-8-2-15,-4 6 1 16</inkml:trace>
  <inkml:trace contextRef="#ctx0" brushRef="#br2" timeOffset="123346.055">19489 11450 90 0,'0'-18'38'0,"0"18"1"15,-12-2-1-15,6 23-31 16,-10 0-4-16,7 10 2 16,-5 8-2-16,2 9 2 15,3 5-2-15,3 4-2 16,-1-2 2-16,5 3-2 15,2-9 1-15,2-4-4 0,1-8 3 16,1-10-3-16,1-13 3 16,-5-14-1-16,16-13 0 15,-7-11 0-15,0-13 0 16,-1-10 1-16,-3-11-1 15,2-9 1-15,0-3-2 16,0 2 2-16,1 2-2 16,0 5 2-16,2 12-1 15,5 8-1-15,3 10 1 16,9 13 0-16,7 10 0 15,0 11 0-15,5 7 0 16,1 6 0-16,0 5 0 16,-8 4 0-16,-5 4 0 15,-14 6 0-15,-13 0 0 0,-9 4 2 16,-13-1-1-16,-8 0 1 15,-8-1-1-15,-5-3-2 16,-2-2 1-16,1 0 0 16,2-2 0-16,6 4-2 15,6 3 2-15,5 9-3 16,4 11 3-16,1 10 1 15,3 8-2-15,-3 8 2 16,3 0-3-16,2-5-1 16,5-2-7-16,-4-24-4 15,20-4-6-15,-6-48-9 16,24 12-4-16,-3-43-7 15,21-11-1-15,2-25 3 16</inkml:trace>
  <inkml:trace contextRef="#ctx0" brushRef="#br2" timeOffset="124030.0941">19945 11619 92 0,'0'0'38'0,"-10"7"0"16,22-4 0-16,-1-8-33 15,20-3-2-15,9-7 0 16,13-3-1-16,6-5 0 16,5-4-1-16,-3-5 1 15,-4-2-2-15,-11 0 1 0,-10 1-1 16,-17 0 0-16,-11 0 0 15,-19 6 0-15,-13 5 0 16,-12 8 1-16,-7 9 0 16,-3 9 0-16,-3 12 0 15,2 10 1-15,4 11 0 16,9 8 0-16,11 0 0 15,14 1 0-15,13-3-1 16,17-10 0-16,15-11-1 16,16-9 1-16,7-12-1 15,6-12-1-15,6-8 1 16,-3-8 0-16,-3-5-1 15,-12-2 1-15,-7-1 0 16,-13 5 0-16,-10 3 0 16,-9 5 0-16,-7 10 0 0,-7 12 0 15,0 0 0-15,-21 29-1 16,7-1 1-16,-2 7 0 15,-2 7 3-15,3 2-3 16,2-3 2-16,2-4-1 16,6-5 1-16,2-10-1 15,8-12 2-15,-5-10-3 16,23-13-2-16,-4-11 2 15,3-9-2-15,1-8 2 16,0-6-1-16,0-1 1 16,-1 2-2-16,-3 5 2 15,-5 10 0-15,0 5 0 16,-1 9-1-16,1 10-2 15,1 6 0-15,9 8-4 0,-6-6-6 16,16 15-3-16,-10-21-5 16,22 18-7-16,-17-21-4 15,19 6-7-15,-11-12 2 16,1 3 5-16</inkml:trace>
  <inkml:trace contextRef="#ctx0" brushRef="#br2" timeOffset="124196.1036">21188 11244 115 0,'-10'16'38'15,"-16"-1"1"-15,12 19-8 16,-10-2-28-16,7 10-1 15,2 0-1-15,3 2 0 16,10-3-2-16,2-10-3 16,15-1-8-16,-15-30-9 15,39 5-8-15,-20-25-8 0,14-3-1 16,-10-22-2-16,7-4 1 15</inkml:trace>
  <inkml:trace contextRef="#ctx0" brushRef="#br2" timeOffset="124330.1113">21281 11004 77 0,'0'0'41'15,"-11"3"-4"-15,9 7-1 16,2-10-24-16,28 29-35 16,-13-17-14-16,17 8 0 15,-4-6-3-15,8 9 2 16</inkml:trace>
  <inkml:trace contextRef="#ctx0" brushRef="#br2" timeOffset="124630.1284">21534 11207 90 0,'0'0'37'15,"-11"5"1"-15,11-5 1 16,-20 15-31-16,11-1-2 15,-7 5-2-15,1 11 0 16,-5 3 0-16,3 6 0 16,0 2-2-16,5-2 0 15,2-6 0-15,14-4-1 16,9-14-1-16,11-11 0 15,6-11 0-15,8-9-1 16,3-11 1-16,3-8-1 16,-7-5 0-16,-5-6-1 15,-5 1 0-15,-9-3-2 16,-5 9 0-16,-13 3-2 15,3 17-6-15,-15-5-6 0,12 24-9 16,-15-4-7-16,13 17-4 16,-4-3 0-16,16 9 0 15</inkml:trace>
  <inkml:trace contextRef="#ctx0" brushRef="#br2" timeOffset="125021.1508">22071 11229 106 0,'0'0'40'0,"-30"-23"2"16,16 26-8-16,-11-6-28 16,3 14-2-16,-2 6 0 15,4 14-1-15,-3 8 0 16,6 6-1-16,1 1 0 0,11-3-1 15,5-6 0-15,9-9-1 16,8-13 0-16,8-19 1 16,9-18-2-16,6-15 2 15,2-9-1-15,-2-10 0 16,-1-7 0-16,-6-3-1 15,0 0 1-15,-9 11 1 16,-4 10-1-16,-10 15-1 16,-6 13 0-16,-4 17 0 15,-17 19 0-15,6 9 0 16,-3 13-4-16,0-2-5 15,14 11-3-15,-6-20-3 0,27 11-7 16,-9-29-7-16,35 4-8 16,-4-21-2-16,21-6 2 15</inkml:trace>
  <inkml:trace contextRef="#ctx0" brushRef="#br2" timeOffset="125308.1672">22729 11026 121 0,'-37'8'42'16,"12"14"0"-16,-12-9-11 15,14 15-27-15,5-1-3 16,13 5 1-16,10-5-1 16,12-3-1-16,12-2 0 15,0-3 0-15,3-2 0 16,-2-3-1-16,-3 2 1 0,-13 3 0 15,-9 4 0-15,-10 3 0 16,-14 5-1-16,-7-3-3 16,-1 7-7-16,-17-15-4 15,11 11-7-15,-21-26-6 16,20 8-5-16,-21-23-8 15,10-6-1-15,-14-15 3 16</inkml:trace>
  <inkml:trace contextRef="#ctx0" brushRef="#br2" timeOffset="126110.2131">9188 5950 97 0,'5'-18'39'0,"21"6"1"16,9-12-1-16,23 8-31 16,10-14-5-16,17-2 1 0,9-1-4 15,2-1 2-15,-2 6-6 16,-11-1-5-16,-2 23-12 15,-29-6-5-15,-8 21-11 16,-27 3-2-16,-14 14 1 16,-26 4-3-16</inkml:trace>
  <inkml:trace contextRef="#ctx0" brushRef="#br2" timeOffset="126277.2226">9389 6226 114 0,'-17'-5'40'15,"35"-4"1"-15,11-24-2 16,37-5-36-16,18-17-1 15,23-1-2-15,11-3-4 0,1-8-4 16,10 19-21-16,-21-13-8 16,-1 14-3-16,-30-6 0 15,-12 10-2-15</inkml:trace>
  <inkml:trace contextRef="#ctx0" brushRef="#br2" timeOffset="126427.2312">9736 5250 99 0,'-90'-19'39'0,"23"12"1"15,17 0-3-15,32 6-38 16,31 16-12-16,10-13-17 16,28 18-9-16,3-3 0 0,15 16-2 15</inkml:trace>
  <inkml:trace contextRef="#ctx0" brushRef="#br2" timeOffset="126592.2406">10020 6226 100 0,'-26'39'41'15,"13"-14"-1"-15,3-19-6 16,9-24-35-16,20 6-27 16,-4-20-11-16,15-2-1 15,-6-10-2-15,6 1 1 16</inkml:trace>
  <inkml:trace contextRef="#ctx0" brushRef="#br2" timeOffset="127011.2646">11137 5156 86 0,'26'-13'37'0,"-13"6"0"15,1 21 1-15,-19 6-29 16,-1 18-4-16,-12 10-2 16,-6 13 0-16,-9 5 0 15,4 2 2-15,8-5-3 16,14-6 3-16,17-18-3 15,22-15 2-15,25-20-3 16,22-23-2-16,14-10-1 16,11-17-7-16,8 1-6 15,-16-24-16-15,3 9-9 16,-22-12-1-16,-12 8 1 15,-29-2 2-15</inkml:trace>
  <inkml:trace contextRef="#ctx0" brushRef="#br2" timeOffset="127155.2729">11612 5095 104 0,'-76'75'40'0,"17"25"-1"15,-1 1 3-15,27 1-37 16,9 4-3-16,22-13-5 16,28-2-10-16,-1-29-11 15,30-4-13-15,1-25-1 16,18-9-3-16,-5-21 0 15</inkml:trace>
  <inkml:trace contextRef="#ctx0" brushRef="#br2" timeOffset="127629.3">12377 5444 69 0,'0'0'40'16,"12"0"-2"-16,-5 16 1 15,-12 1-13-15,3 15-22 16,0 3-3-16,-1 6 1 16,1 1-1-16,-3 0-2 15,8 3-11-15,-7-21-22 16,15-5-3-16,-11-19-2 15,28-6 1-15</inkml:trace>
  <inkml:trace contextRef="#ctx0" brushRef="#br2" timeOffset="127787.309">12442 5107 88 0,'-30'-16'39'0,"-2"6"0"16,11 17-1-16,3 2-27 15,18-9-25-15,11 18-21 16,7-14-2-16,19 4-2 15,6-8 0-15</inkml:trace>
  <inkml:trace contextRef="#ctx0" brushRef="#br2" timeOffset="128124.3283">12881 5239 76 0,'-18'27'39'16,"-19"-6"0"-16,4 10 1 16,-11-8-21-16,10 6-14 15,3-3-1-15,10-1 0 16,6-1-1-16,15-4-1 15,18-6-1-15,11-4 0 16,14-2 0-16,9-3 0 16,4-1-1-16,-1 1 0 15,-5 3 0-15,-7 8 1 16,-18 5-1-16,-13 5 2 15,-22 4-2-15,-14 6 2 16,-12-1 0-16,-8 4-1 16,-2-3 1-16,3-8-2 0,5-3 0 15,5-15-8-15,33-10-4 16,-10-8-8-16,39-6-12 15,-1-30-7-15,20-3-2 16,4-17-2-16,13-10 2 16</inkml:trace>
  <inkml:trace contextRef="#ctx0" brushRef="#br2" timeOffset="128498.3497">13391 4673 104 0,'-7'12'42'0,"-12"8"-1"16,8 24 0-16,-12 5-37 15,10 16-1-15,1 12 1 0,2 12-1 16,-4 12 0-16,5 3-1 16,2-2 1-16,2-7 0 15,6-7-3-15,4-19 2 16,9-17-2-16,4-19 0 15,10-24 0-15,6-18 0 16,5-14 0-16,3-10 0 16,-6-7 0-16,2-1 0 15,-9 4 0-15,0 5 0 16,-13 15 0-16,-4 12 0 15,-8 16 0-15,-7 13-2 16,1 10 0-16,-3 4-2 16,14 11-7-16,-8-13-3 15,22 10-7-15,-12-24-3 0,28 8-9 16,-6-30-5-16,15-5-2 15,2-15 2-15</inkml:trace>
  <inkml:trace contextRef="#ctx0" brushRef="#br2" timeOffset="128921.3739">14613 4703 92 0,'23'-42'39'0,"1"19"1"15,-10 9-2-15,5 22-33 16,-10 19-2-16,-3 23 0 16,-7 18 0-16,-8 22-1 15,-5 13 0-15,-4 9-1 16,-3-1-1-16,3-1-1 0,4-6-2 15,0-25-9-15,23 1-11 16,-9-32-14-16,24-13-1 16,-2-28-1-16,13-10-1 15</inkml:trace>
  <inkml:trace contextRef="#ctx0" brushRef="#br2" timeOffset="129267.3937">14539 5281 117 0,'-33'5'41'15,"22"10"0"-15,11-15-8 16,14-8-31-16,29-4 0 16,13-4-2-16,10-6 2 0,11-3-2 15,7-3 0-15,4-2 0 16,-2 3 0-16,-6 4-2 15,-14 8 1-15,-11 1 0 16,-14 11 0-16,-12 7-1 16,-16 9 1-16,-13 9 0 15,-13 10 1-15,-6 7 0 16,-6 8 0-16,-3 4 0 15,1 2 0-15,6-1 1 16,2-1-1-16,10-9-1 16,14-1-6-16,-1-29-5 15,25 5-10-15,-10-34-9 16,25 0-7-16,-7-23-2 15,13-4 0-15</inkml:trace>
  <inkml:trace contextRef="#ctx0" brushRef="#br2" timeOffset="129890.4293">15347 4765 111 0,'-18'2'40'16,"18"-2"0"-16,0 0-2 15,0 0-37-15,30 5-2 16,2-2 1-16,2 5-1 15,1 10 1-15,-3 8 1 16,-5 11-2-16,-6 11 2 16,-10 12-1-16,-10 6 1 15,-9 2 0-15,-4 0 2 0,-6-3-2 16,0-12 0-16,6-8 1 15,-1-14 0-15,6-15 0 16,7-16-1-16,20-16-1 16,4-16 1-16,5-12-1 15,5-12 0-15,4-6 1 16,3-5-1-16,-2 4 0 15,-5 4-1-15,-9 12 2 16,-6 13-2-16,-9 18 2 16,-10 16 1-16,-1 15-3 15,-8 19 3-15,-4 7-2 16,0 9 2-16,3 0-2 15,5 2 1-15,6-7-1 16,13-7 0-16,12-12 1 0,12-18-1 16,11-10 0-16,3-19 1 15,9-10-1-15,-3-7 0 16,-2-6 0-16,-7-2 0 15,-8 6 0-15,-14 8 0 16,-11 13 0-16,-16 19 2 16,0 0-2-16,-14 36 0 15,-3 4 0-15,-1 10 0 16,1 7 0-16,3 3 0 15,8 0-2-15,8-4-4 16,7-14-5-16,16-1-5 16,-3-26-4-16,20 5-3 15,-18-29-5-15,22 3-4 16,-18-23-7-16,7-1 2 0,-8-11 6 15</inkml:trace>
  <inkml:trace contextRef="#ctx0" brushRef="#br2" timeOffset="130205.4473">16390 5157 111 0,'-16'4'40'0,"13"16"1"15,3-20-1-15,4 13-37 16,23-12-1-16,14-5 0 16,9-5 1-16,6-9-2 15,2-5 1-15,-4-7-2 16,-6-3 0-16,-15-3 2 15,-10 3-3-15,-17 2 2 16,-18 9-2-16,-19 7 1 16,-12 14 1-16,-12 13 0 0,-4 14 1 15,-3 18-3-15,3 8 3 16,13 10-1-16,12 2 2 15,16-4-5-15,25-5-1 16,12-17-6-16,29-2-5 16,-5-31-5-16,27 6-3 15,-14-38-6-15,23 10-6 16,-12-23-9-16,11-2 3 15,-1-7 7-15</inkml:trace>
  <inkml:trace contextRef="#ctx0" brushRef="#br2" timeOffset="130926.4886">17532 5093 83 0,'23'-17'40'16,"-8"-6"-1"-16,7 14 0 15,-16-11-23-15,-6 20-13 16,4 21-1-16,-4 12 1 0,-8 12-1 15,-3 13 0-15,-4 6 0 16,2 2 0-16,-2 0 0 16,6-2-1-16,4-15 0 15,1-6 0-15,8-19-1 16,-4-24 1-16,24 5-1 15,-8-23 0-15,6-13 1 16,-4-13-1-16,1-9 0 16,-4-12 1-16,3-6-1 15,-4 0 0-15,5 2 0 16,-1 4 0-16,-1 12-1 15,2 9 0-15,3 15 0 16,1 13 1-16,4 14 0 16,-6 13 0-16,2 11 1 0,-3 5-2 15,-6 10 3-15,-3 1-2 16,-5 2 1-16,-6 2-1 15,-7-1 0-15,-6 0 0 16,-6-1-1-16,-4 0 1 16,-6-1 0-16,-3 0 0 15,1 2-1-15,-3 6 1 16,1 5-1-16,3 2 3 15,-4 5-1-15,3 3 0 16,2-2 0-16,5 0 0 16,7-4-1-16,3-17-5 15,16-3-5-15,-2-36-7 16,29 18-3-16,-10-41-7 0,26 3-8 15,-6-22-5-15,12 0-1 16,-7-15 6-16</inkml:trace>
  <inkml:trace contextRef="#ctx0" brushRef="#br2" timeOffset="131770.5368">18167 5144 102 0,'0'0'40'15,"21"2"-1"-15,-8-13-2 16,14 4-34-16,8-4 0 16,11-2-1-16,4-6-1 0,5-5 0 15,-5 0-2-15,-5-4 3 16,-8-1-3-16,-8 2 2 15,-15-1-2-15,-14 4 1 16,-11 3-2-16,-12 6 2 16,-8 8 1-16,-9 11-2 15,-9 10 4-15,-5 13-2 16,-4 10 2-16,6 9-2 15,7 3 3-15,14 3-2 16,13-3 1-16,18-7-2 16,22-10 0-16,18-10-1 15,19-13 0-15,13-11 0 16,10-12 0-16,4-6 0 15,-2-4-1-15,-3-2 1 16,-16-1 0-16,-6 5-1 0,-18 3 1 16,-10 4 0-16,-16 9 0 15,-15 6 0-15,-14 12 0 16,-4 8 1-16,-4 5-1 15,-4 9-1-15,3 4 1 16,-1 5 0-16,5-3 0 16,4-2 0-16,6-6 0 15,9-7 0-15,4-13 0 16,7-14 0-16,7-12 0 15,7-15 0-15,5-10 1 16,0-9-1-16,2-7-1 16,-3 0 1-16,-2 2-1 15,-6 6 1-15,-4 9-1 16,-6 10 0-16,-1 12-1 0,-10 16 1 15,23-9 0-15,-5 11-2 16,7 8 0-16,4-6-5 16,17 8-2-16,-11-15-5 15,22 11-2-15,-19-21-8 16,21 10-13-16,-16-13 1 15,-1 8 0-15,-12-6 6 16,-2 5 31-16,-7 6 10 16,-24-7 3-16,9 19 9 15,-24-5 16-15,6 18-2 16,-16-4 3-16,10 17-3 15,-12-7-27-15,5 16-7 16,7 4 2-16,1 1-5 16,7 1-1-16,2-10-4 0,17 4-9 15,-10-27-12-15,17-2-11 16,-1-22-1-16,12-7-1 15</inkml:trace>
  <inkml:trace contextRef="#ctx0" brushRef="#br2" timeOffset="131918.5453">19532 4689 100 0,'-21'-11'38'16,"18"24"-1"-16,3 3-7 15,0-16-52-15,24 35-15 16,3-19-1-16,20 9-2 0,-9-5 1 15</inkml:trace>
  <inkml:trace contextRef="#ctx0" brushRef="#br2" timeOffset="132293.5667">19935 4941 100 0,'0'0'39'15,"0"0"1"-15,-14 12-4 16,-11-11-31-16,2 8-1 16,-7 5 1-16,-6 8-2 15,2 7 2-15,1 4-3 16,2 6 2-16,11 2-2 15,10-1 0-15,11-2-1 16,13-8-1-16,12-9 0 16,11-6 0-16,9-13 0 0,1-13 0 15,-1-10 0-15,3-10 0 16,-5-8 0-16,-7-5-1 15,-6-2 2-15,-7 4-2 16,-12 5 0-16,-6 10 0 16,-7 15 0-16,1 12 1 15,-23 12-1-15,7 13 0 16,-2 6-3-16,6 11-1 15,-2-6-4-15,15 12-3 16,-2-24-5-16,24 14-3 16,-8-31-9-16,25 6-9 15,-3-19 0-15,10-3 3 16,-1-11 4-16</inkml:trace>
  <inkml:trace contextRef="#ctx0" brushRef="#br2" timeOffset="132654.5874">20470 4968 91 0,'-7'-27'38'0,"7"27"1"16,-29-18 0-16,10 32-30 15,-11 1-1-15,3 13-4 16,-9 9 1-16,8 6-1 16,5-3 0-16,11 0-2 15,13-10 1-15,12-11-2 16,16-17 0-16,7-13-1 15,10-17-1-15,5-12 2 16,4-14-2-16,-1-9 1 16,-3-12-1-16,-5-4 2 15,-9-4-2-15,-6 3 1 16,-9 9 0-16,-10 14 0 0,-12 20 0 15,-14 25 0-15,-11 28 0 16,-9 24 0-16,-7 25-1 16,1 11 0-16,2 13 0 15,3-3-5-15,21 3-4 16,2-23-3-16,28-1-2 15,-5-35-7-15,32 7-6 16,-8-31-10-16,14-2-4 16,-3-17 6-16</inkml:trace>
  <inkml:trace contextRef="#ctx0" brushRef="#br2" timeOffset="133344.6269">21063 4865 70 0,'9'-21'41'0,"-12"-13"-1"15,7 10 0-15,-11-16-11 16,4 20-23-16,-7 0-1 16,-3 14-2-16,-6 12-2 15,0 11 1-15,-1 11-1 0,-1 7 0 16,6 6 1-16,5 3-1 15,10-1 1-15,4-4-1 16,11-7 0-16,4-2 0 16,-1-7 1-16,5-4-2 15,-4-3 1-15,-5 1 0 16,-8-1-1-16,-11 4 1 15,-7 0-1-15,-8 4 1 16,-9 2-1-16,-6 2-2 16,-1 5-5-16,-9-10-5 15,12 13-4-15,-15-23-2 16,27 17-5-16,-15-29-5 15,24 13-9-15,-6-18-4 16,10-6 4-16,3-7 5 0</inkml:trace>
  <inkml:trace contextRef="#ctx0" brushRef="#br2" timeOffset="134299.6815">7053 3336 86 0,'-21'-2'38'0,"21"2"1"16,0 0 0-16,22-12-17 15,13-6-17-15,24-4-3 16,16-5 1-16,16-3-2 16,7-2 1-16,9 4-2 15,-3 3 0-15,-4 4-1 16,-12 10-1-16,-13 4-3 15,-9 22-9-15,-29-11-6 16,-2 26-11-16,-27-11-7 16,-3 12 0-16,-17-8-2 15</inkml:trace>
  <inkml:trace contextRef="#ctx0" brushRef="#br2" timeOffset="134539.6952">7364 3481 90 0,'-71'13'37'16,"17"7"-1"-16,6-12 3 15,26 3-33-15,22-11-1 16,13 9 1-16,28-12 0 16,24-4-1-16,20-8-2 15,15 1 0-15,12-9-2 16,4 0 1-16,-3 0-4 15,-12-1 0-15,-6 9-9 16,-25-14-9-16,-7 18-18 16,-27-13-2-16,-10 7 0 15,-19-12-2-15</inkml:trace>
  <inkml:trace contextRef="#ctx0" brushRef="#br2" timeOffset="134742.7068">7733 2725 117 0,'-50'-5'43'0,"19"16"-1"16,-8-17-1-16,17 8-39 15,22-2-7-15,-8 11-9 16,34 19-11-16,-12-15-14 15,20 23-1-15,-5-3-3 16,15 21 1-16</inkml:trace>
  <inkml:trace contextRef="#ctx0" brushRef="#br2" timeOffset="134937.718">7891 3707 122 0,'-23'28'43'0,"-11"-18"1"16,15 3-4-16,-7-3-40 15,14-21-2-15,12 11-9 16,8-30-4-16,13 29-10 16,-13-21-12-16,19 12-4 15,-5-10-2-15,15 7 0 16</inkml:trace>
  <inkml:trace contextRef="#ctx0" brushRef="#br2" timeOffset="135553.7532">8994 2757 93 0,'17'-22'37'0,"-10"-5"0"0,3 15 1 16,-14-1-32-16,4 13-1 15,-6 15-2-15,-3 11 0 16,-6 8 0-16,-5 14-1 15,1 6 0-15,3 9 0 16,0 5 1-16,10-5-1 16,10-8-1-16,16-6 1 15,19-19-1-15,22-13 0 16,20-24-2-16,13-20-4 15,21-4-7-15,-9-29-6 16,20 13-11-16,-28-19-11 16,0 11 0-16,-28-10-1 15,-13 16 2-15</inkml:trace>
  <inkml:trace contextRef="#ctx0" brushRef="#br2" timeOffset="135733.7635">9519 2685 112 0,'-54'51'40'16,"16"22"2"-16,-6-5-3 15,22 12-37-15,2 6-2 16,13 2-1-16,8-2-2 16,0-8-10-16,20 10-11 15,-10-24-10-15,20-1-5 16,-2-26-2-16,16-5 1 15</inkml:trace>
  <inkml:trace contextRef="#ctx0" brushRef="#br2" timeOffset="143284.1954">10177 2992 63 0,'12'-10'36'0,"-10"-3"0"16,-2 13 0-16,-1-12-19 15,1 12-11-15,0 0 0 16,-2 10 0-16,-3 3 0 15,5 12-2-15,-1 0 0 16,1 10-1-16,-2 2-1 16,3 4 0-16,-5-1-1 15,3 1 1-15,0-10-2 16,-1-3 1-16,2-10-1 15,0-5 0-15,0-13 0 0,0 0 0 16,16-22 0-16,-7-7 0 16,3-7 0-16,5-11 0 15,3-6 1-15,0-2-1 16,3-3 0-16,1 3 0 15,3 8 1-15,1 7-1 16,1 12 0-16,-1 6 0 16,3 13-1-16,-4 6 1 15,2 11-1-15,-8 6 1 16,-3 8 0-16,-6 7-1 15,-7-1 1-15,-6 10-1 16,-11 1 1-16,-6 2 0 16,-7 3 0-16,-2-2 0 15,-7-3-1-15,-3-5 1 0,2 0 0 16,2-12 0-16,2-4 0 15,5-3 0-15,6-4 0 16,3-1 0-16,4 3 0 16,0 5-1-16,3 10 2 15,-2 9-2-15,-2 13 2 16,-3 9-1-16,-5 10 0 15,-1 6 0-15,3 4-2 16,-1-11-3-16,17 1-13 16,-9-30-10-16,26-2-9 15,2-32-2-15,22-14-1 16</inkml:trace>
  <inkml:trace contextRef="#ctx0" brushRef="#br2" timeOffset="143682.2181">10966 2825 103 0,'-25'-2'39'0,"12"15"1"16,-16-5-2-16,4 14-34 15,-1 1-1-15,4 5 1 16,5 9-2-16,6 3 0 16,6-2 0-16,7-1-1 15,11-5 0-15,12-8 1 0,10-12-2 16,4-7 1-16,6-15-1 15,-2-12 0-15,2-6 1 16,-6-10-1-16,-9 0-1 16,-12-6 1-16,-8 8-1 15,-15-1 0-15,-10 10 0 16,-9 5 0-16,-4 11-1 15,-8 5-1-15,9 9-3 16,-2-4-5-16,19 20-7 16,-9-18-12-16,33 11-8 15,0-12 0-15,20 5-2 16,5-13 3-16</inkml:trace>
  <inkml:trace contextRef="#ctx0" brushRef="#br2" timeOffset="143885.2298">11373 2810 116 0,'-9'14'40'15,"-15"-6"1"-15,14 15-1 16,-5-3-38-16,2 4 0 16,5 3 0-16,2-2-2 15,1 3-2-15,5-4-2 16,9 6-9-16,-9-30-6 15,18 22-11-15,-18-22-10 16,30-12 0-16,-13-13-2 16,10 1 3-16</inkml:trace>
  <inkml:trace contextRef="#ctx0" brushRef="#br2" timeOffset="144313.2542">11491 2574 98 0,'0'0'39'15,"14"4"3"-15,-14-4-3 16,23 17-32-16,-7-9-3 15,6 3 1-15,-1 1-1 16,1 6 0-16,-4-1-1 16,-2 7 0-16,-9 3-1 15,-4 3-1-15,-4 4 1 16,-6 3 0-16,-3-4-2 15,0 0 0-15,1-5 0 16,2-6 0-16,4-7 0 16,3-15 0-16,12-5 0 0,2-12 0 15,7-8 0-15,6-6 0 16,3-6 0-16,-3-1 0 15,2 0 0-15,-5 9 0 16,-7 7 0-16,-2 13 0 16,-15 9 0-16,13 17 0 15,-13 12 0-15,-2 5 0 16,2 9 0-16,2 2 0 15,4-4-4-15,9-8 0 16,13-4-7-16,0-28-4 16,24 1-5-16,-9-35-6 15,27-1-13-15,-5-26-2 16,6-1 2-16,-10-23 1 15</inkml:trace>
  <inkml:trace contextRef="#ctx0" brushRef="#br2" timeOffset="144485.2641">12436 2259 104 0,'-38'74'39'15,"8"25"2"-15,-16-2-6 16,19 12-27-16,5-6-4 16,8-10-2-16,11-6-6 15,-2-29-10-15,22 3-14 16,-12-36-11-16,12-10 0 15,-10-29-2-15,7-5 2 16</inkml:trace>
  <inkml:trace contextRef="#ctx0" brushRef="#br2" timeOffset="144658.274">12205 2518 115 0,'0'0'40'16,"-10"-11"1"-16,24 20 0 16,8-3-36-16,13-6-4 15,18-1-3-15,5-12-9 16,20 15-9-16,-21-27-6 15,20 17-12-15,-15-10-4 16,0 7-2-16,-10-6 1 16</inkml:trace>
  <inkml:trace contextRef="#ctx0" brushRef="#br2" timeOffset="145162.3028">13521 2461 91 0,'-39'7'38'15,"-3"17"1"-15,-19-7-3 0,10 17-28 16,-4-7-1-16,11 8 0 16,5-7-2-16,15-3-1 15,13-9-2-15,20-5 0 16,19-8-1-16,12-6-1 16,13-3 1-16,4-1-1 15,5 3 0-15,-8 3 1 16,-9 7-1-16,-12 12 0 15,-22 9 0-15,-18 9 1 16,-21 5-1-16,-6 4 0 16,-9 0-1-16,3-6-2 15,10 1-6-15,3-28-6 16,36 7-8-16,2-33-14 15,39 1-3-15,10-24-1 16,20-3 0-16</inkml:trace>
  <inkml:trace contextRef="#ctx0" brushRef="#br2" timeOffset="145996.3505">14084 2537 106 0,'-32'1'40'16,"2"15"3"-16,-15-4-3 15,13 9-34-15,-4 5-3 16,4 7 1-16,13 2-2 15,5 1 1-15,13-3-1 16,15 0 0-16,11-12-2 16,9-2 1-16,11-10-2 0,1-12 1 15,5-10-1-15,-3-10 0 16,-3-6 0-16,-10-4-1 15,-10-7 0-15,-6-2 0 16,-14 0 0-16,-5-2-1 16,-7 9 2-16,-7 5 0 15,-3 8 0-15,-1 6 1 16,-1 10 1-16,6 8 0 15,13-2-1-15,-9 23 1 16,18-5 0-16,9-1-1 16,9 0 0-16,7-2 2 15,7-3-2-15,1-1 1 16,0-4 0-16,-7 1 0 15,-1-3 0-15,-11-1 0 16,-5 0 0-16,-9 2 0 0,-9-6 0 16,5 10-1-16,-5-10 1 15,-18 20-1-15,8-9 1 16,-2 2-1-16,-1 1 1 15,5 2-1-15,8-16 0 16,-11 13-1-16,11-13 1 16,17-7 0-16,1-7 0 15,1-5-1-15,6-6 1 16,-2-7-1-16,4-2 0 15,-6 3 0-15,-3 0 1 16,-4 6-1-16,-5 7 1 16,-3 7 0-16,-6 11 1 15,0 0-1-15,-2 25 0 16,0-2 2-16,0 4-2 0,4-3 2 15,5 5-2-15,4-10 2 16,7-1-1-16,6-10 1 16,6-8-2-16,4-6 0 15,0-8 0-15,5-4 0 16,-4-5 0-16,-3-3 0 15,-2 3 0-15,-7 1 0 16,-4 5 0-16,-6 8 0 16,-13 9-2-16,12 12 4 15,-14 11-2-15,-3 7 0 16,-2 12 0-16,-4 4 0 15,4 7-5-15,-4-4 0 16,9 1-5-16,-3-20-5 16,21 7-4-16,-16-37-4 0,36 19-8 15,-11-40-7-15,18-1-2 16,-3-16 1-16</inkml:trace>
  <inkml:trace contextRef="#ctx0" brushRef="#br2" timeOffset="146349.3707">15170 2557 108 0,'-29'9'39'15,"15"9"4"-15,5-12-4 16,31 1-33-16,-2-6-5 16,14-1 1-16,8-3-1 15,0-3 0-15,5-3 0 16,-6-3-1-16,-7-3 1 0,-10-2-2 15,-14-2 2-15,-5-1-1 16,-14 0 1-16,-4 3 0 16,-8 2-1-16,-7 5 0 15,-1 12 0-15,-3 8 1 16,-5 12-1-16,4 8 2 15,8 10-1-15,3 9 1 16,13-1-2-16,13-3 2 16,14-5-3-16,11-12 0 15,23-9-4-15,-1-22-7 16,23-1-4-16,-8-39-8 15,28 7-6-15,-23-32-11 16,19 0 1-16,-17-19 0 16,-3 2 4-16</inkml:trace>
  <inkml:trace contextRef="#ctx0" brushRef="#br2" timeOffset="146522.3806">16010 2032 114 0,'-38'18'40'16,"1"34"1"-16,-15-2-3 16,3 24-34-16,6 9-2 15,6 0 0-15,8 5-1 16,6-2-2-16,9-3-3 15,0-22-6-15,20 2-7 16,-12-34-7-16,23 2-13 16,-17-31-3-16,17-1-2 15,-13-27 4-15</inkml:trace>
  <inkml:trace contextRef="#ctx0" brushRef="#br2" timeOffset="146679.3896">15664 2488 91 0,'-14'5'39'0,"20"10"2"16,-6-15-2-16,28 15-22 15,4-16-24-15,3-20-8 16,26 13-12-16,-10-24-13 16,11 3 2-16,-2-16-3 15,9 4 1-15</inkml:trace>
  <inkml:trace contextRef="#ctx0" brushRef="#br2" timeOffset="147198.4193">16353 2060 88 0,'0'0'41'15,"-15"15"1"-15,1 17-2 16,-18-5-22-16,-2 23-13 0,-1 4-2 15,-2 11 0-15,-1 2 1 16,4 3 0-16,8-7-2 16,1-7 1-16,15-9-1 15,5-15-2-15,10-12 0 16,10-12 0-16,13-14 0 15,4-9 0-15,5-5 0 16,1-2 0-16,-2-1-2 16,-1 3 0-16,-6 7 1 15,-7 8-1-15,-7 9 1 16,-9 5 3-16,2 8-1 15,-7 2 0-15,4 3-3 16,-1-4 1-16,6 0-5 16,-10-18-3-16,36 15-5 0,-22-29-7 15,25 12-7-15,-15-27-10 16,21 9 0-16,-10-14-3 15,12 13 18-15,-14 1 26 16,-6-7 7-16,6 20 6 16,-22-12 10-16,10 28 8 15,-21-9 5-15,-7 27 4 16,-15-14-15-16,15 12-21 15,-14 4-3-15,2 8 1 16,4-3-4-16,4 1 1 16,3-5-3-16,6-8-5 15,12 0-3-15,-10-22-7 16,28 9-4-16,-17-37-10 0,23 11-4 15,-13-25-7-15,12 0 3 16,-7-23 1-16</inkml:trace>
  <inkml:trace contextRef="#ctx0" brushRef="#br2" timeOffset="147319.4262">16892 2096 109 0,'-13'-17'38'16,"13"17"0"-16,-14 16-5 16,14-16-45-16,9 20-17 15,-9-20-11-15,19 18 0 16,-19-18 0-16</inkml:trace>
  <inkml:trace contextRef="#ctx0" brushRef="#br2" timeOffset="147655.4454">16974 2324 86 0,'4'32'41'0,"-16"-13"-1"0,11 16 2 15,-15-23-23-15,7 16-14 16,-2 1-2-16,1 1 1 16,3 0-2-16,3-3 2 15,1-4-4-15,8-9 3 16,7-10-3-16,4-7 0 15,8-11 0-15,3-10-2 16,1-7 3-16,6-4-3 16,-1 0 2-16,-3 2-2 15,-5 8 3-15,-3 11-1 16,-10 11 0-16,-12 3 1 15,8 32-2-15,-12-2 3 16,-5 8-3-16,-1-1-1 0,7 5-6 16,-4-16-2-16,17 7-5 15,-10-33-5-15,36 24-7 16,-18-38-7-16,30 13-2 15,-9-17-5-15,12-2 7 16</inkml:trace>
  <inkml:trace contextRef="#ctx0" brushRef="#br2" timeOffset="148106.4712">17675 2364 108 0,'-21'-12'40'16,"7"24"-8"-16,-20-22 2 0,10 15-25 15,-13 3-2-15,3 7-1 16,-2 5-2-16,6 3-1 16,7 7-1-16,12-2-1 15,8-2-1-15,12-3 0 16,10-3-1-16,10-9 1 15,5-5-2-15,5-7 0 16,3-6 1-16,-2-7-1 16,0-3 0-16,-6 0 1 15,-2-2 0-15,-9 3 0 16,-7 8 1-16,-16 8 1 15,0 0 0-15,-2 30 3 16,-20 9-2-16,-12 14 1 16,-13 14-1-16,-11 10 1 0,-10 10-2 15,-2 2 0-15,-3-1 0 16,-1-6-3-16,2-8 0 15,-1-16-3-15,11-7-4 16,-5-26-3-16,16-3-2 16,-10-31-4-16,13 3-13 15,-18-31-3-15,15-7-6 16,-4-25 2-16,7-13 3 15</inkml:trace>
  <inkml:trace contextRef="#ctx0" brushRef="#br2" timeOffset="148790.5103">18768 1840 96 0,'5'35'38'16,"-17"-5"1"-16,5 23-7 16,-17 1-27-16,3 18-3 15,-9 5 0-15,1 11-1 16,-3-1 0-16,1 0 0 15,7-4-1-15,2-7-3 16,16-3-10-16,-8-34-11 16,19 5-11-16,-6-26 0 15,10-1-4-15,-9-17 1 16</inkml:trace>
  <inkml:trace contextRef="#ctx0" brushRef="#br2" timeOffset="148986.5215">18381 2471 100 0,'-21'-16'39'16,"21"16"3"-16,0 0-3 15,19 4-35-15,11-3-1 16,14-5-2-16,14-4-1 16,9-6-3-16,11-1-1 15,-2-12-5-15,12 17-12 16,-22-24-14-16,7 18-3 15,-18-13-3-15,0 13 4 16</inkml:trace>
  <inkml:trace contextRef="#ctx0" brushRef="#br2" timeOffset="149136.5301">19181 2246 75 0,'-2'27'40'15,"-16"-5"-2"-15,9 18 2 16,-11-12-15-16,5 14-24 16,-3 2-1-16,9 1 1 15,0 3-5-15,-5-23-13 16,23 12-17-16,-10-23-5 15,14-2 1-15,-3-19-3 16</inkml:trace>
  <inkml:trace contextRef="#ctx0" brushRef="#br2" timeOffset="149729.564">19287 2121 99 0,'0'0'40'0,"0"0"1"15,-1 24-1-15,1-24-36 16,5 21-1-16,3-3-1 15,6 5 0-15,-2 4 0 16,-2 10 0-16,-2 3-1 16,-7 4 0-16,-2 3 0 15,-7 0 1-15,-2-1-2 16,-1-8 3-16,-1-5-3 15,2-14 0-15,10-19 0 16,0 0 0-16,14-23 0 16,5-9-1-16,5-10 1 15,0-5-1-15,5-1 2 0,1-2-1 16,-6 6 0-16,-2 9 0 15,-7 10 0-15,-2 8 0 16,-13 17 0-16,13 7 1 16,-11 11-1-16,-2 9 0 15,0 4 0-15,1 1 0 16,3 2 0-16,-2-3 0 15,5-4 0-15,3-12 1 16,7-10-1-16,5-10 1 16,2-13 0-16,7-6-1 15,-2-6 1-15,1-3 0 16,-1 0 0-16,-2 2 0 15,-8 7-1-15,-6 8 0 16,-13 16 0-16,0 0 0 16,6 27 0-16,-14 6 0 15,0 5-1-15,0 6-1 0,1 5 0 16,1-3-1-16,8 5-4 15,-3-17-3-15,19 2-4 16,-18-36-4-16,43 27-10 16,-25-40-5-16,21 6-7 15,-10-18 0-15,10-2 6 16</inkml:trace>
  <inkml:trace contextRef="#ctx0" brushRef="#br2" timeOffset="150066.5833">20020 2301 99 0,'0'15'40'0,"0"-15"0"0,10 23 1 15,-10-23-36-15,37 12-1 16,-5-13 0-16,8-3 0 16,1-8-2-16,2-2 1 15,-2-4-2-15,-4-4 0 16,-8 0 0-16,-13-6-1 15,-8 5 0-15,-15 4 0 16,-13 6 0-16,-9 4-1 16,-5 7 1-16,-10 16 0 15,-3 9 0-15,1 13 0 16,5 7 1-16,9 4 0 15,13 1 0-15,16-1-1 16,15-5-1-16,14-12-2 16,19 0-7-16,2-23-3 15,18 13-8-15,-23-31-4 0,21 22-8 16,-24-17-10-16,-4 12 2 15,-19-6 0-15</inkml:trace>
  <inkml:trace contextRef="#ctx0" brushRef="#br2" timeOffset="150772.6237">19169 3262 81 0,'-1'-19'39'0,"1"19"0"16,-4-16-1-16,4 16-24 16,-9 17-10-16,3 2 0 15,0 9 0-15,3 7-1 16,-4 6 0-16,6 5 0 15,0 0 0-15,2 1-1 16,-2-2 1-16,4-6-2 16,0-7 0-16,-1-10 0 15,1-8 0-15,-3-14-1 16,0 0 0-16,11-23 0 0,-8-6-1 15,1-9 1-15,-1-6 0 16,1-10-1-16,-2-6 1 16,6-4 0-16,-2 4 0 15,3 3 0-15,5 10 1 16,1 3-1-16,7 10 1 15,6 14-1-15,2 11 0 16,0 15 1-16,5 12-1 16,-6 9 0-16,-1 7-1 15,-7 8 1-15,-8 2 0 16,-11 5-1-16,-11 1 2 15,-9-4-2-15,-9 1 2 16,-9-5-1-16,-6-4 1 16,-7-2-2-16,5-3 2 0,0 2-1 15,1-2 0-15,7 4 0 16,1 5 0-16,8 5 0 15,4 4 0-15,5 2 0 16,4 2-1-16,0-3-2 16,10 2-6-16,-8-18-2 15,19 8-7-15,-18-34-6 16,24 9-7-16,-13-32-9 15,20-1-2-15,-3-19 3 16</inkml:trace>
  <inkml:trace contextRef="#ctx0" brushRef="#br2" timeOffset="151495.665">19665 3350 112 0,'24'-6'39'16,"15"8"2"-16,-7-15-8 16,6 3-31-16,8 0 1 15,1 0-1-15,-3-4-1 16,-4 0-1-16,-7-3 0 15,-8 0 0-15,-7-1 0 16,-13 1 0-16,-7-3-1 16,-7 3 1-16,-10 1 0 15,-6 4 0-15,-4 8 0 0,-6 6 0 16,-1 11 1-16,-1 6 1 15,2 11 0-15,4 6 0 16,7 7 0-16,9-1-1 16,8 1 1-16,10-9-1 15,16-5 0-15,12-9 0 16,11-12-1-16,7-10 0 15,7-8 0-15,4-8 0 16,-2-9-1-16,-4 1 1 16,-2-2-1-16,-14 1 1 15,-5 1 0-15,-7 10 0 16,-9 3 0-16,-5 9 0 15,-12 4 0-15,1 17 0 16,-7 2 0-16,-3 9-1 0,-4 5 2 16,2 1-2-16,-2 4 2 15,-1-5-2-15,5-2 2 16,-1-7-1-16,7-10 1 15,3-14-1-15,13-9 0 16,1-12 1-16,5-13-1 16,6-4 0-16,2-11 0 15,2 0 0-15,0 1 0 16,-3 6 0-16,-3 9-1 15,-3 12 1-15,-6 11 0 16,-4 10 0-16,1 9-1 16,-2 5 0-16,4 3-2 15,2-2-4-15,12 7-4 16,-8-22-5-16,20 17-9 0,-11-29-6 15,20 12-7-15,-10-18-2 16,8 7 3-16,-8-6 3 16</inkml:trace>
  <inkml:trace contextRef="#ctx0" brushRef="#br2" timeOffset="151652.674">20888 3188 114 0,'-9'25'39'16,"-11"-6"0"-16,11 17-2 16,-10-3-35-16,5 8-2 15,3-1 0-15,3-2-4 16,9 0-4-16,-6-18-9 15,24 5-8-15,-19-25-12 16,32-7-1-16,-13-21-1 0,10-1 2 16</inkml:trace>
  <inkml:trace contextRef="#ctx0" brushRef="#br2" timeOffset="152125.7011">21369 3182 101 0,'-19'-2'38'0,"8"14"2"16,-17-5-1-16,11 14-27 15,-18 2-4-15,6 9-2 16,-2 5-2-16,9 3 0 15,4-1-1-15,15-2-3 16,13-7 0-16,13-5 0 16,14-13 0-16,11-10 0 15,5-8 0-15,4-14 0 16,-3-5 0-16,-7-5 0 15,-8-8 0-15,-11-4 0 16,-12 1 0-16,-14-4-2 16,-6 8-1-16,-10 1-2 15,-6 14 0-15,-8 2-5 0,9 23-3 16,-13-6-2-16,25 28-5 15,-11-17-7-15,24 21-8 16,-2-11-3-16,24 7 1 16,6-10 4-16</inkml:trace>
  <inkml:trace contextRef="#ctx0" brushRef="#br2" timeOffset="152531.7243">21990 3252 116 0,'0'0'41'0,"-35"-25"0"16,9 22-1-16,-22 1-35 15,8 5-2-15,-2 12 0 16,0 8-1-16,0 12 2 0,4 9-4 16,10 1 0-16,13-3 0 15,15-1 0-15,10-11 0 16,19-16 0-16,14-16 0 15,15-18 0-15,8-21 0 16,7-15 0-16,0-13 0 16,0-13 0-16,-3-8 0 15,-5-4 0-15,-9-2 0 16,-10 10 0-16,-14 11 0 15,-8 25 0-15,-19 23 0 16,-17 24 0-16,-11 22 0 16,-15 31 0-16,-7 17 0 15,0 15 0-15,2 2-5 16,15 3-5-16,4-19-2 15,28 2-3-15,3-31-2 0,34 2-5 16,-9-36-7-16,27 2-6 16,-1-24-3-16,6-5 8 15,-7-12 1-15</inkml:trace>
  <inkml:trace contextRef="#ctx0" brushRef="#br2" timeOffset="152993.7507">22561 3037 128 0,'0'0'39'0,"-34"-11"2"15,20 22-2-15,-5 3-35 16,2 9-2-16,3 5 0 15,8 5-2-15,-1 3 0 16,4-1 0-16,6-4 0 16,1 0 0-16,3-4 0 15,-1-1 0-15,-1-1 0 0,-2 1 0 16,-8-3 0-16,1 5 0 15,-9-1 0-15,-4 1 0 16,-1-3 0-16,-4-5 0 16,10 2 0-16,-8-16-11 15,21 5-4-15,-7-22-2 16,31 13-6-16,-9-26-8 15,32 18-7-15,-7-11-3 16,9 10 8-16,-10-4 24 16,-15 9 22-16,8 17 5 15,-33-15 6-15,14 21 6 16,-32-19 10-16,7 14 4 15,-17-18-3-15,28 2-33 16,-15 3-8-16,6-19-6 0,9 16-10 16,-10-28-5-16,10 28-6 15,-33-29-8-15,8 9-8 16,-23-9-1-16,-9-11 3 15</inkml:trace>
  <inkml:trace contextRef="#ctx0" brushRef="#br3" timeOffset="927125.0285">601 1093 58 0,'0'0'37'0,"18"-52"-5"16,-18 52 4-16,0 0-16 15,0 0-7-15,0 0-9 16,0 0-1-16,36-35 1 15,-23 52-2-15,-1 19 2 16,-9 6-3-16,2 14 2 16,-11 9-3-16,-2 5-1 15,2-5 0-15,3-8-1 16,6-4-2-16,-5-17-11 15,12-1-22-15,-4-14 0 0,15-7-1 16,-4-16 1-16</inkml:trace>
  <inkml:trace contextRef="#ctx0" brushRef="#br3" timeOffset="927448.047">760 1053 102 0,'0'0'39'0,"-5"-58"1"15,5 58-2-15,12-47-36 16,-12 47 0-16,0 0 0 16,45-49-2-16,-45 49 1 15,58-5 0-15,-58 5 0 0,67 12 1 16,-67-12-1-16,98 37-1 15,-40 8 0-15,-5 13 2 16,-24 5-2-16,-23 7 1 16,-31 0-2-16,-19 3 1 15,-19-10-2-15,2-11 2 16,1-5-2-16,4-17-3 15,21-3-20-15,-1-18-14 16,21-10 1-16,5-11-2 16,18-3 1-16</inkml:trace>
  <inkml:trace contextRef="#ctx0" brushRef="#br3" timeOffset="927831.0689">1194 1377 91 0,'13'-4'36'16,"9"0"0"-16,0-8-1 16,11 1-32-16,3-4 1 15,6-4-1-15,1 0 0 16,0-4-2-16,-4 0 1 15,2-1-1-15,-11 0 0 16,-30 24 0-16,0 0 1 16,0 0-1-16,40-49 1 15,-40 49-1-15,0 0 1 0,0 0 0 16,-11-31 0-16,-24 35 0 15,-11 11 0-15,-7 11 0 16,-4 10-1-16,-7 5 1 16,1 7-2-16,20 3 2 15,21-11-3-15,18-9 0 16,23-9-2-16,13-14-4 15,35-2-31-15,1-10-2 16,21-1 2-16,0-8-2 16</inkml:trace>
  <inkml:trace contextRef="#ctx0" brushRef="#br3" timeOffset="928130.086">2234 1162 93 0,'3'-53'41'16,"-3"53"0"-16,0 0 0 16,0 0-27-16,-41-29-9 15,0 35-1-15,-15 2-1 16,2 15-1-16,-10 2-1 15,2 12 1-15,1 3-2 16,14 5 0-16,32-12-1 16,18-6 0-16,18-8 0 15,17-7-3-15,16-4-2 16,6-14-9-16,20 3-24 15,-9-9-1-15,9 3 1 0,-14-5-1 16</inkml:trace>
  <inkml:trace contextRef="#ctx0" brushRef="#br3" timeOffset="928514.108">2562 1184 110 0,'19'-46'38'16,"-19"46"2"-16,0 0-2 15,0 0-32-15,-27-46-1 16,15 41-1-16,-17 7-1 15,-18 6-2-15,6 16 1 16,-11 6 0-16,8 9-1 16,1 4-1-16,20 3 1 15,17-13-2-15,13-4 1 16,13-9 0-16,12-12 0 0,11-14 0 15,8-10 0-15,6-9 1 16,0-10 0-16,-57 35 0 16,58-38-1-16,-58 38 2 15,46-41-2-15,-46 41 0 16,34-29 0-16,-16 7 0 15,-3 18 0-15,-15 4 0 16,-8 24-2-16,-6 1-1 16,7 7-1-16,3 2-3 15,5-6 0-15,21-9-10 16,-4-15-23-16,25-6 0 15,-6-11 1-15,18-4 0 16</inkml:trace>
  <inkml:trace contextRef="#ctx0" brushRef="#br3" timeOffset="928935.132">3062 1127 109 0,'0'0'39'16,"38"-48"1"-16,-25 47-1 16,-13 1-34-16,-12 14-1 15,-8 4 0-15,1 14-2 16,-4-5-1-16,27 4 1 15,5-6-1-15,17-14 0 16,4-11 0-16,4-8-1 16,-34 8 1-16,0 0-1 15,62-34 2-15,-62 34-2 16,0 0 0-16,62-48 0 15,-62 48 0-15,0 0 0 0,0 0-2 16,37-33 1-16,-37 44-2 16,0 19 2-16,-18 16-2 15,-1 26 1-15,-14 14 1 16,-4 19 0-16,-6 6 0 15,7-13 1-15,1-16 0 16,6-8-1-16,5-18 2 16,1-17-2-16,9-22 1 15,14-17-1-15,-9-12 0 16,18-25-2-16,9-15-1 15,10-24 0-15,15-9-15 16,0-22-18-16,-21 56-2 16,2-1 1-16,-4 1 1 0</inkml:trace>
  <inkml:trace contextRef="#ctx0" brushRef="#br3" timeOffset="929468.1625">743 1829 98 0,'0'0'39'0,"0"0"0"16,10 14-1-16,-20-3-33 16,6 13-3-16,-1 2 0 15,3 2-1-15,-1 3 0 16,5 0 0-16,-2-4-1 15,4-2 0-15,0-6 0 16,-3-3 1-16,-1-16 0 16,7 14-1-16,-7-14 1 15,7-16 0-15,-3-1 0 16,1-10 0-16,4-7 0 0,2-2 1 15,-1-3-2-15,3 1 1 16,1 3-1-16,-4 5 1 16,4 6-2-16,1 4 1 15,5 10-3-15,2 1-1 16,12 8-3-16,-3-10-8 15,20 11-22-15,-11-6 0 16,15 10 0-16,-8-6 0 16</inkml:trace>
  <inkml:trace contextRef="#ctx0" brushRef="#br3" timeOffset="929866.1853">1429 1791 93 0,'0'0'34'16,"0"0"2"-16,0 0 0 0,-22-4-29 15,22 4-1-15,-24-9-1 16,8 9 0-16,-5 0 0 15,-1 8-1-15,-3 4-1 16,1 11 1-16,1 2-2 16,0 6 0-16,2 3 0 15,7-2-2-15,7 1 1 16,7-5-1-16,13-4 1 15,8-11-2-15,10-9 1 16,4-9 0-16,8-11 0 16,-1-7 1-16,1-5-1 15,-1-7 1-15,-10 2-1 16,-6-2 2-16,-9 5-2 15,-4 4 1-15,-10 10-1 0,-5 4-1 16,2 12 1-16,-20 7-1 16,8 8-1-16,-2 7 1 15,6 6-2-15,1-1-1 16,9 3-1-16,3-9-4 15,21 8-6-15,-6-23-19 16,28 3-6-16,-3-18 1 16,13-5 0-16</inkml:trace>
  <inkml:trace contextRef="#ctx0" brushRef="#br3" timeOffset="930076.1973">2255 1429 105 0,'-34'41'38'15,"10"15"0"-15,-13 4 0 16,10 9-35-16,1 1 1 16,4 2-4-16,8-4 1 15,2-7-5-15,13 2-9 16,-9-20-22-16,20 1-4 15,-10-18 1-15,6-3-1 16</inkml:trace>
  <inkml:trace contextRef="#ctx0" brushRef="#br3" timeOffset="930273.2086">1896 1780 120 0,'0'0'39'15,"0"0"3"-15,22 18-5 16,-1-15-35-16,16-6-3 15,10-1-1-15,6-5-2 16,16 3-12-16,-5-13-22 16,12 3-2-16,-12-8 1 15,3 12-2-15</inkml:trace>
  <inkml:trace contextRef="#ctx0" brushRef="#br3" timeOffset="930573.2257">2436 1797 107 0,'0'0'40'15,"16"20"-1"-15,4-27-2 16,17-1-34-16,6-8 0 16,3-2 0-16,0-8-2 15,2-1 1-15,-11 0-2 16,-12-2 1-16,-12 6-1 15,-13 8 0-15,-16 8-1 16,-13 12 2-16,-12 10 0 16,-7 12 0-16,-4 8 0 15,1 10 0-15,5 3 0 16,8 2-2-16,16-5 2 15,19-8-4-15,22-7-10 16,15-25-26-16,22 1-2 16,5-20-1-16,15-4 0 0</inkml:trace>
  <inkml:trace contextRef="#ctx0" brushRef="#br3" timeOffset="931098.2558">3864 1153 104 0,'-23'-13'40'16,"-14"19"0"-16,-15 14-4 0,0 20-32 15,-13 16-1-15,6 17-1 16,-4 10 0-16,16 15-1 16,17-7-1-16,14-4-1 15,16-13 0-15,19-14-5 16,20-15-1-16,7-30-25 15,25-5-7-15,-3-17 2 16,13-6-2-16</inkml:trace>
  <inkml:trace contextRef="#ctx0" brushRef="#br3" timeOffset="931382.272">3993 1492 101 0,'-18'-8'39'0,"-6"-1"1"15,9 10-1-15,-7-2-33 16,8 5-4-16,2 3 0 15,0 6 0-15,0 4-1 16,1 9-1-16,-1 3 2 16,2 4-2-16,-2 3 1 15,3 2-1-15,3-2 1 16,6-3-1-16,5-2 1 15,4-9-1-15,10-9-1 16,10-10 0-16,11-9-1 16,3-9-2-16,6-1-4 15,-9-18-29-15,10 4-1 16,-18-7 0-16,3 8 0 0</inkml:trace>
  <inkml:trace contextRef="#ctx0" brushRef="#br3" timeOffset="932805.3534">4381 1458 90 0,'0'0'37'0,"2"-12"0"16,-2 12 1-16,0 0-32 0,0 0-1 16,-22 16 0-16,15-1-1 15,-6 7 0-15,2 1-3 16,-1 5 2-16,5 3-2 15,-2 0 1-15,7 0-2 16,9-5 2-16,1-7-2 16,9-7 1-16,7-9-1 15,7-9 0-15,0-6 0 16,5-12 0-16,-5-5 1 15,-1-6-2-15,-4-2 2 16,-11-3-1-16,-7 3 1 16,-8 2 0-16,-9 8-1 15,-5 6 1-15,-3 4-1 16,-1 7 1-16,-2 9 0 0,4 5-1 15,6 6 0-15,0 4 1 16,10 1-1-16,8-1 0 16,7-3 0-16,10 0 1 15,4-3-1-15,3-6 0 16,6-3 0-16,-1-4 1 15,-2-2 0-15,-4 0 0 16,-6 1 0-16,-9-4 0 16,-4 2 0-16,-12 8 0 15,4-10-1-15,-4 10 1 16,-14 4 0-16,0 8-1 15,1 8 0-15,-3 6-1 16,4 5 0-16,0 4 1 16,9-1 0-16,3-1-1 0,4-2 1 15,9-8 0-15,3-12-1 16,10-11 2-16,0-11 0 15,3-11-1-15,4-8 2 16,-4-2 0-16,-1-3-2 16,-4-2 0-16,-1 3 0 15,-9 6 0-15,-2 8 0 16,-6 10 0-16,-6 10 0 15,0 0 0-15,-12 20 0 16,2 2 0-16,-1 4 0 16,4 3-5-16,2-3 1 15,9 1-4-15,-4-27-7 16,29 18-23-16,-8-26-3 15,15-3 3-15,-4-16-1 16</inkml:trace>
  <inkml:trace contextRef="#ctx0" brushRef="#br3" timeOffset="936177.5463">5171 1325 70 0,'9'-15'36'15,"4"5"0"-15,-7-3 1 0,6 12-14 16,-12 1-18-16,3-14 0 16,-3 14-1-16,0 0 0 15,0 0-1-15,0 0 0 16,-2 20-1-16,1-3 0 15,1 2-1-15,1 2 0 16,-1 3 0-16,4 5 0 16,-3 1 0-16,4 2-1 15,-2-4 1-15,1-1-1 16,-1-8 1-16,3-7 0 15,-6-12 1-15,19-11-1 16,-4-12 1-16,0-8 0 16,4-8 0-16,4-6 0 15,1-1 0-15,-1-1-1 16,-2 6 0-16,0 7-1 0,-5 8 2 15,1 13-2-15,-5 17 0 16,0 11 0-16,-2 14 0 16,-6 8 0-16,1 6-2 15,0 5 0-15,-1 0-2 16,1-4-3-16,12-2-23 15,-9-19-9-15,16-5 0 16,-8-17-1-16,15-4 0 16</inkml:trace>
  <inkml:trace contextRef="#ctx0" brushRef="#br3" timeOffset="936408.5595">5924 908 115 0,'0'0'38'0,"14"-59"1"15,-14 59 0-15,0 0-37 16,0 0-1-16,15-16-1 16,-27 61 1-16,-3 33 1 15,-8 15-4-15,10 4 1 16,4-1-9-16,-2-14-26 15,13-18-2-15,-2-35 1 16,12-11-1-16</inkml:trace>
  <inkml:trace contextRef="#ctx0" brushRef="#br3" timeOffset="936859.5853">5833 1195 121 0,'0'0'40'15,"-23"-44"-1"-15,23 44-1 16,0 0-36-16,0 0 0 15,22-52-1-15,-22 52 0 16,0 0 0-16,65-32 0 16,-65 32-1-16,63-8 1 15,-63 8-1-15,71-12 1 16,-71 12 0-16,67-7 0 15,-67 7 0-15,56-2 0 16,-56 2-1-16,36 3 1 16,-15 11 1-16,-24 6-4 15,-15 5 4-15,-13 2-4 0,1 0 4 16,1-1-4-16,14-1 2 15,21-10 0-15,7 1 2 16,9-3-2-16,3 0 0 16,4-3 0-16,-1 0 0 15,-8 2 0-15,-1 1 0 16,-16 4 0-16,-13 1 0 15,-13 4 0-15,-14 4 0 16,-1 1 0-16,-5 0 0 16,0-2-3-16,1-4-2 15,14-8-5-15,4-15-28 16,24 2-1-16,15-30-1 15,20 5 1-15</inkml:trace>
  <inkml:trace contextRef="#ctx0" brushRef="#br3" timeOffset="937100.5991">6612 853 106 0,'0'0'39'0,"36"-50"0"16,-36 50-2-16,0 0-30 15,0 0-3-15,-1 11-1 16,-24 54 1-16,-21 22-2 16,-7 22 1-16,-16 6-3 15,6 10 0-15,-2-2-4 16,3-17-13-16,40-30-21 0,-5-24-1 15,24-8-1-15,3-20-1 16</inkml:trace>
  <inkml:trace contextRef="#ctx0" brushRef="#br3" timeOffset="938803.6965">6711 1116 87 0,'11'-2'32'15,"-11"2"-3"-15,5 30 1 0,-10 2-23 16,-6 12-1-16,-5 9 1 15,0 1-2-15,7 2-1 16,-2-3 0-16,2-3-3 16,4-5 1-16,2-5-3 15,6-5-6-15,-7-12-26 16,14-1-3-16,-10-22 0 15,14 8 0-15</inkml:trace>
  <inkml:trace contextRef="#ctx0" brushRef="#br3" timeOffset="939150.7163">6636 1477 91 0,'-20'-3'38'16,"-7"-2"0"-16,8 5 0 0,-4 2-21 16,23-2-13-16,-14 2-2 15,26-4-1-15,10-3-1 16,14-7-1-16,11 1-1 15,11-6-1-15,9 0 0 16,4-5 0-16,1 3-1 16,-13-1 1-16,-5 4 0 15,-11 3 1-15,-11 7 1 16,-13 2 0-16,-19 4 1 15,9 7 0-15,-13 3 1 16,-1 6 1-16,-3 5 0 16,0 7 0-16,-4 3 0 15,2 2 1-15,-4 8 0 16,0-1-1-16,4-4 0 0,0-5-1 15,3-2-6-15,-7-15-27 16,16-5-5-16,-2-9-1 16,15-21 0-16</inkml:trace>
  <inkml:trace contextRef="#ctx0" brushRef="#br3" timeOffset="939332.7267">7229 1174 86 0,'0'0'39'0,"0"0"-1"16,-18-45-3-16,18 45-13 16,0 0-45-16,0 0-13 15,0 0-2-15,0 0 1 0,0 0-2 16</inkml:trace>
  <inkml:trace contextRef="#ctx0" brushRef="#br3" timeOffset="939835.7555">7397 1270 71 0,'5'26'37'0,"-14"-3"-1"16,4 4 2-16,-5-5-17 15,8 1-13-15,-7-5-1 16,6 1-2-16,-4-3-2 16,3-5-1-16,1 1-1 15,3-12 0-15,0 0-1 16,0 0 1-16,0 0 0 15,13-8-1-15,-7-5 1 0,8-4-1 16,0-6 1-16,0-4 0 16,4-1 0-16,-2 1-1 15,-4 5 1-15,-1 2 0 16,-2 8 0-16,-9 12 0 15,15-7 0-15,-15 7 0 16,5 20 0-16,-2-6 0 16,-1 2 0-16,-2 1-1 15,4-2 0-15,2-5 1 16,-6-10-1-16,23 11 0 15,-6-12 1-15,5-6 0 16,0-1 0-16,5-3 0 16,-1-4 0-16,-2 1 0 15,-2 1 0-15,-6 1 1 0,-1 4-2 16,-4 3 0-16,-11 5 0 15,7 11 0-15,-10 4 0 16,-6 6-2-16,-1 5-1 16,-7-1-1-16,6 6-2 15,-7-4-4-15,15 4-11 16,-14-16-8-16,20 3-8 15,-3-18-1-15,12 7 0 16,-1-13 1-16</inkml:trace>
  <inkml:trace contextRef="#ctx0" brushRef="#br3" timeOffset="940165.7744">7844 1360 101 0,'-2'13'37'0,"14"5"1"16,-12-18 0-16,36 14-31 15,-10-16-2-15,10-2 0 16,0-8-2-16,1-4-1 16,-2-5 0-16,-4-2 0 15,-7-2 0-15,-8-2-1 16,-8 7 0-16,-11-3 0 15,-6 9-1-15,-9 7 1 16,-4 7-1-16,-5 11 0 16,-3 9 0-16,4 6 0 15,4 4-1-15,6 5 1 16,9 0-1-16,9-4-1 15,15-5-4-15,3-14-18 0,24-2-14 16,-5-7-3-16,14-5 0 16,-4-10-1-16</inkml:trace>
  <inkml:trace contextRef="#ctx0" brushRef="#br3" timeOffset="940486.7928">8366 838 76 0,'0'0'40'16,"0"0"0"-1,-19-49 0-15,19 49-13 0,0 0-22 16,0 0-1-16,0 0 0 15,24 54 0-15,11 14-1 16,-3 9-2-16,-2 7 1 16,-21 3-1-16,-11 2-1 15,-25-4-1-15,-14-2 0 16,-5-24-2-16,-6-3-2 15,9-5-9-15,-7-22-11 16,25 0-6-16,-4-22-4 16,29-7-2-16,0-19-3 15,19-4 1-15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20T21:13:22.556"/>
    </inkml:context>
    <inkml:brush xml:id="br0">
      <inkml:brushProperty name="width" value="0.05292" units="cm"/>
      <inkml:brushProperty name="height" value="0.05292" units="cm"/>
      <inkml:brushProperty name="color" value="#FFC00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2140 1079 88 0,'53'-69'38'15,"-53"69"-1"-15,22-61 1 16,-22 61-35-16,6-65-1 15,-6 65 1-15,-9-56-1 16,9 56 2-16,0 0-1 16,0 0 1-16,-70-35-2 15,53 65 2-15,-45 28-3 16,4 27 0-16,-4 33-1 15,13 20-1-15,13 11-4 16,11-6-9-16,29 0-14 16,-1-65-11-16,12-12 2 15,-4-23-3-15,5-18 1 0</inkml:trace>
  <inkml:trace contextRef="#ctx0" brushRef="#br0" timeOffset="680.0389">1603 1598 106 0,'-37'-25'39'0,"17"16"1"15,11-3-2-15,23 8-34 16,19-2-1-16,23-3-1 16,20-8 0-16,16 0-1 15,10-3 0-15,9-6-1 16,1 2 1-16,-5 1 0 15,-12 4-1-15,-20 8 0 16,-17 3 0-16,-16 9 1 0,-22 7-1 16,-18 3 0-16,-15 10 0 15,-10 6 0-15,-11 11 1 16,-3 6-2-16,4 1 2 15,3 1-1-15,8-3 1 16,17 1-2-16,13-10 2 16,19-11-1-16,14-14 0 15,15-9 0-15,8-9 0 16,-1-11-1-16,2-5 0 15,-4-9 1-15,-13-3-1 16,-11-3 1-16,-17 6-1 16,-11-6 2-16,-13 10-2 15,-9-1 2-15,-3 7 0 16,-4 6 0-16,3 7 0 0,6 7 0 15,11 4 0-15,0 0 0 16,25 0 0-16,3 5 0 16,11 1 0-16,5 1-1 15,1 2 1-15,1 6-1 16,-6 7 0-16,-7 10-1 15,-12 4 1-15,-9 2-1 16,-12 5 2-16,-10 1-2 16,-2-6 2-16,-5-6-2 15,-1-14 2-15,1-11 0 16,17-7-1-16,-11-30 1 15,20-4 0-15,9-10 1 16,3 0-1-16,11-7 1 16,2 6-2-16,3 0 0 15,2 12 0-15,-3 4-10 0,7 19-5 16,-19-5-8-16,19 17-8 15,-14 0-11-15,17 9 0 16,2-5-1-16,21 3 2 16</inkml:trace>
  <inkml:trace contextRef="#ctx0" brushRef="#br0" timeOffset="1164.0666">4122 1388 107 0,'27'5'40'16,"-3"-6"0"-16,19 8-5 16,-5-13-31-16,9 0 0 15,5-4 0-15,4 1-1 16,-5-8 0-16,3 2-1 15,-9-2 0-15,-3 2 0 16,-13-1-1-16,-9-1 1 16,-12-1-1-16,-13 2-1 15,-14 0 1-15,-7 3 0 0,-9 1-1 16,-7 7 1-16,-5 8-1 15,-1 11 2-15,3 8-2 16,1 14 0-16,7 10 0 16,8 8 0-16,14 5 0 15,10 4-3-15,15-6 2 16,14-8-2-16,22-9-2 15,12-19-6-15,31-10-6 16,-10-27-7-16,32-3-9 16,-10-18-5-16,15-3-1 15,-15-9 2-15</inkml:trace>
  <inkml:trace contextRef="#ctx0" brushRef="#br0" timeOffset="1781.1019">5328 1242 121 0,'-23'-1'40'15,"-10"-3"1"-15,0 9-1 16,2-4-36-16,-5 4-2 15,-2 5 1-15,1 7-1 16,-3 10 0-16,3 6-2 16,0 5 0-16,6 9 0 15,4-1 0-15,9-1 0 16,15-7 0-16,15-9 0 15,15-19 0-15,14-11 0 16,13-14 0-16,12-16 0 16,7-11 0-16,-2-9 0 15,1-2 0-15,-7 0 0 16,-12 6 0-16,-11 7 0 0,-14 7 0 15,-12 11 0-15,-16 22 0 16,0 0 0-16,-16 26 0 16,-3 6 0-16,2 10 0 15,0 1 0-15,8 7 0 16,5-5 0-16,19-5-7 16,8-14-3-16,23-8-4 15,-4-17-2-15,29-1-4 16,-12-17-4-16,24-5-1 15,-21-15-3-15,18 1-2 16,-25-7 2-16,0-3 2 16,-2 3 37-16,-53 43 7 15,21-46 4-15,-21 46 6 16,0 0 2-16,11-51 6 15,-19 42 1-15,-10 4 2 0,-24 12-34 16,1 20-3-16,-7 11-2 16,-4 5 0-16,15 10 0 15,8-1 0-15,25-3 0 16,19-20 0-16,19-16 0 15,26-16 0-15,8-23-7 16,29-10-5-16,-97 36-4 16,99-67-8-16,-47 28-6 15,9-9-4-15,-13-5-6 16,9-3 2-16,-12 4 4 15</inkml:trace>
  <inkml:trace contextRef="#ctx0" brushRef="#br0" timeOffset="2073.1186">6647 875 129 0,'0'0'43'0,"20"-47"-2"0,-40 54 1 16,6 21-42-16,-19 29 0 15,-1 29 0-15,-8 15 0 16,5-2 0-16,12-10 0 16,18-19 0-16,24-37 0 15,9-15 0-15,4-17 0 16,3-12 0-16,4-10 0 15,-1-4 0-15,-1-5 0 16,-5 3 0-16,-4 3 0 16,-6 3 0-16,-5 10 0 15,-2 7 0-15,-3 10 0 16,-10-6 0-16,23 25-11 15,-19-10-4-15,16 7-4 16,-18-9-6-16,28 9-5 16,-20-8-5-16,19 2-5 0,-5-2 4 15,7-5 5-15</inkml:trace>
  <inkml:trace contextRef="#ctx0" brushRef="#br0" timeOffset="2930.1676">8060 958 86 0,'0'0'39'15,"0"0"0"-15,60-32-13 16,-60 32 6-16,0 0-24 15,0 0-2-15,16 15-1 16,-47 24-1-16,-22 8-1 16,-1 6 1-16,3 5-3 0,18 3 1 15,16-10-4-15,28-7 0 16,23-16-1-16,13-12-1 15,16-4-2-15,2-13-4 16,19-6-5-16,-11-15-5 16,15 2-7-16,-88 20-2 15,73-33-5-15,-73 33-3 16,72-38 4-16,-72 38 33 15,54-40 8-15,-54 40 7 16,0 0 9-16,62-58 6 16,-62 58 6-16,0 0 3 15,0 0 0-15,28-49-29 16,-28 49-4-16,-24 1-1 15,8 16-2-15,-3 13-1 0,-8 8 0 16,7 7-1-16,-4 0 1 16,17 1-2-16,10-16 0 15,11-4 0-15,10-15 0 16,7-9 0-16,7-7 0 15,5-10 0-15,2-11 0 16,-1-9 0-16,-44 35 0 16,50-42 0-16,-50 42 0 15,40-47 0-15,-40 47 0 16,0 0 0-16,54-63 0 15,-54 63 0-15,0 0 0 16,0 0 0-16,36-46 0 16,-22 51 0-16,-10 10 0 15,8 5-3-15,-4 5-3 0,7-3-4 16,15-5-3-16,-30-17-3 15,0 0-3-15,66-22-4 16,-66 22-3-16,61-42-5 16,-61 42-3-16,69-65 1 15,-69 65 4-15</inkml:trace>
  <inkml:trace contextRef="#ctx0" brushRef="#br0" timeOffset="3350.1916">9401 751 118 0,'23'-71'40'0,"-23"71"3"15,0 0-2-15,0 0-36 16,0 0-2-16,0 0 2 15,0 0-5-15,-19 45 0 16,0 41 0-16,9 15 0 0,-5-5 0 16,8-5 0-16,0-18 0 15,8-20 0-15,-7-25 0 16,7-18 0-16,-1-10 0 15,0 0 0-15,0 0 0 16,0 0 0-16,27-56 0 16,-27 56 0-16,0 0 0 15,41-63 0-15,-41 63 0 16,0 0 0-16,49-65 0 15,-49 65 0-15,0 0 0 16,62-43 0-16,-62 43 0 16,0 0 0-16,50-21 0 15,-50 21 0-15,30 0 0 16,-25 14 0-16,-20 10 0 0,-5 2 0 15,20-26 0-15,0 0-10 16,-49 29-3-16,49-29-2 16,0 0-5-16,0 0-3 15,-48 1-6-15,48-1-5 16,0 0-6-16,0 0 6 15,0 0 3-15</inkml:trace>
  <inkml:trace contextRef="#ctx0" brushRef="#br0" timeOffset="3853.2204">9763 1017 109 0,'51'4'40'16,"-51"-4"2"-16,0 0-2 0,0 0-37 15,0 0 0-15,0 0 1 16,0 0-2-16,0 0 1 15,47 11-1-15,-47-11 0 16,0 0-1-16,57-7 1 16,-57 7 0-16,52-15-2 15,-52 15 0-15,51-22 0 16,-51 22 0-16,0 0-2 15,50-34 1-15,-50 34 1 16,0 0-1-16,0 0 2 16,0 0 0-16,-100 3 1 15,43 28-2-15,-3 7 0 16,14 13 0-16,15 2 0 15,28 0 0-15,31-13 0 0,32-19 0 16,16-22-5-16,-76 1-4 16,88-17-4-16,-88 17-3 15,97-34-4-15,-97 34-6 16,95-42-1-16,-95 42-4 15,80-29 31-15,-56-23 7 16,-31 104 5 0,32-38 2-16,-21 18 6 15,-14 8 3-15,-6 12 5 16,-11 15-2-16,-10 5-33 15,16 4-11-15,-10-42-7 16,34-1-9-16,-11-15-5 16,21-4-3-16,-13-14 0 15</inkml:trace>
  <inkml:trace contextRef="#ctx0" brushRef="#br0" timeOffset="4394.2513">11451 657 82 0,'0'0'38'16,"26"-69"0"-16,-26 69-6 15,27-59-21-15,-27 59-3 0,0 0-1 16,0 0-1-1,0 0-1-15,0 0-1 0,0 0-1 16,0 0 0-16,25 61-2 16,-34-32 0-16,-11 70-2 15,4 16-2-15,2 3-4 16,0-5-4-16,15-19-9 15,-12-34-5-15,24-20-6 16,-13-40-2-16,0 0-4 16,0 0 3-16</inkml:trace>
  <inkml:trace contextRef="#ctx0" brushRef="#br0" timeOffset="4582.2621">11386 1135 119 0,'-51'-57'41'16,"51"57"0"-16,0 0 0 0,-40-52-36 15,40 52-3-15,0 0-1 16,20-56-3-16,-20 56-2 15,53-39-4-15,-53 39-6 16,86-37-4-16,-35 15-6 16,14 0-6-16,-8-5-4 15,10-3-4-15,-6-3 1 16,5-4 4-16</inkml:trace>
  <inkml:trace contextRef="#ctx0" brushRef="#br0" timeOffset="4958.2836">12121 484 117 0,'0'0'41'16,"0"0"1"-16,0 0-2 15,0 0-36-15,0 0 0 0,-74 65 0 16,74-65-1-16,-37 71-3 16,-13 38 0-16,2 8 0 15,9-5 0-15,15-17 0 16,21-23 0-16,3-72 0 15,0 0 0-15,42 47 0 16,-42-47 0-16,59-11 0 16,-59 11 0-16,67-31 0 15,-67 31 0-15,63-40 0 16,-63 40 0-16,57-29 0 15,-57 29 0-15,42-20 0 16,-10 26 0-16,-11 10 0 16,-7 20 0-16,-6 12 0 15,2 8 0-15,8-4-8 0,11-22-4 16,21-17-3-16,-6-18-2 15,22-10-3-15,-66 15-4 16,54-34-4-16,-54 34-3 16,53-42-4-16,-53 42 5 15,36-48 2-15</inkml:trace>
  <inkml:trace contextRef="#ctx0" brushRef="#br0" timeOffset="5755.3292">12643 1047 120 0,'0'0'40'16,"0"0"1"-16,0 0-1 15,0 0-36-15,38-52-2 16,-38 52 0-16,0 0-2 15,61-21 1-15,-61 21-1 16,51-17 0-16,-51 17 0 16,53-26 0-16,-53 26-1 0,49-33 1 15,-49 33 1-15,0 0 0 16,0 0 0-16,30-52-1 15,-30 52 1-15,0 0 1 16,-50 7-2-16,50-7 0 16,-49 36 0-16,-7 3 0 15,19 15 0-15,15-2 0 16,39 3 0-16,-17-55 0 15,52 39 0-15,-52-39 0 16,83 15 0-16,-36-15 0 16,3-5 0-16,-50 5 0 15,94-22 0-15,-94 22 0 16,91-27 0-16,-91 27 0 15,73-27 0-15,-73 27 0 0,59-13 0 16,-59 13 0-16,0 0 0 16,19 17 0-16,-25 7 0 15,-17 11 0-15,2 9 0 16,-4 0 0-16,12 0 0 15,5-19 0-15,18-25 0 16,-10 0 0-16,0 0 0 16,0 0 0-16,66-62 0 15,-66 62 0-15,47-52 0 16,-47 52 0-16,38-59 0 15,-38 59 0-15,47-54 0 16,-47 54 0-16,48-54 0 16,-48 54 0-16,62-43 0 0,-62 43 0 15,65-39 0-15,-65 39 0 16,77-26 0-16,-77 26 0 15,77-19 0-15,-77 19 0 16,78-15 0-16,-78 15 0 16,70-20 0-16,-70 20 0 15,55-23 0-15,-55 23 0 16,0 0 0-16,0 0 0 15,0 0 0-15,0 0 0 16,0 0 0-16,0 0 0 16,-71 23 0-16,71-23 0 15,-44 29 0-15,10 19 0 16,34-48 0-16,-14 51 0 15,14-51-13-15,9 54-4 0,-9-54-1 16,0 0-4-16,64 53-2 16,-64-53-1-16,83 15 0 15,-25-17-1-15,-1-6-5 16,8 0 1-16</inkml:trace>
  <inkml:trace contextRef="#ctx0" brushRef="#br0" timeOffset="6123.3502">14859 895 119 0,'0'0'42'0,"0"0"1"16,0 0-5-16,0 0-34 15,0 0-1-15,0 0-2 16,55 17 1-16,-44 36-2 16,-6 11 0-16,-12-1-2 15,5 3-1-15,10-11-7 16,6-19-2-16,20-22-5 15,-34-14-6-15,0 0-7 16,63-36-4-16,-63 36-4 16,49-47 0-16,-49 47 6 0</inkml:trace>
  <inkml:trace contextRef="#ctx0" brushRef="#br0" timeOffset="6527.3734">15141 791 120 0,'-13'-75'39'0,"13"75"2"15,9-62-4-15,-9 62-39 16,24-49-2-16,-24 49-3 15,47-26-3-15,-47 26-1 16,66-2 2-16,-66 2 3 16,76 15 3-16,-76-15 4 15,80 15 2-15,-80-15 4 16,74 20 3-16,-74-20 3 15,52 25-3-15,-52-25 0 0,0 0-3 16,32 49-3-16,-32-49 1 16,0 0-5-16,-14 61 0 15,14-61 0-15,0 0 0 16,-8 66 0-16,8-66 0 15,0 0 0-15,12 69 0 16,-12-69 0-16,15 49 0 16,17-10 0-16,-21 6 0 15,-2 2 0-15,-18-3 0 16,-17-1 0-16,-18-7 0 15,-12-13-10-15,1-6-2 16,0-15-4-16,20-6-5 16,35 4-5-16,0 0-8 0,0 0-4 15,-42-55-1 1,42 55 5-16</inkml:trace>
  <inkml:trace contextRef="#ctx0" brushRef="#br0" timeOffset="14482.8284">16945 857 55 0,'0'0'36'0,"0"0"1"15,0 0-12-15,0 0 8 16,0 0-24-16,0 0-1 16,0 0 0-16,0 0-2 15,0 0 0-15,-48-21-2 0,48 21 0 16,-54 17-2-16,54-17 2 15,-61 28-2-15,61-28 0 16,-93 54-1-16,43-4 1 16,7-3-3-16,30 0 1 15,13-47 0-15,0 0 1 16,0 0-1-16,78 49 0 15,-78-49 1-15,82-12-3 16,-82 12 3-16,94-36-1 16,-94 36 1-16,88-49-1 15,-88 49-1-15,75-50 1 16,-75 50-1-16,64-35 3 0,-64 35-1 15,46-19-3-15,-46 19-2 16,0 0-10-16,53-1-9 16,-53 1-12-16,0 0-4 15,23 38-2-15,1 13-3 16</inkml:trace>
  <inkml:trace contextRef="#ctx0" brushRef="#br0" timeOffset="15307.8756">2372 2281 104 0,'0'0'39'0,"0"0"0"16,4 11-7-16,-18-1-28 16,-12 12-1-16,-7 8-1 15,-4 9 2-15,-12 5-2 16,0 6 1-16,3 2 0 15,6 0 0-15,15-5-2 16,18-7 1-16,14-9 0 16,21-8-2-16,16-6-1 15,13-7 1-15,6-1 0 0,3-3 0 16,-2 1 0-16,-8 4 0 15,-11 4 1-15,-12 9 0 16,-19 6-1-16,-14 8 0 16,-18 2 0-16,-12 8 0 15,-10-1-1-15,-5-1-1 16,2-4-3-16,-7-18-9 15,16 1-23-15,-1-23-4 16,20-3 1-16,1-23-1 16</inkml:trace>
  <inkml:trace contextRef="#ctx0" brushRef="#br0" timeOffset="15508.8871">2367 2320 111 0,'-12'-11'41'16,"12"11"1"-16,0 0-1 15,24-7-38-15,12-6-2 16,15-8-1-16,21-2-2 16,12-11-3-16,18 11-18 15,0-19-16-15,16 14-2 16,-10-5 0-16,3 18-2 15</inkml:trace>
  <inkml:trace contextRef="#ctx0" brushRef="#br0" timeOffset="15808.9042">3796 2095 93 0,'0'0'37'0,"-13"41"1"16,-28-4 0-16,-1 28-31 15,-29 23-2-15,-11 24 0 16,-20 19-2-16,-12 18 1 15,-4 9-1-15,5-2 0 16,6-9-4-16,13-11-5 0,34-10-25 16,7-34-7-1,35-14-1-15,15-39-2 0</inkml:trace>
  <inkml:trace contextRef="#ctx0" brushRef="#br0" timeOffset="16158.9242">3730 2849 110 0,'-23'41'41'0,"-21"5"2"16,2 24-4-16,-3 5-34 0,-1 11-3 15,5 2 2-15,13 5-2 16,12-9 0-16,16-13-2 16,22-13 0-16,13-22-1 15,20-22 0-15,8-18 0 16,-2-16 0-16,0-13 0 15,-10-12 0-15,-16-5 0 16,-21-1-1-16,-24-1 1 16,-23 7-1-16,-24 10 1 15,-9 12-3-15,-13 7-2 16,7 25-12-16,-14-7-19 15,23 18-3-15,11-4 1 16,26 10-2-16</inkml:trace>
  <inkml:trace contextRef="#ctx0" brushRef="#br0" timeOffset="16657.9528">5318 2890 87 0,'5'-20'36'0,"-5"20"1"15,-19-19 0-15,2 22-29 16,-24 4 0-16,-2 17-1 16,-12 5-1-16,0 18-1 15,1 3-1-15,10 5-1 16,9-3 0-16,16-1-2 0,24-11-1 15,18-16 0-15,26-13-4 16,20-30-10-16,34-1-23 16,-1-32-3-16,22-1 0 15,-3-25-1-15</inkml:trace>
  <inkml:trace contextRef="#ctx0" brushRef="#br0" timeOffset="17043.9749">6009 2043 102 0,'-40'-8'40'15,"9"33"2"-15,-9 14-2 16,14 40-26-16,-6-6-11 16,6 20 1-16,-2 10-2 15,1 10 1-15,-2 7-2 0,2 0 1 16,2-7 0-16,2-11-2 15,4-13 0-15,4-17 0 16,11-18 0-16,8-21 0 16,11-28 0-16,13-21 0 15,14-18 0-15,3-15 0 16,5-7 0-16,2-2 0 15,-4 1 0-15,-6 8 0 16,-4 16 0-16,-14 15 0 16,-6 17 0-16,-5 12 0 15,-7 16 0-15,2 7 0 16,1 8-2-16,3 3-3 0,16 8-7 15,-6-23-14 1,22 9-12-16,-4-23-3 0,20 5 2 16,-6-23-1-16</inkml:trace>
  <inkml:trace contextRef="#ctx0" brushRef="#br0" timeOffset="17401.9953">6694 2915 115 0,'-13'-34'40'15,"2"19"1"-15,-22-4-1 16,9 20-31-16,-18 8-4 15,-3 12 0-15,-1 13-5 16,2 8 0-16,0 7 0 16,10 2 0-16,13-3 0 15,16-5 0-15,13-11 0 0,19-9 0 16,13-17 0-16,12-17 0 15,9-11 0-15,4-9 0 16,0-10 0-16,-7-4 0 16,-11 0 0-16,-8 1 0 15,-15 8 0-15,-11 10 0 16,-13 11 0-16,-14 12 0 15,-6 14 0-15,-2 10 0 16,-1 7 0-16,2 8 0 16,7 6 0-16,6-2 0 15,12 3-8-15,6-11-3 16,20 5-10-16,-9-22-14 15,22 5-4-15,-7-26 0 16,14 5 1-16</inkml:trace>
  <inkml:trace contextRef="#ctx0" brushRef="#br0" timeOffset="17748.0151">7168 2958 92 0,'6'-34'37'15,"-1"19"0"-15,-15-3 2 16,10 18-13-16,-31 16-20 16,11 4-1-16,-1 3 0 15,0 11-1-15,-3 4-2 16,8 3 0-16,3-4-2 15,7-6 0-15,6-7 0 16,8-11 0-16,11-14 0 16,5-14 0-16,6-12 0 15,5-10 0-15,1-6 0 16,0-3 0-16,0-4 0 15,-5 2 0-15,-3 10 0 0,-5 7 0 16,-2 9 0-16,-8 14 0 16,-13 8 0-16,14 21 0 15,-11 9 0-15,-2 9 0 16,2 10 0-16,0 4-2 15,6 1-4-15,1-10-6 16,16 9-9-16,-11-36-12 16,24 4-6-16,-4-25 0 15,18-3 1-15</inkml:trace>
  <inkml:trace contextRef="#ctx0" brushRef="#br0" timeOffset="17974.0281">7891 2863 96 0,'11'-25'38'0,"-21"-4"2"15,-2 22 0-15,-20-6-10 16,-3 22-24-16,-5 7-1 15,-1 13-5-15,-4 6 0 16,8 15 0-16,4-3 0 16,11 3 0-16,14-5 0 15,16-10 0-15,18-6 0 16,10-17 0-16,12-3-6 15,1-29-9-15,18 10-13 16,-18-26-13-16,10 7 0 16,-15-14-1-16,6 9 2 15</inkml:trace>
  <inkml:trace contextRef="#ctx0" brushRef="#br0" timeOffset="18289.0461">8091 2951 112 0,'-20'16'41'0,"17"12"-1"15,3-28 1-15,8 10-31 16,11-6-7-16,10-4 0 15,5-11-1-15,8-2-1 16,1-6 1-16,2-5-2 16,-7-5 0-16,-4-2 0 15,-11 2 0-15,-9 1 0 16,-12 7 0-16,-11 6 0 15,-11 10 0-15,-9 9 0 16,-3 11 0-16,-4 12 0 16,2 9 0-16,4 6 0 15,9 3 0-15,9 0 0 0,14-3 0 16,12-7 0-16,14-3-8 15,0-24-7-15,22 12-9 16,-9-31-14-16,23 0-6 16,4-17 0-16,17-2 2 15</inkml:trace>
  <inkml:trace contextRef="#ctx0" brushRef="#br0" timeOffset="18828.0769">9696 2600 86 0,'-14'-2'39'16,"-16"-4"1"-16,6 14 2 15,-10-11-23-15,3 22-15 16,3 10-1-16,4 6 1 15,7 8-1-15,5 3-1 0,12 0 0 16,12 3 0-16,15-11-1 16,10-8 0-16,15-11 0 15,3-13 0-15,11-14-1 16,4-12 0-16,-6-15-1 15,-6-5 2-15,-13-8-2 16,-13-3 1-16,-19 4-1 16,-15 2-1-16,-15 4 1 15,-10 11-1-15,-7 14-1 16,-5 3 0-16,7 10-2 15,6 0-7-15,28 16-10 16,-2-13-16-16,48 2 0 16,4-14-3-16,32 4 3 15</inkml:trace>
  <inkml:trace contextRef="#ctx0" brushRef="#br0" timeOffset="19064.0904">10825 1853 109 0,'-37'-24'40'15,"-12"7"0"-15,8 34-5 16,-10 7-30-16,0 25-2 16,2 14-1-16,4 19 0 15,4 14-1-15,6 7 1 16,10 2-3-16,6-1-1 15,14-1-8-15,-3-24-6 16,20 2-22-16,-12-34-1 0,17-5-1 16,-11-27-1-16</inkml:trace>
  <inkml:trace contextRef="#ctx0" brushRef="#br0" timeOffset="19232.1">10206 2523 104 0,'-31'-28'42'15,"21"17"2"-15,6-9-4 16,35 19-26-16,18-15-12 15,18-4-4-15,26 9-10 16,-1-21-7-16,23 20-19 16,-16-16-4-16,7 20 0 15,-16-9-3-15</inkml:trace>
  <inkml:trace contextRef="#ctx0" brushRef="#br0" timeOffset="19774.131">11864 2287 102 0,'-29'-11'39'16,"6"19"0"-16,-8-15-2 15,11 7-33-15,-4 9-2 16,10 3 1-16,0 4-1 15,5 2 0-15,4-1 0 16,11 0 0-16,3 2 0 16,6-2-1-16,4-1-1 15,1 0 1-15,4-2 0 16,0-1-1-16,-2 0 0 15,-1 0 1-15,-4 3-1 0,1 1 1 16,-8 1 0-16,-3 2 0 16,-9 4 0-16,-4-1 0 15,-5 2 0-15,-8 0-1 16,0-2-1-16,-1-5-2 15,7-5-5-15,-2-20-6 16,15 7-17-16,13-30-10 16,11-1 1-16,5-26-4 15,19-5 4-15</inkml:trace>
  <inkml:trace contextRef="#ctx0" brushRef="#br0" timeOffset="20000.144">12622 1722 80 0,'14'-2'41'16,"-6"23"-2"-16,-22 6 2 15,-4 30-15-15,-12 0-22 16,-3 16-2-16,-9 11 0 16,5 9-1-16,-6 6 0 15,9 1 0-15,6-5-2 16,5-6-2-16,14-8-3 15,1-24-10-15,22-5-21 16,-5-32-2-16,12-5-1 16,-2-21 0-16</inkml:trace>
  <inkml:trace contextRef="#ctx0" brushRef="#br0" timeOffset="20183.1544">12183 2267 98 0,'-29'-15'41'15,"6"-2"1"-15,23 17-1 16,20-14-25-16,14 13-14 15,30 2-2-15,18-3-1 16,14 6-4-16,4-3-3 16,16 22-17-16,-24-18-15 15,3 17 1-15,-24-10-1 16,-7 13 1-16</inkml:trace>
  <inkml:trace contextRef="#ctx0" brushRef="#br0" timeOffset="20542.175">13112 2282 72 0,'-11'-24'39'16,"11"24"0"-16,-39-2 1 15,16 27-18-15,-28-11-9 16,7 16-6-16,-6 2-2 16,-1 10 0-16,3-3-1 15,9 0 0-15,9 0-1 16,16-11-1-16,19-7-2 15,19-9 0-15,19-7 0 16,15-12 0-16,12-6 0 16,10-6 0-16,1-8 0 15,-3-3 0-15,-10-1 0 16,-10-2 0-16,-11 3 0 15,-14 5 0-15,-12 4 0 16,-21 21-2-16,0 0 1 0,0 0 0 16,-27 34-1-16,5-2 0 15,2 10-2-15,-4-3-3 16,16 14-6-16,-7-24-8 15,30 10-11-15,-3-25-6 16,31-2-2-16,-3-18-1 16,24-2 5-16</inkml:trace>
  <inkml:trace contextRef="#ctx0" brushRef="#br0" timeOffset="21045.2037">13809 2313 101 0,'-13'4'40'15,"-15"-4"0"-15,8 26-2 16,-13-6-29-16,10 12-4 15,5 0 0-15,12 4-1 0,6-1-1 16,10-8 0-16,12-7-2 16,8-10 0-16,11-12-1 15,7-7 1-15,3-15-1 16,3-6-1-16,-3-8 1 15,-4-5 0-15,-2 4-1 16,-3 3 1-16,-11 7-1 16,-11 14 1-16,-20 15-1 15,6 22 0-15,-20 17 0 16,-13 17 2-16,-12 19-2 15,-11 15 2-15,-11 11-1 16,-5 11 2-16,0 1-2 16,0-5 1-16,9-7-1 15,5-10-1-15,15-20 2 0,8-17-1 16,15-20 0-16,14-34 1 15,0 0 0-15,19-37-1 16,0-15 1-16,5-15 2 16,1-12-3-16,1-13 0 15,4-2 0-15,-1 2-3 16,-1 9 2-16,1 5-2 15,4 15-1-15,-2 11-1 16,7 17-3-16,-5 2-7 16,14 26-6-16,-13-18-10 15,22 14-8-15,-7-15 0 16,11 7 0-16,0-12 2 15</inkml:trace>
  <inkml:trace contextRef="#ctx0" brushRef="#br0" timeOffset="21219.2137">14542 2237 100 0,'-19'25'40'16,"-2"14"1"-16,-13-1-1 15,9 10-32-15,-7 5-3 16,7 1 0-16,6 0-3 16,8-9-2-16,7-5-3 15,4-20-9-15,23 8-14 16,-9-31-15-16,18-2 1 15,-8-23-3-15,10-3 3 16</inkml:trace>
  <inkml:trace contextRef="#ctx0" brushRef="#br0" timeOffset="21622.2367">14632 1991 101 0,'1'26'39'16,"-2"-10"1"-16,19 13 0 15,-9-10-37-15,16 10 0 16,-5-3 0-16,1 6 1 15,-7 3-1-15,-2 5-1 16,-9 1 1-16,-10 7-1 16,-7-2 0-16,-1 1 1 15,-4-2-2-15,0-5 2 16,1-5-2-16,6-12 1 15,9-7-2-15,3-16 0 16,24-1 0-16,1-17 0 16,8-10 0-16,5-9 0 0,5-8 0 15,1-1-3-15,0 3 4 16,-9 4-1-16,-8 13 0 15,-6 9 0-15,-9 15 0 16,-7 15 0-16,-7 12-1 16,-3 6 0-16,1 8-3 15,4-3-2-15,11 9-4 16,-2-18-5-16,23 11-3 15,-10-30-15-15,29 11-7 16,-7-19 0-16,13 3 1 16</inkml:trace>
  <inkml:trace contextRef="#ctx0" brushRef="#br0" timeOffset="22052.2613">15539 2297 95 0,'9'-37'39'16,"-23"-3"1"-16,1 21 1 16,-17 10-27-16,-4 16-9 15,-6 12 0-15,2 14 0 16,-2 6-1-16,8 11-1 15,9-3-1-15,12 0 0 16,11-6-2-16,14-11 0 16,10-12 0-16,10-12 0 15,5-12 0-15,4-11 0 16,3-11-2-16,-5-3 2 15,2-4-1-15,-4 3 0 16,-5 6 1-16,-8 8-1 16,-9 15 1-16,-9 14-1 15,-9 22 1-15,-11 10 1 0,-11 24 0 16,-10 11 0-16,-10 12 0 15,-7 5 1-15,-3 0-2 16,-5 1 0-16,-4-8 0 16,0-6 0-16,3-15 0 15,-2-12 0-15,5-13 0 16,-1-13-3-16,5-13-2 15,-4-17-4-15,17-4-3 16,-11-26-3-16,21 4-6 16,-10-38-12-16,21 0-8 15,3-21 0-15,14-8 3 16,7-7 2-16</inkml:trace>
  <inkml:trace contextRef="#ctx0" brushRef="#br0" timeOffset="22989.3149">16652 2197 47 0,'10'-19'35'0,"9"8"3"15,-10-4-2-15,12 15-15 16,-18-12-2-16,-3 12-13 15,4 16-3-15,-12 5 1 16,-12 9 0-16,-2 8-1 16,-4 4 0-16,3 5-1 15,0-4 1-15,7-1-1 16,8-8-1-16,17-10 1 15,14-13-2-15,13-14 1 0,9-11 0 16,11-10-1-16,7-7 0 16,-1-6 0-16,1-2 0 15,-11 1 0-15,-6 4 0 16,-10 3 0-16,-9 9 0 15,-13 8-1-15,-14 14 1 16,0 0 0-16,0 28 0 16,-10 3 0-16,0 6-1 15,-2 6 1-15,4-1 0 16,5 1 1-16,8-6-1 15,13-9 1-15,8-16 0 16,14-13 0-16,6-13-1 16,10-11 1-16,-2-11 0 15,-2-4-1-15,-6-3-1 0,-9-3 0 16,-8 6-2-16,-15-1-1 15,-9 15-1-15,-10-4-6 16,5 30-6-16,-14-27-8 16,14 27-11-16,0 0-2 15,23 3 0-15,-8-2 1 16</inkml:trace>
  <inkml:trace contextRef="#ctx0" brushRef="#br0" timeOffset="23658.3532">17926 2149 66 0,'7'-11'39'0,"-7"11"-1"15,-13-7 2-15,-1 17-16 16,-23-4-17-16,6 7-3 16,-3 1 0-16,3 12-1 0,-1 8 0 15,8 6-2-15,9 0 1 16,11 3-1-16,8-4 0 15,16-5-1-15,11-7 1 16,12-9-1-16,6-16 0 16,8-9 0-16,-3-11 0 15,-4-10 0-15,-6-7 0 16,-6-4 0-16,-16-4-1 15,-10-2 1-15,-9 3 0 16,-11 0 0-16,-7 11 0 16,-5 3 0-16,-2 9 0 15,0 5-1-15,5 8 0 16,3 5 1-16,14 1-2 15,-1 13 1-15,14-5-1 0,8-1 0 16,11 1 1-16,3-2 0 16,9-1 0-16,2-2 0 15,-2-3 2-15,-1-1 0 16,-4-2 0-16,-5-1 0 15,-9-1 1-15,-4 3 0 16,-9-2-1-16,-12 4 1 16,0 0-1-16,-5 12 0 15,-9 3 0-15,-4 7 0 16,-3 4-1-16,-2 10 1 15,-2 5-1-15,10 2 1 16,4-2-1-16,10-3 1 16,10-8-1-16,15-7 1 15,11-12-1-15,12-14 1 0,7-12-1 16,4-12 1-16,-2-6 0 15,-5-8-1-15,-8-4 0 16,-17-1-1-16,-11 4-1 16,-17-3-1-16,-14 12-1 15,-9 5-2-15,-2 14-4 16,-14-4-5-16,17 24-9 15,-11-13-5-15,25 25-4 16,-1-8-6-16,15 11 2 16,9-9 1-16</inkml:trace>
  <inkml:trace contextRef="#ctx0" brushRef="#br0" timeOffset="24107.3789">19241 2169 101 0,'-3'-25'39'0,"10"7"2"16,-19-12-9-16,0 13-27 16,-9 3 0-16,-2 9-1 15,-8 7 0-15,-7 13-1 16,-4 4-1-16,-1 14 0 15,4 1 0-15,5 10-1 16,13-5 0-16,15-3 0 16,17-11 0-16,14-14-1 15,22-15 1-15,11-15 0 0,11-14 1 16,9-14-1-16,-1-10 0 15,2-10 1-15,-12 0-1 16,-5-2 1-16,-17 10-2 16,-8 6 0-16,-13 12 0 15,-15 16 0-15,-9 25 0 16,-23 5 0-16,-4 27-2 15,-6 15-1-15,2 12 1 16,-4 8-3-16,8 7-1 16,3-6-7-16,22 8-4 15,-9-28-7-15,32 13-5 16,-10-35-4-16,20 7-7 15,-4-25 2-15,8-5 3 16</inkml:trace>
  <inkml:trace contextRef="#ctx0" brushRef="#br0" timeOffset="24734.4147">19755 2145 86 0,'0'0'39'0,"0"0"1"16,0 0 2-16,18 15-21 15,8-15-18-15,5-1-1 16,4-4 0-16,9 0 0 15,6-3-1-15,2-2 0 16,-1-5 0-16,-1-1 0 16,-8-4-1-16,-10 2 1 15,-8-4-1-15,-11-3 1 16,-12 7-2-16,-10 2 2 15,-10 6-2-15,-11 10 2 0,-6 9-2 16,-2 8 1-16,0 10 0 16,0 10 0-16,9 0 0 15,11 8 1-15,13-5-1 16,14-3 0-16,16-11 1 15,12-5-1-15,18-12 1 16,10-10 0-16,3-10 0 16,2-11-1-16,-3-4 1 15,-6-4 0-15,-9 2 0 16,-5 0 0-16,-14 6 0 15,-14 5-1-15,-19 17 0 16,0 0 1-16,-14 19-2 16,-14 11 2-16,-5 7-2 15,-1 8 1-15,1-1 0 0,10 0 0 16,13-12 0-16,15-12 0 15,18-17 0-15,17-17 1 16,15-12 1-16,7-15-2 16,3-2 0-16,1-6 0 15,-4 1 0-15,-13 11 0 16,-9 13 0-16,-17 13 0 15,-23 11 0-15,5 18 0 16,-16 10 0-16,-11 12 0 16,-2 18-10-16,-13-7-3 15,5 16-4-15,-19-20-5 16,17 19-7-16,-29-26-4 15,10 12-6-15,-25-15-1 0,-16-1 4 16</inkml:trace>
  <inkml:trace contextRef="#ctx0" brushRef="#br0" timeOffset="25276.4457">12548 2990 103 0,'-50'39'37'15,"0"28"1"-15,-25 6-2 16,9 28-31-16,1 5 0 15,11 10-2-15,14 0 0 16,23-9-2-16,25-15-2 16,21-20-2-16,34-12-7 15,9-34-11-15,32-2-17 16,-5-30-1-16,12-4 0 15,-15-20 1-15</inkml:trace>
  <inkml:trace contextRef="#ctx0" brushRef="#br0" timeOffset="25660.4677">12907 3602 110 0,'-14'20'38'16,"-11"-5"2"-16,16 18-4 15,-13-1-33-15,4 9 0 16,-4 4 0-16,2 5-1 15,-2-3 0-15,5-3-1 16,4-8 1-16,6-10-1 16,8-14-1-16,12-15 1 15,9-19 0-15,11-10-1 16,8-15 1-16,4-6-1 15,3-3 1-15,-2-1-1 16,-3 5 0-16,-5 9 0 16,-7 13 1-16,-9 13-1 0,-8 16 0 15,-2 13 0 1,-8 15 0-16,1 8 0 0,0 10 0 15,3 2-1-15,3 4-1 16,6-6-1-16,8-3-2 16,2-18-4-16,20 6-8 15,-13-31-5-15,27 7-10 16,-15-29-6-16,18 3 1 15,-14-15 1-15</inkml:trace>
  <inkml:trace contextRef="#ctx0" brushRef="#br0" timeOffset="25988.4865">13684 3677 118 0,'-16'-1'38'0,"-14"-7"2"15,10 21-6-15,-15-6-29 0,7 9-1 16,2 8 0 0,5 8-2-16,3 8 0 0,12 2 0 15,8 1-1-15,9-4 0 16,14-5 0-16,10-11-1 15,10-12 0-15,6-13 0 16,5-14 0-16,-3-12 0 16,0-9 0-16,-8-8-1 15,-10-3 1-15,-13-5 0 16,-11 1-1-16,-11 6 0 15,-11 6 0-15,-4 12-1 16,-6 7 1-16,-5 12-1 16,7 10-1-16,4 2-2 15,15 12-5-15,0-15-4 16,27 18-9-16,-5-30-5 0,33 11-8 15,-3-23-2-15,20 1 0 16,1-15 3-16</inkml:trace>
  <inkml:trace contextRef="#ctx0" brushRef="#br0" timeOffset="26176.4972">14648 3077 98 0,'0'0'39'0,"-14"15"1"16,-6 27 0-16,-12 9-24 15,-2 24-13-15,-3 8 0 16,6 15-1-16,-5 6-1 15,7-3-2-15,6-5-2 16,4-15-5-16,17-2-13 16,-11-33-10-16,20-5-9 0,-8-30 0 15,14-6 1-15</inkml:trace>
  <inkml:trace contextRef="#ctx0" brushRef="#br0" timeOffset="26328.5059">14343 3576 122 0,'15'-25'41'16,"5"-7"1"-16,17 23-4 15,7-7-37-15,7-4-12 16,17 18-13-16,-13-14-14 16,10 16-4-16,-13-12 1 15,9 15-2-15</inkml:trace>
  <inkml:trace contextRef="#ctx0" brushRef="#br0" timeOffset="26929.5403">15971 3556 114 0,'16'-15'38'15,"-17"-10"1"-15,-2 16-10 16,-21-9-24-16,-6 12-1 16,-9 2-1-16,-8 11 0 15,-7 11 0-15,-2 16-1 16,1 9 1-16,5 12-1 15,10 3 0-15,14-2 0 16,20-5-1-16,16-11 1 16,25-20-1-16,21-20 1 15,24-21-2-15,9-23 0 16,16-17 0-16,1-10 0 15,-3-14 0-15,-5-6 0 16,-14-1 0-16,-18 4 0 16,-21 8 0-16,-15 14 0 0,-24 20 0 15,-13 17 0-15,-14 26 0 16,-14 24 0-16,-8 23 0 15,-3 21 0-15,4 14 0 16,3 8-2-16,15 5 0 16,9-7-4-16,24 3-6 15,0-26-8-15,30 9-6 16,-10-38-6-16,25 5-5 15,-11-27-4-15,9-6 3 16,-16-18 3-16</inkml:trace>
  <inkml:trace contextRef="#ctx0" brushRef="#br0" timeOffset="27265.5595">16563 3567 110 0,'0'0'38'0,"24"25"1"15,3-20-1-15,14 3-33 16,3-6-2-16,11-3 0 15,4-7-1-15,4-6 0 16,-5-7-2-16,-2-3 2 16,-11-5-2-16,-7-2 0 15,-13-4-1-15,-15 4 2 16,-12 5-2-16,-13 6 2 15,-18 10-1-15,-6 11 1 16,-13 14 1-16,-3 9-1 16,-3 12 2-16,3 9-2 0,11 3 1 15,11 4-1-15,21-3 1 16,16-8-6-16,25-4-2 15,11-14-6-15,27 5-9 16,-9-28-8-16,25 10-8 16,-13-20-4-16,13 3 0 15,-15-15 2-15</inkml:trace>
  <inkml:trace contextRef="#ctx0" brushRef="#br0" timeOffset="27549.5758">17736 3459 112 0,'0'0'40'16,"-25"0"-1"-16,12 6-3 15,-9-8-33-15,-6 5 1 16,-8 7-1-16,-1 3 0 15,1 10 1-15,-1 5-1 16,5 7 0-16,4 3-2 16,13 3-1-16,9-6-1 15,13 0-2-15,10-14-6 16,17 6-9-16,-11-29-9 15,29 6-9-15,-11-22-4 16,9 2-3-16,-9-15 3 16</inkml:trace>
  <inkml:trace contextRef="#ctx0" brushRef="#br0" timeOffset="28131.609">18379 3508 63 0,'-5'-12'38'0,"5"12"-2"16,-24-18 2-16,9 16-11 15,-26-8-21-15,7 10 1 16,-10 4-2-16,-3 9 0 16,-1 6 0-16,-2 11-1 15,2 6 1-15,9 3-3 16,9 1 0-16,11 2 0 15,15-9-1-15,14-2-1 16,19-11 1-16,16-7-1 16,14-17 0-16,12-7 0 15,5-13 1-15,3-5-1 16,-4-5 0-16,-4-4 0 15,-13 4 1-15,-14 1-1 0,-15 10 0 16,-19 9-1-16,-10 14 1 16,-23 6-1-16,-6 10 1 15,-2 9-1-15,-4 6 0 16,5 3-1-16,9 1-1 15,12-4-2-15,19-1-5 16,9-16-5-16,27 8-9 16,-10-28-7-16,28 5-8 15,-12-19 1-15,13 3 1 16</inkml:trace>
  <inkml:trace contextRef="#ctx0" brushRef="#br0" timeOffset="28632.6377">18890 3507 117 0,'0'0'38'15,"-28"-12"1"-15,19 24-6 16,-10 0-29-16,0 10 0 15,-5 6-1-15,7 7 0 16,2-2-1-16,7 3-1 16,7-6 0-16,10-4 0 15,6-11 0-15,12-9-1 16,6-13 1-16,7-11-1 15,8-7-1-15,-3-13 1 16,4-1 0-16,-1-6 0 16,-3 1-1-16,-5 4 1 15,-6 7-1-15,-7 10 1 16,-8 12 0-16,-19 11 0 15,6 27 0-15,-20 10-1 0,-9 18 1 16,-13 15 0-16,-5 14 0 16,-8 9 0-16,-7 7-1 15,0-3 0-15,2-3 1 16,4-6-1-16,10-13 1 15,6-17-1-15,13-19 1 16,13-19 0-16,8-20 0 16,16-25 2-16,6-10-2 15,7-17 2-15,5-13-2 16,2-10 1-16,4-7-2 15,0 0 0-15,0 9-1 16,1 3-2-16,2 14-1 16,-4-1-5-16,14 27-6 15,-16-8-7-15,20 27-6 16,-16-12-3-16,19 17-7 0,-7-10 2 15,12 8 1-15</inkml:trace>
  <inkml:trace contextRef="#ctx0" brushRef="#br0" timeOffset="28818.6483">19854 3489 77 0,'14'-3'40'15,"-32"3"0"-15,3 17-1 16,-20-6-9-16,9 20-23 16,-13 1-3-16,5 8-1 15,-1 1-2-15,11 1 0 16,10-1-1-16,4-8-3 15,20-4-3-15,-3-20-6 16,27 6-11-16,-16-33-9 16,20 3-8-16,-9-21 1 0,5 2 0 15</inkml:trace>
  <inkml:trace contextRef="#ctx0" brushRef="#br0" timeOffset="29692.6983">19942 3200 104 0,'16'1'39'0,"-16"-1"1"16,27 23 0-16,-25-4-31 15,13 0-6-15,2 7-1 16,-3 1 0-16,-6 6 1 16,-3 3-1-16,-5 5 0 15,-8 2 0-15,-1 0-1 16,-7 2 0-16,0-2 1 15,0-2-1-15,-3-6-1 0,8-4 2 16,2-8-2-16,7-5 0 16,2-18 0-16,18-2 0 15,5-10 0-15,6-12 0 16,7-6 0-16,2-6 0 15,6-7 0-15,-1 2 0 16,-2 3 0-16,-4 8 0 16,-8 9 0-16,-9 12 0 15,-7 10 0-15,-9 11 0 16,-4 15-3-16,-6 4 0 15,1 8-1-15,5 1-1 16,11 2-2-16,1-10-2 16,17 4-4-16,-1-20-4 0,27 11-6 15,-17-31-5-15,20 10 0 16,-14-28 5-16,9 2 21 15,-9-5 3-15,-10-14 7 16,3 7 4-16,-23-21 8 16,9 20 7-16,-28-17 3 15,11 24-4-15,-26-5-19 16,4 17 0-16,-13 7-2 15,-1 18-1-15,-8 7 1 16,2 15-2-16,1 5 0 16,7 5-1-16,9 2-1 15,8-1 1-15,12-9 0 16,11-6-2-16,10-11 0 15,9-10 0-15,7-11 0 16,4-11 0-16,2-8 0 0,1-9 0 16,3-5 0-16,-5-1 0 15,-4 5 0-15,-3 4 0 16,-11 10 0-16,-6 9 0 15,-5 12 0-15,-13 14-2 16,-8 14 2-16,-9 14 0 16,-5 17 0-16,-11 9 0 15,-2 11 0-15,-10 8 0 16,-4 3-1-16,-2 4 0 15,-7 2 0-15,-7-2-1 16,1-9 0-16,0-10 0 16,0-11 0-16,3-15 0 15,4-15 0-15,2-16-1 16,11-17 0-16,6-19 0 0,13-11-2 15,1-24-5-15,19-2-3 16,-1-30-6-16,32 9-5 16,-7-30-3-16,34 14-4 15,-5-13-3-15,13 8-2 16</inkml:trace>
  <inkml:trace contextRef="#ctx0" brushRef="#br0" timeOffset="30051.7189">21166 2694 105 0,'39'39'41'15,"-8"-7"0"-15,14 18-2 16,-6-2-34-16,3 10-1 16,-3 5 0-16,-7 7 0 15,-13 10-1-15,-10 11-1 16,-15 10 1-16,-15 7-2 15,-22 9 0-15,-13 0-1 16,-17-3 0-16,-3-5 0 16,-2-11-1-16,5-16-2 15,8-11-2-15,7-20-4 16,25-10-4-16,3-33-7 0,39 6-7 15,-7-32-9-15,28 3-4 16,-1-19 0-16,17 0 2 16</inkml:trace>
  <inkml:trace contextRef="#ctx0" brushRef="#br1" timeOffset="47177.6984">2089 4831 77 0,'-10'-19'34'15,"2"8"0"-15,-12-9-4 16,9 12-25-16,-16 2 0 16,3 11-1-16,-12 4-1 15,2 17 0-15,-13 9 1 16,5 18-1-16,-2 8 1 0,7 19-1 15,7 12 0-15,12 14-1 16,16-1 3-16,22 1-3 16,16-12 0-16,20-16-1 15,19-23-1-15,13-33 2 16,14-34-1-16,6-37-1 15,4-27-1-15,-3-22 0 16,-13-14-1-16,-13-8 2 16,-17-5 0-16,-22 7-1 15,-21 6 1-15,-25 11 0 16,-26 19-1-16,-14 13 2 15,-14 17-1-15,-9 17 0 16,-5 14 1-16,3 16 0 16,10 9-1-16,12 9 1 0,17 3 0 15,17 0-1-15,20-4 1 16,22-1 0-16,13-5-1 15,13 0 0-15,9 2 1 16,4 4-1-16,-2 8 0 16,-1 10 0-16,-3 12 1 15,-12 14-1-15,-14 14 1 16,-10 16-1-16,-11 14 0 15,-8 7 0-15,-11 3 1 16,-5 3 0-16,-3-8 1 16,-2-8-1-16,1-15 1 15,3-16-1-15,3-21 1 16,6-22 0-16,-1-23-2 0,15-30-1 15,2-19 0-15,-1-19 0 16,-2-20-1-16,0-18 1 16,-2-13-2-16,0-8 2 15,3-1 0-15,2 3 1 16,8 13-1-16,4 12 1 15,5 21-1-15,6 19 1 16,4 22 0-16,2 20 0 16,0 23 0-16,-7 16 0 15,-7 15 0-15,-10 12 0 16,-11 9 1-16,-13 8-1 15,-13 7 1-15,-8 8-1 16,-9 0 0-16,-6 0 0 16,2-5 1-16,1-8-1 0,11-12-1 15,12-11 2-15,17-13 0 16,15-14 0-16,16-10 1 15,15-3-1-15,7-2 1 16,8 4 0-16,0 7-1 16,3 2-1-16,-5 9-4 15,-7 1-7-15,8 20-4 16,-16-15-6-16,18 27-8 15,-20-16-7-15,14 14-4 16,-9 2-1-16,3 13 4 16</inkml:trace>
  <inkml:trace contextRef="#ctx0" brushRef="#br1" timeOffset="47671.7267">3160 6844 96 0,'35'-50'38'16,"-12"20"1"-16,-24 7-2 15,-14 23-23-15,-26 14-11 16,-8 14-1-16,-5 8 0 16,-1 5 0-16,6 4 0 15,16-2 0-15,13-3-1 16,23-5 1-16,21-15-1 15,22-6 1-15,20-5-2 16,12 2 1-16,3 0-1 16,-4 7 0-16,-9 7 1 15,-14 12-1-15,-20 9 0 16,-21 6 0-16,-22 6-1 15,-15-5-1-15,-9-4-2 16,-5-15-4-16,10-7-10 0,-9-31-15 16,24-12-8-16,5-29 0 15,18-14 1-15</inkml:trace>
  <inkml:trace contextRef="#ctx0" brushRef="#br1" timeOffset="47852.737">3277 6538 121 0,'-12'-4'41'0,"12"4"0"15,20 3-1-15,23-10-37 16,15-9-3-16,20-8-2 16,21-4-2-16,11-14-5 15,12 7-8-15,-10-19-16 16,15 11-7-16,-14-11 0 0,3 11 0 15</inkml:trace>
  <inkml:trace contextRef="#ctx0" brushRef="#br1" timeOffset="48033.7474">4577 6169 102 0,'-50'80'38'15,"-5"33"2"-15,-28 13-2 16,-11 28-35-16,-10 17-1 16,-10 13 2-16,-4 3-3 15,7-5 2-15,5-10-5 16,18-27-4-16,32-17-13 15,9-43-17-15,50-29-2 16,15-39-1-16,35-26-1 16</inkml:trace>
  <inkml:trace contextRef="#ctx0" brushRef="#br1" timeOffset="48336.7647">4461 7279 115 0,'10'0'40'16,"-28"15"1"-16,-13 30-1 15,-20 11-34-15,-3 13-2 16,-3 7-2-16,7 9 0 15,8-1 0-15,14-3-1 16,17-9-1-16,18-13 0 16,20-18 0-16,17-16-1 15,10-18 1-15,8-20 0 16,-1-11 0-16,-9-11 1 15,-13-8-1-15,-17-5 0 16,-25-2-2-16,-22 5 0 0,-17 7-4 16,-24-2-6-16,0 20-7 15,-16-13-8-15,19 19-13 16,2-4-1-16,23 10 1 15,17-4 1-15</inkml:trace>
  <inkml:trace contextRef="#ctx0" brushRef="#br1" timeOffset="49227.8157">5674 5987 79 0,'-61'72'36'0,"-19"25"0"16,3 37 0-16,-16 12-29 15,18 15 0-15,8-3-1 16,24 0 0-16,22-15-3 15,24-10 0-15,29-19-7 16,11-35-24-16,35-7-10 16,0-28 2-16,16-13-3 15,-3-24 1-15</inkml:trace>
  <inkml:trace contextRef="#ctx0" brushRef="#br1" timeOffset="50226.8728">5916 6955 96 0,'-34'1'37'0,"5"17"1"16,-3 9-1-16,7 13-32 16,-4 5-1-16,6 7 0 15,4 1-1-15,2 1-1 16,3-5 0-16,3-3-1 15,6-9 1-15,1-10-1 16,6-10-1-16,-2-17 1 16,16-6-1-16,-1-15 0 15,-1-12 1-15,9-12-1 16,-3-7 0-16,-2-6 0 0,3 0 1 15,-3 6-1-15,-1 5 0 16,-3 6 0-16,1 11 0 16,4 8 1-16,1 7-1 15,12 9 0-15,2 1 0 16,17 2 0-16,6-1 0 15,5 1 0-15,6-2 1 16,-1 2-1-16,-4-3 0 16,-5 0 0-16,-11 2 0 15,-12 2 0-15,-12 0 0 16,-13 4 0-16,-10-2 0 15,-8 19 1-15,-11 1-1 16,-2 9 0-16,-11 9 1 0,-1 7 0 16,-1 5 0-16,8 3 0 15,1-2 1-15,15-4-1 16,8-7 0-16,14-10 0 15,16-18-1-15,13-11 1 16,7-14-1-16,9-15 0 16,0-10 0-16,-3-8 0 15,-3-7 0-15,-13-2 0 16,-10 0 0-16,-13 6 1 15,-10 7-1-15,-12 10 0 16,-6 11 0-16,-6 7 0 16,0 12 0-16,-1 5 0 15,8 8 0-15,7 0 0 16,13 0 1-16,12-3-1 0,12-6 0 15,11-4 0-15,14-6 0 16,7-4 0-16,0-5 1 16,-1 2-1-16,-6-3 0 15,-7 7 0-15,-13 4 1 16,-11 7-1-16,-14 8 0 15,-12 9 0-15,-12 10 0 16,-3 5 1-16,-8 9-1 16,2 1-1-16,3 4 2 15,4-2-1-15,9-8 0 16,10-7 0-16,13-13 0 15,10-14 2-15,15-14-2 16,4-15 0-16,8-12 0 16,4-7 0-16,-2-10 0 15,-6 3 0-15,-4 7 0 0,-9 3 0 16,-13 12 0-16,-8 17 0 15,-17 14 0-15,-3 17 0 16,-8 13 0-16,-3 7 0 16,0 7 0-16,4 5-3 15,9 3-3-15,7-13-5 16,23 4-2-16,1-25-4 15,26 9-5-15,-8-28-13 16,18-1-4-16,-6-17 0 16,11-3 3-16</inkml:trace>
  <inkml:trace contextRef="#ctx0" brushRef="#br1" timeOffset="50737.9021">8052 6868 112 0,'-32'-3'39'0,"-18"2"1"16,3 16 0-16,-13 3-32 15,11 11-4-15,8 1-1 16,12 3-1-16,11-3 0 15,19-3 0-15,19-9-1 16,16-6-1-16,10-12 2 16,15-8-2-16,-1-9 0 15,-2-6 0-15,-3-7 0 16,-11-1 0-16,-10-1 0 15,-9 6 0-15,-10 1 0 16,-11 10 0-16,-4 15 0 16,-17 10 0-16,-5 20 0 15,-4 18-2-15,-7 19 2 16,-5 18-1-16,-2 17 1 0,1 8-1 15,-4 4 1-15,2 2-1 16,6-8 0-16,5-11 2 16,2-17-2-16,10-19 0 15,4-22 1-15,6-26-1 16,8-13 2-16,2-36-1 15,4-11 1-15,7-21 1 16,2-19-1-16,7-7 0 16,0-7 1-16,4 6-2 15,3 6 0-15,4 6 0 16,3 12 0-16,1 17 0 15,8 13-2-15,-2 5-4 16,10 15-5-16,-3-9-2 16,18 13-4-16,-14-24-6 15,23 12-9-15,-11-25-8 0,6-3 0 16,-11-11 4-16,5-8 7 15</inkml:trace>
  <inkml:trace contextRef="#ctx0" brushRef="#br1" timeOffset="51088.9221">8819 6293 112 0,'-27'23'40'0,"-12"6"2"15,2 17 1-15,-17 8-39 16,13 7 2-16,-1 6-3 16,5 7 2-16,2 1-5 15,12-4 0-15,4-7 0 16,14-6 0-16,10-14 0 15,12-14 0-15,10-16 0 16,7-16 0-16,10-16 0 0,1-10 0 16,-1-10 0-16,-1-6 0 15,-5-1 0-15,-5 2 0 16,-7 9 0-16,-7 10 0 15,-8 15 0-15,-11 9 0 16,7 30 0-16,-11 5 0 16,-3 14 0-16,2 0 0 15,4 6-7-15,-4-12-5 16,16 0-2-16,-3-31-1 15,28 0-7-15,-12-41-7 16,32-5-10-16,-6-26 1 16,13-12 3-16,7-20 4 15</inkml:trace>
  <inkml:trace contextRef="#ctx0" brushRef="#br1" timeOffset="51721.9583">9508 6046 121 0,'-33'56'42'15,"2"29"1"-15,-12 0-2 16,-2 14-35-16,13 3-4 15,5-2-2-15,6-6 0 16,7-8 0-16,13-12 0 16,2-18-8-16,16-6-5 15,-4-32-3-15,23 1-5 16,-15-40-9-16,21 4-8 15,-9-19-1-15,7 0 2 16,-3-1 40-16,-12-5 5 0,0 14 4 16,-22-6 8-16,13 30 7 15,-27-2 11-15,11 6 2 16,-19 15-1-16,10 3-34 15,2 2-1-15,9 0-1 16,5-3 0-16,7-8-3 16,9-8 0-16,9-6 0 15,6-10 0-15,-1-8 0 16,6-5 0-16,1-3 0 15,-2 2 0-15,-4 4 0 16,-7 11 0-16,-8 10 0 16,-11 16 0-16,-12 20 0 15,-15 20 0-15,-13 23 0 16,-15 22 0-16,-9 18 0 0,-5 13 0 15,-4 2 0-15,-1 3 0 16,5-10 0-16,9-17 0 16,10-17 0-16,10-30 0 15,12-27 0-15,16-32 0 16,0-16 0-16,11-30 0 15,10-22 0-15,5-12 0 16,4-11 0-16,-1 4 0 16,3 1 0-16,-3 10 0 15,1 6 0-15,5 19-9 16,-9 7-1-16,11 21-4 15,-1-10-2-15,31 20-8 16,-5-23-7-16,33 5-10 16,11-13 1-16,22-11 6 15,18-9 3-15</inkml:trace>
  <inkml:trace contextRef="#ctx0" brushRef="#br1" timeOffset="52097.9798">10686 5905 99 0,'28'-9'38'16,"10"26"0"-16,-11 12-1 15,9 23-32-15,-21 26-2 16,-7 27 1-16,-21 21-2 16,-15 16 2-16,-17 4-3 15,-5 0 0-15,-7-11-1 16,2-17-1-16,6-10-7 15,3-35-11-15,27-11-13 16,5-35-8-16,24-14 0 16,13-25 1-16</inkml:trace>
  <inkml:trace contextRef="#ctx0" brushRef="#br1" timeOffset="52759.0177">11704 6769 77 0,'-4'-40'38'0,"8"13"-10"0,-7-13 4 16,15 16 0-16,-16-4-15 15,8 11-9-15,-8 4-3 16,4 13-1-16,-14-1-2 15,2 18 0-15,-2 8-1 16,1 11 1-16,0 6-1 16,0 5 0-16,7 0 0 15,6-1 0-15,11-5 0 16,6-7 1-16,11-13-2 15,3-9 0-15,9-14 0 16,4-8 0-16,3-12 0 16,6-4 0-16,-3-10 0 15,-4-5 0-15,-3-1 0 16,-1 0 0-16,-8 5 0 0,-5 6 0 15,-11 13 0-15,-4 9 0 16,-14 9 0-16,9 23 0 16,-9 8 0-16,-4 7 0 15,4 7 0-15,3 2 0 16,6-2 0-16,6-6 0 15,10-9 0-15,5-14 0 16,10-12 0-16,1-13 0 16,1-14 0-16,2-10 0 15,-7-8 0-15,-6-5 0 16,-8-4 0-16,-8-3 0 15,-4 8 0-15,-4 0-3 16,2 13-7-16,-8-7-4 16,18 22-2-16,-12-11-7 15,25 17-14-15,-5-5-3 0,14 11 2 16,-1-4 2-16</inkml:trace>
  <inkml:trace contextRef="#ctx0" brushRef="#br1" timeOffset="52932.0276">12946 6548 122 0,'2'43'40'0,"-18"-7"0"16,3 10-4-16,-12-3-31 15,3 2-1-15,1-4-2 16,4-1-1-16,7-8-2 16,9-12-6-16,21-1-5 15,-2-26-5-15,29 4-8 16,-10-30-14-16,16-1 0 15,-7-23-1-15,7-1 4 16</inkml:trace>
  <inkml:trace contextRef="#ctx0" brushRef="#br1" timeOffset="53062.035">12937 6077 73 0,'-54'-26'35'0,"16"9"-3"16,21 17-21-16,17 0-22 16,14 4-21-16,22-18-4 15,25 1 1-15</inkml:trace>
  <inkml:trace contextRef="#ctx0" brushRef="#br1" timeOffset="53279.0474">13536 5811 107 0,'-14'34'40'0,"-2"24"-1"15,-9 5 0-15,2 23-33 0,-1 6-3 16,4 9 2-16,1 7-3 16,4-6 2-16,6-5-4 15,5-11 1-15,8-13-4 16,4-23-3-16,21-11-7 15,-4-35-7-15,26-7-10 16,-5-31-11-16,15-12 3 16,-3-28-3-16,8-15 5 15</inkml:trace>
  <inkml:trace contextRef="#ctx0" brushRef="#br1" timeOffset="53450.0572">14056 5806 115 0,'9'22'41'0,"-25"31"1"0,-2 36-2 15,-14 19-33-15,7 8-3 16,3 1-2-16,3-3-2 15,11-6-9-15,-5-28-3 16,17 1-7-16,-13-38-5 16,23-1-14-16,-9-28-3 15,9-6-2-15,-2-18 4 16</inkml:trace>
  <inkml:trace contextRef="#ctx0" brushRef="#br1" timeOffset="54004.0889">15094 6400 100 0,'2'-17'38'0,"-8"3"0"16,6 14-5-16,-7 10-26 16,1 12 0-16,-6 5-3 15,4 13 1-15,-2 4-3 0,2 8 2 16,-1 1-2-16,6 1 1 15,3-4-1-15,3-5-1 16,5-7 0-16,3-8 0 16,2-12-1-16,2-9 1 15,4-15-1-15,1-10 1 16,-3-13 0-16,0-6-1 15,-6-13 1-15,-1-3-1 16,-4-5 0-16,-1 1-1 16,3 0 2-16,-2 4-2 15,3 9 1-15,6 7-2 16,9 6 2-16,9 7-1 15,10 11-1-15,5 4-3 16,14 13-6-16,-6-7-2 0,14 16-5 16,-18-16-10-16,9 15-12 15,-17-8 0-15,2 6 1 16,-21-4 3-16</inkml:trace>
  <inkml:trace contextRef="#ctx0" brushRef="#br1" timeOffset="54348.1085">15698 6475 110 0,'3'15'41'0,"-3"-15"-2"15,33 14 1-15,4-17-35 16,18 0-3-16,6-9 1 16,10-1-3-16,-2-7 2 15,0 0-3-15,-11-3 2 16,-10-1-2-16,-14-1 2 0,-19 2-1 15,-16 2 0-15,-18 5 1 16,-14 8-1-16,-16 5 0 16,-15 10 1-16,-5 14-1 15,-5 8 1-15,1 8 2 16,7 9-1-16,14 5 1 15,19-4-1-15,20 3-2 16,30-10 0-16,24-10 0 16,26-2-9-16,12-20-3 15,22 3-2-15,-7-27-7 16,25 10-7-16,-20-20-13 15,5 0 2-15,-20-13-2 16,-7-1 9-16</inkml:trace>
  <inkml:trace contextRef="#ctx0" brushRef="#br1" timeOffset="54862.1379">16762 6328 85 0,'-33'-15'40'15,"15"27"0"-15,-16 2 1 16,10 22-11-16,-14-3-25 16,5 9 0-16,2 1-1 15,1 7 1-15,7-5-5 16,8 0 0-16,7-11 0 15,9-8 0-15,10-13 0 16,9-13 0-16,9-12 0 16,3-15 0-16,7-6 0 15,-2-11 0-15,-1-5 0 16,-2-3 0-16,-5 3 0 15,-7 7 0-15,-5 5 0 0,-6 14-3 16,-4 9 3-16,-7 14 0 16,0 0 1-16,7 28-1 15,-6-4 0-15,7 2 2 16,3 2-2-16,4-5 0 15,7-5 0-15,8-6 0 16,6-12 0-16,3-9 0 16,2-10 0-16,0-1 0 15,0-10 0-15,-3 0 0 16,-4-2 0-16,-8 6 0 15,-6 6 0-15,-4 9 0 16,-16 11 0-16,0 0 0 16,0 30 0-16,-7 1 0 15,-1 7 0-15,2 5 0 0,6 3 0 16,5-2-3-16,17 1-8 15,2-17 1-15,24 7-5 16,-5-27 1-16,24 9-8 16,-11-29-9-16,17 4-8 15,-11-18 1-15,0-4 8 16,-8-6-1-16</inkml:trace>
  <inkml:trace contextRef="#ctx0" brushRef="#br1" timeOffset="55358.1663">17803 6467 6 0,'6'-46'20'16,"9"18"6"-16,-30-3 14 16,-4 14-1-16,-18 2 1 15,1 18 0-15,-18 1-12 16,3 16-23-16,0 7-2 15,4 6 2-15,7 4-2 16,15 2-3-16,11-3 0 0,15-4 0 16,19-7 0-16,14-13 0 15,14-8 0-15,8-12 0 16,0-10 0-16,5-8 0 15,-6-9 0-15,-5 0 0 16,-9 0 0-16,-14 2 0 16,-12 5 0-16,-5 11 0 15,-10 17 0-15,-15 2 0 16,-4 15 0-16,-1 9 0 15,2 7 0-15,2 4 0 16,9 2 0-16,7-4 0 16,14-1-5-16,1-18-5 15,22 2-3-15,-8-22-2 0,23 4-3 16,-14-27-9-1,20 8-2-15,-14-20-5 0,-5 2 36 16,3 6 3-16,-16-6 4 16,1 14 0-16,-22-6 7 15,9 29 6-15,-29-7 8 16,7 31 4-16,-11 1-29 15,1 10 0-15,-4 7-3 16,3 7 1-16,4 1-3 16,2-5 0-16,19 0-8 15,-5-22-2-15,20 0-7 16,-11-31-6-16,28 1-11 15,-9-24-8-15,10-6 3 16,-7-19-1-16</inkml:trace>
  <inkml:trace contextRef="#ctx0" brushRef="#br1" timeOffset="55763.1895">18439 6139 113 0,'-17'19'39'0,"14"6"2"16,-2-6-2-16,19-4-35 15,1 5-1-15,6-1-1 16,-2 2-1-16,3 0 2 15,-3 0-1-15,-7 7 0 16,-3 2 0-16,-9 5 2 16,-11-2-4-16,-2 4 0 15,0-3 0-15,-1-2 0 16,2-8 0-16,9-9 0 15,3-15 0-15,22-1 0 0,5-18 0 16,7-7 0-16,7-8 0 16,4-3 0-16,2-1 0 15,-5 5 0-15,-6 5 0 16,-10 12 0-16,-8 11 0 15,-12 17 0-15,-8 9 0 16,-2 8 0-16,-3 7 0 16,-6 0 0-16,9 7-10 15,-10-14-2-15,17 4-3 16,-3-33-1-16,20 28-4 15,-20-28-7-15,31-15-9 16,-7 0 0-16,15-7 4 16,9 0-1-16</inkml:trace>
  <inkml:trace contextRef="#ctx0" brushRef="#br1" timeOffset="56333.2221">20015 6530 95 0,'-18'-1'40'16,"18"1"2"-16,0 0-2 15,43-9-19-15,1-10-18 16,19 0-2-16,13-5 0 15,9-2-1-15,-5-3 1 16,0-1 0-16,-12 0 0 16,-11 2-1-16,-24 1 1 15,-17 1-1-15,-22 6 0 16,-20 4 1-16,-16 5-1 15,-16 11 0-15,-9 11 1 0,-12 7 0 16,3 13 0-16,4 11 0 16,12 5 2-16,15 4-3 15,24 2 0-15,26-2 0 16,30-3-2-16,25-12-7 15,30 5-3-15,4-27-3 16,29 10-7-16,-13-28-9 16,14 3-9-16,-16-19 2 15,-4-1 0-15,-22-11 7 16</inkml:trace>
  <inkml:trace contextRef="#ctx0" brushRef="#br1" timeOffset="56695.2428">21136 6312 119 0,'-35'-15'39'15,"-13"2"1"-15,4 18 0 0,-18 10-34 16,11 9-2-16,3 8-2 15,5 6 3-15,2 0-5 16,13 3 0-16,11-2 0 16,13-3 0-16,16-8 0 15,14-7 0-15,12-11 0 16,10-9 0-16,9-7 0 15,1-9 0-15,1-8 0 16,-3-7 0-16,-4-3 0 16,-10-3 0-16,-9 3 0 15,-5 0 0-15,-13 12 0 16,-7 4 0-16,-8 17 0 15,-14 13 0-15,0 10 0 0,-4 7 0 16,4 9 0 0,2-1 0-16,14 7-6 0,1-12-3 15,22 1-4-15,3-21 0 16,31 8-6-16,-10-31-8 15,24 7-10-15,-9-17-1 16,5-4 5-16,-9-9 1 16</inkml:trace>
  <inkml:trace contextRef="#ctx0" brushRef="#br1" timeOffset="56898.2544">21699 6324 118 0,'-41'6'39'0,"5"19"2"16,-10 3-1-16,10 11-32 15,3 4-3-15,20 2-1 0,9-5-4 16,19-1 0-16,21-11 0 15,17-17 0-15,20-5-5 16,2-21-8-16,24-1-2 16,-17-29-7-16,22 8-7 15,-21-26-13-15,4-5 3 16,-13-18 0-16,-5-5 7 15</inkml:trace>
  <inkml:trace contextRef="#ctx0" brushRef="#br1" timeOffset="57219.2728">22458 5836 112 0,'-40'30'41'16,"-4"29"2"-16,-18 9-1 15,10 14-25-15,-9 9-17 16,8 5 0-16,9-1 0 16,8-8 0-16,8-10 0 0,12-14 0 15,13-16 0-15,11-21 0 16,11-16 0-16,13-15 0 15,6-14 0-15,5-11 0 16,3-5 0-16,3-2 0 16,-3 4 0-16,-8 11 0 15,-9 12 0-15,-7 16 0 16,-7 9 0-16,-8 14 0 15,-2 10 0-15,-8 6 0 16,4 10 0-16,-12-13-11 16,11 11-4-16,-14-21-1 15,14 12-4-15,-25-23-6 16,13 10-9-16,-24-12-4 15,-10 0 5-15,-13 4 2 0</inkml:trace>
  <inkml:trace contextRef="#ctx0" brushRef="#br1" timeOffset="57559.2922">19903 7339 98 0,'40'-42'40'0,"8"18"1"15,-15 2 0-15,3 25-24 16,-15 3-13-16,-16 16-2 15,-12 15 0-15,-11 16-1 16,-14 12 0-16,-4 10 1 16,-5 2-2-16,1 0 0 15,2 3-4-15,4-16-5 16,14-1-3-16,-3-30-5 15,25 3-6-15,-13-33-12 16,22-2-4-16,-5-18-1 16,7-7 3-16</inkml:trace>
  <inkml:trace contextRef="#ctx0" brushRef="#br1" timeOffset="57881.3106">19717 7663 116 0,'-14'0'41'16,"0"-3"1"-16,20 15-1 0,-6-12-29 15,36 11-9-15,11-6-3 16,15-6 0-16,13-3 0 15,7-2 0-15,6-7 0 16,3 0-2-16,-4-4-1 16,-8-2 0-16,-4 2 0 15,-17 3 1-15,-12 2 0 16,-16 5 1-16,-10 5 1 15,-20 2 0-15,3 22 0 16,-14-1 1-16,-8 9 0 16,-1 2 0-16,-6 4 0 15,4 2 0-15,4-3-2 0,3-9-3 16,15 1-6-16,0-27-2 15,20 16-4-15,-6-32-5 16,32 2-13-16,-8-22-5 16,15-3 1-16,-7-17 3 15</inkml:trace>
  <inkml:trace contextRef="#ctx0" brushRef="#br1" timeOffset="58942.3713">20761 7369 85 0,'-20'5'39'0,"7"18"0"15,0-5 1-15,22 12-13 16,0-11-22-16,13 1-1 15,8-5 0-15,9 0-1 16,2-2 0-16,-4 2-1 16,1 0 0-16,-10 2 0 0,-8 4-2 15,-11 1 0-15,-10 3 0 16,-7 1 0-16,-12 0 0 15,-2-1 0-15,-2 1 0 16,-1-9 0-16,6-2 0 16,6-8 0-16,13-7 0 15,0 0 0-15,18-23 0 16,10 0 0-16,6-11 0 15,6-2 0-15,2-4 0 16,2 1 0-16,-6-1 0 16,-4 7 0-16,-10 8 0 15,-6 10 0-15,-18 15 0 16,0 0 0-16,-5 28 0 15,-10 3 0-15,-2 4 0 0,0 5 0 16,2 1 0-16,6-6 0 16,11-5 0-16,12-13 0 15,15-14 0-15,14-12 0 16,15-15 0-16,6-9 0 15,6-11 0-15,0-7 0 16,-4 0 0-16,-8 3 0 16,-14 5 0-16,-15 11 0 15,-18 16 0-15,-11 16 0 16,-16 15 0-16,-7 17 0 15,-6 11 0-15,-2 5 0 16,2 9 0-16,3-2 0 16,9-1 0-16,6-15 0 15,21-2-13-15,-1-19 0 0,21-1-1 16,1-24-1-16,23 6-2 15,-13-27-3-15,21 12-3 16,-16-19-4-16,6 5-4 16,-14 2 1-16,-5 1 2 15,-23 6 10-15,-14 1 32 16,4 20 3-16,-20-9 8 15,11 23 9-15,-16-9 6 16,16 13 1-16,-4-10-1 16,37 11-8-16,-6-14-29 15,15-5 0-15,9-6-3 16,8-5 0-16,5-8 0 15,-1-5 0-15,-6-9 0 16,-11 0 0-16,-12-5 0 16,-13 2 0-16,-15 4 0 0,-15 6 0 15,-10 11 0-15,-9 13 0 16,-6 14 0-16,4 15 0 15,2 17 0-15,7 10 0 16,13 4 0-16,14 1 0 16,17 0 0-16,17-10 0 15,20-8 0-15,14-18 0 16,21-7-3-16,1-21-9 15,17 2-2-15,-7-22 0 16,13 12-2-16,-21-20-2 16,12 21-5-16,-35-17-1 15,0 21-3-15,-19-3 21 0,-23 9 16 16,2 10 3-16,-26-8 2 15,11 13 2-15,-27-20 6 16,17 17 4-16,-21-18 4 16,9 4-25-16,11 4-18 15,-32-25-7-15,16 27-5 16,-28-17-13-16,1 9-5 15,-22-5-1-15,-19-5 4 16</inkml:trace>
  <inkml:trace contextRef="#ctx0" brushRef="#br2" timeOffset="64664.6986">1886 8963 83 0,'9'34'39'15,"-15"6"-2"-15,1 22 0 16,-14 9-26-16,0 22-8 15,-2 14-1-15,4 13-1 16,0 10-1-16,-2-1-1 16,9-4-2-16,1-21-5 15,21-9-28-15,-7-30 1 16,12-16-2-16,-1-34-2 15</inkml:trace>
  <inkml:trace contextRef="#ctx0" brushRef="#br2" timeOffset="65117.7245">1684 9635 104 0,'-51'-25'38'16,"16"18"1"-16,-2-3-1 16,24 12-32-16,13-2-2 15,13-4 0-15,24-5-1 16,15-3-1-16,21-2 0 15,13-1 0-15,6 1-1 16,8-1 0-16,1 10 0 16,-5 0 0-16,-15 6-1 15,-11 7 0-15,-17 4 0 16,-13 5 0-16,-16 1 0 15,-15 6 0-15,-13 0 0 16,-9 2 1-16,-8 11-1 0,-7 5 0 16,4 7 0-16,-2 4 1 15,9 4-1-15,11-4 1 16,14-5 0-16,17-11 0 15,16-15 0-15,16-21-1 16,10-23 1-16,9-16 1 16,-6-17-2-16,0-12 0 15,-12-7 0-15,-22-2 0 16,-21 7-3-16,-29 4-1 15,-19 18-2-15,-28 3-5 16,-3 33-14-16,-18-2-14 16,10 20-1-16,0 0 1 15,27 10-2-15</inkml:trace>
  <inkml:trace contextRef="#ctx0" brushRef="#br2" timeOffset="65769.7618">4016 9616 115 0,'-27'-29'40'15,"12"12"-1"-15,-16-7-2 0,1 16-33 16,-4 10-1-16,-2 15 0 15,-3 13 0-15,1 12-1 16,-3 7 0-16,8 1-1 16,12 1 1-16,10-6-1 15,17-10 0-15,15-10 1 16,21-16-2-16,14-15 0 15,15-11 0-15,8-6 0 16,-3-8 0-16,0-9 0 16,-10 0 0-16,-12-1 0 15,-11-1 0-15,-18 4 0 16,-11 1-2-16,-13 5 1 15,-5 12 0-15,-10 10 0 0,-1 16 0 16,-4 21 0-16,-2 24 1 16,-1 24 0-16,2 23-2 15,-2 16 3-15,1 18-3 16,-1 6 3-16,-3 0-1 15,0-7 1-15,-3-16-2 16,0-16 1-16,-6-22 2 16,0-22-1-16,-4-24 0 15,3-23 0-15,4-26 0 16,3-20 0-16,9-23-1 15,8-21-1-15,13-17 0 16,10-11-3-16,15-5 0 16,13-5-7-16,15 19-1 15,-1-5-6-15,18 33-10 0,-6-2-12 16,8 22 0-16,-5 5 1 15,5 14 2-15</inkml:trace>
  <inkml:trace contextRef="#ctx0" brushRef="#br2" timeOffset="66122.782">4604 9751 119 0,'-12'12'41'0,"20"-1"1"15,7-28-2-15,24-7-37 16,13-12-1-16,17-9 0 15,5-9-1-15,1-3-1 16,-3-2 0-16,-8 2 0 0,-20 5 0 16,-18 6 0-16,-22 5 1 15,-18 14-1-15,-22 13 1 16,-10 13 0-16,-17 16 1 15,-3 15-2-15,-4 16 0 16,8 10 0-16,10 9 0 16,15 1 0-16,23-8 0 15,28-10 0-15,27-18 0 16,27-20 0-16,25-17-11 15,13-23-3-15,24-7-4 16,-6-34-5-16,17 5-12 16,-19-29-6-16,-2 4-1 15,-20-15 4-15</inkml:trace>
  <inkml:trace contextRef="#ctx0" brushRef="#br2" timeOffset="66287.7915">5952 8552 106 0,'-31'55'38'15,"-13"24"2"-15,13 34-5 16,-12 9-29-16,9 16-3 15,-2 2-1-15,10-3-4 16,12 0-9-16,-5-31-12 16,19-4-15-16,-6-39 0 15,12-17-2-15,-6-32 2 16</inkml:trace>
  <inkml:trace contextRef="#ctx0" brushRef="#br2" timeOffset="66453.801">5472 9324 109 0,'-30'-33'42'16,"26"21"0"-16,12-4-2 15,35 21-29-15,19-14-16 16,11-14-7-16,29 16-8 16,-12-27-6-16,32 11-16 15,-12-9 0-15,7 4-1 16,-15-6 1-16</inkml:trace>
  <inkml:trace contextRef="#ctx0" brushRef="#br2" timeOffset="66806.8211">7195 8449 90 0,'23'-6'38'16,"-23"6"-1"-16,9 33 1 16,-23 6-35-16,-3 5-3 15,-1 1 1-15,1 2-1 16,7-2 0-16,4-13-5 0,25-3-15 15,0-27-16-15,23-13-1 16,7-23-1-16,19-9 1 16</inkml:trace>
  <inkml:trace contextRef="#ctx0" brushRef="#br2" timeOffset="66977.8309">7696 8451 100 0,'-62'90'41'15,"-4"26"0"-15,-11 2-1 16,12 13-35-16,-1-4-1 15,14-2-2-15,9-11-4 16,12-21-6-16,29-1-23 0,2-37-7 16,23-12-2-16,1-27 1 15</inkml:trace>
  <inkml:trace contextRef="#ctx0" brushRef="#br2" timeOffset="67324.8508">7609 9078 108 0,'19'-3'40'0,"10"3"2"16,0-16-3-16,15 5-37 15,4-2-1-15,4 5 0 16,-5 7 0-16,-8 10 0 0,-14 7 0 15,-14 12-1-15,-16 7 0 16,-15 12 1-16,-20 6-1 16,-7 4 1-16,-5 2 0 15,-4-2 1-15,7-8 0 16,15-6 0-16,16-11 0 15,26-11 1-15,26-16-1 16,26-14-2-16,21-9-5 16,10-15-7-16,20 8-4 15,-21-21-9-15,19 19-17 16,-22-7-1-16,-5 17 0 15,-26-2 1-15</inkml:trace>
  <inkml:trace contextRef="#ctx0" brushRef="#br2" timeOffset="67990.8889">9634 8450 87 0,'21'-48'37'15,"-13"4"0"-15,3 23 2 16,-11 21-33-16,-13 21-3 16,4 27 0-16,-2 24-1 15,-5 16 1-15,2 15-1 16,-5 15 0-16,6 3 0 15,1-7-1-15,5-5-2 16,7-8-7-16,-5-24-24 16,18-7-7-16,-8-27 2 0,10-14-1 15</inkml:trace>
  <inkml:trace contextRef="#ctx0" brushRef="#br2" timeOffset="68207.9013">9401 8961 106 0,'-23'-10'40'0,"7"-2"1"15,16 12-1-15,15 7-34 16,20-7-3-16,16-2-1 16,12-3-1-16,17-3-2 15,8-3-1-15,10 3-2 16,-4-6-4-16,10 17-10 0,-20-13-21 15,11 13 0-15,-22-6 1 16,-3 11-1-16</inkml:trace>
  <inkml:trace contextRef="#ctx0" brushRef="#br2" timeOffset="68570.922">10433 8912 96 0,'-30'-9'37'0,"0"11"1"16,-15-7 0-16,-1 10-30 16,-10 4-2-16,-1 12 0 15,-9 9-1-15,5 15 0 16,0 3-1-16,8 6-1 15,15-3 0-15,10-3-1 16,24-10 0-16,18-12 0 16,22-23-2-16,20-15 0 15,16-22 0-15,9-13 0 0,4-10 0 16,-1-6 0-16,-7-3 0 15,-9 4 0-15,-15 10 0 16,-11 9 0-16,-19 18 0 16,-23 25 0-16,0 0 0 15,-11 33 0-15,-14 17 0 16,2 10 0-16,-1 6 0 15,4 1-3-15,17-5 0 16,12-17-4-16,32-11-5 16,6-35-3-16,31-9-2 15,-8-42-9-15,28-1-14 16,-10-29 0-16,5-2 0 15,-16-16 4-15</inkml:trace>
  <inkml:trace contextRef="#ctx0" brushRef="#br2" timeOffset="68750.9323">11104 8231 106 0,'-30'46'40'15,"-6"14"1"-15,12 30-2 16,-3 7-34-16,11 10-2 16,6 5 0-16,7-1-3 15,8-4-2-15,-2-17-7 16,18-1-4-16,-12-33-9 15,22 0-13-15,-13-29-6 16,15-10 0-16,-5-29 2 16</inkml:trace>
  <inkml:trace contextRef="#ctx0" brushRef="#br2" timeOffset="69008.9471">11223 8734 112 0,'-41'33'41'0,"-14"-1"1"16,17 16-4-16,-2-13-32 15,21 0-3-15,9-5 0 16,17-3-1-16,10-9 0 16,15-3-1-16,11-6-1 15,7-5-1-15,7-3-1 16,1-9-4-16,10 6-5 15,-11-17-5-15,11 13-7 16,-19-21-8-16,12 11-10 0,-10-10 0 16,0 8 2-1,-16-3 2-15</inkml:trace>
  <inkml:trace contextRef="#ctx0" brushRef="#br2" timeOffset="69336.9659">11632 8925 108 0,'-9'18'40'16,"9"-18"2"-16,6 12-3 15,12-13-34-15,20-9-1 16,8-5-1-16,8-5 0 16,3-3-1-16,1-5-1 15,-7-3-2-15,-11-1 2 16,-13 1-2-16,-14 2 0 15,-17 5 0-15,-13 7 1 0,-10 4-2 16,-12 14 3-16,-6 14 0 16,-5 8-1-16,0 15 1 15,6 6-1-15,7 9 1 16,13-1-2-16,16-3 0 15,17-9-4-15,27-7-5 16,10-20-3-16,33-2-3 16,-1-34-9-16,20 4-16 15,-6-19 1-15,3-2 1 16,-19-9 3-16</inkml:trace>
  <inkml:trace contextRef="#ctx0" brushRef="#br2" timeOffset="69592.9805">12389 8669 104 0,'-33'10'40'0,"-12"-2"1"0,14 14-1 16,2-5-34-16,15 6-3 15,12 1 1-15,13 0-3 16,14 2 2-16,9-3-2 16,7 0 0-16,2 7-1 15,-10 1 1-15,-8 6-1 16,-17 3 1-16,-10 4-1 15,-20 2 0-15,-11 0 0 16,-5-3-2-16,-10-8-2 16,11 0-8-16,-7-23-2 15,22 6-5-15,-8-29-8 16,30 11-13-16,0-31-2 15,15-1 1-15,0-8 2 16</inkml:trace>
  <inkml:trace contextRef="#ctx0" brushRef="#br2" timeOffset="70351.0239">14189 8796 90 0,'-5'-17'36'0,"-10"-7"-1"15,7 6-2-15,-20-13-29 16,4 4 1-16,-11-1-2 16,5 9 2-16,-10 10-3 15,-3 18 2-15,-8 11 1 16,1 22-1-16,-3 8 1 15,9 13-2-15,4 3 1 16,16 4-1-16,15-9 0 16,16-12-1-16,19-16-1 15,17-17 0-15,13-21-1 16,11-11 1-16,5-13-1 15,-2-12 1-15,1-3-1 0,-9-3 0 16,-9 3 0-16,-10 11 1 16,-11 10-1-16,-12 14 0 15,-20 9 0-15,7 32 0 16,-15 4 0-16,0 9-2 15,6 9-3-15,5-7-5 16,20 6-3-16,6-25-3 16,37 6-6-16,-5-35-15 15,35-6-4-15,9-20-1 16,13-7 4-16</inkml:trace>
  <inkml:trace contextRef="#ctx0" brushRef="#br2" timeOffset="70712.0445">16011 8191 101 0,'5'-61'37'0,"-23"-3"0"16,-2 15-3-16,-26 6-31 15,-3 13 0-15,-14 20-1 16,-4 20 1-16,-7 26 1 15,3 28-1-15,3 21 0 16,5 18-1-16,11 11 2 0,16 9-3 16,15-3 0-16,13-3 0 15,15-4-2-15,9-19-6 16,18-4-4-16,-6-29-8 15,17-6-18-15,-16-25-3 16,2-8-1-16,-14-22 1 16</inkml:trace>
  <inkml:trace contextRef="#ctx0" brushRef="#br2" timeOffset="70899.0552">15222 8711 115 0,'-18'-15'40'0,"18"15"2"16,18-2-2-16,24 3-37 15,15 0 0-15,13 5-3 0,17 2-4 16,5-5-6-16,12 14-3 16,-15-14-15-16,7 14-11 15,-14-12-2-15,0 6 0 16,-15-14 3-16</inkml:trace>
  <inkml:trace contextRef="#ctx0" brushRef="#br2" timeOffset="71629.097">16188 8643 108 0,'-15'11'40'0,"0"-3"2"16,14 11-1-16,-1 0-34 0,22-5-4 16,11-3 1-16,10-2-2 15,10-4 1-15,2-4-1 16,2-8-3-16,-2-6 2 15,-11-3-2-15,-5-5 2 16,-15-3-2-16,-10 1 1 16,-12 1-1-16,-12 0 0 15,-9 7 1-15,-12 8-1 16,-4 9 1-16,-6 8 0 15,-5 15 1-15,1 7-1 16,5 6 1-16,7 6 0 16,12-1 1-16,16-4-2 15,18-5 2-15,19-11-2 16,17-14 0-16,15-9 0 15,12-13 0-15,1-6 0 0,3-14 0 16,-11-4 0-16,-7 0 0 16,-15 2 0-16,-9 0 0 15,-16 9 0-15,-13 8 0 16,-7 18 0-16,-15 0 0 15,-6 21 0-15,1 9 0 16,-3 9 0-16,5 5 0 16,5 5 0-16,6-3 0 15,10-5 0-15,14-7 0 16,8-15 0-16,12-10 0 15,5-12 0-15,7-11 0 16,0-9 0-16,-1-10 0 16,-4 0 0-16,-6-2 0 15,-8 8 0-15,-9 7 0 0,-10 14 0 16,-11 6 0-16,4 21 0 15,-7 7 0-15,2 9 0 16,-3 3 0-16,4 1 0 16,7-4 0-16,7-6 0 15,4-9 0-15,9-11 0 16,5-15 0-16,2-14 0 15,0-8 0-15,-5-12 0 16,-3-8 0-16,-9-7-4 16,-4 1-8-16,-17-11 0 15,1 15-4-15,-19-6-3 16,15 26-13-16,-18-4-9 15,16 15 0-15,1 6 3 16,19 9 6-16</inkml:trace>
  <inkml:trace contextRef="#ctx0" brushRef="#br2" timeOffset="72026.1197">18504 8024 117 0,'-9'68'39'15,"-10"9"1"-15,15 21-8 16,-15 1-26-16,5 5-4 16,3 0 1-16,1-2-2 15,3-6 0-15,2-18-4 16,5-4-1-16,-5-21-7 15,18-2-22-15,-13-26-6 16,4-3 0-16,-4-22-1 16</inkml:trace>
  <inkml:trace contextRef="#ctx0" brushRef="#br2" timeOffset="72200.1296">18257 8752 106 0,'-41'-38'37'16,"12"16"3"-16,-6 1-3 16,22 14-29-16,13 7-3 15,0 0-2-15,29-7-2 16,20-3-2-16,21-3-3 15,13-17-5-15,30 8-13 16,-7-22-18-16,12 2 2 16,-10-13-2-16,-4 1 1 15</inkml:trace>
  <inkml:trace contextRef="#ctx0" brushRef="#br2" timeOffset="72566.1506">19084 7964 110 0,'-35'1'40'0,"8"26"0"15,-7 7-3-15,6 19-32 16,2 8 0-16,6 14-2 15,-2 3 0-15,7 4-1 16,-2-2 1-16,5 3 0 16,2-7 1-16,5-10-4 15,4-12 0-15,3-11 0 16,7-13 0-16,5-13 0 15,11-10 0-15,2-15 0 16,7-8 0-16,-1-6 0 16,0-6 0-16,-3 1 0 15,0 1 0-15,-5 5 0 0,-2 6 0 16,-3 8 0-1,-4 10 0-15,0 8 0 0,-1 10 0 16,1 0 0-16,5 5-4 16,0 0-4-16,11 5-2 15,-5-14-4-15,16 12-7 16,-13-28-12-16,16 6-6 15,-9-14 0-15,9-1 1 16,-13-12 6-16</inkml:trace>
  <inkml:trace contextRef="#ctx0" brushRef="#br2" timeOffset="73677.2141">19669 8654 91 0,'0'0'37'16,"-15"11"2"-16,-7 4 2 16,6 15-27-16,-7 0-6 0,3 8-3 15,1 0 1-15,2 0-3 16,5-5 1-16,2-4-2 15,9-9-1-15,6-9 0 16,6-11-1-16,8-9 0 16,8-9 0-16,0-11 0 15,6-6-2-15,-1-6 1 16,3-4-1-16,-6-1 1 15,0 5-1-15,-7 3 2 16,-1 6-3-16,0 6 3 16,-2 10 0-16,7 6 0 15,3 3 0-15,3 8 0 16,6 3 0-16,9 3 0 15,3-3 1-15,3 3-1 0,-1-3 0 16,-1-1 0-16,-8 0 0 16,-5-1 0-16,-10-1 0 15,-14-1-1-15,-14 0 2 16,0 0-1-16,-30 11 0 15,-3 0 0-15,-4 5 1 16,-5 8 0-16,-4 5 1 16,3 4 0-16,8 4 0 15,9 2-1-15,8-1 3 16,16-3-4-16,14-6 0 15,14-8 0-15,13-12 0 16,7-9 0-16,4-9 0 16,4-11 0-16,-3-11 0 15,-6-6 0-15,-4-4-3 0,-13-4 1 16,-9 0 0-16,-7 3 1 15,-10 5-1-15,-4 8 1 16,-8 13 0-16,-2 7 1 16,0 11 0-16,12-2 0 15,-14 26 0-15,17-6 1 16,7 0-1-16,9 0 1 15,9-5 0-15,12-6-1 16,4-5 1-16,4-5-1 16,-1-8 1-16,-2 0-1 15,-4-5 1-15,-9-3-1 16,-7 2 0-16,-7 1 0 15,-9 2 0-15,-9 12 1 0,0 0-1 16,-11 8 0-16,0 10 1 16,-1 8 1-16,-5 4 0 15,4 7-2-15,0 2 0 16,4-1 0-16,6-2 0 15,4-6 0-15,7-7 0 16,11-11 0-16,4-9 0 16,11-9 0-16,4-10 0 15,0-5 0-15,0-8 0 16,4-4 0-16,-6-1 0 15,-5 2 0-15,-5 3 0 16,-9 7 0-16,-5 9-3 16,-12 13 2-16,0 0 3 15,-3 16 0-15,-6 8-2 0,2 6 0 16,-1 1 0-16,4 5 0 15,8-2 0-15,3-3 0 16,8-6 0-16,8-10 0 16,7-6 0-16,3-8 0 15,3-10 0-15,1-5 0 16,-1-11 0-16,-3-5 0 15,-5-2 0-15,-1-4 0 16,-11 1-2-16,-2 3 2 16,-5 3-3-16,-4 7-1 15,-5 22-6-15,-6-20-2 16,6 20 0-16,-13 1-2 15,23 14-3-15,-10-15-8 16,23 11-6-16,-1-10-8 16,17-2 5-16,12-2 3 0</inkml:trace>
  <inkml:trace contextRef="#ctx0" brushRef="#br2" timeOffset="73972.231">21877 8538 78 0,'-17'-6'41'0,"-20"-2"0"15,3 12 1-15,-7-10-14 16,17 14-22-16,-2 5-2 15,12 4-2-15,10 5 1 16,14-3-2-16,9 4 0 16,11-1 1-16,8-3 0 15,-5 3 0-15,-2 0 0 16,-7-4-2-16,-14 5 0 15,-12-1 0-15,-13 1 0 0,-14 2 0 16,-13 4 0-16,-7-6-2 16,1 8-7-16,-11-7-2 15,4 7-3-15,-14-16-3 16,14 18-8-16,-27-21-10 15,4 10-6-15,-15-4 1 16,-7 0 6-16</inkml:trace>
  <inkml:trace contextRef="#ctx0" brushRef="#br2" timeOffset="74362.2533">18226 9276 96 0,'5'-32'36'0,"-30"9"0"15,-18 23 3-15,-25 18-32 16,-7 27-1-16,-14 21-1 15,3 32 1-15,-3 19-1 16,13 17-1-16,15 2-2 16,23 0 0-16,20-9-3 0,29-16-1 15,26-13-9-15,14-38-1 16,25-6-12-16,-5-34-15 15,19-11-1-15,-15-28-1 16,0-4 0-16</inkml:trace>
  <inkml:trace contextRef="#ctx0" brushRef="#br2" timeOffset="74610.2675">18305 9635 105 0,'-9'11'37'15,"-4"3"3"-15,7 17-3 0,-7 4-31 16,5 17 0-16,-7 8-2 16,2 11-1-16,-4 6-3 15,1 1 1-15,-2 1-3 16,1-9-2-16,9 1-9 15,-11-31-12-15,19-1-16 16,-4-25 3-16,4-14-2 16,11-1 1-16</inkml:trace>
  <inkml:trace contextRef="#ctx0" brushRef="#br2" timeOffset="74791.2778">18124 10130 86 0,'-13'-8'42'0,"-1"-4"-3"0,14 12 3 15,-4-11-14-15,18 11-21 16,10-8-4-16,13 0-3 15,13-5-1-15,4-4-5 16,12 3-5-16,-10-17-11 16,15 15-17-16,-19-10-1 15,5 9 1-15,-18-8-1 16</inkml:trace>
  <inkml:trace contextRef="#ctx0" brushRef="#br2" timeOffset="74941.2864">18684 9901 88 0,'-7'23'39'15,"-10"-1"-1"-15,8 14 2 16,-9-12-13-16,7 13-23 15,0-5-3-15,6-3-1 0,5 1-8 16,0-30-16-16,9 15-14 16,-9-15 0-16,28-21-1 15,-9-10-1-15</inkml:trace>
  <inkml:trace contextRef="#ctx0" brushRef="#br2" timeOffset="75452.3156">18912 9776 99 0,'0'0'39'16,"23"11"1"-16,-23-11 0 15,17 34-20-15,-12-14-16 16,0 6 0-16,-9 6 0 16,3 6-1-16,-8-3-1 15,-4 6-2-15,-1-5 0 0,2-6 0 16,3-9 0-16,9-10 0 15,0-11 0-15,26-20 0 16,2-9 0-16,5-9 0 16,8-7 0-16,2 0 0 15,-4 3 0-15,-7 5 0 16,-5 8 0-16,-7 13 0 15,-20 16 0-15,0 0 0 16,4 21 0-16,-13 0 0 16,-1 9 0-16,2-3 0 15,6 0 0-15,6-4 0 16,10-8 0-16,7-12 0 15,12-9 0-15,10-9 0 16,8-4 0-16,5-7 0 16,-3 1 0-16,-1-2 0 0,-10 9 0 15,-5 5 0-15,-14 13 0 16,-15 12 0-16,-10 6 0 15,-12 11 0-15,-5 7 0 16,-3 1 0-16,6 3 0 16,-2-8-9-16,16 1-3 15,-2-19-3-15,25 5-3 16,-9-32-9-16,31 8-12 15,-6-18-1-15,11-2 3 16,-5-7 5-16</inkml:trace>
  <inkml:trace contextRef="#ctx0" brushRef="#br2" timeOffset="75745.3324">19790 9908 110 0,'-5'19'40'16,"5"-19"1"-16,15 21-2 16,6-16-26-16,23-9-10 15,9-8-1-15,14-3 0 16,-4-4 0-16,-1-4-1 15,-10-1-1-15,-11 1 2 16,-17 2-2-16,-14 3 0 16,-18 6 0-16,-14 8 0 15,-13 9 0-15,-7 11 0 16,-4 12 0-16,1 2 0 15,4 10 0-15,11 1 0 16,13 0-2-16,8-12-7 16,24 5-2-16,0-30-3 0,25 9-8 15,-11-35-14-15,19 1-5 16,-8-17-2-16,8-4 4 15</inkml:trace>
  <inkml:trace contextRef="#ctx0" brushRef="#br2" timeOffset="76506.3759">20703 9880 90 0,'18'-14'39'15,"-11"-3"-1"-15,-7 17 1 16,0 0-17-16,0 0-18 15,-8 15 0-15,1 13-1 16,-2 4-1-16,0 12 1 16,-2 2 0-16,0 5-1 15,-6-4-1-15,6-2 1 0,-2-7-2 16,0-6 1-16,5-8-1 15,-1-13 0-15,9-11 2 16,5-11-5-16,5-12 4 16,9-11 1-16,0-11-2 15,4-9 0-15,3-9 0 16,1-1 0-16,1-1 0 15,-1 6 0-15,-3 11 0 16,-5 11 0-16,0 13 0 16,-3 15 0-16,-4 14 0 15,0 13 0-15,-3 8 0 16,-4 10 0-16,0 3 0 15,-3 4 0-15,-4 2 0 16,-1-4 0-16,-4-3 0 0,-2 0 0 16,-4-6 0-16,-3-5 0 15,-2-4 0-15,-8-1 0 16,-4-3 0-16,-2 0 0 15,-4 6 0-15,-3 1 0 16,3 6-2-16,-2 9 2 16,2 5-1-16,4 5 1 15,6 2-1-15,7-4 0 16,7 1-3-16,3-15-5 15,16 4-2-15,-4-28-3 16,19 3-8-16,-11-26-14 16,22 0-4-16,-5-18 0 15,10-5 2-15</inkml:trace>
  <inkml:trace contextRef="#ctx0" brushRef="#br2" timeOffset="77187.4149">21157 9967 117 0,'-14'12'39'16,"19"1"2"-16,-5-13-2 15,25 10-33-15,1-6-4 16,13-3 0-16,8-3 0 15,4-6-1-15,5-3-1 16,-5-5 0-16,-5-5 1 16,-8-4-1-16,-6-2 0 15,-17 1-1-15,-12-2 1 16,-12-2 0-16,-9 4 0 0,-11 4 0 15,-5 9-1-15,-4 10 1 16,-3 10 0-16,-2 13 1 16,2 12-1-16,7 10 1 15,9 7 0-15,9-1 0 16,14-1 0-16,11-4 1 15,16-11-2-15,14-12 0 16,11-12 0-16,7-11 0 16,1-12 0-16,3-7 0 15,-4-6 0-15,-5-2 0 16,-10 0 0-16,-10 1 0 15,-8 8 0-15,-5 4 0 0,-19 17 0 16,12-2 0-16,-17 14 0 16,-3 9 0-16,-2 8 0 15,-2 1 0-15,1 6 0 16,2-4 0-16,2-5 0 15,7-9 0-15,0-18 0 16,12 8 0-16,5-21 0 16,4-7 0-16,4-9 0 15,4-14 0-15,-1-1 0 16,1-3 0-16,-3 2 0 15,-2 1 0-15,-3 7 0 16,-8 9 0-16,-2 9 0 16,-11 19 0-16,19-9-3 15,-19 9-2-15,19 24-3 16,-8-12-2-16,17 15-5 0,-15-15-6 15,29 14-8-15,-13-19-9 16,19 5 1-16,-9-12-1 16,11-3 6-16</inkml:trace>
  <inkml:trace contextRef="#ctx0" brushRef="#br2" timeOffset="77373.4255">22466 9775 119 0,'-19'-1'39'16,"-6"7"2"-16,6 18-2 15,-9 0-34-15,6 9 0 16,0 3-3-16,7 4 0 15,6-2-2-15,8-6-2 16,8-1-4-16,-1-19-4 16,19 2-6-16,-11-31-10 0,21 5-14 15,-12-23 0-15,6 2 0 16,-7-18 3-16</inkml:trace>
  <inkml:trace contextRef="#ctx0" brushRef="#br2" timeOffset="77827.4515">22966 9782 112 0,'0'0'40'0,"0"0"0"16,-14-4-1-16,0 9-32 15,-15 2-2-15,-2 9-2 16,-7 9-1-16,3 6 1 15,-2 6 1-15,8 0-4 16,7 3 0-16,15-1 0 16,8-7 0-16,18-7 0 15,11-13 0-15,11-11 0 16,11-12 0-16,0-11 0 15,0-10 0-15,-5-5 0 16,-6-6 0-16,-11-1 0 16,-11 0 0-16,-14 8 0 15,-6 4 0-15,-13 14 0 0,-2 12 0 16,-6 4-2-16,7 18-8 15,-7-8-1-15,17 15-4 16,-5-16-5-16,29 13-14 16,-6-18-6-16,22 3 0 15,3-10 2-15</inkml:trace>
  <inkml:trace contextRef="#ctx0" brushRef="#br2" timeOffset="78226.4743">23485 9783 124 0,'-28'-7'40'0,"6"15"2"16,-16-5-5-16,7 15-32 16,0 9-1-16,2 7-1 15,1 7-3-15,4 0 0 16,10-2 0-16,4-4 0 15,14-10 0-15,10-18 0 16,12-16 0-16,10-17 0 16,15-17 0-16,7-14 0 15,6-11 0-15,3-8 0 16,0-3 0-16,-1-1 0 15,-9 11 0-15,-12 14 0 16,-13 15 0-16,-17 23 0 16,-15 17 0-16,-17 32 0 15,-14 16 0-15,-5 14 0 16,-3 13-2-16,-3-5-6 0,15 6-3 15,2-20-3-15,30-1-5 16,-3-34-10-16,36 0-12 16,0-27 1-16,21-6 2 15,5-12 5-15</inkml:trace>
  <inkml:trace contextRef="#ctx0" brushRef="#br2" timeOffset="78517.491">24147 9662 103 0,'-25'-10'39'15,"0"19"2"-15,-20-1-1 16,8 26-23-16,-11-7-13 15,10 9-1-15,5 0-1 16,8 2 0-16,12-5-1 16,14-6 0-16,14-8-1 0,10-7 0 15,8-10 0-15,7-5 0 16,-1-4-1-16,2 1 1 15,-8 4 0-15,-8 4 0 16,-13 8 1-16,-9 9-1 16,-10 6 0-16,-7 3 0 15,-5 4-3-15,-9-8-5 16,11 5-3-16,-5-19-2 15,23 6-8-15,-10-29-9 16,32 6-9-16,-3-19-2 16,15-6 1-16,0-9 5 15</inkml:trace>
  <inkml:trace contextRef="#ctx0" brushRef="#br2" timeOffset="78839.5094">24415 9035 112 0,'26'16'42'0,"-6"8"1"16,12 26-1-16,-8 5-37 15,10 14-1-15,-4 11 0 16,-6 8-1-16,-11 4-3 16,-9 4 0-16,-14-6 0 0,-8-6 0 15,-12-8 0 1,-11-12 0-16,-2 0 0 0,-17-24-11 15,3 4-4-15,-17-28-3 16,15 12-5-16,-22-28-15 16,13 6-5-16,-8-11 1 15,6-3 8-15</inkml:trace>
  <inkml:trace contextRef="#ctx0" brushRef="#br2" timeOffset="79178.5288">22569 9456 129 0,'-14'-4'44'15,"14"4"-1"-15,14-5-4 16,6-12-49-16,7 17-2 16,-8-15-5-16,11 27-10 15,-20-13-14-15,11 8-2 16,-7-1 0-16,8 6 2 0</inkml:trace>
  <inkml:trace contextRef="#ctx0" brushRef="#br2" timeOffset="82851.7389">1662 11882 78 0,'28'-14'39'0,"-28"14"-1"0,2 17 1 15,-34 24-34-15,-9 22-1 16,-8 12 0-16,-3 12 0 16,3 2-2-16,9-4-3 15,20-1-11-15,13-29-24 16,39-13-1-16,12-29-1 15,30-17-3-15</inkml:trace>
  <inkml:trace contextRef="#ctx0" brushRef="#br2" timeOffset="83028.749">2439 11887 90 0,'-59'63'39'0,"-11"35"0"0,-27 16-1 15,1 28-37-15,-7 18-1 16,-1 10-2-16,5 7-4 15,1-16-25-15,26-3-6 16,11-27-2-16,27-13-2 16</inkml:trace>
  <inkml:trace contextRef="#ctx0" brushRef="#br2" timeOffset="83405.7705">2196 12948 95 0,'7'-14'41'0,"10"1"1"16,-5-12-3-16,9 5-37 15,-3 3-1-15,3 9 0 16,-7 13 1-16,-9 17-1 15,-10 14 0-15,-8 13 0 16,-8 8-1-16,-7 9 1 16,-4 1 0-16,-1-5 0 15,3-8-1-15,5-4 1 16,8-12 0-16,8-7-1 15,10-13 1-15,10-6-1 16,10-6 0-16,7-3-1 16,10-3-1-16,4-6-2 15,18 8-7-15,-2-17-4 0,24 10-6 16,-13-21-8-16,30 4-12 15,-1-18-2-15,16 0 4 16</inkml:trace>
  <inkml:trace contextRef="#ctx0" brushRef="#br2" timeOffset="83703.7876">3749 12567 101 0,'-3'-29'42'0,"17"10"1"16,1-9-2-16,22-9-39 15,12 19-3-15,10 1 1 16,10 6-2-16,2 3-1 16,3 18-7-16,-11-10-9 15,6 19-20-15,-27-4 0 16,-7 8-1-16,-26 0 0 15</inkml:trace>
  <inkml:trace contextRef="#ctx0" brushRef="#br2" timeOffset="83870.7971">3707 13039 107 0,'-7'30'42'0,"23"-29"0"16,38-7-2-16,23-22-39 16,20-10-4-16,22-1-9 15,-3-16-5-15,23 17-9 16,-15-20-8-16,14 14-7 15,-19-7-2-15,2 10 2 16</inkml:trace>
  <inkml:trace contextRef="#ctx0" brushRef="#br2" timeOffset="84421.8287">5954 11920 76 0,'31'-46'37'0,"-7"16"0"0,-21 2 1 16,-3 28-33-16,-29 0 0 15,2 22 0-15,-11 5 0 16,-1 7-1-16,2-1-1 15,12 0 1-15,10-6-2 16,17-3 0-16,16-8-1 16,14-3 1-16,17-8-2 15,10 5 1-15,4 6-1 16,-3 3 0-16,-6 12 0 15,-10 5 0-15,-15 12-1 16,-15 6 1-16,-14 3-1 16,-11-1-1-16,-6-3-2 15,-7-16-4-15,12 1-8 16,-11-27-23-16,23-11 0 0,-9-25-1 15,22-9 1-15</inkml:trace>
  <inkml:trace contextRef="#ctx0" brushRef="#br2" timeOffset="84591.8384">6048 11872 101 0,'0'0'42'16,"0"0"1"-16,28 3-3 15,9-11-36-15,25-16-3 16,16-7-3-16,10-11-3 15,18 9-11-15,-13-12-22 16,15 14-2-16,-16-5-1 16,0 12 0-16</inkml:trace>
  <inkml:trace contextRef="#ctx0" brushRef="#br2" timeOffset="84831.8521">7354 11613 90 0,'-54'50'38'16,"-12"33"1"-16,-30 17 1 16,-20 27-35-16,-16 15-1 15,-13 17-2-15,-6 5 1 16,3-3-1-16,13-8-4 0,17-23-2 15,34-17-10 1,17-39-25-16,44-22-1 0,27-35-1 16,39-23 1-16</inkml:trace>
  <inkml:trace contextRef="#ctx0" brushRef="#br2" timeOffset="85124.8689">6978 12552 87 0,'-41'60'41'15,"-14"3"1"-15,0 22-1 16,1 1-35-16,8 11-1 16,12-6 0-16,15 0-2 15,17-12-1-15,21-17 0 0,17-21-2 16,11-16 0-16,10-25 0 15,0-19 0-15,-3-13-1 16,-11-13 0-16,-13-7-1 16,-24-3-1-16,-20 5-2 15,-26-2-1-15,-7 18-8 16,-21-9-10-16,12 29-14 15,-9-7-1-15,19 13-1 16,9-5 0-16</inkml:trace>
  <inkml:trace contextRef="#ctx0" brushRef="#br2" timeOffset="86026.9205">9531 11526 95 0,'-37'9'41'16,"-17"2"1"-16,1 19 0 0,-10 0-38 16,6 10-1-16,7 2-1 15,13 1 0-15,17-2 0 16,20-5-1-16,25-8 0 15,15-11-3-15,20-4 2 16,6-4 0-16,2-2 0 16,-2 2 0-16,-13 5 0 15,-12 9 0-15,-19 8 0 16,-17 11 1-16,-19 6-2 15,-9 3 1-15,-9 2-2 16,-4-6-2-16,7-1-9 16,-6-27-13-16,21 0-14 15,3-27-1-15,23-9-1 0,4-23 1 16</inkml:trace>
  <inkml:trace contextRef="#ctx0" brushRef="#br2" timeOffset="86183.9295">9475 11613 107 0,'0'0'43'15,"-1"-15"1"-15,26 15-2 16,13 2-39-16,22-14-4 16,22 5-11-16,1-15-20 15,17 11-9-15,-2-6-1 16,9 9-1-16</inkml:trace>
  <inkml:trace contextRef="#ctx0" brushRef="#br2" timeOffset="86544.9501">10715 11557 83 0,'22'-9'39'15,"-22"9"0"-15,-38 38 2 16,-28 9-37-16,-22 37-3 16,-31 28 1-16,-13 24 1 15,-7 13-1-15,4 9-1 16,19-5-1-16,22-10-5 15,42-9-15-15,18-41-18 16,54-23-1-16,27-38-2 16,29-21 1-16</inkml:trace>
  <inkml:trace contextRef="#ctx0" brushRef="#br2" timeOffset="86835.9667">10590 12373 100 0,'-30'-12'42'0,"-9"23"1"0,-20 10-1 16,-4 17-40-16,-2 18 1 15,3 15-1-15,7 7-1 16,12 4 0-16,14-4 0 16,21-9-1-16,23-15 0 15,22-16 1-15,17-23 0 16,12-20-1-16,9-13 0 15,-7-18-1-15,-8-4 1 16,-18-7 0-16,-27 1-1 16,-25 4-1-16,-28 7 0 15,-21 6-1-15,-9 7-2 16,-17-5-11-16,19 21-16 0,-3-14-10 15,21 11 1 1,11-13-1-16</inkml:trace>
  <inkml:trace contextRef="#ctx0" brushRef="#br2" timeOffset="87644.013">12809 11490 86 0,'-25'11'41'0,"-19"8"-1"15,-5 16 3-15,-10-2-36 16,2 10-3-16,3 0 0 16,10 0-2-16,13-6 0 15,20-6-2-15,22-9 1 16,21-9-2-16,20-9 1 15,14 0 0-15,8-5 0 16,0 2 0-16,-6 3 0 16,-16 11 0-16,-21 11 0 15,-18 12 0-15,-27 8 0 16,-19 9 0-16,-11 4-3 15,-9-2 0-15,3 3-9 16,-4-26-17-16,26-2-12 16,4-26 1-16,24-6-2 15</inkml:trace>
  <inkml:trace contextRef="#ctx0" brushRef="#br2" timeOffset="87821.0231">12714 11518 105 0,'-16'10'43'15,"16"-10"-1"-15,12 14-1 16,38-13-42-16,16-9-3 16,30 9-16-16,7-16-20 15,17 4 0-15,-2-11-1 16,11 2-1-16</inkml:trace>
  <inkml:trace contextRef="#ctx0" brushRef="#br2" timeOffset="87995.033">13903 11425 88 0,'-68'68'41'0,"-22"6"-2"16,-5 18 0-16,-11 6-37 16,-9 13 0-16,-8 3-1 15,0 3-5-15,23 3-32 16,1-12-6-16,24-2 3 15,12-17-2-15</inkml:trace>
  <inkml:trace contextRef="#ctx0" brushRef="#br2" timeOffset="88338.0527">13597 12175 88 0,'-14'6'41'16,"-11"9"1"-16,3 17 1 15,-14 15-33-15,3 5-6 16,-7 7-1-16,5 11 0 16,-6-1 0-16,13 1-1 15,7-10 0-15,9-5-1 16,14-17 0-16,13-11-1 15,16-19 1-15,10-15-2 16,7-14 1-16,-2-9-1 0,-7-9 1 16,-5-5-2-16,-17 0 1 15,-13 6 0-15,-20 6-1 16,-18 9-2-16,-10 14-5 15,-18-6-12-15,12 19-20 16,-7-2 0-16,18 13-1 16,3-10 0-16</inkml:trace>
  <inkml:trace contextRef="#ctx0" brushRef="#br2" timeOffset="88693.073">14423 12573 106 0,'29'19'41'15,"0"-14"-6"-15,3-5-30 0,16 0-47 16,4-7-1-16,15 7-1 15</inkml:trace>
  <inkml:trace contextRef="#ctx0" brushRef="#br2" timeOffset="88843.0815">15596 12658 106 0,'50'15'42'0,"-18"-11"0"16,1-1-5-16,1 2-53 15,-15-19-23-15,15 8-3 16,-6-15 1-16,8 5-3 15</inkml:trace>
  <inkml:trace contextRef="#ctx0" brushRef="#br2" timeOffset="88980.0894">16468 12596 100 0,'47'9'41'0,"1"6"-4"16,-3-3-19-16,-12-12-57 16,7 4-1-16,-9-8-2 15,7 4 1-15</inkml:trace>
  <inkml:trace contextRef="#ctx0" brushRef="#br2" timeOffset="89107.0966">17342 12707 107 0,'52'9'40'0,"6"-6"-7"15,-1-6-30-15,-8-12-44 0,9 3 0 16,-7-9-3-16</inkml:trace>
  <inkml:trace contextRef="#ctx0" brushRef="#br2" timeOffset="90293.1645">19004 12190 76 0,'-28'-15'37'16,"0"13"-1"-16,-15-3 1 16,0 14-30-16,-15-1-1 15,-2 13-1-15,-6 2-1 16,4 7 1-16,7 1-2 15,8 6 1-15,14-6-2 0,18 4 1 16,16-10-2-16,19-5 0 16,17-11 0-16,14-9-1 15,14-10 1-15,5-9-1 16,2-7 1-16,-6-9-1 15,-10 2 1-15,-9-3-1 16,-13 7 2-16,-12 8-2 16,-15 8 0-16,-7 13 1 15,-12 13 0-15,-2 14-1 16,-1 13 0-16,0 9-2 15,5 11-2-15,0-6-8 16,20 17-25-16,-6-14-3 0,23-2 0 16,1-17-3-16</inkml:trace>
  <inkml:trace contextRef="#ctx0" brushRef="#br2" timeOffset="90947.2019">20551 12163 68 0,'10'-19'37'0,"-6"-7"-2"15,-1 7 3-15,-14-4-28 16,0 16-2-16,-16 2-1 16,-9 18-1-16,-12 10 0 15,-3 12-1-15,-10 10-2 16,3 11 0-16,1 2-1 15,11 2-1-15,14-2 0 16,14-6-1-16,18-8-2 0,15-9-2 16,20-5-5-16,1-21-23 15,23 4-7-15,-4-17 1 16,13 2-2-16</inkml:trace>
  <inkml:trace contextRef="#ctx0" brushRef="#br2" timeOffset="91621.2404">20729 12331 92 0,'-11'16'38'16,"-4"-6"-1"-16,12 13 3 15,2-9-33-15,14 1-3 16,11-6-2-16,15-2 0 0,7-9 1 15,7-4-3-15,4-5 2 16,-3-6-2-16,-2-3 1 16,-7 0-2-16,-14-4 2 15,-14 1-2-15,-17 2 1 16,-14 0 0-16,-12 3 0 15,-10 1 0-15,-8 3 0 16,-8 8 0-16,-4 8 1 16,-1 7 0-16,5 6 0 15,6 8 0-15,12 5 0 16,16 1 1-16,13-4-2 15,19-2 2-15,18-5-1 16,20-9-1-16,17-9 1 0,10-4-2 16,2-4 1-16,-4-3 0 15,-7 2 0-15,-7-2 0 16,-13 6 0-16,-14 1-1 15,-20 8 2-15,-16-4-1 16,-2 24 0-16,-14 1 1 16,-8 4-2-16,-2 3 1 15,-3 5-1-15,1 2 0 16,4-4 1-16,8-4-2 15,9-8 2-15,7-23-1 16,16 9 1-16,7-20 0 16,8-12 0-16,3-10 2 15,3-6-1-15,-3-5 1 16,-5-1-1-16,-4 3 1 15,-9 0 0-15,-1 11 0 0,-6 5-1 16,-2 6-1-16,4 5 1 16,3 6-1-16,7 1-1 15,3 1 0-15,13 1-2 16,0-4-2-16,17-1-3 15,-3-13-8-15,19 8-13 16,-13-22-11-16,14 6 0 16,-13-19 1-16,12 1 1 15</inkml:trace>
  <inkml:trace contextRef="#ctx0" brushRef="#br2" timeOffset="91788.25">22212 11621 105 0,'-28'30'37'15,"5"25"2"-15,-13 2-4 0,4 27-32 16,-2 8 0-16,2 6-2 15,2 0-2-15,2-6-3 16,13 4-11-16,-7-24-22 16,16-4 0-16,-3-26-1 15,15-10-2-15</inkml:trace>
  <inkml:trace contextRef="#ctx0" brushRef="#br2" timeOffset="92322.2805">21887 12132 101 0,'-6'-17'40'0,"15"17"1"16,7-6-3-16,20 11-33 0,9-1-5 16,9 3-1-16,11 1-1 15,1 0 0-15,4 6-2 16,-5-6 1-16,-3 6 0 15,-5-8 0-15,-6-1 1 16,-5-5 0-16,-13-5 2 16,-5-4 0-16,-12-5 1 15,-4 0 1-15,-13-3 1 16,-9 4 0-16,-9 3 0 15,-5 10 1-15,-13 6 1 16,-4 12-1-16,-8 7 1 16,-1 8-2-16,0 1 0 15,12 5 1-15,8-2-2 16,15-6 1-16,17-7-2 15,17-9 0-15,16-12-1 0,9-6 0 16,12-11 0-16,1-6-1 16,-2-6 1-16,-4-6-2 15,-6 1 2-15,-12-2 0 16,-7 4-1-16,-9 7 1 15,-8 8 0-15,-9 14 0 16,0 0 0-16,-9 24-1 16,-4 8 0-16,0 3 1 15,1 8-3-15,-1-1 0 16,13 4-4-16,-2-18-5 15,22 7-4-15,-11-27-12 16,26 3-13-16,-3-22 1 16,17-2 3-16,-4-13-1 15</inkml:trace>
  <inkml:trace contextRef="#ctx0" brushRef="#br2" timeOffset="92479.2895">23123 12200 94 0,'-20'25'38'15,"8"16"3"-15,-11-6-4 16,10 6-30-16,-4 1-4 15,4-5-3-15,5-4-6 16,-2-19-24-16,16 1-8 16,-6-15 0-16,23-9-2 15</inkml:trace>
  <inkml:trace contextRef="#ctx0" brushRef="#br2" timeOffset="92870.3119">23240 11958 100 0,'0'0'40'0,"1"27"1"16,7-16-2-16,10 4-35 16,7 1-1-16,3 4 0 15,-9 3 1-15,-1 8-1 16,-11-1 0-16,-4 6-1 15,-12 1 1-15,-6 5-1 16,-8-4-1-16,2-1 2 16,0-7-3-16,7-4 2 15,9-11-2-15,5-15 0 0,28-1-1 16,5-16-1-16,12-9 2 15,0-5-2-15,11-6 2 16,-2 2-1-16,-2 2 1 16,-10 9 0-16,-10 10 1 15,-11 11-1-15,-10 16 0 16,-14 10-2-16,-5 18-6 15,-16-8-5-15,13 22-9 16,-16-14-14-16,15 8-6 16,-2-13-2-16,19 1 2 15</inkml:trace>
  <inkml:trace contextRef="#ctx0" brushRef="#br2" timeOffset="93568.3518">15523 13094 58 0,'-10'6'39'16,"-21"10"-1"-16,-10 28 1 16,-22 15-13-16,-6 30-22 15,-13 22-1-15,3 19 0 16,3 8-2-16,13 6 0 15,17-5-1-15,28-12-3 0,43-6-24 16,19-41-11-16,35-14-1 16,13-31-4-16</inkml:trace>
  <inkml:trace contextRef="#ctx0" brushRef="#br2" timeOffset="94702.4167">16139 13944 57 0,'0'0'39'15,"0"13"1"-15,-11-23-2 16,11 10-31-16,-30-23-1 16,7-2-2-16,-8-11-1 15,-3-11-2-15,-8-12 0 16,-1-10-2-16,-3-7 2 15,1-3-2-15,2 0 2 16,1 2 0-16,4 3 0 16,7 6 0-16,12 10 0 15,11 8 0-15,13 7 0 16,13 5 1-16,9 5-1 15,12 6-1-15,8 9 0 16,-1 11 1-16,-4 11-1 16,-10 12 1-16,-14 15-1 0,-20 18 1 15,-14 13 0-15,-16 13 0 16,-13 12 0-16,-4 6 1 15,0-5-1-15,9-2 0 16,17-10 0-16,23-18 0 16,23-16-1-16,25-26-3 15,31-6-14-15,7-32-21 16,17-1 0-16,-3-18-3 15,6 4 1-15</inkml:trace>
  <inkml:trace contextRef="#ctx0" brushRef="#br2" timeOffset="95392.4561">16468 13350 69 0,'17'-8'38'0,"-8"-5"-1"15,2 13 1-15,-11 0-33 16,0 13 0-16,-10 4-2 16,-4 10 0-16,-8 4 0 0,-2 9 0 15,-4 1-1-15,3-1 0 16,1-4 0-16,3-7 0 15,2-8-1-15,9-6 0 16,10-15 1-16,0 0-2 16,3-25 1-16,9-1 0 15,5-8-1-15,2-4 0 16,2-3 1-16,2 0-1 16,-1 4 0-16,-3 6 0 15,-2 7 0-15,-3 4 0 16,-6 9 0-16,-8 11 0 15,9 0 0-15,-9 0 1 16,3 21-1-16,-3-5 0 16,3 1 1-16,1 0-1 0,4-2 0 15,7 0 1-15,4-7-1 16,9-5 0-16,5-6 1 15,6-6-1-15,1-4 0 16,4-4 0-16,-6 1 1 16,-2-4-1-16,-7 3 0 15,-4 3 1-15,-11 6-1 16,-14 8 0-16,9 0 0 15,-9 9 0-15,-9 9 0 16,3 7 1-16,-2 5-2 16,3 2 0-16,4 4-1 15,2 0-1-15,12-2-4 16,1-13-5-16,20 14-9 15,-10-31-14-15,16 8-3 0,-6-19-1 16,9 2 2-16</inkml:trace>
  <inkml:trace contextRef="#ctx0" brushRef="#br2" timeOffset="101408.8003">8422 11725 29 0,'0'0'32'0,"14"-14"2"16,-14 14-1-1,10-13-19-15,-10-1-4 0,11 9 1 16,-8-8-6-16,6 9 3 15,-9 4-3-15,15-11 0 16,-15 11 0-16,0 0-2 16,0 0 0-16,-11 19 1 15,-2-5-2-15,-8 4-1 16,-11 5 0-16,3 4-2 15,-8 0 2-15,0 7-2 16,-1 3 2-16,-1 2-2 16,-4 4 1-16,1 3 2 15,0 3-2-15,1 3 1 16,0 0 0-16,1-2-1 0,3-2 1 15,2 1 0-15,1-2-1 16,3-2 0-16,0-3 0 16,1 1 0-16,-3-1 0 15,1 1 0-15,-4 0 1 16,-1 1-2-16,1-3 2 15,-4 1 0-15,6 0-1 16,-1-6 1-16,6-1 0 16,5-6-1-16,4-4 0 15,6-3 0-15,6-5-1 16,8-17-1-16,0 19-4 15,-1-33-18-15,13 11-14 16,-5-17 0-16,10-1-2 16,-7-16 2-16</inkml:trace>
  <inkml:trace contextRef="#ctx0" brushRef="#br2" timeOffset="102472.8611">7461 11650 54 0,'2'-10'36'0,"-2"10"-1"15,6-12 0-15,-6 2-20 16,0 10-7-16,0 0-3 15,11-9 0-15,-11 9-2 16,0 0 0-16,0 0 0 16,0 0-1-16,0 0 0 15,0 0-1-15,11 7 0 16,-11-7 2-16,20 15-2 15,-9 0 1-15,1 3-1 16,-3 4-1-16,2 1 1 16,0 5 0-16,-2-2-1 15,2 1-1-15,-1-3 2 16,2-2-2-16,1-4 1 0,5 0 1 15,5-6 0-15,2 3-1 16,2-1 1-16,-1-1-1 16,1 3 0-16,-1-1 1 15,-4 5-1-15,1-3 1 16,-4 4-1-16,-3-2 0 15,-2 2 1-15,0-1-1 16,1-3 0-16,1-1 0 16,-2 0 0-16,5-2 1 15,-2-1-1-15,2-2 0 16,-3 0 0-16,1-1 0 15,-1 3 0-15,-2-2 1 16,1 0-1-16,-2 2 0 16,-1 1 0-16,-1-1 0 15,-1 2 0-15,-1-1 0 0,4-2 0 16,-3 2 1-16,4-2-1 15,-3 1 0-15,-1-2 0 16,1 2 1-16,-1-2-1 16,-1 3 0-16,-1 1 0 15,1 0 0-15,1-2 0 16,-1 4 0-16,0-4 0 15,1 1-1-15,1-2 1 16,2-1-2-16,-3 2 2 16,3-2-1-16,-3 2 1 15,-2-2-2-15,2-1 2 16,-5 1 0-16,5 0 0 0,-10-11 0 15,14 19 0 1,-14-19 0-16,19 16 0 0,-6-11 0 16,0 0 0-16,0-1 0 15,0 2 0-15,0 2 0 16,-2-4 0-16,0 7 0 15,-3-1 0-15,0 4 0 16,2-1 1-16,-3 3-1 16,4-4 0-16,2 2 0 15,2-1 0-15,2-2 0 16,2 0 0-16,-2 3 0 15,3 1 0-15,0 0 1 16,-5 4-1-16,-4 2-1 16,-1 2-2-16,-8-11-8 15,11 9-18-15,-13-21-12 0,4-10 1 16,-1-19-2-16</inkml:trace>
  <inkml:trace contextRef="#ctx0" brushRef="#br2" timeOffset="103444.9167">12288 11361 42 0,'-6'12'34'0,"-4"-1"1"16,4 4-1-16,-8-11-20 15,8 13-7-15,-8-9 1 0,10 10-1 16,-10-6-2-16,1 5 0 15,-5-2-2-15,1 8 1 16,-9-1-2-16,-3 6 3 16,-7 0-2-16,-2 6-1 15,-5 0 0-15,1 2-1 16,-5 0 1-16,3 1-1 15,3-4 0-15,3 3-2 16,4-4 2-16,4 1 0 16,2-2-1-16,2 1 1 15,0-1-1-15,-2 4 0 16,-3-2 1-16,-2 5-1 0,-1-2 1 15,-3 2 0-15,2-2-1 16,1-3 1-16,3 1 0 16,2-4 1-16,4-4-1 15,-1 3 1-15,5-1-2 16,-1-2 1-16,-1 2-1 15,-2-2 0-15,-2 3 1 16,-1 1-2-16,-1-2 1 16,5 0 0-16,-1-8 0 15,3 0 0-15,2-4 0 16,5-3-2-16,15-13-1 15,-12 2-5-15,24 2-12 16,-10-22-20-16,15 6 0 16,-7-14-1-16,8 5 1 15</inkml:trace>
  <inkml:trace contextRef="#ctx0" brushRef="#br2" timeOffset="104195.9597">11150 11429 65 0,'0'0'37'0,"0"0"-1"16,0 0 2-16,-10-12-30 15,10 12-1-15,0 0-3 16,0 0 0-16,0 0 0 15,0 0-1-15,0 0-1 16,2 12 0-16,-2-12 0 16,14 18 0-16,-6-4 0 15,4 0 0-15,2 6-1 16,0-2 0-16,1 6 0 15,1 2 1-15,-1 1-1 0,5 6 1 16,-2-2-1-16,6 1-2 16,-4-3 2-16,9 0-1 15,3-3 1-15,1-2-3 16,4 2 3-16,1-4-3 15,0 1 2-15,-1 1 0 16,-4 0 0-16,-2 3 1 16,-3-3-1-16,0 1 0 15,-1 3 0-15,-5-3 0 16,0 1 0-16,0-2 1 15,1-1-1-15,1-1 0 16,-1 2 0-16,-4-3 0 16,4 0 0-16,1 1 0 15,-2-2 0-15,-1 1 1 0,2 1-1 16,-2-1 1-16,3 2-1 15,-2-1 1-15,3 0-1 16,-1 2 1-16,3-3-1 16,0-3-1-16,-1 0 0 15,-1-6-6-15,4 8-11 16,-29-20-15-16,17 10-9 15,-17-10 1-15,-15-15-1 16</inkml:trace>
  <inkml:trace contextRef="#ctx0" brushRef="#br2" timeOffset="104876.9986">7371 13172 51 0,'17'-20'35'0,"-8"4"-2"16,-9 5 1-16,0 11-27 15,-26 2-3-15,7 19-1 16,-8 3 3-16,-3 23-1 16,-8 4 0-16,3 21 0 15,-5 3 0-15,7 11-1 16,3-3-1-16,11 5 0 15,5-5-2-15,14-8-1 16,12-10-2-16,8-15-3 16,19-2-6-16,0-24-27 15,16-3 0-15,-4-19-1 16,11-1 0-16</inkml:trace>
  <inkml:trace contextRef="#ctx0" brushRef="#br2" timeOffset="105046.0083">7647 13517 42 0,'0'-21'23'0,"0"21"-9"16,0 0-10-16,9-11-34 15,-9 11 0-15</inkml:trace>
  <inkml:trace contextRef="#ctx0" brushRef="#br2" timeOffset="105285.022">7747 13404 57 0,'9'-18'38'0,"5"7"-2"16,-9-2 0-16,8 14-24 15,-13-1-4-15,1 12-2 16,-6 9-2-16,4 14-1 15,-8 7-1-15,-2 14 0 16,-5 7 0-16,-1 10-1 16,-3 1-1-16,4-1 0 15,3-5-2-15,1-10-5 16,19-4-30-16,-8-23-1 15,16-4-2-15,-1-24 1 16</inkml:trace>
  <inkml:trace contextRef="#ctx0" brushRef="#br2" timeOffset="105511.0349">7577 13737 78 0,'-28'-1'40'0,"4"-3"-1"15,24 4 1-15,0 0-34 16,0 0-2-16,32-4-1 15,6-6-2-15,10-4-1 16,4-2-1-16,5 0-2 16,-1-6-2-16,5 15-8 15,-18-16-25-15,8 16 0 0,-17-9-1 16,3 13 1-1</inkml:trace>
  <inkml:trace contextRef="#ctx0" brushRef="#br2" timeOffset="105654.0431">8099 13635 68 0,'-6'18'37'0,"5"13"1"16,-10-4 0-16,12 10-30 15,-10-3-3-15,2 4-2 16,-3-3-2-16,9-6-3 16,6 4-12-16,-5-33-25 15,13 14 3-15,-3-24-4 16,12-9 2-16</inkml:trace>
  <inkml:trace contextRef="#ctx0" brushRef="#br2" timeOffset="106202.0744">8330 13465 78 0,'3'16'41'0,"-3"-16"-1"16,-3 29 1-16,-2-15-35 15,7 7-1-15,-5 1-2 16,0 5 0-16,-7 8-1 15,1-3-1-15,-4 3 0 16,-1-2-1-16,2-4 1 16,2-6-1-16,5-9 0 15,5-14 1-15,0 0-1 16,19-14 0-16,0-9 0 15,4-4 0-15,2-6 0 0,1-6 0 16,-2 3 0-16,-1 4 0 16,-4 7 1-16,-4 4-1 15,-6 7 0-15,-9 14 0 16,0 0 0-16,5 14 1 15,-9 2-1-15,2 5 0 16,2-2 0-16,2 2 0 16,3-2 0-16,4-4 1 15,5-7-1-15,1-6 1 16,6-7 0-16,-5-3-1 15,3-3 1-15,-4-5 0 16,2-1-1-16,-3 0 1 16,-3 2-1-16,-2 4 0 15,-9 11 0-15,0 0 0 0,0 0 0 16,6 15 0-16,-12 7-2 15,-3 11 1-15,-2 3-2 16,-3 2-1-16,7 6-4 16,-9-18-10-16,24 13-13 15,-11-25-10-15,17-1 1 16,0-19 0-16</inkml:trace>
  <inkml:trace contextRef="#ctx0" brushRef="#br2" timeOffset="106546.0941">8814 13646 77 0,'0'16'40'0,"0"-16"0"0,-2 22 1 16,2-22-34-16,21 12-3 15,2-18 1-15,9 0-1 16,3-9-1-16,7 0-1 15,0-6-1-15,0-5 0 16,-5 2 0-16,-4-3-1 16,-10 3 0-16,-12 3 0 15,-6 4 0-15,-5 17 0 16,-19-13 0-16,-1 23 0 15,-7 7 0-15,-2 7 0 16,1 8 0-16,3 4 0 16,6 5-1-16,6-7 0 15,12 3-3-15,5-16-3 0,26 7-12 16,-9-30-10-1,27 5-11-15,-2-21 0 0,18 0-1 16</inkml:trace>
  <inkml:trace contextRef="#ctx0" brushRef="#br2" timeOffset="106818.1097">9537 13448 59 0,'-40'12'40'16,"5"14"0"-16,-9-6 2 15,11 13-15-15,4-16-22 16,19 3-1-16,10-20 0 15,14 16-1-15,15-15-2 16,4-1 0-16,8-1 0 0,-2 6 0 16,-5 2 0-1,-7 4-1-15,-10 9 0 0,-13 4 1 16,-14 8-1-16,-9 2 0 15,-5-3-2-15,-3-3-2 16,8 3-10-16,-10-27-12 16,19 8-15-16,-2-17 0 15,12 5-1-15,6-23 1 16</inkml:trace>
  <inkml:trace contextRef="#ctx0" brushRef="#br2" timeOffset="107261.135">9943 13011 81 0,'25'-22'40'16,"-6"-4"-2"-16,5 16-5 15,-10-4-27-15,3 12-1 16,-17 2 0-16,10 26-1 16,-15 2-1-16,-5 13 0 15,-6 9-1-15,0 9-2 16,-2 5-3-16,0 0-2 15,11 15-13-15,-13-22-22 16,25 8 1-16,-3-15-2 16,14-1 1-16</inkml:trace>
  <inkml:trace contextRef="#ctx0" brushRef="#br2" timeOffset="107684.1592">10053 13752 74 0,'-11'3'40'0,"-4"-9"-2"16,15 6 3-16,-12-8-35 16,12 8 0-16,0 0-2 15,0 0 0-15,0 0-1 16,8 11-1-16,-8-11 0 15,18 15-1-15,-8-10 0 16,3-4 0-16,2-4 0 16,-1-3-1-16,-4-3 1 15,4-2-1-15,-5 1 0 16,-9 10 1-16,10-15-1 15,-10 15 0-15,0 0 0 0,-11 3 1 16,11-3-1-16,-12 14 0 16,12-14 0-16,-10 16 0 15,10-16 0-15,0 0 0 16,0 12 0-16,0-12 0 15,10-5 0-15,-10 5-1 16,13-12-4-16,-8-3-8 16,14 19-10-16,-21-19-14 15,13 13-3-15,-10-8-2 16,-1 10 1-16</inkml:trace>
  <inkml:trace contextRef="#ctx0" brushRef="#br2" timeOffset="108049.1801">10521 12939 91 0,'-15'-4'40'16,"20"18"3"-16,-5-3-3 16,13 12-35-16,5 6-2 15,7 9 0-15,6 5 0 16,1 3-2-16,-2 6 0 15,-2 3-1-15,-3 4 0 0,-11 3 0 16,-10 4 0-16,-13 2 0 16,-15 2 0-16,-9 0 0 15,-7-4 0-15,-6-2-1 16,4-6-1-16,-4-13-4 15,16 3-12-15,-7-30-12 16,20 1-13-16,2-23 1 16,15 4 1-16</inkml:trace>
  <inkml:trace contextRef="#ctx0" brushRef="#br2" timeOffset="116224.6477">17336 13288 59 0,'0'0'36'16,"0"0"-8"-16,3-18 2 0,-3 18-17 15,-13-6-2-15,13 6-3 16,-30 1-2-16,9 6-1 15,-3 3 0-15,2 5-2 16,0 7 0-16,2 6 0 16,4 3-1-16,5 3-1 15,7 1 0-15,4-2 0 16,7-4-1-16,8-6 0 15,4-4 0-15,6-11 1 16,4-7-2-16,2-9 2 16,1-4-1-16,2-7 0 15,-5-3 0-15,-1-8 0 16,-3 3 0-16,-6-3 0 15,-3 5 0-15,-4 3 0 16,-5 5 1-16,-4 7-1 0,-3 10 0 16,0 0-1-16,-10 17 0 15,0 1-1-15,6 9-1 16,-2-3-3-16,13 17-13 15,-11-19-14-15,22 11-3 16,-6-19-3-16,16 8 3 16</inkml:trace>
  <inkml:trace contextRef="#ctx0" brushRef="#br2" timeOffset="116697.6747">17781 13371 52 0,'-8'-19'35'15,"8"19"-1"-15,-21-17 2 16,21 17-20-16,-29 13-5 0,20 5-3 15,-7-3-1-15,5 8-1 16,3-2-2-16,11-3 0 16,2-7 0-16,12-4-2 15,1-11 0-15,8-3-1 16,3-9 0-16,4-5-1 15,1-3 1-15,-5 0-2 16,2 0 1-16,-7 3-1 16,-5 5 0-16,-5 10 1 15,-14 6-1-15,9 19 0 16,-16 14 0-16,-9 18 1 15,-7 18-1-15,-7 14 2 16,-9 14-2-16,-7 5 0 0,4 1 1 16,1-3-1-16,4-12 0 15,5-15 1-15,10-21 0 16,7-16-1-16,11-21 1 15,4-15 0-15,4-20 1 16,3-15-1-16,2-11 1 16,4-12 0-16,0-11-1 15,4-8 0-15,5-4 0 16,1-1-2-16,6 11-2 15,-1-9-12-15,15 23-20 16,-9-3-2-16,12 18-2 16,-8-4 0-16</inkml:trace>
  <inkml:trace contextRef="#ctx0" brushRef="#br2" timeOffset="117183.7025">18333 12799 95 0,'-6'10'40'16,"-10"2"0"-16,10 15 0 16,-7 5-35-16,3 10 0 15,-1 9-2-15,1 11 0 16,-2 4-2-16,1 1 0 15,1 2 0-15,2-4-1 16,2-7 0-16,1-8-1 16,4-9 1-16,3-12-1 0,4-10 0 15,-6-19 1-15,16 7 0 16,-6-20-1-16,2-9 1 15,2-3 0-15,1-8 0 16,2-1 0-16,3-2 0 16,2 7 0-16,2 4 1 15,7 6-1-15,-2 10 0 16,-1 9 0-16,1 11 0 15,-4 8-1-15,-9 8 1 16,-6 3-1-16,-9 8 0 16,-11-3 0-16,-9 5 1 15,-7-1-1-15,-7-8 0 16,-3-3 0-16,-4-9-2 15,4-12-1-15,8-3-4 16,-3-27-13-16,26 6-14 0,-2-16-4 16,19 3-1-16,1-9 2 15</inkml:trace>
  <inkml:trace contextRef="#ctx0" brushRef="#br2" timeOffset="117523.722">18604 13334 86 0,'0'0'40'0,"0"0"0"15,0 0 1-15,22 13-32 16,-22-13-4-16,18 19-1 16,-4-7-2-16,6-1-1 0,5-2 0 15,5-4-1-15,5-4 0 16,0-7 0-16,1-6 1 15,-5-7-2-15,-4-5 1 16,-6-5 1-16,-7-1-1 16,-11 0 0-16,-6 3 1 15,-8 5-1-15,-5 10 0 16,-5 12 0-16,-7 13 0 15,-5 12 0-15,1 11 0 16,2 8-1-16,5 3 1 16,7 1-2-16,11-3-1 15,7-19-9-15,28 4-17 16,-2-30-11-16,25-7-1 15,-3-21-2-15</inkml:trace>
  <inkml:trace contextRef="#ctx0" brushRef="#br2" timeOffset="118237.7628">20276 12906 89 0,'7'-60'37'0,"-2"8"0"16,-20-8-3-16,-5 15-30 15,-11 13-1-15,-4 19 1 16,-13 17-1-16,-5 25 0 15,-4 22 1-15,-1 21-1 16,2 11 0-16,10 10 0 0,7 5-2 16,10-1-1-16,14-6-2 15,10-8-2-15,14-2-9 16,-3-27-19-16,18 2-8 15,-7-21 0-15,7-2-1 16</inkml:trace>
  <inkml:trace contextRef="#ctx0" brushRef="#br2" timeOffset="119018.8075">19637 13319 96 0,'-12'-26'41'0,"24"21"0"15,3-14 0 1,17 11-36-16,10-4-1 0,10 5-1 15,0 1-1-15,-2 5 0 16,-7 4-1-16,-6 4 0 16,-10 7-1-16,-9 3 0 15,-12 10 0-15,-6 2 0 16,-8 6 0-16,-1-1 0 15,-2 4 0-15,1 1 0 16,2 0 0-16,4-4-1 16,4-6 1-16,6-7-1 15,6-10 1-15,3-9-1 16,2-13 1-16,3-9 0 15,0-11-1-15,-2-11 1 16,-1-2 0-16,-1-6 0 16,-5-2 1-16,-2 3-1 0,1 6 1 15,0 6 0-15,0 8-1 16,8 8 1-16,5 9-1 15,8 6 1-15,10 7 0 16,9 6-1-16,4-1 0 16,7 1 0-16,8-2 0 15,-2-1 0-15,-4-4 0 16,-8 0 0-16,-11-2-1 15,-11 0 1-15,-14 1 0 16,-19 0 0-16,0 0 0 16,-17 3 0-16,-9 1 1 15,-6 3-1-15,-3-2 0 16,-2 7 0-16,-3 4 0 0,5 4 0 15,4 5 1-15,5 0-1 16,8 9 0-16,8-5 0 16,12 1 0-16,9-7 1 15,10-7-1-15,8-8 0 16,7-11 0-16,2-11 0 15,6-6 0-15,-6-9 0 16,-5-3 0-16,-4-3 0 16,-7 3 0-16,-7 4 1 15,-1 4-1-15,-11 10 0 16,-3 14 0-16,0 0 0 15,1 12 0-15,-3 10-1 16,0 5-1-16,2 1-1 16,7 8-2-16,-2-11-2 0,13 6-5 15,-4-19-5-15,24 11-11 16,-10-25-8-16,20 3-3 15,1-16 1-15,11-1 1 16</inkml:trace>
  <inkml:trace contextRef="#ctx0" brushRef="#br2" timeOffset="119229.8196">21322 13223 91 0,'-10'-1'40'0,"-19"-6"1"16,2 21-1-16,-13-1-27 16,4 10-8-16,-5 3 0 15,10 4-3-15,3 4 1 16,11-2-2-16,11-3 0 15,15-5-1-15,16-10-2 16,15-10-2-16,14-4-3 0,4-19-7 16,17 4-6-16,-7-29-14 15,16 4-7-15,-9-17 0 16,9 4 3-16</inkml:trace>
  <inkml:trace contextRef="#ctx0" brushRef="#br2" timeOffset="119401.8294">21945 12896 105 0,'-43'60'39'0,"7"16"1"16,-13-12-8-16,9 14-29 16,-1-5-3-16,10-8-1 15,5-5-4-15,-2-23-18 16,23 3-15-16,-8-21-2 0,16-6-1 15,-3-13 2-15</inkml:trace>
  <inkml:trace contextRef="#ctx0" brushRef="#br2" timeOffset="119694.8462">21583 13182 101 0,'-11'-4'41'16,"15"16"3"-16,-4-12-3 15,29 7-37-15,0-6-2 16,9-1-1-16,9-4 1 15,4 0-2-15,2-6 1 16,-2 0-1-16,-4 1 1 16,-6 3-1-16,-8 3 1 0,-8 3 0 15,-9 3-1-15,-7 11 1 16,-9 4-1-16,-9 8-1 15,-4 0 0-15,-3 4-1 16,1 6-3-16,-2-7-5 16,10 11-8-16,-13-26-13 15,21 10-10-15,-1-24 0 16,16 8 0-16</inkml:trace>
  <inkml:trace contextRef="#ctx0" brushRef="#br2" timeOffset="119824.8536">22141 12921 95 0,'-26'-33'14'0,"-1"14"-14"16,2 9-1-16,14 10-38 16,-7-3 0-16</inkml:trace>
  <inkml:trace contextRef="#ctx0" brushRef="#br2" timeOffset="120606.8983">22520 13146 50 0,'0'0'37'0,"-3"14"1"16,-15-10-1-16,0 19-16 15,-20-12-2-15,4 13-12 16,-12-1-2-16,6 5 0 16,-1 2-1-16,12 1-1 15,8-1 0-15,15-6-2 16,16-3 0-16,16-9-1 15,13-5-1-15,10-11 0 16,5-5 0-16,-6-8 0 0,2-6-1 16,-11-3 1-16,-11-4 0 15,-8-1 1-15,-13-2 0 16,-7 1 1-16,-7 0 0 15,-3 6 0-15,0 2 0 16,2 8 0-16,7 3 0 16,1 13 0-16,15-5-1 15,8 8 1-15,9 4 0 16,2 3 0-16,9 2 0 15,-3 1 0-15,-1 0 0 16,-7 4 0-16,-9 1 0 16,-9 4-1-16,-12-1 0 15,-4 4 0-15,-14 3 0 16,-4-1-1-16,-8 2 1 0,6-4-1 15,1-7 1-15,8-3 0 16,13-15 0-16,0 0 0 16,16-6 0-16,10-12 1 15,9-10-1-15,3-3 2 16,2-4-1-16,-3 2 1 15,-4 5-1-15,-5 5 0 16,-9 9 0-16,-19 14 0 16,8 15-2-16,-14 7-1 15,-2 9-2-15,-1 2-3 16,6 8-6-16,-2-13-5 15,20 10-10-15,-5-24-12 16,23 0 1-16,-1-18-1 0,15-1 2 16</inkml:trace>
  <inkml:trace contextRef="#ctx0" brushRef="#br2" timeOffset="120934.9171">23352 13206 107 0,'-27'-5'41'15,"6"20"1"-15,-12-3-4 16,0 9-34-16,7 5-1 15,3 5-3-15,3-1 2 16,7-1-2-16,4-1 0 16,11-10 0-16,8-5 0 15,8-11-1-15,10-10 1 16,7-9-1-16,1-9 1 0,1-6 0 15,-1-6 1-15,-3 0-1 16,-6 6 1-16,-4 1-1 16,-7 9 1-16,-10 9 0 15,-6 13-1-15,-5 13-1 16,-3 7 0-16,-3 7-1 15,1 5-2-15,1-5-3 16,11 6-6-16,-7-20-11 16,22 6-14-16,-5-23-2 15,17 0-1-15,-3-20 2 16</inkml:trace>
  <inkml:trace contextRef="#ctx0" brushRef="#br2" timeOffset="121114.9274">24026 12656 89 0,'-31'11'42'15,"1"39"1"-15,-25 6-1 16,10 29-21-16,7-13-20 16,-5 2-3-16,11 4-11 15,-11-20-14-15,17 6-15 16,-5-18 1-16,8 6-4 15,-12-12 2-15</inkml:trace>
  <inkml:trace contextRef="#ctx0" brushRef="#br2" timeOffset="121798.9665">15985 14462 91 0,'0'0'40'16,"0"0"2"-16,0 0-8 16,-24 22-30-16,4-2-1 15,-3 6 0-15,1 9-2 16,-1 5-2-16,4 0 1 15,5-1-1-15,7-4 1 16,8-8-1-16,8-8 1 16,9-11-2-16,6-15 3 15,8-10 1-15,4-13-1 0,4-8 1 16,-1-7 0-16,-1-5 0 15,-4-1-1-15,-1 3 1 16,-5 4-1-16,-3 11-1 16,-3 11 0-16,-7 13 0 15,-4 19 0-15,-5 13 0 16,-6 16-1-16,-1 10 1 15,-3 8-2-15,0 2-3 16,8 1-2-16,-4-15-8 16,20 5-9-16,-7-30-14 15,23-2-1-15,2-30-3 16,19-4 3-16</inkml:trace>
  <inkml:trace contextRef="#ctx0" brushRef="#br2" timeOffset="122144.9863">16699 14369 99 0,'-14'18'41'0,"-9"-4"-1"16,14 20-8-16,-5-4-27 16,5 10-2-16,3 3-1 15,6 1-2-15,5 0 0 16,2-5 0-16,6-6 0 15,5-10-1-15,6-10 1 16,9-16-2-16,0-11 3 16,0-10 1-16,0-11-1 15,0-4 0-15,-6-5 0 0,-2 1 1 16,-8 3-2-16,-5 11 2 15,-4 6-2-15,-5 13 0 16,-3 10-1-16,-4 12 0 16,-1 11-1-16,-2 4-2 15,5 12-6-15,-7-13-9 16,15 19-7-16,-8-26-7 15,18 10-6-15,2-18-2 16,12 3 3-16</inkml:trace>
  <inkml:trace contextRef="#ctx0" brushRef="#br2" timeOffset="122624.0137">17309 14485 57 0,'15'-12'39'0,"-15"-2"-2"16,0 14-12-16,0 0 6 15,-6 26-21-15,-3-8-4 16,4 8-2-16,-2 1-1 15,2 3 0-15,1-3-2 16,4-5 0-16,2-7-1 16,-2-15 1-16,19 3-1 15,-1-13 0-15,2-9 1 16,-2-6-1-16,4-3 0 15,0-2 0-15,-4-2 1 16,-4 5-1-16,0 3 0 16,-9 6 0-16,2 7 0 15,-7 11 0-15,0 0 1 16,0 0-1-16,6 21 0 0,-2-4 0 15,-1 1 0-15,2 0 0 16,3-4 0-16,2-4 0 16,4-5 0-16,3-7 0 15,4-5 1-15,2-5-1 16,1 1 1-16,0-3 0 15,-4 0-1-15,-2 4 1 16,-5-1 0-16,-1 8-1 16,-12 3 1-16,0 0-2 15,9 19 0-15,-15-4-2 16,4 8-3-16,-11-9-7 15,11 22-13-15,-19-19-6 16,17 13-5-16,-11-16-6 0,21 2 4 16</inkml:trace>
  <inkml:trace contextRef="#ctx0" brushRef="#br2" timeOffset="123293.052">18300 13890 87 0,'0'-15'40'0,"0"15"0"16,-11-3-6-16,2 16-29 15,-2 9-1-15,0 13-1 16,-2 10 0-16,1 13-1 15,-5 8-1-15,4 10 1 16,-3 3-1-16,4-3-1 16,2-4 1-16,3-6-1 15,0-12 1-15,6-11-1 0,4-13 0 16,2-13 0-16,-5-17 1 15,19 0-1-15,-7-16 1 16,2-7-1-16,3-7 1 16,-3-8-1-16,6-2 0 15,-3-3 0-15,3 5 0 16,0 2 0-16,3 12 0 15,0 8 0-15,-2 12 0 16,2 15 0-16,-5 9-1 16,1 13 1-16,-11 7 0 15,-7 6 0-15,-10 3-1 16,-5 1 1-16,-7-3-2 15,-10-9 0-15,6-8-1 16,-7-11-2-16,13-10-1 0,0-20-6 16,19 0-5-16,-8-31-9 15,26 11-2-15,-5-24-8 16,21 9-2-16,-6-8 3 15</inkml:trace>
  <inkml:trace contextRef="#ctx0" brushRef="#br2" timeOffset="123850.0838">18618 14511 88 0,'22'21'39'16,"-6"-18"-1"-16,21 2 2 15,-2-18-35-15,13 0-1 16,3-11-1-16,3-1-2 0,-3-5 0 15,-7-1-1-15,-9 0 1 16,-9 3-1-16,-13 2 0 16,-12 5 0-16,-10 6 1 15,-7 7-1-15,-6 8 0 16,-4 9 0-16,-2 7 0 15,1 10 1-15,4 4-1 16,12 2 0-16,6 4 1 16,10-5-1-16,11-5 0 15,14-8 1-15,8-10-1 16,6-10 0-16,6-7 0 15,0-8 0-15,-5-3 1 16,-7 0-1-16,-6-1 0 16,-9 6 1-16,-9 4-1 15,-14 11 0-15,0 0 0 0,-10 27 0 16,-5-1 0-16,-3 4 0 15,0 5-1-15,1 2 0 16,3-5 1-16,6-4 0 16,3-8 0-16,10-9 0 15,4-11 1-15,5-11-1 16,6-11 1-16,-3-6 0 15,8-10 0-15,-7-2-1 16,3-3-1-16,-3 0-1 16,6 4-3-16,-4-4-6 15,16 21-7-15,-18-11-8 16,21 28-7-16,-13-7-8 15,17 14 0-15,-2 0 1 16</inkml:trace>
  <inkml:trace contextRef="#ctx0" brushRef="#br2" timeOffset="124375.1139">20458 14279 81 0,'0'0'39'15,"0"0"0"-15,-9 19-5 16,-12-6-27-16,3 12-1 15,-6 6-1-15,2 5-1 16,3 4-1-16,9 3 0 16,6-3-1-16,13-4-1 15,11-7-1-15,12-11 1 16,8-9-1-16,5-6 0 15,0-12 0-15,2-9 0 16,-7-6 0-16,-8-7 0 0,-11-7 0 16,-10-4 0-16,-10-2 0 15,-9-3-1-15,-4 3-1 16,-6 3 0-16,1 7-1 15,-1 10-2-15,18 24-2 16,-20-15-4-16,27 36-7 16,-7-21-8-16,23 42-6 15,4-21-7-15,15 8 3 16,3-13-1-16</inkml:trace>
  <inkml:trace contextRef="#ctx0" brushRef="#br2" timeOffset="124631.1285">21456 13786 89 0,'-21'-49'41'0,"0"28"0"15,-20 0-4-15,0 29-32 16,-11 20-1-16,-1 25 0 15,-7 17-1-15,2 13-1 16,5 8-1-16,7 6-1 16,11-4-2-16,8-10-2 15,23-2-7-15,-6-29-9 16,32 4-10-16,-16-28-10 15,13-5-1-15,-19-23 1 16</inkml:trace>
  <inkml:trace contextRef="#ctx0" brushRef="#br2" timeOffset="124788.1375">20858 14341 91 0,'-13'-21'41'0,"4"-7"1"16,24 13-1-16,5-3-35 16,26 0-4-16,18 9-6 15,4-8-9-15,21 17-14 16,-19-11-13-16,12 11-1 15,-12-6-2-15,8 11 0 16</inkml:trace>
  <inkml:trace contextRef="#ctx0" brushRef="#br2" timeOffset="125135.1573">22323 13837 89 0,'0'0'40'0,"0"34"-1"16,-18 4-1-16,4 25-33 15,-15 9-2-15,6 15-2 0,-2 5-1 16,3 4-1-16,4 0-3 15,2-11-3-15,11-1-11 16,-12-28-13-16,25-5-9 16,-8-26-1-16,14-10 0 15</inkml:trace>
  <inkml:trace contextRef="#ctx0" brushRef="#br2" timeOffset="125365.1705">21924 13900 106 0,'-12'-25'42'0,"7"4"0"16,26 28-11-16,15-7-26 0,20 3-2 16,12 2-2-16,12-4 0 15,5 3-3-15,3-4-2 16,2 8-5-16,-13-14-8 15,6 17-11-15,-25-16-11 16,6 10-1-16,-19-10 0 16,1 6 3-16</inkml:trace>
  <inkml:trace contextRef="#ctx0" brushRef="#br2" timeOffset="125518.1792">22891 13913 87 0,'-2'34'36'16,"-16"6"1"-16,8 19-1 15,-15 4-29-15,3 12-4 16,-8 5-1-16,0-5-2 15,2 3-4-15,-2-20-11 0,21 8-18 16,-7-24-7-16,18-9-2 16,5-22 3-16</inkml:trace>
  <inkml:trace contextRef="#ctx0" brushRef="#br2" timeOffset="126298.2239">23489 13965 76 0,'-12'7'38'16,"1"-4"-2"-16,7 15-6 15,-8-3-24-15,1 12-2 16,-10 4 2-16,-2 13-1 15,-13 7-1-15,-2 10 0 16,-5-1-1-16,0 3 0 0,1-4 0 16,9-7-1-16,10-12-1 15,9-11 0-15,12-17-1 16,13-18 1-16,12-20-1 15,5-8 0-15,2-17 0 16,11-10 0-16,-4-9 0 16,-3-5 1-16,-1-3 0 15,-4 2 0-15,-10 11 0 16,-2 6 0-16,-6 14 0 15,-8 19 0-15,-3 26 0 16,0 0-1-16,-14 24 0 16,7 11-1-16,7 7 1 15,3 2-1-15,10-3 1 16,10-7-1-16,13-13 1 15,9-10 0-15,8-12 0 0,7-12 1 16,-3-7 0-16,-1-5 0 16,-8-5 0-16,-9 2 1 15,-11 5-1-15,-14 6 1 16,-14 17-1-16,-6 10-1 15,-12 18 0-15,-5 15-1 16,-1 11 1-16,-7 10-2 16,4 7-2-16,3 0-1 15,11 2-6-15,-2-20-3 16,21 4-3-16,-5-33-4 15,29 7-2-15,-10-37-3 16,28 3-1-16,-14-27-2 16,18-5 3-16,-7-12 0 15</inkml:trace>
  <inkml:trace contextRef="#ctx0" brushRef="#br2" timeOffset="126471.2338">24165 14011 96 0,'0'0'38'0,"-3"-11"1"16,-3 38-2-16,-23 18-32 15,2 16-2-15,-2 8-2 16,-3 11-2-16,1 3-1 16,-1-12-4-16,15 5-8 15,-7-25-5-15,24 2-7 16,-10-34-4-16,29-2-5 15,-6-26-4-15,20-9 3 16</inkml:trace>
  <inkml:trace contextRef="#ctx0" brushRef="#br2" timeOffset="126653.2442">24213 14002 100 0,'-7'-25'39'0,"7"25"1"16,0 0-2-16,32-5-35 15,1 6-3-15,8-6-4 16,18 13-7-16,-6-22-8 15,21 25-5-15,-21-26-5 16,12 25-5-16,-22-12-4 16,-5 14 1-16</inkml:trace>
  <inkml:trace contextRef="#ctx0" brushRef="#br2" timeOffset="127004.2642">24174 14291 93 0,'-6'26'38'0,"6"-26"-1"15,31 20 3-15,8-19-37 16,12-3-2-16,9 1-2 16,-1-7-2-16,3 7-3 15,-17-16-9-15,3 24-10 16,-33-14-12-16,-2 15 0 15,-24-5-1-15,-8 16 2 16,-20 0 32-16,-13 4 6 16,-5 18 11-16,-24-12 11 15,15 19 13-15,-10-10 0 0,19 8 1 16,0-15-1-16,26 7-28 15,17-15-5-15,25-7-2 16,28-11-1-16,24-12-1 16,17-5-4-16,5-20-12 15,23 15-11-15,-13-26-12 16,6 8 1-16,-15-12-4 15</inkml:trace>
  <inkml:trace contextRef="#ctx0" brushRef="#br2" timeOffset="127352.2841">25011 14017 89 0,'-57'20'41'16,"5"18"1"-16,-19-10-2 15,19 8-32-15,1-4-3 16,18-2-4-16,19-8 0 16,23-7 0-16,27-6-2 15,17-2 1-15,9-6-1 16,8 4 1-16,-1 1 0 15,-10 4 0-15,-21 5-1 16,-17 8 1-16,-20 8 0 16,-16 5 0-16,-19 7-1 15,-14-1 1-15,-14 3-3 0,-6-2-1 16,9 2-7-16,-7-20-9 15,29 12-12-15,-7-24-8 16,31 1-2-16,13-14 1 16</inkml:trace>
  <inkml:trace contextRef="#ctx0" brushRef="#br2" timeOffset="127740.3063">24982 13372 91 0,'0'0'40'16,"22"22"1"-16,3-1-3 16,15 21-33-16,1 14-1 15,6 14 0-15,-12 15-1 16,-7 11-2-16,-16 12 0 15,-21 3-2-15,-17 4-1 16,-15-2 1-16,-11-7-1 16,-4-6 1-16,-3-15-1 15,6-12 0-15,0-10-1 16,15-18-3-16,15-6-8 15,-11-28-10-15,30 5-15 0,-15-23 0 16,19 7-2-16,-19-21 1 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20T21:15:35.137"/>
    </inkml:context>
    <inkml:brush xml:id="br0">
      <inkml:brushProperty name="width" value="0.05292" units="cm"/>
      <inkml:brushProperty name="height" value="0.05292" units="cm"/>
      <inkml:brushProperty name="color" value="#C0000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  <inkml:brushProperty name="color" value="#7030A0"/>
    </inkml:brush>
    <inkml:brush xml:id="br4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1807 1135 75 0,'0'0'40'15,"63"-66"-2"-15,-63 66 3 16,53-60-25-16,-53 60-10 16,30-47-1-16,-30 47 0 15,0 0 1-15,0 0-4 16,-19-31 1-16,-22 51-2 15,-14 16 1-15,-1 9-1 16,7 12 0-16,14-3-1 16,30-8 0-16,27-13 0 15,22-10 0-15,8-2 1 16,3-1-1-16,-5-4 0 15,-6 6 1-15,-17 0-1 16,-17 10 0-16,-21 8-1 0,-15 4 0 16,-16 3 1-16,-3-2-3 15,0-3 1-15,5-11-2 16,18-12-3-16,12-29-5 15,41-12-12-15,-2-23-10 16,42-12-5-16,9-20 1 16,-32 38-1-16</inkml:trace>
  <inkml:trace contextRef="#ctx0" brushRef="#br0" timeOffset="299.0171">2476 984 97 0,'0'0'42'0,"59"-50"2"15,-59 50-2-15,14-3-27 16,-18 20-13-16,-21 28 1 0,-28 24-1 15,-4 29 2-15,5 2-2 16,29 5-2-16,23-11 0 16,43-37 2-16,32-30-2 15,24-24 0-15,20-29 0 16,15-30 0-16,-64 17 0 15,2-5 0-15,-13-6 0 16,1-7 0-16,-18-2 0 16,-5 1-4-16,-25 1-1 15,-7 6-7-15,-5 51-2 16,-31-65-8-16,31 65-11 15,-59-25-3-15,-26 32-5 16,-19 24 2-16</inkml:trace>
  <inkml:trace contextRef="#ctx0" brushRef="#br0" timeOffset="816.0467">1745 2809 88 0,'-17'-20'38'16,"17"20"0"-16,-20-4 1 16,17 20-30-16,-8 6-3 0,14 18 1 15,-10 6-3 1,4 11 0-16,-5 4-3 0,-1-1-2 15,10 0-3-15,-3-20-5 16,26 0-9-16,-8-40-9 16,31-5-7-16,-3-38-2 15,26-5-4-15,3-21 2 16</inkml:trace>
  <inkml:trace contextRef="#ctx0" brushRef="#br0" timeOffset="1016.0582">2583 2363 106 0,'-26'63'40'15,"-30"27"-2"-15,-10 51 1 16,-29 16-37-16,-15 25 1 0,-17 15-2 16,5 0 1-16,3-4-4 15,12-19-4-15,27-15-8 16,13-47-8-16,45-16-7 15,13-51-4-15,49-17-2 16,5-38-3-16,28-14 1 16</inkml:trace>
  <inkml:trace contextRef="#ctx0" brushRef="#br0" timeOffset="1351.0773">2381 3596 113 0,'19'-19'40'0,"19"6"0"15,-3-15-2-15,16 6-37 16,-8 2 1-16,3 9-1 16,-9 11 1-16,-9 14-1 15,-19 19 0-15,-17 15 0 16,-20 16 0-16,-11 13 0 15,-19 9 0-15,-9 11-1 16,-5-4 1-16,6-6 0 16,9-10 0-16,13-10 0 15,22-16 0-15,21-16-1 16,28-22 1-16,29-16-2 15,23-15-1-15,12-16-7 16,19 2-4-16,-9-25-6 16,29 15-8-16,-24-24-9 0,8 11-4 15,-15-12-1-15,0 1 1 16</inkml:trace>
  <inkml:trace contextRef="#ctx0" brushRef="#br0" timeOffset="1555.089">3796 3383 120 0,'18'-16'41'16,"19"12"1"-16,-5-19-2 15,4 2-39-15,8 2-3 16,1-1-5-16,1 16-7 15,-23-11-8-15,9 31-13 16,-32-16-4-16,6 30-1 0,-26-2-2 16</inkml:trace>
  <inkml:trace contextRef="#ctx0" brushRef="#br0" timeOffset="1701.0973">3630 3890 121 0,'1'26'40'16,"18"-33"1"-16,28-9-3 15,25-21-47-15,5-19-7 16,21 12-9-16,-12-23-12 15,13 10-3-15,-8-4-2 16,7 14-1-16</inkml:trace>
  <inkml:trace contextRef="#ctx0" brushRef="#br0" timeOffset="2231.1277">5809 2340 108 0,'0'0'38'16,"0"0"1"-16,-13 25-1 15,-6-5-35-15,-5 7 1 16,-1 6-2-16,3 4 1 16,6-2-1-16,6 6 2 15,12-7-2-15,17 1 1 16,16-11-2-16,17-5 1 15,15-11-1-15,10 2-1 16,5-7 1-16,0 2 0 16,-10 0-1-16,-14 6 0 15,-20 10 0-15,-21 8 0 16,-24 11 0-16,-22 2-1 0,-13 4 0 15,-6 0-1-15,-3-2 0 16,2-9-2-16,13-6-7 16,0-26-3-16,36-3-8 15,-9-28-7-15,33 0-5 16,-4-32-3-16,9-2-2 15,-9-20 1-15</inkml:trace>
  <inkml:trace contextRef="#ctx0" brushRef="#br0" timeOffset="2418.1384">5835 2247 126 0,'-22'3'42'0,"5"-11"0"16,31 12-1-16,12-8-37 16,34-11-4-16,22 0 0 0,18-5 0 15,12 6 0-15,6-5-10 16,7 21-4-16,-11-12-7 15,4 35-7-15,-34-15-11 16,0 23-3-16,-20-6 0 16,-11 11 3-16</inkml:trace>
  <inkml:trace contextRef="#ctx0" brushRef="#br0" timeOffset="2832.162">5348 3359 109 0,'29'-4'40'0,"22"-17"0"0,36 1 0 15,24-14-37 1,30-7-1-16,23 1 0 0,12-3-1 15,7 6-3-15,-11 0-6 16,3 25-9-16,-38-13-9 16,-5 28-9-16,-40-8-3 15,-21 16-3-15,-29-7 2 16</inkml:trace>
  <inkml:trace contextRef="#ctx0" brushRef="#br0" timeOffset="3230.1848">6769 3168 109 0,'-34'4'39'15,"0"29"2"-15,-26 1-2 16,-2 18-34-16,-19 22 0 16,4 11-1-16,0 6 0 15,14 5-1-15,13-4-1 16,21-6 0-16,25-15 0 15,25-17-2-15,27-19 0 16,18-19 0-16,5-16 0 16,2-11 0-16,-6-11 0 15,-21-8 0-15,-21-6 0 16,-22 1 0-16,-27 1-3 0,-26 4 1 15,-15 4-2-15,-8-6-6 16,5 15-3-16,-1-14-5 16,31 19-6-16,-3-19-10 15,37 9-6-15,13-10-1 16,23 3 2-16</inkml:trace>
  <inkml:trace contextRef="#ctx0" brushRef="#br0" timeOffset="4105.2349">7500 1665 100 0,'-3'-24'37'16,"16"9"1"-16,1 1-2 15,30 15-33-15,8 18 0 16,21 18-2-16,15 21 1 16,11 27-2-16,4 23 2 15,-4 23-1-15,-15 24 0 0,-24 17 0 16,-25 12-1-16,-30 12 0 15,-28 2 0-15,-26-4 0 16,-20-6-1-16,-17-15-3 16,1-11-7-16,-8-37-12 15,25-13-10-15,-6-34-5 16,21-24 0-16,4-35 0 15</inkml:trace>
  <inkml:trace contextRef="#ctx0" brushRef="#br0" timeOffset="4650.266">6157 1207 97 0,'-31'-15'35'0,"-1"19"0"15,-20 21 1-15,-3 29-32 16,-23 29 0-16,-10 36 1 16,-24 45 0-16,-6 41 0 15,-11 27 0-15,2 32-1 16,4 19-1-16,23 8-1 15,20 5-1-15,35-8-2 16,39-21-1-16,41-29-2 0,46-26-3 16,34-45-5-16,49-26-6 15,17-56-11-15,36-20-7 16,-1-41-4-16,13-15-1 15,-10-21 2-15</inkml:trace>
  <inkml:trace contextRef="#ctx0" brushRef="#br0" timeOffset="7105.4065">8550 899 89 0,'0'0'38'0,"0"0"1"0,0 0-4 16,0 0-30-16,0 0 0 15,0 0-1-15,0 0-2 16,0 0-1-16,0 0-3 15,0 0-7-15,0 0-11 16,0 0-11-16,32 49-2 16,-32-49-3-16,0 0-1 15</inkml:trace>
  <inkml:trace contextRef="#ctx0" brushRef="#br0" timeOffset="8909.5096">8677 771 48 0,'0'0'33'0,"0"0"2"0,23-51-1 16,-23 51-18-16,0 0-4 15,0 0 0-15,0 0-4 16,0 0 0-16,22-50-2 15,-22 50 0-15,0 0-2 16,0 0 0-16,0 0-1 16,0 0 0-16,0 0-1 15,0 0 1-15,0 0 0 16,-17 51 0-16,-22 1-1 15,0 31 0-15,-6 12 0 16,2 11 0-16,-1 3 0 16,9 2-2-16,7-18 0 15,25-16-1-15,18-27 0 16,14-14 0-16,11-13-2 15,6-13-1-15,9-7-4 0,-9-13-5 16,12-3-9-16,-26-17-12 16,7 4-5-16,-26-5-1 15,-7 1 1-15</inkml:trace>
  <inkml:trace contextRef="#ctx0" brushRef="#br0" timeOffset="9149.5234">8534 1122 117 0,'-55'-42'41'15,"55"42"1"-15,0 0-2 16,-58-39-35-16,58 39-1 16,0 0-1-16,0 0 0 15,0 0-3-15,0 0 0 0,0 0 0 16,80-16 0-16,-80 16 0 15,84-1 0-15,-28 2-14 16,-1-2-6-16,10-1-11 16,-9 4-8-16,6-3-3 15,-8 1 0-15,2 0 1 16</inkml:trace>
  <inkml:trace contextRef="#ctx0" brushRef="#br0" timeOffset="10200.5835">12223 2018 69 0,'0'0'37'0,"-4"21"-1"16,-17-18 1-16,0 1-27 15,-16-11-3-15,2-2 0 16,-12-19-1-16,-1-2-1 15,-10-16-2-15,-1-12 2 0,0-15-3 16,-2-13 3-16,0-13-3 16,34 43 1-16,-6-5 0 15,4 4-2-15,-1-4 1 16,3-1-2-16,1 1 1 15,9 4-2-15,1-3 1 16,12 4 0-16,1 0-1 16,16 9 1-16,3-1 0 15,-16 48 0-15,48-72 0 16,-48 72 0-16,67-38-1 15,-67 38 2-15,61-4-2 16,-10 35 2-16,-18 29-1 16,-15 27 0-16,-43 22-1 15,-32 19 2-15,-36 4 0 0,-9-4-1 16,5-11 1-16,36-17-1 15,32-22 1-15,31-14-1 16,43-28 1-16,39-20-3 16,42-16-7-16,20-24-5 15,29-1-9-15,-13-28-9 16,20 5-4-16,-16-15-2 15,0 12-4-15,-19-1 3 16</inkml:trace>
  <inkml:trace contextRef="#ctx0" brushRef="#br0" timeOffset="10650.6092">13342 936 106 0,'33'-61'40'0,"-33"61"1"16,0 0 0-16,0 0-39 15,0 0 0-15,-24-7 0 0,-32 79 0 16,-23 18 0-16,-10 15 1 16,9 12-1-16,7 12 0 15,6 1 0-15,39-16-2 16,31-32 1-16,27-18-2 15,32-16 1-15,15-21-3 16,24-12 0-16,0-19-6 16,11-5-8-16,-28-20-8 15,4 2-11-15,-37-15-2 16,-16 0-3-16,-31-9 2 15</inkml:trace>
  <inkml:trace contextRef="#ctx0" brushRef="#br0" timeOffset="10824.6192">12846 1270 124 0,'0'0'42'16,"59"-11"0"-16,8-5-2 16,-67 16-38-16,93-21-3 15,-24 12-4-15,6-1-7 16,-4-1-12-16,10 0-7 15,46-2-8-15,19 6-3 16,-9 6 0-16</inkml:trace>
  <inkml:trace contextRef="#ctx0" brushRef="#br0" timeOffset="11035.6312">14343 1181 108 0,'-21'6'38'15,"2"-2"0"-15,19-4-1 16,-12 11-36-16,27-16-1 15,15 6-2-15,3-4-5 16,11 5-5-16,-12-4-6 16,14 14-8-16,-26-7-1 15,3 16-4-15,-33-3-3 16,-5 9 2-16,-27 3 4 15</inkml:trace>
  <inkml:trace contextRef="#ctx0" brushRef="#br0" timeOffset="11171.639">13956 1602 118 0,'-18'12'38'16,"40"1"3"-16,14-22-3 15,40-4-34-15,18-6-12 16,1-10-11-16,22 7-11 16,-16-7-8-16,3 8-1 15,-17 2-4-15</inkml:trace>
  <inkml:trace contextRef="#ctx0" brushRef="#br0" timeOffset="11673.6677">15534 894 95 0,'0'0'37'16,"6"-50"2"-16,-6 50-11 15,0 0-22-15,0 0-1 16,0 0 1-16,0 0 0 15,0 0-2-15,0 0-1 16,0 0-1-16,0 0-2 16,0 0-1-16,0 0-4 15,0 0-6-15,34 57-13 16,-34-57-9-16,0 0-5 15,35 47-1-15,-35-47 1 16</inkml:trace>
  <inkml:trace contextRef="#ctx0" brushRef="#br0" timeOffset="11869.679">16012 804 110 0,'0'0'39'0,"0"0"2"16,-5 21-2-16,-19 29-35 15,-27 25-3-15,-12 26 1 16,-8 12-3-16,6 6-2 15,14-3-10-15,11-29-11 16,44-31-14-16,1-20-2 16,19-10 0-16,4-17 0 15</inkml:trace>
  <inkml:trace contextRef="#ctx0" brushRef="#br0" timeOffset="12222.6991">16032 1310 100 0,'16'-9'42'15,"3"8"0"-15,-5-10-2 16,13-5-22-16,1 2-17 16,5-1-1-16,-3 5 1 15,-1 4-1-15,-11 8 0 16,-4 13 1-16,-14 10-1 15,-10 9 1-15,-15 9-1 16,-12 9 1-16,-9 5-1 16,-6 5 0-16,-4-5 0 15,9-5 0-15,6-8 0 0,16-9 0 16,16-11 1-16,22-14 0 15,22-12 0-15,20-11 0 16,15-10-1-16,6-6 0 16,7-1-4-16,-5-3-5 15,3 7-6-15,-25-4-8 16,7 17-12-16,-33 0-6 15,-3 14-1-15,-14 1 1 16</inkml:trace>
  <inkml:trace contextRef="#ctx0" brushRef="#br0" timeOffset="12710.7271">17232 790 95 0,'53'-34'40'0,"-53"34"1"16,47-17-2-16,-47 17-32 15,0 0-5-15,52 16 2 16,-52-16-2-16,11 48 0 15,-15-14 1-15,-1 54 0 16,-12-1-2-16,-5 17 1 16,-9 5-3-16,3 6 1 15,-1-9-3-15,8-15-1 16,28-42-8-16,6-28-5 15,29-2-8-15,-8-24-8 16,26-3-2-16,-9-18-3 16,13-2 1-16</inkml:trace>
  <inkml:trace contextRef="#ctx0" brushRef="#br0" timeOffset="12904.7382">17753 1277 80 0,'0'0'40'16,"-15"13"-1"-16,3 15 1 15,-2 11-10-15,-1-4-27 16,5 6-1-16,1-1 0 15,3-4-1-15,3-2-2 16,3-9-1-16,9-6-5 16,-9-19-7-16,37 3-10 15,-19-24-10-15,21 0-5 16,-7-16-2-16,15-7 2 15</inkml:trace>
  <inkml:trace contextRef="#ctx0" brushRef="#br0" timeOffset="13055.7468">17956 1037 111 0,'0'0'39'15,"-15"-85"1"-15,15 85-3 16,-9-73-42-16,9 73-15 16,-6-69-10-16,6 69-9 15,6-48-2-15,-6 48 1 16</inkml:trace>
  <inkml:trace contextRef="#ctx0" brushRef="#br0" timeOffset="13355.764">18714 755 95 0,'40'-72'40'0,"-40"72"2"16,0 0 0-16,-40-61-36 15,40 61-2-15,-62-12 0 16,62 12 0-16,-81 24-1 16,22 20 0-16,-28 44-2 15,11 28 0-15,5 16-2 16,19 19 2-16,11-3-4 15,22-14 0-15,6-20-7 16,7-39-5-16,21-11-11 16,-15-31-13-16,19-6-2 0,-19-27-1 15,29-6 2-15</inkml:trace>
  <inkml:trace contextRef="#ctx0" brushRef="#br0" timeOffset="13543.7747">18153 1281 116 0,'-9'-14'41'0,"9"14"1"15,17 12-1-15,-2-8-39 16,23 0-1-16,13-2-1 16,11 3-2-16,0-3-2 15,16 3-6-15,-11-13-9 16,20 8-14-16,-23-7-8 15,5 3 0-15,-14-3-1 0</inkml:trace>
  <inkml:trace contextRef="#ctx0" brushRef="#br0" timeOffset="13904.7954">18793 1303 109 0,'-19'29'41'0,"5"-6"1"15,23 2-1-15,10-14-38 16,14-4 0-16,11-9-1 15,10-6 1-15,3-3-1 16,4-6 0-16,-7-8 0 16,-8-1-1-16,-46 26-1 15,0 0 0-15,0 0 1 0,37-61-2 16,-37 61 2-16,-20-18-3 15,-36 11 1-15,-3 17 1 16,-24 9 0-16,4 18 1 16,-10 6-2-16,17 17 2 15,14 6-2-15,43 0 1 16,25-9-1-16,28-9-1 15,25-10-2-15,11-13-8 16,21-1-2-16,-10-20-9 16,19 5-12-16,-20-12-5 15,0 3-3-15,-14-7 3 16</inkml:trace>
  <inkml:trace contextRef="#ctx0" brushRef="#br0" timeOffset="14040.8031">19698 1763 119 0,'0'0'41'16,"-9"-21"-8"-16,7 3-9 15,-11-17-50-15,14 10-16 16,-8 0-1-16,3 5-1 16,-9-2 1-16</inkml:trace>
  <inkml:trace contextRef="#ctx0" brushRef="#br1" timeOffset="38547.2048">929 4820 82 0,'18'-16'36'15,"-6"4"-2"-15,-4 26-2 16,-9 9-28-16,0 22-3 0,-9 20 1 15,-1 17-1-15,-10 14 2 16,-3 12-2-16,-2 0 3 16,6-2-4-16,9-6-3 15,2-23-19-15,21-9-12 16,7-25 0-16,21-15-2 15,3-25 1-15</inkml:trace>
  <inkml:trace contextRef="#ctx0" brushRef="#br1" timeOffset="38887.2243">1466 5262 85 0,'-11'6'36'16,"-17"7"-1"-1,1 21 3-15,-11 0-34 0,10 15 1 16,-1 2-1-16,15 5 2 15,3-6-1-15,18-3-1 16,7-14-1-16,13-11 0 16,10-18-1-16,10-15 0 15,6-19-1-15,4-12-1 16,-5-16-1-16,-2-4 0 15,-11-4 2-15,-10 0-4 16,-14 4 3-16,-16 8-2 16,-12 14 0-16,-13 8 0 15,-9 21-1-15,-1 9-1 16,7 13-4-16,-6-3-13 0,31 19-15 15,2-9 0-15,26 4-2 16,10-8 1-16</inkml:trace>
  <inkml:trace contextRef="#ctx0" brushRef="#br1" timeOffset="39366.2517">2270 5209 83 0,'-29'-28'38'16,"3"20"-1"-16,-14-10 2 15,7 8-31-15,-15 5-2 16,2 11 0-16,-5 13 0 16,6 14-2-16,-6 10 0 15,12 7-1-15,7 2-1 0,17 1 0 16,11-8-1-16,16-9 0 15,15-15 0-15,14-17-1 16,13-18 1-16,6-15-1 16,2-14 0-16,4-9 1 15,0-6-1-15,-9-2 0 16,-1 3 0-16,-10 6 0 15,-8 17 0-15,-7 15 0 16,-14 26-1-16,-11 28 1 16,-11 29-1-16,-5 30 1 15,-15 23 1-15,-7 28 0 16,-4 13 0-16,-10 9-1 15,-2-3 2-15,-1-9 0 16,1-18 0-16,-4-19 0 0,5-30-1 16,3-32 1-16,4-28-2 15,6-29 0-15,5-27 0 16,3-24-6-16,13-15-5 15,-13-36-8-15,24 9-5 16,-18-19-15-16,22 12-2 16,-4-3-2-16,14 16 3 15</inkml:trace>
  <inkml:trace contextRef="#ctx0" brushRef="#br1" timeOffset="40476.3152">3733 4616 64 0,'8'-32'33'0,"-1"14"0"16,-8 6-6-16,1 12-21 15,-1 23 1-15,-3 8-2 16,-6 5-2-16,2 9 1 15,-5-1-2-15,6-2-1 16,4-7-1-16,6-14-2 16,16-5-17-16,4-21-15 15,16-9 0-15,4-16-2 16,14-3 3-16</inkml:trace>
  <inkml:trace contextRef="#ctx0" brushRef="#br1" timeOffset="40657.3255">4206 4602 79 0,'-34'74'36'15,"1"17"-1"-15,-16-1 1 16,4 10-32-16,-3-5-2 16,8-4-1-16,6-3-4 15,-1-23-12-15,19 3-8 16,-1-25-4-16,21-7-5 15,1-21-3-15,14-9-1 16</inkml:trace>
  <inkml:trace contextRef="#ctx0" brushRef="#br1" timeOffset="41025.3466">4295 5121 94 0,'17'-2'37'16,"-10"-11"0"-16,10 5 0 15,0-6-34-15,3-2-2 16,4 5 0-16,1 1 1 16,-1 5-1-16,-2 8 1 15,-6 10-1-15,-5 10 0 16,-8 6 0-16,-13 12 1 0,-7 6-1 15,-8 5 0-15,-8 4 0 16,0-1 1-16,-1-9-1 16,3-4 0-16,12-9 1 15,9-12-1-15,10-21 0 16,28 0 0-16,11-19 0 15,17-8-3-15,19 0-9 16,-4-18-8-16,21 15-10 16,-12-10-9-16,14 11-2 15,-9-2-2-15,7 12 1 16</inkml:trace>
  <inkml:trace contextRef="#ctx0" brushRef="#br1" timeOffset="41393.3676">7018 4879 98 0,'48'-25'37'15,"28"-1"2"-15,5-15-6 16,11 3-33-16,9 1-3 15,-9-7-15-15,0 23-17 16,-26 4-2-16,-17 22-1 16,-27 4 0-16</inkml:trace>
  <inkml:trace contextRef="#ctx0" brushRef="#br1" timeOffset="41543.3762">7079 5205 90 0,'-13'11'40'16,"29"-8"0"-16,19-22-2 0,30-13-29 15,26 2-20-15,4-17-15 16,28 4-11-16,-5-10 0 16,12 11-4-16</inkml:trace>
  <inkml:trace contextRef="#ctx0" brushRef="#br1" timeOffset="42461.4287">10468 3687 77 0,'4'-23'38'0,"-4"23"-1"15,0 0 0-15,-5 46-25 16,-8 7-8-16,1 21-2 15,-1 19-1-15,-5 16-1 16,1 15 0-16,-3 6 0 16,5-2-1-16,5-11-2 15,11-6-4-15,7-31-16 16,25-5-14-16,2-32 1 15,25-19-2-15,4-25 0 16</inkml:trace>
  <inkml:trace contextRef="#ctx0" brushRef="#br1" timeOffset="42776.4467">11113 4304 85 0,'-4'-14'37'0,"-19"11"1"16,-2 29 0-16,-15 8-33 15,5 18-2-15,-4 6 0 16,7 5 1-16,2-3-2 15,13 0 1-15,12-12-1 16,17-14 0-16,16-14-1 16,16-17 1-16,12-17-1 15,9-17 0-15,2-7 0 16,-1-15-1-16,-5-6 0 15,-15-3-1-15,-16 0-1 16,-21 2-2-16,-13 8 1 0,-21 6-2 16,-5 17 0-1,-9 7-1-15,2 21-1 0,2 1-1 16,20 23-11-16,5-3-12 15,28 12-3-15,16-6-2 16,20 4 2-16</inkml:trace>
  <inkml:trace contextRef="#ctx0" brushRef="#br1" timeOffset="43312.4774">11991 4340 92 0,'-9'-10'38'15,"-21"-11"2"-15,-5 16-3 16,-18-9-31-16,4 16-3 15,-5 12 0-15,2 12 0 0,-1 10-1 16,7 10 0-16,13 3 0 16,13 1 0-16,12-6-1 15,20-6 0-15,12-12 0 16,14-15 0-16,11-15 0 15,5-14 0-15,2-8 0 16,2-10-1-16,-5-8 1 16,-7-3 0-16,-3 0-1 15,-8 3 0-15,-10 12 0 16,-9 11-1-16,-16 21 0 15,6 18 1-15,-17 31-1 16,-8 24 0-16,-5 31 2 16,-5 27-2-16,-5 22 2 15,-5 14-2-15,-3 3 4 0,0-3-2 16,-2-11 2-16,2-17-2 15,4-25 0-15,1-26 0 16,2-33 1-16,3-23 0 16,6-27-2-16,4-23 1 15,3-28-2-15,7-23 0 16,5-19-1-16,8-18 1 15,13-13 0-15,5 1-1 16,16 3-2-16,6 9-1 16,12 18-6-16,-4 5-3 15,17 36-9-15,-17-2-9 16,14 30-9-16,3-3-1 15,14 10 2-15</inkml:trace>
  <inkml:trace contextRef="#ctx0" brushRef="#br1" timeOffset="52606.0089">13536 3229 58 0,'0'0'33'16,"-10"-20"-1"-16,-4 13 0 16,-21-9-24-16,0 14-1 15,-18-12 1-15,-4 15 1 16,-19-8-3-16,0 6-1 15,-9-5 0-15,9 7 0 16,0-4-1-16,13 1 0 16,11 1-2-16,10 1 0 0,13 3-1 15,11 9 0-15,7 9 0 16,10 19-1-16,3 16 0 15,2 21 1-15,1 26-1 16,-3 20 0-16,-1 23 0 16,-6 17-1-16,-4 15 1 15,-6 3 0-15,-1-3 1 16,0-10-1-16,2-15 2 15,3-13-3-15,8-21 3 16,3-24-1-16,10-22 1 16,12-19-2-16,8-21 0 15,18-20 0-15,13-18 0 16,16-20 0-16,13-9-3 15,5-18-29-15,23 12-6 0,-16-8 0 16,10 17-3-16</inkml:trace>
  <inkml:trace contextRef="#ctx0" brushRef="#br1" timeOffset="53231.0447">14448 3316 86 0,'0'-13'36'0,"0"13"1"16,-18 5-1-16,-1 14-29 15,-10-2-1-15,-1 12-3 16,-1-3 2-16,8 6-2 16,4-5 0-16,15-1-2 15,12-8 2-15,15-5-2 16,16-5 0-16,11-6 0 15,3 0-1-15,5 5 0 16,-5 3 1-16,-8 9-1 16,-15 9-1-16,-14 10 0 15,-16 8-1-15,-15 1-1 16,-5 8-5-16,-20-16-28 0,12 2-1 15,-7-25 0-15,13-6-2 16</inkml:trace>
  <inkml:trace contextRef="#ctx0" brushRef="#br1" timeOffset="53410.0549">14491 3145 109 0,'-21'0'40'15,"10"23"0"-15,-2-11-1 16,17 11-35-16,14-14-3 15,20-11-1-15,21-11-3 16,14-15-4-16,29 2-28 16,-2-20-3-16,17 6 1 0,-5-12-3 15</inkml:trace>
  <inkml:trace contextRef="#ctx0" brushRef="#br1" timeOffset="53615.0667">15527 2980 106 0,'-43'60'39'15,"-18"4"0"-15,-6 25-3 16,-16 10-33-16,-11 26-2 16,-11 19 0-16,-9 13 0 15,-3 8-1-15,3-5-3 16,20-2-4-16,7-27-30 15,42-15-1-15,17-44-1 0,37-24-1 16</inkml:trace>
  <inkml:trace contextRef="#ctx0" brushRef="#br1" timeOffset="53944.0855">15351 3881 111 0,'-29'32'40'0,"-12"-5"0"15,2 18-2-15,-2 4-36 16,3 7-1-16,6 3 1 16,6 8-1-16,10 1 0 15,16-3 0-15,13-9-1 16,12-4 0-16,12-19 1 0,5-10-1 15,3-11 0-15,3-16 0 16,-5-13 0-16,-12-7 0 16,-14-5-1-16,-16-4 0 15,-18 4 0-15,-21 0 0 16,-12 8-1-16,-8 5 0 15,-1 9-4-15,-6-3-31 16,26 10-1-16,7-13 0 16,32 13-3-16</inkml:trace>
  <inkml:trace contextRef="#ctx0" brushRef="#br1" timeOffset="54401.1116">15551 2796 94 0,'-8'-41'36'0,"14"11"1"16,2 1 0-16,15 19-32 15,19 14-2-15,15 25 1 16,9 17-1-16,6 28 0 15,-5 22 1-15,0 25-2 16,-9 20 0-16,-15 22-2 16,-25 15 1-16,-20 10-2 15,-27 4 0-15,-19-2-1 16,-18-9-1-16,-10-19-4 15,2-8-28-15,-12-39-4 16,15-19 1-16,-7-34-2 16</inkml:trace>
  <inkml:trace contextRef="#ctx0" brushRef="#br1" timeOffset="54776.1331">14652 2569 64 0,'-15'-18'35'0,"-16"19"-1"16,-27 14 3-16,-9 32-22 15,-16 19-6-15,-4 41 0 16,-8 27-1-16,10 31-1 16,13 25-2-16,21 20-2 15,21 10-3-15,27-3-4 16,36 2-31-16,14-36-5 15,36-16 1-15,11-39-2 16</inkml:trace>
  <inkml:trace contextRef="#ctx0" brushRef="#br1" timeOffset="55302.1631">16557 2374 83 0,'0'0'37'16,"-22"14"-1"-16,3 20 1 15,-11 4-32-15,-3 16 0 16,-9 2-1-16,8 10 1 15,-2 0-2-15,12 0 0 16,9-8-1-16,9-10-3 0,19 0-13 16,4-26-23-16,20-1 0 15,-5-20 0-15,8-3-2 16</inkml:trace>
  <inkml:trace contextRef="#ctx0" brushRef="#br1" timeOffset="55455.1719">16297 2671 113 0,'-8'12'39'0,"8"-12"1"16,28 14 1-16,15-15-41 16,25-12-12-16,24 6-25 0,-2-14-3 15,19 4 0 1,-11-8-4-16</inkml:trace>
  <inkml:trace contextRef="#ctx0" brushRef="#br1" timeOffset="56085.2079">16938 2688 81 0,'-11'-16'37'0,"-1"-4"1"16,12 20-2-16,18-16-18 15,11 9-16-15,12-1 1 16,18 1-2-16,8-5 2 16,13 0-1-16,1-5 0 15,4 1 0-15,-10-3 0 16,-7 3-1-16,-10 1 0 15,-13 3 0-15,-15 9 0 16,-12 9 0-16,-15 13 0 16,-8 17 2-16,-12 17-2 15,-6 14 1-15,-6 31-1 16,-4 20 1-16,0 22 0 0,1 16 0 15,6 14-1-15,4 6-2 16,12 4 1-16,4-1-1 16,8-9 1-16,3-8-1 15,5-11-1-15,0-15 0 16,0-13 1-16,-1-14 0 15,-3-14 1-15,-5-12-1 16,-5-13 2-16,-7-14-1 16,-10-16 2-16,-10-7-1 15,-15-11 0-15,-12-12 0 16,-13-14 0-16,-8-12 0 15,-7-4-1-15,1-10 1 16,3 3-1-16,9-2 0 16,11 7-2-16,10-1-6 0,31 21-27 15,-2-4-5-15,23 6-1 16,0 0 0-16</inkml:trace>
  <inkml:trace contextRef="#ctx0" brushRef="#br2" timeOffset="63768.6474">1102 6724 80 0,'25'-38'37'0,"-7"-1"0"16,2 12 1-16,-12-4-22 16,-8 31-11-16,0 0 0 15,7 23-1-15,-20 18 0 16,-5 18-1-16,-12 20-2 15,-2 12 0-15,-3 9-1 16,-3 4-1-16,8 2-3 16,4-19-8-16,19 6-25 15,3-27-1-15,32-9 1 16,1-25-2-16</inkml:trace>
  <inkml:trace contextRef="#ctx0" brushRef="#br2" timeOffset="64062.6642">1627 7061 108 0,'-13'2'40'16,"-19"10"-1"-16,1 20-1 16,-6 4-34-16,-3 9-2 15,4 4 1-15,12 3 0 16,10 0-1-16,12-5-1 15,10-13 1-15,17-9-1 16,14-16 0-16,8-11 0 16,6-13 0-16,2-14 0 15,-5-12 0-15,-4-9-1 0,-12-9 0 16,-12-4-1-16,-11 1-1 15,-14-2-2-15,-5 11-4 16,-14 2-28-16,7 26-2 16,-9 4 0-16,24 21-2 15</inkml:trace>
  <inkml:trace contextRef="#ctx0" brushRef="#br2" timeOffset="64542.6917">2388 7081 86 0,'-19'-28'37'16,"-7"9"3"-16,-18 0-1 0,5 17-15 15,-16 2-17-15,10 15-2 16,-5 4 0-16,9 12-1 15,5 4-2-15,11 0 0 16,10 0 0-16,19-7 0 16,14-9-2-16,16-11 0 15,10-13 0-15,10-10 0 16,8-12 0-16,3-4 0 15,-4-7 0-15,-3-1 0 16,-7 3 0-16,-14 7 0 16,-8 9 0-16,-7 12 0 15,-12 26 0-15,-10 20 0 16,-10 27 0-16,-7 18 0 15,0 22 0-15,-5 15 0 0,-1 12 0 16,-5-2-3-16,-1-6 2 16,-1-10 0-16,5-17 1 15,-5-18-1-15,-4-22 0 16,-2-20 0-16,-4-19 1 15,1-20-1-15,1-17-1 16,3-19-1-16,5-13-7 16,-8-28-26-16,21-4-3 15,-2-20 0-15,23 7-1 16</inkml:trace>
  <inkml:trace contextRef="#ctx0" brushRef="#br2" timeOffset="65038.72">3714 6339 59 0,'12'-22'37'16,"0"10"-2"-16,-12 12 1 15,0 0-14-15,0 0-6 16,-9 18-12-16,-2-2-1 16,2 7 0-16,3 1-3 15,3 2-2-15,7 1-4 0,-4-13-25 16,23 2-6-16,5-16 2 15,15-4-2-15</inkml:trace>
  <inkml:trace contextRef="#ctx0" brushRef="#br2" timeOffset="65227.7309">4245 6241 96 0,'-38'56'38'0,"-8"23"1"15,-16 8-2-15,0 18-32 16,0-1-4-16,4 3 2 15,6-6-4-15,12-13-2 16,24-9-32-16,6-20-3 16,24-17 1-16,8-20-2 0</inkml:trace>
  <inkml:trace contextRef="#ctx0" brushRef="#br2" timeOffset="65541.7488">4237 6865 119 0,'-15'5'40'16,"13"6"0"-16,2-11-1 16,7-12-37-16,15 3-2 15,9 0 1-15,3 2 0 16,1 6 0-16,-4 8 0 15,-6 9-1-15,-11 12 1 0,-11 8-1 16,-14 11 1-16,-11 2 0 16,-6 1-1-16,-1-4 1 15,2-8 0-15,8-7-1 16,10-17 1-16,9-14-1 15,39-14-2-15,8-18-12 16,29 5-23-16,-2-14-3 16,18 10 0-16,-1-5-3 15</inkml:trace>
  <inkml:trace contextRef="#ctx0" brushRef="#br2" timeOffset="65972.7735">7568 6480 95 0,'-14'0'37'15,"-1"-5"2"-15,15 5-2 16,0 0-24-16,29-15-11 16,19 3-3-16,11-4-4 15,18 8-29-15,-3-6-4 16,3 7 1-16,-9-2-2 15</inkml:trace>
  <inkml:trace contextRef="#ctx0" brushRef="#br2" timeOffset="66114.7816">7621 6804 100 0,'-30'20'39'16,"27"-5"0"-16,27-23-2 16,32-4-33-16,30-20-40 15,15-13-2-15,20 0-1 16,6-6 0-16</inkml:trace>
  <inkml:trace contextRef="#ctx0" brushRef="#br2" timeOffset="66533.8056">10445 5740 66 0,'21'-40'35'0,"-3"17"0"15,-15 0-1-15,-3 23-7 16,-14 7-17-16,-7 20-6 15,-11 17 2-15,-7 21-3 0,-8 20 2 16,0 11-1-16,-1 10 0 16,6 2-2-16,10 2 0 15,12-7 0-15,15-15-4 16,12-17-3-16,25-12-32 15,2-26 0-15,14-9-2 16,-2-20-1-16</inkml:trace>
  <inkml:trace contextRef="#ctx0" brushRef="#br2" timeOffset="66722.8164">9962 6255 109 0,'-38'1'41'16,"30"13"1"-16,20-12-2 0,36 6-30 15,23-16-9-15,19-5-2 16,28 4-7-16,-3-11-29 16,10 12-3-16,-15 0 0 15,0 11-2-15</inkml:trace>
  <inkml:trace contextRef="#ctx0" brushRef="#br2" timeOffset="66887.8258">11101 6597 133 0,'0'0'41'0,"-11"-14"-6"16,7-3-34-16,-3-7-41 15,4-11-3-15,10 8 1 16</inkml:trace>
  <inkml:trace contextRef="#ctx0" brushRef="#br2" timeOffset="67518.8619">12761 5170 76 0,'10'-7'27'0,"-18"-11"-1"16,8 18-1-16,-21 10-6 16,6 24-5-16,-23 13-4 15,-3 30-3-15,-18 19 0 16,-10 31-1-16,-9 16 0 15,7 13-1-15,8 7 0 0,18-8 1 16,24-8-3-16,22-17-1 16,38-11-26-16,16-40-13 15,39-15-4-15,6-26 1 16,18-14-4-16</inkml:trace>
  <inkml:trace contextRef="#ctx0" brushRef="#br2" timeOffset="68509.9186">13011 6384 73 0,'-19'26'39'16,"8"-15"-2"-16,11-11 2 15,24-5-10-15,17-23-25 16,27-22 0-16,20-16-2 16,20-21 1-16,15-8 0 15,1-11-2-15,-3-2-1 16,-4 4 1-16,-21 8-2 15,-16 13 1-15,-24 17-1 0,-31 20 0 16,-21 19-1-16,-26 26 2 16,-21 24 1-16,-15 22 0 15,-13 20 1-15,-10 17 0 16,4 13 1-16,6 9-1 15,12-1 1-15,18-5-1 16,22-12 1-16,36-14-3 16,25-20 1-16,30-19-1 15,19-18 1-15,16-17-1 16,11-13 0-16,0-9 0 15,-5-9 0-15,-13-6 0 16,-18-1 0-16,-21-3 0 16,-26 0 0-16,-23 7 0 0,-21 6 0 15,-25 9 0 1,-16 9 0-16,-11 17 0 0,-12 12 0 15,-1 15 0-15,0 11 1 16,12 11-1-16,9 3 0 16,17-2 0-16,22-1 1 15,18-7-1-15,18-13 2 16,18-13-2-16,16-11 0 15,8-14 0-15,6-9 0 16,0-10 0-16,-8-9 0 16,-8-10 0-16,-12-3 0 15,-16-7 0-15,-12-1-2 16,-18 5 1-16,-10 2-1 15,-10 9-1-15,-6 6-2 0,5 18-11 16,-13-2-22-16,21 17-2 16,-1-5 0-16,18 3-1 15</inkml:trace>
  <inkml:trace contextRef="#ctx0" brushRef="#br2" timeOffset="69111.953">14920 5968 89 0,'-7'-22'40'0,"7"22"-1"16,-31-7 2-16,9 37-20 16,-18-1-16-16,-3 11-1 15,-8 9-1-15,4 7 0 16,1-2-1-16,11-2 0 15,12-9 0-15,12-10-1 16,21-15 0-16,15-14 1 16,18-18-2-16,13-12 0 15,8-11 0-15,2-11 0 16,0-6 0-16,-3-1 0 15,-6 5 0-15,-14 6 0 16,-11 12 0-16,-17 17 0 16,-15 15-2-16,-15 36 2 0,-8 19-1 15,-15 24 0-15,-7 23 0 16,-8 22 2-16,0 12-2 15,-3 9 1-15,0-1-2 16,1-7 2-16,3-11-2 16,3-16 3-16,4-23-3 15,9-23 0-15,6-25 1 16,8-26 1-16,8-20 0 15,10-24 0-15,7-20 1 16,5-20 1-16,9-16-1 16,1-15 2-16,10-3-2 15,1 0 0-15,8 5-1 16,0 4-6-16,12 23-12 0,-12 2-22 15,10 23 0-15,-4 4-2 16,12 18-1-16</inkml:trace>
  <inkml:trace contextRef="#ctx0" brushRef="#br2" timeOffset="69681.9856">16092 5477 89 0,'4'-11'36'15,"-4"11"1"-15,0 0-5 0,-20 6-24 16,-5 3-1-16,4 15-1 16,-8 0-1-16,6 6 1 15,1 0-3-15,10 0 1 16,12-2-2-16,14-5 2 15,15-5-4-15,14-3 2 16,9-2-2-16,2 1-2 16,-2 2 4-16,-8 5-4 15,-7 4 3-15,-17 9-3 16,-16 1 2-16,-17 4-1 15,-9-1 0-15,-8-10-3 16,1 7-6-16,-9-27-26 16,18 0-3-16,0-22 1 15,18-6-2-15</inkml:trace>
  <inkml:trace contextRef="#ctx0" brushRef="#br2" timeOffset="69846.9951">16228 5399 94 0,'0'0'41'0,"-22"12"-1"15,26 1 0-15,-4-13-27 16,33-4-14-16,18 3-5 16,2-17-30-16,34 9-2 15,-5-14 0-15,16 3-3 16</inkml:trace>
  <inkml:trace contextRef="#ctx0" brushRef="#br2" timeOffset="70064.0075">17047 5322 93 0,'-43'64'38'16,"-21"2"1"-16,0 21-1 15,-21 3-30-15,0 14-3 16,-3 5-3-16,2-1-1 15,7 1-5-15,1-19-30 16,34-3-5-16,15-23 1 16,29-16-1-16</inkml:trace>
  <inkml:trace contextRef="#ctx0" brushRef="#br2" timeOffset="70358.0243">16875 6063 100 0,'-31'19'41'0,"-18"-2"1"15,7 15-2-15,-7-3-23 16,10 3-14-16,12 1-1 16,14 0 1-16,10-1-2 15,14-2 1-15,10-3-1 16,10-5 0-16,3-7-1 15,0-5 0-15,-2-4 0 16,-9-8 0-16,-4-9-1 16,-11-3-1-16,-7-6-1 15,-10-9 0-15,-4-1-3 16,-6-8-4-16,10 15-15 0,-12-10-15 15,9 14 1-15,-2-5 0 16,12 11 0-16</inkml:trace>
  <inkml:trace contextRef="#ctx0" brushRef="#br2" timeOffset="70966.0591">17084 5142 85 0,'-6'-16'35'0,"11"4"1"15,-6-12 0-15,9 12-30 16,0 0-1-16,8 11 1 15,1 4-1-15,12 18 1 16,0 5-2-16,11 17 0 16,4 9-2-16,8 10 1 15,2 9-2-15,-2 9 0 16,-9 8 1-16,-1 3 0 15,-15 7-1-15,-16 3 0 16,-20 2-1-16,-21 3 1 16,-18-2-1-16,-14-4 1 0,-9-6-5 15,-8-18-2-15,14-5-31 16,-9-26 0-16,26-15-3 15,8-24-1-15</inkml:trace>
  <inkml:trace contextRef="#ctx0" brushRef="#br3" timeOffset="82189.701">1599 8140 56 0,'18'-29'34'0,"1"10"-1"16,-6-4 0-16,2 10-21 15,-11-4-1-15,-4 17-3 16,0 0-1-16,-11 32-2 16,-14 9-1-16,-5 29-1 15,-10 11-1-15,-1 22 1 0,-1 14 0 16,4 12 0-16,3 7 0 15,14 0-1-15,13-8 0 16,9-11-1-16,15-14-1 16,11-18-3-16,9-12-5 15,-5-29-26-15,14-14-2 16,-6-29-1-16,-1-11 0 15</inkml:trace>
  <inkml:trace contextRef="#ctx0" brushRef="#br3" timeOffset="82369.7113">1311 8853 104 0,'-29'-12'39'0,"8"-5"1"16,21 17-2-16,19-21-34 0,20 7 0 15,20-5-4-15,23-4-3 16,24 4-30-16,-3-7-5 15,10 5-1-15,4 0-2 16</inkml:trace>
  <inkml:trace contextRef="#ctx0" brushRef="#br3" timeOffset="82925.7431">3634 8047 93 0,'0'-14'37'0,"0"14"-1"15,0 0 0-15,4 30-32 16,-13 19-3-16,-1 19 1 16,-9 15-1-16,-4 17 2 15,-3 6-2-15,1 2 0 16,5-2-1-16,9-15-3 15,22-9-23-15,1-29-10 0,19-15 1 16,11-27-3-16,19-15 0 16</inkml:trace>
  <inkml:trace contextRef="#ctx0" brushRef="#br3" timeOffset="83225.7603">4229 8432 100 0,'-20'19'38'0,"-18"9"1"16,1 26-1-16,-15 5-33 15,7 6-1-15,5-1 0 16,13-1 0-16,11-13 1 16,21-6-2-16,14-20 0 15,14-16-2-15,16-18 0 0,6-15 0 16,8-15-2-16,-3-11 0 15,-3-8-2-15,-9-8 0 16,-6 2-2-16,-14 1 0 16,-7 12-1-16,-14 13 0 15,-6 19 0-15,-11 10-1 16,0 27-8-16,-9-2-19 15,10 17-1-15,-1-2-1 16,16 4 2-16</inkml:trace>
  <inkml:trace contextRef="#ctx0" brushRef="#br3" timeOffset="83697.7873">4828 8476 80 0,'6'-19'38'0,"-17"-4"-1"15,0 12 2-15,-19 1-22 16,-6 15-13-16,-6 9 0 15,1 11 0-15,-3 10-1 16,3 5 2-16,8 4-1 16,12 2-1-16,9-12 1 15,16-10-1-15,21-12-2 16,14-12 0-16,13-13 0 15,8-12-2-15,5-10 0 16,-3-8 0-16,-1-2-1 16,-9 0 0-16,-10 8 1 15,-13 5-1-15,-11 17 0 16,-18 15 1-16,5 28-1 15,-15 18 1-15,-11 29 1 0,-8 30 0 16,-6 25 0-16,-7 17 1 16,-4 9 1-16,-2 1 0 15,1-7 0-15,2-14-1 16,7-21 0-16,2-28 1 15,6-35 0-15,4-29-1 16,9-30 0-16,3-24-1 16,7-25-1-16,7-20 0 15,7-21-2-15,10-17-1 16,14 0-2-16,8-11-10 15,20 25-18-15,-8 1-6 16,9 18 0-16,-6 13-1 16</inkml:trace>
  <inkml:trace contextRef="#ctx0" brushRef="#br3" timeOffset="84507.8336">6174 7318 91 0,'-21'14'35'16,"-21"10"0"-16,1 27-2 16,-22 12-27-16,1 24-1 15,-10 15-1-15,1 19 0 16,2 17-2-16,15 9 0 15,13 2-1-15,19-6-2 16,27-7-6-16,14-29-22 16,38-9-7-16,13-32-2 15,28-26 0-15</inkml:trace>
  <inkml:trace contextRef="#ctx0" brushRef="#br3" timeOffset="84870.8544">6567 7539 96 0,'-11'10'37'0,"-12"-5"1"15,5 14-1-15,-11 0-34 16,7 6-1-16,7-1-1 16,2 1 1-16,10 0 0 15,9 0 0-15,17-3 0 0,9-5-1 16,9-4 1-16,9 2-1 15,0-2-1-15,-1 4 1 16,-6 1-1-16,-15 9 0 16,-10 3 0-16,-15 4 0 15,-13 1-1-15,-11-3-1 16,-7 0-1-16,-4-11-6 15,12 0-22-15,-11-21-7 16,13-6-1-16,5-18-1 16</inkml:trace>
  <inkml:trace contextRef="#ctx0" brushRef="#br3" timeOffset="85044.8643">6637 7480 105 0,'0'0'39'0,"0"0"1"16,0 0-1-16,18-12-37 15,13-1-3-15,19 5-9 16,-2-15-20-16,22 9-8 16,-5-5 0-16,7 6-3 15</inkml:trace>
  <inkml:trace contextRef="#ctx0" brushRef="#br3" timeOffset="85275.8775">7634 7199 88 0,'-60'50'36'16,"-12"11"-1"-16,-7 25 1 15,-16 17-31-15,0 17 0 16,-5 9-1-16,11 15 0 15,9 1-4-15,19-8-6 16,32-7-28-16,10-28-4 16,38-20 0-16,15-25-2 15</inkml:trace>
  <inkml:trace contextRef="#ctx0" brushRef="#br3" timeOffset="85794.9072">7624 7841 107 0,'-12'14'37'16,"-12"-8"-5"-16,8 23-1 15,-17-4-23-15,-4 20-2 16,-8 5-1-16,-1 12-2 15,4 5 0-15,7 6-1 16,3 0 0-16,16-7-1 16,11-9 0-16,17-9 0 15,15-16 0-15,12-14 0 16,13-20-1-16,4-14-1 15,4-14-1-15,-2-12 0 16,-9-6 0-16,-11-7-2 16,-15 1 0-16,-16 1-2 15,-14 9 0-15,-16 4 0 16,-2 18-6-16,-13-1-21 0,10 15-4 15,-5-4 1-15,19 9-1 16</inkml:trace>
  <inkml:trace contextRef="#ctx0" brushRef="#br3" timeOffset="86115.9256">8012 7084 94 0,'0'-24'40'0,"11"14"1"15,0 6-2-15,15 26-26 16,1 1-9-16,7 16-2 15,-1 15 1-15,4 26-1 16,-12 10 0-16,1 15-2 16,-12 12 0-16,-9 5 1 15,-14 5-2-15,-13 2 0 16,-16 1-3-16,-15-19-4 15,1-1-30-15,-25-20-3 16,3-8 2-16,-8-25-2 16</inkml:trace>
  <inkml:trace contextRef="#ctx0" brushRef="#br3" timeOffset="86659.9567">5233 8766 93 0,'11'-15'37'0,"-1"12"-1"15,-10 3 0-15,-11 6-32 0,-2 9-1 16,-1 15 0-16,-9 8-1 16,1 4-1-16,-1 1-1 15,4 1-1-15,8-3-1 16,5-12-2-16,22-2-30 15,-1-20-3-15,20-10 1 16,2-18-2-16</inkml:trace>
  <inkml:trace contextRef="#ctx0" brushRef="#br3" timeOffset="86929.9722">5503 8854 74 0,'-19'31'38'0,"-7"-3"0"15,8 5 0-15,-1-9-18 16,17 1-14-16,6-8-1 0,19-1 0 15,5-13 0-15,13-4-2 16,3-9 0-16,6-4-1 16,-5-8 0-16,-7-4-1 15,-7-1-1-15,-14-3 0 16,-14 1-1-16,-11 3-1 15,-12 4 0-15,-12 2-2 16,-4 9-4-16,-13-7-10 16,11 18-21-16,-3-2 1 15,15 6-1-15,4-8-1 16</inkml:trace>
  <inkml:trace contextRef="#ctx0" brushRef="#br3" timeOffset="87493.0044">2899 7409 69 0,'0'0'36'16,"4"22"-2"-16,-12 0 2 15,-4 14-13-15,-10 0-22 16,2 1-3-16,6 11-12 15,-4-14-19-15,11-1 1 16,0-17-3-16,7-16 1 16</inkml:trace>
  <inkml:trace contextRef="#ctx0" brushRef="#br3" timeOffset="87739.0184">3146 7388 104 0,'-22'14'37'0,"3"15"1"16,-10 2-1-16,11 2-33 15,-2 7-1-15,11 0 1 16,9-1-1-16,15-4 0 16,8-11 0-16,14-6 0 15,6-12 0-15,5-9-1 16,-4-12-1-16,-4-8 0 15,-5-8-3-15,-13-9-4 16,0 6-30-16,-33-9-3 16,-1 7-1-16,-20-2-1 15</inkml:trace>
  <inkml:trace contextRef="#ctx0" brushRef="#br3" timeOffset="88932.0867">9230 8081 82 0,'-11'-1'40'16,"29"-5"-1"-16,11-9 0 15,26 11-26-15,9-14-12 16,21 0-2-16,14 5-3 16,-8-2-31-16,4 15-3 0,-18 3 0 15,-14 13-1-15</inkml:trace>
  <inkml:trace contextRef="#ctx0" brushRef="#br3" timeOffset="89096.096">9440 8424 85 0,'0'0'40'16,"20"-13"-1"-16,28 0 1 16,17-18-27-16,23-11-31 15,30 8-20-15,2-6 0 16,16 5-3-16,-2-1 1 0</inkml:trace>
  <inkml:trace contextRef="#ctx0" brushRef="#br3" timeOffset="89554.1222">12575 7244 94 0,'0'-26'40'0,"3"15"-1"16,-3 11 0-16,0 0-32 16,-18 24-4-16,14 21-2 15,-8 16 0-15,-3 20-1 16,-8 17 0-16,-5 11 1 15,-3 7-2-15,-1-2 0 16,6 2-2-16,3-20-3 0,20 0-8 16,3-34-24-16,29-13 0 15,12-32-1-15,23-12-1 16</inkml:trace>
  <inkml:trace contextRef="#ctx0" brushRef="#br3" timeOffset="89817.1373">13183 7760 94 0,'9'-25'39'0,"-24"11"0"15,-4 25-2-15,-17 10-31 16,-1 20-1-16,-6 10-1 16,11 9-1-16,5 3 0 15,14 2-2-15,18-10 1 16,19-5-1-16,18-19 0 0,15-14-1 15,12-17 0-15,4-14 1 16,-3-17-1-16,-4-9 0 16,-15-12-2-16,-13-6 0 15,-16 1-4-15,-22-10-9 16,1 21-18-16,-25-6-6 15,-2 22 0-15,-8 4-2 16</inkml:trace>
  <inkml:trace contextRef="#ctx0" brushRef="#br3" timeOffset="90366.1687">14093 7795 76 0,'2'-17'39'0,"-24"-7"-1"15,-4 10 2-15,-24-10-21 16,1 23-15-16,-17 4 0 16,1 17 0-16,-3 8 0 15,6 15 0-15,6 2-1 16,17 1-1-16,21-2 0 15,23-9-1-15,22-13 1 16,18-12-1-16,20-12 0 16,10-15-1-16,4-9 1 15,0-6 0-15,-4-8-1 16,-12 0 0-16,-14 4 0 0,-11 5-1 15,-17 9 1 1,-10 11-1-16,-11 11 1 0,-12 32 0 16,-8 14-1-16,-11 25 0 15,-3 25 0-15,-1 23 1 16,-3 20 1-16,-2 9-2 15,0 3 2-15,2 2-2 16,1-12 2-16,2-11-1 16,-2-26 1-16,0-22-1 15,-1-31 0-15,0-23 0 16,-1-26 0-16,3-22-1 15,6-24 1-15,2-23-1 16,11-20-2-16,8-18-1 16,13-9 0-16,20-10-1 15,15 10-2-15,4-3-5 16,28 25-8-16,-15 1-18 0,23 19-1 15,-7 12 0-15,9 17 1 16</inkml:trace>
  <inkml:trace contextRef="#ctx0" brushRef="#br3" timeOffset="90906.1996">14775 8097 75 0,'0'0'35'15,"0"0"-1"-15,-11 3 0 16,-3 13-30-16,-11 5-1 16,7 4 0-16,-4 2-2 15,4 0 0-15,9 7-12 16,2-19-22-16,21-4-1 15,6-15-2-15,15-9 0 16</inkml:trace>
  <inkml:trace contextRef="#ctx0" brushRef="#br3" timeOffset="91177.2151">15076 8028 77 0,'-31'20'39'0,"3"11"-1"15,3-9 1-15,18 11-23 16,6-14-12-16,17-3 0 15,16-8-1-15,12-3 0 16,10-8-1-16,0-5 0 16,1-4-1-16,-6-2 1 15,-14-2-1-15,-11-4-1 16,-17 3 0-16,-15-2-2 15,-8 4-2-15,-14-12-7 16,10 15-10-16,-13-17-18 0,18 1-1 16,4-6 0-16,20-2 0 15</inkml:trace>
  <inkml:trace contextRef="#ctx0" brushRef="#br3" timeOffset="91718.246">16930 6626 96 0,'-60'36'36'16,"-6"28"2"-16,-19 18-3 16,0 29-30-16,2 13 0 15,15 22 0-15,9 1-1 16,18 0-1-16,27-7-2 15,22-16-7-15,43-4-13 16,6-35-10-16,31-13-11 16,6-27 1-16,15-17-1 15</inkml:trace>
  <inkml:trace contextRef="#ctx0" brushRef="#br3" timeOffset="92038.2643">17611 6760 103 0,'1'24'35'16,"-15"4"2"-16,-2 15-9 16,-12-1-24-16,5 5-1 15,4-1-1-15,9-2 0 0,11-9-4 16,12-18-7-16,25-2-7 15,3-28-8-15,25 2-4 16,-7-23-3-16,20 1-3 16,-12-14 1-16</inkml:trace>
  <inkml:trace contextRef="#ctx0" brushRef="#br3" timeOffset="92176.2722">18018 6903 87 0,'-62'79'38'15,"1"18"-1"-15,-15 3 1 16,9 12-17-16,1-6-23 15,5-13-16-15,20 0-18 16,7-20-1-16,20-9-1 0,11-21-2 16</inkml:trace>
  <inkml:trace contextRef="#ctx0" brushRef="#br3" timeOffset="92552.2937">17963 7438 113 0,'0'0'40'16,"-12"3"0"-16,25-2-1 16,-1-6-36-16,12-2-1 15,5 4 0-15,5 3 0 0,-8 4 0 16,-2 5 0-16,-9 5-1 15,-7 4 0-15,-12 7 0 16,-6 0-1-16,-11 4 0 16,-5 2 0-16,-4 1 0 15,-2-1 1-15,-2 2-1 16,3-5 0-16,6 0 0 15,11-5 1-15,10-4 0 16,15-5-1-16,15-8 0 16,17-4-2-16,18-5-3 15,4-14-6-15,21 9-6 16,-7-28-9-16,16 13-7 15,-14-24-3-15,7 2-3 16,-16-16 1-16</inkml:trace>
  <inkml:trace contextRef="#ctx0" brushRef="#br3" timeOffset="92873.3121">18641 6424 110 0,'18'27'42'15,"2"2"-2"-15,19 17 2 16,1 2-40-16,12 19 2 16,-2 13-2-16,-1 9 1 15,-10 13-1-15,-13 10-2 16,-15 7 0-16,-15 6 0 0,-21 4 0 15,-19-7 0-15,-16-3 0 16,-13-8-1-16,-10-12 0 16,3-18-6-16,16-7-6 15,0-36-8-15,33-1-6 16,2-34-5-16,40-4-2 15,7-27-2-15,34 2 1 16,0-11 4-16</inkml:trace>
  <inkml:trace contextRef="#ctx0" brushRef="#br3" timeOffset="92965.3174">18831 7862 83 0,'-32'-7'9'0,"7"-2"-6"16,4-6-6-16,10-5-38 15</inkml:trace>
  <inkml:trace contextRef="#ctx0" brushRef="#br4" timeOffset="98154.6142">830 9710 12 0,'0'0'28'16,"0"0"1"-16,16 8 1 15,4-12-15-15,18 12 1 0,-4-12 1 16,20 7-6-16,-5-9-5 15,15 6 1-15,4-5-4 16,13 1 0-16,5-2 0 16,17 4-1-16,6-3 0 15,11 5-1-15,11-3 1 16,14 2-1-16,16-5 1 15,13 1 0-15,9-7 1 16,18-4-1-16,13-6 0 16,17-5 0-16,16-5-1 15,8-4 0-15,12-4-1 16,12-2-1-16,7 1 0 15,4 0 0-15,5 4 1 16,-5 4-2-16,1 3 2 16,-5 3 0-16,-5 4 0 0,-3 4 0 15,-8-1 0-15,1-2 0 16,-4 0 1-16,0 0 0 15,-3-6 0-15,-4 0-1 16,-6 0 1-16,-4-2-1 16,-10 7 0-16,-23-2-3 15,-13 15-9-15,-35-8-19 16,-18 15-5-16,-32 0 1 15,-35 10-3-15</inkml:trace>
  <inkml:trace contextRef="#ctx0" brushRef="#br4" timeOffset="98687.6447">3050 9925 87 0,'10'-33'35'0,"2"19"0"15,-12 14 1-15,1 13-29 16,-7 21-2-16,3 25-1 15,-10 15-2-15,-1 20 0 0,-6 11-2 16,3 8 0-16,0 1-3 16,-3-6-3-16,15-5-31 15,1-16 0-15,11-11-1 16,9-25-2-16</inkml:trace>
  <inkml:trace contextRef="#ctx0" brushRef="#br4" timeOffset="99001.6626">3685 10378 93 0,'-12'-11'38'16,"-3"25"-1"-16,-15 8 2 15,2 17-34-15,-7 9-1 0,3 10-1 16,6-1 0-16,9 0 0 15,11-10 0-15,17-13-1 16,13-17 0-16,15-17 0 16,11-17-1-16,6-13 0 15,4-13 0-15,-6-10-1 16,-5-6 0-16,-13-4-2 15,-13 5-1-15,-16 2-1 16,-8 14-1-16,-16 8-2 16,-3 20-3-16,-11-1-8 15,12 25-19-15,-8 2 0 16,18 13 0-16,3-4 1 15</inkml:trace>
  <inkml:trace contextRef="#ctx0" brushRef="#br4" timeOffset="99485.6903">4385 10325 97 0,'-16'1'38'16,"-9"10"0"-16,-18-4-2 15,1 16-28-15,-8-1-3 16,4 8 0-16,5 0-1 15,11 1 0-15,8-2-2 16,18-5 0-16,16-9 0 16,16-8-1-16,8-14 0 15,14-8 0-15,4-8 0 16,1-10-1-16,-4-2 0 15,-5-7 0-15,-11 4 0 0,-4 1 0 16,-12 13 0-16,-10 8-1 16,-9 16 0-16,-7 25 1 15,-8 21-1-15,-6 25 1 16,-2 22-1-16,-5 19-1 15,-1 19 0-15,-3 7 0 16,2-1 1-16,2-7 0 16,2-13 0-16,1-18 0 15,-3-18 2-15,0-23 0 16,-5-22 0-16,-2-23-1 15,0-21 0-15,3-22 0 16,2-21 0-16,9-20-3 16,14-17 1-16,14-14-2 15,22-3-2-15,5-10-13 0,23 16-18 16,0 1-1-16,14 20-1 15,-5 8 0-15</inkml:trace>
  <inkml:trace contextRef="#ctx0" brushRef="#br4" timeOffset="99988.7191">5872 9388 77 0,'0'0'36'0,"-19"-15"0"15,3 34 2-15,-14 9-29 16,-2 35-2-16,-16 22-1 16,-2 30-1-16,-8 21-1 15,6 23 0-15,1 11-1 16,13 6-1-16,13-6-2 15,18-18-2-15,31-16-7 16,8-36-27-16,35-21-3 16,9-36-2-16,20-21-2 15</inkml:trace>
  <inkml:trace contextRef="#ctx0" brushRef="#br4" timeOffset="100400.7426">6337 9486 56 0,'7'-16'36'15,"-10"3"1"-15,3 13-1 16,-22 2-8-16,3 22-20 16,-13 3-1-16,3 11 0 15,-9-2-1-15,9 5-1 16,1-1-3-16,14-6 1 15,14-7-1-15,17-9-1 0,15-8 0 16,16-6 0-16,10-4-1 16,6 0 1-16,0 0-1 15,-5 8 1-15,-10 6-1 16,-14 10 1-16,-20 12-1 15,-15 6 0-15,-15 5-1 16,-9 1 0-16,-9-1-3 16,-4-17-10-16,12 1-23 15,-6-24-2-15,18-8 0 16,4-24-2-16</inkml:trace>
  <inkml:trace contextRef="#ctx0" brushRef="#br4" timeOffset="100573.7525">6369 9533 114 0,'0'0'40'0,"13"-7"0"16,12-17-3-16,18-3-38 15,24 1-9-15,4-16-27 16,22 12-2-16,-5-5-1 15,4 8-1-15</inkml:trace>
  <inkml:trace contextRef="#ctx0" brushRef="#br4" timeOffset="100783.7645">7313 9214 90 0,'-32'17'36'15,"-3"24"1"-15,-22 14 1 16,-3 21-32-16,-22 23-4 15,-2 22 1-15,-8 7-3 16,3 3 1-16,20 8-14 16,7-25-22-16,27-9-3 15,24-31 1-15,34-24-3 16</inkml:trace>
  <inkml:trace contextRef="#ctx0" brushRef="#br4" timeOffset="101088.782">7268 9998 109 0,'-57'21'40'0,"-6"18"2"16,-11 0-2-16,12 13-36 16,4 3-1-16,16 2 1 15,13-2-3-15,16-4 2 16,22-10-2-16,18-7 0 15,15-13-1-15,6-11 0 16,7-12 0-16,-6-9-1 16,-3-12 1-16,-13-7-1 15,-8-6 0-15,-15-9-3 16,-12-1 1-16,-15 0-2 15,-4 5-3-15,-14-8-13 16,14 22-16-16,-7-7-3 16,17 10 0-16,4 0 0 0</inkml:trace>
  <inkml:trace contextRef="#ctx0" brushRef="#br4" timeOffset="101376.7985">7525 9239 104 0,'10'15'40'0,"4"0"0"15,24 21-4-15,5-1-31 16,9 16-1-16,6 7 1 15,0 15-2-15,-7 10 0 0,-7 8 0 16,-15 10-2-16,-20 5 1 16,-20 6-2-16,-24 0 1 15,-17 0-3-15,-14-8 2 16,-8-8-3-16,-3-18-5 15,16-2-23-15,-3-29-10 16,22-11 0-16,10-26-2 16</inkml:trace>
  <inkml:trace contextRef="#ctx0" brushRef="#br4" timeOffset="101956.8316">9836 9701 112 0,'0'0'40'0,"0"0"2"15,33-6-3-15,15-7-38 16,9-3-3-16,19 4-7 16,-9-3-28-16,11 9-3 15,-14 1 0-15,-8 8-1 16</inkml:trace>
  <inkml:trace contextRef="#ctx0" brushRef="#br4" timeOffset="102106.8402">9860 9933 111 0,'-17'21'39'0,"17"-21"1"16,36 5-4-16,39-9-67 16,9-15-8-16,28 2 0 0,7-7-2 15</inkml:trace>
  <inkml:trace contextRef="#ctx0" brushRef="#br4" timeOffset="103696.9312">12582 8607 1 0,'0'0'16'0,"-22"5"0"15,22-5-8-15,-14 2 3 16,14-2 4-16,0 0 4 15,0 0-1-15,0 0 0 16,4-17-1-16,11 18-5 16,-15-1-4-16,23-5-1 15,-9 4-1-15,9 10-2 16,4-2 0-16,8 5 0 15,6-4-1-15,21 1 0 16,12-5 0-16,21-4-1 16,17-9-1-16,26-6 1 15,20-4-1-15,15-4 0 16,17-4 0-16,12 3 0 0,10 4 0 15,8 5-1-15,10 5 2 16,2 4-1-16,8 7 1 16,12 3 0-16,8 2 1 15,17-2 0-15,18-3-1 16,19-4 1-16,59-5 0 15,-27-2-1-15,54-7-1 16,-29 0 0-16,1 1 0 16,-4 1-2-16,-3 3 0 15,-18 4-3-15,-59 15-14 16,13-10-20-16,-69 10-1 15,6-6 0-15,-28 5-2 0</inkml:trace>
  <inkml:trace contextRef="#ctx0" brushRef="#br4" timeOffset="104463.975">14564 8763 82 0,'23'-28'36'0,"-7"3"-2"16,-1 19-7-16,-15 6-19 15,2 26-2-15,-15 18-1 16,-3 25-1-16,-12 19 1 15,-11 23-3-15,-6 8 2 16,-4 12-2-16,1-2-3 16,4-5-1-16,19-2-24 15,4-30-11-15,26-15 0 16,12-29-1-16,26-23 0 15</inkml:trace>
  <inkml:trace contextRef="#ctx0" brushRef="#br4" timeOffset="104778.9931">15062 9247 104 0,'-30'10'38'16,"-14"8"2"-16,5 28-7 15,-3-6-28-15,10 12 0 16,7-1-1-16,17 1 0 15,11-7-1-15,21-8 0 16,14-14-1-16,14-14 0 16,11-10-1-16,2-11-1 15,-4-13 1-15,-2-9-2 16,-11-8 0-16,-12-3-2 15,-18-2-1-15,-17-4-3 16,-10 12 0-16,-14-4-2 16,3 22-1-16,-15-8-10 0,18 27-18 15,-4 0 1-15,18 16 0 16,6-2 2-16</inkml:trace>
  <inkml:trace contextRef="#ctx0" brushRef="#br4" timeOffset="105276.0215">15681 9357 98 0,'-5'-19'37'16,"-4"3"2"-16,-21-7-2 16,-2 14-31-16,-11 1-1 15,-2 15 0-15,-4 8-1 16,6 16-1-16,-1 6 0 15,10 8 1-15,12 2-1 0,14-2 0 16,13-5-1-16,19-9 0 16,12-11-1-16,10-14 2 15,12-14-3-15,4-12 0 16,-1-10 0-16,-4-8 0 15,-4-6 0-15,-9 0 0 16,-9 6 0-16,-8 6-2 16,-12 12 1-16,-15 20 1 15,6 15 0-15,-18 29 1 16,-7 28-2-16,-5 27 2 15,-7 28-3-15,-6 18 2 16,-7 12-1-16,-6 5 2 16,-3-7-3-16,0-11 3 0,0-19-2 15,2-27 1-15,1-27 0 16,9-30 1-16,8-30-1 15,14-28 0-15,10-28 1 16,15-27-2-16,14-26 2 16,16-19-2-16,10-12 1 15,9-4-3-15,4 10 0 16,-5 4-9-16,10 33-5 15,-21 2-16-15,8 33-8 16,-8 12 0-16,2 17-1 16</inkml:trace>
  <inkml:trace contextRef="#ctx0" brushRef="#br4" timeOffset="106065.0666">17048 8575 63 0,'-24'9'36'0,"-18"15"2"15,-7 26 0 1,-25 11-23-16,6 37-3 0,-13 12-1 16,12 24-3-16,4 4-1 15,19 10-3-15,18-7-2 16,29-6 0-16,27-12-8 15,15-29-27-15,31-9-6 16,5-23 1-16,10-9-2 16</inkml:trace>
  <inkml:trace contextRef="#ctx0" brushRef="#br4" timeOffset="106523.0928">17640 8877 97 0,'-2'-13'37'0,"2"13"2"16,-22 1-1-16,8 11-30 15,-14-1-2-15,4 13-2 16,-7-1 0-16,5 7-1 15,3-3-1-15,9 4 1 16,9-3-2-16,11-3 1 0,14-5-1 16,10-5 0-16,9-6-1 15,6 3 0-15,0-3 0 16,-2 1 0-16,-8 7 0 15,-8 4 0-15,-11 5 0 16,-14 6 0-16,-13 5 0 16,-9 2-1-16,-4-3-1 15,-5-1 0-15,4-11-2 16,0-15-6-16,19 1-20 15,-3-22-10-15,23-4 1 16,-2-23 0-16,15-2 0 16</inkml:trace>
  <inkml:trace contextRef="#ctx0" brushRef="#br4" timeOffset="106688.1023">17683 8815 120 0,'-15'-4'40'0,"15"4"1"15,0 0-2-15,33 1-36 16,9-6-3-16,11-9-4 15,19 7-7-15,-8-16-20 16,22 4-10-16,-8-6 2 16,10 4-3-16</inkml:trace>
  <inkml:trace contextRef="#ctx0" brushRef="#br4" timeOffset="106869.1126">18600 8533 97 0,'-51'52'38'16,"-2"24"1"-16,-21 8-3 15,-1 25-31-15,-12 4 0 16,4 9-3-16,3 1-6 16,5-9-31-16,18-8-3 15,11-20 1-15,31-17-2 16</inkml:trace>
  <inkml:trace contextRef="#ctx0" brushRef="#br4" timeOffset="107206.1319">18710 9162 118 0,'-29'26'41'0,"-8"15"0"16,-16 4-1-16,3 15-36 15,-5 6-1-15,6 6 1 16,5 2-2-16,11-3 0 15,15-6-2-15,17-8 0 16,17-15 0-16,16-15 0 16,11-17 0-16,9-16 0 15,5-13 0-15,-2-13 0 16,-11-8 0-16,-11-6 0 15,-18-4 0-15,-15-3 0 16,-14 4 0-16,-15 4-5 16,-7 8 1-16,-6 1-3 15,10 15-7-15,-5-10-5 16,28 21-15-16,1-10-7 0,22 8 2 15,11-12-2-15</inkml:trace>
  <inkml:trace contextRef="#ctx0" brushRef="#br4" timeOffset="107521.1499">19079 8529 103 0,'-4'-19'40'15,"22"15"1"-15,-3 4-2 16,18 8-34-16,5 16 0 0,11 16-1 16,0 11 1-16,2 11-2 15,-7 12 0-15,-7 15-1 16,-12 7 0-16,-11 7-1 15,-17 6 1-15,-18-1-2 16,-15-1 0-16,-17-3 0 16,-10-8-5-16,-16-20-6 15,10 2-7-15,-20-33-12 16,12-3-12-16,-4-24 0 15,5-6-2-15,-11-18 2 16</inkml:trace>
  <inkml:trace contextRef="#ctx0" brushRef="#br4" timeOffset="108219.1898">2929 10564 100 0,'65'-7'37'0,"12"-11"1"15,28 12-6-15,17-11-30 16,28-3 0-16,30-2 0 15,26-6-1-15,28-9 3 16,27-6-4-16,25-10 4 16,22-11-2-16,17-7 1 15,4-4-1-15,7-7 1 16,-4 1-2-16,-14 2 0 15,-10 4 1-15,-23 5-2 16,-22 9 0-16,-23 7 0 16,-20 7-2-16,-28 9-2 0,-29-5-7 15,-15 17-25-15,-42-14-3 16,-21 9-1-16,-31-11-2 15</inkml:trace>
  <inkml:trace contextRef="#ctx0" brushRef="#br4" timeOffset="108703.2175">3799 8630 65 0,'-37'-6'34'0,"15"-3"-2"16,22 9 1-16,13-15-26 15,30 9-2-15,22-5-1 16,25 0-1-16,24-9 2 16,35-3-1-16,22-15 2 15,36-5-2-15,18-12 1 16,23 2-1-16,26-5 0 0,14 1 0 15,17 1-1-15,8 4-2 16,6 7 1-16,0 6-1 16,-6 4 0-16,-10 5-1 15,-18 4-3-15,-29-8-22 16,-21 16-13-16,-39-3-1 15,-36 12-1-15,-45 2 0 16</inkml:trace>
  <inkml:trace contextRef="#ctx0" brushRef="#br4" timeOffset="109330.2534">3785 11981 66 0,'32'-26'37'16,"-14"-4"-1"-16,-2 15 0 15,-11-4-31-15,-5 19 0 16,0 0 1-16,0 0 0 16,-29 42 0-16,4 15 0 15,-16 24-3-15,-6 26 1 16,-11 27-2-16,-12 25 1 0,-5 17-2 15,1 10 0-15,5 6-1 16,10-8 1-16,20-14-1 16,20-21 0-16,29-27-1 15,23-31 1-15,36-32-2 16,21-37-3-16,26-22-11 15,-2-38-23-15,13-11 0 16,-14-21-2-16,-7-5-1 16</inkml:trace>
  <inkml:trace contextRef="#ctx0" brushRef="#br4" timeOffset="109541.2654">2976 13048 97 0,'0'0'42'0,"29"-11"1"16,32-17-3-16,36-15-38 16,16 3 0-16,28-4-3 15,20 10-9-15,-7-6-22 16,15 20-7-16,-12-3-2 15,6 18-1-15</inkml:trace>
  <inkml:trace contextRef="#ctx0" brushRef="#br4" timeOffset="109905.2863">8441 12414 97 0,'29'2'42'16,"3"-15"0"-16,21 3-4 15,0-17-40-15,11-1-2 16,13 10-8-16,-18-8-25 16,10 14-1-16,-18 4-3 15,-10 15-1-15</inkml:trace>
  <inkml:trace contextRef="#ctx0" brushRef="#br4" timeOffset="110068.2956">8285 12903 94 0,'-7'10'42'0,"43"-9"0"16,28-27-1-16,34-16-40 0,30-5-4 16,11-17-30-16,26 10-7 15,-8-3 0-15,11 9-2 16</inkml:trace>
  <inkml:trace contextRef="#ctx0" brushRef="#br4" timeOffset="110594.3257">11083 10864 91 0,'10'-11'40'0,"-10"11"1"16,0 0 0-16,-14 30-38 16,-1 10-3-16,-10 17 0 15,-5 23 0-15,-5 14 0 16,0 10 1-16,1 7-3 15,6-8-5-15,20 4-18 16,1-23-13-16,27-11 0 16,8-30-3-16,25-16 2 15</inkml:trace>
  <inkml:trace contextRef="#ctx0" brushRef="#br4" timeOffset="110887.3424">11623 11355 82 0,'-23'-20'40'0,"-11"24"0"16,-18 9 1-16,11 18-34 15,-14 8 0-15,10 15-1 16,7 0-1-16,15 2-2 16,13-6 0-16,24-8-1 15,15-11 0-15,20-14-1 16,11-14 0-16,8-16-1 15,3-10 0-15,-5-12 1 16,-7-11-2-16,-14-9 1 16,-13-2-2-16,-19-3-1 15,-11 10-2-15,-21-1-4 0,3 23-5 16,-19-6-13-16,17 28-13 15,-8 4 0-15,18 19-1 16,7-1 2-16</inkml:trace>
  <inkml:trace contextRef="#ctx0" brushRef="#br4" timeOffset="111405.3721">12223 11466 70 0,'28'-12'38'16,"-7"4"1"-16,-22-11 1 15,-4 8-30-15,-23-7-3 16,4 12 0-16,-17 1 0 15,3 12-2-15,-6 7-1 16,5 9 0-16,-3 5-1 0,13 5 2 16,6 0-3-16,8-1 2 15,15-7-3-15,16-5 2 16,10-13-3-16,12-10 1 15,9-12-1-15,8-8-2 16,1-10 1-16,0-6-1 16,-4-2 1-16,-9 1-2 15,-8 5 2-15,-11 11 0 16,-10 13 0-16,-14 11 0 15,-5 34 1-15,-10 17 1 16,-10 23-2-16,-6 20 1 16,-9 25 0-16,1 11 1 15,-6 8-1-15,2-3 0 16,0-5 0-16,2-14-2 0,4-18 2 15,4-20 1-15,3-30-1 16,3-23-1-16,4-22 2 16,4-21-1-16,4-16 0 15,7-18 1-15,5-13-1 16,8-14 0-16,14-4 0 15,13-3-1-15,15 3 1 16,6-2-5-16,14 16-6 16,-2-4-2-16,17 24-7 15,-17-9-17-15,10 12-5 16,-2-3-1-16,0 4 0 15</inkml:trace>
  <inkml:trace contextRef="#ctx0" brushRef="#br4" timeOffset="112195.4173">14322 10704 93 0,'16'-19'37'16,"-1"13"1"-16,-15 6-1 15,5 16-35-15,-10 11-1 16,-3 10-1-16,-7 4-1 16,0 3 0-16,3 1-1 15,1-14-5-15,25-2-26 16,0-25-6-16,18-8 3 15,8-17-1-15</inkml:trace>
  <inkml:trace contextRef="#ctx0" brushRef="#br4" timeOffset="112367.4271">14777 10657 80 0,'-34'73'36'16,"-13"4"-1"-16,7 11 1 15,-5-5-31-15,10 0-3 16,12-7-5-16,3-17-26 15,18-4-6-15,3-16-2 16,20-11 0-16</inkml:trace>
  <inkml:trace contextRef="#ctx0" brushRef="#br4" timeOffset="112682.4451">14882 11051 100 0,'14'-5'40'0,"0"-8"1"15,13 10-8-15,2-9-31 16,8 7-1-16,-5 1 1 16,-6 9 0-16,-13 9-1 15,-14 12 0-15,-17 11 0 16,-14 9 1-16,-11 5-1 15,-7 5 1-15,1 1-1 16,3-5 0-16,16-8 1 16,16-14-2-16,25-17 0 15,25-13-2-15,24-9-5 16,8-23-6-16,25 11-14 0,-11-22-14 15,10 7-1-15,-12-7-1 16,-2 12 1-16</inkml:trace>
  <inkml:trace contextRef="#ctx0" brushRef="#br4" timeOffset="113061.4668">15687 10449 102 0,'-21'-10'40'15,"21"10"2"-15,-12 18-2 16,31-2-35-16,6 13-3 16,14 8-1-16,1 10 0 15,3 7 1-15,-4 10-2 16,-8 6-1-16,-12 3 1 15,-16 6-2-15,-13 1 1 16,-19 3-2-16,-9 3 1 16,-15-4-3-16,-6-2-1 15,-13-14-4-15,8 7-20 16,-13-24-7-16,7-6-3 15,-4-17-1-15</inkml:trace>
  <inkml:trace contextRef="#ctx0" brushRef="#br4" timeOffset="113343.4829">14435 10287 89 0,'-73'28'39'0,"2"30"-1"16,-6 19 1-16,10 28-34 15,12 22-3-15,12 17 0 0,21 7-1 16,18-4 0-16,29-2-10 16,11-30-23-16,39-6-8 15,6-26-1-15,21-17 0 16</inkml:trace>
  <inkml:trace contextRef="#ctx0" brushRef="#br4" timeOffset="113946.5174">10934 12196 77 0,'46'18'39'0,"17"-10"-1"15,22 3 0-15,9-10-37 16,31-4-1-16,32-6 0 16,22-5 1-16,25-5 0 15,23-3 1-15,22-7 1 16,12 0-1-16,16-3 1 15,15 3-1-15,8-3 0 16,2 8 0-16,7 2-1 16,3 7 0-16,-3 2-1 15,4 4 1-15,-6 1-1 0,-6 2 1 16,-12-1-2-1,-15-5-4-15,-10 10-16 0,-40-16-16 16,-21 4-2-16,-49-6-1 16,-37 6-1-16</inkml:trace>
  <inkml:trace contextRef="#ctx0" brushRef="#br4" timeOffset="114330.5394">11822 12403 55 0,'5'-26'36'0,"-2"-1"0"15,2 11 0-15,-10 1-29 16,5 15 0-16,-8 24-1 16,-2 20 1-16,-13 20-2 15,-5 25-1-15,-10 14-1 16,0 16-2-16,-5 0-1 15,6-5-5-15,18-3-29 0,4-25-4 16,18-14-1-16,11-34-1 16</inkml:trace>
  <inkml:trace contextRef="#ctx0" brushRef="#br4" timeOffset="114621.556">12393 12799 78 0,'0'0'40'16,"-33"-8"-1"-16,0 33 0 15,-11 5-33-15,-1 15-1 16,-1 6 0-16,7 11 0 16,1 0-1-16,15-1-2 15,16-8 1-15,19-11-2 0,16-17 0 16,13-13 0-16,12-18-1 15,3-15 1-15,1-12-1 16,0-10 0-16,-10-3-1 16,-14-7-2-16,-10 1-1 15,-13-7-5-15,4 16-10 16,-22-9-22-16,15 16 1 15,-9-1-2-15,11 14 2 16</inkml:trace>
  <inkml:trace contextRef="#ctx0" brushRef="#br4" timeOffset="115165.5871">12790 12843 79 0,'18'-4'39'0,"0"2"0"16,-16-13 1-16,-2 15-34 15,-9-23-1-15,-2 12-1 16,-12 7 0-16,-5 13-1 15,-3 11 0-15,-4 14 0 16,2 7-1-16,5 7 0 16,3 0 0-16,14 1 0 15,7-6 0-15,15-16-1 16,10-14 0-16,12-14 0 15,8-19 0-15,9-12-1 16,-1-12 1-16,1-8-1 16,-5-3 0-16,-5-2 0 15,-9 8 0-15,-7 4 0 0,-9 16-1 16,-8 16 1-16,-7 13-1 15,-9 43 1-15,-5 16 0 16,-2 21-1-16,-5 24 1 16,-4 18 0-16,-3 17 0 15,-3 11-1-15,-4 1 0 16,-3-7 1-16,-1-13-1 15,3-18-1-15,4-17 1 16,1-30 1-16,8-29-1 16,4-29 0-16,10-28 1 15,9-26 1-15,3-25 0 16,9-23-1-16,6-18 1 15,10-5 0-15,6-3-1 16,1 3 0-16,9 15-3 0,-9 5-6 16,12 29-3-16,-10 3-3 15,16 39-7-15,-19-12-13 16,23 20-6-16,-2-6-2 15,17 2 4-15</inkml:trace>
  <inkml:trace contextRef="#ctx0" brushRef="#br4" timeOffset="115582.611">14578 12177 67 0,'6'-11'37'15,"-6"11"0"-15,-20 25 1 16,-2 20-31-16,-21 14-1 16,1 26 0-16,-11 12-1 15,6 13 0-15,4-1-1 0,15 0-1 16,19-11-3-16,22-18-4 15,32-4-19-15,9-38-16 16,34-13 0-16,5-32-2 16,16-9 1-16</inkml:trace>
  <inkml:trace contextRef="#ctx0" brushRef="#br4" timeOffset="115942.6316">15040 12357 83 0,'-13'2'40'16,"-5"-5"-1"-16,18 3 2 0,-9 7-37 16,9-7-1-16,9 10-1 15,3 1 1-15,0-2-1 16,5 8 1-16,1 0-1 15,3 7-2-15,-2-1 2 16,4 2-2-16,0 1 1 16,-6 2-1-16,-2 1 0 15,-1-2 0-15,-7-1 0 16,-8 4 1-16,-7-7-1 15,-11 0 0-15,-10-3 0 16,-1-4 0-16,-3-3-1 16,-2-11-2-16,8-3-2 15,0-20-7-15,25 11-13 16,-5-27-14-16,23 1 0 15,0-16-4-15,14 0 5 0</inkml:trace>
  <inkml:trace contextRef="#ctx0" brushRef="#br4" timeOffset="116123.6419">15163 12246 93 0,'-23'14'40'0,"23"-5"1"16,0-9-3-16,21 2-35 15,1-6-2-15,11-2-1 16,13 1-2-16,-1-7-6 15,16 14-18-15,-4-14-13 16,10 7 0-16,-5-8-1 0,2 7 0 16</inkml:trace>
  <inkml:trace contextRef="#ctx0" brushRef="#br4" timeOffset="116416.6587">16102 11957 87 0,'-12'6'39'16,"-2"18"1"-16,-20 4 0 15,0 20-35-15,-23 13-3 0,-7 20 2 16,-17 15-3-16,-6 14 1 16,2 9-2-16,3-2-1 15,16-3-4-15,8-24-9 16,36-2-20-16,4-31-6 15,39-16 0-15,9-32-1 16</inkml:trace>
  <inkml:trace contextRef="#ctx0" brushRef="#br4" timeOffset="116739.6772">16144 12421 86 0,'0'0'42'0,"0"0"0"16,-16 27-4-16,-7 0-28 15,-1 12-7-15,-8 9 0 16,-2 19-1-16,-6 6 1 16,3 2-1-16,8-4 0 15,7-3 0-15,12-12-1 16,10-10 0-16,15-21 0 15,13-19 0-15,5-20-1 16,1-7 0-16,-2-14-1 16,-9-3-1-16,-4-5-1 15,-14-4-3-15,-5 13-6 16,-22-6-3-16,5 25-5 15,-23-14-11-15,10 22-10 16,-6-4-1-16,10 9 1 0</inkml:trace>
  <inkml:trace contextRef="#ctx0" brushRef="#br4" timeOffset="118723.7907">17145 11323 86 0,'-21'17'38'0,"16"3"1"15,5-20 0-15,25 0-34 16,12-15-3-16,18-7-1 16,12-2-1-16,2-1-1 15,4 9-3-15,-10-6-9 16,7 26-17-16,-27-8-6 15,-10 19-2-15,-23-7-1 16</inkml:trace>
  <inkml:trace contextRef="#ctx0" brushRef="#br4" timeOffset="118879.7996">17204 11571 101 0,'18'7'40'0,"16"-22"-1"15,28-5-4-15,19-7-50 16,4-16-22-16,15-2-1 15,-6-14-2-15,5 4-1 16</inkml:trace>
  <inkml:trace contextRef="#ctx0" brushRef="#br4" timeOffset="119427.8309">18698 10482 110 0,'1'13'38'15,"-1"25"1"-15,-17 7-6 16,-6 17-32-16,0 11-2 16,-6 10-1-16,0 3 0 15,-2-2-2-15,9-2-2 16,1-21-10-16,26 2-16 0,-5-26-5 15,23-6 1-15,7-22-2 16</inkml:trace>
  <inkml:trace contextRef="#ctx0" brushRef="#br4" timeOffset="119728.8481">19149 10878 95 0,'-23'3'38'0,"0"22"1"15,-19 9-3-15,3 10-33 16,-1 3 0-16,13 8-1 15,5-2 1-15,17-5 0 16,10-8 0-16,13-9 0 16,15-11 0-16,8-13-1 0,11-13 0 15,1-15-1-15,1-8 0 16,-6-8-2-16,-7-3 0 15,-12-5-1-15,-10-2 0 16,-12 1 0-16,-7 8-1 16,-12 7-1-16,-4 17-4 15,-11 0-9-15,11 22-14 16,-7-3-4-16,15 15-3 15,2-6-2-15</inkml:trace>
  <inkml:trace contextRef="#ctx0" brushRef="#br4" timeOffset="120247.8778">19770 10919 101 0,'0'0'41'16,"-24"-16"0"-16,0 19 1 15,-14-4-38-15,-1 5-1 16,-1 10-1-16,1 6-2 15,1 7 1-15,6 4 0 16,7 1 0-16,16-2-1 16,6 0 1-16,16-10 0 15,11-6 0-15,10-9 0 16,7-8 0-16,2-9-1 15,4-4 0-15,-2-7 0 16,-5-3 1-16,-3-1-2 16,-8 1 1-16,-6 5 1 0,-6 3-1 15,-6 13 1-15,-11 5-2 16,5 26 0-16,-14 15-1 15,-7 18 2-15,-6 19-1 16,-8 10 1-16,-7 11 0 16,-6 7 0-16,-3-2 1 15,-4-5-2-15,4-11 2 16,0-15-2-16,11-21 2 15,3-15-4-15,9-17 4 16,9-24-4-16,10-19 3 16,8-15 1-16,7-17-1 15,7-16 0-15,5-13-1 16,12-11 1-16,7 1-3 15,-1 4-4-15,6 15-4 0,-12 0-4 16,10 28-8-16,-17 1-18 16,7 26 1-16,-8 10-2 15,9 10 2-15</inkml:trace>
  <inkml:trace contextRef="#ctx0" brushRef="#br4" timeOffset="120742.9061">21078 10663 88 0,'4'-22'37'15,"-4"22"1"-15,-29-1 0 16,-4 28-23-16,-13 5-12 15,-4 13 1-15,-2 8-2 16,7 6-1-16,8-2 2 16,13 1-2-16,19-6 1 15,19-5-1-15,19-11 0 16,18-13-2-16,16-8 2 15,7-9 0-15,4-12 0 0,-3-10 0 16,-4-11 0-16,-7-12-1 16,-16-6 2-16,-13-4 0 15,-20-10 0-15,-13-3 0 16,-12-2-2-16,-7 8 2 15,-11 6-4-15,-6 17 3 16,2 15-3-16,-5 9-3 16,16 21-8-16,-7-2-6 15,28 21-11-15,-4-6-10 16,22 8 0-16,2-11-2 15</inkml:trace>
  <inkml:trace contextRef="#ctx0" brushRef="#br4" timeOffset="120892.9147">21665 10890 121 0,'0'0'38'0,"-18"-3"-7"16,11-12-17-16,24 1-52 15,-7-12-1-15,21 5-1 16,2-5-1-16</inkml:trace>
  <inkml:trace contextRef="#ctx0" brushRef="#br4" timeOffset="121243.9348">22229 10629 103 0,'-23'3'40'0,"-13"-2"1"0,7 14-1 15,-5-3-31-15,6 8-4 16,7 1-2-16,11 7 1 15,7-2-1-15,9 2-1 16,10-4 0-16,10-1-1 16,3-2 1-16,4-4-2 15,1-2 0-15,-2 2 0 16,0 1 0-16,-9 0-4 15,-8 3 3-15,-10 3-1 16,-10 1 0-16,-9-1 0 16,-5 0-1-16,-7-5-3 15,6 0-4-15,-8-17-3 16,28-2-6-16,-24-8-9 15,32-8-12-15,-1-15-2 16,14-4 4-16,-7-8 2 0</inkml:trace>
  <inkml:trace contextRef="#ctx0" brushRef="#br4" timeOffset="121381.9427">22304 10635 131 0,'20'-24'44'16,"20"13"-2"-16,0-10-4 16,14-7-38-16,2 14-7 15,-6-10-8-15,7 25-9 16,-30-12-7-16,-2 25-12 15,-21 2 0-15,-11 16-1 16,-19 5 3-16</inkml:trace>
  <inkml:trace contextRef="#ctx0" brushRef="#br4" timeOffset="121867.9705">18375 11632 91 0,'50'12'41'0,"12"-5"-1"16,25 6 1-16,6-6-33 15,34-6-6-15,27-3-1 16,29-5-2-16,25-8 1 15,27-5-1-15,25-5 2 16,17-4-2-16,15 0 2 16,5 2-2-16,1 0 3 15,0 8-1-15,-12 2 1 16,-14 6-2-16,-18 10-3 0,-28-3-4 15,-19 20-13-15,-44-12-13 16,-27 13-4-16,-47-6-3 16,-40 9 0-16</inkml:trace>
  <inkml:trace contextRef="#ctx0" brushRef="#br4" timeOffset="122244.9921">19028 12152 98 0,'-24'29'39'15,"0"17"1"-15,-8 3-2 16,4 11-37-16,-7 5-1 16,4 6 0-16,7-1-2 15,5-7-1-15,17-4-4 16,4-25-11-16,35 3-9 15,-7-27-4-15,32-2-4 16,-3-24-2-16,16-1 2 0</inkml:trace>
  <inkml:trace contextRef="#ctx0" brushRef="#br4" timeOffset="122553.0097">19466 12463 85 0,'0'0'38'16,"-17"-10"1"-16,-5 20 0 16,-10-2-29-16,3 14-3 15,-4 4-3-15,8 5-1 16,4 0 0-16,11 0-1 15,10-7 0-15,15-2-1 16,13-12 1-16,9-8-1 16,10-9 0-16,4-9-1 15,0-5 0-15,-5-6 0 16,-10-4-1-16,-10-5 1 0,-17 5-2 15,-11 0 0-15,-10 7-1 16,-9 3 0-16,-1 8-3 16,-3 1-1-16,25 12-5 15,-22-1-7-15,37 14-4 16,-15-13-5-16,44 11-2 15,-11-12-4-15,20 4 0 16,-5-6 5-16</inkml:trace>
  <inkml:trace contextRef="#ctx0" brushRef="#br4" timeOffset="123005.0355">19953 12408 99 0,'9'-11'37'15,"3"8"1"-15,-19-11 1 16,7 14-30-16,-27-15-3 0,12 14-1 16,-14 6-1-16,2 11-1 15,-2 9-1-15,1 11-1 16,1 0 0-16,9 5-1 15,6-4 1-15,9-1-1 16,11-11 0-16,8-11 0 16,11-14 0-16,5-15 0 15,7-8 0-15,-1-8 1 16,1-5 0-16,-3-2-1 15,-4 1 1-15,-7 8-1 16,-7 11 0-16,-9 13 1 16,-4 19-2-16,-12 20 0 15,-9 16 0-15,-8 22 0 16,-7 18 0-16,-5 11-1 0,-8 8 2 15,-1-3-2-15,-2-5 1 16,4-10 1-16,2-15-1 16,7-18 1-16,6-22-1 15,8-21 0-15,7-24 1 16,12-12 0-16,6-14 0 15,5-18 0-15,13-13-1 16,5-17-2-16,11 4-5 16,-8-8-3-16,10 17-2 15,-19-11-8-15,25 22-11 16,-14 2-9-16,9 16 0 15,-4 8 1-15</inkml:trace>
  <inkml:trace contextRef="#ctx0" brushRef="#br4" timeOffset="123498.0637">20845 12135 97 0,'-10'1'38'16,"-8"-7"0"-16,18 6-4 0,-24 14-31 16,9 3 0-16,-2 10 0 15,0 10 1-15,-1 6-1 16,9 8 1-16,1-4-1 15,11-2 0-15,7-7-2 16,10-10 1-16,9-15-1 16,9-14 0-16,5-17 0 15,-1-12-1-15,0-9 1 16,-10-8 0-16,-7-9 0 15,-8 1-1-15,-13 0 0 16,-11 7-3-16,-8 12 1 16,-8 10-1-16,-1 17-1 15,-5 6-4-15,14 23-6 16,-6-5-5-16,34 23-9 0,-9-12-8 15,29 7-2-15,4-9-2 16,22 1 3-16</inkml:trace>
  <inkml:trace contextRef="#ctx0" brushRef="#br4" timeOffset="123628.0712">21361 12381 97 0,'-20'3'40'16,"-8"-10"-2"-16,6-8-8 15,22 15-42-15,-14-31-27 16,33 12 1-16,9-11-3 15,13 15 2-15</inkml:trace>
  <inkml:trace contextRef="#ctx0" brushRef="#br4" timeOffset="124041.0948">21843 12056 97 0,'-5'-16'39'0,"-10"-7"0"15,1 18 0-15,-10 1-34 16,0 11-1-16,-3 8 0 15,2 9-1-15,0 6 0 16,5 3 0-16,10 2-2 16,10-1 1-16,9-1-2 15,10-3 1-15,8 0-1 16,6-4 1-16,2 1-2 15,-3 4 2-15,-3-2-2 16,-7 0 0-16,-12 3 1 0,-7-4-1 16,-13-3 1-16,-8-1-1 15,-9-7 2-15,-5-6-2 16,-6-10 3-16,5-6-1 15,4-13-1-15,14-12 2 16,12-10-2-16,17-12 0 16,13-7-3-16,12-6-4 15,17 11-4-15,-7-8-2 16,14 20-6-16,-23-8-8 15,17 23-10-15,-25-1-3 16,8 13-1-16,-9 0 5 16</inkml:trace>
  <inkml:trace contextRef="#ctx0" brushRef="#br4" timeOffset="124640.1291">22357 11966 96 0,'42'-19'37'0,"14"7"1"16,-9-14-7-16,15 9-26 16,0 2-2-16,-6 7 1 15,-10 4-1-15,-10 11 0 16,-23 4 0-16,-15 8-1 15,-18 4-1-15,-17 4 0 16,-11 5 0-16,-9 1 0 16,1-1 0-16,3-1 0 15,10-3 0-15,18-4-1 16,17-8 1-16,25-3-1 0,20-3 1 15,17-3-1-15,7 1 0 16,6 4 1-16,-6 3-1 16,-9 6 1-16,-17 8 0 15,-23 2 1-15,-20 4-1 16,-21 7 1-16,-16-5-1 15,-8-4-1-15,1-4-1 16,4-10-2-16,14-6-5 16,6-21-7-16,28 8-6 15,21-35-7-15,30 10-1 16,-5-28-5-16,28 4-2 15,-5-20 0-15</inkml:trace>
  <inkml:trace contextRef="#ctx0" brushRef="#br4" timeOffset="125107.1558">23058 11853 100 0,'-23'11'39'16,"1"-14"0"-16,22 3-1 15,0 0-34-15,35-8-1 16,5 2 0-16,10 0 0 15,5 2-1-15,2 5 0 16,-6 3 0-16,-7 3-1 16,-9 3 0-16,-14 3 0 15,-12 2 0-15,-18 2 0 16,-10 0-1-16,-6 1 1 15,-9 1-1-15,-5 1 0 0,-1-1 1 16,3 4-1-16,5-2 0 16,7 1 0-16,12 0 0 15,8 1 0-15,14-2 0 16,9 1 1-16,6-3-2 15,8 1 2-15,2 2-2 16,-5-1 2-16,-7 4-1 16,-8 1 1-16,-13 3-1 15,-10 2 2-15,-10-1-2 16,-10 0 2-16,-3-2-3 15,-4-3 0-15,6-7-2 16,7-8-3-16,23-10-5 16,-16-6-9-16,41-1-4 15,-9-29-6-15,34 6-1 0,-4-27-4 16,16-3-4-16,-1-18 2 15</inkml:trace>
  <inkml:trace contextRef="#ctx0" brushRef="#br4" timeOffset="125543.1807">23608 11809 107 0,'-23'18'40'16,"-1"-19"0"-16,24 1-1 16,0 0-35-16,33-13 0 15,5 0-2-15,9 5 2 16,1 1-2-16,1 7-1 15,-7 6 1-15,-15 9-1 16,-16 8 0-16,-16 0-2 0,-12 7 2 16,-14 0-3-16,-5-1 2 15,-3 0 1-15,4-10-1 16,7-1 1-16,13-8-1 15,15-10 0-15,15 8 0 16,10-6 1-16,8 1-1 16,3 2 0-16,1 6 0 15,-8 7 1-15,-11 8 0 16,-14 6-1-16,-15 5 0 15,-11 1 1-15,-8 1-1 16,-8-2 2-16,1 0-2 16,3-11 2-16,5-3-4 15,7-6 2-15,12-7-4 16,10-10-6-16,0 0-3 0,16-24-7 15,16 15-5-15,-15-30-8 16,23 12 0-16,-15-23-8 16,9-1 2-16,-2-10 5 15</inkml:trace>
  <inkml:trace contextRef="#ctx0" brushRef="#br4" timeOffset="125716.1906">23776 11528 114 0,'-31'-14'41'0,"12"8"0"16,-3-5-6-16,1-3-46 16,21 14-12-16,0 0-10 15,0 23-3-15,-4-8-4 0,11 12-2 16</inkml:trace>
  <inkml:trace contextRef="#ctx0" brushRef="#br4" timeOffset="126670.2452">4286 14261 47 0,'16'-36'39'0,"4"15"-1"15,-19-2 0-15,-1 23-18 0,0 0-15 16,-18 20-1-16,0 10 0 15,-1 23 0-15,-8 17-2 16,-5 19-1-16,-11 20 0 16,-3 17 0-16,-8 14-2 15,-1 3 2-15,1-2-2 16,10-10-1-16,14-13 2 15,19-15-1-15,27-25 2 16,27-28-3-16,28-25 1 16,15-28-5-16,23-8-9 15,-7-36-15-15,12 2-8 16,-20-22-1-16,-8 3-2 15</inkml:trace>
  <inkml:trace contextRef="#ctx0" brushRef="#br4" timeOffset="126871.2567">3624 14963 73 0,'-34'9'43'0,"38"8"-2"15,18-22 1-15,33-1-38 16,34-12-2-16,24-5 0 15,16-4 0-15,11-6-4 16,13 11-8-16,-10-14-17 16,8 19-15-16,-21-3 1 15,3 13-3-15</inkml:trace>
  <inkml:trace contextRef="#ctx0" brushRef="#br4" timeOffset="127345.2838">8007 14675 77 0,'23'-16'44'0,"23"-1"-2"15,17-18 2-15,28 1-39 16,11-8-2-16,17-1-1 0,4 4-1 15,1 7-1-15,-1 12-3 16,-23 2-8-16,-3 29-27 16,-33 5-3-16,-24 18-2 15,-24 0 1-15</inkml:trace>
  <inkml:trace contextRef="#ctx0" brushRef="#br4" timeOffset="127570.2966">8122 15051 81 0,'-31'-7'45'16,"31"7"-1"-16,31-36-1 16,24 10-41-16,34-4 0 15,23 0 1-15,12 1-1 0,8 6 0 16,5 4-1-16,0 3-3 15,-10 9-2-15,-13-8-15 16,-4 20-20-16,-31-7-3 16,-9 10-2-16,-28-7 0 15</inkml:trace>
  <inkml:trace contextRef="#ctx0" brushRef="#br0" timeOffset="159313.1122">16539 11962 43 0,'0'0'34'15,"-14"-10"3"-15,14 10-2 16,-4-12-16-16,4 12-10 16,18 0-2-16,6 2-1 15,9-1-2-15,9 6 0 16,4 5-1-16,9 4-1 0,-2 7-1 15,1 8 0-15,-7 10 0 16,-10 9 0-16,-14 10-1 16,-14 10 2-16,-13 10-2 15,-18 4 0-15,-12 5 0 16,-14 2 0-16,-7-3 0 15,-10-3-1-15,4-9 1 16,-3-9-1-16,8-13 0 16,6-13 1-16,16-8-13 15,6-25-23-15,28-8 0 16,-10-12-4-16,25-1 2 15</inkml:trace>
  <inkml:trace contextRef="#ctx0" brushRef="#br0" timeOffset="167775.5963">10403 14283 46 0,'0'0'36'0,"13"-25"2"16,14 4-1-16,9-9-24 15,19 4-10-15,10 3 0 16,13 3-1-16,6 2 0 16,4 10-1-16,-3 7 0 15,-10 8-1-15,-10 7 1 16,-12 4-1-16,-14 6 0 15,-10 5 1-15,-17 1-1 16,-11 5 0-16,-6-2 0 16,-14 5 1-16,-6-2-1 15,-7-1 0-15,-5-2 0 16,-1 2 0-16,4-4 0 15,2-3 0-15,9-2 0 16,8-4 0-16,9-2 0 0,16-3 0 16,15-7 1-16,7 4-1 15,11-1 0-15,7 1 0 16,0 3 1-16,2 4-1 15,-8 4 1-15,-14 9 0 16,-14 4 0-16,-16 10 0 16,-18 4 0-16,-16 8 1 15,-16 1-1-15,-5-5 0 16,1-2-2-16,4-22-9 15,28 4-13-15,-1-40-5 16,37-3-3-16,9-33-6 16,35-4 0-16</inkml:trace>
  <inkml:trace contextRef="#ctx0" brushRef="#br0" timeOffset="167965.6071">11998 14665 88 0,'-24'4'39'16,"6"8"-2"-16,-6-11-5 16,-1-9-61-16,25 8-9 15,-14 1-1-15,14-1-2 16</inkml:trace>
  <inkml:trace contextRef="#ctx0" brushRef="#br0" timeOffset="168639.6457">13380 14229 59 0,'-18'-12'38'16,"-5"6"-2"-16,-16-3 2 16,-13 14-34-16,-10-1 0 15,-11 14 0-15,-11 4 0 16,2 10 0-16,0-1-2 15,11 7 1-15,10-1-1 16,19 3-1-16,26-3 0 16,28-3 0-16,26-2-1 15,22-4 1-15,18 0-1 0,12 6 0 16,1-1-1-16,2 5 0 15,-12 6 0-15,-14 5-1 16,-24 3 1-16,-16 4-1 16,-26 3 2-16,-21-4-1 15,-20 3 1-15,-13-9 0 16,-15-4 1-16,-7-10 0 15,0-17 0-15,4-13-1 16,10-25 1-16,16-20-1 16,21-22 0-16,30-21 0 15,29-15 1-15,23-14 0 16,22-3 0-16,9-4-1 15,11 14-2-15,-8 8-2 16,7 28-23-16,-38 3-8 16,-10 28-3-16,-28 6-2 0</inkml:trace>
  <inkml:trace contextRef="#ctx0" brushRef="#br0" timeOffset="169443.6917">12125 14683 27 0,'-1'-13'35'16,"1"13"2"-16,-10-13-2 16,10 13-23-16,-30 8-3 15,17 8-2-15,-11-7-1 16,8 7-1-16,-5-3-2 15,7 2-1-15,5-4 1 0,9-11 0 16,6 16-1-16,8-13 0 16,11-4-2-16,9-5 1 15,3-6 0-15,6-5 0 16,-4 0 0-16,-3-4 0 15,-7 0 0-15,-8 4 0 16,-17 1 0-16,-18 8 1 16,-11 7-1-16,-13 6-1 15,-12 7 1-15,0 4-1 16,0 0 1-16,5-1-1 15,11-1 1-15,16-4-2 16,18-10 1-16,9-2-4 16,33 3-19-16,-8-20-14 15,16 6 0-15,-2-10-3 0,4 4 1 16</inkml:trace>
  <inkml:trace contextRef="#ctx0" brushRef="#br0" timeOffset="169955.721">14644 13868 71 0,'15'6'39'0,"-5"32"-1"0,-24 16-2 16,-5 32-34-16,-17 18-1 16,-9 17 2-16,-6 7-2 15,2 7-2-15,3-10 1 16,11-9-2-16,12-8-4 15,6-27-29-15,27-7-1 16,5-27-4-16,18-11 2 16</inkml:trace>
  <inkml:trace contextRef="#ctx0" brushRef="#br0" timeOffset="170169.7332">14170 14707 80 0,'-15'14'43'15,"15"-14"-1"-15,20 7 0 16,15-17-39-16,22-9-3 16,21-11-1-16,9-4-2 15,18-1-7-15,-13-20-18 16,17 11-9-16,-14-13-1 15,6 10-2-15</inkml:trace>
  <inkml:trace contextRef="#ctx0" brushRef="#br0" timeOffset="170548.7549">15336 13916 92 0,'-23'27'39'0,"-13"4"0"15,6 18 0-15,-11 3-37 16,3 15 0-16,-3 10 0 15,2 6 1-15,-5 10-2 16,5 1 0-16,5-3 0 16,7-4-1-16,11-12-1 15,8-15 1-15,13-14-1 16,8-20 0-16,15-15 1 15,11-18 0-15,6-12 0 16,5-12 2-16,0-6 0 16,-2-3-1-16,-3 2 1 15,-10 5-1-15,-6 10 0 0,-12 13 1 16,-17 10-1-16,11 22-3 15,-13 7 1-15,-2 9-2 16,0 6 1-16,9 0-2 16,4 1-3-16,6-13-8 15,22 5-14-15,-4-23-9 16,18-2-2-16,-3-21-1 15</inkml:trace>
  <inkml:trace contextRef="#ctx0" brushRef="#br0" timeOffset="171615.8159">15958 14627 94 0,'-35'12'38'0,"17"14"3"16,-10-5-4-16,6 14-36 0,0 1 0 15,4 3-2-15,3 3 2 16,6-2-3-16,2-5 2 15,7-8-2-15,2-7 2 16,-2-20 0-16,18 6-1 16,-4-19 1-16,3-9 0 15,3-11 0-15,-2-9 1 16,3-6 1-16,0-2-1 15,2-1 0-15,-2 5 0 16,-2 6 0-16,1 5 0 16,1 7 0-16,5 10-1 15,-1 7 0-15,7 4 0 16,-1 3 0-16,6 5 0 15,2-2 0-15,2 0 0 0,-2 0 0 16,-3 0 1-16,-6-3-1 16,-5 2 0-16,-7-3 0 15,-6 0 1-15,-12 5-1 16,0 0 0-16,-7-10 0 15,-8 13 1-15,-4 4-1 16,-9 9 0-16,-5 10 1 16,-2 10-1-16,-3 7-1 15,4 5 1-15,6 5 0 16,7-2 0-16,13-4-1 15,16-9 1-15,12-12-1 16,11-16 1-16,13-14 0 16,6-11 0-16,0-13 0 15,1-10 0-15,-9-10 2 0,-7-6-1 16,-9-4 0-16,-7 0 0 15,-11 2 0-15,-8 7 0 16,-7 5 1-16,-4 14-3 16,-1 9 1-16,-1 14 0 15,1 13 0-15,5 9-1 16,7 3 1-16,7 3 0 15,10 1-1-15,6-6 1 16,7-5 0-16,8-6 1 16,1-6-1-16,3-5 0 15,0-4 0-15,-4-4 0 16,-4 3 1-16,-10-2-1 15,-2 5 0-15,-7 1 1 16,-15 7-1-16,0 0 0 16,1 20 0-16,-10 2 0 0,-3 6 1 15,-1 7-2-15,-1 4 1 16,0 3-1-16,4-4 0 15,5-5 0-15,5-4 0 16,5-9 0-16,7-10-1 16,8-10 2-16,5-13 0 15,3-4 1-15,8-7 1 16,-1-5-2-16,-2 1 2 15,-1 2-1-15,-8 3 0 16,-4 10 0-16,-9 7-1 16,-11 6 0-16,5 16 0 15,-8 5-1-15,-1 7 1 0,-1 3-1 16,5 2 0-16,0 0 0 15,5-4 0-15,2-5 0 16,8-10 0-16,0-6 1 16,7-12-1-16,-1-11 1 15,2-4 1-15,-5-9 0 16,-2-7 0-16,0-6-2 15,-4-8-2-15,6 1-8 16,-10-19-8-16,22 21-9 16,-17-14-10-16,16 18-3 15,-8-5 1-15</inkml:trace>
  <inkml:trace contextRef="#ctx0" brushRef="#br0" timeOffset="172105.8439">17727 14304 89 0,'-35'17'40'15,"-14"-7"1"-15,4 13-1 0,6-8-36 16,-3 6-2-16,10 0-1 16,14-2 1-16,15 0-1 15,17-3 0-15,17-3-1 16,15-1 1-16,11 2 0 15,1-2-1-15,1 2 0 16,-9 3 1-16,-10 4 0 16,-14 1-1-16,-18 4 1 15,-21 3 0-15,-16 2-1 16,-15 0 0-16,-10 3 0 15,-5-4 0-15,-3-3 0 16,7-4-3-16,7-1 0 16,12-16-9-16,28 4-4 0,1-25-11 15,34 10-14-15,1-18-2 16,24 3 1-16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customXml" Target="../ink/ink2.xml"/><Relationship Id="rId4" Type="http://schemas.openxmlformats.org/officeDocument/2006/relationships/image" Target="../media/image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e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 pitchFamily="34" charset="0"/>
              </a:rPr>
              <a:t>6</a:t>
            </a:r>
            <a:r>
              <a:rPr lang="en-NZ" sz="3200" dirty="0" smtClean="0">
                <a:solidFill>
                  <a:srgbClr val="FFFF00"/>
                </a:solidFill>
                <a:latin typeface="TheSansBold-Plain" pitchFamily="34" charset="0"/>
              </a:rPr>
              <a:t>Px 21 </a:t>
            </a:r>
            <a:r>
              <a:rPr lang="en-NZ" sz="3200" dirty="0" err="1" smtClean="0">
                <a:solidFill>
                  <a:srgbClr val="FFFF00"/>
                </a:solidFill>
                <a:latin typeface="TheSansBold-Plain" pitchFamily="34" charset="0"/>
              </a:rPr>
              <a:t>Hui-Tanguru</a:t>
            </a:r>
            <a:r>
              <a:rPr lang="en-NZ" sz="3200" dirty="0" smtClean="0">
                <a:solidFill>
                  <a:srgbClr val="FFFF00"/>
                </a:solidFill>
                <a:latin typeface="TheSansBold-Plain" pitchFamily="34" charset="0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 pitchFamily="34" charset="0"/>
            </a:endParaRPr>
          </a:p>
        </p:txBody>
      </p:sp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81490595"/>
              </p:ext>
            </p:extLst>
          </p:nvPr>
        </p:nvGraphicFramePr>
        <p:xfrm>
          <a:off x="214283" y="762000"/>
          <a:ext cx="8750332" cy="5346192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2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047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65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Finish recording data for the radioactive element “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woodencubium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”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randomness leads to prediction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65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Find two ways to get the half life of “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woodencubium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” by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analysing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the data two ways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Two ways to find the half life of an element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65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time, set Unit 3 for HW and have some HRT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influence our own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workstream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and: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of time.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65231778"/>
              </p:ext>
            </p:extLst>
          </p:nvPr>
        </p:nvGraphicFramePr>
        <p:xfrm>
          <a:off x="533400" y="533400"/>
          <a:ext cx="8094663" cy="4163568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Intro assignment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Friday 14 Feb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Y11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maths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skills (mostly)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Nukes: Unit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Thurs 20 Feb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Atomic models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Nukes: Unit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Thursday 27 Feb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Alpha, Beta, Gamma radiation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Nukes: Unit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Thursday 27 Feb 2014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Half Life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393762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6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hart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6140508"/>
              </p:ext>
            </p:extLst>
          </p:nvPr>
        </p:nvGraphicFramePr>
        <p:xfrm>
          <a:off x="-83343" y="386953"/>
          <a:ext cx="9310687" cy="60840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517320" y="673200"/>
              <a:ext cx="7924320" cy="54244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14080" y="658440"/>
                <a:ext cx="7944120" cy="5450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6837120" y="1731960"/>
              <a:ext cx="822600" cy="53892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6831360" y="1722240"/>
                <a:ext cx="834840" cy="5551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hart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0141562"/>
              </p:ext>
            </p:extLst>
          </p:nvPr>
        </p:nvGraphicFramePr>
        <p:xfrm>
          <a:off x="-83343" y="386953"/>
          <a:ext cx="9310687" cy="62424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16360" y="284040"/>
              <a:ext cx="7981920" cy="61218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08800" y="268560"/>
                <a:ext cx="8005320" cy="6140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008383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504720" y="174240"/>
              <a:ext cx="8579160" cy="51573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93200" y="158040"/>
                <a:ext cx="8605800" cy="51814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648033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98800" y="219600"/>
              <a:ext cx="8289720" cy="53992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87640" y="203760"/>
                <a:ext cx="8317080" cy="54284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182079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96327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672</TotalTime>
  <Words>230</Words>
  <Application>Microsoft Office PowerPoint</Application>
  <PresentationFormat>On-screen Show (4:3)</PresentationFormat>
  <Paragraphs>43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31</cp:revision>
  <dcterms:created xsi:type="dcterms:W3CDTF">2006-08-16T00:00:00Z</dcterms:created>
  <dcterms:modified xsi:type="dcterms:W3CDTF">2014-02-20T21:37:28Z</dcterms:modified>
</cp:coreProperties>
</file>