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5496735"/>
              </p:ext>
            </p:extLst>
          </p:nvPr>
        </p:nvGraphicFramePr>
        <p:xfrm>
          <a:off x="214283" y="762000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5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randomness of nuclear decay with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PhET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online “single-atom” app.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way of getting into nuclear decay by way of randomness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randomness of nuclear decay with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PhET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“many atoms” app.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extend the idea to many atoms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radioactive element “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woodencubium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randomness leads to prediction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two ways to get the half life of “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woodencubium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find the half life of an element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set Unit 3 for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3267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assignment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14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Y11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skills (mostly)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20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models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Alpha, Beta, Gamma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937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619</TotalTime>
  <Words>243</Words>
  <Application>Microsoft Office PowerPoint</Application>
  <PresentationFormat>On-screen Show (4:3)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</cp:revision>
  <dcterms:created xsi:type="dcterms:W3CDTF">2006-08-16T00:00:00Z</dcterms:created>
  <dcterms:modified xsi:type="dcterms:W3CDTF">2014-02-18T04:22:45Z</dcterms:modified>
</cp:coreProperties>
</file>