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6366106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Bring up the skills project for checking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(and look at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online simulations)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likes to keep a record of what we did so he can talk knowledgeably to our folks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Nukes, Unit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time, opportunities and the availability of both other class members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6931079"/>
              </p:ext>
            </p:extLst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66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793</TotalTime>
  <Words>202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</cp:revision>
  <dcterms:created xsi:type="dcterms:W3CDTF">2006-08-16T00:00:00Z</dcterms:created>
  <dcterms:modified xsi:type="dcterms:W3CDTF">2014-02-18T04:25:09Z</dcterms:modified>
</cp:coreProperties>
</file>