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00:13:27.69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10365 4058 55 0,'0'0'34'16,"0"0"-1"-16,-6 20 1 16,4 8-29-16,-4 1 1 15,5 17 0-15,-5 2 0 16,9 5-1-16,-5-12 1 15,15-11-1-15,16-39 0 0,29-37 1 16,30-55-1-16,39-43-2 16,41-47-1-16,26-41-5 15,33-10-30-15,-3-24-6 16,-8 20 0-16,-25 21-4 15</inkml:trace>
  <inkml:trace contextRef="#ctx0" brushRef="#br0" timeOffset="551.0315">12086 5729 44 0,'-1'-34'29'15,"2"3"-1"-15,-1-1 1 16,-4-1-25-16,4 9 1 16,-9-1 3-16,9 25-1 15,-15-2 3-15,10 41 1 16,-14 20 1-16,1 32-3 15,-11 14 0-15,1 8-2 16,4-13 0-16,20-26-1 16,33-62-2-16,47-70 1 15,68-84-7-15,110-94-11 0,40-50-25 16,42-57-2-16,24-18-2 15,-16-7-1-15</inkml:trace>
  <inkml:trace contextRef="#ctx0" brushRef="#br0" timeOffset="1173.0671">12020 8319 68 0,'-2'38'38'0,"-9"9"1"15,1 19-1-15,-2 0-32 16,5 0-2-16,5-16 2 16,27-30-1-16,27-54 0 15,37-53-1-15,57-56-5 16,42-59-31-16,58-32-3 15,21-35 0-15,13-8-5 16</inkml:trace>
  <inkml:trace contextRef="#ctx0" brushRef="#br0" timeOffset="2215.1267">7049 10514 61 0,'0'0'35'0,"13"-1"-1"0,-13 1-1 15,25-9-26-15,-11 4-4 16,9 2 1-16,-1-2-1 15,5 3 0-15,-2-1-1 16,9 3 0-16,-3 0 0 16,4 2 0-16,3-1-1 15,5 1 1-15,3-2-1 16,7 0 1-16,6-1-1 15,5-1 0-15,4 1 0 16,5-4 0-16,3 2 0 16,3 3 0-16,2 0-1 15,4 1 1-15,0 1 0 16,1 2-1-16,3 0 0 15,3 2 1-15,0-3-1 0,5 0 0 16,1-4 1-16,2-5-1 16,5-2 1-16,-2-3 0 15,0-2 0-15,3-4 0 16,-4 1 0-16,3-2 0 15,-5 3-1-15,0-1 1 16,-10 2-1-16,0 1 0 16,-12 2 1-16,-8 3-1 15,-8 1-1-15,-8 1 1 16,-16 5-1-16,-6-3-1 15,-7 5-2-15,-25-1-10 16,18-5-24-16,-18 5 1 16,0 0-2-16,-15-6 1 15</inkml:trace>
  <inkml:trace contextRef="#ctx0" brushRef="#br0" timeOffset="3651.2088">1742 11227 27 0,'-12'-9'25'0,"12"9"0"16,-11-2-1-16,11 2-22 0,-11 4-2 15,11-4 0-15,0 0-1 16,-7 9 2-16,7-9 0 15,0 0 3-15,0 0 1 16,0 0 1-16,0 0 1 16,0 0 0-16,-4 11-1 15,4-11 0-15,0 0-1 16,0 0-2-16,6 16-1 15,-6-16 0-15,20 10-1 16,-3-5 0-16,7-2 1 16,1-4-1-16,11-2 1 15,1-3-1-15,6 0 1 16,5-1-1-16,4-1 1 15,0 6-1-15,5 0 0 0,-2-2-1 16,7 5 0-16,4 0 1 16,4 2-1-16,0 0 0 15,2 1 1-15,4-2-1 16,3 0 1-16,-4-1 0 15,3-1 0-15,2 0 0 16,1-1 0-16,3-3 0 16,3-1-1-16,-3 2 1 15,6-1 0-15,-1 1-1 16,-1 2 1-16,2 1-1 15,-2 1 0-15,-2 3 0 16,3 3 0-16,-1-3 0 16,-4 3 0-16,2-2 0 15,-3 2 0-15,-3-2 1 0,2-2-1 16,-2 0 1-16,0 1-1 15,1-3 1-15,4-1 0 16,-4 2 0-16,5-1-1 16,-4 1 1-16,1 0 0 15,-3 1-1-15,-1-2 1 16,2 0 0-16,0-1-1 15,2-1 0-15,-4 0 0 16,4-2 1-16,-3-2-1 16,-3-4 1-16,3 1-1 15,-2 1 1-15,-2 1 0 16,0 1-1-16,-2 0 1 15,-4 3-1-15,-1 1 0 16,-3 1 0-16,0-1 1 16,-8 1-1-16,0 2 0 0,-6-2 1 15,-2 0-1-15,-3 0 0 16,-3 1 1-16,-1-1 0 15,-1 1-1-15,-4-1 0 16,-1 3 1-16,-2-3-1 16,-5 2 0-16,-1-2 1 15,-5 0-1-15,-1 0 0 16,-5 0 1-16,-2 0-1 15,-7 0 0-15,-9 0 0 16,12-1 0-16,-12 1-2 16,0 0-3-16,0 0-13 15,0 0-18-15,0 0-1 16,0 0-2-16,-3 10 0 0</inkml:trace>
  <inkml:trace contextRef="#ctx0" brushRef="#br0" timeOffset="5467.3127">10421 9550 75 0,'0'0'38'0,"7"11"0"15,-6 19 0-15,-15 9-27 16,8 27-3-16,-11 12-3 15,2 13 0-15,1-2-2 16,7-12 0-16,16-32-1 16,28-52 0-16,42-67 0 0,90-66-3 15,15-62 0-15,46-54-17 16,45-21-17-16,1-26-7 15,-6 12 0-15,-36 30-1 16</inkml:trace>
  <inkml:trace contextRef="#ctx0" brushRef="#br0" timeOffset="6286.3595">5985 11431 65 0,'5'15'39'16,"4"17"0"-16,-9 4 0 15,2 11-30-15,-3-17-1 16,20-12-1-16,19-39-1 0,35-40-1 15,30-50-1-15,46-43-3 16,47-33-8-16,9-36-26 16,28 2-5-16,-14-1-3 15,-21 29 0-15</inkml:trace>
  <inkml:trace contextRef="#ctx0" brushRef="#br0" timeOffset="7065.4041">11812 12467 82 0,'-7'38'41'16,"5"25"0"-16,-13 1 0 15,2 1-36-15,13-23-1 16,23-34-1-16,38-50 0 15,51-60 0-15,63-60-3 0,52-65-10 16,76-27-11-16,15-40-16 16,27-10-4-16,-13-3-2 15,-14 21 2-15</inkml:trace>
  <inkml:trace contextRef="#ctx0" brushRef="#br0" timeOffset="95752.4767">4966 10296 56 0,'-100'5'32'16,"1"-5"-2"-16,-2 4-3 16,-9-10-21-16,10 5-1 15,-9-10-2-15,3 7 0 16,-6-7-1-16,2 4-1 15,-2-1 0-15,0 1 1 16,-5-1 0-16,-6-1-2 16,4 1 2-16,0 0-2 15,1-1 2-15,0 1-2 16,-1-2 3-16,-2 2-3 0,-3-1 2 15,11 1-2-15,-5-4 2 16,3 2 1-16,-1 2-1 16,-1 0 0-16,4 1-1 15,1 1 2-15,3 4-3 16,-2 2 2-16,6 6-2 15,1 2-1-15,2 0-1 16,1 5 2-16,4 3-2 16,4 1 2-16,6 0-1 15,7 1 0-15,-1 1 1 16,10 1 1-16,5 3 0 15,10 0 0-15,2 3 0 16,8 4 0-16,3 3 0 0,6 4-1 16,8 3 0-16,2 6 0 15,5 0-1-15,4 5 1 16,5 0 0-16,3 2 0 15,6 0-1-15,4-2 0 16,6 3 1-16,7-5 0 16,6 1 0-16,6-1 0 15,9 1 0-15,7 0-1 16,5-3 1-16,7 3-1 15,7-1 0-15,7 0 1 16,6 2-1-16,5 0 1 16,3-2-2-16,4 1 4 15,1-1-2-15,8-3-2 16,3-1 2-16,3-4-1 0,8-3 2 15,2-3-2-15,7-2 1 16,3-5-1-16,3-2 2 16,8-2 0-16,5-1 0 15,1-1 0-15,-1-2 0 16,2 2-1-16,6-1 1 15,5-2 0-15,2-4-1 16,0-2 1-16,1-2-1 16,9-2 1-16,4-4-1 15,3-3 1-15,-2-1 0 16,8 1 0-16,0 0-1 15,-1-1 1-15,5-1 0 16,-5-1 1-16,-1 1-1 16,3-4 0-16,-4-2-1 0,1-4 1 15,-1-4-1-15,-4-4 1 16,-3-7-1-16,-3 0 0 15,-1-3 0-15,-1 0 0 16,-9 0 1-16,-4-1-1 16,-7 5-1-16,-5 0 1 15,-6-2 0-15,-5 2 2 16,-7-2-3-16,-8-1 2 15,-6-2-1-15,-9-1 0 16,-3-3 0-16,-11-1 1 16,-7 2-1-16,-9-4-1 15,-13-1 1-15,-7 2 0 16,-13-1 0-16,-8 1 0 15,-13-4 0-15,-9 2 0 16,-13-2 1-16,-3 0-2 0,-12-2 2 16,-7 0-1-16,-5-2 0 15,-8 1-1-15,-4 0 2 16,-7 1 1-16,-9 0-2 15,-10 2 2-15,-6 0-1 16,-7 6 1-16,-8-2-2 16,-6 4 3-16,-9-1-3 15,-6 4 0-15,0-2 1 16,-4-2-1-16,-1 3 0 15,0-5 0-15,-7-3 1 16,2-3-1-16,1-2 1 16,2-2-1-16,2 1 1 0,-7 0-2 15,-6 1 2 1,-3 6 0-16,-3 2 0 0,-1 9-1 15,-10 4 0-15,-6 5-1 16,-2 8-1-16,-4 0 0 16,9 11-10-16,-6-13-24 15,10 5-1-15,1-12-2 16,17-3 0-16</inkml:trace>
  <inkml:trace contextRef="#ctx0" brushRef="#br0" timeOffset="97434.5729">9440 9307 62 0,'-107'-9'36'0,"2"-2"-3"16,-4 1 2-16,-1-5-29 15,4 9-3-15,-8-5 0 16,7 5 0-16,-7-1-1 15,9 1 0-15,-6 1-1 0,3 0 0 16,-1 1 0-16,-1 4 0 16,0-1 0-16,1 6 0 15,0-2 0-15,-1 8 0 16,0 1 0-16,-3 5 0 15,0 0 0-15,3 4 1 16,3 3-1-16,0 4 0 16,3 0 1-16,5 5 0 15,3-2-1-15,7 6 1 16,5 1-1-16,7 3 0 15,7 1 0-15,9-1 0 16,7 1-1-16,7 3 1 16,10-3-1-16,10 2 1 0,9-2-1 15,11-3 0-15,8-1 0 16,11 1 0-16,7-1 0 15,9-1 0-15,8 1-1 16,5-2 2-16,8 2-2 16,4 0 1-16,3 1-1 15,9-1 2-15,-1 0-1 16,10-3 0-16,5 0 0 15,10-3 1-15,10-4-1 16,7-6 2-16,8-2-2 16,7-1 0-16,12-4 1 15,5-1-1-15,4-1 0 16,4 0 0-16,-2 3 0 15,10 3 0-15,2-3 0 16,-5 0 0-16,2 2-1 0,0-3 2 16,0 0-1-16,-1-3 0 15,0-1 1-15,-3-1-1 16,-2-5 1-16,4 0 0 15,-1-4-1-15,-4-2 1 16,-2-2 0-16,-1-4-1 16,-1-4 1-16,-2-4-1 15,-2-5 0-15,-8-4 0 16,-3-3 0-16,-5-3 0 15,-8-5 0-15,-1-1 0 16,-14 0 0-16,-10-4 0 16,-10 6 1-16,-11-5-2 15,-15 2 3-15,-11-1-4 16,-13 1 3-16,-13-2-1 0,-16-1 1 15,-12-1-1-15,-13-2 2 16,-16-1-2-16,-10-6 0 16,-10 0 1-16,-11-3 0 15,-10 2-1-15,-7-3 1 16,-16-1-1-16,-4 3 0 15,-12-1 0-15,-7 3-1 16,-12 4 1-16,-15 1 0 16,-8 4-1-16,-12 0 1 15,-5 4-1-15,-6 0 1 16,-3 0-1-16,-3 1-1 15,0-8-4-15,22 10-26 16,-8-14-8-16,16 4 1 16,3-7-2-16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3:53:32.6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2209 993 67 0,'0'0'36'16,"9"-52"0"-16,-9 52 1 16,-6-52-30-16,6 52 0 15,-22-46 0-15,22 46-1 16,-47-25-1-16,47 25 1 15,-77 13-1-15,-22 28 0 16,-9 22-3-16,-4 21 3 16,-3 20-2-16,13 15 0 0,13-1 0 15,28-4-2-15,46-37-1 16,17-12 0-16,21-18 1 15,15-9-2-15,19-20 1 16,9-10 0-16,9-13 0 16,-1-9 0-16,0-12 0 15,-3-4 1-15,-8-3-1 16,-3-2 1-16,-20 4-2 15,-6 5 2-15,-13 4-2 16,-4 9 1-16,-17 13 0 16,12 8-2-16,-12 13 2 15,0 6-2-15,2 6 0 16,-2 3-3-16,17 1-4 15,-10-12-22-15,27 3-9 16,1-18 1-16,19-4-2 0</inkml:trace>
  <inkml:trace contextRef="#ctx0" brushRef="#br0" timeOffset="444.0254">2947 1258 101 0,'-32'-6'40'0,"5"13"1"16,-16 8-1-16,-6 11-34 16,-4 8-3-16,-5 13 1 15,-4 9 0-15,2 12-2 16,5 0 1-16,5 1-2 0,12-9 1 15,14 0-2-15,20-17 1 16,15-12 0-16,22-19-1 16,15-14 0-16,17-15-1 15,7-13 1-15,8-14-1 16,-1-17 2-16,-5 2-1 15,-5-4 1-15,-13 3-2 16,-8 4 2-16,-14 15-1 16,-9 7 2-16,-14 16-2 15,-11 18 0-15,0 0 0 16,-22 36-1-16,1 4 1 15,-4 15-1-15,3 3 0 16,1 4-2-16,8 0 0 16,9-8-2-16,18-8-5 0,1-28-10 15,34-5-16-15,-3-21-3 16,18-7-2-16,-1-19 0 15</inkml:trace>
  <inkml:trace contextRef="#ctx0" brushRef="#br0" timeOffset="984.0563">3568 1328 104 0,'-21'14'40'0,"3"16"1"16,-8 5-2-16,6 2-36 15,-7 16 1-15,7 2-2 16,-1 0 1-16,2 0-2 0,5-7 1 15,7-8-2 1,6-10 0-16,7-13 1 0,5-15-2 16,8-15 1-16,5-13-1 15,1-15 2-15,2-4-2 16,0-11 3-16,-1-8-2 15,-3-1 2-15,-4 6-2 16,-5 7 2-16,-1 13 0 16,-6 8-1-16,-2 9 0 15,-2 13 0-15,-3 9 0 16,5 12-1-16,-4 6 1 15,4 1-1-15,2 4 0 16,3-2 0-16,5 0 0 16,5-6 0-16,10-7-1 15,9-9 1-15,9-9 0 16,5-7 1-16,8-9-1 0,3-8 1 15,2-2-1-15,-6 2 1 16,-7 1 1-16,-9 8-2 16,-12 6 0-16,-10 12 0 15,-12 11 0-15,-10 17 0 16,-5 11 0-16,-8 6 0 15,2 8 0-15,-2 6 0 16,1 6-2-16,-1-3-3 16,11 1 0-16,2-12-6 15,18-3-22-15,-8-14-7 16,15-6 1-16,-6-16-2 15</inkml:trace>
  <inkml:trace contextRef="#ctx0" brushRef="#br0" timeOffset="1556.089">4531 1294 112 0,'0'15'41'0,"-15"7"0"15,8 8 0-15,-5 0-37 16,-2 7 0-16,-5 1-2 15,5 3 0-15,3-5 0 16,-1-5-3-16,7-6 2 16,4-6-2-16,1-19 1 15,11 4 0-15,1-22 0 16,4-8 1-16,3-9-1 0,4-7 2 15,2-8-2-15,-2-2 1 16,0-1 0-16,-1 4-1 16,-6 9 2-16,-2 6-2 15,-1 10 0-15,-7 10 0 16,-6 14 0-16,7 15 0 15,-8 8 0-15,-5 7 0 16,3 5 0-16,1 0 0 16,2-1 0-16,7-5 0 15,7-5 0-15,13-12 0 16,6-11 0-16,11-11 0 15,6-11 0-15,6-10 0 16,2-6 0-16,-2-6 0 16,-56 43 0-16,56-40 0 0,-56 40 0 15,0 0 0-15,75-68 0 16,-47 50 0-16,-8 18 0 15,-16 13 0-15,-3 16 0 16,-6 10 0-16,-1 7 0 16,1 8 0-16,2 1 0 15,0-3 0-15,15-1-8 16,-3-21-17-16,26 5-12 15,-7-16-5-15,19-1 1 16,2-15-1-16</inkml:trace>
  <inkml:trace contextRef="#ctx0" brushRef="#br0" timeOffset="1939.111">5855 1248 121 0,'-2'-12'41'15,"-18"1"2"-15,2 13-2 16,-17 3-35-16,-5 8-3 15,-9 10-3-15,-4 6 0 16,-4 4 0-16,4 6 0 16,5 2 0-16,12 1 0 15,11-4 0-15,17-2 0 16,16-9 0-16,15-9 0 15,14-10 0-15,8-12 0 16,7-5 0-16,5-13 0 16,1-8 0-16,-1-8 0 15,-5-3 0-15,-5-2 0 0,-6 4 0 16,-10 3 0-16,-4 6 0 15,-12 9 0-15,-15 21 0 16,0 0 0-16,-5 27 0 16,-17 10 0-16,-7 11 0 15,-2 2 0-15,12 13-26 16,-15-10-10-16,19 5-7 15,-2-17 0-15,22-6-1 16</inkml:trace>
  <inkml:trace contextRef="#ctx0" brushRef="#br0" timeOffset="2621.15">7247 421 71 0,'0'0'38'0,"0"0"-2"0,56-60 4 16,-56 60-16-16,0 0-19 15,0 0 1-15,-3-50-2 16,3 50 0-16,0 0 0 16,-63 40 0-16,63-40 0 15,-73 81-1-15,24 11 1 16,-36 52-1-16,10 23 0 15,8 12-1-15,20 10-2 16,17-11 0-16,36-18-4 16,31-35-1-16,35-47-13 15,31-8-19-15,1-30-5 16,18-4 0-16,-9-19 0 15</inkml:trace>
  <inkml:trace contextRef="#ctx0" brushRef="#br0" timeOffset="3620.2071">8088 697 78 0,'-55'-40'37'15,"55"40"-1"-15,0 0 2 0,0 0-33 16,0 0 1-16,0 0 0 15,-46-14 0-15,46 14-2 16,0 0-1-16,0 0-1 16,0 0 0-16,0 0-1 15,51 41-1-15,-51-41 0 16,53 36 1-16,-53-36 0 15,65 49 0-15,-65-49 0 16,101 80 1-16,-31-2-2 16,6 7 2-16,-18 3-2 15,-7 2 1-15,-19-9-2 16,-11 1 2-16,-18-10-2 0,-1-6 1 15,-8-6 0-15,-3 0 0 16,-11-7 0-16,-3-2 0 16,-9-5 0-16,-6-2 0 15,-8-5 1-15,-2-6-2 16,-2-7 1-16,1-7 0 15,1-9 0-15,9-12 0 16,5-8 0-16,6-17 0 16,15-14 0-16,8-13 1 15,10-11-1-15,13-12 2 16,6-6-1-16,13-11 1 15,-17 47-1-15,9-1 1 16,-1-2 0-16,3-4-2 16,4 3 2-16,7-3-1 15,-3 1 0-15,11-2 0 0,-2 3-1 16,3-1 0-16,-3 3 0 15,6-1 1-15,-4 6 0 16,2 5-2-16,-52 40 1 16,86-73-1-16,-86 73 1 15,73-55 1-15,-73 55-2 16,48-36 0-16,-48 36 0 15,0 0 0-15,0 0-1 16,0 0-3-16,0 0-6 16,0 0-22-16,0 0-6 15,0 0-1-15,0 0-2 16</inkml:trace>
  <inkml:trace contextRef="#ctx0" brushRef="#br0" timeOffset="4292.2455">9428 447 89 0,'0'0'37'16,"-22"-55"-1"-16,22 55 2 0,0 0-34 15,0 0-2-15,0 0 2 16,0 0-1-16,0 0 0 15,0 0-1-15,0 0 2 16,0 0-1-16,0 0-1 16,38 73 1-16,-38-73 0 15,33 86-2-15,-30-44 1 16,19 89-2-16,-1 14 1 15,-14 15-1-15,-8 7 0 16,-22-9 0-16,-11-16-1 16,-14-18 1-16,2-47-2 15,6-18 0-15,8-14-4 16,16-17-11-16,-2-28-21 0,18 0-3 15,9-32 2-15,6 3-2 16</inkml:trace>
  <inkml:trace contextRef="#ctx0" brushRef="#br0" timeOffset="5221.2987">10355 1086 70 0,'0'0'36'16,"0"0"0"-16,0 0 1 15,-6 23-21-15,7 5-11 16,-2 10 0-16,0 12-1 15,-5 4 0-15,2 3-1 16,-5 2-1-16,8-3 0 16,-2-8-2-16,-2-5 0 15,1-9 1-15,4-7-1 16,0-12 0-16,0-15 1 15,0 0 0-15,6-14 0 16,-3-8 0-16,1-7 2 0,0-9-1 16,0-7-1-16,2-9 1 15,-6 54-1-15,8-65 2 16,-8 65-2-16,15-71 1 15,-15 71-2-15,19-73 1 16,-19 73-1-16,24-67-1 16,-24 67-1-16,24-65-1 15,-24 65-1-15,50-54-4 16,-50 54-13-16,63-50-18 15,-63 50-1-15,81-37-1 16,-81 37 3-16</inkml:trace>
  <inkml:trace contextRef="#ctx0" brushRef="#br0" timeOffset="6438.3683">10518 898 57 0,'0'0'34'15,"0"0"1"-15,-19-48 0 16,19 48-22-16,0 0-4 16,0 0-1-16,0 0-1 15,0 0-1-15,0 0-1 16,0 0-2-16,0 0 1 15,0 0-1-15,-38 23 0 16,34 32-2-16,2 14 1 16,-6 10-1-16,4 9 1 15,-3 6-2-15,3-1 1 16,-4-11-2-16,4-16 0 0,-1-15 1 15,1-13 0-15,2-10 0 16,-1-9 0-16,3-19 1 16,0 0-1-16,-6-19 1 15,6-10 1-15,-5-10 0 16,5-15 0-16,0 54-1 15,0-70 1-15,0 25-1 16,1-6-1-16,3-3 1 16,2-3-1-16,-2-2 1 15,6-7-1-15,-1 5 1 16,5-3-1-16,-2 2 1 15,7-4 0-15,2 8 0 16,5-5-1-16,0 7 1 16,3-2-1-16,3 11 0 15,-32 47 0-15,71-68 0 0,-71 68-1 16,75-32 1-16,-75 32-1 15,72 7 1-15,-72-7-2 16,59 28 1-16,-59-28 0 16,44 49 0-16,-44-49 1 15,18 66-1-15,-18-66 2 16,-5 75-1-16,5-75 1 15,-28 77 0-15,28-77-1 16,-46 68 1-16,46-68 0 16,-63 55-1-16,63-55 0 15,-65 39 0-15,65-39 0 16,-61 27 0-16,61-27 1 15,-47 19-1-15,47-19 1 16,0 0-1-16,0 0 1 0,0 0 0 16,-18 43 0-16,55-16-1 15,14 6 0-15,5 5 0 16,11 11 0-16,-11 1-1 15,2 7 0-15,-20-9-2 16,-21-3 0-16,-1-3-2 16,-3-16-9-16,16 0-18 15,-10-18-9-15,16-5 1 16,0-15-2-16</inkml:trace>
  <inkml:trace contextRef="#ctx0" brushRef="#br0" timeOffset="6934.3967">11674 1127 103 0,'0'0'39'16,"29"-52"2"-16,-29 52-2 15,0 0-34-15,0 0-1 16,0 0 0-16,-28-53 0 16,28 53 0-16,0 0-1 15,-65-4 0-15,38 16 0 16,-38 10-2-16,3 11 1 15,-4 10-2-15,7 9 0 16,7 2 0-16,23 1 0 0,15-8 0 16,29-17 0-16,17-11 0 15,12-13 0-15,9-13 0 16,9-11 0-16,3-6 0 15,1-10 0-15,-66 34 0 16,67-40 0-16,-67 40 0 16,53-47 0-16,-53 47 0 15,47-38 0-15,-47 38 0 16,0 0 0-16,29-47 0 15,-29 47 0-15,0 0 0 16,-9 30 0-16,-5 2 0 16,5 11-3-16,3 2-3 15,12 3-2-15,12-7-9 16,0-16-12-16,26 1-10 15,-6-13 0-15,23-4-1 0,-4-10 1 16</inkml:trace>
  <inkml:trace contextRef="#ctx0" brushRef="#br0" timeOffset="7527.4306">12392 1252 110 0,'15'-49'40'16,"-25"28"2"-16,-14 8-1 15,-18 11-36-15,-4 11 0 16,-10 15-2-16,-7 5 1 15,7 6-2-15,14 6 1 16,13 0-3-16,12-6 0 16,17-2 0-16,17-16 0 0,17-9 0 15,13-17 0-15,14-13 0 16,11-15 0-16,-72 37 0 15,83-54 0-15,-83 54 0 16,83-77 0-16,-83 77 0 16,88-94 0-16,-52 45 0 15,2 0 0-15,-38 49 0 16,62-87 0-16,-62 87 0 15,38-60 0-15,-38 60 0 16,0 0 0-16,-10-21 0 16,6 47 0-16,-20 26 0 15,0 35 0-15,-2 11 0 16,8 6 0-16,10-16 0 15,24-25 0-15,18-28-7 0,3-12 1 16,19-9-4-16,-12-29-10 16,22-3-11-16,-15-17-8 15,7-4 0-15,-58 39 0 16,52-52 28-16,-52 52 10 15,45-46 6-15,-45 46 12 16,0 0 13-16,50-70 6 16,-39 58 5-16,-11 12-2 15,-14 17-26-15,2 16-8 16,-3 12-3-16,-3 5 0 15,-3 0-2-15,12-2-1 16,8-6-2-16,4-13-1 16,15-7-14-16,-18-22-20 15,38-3-3-15,-14-13 1 0,12-11-1 16</inkml:trace>
  <inkml:trace contextRef="#ctx0" brushRef="#br0" timeOffset="7670.4388">13255 1007 109 0,'-2'-74'39'0,"2"74"-2"16,-7-60-17-16,7 60-61 16,0 0 1-16,7-48-1 15,-7 48 2-15</inkml:trace>
  <inkml:trace contextRef="#ctx0" brushRef="#br0" timeOffset="8103.4635">13763 1066 95 0,'50'20'42'0,"-50"-20"1"16,-14 19-1-16,-34 0-22 15,-20 2-15-15,-6 15 0 16,-4 1-2-16,15 8-3 15,12 1 0-15,28 2 0 16,19-10 0-16,18-5 0 16,16-11 0-16,13-9 0 15,11-12 0-15,7-11 0 16,4-13 0-16,4-8 0 15,-4-11 0-15,-65 42 0 0,57-49 0 16,-57 49 0-16,58-45 0 16,-58 45 0-16,0 0 0 15,59-61 0-15,-45 56 0 16,1-1 0-16,-15 6 0 15,-8 30 0-15,-3 7 0 16,-1 7 0-16,-9 7 0 16,14 4 0-16,14-25-2 15,7-10-4-15,24-15-7 16,-4-23-7-16,31-4-12 15,-13-21-10-15,-52 43 1 16,71-53 0-16</inkml:trace>
  <inkml:trace contextRef="#ctx0" brushRef="#br0" timeOffset="8316.4757">14578 853 119 0,'29'-62'43'16,"-29"62"0"-16,0 0 1 15,0 0-41-15,0 0 0 16,14 5-3-16,-36 73 0 15,-17 26 0-15,-3 11 0 16,8-2 0-16,10-9-6 16,7-15-4-16,-3-34-14 15,19-19-15-15,-10-19-3 16,11-17 1-16,0 0-1 15</inkml:trace>
  <inkml:trace contextRef="#ctx0" brushRef="#br0" timeOffset="8646.4946">14409 1180 120 0,'-14'-61'43'0,"14"61"1"16,0 0-1-16,0 0-38 15,21-51-5-15,-21 51 0 16,0 0 0-16,45-15 0 16,-45 15 0-16,0 0 0 15,73 7 0-15,-73-7 0 16,66 4 0-16,-66-4 0 15,63 6 0-15,-35 2 0 16,26 14 0-16,-18 5 0 16,-15 10 0-16,-22 5 0 0,-9 10 0 15,-10 1 0-15,6 1 0 16,4-18 0-16,5-13-8 15,14-4-8-15,-9-19-12 16,31-11-9-16,-11-8-4 16,15-15-1-16,-35 34 1 15</inkml:trace>
  <inkml:trace contextRef="#ctx0" brushRef="#br0" timeOffset="8782.5024">14962 1012 110 0,'0'0'43'15,"-10"-73"0"-15,10 73-1 0,-7-63-33 16,7 63-34-16,-17-58-15 15,17 58-2-15,0 0-1 16,-35-47-1-16</inkml:trace>
  <inkml:trace contextRef="#ctx0" brushRef="#br0" timeOffset="9750.5577">15481 1108 60 0,'0'0'36'16,"0"0"1"-16,0 0-10 16,-56-46 5-16,56 46-22 15,0 0 0-15,0 0-1 16,0 0 0-16,0 0-3 15,-66-14-1-15,36 41-2 0,-12 2-1 16,3 13 1-16,-6 7-2 16,10 3 1-16,4 3-2 15,21-1 1-15,32-18-1 16,13-10 2-16,16-13-2 15,14-11 0-15,7-12-2 16,3-12 1-16,0-11 1 16,-75 33 0-16,68-44 0 15,-68 44-1-15,60-54 1 16,-60 54-1-16,32-64 1 15,-32 64-1-15,11-59 2 16,-11 59-1-16,-18-50 1 16,18 50-1-16,0 0 1 15,-44-56 0-15,44 56 1 0,0 0-2 16,0 0 0-16,0 0 0 15,-44-49 0-15,44 49 0 16,0 0 0-16,0 0 0 16,63 11 0-16,-63-11 0 15,59 14 0-15,-59-14 0 16,66 16 0-16,5 2 0 15,-19 6 0-15,-14 9 0 16,-32 3 0-16,-18 5 0 16,-25 3 0-16,1 1 0 15,0-7 0-15,15-5 0 16,16-14 0-16,5-19 0 15,26 4 0-15,8-19 0 0,4-10 0 16,-38 25 0-16,0 0 0 16,78-62 0-16,-78 62 0 15,56-53 0-15,-56 53 0 16,55-52 0-16,-55 52 0 15,51-45 0-15,-51 45 0 16,0 0 0-16,55-39 0 16,-11 31 0-16,-23 22 0 15,-5 10 0-15,-6 19 0 16,-4 12 0-16,3 4 0 15,5-5-4-15,9-6-10 16,-2-20-5-16,23-2-12 16,-18-16-11-16,18-3 1 15,-11-11-1-15,10-1 3 0</inkml:trace>
  <inkml:trace contextRef="#ctx0" brushRef="#br0" timeOffset="9878.5651">16702 1363 124 0,'-14'-3'43'15,"-7"1"0"-15,9 4-1 16,-6-8-39-16,0-3-12 15,18 9-24-15,-11-6-9 16,11 6-3-16,-25 21 0 16</inkml:trace>
  <inkml:trace contextRef="#ctx0" brushRef="#br1" timeOffset="14424.8251">1725 1958 37 0,'17'-11'29'0,"-4"8"2"15,3 3-5-15,-7-7-12 16,24 11-3-16,-14-9-1 0,16 11-2 15,-1-8-2-15,12 4-1 16,1-8-1-16,11 5 0 16,7-6-2-16,8 5 1 15,11-7-2-15,8 0 1 16,9 0-2-16,2 2 1 15,8 3-1-15,8 0 0 16,2 2 0-16,3-2 1 16,2 4-2-16,3 0 2 15,1 3-1-15,11 0 1 16,-1 2 0-16,5-2 0 15,-1 2 0-15,9 1 0 0,8-2 0 16,2 6 1-16,1 0-1 16,4 1 0-16,6 1 0 15,3 1-2-15,5-2 2 16,1 1-1-16,8-2 1 15,3-5-2-15,5-1 2 16,6-1 0-16,6-2-1 16,4-1 1-16,6-1-1 15,1-2 1-15,-3-1-1 16,4 0 0-16,2-4 0 15,-1-1 1-15,-3 0-1 16,7-2 1-16,3 1-1 16,4-3 1-16,5 3-1 15,8-6 1-15,1 8-1 16,9-3 0-16,1 2 0 0,3-2 0 15,1 2 1-15,-3-1-1 16,-9 1 1-16,-1 4-2 16,-4-2 2-16,-5 4-1 15,-1-2 0-15,-6 2 1 16,-5 1-1-16,6-4 1 15,-2 1-1-15,-6-2 0 16,-1 0 0-16,-4-1 0 16,-3-2 0-16,-7 4 0 15,-1-3 0-15,-7 2 1 16,-5 1-2-16,-5 3 2 15,-10-3-1-15,-7 5 0 16,-11 1 0-16,-15 1 1 16,-16-2-2-16,-20-2 2 0,-20 3-2 15,-17-1 1-15,-20-1-1 16,-17 0 0-16,-16-2-2 15,-10 0-2-15,0 5-7 16,-15-1-10-16,0 0-8 16,-4-11-6-16,4 11-1 15,-11 2 0-15</inkml:trace>
  <inkml:trace contextRef="#ctx0" brushRef="#br2" timeOffset="94324.3951">2442 2493 73 0,'0'0'38'0,"-10"22"-3"0,10 2 3 16,-12 10-33-16,10 13-1 15,-1 6-1-15,6 10 1 16,-3 2-2-16,5 3 0 16,0-6-1-16,2-5 1 15,2-18-1-15,5-11 1 16,-5-19 0-16,3-13 0 15,2-16 0-15,-2-13-1 16,-5-10 2-16,1-13-2 16,-5-6 0-16,0-3 0 15,-1-1 0-15,2 3-2 16,-1 4 2-16,4 6-1 15,7 5 1-15,9 11-2 16,8 8 1-16,6 7-3 0,14 17-6 16,-9-6-27-16,16 19-3 15,-7-3-1-15,5 16 0 16</inkml:trace>
  <inkml:trace contextRef="#ctx0" brushRef="#br2" timeOffset="94693.4162">3094 2720 98 0,'21'18'37'0,"2"-22"2"16,15 8-3-16,8-18-33 15,9 0 0-15,-1-7 0 0,3-1-1 16,0-7-1-16,-12 3-1 16,-10-2 1-16,-14 1-2 15,-13 3 1-15,-13 5-1 16,-15 5 1-16,-12 7-1 15,-11 6 2-15,-9 11 2 16,-3 10-1-16,1 12 1 16,2 6-1-16,6 6 1 15,12 3-1-15,15 1 0 16,22-2-1-16,16-6-2 15,25-8-1-15,13-14-6 16,30 2-24-16,5-22-7 16,20 1-1-16,4-19-1 15</inkml:trace>
  <inkml:trace contextRef="#ctx0" brushRef="#br2" timeOffset="94985.4329">4614 1938 82 0,'-32'-28'40'15,"2"11"-1"-15,-9-2 1 16,6 20-21-16,-8 8-16 15,0 13-1-15,-1 9 0 16,0 23-2-16,-1 15 1 0,-1 14-2 16,7 10 1-16,0 12 1 15,10-4-2-15,7 0-1 16,16 2-6-16,-6-24-28 15,24-3-2-15,0-28 0 16,6-6-3-16</inkml:trace>
  <inkml:trace contextRef="#ctx0" brushRef="#br2" timeOffset="95158.4428">3941 2575 116 0,'11'-6'42'0,"11"-6"0"16,26 6-1-16,13-8-41 15,10-9-8-15,28 12-28 16,-5-10-7-16,16 9 3 16,-4-5-5-16</inkml:trace>
  <inkml:trace contextRef="#ctx0" brushRef="#br2" timeOffset="95931.487">5970 2446 92 0,'2'-27'37'16,"1"13"-1"-16,-10 4 1 16,7 10-34-16,-18 19 0 15,8 6 1-15,-4 4-1 16,0 10 1-16,0 6-1 15,8 2 0-15,2 2-1 16,7-3 0-16,5-2 0 16,11-8-1-16,5-7-1 15,10-9 1-15,9-14-1 16,8-11 0-16,0-11 0 15,1-11 0-15,-1-8 0 16,-4-3-1-16,-6-5 0 16,-4 5 0-16,-10 6 1 0,-11 5-2 15,-2 10 2-15,-14 17 0 16,0 0 0-16,9 17 2 15,-9 11-2-15,0 7 1 16,1 5 0-16,5 6 0 16,3-2 0-16,7-2 0 15,3-7-1-15,12-9 1 16,6-16 1-16,6-14-1 15,3-18 1-15,5-9-1 16,-3-14 0-16,-5-7-1 16,-6-5 1-16,-11-3-3 15,-7 3 0-15,-10 5-3 16,-2 17-1-16,-11 1-4 15,4 34-9-15,-6-16-17 0,15 29 0 16,-9-13-2-16,28 34 1 16</inkml:trace>
  <inkml:trace contextRef="#ctx0" brushRef="#br2" timeOffset="96614.5261">7453 2522 104 0,'-42'2'38'15,"5"16"3"-15,-15-6-4 16,8 17-30-16,0 1-2 16,10 7 0-16,4-1-2 15,15 4 1-15,12-3-2 0,15-4 0 16,15-5-1-16,11-13-1 15,12-7 0-15,6-9-1 16,5-9 1-16,-1-10-2 16,-4-10 2-16,-10-10-3 15,-11-8 1-15,-11-1-1 16,-14-4 2-16,-10 2-1 15,-11 3 1-15,-5 7-1 16,-7 10 2-16,-2 11 0 16,2 11 1-16,5 12 0 15,2 9 0-15,9 7 0 16,9 6 0-16,10 2 2 15,11 3-3-15,9-5 3 16,11-2-2-16,3-2 0 0,5-6 0 16,0 1 1-16,-1-6-1 15,-9 1-1-15,-5-1 0 16,-11 2 0-16,-6 4 0 15,-11-2 1-15,-7 5-1 16,-7 2 0-16,-6 2 0 16,-4 1 0-16,1 2 0 15,-2-8 0-15,4-1 1 16,4-3-1-16,9-14 0 15,0 0 0-15,11-2 0 16,8-14 0-16,3-10 1 16,7-7-1-16,0-4 0 15,-4-3 0-15,2-1 0 16,-7 2-1-16,-5 4 1 15,-3 4-1-15,-2 7 1 0,-6 6-2 16,2-1 2-16,0 5-1 16,7 2-2-16,1-2-2 15,10 6-8-15,-1-23-15 16,20 19-12-16,-5-17 0 15,18 7-2-15,-2-12 1 16</inkml:trace>
  <inkml:trace contextRef="#ctx0" brushRef="#br2" timeOffset="96819.5378">8700 1968 110 0,'-16'35'41'15,"-10"2"1"-15,12 29-2 0,-12 7-36 16,15 5 0-16,4 5-3 15,3 4 1-15,4 1-3 16,0-7-2-16,9 2-13 16,-6-30-20-16,14-4-4 15,-6-22 0-15,11-7-2 16</inkml:trace>
  <inkml:trace contextRef="#ctx0" brushRef="#br2" timeOffset="97088.5532">8837 2306 112 0,'-38'35'42'0,"-7"-7"1"0,15 12-2 15,1-9-36-15,12-2-1 16,15-5-1-16,14-5-1 15,11-6 1-15,9-5-3 16,10-2 0-16,6-1 0 16,5-1-4-16,-1-4 0 15,0 6-7-15,-7-12-4 16,10 19-8-16,-28-23-12 15,12 13-5-15,-14-11-3 16,3 8 2-16</inkml:trace>
  <inkml:trace contextRef="#ctx0" brushRef="#br2" timeOffset="97750.5911">9465 1989 92 0,'17'-22'39'0,"5"12"1"16,-13-4-2-16,0 15-33 15,-9-1-1-15,6 21 1 16,-10 3-2-16,-3 18 0 16,-1 6 0-16,3 18-1 15,-2 7 0-15,-1 1 0 16,8 3-1-16,3 3 2 15,0-9-3-15,5-6 3 16,3-10-3-16,-1-16 2 16,3-15-1-16,1-9-1 15,-3-17 1-15,0-13-1 16,1-7 0-16,-2-13-1 15,0-10 1-15,1-7-1 0,1-4 1 16,5-4-2-16,-2 8 2 16,3 6-1-16,2 11 1 15,2 10 0-15,0 16 0 16,-1 14 0-16,0 17 0 15,-6 11 0-15,-1 9 0 16,-8 2 1-16,-2 5-1 16,-12-3 2-16,-8 0-3 15,-6-7 2-15,-7-7-1 16,-7-3 1-16,-5-12-3 15,0-9-2-15,7-3-4 16,-2-19-6-16,27 11-8 16,-7-31-14-16,31 16-2 15,0-18-4-15,31 11 4 0</inkml:trace>
  <inkml:trace contextRef="#ctx0" brushRef="#br2" timeOffset="98110.6116">10378 2292 109 0,'0'0'40'16,"-34"3"1"-16,12 13-1 16,-8-1-37-16,-3 7 0 15,-5 9-1-15,5 4 1 16,0 5-2-16,9 0 2 15,7 1-1-15,12 0 0 16,13-9-1-16,13-6 0 0,10-9 0 16,8-10 0-16,8-12-1 15,4-6-2-15,-2-15 2 16,-5-10-2-16,-6-8 2 15,-14-6-3-15,-6-1 3 16,-15 1-3-16,-8 5 2 16,-7 7 0-16,-7 9-1 15,-3 12 0-15,-1 14-1 16,4 8-2-16,13 19-7 15,-6-9-22-15,25 14-5 16,-1-11 0-16,23 10-1 16</inkml:trace>
  <inkml:trace contextRef="#ctx0" brushRef="#br2" timeOffset="98419.6293">10923 2272 105 0,'-13'-18'40'0,"-1"22"1"15,-22-4-1-15,10 17-34 16,-13 12-1-16,3 8-2 15,2 9 0-15,8 2 0 16,11 3-1-16,11-5 0 16,15-5-1-16,9-8 1 15,14-14 0-15,7-9-2 16,5-15 0-16,1-11-2 15,-1-11 2-15,-7-10-2 16,-1-10 0-16,-10-3-1 16,-9-1 0-16,-6 0-2 0,-3 12-1 15,-16-1-5-15,11 29-19 16,-17-11-10-16,12 22 1 15,-10-1-2-15,10 1 3 16</inkml:trace>
  <inkml:trace contextRef="#ctx0" brushRef="#br2" timeOffset="98643.6421">11499 1837 111 0,'0'0'42'0,"-23"21"0"15,14 14-2-15,-10 7-36 0,4 20-1 16,-3 12-1-16,1 11-1 16,2 5-1-16,5 3-1 15,5-6-3-15,-1-10-5 16,17 7-25-16,-8-34-5 15,17-5-1-15,-5-30-1 16</inkml:trace>
  <inkml:trace contextRef="#ctx0" brushRef="#br2" timeOffset="98936.6589">11718 2156 112 0,'-47'34'42'0,"-15"0"0"16,9 14-1-16,-3 0-35 15,11-4-2-15,12-3-2 16,16 0 1-16,14-9 0 16,17-7-3-16,18-7 0 15,13-6 0-15,10-3 0 16,3-6 0-16,3-2 0 15,-3-3 0-15,-1 1-2 16,-12-3-3-16,0 9-8 16,-22-14-5-16,9 17-13 15,-32-8-12-15,23-7 1 16,-24-5-2-16,1 12 3 15</inkml:trace>
  <inkml:trace contextRef="#ctx0" brushRef="#br2" timeOffset="99650.6997">13753 2099 100 0,'0'0'41'0,"0"0"0"15,14 20-1-15,-15 2-37 16,-2 15 1-16,-3 7-2 16,2 14 1-16,0 4 0 15,-2 5 0-15,0 2-1 16,2 1 0-16,-1-6-1 15,4-11 1-15,2-13-1 16,0-9 0-16,3-14 0 16,-4-17-1-16,11-4 0 0,-2-20-1 15,0-12 1-15,-1-12-1 16,2-17 1-16,-1-11-1 15,5-8 1-15,2-7-1 16,3-5 1-16,2 1 1 16,1 8 0-16,6 10 0 15,-2 18-1-15,0 13 1 16,3 18 0-16,-1 14-1 15,-3 18 0-15,-3 14 0 16,1 10 0-16,-4 10-1 16,-4 2 1-16,-4 7-1 15,-7 4 0-15,-9 4 0 16,-10 1 1-16,-11-4-2 15,-9-4 2-15,-6-5-1 0,-5-6-1 16,1-11 0-16,2-5-4 16,3-24-5-16,24 7-5 15,-1-34-5-15,33 15-12 16,-2-19-7-16,24 2-1 15,5-4 1-15</inkml:trace>
  <inkml:trace contextRef="#ctx0" brushRef="#br2" timeOffset="100266.735">14556 2354 87 0,'-30'-23'39'0,"2"12"0"15,-9-10 1-15,8 13-31 16,-14-1-2-16,6 15-2 16,-6 4-1-16,5 11 0 0,2 3-1 15,3 11-1-15,5-1 0 16,9 8 1-16,11-3-2 15,9-4 1-15,13-9-1 16,14-7 0-16,13-11 0 16,14-14 0-16,11-14-1 15,6-8 0-15,0-14 1 16,-3-5-2-16,-6-4 1 15,-10 3 1-15,-16 3 0 16,-10 9-1-16,-18 10 0 16,-12 13 0-16,-9 14 0 15,-9 16 0-15,-2 10-1 16,-2 10 1-16,6 6-2 15,3 5 0-15,14 5-2 0,11-6 0 16,19 3-4-16,5-20-4 16,30 10-6-16,-5-30-8 15,25 10-12-15,-7-20-2 16,7 3 0-16,-12-15 1 15</inkml:trace>
  <inkml:trace contextRef="#ctx0" brushRef="#br2" timeOffset="100740.7621">15335 2393 101 0,'-28'-18'40'15,"-21"-6"1"-15,2 22-1 16,-14-6-33-16,2 17-3 16,3 7-1-16,6 8 0 15,5 5 0-15,13 5-1 0,9-1 0 16,14 1 1-16,17-6-2 15,13-6 1-15,12-7-1 16,15-8-1-16,8-9 2 16,5-7-2-16,2-13 0 15,-2-5-2-15,-4-11 2 16,-11 0-1-16,-4-7 1 15,-9 3 0-15,-11 2 0 16,-5 7 0-16,-8 10 0 16,-9 23-1-16,0 0 1 15,-16 31 0-15,-1 19 0 16,-2 16 2-16,-4 17-2 15,-5 16 2-15,2 7-2 0,0 7 0 16,-3-2 0-16,1-6 0 16,-1-7 0-16,-1-16 0 15,0-14 0-15,-4-15 0 16,2-18 0-16,-2-21 0 15,2-20 0-15,3-18-3 16,3-18 0-16,4-19-2 16,13-6-5-16,-3-27-5 15,27 16-10-15,-9-23-10 16,28 18-4-16,-1-2-4 15,24 14 4-15</inkml:trace>
  <inkml:trace contextRef="#ctx0" brushRef="#br2" timeOffset="101141.785">15698 2587 110 0,'0'0'40'16,"0"0"2"-16,13-18-3 15,17 4-37-15,2-5 0 16,7-2-1-16,4-6 0 16,4 7 0-16,-4-10 0 15,-1 3 0-15,-4 0 0 16,-5 0 0-16,-10-1 0 15,-8 6-1-15,-9 1 2 16,-6 6-1-16,-11 6 0 16,-9 11 0-16,-7 9-1 0,-12 12 2 15,-2 12-1-15,-5 9 0 16,5 2 0-16,3 7 1 15,6-2-2-15,14-4 0 16,13-7 0-16,18-10 0 16,16-6-5-16,9-19-6 15,23 5-5-15,-7-29-7 16,34 13-11-16,2-25-10 15,32 2-1-15,6-17 1 16</inkml:trace>
  <inkml:trace contextRef="#ctx0" brushRef="#br2" timeOffset="101596.811">17423 1949 93 0,'18'-5'40'16,"-14"-6"1"-16,8 12 0 16,-12-1-36-16,0 0 0 15,-15 21-1-15,6 3-3 16,-5 9 1-16,-3 15-1 15,-1 7-1-15,-1 11-1 16,5 3-1-16,5 1-1 16,13 0-2-16,6-11-4 15,24 7-8-15,-5-29-17 16,27-1-3-16,0-27-2 15,12-3-1-15</inkml:trace>
  <inkml:trace contextRef="#ctx0" brushRef="#br2" timeOffset="101959.8318">18093 2031 70 0,'-11'-10'42'0,"-22"7"-1"16,7 27 1-16,-18 3-13 15,7 28-25-15,0 9 0 16,6 12-3-16,8 1 2 15,9-2 0-15,16-6 0 16,13 0 1-16,16-16-3 16,13-17 3-16,14-15-4 15,8-19 0-15,3-18 1 16,1-16-4-16,-4-17 2 0,-6-14-1 15,-16-8 1-15,-13-7-2 16,-15-2 3-16,-15 1 0 16,-15 9-1-16,-10 7 1 15,-8 18-2-15,-12 10 0 16,4 15-2-16,0 14-2 15,18 23-6-15,-4-7-8 16,35 24-9-16,-3-12-10 16,29 12 0-16,5-10-4 15,18 7 5-15</inkml:trace>
  <inkml:trace contextRef="#ctx0" brushRef="#br2" timeOffset="102400.857">19088 2005 100 0,'-2'-31'42'0,"-19"-2"1"15,-4 14-1-15,-16 2-37 16,-7 9 1-16,-4 10-3 15,-8 16 1-15,0 6-1 16,2 8-2-16,8 3 1 16,8 5-1-16,11-4 0 15,17-1-1-15,16-6 0 16,19-9-1-16,10-10 2 15,13-7-1-15,12-10 0 16,3-7 2-16,3-6-2 16,-3-6 0-16,-5-3 0 0,-8-2 0 15,-7 5 0-15,-9 4 0 16,-13 6 0-16,-6 15 0 15,-9 15 0-15,-10 15 0 16,-10 20 0-16,-6 22 0 16,-6 11 0-16,0 11 0 15,-1 6 0-15,3-2 0 16,8-5-4-16,1-14-4 15,21-8-4-15,1-31-3 16,25 3-4-16,-12-38-10 16,35 8-3-16,-13-33-2 15,20 8-5-15,-1-13 5 16</inkml:trace>
  <inkml:trace contextRef="#ctx0" brushRef="#br2" timeOffset="102529.8644">19398 2670 110 0,'0'0'43'0,"-23"-15"-1"15,9 11-5-15,-4-9-30 16,-2-7-22-16,20 20-8 15,-16-27-18-15,14 17-1 16,-11-9-5-16,7 8 5 16</inkml:trace>
  <inkml:trace contextRef="#ctx0" brushRef="#br2" timeOffset="104263.9636">12510 1764 109 0,'-2'42'41'0,"-8"21"1"16,6 44-3-16,-10 27-39 16,-2 32 1-16,2 35 0 15,-9 32-1-15,-7 16 0 16,-8 2 0-16,3-4-3 15,1-34-7-15,31-16-12 16,1-45-18-16,29-32-2 16,15-43-1-16,24-33 0 0</inkml:trace>
  <inkml:trace contextRef="#ctx0" brushRef="#br2" timeOffset="108272.1929">16508 1565 54 0,'-11'-11'38'15,"-6"-1"-2"-15,17 12 1 16,-15-15-13-16,15 15-18 16,0 0-4-16,0 12-1 15,14-2 0-15,15-1-1 16,21 0 0-16,16-5 0 15,24-3 1-15,23-4-1 16,25-6 0-16,20-5 1 16,17 1 0-16,7-6-1 15,6 5 1-15,2 8 1 16,-7 6-1-16,-4 3 1 15,-5 7-1-15,-5 2 1 16,-2 0-1-16,-6 2 0 16,0-5 1-16,5-3-1 15,0-3 0-15,1-3-1 0,-6-5 1 16,-4-4 0-16,-7-1-1 15,-8-2 1-15,-17 1-1 16,-14 2 1-16,-23 0-1 16,-12 3 0-16,-18 2 1 15,-18 1 0-15,-14 2-1 16,-11 5 2-16,-15-4-1 15,10 11 0-15,-10-11-1 16,-10 27 1-16,5 3 1 16,-5 15-3-16,1 16 2 15,-5 27-1-15,-2 31 0 16,-6 27 0-16,-4 28 0 0,-5 21 0 15,-7 10-1 1,0 6 1-16,-1-9 0 0,7-10 0 16,1-20 0-16,11-16-1 15,6-26 1-15,8-17 0 16,8-18 0-16,6-15-1 15,-1-7 1-15,1-10-1 16,0-7 1-16,-4-14-1 16,-4-7 1-16,-1-6-1 15,-6-8 0-15,-2-8 1 16,-2-5 0-16,-8-5-1 15,-3-6 1-15,-8-1 0 16,-6-5 0-16,-7 1 1 16,-8-6-1-16,-9 5 1 15,-13-3-1-15,-16 4 0 0,-14 1 1 16,-14 4 0-16,-19-3-2 15,-18 5 1-15,-16-4 0 16,-18 0 0-16,-16 3 0 16,-14 0 0-16,-13-1 0 15,-18 2 0-15,-11 2 0 16,-16 1 1-16,-9 0-1 15,-11 1 1-15,-8 1-1 16,-7-1 0-16,-8 7 1 16,1-1-1-16,-3 3 0 15,5 2 0-15,0 7 0 16,4 1 0-16,1 2 0 15,12-2 0-15,9-2-1 16,12-11 0-16,22-2-2 0,18-15-3 16,32 4-8-16,17-29-12 15,48 12-12-15,17-14-1 16,42 7-3-16,23-5 2 15</inkml:trace>
  <inkml:trace contextRef="#ctx0" brushRef="#br2" timeOffset="165148.446">5145 6755 30 0,'-12'-11'27'15,"-8"-6"2"-15,-1 4 1 16,-2 1-17-16,-10-5-4 15,4 9-2-15,-8-11 1 16,1 11 0-16,-14-8 1 16,5 9-3-16,-15-2-1 15,2 9 0-15,-9-2-2 16,-1 9 0-16,-9 2-1 15,1 10 0-15,-6 2 0 16,-5 6 0-16,0 4-1 16,-3 6 0-16,-4 3 0 15,4 2 1-15,0 3-1 0,4 3 1 16,2 3-2-16,5 3 1 16,3 1-1-16,4 5 1 15,1 5-1-15,5 6 1 16,2 7-2-16,6 1 1 15,4 4 0-15,8 9 0 16,4 3 0-16,10 1-1 16,4 1 1-16,8 4-1 15,10-1 0-15,4 4 1 16,8-1 0-16,5-2 1 15,10 1 0-15,7 0-1 16,8-3 1-16,10 2 0 16,5-1 0-16,11-1-1 15,9-1 0-15,4-3 0 0,11-3 0 16,3-4 0-16,10-6 0 15,3-5 1-15,8-8-1 16,3-3 0-16,4-10 0 16,5-1 0-16,4-8 1 15,7-7-1-15,1-6 0 16,4-6 0-16,-1-9 0 15,5-5 1-15,4-11-1 16,5-4 0-16,-4-12 0 16,0-4 1-16,-5-12-1 15,1-8 1-15,-2-9 0 16,-6-9-1-16,-8-9 0 15,-6-8 1-15,-7-8-1 0,-7-6 0 16,-6-9 0-16,-8-3-1 16,-6-4 2-16,-8-5-2 15,-6-2 0-15,-8-1 0 16,-6-6 0-16,-6-2 1 15,-13 2 0-15,-6-3 0 16,-10-3-1-16,-9 2 3 16,-8 0-1-16,-13-3 0 15,-8 3 0-15,-9 1 0 16,-9 1 1-16,-7 2 0 15,-8 3-1-15,-8-1 0 16,-3 2 0-16,-8 4 0 16,-4 7 1-16,-11 5-1 15,-10 12 0-15,-12 8 0 0,-16 15-1 16,-15 16 0-16,-21 14 0 15,-10 16-1-15,-9 7-1 16,-7 5-1-16,8 11-6 16,-1-13-7-16,29 13-5 15,5-15-10-15,37 9-3 16,15-6-2-16,26 8-2 15</inkml:trace>
  <inkml:trace contextRef="#ctx0" brushRef="#br2" timeOffset="165981.4936">3455 11068 88 0,'-28'-7'36'16,"-16"-2"-7"-16,2 21 4 15,-20 6-25-15,-2 17-2 0,-5 13-1 16,-4 16-1-16,2 6-1 16,10 4 0-16,10 3-1 15,16-1 1-15,20-6-3 16,16-7-1-16,22-9-1 15,21-18-2-15,20-2-3 16,10-20-12-16,22 3-12 16,-6-20-5-16,8 0-1 15,-6-19 2-15</inkml:trace>
  <inkml:trace contextRef="#ctx0" brushRef="#br2" timeOffset="166315.5127">3822 11543 71 0,'-26'-12'35'0,"3"14"1"16,-16-1 0-16,12 17-24 15,-15-3-4-15,11 14-1 16,-2 1-2-16,8 6-2 16,7-2 0-16,10 3-2 15,8-7 2-15,14-2-4 16,8-10 2-16,12-7-2 15,7-9 1-15,7-9 0 16,2-6 0-16,-2-10 3 16,-4-2-3-16,-5-5 1 15,-8 0-1-15,-11-2 0 16,-11 4-2-16,-11 2 2 15,-10 8-3-15,-7 3 0 16,1 8-1-16,-4-1-3 16,11 11-5-16,-4-16-13 0,25 15-5 15,-6-17-4-15,28 5-2 16,0-20 0-16</inkml:trace>
  <inkml:trace contextRef="#ctx0" brushRef="#br2" timeOffset="166832.5423">4359 10977 90 0,'-18'-15'36'16,"4"17"-1"-16,-10-2-5 16,6 22-24-16,-2 3-2 15,6 17 2-15,-1 12-2 16,6 11-2-16,4 7 1 15,3 9 1-15,2 4-1 0,3 2 0 16,1-8-2-16,1-7-1 16,1-9 1-16,2-14-1 15,0-12 1-15,-1-12-3 16,3-13 2-16,0-15-2 15,4-12 2-15,-5-9 2 16,5-9-1-16,0-8 0 16,0-6-1-16,2-5 1 15,2-1-1-15,1 3 1 16,4 10-1-16,-3 8-2 15,3 10 2-15,0 10 0 16,1 14 0-16,0 9 0 16,-5 11 0-16,1 7 1 15,-2 1-1-15,-6 4 1 0,-5 2-1 16,-5-1 2-16,-9-1-2 15,-6-5-1-15,-11-3 2 16,-5-6-4-16,-5-4 3 16,-4-6-3-16,1-8 1 15,0-4 0-15,8-5-2 16,7-5 1-16,22 12-5 15,-10-31-5-15,34 28-11 16,-7-19-7-16,30 16-1 16,-3-13-5-16,21 13 2 15</inkml:trace>
  <inkml:trace contextRef="#ctx0" brushRef="#br2" timeOffset="167243.5658">5084 11510 86 0,'-24'-11'35'0,"4"15"3"15,-17-6-1-15,13 11-29 16,-18 2-2-16,2 8 0 16,3 4-1-16,0 5 1 15,7 1-3-15,8 1-1 16,9-2 0-16,11-3-1 15,15-5 0-15,9-7-2 16,13-10 1-16,7-8 1 16,4-7-2-16,1-6 3 15,-1-2-2-15,-4-6 1 0,-7 1-1 16,-8 2 1-16,-10 2-1 15,-5 6-2-15,-12 15 2 16,0 0 0-16,0 0 0 16,-20 22 1-16,6 3-1 15,2 5 0-15,0 3 0 16,6 0-1-16,8-5-1 15,4-10-2-15,15-6 0 16,10-24-7-16,17 2-5 16,-11-27-6-16,30 6-8 15,-16-28-3-15,15 4-2 16,-13-18 0-16</inkml:trace>
  <inkml:trace contextRef="#ctx0" brushRef="#br2" timeOffset="167453.5778">5779 10936 89 0,'0'0'37'0,"1"27"1"15,-11 5 0-15,5 16-29 16,-9 10-5-16,5 12-1 16,-6 3 0-16,1 5-1 15,1-3-1-15,2-5-1 16,8-9-3-16,-1-15-1 15,13-5-11-15,-9-31-10 16,27-1-7-16,-10-28-2 16,19-5-2-16,-6-24-2 15</inkml:trace>
  <inkml:trace contextRef="#ctx0" brushRef="#br2" timeOffset="167663.5899">6278 10763 106 0,'-13'47'37'0,"-17"4"2"15,7 27-2-15,-14-2-31 16,13 8-4-16,-1-2 0 16,8-1-3-16,8-5 0 15,3-14-2-15,6-1-7 16,-5-26-11-16,17 0-13 15,-14-17-4-15,11-6 0 16,-9-12-1-16</inkml:trace>
  <inkml:trace contextRef="#ctx0" brushRef="#br2" timeOffset="167837.5998">6071 11229 101 0,'0'0'39'16,"-19"-13"1"-16,19 13 0 15,0 0-34-15,19-2-4 16,5-2-4-16,6-11-9 15,20 9-15-15,-13-15-10 16,23 6-3-16,-6-11-1 16,15 5-1-16</inkml:trace>
  <inkml:trace contextRef="#ctx0" brushRef="#br2" timeOffset="168452.635">7687 10798 85 0,'-5'-17'37'0,"-9"17"3"16,-20 3-11-16,-7 24-21 15,-16 7-1-15,3 19-1 16,-8 10 1-16,11 9-3 16,0 6 1-16,14 1-2 15,12-3 0-15,13-4-2 16,15-12 1-16,13-10 0 15,9-13-2-15,11-9 1 16,-1-13 0-16,3-10-1 16,-3-11 0-16,-6-9 0 0,-8-5 0 15,-10-6 0-15,-6-4-1 16,-10-3 1-16,-7 0-1 15,-5 2 0-15,1 1-1 16,-6 6 1-16,6 8-1 16,3 3-1-16,13 13-1 15,0 0-2-15,10-4-7 16,7-4-5-16,26 13-9 15,-8-18-6-15,29 9-3 16,-2-15-1-16,12 3 0 16</inkml:trace>
  <inkml:trace contextRef="#ctx0" brushRef="#br2" timeOffset="168767.653">8095 11029 100 0,'-18'-13'40'0,"0"20"0"16,-21-5 1-16,2 16-35 15,-2 3-2-15,7 14 0 16,-3 4 0-16,8 10-2 15,11 4 0-15,9-1-1 16,16-7 0-16,14-3 0 16,15-14-1-16,9-11 1 15,7-13-1-15,3-16 0 16,0-12 0-16,-4-12 0 15,-8-5 0-15,-11-5-1 16,-13-5 1-16,-13 1-2 16,-9 5 1-16,-12 4-3 15,-8 14-1-15,-12 4-5 16,1 23-5-16,-16-3-3 0,16 28-9 15,-17-10-4-15,25 17-6 16,-6-7-2-16,18 3 1 16</inkml:trace>
  <inkml:trace contextRef="#ctx0" brushRef="#br2" timeOffset="169654.7037">4512 12615 15 0,'22'-23'33'0,"-6"0"1"16,-2 13 2-16,-14-6-13 0,14 19-4 15,-14-3-3-15,0 0-5 16,-14 6-2-16,9 11-3 15,-5 2-2-15,-1 10 0 16,0 3-2-16,-4 11 1 16,1 2-1-16,0 2 0 15,2-5-1-15,4-3 0 16,0-7 0-16,8-11 0 15,0-21 0-15,12 4 0 16,3-21-1-16,4-12 1 16,9-10-1-16,1-8 1 15,4-6 0-15,3-2-1 16,1 3 1-16,-2 5-1 15,3 7 1-15,-9 13-1 0,-1 10 0 16,-4 14 0-16,-7 13 0 16,-5 16 1-16,-5 12-2 15,-5 10 1-15,3 6-1 16,-4 6 0-16,6-2-2 15,2-2-2-15,8-2-6 16,-3-24-6-16,27 7-8 16,-16-31-8-16,25-1-4 15,-12-23-2-15,13-3 2 16</inkml:trace>
  <inkml:trace contextRef="#ctx0" brushRef="#br2" timeOffset="170112.7299">5244 12498 80 0,'0'0'39'15,"0"0"0"-15,3 15 1 16,-13-6-34-16,5 12 0 15,-1 4-1-15,2 10-1 16,-3 2-1-16,0 5 0 16,2 0 0-16,5-1-1 15,3-5-1-15,5-8 0 16,8-10-1-16,7-9 1 15,6-13-1-15,8-9 0 16,2-12 0-16,7-9-1 16,-2-5 1-16,-3-5 0 0,-2 0 0 15,-7 2 0-15,-4 5 0 16,-10 8 0-16,-5 7 0 15,-13 22 0-15,0 0 0 16,0 0 0-16,-1 34 0 16,-5 0-1-16,-2 10-1 15,3 3-1-15,8 5-1 16,-2-3-1-16,15 0-2 15,0-16-6-15,23 5-5 16,-12-30-7-16,28 5-6 16,-12-24-4-16,15-4-2 15,-5-18 2-15</inkml:trace>
  <inkml:trace contextRef="#ctx0" brushRef="#br2" timeOffset="170352.7437">6186 12461 82 0,'-26'-14'40'0,"9"29"0"16,-18 4 1-16,11 15-31 15,-8 8-4-15,8 6-1 16,3-2-1-16,8 3-2 16,9-8 0-16,12-6-1 15,12-11 0-15,11-15-2 16,12-11-1-16,7-17-2 15,11-6-3-15,-4-23-7 16,17 5-6-16,-16-31-8 16,17 12-5-16,-23-20-5 0,3 5-1 15,-11-13 2-15</inkml:trace>
  <inkml:trace contextRef="#ctx0" brushRef="#br2" timeOffset="170532.754">6717 11980 87 0,'-26'39'39'15,"2"25"1"-15,-14 0 1 16,12 11-26-16,-7 5-12 15,9 0-1-15,6 1-2 16,6-8-1-16,6-4-2 16,6-17-7-16,15 8-8 15,-9-34-11-15,16 6-10 16,-8-24-1-16,10-7-2 15,-7-17 2-15</inkml:trace>
  <inkml:trace contextRef="#ctx0" brushRef="#br2" timeOffset="170906.7754">6700 12579 66 0,'1'12'41'0,"15"2"-1"16,-4-10 2-16,16-2-24 15,1-11-13-15,8-3-1 16,-4-9-1-16,4-2-1 16,-3-6 0-16,-3-2 0 15,-8-2-2-15,-6 2 2 16,-10-2-1-16,-9 6 0 0,-7 5 0 15,-11 9 0-15,-7 11 0 16,-9 15 0-16,-4 8 1 16,0 13-2-16,0 9 1 15,7 5-1-15,8 3 0 16,7 2 0-16,17-6-1 15,10-8-3-15,13-6-1 16,12-17-2-16,21 2-9 16,-11-28-9-16,25 4-14 15,-11-18-2-15,9 0-1 16,-7-11 2-16</inkml:trace>
  <inkml:trace contextRef="#ctx0" brushRef="#br2" timeOffset="171306.7982">7227 12391 67 0,'0'0'40'16,"-13"13"1"-16,13 5 0 15,-9-6-25-15,8 16-9 16,-8-1 0-16,4 8-2 15,-6 0-1-15,7 2-1 16,-1-3-1-16,2-4 0 16,3-7-1-16,8-6 0 15,6-14-1-15,8-10 0 16,6-12 0-16,3-8 0 15,1-5 0-15,5-9 0 0,-2 1 0 16,-7 0 1-16,0 5-1 16,-9 10 2-16,-6 5-2 15,-13 20 1-15,0 0-1 16,0 0-1-16,1 31 0 15,-7-4-3-15,2 7 1 16,-4-3-5-16,12 9-4 16,-6-21-6-16,19 12-8 15,-17-31-11-15,31 11-3 16,-6-24-1-16,16-3 2 15</inkml:trace>
  <inkml:trace contextRef="#ctx0" brushRef="#br2" timeOffset="171606.8154">7885 12215 104 0,'-19'16'42'16,"-17"2"0"-16,10 22-8 16,-12-4-29-16,4 3-3 15,6 0 1-15,10 0-2 16,12-6-1-16,12-6 0 15,13-7 0-15,8-11-1 16,3-1 1-16,0-3 0 16,2-3 0-16,-8 2-1 15,-4 4 1-15,-11 4 0 16,-8 7 0-16,-8 3 0 15,-7 7-2-15,-4-3-1 16,0 10-6-16,-14-15-5 0,19 17-7 16,-23-28-9-16,20 7-9 15,-11-14-4-15,11-4 1 16</inkml:trace>
  <inkml:trace contextRef="#ctx0" brushRef="#br2" timeOffset="175559.0414">7775 8508 77 0,'0'-12'37'15,"0"12"-2"-15,21-7 0 16,-7-4-29-16,23 5-2 15,11-8-1-15,27-2 0 16,23-8 0-16,21 1-1 16,21-6-1-16,17 3 1 15,7-1-1-15,3 3-1 16,-6 5 1-16,-17 10-1 15,-20 2 0-15,-25 6 0 16,-23 3 0-16,-20 1 1 0,-28-4-1 16,-15-8-1-16,-16-4 1 15,-15-8 0-15,-9-7 0 16,-13-9 0-16,-10-7 1 15,-11-4 0-15,-9-2 1 16,-5 5 0-16,-6 1 1 16,0 8-1-16,3 2 1 15,9 12 0-15,11 9-2 16,19 8 1-16,16 7-1 15,23-2 0-15,34 19-1 16,25-7 0-16,28 6 0 16,17 7-1-16,17 3 1 15,4 4-1-15,1 4 1 16,-12 8 0-16,-17 6 0 0,-25 13 1 15,-33 9 0-15,-29 3-1 16,-34 12 2-16,-27 10-1 16,-29 2 0-16,-19 1-1 15,-14 3 1-15,-1-8-3 16,5-7 0-16,9-21-10 15,26 3-18-15,12-37-11 16,32-14 0-16,20-25-2 16,33-18 1-16</inkml:trace>
  <inkml:trace contextRef="#ctx0" brushRef="#br2" timeOffset="185687.6208">12228 10634 76 0,'0'0'37'16,"13"-1"-1"-16,-12 18 1 15,-12 8-33-15,-1 10-2 16,-12 9 0-16,6 9 0 16,-9 5 1-16,2 3-2 15,-2-9 1-15,5-4-1 16,1-12 1-16,7-7-1 15,6-15 2-15,8-14-1 16,0 0-1-16,7-31 0 16,7-4 1-16,3-4 0 15,5-7 0-15,4-7 0 16,2-6-1-16,1 2 1 15,0 7-1-15,2 5 1 0,-7 11-2 16,1 13 0-16,-2 17 1 16,-1 13-1-16,-1 20 0 15,-3 11 0-15,2 11 0 16,4 9-1-16,3 3 1 15,2 0-1-15,1-5 1 16,1-8-1-16,3-13 1 16,-1-12 0-16,0-14 1 15,-3-17 1-15,-1-14-1 16,-4-14-1-16,0-12 2 15,-6-7 0-15,-4-7-1 16,-1-3 0-16,-3 2-1 16,-8 7 0-16,2 11-2 15,-6 8 1-15,2 15-5 0,-6 4-4 16,16 26-12-16,-11-10-16 15,11 29 0-15,0-10-3 16,10 5 3-16</inkml:trace>
  <inkml:trace contextRef="#ctx0" brushRef="#br2" timeOffset="185866.631">13100 10871 87 0,'6'20'37'0,"7"10"-1"16,-17-3 1-16,9 10-33 15,-10-1 0-15,3-1-2 16,0 1 0-16,0-2-1 15,4-4-1-15,-2-9-2 0,10-3-10 16,-10-18-20-16,22-23-5 16,-7-8-1-16,12-5-2 15</inkml:trace>
  <inkml:trace contextRef="#ctx0" brushRef="#br2" timeOffset="186009.6392">13194 10444 90 0,'-24'-7'36'16,"10"16"-1"-16,2 8-5 15,12-17-48-15,16 31-11 16,4-19-2-16,17 7-4 16,8-7 0-16</inkml:trace>
  <inkml:trace contextRef="#ctx0" brushRef="#br2" timeOffset="186249.6529">13821 10767 100 0,'-35'13'38'0,"5"11"1"15,-10-6-2-15,4 9-33 16,3-1 0-16,11 4-1 16,6 3 0-16,11-2-2 15,12-2 0-15,15-4-2 16,12-8 1-16,8-8-3 15,14-3-2-15,-6-20-18 16,23 7-16-16,-16-18-1 16,9-3 0-16,-12-15 1 0</inkml:trace>
  <inkml:trace contextRef="#ctx0" brushRef="#br2" timeOffset="186444.6641">14232 10246 88 0,'-11'26'38'0,"-4"11"0"15,6 27 4-15,-6 6-36 16,12 14-2-16,0 4-2 16,6 2-2-16,1 0-1 15,3-15-12-15,15 3-14 16,-9-27-9-16,12-6-2 0,-3-22-2 15</inkml:trace>
  <inkml:trace contextRef="#ctx0" brushRef="#br2" timeOffset="186714.6795">14414 10722 107 0,'-45'24'40'0,"10"10"2"16,-7-14-3-16,17 2-35 15,11-7 0-15,15-2-1 16,13-8-1-16,14-4 0 16,10-4-1-16,5-5-1 0,5 3 1 15,3-5-3-15,-1 5-2 16,-6-7-3-16,4 16-11 15,-25-16-9-15,9 19-8 16,-21-13-3-16,7 8-2 16,-18-2 1-16</inkml:trace>
  <inkml:trace contextRef="#ctx0" brushRef="#br2" timeOffset="187083.7006">14744 10803 101 0,'-14'18'38'15,"10"10"1"-15,-5-10 0 0,12 4-36 16,2-9 1-16,15-3-3 16,3-10 2-16,8-8-1 15,7-7 0-15,1-10-1 16,0-6 0-16,-3-4 1 15,-8-2 0-15,-7 1-1 16,-7 4-1-16,-14 7 0 16,-9 9 0-16,-8 11 0 15,-9 12 0-15,-2 13 1 16,-2 11-1-16,-2 7 1 15,8 3-2-15,4 3 0 16,12-4 1-16,13-7-2 16,13-10-1-16,15-14-2 15,13-6-4-15,3-29-10 0,23 9-7 16,-12-31-6-16,15 2-5 15,-13-17-1-15,4-1 1 16</inkml:trace>
  <inkml:trace contextRef="#ctx0" brushRef="#br2" timeOffset="187233.7092">15427 10316 106 0,'-17'32'38'0,"-14"14"2"16,8 26-1-16,-9 8-36 16,9 7 1-16,5 2-4 15,6-7-7-15,15 3-17 16,-4-24-12-16,19-5-4 15,-1-22-3-15,14-12 2 16</inkml:trace>
  <inkml:trace contextRef="#ctx0" brushRef="#br2" timeOffset="187989.7524">16469 10445 89 0,'-12'-7'36'16,"-12"6"1"-16,-4 14 2 15,-19 8-34-15,1 17 0 16,-5 8 0-16,4 15-1 15,-1 9 0-15,8 7-2 16,5 2 1-16,18 2-1 16,12-10 0-16,14-7-2 15,17-11 0-15,9-14-1 16,9-14 1-16,5-13 1 15,1-13-1-15,-2-12-1 0,-10-10 1 16,-10-8-2 0,-12-3 1-16,-13-6-1 0,-10 3 1 15,-13 1 1-15,-6 4-1 16,-6 5 0-16,-1 10-1 15,2 3 0-15,9 7-4 16,1-5-6-16,21 12-13 16,16-6-12-16,21 4 0 15,6-15-1-15,21 7 3 16</inkml:trace>
  <inkml:trace contextRef="#ctx0" brushRef="#br2" timeOffset="188269.7685">16890 10652 108 0,'-24'10'41'0,"-8"4"0"0,-1 17-1 15,-14 5-36-15,11 8-2 16,3 2 0-16,15 6-1 16,11-1-1-16,14-7 0 15,18-9 0-15,14-12-2 16,10-13 3-16,9-13-1 15,3-12 2-15,-8-14-2 16,-3-8 1-16,-17-7 2 16,-10-5-2-16,-16-3-1 15,-14 0-1-15,-19 1-2 16,-7 15-8-16,-22-4-5 15,7 30-9-15,-25-6-8 16,15 26-4-16,-16 0-4 16,16 17 2-16</inkml:trace>
  <inkml:trace contextRef="#ctx0" brushRef="#br2" timeOffset="189178.8205">13649 11971 76 0,'14'-22'39'0,"-6"-1"-2"0,3 14 2 16,-11 9-35-16,0 0-2 16,0 0 0-16,-4 25 0 15,-2 4 1-15,2 9 0 16,-6 1-1-16,6 4 0 15,-2-3 0-15,3-5-1 16,-1-5 1-16,8-10-1 16,-1-9 0-16,-3-11 0 15,19-14 0-15,-3-9-1 16,6-9 1-16,1-8-1 15,2-2 1-15,3-4-1 16,-3 0 1-16,2 5-1 16,-3 9 1-16,-1 8-1 15,-4 10 1-15,-4 10-1 16,-1 15 1-16,-4 8 0 0,-2 10-1 15,-4 10 1-15,2 6-2 16,-2 1 0-16,4 4-2 16,3-10-3-16,12 8-11 15,-7-31-11-15,22 5-6 16,-9-26-4-16,18-2-1 15,-5-23 0-15</inkml:trace>
  <inkml:trace contextRef="#ctx0" brushRef="#br2" timeOffset="189546.8415">14444 11860 95 0,'-26'15'38'16,"10"6"1"-16,-5-3-1 0,10 1-33 15,-3 8-3-15,5 6 0 16,7 1 0-16,8 2 0 15,3-1 0-15,8-4-1 16,7-8 0-16,10-2 0 16,-1-14 0-16,9-7 0 15,1-11-1-15,2-10 1 16,-6-6-1-16,0-9 0 15,-7-2 0-15,-3-4 0 16,-7 7 0-16,-8 1 0 16,-7 11 0-16,-4 8 0 15,-3 15 0-15,-10 8 0 16,-3 14-1-16,3 9-1 15,0 7-1-15,1 0-2 0,17 12-9 16,-10-19-5-16,29 12-10 16,-9-28-2-16,30 7-3 15,-6-27-3-15,16 2 2 16</inkml:trace>
  <inkml:trace contextRef="#ctx0" brushRef="#br2" timeOffset="189777.8547">15269 11847 98 0,'-20'17'39'0,"-13"-4"1"16,9 16-2-16,-1-2-33 0,5 6-1 15,10-2-2 1,8 2 0-16,13-8-2 0,14-9-1 15,18-9-3-15,6-16-4 16,18 0-9-16,-1-28-8 16,23 7-7-16,-18-22-2 15,12 6-3-15,-14-15-1 16</inkml:trace>
  <inkml:trace contextRef="#ctx0" brushRef="#br2" timeOffset="189975.866">15806 11417 95 0,'-37'29'38'0,"15"23"2"0,-12 1-2 16,15 11-34 0,0-1 0-16,10 7-2 0,8-1 0 15,2-4-3-15,11-2-3 16,-6-16-16-16,22 6-15 15,-10-23-4-15,13-4 0 16,-6-21-1-16</inkml:trace>
  <inkml:trace contextRef="#ctx0" brushRef="#br2" timeOffset="190343.8871">15942 11849 81 0,'2'22'39'0,"-2"-9"0"0,13 5 1 15,5-11-34-15,7-1-1 16,1-10-1-16,7-3-1 16,0-9-1-16,3-7 0 15,-3-6-1-15,-3-2 3 16,-6-2-4-16,-7 4 3 15,-7 0-2-15,-9 6 2 16,-6 8-3-16,-9 8 4 16,-5 12-3-16,-6 10-3 15,-1 7 3-15,-4 10-3 16,2 4 2-16,7 7-1 15,4-1 1-15,7-3-3 16,11-3 2-16,12-10-2 16,16-3-4-16,-2-18-9 0,23 7-13 15,-10-23-7-15,13 5-3 16,-6-20-1-16,8 4 1 15</inkml:trace>
  <inkml:trace contextRef="#ctx0" brushRef="#br2" timeOffset="190677.9062">16553 11694 89 0,'-5'12'38'0,"-20"-1"0"16,9 16 2-16,-10 1-32 16,9 8-4-16,-3 1 1 15,7 2-3-15,3-4 2 16,10 0-1-16,5-11-2 15,10-5 1-15,8-13-1 0,12-9 0 16,5-12-1-16,3-7 0 16,2-6 0-16,1-5 0 15,-5-3 0-15,-5 1 0 16,-6 2-1-16,-5 6 4 15,-10 8-3-15,-3 3 3 16,-12 16-4-16,0 0 1 16,3 10-1-16,-8 8-1 15,1 14-3-15,-5-7-8 16,13 18-6-16,-13-18-17 15,20 7-3-15,0-19-1 16,21-2 0-16</inkml:trace>
  <inkml:trace contextRef="#ctx0" brushRef="#br2" timeOffset="190951.9219">17303 11603 100 0,'-48'6'41'15,"8"14"2"-15,-7-8-3 16,22 13-33-16,5-10-4 15,16 2-4-15,13-4 3 16,13-1-3-16,9-2 2 16,9 2-3-16,-2 6 3 15,-2 4-3-15,-12 6 3 16,-10 8 0-16,-12 9 0 15,-12 4-1-15,-12 3-1 16,-9-2-2-16,-3 2-8 16,-16-21-7-16,20 4-22 0,-18-21-1 15,18-7-2-15,-8-17 1 16</inkml:trace>
  <inkml:trace contextRef="#ctx0" brushRef="#br2" timeOffset="192175.9919">15595 6192 80 0,'-17'-26'35'0,"-4"-2"0"16,-8 2 0-16,-6 6-34 0,-11-1 0 16,-6 7 0-16,-8 4-1 15,-10 8 1-15,-10 4 0 16,-4 10 1-16,-12 1 0 15,-5 8 1-15,-10 6 0 16,-4 5 0-16,-8 6 0 16,4 12-1-16,-6 5 1 15,0 12 1-15,-6 9-2 16,2 12 1-16,7 10-2 15,8 10 2-15,1 7-4 16,8 2 2-16,8 5-3 16,7 6 1-16,14 1-1 15,10-2 0-15,13 2 0 16,7-2 0-16,19 0 2 0,9 2 0 15,18-2 0-15,17-4 0 16,14-4 2-16,19-5-2 16,16-9 2-16,18-4-1 15,16-7 1-15,15-12-1 16,12-6 1-16,12-6-1 15,13-8-1-15,4-7 1 16,12-9-1-16,0-6 1 16,3-13-1-16,2-9 1 15,7-14 0-15,-2-15 0 16,-1-13 0-16,3-16-1 15,-2-16 2-15,2-13-2 16,-9-17 0-16,1-9 1 0,-10-11 0 16,-7-10-1-16,-14-9 0 15,-12-4 1-15,-21-1-1 16,-9-3 1-16,-19-3-1 15,-17-5 1-15,-19 2-1 16,-13-5 0-16,-16-6 1 16,-11 1 1-16,-17-3-2 15,-13 2 0-15,-11 7 0 16,-16 8 0-16,-22 9 0 15,-19 13 0-15,-14 15 0 16,-16 9-2-16,-21 14 3 16,-12 11-1-16,-9 10 0 15,-8 12 0-15,2 16-1 16,-3 20-1-16,5 28-4 15,-6 15-8-15,20 46-11 16,-10 8-7-16,15 35-7 0,0 8 0 16,22 16-3-16</inkml:trace>
  <inkml:trace contextRef="#ctx0" brushRef="#br1" timeOffset="197515.2973">7525 7084 50 0,'0'0'31'16,"0"0"1"-16,10 14 0 15,-10-14-21-15,0 0-1 16,0 0-2-16,14 5-1 15,-14-5-2-15,19-8-1 16,-19 8 0-16,19-14-1 16,-19 14 0-16,18-13-1 15,-18 13 1-15,4-12-2 16,-4 12 1-16,-13 0 0 15,2 5-1-15,-2 6 1 16,-5 3-1-16,4 6 0 16,1 0 0-16,5 2 0 15,3 3 1-15,5-2-2 0,6-6 2 16,7-2-2-16,3-9 1 15,7-5 0-15,1-12-1 16,4-4 1-16,-1-6-1 16,2-5 1-16,-7-4 0 15,-5 0-1-15,-4 0 1 16,-8 6 0-16,-10 7-1 15,-9 4 0-15,-4 11 1 16,-8 4-1-16,-5 7 1 16,0 7 0-16,-1 3-1 15,4 4 0-15,5 0 1 16,11-2-1-16,9-12 1 15,3-9 0-15,27 2 0 16,3-11 0-16,7-8 0 0,5-7 1 16,-1-2-1-16,-2 1 0 15,-8 4 0-15,-7 4 0 16,-11 9 0-16,-13 8-1 15,-10 0 1-15,-9 8-1 16,-5 7 0-16,-3-1-1 16,6 2 0-16,2-2-1 15,6-1-1-15,13-13-3 16,6 19-10-16,-6-19-9 15,26-2-8-15,-13-7-4 16,13 6-1-16,-8-10-1 16</inkml:trace>
  <inkml:trace contextRef="#ctx0" brushRef="#br1" timeOffset="198356.3454">7767 7083 81 0,'-14'12'37'0,"-5"-5"-3"15,19-7 3-15,-21 11-32 16,21-11 0-16,0 0-1 15,0 0 0-15,-11 10-1 16,11-10 0-16,0 0 0 0,0 0 0 16,0 0-1-16,0 0 1 15,0 0-1-15,1 9 0 16,-1-9 0-16,0 0-1 15,13-8 0-15,5-2 1 16,11-9-1-16,13-10 0 16,11-4 0-16,16-13 0 15,11-6 0-15,11-6 0 16,11 0 0-16,2-6 0 15,4 2 0-15,-1 2-1 16,-10 5 0-16,-7 5 1 16,-9 8-1-16,-13 8-1 15,-19 7 1-15,-9 9-1 16,-14 3 1-16,-13 11-1 15,-13 4 1-15,0 0 1 0,-14 13-1 16,1-6 1-16,1 0-1 16,0 0 1-16,2 0-1 15,10-7 1-15,-11 4-1 16,11-4 0-16,0 0 0 15,3-10-1-15,-3 10 1 16,2-20-1-16,-7 8 1 16,-6-1-2-16,-6-1 3 15,-9 2-3-15,-10 1 2 16,-3 2 0-16,-11 2 0 15,0 5 0-15,-2 3 0 16,4 0 0-16,9 4 1 0,12-1-1 16,15-1 0-16,12-3 0 15,25-5 1-15,14-7-1 16,18 0 1-16,9-3-1 15,9 0 1-15,5 1-1 16,-3 2 1-16,-8 10-1 16,-11 7 1-16,-15 14-2 15,-15 12 2-15,-25 13 0 16,-19 13-1-16,-15 10 2 15,-15 5-2-15,-11 3 1 16,0-6-1-16,3-10 1 16,12-12-5-16,10-23-5 15,28-7-10-15,2-39-6 16,33-2-8-16,-1-26-4 15,20-2-2-15,2-12-3 0</inkml:trace>
  <inkml:trace contextRef="#ctx0" brushRef="#br1" timeOffset="198956.3797">9579 6248 102 0,'4'12'38'16,"-4"-12"0"-16,31 6-2 15,0-13-34-15,11-4 0 16,8-8 0-16,7-1 0 15,0-9 0-15,0 3 0 16,-5-5 0-16,-9 2-1 0,-11-1 1 16,-11 3 0-16,-18 3-1 15,-15 7 1-15,-19 6-1 16,-9 7 1-16,-13 9-1 15,-4 10 1-15,-5 10 0 16,3 8 0-16,6 7-1 16,13 3 1-16,9 4-1 15,22-1 0-15,14-3 0 16,17-4-1-16,19-9-1 15,19-9-1-15,17-7-4 16,2-23-7-16,28 5-9 16,-16-27-9-16,20 0-8 15,-15-21-1-15,1 1-1 16,-19-17 2-16</inkml:trace>
  <inkml:trace contextRef="#ctx0" brushRef="#br1" timeOffset="199137.39">10468 5610 115 0,'4'13'41'0,"20"5"3"16,8-21-6-16,8 0-42 15,28 3-7-15,-5-19-12 16,21 15-12-16,-14-11-4 15,5 14-1-15,-12-3-3 16</inkml:trace>
  <inkml:trace contextRef="#ctx0" brushRef="#br1" timeOffset="200565.4717">10443 7800 93 0,'-28'-16'37'15,"12"9"1"-15,-11-12-1 16,3 2-32-16,-9-11 0 16,5-4-2-16,-10-14 0 15,0-4-2-15,-5-11 2 16,3-8-2-16,-4-12 1 15,3-6 0-15,1-4-1 16,5-3 1-16,8 0-1 16,9 6 1-16,8 3 0 15,11 6 0-15,9 11-1 0,7 12-1 16,4 10 1-16,7 12 0 15,0 11-1-15,1 12 0 16,-3 11 0-16,-2 12 1 16,-8 15-2-16,-3 9 1 15,-4 11 0-15,-9 8 0 16,-6 10 0-16,-6 2 0 15,-5 2 0-15,-1 1-2 16,-2-6 2-16,2-9-1 16,7-9 1-16,4-10-1 15,9-14 0-15,10-14 0 16,13-14 1-16,14-12 2 15,7-12-2-15,7 0 2 0,5-6-2 16,3 4 1-16,1 2-1 16,-8 8 2-16,-6 12-2 15,-16 12 0-15,-12 11 0 16,-16 14-2-16,-13 11 2 15,-15 9-1-15,-13 3 1 16,-11 6 0-16,-5 1 0 16,-2-6 0-16,3-8 0 15,7-9 0-15,10-11-2 16,11-21-5-16,24-2-12 15,2-24-9-15,28 1-9 16,3-19-2-16,16 7-2 16,0-14 1-16</inkml:trace>
  <inkml:trace contextRef="#ctx0" brushRef="#br1" timeOffset="202166.5633">10277 8252 62 0,'5'-28'35'0,"-1"6"-1"15,-5 0 1-15,3 11-24 16,-8-3-6-16,6 14-1 15,0 0 0-15,-10 19 0 0,2 1 1 16,6 16-2-16,0 3 0 16,6 13 0-16,-4 0-1 15,7 8 0-15,2-2 1 16,-1-2-2-16,5-5 1 15,-2-6-2-15,1-12 2 16,-2-9-2-16,-1-11 0 16,-9-13 0-16,14-13-1 15,-8-10 1-15,-4-9-1 16,-2-11 0-16,0-6 0 15,-5-9 1-15,4-4 1 16,-6-5-2-16,4 1 2 16,-4 3-2-16,6 3 2 0,2 7-2 15,2 4 2-15,7 11-1 16,0 6 0-16,8 14 1 15,1 10-1-15,5 5 0 16,-1 9 0-16,1 8 1 16,-5 3-1-16,-4 9 0 15,-3 6 0-15,-10 2 0 16,-3 3-1-16,-8 4 2 15,-6 0-1-15,-6 1 0 16,0-4 0-16,-1-5 0 16,1-4 0-16,7-9 0 15,7-8 0-15,7-12 0 16,0 0 0-16,26-7-1 15,-2-5 1-15,4-1 0 0,4-1 0 16,2 7 0-16,-6 6 0 16,-5 7 1-16,-9 11-1 15,-8 10 0-15,-13 10 0 16,-8 5 0-16,-8 6 1 15,-6-1-1-15,1-3 1 16,-1-9-3-16,8-7-2 16,1-22-10-16,20-6-14 15,13-14-7-15,11-10-3 16,5-19-1-16</inkml:trace>
  <inkml:trace contextRef="#ctx0" brushRef="#br1" timeOffset="202524.5838">10854 8356 85 0,'-15'22'38'0,"15"3"0"16,0-25 1-16,16 16-32 15,6-27-4-15,12-6 0 16,7-10-1-16,6-6 0 15,-3-5-1-15,-1 2 0 16,-10 0-1-16,-7 4 1 16,-14 8-1-16,-12 5 1 15,-13 6-1-15,-13 13 1 16,-8 7 1-16,-3 9-1 15,-7 7 0-15,2 10 1 16,3 6-1-16,8 2 0 16,12 5 0-16,10-3 0 0,14-3 0 15,16-7-2-15,15-10 0 16,11-19-2-16,18-5-5 15,1-25-7-15,24 3-10 16,-17-29-12-16,17-2-2 16,-19-17-1-16,8-1 2 15</inkml:trace>
  <inkml:trace contextRef="#ctx0" brushRef="#br1" timeOffset="202703.594">11693 7588 94 0,'-27'71'36'0,"6"19"-1"15,-6 6 2-15,8 5-37 16,3 3-1-16,6-9-4 16,17-2-15-16,-9-23-13 15,16-10-2-15,-5-20-3 16,8-15 1-16</inkml:trace>
  <inkml:trace contextRef="#ctx0" brushRef="#br1" timeOffset="202884.6044">11423 8120 100 0,'10'-6'40'16,"9"-7"0"-16,19 4-4 0,14-6-40 15,5-15-15-15,17 11-18 16,-6-5 0-16,8 10-4 15,-14 1 2-15</inkml:trace>
  <inkml:trace contextRef="#ctx0" brushRef="#br1" timeOffset="203553.6426">12250 8047 82 0,'-18'-6'38'0,"-9"-1"0"16,2 9 0-16,-12 3-34 15,8 9 0-15,0 4 0 16,3 8 0-16,0 2 0 15,5 7-1-15,7-4 0 16,10-3 0-16,8-6-1 16,12-10 0-16,9-9-1 15,7-13-1-15,7-8 1 16,5-10-1-16,1-3 1 15,-2-3-1-15,-5 1 0 16,-7 3 1-16,-6 6-1 16,-10 9 0-16,-15 15 1 0,0 0-1 15,2 20 0-15,-11 7 0 16,-3 11-1-16,-1 4-2 15,6 9-3-15,-7-9-9 16,19 16-12-16,-12-13-13 16,11 3 1-16,-7-12-3 15,9 1 2-15</inkml:trace>
  <inkml:trace contextRef="#ctx0" brushRef="#br1" timeOffset="204140.6762">10897 9173 91 0,'-23'-5'37'15,"3"14"1"-15,-11-3 0 0,1 12-33 16,-4 7-1-16,6 12 0 15,0 1-2-15,6 4 2 16,3-4-1-16,14-5 1 16,10-12-2-16,12-12 0 15,12-18-1-15,8-21 1 16,9-18-1-16,8-12-1 15,2-13 1-15,-1-8-2 16,-3-1 2-16,-8-2-1 16,-7 7-1-16,-6 7 1 15,-10 13-1-15,-9 13 1 16,-9 22 1-16,-3 22-1 15,-15 12 0-15,-1 25 0 0,0 19 2 16,-5 16-2-16,2 14 0 16,3 3-2-16,12 0-2 15,2-7-2-15,20 1-9 16,-8-30-9-16,31 1-14 15,-8-27 1-15,16-7-4 16,-7-22 2-16</inkml:trace>
  <inkml:trace contextRef="#ctx0" brushRef="#br1" timeOffset="204507.6972">11300 9218 69 0,'0'0'39'0,"-2"21"-1"15,2-21 1-15,33 7-16 16,-2-19-19-16,10 1 0 16,2-11-1-16,7-5 0 15,-5 0-1-15,0-2 0 16,-10-1-1-16,-7 2 0 15,-14 3 0-15,-11 4 0 16,-12 7-1-16,-12 10 1 16,-10 4-1-16,-8 7 1 15,-6 9 0-15,1 11 0 16,-2 6 0-16,6 8 0 15,8 1-1-15,9-2 1 16,17 2-2-16,12-8-1 16,20-3-3-16,5-19-6 0,27 7-10 15,-13-21-13-15,23 3-5 16,-8-14 0-16,11 4-2 15</inkml:trace>
  <inkml:trace contextRef="#ctx0" brushRef="#br1" timeOffset="204785.7131">12023 9010 96 0,'-27'-11'39'15,"16"20"1"-15,-11-5-3 0,2 14-31 16,-4 9-2-16,-1 10 0 16,2 5-1-16,3 2 0 15,3 0-1-15,7-2 0 16,10-8-2-16,10-12-2 15,18-7-8-15,0-28-13 16,27 5-13-16,-10-18-4 16,13 3-2-16,-4-13 0 15</inkml:trace>
  <inkml:trace contextRef="#ctx0" brushRef="#br1" timeOffset="205388.7476">12455 9012 77 0,'0'0'38'15,"-15"-19"0"-15,1 25 1 16,-9-6-29-16,4 17-4 15,-10 8-1-15,6 9-1 16,-5 4 0-16,9 6 0 16,-3-3 0-16,10-2-1 15,7-7-1-15,10-9 0 16,10-11 0-16,13-15-1 15,5-14 0-15,11-8-1 16,4-10 1-16,-3-2-1 16,1-2 1-16,-7 3-1 15,-6 5 0-15,-7 9 0 16,-11 13 0-16,-15 9 0 0,2 13-1 15,-9 7 0-15,-3 13 0 16,-1-1-1-16,4 7-2 16,2-7 0-16,9 4-6 15,0-20-8-15,22 7-9 16,-8-26-10-16,16-1-1 15,-6-15-1-15,13-4 2 16</inkml:trace>
  <inkml:trace contextRef="#ctx0" brushRef="#br1" timeOffset="205702.7656">12887 9010 94 0,'0'0'39'0,"-17"-5"0"16,11 18 1-16,-13 3-32 16,9 9-4-16,2 2 0 0,7 5-2 15,2-2 0-15,11 1-1 16,4-10 1-16,6-3-2 15,4-13 1-15,8-11 0 16,-1-11-1-16,3-7 0 16,0-5 1-16,-7 0-1 15,-3-2 1-15,-6 5 0 16,-2 6-1-16,-18 20 0 15,11 1 1-15,-13 27-1 16,-6 18-1-16,-5 18 1 16,-8 17 0-16,-3 17 0 15,-6 13-2-15,-5-1-2 16,10 8-10-16,-17-26-8 15,22 9-11-15,-12-35-7 0,13-14 0 16,0-24-2-16</inkml:trace>
  <inkml:trace contextRef="#ctx0" brushRef="#br1" timeOffset="207965.895">14561 5932 117 0,'-2'-81'41'16,"7"-16"-1"-16,-2-15-8 15,-5-12-67-15,9 8-6 16,-4 2 0-16,6 23-3 16</inkml:trace>
  <inkml:trace contextRef="#ctx0" brushRef="#br1" timeOffset="208333.9161">15856 5692 89 0,'-1'-65'41'16,"20"-20"-1"-16,13-28-2 15,13-6-22-15,15-9-51 16,-3-7-5-16,5 22 0 15,-6 7-2-15</inkml:trace>
  <inkml:trace contextRef="#ctx0" brushRef="#br1" timeOffset="208672.9355">17079 6151 108 0,'40'-38'41'0,"-1"-14"1"16,13-8-2-16,3-7-45 15,4-18-30-15,11 3-5 16,0-6-2-16,-1 17-1 16</inkml:trace>
  <inkml:trace contextRef="#ctx0" brushRef="#br1" timeOffset="208995.9539">17686 7076 93 0,'16'-1'38'0,"9"-2"1"15,-1-14-2-15,15-3-28 16,7-19-4-16,17-14-2 15,14-8-8-15,-2-15-31 16,18 3-1-16,-6-1-3 16,0 11 0-16</inkml:trace>
  <inkml:trace contextRef="#ctx0" brushRef="#br1" timeOffset="209324.9727">17632 8255 94 0,'22'13'37'16,"-3"-4"0"-16,15 6 1 15,1-2-33-15,13 9 0 16,9-1-2-16,9 2 0 15,7 1-2-15,3-2-2 16,5 2-5-16,-13-17-20 16,15 6-11-16,-15-10-2 15,-6 2-1-15,-18-9 1 16</inkml:trace>
  <inkml:trace contextRef="#ctx0" brushRef="#br1" timeOffset="209655.9917">16590 9210 107 0,'2'19'39'15,"15"13"1"-15,5 5-3 16,12 10-35-16,3 15-2 0,0 9-2 16,6 6-3-16,-15-10-23 15,8 3-9-15,-12-17 0 16,0-10-2-16,-13-18 0 15</inkml:trace>
  <inkml:trace contextRef="#ctx0" brushRef="#br1" timeOffset="210015.0122">15206 9384 71 0,'-18'11'40'0,"0"0"-1"16,7 12 1-16,-6 2-13 15,6 17-27-15,0 14 1 16,7 3 0-16,-1 10-3 15,0-4 0-15,10 7-17 16,-11-18-17-16,10-3-2 16,-8-20-1-16,4-8 0 0</inkml:trace>
  <inkml:trace contextRef="#ctx0" brushRef="#br1" timeOffset="210334.0305">14275 9351 96 0,'-33'19'40'16,"4"13"2"-16,-4-2-4 15,0 11-36-15,-1 5-4 16,-5 2 0-16,8 2-3 15,-4 0 1-15,7 6-7 16,-9-18-15-16,18 5-9 16,-9-14 0-16,11-8-3 15,1-16 2-15</inkml:trace>
  <inkml:trace contextRef="#ctx0" brushRef="#br1" timeOffset="210580.0445">13883 9226 82 0,'-26'30'38'0,"1"12"-1"16,-15 2 0-16,1 3-32 16,-3 0-6-16,-11-11-27 15,11-4-8-15,-5-14 1 16,4-14-2-16</inkml:trace>
  <inkml:trace contextRef="#ctx0" brushRef="#br1" timeOffset="210883.0619">12671 8443 78 0,'-17'-2'37'0,"-11"1"-4"16,-4-1-3-16,-4 10-50 0,-10-10-14 16,-7 6-1-16,-4-2-2 15,-4 3 2-15</inkml:trace>
  <inkml:trace contextRef="#ctx0" brushRef="#br1" timeOffset="211218.081">12851 7290 97 0,'-74'-25'39'16,"-3"-4"-1"-16,-2-3-25 15,-11-10-48-15,9 0-1 16,-2-8-2-16,11-1 0 15</inkml:trace>
  <inkml:trace contextRef="#ctx0" brushRef="#br1" timeOffset="211517.0981">13508 6436 115 0,'-29'-66'39'0,"-20"-26"1"16,-6-13-10-16,0 1-66 15,-25-11-4-15,3 10-1 16,-10 6-2-16</inkml:trace>
  <inkml:trace contextRef="#ctx0" brushRef="#br1" timeOffset="243663.9368">12558 13375 18 0,'0'0'31'15,"-13"-3"1"-15,13 3 1 16,0 0-16-16,-17-9-5 0,17 9-1 15,0 0-1-15,8 25 1 16,-3-15-3-16,12 11-1 16,-1-6-3-16,13 2 0 15,4-5-2-15,9-9 0 16,1-9-1-16,9-8-1 15,2-12 0-15,-4-8 1 16,-6-5-1-16,-10-3 1 16,-11-1-1-16,-16 8 0 15,-17 6 1-15,-18 11 0 16,-17 15 0-16,-11 13 0 15,-6 16 0-15,-5 12 1 16,2 10 0-16,8 9-1 16,12-2 1-16,21 3 0 0,17-9-1 15,18-8 0-15,20-11-2 16,18-18-3-16,21 2-7 15,-1-25-28-15,19 3 1 16,-14-20-2-16,10 5 0 16</inkml:trace>
  <inkml:trace contextRef="#ctx0" brushRef="#br1" timeOffset="244023.9574">13253 13266 88 0,'-21'2'38'16,"19"11"-1"-16,-9-6 2 15,8 10-36-15,-3 6 0 16,4 11 1-16,-5 0-1 0,-1 9 0 16,-2-1-1-16,4 1 0 15,-4-6-1-15,6-8 1 16,2-12-1-16,2-17 0 15,19-15 0-15,2-16-1 16,11-12 1-16,3-9-1 16,8-2 0-16,2 2 1 15,-2 5-1-15,0 12 1 16,-10 18-1-16,-5 14 0 15,-10 17 0-15,-8 14 0 16,-5 14-1-16,-5 5-1 16,-2 9-1-16,-1-3-2 0,5 2-4 15,-6-17-29-15,20 5-2 16,-6-24 1-16,17-1 0 15</inkml:trace>
  <inkml:trace contextRef="#ctx0" brushRef="#br1" timeOffset="245148.0217">13814 13338 62 0,'-13'3'39'16,"12"11"-1"-16,1-14 1 15,8 19-15-15,7-16-21 16,9-2 0-16,5-7 0 15,11-4-1-15,0-9-1 16,2-2 0-16,-5-4 0 0,-7-2 0 16,-7 0-1-16,-5 3 1 15,-13 0-1-15,-9 7 1 16,-10 4-1-16,-9 10 1 15,-4 6 0-15,-4 9-1 16,-3 9 1-16,-1 6-1 16,3 3 2-16,6 6-1 15,9-5 0-15,12 2 0 16,10-8 0-16,16-10 0 15,10-8 0-15,10-7-1 16,7-7 1-16,6-2-1 16,-4 0 0-16,-4-2 0 15,-8 3 0-15,-9 2 0 16,-9 9 1-16,-10 5-1 0,-10 2 0 15,-7 7 0-15,-3 6 0 16,-6 7 0-16,-1 0 0 16,-1 5 0-16,4-2-1 15,2-3 1-15,4-8-1 16,8-9 1-16,0-13 0 15,20-8 0-15,-2-14 0 16,3-14 0-16,1-5 0 16,1-7 0-16,1-1 1 15,-6 4 0-15,-2 2-1 16,-4 13 1-16,-4 5-1 15,-1 11 0-15,-7 14 0 16,14 0 0-16,-4 10 0 16,8 1 0-16,1 5 0 0,9-2-1 15,2-3 1-15,5-4 0 16,6-1 0-16,-2-6 0 15,-1-6 0-15,1-1 0 16,-9-3 0-16,-4-4-1 16,-8-3 1-16,-6 0 1 15,-7-1-1-15,-5 2 0 16,-7 2 0-16,-7 10 1 15,-1 1 0-15,-3 11 0 16,-3 10 0-16,-1 5-1 16,1 9 0-16,3 4 0 15,6 2 0-15,5-4 0 16,8-1 0-16,8-10 0 15,5-9 1-15,5-13-1 0,5-9 1 16,6-12-2-16,-1-9 2 16,-3-2-2-16,-1-5 1 15,-8 4 1-15,0 2-2 16,-8 9 2-16,-4 10-2 15,-5 11 1-15,-10 21 0 16,-1 14 0-16,-8 23 0 16,-6 19-1-16,-4 20 0 15,-8 9 0-15,3 5 0 16,2 2 1-16,1-8-1 15,4-13 1-15,8-22-1 16,8-23 1-16,7-28 0 16,4-19 1-16,16-28-1 0,-2-13 2 15,2-18-1-15,2-12 0 16,-1-13 0-16,-2-3-1 15,1 3 1-15,-5 8-2 16,-1 9 1-16,1 9-2 16,1 13-2-16,0 8-3 15,12 22-5-15,-6-11-5 16,19 21-4-16,-13-19-6 15,28 14-5-15,-9-19-7 16,13 8 2-16,-5-10 4 16</inkml:trace>
  <inkml:trace contextRef="#ctx0" brushRef="#br1" timeOffset="245324.0318">15212 13129 101 0,'0'-18'40'0,"0"18"0"16,-11 6 0-16,-1 15-35 0,-5 6-2 16,0 12-1-16,2 7-2 15,-2 7 0-15,7 3-2 16,-3-5-3-16,7 2-2 15,-4-23-9-15,26 7-6 16,-16-37-8-16,28 4-4 16,-8-29-6-16,16-5 2 15,-4-21 2-15</inkml:trace>
  <inkml:trace contextRef="#ctx0" brushRef="#br1" timeOffset="245437.0382">15387 12909 83 0,'-16'-1'13'16,"9"12"-12"-16,5-1 0 0,13-3-38 15,9 2 0-15</inkml:trace>
  <inkml:trace contextRef="#ctx0" brushRef="#br1" timeOffset="245766.0571">15716 12966 86 0,'-19'13'38'0,"2"11"2"16,-13-11-1-16,9 10-30 15,-5-4-6-15,7 3-1 16,0-1-1-16,8 0 1 15,6-1-1-15,8-2-1 16,6-6 1-16,6 0-1 16,2-4 1-16,4 1-1 0,-1-5 1 15,2 4 0-15,-7 0 0 16,-3 0-1-16,-4 3 2 15,-6 4-2-15,-6 3 1 16,-4 1-1-16,-4 4 0 16,-4-5-2-16,3 4-1 15,-4-7-3-15,11 3-6 16,-5-18-6-16,21 8-6 15,-11-24-6-15,25 6-9 16,-4-19-1-16,15 2 1 16</inkml:trace>
  <inkml:trace contextRef="#ctx0" brushRef="#br1" timeOffset="246116.0771">15981 13149 90 0,'-5'16'40'15,"5"-16"1"-15,7 18-1 16,-7-18-33-16,36-1-2 15,-2-6-2-15,6-3-1 16,0-3 0-16,-1-7-1 16,-5-1 0-16,-5-3-1 15,-10-4 1-15,-7-3-1 16,-7-2-1-16,-10 1 1 15,-4 3 0-15,-6 4-1 16,-7 13 1-16,-5 9-1 16,-7 16 1-16,-4 14 0 15,0 12 0-15,-1 12 0 16,5 4 0-16,6 0 0 0,14-2-1 15,10-10-1-15,18-6-3 16,6-23-8-16,27 2-9 16,-4-29-17-16,21-1-1 15,-7-19-1-15,19 2 2 16</inkml:trace>
  <inkml:trace contextRef="#ctx0" brushRef="#br1" timeOffset="246653.1078">16705 13016 90 0,'-6'-17'38'0,"6"17"2"16,-9-16-3-16,9 16-31 16,-13-9-1-16,13 9-2 15,-19-2 0-15,3 8 0 16,-4 4-1-16,-6 8 1 15,-6 7-1-15,-3 5 0 16,-2 3 0-16,1 4 0 16,9-1-1-16,6-3 0 15,11-2 0-15,15-9-2 16,14-9 2-16,18-9-2 0,11-12 1 15,9-8 0-15,9-10 0 16,2-9 1-16,-1-9-1 16,-2-10 0-16,-7-8 0 15,-6-10 0-15,-4 1 0 16,-10-2 0-16,-7 6-1 15,-8 8 1-15,-8 16 0 16,-10 16 0-16,-5 27 0 16,-17 12 1-16,-6 30-1 15,-8 17 1-15,0 9-1 16,2 9-1-16,5 2-4 15,-2-5-4-15,15 2-4 16,-1-20-2-16,24 1-5 16,-13-30-13-16,21 3-9 15,-2-17 0-15,20-4 3 0</inkml:trace>
  <inkml:trace contextRef="#ctx0" brushRef="#br1" timeOffset="250173.3091">17956 6327 20 0,'0'0'26'0,"-9"14"0"16,9-14 2-16,0 0-13 15,0 0-4-15,-11 8-2 16,11-8-1-16,0 0 1 15,0 0-2-15,0 0 0 16,0 0 1-16,0 0-3 16,0 0-1-16,0 0 0 15,0 0-1-15,5-12 0 0,-5 12 0 16,1-19-1-16,0 5-1 15,-1-4 1-15,3-2-1 16,-3-3 1-16,1-3-1 16,2-6 0-16,1 0 0 15,-2-5 0-15,5-1-1 16,0-2 1-16,-1 1 0 15,2-5 0-15,-1 2 0 16,1 1-2-16,4-3 3 16,-1-2-2-16,3 1-1 15,2-4 1-15,6 5-1 16,1-3 0-16,4 0 0 15,4-1 2-15,-1 3-3 16,3 3 2-16,3 3 1 0,-4 1-1 16,0 7 0-16,-1 1 1 15,1 8-1-15,1 6 0 16,-4 4 0-16,-2 8 0 15,2 7 0-15,-1 4 0 16,-2 6 0-16,5 3-1 16,-1 5 1-16,5 4 0 15,0 3 1-15,6 0-1 16,4 1 0-16,1 2 0 15,3 2 0-15,0-2 0 16,1 3 1-16,0-5-1 16,0 4 0-16,-1-7 0 15,0 1 2-15,-4-3-2 16,-1-6 3-16,-1-2-3 0,3-5 2 15,-4-1-1-15,-4-9 1 16,-1-1-2-16,2-7 1 16,-2-5-1-16,-4-3-2 15,-1-6 3-15,-5-1-3 16,-2-6 3-16,-6-3-2 15,0-3 2-15,-5-1-2 16,-4-2 2-16,-2-3-1 16,-2-4 1-16,-1-1-1 15,1-2 1-15,-3-2-1 16,3 0 0-16,-1 0 0 15,3-1-1-15,-3 2 1 16,5 1-2-16,1 3 2 16,2-1-1-16,2 5 1 0,2 1-2 15,-3 3 2-15,5 6 1 16,1 3-1-16,3 3 0 15,-2 5 0-15,4 5 0 16,-3 2 0-16,5 4 0 16,1 6 0-16,2 2 0 15,1 3 0-15,3 2 0 16,4 4 0-16,3 0 0 15,6 4 0-15,0 2 0 16,1 1 0-16,4 4 0 16,0 0 0-16,-2 4 0 15,1 1 0-15,-1 0 0 16,-6 3 0-16,1 0 2 15,-1-3-1-15,-1 2 1 16,3-4-2-16,-3-1 2 0,0-2-1 16,2-4 1-16,-1-4-2 15,3-4 0-15,-1-6 0 16,0-3 1-16,-2-8-1 15,0-6-1-15,-5-6 2 16,0-8-2-16,-5-3 1 16,-2-6-1-16,-3-3 1 15,-4-3-1-15,-6-7 2 16,-5 1-1-16,-5 1 0 15,-2-2 1-15,-4 0-1 16,-3 5 1-16,-1 1-1 16,-4 4 1-16,1 5-1 15,-1 3 0-15,1 3 1 0,4 3-1 16,-2 6 1-16,2 3-1 15,2 4 0-15,1 1 0 16,-3 13 1-16,5-14-1 16,-5 14 1-16,0 0-1 15,0 0 0-15,12-9 1 16,-12 9-1-16,0 0 1 15,12 5-1-15,-12-5 0 16,0 0 0-16,15 7 1 16,-15-7-1-16,0 0 0 15,13 4 0-15,-13-4 0 16,14 3 1-16,-3-4-1 15,8-5 0-15,11-3 1 16,15-8 0-16,16-6 0 0,15-8 0 16,13-5 0-16,11-5 0 15,7-3 1-15,1-2-1 16,0 7 0-16,-11 3 0 15,-11 6-1-15,-16 6 1 16,-10 9 0-16,-15 0-1 16,-11 10 0-16,-9 1 0 15,-10 0 1-15,-15 4-1 16,11-1 0-16,-11 1 0 15,0 0 0-15,0 0 0 16,0 0 0-16,-12 2 0 16,-1-2-1-16,-4-1 1 15,-5-1-1-15,-10-3 1 16,-5 3 0-16,-10-3-1 0,-1 2 1 15,-11-1 0-15,0 1 0 16,-2 3 0-16,3-1 0 16,4 2 0-16,10 2 0 15,10 2-1-15,13 0 0 16,21-5 1-16,0 0 0 15,29 0 0-15,16-7 0 16,14-1 0-16,13-6 1 16,11-4 0-16,9-1 0 15,-5 0-1-15,-3 4 1 16,-8 5 0-16,-16 5-1 15,-13 9 1-15,-19 7-1 16,-19 14 0-16,-18 8 0 0,-18 11 1 16,-19 9-2-1,-16 10 1-15,-14 8-1 0,-9 3 1 16,-5-1-1-16,5-1-1 15,6-5 1-15,16-12-4 16,22-2-4-16,16-26-4 16,35 1-9-16,1-31-19 15,33-6 0-15,0-19-1 16,20-4 1-16</inkml:trace>
  <inkml:trace contextRef="#ctx0" brushRef="#br1" timeOffset="251693.3961">21474 2232 72 0,'0'0'35'16,"0"0"-1"-16,0 0 1 16,-11 25-29-16,1 14-2 15,-2 1 1-15,-1 19 1 16,-2 5-1-16,2 13 1 15,1 1-2-15,3 4 0 16,1-6-1-16,3-5 1 16,1-12-2-16,6-8 0 15,2-13-1-15,3-18 0 16,3-12 1-16,10-14-1 0,-1-12 1 15,5-9 0-15,-2-9-1 16,5 2 1-16,-1-5-1 16,-5 3 0-16,0 5 0 15,-4 16 0-15,-7 7-1 16,-10 8 1-16,14 22-1 15,-11 1 0-15,-2 10 0 16,-2 5-1-16,4 7 0 16,1-9-1-16,2 3-2 15,4-12-4-15,12 8-9 16,-4-28-12-16,19 4-9 15,-3-23 1-15,13 1-2 16,-4-23 1-16</inkml:trace>
  <inkml:trace contextRef="#ctx0" brushRef="#br1" timeOffset="251872.4063">22111 2640 89 0,'0'0'38'0,"-18"23"0"16,-1 4 0-16,4 13-26 15,0 2-9-15,4 8-1 16,4-1-2-16,3-4-1 15,12-4-5-15,-2-23-9 16,24 4-9-16,-10-29-7 16,16 0-4-16,-8-26 0 15,7-2 0-15</inkml:trace>
  <inkml:trace contextRef="#ctx0" brushRef="#br1" timeOffset="252023.415">22154 2357 97 0,'-9'-13'35'0,"9"13"-4"16,0 0-3-16,16 20-42 15,3-12-7-15,24 23-4 16,-10-14-2-16,20 19-4 16,-10-13 0-16,14 11 2 15</inkml:trace>
  <inkml:trace contextRef="#ctx0" brushRef="#br1" timeOffset="252488.4416">22549 2645 109 0,'-23'10'37'0,"-15"-9"1"0,11 21 0 16,-17 0-31-16,12 8-2 15,-1 3 0-15,9 6-1 16,8-1-1-16,10 3-1 16,8-10 0-16,16-9-1 15,7-12-1-15,9-7 1 16,9-8-1-16,2-10 1 15,0-5-1-15,-5-3 0 16,0-4 2-16,-8 0-2 16,-7 1 0-16,-6 6 0 15,-5 5 0-15,-14 15 0 16,0 0-2-16,1 24 1 15,-15 11 0-15,-5 11 0 0,-4 17 1 16,-3 9-1-16,-6 7 1 16,-2 3-1-16,-1-5 2 15,1-1-1-15,2-9 1 16,1-11 0-16,3-15 0 15,4-14 0-15,4-17 1 16,3-13-2-16,6-14 0 16,8-14 0-16,6-11 0 15,9-8-3-15,9-6 1 16,6-7-2-16,12 6-3 15,0-11-4-15,23 16-8 16,-16-14-17-16,18 12-4 16,-11-13-1-16,10 9 2 15</inkml:trace>
  <inkml:trace contextRef="#ctx0" brushRef="#br1" timeOffset="252912.4658">23279 2015 114 0,'-9'-10'41'0,"8"29"0"16,-19-3-1-16,8 25-33 15,-7 10-4-15,-1 18-2 16,-6 12 1-16,0 8 1 15,-2 5 0-15,0 4-3 16,6-2 0-16,5-9 0 0,5-12 0 16,6-18 0-16,5-15 0 15,8-15 0-15,9-18 0 16,5-15 0-16,9-14 0 15,2-4 0-15,1-8 0 16,3-4 0-16,-5 4 0 16,0 5 0-16,-7 11 0 15,-7 16 0-15,-7 16 0 16,-8 9 0-16,-2 17 0 15,-7 5 0-15,7 16-9 16,-13-5-4-16,13 18-7 16,-16-26-10-16,22 13-12 15,-7-14 0-15,11 4 1 16,-3-6 3-16</inkml:trace>
  <inkml:trace contextRef="#ctx0" brushRef="#br1" timeOffset="253563.503">21622 4886 97 0,'18'10'38'0,"-2"-12"1"15,20 8-3-15,1-10-32 16,16 1 0-16,4-5 0 0,5-4-2 16,1-2 1-16,-4-3-1 15,-7-3 0-15,-2 0 0 16,-18-3-1-16,-12 2-1 15,-13 0 1-15,-9 5 0 16,-13 3-1-16,-12 10 0 16,-6 5 0-16,-10 9 0 15,-5 9 1-15,1 9-1 16,-2 7 1-16,6 5 1 15,5 3 0-15,9 0 0 16,15 2 0-16,14-8-1 16,18-6 0-16,14-8-1 15,16-9-1-15,5-13-4 16,16-2-4-16,-7-23-11 15,17 7-19-15,-20-17 0 0,5 5 0 16,-17-12-1-16</inkml:trace>
  <inkml:trace contextRef="#ctx0" brushRef="#br1" timeOffset="253932.5242">22428 4768 106 0,'-17'-12'36'16,"17"12"3"-16,-11 8-1 16,15 5-31-16,-11 4-3 15,5 8 0-15,-4 3-1 16,-3 6 0-16,0 1 1 15,-2 3-2-15,3-5 0 16,0-3-1-16,4-5 1 0,2-12-1 16,2-13 2-16,21-4-3 15,0-15-2-15,7-9 2 16,5-9-2-16,5-4 2 15,1-1-1-15,0-2 1 16,-6 7-1-16,-3 8 1 16,-7 8 0-16,-4 12 1 15,-19 9-1-15,12 21-1 16,-14 3 1-16,-3 12-1 15,1 3 1-15,-4 2-3 16,4 6 0-16,1-10-5 16,17 6-4-16,-5-25-7 15,24 12-6-15,-9-30-7 16,25 3-5-16,-2-19-1 15,12-1 1-15</inkml:trace>
  <inkml:trace contextRef="#ctx0" brushRef="#br1" timeOffset="255050.5881">22999 4884 102 0,'0'15'38'0,"0"-15"1"15,29 8-1-15,-2-15-34 16,9 1 0-16,4-9-1 15,-1-1-1-15,-6-5 1 16,-4-4-2-16,-7-2 0 16,-12 1 0-16,-7-1 0 15,-8-2-1-15,-12 9 1 0,0 3-1 16,-5 7 1-16,-6 9 0 15,0 10-1-15,2 7 1 16,0 11 0-16,8 4 0 16,7 3 0-16,8 2 1 15,12-1-1-15,14-5 0 16,10-11 0-16,10-5 0 15,10-7-1-15,9-8 1 16,3-9-1-16,-2-5 0 16,-5 0 0-16,-5-1 0 15,-10 3 0-15,-11 1 0 16,-10 8 0-16,-22 4 0 15,8 10 0-15,-14 6-1 16,-10 6 1-16,-3 7 0 0,-2 2 1 16,0 4-1-16,3-2 1 15,0-3-1-15,8-8 1 16,6-8-1-16,4-14 2 15,18-2-2-15,0-18 0 16,7-7 0-16,-1-12 0 16,4-3 0-16,-3-3-2 15,1 0 4-15,-8 4-4 16,-3 8 2-16,-4 7 0 15,-3 11 0-15,-8 15 0 16,14-2 0-16,-7 13 0 16,5 2 0-16,7 6 0 15,10-2-1-15,7-1 1 0,11-4 0 16,10-4 0-16,3-5 0 15,0-7 0-15,-2-3-1 16,-5-5 1-16,-9-3 0 16,-11-3 1-16,-18 0-1 15,-15 1 0-15,-13 6 0 16,-14 1 0-16,-12 10 1 15,-5 7-1-15,-4 7 2 16,-3 7-2-16,6 5 0 16,5 4 0-16,12 3 0 15,11-3 0-15,15-3 0 16,11-8 0-16,15-5 0 15,11-9 0-15,4-7 0 16,1-7 0-16,3-7 0 16,-3-4 0-16,-5-1 0 0,-3-2 0 15,-11 3 0-15,-5 2 0 16,-7 6 0-16,-9 12 0 15,0 0 0-15,-2 19 0 16,-7 9 0-16,-11 18 0 16,-4 12 0-16,-5 15 0 15,-6 11 0-15,-6 4 0 16,0 3 0-16,3-2 0 15,1-5 0-15,8-13 0 16,6-17 0-16,8-19 0 16,8-20 0-16,7-15 0 15,11-29 0-15,7-9 0 16,4-18 0-16,3-14 0 15,8-12 0-15,3 1 0 0,1 1 0 16,0 8 0-16,-4 8 0 16,3 13-2-16,-7 8-3 15,5 21-7-15,-12-2-2 16,13 26-5-16,-16-18-12 15,16 15-10-15,-6-12 1 16,10 8 1-16,-10-9 3 16</inkml:trace>
  <inkml:trace contextRef="#ctx0" brushRef="#br1" timeOffset="255435.6101">24580 4762 116 0,'-13'-17'39'0,"13"17"1"16,-16-11 0-16,16 11-34 15,-17 10-3-15,7 7 0 0,1 8-1 16,-1 9 0-16,-1 1 2 15,3 3-4-15,3 0 0 16,4-2 0-16,2-10 0 16,9-6 0-16,4-12 0 15,6-14 0-15,8-11 0 16,5-6 0-16,4-13 0 15,1-1 0-15,4-3 0 16,-3 3 0-16,-2 4 0 16,-8 16 0-16,-9 11 0 15,-10 19 0-15,-11 19 0 16,-13 24 0-16,-19 21 0 15,-16 16 0-15,-11 15 0 16,-8 7 0-16,-2 1 0 16,-8-7 0-16,6-1-7 0,-5-25-5 15,15-3-3-15,-6-36-5 16,24 2-8-16,-20-32-7 15,9-3-5-15,-14-14 1 16,-4-11 4-16</inkml:trace>
  <inkml:trace contextRef="#ctx0" brushRef="#br1" timeOffset="256017.6434">19972 5626 90 0,'13'8'36'0,"-13"-8"1"0,-17 22 2 16,-13-3-32-16,-2 8 0 15,-16 1 0-15,0 9-1 16,-7 1 0-16,6-5-1 16,5 0-1-16,14-4-2 15,16-9 1-15,19-2-2 16,18-9-1-16,14-3 0 15,8-4 0-15,5 0 0 16,0 2 0-16,-6 4 1 16,-9 7-1-16,-13 7 0 15,-17 4 0-15,-14 8 0 16,-8 0 0-16,-8-3-2 15,0 2-1-15,-3-16-2 0,17 1-8 16,-1-32-7-16,33 4-8 16,-1-30-8-16,28-5-3 15,2-19-1-15,20-5 1 16</inkml:trace>
  <inkml:trace contextRef="#ctx0" brushRef="#br1" timeOffset="256989.699">20476 5213 108 0,'0'0'41'15,"-13"14"0"-15,-3 7 0 16,4 15-38-16,-2 9 0 16,3 12-1-16,-2 10 0 15,-2 4 2-15,-1 6-1 0,2-2 0 16,0-1-1-16,3-5 0 15,2-8-2-15,3-13 0 16,2-8 0-16,5-13 0 16,2-12 0-16,8-11 0 15,4-14 0-15,6-7 0 16,-2-9 0-16,5-4 0 15,0-4 0-15,-1 4 0 16,0 4 0-16,-4 4 0 16,-5 7 0-16,-14 15 0 15,14 0 0-15,-14 0 0 16,0 25 0-16,-4-6 0 15,8 1-2-15,-3-2-5 16,13 1-4-16,-14-19-4 16,42 19-4-16,-20-31-3 0,22 13-9 15,-13-18-1-15,9 6-4 16,-7-10 25-16,-6-1 12 15,0 8 8-15,-20-13 5 16,6 18 6-16,-21-14 5 16,8 23 10-16,-18-15 0 15,18 15-19-15,-30 5-7 16,14 9-4-16,-4 3 2 15,3 9-4-15,1 4 2 16,4 5-3-16,2 1-2 16,8 2 0-16,7-6 0 15,4-5 0-15,8-10 0 16,6-7 0-16,2-11 0 15,3-9 0-15,3-11 0 0,-4-5 0 16,-2-6 0-16,-3-2 0 16,-1-3 0-16,-6 2 0 15,-3 5-2-15,-4 5 2 16,-1 4-2-16,-5 10 2 15,-2 11-2-15,4-13 2 16,-4 13 0-16,11 3 0 16,-11-3 0-16,19 14 0 15,-5-4 2-15,2 2-2 16,-2 1 4-16,0 4-4 15,-3 0 0-15,-4 4 0 16,-2 1 0-16,-2 2 0 16,-4 1 0-16,-3 0 0 0,-1-3 0 15,-3-4 0-15,3-2 0 16,1-2 0-16,4-14 0 15,0 0 0-15,0 0 0 16,18-17 0-16,-4 0 0 16,6-6 0-16,-3-4 0 15,6-3 0-15,-1 1 0 16,2-1 0-16,-2 5 0 15,-2 0 0-15,-1 4 0 16,-1 2 0-16,1 7-6 16,-4-3-3-16,8 10-3 15,-10-13-5-15,17 15-5 16,-20-21-10-16,22 8-5 15,-8-12-4-15,9 1 5 0,-5-13 2 16</inkml:trace>
  <inkml:trace contextRef="#ctx0" brushRef="#br1" timeOffset="257176.7097">21612 5337 108 0,'-10'14'39'0,"3"18"1"16,-10 0-2-16,14 18-31 16,-7 5-3-16,0 10 1 15,5 4-1-15,0-1-2 16,1-2-2-16,3-6-2 15,4 1-7-15,-10-26-6 16,16 9-8-16,-15-29-11 16,11 0-6-16,-5-15 2 15,-1-15-1-15</inkml:trace>
  <inkml:trace contextRef="#ctx0" brushRef="#br1" timeOffset="257334.7187">21475 5701 126 0,'0'0'41'0,"10"-17"-1"16,7 16-4-16,7 1-42 15,-5-16-9-15,20 20-8 16,-17-22-10-16,15 17-4 16,-8-12-3-16,12 7-1 15,-8-7 2-15</inkml:trace>
  <inkml:trace contextRef="#ctx0" brushRef="#br1" timeOffset="258235.7703">22297 5691 90 0,'0'0'37'16,"-6"-11"0"-16,6 11 1 16,-23 10-28-16,13 5-4 15,-5 3 1-15,1 9-3 16,-1 0 1-16,2 6-3 15,-1-2 3-15,7-1-4 16,4-7 3-16,11-4-3 16,5-6 1-16,7-8-1 15,5-8-1-15,2-5 1 16,4-6 0-16,-1-3-1 15,-2-1 0-15,-3-1 0 16,-3 2-2-16,-5 2 2 16,-5 3-2-16,-3 4 2 0,-9 8 0 15,11 1 0-15,-11-1 0 16,3 20 0-16,-1-5 1 16,3 2 0-16,-1 1 1 15,3 0-2-15,5-5 1 16,4-5 1-16,4-5-2 15,5-7 0-15,0-7 0 16,2-7 0-16,0-4 0 16,0-5 0-16,-4-1 0 15,-4-3 0-15,0-1-2 16,-7 2-3-16,3 8-2 15,-10-2-4-15,13 22-8 16,-18-13-11-16,15 21-9 0,-15-6 1 16,24 19-1-16,-10-7 4 15</inkml:trace>
  <inkml:trace contextRef="#ctx0" brushRef="#br1" timeOffset="258656.7944">23043 5745 95 0,'3'-13'36'0,"-3"13"1"16,-4-24 1-16,4 24-24 15,-19-13-8-15,4 13-1 16,-8 7-1-16,4 6 0 16,-6 5 1-16,3 7-3 15,-1 3 2-15,2 2 1 16,3 2-5-16,9-2 0 0,4-5 0 15,10-2 0-15,6-11 0 16,6-4 0-16,7-11 0 16,4-5 0-16,3-9 0 15,-1-5 0-15,3-3 0 16,-5-3 0-16,-4 0 0 15,-7 5 0-15,-2 3 0 16,-4 7 0-16,-11 13 0 16,0 0 0-16,0 0 0 15,2 13 0-15,-5 6 0 16,-2 3 0-16,3 2 0 15,2 3-2-15,6-1-1 16,-1-6-3-16,14 4-5 16,-6-19-5-16,20 7-5 0,-13-23-5 15,19 9-7-15,-11-19-2 16,7 2-2-16,-10-7 4 15</inkml:trace>
  <inkml:trace contextRef="#ctx0" brushRef="#br1" timeOffset="258918.8094">23412 5763 107 0,'3'-15'35'0,"-3"15"3"16,0 0-1-16,-9 19-25 15,4-6-5-15,5 7-4 16,0 5 2-16,4 3-2 16,1-1 0-16,3-1 0 15,1-1-1-15,5-6-2 16,0-5 0-16,0-9 0 15,2-9 0-15,-2-6 0 16,5-9 0-16,-1-6 0 0,-2-5 0 16,3-6 0-16,-2-2 0 15,-2-2-3-15,4 4-3 16,-9-4-6-16,13 22-9 15,-26-11-12-15,16 17-6 16,-13-1-2-16,0 13 1 16</inkml:trace>
  <inkml:trace contextRef="#ctx0" brushRef="#br1" timeOffset="259307.8316">23713 5795 97 0,'-10'5'39'0,"7"7"0"15,3-12 0-15,0 0-19 16,17 8-15-16,3-9-2 16,3-5-1-16,6-1 0 15,1-1-1-15,0-5 1 16,-3 0-2-16,-3-2 1 15,-8-3-2-15,-4 2 0 16,-10 0 1-16,-7 4-1 16,-5 7 1-16,-9 3 0 15,-4 7 0-15,-1 9 0 16,-2 8 2-16,0 4-1 15,5 7 1-15,5 0-1 16,6-1 1-16,10-4-5 0,12 0-1 16,2-14-7-16,22 5-5 15,-8-28-5-15,24 12-6 16,-10-25-5-16,22 9-3 15,-8-20-2-15,16 2 2 16,0-5 4-16</inkml:trace>
  <inkml:trace contextRef="#ctx0" brushRef="#br1" timeOffset="260808.9175">20355 6441 103 0,'12'-1'38'15,"-12"1"-2"-15,-3 13-5 16,-12-4-21-16,6 15-2 16,-9 2-3-16,4 10 1 15,-3 0-3-15,1 6 0 16,6-1-2-16,1-1-1 0,4-2-3 15,0-12-7-15,20 10-15 16,-11-22-8-16,14 4-6 16,-4-15 1-16,14 1-1 15</inkml:trace>
  <inkml:trace contextRef="#ctx0" brushRef="#br1" timeOffset="261040.9307">20535 6714 114 0,'0'0'39'15,"0"0"1"-15,1 18-2 16,-2-1-32-16,-6 5-3 16,0 6 0-16,-2 3-2 0,0 3 0 15,3-1-2-15,1-5 0 16,10-5-5-16,-5-23-6 15,22 18-11-15,-13-37-8 16,21 5-3-16,-8-21-2 16,9 3-1-16,-10-15 2 15</inkml:trace>
  <inkml:trace contextRef="#ctx0" brushRef="#br1" timeOffset="261176.9385">20649 6566 95 0,'-23'-31'33'0,"8"14"0"16,-6-1 1-16,21 18-27 15,-12-9-5-15,12 9-6 16,17 13-14-16,-7-10-6 0,19 15-4 15,-4-9-2-15,11 10-3 16,-4-5 1-16</inkml:trace>
  <inkml:trace contextRef="#ctx0" brushRef="#br1" timeOffset="261761.972">20936 6716 118 0,'-24'-8'37'15,"5"9"1"-15,-14-8 0 16,4 13-32-16,1 2-2 15,3 6 0-15,1 1-1 16,7 9 0-16,6 1-1 16,6 1 0-16,10-1-2 0,8-6 0 15,10-7 0-15,6-1 0 16,7-11 0-16,2-10 0 15,4-3 0-15,-1-7 0 16,-5-4 0-16,-3-3 0 16,-6 1 0-16,-8 0 0 15,-5 6 0-15,-9 3 0 16,-5 17 0-16,-13-3 0 15,-2 18 0-15,-5 11 0 16,-7 16 0-16,-2 12 0 16,-6 15-2-16,-1 5 1 15,1 8 1-15,-1 0-1 16,3 0 0-16,5-6 0 15,1-10 0-15,7-10 0 16,2-13 1-16,6-12 0 0,-1-10 0 16,13-21 0-16,0 0 1 15,-4-18-1-15,8-8 1 16,6-9-1-16,1-5 1 15,8-11-1-15,3-3 1 16,6-6 0-16,4-5 0 16,2 0 1-16,4-1-2 15,-1 4 0-15,5 3-3 16,-3 7 0-16,7 9-5 15,-7-2-3-15,8 20-5 16,-17-11-5-16,16 20-8 16,-14-15-1-16,16 9-3 15,-15-9-3-15,5 3 5 16,-2-3 2-16</inkml:trace>
  <inkml:trace contextRef="#ctx0" brushRef="#br1" timeOffset="262159.9947">21514 6365 120 0,'-10'-18'37'0,"10"18"3"16,-19 11-3-16,13 14-30 15,-10 4-3-15,3 9 0 16,-1 9-1-16,-1 10 0 16,-4 3-3-16,4 8 0 15,-1-3 0-15,2-5 0 16,3-6 0-16,4-6 0 15,4-15 0-15,7-11 0 16,6-15 0-16,9-13 0 0,5-14 0 16,5-6 0-16,2-4 0 15,2-6 0-15,0 2 0 16,-5 2 0-16,-5 6 0 15,-8 11 0-15,-2 7 0 16,-13 8 0-16,0 0 0 16,7 24 0-16,-7-4 0 15,-5 2 0-15,5 1 0 16,3-6 0-16,7 3-11 15,-10-20-1-15,30 12-2 16,-10-28-6-16,23 8-3 16,-11-24-4-16,22 9-2 15,-13-20 0-15,11 5 2 16,-5-9 1-16,-3-2 3 0</inkml:trace>
  <inkml:trace contextRef="#ctx0" brushRef="#br1" timeOffset="262325.0042">22110 6447 113 0,'-11'26'34'0,"1"20"4"16,-13 1-2-16,8 16-26 15,-12-1-5-15,7 2-1 16,-2 0-3-16,1-14-4 16,10 4-8-16,-8-26-10 15,19 4-8-15,-13-25-6 16,13-7-2-16,0 0-2 15,3-24 3-15</inkml:trace>
  <inkml:trace contextRef="#ctx0" brushRef="#br1" timeOffset="262483.0132">21878 6709 133 0,'11'-23'42'15,"19"11"-2"-15,2-7 0 16,23 5-40-16,4-3-5 16,1-10-6-16,16 13-7 15,-22-16-11-15,15 16-8 16,-18-7-3-16,10 4-1 15,-10-3 0-15</inkml:trace>
  <inkml:trace contextRef="#ctx0" brushRef="#br1" timeOffset="264661.1378">20534 7923 80 0,'-11'-2'38'0,"4"-10"-1"16,7 12 2-16,13-15-32 15,11 12-2-15,9-4 0 16,10 9 1-16,1 9-2 15,9 10-1-15,0 7 0 16,4 10-2-16,-5 12 1 16,-4 13-2-16,-8 11 1 15,-10 9-2-15,-10 3 1 0,-15 8 2 16,-12-3 0-16,-14 4-1 15,-7-6 1-15,-15-5-2 16,-3-12 2-16,-2-9-1 16,0-15 1-16,5-16-3 15,5-15 1-15,10-21-1 16,11-19 1-16,15-20-1 15,9-18-1-15,9-14 2 16,9-15-2-16,9-12 2 16,12-4-1-16,5-2 1 15,11-1 0-15,6 4 2 16,7 6-1-16,5 8 2 0,2 11-2 15,1 9 1-15,-4 7-2 16,-8 8-1-16,-8 13-3 16,-14-2-9-16,-2 25-15 15,-30-4-11-15,-2 17 0 16,-15 7-1-16,0 0 0 15</inkml:trace>
  <inkml:trace contextRef="#ctx0" brushRef="#br1" timeOffset="265795.2027">20615 9466 99 0,'0'0'36'0,"0"0"2"16,0 0-1-16,-6 28-33 15,2 3 0-15,0 9-2 16,-5 13 2-16,-2 10-2 16,-4 7 2-16,-7-1-1 15,7 2 0-15,-4-9-1 16,6-8 0-16,-1-9 0 0,9-14-1 15,7-19-1-15,-2-12 1 16,21-23-1-16,-1-7 0 16,1-12 0-16,0-9 0 15,-2-5 1-15,2-5-1 16,-5 0 0-16,3 2 0 15,-4 7 1-15,3 9-2 16,1 2 2-16,0 13-2 16,5 2 1-16,4 8 0 15,5 9 0-15,0 4-2 16,6 5 1-16,4 2-3 15,6 6-1-15,-3-7-2 16,11 15-6-16,-16-16-4 16,15 20-8-16,-20-22-5 0,11 15 13 15,-21-14 10-15,1 3 5 16,-9-2 4-16,-18 0 7 15,10-6 5-15,-20-9 8 16,10 15 7-16,-28-9-13 16,14 13-6-16,-15-3-3 15,2 13-2-15,-8 4 0 16,-1 10-1-16,-2 8 0 15,-1 6 0-15,1 6-1 16,5 1 0-16,4 0 0 16,11-5-3-16,9-5 0 15,13-12 0-15,14-12 0 16,12-12 0-16,13-13 0 0,8-12 0 15,5-12 0-15,3-8 0 16,-5-4 0-16,-2 0 0 16,-10 0 0-16,-7 6 0 15,-12 8 0-15,-7 10 0 16,-16 22 0-16,0 0 0 15,-16 11 0-15,-3 17 0 16,2 6 0-16,-5 8 0 16,9 4-2-16,4-2-2 15,14 4-4-15,-2-13-3 16,28 3-3-16,-5-24-4 15,26 13-4-15,-10-31-6 16,26 8-4-16,-14-20-4 16,11-5 5-16,-6-3 2 15</inkml:trace>
  <inkml:trace contextRef="#ctx0" brushRef="#br1" timeOffset="266186.225">21906 9639 81 0,'-12'-25'36'0,"-17"-3"1"16,2 19 0-16,-16-3-7 15,7 19-25-15,-4 11 0 16,3 13 0-16,1 2-1 15,9 13-1-15,2 0 0 16,14 1 0-16,8-7-1 16,12-9 0-16,14-17 0 15,15-15-2-15,12-18 0 16,7-18 0-16,5-15 0 15,4-11 0-15,-4-8 0 16,-5-6 0-16,-8 4 0 0,-7 2 0 16,-15 12-2-16,-6 12 1 15,-14 17 1-15,-3 18-1 16,-4 12 1-16,-19 32 1 15,3 13 0-15,-6 12 1 16,3 14-2-16,0 3 0 16,5 2-2-16,5-7 0 15,13 0-6-15,-1-22-3 16,20 2-3-16,-7-33-5 15,23 6-5-15,-10-33-8 16,17 2-6-16,-9-21 1 16,7-7 5-16,-2-5 3 15</inkml:trace>
  <inkml:trace contextRef="#ctx0" brushRef="#br1" timeOffset="266486.2422">22477 9501 118 0,'0'0'39'0,"-17"17"2"16,5 17-3-16,-11 2-33 15,5 11-1-15,3 1-3 16,3 2 1-16,5-5-3 15,5-7-1-15,9-6-4 16,1-23-4-16,13 3-5 16,-10-32-4-16,21 7-5 15,-16-28-9-15,13 3-1 16,-13-20-2-16,3-2 4 15,-10-7 32-15,-8-11 6 16,4 13 6-16,-19-13 8 0,8 24 8 16,-16-3 4-16,11 24 4 15,-5 3-2-15,16 30-30 16,0 0-10-16,0 0-11 15,22 37-12-15,1-13-5 16,21 14-2-16,2-7-2 16</inkml:trace>
  <inkml:trace contextRef="#ctx0" brushRef="#br1" timeOffset="266888.2652">23116 9516 111 0,'-55'-7'39'0,"8"13"2"15,-15-4-1-15,4 14-33 16,-1 4-2-16,11 9 0 0,5 2-2 16,15 4 1-16,12 0-4 15,17-5 0-15,16-7 0 16,15-6 0-16,14-10 0 15,6-8 0-15,5-8 0 16,1-8 0-16,-4-3 0 16,-5-7 0-16,-7 1 0 15,-13-4 0-15,-6 1 0 16,-9 5 0-16,-4 4 0 15,-5 4 0-15,-5 16 0 16,0 0 0-16,0 0 0 16,-2 20 0-16,2 2 0 15,5 2 0-15,3 2-5 0,4-12-4 16,17 6-3-16,-6-31-7 15,27 8-9-15,-11-30-10 16,23-2-1-16,-3-20-1 16,9-5 2-16</inkml:trace>
  <inkml:trace contextRef="#ctx0" brushRef="#br1" timeOffset="267079.2761">23900 8847 109 0,'-28'29'40'0,"4"27"0"16,-13 9 0-16,0 20-35 15,2 6-1-15,-1 10-2 16,7-1-1-16,0-2-2 0,6-3-6 16,-3-24-10-16,19 2-12 15,-12-31-10-15,14-8-1 16,5-34 0-16,-11 4 0 15</inkml:trace>
  <inkml:trace contextRef="#ctx0" brushRef="#br1" timeOffset="267395.2942">23511 9417 125 0,'5'-12'41'16,"16"11"1"-16,1-15-10 16,13 10-29-16,8-1-2 15,7 0-1-15,2 3 0 16,0-1 0-16,0 1 0 15,-8 4-1-15,-4 3 1 0,-10 1-1 16,-6 6 1-16,-10 3 1 16,-11 8 0-16,-4 5 1 15,-9 5 0-15,-5 3 0 16,2 4 0-16,-4 4 1 15,0-2-3-15,5-4 0 16,2 0-5-16,3-19-5 16,19 4-4-16,-7-32-8 15,31 10-10-15,-12-30-9 16,19-1 1-16,-2-21-1 15,10-7 3-15</inkml:trace>
  <inkml:trace contextRef="#ctx0" brushRef="#br1" timeOffset="267501.3002">24266 9055 98 0,'-15'-11'36'0,"-1"17"-7"15,-11 7-26-15,10 12-37 16,4-7-3-16,16 8-1 16</inkml:trace>
  <inkml:trace contextRef="#ctx0" brushRef="#br1" timeOffset="268141.3368">24515 9364 102 0,'-24'16'39'15,"3"13"4"-15,-15-9-2 16,15 9-34-16,-14 6-2 0,8 4 0 16,1 1-1-16,9-1-1 15,7-2 0-15,9-5-2 16,12-11 1-16,7-9-2 15,11-11-2-15,6-11 1 16,4-8-1-16,0-10 0 16,2-5 0-16,-5-5-1 15,-5 1 0-15,-4-4 0 16,-6 5 1-16,-7 3 0 15,-1 5 2-15,-6 5-1 16,-1 4 2-16,1 9-1 16,5 2 2-16,0 7 0 15,6 2 0-15,-3 5 0 0,7 0 0 16,-3 3-1-16,-1 0 1 15,2 6 0-15,-7 0 0 16,-2 6 0-16,-6-3 1 16,-5 5-3-16,-5 4 0 15,-3 0 0-15,-3 1 0 16,-8-1 0-16,2-2 0 15,0-5 0-15,8-7 0 16,9-13 0-16,0 0 0 16,15-8 0-16,13-10 0 15,3-7 0-15,6-3 0 16,4-2 0-16,-4 2 0 15,1 7 0-15,-9 10 0 16,-9 13 0-16,-10 11 0 0,-6 8 0 16,-4 12 0-16,-6 5 0 15,1 12-7-15,-13-9-6 16,13 12-3-16,-16-22-6 15,20 14-10-15,-14-19-11 16,5 0 0-16,-11-10 3 16,-9-2 5-16</inkml:trace>
  <inkml:trace contextRef="#ctx0" brushRef="#br1" timeOffset="269410.4094">17405 8814 101 0,'51'13'37'15,"4"1"1"-15,8 12-2 16,3-2-35-16,3 8 0 15,4 3-1-15,5 7 2 0,3 6-1 16,0 5 0-16,1 4 0 16,5 7 1-16,-4 1-1 15,1 8 2-15,1 6-2 16,-2 5 2-16,-6 6-2 15,1 5 2-15,-5 7-2 16,-2 3 2-16,0 4-4 16,-2 5 3-16,-2 3-2 15,-1-1 1-15,0-1-2 16,2 0 2-16,1-3-3 15,1 0 1-15,1-1 1 16,1 1-1-16,-1 1 0 16,-2-2 2-16,1 3-1 15,-4-3-2-15,-4 1 3 0,-2-3-1 16,-7-5 1-1,-3-6-1-15,-6-6 0 0,-4-6-1 16,-6-11 0-16,-1-8 2 16,-5-13-1-16,-5-5 1 15,-4-15-1-15,-4-8 1 16,-7-11-1-16,-8-15 0 15,0 0 1-15,0 0-1 16,-13-26 0-16,-8-2 0 16,-6-4 1-16,-14-6-2 15,-6 0 2-15,-9-4-2 16,-8 4 1-16,-11 0 0 15,-3 3 0-15,-4 3 0 16,-4 3 0-16,1 2 0 0,4 2 0 16,2 2-1-16,7 3 1 15,7-1 0-15,14 5 0 16,13 1 1-16,8 4-1 15,12 4 0-15,18 7 0 16,0 0 0-16,25 7 1 16,10 7-1-16,12 6 0 15,10 6 0-15,15 7 0 16,9 5 0-16,8 4 1 15,8 1-1-15,5-2 0 16,4 0 1-16,5-7-1 16,-1-4 0-16,0-9 1 15,-6-6-1-15,-9-11 1 16,-5-10-1-16,-13-9 0 15,-17-10 0-15,-15-12 1 0,-15-8-1 16,-19-13 0-16,-11-8 0 16,-14-10 0-16,-6-7 0 15,-11-2 0-15,2-3-1 16,1 3-1-16,5 4-1 15,13 14-5-15,2 0-4 16,25 28-5-16,-8-6-4 16,28 32-4-16,-5-7-3 15,29 28-5-15,-2-1-5 16,17 12 3-16</inkml:trace>
  <inkml:trace contextRef="#ctx0" brushRef="#br1" timeOffset="270679.482">23055 12748 72 0,'-10'-35'36'0,"-17"0"-1"16,-10 8 1-16,-17-6-30 15,-6 14-2-15,-15 1-2 16,-2 7 1-16,-11 1-1 16,-4 8 1-16,-6 4 0 15,-3 6-1-15,-8 5 0 16,1 6-1-16,-6 7 1 15,0 6-1-15,-4 6 0 16,0 11 0-16,-6 5-1 16,-5 6 2-16,7 7-2 0,-1 5 2 15,0 8-2-15,5 5 1 16,0 5 0-16,2 7 0 15,10 3-1-15,8 9 0 16,3 3 0-16,14 4-1 16,6 3 0-16,9 6 1 15,8-1-2-15,16 4 2 16,5-2-2-16,14-3 0 15,11 2 1-15,8 0 1 16,9 1-1-16,10 0 1 16,15-1 0-16,8 0-1 15,16 1 1-15,10-3 0 16,12 1 0-16,13-2 0 15,12-7 0-15,9-6-2 0,13-5 1 16,9-9 0-16,7-12 0 16,7-11 0-16,5-13 1 15,10-14-1-15,3-18 1 16,10-13 0-16,-4-19 0 15,10-16 0-15,0-11 1 16,6-15 0-16,-6-16 0 16,-2-12 0-16,-5-9-1 15,-5-10 1-15,-11-9 1 16,-12-10-1-16,-11-8-1 15,-15-7 1-15,-11-4 0 16,-9-6 0-16,-16-3 0 16,-9-3 1-16,-11-4-1 15,-9-2 1-15,-11-1-1 0,-11-5 0 16,-11 4 1-16,-9-5 1 15,-11 0-2-15,-11-2 0 16,-12 4 1-16,-7-1-1 16,-10-1 1-16,-14 9 0 15,-14 7-1-15,-12 16 0 16,-19 17-1-16,-24 20 1 15,-24 23-2-15,-25 24 0 16,-24 24-2-16,-22 16-1 16,-4 22-6-16,-15 2-3 15,13 20-6-15,0-16-10 16,35 17-4-16,14-14-8 15,38 4 2-15,22-4 1 16</inkml:trace>
  <inkml:trace contextRef="#ctx0" brushRef="#br1" timeOffset="272285.5739">21347 13362 65 0,'14'-10'36'16,"-14"10"0"-16,0 0 0 15,0 13-30-15,0 9-2 16,-4 2 0-16,3 14 0 16,-7 5-1-16,3 6 0 15,-3 4-2-15,-1 2 1 16,-4-5-1-16,4-6 1 15,0-5-1-15,1-11 0 0,1-11 0 16,7-17-1-16,0 0 1 16,0 0-1-16,11-33 1 15,-2 0-1-15,4-9 1 16,2-8 0-16,3-3 0 15,-3-3 0-15,2 4 0 16,-2 2 0-16,-1 9 1 16,1 6-2-16,-6 12 1 15,2 12 0-15,-11 11-1 16,18 20 1-16,-8 9-1 15,0 14 0-15,-1 9 0 16,4 8 1-16,7 4-1 16,3 0 0-16,6-3 0 0,3-6 0 15,3-11-1-15,2-12 1 16,1-14 1-16,-1-13-1 15,-3-14 1-15,-3-15 0 16,-5-13 0-16,-7-9 0 16,-5-8 1-16,0-5-1 15,-6-1 0-15,-2 0-1 16,-4 9 0-16,0 5-1 15,-2 13-1-15,-3 4-3 16,3 29-5-16,3-22-9 16,13 35-11-16,-16-13-7 15,15 31-1-15,-5-12 0 16</inkml:trace>
  <inkml:trace contextRef="#ctx0" brushRef="#br1" timeOffset="272518.5872">22245 13561 83 0,'0'0'40'0,"0"0"-2"16,11 12 1-16,-19 4-29 15,3 9-5-15,-7 11-2 16,1 8-1-16,-3 5-2 15,0 4-1-15,4 3-1 16,-4-11-5-16,14 2-7 16,-9-25-16-16,22 2-8 15,-13-24 1-15,32-3-2 0</inkml:trace>
  <inkml:trace contextRef="#ctx0" brushRef="#br1" timeOffset="272669.5959">22337 13560 81 0,'-23'-62'37'0,"1"12"0"16,-6-2 0-16,7 21-29 15,-1-2-5-15,8 6-6 16,14 27-15-16,-1-22-12 16,19 22-6-16,-7-1-1 15,16 10-1-15</inkml:trace>
  <inkml:trace contextRef="#ctx0" brushRef="#br1" timeOffset="273217.6272">22616 13712 71 0,'-12'2'39'16,"-5"-10"-1"-16,17 8 0 16,-13-7-27-16,13 7-5 0,19-5-1 15,6-2-2-15,8-1-2 16,8-3-1-16,10 1-1 15,4-6-3-15,9 10-7 16,-10-15-10-16,18 19-8 16,-20-15-4-16,12 14-3 15,-13-9 0-15</inkml:trace>
  <inkml:trace contextRef="#ctx0" brushRef="#br1" timeOffset="273637.6512">23563 13323 91 0,'-26'-6'38'0,"14"16"-1"15,-16-2 2-15,9 17-32 16,-18 4-2-16,1 15-1 15,-5 7-1-15,2 6 0 16,1 6-1-16,7-1 0 16,7-1 0-16,11-4-1 15,10-11-2-15,10-9 2 16,10-12-2-16,7-8 1 15,8-16-1-15,2-11 1 16,1-8-1-16,-3-9 1 16,-2-11 0-16,-5-2-1 15,-7-4 1-15,-7 1-1 0,-7 4 0 16,-7 3-1-16,-2 12 0 15,-5 3-1-15,-2 14-1 16,1 3-1-16,11 4-3 16,-14 10-4-16,23 12-6 15,-9-22-11-15,21 16-6 16,-4-14-1-16,19 4 3 15,-6-10 0-15</inkml:trace>
  <inkml:trace contextRef="#ctx0" brushRef="#br1" timeOffset="273945.6688">23746 13537 85 0,'8'-22'37'16,"5"13"1"-16,-20-7 0 15,7 16-23-15,-14-3-8 16,0 15-2-16,-5 6-2 16,3 12 0-16,-1 9-1 0,5 6-1 15,5 1-1-15,11 4 1 16,9-6 0-16,5-7-1 15,8-10 1-15,8-13-1 16,6-15 0-16,-1-13-1 16,3-16 1-16,-9-7 0 15,-6-10-1-15,-6-5 1 16,-12-2-1-16,-10 0-1 15,-12 7 0-15,-12 3-2 16,-3 17-3-16,-18 2-5 16,3 26-3-16,-18-2-4 15,21 33-9-15,-19-9-8 16,17 22-3-16,-2 0 2 0,8 6 4 15</inkml:trace>
  <inkml:trace contextRef="#ctx0" brushRef="#br1" timeOffset="274669.7103">20881 14749 63 0,'-8'-12'38'16,"8"12"-1"-16,0 0 0 16,-10 14-31-16,0 0-2 15,2 8 0-15,-3 3-2 16,1 9 0-16,-1 1 0 15,-2 6-1-15,4-4 0 16,2 1 0-16,4-11 0 16,6 0 0-16,4-13 0 15,5-12 1-15,9-15-1 16,5-9 0-16,3-8 0 15,6-9 0-15,-2-6 1 16,4-1-1-16,-4-1 0 16,-2 5 2-16,-9 5-2 15,-4 11 1-15,-5 9-1 16,-13 17 0-16,13 0 0 0,-15 15-1 15,0 11 0-15,-2 10-2 16,4 4 0-16,0 3-2 16,9 8-3-16,-4-17-6 15,21 12-4-15,-14-26-6 16,26 10-3-16,-17-31-4 15,20 5-3-15,-14-22 0 16</inkml:trace>
  <inkml:trace contextRef="#ctx0" brushRef="#br1" timeOffset="275012.7299">21445 14740 77 0,'0'0'37'16,"-12"5"0"-16,12 15 1 0,-11-2-31 15,4 5-2-15,2 4-2 16,8 2 0-16,-2-6-1 15,11 2 0-15,1-8-1 16,6-5 0-16,5-9 0 16,3-5-1-16,4-6 0 15,-3-6 0-15,0-2 1 16,-5-5-1-16,-6-1 0 15,-2 2 0-15,-4-1 0 16,-3 2 1-16,-6 5-1 16,2 1 0-16,-4 13 0 15,0 0 0-15,0 0-1 16,-9 17 0-16,4 6-1 15,-2 4-1-15,6 10-7 0,-9-10-4 16,19 16-7-16,-16-20-5 16,25 10-7-16,-9-19-5 15,17 2 0-15</inkml:trace>
  <inkml:trace contextRef="#ctx0" brushRef="#br1" timeOffset="275478.7565">22206 14750 54 0,'0'0'37'0,"-4"-16"-1"16,4 16 1-16,-15-6-27 15,15 6-2-15,-30 9-2 16,9 6-1-16,-4 4-2 15,-2 6 1-15,-1 0-1 16,5 7 0-16,2-2-1 0,10 0-1 16,11-6 0-16,14-5 0 15,8-6-1-15,18-11-1 16,9-6-1-16,7-15-5 15,14 4-6-15,-13-18-5 16,16 11-7-16,-22-23-2 16,17 15-3-16,-29-18-4 15,10 13 3-15</inkml:trace>
  <inkml:trace contextRef="#ctx0" brushRef="#br1" timeOffset="275674.7677">22691 14339 79 0,'1'-22'36'15,"-12"1"-1"-15,11 21 1 16,-15 21-28-16,7 13-2 0,-3 11-2 15,-2 13-2-15,-6 10-2 16,1 7 0-16,-3 5-1 16,-1 1 0-16,4-3-2 15,0-15-8-15,17 8-12 16,-11-30-9-16,21 1-5 15,-4-25-2-15,21-4 1 16</inkml:trace>
  <inkml:trace contextRef="#ctx0" brushRef="#br1" timeOffset="276109.7926">22766 14826 74 0,'2'23'38'16,"-2"-10"0"-16,12 14-2 15,-5-14-31-15,7 0-2 16,1-6-2-16,3-5 0 15,1-4-2-15,0-10 1 16,2-4 0-16,-1-8-1 16,0-2 1-16,-3-6-1 15,-3 2 1-15,-2-3 2 16,-3 3-1-16,-9 2 1 15,-8 6-1-15,-3 10 2 0,-7 7-2 16,-2 12 2-16,-7 10-1 16,2 11-2-16,-8 9 1 15,6 8 0-15,3 3 0 16,9 1-1-16,11-1-1 15,4-10-1-15,14-2-4 16,-4-19-6-16,27 7-8 16,-14-28-8-16,20 6-6 15,-10-19-6-15,14-2 2 16</inkml:trace>
  <inkml:trace contextRef="#ctx0" brushRef="#br1" timeOffset="276627.8222">23264 14752 64 0,'0'0'40'16,"-15"4"-1"-16,15-4 0 15,-14 12-29-15,9 1-5 0,-4-1-1 16,4 8-1 0,1 2-1-16,-1 5 1 0,2 4-1 15,4 0 0-15,4-2-1 16,4-4 0-16,7-9-1 15,7-6 1-15,8-15-1 16,7-11 0-16,3-10 0 16,4-8 0-16,-2-6 0 15,0-2 0-15,-5 0 0 16,-8 8 1-16,-5 5-1 15,-11 13 1-15,-14 16-1 16,0 0 0-16,-7 18 0 16,-7 12-1-16,-7 8-1 15,1 5-1-15,2 8-1 16,-2-14-6-16,18 5-4 0,-8-23-7 15,32 4-5-15,-11-30-8 16,29-1-4-16,-2-20 1 16</inkml:trace>
  <inkml:trace contextRef="#ctx0" brushRef="#br1" timeOffset="276913.8386">23850 14678 90 0,'-20'13'39'15,"-12"-6"0"-15,12 15 2 16,-12-2-37-16,17 0-3 15,4 0 0-15,11-3-2 16,10-1 1-16,5-4 1 16,8-1-1-16,5-1 0 0,-1-5 0 15,-1 5 0-15,-3-2 0 16,-3 6 0-16,-11-3 0 15,-7 6 0-15,-6 1-1 16,-8 0 0-16,-5 2-1 16,-6-9-5-16,5 12-8 15,-14-22-10-15,21 13-9 16,-11-16-4-16,22 2-3 15,-16-10 2-15</inkml:trace>
  <inkml:trace contextRef="#ctx0" brushRef="#br1" timeOffset="759365.4333">1281 14605 53 0,'8'-13'38'0,"-3"-1"-1"16,-5 14-2-16,16-5-33 15,-5 12-1-15,6 5 0 16,6 9 2-16,3 2-2 16,10 8-2-16,7 6 2 15,9 2-1-15,9 6 0 0,6 3-1 16,-1 8 1-16,-2 5 0 15,-10 7 0-15,-12 6 0 16,-18 5 0-16,-19 4 0 16,-25 0 0-16,-21 0-2 15,-12-7 2-15,-13-6-1 16,-1-17 2-16,1-14-1 15,4-21 2-15,11-21-1 16,17-26 0-16,19-29 0 16,23-25 0-16,22-24 0 15,25-17 0-15,21-10 0 16,16-3 1-16,9 5 1 15,2 10-2-15,-2 17 1 16,-13 27-3-16,-18 12-11 0,-14 40-16 16,-32 6-7-16,-12 21-4 15,-12-1-1-15</inkml:trace>
  <inkml:trace contextRef="#ctx0" brushRef="#br1" timeOffset="760004.4698">2655 15143 40 0,'12'-2'34'0,"-10"16"1"16,-9 3-2-16,0 13-29 0,-4 5-1 15,6 13 0-15,-8 3 0 16,7 6-1-16,-2-1 1 15,4-2-1-15,3-7 0 16,4-5-1-16,0-15 2 16,6-9-1-16,-9-18 0 15,22-12 1-15,-10-17 0 16,5-8 0-16,-2-13 0 15,0-9 0-15,-3-7 0 16,2-1-1-16,0 4-1 16,-3 4 1-16,3 9-1 15,-1 11 0-15,1 9-1 16,4 15 0-16,6 14-2 15,0 8 0-15,7 7-2 0,2 4-2 16,15 12-12-16,-9-16-6 16,25 16-8-16,-16-18-4 15,18 7 0-15,-9-15 1 16</inkml:trace>
  <inkml:trace contextRef="#ctx0" brushRef="#br1" timeOffset="760364.4904">3525 15105 56 0,'-14'-18'37'0,"-1"14"-1"16,-19-4-6-16,-1 18-23 15,-9 7-1-15,-2 14-1 16,-7 7-1-16,3 9 1 16,1 4-2-16,8 5-1 15,2-4 0-15,15 0-1 0,10-9 0 16,19-7-2-16,11-12 2 15,15-15-3-15,17-16 3 16,5-13 0-16,8-12-1 16,2-11 2-16,0-6-2 15,-2-2 1-15,-15 3 0 16,-11 7 0-16,-12 14 0 15,-11 16-2-15,-12 11 1 16,-15 28 0-16,-7 12-1 16,-1 8 0-16,-2 9-1 15,4 2-2-15,12-1 1 16,8-10-2-16,18-7-2 15,11-23-9-15,29 2-6 0,-7-34-7 16,27 5-8 0,-4-24 1-16,10 1 1 0</inkml:trace>
  <inkml:trace contextRef="#ctx0" brushRef="#br1" timeOffset="760709.5101">4095 15280 60 0,'-30'-25'37'0,"2"18"1"16,-17-3 0-16,11 13-31 15,-11 5-3-15,5 8-1 16,4 7 0-16,8 10 0 15,4-1-2-15,12 1-1 16,8-1 2-16,13-8-3 16,11-10 2-16,13-14 0 15,11-17 0-15,8-15-1 0,9-13 1 16,2-17 0-1,-2-8 0-15,-2-10 1 0,-10 3-2 16,-6-2 0-16,-12 14 0 16,-11 8 0-16,-13 21 1 15,-10 19-1-15,-7 23 0 16,-8 25 0-16,-6 22 0 15,-4 16 0-15,0 11 0 16,6 5-1-16,12 3-3 16,3-13-6-16,20 3-12 15,-5-32-8-15,26-2-7 16,-3-25-4-16,13-6 1 15</inkml:trace>
  <inkml:trace contextRef="#ctx0" brushRef="#br1" timeOffset="760891.5205">4553 15234 57 0,'0'0'40'15,"-11"-2"-1"-15,6 22 1 16,-11 1-30-16,6 19-5 16,-1 1-3-16,1 6-4 15,5 1 1-15,3-8-4 16,7 3-7-16,-6-27-15 15,16 3-10-15,-15-19-4 16,34-19 4-16</inkml:trace>
  <inkml:trace contextRef="#ctx0" brushRef="#br1" timeOffset="761526.5569">5195 15201 56 0,'-17'-21'39'0,"17"21"-1"15,-33-9 0-15,9 13-34 16,-5 3 0-16,-3 11-1 15,-11 5 1-15,1 8-1 16,-3 5 0-16,4 4 1 16,4-1-2-16,12 2-1 15,7-6 0-15,18-1-1 16,10-9 1-16,14-5-1 15,13-10 0-15,12-9-1 16,2-7 2-16,3-4 2 16,-4-6-3-16,-6-5 2 0,-7 0-1 15,-8-1 1-15,-9 2-1 16,-12 4 1-16,-4 4-2 15,-4 12-1-15,0 0 1 16,0 0 0-16,-14 17-1 16,10 5-1-16,3 7 0 15,2-1-1-15,9 3-1 16,8-11-4-16,16 0-6 15,-1-30-12-15,29 4-4 16,-9-28-10-16,16-2 0 16,-5-23 2-16</inkml:trace>
  <inkml:trace contextRef="#ctx0" brushRef="#br1" timeOffset="761709.5673">5879 14689 68 0,'-13'14'40'15,"-14"12"-1"-15,8 31 2 16,-10 8-37-16,8 16-2 15,0 7-3-15,6 2-1 16,8 3-2-16,-6-14-16 16,19 5-18-16,-12-20-2 15,8-7-1-15,-2-23 0 16</inkml:trace>
  <inkml:trace contextRef="#ctx0" brushRef="#br1" timeOffset="762024.5854">5692 15045 50 0,'-7'-10'42'0,"-3"3"-1"16,12 17 1-16,-2-10-20 16,14 14-19-16,9-4-1 15,10-4-2-15,6-1 1 16,6 1-2-16,4 0 0 15,-5-1 0-15,1 4 0 16,-8 2 0-16,-6 3 0 16,-10 1 1-16,-7 6 1 15,-8 4 0-15,-6 3 0 16,-7 6 0-16,-6 2-1 15,-1 2 1-15,3 2-2 0,-3-5-4 16,10 6-6-16,-7-24-15 16,22 12-7-16,-11-29-8 15,27 6 0-15,-9-22-1 16</inkml:trace>
  <inkml:trace contextRef="#ctx0" brushRef="#br1" timeOffset="762151.5926">6249 14737 60 0,'-26'-22'37'0,"-4"13"-24"16,6 17-13-16,9 1-35 16,8 17-3-16</inkml:trace>
  <inkml:trace contextRef="#ctx0" brushRef="#br1" timeOffset="762835.6317">6696 15140 54 0,'-33'2'40'15,"7"11"-1"-15,-7-5 0 16,13 16-30-16,-7-2-3 15,8 9-2-15,4 4-2 16,2 3 0-16,8 1-1 16,10 0-1-16,4-5 1 0,7-7-2 15,9-7 1-15,0-9-2 16,8-8 1-16,-4-13-1 15,3-6 1-15,-6-7 1 16,-4-4 0-16,-4-7 0 16,-2-1 0-16,-3-1 1 15,0 0-1-15,-2 2 1 16,2 6-1-16,1 6 1 15,-4 4 0-15,4 8 0 16,0 9 0-16,-5 7 1 16,2 5-1-16,-2 5 0 15,0 0 0-15,1 2 0 16,-1 1-1-16,0-3 1 0,-4 2-1 15,2-4 1-15,0-2-1 16,-4-1 0-16,-3-11 0 16,3 15 0-16,-3-15 1 15,0 0-1-15,0 0 1 16,0 0-1-16,5-18 1 15,1 5-1-15,6-6 1 16,2-1-1-16,5-5 0 16,2 1 1-16,4 0-1 15,0 3 0-15,-1 6 1 16,0 7 0-16,-5 7-1 15,-3 8 1-15,-4 9 0 16,-5 4 0-16,-5 8-1 16,-1 2-1-16,2 4 0 0,-3-4-2 15,6 4-5 1,-9-18-9-16,19 19-9 0,-16-35-7 15,20 24-10-15,-9-20 1 16</inkml:trace>
  <inkml:trace contextRef="#ctx0" brushRef="#br1" timeOffset="763271.6567">4862 14990 76 0,'-13'0'44'0,"13"0"-3"16,-14-8-3-16,9-13-54 16,5 21-11-16,5-27-14 15,5 14-4-15,0-7 2 16</inkml:trace>
  <inkml:trace contextRef="#ctx0" brushRef="#br1" timeOffset="763780.6858">8260 15037 79 0,'15'10'42'16,"-22"4"-1"-16,3 27-7 16,-12-6-32-16,0 8 0 15,-2 5-2-15,-2 1-2 16,7 2-2-16,3-18-7 15,16 6-16-15,-5-28-11 16,16-6-2-16,2-23 0 16</inkml:trace>
  <inkml:trace contextRef="#ctx0" brushRef="#br1" timeOffset="763932.6945">8287 14669 74 0,'-48'-19'39'15,"8"19"-1"-15,2 2-7 16,6 15-38-16,28 18-17 15,-3-11-10-15,23 9-4 16,7-9-1-16</inkml:trace>
  <inkml:trace contextRef="#ctx0" brushRef="#br1" timeOffset="764232.7117">8799 14942 60 0,'20'12'40'0,"-9"9"0"16,-27-11 0-16,1 6-34 15,-18 0-1-15,1 6 0 16,-6-6-2-16,4 5 1 15,4-5-2-15,12 2 0 16,9-2 0-16,13-1-1 16,8-1 0-16,11 2 0 15,6-2-1-15,2 4 1 16,-2 2-1-16,-5 0 0 15,-4 5 1-15,-11-1-1 16,-10 4 0-16,-11-4-1 16,-7 0-1-16,-6-8-2 15,5 1-7-15,-12-22-11 16,32 5-7-16,-24-16-4 0,33-1-6 15,6-15-2-15</inkml:trace>
  <inkml:trace contextRef="#ctx0" brushRef="#br1" timeOffset="764823.7455">9671 14991 80 0,'0'0'41'15,"12"3"-1"-15,-8 19-8 16,-8-1-31-16,-5 9 1 16,-1 8 0-16,-5 7 0 15,-3 5 0-15,0 0 0 16,3-6-1-16,5-2 1 15,2-13 0-15,11-10-1 0,-3-19 1 16,29-7-1-16,-1-20 0 16,9-12 1-16,5-8-1 15,6-6 0-15,0-7 0 16,-1 5 0-16,-3 6 0 15,-3 8-1-15,-7 14 1 16,-10 15 0-16,-7 12-1 16,-6 19 0-16,-7 16 0 15,-6 10 0-15,-3 11 0 16,-2 5-2-16,2 8 0 15,-2-11-3-15,10 9-5 16,-4-25-8-16,22 8-9 16,-13-33-5-16,28 2-6 0,-3-25-3 15,10-7 1-15</inkml:trace>
  <inkml:trace contextRef="#ctx0" brushRef="#br1" timeOffset="765194.7667">10354 15160 78 0,'0'0'43'0,"2"17"-1"16,-2-17 1-16,35-3-37 16,-2 0-4-16,10-3 0 15,3-5 0-15,6-2-1 16,1-4 0-16,-5-4-1 15,-6 2 0-15,-8 1 0 0,-12 2 0 16,-12 1 0-16,-15 6 1 16,-11-2-1-16,-12 9 0 15,-12 10 0-15,-9 3 0 16,-3 15 0-16,-5 0 0 15,4 9 1-15,8 2-1 16,7 5 1-16,14-3-1 16,19-7 0-16,15-3-1 15,21-10-1-15,21-5-2 16,11-14-4-16,20 6-7 15,-8-27-7-15,24 18-6 16,-22-28-4-16,11 16-4 16,-19-17-3-16</inkml:trace>
  <inkml:trace contextRef="#ctx0" brushRef="#br1" timeOffset="765552.7872">11134 15075 75 0,'-11'19'41'16,"-10"-7"0"-16,10 21 0 15,-7-6-36-15,9 9 0 16,-2-3-1-16,7 4-1 15,4-8-1-15,9 0 0 16,6-11 0-16,8-6-2 16,11-12 1-16,2-8-1 15,6-7 0-15,1-8 0 16,-1-7 1-16,0-2-2 15,-5-4 2-15,-8-1-1 16,-10 6 0-16,-5 0 0 16,-8 8 0-16,-1 5 0 0,-5 18 0 15,0 0 0-15,0 18 0 16,-5 8 0-16,0 9-1 15,2 5 0-15,4 3-1 16,0-1-2-16,9-5-2 16,2-16-5-16,21 0-9 15,-11-33-5-15,33 5-3 16,-12-34-2-16,33 3-2 15,-15-25-2-15</inkml:trace>
  <inkml:trace contextRef="#ctx0" brushRef="#br1" timeOffset="765720.7968">12157 14565 75 0,'-32'5'40'0,"7"38"1"16,-15 10-1-16,7 26-33 16,-3 1-6-16,6 6-1 15,8 3-4-15,-3-15-13 16,24 11-16-16,-10-21-8 15,12-4 0-15,-4-21-1 16</inkml:trace>
  <inkml:trace contextRef="#ctx0" brushRef="#br1" timeOffset="765931.8088">11836 15013 82 0,'-9'-16'44'15,"-6"2"0"-15,15 14-2 16,0 0-37-16,10 8-3 0,14-6-2 15,8-3-1-15,12 2-3 16,0-10-4-16,19 14-10 16,-25-23-8-16,23 23-5 15,-24-22-4-15,7 17-6 16,-17-7 1-16</inkml:trace>
  <inkml:trace contextRef="#ctx0" brushRef="#br1" timeOffset="766214.825">12278 15045 62 0,'-8'25'39'16,"6"14"0"-16,-8-9 1 15,11 8-33-15,-10-4-2 16,3 0-1-16,-3-6-1 16,4-2 0-16,0-11 0 0,5-15 0 15,0 0 0-15,0 0-1 16,12-26 0-16,-3 0 0 15,6-11 0-15,3-2-2 16,0-7 1-16,5 1 0 16,-2 3 0-16,1 5-1 15,-2 7 0-15,-1 6-2 16,0 17-5-16,-9-4-6 15,17 26-6-15,-27-15-8 16,40 20-5-16,-18-13-4 16,22 15-7-16,2-8 2 15</inkml:trace>
  <inkml:trace contextRef="#ctx0" brushRef="#br1" timeOffset="766852.8615">12705 15035 50 0,'0'0'38'15,"0"0"1"-15,0 0 0 16,-13-1-29-16,13 1-3 15,-27 9-1-15,10 6 0 16,-10 0-1-16,3 9-1 16,-2 0 0-16,5 6-1 15,1-2 0-15,6 2-1 16,5-5-1-16,11-5 0 15,11-9 0-15,8-3-1 16,9-11 0-16,9-7 0 0,3-10 0 16,1-4 0-16,0-5 0 15,-6-3 0-15,-8-1 0 16,-7 5 0-16,-8 1 0 15,-12 9 0-15,-2 18-1 16,-12-11 1-16,-1 23 0 16,-7 10-1-16,-2 9 1 15,6 7-1-15,-1 2 1 16,8 3-2-16,9-3-1 15,9-13-3-15,24-1-6 16,0-29-6-16,32 4-7 16,-8-36-3-16,32 5-5 15,-10-25-7-15,11-1 1 16</inkml:trace>
  <inkml:trace contextRef="#ctx0" brushRef="#br1" timeOffset="767004.8702">13495 14587 90 0,'-47'48'41'0,"7"24"0"15,-12 7-2-15,5 7-40 16,19 12-13-16,-2-21-12 16,23 6-15-16,1-20-3 15,19-8 1-15</inkml:trace>
  <inkml:trace contextRef="#ctx0" brushRef="#br3" timeOffset="770935.095">14570 15034 33 0,'28'-18'36'16,"-10"-4"1"-16,2 4-1 16,-11-6-18-16,2 5-13 15,-11 0 2-15,0 19-1 16,-19-12-1-16,0 19-1 15,-15 9 0-15,-4 11-1 16,-7 6-1-16,2 9 0 16,3-3 0-16,7 2-1 15,10-6 0-15,14-10 0 0,20-7 0 16,16-15 0-16,15-14-1 15,11-14 1-15,8-8-1 16,3-9 0-16,1 1 1 16,-10 2-1-16,-12 3 0 15,-11 6 0-15,-10 12 0 16,-22 18-1-16,0 0 1 15,-8 25 0-15,-6 6 0 16,-4 6 0-16,2 4-2 16,3 1 0-16,12-3-3 15,2-18-8-15,23 10-17 16,-3-30-7-16,20-1-4 15,4-26 2-15</inkml:trace>
  <inkml:trace contextRef="#ctx0" brushRef="#br3" timeOffset="771265.1139">15264 14791 66 0,'-16'11'38'16,"-12"0"0"-16,6 16 1 16,-2-6-33-16,5 10-2 15,1-4-1-15,11 5 0 16,2-5-1-16,10-4 0 15,4-7-1-15,6-4 0 16,6-10 0-16,4-9 0 16,5-5 0-16,-1-7-1 15,4-3 1-15,-4-2-1 16,-1 0 0-16,-6 2 1 0,-3 7-1 15,-5 6 0-15,-14 9-1 16,12 8 1-16,-13 10-1 16,-3 2-1-16,3 8 0 15,1-1-3-15,9 10-4 16,-8-18-11-16,28 16-10 15,-7-21-7-15,18 7-1 16,1-19 0-16</inkml:trace>
  <inkml:trace contextRef="#ctx0" brushRef="#br3" timeOffset="771603.1332">15908 14877 71 0,'-23'-12'40'16,"-14"0"-1"-1,4 16 0-15,-3 2-33 0,2 11-2 16,2 7-1-16,12 8 0 15,7 0-2-15,11-1 1 16,15-6-1-16,15-7 0 16,12-17 0-16,13-15 0 15,5-15 0-15,3-10 0 16,1-13 0-16,-4-7 1 15,-7-8-1-15,-11-3 1 16,-10 4-1-16,-10 6 1 16,-11 11-1-16,-7 12 0 15,-6 20-1-15,-8 14-1 16,-5 24-1-16,-6 20 0 15,0 24-3-15,-11 7-9 16,13 29-9-16,-18-11-12 0,16 14-5 16,-3-10-4-16,14 6 2 15</inkml:trace>
  <inkml:trace contextRef="#ctx0" brushRef="#br3" timeOffset="771881.1491">14896 15293 82 0,'36'-6'44'0,"30"-8"0"16,19-21-4-16,30 0-37 16,9-4-1-16,14 2-2 15,2 6-3-15,-17-3-12 16,-7 27-22-16,-37-3-5 15,-11 20 0-15,-29-3-1 16</inkml:trace>
  <inkml:trace contextRef="#ctx0" brushRef="#br3" timeOffset="772344.1756">13475 15928 52 0,'0'0'41'16,"0"0"-3"-16,-3 28 2 15,-17-1-30-15,5 11-8 16,-2 5 0-16,2 4-2 16,4 0 0-16,4-2-4 15,10 3-13-15,-3-26-19 16,17-3-2-16,-2-27-3 15,14-11 2-15</inkml:trace>
  <inkml:trace contextRef="#ctx0" brushRef="#br3" timeOffset="772490.184">13427 15511 65 0,'-44'-12'38'0,"2"6"-1"16,15 16-6-16,18 11-40 15,4-6-24-15,26 10-4 16,8-7 0-16,26 11-1 15</inkml:trace>
  <inkml:trace contextRef="#ctx0" brushRef="#br3" timeOffset="772798.2016">14053 15779 57 0,'17'11'38'15,"-8"14"-1"-15,-23-10 2 16,0 8-31-16,-19 1-3 0,-1 3-1 16,-8 1 0-16,4 0-1 15,1-2 0-15,11 1 0 16,11-7-1-16,15-2-1 15,15-6 0-15,16-5-1 16,10-2 0-16,10-2-1 16,3 2 1-16,-3 3 0 15,-12 6-1-15,-8 4 0 16,-16 8 0-16,-18 5 0 15,-17 2 1-15,-14 3-1 16,-8-1 1-16,-9-5-3 16,0-3 1-16,2-16-8 15,21 8-19-15,-5-26-8 16,33 7-4-16,-5-32 0 0</inkml:trace>
  <inkml:trace contextRef="#ctx0" brushRef="#br3" timeOffset="773412.2367">15152 15880 51 0,'22'-9'39'16,"-13"-4"-2"-16,1 13 1 16,-10 0-32-16,-14 10-4 15,1 9 1-15,-3 10 1 16,0 5-1-16,-1 10-1 0,-2 0 1 15,5 2 0-15,5-8-1 16,9-3 0-16,6-13 0 16,13-10 0-16,4-16-1 15,9-18 0-15,4-9 0 16,5-11-1-16,-2-2 2 15,-2-5-2-15,0 1 1 16,-9 4-1-16,-3 9 1 16,-6 13-1-16,-8 13 1 15,-11 9-1-15,10 26-1 16,-11 5 1-16,-2 12-1 15,1 10 0-15,4 7-2 16,1-6-2-16,13 3-3 16,0-26-12-16,25 8-17 15,-1-28-3-15,20-3 1 0,-1-30 0 16</inkml:trace>
  <inkml:trace contextRef="#ctx0" brushRef="#br3" timeOffset="773706.2535">16015 15882 69 0,'-44'-7'40'0,"2"18"-1"15,-14-8 1-15,13 15-36 16,3 2 0-16,12 3 0 16,10 0-2-16,15 3 0 15,10-7 0-15,14-2-1 16,13-6 0-16,7-6 0 15,2-5-1-15,5-7 1 0,-2-6-2 16,-9-2 0-16,-3-2 0 16,-15-2-1-16,-7 2-1 15,-13 0 0-15,-7 6 0 16,-10 1-2-16,0 8-1 15,-5-5-4-15,13 17-13 16,-9-17-13-16,19 7-3 16,0 0 1-16,26-19 0 15</inkml:trace>
  <inkml:trace contextRef="#ctx0" brushRef="#br3" timeOffset="773894.2643">16494 15431 51 0,'-26'10'40'0,"2"21"-3"15,-3 5 0-15,8 21-16 16,2 4-19-16,3 7-3 16,6 10-1-16,2-7-5 15,11 14-24-15,-8-19-5 16,9 0-2-16,-6-23 0 15</inkml:trace>
  <inkml:trace contextRef="#ctx0" brushRef="#br3" timeOffset="774067.2742">16289 15755 79 0,'-20'-6'41'0,"-3"-9"-1"16,23 15-1-16,0 0-36 15,19 3-4-15,20 2-5 16,4-20-26-16,30 16-7 15,5-15-3-15,25 7 2 16</inkml:trace>
  <inkml:trace contextRef="#ctx0" brushRef="#br3" timeOffset="774617.3056">17529 15790 67 0,'-32'-6'41'0,"9"17"-2"16,-15-3 0-16,1 14-36 15,-1 4 0-15,1 11-1 16,-2 3 0-16,2 10 1 16,8-7-1-16,11 0 1 15,7-10-1-15,16-7-1 0,15-15 1 16,12-16-1-16,18-15-1 15,8-13 1-15,7-8-1 16,3-10 1-16,-2 0 0 16,-7-2-1-16,-7 10 0 15,-13 8 0-15,-14 10 1 16,-11 14-1-16,-14 11-1 15,-7 24 1-15,-9 8-1 16,0 11 0-16,-4 5-1 16,7 3 0-16,10 2-2 15,5-10 0-15,22-2-6 16,2-30-12-16,33-1-16 15,-2-23-1-15,24-4-1 16,-2-25 1-16</inkml:trace>
  <inkml:trace contextRef="#ctx0" brushRef="#br3" timeOffset="774841.3184">18443 15390 64 0,'-15'-45'40'16,"-16"-5"-1"-16,11 24 0 15,-17 3-30-15,9 23-4 16,-2 16-2-16,2 21 0 15,-6 15-1-15,1 17-1 16,-1 10 0-16,2 10-2 16,5 5 1-16,5-6-2 15,8 2-5-15,-4-25-15 16,28 9-17-16,-9-32 0 15,18-6-1-15,-5-25-1 0</inkml:trace>
  <inkml:trace contextRef="#ctx0" brushRef="#br3" timeOffset="775014.3283">17999 15807 78 0,'-24'-8'41'0,"-4"-9"-1"16,28 17 1-16,0 0-38 15,37-18-1-15,10 4-2 16,13-5-5-16,18 15-15 15,-4-19-18-15,12 11-2 16,-11-6-1-16,4 13 1 0</inkml:trace>
  <inkml:trace contextRef="#ctx0" brushRef="#br3" timeOffset="775299.3446">18948 15234 78 0,'-27'-22'41'0,"4"18"-1"16,-14-1 0-16,1 15-34 15,-1 11-3-15,1 15 1 16,-1 14-2-16,0 12-2 15,6 10 1-15,4 10-2 0,7 1 0 16,4-1-3-16,8 5-4 16,-3-22-10-16,17 14-12 15,-12-33-8-15,12 4-2 16,-7-31 0-16</inkml:trace>
  <inkml:trace contextRef="#ctx0" brushRef="#br3" timeOffset="775487.3554">18516 15697 86 0,'0'0'42'0,"-7"-19"0"16,18 24-1-16,5-9-38 15,15 0-2-15,14 1-2 0,2-6-4 16,17 10-5-16,-10-14-7 15,28 23-15-15,-18-15-8 16,13 15-2-16,-11-9 0 16</inkml:trace>
  <inkml:trace contextRef="#ctx0" brushRef="#br3" timeOffset="775929.3807">19052 15818 72 0,'9'-11'41'16,"5"11"-1"-16,-3-11 0 15,8 5-37-15,3 0-1 16,6 4 0-16,1-3-1 16,-3 3-1-16,-1-5 0 15,2 0 0-15,-6-4 0 16,-5-3 0-16,-4-3 1 15,-6-2-1-15,-6 1 0 16,-8-2 0-16,-9 6 0 16,-6 4 0-16,-8 8 1 15,-4 8 0-15,-4 11 0 16,-2 8 1-16,-2 7-1 0,5 9 0 15,9 2 0-15,11 0-1 16,16 0 0-16,13-10-2 16,22-3-3-16,7-16-5 15,29 8-13-15,-10-27-15 16,19 6-1-16,-7-17-2 15,8 7 2-15</inkml:trace>
  <inkml:trace contextRef="#ctx0" brushRef="#br3" timeOffset="776125.3919">19642 15743 72 0,'-19'-3'40'16,"-8"-5"-1"-16,10 20 1 0,-7-1-35 16,3 13-1-16,1 4-2 15,5 5 1-15,6 1-2 16,4 0 0-16,12-4-1 15,5-10-3-15,18-5-5 16,-3-27-20-16,21-1-10 16,-3-26-1-16,14 0-2 15</inkml:trace>
  <inkml:trace contextRef="#ctx0" brushRef="#br3" timeOffset="776297.4017">20103 15277 59 0,'-15'39'39'0,"-16"13"-2"15,3 23-1-15,-12 8-26 0,8 6-9 16,0 3-5-16,-2-12-8 16,16 11-12-16,-7-30-7 15,20-2-5-15,1-29 0 16</inkml:trace>
  <inkml:trace contextRef="#ctx0" brushRef="#br3" timeOffset="776471.4117">19921 15681 81 0,'-19'-32'42'0,"12"19"-1"16,-5-9 0-16,25 5-37 16,-13 17-5-16,25-10-3 15,3 20-13-15,-11-15-16 0,18 17-6 16,-9-9-3-16,10 12 1 15</inkml:trace>
  <inkml:trace contextRef="#ctx0" brushRef="#br3" timeOffset="776876.4348">20105 15856 73 0,'0'0'41'0,"0"0"-1"0,0 0 0 16,28-13-36-16,-5 3-1 15,6-2-1-15,6-2-1 16,1-4 0-16,2 1-1 15,-3-4 0-15,-3-1 0 16,-8 1 0-16,-5 0-1 16,-8 1 1-16,-11 2-1 15,-8 8 0-15,-9 4 1 16,-5 7-1-16,-8 7 1 15,1 11 0-15,-5 7 0 16,2 8-1-16,-1 5 2 16,9 5-2-16,6-4 1 15,11 2-3-15,4-15-5 16,29 8-16-16,-11-29-11 15,24 1-3-15,-1-20-2 0,13-1 1 16</inkml:trace>
  <inkml:trace contextRef="#ctx0" brushRef="#br3" timeOffset="777206.4537">20543 15685 70 0,'-13'-18'40'16,"13"18"-1"-16,-23 0 1 16,18 12-32-16,-13 9-5 15,3 14 0-15,-4 6 0 16,5 6-1-16,3 0 0 15,5-5-1-15,8-5 0 16,11-10-1-16,7-16 0 16,7-19-1-16,12-18 1 15,4-18-1-15,3-10 0 0,-3-13 0 16,0-11 0-16,-10-1 2 15,-5-2-1-15,-6 10 1 16,-9 10 0-16,-10 14 0 16,-11 21 0-16,-3 21 1 15,-10 21-1-15,-1 25-2 16,-5 25-1-16,-7 2-10 15,16 27-10-15,-17-14-16 16,15 9-2-16,-6-14-5 16,13 5 2-16</inkml:trace>
  <inkml:trace contextRef="#ctx0" brushRef="#br3" timeOffset="778078.5036">13070 16920 47 0,'3'-15'41'0,"-3"-4"-3"16,0 19 0-16,5-14-28 15,6 23-3-15,-8 1-2 16,3 12-2-16,-3 7 0 16,2 9 0-16,-5 6-1 15,2 4 0-15,-4 8 0 16,0-7 0-16,-1-1-1 15,2-3 2-15,1-10-3 16,5-7 1-16,2-10 0 16,3-10-1-16,3-10 0 15,2-8 1-15,3-9-1 16,2-11 0-16,0-3 1 15,0-3-2-15,2 0 1 0,0 1-1 16,-3 4 1-16,0 6-2 16,-3 9 2-16,-1 7-1 15,-1 11 0-15,-5 5 2 16,-1 12-2-16,-7 3 2 15,-3 6-1-15,-8 6 2 16,-5 0-1-16,-5 3 0 16,-7-6 1-16,0-3-2 15,-4-8 1-15,2-8-1 16,4-5-2-16,4-12 0 15,11-9-1-15,3-9-4 16,15 3-7-16,-6-10-12 16,24 5-14-16,-8-6-3 0,15 5 3 15</inkml:trace>
  <inkml:trace contextRef="#ctx0" brushRef="#br3" timeOffset="778642.5358">13649 17084 50 0,'9'-17'41'16,"-9"17"-1"-16,5-17 0 15,-5 17-32-15,0 0-3 16,0 0-1-16,-14 10 0 15,5 9-1-15,-5 4 0 0,0 10 0 16,0 2-1-16,4 3 0 16,5-1 0-16,5-3 0 15,6-9-1-15,11-6 0 16,8-16-1-16,8-14 1 15,9-13-1-15,1-8-1 16,1-7 1-16,-2 1 0 16,-4 0-1-16,-9 1 1 15,-7 10-1-15,-8 12 0 16,-14 15 1-16,0 0 0 15,4 26 0-15,-13 13 0 16,3 12 0-16,-9 11 0 16,-2 16-1-16,17-78 2 15,-23 88-2-15,8-39 2 0,1 5-1 16,-3-2-1-16,-3-1 2 15,20-51-2-15,-31 93 3 16,31-93-1-16,-33 62-1 16,33-62 0-16,-8 29 0 15,-8-27 1-15,3-26-1 16,9-21 2-16,8-30-3 15,11-13 0-15,5-5 0 16,-1 9-3-16,13 33-9 16,-19 3-8-16,21 20-12 15,-14-1-7-15,23 8-4 16,-2-1 0-16</inkml:trace>
  <inkml:trace contextRef="#ctx0" brushRef="#br3" timeOffset="779280.5723">14537 17159 54 0,'16'8'41'0,"-2"-17"-2"16,15-2 2-16,7-5-38 16,4-2 0-16,5-7-2 15,2 2 0-15,-3-1 1 0,-7 2-2 16,-10 7 1-16,-8 3-1 15,-19 12 1-15,0 0 0 16,-32 8-1-16,0 4 1 16,-4 7-1-16,-1 4 1 15,-3 1 1-15,7 3-1 16,7-1 1-16,12 2-1 15,10-3 0-15,12-2 0 16,12-3 0-16,10-5-1 16,10-5-1-16,6-12-2 15,8-3-6-15,-3-19-19 16,17-1-10-16,-9-18-4 15,11 0 2-15</inkml:trace>
  <inkml:trace contextRef="#ctx0" brushRef="#br3" timeOffset="779473.5834">15504 16525 69 0,'-19'24'40'0,"-16"1"-1"16,4 27-1-16,-7 5-36 15,1 6 1-15,0 9-3 16,4-4 1-16,7 3-2 15,5-8-2-15,19 9-17 16,-8-19-16-16,24-6-3 16,2-16-2-16,15-4 0 15</inkml:trace>
  <inkml:trace contextRef="#ctx0" brushRef="#br3" timeOffset="779844.6046">15520 17055 67 0,'-15'-7'39'0,"15"7"0"16,0 0-3-16,16-11-33 16,6 6-1-16,6-2 0 15,6 0-1-15,-1 0 1 16,0-2-1-16,-3-1 1 15,-8-2 0-15,-5-2-1 16,-10-2 1-16,-6 5-2 16,-9-6 2-16,-8 8-2 0,-4 0 1 15,-3 7-1-15,-1 4 0 16,-1 4 0-16,2 10 0 15,1 0 0-15,7 9 0 16,5-4 0-16,4 7-1 16,8-6 0-16,11-1-1 15,6-6-3-15,14 2-5 16,0-14-14-16,23 8-13 15,-2-16-4-15,15 2 2 16,-8-8 0-16</inkml:trace>
  <inkml:trace contextRef="#ctx0" brushRef="#br3" timeOffset="780046.6162">16175 16973 53 0,'-16'-2'40'16,"-14"-4"-1"-16,8 12 2 16,-12-6-28-16,5 14-7 15,-4 3-1-15,11 8-1 16,1 3-1-16,7 2-1 15,10 0-1-15,11-3-1 16,12-7-2-16,7-8-4 16,21 1-11-16,-11-22-18 15,21-2-5-15,-6-16-3 16,10 0 3-16</inkml:trace>
  <inkml:trace contextRef="#ctx0" brushRef="#br3" timeOffset="780227.6265">16559 16684 63 0,'-16'25'39'16,"3"24"-2"-16,-7 0 0 16,5 10-33-16,-2 7-3 15,3 1-2-15,5 6-12 16,-11-8-17-16,18-4-8 15,-10-18-1-15,16-9 0 16</inkml:trace>
  <inkml:trace contextRef="#ctx0" brushRef="#br3" timeOffset="780407.6368">16383 16874 75 0,'0'0'41'15,"-20"-13"-1"-15,28 25 1 16,-8-12-39-16,28 9-5 15,6 7-10-15,-13-16-26 16,22 9 0-16,-2-14-2 16,16 12 1-16</inkml:trace>
  <inkml:trace contextRef="#ctx0" brushRef="#br3" timeOffset="780910.6656">16790 17045 39 0,'0'0'38'0,"0"0"0"15,0 0 1-15,0 0-23 16,1 22-10-16,-5-9-1 15,3 5-1-15,-3 4-1 16,-1 4 0-16,-1 1-1 16,-1-1 0-16,-1 1 0 0,5-4 0 15,3-13-1-15,0-10 0 16,16-1 0-16,1-17-1 15,5-11 1-15,5-6-1 16,1-6 0-16,-1-4 0 16,-2 0 1-16,-1 8-1 15,-8 3 0-15,-2 11 0 16,-3 1 0-16,-11 22-1 15,17-12 0-15,-17 12-2 16,22 8-2-16,-22-8-5 16,34 16-11-16,-24-22-12 15,24 18-5-15,-12-23-3 16,15 12 3-16</inkml:trace>
  <inkml:trace contextRef="#ctx0" brushRef="#br3" timeOffset="781076.6751">17309 16977 59 0,'-3'27'40'0,"-11"-5"-2"15,12 8 1-15,-8-4-33 16,5 4-2-16,0-4-2 16,2-3-3-16,6 0-3 15,-3-23-16-15,6 19-16 16,-6-19-3-16,19-14 0 15,-10-10-1-15</inkml:trace>
  <inkml:trace contextRef="#ctx0" brushRef="#br3" timeOffset="781203.6823">17332 16687 73 0,'-14'-21'40'16,"-7"5"-6"-16,6 2-21 16,15 14-50-16,0 0-3 15,13 2 0-15</inkml:trace>
  <inkml:trace contextRef="#ctx0" brushRef="#br3" timeOffset="781548.7021">17844 16995 29 0,'-11'-5'36'0,"-3"-7"1"15,14 12 1-15,-18-32-25 16,18 32-3-16,-7-27 0 16,7 27-3-16,-17-6-1 15,7 14 0-15,-9 7-2 16,0 7 0-16,-5 13-1 15,1 2-1-15,-1 9 0 16,9-4 0-16,7-2-2 16,11-3 0-16,13-10-1 15,13-14-6-15,21 2-12 0,-6-21-21 16,22-8-1-1,8-16-2-15,16 2 1 0</inkml:trace>
  <inkml:trace contextRef="#ctx0" brushRef="#br3" timeOffset="782360.7485">18688 17037 48 0,'10'-26'38'15,"-10"26"1"-15,0-22-1 16,0 22-28-16,-12-8-3 15,12 8-1-15,-29 14-1 16,10 5-1-16,-3 2-1 16,0 7 0-16,3 2 0 15,5 1-1-15,6 0 0 16,9-3-1-16,10-8 0 15,9-8-1-15,10-9 1 0,10-8-2 16,3-9 0-16,3-7 1 16,-1-4-1-16,-2-3 1 15,-10 0-1-15,-6 0 1 16,-10 5-1-16,-8-1 1 15,-12 4 0-15,-4 6 1 16,-5 5-1-16,-2 1 0 16,0 4 0-16,2 3 0 15,12 1 0-15,-14 5 1 16,14-5-1-16,0 0 0 15,14 11 0-15,0-6 0 16,3-4 1-16,3 4-1 16,3-1 0-16,-3 2 0 15,1 3 1-15,-5 3-1 16,-2 5 0-16,-5 1 0 0,-5 5 0 15,-4 1-1-15,-5 2 1 16,-3-1 0-16,-1 1 0 16,-1-7 0-16,1-7 0 15,9-12 0-15,0 0 0 16,0-12 0-16,12-8 1 15,4-9 0-15,6-4 0 16,4-4 0-16,-3 1 1 16,1 3-2-16,-1-2 1 15,-3 8-1-15,-2 3-2 16,1 2-1-16,3 10-3 15,-4-6-7-15,21 23-9 16,-14-18-14-16,27 19-5 16,10-16-1-16,23 10 1 0</inkml:trace>
  <inkml:trace contextRef="#ctx0" brushRef="#br3" timeOffset="783562.8173">19971 17030 61 0,'5'-11'39'0,"-5"11"-2"15,0 0 1-15,-16 20-35 16,0-4-1-16,4 5 0 16,-2 3 0-16,-1 4-1 15,6-6 0-15,6-5 0 16,3-17 0-16,9 11 0 15,5-21 0-15,6-7 0 16,3-9-1-16,3-5 1 16,0-1-1-16,-3 1 0 15,-3 2 1-15,-6 7-1 16,-5 0 1-16,-3 12-1 15,-6 10 1-15,0 0-1 0,0 0 1 16,0 0-1-16,-6 21 1 16,6-8-1-16,3 6 1 15,4-5 0-15,6-3 0 16,6 1 1-16,5-8-1 15,5-4 1-15,7-8-1 16,2-4 1-16,-1-7-1 16,4 3-1-16,-8-5 2 15,-2-2-2-15,-4 1 0 16,-6 10 0-16,-6-2 1 15,-3 10-2-15,-12 4 2 16,7 16-1-16,-7 2 0 16,-2 5 1-16,2 3-3 15,-1-1 1-15,5 6-3 16,-2-12-1-16,11 6-4 0,-2-14-3 15,18 9-7-15,-8-19-11 16,27 2-6-16,-10-12-3 16,16 0 2-16,-5-8 21 15,3 0 14-15,0 2 6 16,-16-12 8-16,8 11 13 15,-26-10 9-15,2 12 2 16,-16-9 1-16,-1 12-19 16,-17-9-8-16,2 6-5 15,-7 2 0-15,-2 6-2 16,-2 5 0-16,-5 5-1 15,-1 9 1-15,3 5 0 16,0 8 0-16,4 0 0 0,3 4-1 16,10 0-1-16,4-2 1 15,9-7-1-15,11-6-1 16,9-12 1-16,9-9-1 15,12-9-1-15,0-4 1 16,6-8 0-16,0-3-1 16,-3 3 0-16,-10 1 1 15,-5 11 0-15,-14 6-1 16,-19 9 1-16,10 14 0 15,-20 6 0-15,-2 9-2 16,-7-1 0-16,7 7-2 16,-6-11-6-16,23 12-5 15,-11-19-10-15,25 5-12 16,-1-15-5-16,17-1 3 0</inkml:trace>
  <inkml:trace contextRef="#ctx0" brushRef="#br3" timeOffset="784042.8447">21459 16925 56 0,'-7'-21'39'0,"10"8"-1"15,-13-2 2-15,10 15-33 16,-12-4-2-16,12 4 0 15,-24 25-1-15,8 2 1 16,-4 3-2-16,-2 6 0 16,6 0 0-16,2-5-1 0,6-2-1 15,8-7 1-15,13-13-2 16,7-8-1-16,9-7 1 15,4-13-2-15,4-3 1 16,-3-2 0-16,-2 0 0 16,-4 1 0-16,-8 9 1 15,-6 5-1-15,-14 9 1 16,0 0 0-16,4 18 0 15,-8 9-1-15,-3 7 1 16,-3 10-1-16,-1 9 1 16,-3 1 0-16,-3 7 1 15,0-1-1-15,-3-1 0 16,-4-5 1-16,-2-4-1 15,-3-6 1-15,0-13-1 0,-8-3 0 16,0-12-1-16,-2-12 0 16,1-9-2-16,1-17-7 15,19 4-6-15,-11-23-17 16,24-8-7-16,5-16-3 15,22-5 3-15</inkml:trace>
  <inkml:trace contextRef="#ctx0" brushRef="#br3" timeOffset="784628.8782">21846 16974 51 0,'0'0'38'0,"2"-18"-1"15,-2 18 1-15,0 0-32 16,0 0-2-16,0 0-1 16,13 11 0-16,-18 6 1 0,1 3-1 15,-2 6 0-15,-1-2 0 16,0 1-1-16,0-3 0 15,4-5-1-15,3-17 0 16,11 11-1-16,6-22 1 16,6-8-1-16,5-6-1 15,5-10 1-15,0-2 0 16,0 0 0-16,-4 3 1 15,-5 5 0-15,-3 6-1 16,-9 9 1-16,-12 14 0 16,6 11 0-16,-11 10 0 15,0 7-1-15,0 5 1 16,1 9-2-16,3-1 0 15,3 3-2-15,1-12-7 0,15 9-6 16,-10-22-10-16,21 1-14 16,-9-19-3-16,10-4 3 15</inkml:trace>
  <inkml:trace contextRef="#ctx0" brushRef="#br3" timeOffset="785009.9">22305 16932 62 0,'0'0'41'0,"-15"11"-3"15,15 6 3-15,-5 2-34 16,11-6-4-16,2-1 0 16,7 2-1-16,2-3-1 15,5-5 0-15,5-4 0 16,6-10-1-16,0-7 0 0,1 1-1 15,-2-9 1-15,-3-2-1 16,-6 0 1-16,-8 2-1 16,-10 1 1-16,-10 6 0 15,-13 8 0-15,-9 0 1 16,-5 10-1-16,-8 10 1 15,-1 5 0-15,-1 5 1 16,-1 4-1-16,11 9 1 16,3 2-1-16,14 1 1 15,10 1-1-15,11-7 0 16,12 0-2-16,14-7-2 15,10-2-7-15,-4-16-6 0,23 4-8 16,-17-21-12-16,20-3-5 16,-12-14-1-16</inkml:trace>
  <inkml:trace contextRef="#ctx0" brushRef="#br3" timeOffset="785296.9165">23010 16655 66 0,'0'0'40'0,"3"-10"0"16,2 20-2-16,-6 1-35 0,-1 8 0 15,-3 9-2-15,-4 12 0 16,-6 8-1-16,1 3 1 16,-1 7-3-16,-5-4 0 15,8 7-6-15,-12-14-13 16,22 3-13-16,-12-22-5 15,14-9-1-15,0-19-1 16</inkml:trace>
  <inkml:trace contextRef="#ctx0" brushRef="#br3" timeOffset="785648.9366">22811 16852 69 0,'0'0'41'0,"-19"-1"-1"15,19 1 0-15,20 11-37 16,-7-7-3-16,5-1 0 15,6 1 0-15,3-2 0 16,-1-2-1-16,2-3 0 16,-2-3 0-16,0-2 0 15,-2-3 0-15,-2 1-1 16,-3-3 1-16,-4 2 1 15,-2 2-1-15,-13 9 2 16,16-11-1-16,-16 11 1 16,0 0 0-16,2 21 0 15,-4 3 0-15,-3 3 0 16,0 6 0-16,1 4-1 15,-2 3 0-15,1 2-2 0,1-4-3 16,6 8-9-16,-15-19-17 16,13 3-7-16,-5-19-3 15,5-11 2-15</inkml:trace>
  <inkml:trace contextRef="#ctx0" brushRef="#br3" timeOffset="785854.9484">23434 16542 76 0,'0'0'40'16,"-16"5"-1"-16,9 12-12 15,-8-8-24-15,15-9-5 0,-9 10-10 16,-2-18-10-16,21 22-7 15,-10-14-6-15,0 0-4 16,0 0 1-16</inkml:trace>
  <inkml:trace contextRef="#ctx0" brushRef="#br3" timeOffset="786287.9731">23741 16901 51 0,'8'-17'39'0,"-8"17"0"16,-9-18-1-16,9 18-30 15,-37-15-2-15,8 13-2 16,-10 0 1-16,-2 11-2 16,-5 4 1-16,4 9-1 15,6 6 1-15,8 5-1 16,14 2-1-16,17-2 0 0,19-1-2 15,15-15 0-15,13-4-4 16,-1-12-9-16,19 4-9 16,-20-18-17-16,9-1-3 15,-18-10-2-15,-5 2 1 16</inkml:trace>
  <inkml:trace contextRef="#ctx0" brushRef="#br3" timeOffset="787138.0218">14925 17677 30 0,'13'-37'36'0,"-7"8"1"15,-20 2-1-15,4 5-21 16,-19 4-7-16,6 6 1 15,-13 4-2-15,3 12-1 16,-6 4-2-16,1 13 0 16,38-21-1-16,0 0 2 0,-59 73-2 15,59-73-1-15,-34 85 0 16,19-32 0-16,5 6-1 15,-3 3-4-15,6 2 1 16,2 3-4-16,1-2-7 16,-6 1-16-16,10-4-10 15,-2-2-3-15,2-60 0 16</inkml:trace>
  <inkml:trace contextRef="#ctx0" brushRef="#br3" timeOffset="787513.0432">14495 18383 48 0,'0'0'41'16,"-35"-65"0"-16,35 65 0 0,-32-71-31 15,32 71-2-15,-28-65-4 16,28 65 1-16,-14-51 0 16,14 51-1-16,0 0-4 15,20-57 2-15,-20 57-1 16,46-27-1-16,-46 27 1 15,68-18-2-15,-68 18-1 16,87-13-1-16,-39 7 2 16,-1-1 0-16,-2 1-2 15,1 2 2-15,-46 4 1 16,88-9 0-16,-88 9 2 15,68 0-2-15,-68 0 1 16,51 18-1-16,-51-18 1 16,0 0-1-16,38 56 2 0,-38-56-2 15,9 52 1-15,-9-52 0 16,0 56-3-16,0-56-1 15,0 0-7-15,-1 71-14 16,1-71-14-16,0 0-3 16,0 0-3-16,0 0 2 15</inkml:trace>
  <inkml:trace contextRef="#ctx0" brushRef="#br3" timeOffset="787657.0514">15115 17912 48 0,'-15'-85'40'15,"3"13"-1"-15,-9 18-3 16,1 16-18-16,12 17-25 15,8 21-14-15,27-2-12 16,-4-2-6-16,15 1 1 0,1-3-3 16</inkml:trace>
  <inkml:trace contextRef="#ctx0" brushRef="#br3" timeOffset="788141.0791">15526 17908 64 0,'0'0'44'0,"-62"27"-3"15,62-27-2-15,0 0-36 16,0 0 2-16,0 0-5 16,0 0 2-16,0 0-2 15,0 0 0-15,61-30 0 16,-61 30 0-16,48-23 0 15,-48 23 0-15,0 0 3 16,63-39-3-16,-63 39 0 16,0 0 2-16,0 0-2 15,0 0 1-15,13-51-1 16,-13 51 1-16,0 0-2 15,-50-4 2-15,50 4 2 16,0 0-3-16,-60 19 2 0,60-19-2 16,0 0 1-16,0 0-2 15,-40 62 3-15,40-62-4 16,0 0 0-16,20 60-3 15,-20-60-6-15,0 0-1 16,72 59-14-16,-72-59-10 16,58 29-8-16,-58-29 2 15</inkml:trace>
  <inkml:trace contextRef="#ctx0" brushRef="#br3" timeOffset="788608.1058">16273 17463 58 0,'-15'-10'40'0,"15"10"0"15,-31 3 0-15,11 18-34 16,-3 8-2-16,23-29-4 16,-25 53 3-16,25-53-2 15,-27 78 1-15,27-78-3 16,-25 88 1-16,25-88-2 16,-5 95-8-16,5-95-10 15,8 92-15-15,-8-92-5 16,29 76-3-16,-29-76 2 15</inkml:trace>
  <inkml:trace contextRef="#ctx0" brushRef="#br3" timeOffset="789044.1308">16535 17931 63 0,'0'0'39'16,"9"-66"-1"-16,-9 66 0 15,0 0-32-15,0 0 0 16,-59-48-1-16,59 48-1 15,-48-1-1-15,48 1 1 16,-53 19-1-16,53-19 0 16,-52 33 0-16,52-33-1 15,0 0-1-15,-47 62 0 16,47-62 1-16,0 0-2 15,0 0 0-15,0 0 1 0,0 0 0 16,81 29-1-16,-15-55 0 16,5-22 0-16,16-15 0 15,-8-24-1-15,-6-3 1 16,-25 4-1-16,-19 24-1 15,-28 25 2-15,-7 13 0 16,-4 12 0-16,-4 12 1 16,-5 16-2-16,1 15 1 15,18-31 0-15,-18 56-1 16,18-56-1-16,-24 76-1 15,24-76-4-15,-14 92-4 16,12-42-4-16,-5 0-9 16,15 1-11-16,-8-51-10 15,22 88 4-15</inkml:trace>
  <inkml:trace contextRef="#ctx0" brushRef="#br3" timeOffset="789578.1613">17550 17748 43 0,'-49'-6'38'0,"49"6"2"16,0 0-2-16,-51-8-15 15,51 8-19-15,0 0 1 16,-66-6-1-16,66 6-1 15,-53 5-1-15,53-5 0 16,-62 9-1-16,62-9 0 16,-59 18 0-16,59-18 0 15,-47 19 0-15,47-19 0 16,0 0 1-16,0 0-1 15,0 0 1-15,-40 57-1 16,40-57 0-16,0 0 0 16,0 0 0-16,66 54 0 15,-66-54 0-15,51 32-2 16,-51-32 1-16,50 38 0 0,-50-38 1 15,0 0-3-15,35 74 2 16,-35-74-2-16,-7 53 2 16,7-53 0-16,0 0 0 15,-43 70-4-15,43-70 0 16,0 0-2-16,-51 40-7 15,51-40-7-15,0 0-10 16,0 0-7-16,0 0-6 16,0 0 1-16</inkml:trace>
  <inkml:trace contextRef="#ctx0" brushRef="#br3" timeOffset="789760.1717">17745 18084 85 0,'0'0'46'15,"56"35"-1"-15,-56-35-3 16,0 0-50-16,0 0-8 16,0 0-18-16,32 53-8 15,-32-53-3-15,0 0-1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00:08:30.35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1975 1021 75 0,'0'0'38'15,"41"-47"-2"-15,-41 47 0 16,3 27-26-16,4 11-4 15,-10 21-3-15,-2 19 3 16,-10 11-2-16,4 9-4 16,-3 1 2-16,6-3-2 15,0-7 1-15,5-7-2 16,1-14 1-16,4-10-1 15,2-14 0-15,3-14 0 16,0-12 1-16,-7-18-1 16,16-19 0-16,-10-12 2 15,0-15-2-15,-4-18 3 16,1-8-2-16,-3-14 3 15,0-13-3-15,0 48 3 0,-3-4-2 16,7 2 1-16,-1-3 0 16,3 1-2-16,1 1 1 15,4 1 0-15,3 1 0 16,4 5-1-16,1 1 0 15,-19 46 1-15,53-77 0 16,-53 77-1-16,55-57 1 16,-55 57-1-16,59-26 1 15,-59 26 0-15,0 0-1 16,78 31 1-16,-69 21-1 15,-15 14 1-15,-26 11-1 16,-16-1 1-16,-12-6-1 0,5-12-1 16,6-18 1-16,25-16-1 15,19-8 0-15,17-11 1 16,20-7-1-16,14-4 0 15,13 0 0-15,9 0 1 16,0 3 0-16,-3 6 0 16,-7 7 1-16,-11 6-1 15,-22 11 1-15,-19 13-2 16,-28 10 2-16,-17 8-1 15,-20 5 1-15,-17 3 0 16,-10-6 0-16,-3 1-2 16,4-15 1-16,13-11-3 15,20-14-5-15,6-24-13 16,46 3-16-16,9-28-2 15,29 3-1-15,16-10 0 0</inkml:trace>
  <inkml:trace contextRef="#ctx0" brushRef="#br0" timeOffset="466.0266">3152 1400 92 0,'-5'-19'40'0,"-10"-1"0"16,-2 5 0-16,-13-3-31 16,-4 13-3-16,-3 6-1 15,-3 10-1-15,-5 10 0 0,0 10-1 16,0 12 0-16,2 6-1 15,9 3 0-15,8 3-2 16,6-6 1-16,14-4-1 16,10-9 1-16,12-12-2 15,14-16 1-15,10-10 0 16,12-19-1-16,4-10 2 15,6-13-1-15,2-3 0 16,-5-6 0-16,-5 2 1 16,-9 5-1-16,-9 8 1 15,-13 11 1-15,-9 15-2 16,-14 12 0-16,-3 9 0 15,-12 16-2-15,-3 10 0 16,2 9 1-16,2 5-3 0,11 2-1 16,2-3-3-16,23 0-6 15,-4-21-11-15,37 1-8 16,-9-20-6-16,22-4-3 15,-4-15 4-15</inkml:trace>
  <inkml:trace contextRef="#ctx0" brushRef="#br0" timeOffset="691.0395">3906 1418 106 0,'-18'-20'40'16,"-4"10"3"-16,-12 3-1 16,0 13-35-16,-8 1-2 15,2 12-1-15,0 5-1 16,6 10-1-16,4 6 1 0,13 1-3 15,13-3 0-15,13-1 0 16,18-7-2-16,14-11-3 16,25-9-9-16,-5-24-8 15,30-1-10-15,-16-17-11 16,25-2 1-16,-12-12-1 15</inkml:trace>
  <inkml:trace contextRef="#ctx0" brushRef="#br0" timeOffset="1142.0653">4410 994 74 0,'0'0'41'15,"-5"-67"-1"-15,5 67 1 0,-5-52-24 16,5 52-13-16,0 0 1 16,-5-15 0-16,0 54-1 15,-4 26-3-15,-1 19 1 16,0 17-2-16,3 10 1 15,6-1-2-15,7-11-3 16,10-22-6-16,1-31-11 16,23-7-16-16,-2-23-2 15,13-16 1-15,2-22-1 16</inkml:trace>
  <inkml:trace contextRef="#ctx0" brushRef="#br0" timeOffset="1435.0821">4797 1160 113 0,'-49'-2'40'0,"-12"13"2"16,-1 14 0-16,0 9-37 16,5 6-1-16,19-7-2 15,12-4 0-15,11-4 0 16,14-3 1-16,8-4-3 15,15-2 0-15,7-4 0 16,8 0 0-16,6-6 0 16,9 3 0-16,1-4 0 15,0-2 0-15,1 2-3 16,-4-6-1-16,2 7-8 15,-13-8-8-15,16 9-7 16,-22-6-12-16,13 7-1 0,-4-2-3 16,10 2 4-16</inkml:trace>
  <inkml:trace contextRef="#ctx0" brushRef="#br0" timeOffset="2254.1289">5650 1240 103 0,'-16'-18'40'16,"3"8"0"-16,-17 1 0 15,6 5-31-15,-14 3-3 16,-5 10 0-16,-5 4-2 0,1 8 0 16,-3 8-1-1,4 4-3-15,3 3 0 0,7 2 0 16,12 2 0-16,10-1 0 15,9 1 0-15,14-9 0 16,15-10 0-16,13-10 0 16,11-11 0-16,11-11 0 15,0-14 0-15,5-8 0 16,-5-9 0-16,-4-5 0 15,-12-1 0-15,-11 0 0 16,-11 7 0-16,-7 2 0 16,-8 10 0-16,-6 8 0 15,0 21 0-15,-11 10 0 16,2 22 0-16,-2 18 0 15,-1 16 0-15,-1 17 0 0,1 19 0 16,0 11 0-16,-5-3 0 16,1 6-3-16,-7-6 2 15,2 1-1-15,-10-18 2 16,1-6 0-16,-9-19 0 15,2-9 2-15,0-19-1 16,3-15-1-16,0-22 1 16,6-18-1-16,6-24 2 15,6-23-2-15,9-16-2 16,8-13 1-16,13-6 0 15,7-6 0-15,9 7-3 16,7-6-2-16,18 23-8 16,-11 1-4-16,24 31-6 15,-21-1-6-15,24 21-3 0,-7 4-8 16,15 10 2-16,-4 6 4 15</inkml:trace>
  <inkml:trace contextRef="#ctx0" brushRef="#br0" timeOffset="3447.1971">6079 1177 102 0,'7'17'37'0,"-4"10"1"15,-7 7-1-15,-7 0-32 16,3 5-1-16,-2-2-1 15,2 0 1-15,-2-2-2 16,6-3 0-16,-2-4 0 16,1-7-1-16,5-4 0 15,0-6 0-15,0-11 1 16,0 0-1-16,18-22 0 15,-11-1 0-15,2-5 1 0,-1-9-1 16,3-3 0-16,-2-2 0 16,-3 3-1-16,-1 7 1 15,0 4-1-15,2 7 0 16,2 5 0-16,5 5 0 15,6 4 0-15,9 6 0 16,8 0 1-16,7-1-1 16,6 0 0-16,8-5 0 15,2-3 1-15,-5 2-1 16,-55 8 0-16,56-7 0 15,-56 7 1-15,43-9-1 16,-13 8 0-16,-8-1 0 16,-22 2 0-16,-2 19 2 15,-16 4-2-15,-7 5 0 0,-9 7 0 16,6 5 0-16,-1 0 0 15,4 2 0-15,9 1 0 16,10-4 0-16,8-5 0 16,16-7 0-16,9-11 0 15,11-9 0-15,4-9 0 16,6-11 0-16,4-9 0 15,-3-10 0-15,-6-7 0 16,-11-4 0-16,-8-2 0 16,-7 0 0-16,-17 45 0 15,0 0 0-15,1-64 0 16,-1 64 0-16,0 0 0 15,-13-51 0-15,13 51 0 0,-14-22 0 16,13 2 0-16,1 20 0 16,0 0 0-16,0 0 0 15,0 0 0-15,62-20 0 16,-62 20 0-16,48 3 0 15,-14-3 0-15,21-1 0 16,-17 4 0-16,4 3 0 16,-21 1 0-16,-5 11 0 15,-24 5 0-15,-6 8 0 16,-6 2 0-16,1 8 0 15,-3 1 0-15,8 0 0 16,7-5 0-16,9-4 0 16,16-12 0-16,7-9 0 15,10-7 0-15,8-13 0 0,3-12 0 16,4-9 0-16,-2-4 0 15,-4-9 0-15,-4 2 0 16,-5-2 0-16,-35 42 0 16,0 0 0-16,39-69 0 15,-25 55 0-15,-14 14 0 16,0 0 0-16,-9 22 0 15,4 9 0-15,-7 5 0 16,10 8 0-16,4 0-4 16,1-11-7-16,25-3-5 15,-13-14-2-15,31-3-4 16,-12-20-5-16,23 0-1 15,-10-18 0-15,13-1-2 16,-15-9 5-16,-1-1-2 16</inkml:trace>
  <inkml:trace contextRef="#ctx0" brushRef="#br0" timeOffset="3798.2172">7934 1175 116 0,'-14'-1'40'0,"0"15"2"16,-5 10-2-16,-4 9-32 16,3 1-5-16,6 4 0 15,-1-1 0-15,7-4-3 16,6-4 0-16,7-7 0 15,6-9 0-15,11-13 0 16,6-11 0-16,6-8 0 16,3-11 0-16,2-6 0 15,-39 36 0-15,42-45 0 16,-42 45 0-16,36-50 0 15,-36 50 0-15,0 0 0 0,45-56 0 16,-37 43 0-16,14-1 0 16,-7 14 0-16,-2 12 0 15,-3 12 0-15,3 12 0 16,-1 5-10-16,14 3-5 15,-6-10-2-15,27-6-5 16,-10-15-4-16,32-1-3 16,-15-18-2-16,23 0 0 15,-10-9 2-15,-1-6-1 16</inkml:trace>
  <inkml:trace contextRef="#ctx0" brushRef="#br0" timeOffset="4169.2384">8859 1223 115 0,'5'-57'42'0,"-5"57"0"16,0 0 1-16,-38-34-37 15,-8 37-3-15,-1 13 1 16,-8 13-4-16,14 11 0 16,-7 4 0-16,20 3 0 15,15-9 0-15,26-11 0 16,16-20 0-16,14-17 0 15,8-13 0-15,-51 23 0 16,63-43 0-16,-63 43 0 16,75-70 0-16,-33 24 0 15,-4-6 0-15,5-1 0 16,-5-1 0-16,-3 2 0 15,-5 4 0-15,-30 48 0 0,43-69 0 16,-43 69 0 0,0 0 0-16,40-27 0 0,-48 48 0 15,-16 34-5-15,-5 32-10 16,-14 18-2-16,19 8-5 15,3-28-3-15,42-23-8 16,2-40 0-16,30-9-2 16,4-16 3-16,13-10 0 15</inkml:trace>
  <inkml:trace contextRef="#ctx0" brushRef="#br0" timeOffset="5184.2965">10367 940 72 0,'0'0'36'15,"0"0"1"-15,0 0-17 16,0 0 9-16,0 0-20 15,0 0-4-15,-23 32 2 16,24 5-2-16,6 18-1 16,-2 0-2-16,-2 2 1 0,-5 4-3 15,1-4 1-15,-5-15 0 16,4-8-1-16,2-12 0 15,0-9 1-15,0-13 0 16,0 0-1-16,0-27 2 16,0-3-1-16,0 30 0 15,0 0 0-15,0-77 1 16,0 77-2-16,3-77 1 15,3 30-1-15,-4-1 1 16,5-2-1-16,6 0 1 16,3-1-1-16,2 1 1 15,5 1-1-15,-23 49 1 0,56-88-1 16,-56 88 0-16,59-74 0 15,-59 74-1-15,61-47 0 16,-61 47-1-16,52-12 2 16,-52 12-1-16,0 0 1 15,0 0 1-15,46 63-1 16,-46-63 0-16,-9 56 2 15,9-56-2-15,-28 60 1 16,28-60-1-16,-38 57 0 16,38-57 0-16,-39 53 0 15,39-53 0-15,0 0 0 16,-35 60 1-16,35-60-1 15,0 0 1-15,0 47-1 16,34-14 0-16,17 5 1 16,2 4-2-16,6 10 1 0,-5-1-2 15,-4 3 1-15,-8 0-4 16,-13-16-5-16,15-4-7 15,-11-24-5-15,29-2-6 16,-13-16-4-16,22-8-5 16,-3-7-4-16,7-5 4 15</inkml:trace>
  <inkml:trace contextRef="#ctx0" brushRef="#br0" timeOffset="5596.3201">11612 1161 94 0,'0'0'41'16,"0"0"0"-16,-33-56 0 15,33 56-23-15,0 0-14 0,-84-7-1 16,15 21-1-16,2 13 1 16,-4 3-2-16,5 15 1 15,11 4-1-15,15 0 1 16,17-7-2-16,27-12 2 15,12-16-2-15,20-14 0 16,12-13 0-16,14-11 0 16,-62 24 0-16,77-38 0 15,-77 38 0-15,76-51 0 16,-76 51 0-16,77-51 0 15,-77 51 0-15,64-49 0 16,-64 49 0-16,36-26 0 16,-14 10 0-16,-2 18 0 15,-22 10 0-15,-2 17-2 0,-8 11-3 16,9 5-1-16,10 0-3 15,16-17-4-15,23-9-4 16,-3-16-3-16,31 0-5 16,-15-20 0-16,24 1-3 15,-15-14 0-15,-68 30 1 16,72-33-1-16</inkml:trace>
  <inkml:trace contextRef="#ctx0" brushRef="#br0" timeOffset="6158.3522">12159 1227 12 0,'0'0'20'16,"0"0"4"-16,60-53 5 16,-60 53 0-16,0 0 5 15,0 0 7-15,4-50 0 16,-4 50-35-16,-47-4-2 15,6 22 0-15,-20 2-2 0,4 18 1 16,8-2-1-16,17 7 0 16,20-7 0-16,30-13-2 15,14-18 0-15,14-13 0 16,-46 8 0-16,63-29 0 15,-63 29 0-15,70-50 0 16,-70 50 0-16,78-73 0 16,-45 25 0-16,7-4 0 15,-7-1 0-15,4 3 0 16,-13 0 0-16,3 2 0 15,-27 48 0-15,39-62 0 16,-39 62 0-16,0 0 0 16,-18-23 0-16,6 58 0 15,-10 31 0-15,3 32 0 0,0 17 0 16,10 4-5-16,18-18-4 15,15-35-4-15,26-31-5 16,-11-25-2-16,30-10-3 16,-21-25-1-16,23-10-2 15,-71 35 0-15,59-55-1 16,-59 55 5-16,54-74 14 15,-54 74 22-15,54-66 6 16,-54 66 4-16,31-62 4 16,-31 62 1-16,0 0 4 15,30-52 1-15,-43 54-10 16,22 14-20-16,-31 6-1 15,20 27-1-15,-12 14-2 16,-5 9-1-16,5-2-3 16,9-11-4-16,26-30-7 0,-8-24-6 15,24-3-7-15,-21-28-3 16,26-6-2-16,-42 32-6 15,24-54 2-15</inkml:trace>
  <inkml:trace contextRef="#ctx0" brushRef="#br0" timeOffset="6271.3587">12999 1007 90 0,'-7'-51'38'0,"-11"4"-4"15,4-1-11-15,14 48-33 16,-31-73-27-16,31 73-2 16,-40-58-2-16,40 58 0 15</inkml:trace>
  <inkml:trace contextRef="#ctx0" brushRef="#br0" timeOffset="6890.3941">13656 1140 79 0,'0'0'40'16,"0"0"1"-16,-38-56 0 16,38 56-14-16,0 0-22 15,-78-13 0-15,24 20-1 16,-15 15-2-16,8 8 0 15,5 8 0-15,14 7-1 16,13 2 0-16,28-5 1 16,12-13-2-16,22-9 1 15,9-10 1-15,12-9-2 16,7-7 0-16,2-10 0 15,-2-9 0-15,-5-3 0 16,-56 28 0-16,51-29 0 16,-51 29 0-16,0 0 0 0,52-50 0 15,-52 50 0-15,0 0 0 16,24-28 0-16,-24 28 0 15,0 0 0-15,5 25 0 16,-10 2 0-16,5 8 0 16,8 5-4-16,11-4-4 15,2-15-4-15,26-10-4 16,-6-22-3-16,26-7-5 15,-67 18-5-15,68-45-1 16,-68 45-2-16,78-66 2 16,-78 66-1-16</inkml:trace>
  <inkml:trace contextRef="#ctx0" brushRef="#br0" timeOffset="7084.4052">14329 791 121 0,'24'-77'42'0,"-24"77"0"16,-6-50-1-16,6 50-39 15,0 0 0-15,-43 26-1 16,1 38-1-16,1 47-1 15,7 16-1-15,6 5 0 16,14-11-7-16,9-28-7 16,22-24-7-16,-15-35-5 15,18-8-12-15,-20-26-1 16,13 1 0-16,-15-23 3 15</inkml:trace>
  <inkml:trace contextRef="#ctx0" brushRef="#br0" timeOffset="7579.4335">14071 1150 121 0,'-30'-48'42'0,"30"48"1"16,0 0-4-16,-17-48-36 16,17 48 1-16,0 0-1 15,0 0-3-15,64-38 0 16,-64 38 0-16,67 2 0 15,-67-2 0-15,87 6 0 16,-87-6 0-16,92 2 0 16,-45 2 0-16,1-2 0 15,-48-2 0-15,83 12 0 16,-83-12 0-16,60 30 0 15,-20 3 0-15,-31 5 0 0,-11 8 0 16,-11 1 0-16,4 4 0 16,4-6-2-16,5-18-7 15,19-11-6-15,-8-21-2 16,27-9-6-16,-38 14-4 15,0 0-3-15,50-62-2 16,-50 62-1-16,35-68-1 16,-35 68 6-16,22-84 30 15,-22 84 17-15,13-89 5 16,-13 89 6-16,-4-86 4 15,4 86 2-15,-7-76 8 16,7 76-3-16,-16-66-28 16,16 66-11-16,-15-53-4 15,15 53-7-15,0 0-7 16,0 0-6-16,0 0-6 0,0 0-6 15,0 0-8-15,0 0-1 16,57 9 4-16</inkml:trace>
  <inkml:trace contextRef="#ctx0" brushRef="#br0" timeOffset="8378.4792">14959 879 92 0,'59'45'41'16,"-59"-45"1"-16,0 0 0 16,24 52-18-16,-37-37-20 15,9 27-1-15,-19 1-1 16,4 3 1-16,-2 6-1 15,7-4-2-15,9-4 0 16,14-8 0-16,23-23 0 16,7-12 0-16,10-13-3 0,-49 12 2 15,51-25-1-15,-51 25 1 16,55-39 0-16,-55 39-1 15,44-55 2-15,-44 55 0 16,33-54 0-16,-33 54 0 16,18-54 1-16,-18 54 0 15,0 0 1-15,11-60 0 16,-11 60 0-16,0 0 0 15,0 0-2-15,17-54 0 16,-17 54 0-16,0 0 0 16,0 0 0-16,51-2 0 15,-51 2 0-15,0 0 0 16,61 30 0-16,-61-30 0 15,49 25 0-15,3-1 0 0,-19 13 0 16,-14 6 0-16,-19-1 0 16,-17 7 0-16,-9-4 0 15,11-4 0-15,-2-8 0 16,22-18 0-16,10-14 0 15,10-15 0-15,-25 14 0 16,48-27 0-16,-48 27 0 16,54-39 0-16,-54 39 0 15,70-45 0-15,-70 45 0 16,60-48 0-16,-60 48 0 15,58-33 0-15,-48 18 0 16,25 17 0-16,-21 10 0 16,4 16 0-16,-12 17 0 0,-3 10-3 15,12 3-12-15,2-13-2 16,30-9-4-16,-4-22-2 15,36 1-2-15,-16-22-1 16,22 0 0-16,-15-13 3 16,4 2 2-16,-15-4 2 15,-21-1 35-15,-10 12 6 16,-23-3 6-1,-5 14-1-15,-25-19 4 16,5 15-1-16,-19-7-2 16,16 10-8-16,-8-7-33 15,31 8-11-15,-31-14-3 16,43 24-8-16,-5-1-2 15</inkml:trace>
  <inkml:trace contextRef="#ctx0" brushRef="#br1" timeOffset="12915.7387">2497 1857 31 0,'-17'-19'31'0,"17"19"1"16,-13-10-1-16,13 10-9 16,-15 0-11-16,15 0-5 15,-2 11 0-15,2-11-3 16,8 15 0-16,3-6 0 15,4-2 0-15,11 3 0 16,5-8 1-16,12 1-1 16,6-4-1-16,10 0 1 0,9-5-1 15,12 2 0-15,6-3-1 16,11 3-1-16,6 0 0 15,6-1 0-15,6-1 0 16,8 4 0-16,11-4 0 16,6 2 0-16,7-3 0 15,7-1 1-15,12 2-1 16,8-6 1-16,8 3 0 15,8 0 0-15,2 0 0 16,6 2 0-16,4 2 1 16,5 3-2-16,0 2 2 15,8 1-2-15,1 2 1 16,1 4-1-16,4 0 0 0,4-1-1 15,8 0 1 1,-4 1-1-16,4-4 1 0,2 0-1 16,0 0 1-16,3-1 0 15,0-1 0-15,0 1 0 16,-2-1 0-16,8 1 1 15,1-1-1-15,-1 2 1 16,9-2-1-16,2-1 0 16,5-1 1-16,1-4-2 15,7-1 2-15,-2-3-2 16,2 2 2-16,-3-1-2 15,6 0 2-15,-4 2-1 16,-1 3 0-16,-4 0 0 16,-6 4 0-16,-9 2 1 0,-3 1-1 15,-9 3 0-15,-12-2 0 16,-5-2 0-16,-5 1 0 15,-6-3 0-15,-5-2 0 16,-6-4 0-16,-7-2 0 16,-7 2 1-16,-12-1-2 15,-7-1 1-15,-22 2 0 16,-16 3-1-16,-20 2 0 15,-15 0-3-15,-11 10-10 16,-30-12-12-16,5 8-10 16,-25-6 0-16,-2 2-4 15,-11-4 1-15</inkml:trace>
  <inkml:trace contextRef="#ctx0" brushRef="#br0" timeOffset="18011.0302">15727 4167 58 0,'-112'-17'30'16,"-8"7"-1"-16,1 3-8 15,-15-2-19-15,2 5 0 16,-9 3 2-16,0 5 0 16,-9-2 1-16,3 14-2 15,-10-3 1-15,2 12-1 16,-12-1 0-16,4 10-1 15,-8 6-1-15,-4 10-1 16,-6 6 1-16,0 8-1 16,-2 7 0-16,-3 9 2 15,-2 6 0-15,-1 13-1 16,0 7 1-16,4 12 0 15,-4 8 0-15,0 10 1 0,2 8 1 16,1 10-2-16,3 4 0 16,5 6-1-16,6 0 1 15,10 3 1-15,9 1-2 16,9 4-2-16,6 1 1 15,14 4 0-15,10 3-1 16,5 6 2-16,11 3-2 16,9 8 0-16,8 1 0 15,10 5 1-15,10 1 1 16,4 5-1-16,14-3 0 15,12 4 1-15,9 0 1 16,11 0 0-16,12-4-1 0,10-4 1 16,12-3-3-16,11-3 3 15,8-2-2-15,8-8 0 16,9 1-1-16,4 1 0 15,10-2 1-15,8 3-1 16,5 1 1-16,8 3 0 16,7 1 0-16,11 0 0 15,10-3 1-15,11-2-1 16,10-2 1-16,10-5 0 15,9-6-1-15,15-10 0 16,13-7 0-16,9-4 1 16,10-9-2-16,11-11 1 15,7-10-1-15,7-5 1 16,6-7-1-16,9-7 1 15,5-6-1-15,3-8 1 0,6-2-1 16,2-8 0-16,5-3-1 16,2-5 1-16,3-11 0 15,-3-5-1-15,4-8 0 16,-2-9 0-16,3-14 2 15,4-11 1-15,2-13 0 16,4-13-1-16,0-15 1 16,5-15 0-16,-3-13 1 15,8-10 0-15,-4-17-1 16,-5-10 1-16,-3-6-1 15,-4-13 0-15,-11-11 0 16,-10-8 1-16,-8-10-2 16,-18-7 1-16,-13-8 0 15,-14-9 0-15,-10-11 0 0,-18-6 0 16,-9-11 0-16,-13-11 0 15,-13-4 1-15,-10-8-2 16,-12-9 1-16,-8-2 0 16,-14 1 1-16,-8-2 1 15,-16-4-2-15,-10 3-1 16,-12-5 2-16,-14-5 1 15,-15 1-1-15,-12-5-1 16,-14-3 0-16,-11-3-3 16,-13 3 2-16,-11-1 0 15,-14 5-1-15,-6 1 0 16,-13 7 1-16,-7 1 1 15,-9 10-1-15,-10 2 3 16,-10 2-2-16,-6 6 2 0,-7 5-2 16,-5 6-1-16,-7 1 1 15,-3 5-1-15,-10 1-2 16,1 6-1-16,-4 0 2 15,-4 5-2-15,-7 6 0 16,-4 3 3-16,-6 9-3 16,-11 9 2-16,-8 5 1 15,-11 12-1-15,-11 10 1 16,-13 10 0-16,-6 12 1 15,-13 10-1-15,-12 9 0 16,-8 11 1-16,-8 13-1 16,-10 14 0-16,-10 19-1 15,-11 17 0-15,-12 34-4 16,-13 20-2-16,-3 42-5 15,-19 9-8-15,16 40-8 0,-14-7-11 16,26 0-1-16,20-19 0 16</inkml:trace>
  <inkml:trace contextRef="#ctx0" brushRef="#br2" timeOffset="24430.3973">16025 2807 51 0,'-86'6'31'0,"-2"-1"-1"0,-1-2 0 15,1 0-23-15,-3-5-5 16,3 3-1-16,-6-2 0 16,0 2 0-16,-6 1 1 15,-3 3-1-15,-1 1 0 16,-3 2 0-16,-6 1 0 15,-2 7 1-15,-3-2 0 16,0 5 0-16,-6 1 0 16,0 2 1-16,-9 2-1 15,-3 5 0-15,-4 2-1 16,-1 5 1-16,-5 2-1 15,-4 7 0-15,-4 0 0 16,2 8-2-16,1 5 2 16,1 3-2-16,2 3 1 0,0 4-1 15,5 5 1-15,2 2-1 16,3 5 0-16,0 0 2 15,1 2-2-15,-2 0 0 16,3 1 0-16,3 1 1 16,-5 0 0-16,6 3-1 15,-5 0 2-15,10 5-2 16,-6 0 3-16,10 6-2 15,-1 1 1-15,-2 8-1 16,8 3 0-16,-4 1 0 16,3 4 0-16,6 1 1 15,-3 4 0-15,0 2 0 16,-1 1 0-16,7 0 0 15,1-1 0-15,1 3-1 0,8-3 2 16,4 1-1-16,5 5-2 16,5-2 2-16,7 6-1 15,3-4 0-15,3 5 0 16,4 5 1-16,0 5-2 15,1 2 0-15,-3 5 0 16,1 4-1-16,1 4 0 16,-4 8 2-16,-1 4 0 15,-1-3-1-15,2 1 2 16,2 5 0-16,5-2 1 15,7 1-1-15,5-4 1 16,10 2 0-16,6-6-2 16,9-1 1-16,9-4-2 15,4-2 2-15,5-2-3 16,2-5 2-16,4-2-2 0,1-6 0 15,4 2 0-15,1-1 2 16,5-1-1-16,8-3 1 16,-1-1-1-16,11 3-1 15,3-2 2-15,8 4 0 16,6 0 0-16,3 4 0 15,7-1 0-15,3 3-3 16,4 0 3-16,6-1 0 16,3 1 0-16,5-5-2 15,4-2 2-15,5 0-1 16,7-6 1-16,3-5 0 15,4-3 0-15,3-2-1 0,2-7 1 16,6-3 0-16,3-4 0 16,4-8 0-16,-1-2 0 15,4-2 0-15,2-9 0 16,3-1 0-16,5-4 0 15,0 0-2-15,-1-6 2 16,3 3 0-16,-1-3 2 16,5 0-2-16,5-4 0 15,-1 0 1-15,1-7 0 16,6-3 0-16,-2-5 0 15,5-5-1-15,3-1 1 16,3-2-1-16,-5-4 1 16,5 0-1-16,0-6 0 15,2 2 0-15,0-2-1 16,-5-4 1-16,8-4 0 0,1-4 0 15,3-4 0-15,4-4 0 16,-3-2-1-16,6-6 1 16,3 2 0-16,1-1-1 15,2-2 1-15,1-2 0 16,-2 0-1-16,3-3 1 15,1-2-1-15,1-1 1 16,0-4-1-16,5-2 1 16,-1-5 0-16,1 1 0 15,0-4-2-15,3-1 2 16,-2-3 2-16,-2-2-2 15,1-2 0-15,0-2 1 16,3-8 0-16,0 0 0 16,2-4 0-16,-2-4-1 0,7-5 1 15,-2 0 0-15,3-4-1 16,-4 2 1-16,0-2-1 15,-5 1 1-15,-1-1-1 16,-3-2 1-16,-4-4-2 16,-2-2 2-16,-3-7-1 15,-3-8 1-15,1-3-1 16,-3-7 0-16,-2-5 0 15,1-7 0-15,-3-5 1 16,-2-3 0-16,-2-6-1 16,-1-3 1-16,-2-8 0 15,-5-7 0-15,-7-7 0 16,-3-5 2-16,-1-6-2 15,-2-10-1-15,-4 1 2 0,-3-9 0 16,0-6-1-16,-4-5 1 16,-4-2-1-16,2-4 0 15,-6-5 0-15,-5 1 1 16,-6-2-1-16,-7 1-1 15,-8 1 1-15,-9-1-1 16,-7 2 1-16,-9-1-1 16,-9 2 1-16,-5-4 1 15,-6-3 0-15,-3-8-2 16,-9-3 3-16,-5-4-2 15,-6-8 1-15,-6-3-1 16,-5 0 0-16,-10-1-3 16,-7 1 1-16,-6 3 1 0,-9 0-1 15,-1 5 0-15,-13-1 1 16,-4 0 1-16,-4-2-1 15,-6-2 1-15,-7-1 2 16,-3 1-2-16,-7 3 1 16,-8-1-1-16,-3 7 1 15,-9 6-2-15,-6 4 1 16,-6 8 0-16,-8 0-2 15,-5 3-2-15,-9 2 2 16,-4 5-1-16,-2-3 0 16,-8 5-1-16,0-1 0 15,-6 3 0-15,-7 5 3 16,-6 4 0-16,-2 8-1 15,-3 5 2-15,-10 2 0 0,-6 12 0 16,-8 9 0-16,-6 9 0 16,-8 1 0-16,-4 11-1 15,-7 1 1-15,-5 6-1 16,0 1 0-16,-4 2 0 15,-2 1 1-15,3 2-1 16,6-2 0-16,-2 7 1 16,0 6-2-16,1 6 0 15,-2 14 0-15,-5 9-1 16,-10 19 1-16,-7 11 0 15,-14 29-3-15,-13 5-8 16,7 34-4-16,-26-12-7 16,20 27-4-16,-12-19-2 15,24 6-6-15,9-20-1 16</inkml:trace>
  <inkml:trace contextRef="#ctx0" brushRef="#br3" timeOffset="28861.6508">12568 7824 81 0,'21'-2'37'0,"-21"2"-3"16,28 24-3-16,-20 0-27 15,7 13-1-15,-3 8 1 16,-1 16-2-16,-6 13 1 16,-3 13-2-16,-5 7-1 15,-5 10 1-15,-5-3 0 16,-2-4-3-16,3-7 0 15,0-18-8-15,15-8-13 16,-8-33-8-16,17-12-3 16,1-30-3-16,15-16 0 15</inkml:trace>
  <inkml:trace contextRef="#ctx0" brushRef="#br3" timeOffset="29071.6628">12770 7979 80 0,'-16'-26'40'0,"12"14"-2"15,4-6 1-15,20 10-31 16,8-7-4-16,20-1-2 16,13-1 0-16,14-3-1 15,4 5-1-15,4 1-2 16,-1 12-9-16,-17-5-22 15,0 13-4-15,-22 2-2 16,-9 12-2-16</inkml:trace>
  <inkml:trace contextRef="#ctx0" brushRef="#br3" timeOffset="29282.6749">12846 8333 81 0,'-18'13'39'0,"18"-13"-1"16,15-9 1-16,15-10-35 15,22-9-1-15,12-3 0 16,11-1-2-16,4 0 0 16,-5 5-4-16,-2 16-12 15,-23-2-21-15,-7 18-2 16,-23 3-1-16,-10 19 0 15</inkml:trace>
  <inkml:trace contextRef="#ctx0" brushRef="#br3" timeOffset="29469.6855">12766 8799 92 0,'-31'23'39'0,"24"-5"0"16,7-18-1-16,52-26-34 16,5-3-4-16,23-8 1 15,9-1-4-15,9-7-1 16,12 8-7-16,-8-15-16 15,16 23-10-15,-20-2 0 16,-3 14-2-16,-15-2 2 16</inkml:trace>
  <inkml:trace contextRef="#ctx0" brushRef="#br3" timeOffset="30164.7253">14078 8346 52 0,'-18'-10'38'0,"-12"0"-1"15,-2 15 1-15,-19-3-11 16,-1 24-21-16,-12 2 0 15,3 16-1-15,-8 5 2 16,9 10-2-16,3 1 0 16,11-1-2-16,16-6 1 15,16-7-2-15,19-13 1 16,20-11-1-16,21-18-2 15,17-18 1-15,15-11-2 16,6-13 1-16,-2-7-1 0,2-8 0 16,-14-4 0-16,-8 1 1 15,-20 5-2-15,-13 6 1 16,-19 10 1-16,-10 12 0 15,-7 12 0-15,-10 11 0 16,-3 12 0-16,0 9 0 16,3 7 0-16,6 5 0 15,8 1 0-15,8-6 0 16,13-3 0-16,11-9 0 15,8-9 0-15,13-7 0 16,4-7 1-16,3-5-1 16,-1-2 0-16,-5 1 0 15,-8-1 1-15,-9 6-1 16,-5 3 0-16,-12 9 0 0,-11 7 0 15,-6 11 0-15,-6 8 1 16,-5 5 0-16,-2 5 0 16,2-2-1-16,-1-1 2 15,3-7-2-15,3-8 1 16,6-12-1-16,0-10-1 15,19-24 1-15,-4-6-1 16,4-10 1-16,2-8-1 16,0-5 1-16,-2-2-1 15,-2 3 1-15,-5 7 1 16,-3 6 0-16,-1 8-1 15,0 3 0-15,0 7 0 16,3 2-1-16,5 3-2 16,2-5-2-16,13 5-7 15,-5-16-6-15,22 13-7 0,-9-26-7 16,18 8-6-16,-10-11-1 15,16 1 2-15</inkml:trace>
  <inkml:trace contextRef="#ctx0" brushRef="#br3" timeOffset="30332.7349">15320 7711 95 0,'-27'24'37'0,"7"22"2"16,-13 5-1-16,6 16-33 16,-3 13-1-16,3 14-2 15,3 7 0-15,3 3-1 16,6-2 0-16,3-9-5 15,17 5-11-15,-11-25-15 16,13-4-7-16,-8-27-1 0,8-8-1 16</inkml:trace>
  <inkml:trace contextRef="#ctx0" brushRef="#br3" timeOffset="30529.7462">14974 8466 101 0,'-17'-4'40'16,"17"4"1"-16,0 0-1 15,20-6-36-15,12-8-2 16,16-11-1-16,8-7-2 16,10-15-6-16,16 6-17 15,-10-20-13-15,11-1-2 0,-17-10-1 16,0 4 0-16</inkml:trace>
  <inkml:trace contextRef="#ctx0" brushRef="#br3" timeOffset="30852.7647">15695 7717 108 0,'-33'44'41'0,"7"24"0"15,-15 2-1-15,4 18-35 16,4 3 0-16,5 6-2 16,7-7 1-16,7-6-3 15,13-15 1-15,8-13-1 16,11-17 0-16,8-22-1 15,9-22 1-15,2-13-1 16,2-15 0-16,2-5 2 16,-2-5-2-16,-5 2 0 15,-7 4 0-15,-2 13 0 0,-8 16 0 16,-6 13 0-16,-2 12 0 15,0 11 0-15,0 10 0 16,1-5-9-16,14 12-5 16,-6-20-3-16,22 10-5 15,-16-34-4-15,29 8-5 16,-13-33-5-16,14-7-5 15,3-13 5-15</inkml:trace>
  <inkml:trace contextRef="#ctx0" brushRef="#br3" timeOffset="31775.8175">19690 4167 66 0,'14'0'36'16,"-14"0"0"-16,7 18 1 16,-25-2-28-16,9 16-3 15,-11 4 1-15,2 12-2 16,-10 8 1-16,2 8-3 15,-4 0 1-15,2 1-2 16,2-3 0-16,6-6-1 16,6-10-1-16,7-9 1 15,8-16-1-15,-1-21 1 16,24 3-1-16,-1-23 0 0,4-13 1 15,2-11 0-15,1-11 0 16,-1-11-1-16,-3-5 1 16,0-3 1-16,-3 3-1 15,-4 5 1-15,-4 8-1 16,0 11 1-16,-3 11-1 15,0 14 1-15,0 19-2 16,-1 12 1-16,3 15-1 16,0 11 0-16,1 10 0 15,3 11-1-15,0 10 0 16,0 4 0-16,-2 3-1 15,-3-1-1-15,3-4-2 16,-6-17-6-16,9 7-7 16,-18-34-4-16,19 6-6 0,-20-30-3 15,12-5-5-15,-13-21-1 16,4 2 3-16</inkml:trace>
  <inkml:trace contextRef="#ctx0" brushRef="#br3" timeOffset="32136.8381">19796 4521 101 0,'-22'-6'38'0,"22"6"1"15,0 0 0-15,12 3-36 16,14-4-1-16,10 0 0 16,8 1-1-16,3-1 0 15,7-1-3-15,0-2-1 16,1 7-1-16,-10-4-2 0,2 7-1 15,-18-8 0-15,4 5-1 16,-16-5 2-16,-2 2 2 16,-15 0 2-16,0 0 2 15,10-14 3-15,-10 14 1 16,0 0 2-16,-13-10 0 15,13 10-1-15,-11 11 0 16,6 10-1-16,-4 1-1 16,3 7-1-16,-2 4-2 15,4-1 1-15,3 3-2 16,-3-7-2-16,12 3-7 15,-8-31-6-15,24 12-7 16,-15-31-4-16,21 3-5 16,-13-19-5-16,11 0 2 15</inkml:trace>
  <inkml:trace contextRef="#ctx0" brushRef="#br3" timeOffset="32264.8454">20342 4169 85 0,'-15'-27'30'0,"4"13"-3"15,11 14-10-15,0 0-38 16,6 22-4-16,3-9-6 15,12 15 0-15,0-4-1 16</inkml:trace>
  <inkml:trace contextRef="#ctx0" brushRef="#br3" timeOffset="32602.8648">20586 4430 78 0,'8'15'37'0,"6"12"-1"16,-18-12 3-16,9 11-27 0,-10-7-5 16,2 7-1-16,-3-1-2 15,1 3-1-15,0 4-1 16,0-2-1-16,0-2 0 15,5 1 0-15,0-5-2 16,1-4 2-16,3-8-1 16,-4-12 0-16,15-2 0 15,-6-10 0-15,2-9 0 16,0-10 1-16,0-1 0 15,-1-7 0-15,-1 0 0 16,5-1 0-16,0 3 0 16,1 6 0-16,4 3 0 15,-1 7 0-15,8 5-1 16,2 4-3-16,10 17-11 0,-10-12-5 15,20 28-7-15,-16-15-6 16,16 24-6-16,-10-6-3 16,16 12 0-16</inkml:trace>
  <inkml:trace contextRef="#ctx0" brushRef="#br3" timeOffset="32739.8726">21288 4871 116 0,'-23'-12'39'0,"5"-1"-3"16,0-8-17-16,-10-18-51 15,21 13-8-15,-7-12-1 16,6 10-1-16</inkml:trace>
  <inkml:trace contextRef="#ctx0" brushRef="#br4" timeOffset="39621.2662">625 13122 13 0,'0'0'13'16,"0"0"1"-16,15-4-13 16,-15 4 0-16,10 0-1 15,-10 0 0-15,17-1-2 16,-6 0 0-16,1-3 12 15,8 8 1-15,-10-10 0 16,12 10-1-16,-10-9 4 16,10 8-1-16,-12-6 1 15,9 6 1-15,-5-4-13 0,1 1-1 16,3 3 0-1,-2-3-1-15,5-2 1 0,-1 1-1 16,3-3 1-16,8 0 1 16,0-3 0-16,1 0-1 15,3-2 2-15,4 1-1 16,-1-5 1-16,3 5-1 15,-4-3-1-15,2 2 1 16,-2-2-1-16,4 1-1 16,0-2 0-16,1 1 0 15,-1-1 0-15,5 1 0 16,-1-2 0-16,4 1 0 15,2 0 1-15,1 0 0 16,3-3 0-16,-1 3 0 16,-1-2 0-16,3-4 0 15,1 6 0-15,-3-2-1 0,-2-1 2 16,0 3-2-16,1-1 1 15,2 0-1-15,-2 1 0 16,4 2 0-16,-1-2 0 16,1 1 0-16,-1-1 1 15,0 1-1-15,-3 0 0 16,-2 1 0-16,1 0 1 15,-4-1-1-15,-1 2 0 16,0-1 0-16,0 2 0 16,-3-2 0-16,5 2 0 15,-2 0 0-15,2 0 0 16,1 2 0-16,2 0 1 15,-2-1-1-15,1-1 0 0,-3-1 0 16,-1 3 0-16,-1-1 0 16,-3-1 0-16,-3-2 0 15,-1 5 0-15,0-7 0 16,-1 2 0-16,-1-1 1 15,4 1-1-15,-3 0 1 16,3-1-1-16,2-2 0 16,1 3 0-16,0 1 0 15,1 0-1-15,-1-2 1 16,-4 3 0-16,1-2-1 15,-2 2 1-15,-1-3-1 16,-5 1 1-16,4 0 1 16,-6-1-1-16,1 0 0 15,0 0 0-15,-1 1 1 0,-1 0-1 16,2 0 0-16,-2 2 0 15,-1 1 0-15,-3 0 0 16,2 2 0-16,0 1 0 16,-3-2 0-16,2 1 0 15,1 0 0-15,0 3 0 16,-3-2 0-16,0 0 0 15,1 1 0-15,2 2 0 16,-4 0 0-16,1-1 0 16,1-2 0-16,0 3 0 15,-3-1 0-15,0 0 0 16,1-3 0-16,2 3 0 15,1-2 0-15,-4 2 0 16,3-2 0-16,0 2 0 16,2-3 0-16,1 2 1 0,-2-2-1 15,5 2 0-15,-3 1 0 16,1-2 0-16,0-2 0 15,2 1 0-15,3 0 0 16,1-1 0-16,0-1 0 16,0 2 0-16,-1-2-1 15,0-1 1-15,1 3 0 16,0-1 0-16,-3-2 0 15,-3 2 0-15,3 1 0 16,-1-3 0-16,-2 3 1 16,2-2-1-16,1-1 0 15,-3 2 0-15,2-2 1 16,3-1-1-16,1 2 0 15,-3-3 0-15,3-2 0 0,4 4 0 16,-2-2 0-16,-1-1 0 16,2 2 1-16,0-3-1 15,-1 1 0-15,1 1 0 16,-3-3-1-16,0-1 2 15,1 1-2-15,3-1 1 16,-5-1 0-16,4 3 1 16,-6 0-1-16,4-2 0 15,-3 4 0-15,0 0 0 16,-1-2 0-16,-2 4 0 15,0 1 0-15,-5-1 0 16,3 0 0-16,-2 1 0 16,-2 1 0-16,1-1 0 15,-1 0 0-15,-2 2 0 0,1-3 0 16,1-2 0-16,-2 1 2 15,3 0-2-15,-2 1 2 16,-3-4-2-16,2 3 1 16,-1 0-2-16,-3 2 2 15,-1 0-1-15,0 1-2 16,-5 4 2-16,4 0-2 15,-3-1 2-15,-1 2 0 16,0 0 0-16,5-1 0 16,-1-1 0-16,-2-1 1 15,2 0-1-15,2-1 0 16,-1-1 0-16,1-1 0 15,0 1 0-15,-6-1 0 0,1 3 0 16,0 1 0-16,-2 0 0 16,-1-1 0-16,-11 4 0 15,20-4 1-15,-20 4-1 16,14-6 0-16,-14 6 1 15,14-3-1-15,-14 3 1 16,0 0 0-16,0 0 0 16,0 0 0-16,9-11 0 15,-9 11 0-15,0 0 0 16,0 0-1-16,11-9 1 15,-11 9-1-15,0 0 0 16,0 0 0-16,9-5 1 16,-9 5-1-16,0 0 0 15,0 0 0-15,0 0 1 0,0 0-1 16,0 0 0-16,0 0 0 15,0 0 0-15,13-2 0 16,-13 2 0-16,0 0 0 16,0 0 1-16,9 0-1 15,-9 0 0-15,0 0 0 16,0 0 0-16,0 0-1 15,-11 8 1-15,11-8 0 16,0 0-1-16,-11 9 1 16,11-9 0-16,0 0-1 15,0 0 1-15,0 0-1 16,0 0 1-16,0 0 0 15,4 11 0-15,-4-11 0 16,0 0-1-16,0 0 0 16,0 0-2-16,0 0-3 0,0 0-6 15,0 0-2-15,0 0-3 16,0 0-3-16,0 0 0 15,10-19-3-15,13 12 3 16,-9-11 1-16,14 4 4 16,-3-4 2-16</inkml:trace>
  <inkml:trace contextRef="#ctx0" brushRef="#br4" timeOffset="41191.356">7546 11518 14 0,'0'0'23'16,"-11"-4"1"-16,1-2-6 15,10 6 0-15,-13-4-3 16,13 4-3-16,0 0-2 16,0 0-2-16,-14-15-2 15,14 15-2-15,1-11 0 16,-1 11 0-16,7-11-2 15,-7 11 1-15,12-7-2 16,-12 7 1-16,15-3 0 16,-15 3-1-16,18 0 0 15,-18 0 0-15,20 2-1 16,-7-2 1-16,-1-2-1 15,4-1 1-15,0-1-1 16,5-1 1-16,-1-1-1 16,0-2 1-16,0 0-1 0,-2 3 0 15,1 2 1-15,-4 2-1 16,-2 2 0-16,-13-1 0 15,15 8-1-15,-15-8 1 16,7 13 0-16,-7-13 0 16,3 11 0-16,-3-11 0 15,0 0 0-15,0 0 1 16,0 0-1-16,0 0 0 15,0 0 0-15,13-2 0 16,-13 2 0-16,0 0 0 16,2-12 1-16,-2 12-1 15,0 0 0-15,0 0 0 16,0 0 0-16,0 0 0 15,4-10 0-15,-4 10-1 0,0 0 1 16,0 0-1-16,0 0 0 16,12 0 0-16,-12 0-1 15,0 0 0-15,10 2-1 16,-10-2 1-16,0 0 1 15,0 0-1-15,0 0 1 16,0 0 1-16,-10 11 0 16,10-11 0-16,-13 4 1 15,13-4-1-15,-17 2 1 16,17-2-1-16,-16 1 1 15,7 2-1-15,-6-1 0 16,-4 5 1-16,-4 3-1 16,-5 2 0-16,-2 2 1 15,-3 1 0-15,-1-1-1 0,0 1 2 16,7-5-2-16,5 0 1 15,3-6-1-15,19-4 1 16,-10-2-1-16,10 2-1 16,14-12 1-16,-2 3-3 15,5 2 1-15,-2-1-1 16,5 2-2-16,-5-3-1 15,6 8-3-15,-8-9-1 16,8 11-1-16,-12-13 0 16,14 13-1-16,-23-1 0 15,29-10-1-15,-17 1 3 16,8 8 0-16,-10-4 1 15,5 3 2-15,-2-2 0 16,1 2 1-16,0-2 0 0,1 2 0 16,0-2 1-16,-1-5 0 15</inkml:trace>
  <inkml:trace contextRef="#ctx0" brushRef="#br4" timeOffset="42843.4505">7811 11372 16 0,'0'0'15'0,"0"0"-1"16,0 0 0-16,0 0 0 15,0 0-1-15,0 0-1 16,-13-9-2-16,13 9 0 15,-10-8-1-15,10 8-1 16,-14-17 0-16,14 17-2 16,-19-24 0-16,11 13-2 15,-7-5 0-15,1 7-1 16,-2-5 1-16,0 4-2 15,-4 0 1-15,1 2-1 16,0 1-1-16,0-1 1 16,3-2 0-16,3 3-1 15,1-3 1-15,12 10 0 16,-19-18-1-16,19 18 0 15,-10-15 1-15,10 15-1 0,-9-10 0 16,9 10 0-16,0 0-1 16,0 0 1-16,0 0-1 15,0 0 0-15,0 0 0 16,0 0 1-16,7 10-1 15,4-5 0-15,3-2 0 16,4 1 0-16,3-1 0 16,7 2 0-16,0 1 0 15,2 2 0-15,-1-1 0 16,1 4 1-16,-6 1-1 15,-1 0 0-15,-1 0 0 16,-2 3 0-16,-5 0 0 16,1-4 0-16,1 1 0 0,-3-3 0 15,-2-3 0-15,1 0 0 16,0-2 0-16,-3-1 0 15,-10-3 0-15,14 2 1 16,-14-2-1-16,0 0 0 16,0 0 0-16,-10 10 0 15,-4-4 1-15,-5 3-1 16,-6 4 0-16,-5 4 0 15,-5 5 1-15,-6 4-1 16,-3 2 0-16,3 4 0 16,-3 0 0-16,1-1 1 15,6-1-1-15,5-5 2 16,8-3-3-16,4-4 2 15,10-3-5-15,10-15-4 0,-5 16-7 16,5-16-6-16,13-10-2 16,-11-7-4-16,22 10 0 15,-16-15-3-15,12 9 4 16</inkml:trace>
  <inkml:trace contextRef="#ctx0" brushRef="#br4" timeOffset="43880.5098">7884 11348 24 0,'0'-19'27'0,"0"7"-4"16,0 12-3-16,-1-20-3 15,1 20-2-15,1-13-2 16,-1 13-2-16,2-15-3 15,-2 15-1-15,2-11-1 0,-2 11-2 16,0 0-1-16,0 0-1 16,0 0 0-16,12-4-1 15,-12 4 0-15,-2 26 0 16,1-4 0-16,-6 7 0 15,-3 5 0-15,0 7 0 16,-5 0 0-16,4 5 1 16,-3-3-1-16,2 2 1 15,0-5-1-15,4-3-1 16,2-3 1-16,4-4-2 15,2-6 2-15,1-2-2 16,1-4 1-16,1-6-2 16,-3-12 3-16,3 15-1 0,-3-15 0 15,0 0 0-15,0 0-1 16,0 0-1-16,8-21 0 15,-3 4-2-15,5-3 1 16,0-5 0-16,4-1-1 16,-3-4 2-16,5 2 0 15,-4-2 1-15,1 2 1 16,-4 4 1-16,-2 1 1 15,0 2-1-15,-1-2 1 16,-4 4 0-16,0-2 1 16,1 3-1-16,-1-3 1 15,-1 3-1-15,1 3 0 16,-2 0-1-16,0 15 0 15,5-15-1-15,-5 15 0 0,0 0-1 16,-1 14-4-16,1-14-5 16,-4 28-6-16,-8-19-4 15,14 13-2-15,-15-18-3 16,14 14-2-16,-12-17 0 15,11-1 1-15</inkml:trace>
  <inkml:trace contextRef="#ctx0" brushRef="#br4" timeOffset="47950.7426">1126 11776 73 0,'0'0'34'0,"0"0"0"15,15 23-2-15,-21-5-28 16,2 14-1-16,0 9-1 15,3 13 1-15,-4 9-1 16,-1 7 1-16,0 1 0 16,4 4 0-16,-3-8-1 15,5-6-1-15,0-11 1 16,5-11-1-16,0-10 1 15,3-9-2-15,-1-9 1 16,7-9-2-16,-4-7 2 16,5-7 1-16,1-10-1 15,4-3 1-15,-4-4-1 0,5-2 0 16,-1 0 0-16,-2 2 0 15,0 6 0-15,-4 7-1 16,-3 9 0-16,1 8 0 16,-12-1 0-16,21 28 0 15,-13-5 0-15,1 4-1 16,-2 6 0-16,3-5-2 15,5 0-1-15,-2-12-3 16,12 5-10-16,-12-26-13 16,22 4-5-16,-9-21-2 15,12 3 2-15</inkml:trace>
  <inkml:trace contextRef="#ctx0" brushRef="#br4" timeOffset="48152.7542">1808 12070 69 0,'0'0'36'0,"-5"-14"-2"16,4 27 2-16,-14 3-29 15,8 8-3-15,-3 3-1 16,5 5 0-16,-1 0-2 16,6 4-1-16,5-6 0 15,2-5-2-15,9-3-4 16,-16-22-19-16,29 4-7 15,-16-24-2-15,8-1-1 16,-7-19-1-16</inkml:trace>
  <inkml:trace contextRef="#ctx0" brushRef="#br4" timeOffset="48294.7623">1704 11732 54 0,'-34'-14'33'0,"14"13"-3"16,6 5-1-16,11 6-23 15,22 10-25-15,3-12-9 16,19 3-3-16,4-2 1 15,12-1-1-15</inkml:trace>
  <inkml:trace contextRef="#ctx0" brushRef="#br4" timeOffset="48834.7932">2246 11950 63 0,'-15'21'35'16,"1"8"0"-1,-13-9 0-15,10 10-25 0,-10-7-4 16,12 6 1-16,-2-3-2 15,7 0-1-15,5-4-1 16,8-2-1-16,9-9 0 16,6-7-1-16,4-12-1 15,7-9 0-15,0-7 1 16,0-7-1-16,-1-6 1 15,-5-1-1-15,-3 2 0 16,-6 4 1-16,-5 7-1 16,-4 7 0-16,-5 18 0 15,0 0 0-15,0 15-1 16,-2 17 1-16,-1 13 0 0,-2 11 0 15,1 12 0-15,-1 6 0 16,0 2-1-16,1-1 2 16,-1-4-2-16,3-7 2 15,0-13-1-15,-1-11-1 16,3-11 2-16,0-12-1 15,0-17 0-15,0 0-1 16,0-21 1-16,-1-7 0 16,-1-9 0-16,-2-11 0 15,0-6 0-15,-1-6 0 16,4-1 1-16,1 5-1 15,2-1 0-15,5 7 0 16,5 7 0-16,5 2-1 16,6 11-2-16,0-9-9 15,19 16-20-15,-12-15-4 0,12 9-3 16,-7-14 0-16</inkml:trace>
  <inkml:trace contextRef="#ctx0" brushRef="#br4" timeOffset="49210.8147">2789 11247 87 0,'-16'19'39'15,"8"16"-1"-15,-6-1 1 16,9 14-33-16,-5 5-1 15,5 12 0-15,-4 5-1 16,5 3-2-16,0 4 0 0,4-5-1 16,-1-5 0-16,3-7-2 15,0-10 2-15,8-15-3 16,-2-10 2-16,3-15 1 15,4-13-1-15,5-15 0 16,-4-5 0-16,3-4 0 16,-2-6 1-16,-2 2-1 15,-3 2 0-15,1 5 0 16,-4 7 0-16,-9 17 0 15,14-5-1-15,-14 5-1 16,10 27-2-16,-6-16-6 16,13 23-17-16,-11-17-12 15,12 7-1-15,-6-16-1 16,13 1 0-16</inkml:trace>
  <inkml:trace contextRef="#ctx0" brushRef="#br4" timeOffset="49870.8524">3468 11718 70 0,'0'0'36'0,"20"16"-4"16,-11-24 0-16,14 4-25 0,-1-10-2 16,7-2 0-16,-5-7-1 15,6 1 0-15,-4-7-2 16,-3 0 0-16,-7 3-1 15,-2 0-1-15,-9 3 0 16,-6 4 0-16,-10 4 0 16,-4 8 0-16,-4 7 0 15,-5 8 1-15,0 10 0 16,0 8 1-16,-3 5-1 15,9 7 2-15,2 1-1 16,12-1-2-16,7-5 2 16,9-4-3-16,8-9 2 15,10-9-4-15,6-6 1 0,5-14-4 16,11 1-7-16,-9-20-20 15,12 5-2-15,-16-9-3 16,7 3 1-16</inkml:trace>
  <inkml:trace contextRef="#ctx0" brushRef="#br4" timeOffset="50231.8731">3970 11556 72 0,'-11'18'36'0,"6"9"0"16,-6-9 1-16,13 9-29 15,-9-7-2-15,10 2-2 16,-7-6 1-16,9-1-3 0,-5-15 1 16,14 7 0-16,0-15-1 15,2-9-2-15,5-11 1 16,-1-5 1-16,7-6-1 15,-4-4 1-15,3-2-1 16,-2 5-1-16,-1-1 0 16,-4 12 1-16,-4 8 0 15,-1 9-1-15,-5 11 1 16,-1 12-1-16,-3 9 0 15,-1 8-1-15,1 2 0 16,1 1-2-16,2 3-2 16,-3-11-5-16,13 9-13 15,-18-32-10-15,29 18-4 16,-15-23-1-16,9-1 2 15</inkml:trace>
  <inkml:trace contextRef="#ctx0" brushRef="#br4" timeOffset="51374.9385">4352 11423 79 0,'-9'15'37'0,"9"5"-1"15,0-20 1-15,18 16-32 16,-4-17-1-16,10-3-2 15,5-8 1-15,7-6-1 16,-2-6 0-16,-1-3-2 0,0-1 1 16,-9-1-1-16,-5 1 1 15,-5 3-1-15,-14 5 1 16,-9 6-1-16,-3 7 0 15,-10 7 1-15,-1 7-1 16,-4 7 1-16,3 8-1 16,3 3 1-16,3 3 0 15,8 3 0-15,10-3 1 16,10-3-1-16,8-6 0 15,7-7-1-15,10-8 1 16,7-5 0-16,5-7-1 16,2-5 0-16,-1-3 1 15,-4 1-1-15,-5 1 1 16,-7 0-1-16,-6 3 0 15,-9 3 1-15,-7 4-1 0,-10 4 0 16,-1 13 0-16,-8 1 1 16,0 5-1-16,-3 3 0 15,-1 2 0-15,2-1-1 16,2 1 1-16,4-10 0 15,5-14 0-15,0 0 0 16,18-4 0-16,-2-18 0 16,0-8 0-16,1-5 0 15,-2-7 0-15,3-3-1 16,-5 2 2-16,-3 5-2 15,-6 7 1-15,2 4 0 16,-6 9 0-16,0 18 0 16,5-9-1-16,-5 9 2 15,13 15-2-15,0-1 1 0,5-3 0 16,11 2 0-16,3-4 0 15,4-3 1-15,6-4-1 16,3-4 0-16,-3-4 0 16,-2-1 0-16,-10-2 0 15,-3-4 0-15,-13 2 0 16,-6-2 0-16,-8 1 0 15,0 12 1-15,-22-15-1 16,3 13 0-16,0 6 1 16,-1 5-1-16,-2 6 1 15,4 3 0-15,2 6-1 16,11-2 2-16,5-3-2 15,9-4 1-15,8-6 0 16,10-10-1-16,3-11 0 0,8-4 0 16,2-11 0-16,-1-2 0 15,-2-2 0-15,-6 1 0 16,-5 2 0-16,-6 5 0 15,-12 11 0-15,-8 12 0 16,0 0 0-16,-23 34 0 16,1 6-1-16,-5 12 1 15,-6 14 0-15,4 8 2 16,2 9-2-16,0 1 0 15,7-5 0-15,4-1 0 16,5-13 0-16,6-11 0 16,1-17 1-16,4-9-3 15,0-28 3-15,0 0-1 16,12-21 0-16,-10-11 2 15,2-12-2-15,0-8 0 0,2-7 0 16,2-3 1-16,3 0-1 16,-2 3 0-16,5 8-1 15,4 2-1-15,9 10-2 16,-1-1-3-16,16 17-9 15,-14-14-8-15,22 22-6 16,-19-13-4-16,19 11-6 16,-14-9 2-16,6 9 1 15</inkml:trace>
  <inkml:trace contextRef="#ctx0" brushRef="#br4" timeOffset="51734.9591">5831 11015 92 0,'0'0'39'0,"-23"-1"1"15,11 16-1-15,-9-5-33 0,10 11 0 16,-3-2-3-16,5 7 0 15,2-2 0-15,7 0-2 16,4-4 0-16,9-4 1 16,1-8-1-16,6-7 0 15,4-8 0-15,0-8-1 16,2-5 1-16,-2-6-1 15,1-1 0-15,-7-2 0 16,1 3 0-16,-4 4 0 16,-5 7 0-16,-10 15 0 15,0 0 0-15,7 13 0 16,-15 15 1-16,1 17-1 15,-6 9 0-15,-4 12 1 16,1 5-1-16,-4 3 1 0,-1 1-2 16,-1-1 0-16,1-2-10 15,-10-19-8-15,15 9-5 16,-27-28-7-16,15 13-2 15,-26-19-9-15,2 7 1 16</inkml:trace>
  <inkml:trace contextRef="#ctx0" brushRef="#br4" timeOffset="52674.0128">1325 13619 58 0,'0'-19'36'16,"0"19"0"-16,7-18 0 16,-7 18-18-16,0 0-15 15,3 19-1-15,-3-1 1 16,5 9 0-16,-3 4-1 15,4 10 1-15,-1 0-1 0,-1 9 1 16,3-6-2-16,3 0 0 16,-5-8 0-16,3-6-2 15,-2-5 2-15,-1-10-2 16,-5-15 2-16,0 0-1 15,4-26 1-15,-8-3 1 16,-1-9-1-16,-3-9 1 16,1-11-1-16,-4-5 1 15,6-2-1-15,-1 2-2 16,3 5 2-16,7 7-1 15,1 3 0-15,5 12-1 16,7 9 1-16,-1 13-1 16,6 7 1-16,-2 9-1 15,-2 9 1-15,-2 6-1 0,2 10 0 16,-6 5 2-16,-4 7-1 15,-4 6 0-15,-2 3-1 16,-4 3 2-16,-4-1-2 16,-3 1 1-16,-3-5 0 15,-2 1 0-15,1-4 0 16,-1 0-1-16,2-1 1 15,3 3-1-15,0 2 2 16,3 5-3-16,1 2 3 16,6 7-3-16,0 4 1 15,-1-6-4-15,11 10-13 16,-16-23-6-16,17 6-16 15,-12-17 0-15,10-8 0 0,-10-27-1 16</inkml:trace>
  <inkml:trace contextRef="#ctx0" brushRef="#br4" timeOffset="53476.0586">2033 13404 82 0,'0'0'38'15,"3"-21"-1"-15,-3 21-2 0,0 0-30 16,-14-4-1-16,-3 8 0 15,-1 11-1-15,-6 5 0 16,1 11 0-16,-6 7-1 16,4 9 1-16,-6 2-2 15,9-1 1-15,6-3-1 16,7-4 0-16,10-14-1 15,12-10 1-15,8-14-1 16,9-16 0-16,7-11 0 16,5-11 0-16,-1-3 0 15,2-7-1-15,-8 2 1 16,-4-2-1-16,-8 7 1 15,-8 8 0-15,-6 8-1 16,-7 6 1-16,-2 16 0 0,0 0 0 16,-16 6 1-16,6 12 0 15,2 3-1-15,7 4 0 16,1-1 0-16,5-2 1 15,6-5-1-15,7-9 0 16,6-8 0-16,7-7 0 16,3-6 0-16,1-7 0 15,-2-1 0-15,1-2 0 16,-6 4 0-16,-9 4 0 15,-1 3 1-15,-4 9-1 16,-14 3 0-16,11 19 0 16,-10 2 0-16,-2 7 0 15,-2 4 0-15,4 1 0 16,-1 0 0-16,-2-4 0 15,2-8 0-15,2-7 0 0,-2-14 0 16,10-8 0-16,-3-13 1 16,2-7-1-16,-2-7 0 15,5-6 0-15,-4-4 1 16,1 0-1-16,-3 4 0 15,0 7 0-15,0 6 0 16,-3 7-1-16,2 8 0 16,-5 13 0-16,13-9-2 15,-2 7-1-15,10 3-4 16,-1-18-8-16,21 12-5 15,-14-25-6-15,26 11-1 16,-9-26-4-16,14 2-6 16,-8-10 1-16</inkml:trace>
  <inkml:trace contextRef="#ctx0" brushRef="#br4" timeOffset="53650.0686">3059 12820 86 0,'-22'55'37'0,"7"18"0"16,-4-7-1-16,10 12-33 15,2-1-2-15,4 0-1 16,3-5-2-16,2-17-11 16,12 7-13-16,-12-25-9 15,10-6-3-15,-11-20 0 16</inkml:trace>
  <inkml:trace contextRef="#ctx0" brushRef="#br4" timeOffset="53976.0872">2875 13152 91 0,'0'0'39'0,"0"0"3"16,35-6-5-16,-5-6-32 15,8 1-1-15,2-4 0 16,7 2 0-16,-5 0-2 15,-1 7 1-15,-4 3-2 16,-7 6-1-16,-6 8 0 16,-7 8 1-16,-12 7-2 15,-5 9 1-15,-9 4-1 16,1 5 1-16,-3-1-2 15,-1 0 1-15,4-5-2 0,-1-15-3 16,23 1-11-16,-14-24-9 16,26-15-6-16,-9-17-7 15,12-5-3-15,-6-18 2 16</inkml:trace>
  <inkml:trace contextRef="#ctx0" brushRef="#br4" timeOffset="54096.0941">3226 12811 96 0,'-26'-1'36'0,"12"11"-2"15,12 7-17-15,2-17-52 16,20 22-2-16,4-13-2 16,19 8 1-16</inkml:trace>
  <inkml:trace contextRef="#ctx0" brushRef="#br4" timeOffset="54344.1083">3690 13074 67 0,'-12'11'40'0,"-14"-8"0"16,3 9 1-16,-7-15-19 15,3 16-16-15,-6 1-1 16,6 8-1-16,3 0-2 16,9 5 0-16,5 2 0 15,13-3-1-15,11-3-1 16,11-8-1-16,12-8 0 15,9-15-4-15,18-3-10 0,-9-29-10 16,28 3-7-16,-16-24-8 16,8-1-1-16,-14-16 0 15</inkml:trace>
  <inkml:trace contextRef="#ctx0" brushRef="#br4" timeOffset="54512.1179">4143 12559 92 0,'-19'23'40'15,"-13"6"2"-15,9 20-3 16,-10 7-34-16,16 5-1 15,5 3-3-15,5 6 0 16,9-1-5-16,4-10-4 16,19 6-18-16,-14-20-10 15,13-4-5-15,-8-18-1 0,7-7 0 16</inkml:trace>
  <inkml:trace contextRef="#ctx0" brushRef="#br4" timeOffset="54847.1371">4172 12980 70 0,'1'11'40'16,"10"2"-1"-16,-1-11 1 16,15 8-22-16,-2-18-12 15,10-2-2-15,6-10-1 16,2-2-1-16,-2-10 0 15,-2 2 0-15,-7 1-1 16,-8 0-1-16,-13 2 1 16,-8 8-1-16,-10 6 0 0,-11 11 1 15,-8 8-1-15,-5 13 1 16,-1 7-1-16,2 10 1 15,-2 7-1-15,10 2 0 16,6-1-1-16,14-3-1 16,14-5-2-16,6-19-10 15,24 6-11-15,-7-27-8 16,29-1-6-16,2-20-4 15,20-6 3-15</inkml:trace>
  <inkml:trace contextRef="#ctx0" brushRef="#br4" timeOffset="55603.1803">5602 12296 80 0,'-11'-23'39'0,"-12"-4"-1"16,7 19-3-16,-18-1-29 15,5 10-1-15,-1 13-2 16,2 17 1-16,-1 14 0 16,3 15-2-16,2 12 0 15,1 8-1-15,8 7 0 0,6 1 0 16,9-4-2-16,6-9 0 15,10-8-3-15,0-18-2 16,17-3-10-16,-15-30-12 16,16 2-9-16,-16-18-3 15,5-3 1-15,-19-10 0 16</inkml:trace>
  <inkml:trace contextRef="#ctx0" brushRef="#br4" timeOffset="56815.2496">5170 12814 89 0,'0'0'39'15,"-12"-20"1"-15,25 16 0 0,-2-9-35 16,18 0-2 0,5-4 0-16,8 2 0 0,3-5-1 15,3 8 0-15,1-1-1 16,-3 7 0-16,-7 5 0 15,-2 6-1-15,-9 4 0 16,-10 8 1-16,-3 7-1 16,-10 6 0-16,-5 3 0 15,-3 1 1-15,-3 1-1 16,-4-6 0-16,4-4 0 15,0-4-1-15,1-11 1 16,5-10 0-16,0 0 0 16,9-30 0-16,3 1 0 15,0-9-1-15,0-3 1 0,3-8 0 16,-2 2 0-1,-2 0 0-15,-1 8 0 0,-6 4-1 16,4 10 1-16,-4 4 0 16,2 8 0-16,-6 13 0 15,15-10 0-15,-1 10 0 16,1 0 1-16,6 1-1 15,4 1 0-15,2-1 0 16,-1 1 1-16,2-4-1 16,0 6 0-16,-6-2 0 15,-5 3 0-15,-5 2 0 16,-6 4 0-16,-6 3 0 15,-6 3 0-15,-6 4 0 16,-4 4 0-16,0 4 0 16,-4 1 0-16,2 4 0 15,1-2 1-15,6 1-1 0,6-5 0 16,8-4 0-16,7-9 0 15,9-4 0-15,7-14 0 16,7-9-1-16,0-7 1 16,4-7-1-16,-3-5 1 15,-7-7-1-15,-4 1 0 16,-6-3 0-16,-8 4 0 15,-6 0 0-15,-6 5 1 16,-2 4-1-16,-4 8 1 16,4 4 0-16,5 15 0 15,-15-11 0-15,15 11 0 16,0 0 1-16,-5 17-1 15,5-17 1-15,15 18 0 0,-5-9-1 16,5-4 1-16,3-1 0 16,3 0 0-16,-2 0 0 15,0 1 0-15,-3-2-1 16,0 2 1-16,-1 2-1 15,-4 1 0-15,-5 4 1 16,-3 3-1-16,-6 3 0 16,-2 4 0-16,-4 3 0 15,-1 2 0-15,-1-2 0 16,2-5 0-16,4-5 0 15,5-15 0-15,12-5 0 16,5-16 0-16,3-9 0 16,9-8 0-16,-2-4-1 15,0-6 1-15,-1 3 0 0,-8 6 0 16,-5 12 1-16,-7 3-1 15,-6 24 0-15,0 0 0 16,-13 2 0-16,2 20 1 16,2-1-2-16,2 8 1 15,3-2 0-15,5-3 0 16,7-8 0-16,7-10 0 15,8-8 1-15,4-9 0 16,9-8-1-16,0-6 1 16,-3-1 0-16,-2 1 0 15,-3-1 0-15,-5 8 0 16,-3 6 0-16,-5 9 0 15,-15 3-1-15,12 18-1 16,-11 2-1-16,0 6 0 16,-3 0-7-16,5 12-5 0,-10-18-4 15,19 21-6-15,-19-28-5 16,18 14-3-16,-11-27-4 15,13 15 0-15,-13-15 1 16</inkml:trace>
  <inkml:trace contextRef="#ctx0" brushRef="#br4" timeOffset="57705.3005">1393 14783 54 0,'0'0'36'0,"-15"-17"0"16,15 17-8-16,-39 12-18 15,14 8-3-15,-12 9-2 16,4 8 0-16,-1 5-1 15,5 6 0-15,3-4-1 16,11 2 0-16,6-8 0 16,14-8 0-16,9-16-1 15,10-11-1-15,10-17 1 16,5-9-1-16,1-12 0 0,3-8-1 15,-8 0 0-15,-1 1-1 16,-8 4 1-16,-4 8 0 16,-10 7-1-16,-4 11 1 15,-8 12-1-15,8 15 1 16,-6 8 0-16,-2 6 0 15,5 5-2-15,2 2-1 16,11 8-10-16,-8-20-8 16,21 11-3-16,-12-28-6 15,22 0-7-15,-8-21-4 16</inkml:trace>
  <inkml:trace contextRef="#ctx0" brushRef="#br4" timeOffset="58640.354">2578 14525 31 0,'3'-17'34'15,"-3"6"2"-15,-14-6-15 16,14 17 8-16,-39-1-14 16,16 12-6-16,-13 1-2 15,5 11-1-15,-8 1-3 16,5 11 1-16,4-2-2 15,3 3-1-15,7-1 0 16,9-3-1-16,6-4 0 16,11-8 0-16,8-5 1 15,8-10-2-15,9-10 1 16,7-10 1-16,4-5 1 15,1-9 0-15,0-8 0 0,-2-1 0 16,-7-5 0 0,-6 3 0-16,-5 1 0 0,-8 5 0 15,-5 9-2-15,-5 4 0 16,-5 21 0-16,0 0-1 15,4 12 1-15,-3 21 0 16,4 18-2-16,1 9 1 16,2 19-1-16,3 9 1 15,2 6-1-15,0 3 1 16,-2-1 0-16,-1-6 1 15,-6-5 0-15,-4-12 0 16,-6-13 0-16,-5-9-1 16,-7-18 1-16,-1-13-2 15,-6-18 0-15,-4-16-1 16,5-13-1-16,-6-17-2 0,11-9-4 15,-12-23-7-15,22 11-2 16,-13-20-3-16,27 21-3 16,-15-12-4-16,25 22-3 15,-7-4-1-15</inkml:trace>
  <inkml:trace contextRef="#ctx0" brushRef="#br4" timeOffset="59136.3824">3167 14336 59 0,'-19'-4'39'16,"-12"-1"-1"-16,5 17 1 15,-12-2-26-15,9 18-6 16,-5 6-1-16,7 10-1 16,0 1-3-16,10 2 1 15,4-6-3-15,8 0 0 16,9-11 0-16,10-7-1 15,7-13 0-15,9-11 2 16,6-13 1-16,4-9-2 16,-1-7 2-16,1-8 0 15,-3-1 0-15,-4-4 0 16,-8-1 0-16,-8 4-2 15,-7 4 0-15,-6 8 0 0,-4 8 0 16,0 20 0-16,-11-4 0 16,1 18 0-16,4 15 0 15,0 5 1-15,6 4-2 16,0 2 1-16,9-2-1 15,4-9-1-15,8-12-1 16,6-17-1-16,12-10-5 16,-6-29-8-16,23 4-6 15,-21-35-3-15,20 6-2 16,-19-28-7-16,6 2 0 15,-17-14-1-15</inkml:trace>
  <inkml:trace contextRef="#ctx0" brushRef="#br4" timeOffset="59303.3919">3612 13623 86 0,'-21'49'38'0,"8"33"0"15,-6 5 1-15,15 14-36 16,3 3-1-16,10-3-2 16,8-9-1-16,8-12-3 15,12-7-9-15,-4-29-11 16,17 2-9-16,-6-28-6 15,11-8-1-15,-11-21 0 16</inkml:trace>
  <inkml:trace contextRef="#ctx0" brushRef="#br4" timeOffset="59675.4132">4054 14053 67 0,'-23'-12'41'16,"-15"4"-1"-16,1 20 1 0,-11 6-31 15,10 15-3-15,0 6-3 16,5 12 0-16,7 1-1 15,7 1-1-15,9-5 0 16,11-6-1-16,9-12 1 16,12-15-1-16,8-16-1 15,10-15 1-15,0-14-1 16,5-10 0-16,-2-8 1 15,-2-4-2-15,-6 4 2 16,-11-1-2-16,-3 12 1 16,-10 10 0-16,-7 14 0 15,-4 13 0-15,-6 9 0 16,-2 18 0-16,2 6-1 0,2 5 0 15,7 4-2-15,2-4-1 16,14 1-5-16,-1-24-7 16,21 9-6-16,-12-37-4 15,29 10-3-15,-15-33-3 16,18 5-1-16,-9-17-4 15</inkml:trace>
  <inkml:trace contextRef="#ctx0" brushRef="#br4" timeOffset="60043.4343">4545 13826 56 0,'-29'37'37'16,"-11"7"0"-16,10 17 1 16,-5-9-15-16,7 11-19 0,0-5-1 15,16-3 0-15,-1-13-1 16,8-10-1-16,10-13-1 15,-5-19-2-15,18-4-1 16,-8-17-1-16,2-3-1 16,-6-7 1-16,1 0 1 15,-10-1 0-15,-3 2 3 16,-1 5 1-16,-7 8 3 15,1 8 1-15,-1-1 0 16,14 10 0-16,-14-2 0 16,14 2-1-16,17 7-1 15,3-2-1-15,8-4-1 16,8 0-2-16,6 0 0 15,1-1-3-15,9 4-2 0,-13-10-7 16,13 18-11-16,-23-19-4 16,17 12-5-16,-19-15-7 15,7 1 1-15</inkml:trace>
  <inkml:trace contextRef="#ctx0" brushRef="#br4" timeOffset="60442.4571">4906 13819 91 0,'-20'-15'40'0,"6"25"2"16,-14 1-2-16,7 13-34 15,-4 3-4-15,7 5 0 16,2 2-1-16,12 0-1 16,4-5 0-16,9-5-1 15,8-7 2-15,6-12-2 16,6-12 1-16,5-8 2 0,0-7 0 15,1-8-1-15,-3-3 0 16,0-1 1-16,-5 1-1 16,-4 4 1-16,-5 11-1 15,-2 7-1-15,-5 17-1 16,-6 13 1-16,-2 15-1 15,-4 16 0-15,-7 17 0 16,-2 13 0-16,-6 9 0 16,3 7 0-16,-4 1-1 15,0-7 1-15,-2-8-1 16,3-12 0-16,-1-16 0 15,1-19-2-15,-2-15-2 16,-5-22-5-16,9 0-5 0,-22-34-9 16,18 12-1-16,-26-38-5 15,16 4-4-15,-22-19-5 16</inkml:trace>
  <inkml:trace contextRef="#ctx0" brushRef="#br4" timeOffset="65815.7644">9591 9858 66 0,'11'-6'21'15,"-11"6"0"-15,0 0 2 16,0 0-15-16,-4 14-2 0,4-14 1 16,-4 15-2-16,4-15 0 15,-5 16-1-15,5-16 0 16,-4 17-1-16,4-17-1 15,0 0 0-15,0 0 0 16,0 0-1-16,14 0 0 16,-14 0 0-16,13-17 0 15,-13 17-1-15,14-19 1 16,-14 19-1-16,9-21 0 15,-9 21 0-15,1-14 1 16,-1 14-1-16,0 0 0 16,-15-2 1-16,15 2 0 15,-18 11 0-15,7 0 0 16,1 2 1-16,-2-1-1 0,7 2 0 15,0-4 1-15,5 1-1 16,0-11 0-16,5 15-1 16,-5-15 1-16,15 6-1 15,-5-6 1-15,-10 0-1 16,17-7 1-16,-17 7-1 15,14-16 1-15,-14 16-1 16,10-18 1-16,-10 18 0 16,2-17-1-16,-2 17 1 15,-5-14 0-15,5 14-1 16,-11-7 0-16,11 7 1 15,-14 5 0-15,14-5-1 16,-21 16 1-16,12-7 0 16,-1 2 0-16,1 0 0 15,2-1-1-15,7-10 1 0,-4 15-1 16,4-15 1-16,0 0-1 15,19 0 1-15,-8-8-1 16,-1-1 1-16,2-5-1 16,-2-2 1-16,4-1-1 15,-5-4 1-15,-2 3-1 16,-2 2 1-16,-5 3-1 15,0 0 1-15,0 13-1 16,-14-2 1-16,0 9 0 16,-1 9-1-16,-3 0 1 15,4 2-1-15,-4 2 1 16,8 0-1-16,1-3 0 0,6-5 0 15,3-12-1-15,12 11-3 16,5-2-18-16,-17-9-15 16,25-11 0-16,-16-2-3 15,4 2 1-15</inkml:trace>
  <inkml:trace contextRef="#ctx0" brushRef="#br4" timeOffset="72802.164">10124 9608 10 0,'0'0'27'16,"14"-9"1"-16,-14 9 1 16,0 0-16-16,12 11 3 15,-12-11 2-15,-5 36-8 0,-4-11-2 16,5 16-1-16,-6 0 1 15,5 14-2-15,-4-4-1 16,3 9-1-16,-2-7-1 16,2-2-1-16,3-8-1 15,2-6 0-15,-1-13 0 16,4-8-1-16,-2-16 1 15,0 0 0-15,5-21 0 16,0-5 1-16,-5-11-1 16,5-5 1-16,-1-8-1 15,1-7 1-15,2-5-1 16,0-4 0-16,2-2-1 15,5-1 1-15,-2 3-1 0,5 9 0 16,-1 6-1-16,2 9 1 16,2 11-1-16,0 14 1 15,1 9-1-15,1 12 1 16,-4 11 0-16,1 7 1 15,-3 4-1-15,0 8 1 16,-2 3-1-16,-3 7 0 16,-4 1 0-16,-4-1 0 15,-2 0-1-15,-5-2 0 16,-2-4 1-16,-8-7-1 15,-3-3 0-15,-1-12 1 16,0-3 0-16,-1-7 0 16,2-6 0-16,2-4 0 15,4-5 1-15,11 9 0 0,-12-14 0 16,12 14-1-16,14-1 1 15,-1 9 1-15,7 6-1 16,1 4-1-16,6 5 1 16,-1 5-1-16,3 4 0 15,0-3-2-15,1 4-2 16,-7-16-10-16,17 8-15 15,-15-14-6-15,12-3-1 16,-4-14-2-16</inkml:trace>
  <inkml:trace contextRef="#ctx0" brushRef="#br4" timeOffset="73185.1859">10849 9744 78 0,'-21'-6'37'0,"1"13"-1"16,-11-3 1-16,8 11-29 15,-9 2-2-15,6 12 0 16,0 1-2-16,7 6 0 16,2-1-1-16,6-1 0 15,8-3-1-15,11-5-1 16,5-7 0-16,10-10 0 15,2-9 0-15,4-10-1 16,5-10 1-16,1-5-1 16,-3-4 0-16,-3-5 0 15,-3 0 0-15,-6 2 0 16,-3 5 0-16,-8 6 0 15,-4 9 0-15,-5 12 0 0,-5 16-1 16,-4 7 1-16,-1 10-1 16,2 8-1-16,4 0-1 15,0-4-2-15,16 10-11 16,-8-25-19-16,20-2-2 15,1-17-1-15,13-6-1 16</inkml:trace>
  <inkml:trace contextRef="#ctx0" brushRef="#br4" timeOffset="73600.2097">11293 9736 88 0,'-19'9'37'0,"-10"-5"1"0,6 15 0 16,-10 2-32-16,10 9-1 15,2 0-1-15,4 3 0 16,5 0-2-16,9-2 1 16,8-6-2-16,9-10 0 15,6-11 0-15,9-11 0 16,4-16 0-16,8-11 0 15,2-10-1-15,2-10 0 16,0-8 1-16,-3-5-1 16,-8-3-1-16,-5 3 0 15,-5 8 1-15,-7 10-1 16,-10 14 0-16,-7 19 0 15,0 16 2-15,-23 24 0 0,3 20 0 16,-1 12 1 0,-2 15-1-16,4 1 1 0,4 4-2 15,7-6 0-15,13-8-2 16,11-16-3-16,15-4-5 15,-3-29-14-15,24 0-14 16,-10-20-1-16,10-6-1 16,-8-17 2-16</inkml:trace>
  <inkml:trace contextRef="#ctx0" brushRef="#br4" timeOffset="73778.2199">11848 9602 88 0,'0'0'38'0,"-16"-4"-1"15,9 23 2-15,-10 7-28 0,8 14-8 16,-1 5 0-16,5 7-2 15,1 2 0-15,4-3-2 16,4-4-2-16,1-16-6 16,18-3-25-16,-13-24-5 15,15-8 2-15,-8-20-3 16</inkml:trace>
  <inkml:trace contextRef="#ctx0" brushRef="#br4" timeOffset="73922.2281">11898 9359 90 0,'-18'-21'36'15,"0"6"-1"-15,7 15 1 16,8 11-44-16,3-11-27 16,2 20 0-16,11-7-3 0,14 4 1 15</inkml:trace>
  <inkml:trace contextRef="#ctx0" brushRef="#br4" timeOffset="74259.2474">12228 9577 102 0,'-19'19'39'0,"-13"-5"2"16,12 14-2-16,-12-5-33 16,11 5-1-16,2 2-1 15,8 5-1-15,10 1 0 16,6-1-1-16,13-3-2 15,6-4 1-15,11-9-1 0,2-2 0 16,5-13 0-16,-3-8 0 16,-3-10-1-16,-6-9 0 15,-3-10 0-15,-12-1-1 16,-9-7 1-16,-11 0-2 15,-2 1 1-15,-7 0-2 16,-1 10 0-16,-5 3-1 16,10 19-5-16,-11-7-13 15,21 15-11-15,0 0-3 16,6 24-2-16,2-14 1 15</inkml:trace>
  <inkml:trace contextRef="#ctx0" brushRef="#br4" timeOffset="74682.2716">12764 9598 98 0,'-9'-12'39'0,"-11"-5"3"16,6 10-3-16,-7-3-34 15,2 10 0-15,-4 3-1 16,1 13 0-16,-3 9-1 16,6 9-1-16,0 4 0 15,6 4-1-15,6-2 0 16,5-2 0-16,10-3 0 15,6-11-1-15,9-16 1 16,8-9-1-16,7-12 0 16,2-11 0-16,2-9 1 0,2-2-2 15,-7-4 2-15,-4 4-1 16,-5 5 0-16,-9 7 0 15,-9 10-1-15,-10 13 1 16,0 0 0-16,-7 22 0 16,-4 3-1-16,4 5-1 15,2 4-3-15,2-2-2 16,17 10-12-16,-13-23-7 15,26 10-8-15,-6-21-6 16,14 0-2-16,-6-12 2 16</inkml:trace>
  <inkml:trace contextRef="#ctx0" brushRef="#br4" timeOffset="74942.2864">13325 9569 105 0,'-12'0'41'0,"-13"-2"1"16,3 12-2-16,-11-8-34 15,6 13-2-15,0 2-1 16,4 9-1-16,5 3 0 16,6 2-1-16,10-1 0 15,8 0 0-15,8-5-1 16,13-8-1-16,8-3-1 15,3-11-1-15,8-2-5 16,-7-25-12-16,22 10-9 16,-16-27-11-16,12 4-1 0,-13-17-2 15,7 2 4-15</inkml:trace>
  <inkml:trace contextRef="#ctx0" brushRef="#br4" timeOffset="75120.2966">13819 9134 94 0,'0'0'40'15,"0"0"1"-15,-17 20-2 16,-5 11-32-16,0 21-2 15,0 5-1-15,1 11-1 16,2 3-2-16,1-2-1 16,7 2-2-16,1-13-3 15,17 9-17-15,-16-28-10 16,16 2-9-16,-7-22 1 15,9-2-2-15</inkml:trace>
  <inkml:trace contextRef="#ctx0" brushRef="#br4" timeOffset="75445.3152">13597 9520 102 0,'-14'11'40'16,"13"11"3"-16,1-22-3 15,13 24-33-15,6-22-4 16,10-3 0-16,10-5-1 15,-1-6-1-15,6-5 0 16,1 1-1-16,-2-1 0 16,-5 0-1-16,-8 4 1 15,-3 10 0-15,-11 4 0 0,0 7 1 16,-10 10 0-16,-1 8 1 15,-5 5-2-15,-4 6 2 16,3 2-2-16,-4-1-1 16,4-2-3-16,1-11-6 15,17 5-13-15,-17-30-7 16,27 2-8-16,-8-20-3 15,12-6-1-15,-5-17 2 16</inkml:trace>
  <inkml:trace contextRef="#ctx0" brushRef="#br4" timeOffset="75806.3359">14299 9260 90 0,'-15'4'38'16,"6"17"2"-16,-5-1 0 16,9 11-34-16,-1-8-1 15,6 8-1-15,0-7 1 16,6 1-1-16,2-4-1 15,0-1 1-15,3 0-2 16,-1 0 0-16,0 2 0 16,-2 3-1-16,0 3 0 15,-2 3 0-15,3-3 0 16,-1 4-1-16,0-6 0 15,2-5 1-15,2-12-1 16,5-12 0-16,3-12 1 16,4-11-1-16,0-12 1 15,3-9-2-15,-2-9 1 0,0-3-1 16,0 0-1-16,-7 4-2 15,-2 16-4-15,-12-2-10 16,7 31-8-16,-22-7-5 16,11 29-6-16,-16-1-5 15,6 17 2-15,-5-6 0 16</inkml:trace>
  <inkml:trace contextRef="#ctx0" brushRef="#br4" timeOffset="76187.3576">14670 9495 108 0,'4'15'40'16,"-4"-15"1"-16,11 5-1 0,-11-5-37 15,21-8-2-15,-2-3 1 16,14 1-1-16,3-2-1 15,4-3 0-15,3-1 0 16,-5 1 0-16,-3-1-1 16,-7 2 2-16,-8-3-1 15,-12 0 0-15,-11 0-1 16,-12 1 1-16,-8 5-1 15,-8 3 1-15,-7 8 0 16,1 9 0-16,-6 8 1 16,7 10-1-16,6 5 2 15,10 1 0-15,6 3-1 16,14-8 1-16,15-6-1 15,11-10-2-15,19-6-6 0,-5-25-10 16,28 6-10-16,-22-22-6 16,18 4-7-16,-17-7-4 15,1-1 3-15</inkml:trace>
  <inkml:trace contextRef="#ctx0" brushRef="#br4" timeOffset="77120.411">11686 10466 86 0,'4'-18'38'15,"-4"18"0"-15,10-24 2 16,-10 24-35-16,0 0 0 16,8 15 0-16,-11 4-2 0,2 11 1 15,-3 7-2-15,-1 7 0 16,-1 1-1-16,-2 1 0 15,2-5 0-15,3-3 0 16,2-8-1-16,1-7 0 16,3-12 1-16,-3-11-1 15,11-6 1-15,2-13-1 16,-4-6 1-16,2-7-1 15,3-5 1-15,-5-2 0 16,3-2 0-16,1 0-1 16,-1 4 1-16,0 6 0 15,3 3-1-15,1 9 1 16,4 0-1-16,1 5-1 15,5 4 1-15,7 3-2 0,0 2 0 16,2-2 0-16,3 2 0 16,3-2 0-16,-2 2 0 15,0-1 0-15,-8 2 1 16,-7 0 0-16,-3 2 1 15,-7 2 0-15,-14 0 0 16,2 16 1-16,-11-2 0 16,-6 7 1-16,-4 6 0 15,-1 9 0-15,-6 2 0 16,6 6 1-16,2 2-1 15,7-1 0-15,7-5 0 16,8-4-1-16,13-10 0 16,9-9 0-16,9-13 0 0,8-12-1 15,4-12 1-15,5-14-1 16,-3-6 0-16,-1-7 0 15,-12-9 0-15,-6 2 0 16,-13 2-1-16,-12 3 0 16,-9 10 0-16,-11 8-1 15,-7 14 0-15,-3 7-1 16,1 13-2-16,-1 3-1 15,16 15-7-15,-6-13-8 16,23 18-10-16,-8-14-7 16,23 3-3-16,5-11 2 15</inkml:trace>
  <inkml:trace contextRef="#ctx0" brushRef="#br4" timeOffset="77423.4283">13060 10356 98 0,'-10'8'41'16,"-1"-4"0"-16,-15-6 0 16,7 7-34-16,-12-7-3 15,1 9 0-15,-6 3-2 16,0 8 1-16,-2 6-1 15,8 8 0-15,2 5-1 16,6 2 1-16,8 3-1 16,12-2-1-16,14-5 0 15,13-9 0-15,13-8-2 16,10-14-3-16,13-4-8 0,-5-24-9 15,23 3-8-15,-14-27-7 16,7 3-4-16,-9-16-1 16,1 2 1-16</inkml:trace>
  <inkml:trace contextRef="#ctx0" brushRef="#br4" timeOffset="77624.4398">13507 9970 105 0,'-18'-10'40'0,"8"22"1"15,-10 8-1-15,-2 24-37 16,6 9 0-16,-1 16 1 15,3 11-3-15,0 5 2 16,6 0-3-16,5-2 0 16,3-2-4-16,2-20 1 0,16 1-15 15,-10-34-9-15,22-4-9 16,-2-25-5-16,10-10-1 15,-1-18 2-15</inkml:trace>
  <inkml:trace contextRef="#ctx0" brushRef="#br4" timeOffset="77895.4553">13720 10341 74 0,'-28'-2'41'16,"-1"17"0"-16,-13 1 1 16,9 17-12-16,-5-8-25 15,6 8-1-15,7-3-1 16,6 4 1-16,7-5-2 0,12-5 0 15,11-8 0-15,10-5-1 16,7-5 0-16,9-5 0 16,6-3 1-16,3-4-2 15,3-1-2-15,-1-5-1 16,2 5-1-16,-4-8-6 15,9 14-9-15,-23-20-7 16,17 26-7-16,-22-15-4 16,9 16-5-16,-12-5 2 15</inkml:trace>
  <inkml:trace contextRef="#ctx0" brushRef="#br4" timeOffset="78045.4639">14155 10650 115 0,'0'0'42'0,"0"0"1"0,-11-15-1 15,11 15-39-15,2-17-4 16,-2-6-5-16,0 23-15 15,-2-33-9-15,2 33-12 16,-13-16-1-16,3 14-1 16,-14 0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5766902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marking the first homework project and then bring it up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for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likes to keep a record of what we did so he can talk knowledgeably to our folks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the workbooks (if we have paid for them) AND sign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this world is tough and you get nothing for nothing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gamma’s ionizing &amp; penetrating abilities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gamma radiation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background radiation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is, where it comes from and how to handle it in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Nukes, U2 &amp;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4920" y="954360"/>
              <a:ext cx="4911480" cy="363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1960" y="948600"/>
                <a:ext cx="4928400" cy="365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235611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 Feb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6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1160" y="111960"/>
              <a:ext cx="8553600" cy="650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4320" y="96480"/>
                <a:ext cx="8577000" cy="652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5000" y="226080"/>
              <a:ext cx="8199000" cy="5561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320" y="210240"/>
                <a:ext cx="8218440" cy="55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637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57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665</TotalTime>
  <Words>229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</cp:revision>
  <dcterms:created xsi:type="dcterms:W3CDTF">2006-08-16T00:00:00Z</dcterms:created>
  <dcterms:modified xsi:type="dcterms:W3CDTF">2014-02-17T00:17:13Z</dcterms:modified>
</cp:coreProperties>
</file>