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2-13T22:22:25.25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context xml:id="ctx1">
      <inkml:inkSource xml:id="inkSrc2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2-13T22:28:11.073"/>
    </inkml:context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10037 2996 0,'0'0'0,"0"0"0,0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0,-12 0 0,12 0 0,0 0 0,0 0 0,0 0 0,0 0 0,0 0 0,0 0 0,0 0 0,0 0 0,0 0 0,0 0 0,0 0 0,-34 46 0,34-46 0,0 0 0,0 0 0,0 0 0,0 0 0,0 0 0,0 0 0,0 0 0,0 0 0,0 0 0,0 0 0,-23 59 0,23-59 0,0 0 0,0 0 0,0 0 0,0 0 0,0 0 0,0 0 0,0 0 0,0 0 0,0 0 0,0 23 0,0-23 0,0 0 0,0 0 0,0 0 0,0 35 0,0-35 0,0 0 0,0 0 0,0 0 0,0 0 0,0 0 0,0 0 0,0 0 0,0 36 0,0-36 0,0 0 0,0 0 0,0 0 0,0 0 0,0 0 0,0 0 0,0 23 0,0-23 0,0 0 0,0 0 0,0 0 0,0 0 0,0 0 0,0 12 0,0-12 0,0 0 0,0 0 0,0 0 0,0 0 0,0 0 0,0 0 0,0 0 0,0 0 0,0 0 0,0 0 0,0 0 0,0 0 0,0 0 0,0 0 0,0 0 0,0 0 0,34 46 0,-34-46 0,12 71 0,23-1 0,-24-47 16,-11 1-16,0-24 16,0 0-16,0 0 15,0 0 1,0 0-16,0 0 15,35 11-15,80 13 16,12-36-16,-58 12 16,12-23-1,69-71-15,47-23 16,-1-12-16,-11-23 15,-1 23-15,-45 36 16,-1-1-16,13 12 16,-13-11-1,24 34 48</inkml:trace>
  <inkml:trace contextRef="#ctx0" brushRef="#br0" timeOffset="1011.0579">11584 4926 0,'-11'0'0,"11"0"0,0 0 0,0 0 0,0 0 0,0 0 0,0 0 0,0 0 0,0 0 0,0 0 0,0 0 0,0 0 0,0 0 0,0 0 0,0 0 0,0 0 0,0 0 0,0 0 0,0 0 0,0 0 0,0 0 0,0 0 0,-24 35 0,24-35 0,0 0 0,0 0 0,0 0 0,-34 94 0,34-94 0,0 0 0,0 0 0,-35 59 0,35-59 0,0 0 0,0 35 0,0-35 0,0 82 0,0-12 16,0 0-1,0-12-15,0-22 16,0 10-16,0 1 15,0-12-15,0 0 16,0-23-16,0 0 16,23 0-1,93-1-15,-12-46 16,34-47-16,24-58 15,-35-1-15,58-58 16,22-23 0,-45 35-16,0 23 15,-47 82 48</inkml:trace>
  <inkml:trace contextRef="#ctx1" brushRef="#br0">1104 7633 18 0,'0'0'24'15,"-11"7"2"-15,11-7-8 16,0 0 4-16,0 0-4 15,-13 2-8-15,13-2-2 16,0 0 1-16,25-1-1 16,-25 1-1-16,28-8 0 15,-12 1-2-15,9 7-1 16,-3-4-1-16,6 3-1 15,1 1-1-15,3 2-1 16,6 0 1-16,1-1-1 16,4 1 0-16,7-2 1 15,4-1 0-15,9 0 0 16,3-4 0-16,3-1 1 0,2 2 0 15,1 0 1-15,1-1-2 16,-3 3 1-16,-1 2-1 16,-3 2 0-16,0 0 0 15,0 1-1-15,0 2 0 16,4 0 1-16,0-1-1 15,4 2 1-15,1-3-1 16,4 2 0-16,-1 1 0 16,2-2 1-16,-3 3-1 15,1-1 1-15,1 0-1 16,-4 1 0-16,-3 2 1 15,-3 1-1-15,2-2 0 16,-5 3 0-16,0-2 0 16,-1 0 0-16,3-2 0 15,2-1 0-15,-1 0 0 0,7-4 0 16,-1-1 1-16,-1-1-1 15,6-3 0-15,-4 0 1 16,-3 1 0-16,0 0-1 16,-2-2 1-16,-3 1-1 15,-4-1 0-15,3 1 0 16,-3-1 0-16,-3 4 0 15,2-4 1-15,-4 2-1 16,2-3 0-16,-2 4-1 16,-3-4 1-16,-4 3 0 15,-4-3 0-15,-5 2 0 16,-10-1 0-16,-2 2 0 15,-10 0 0-15,-3 1 0 16,-8 1 0-16,-10 0-1 0,0 0 1 16,0 0-1-16,0 0 0 15,0 0-1-15,6 12-3 16,-6-12-14-16,0 0-16 15,-20 13-2-15,20-13-2 16,-25 3 0-16</inkml:trace>
  <inkml:trace contextRef="#ctx1" brushRef="#br1" timeOffset="2.23405E6">5767 6112 31 0,'-11'2'35'16,"2"14"2"-16,-11 0 0 15,5 22-17-15,-19-7-5 16,14 19 0-16,-11-20 0 16,17 0-8-16,14-30-2 0,32-38-1 15,39-47-2-15,58-47-2 16,59-40-3-16,39-32-7 15,55-9-8-15,-2-29-8 16,11 32-3-16,-35 6-3 16,-29 57-2-16,-57 20 1 15</inkml:trace>
  <inkml:trace contextRef="#ctx1" brushRef="#br1" timeOffset="2.23557E6">5896 7287 92 0,'-15'52'39'15,"3"6"2"-15,-2-21-1 16,29-15-32-16,28-45-3 16,56-43 0-16,73-55-2 15,101-52-4-15,94-36-7 0,6-38-6 16,49-1-9-16,-25-15-9 15,-16 39-2-15,-68 17-5 16</inkml:trace>
  <inkml:trace contextRef="#ctx1" brushRef="#br1" timeOffset="2.2373E6">7155 7713 69 0,'-2'12'37'0,"1"11"-1"15,-12 12 2-15,5 19-29 0,-12-6-1 16,9 9-2-16,0-17 1 15,26-23-1-15,34-47-1 16,55-47 0-16,103-58-2 16,39-50-4-16,83-29-8 15,38-39-5-15,50-7-8 16,-25-18-6-16,-6 37-3 15,-68 6-2-15,-72 49-3 16,-33 23 4-16</inkml:trace>
  <inkml:trace contextRef="#ctx1" brushRef="#br1" timeOffset="2.23968E6">8587 8513 63 0,'17'-7'37'16,"-17"7"-1"-16,7 16 2 16,-16-7-27-16,9 16-3 15,-6-10-1-15,9 7 0 16,-3-22 0-16,41 4-1 15,18-43 0-15,44-28-1 16,57-35-1-16,56-26-1 16,50-29-3-16,35-23-7 15,28-3-3-15,-12-28-5 0,-6 22-7 16,-58-21-6-16,-25 19-1 15,-58-12-3-15</inkml:trace>
  <inkml:trace contextRef="#ctx1" brushRef="#br1" timeOffset="2.24194E6">8462 9455 39 0,'10'-12'29'16,"-10"12"2"-16,6-13-1 15,-6 13-16-15,5-15-4 16,-5 15-2-16,7-13 1 16,-7 13-2-16,0 0 1 15,15 12-2-15,-18 8 1 16,6 18 0-16,-8 6-1 15,-1 10 0-15,-3-3 0 16,11-1-1-16,15-20-1 16,27-28 0-16,41-46-1 15,58-47-1-15,75-42-6 16,94-40-5-16,35-23-5 15,14-45-5-15,29 10-5 16,-37-14-5-16,-12 42-2 0,-60 9-1 16,-33 45 4-16,-101 12 4 15,2 33 4-15</inkml:trace>
  <inkml:trace contextRef="#ctx1" brushRef="#br1" timeOffset="2.2466E6">2817 10702 60 0,'0'-23'34'0,"1"13"-1"15,-2-6 0-15,1 16-20 16,1-14-4-16,-1 14-2 16,7 21 0-16,-2 13-1 15,-10 14 0-15,2 14-2 16,-3 1 1-16,2 2-2 15,11-13 0-15,19-26-2 16,37-44 2-16,50-48 0 16,65-50-1-16,101-47-5 15,33-27-6-15,30-44-4 16,40-3-5-16,-22-25-8 15,4 35-2-15,-55 1-4 16,-26 46-2-16,-99 14 5 16,8 34 4-16</inkml:trace>
  <inkml:trace contextRef="#ctx1" brushRef="#br1" timeOffset="2.24916E6">8163 10964 61 0,'9'-21'37'16,"-9"21"1"-16,0 0 0 16,13 0-28-16,-22 18-3 15,2 16 1-15,-11 7-2 16,1 9-1-16,-2-4 0 15,18-3-1-15,26-26 0 16,48-26-1-16,96-36 0 16,38-40 0-16,86-33-4 0,58-35-10 15,109-17-4-15,-31-42-8 16,18 15-6-16,-43-16-6 15,-60 17-7-15,-24 12-1 16</inkml:trace>
  <inkml:trace contextRef="#ctx1" brushRef="#br1" timeOffset="2.25063E6">3218 11785 7 0,'0'0'23'16,"0"0"1"-16,4-10 0 15,-4 10-17-15,0 0-5 16,5-13-1-16,-5 13-1 16,0 0-1-16,0 0-4 15,17-7-3-15,-17 7-2 16,0 0-2-16,0 0 0 15,0 0-2-15,7-10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2:38:33.1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3956 1825 33 0,'-50'-2'27'16,"0"2"4"-16,-7 5-4 15,-4-1-17-15,5 11-2 16,-10 4-1-16,5 10-2 15,-11 2-1-15,1 8-2 16,-7 5 0-16,-1 12 0 16,-6 5-1-16,2 12 1 15,-5-3 2-15,-4 7 1 16,-2 2-1-16,2 10 1 15,-4 0-1-15,1 2 0 16,-4 0-1-16,3 8 1 16,-1-1-3-16,1 8-1 15,-1 0 1-15,2 5-1 16,2 4 1-16,3 5-1 0,2 2 0 15,5 4-1-15,-2 1 1 16,9 3 0-16,3 3 0 16,3-2 0-16,8 2 0 15,-1-3 0-15,7 1 1 16,6-3-2-16,7-4 2 15,8 2-1-15,7-4 1 16,8 3-1-16,8-3 1 16,12 3 0-16,5 3 0 15,4-1 0-15,11 1-1 16,4 1 2-16,9-2-1 15,5 0 0-15,6-1-1 0,1-2 2 16,7 0-3-16,5-3 1 16,5 0 0-16,1-3 0 15,10-2-1-15,7-1 1 16,5-4 0-16,6-7 0 15,11-5 0-15,3-7 0 16,12-5-1-16,6-9 1 16,7-6-1-16,2-7 1 15,7-5-1-15,5-4 0 16,11-6 1-16,2-3 0 15,3-7 0-15,3-4-1 16,6-4 1-16,2-3 0 16,6-7 0-16,-1-8-1 15,5-6 1-15,-1-4 0 16,7-8 0-16,3-9 0 0,3-9 0 15,3-9 0-15,2-7 0 16,6-9-1-16,2-5 2 16,2-12-2-16,0-4 1 15,2-3 1-15,-5-8 0 16,-2-6 0-16,0-10 0 15,-4-3 0-15,-8-9 0 16,-5-1 1-16,-5-8-1 16,-13-6 0-16,-5-4 0 15,-9 0 0-15,-11-1 0 16,-12-2-2-16,-17-2 3 15,-5 0-3-15,-9-5 2 16,-12 3-1-16,-13-3-1 16,-6 0-1-16,-14-2 1 0,-9-5-1 15,-6-3 0-15,-9 1 2 16,-19-1-2-16,-8-2 0 15,-15 0 2-15,-8 2 0 16,-12 1 0-16,-10 4 2 16,-7 0-1-16,-11 5-1 15,-7 1 1-15,-4 7 1 16,-6 1-2-16,-10 9 2 15,-6-2-1-15,-6 2 0 16,-5 9 0-16,-7 0 1 16,-7 9-1-16,-6-2 0 15,-8 4 0-15,0 4-1 16,-8 3 1-16,0 4 0 0,-14 0 0 15,3 4-1-15,-7 4 1 16,4 7 0-16,-2 2 0 16,-5 5 0-16,4 1 0 15,-2 7 0-15,8 7-1 16,-1 6 1-16,-3 6-1 15,-3 8 1-15,-1 5-2 16,2 9 2-16,-5 8-2 16,-3 4 0-16,0 6 1 15,-1 5-1-15,5 2-1 16,1 9 0-16,1 7-3 15,-6 6-8-15,20 37-9 16,-22 5-9-16,8 41 0 16,-17 7-5-16,6 35-1 0</inkml:trace>
  <inkml:trace contextRef="#ctx0" brushRef="#br0" timeOffset="11859.6783">3704 9290 61 0,'-16'-34'35'0,"-5"3"1"15,-11-5-1-15,2 16-18 16,-26-13-4-16,0 13-8 16,-11 3 1-16,-5 16-1 15,-8 9-1-15,2 14 1 16,-2 13-1-16,4 18-1 15,4 12 0-15,3 16-1 16,10 14-1-16,12 11 1 16,6 6-1-16,12 3 1 15,14-3-2-15,13-7 0 16,18-8-1-16,15-18 2 15,19-13-3-15,14-16 0 0,20-17-2 16,10-14 0-16,13-6-5 16,-4-24-9-16,16 9-10 15,-12-23-12-15,7 5 4 16,-12-22-5-16,-1 3 5 15</inkml:trace>
  <inkml:trace contextRef="#ctx0" brushRef="#br0" timeOffset="12206.6982">4238 9801 102 0,'-17'9'39'0,"-13"-5"0"15,7 16 0-15,-9 3-34 0,0 14-1 16,-1 7 0-16,7 9-1 15,0 7-2-15,9 3 2 16,11 0-3-16,17-5 1 16,11-13-1-16,16-10 1 15,15-19-2-15,10-19 2 16,8-18 1-16,4-15-2 15,-4-11 2-15,-5-12-2 16,-17-6 2-16,-18 0-3 16,-16 2 1-16,-24 9-2 15,-20 15-1-15,-19 11-2 16,-9 20-1-16,-18 3-8 15,12 30-15-15,-12-11-8 16,23 12-1-16,8-7-3 16,22-2 2-16</inkml:trace>
  <inkml:trace contextRef="#ctx0" brushRef="#br0" timeOffset="13979.7996">1203 10389 64 0,'11'-8'35'0,"5"3"0"16,-3-5-1-16,10 8-20 16,-7-8-9-16,10 9-1 15,-7 1-1-15,4 5 0 16,-8 6-2-16,-1 6 1 15,-9 6 1-15,-5 10 0 0,-9 2-1 16,-6 10 2-16,-6 0 0 16,-6 3 0-16,2-2 0 15,1-3-1-15,2-8 0 16,7-4-1-16,10-6-1 15,6-9 0-15,12-9 0 16,12-6-2-16,6-6-1 16,6-3-1-16,7-2-1 15,-1-6-5-15,14 10-14 16,-20-14-13-16,9 12-1 15,-14-3-2-15,0 6 1 16</inkml:trace>
  <inkml:trace contextRef="#ctx0" brushRef="#br0" timeOffset="14369.8219">1807 10406 99 0,'-19'13'39'0,"19"-13"0"16,0 0-1-16,0 0-34 16,28-3-1-16,1-7-1 15,3-2 1-15,6 1-1 16,2-4-1-16,1 0 0 15,-1 1 0-15,-3 3-1 16,-6 3 1-16,-4 4-1 16,-7 2 0-16,-6 5 1 0,-5 8-1 15,-8 7 0-15,-8 11 1 16,-6 5 0-16,0 13 0 15,-9 4 0-15,-4 7-1 16,2 2 1-16,1-3-2 16,2-4-1-16,8-5-5 15,-1-19-7-15,19 7-13 16,-5-36-11-16,7 16 0 15,-7-16-2-15,26-20 1 16</inkml:trace>
  <inkml:trace contextRef="#ctx0" brushRef="#br0" timeOffset="15248.8722">1689 8325 73 0,'0'0'35'15,"-27"-3"0"-15,7 15 1 16,-11 4-26-16,2 14-5 15,-8 7-1-15,1 11 2 16,-4 6-1-16,5 9 0 16,1-3 0-16,8 4-1 15,6-7 0-15,11-2-1 16,7-10 0-16,15-3-2 0,6-16-1 15,6-6 1-15,9-13-1 16,3-6 0-16,1-13 0 16,-1-7-1-16,-8-3 2 15,-8-8-1-15,-9-1 0 16,-9 1-1-16,-12 2 0 15,-14 7 1-15,-4 4-1 16,-7 8 0-16,-2 8 0 16,2 4 0-16,5 7-2 15,4 3 0-15,17 11-6 16,4-13-7-16,22 12-6 15,-3-21-7-15,30 10-2 16,-4-17-2-16,24-1-1 16,1-11 1-16</inkml:trace>
  <inkml:trace contextRef="#ctx0" brushRef="#br0" timeOffset="15616.8932">2128 8484 96 0,'-14'-4'36'16,"-15"2"0"-16,4 16 1 15,-14-2-29-15,9 14-1 16,-8 6-1-16,5 11-1 16,2 4-1-16,4 5-1 15,9 0 1-15,12 0-2 16,10-8 0-16,13-6-2 0,15-12 1 15,12-12-1-15,8-14 0 16,6-13 1-16,4-12-1 16,-2-11 1-16,-4-11-2 15,-11-5 0-15,-9-1-1 16,-15-5 0-16,-16 6-1 15,-15 3-1-15,-10 11-1 16,-14 7-1-16,-11 21-5 16,-11 1-3-16,5 24-5 15,-18-4-4-15,24 19-2 16,-7-12-2-16,28 12-3 15,1-15 0-15,26 0 4 16</inkml:trace>
  <inkml:trace contextRef="#ctx0" brushRef="#br0" timeOffset="72894.1693">3040 1119 91 0,'22'-55'38'0,"-22"55"0"0,0 0 1 16,0 0-35-16,0 0-2 15,33-46 0-15,-33 46 0 16,-6 22 0-16,3 9-1 15,-2 12 1-15,-15 10-1 16,2 6 0-16,-1 1 0 16,4-5 0-16,11-23 0 15,7-9 1-15,-3-23 0 16,24 6-1-16,0-23 1 15,6-10 0-15,3-11 1 16,-33 38-1-16,38-49 0 16,-38 49 0-16,46-53 0 15,-46 53-1-15,39-54 0 16,-39 54 0-16,0 0-1 0,57-62 0 15,-37 55 0 1,17 1 0-16,-17 12-2 0,8 22 1 16,-14 8-1-16,0 19 0 15,-4 4-3-15,3 1-3 16,10-7-10-16,-12-18-15 15,19 0-6-15,-9-18 0 16,12-5-2-16</inkml:trace>
  <inkml:trace contextRef="#ctx0" brushRef="#br0" timeOffset="76471.3739">3902 1022 77 0,'0'0'37'0,"19"-48"0"16,-19 48 1-16,0 0-30 15,0 0-5-15,0 0 1 16,0 0 2-16,0 0-1 15,0 0-1-15,0 0 0 16,-7 30 0-16,-9 15-2 16,2 5 0-16,0 4-1 15,9 4 0-15,5-10-2 0,19-9 2 16,10-25-1-16,9-14 1 15,8-15-1-15,-46 15 1 16,52-30 1-16,-52 30-1 16,61-44 2-16,-61 44-2 15,56-53 2-15,-56 53-3 16,54-49 3-16,-54 49-2 15,38-49 0-15,-38 49-1 16,0 0 0-16,58-41 0 16,-58 41-2-16,14 14 2 15,-22 15-5-15,7 1-4 16,14-2-30-16,1-3-1 0,20-14 0 15,-34-11 0-15</inkml:trace>
  <inkml:trace contextRef="#ctx0" brushRef="#br0" timeOffset="76794.3924">5007 959 100 0,'0'0'39'15,"0"0"1"-15,0 0-1 16,0 0-35-16,-18-53 0 16,18 53 0-16,0 0 0 15,-52-15-1-15,52 15 0 0,0 0 0 16,-73 10-1-16,73-10 0 15,0 0 0-15,-59 28-1 16,68-17 0-16,-32 28 0 16,8-1-3-16,16 6 0 15,13-4-2-15,17-12-6 16,-31-28-21-16,57 10-8 15,-57-10 1-15,76-7-1 16,-76 7-2-16</inkml:trace>
  <inkml:trace contextRef="#ctx0" brushRef="#br0" timeOffset="76998.4041">5435 611 113 0,'0'0'39'15,"6"-51"2"-15,-6 51-1 16,0 0-37-16,0 0-2 15,-47 4 2-15,47-4-2 16,-37 56-1-16,1 7-3 16,-1 36-2-16,26 1-32 15,-2-2-2-15,21-14 0 16,7-21-2-16</inkml:trace>
  <inkml:trace contextRef="#ctx0" brushRef="#br0" timeOffset="77397.4269">5555 1015 104 0,'0'0'40'0,"0"0"1"16,0 0-2-16,0 0-34 15,53-41 0-15,-53 41-1 16,0 0 0-16,48-3-2 16,-48 3-1-16,0 0 1 15,60-19-1-15,-60 19 0 16,49-20-1-16,-49 20 0 15,0 0 1-15,52-51-1 16,-52 51 1-16,0 0-1 16,0 0 0-16,0 0 1 15,0 0 0-15,0 0 1 0,-61-21-2 16,35 34 0-16,-26 31 0 15,9 11 0-15,5 6 0 16,21 6-2-16,17-6-4 16,23-23-12-16,32-19-19 15,-55-19-3-15,75-11 1 16,-75 11-2-16</inkml:trace>
  <inkml:trace contextRef="#ctx0" brushRef="#br0" timeOffset="77868.4538">6349 858 107 0,'0'0'39'16,"0"0"2"-16,0 0-3 15,0 0-31-15,0 0-1 16,0 0-2-16,0 0 0 15,-22 47-3-15,27-19 1 16,-19 13-1-16,7 6 1 16,-3-2-2-16,10-1 0 15,5-4 0-15,16-13 0 0,-21-27 1 16,0 0-1-16,61-4 2 15,-61 4-2-15,57-24 0 16,-57 24 0-16,56-37 0 16,-56 37 0-16,52-45 0 15,-52 45 0-15,0 0 0 16,63-61 0-16,-63 61 0 15,0 0 0-15,0 0 0 16,0 0 0-16,24-26 0 16,-24 49-3-16,-4 19-4 15,1-3-11-15,20 11-21 16,-2-7-1-16,21-8 0 15,9-19 0-15</inkml:trace>
  <inkml:trace contextRef="#ctx0" brushRef="#br0" timeOffset="78206.4732">7124 1004 118 0,'30'-52'41'16,"-30"52"1"-16,12-42-2 15,-12 42-35-15,0 0-1 16,0 0-1-16,-2-51-1 15,2 51-2-15,0 0 0 16,0 0 0-16,0 0 0 16,0 0 0-16,-32 52 0 15,32-52 0-15,0 0 0 16,-12 71 0-16,36-26 0 15,-4-4 0-15,11 0 0 0,-12-3 0 16,1 2 0-16,-18-4 0 16,-2 1 0-16,-18-3 0 15,-14-4 0-15,-1 0 0 16,-10-11-6-16,15-1-26 15,-18-13-9-15,16-2 0 16,-3-12-1-16,23-8-2 16</inkml:trace>
  <inkml:trace contextRef="#ctx0" brushRef="#br1" timeOffset="113532.4937">2541 11515 68 0,'0'0'37'16,"16"-22"-3"-16,3 11 3 16,-9-9-32-16,16 9-1 15,-1-5-1-15,7 6-1 16,-5 3 0-16,-1 10-1 15,-2 5 0-15,-9 10 0 16,-7 10-1-16,-10 8 2 16,-11 10-2-16,-9 6 0 15,-9 8 2-15,-5 1-2 0,-7-1 2 16,2 1-2-16,-2-8 2 15,10-3-3-15,4-12 2 16,10-6 0-16,7-7-1 16,16-5 1-16,9-11-1 15,12-4-1-15,10-6 0 16,6-6-1-16,13-3-1 15,2-12-5-15,16 10-14 16,-15-23-6-16,11 13-5 16,-15-11-2-16,5 3-1 15</inkml:trace>
  <inkml:trace contextRef="#ctx0" brushRef="#br1" timeOffset="113869.513">3181 11514 71 0,'0'0'39'16,"0"0"-2"-16,19-11 1 15,-1-3-30-15,13 2-4 16,6-2 0-16,4 3-1 15,1-1 1-15,1 5-2 16,-6 3 0-16,0 6-1 16,-10 6 0-16,-6 8 0 15,-8 7-1-15,-6 9 1 0,-10 13 0 16,-6 4-2-16,-7 9 1 15,-5 4 0-15,-4 3 0 16,-1-2-2-16,2-2-2 16,-3-15-9-16,21 6-12 15,-10-28-8-15,23 1-4 16,-7-25-2-16,24-7 0 15</inkml:trace>
  <inkml:trace contextRef="#ctx0" brushRef="#br2" timeOffset="176738.1088">4251 11733 41 0,'10'3'34'15,"-10"-3"0"-15,0 0-1 16,12 21-14-16,-12-21-15 15,-7 25 1-15,7-7-2 16,0 13 0-16,-5 5-1 16,5 10 1-16,0-1-2 15,-1 5 1-15,-1-5-1 16,2-4 0-16,0-10 1 15,0-5 0-15,0-26 0 16,0 0 0-16,3-15 0 16,2-13 0-16,-1-10 0 15,5-7-1-15,-1-5 0 16,2-4 0-16,2-2 0 15,4 3 1-15,2 4-1 16,4 7 1-16,0 1-2 0,4 10 2 16,4 5-2-16,3 9 1 15,-2 9-1-15,3 8 0 16,-3 10 0-16,-7 7 1 15,-3 2-1-15,-2 6-1 16,-7 1 1-16,-6 2-1 16,-5-3 1-16,-8 3-2 15,-7-2 3-15,-4-4-3 16,-6-2 2-16,-8-3 1 15,0-1 0-15,-2 1-1 16,1-4 0-16,1 4 1 16,5 0-1-16,2 6 1 15,4 5-1-15,5 10 0 16,0 7 0-16,4 10 1 0,1 3-2 15,-3 6 2-15,5 1-3 16,-2-4-1-16,5-2-4 16,-10-19-22-16,19-1-9 15,-6-24 1-15,14-4-3 16</inkml:trace>
  <inkml:trace contextRef="#ctx0" brushRef="#br2" timeOffset="177436.1488">4836 11775 77 0,'14'-3'38'15,"-14"3"-1"-15,0 0 1 16,-7 13-34-16,5 3-2 15,-5 7 1-15,0 6-1 16,-8 3 0-16,3 10 0 16,-5 0-1-16,5-2 0 15,-2-7-1-15,2-3 1 16,6-14-1-16,6-16 1 15,0 0-1-15,18-20 0 16,2-11-1-16,1-11 1 16,5-5 0-16,3-10 0 15,2-3 0-15,-4 3 0 16,-1 2 0-16,-2 8 1 0,-4 11-1 15,-3 10 1-15,1 5-1 16,-1 12 1-16,3 8-1 16,2 4 2-16,3 4-2 15,3 4 1-15,3 0 0 16,7-1 0-16,4-2 0 15,-4 1 0-15,2-4-1 16,0 0-1-16,-10-4 2 16,-3 1-2-16,-13 2 1 15,-14-4 1-15,-1 15-1 16,-14-1-2-16,-8 5 3 15,-8 4-2-15,-2 7 2 16,-4 4-1-16,7 3 1 16,3 1-2-16,7-3 2 0,6-1 1 15,14-6-2-15,12-8 1 16,10-7-1-16,13-11 1 15,2-11-1-15,8-8 1 16,0-9-1-16,-2-7 0 16,-8-4 1-16,-7-1-1 15,-9-2 0-15,-13 4 1 16,-7 5-2-16,-9 7 1 15,-4 7-3-15,-5 5 0 16,8 14-7-16,-8-10-21 16,19 8-8-16,0 0 1 15,35 12-1-15</inkml:trace>
  <inkml:trace contextRef="#ctx0" brushRef="#br2" timeOffset="177647.1608">6063 11088 80 0,'0'-18'38'0,"-14"11"0"16,2 30 0-16,-19 18-31 16,8 18-2-16,-7 15-2 15,5 15 0-15,2 8-2 16,-1 2-2-16,10 0-1 15,-1-12-6-15,16-3-22 16,-7-25-7-16,16-7-1 16,-6-27-3-16</inkml:trace>
  <inkml:trace contextRef="#ctx0" brushRef="#br2" timeOffset="178368.2021">5758 11641 85 0,'-23'0'40'0,"17"10"1"15,6-10-2-15,22-1-25 16,12-7-11-16,19-3-2 16,10-7 1-16,12 0-2 15,6-5 1-15,-2-1-2 16,-9 5 2-16,-7 3 0 15,-16 9-1-15,-13 6 1 16,-19 8-1-16,-18 9 2 16,-18 8-1-16,-9 10 2 0,-5 6-3 15,-3 5 1-15,3 0 0 16,3 1-1-16,8-6 0 15,14-3-1-15,12-10 1 16,14-13-3-16,15-10 3 16,4-8-2-16,8-10 1 15,-3-9-1-15,-2-7 1 16,-6-5 1-16,-5-2-1 15,-12 2 0-15,-8-2 1 16,-5 2 0-16,-5 3 1 16,-4 8 0-16,0 2-1 15,3 4-1-15,6 5 2 16,5 2-1-16,5 3 1 15,13 3 0-15,1 2 0 0,6 2 1 16,5 1 0-16,-4 3 0 16,1 4-1-16,-6 5 1 15,-7 2 0-15,-10 6 1 16,-6 3-3-16,-8 3 3 15,-6 4-3-15,-2-4 0 16,-2-1 0-16,0-4-1 16,3-6 1-16,10-15-2 15,0 0 2-15,15-8-2 16,6-12 2-16,9-5 0 15,3-6 0-15,5 0 1 16,-2 0-1-16,-1 4 1 16,-6 9 0-16,-5 5 0 0,-6 10 0 15,-18 3-1-15,8 23 0 16,-16 7 2-16,-1 5-3 15,-7 1-1-15,3 6-4 16,-6-6-8-16,23 11-18 16,-11-22-10-16,24 0 1 15,4-21-4-15</inkml:trace>
  <inkml:trace contextRef="#ctx0" brushRef="#br2" timeOffset="178729.2227">7430 11420 97 0,'-19'-15'40'0,"19"15"1"15,-14-19-1-15,14 19-35 16,-14-9-1-16,14 9 0 15,-25 13-1-15,5 3-1 16,-3 3 0-16,-4 3-1 16,4 5 0-16,-1-3 0 15,5 0-1-15,10-4 0 16,4-2 0-16,15-4 0 15,2-2 0-15,10-3 1 16,-1 1-1-16,-1 6 1 16,-6 1-1-16,-4 3-1 15,-9 3 1-15,-9 0-2 16,-6 7-4-16,-19-12-19 0,4 14-14 15,-15-15-4-15,2 8 1 16,-13-12-2-16</inkml:trace>
  <inkml:trace contextRef="#ctx0" brushRef="#br2" timeOffset="179435.2631">2515 12897 79 0,'-19'-6'39'16,"19"6"0"-16,0-20-1 15,20 2-33-15,10-6-1 16,9-3-1-16,4 0-1 15,8 4-1-15,-5 3 0 16,-4 6-1-16,-7 8 1 16,-11 9 0-16,-10 12 0 15,-14 10-1-15,-14 7 1 16,-3 6 0-16,-6 3 0 15,-3-3 0-15,6 0-1 16,3-6 0-16,9-3 1 16,11-12-1-16,15-4 0 15,10-9 0-15,9 3-1 0,6-2 2 16,-3 1-1-16,-3 2 1 15,-6 7-1-15,-12 4 1 16,-16 7-1-16,-15 7 1 16,-13 1-1-16,-8 5 0 15,-1-3-1-15,-3-5 0 16,8-4-3-16,5-16-5 15,25 0-23-15,6-28-8 16,24-4 1-16,6-20-3 16</inkml:trace>
  <inkml:trace contextRef="#ctx0" brushRef="#br2" timeOffset="179870.288">3212 12772 89 0,'-29'4'39'16,"17"7"0"-16,2-17 1 15,20 3-37-15,12-7 0 16,13 5-1-16,6-5 1 16,5 3-1-16,2 2-1 15,-4 2 1-15,-3 3-1 16,-8 7-1-16,-11 0 1 15,-8 4-1-15,-11 2 1 16,-3 2-1-16,-5 3 0 16,-4 1 1-16,0-1-1 15,-3 1 0-15,0-3 0 16,2 1 0-16,6-3 0 0,1 0-1 15,10-2 1-15,4 0 0 16,4 1-1-16,2-1 1 16,2 3 0-16,0 1 1 15,-5 3-1-15,-3 2 0 16,-8 0 0-16,-11 4 0 15,-3 0-1-15,-12 2 0 16,-5-3-1-16,-6-1 0 16,-1-1-3-16,-5-10-6 15,21 9-25-15,-13-18-2 16,21 3-2-16,2-18-1 15</inkml:trace>
  <inkml:trace contextRef="#ctx0" brushRef="#br2" timeOffset="180546.3267">4390 12855 75 0,'0'0'38'15,"0"0"-1"-15,16 0 1 16,-16 0-33-16,0 0-1 15,0 0 0-15,1 11-1 16,-5 7 1-16,-1 7-2 16,-4 8 1-16,-3 6-2 15,0 1 0-15,-4 4 1 16,5-5-1-16,4-2-1 0,-1-8 1 15,6-9 0-15,2-20-1 16,10 5 2-16,2-18 0 16,6-12 0-16,1-8 0 15,1-3 0-15,4-5 0 16,-4-1 0-16,2 2 0 15,-1 10-1-15,-7 3-1 16,0 13 1-16,-2 12-1 16,-3 10 1-16,1 12-1 15,1 6 0-15,-1 10-1 16,2 3 0-16,3 7-2 15,2-3-1-15,4 2-3 16,-5-17-11-16,19 8-21 0,-9-20-1 16,16 0 0-16,-11-23-1 15</inkml:trace>
  <inkml:trace contextRef="#ctx0" brushRef="#br2" timeOffset="180914.3477">4914 12967 86 0,'-18'2'38'0,"14"10"1"16,4-12 0-16,0 0-35 16,23 7-1-16,6-12 0 15,6-4-1-15,6-4 0 16,0-3-1-16,2-3 0 0,-9-3 0 15,-5 1 0-15,-9 1 0 16,-11 1 0-16,-10 3 0 16,-7 2 0-16,-13 6-1 15,-3 2 0-15,-4 7 1 16,-2 7-1-16,-3 7 0 15,5 8 1-15,-1 10-1 16,5 3 0-16,9 5 1 16,6 1-1-16,9 0 0 15,8-1-1-15,13-8-3 16,7-11-2-16,19 3-22 15,-4-25-12-15,19 1 1 16,-7-18-1-16,16-3 0 16</inkml:trace>
  <inkml:trace contextRef="#ctx0" brushRef="#br2" timeOffset="181283.3688">5586 12824 88 0,'-14'20'40'15,"-12"-6"0"-15,12 17 1 16,-15-4-36-16,20 6 0 15,0-2-2-15,9 2-1 16,2-4-1-16,7-4 1 16,8-4-2-16,3-7 1 15,7-7-1-15,3-6 0 16,1-9 0-16,3-6 0 0,-3-7 1 15,1-4-2-15,-5-6 2 16,0-4-1-16,-5 0 0 16,-3-3-1-16,-2 6 1 15,-5 5 0-15,-1 6-1 16,-11 21 1-16,11-5-1 15,-10 20 0-15,-6 12 0 16,-3 6 0-16,4 7-2 16,1-5-2-16,8 7-4 15,-4-25-14-15,27 8-14 16,-8-23-1-16,26-5-1 15,-1-22 1-15</inkml:trace>
  <inkml:trace contextRef="#ctx0" brushRef="#br2" timeOffset="181492.3808">6457 12483 87 0,'-14'1'41'0,"2"29"1"16,-10 5-2-16,12 14-33 15,-7 12-4-15,2 5-1 16,2 2-2-16,3-1 1 15,1-3-2-15,4-8-1 16,2-7-3-16,-4-22-7 16,13 5-28-16,-6-32 1 15,-5 13 0-15,0-23-2 16</inkml:trace>
  <inkml:trace contextRef="#ctx0" brushRef="#br2" timeOffset="182537.4405">6292 12743 89 0,'4'-12'41'15,"5"19"0"-15,-9-7 0 16,31 1-37-16,-9-1-1 16,7 1-1-16,0-3 0 15,7-1-1-15,-2 3 0 16,-4 0 0-16,-4 0-1 15,-5 3 1-15,1 0-1 16,-8 3 0-16,-2 2 1 16,-4 3-1-16,-6 3 1 15,-1 5-1-15,-4 2 0 16,-2 4 0-16,-9 3 1 0,5 3-1 15,-6 0 0-15,-1-2 0 16,0-3 0-16,2-4 0 16,4-8 0-16,10-14 0 15,0 0 0-15,0 0 0 16,24-30 0-16,-6 1-1 15,2-8 2-15,2-3-1 16,2-5 0-16,-1 2 0 16,-2 3 0-16,-4 5 0 15,0 6 1-15,-1 9-1 16,-2 8 0-16,1 10 0 15,1 4 0-15,5 5 0 16,4 2 0-16,7 2 0 16,2-1 0-16,4-1 0 15,-1-2 0-15,-5-2 0 0,0-4 1 16,-7 1-1-16,-11-2 0 15,-14 0 1-15,0 0-1 16,-12 12 0-16,-10-1 1 16,-6 9-1-16,-4 6 0 15,-2 7 0-15,2 6 1 16,1 1-1-16,5 2 0 15,8-1 1-15,11-3-1 16,8-10 1-16,13-7-1 16,8-12 0-16,8-10 0 15,7-9-1-15,1-14 1 16,0-4-1-16,-1-8 1 15,-3-6-1-15,-3-5 1 16,-4 0 0-16,-4 1 0 0,-2 3 0 16,-4 5 0-16,1 6 0 15,-4 7 0-15,1 12 0 16,-6 5 0-16,6 11 0 15,-15-3 1-15,18 16-1 16,-4-4 0-16,0 2 0 16,1-1 1-16,2 1-1 15,-1 2 0-15,-1-1 0 16,3 1 1-16,-7 5-1 15,-3 3 0-15,-5 2 0 16,-5 4 0-16,-6 1 1 16,-1-3-1-16,-2-1 0 15,1-2 0-15,1-9 1 16,9-16-1-16,0 0 0 0,16-13 0 15,6-14 0-15,4-8 0 16,9-6 0-16,5-4 0 16,-3 2 0-16,-3 5 0 15,-1 8 0-15,-9 12 0 16,-6 15 1-16,-13 14-1 15,-5 14 0-15,-7 9 0 16,-3 4-1-16,3 5 0 16,-3-3-3-16,10 2-4 15,-5-19-5-15,28 7-8 16,-23-30-13-16,43 3-6 15,-11-15-3-15,12-3 3 16</inkml:trace>
  <inkml:trace contextRef="#ctx0" brushRef="#br2" timeOffset="182943.4638">8114 12585 69 0,'1'-10'43'0,"-1"10"-1"16,-10-9 0-16,10 9-23 16,-18-6-13-16,1 5-1 15,-2 1-2-15,0 3 0 16,-2 4-1-16,3 6-1 0,1 5-1 15,2 3 1-15,7 2 0 16,4 3-1-16,7-3 0 16,6 1 1-16,4-4-1 15,6-3-1-15,-1-3 1 16,1-3 0-16,-1 1 0 15,-3 0 0-15,-2 0 0 16,-8 3-1-16,-3 1 1 16,-4 5 0-16,-10 1 0 15,-2 3-1-15,-2 4-1 16,-11-7-5-16,8 14-10 15,-23-24-13-15,18 14-12 16,-10-16 0-16,6 5-1 16</inkml:trace>
  <inkml:trace contextRef="#ctx0" brushRef="#br2" timeOffset="206120.7894">7346 3685 27 0,'0'0'29'0,"-7"-15"1"16,0 4-2-16,7 11-7 16,-19-28-4-16,19 28-9 15,-25-27-1-15,25 27 1 16,-25-21-1-16,12 15-2 15,-10-2 0-15,6 6-1 16,-9-2-1-16,-2 7-2 16,-4-2 0-16,-10 6 0 15,0 2 0-15,-6 0 0 0,-4 4 0 16,-3 3 0-16,0 0 1 15,0 5-1-15,0 0 1 16,1 2 0-16,4 1 0 16,4 3-1-16,0 2 0 15,8 1 1-15,-1 5-2 16,3-1 1-16,5 3 0 15,6 3 0-15,-1 0-1 16,2 1 1-16,1 3-1 16,4-1-1-16,-4 0 1 15,4-1 0-15,4 3-1 16,0-1 1-16,0 5 0 15,6-5-1-15,2 4 1 0,2 3 0 16,1-2 0 0,7 3 0-16,2-2 0 0,2 0 0 15,2-2 0-15,4-1-1 16,2-2 2-16,0-6-1 15,6-1 1-15,0 4-1 16,4-5 1-16,0 1-1 16,3-2 1-16,6 4-1 15,3-2 0-15,5 4 1 16,5-5-1-16,4-1 0 15,8-5 0-15,3-1 1 16,5-7-1-16,2-5 0 16,10-3 1-16,1-10-1 15,6-5 1-15,4-7-1 0,4-5 1 16,7-8-1-1,-2-4 1-15,0-4-1 0,-4-9 1 16,-5-3-1-16,-9-5 1 16,-3-6 0-16,-13-3-1 15,-7-4 1-15,-10-5-2 16,-9-6 2-16,-2-5-2 15,-7-2 2-15,-6-5-2 16,-2-1 1-16,-4-3 1 16,-1 0 0-16,-2 0 1 15,-3 4-1-15,-3 0 0 16,-2 5 0-16,-4 5 0 15,-7 4 0-15,-6 5 0 16,-8 1-1-16,-9 6 0 16,-15 1 0-16,-4 2 1 0,-11 0-1 15,-7 6 0-15,-8 3 0 16,-7 8 0-16,-4 10 0 15,-7 13-1-15,-6 12-1 16,-1 18-3-16,-11 5-8 16,13 29-14-16,-13-6-13 15,18 16 0-15,1-8-3 16,21 4 2-16</inkml:trace>
  <inkml:trace contextRef="#ctx0" brushRef="#br2" timeOffset="207004.84">7040 4181 58 0,'17'-23'38'15,"-8"-3"-1"-15,1 8 1 16,-7-5-12-16,-3 23-21 16,-3-17 0-16,3 17 0 15,-19 6-1-15,8 12-1 16,-12 8 0-16,-5 8-3 15,0 10 1-15,-2 9 0 16,-4 8-1-16,2 5 0 16,1 2 0-16,2-5-1 15,12-3 1-15,1-8 0 16,9-9 1-16,4-12 0 15,4-12-1-15,-1-19 1 16,18-3 0-16,-4-13 0 16,0-13 0-16,1-8 0 0,1-11 0 15,1-6 0-15,-1-7 0 16,0-5 0-16,-1-2 0 15,4 2 1-15,0 5-1 16,0 7 1-16,-1 11 0 16,-2 11-1-16,0 12 0 15,1 14 1-15,-4 13-2 16,5 13 0-16,-3 11 0 15,2 11-1-15,4 11 0 16,3 3 0-16,5 5 0 16,5 5 0-16,2-3 0 15,3-4 0-15,4-7 1 16,3-8 0-16,0-13 1 15,-2-10-1-15,3-18 1 0,-4-13-1 16,-1-15 1-16,-5-15 0 16,-5-9 0-16,-3-12 0 15,-9-12 1-15,-2-5 0 16,-5-8-1-16,-2-3 1 15,-6 5-1-15,-2 5 1 16,-1 11-2-16,-2 5 0 16,-2 17 0-16,-3 12-4 15,0 18-2-15,-8 2-8 16,11 26-5-16,-15-14-14 15,18 14-9-15,-1-12-1 16,5 13 0-16</inkml:trace>
  <inkml:trace contextRef="#ctx0" brushRef="#br2" timeOffset="215045.2999">12022 3451 53 0,'-15'-8'33'0,"-1"3"-2"15,-1-5 0-15,6 9-24 16,-13-7 0-16,6 10-2 15,-8-5 1-15,4 8-2 16,-5-4 0-16,-2 6 0 16,-2 0-1-16,0 4 1 15,1 1-1-15,-1 7 0 16,-4 2-1-16,-1 2 0 15,3 8-1-15,-6 5 0 16,1 2 0-16,0 3 0 16,0 2-1-16,3 2 2 15,1 0-2-15,4 2 1 16,6-2 0-16,3 1 0 15,5 1-1-15,5 0 1 16,0 0 0-16,5 0-2 0,2-2 2 16,2 0-1-16,1-1 0 15,2 1 0-15,0-3 0 16,3-2 0-16,2-1 0 15,3 0 1-15,0 2-1 16,4-1 1-16,2 1-1 16,0-5 1-16,1 1-1 15,2 1 0-15,-1-1 1 16,-1-1-1-16,5-4 1 15,1-2-1-15,0-1 1 16,4 0-1-16,4-4 2 16,2 1-1-16,3-1 1 15,0-3-2-15,3 2 2 16,1 0-2-16,-2-1 2 0,0 2-1 15,-1-3-1-15,4-2 0 16,1-1 1-16,7-8-1 16,6-3 0-16,8-8 1 15,8-4-1-15,9-7 0 16,10-1 1-16,1-4-1 15,-4 2 0-15,-2 1 0 16,-9 4 0-16,-4 2 1 16,-9-1-1-16,-7 1 0 15,-3 0 0-15,-3-2 0 16,-2-5 0-16,1-2 0 15,-1-10-2-15,2 2 3 16,-2-6-2-16,-2-2 1 0,-3-3-1 16,-4-2 2-16,-2-1-2 15,-3-1 1-15,-3-3 1 16,-2-5-1-16,-5 1 0 15,-2-4 1-15,-3-2-1 16,2-8 0-16,-4 0 1 16,-2-6 0-16,-4-2 0 15,0 1-1-15,-5-1 1 16,-2 2 0-16,-3 1 0 15,-6 5 0-15,-3 5-1 16,-2 5 0-16,-6 4 1 16,-1 1-1-16,-4 1 0 15,-1 1 0-15,0 2 0 16,-1-1 1-16,-5-1-2 0,5 2 2 15,-5 1-1-15,1-1 0 16,-5 2 0-16,1 4 1 16,-4 4-1-16,-5 5 1 15,-1 1 0-15,-9 7-1 16,-2 0 0-16,-3 4 1 15,-1 3-1-15,-4 2 1 16,0 0-1-16,3 3 0 16,-3 4 0-16,1 2 0 15,-7 6 0-15,-3 5 0 16,-5 8 0-16,-4 1 0 15,1 3 0-15,-2 2 0 16,7-2 0-16,4-6-1 16,8-1 0-16,6-9-1 15,10-1-2-15,8-7-2 0,15 13-12 16,-7-16-13-16,18 16-10 15,-2 0 0-15,15 13 0 16,3 2-1-16</inkml:trace>
  <inkml:trace contextRef="#ctx0" brushRef="#br2" timeOffset="216246.3686">10297 2698 89 0,'0'0'35'16,"11"-24"-4"-16,0 24-3 15,-14-11-21-15,3 11-1 16,0 0 0-16,4 11-1 16,-5 4-1-16,1 12-1 15,-4 3 0-15,3 12 0 16,-6 8-1-16,3 8 0 15,-5 7-2-15,0-1-1 16,1 3-1-16,-1-12-5 0,12 10-22 16,-7-25-8-16,15 3-1 15,-4-20-3-15</inkml:trace>
  <inkml:trace contextRef="#ctx0" brushRef="#br2" timeOffset="217336.4309">10447 5260 49 0,'-7'-14'33'0,"7"14"2"0,-12-25-3 16,12 25-20-16,-18-26-1 15,18 26-4-15,-15-19-2 16,15 19-1-16,-19-5-1 16,8 12 0-16,-5 4 0 15,1 12 0-15,-5 8 0 16,0 13 0-16,-6 2 0 15,4 12 0-15,-1 0-1 16,8 3 3-16,4-6-4 16,16-6 3-16,9-10-3 15,13-8 2-15,13-10-3 16,13-17 3-16,12-8-3 15,6-16 0-15,4-8 0 16,-3-10-2-16,-7-9 2 0,-7-9-3 16,-11-7 3-16,-19-1-3 15,-15-2 3-15,-20 8-3 16,-21 10 2-16,-14 7-1 15,-15 23 0-15,-7 12-3 16,2 30-18-16,-12 0-13 16,16 14-1-16,6-3-2 15,26 3 0-15</inkml:trace>
  <inkml:trace contextRef="#ctx0" brushRef="#br2" timeOffset="218657.5065">12104 3911 95 0,'11'-16'35'15,"-11"16"-8"-15,0 0 0 16,-2 13-20-16,-9-3-2 0,5 11-1 15,-8 3-2-15,5 8 0 16,-8 3-1-16,3 8-1 16,1-3 2-16,0 3-2 15,-2-5 1-15,5-2-2 16,6-10 2-16,-2-2-2 15,3-9 2-15,3-15-1 16,4 12 1-16,-4-12-1 16,9-21 1-16,0 2 0 15,-2-8 1-15,2-4 0 16,-1-6 0-16,-1-6 0 15,2 1 0-15,0-1 0 16,2 0 0-16,-2 9 0 16,-1 2-1-16,1 10-1 15,2 4 1-15,2 13-1 0,1 10 0 16,4 13 1-16,-2 10-1 15,5 9 0-15,1 8 0 16,4 7-1-16,3 2 1 16,2 1-1-16,2-5 1 15,2-6-1-15,6-8 1 16,-1-12 0-16,3-10 1 15,-2-13 0-15,-4-11 0 16,-2-14 0-16,-10-9 0 16,-2-7 1-16,-10-7-1 15,-7-6 0-15,-6-3 0 16,-5 2-1-16,-2 3-1 15,-4 6-1-15,2 8-4 16,-3-3-13-16,14 22-16 0,-4-8-5 16,2 26 0-16,14-16-2 15</inkml:trace>
  <inkml:trace contextRef="#ctx0" brushRef="#br1" timeOffset="224932.8654">14089 4152 48 0,'-10'-1'28'0,"10"1"-1"15,0 0-1-15,0 0-17 16,0 0-3-16,-9-9 0 15,9 9 0-15,0 0 0 16,0 0 0-16,0 0 1 16,0 0-1-16,0 0-1 15,0 0-1-15,0 0 0 16,0 0-2-16,0 0 0 15,0 0-1-15,0 0 1 16,0 0-1-16,0 0 0 16,0 0-1-16,9-11 1 15,-9 11 0-15,9-2 0 16,-9 2 0-16,14-1 0 15,-14 1 0-15,15 1 0 0,-6 1-1 16,2-1 1-16,6-1-1 16,1 0 1-16,4-1-1 15,4-1 1-15,3 0-1 16,4-4 0-16,3 2 1 15,-2-2-1-15,5 3 0 16,-2-1 0-16,-4 3 1 16,1 0-1-16,-4 1 0 15,-1 2 0-15,-2 0 0 16,-2 2 0-16,-1-2 1 15,0 2-1-15,2-3 0 16,1 1 0-16,2-3 0 16,0 0 0-16,0 0 0 15,0-2 0-15,1 1 0 0,-1 2 0 16,-4-1 1-16,2 1-1 15,-2-1 0-15,3 1 0 16,1 0 1-16,1-1-1 16,0 1 0-16,4-2 0 15,2 0 0-15,1 1 0 16,-4-1 1-16,2-1-1 15,0 2 0-15,-5-1 0 16,0 1 0-16,-3 0 0 16,0 1 0-16,-7 0 1 15,6-2-2-15,-4 2 1 16,1-1 0-16,-1 1 0 15,0 1 0-15,0-1 0 16,1 2-1-16,-4 0 1 16,0-1 0-16,-1-1 0 0,-1 0 0 15,-1-1 0-15,-1-1 0 16,3-4 0-16,0 2 0 15,1 1 0-15,-1-1 1 16,1 0-1-16,1-1 0 16,-2 4 0-16,0 0 0 15,-3 0 0-15,-4 1 0 16,-11 0 1-16,19 0-1 15,-19 0 0-15,10 1 0 16,-10-1 0-16,0 0 1 16,0 0-1-16,7-14 0 15,-7 14 1-15,-2-18-1 0,0 4 1 16,-4-1-1-16,-2-4 1 15,-5 2-1-15,-3-3 1 16,-5 0 0-16,-4 0 0 16,-3-1-1-16,-6-1 1 15,-5 3 0-15,-5-2 0 16,2 0 0-16,-6 3 0 15,1-2 0-15,3 4 0 16,1-1 0-16,4 1-1 16,6 3 1-16,6 3-1 15,7-1 0-15,5 4 1 16,4 3-1-16,11 4 0 15,0 0 0-15,0 0 0 16,18 16 0-16,1-5 0 16,7 4 0-16,7 4 0 0,9 1 0 15,6 1 0-15,6 2-1 16,3-2 1-16,4 0 1 15,2 2-2-15,2 0 2 16,-6-2-1-16,-3 1 0 16,-8-2 0-16,-6 1 0 15,-10-1 0-15,-10-1 0 16,-10 1 0-16,-12 0 0 15,-12 5-1-15,-15 3 1 16,-11 3 0-16,-17 7-1 16,-15 8 0-16,-15 5 1 15,-11 4 0-15,-8-1-1 16,-1-2 1-16,9-3 0 15,13-8-1-15,11-8-1 0,18-6-3 16,15-17-3-16,27 3-6 16,5-24-4-16,31 12-6 15,-7-27-4-15,23 16-2 16,-7-21-2-16,22 8 1 15,-10-11 3-15</inkml:trace>
  <inkml:trace contextRef="#ctx0" brushRef="#br1" timeOffset="226987.983">19184 2291 42 0,'-23'-17'33'16,"-1"-3"1"-16,2 11-1 15,-13-13-22-15,16 19-3 16,-12-9-1-16,7 10-1 15,-8-4-1-15,2 7-2 16,-6-1 1-16,0 6-1 16,-8 1 0-16,0 7 0 0,-8 1 0 15,0 10 0-15,-5-1-1 16,1 9 0-16,0 0 0 15,2 3-1-15,6 0 0 16,5-1 0-16,4 3-1 16,3-4 3-16,8 2-2 15,4 3 2-15,1 1-2 16,-1 3 1-16,0 1-1 15,4 2 1-15,-3 2 0 16,8 3-3-16,2 1 1 16,4-1 0-16,5 2 0 15,11 1 0-15,6-2 0 16,9-1 0-16,6-1 0 15,5 2 0-15,1-7 1 0,2 1-1 16,5-4 1-16,-8-4-1 16,7-1 1-16,-1-3-1 15,4 0 2-15,3-1-2 16,3-3 0-16,10-1 0 15,7-1-1-15,5-2 1 16,6-3 0-16,-1 0-1 16,4-8 0-16,-3-1 1 15,-3-6 1-15,-3-8-1 16,-1-11 0-16,-4-4 0 15,0-11 1-15,4-6 0 16,-1-3-1-16,2-5 0 16,-2-6-1-16,-3 3 2 0,-5-3-2 15,-5-1 2-15,-9-3-2 16,-8-2 2-16,-6-5-1 15,-6-8 0-15,-3-5 1 16,-9-11-1-16,-1-7-1 16,-6-13 0-16,-3-5 1 15,-9-6-1-15,-10 0 1 16,-11 5-1-16,-13 10 1 15,-17 9-1-15,-23 18 1 16,-16 15 0-16,-19 18 0 16,-5 14-1-16,-3 9-1 15,-1 2-2-15,20 8-5 16,5-9-4-16,39 18-7 15,0-23-7-15,46 24-3 0,2-14-6 16,31 17-2-16,2-4 2 16</inkml:trace>
  <inkml:trace contextRef="#ctx0" brushRef="#br1" timeOffset="227914.0359">14008 2772 92 0,'-63'-59'38'0,"-5"-8"-5"15,1-4-5-15,-9-11-46 16,16 14-8-16,-3-10-3 15,27 19-2-15,-1-7-2 16,27 22 0-16</inkml:trace>
  <inkml:trace contextRef="#ctx0" brushRef="#br1" timeOffset="228312.0587">15161 2605 99 0,'32'-88'37'15,"11"-22"0"-15,23-8-7 16,26-15-50-16,-2-21-8 15,28 10-4-15,-7 1-3 16,6 20-4-16,-16 19 2 16</inkml:trace>
  <inkml:trace contextRef="#ctx0" brushRef="#br1" timeOffset="228666.079">16251 2713 81 0,'66'-67'33'0,"19"-11"-4"16,5-12-12-16,23 11-38 0,-9-7-7 15,10 17-5-15,-12 4-1 16,-8 23 0-16</inkml:trace>
  <inkml:trace contextRef="#ctx0" brushRef="#br1" timeOffset="229055.1012">16856 4905 66 0,'23'7'40'0,"6"-4"-5"16,3 4 0-16,3 1-20 16,14 2-15-16,9 4 1 15,5 2-6-15,17 14-7 16,-15-8-10-16,13 21 0 15,-22-15-4-15,5 17-4 16,-24-9 0-16,0 7-1 0</inkml:trace>
  <inkml:trace contextRef="#ctx0" brushRef="#br1" timeOffset="229393.1205">16049 5790 94 0,'-24'80'36'0,"-5"-2"0"15,11 13-1-15,-7 5-29 16,9 1-7-16,11 4-7 15,-5-17-8-15,20 5-9 16,-12-22 0-16,14 0-5 16,-15-18-2-16,7-4-2 15,-12-13 1-15</inkml:trace>
  <inkml:trace contextRef="#ctx0" brushRef="#br1" timeOffset="229735.1401">14630 5801 74 0,'-52'14'33'16,"-7"19"-1"-16,-5 12 0 0,-7 13-32 15,1 9-1-15,3 12-4 16,-4-8-8-16,18 8-4 16,-4-16-2-16,21-5-2 15,-1-23-3-15,18-8-1 16,-1-21-1-16</inkml:trace>
  <inkml:trace contextRef="#ctx0" brushRef="#br1" timeOffset="229994.1549">14352 5392 80 0,'-51'20'35'16,"-25"14"-3"-16,-9 19 2 16,-14 14-31-16,-3-6-5 15,11 10-12-15,-2-23-4 16,22 1-2-16,3-33-2 15,31-9-4-15,3-34 0 16,33-11-3-16,3-18 2 16</inkml:trace>
  <inkml:trace contextRef="#ctx0" brushRef="#br1" timeOffset="230369.1764">13837 3446 101 0,'-52'-30'31'0,"-9"-11"-9"16,6 0-6-16,-16-22-39 15,24 19-4-15,-10-21 0 16,19 18-4-16,-11-12 0 15,15 21 3-15</inkml:trace>
  <inkml:trace contextRef="#ctx0" brushRef="#br1" timeOffset="234822.4311">19045 2559 82 0,'2'-13'37'0,"-2"13"0"0,0 0-3 16,0 0-31-16,0 0 1 15,14 6-1-15,-9 9 1 16,1 15 1-16,-2 3 0 15,1 12-1-15,-5 5-1 16,-2 10 0-16,-6 0-1 16,-6 1-1-16,3-3-3 15,-5-10-2-15,7 2-7 16,-12-26-12-16,21 12-7 15,-13-33-3-15,15 10-1 16,-11-27-3-16</inkml:trace>
  <inkml:trace contextRef="#ctx0" brushRef="#br1" timeOffset="234994.4409">18769 2866 105 0,'-25'-17'38'0,"25"17"1"16,0 0 0-16,15-9-33 15,22 2-2-15,21-7-2 16,17-4-2-16,10-7-7 15,17 13-16-15,-17-22-9 16,10 19-6-16,-25-12 0 16,-4 20-4-16</inkml:trace>
  <inkml:trace contextRef="#ctx0" brushRef="#br1" timeOffset="236009.499">17841 1642 71 0,'-1'-15'37'0,"1"15"0"15,0 0-6-15,0 0-18 0,0 0-3 16,12 5-2-16,-12 11-1 16,5 12-3-16,-9 5-1 15,5 7-1-15,-7 3 0 16,4 9-3-16,-3 3-1 15,-5-10-9-15,13 7-26 16,-11-15-3-16,12 3 1 16,-5-11-3-16</inkml:trace>
  <inkml:trace contextRef="#ctx0" brushRef="#br1" timeOffset="236534.529">17560 3411 97 0,'20'5'38'0,"-20"-5"-1"16,9 33-4-16,-9-10-27 16,0 11-2-16,-6 7 0 15,1 5-2-15,1 4-1 16,-2-1-5-16,12 8-25 0,-10-17-8 15,16 5 0-15,-6-19-3 16</inkml:trace>
  <inkml:trace contextRef="#ctx0" brushRef="#br2" timeOffset="241070.7885">19547 6408 62 0,'5'-14'35'0,"-5"14"1"16,4-10-1-16,-4 10-13 16,0 0-14-16,0 0-2 15,-8-12-1-15,8 12-1 16,-14 12-1-16,6 1-2 15,-6 5 1-15,1 2 1 16,0 1-1-16,3 1 0 16,4-2 0-16,3-4 0 15,6-2-1-15,-3-14 2 16,23 10-3-16,-3-14-1 15,2-3 1-15,1-2-2 0,-1-5 2 16,-1 1-1-16,-7-1 1 16,-6-1-2-16,-7 5 2 15,-1 10 1-15,-23-9-1 16,2 9 0-16,-3 2 1 15,-4 4-1-15,4 3 0 16,2 4 3-16,6-1-2 16,6 3 1-16,6-1-1 15,7 1 1-15,5-1-2 16,8-4 2-16,4-3-1 15,3-1-1-15,3-6 1 16,0-2-1-16,0-5 0 16,-4-4-1-16,-1-1 1 15,-6-3-2-15,-5-1 2 0,-7 1-1 16,-5 1 1-16,-2 2-2 15,-9 3 3-15,-3 8-1 16,-3 1 0-16,1 6 1 16,-1 1-1-16,4 1 2 15,1 1-2-15,5-1 0 16,7 3-6-16,2-11-12 15,16-3-17-15,-16 3-5 16,30-10 1-16,-8-5-5 16</inkml:trace>
  <inkml:trace contextRef="#ctx0" brushRef="#br2" timeOffset="241912.8366">20283 6623 114 0,'-24'11'39'0,"-5"-1"1"16,16 11-2-16,2-2-34 15,17 1-2-15,10 1 0 16,16 1 1-16,11-5-1 15,14-4-1-15,5-7 1 16,8-7-1-16,3-10 0 16,-1-5 0-16,-7-10-1 15,-9-4 1-15,-13-3-1 16,-14 0 0-16,-15-2 0 15,-15 3 0-15,-19 7 0 0,-16 7 1 16,-11 10-1-16,-16 14 1 16,-13 11 1-16,-4 17-2 15,1 8 0-15,6 9 0 16,13 5 0-16,17 4 0 15,22-4 0-15,22-6 0 16,33-9 0-16,21-13 0 16,25-6-2-16,11-17-7 15,18 7-8-15,-14-28-7 16,16 8-15-16,-20-16-1 15,-1 0-2-15,-20-12 2 16</inkml:trace>
  <inkml:trace contextRef="#ctx0" brushRef="#br2" timeOffset="242108.8478">21243 6017 118 0,'28'2'41'15,"20"12"-1"-15,4-9-4 16,-6-7-59-16,30 14-13 16,-3-7-4-16,5 9 0 15,-3-5-2-15</inkml:trace>
  <inkml:trace contextRef="#ctx0" brushRef="#br2" timeOffset="243513.9282">20383 7251 97 0,'0'0'37'0,"13"-10"2"16,2 7-2-16,0 0-36 0,6 2 0 15,3 1 0-15,4 4 0 16,0 1 1-16,5 4 0 15,0 5-1-15,7 3 1 16,2 7-1-16,8 6 1 16,6 7 0-16,8 7-1 15,8 10 0-15,8 6-1 16,3 8 1-16,11 9 0 15,3 4-1-15,11 6-1 16,9 3 2-16,7 2-2 16,14 4 2-16,7 4-1 15,10-4 0-15,8 2 1 16,11-1 1-16,3-5-1 15,-1 1 1-15,-2-5-1 0,-6-5 1 16,-8 1-2-16,-9-5 1 16,-11-3-1-16,-13-6-1 15,-12-3 2-15,-11-7-2 16,-10-2 2-16,-16-11 0 15,-9-8 0-15,-11-6-1 16,-12-8 1-16,-9-6 0 16,-12-7-1-16,-7-6 1 15,-18-6-1-15,5-10-1 16,-14-3 0-16,-10-6 0 15,-4-6 0-15,-11-6 0 16,-8-6 0-16,-8-6 1 16,-5-3-1-16,-5-4 1 15,-3-4 1-15,-6-1-1 16,-1-1 0-16,2 0 1 0,-4-2-1 15,0 3 0-15,3 1 1 16,1 3-2-16,4 4 1 16,3 2-1-16,7 4 1 15,7 7-1-15,7 4 2 16,11 6-2-16,11 9 0 15,9 4 1-15,9 11 0 16,16 0 0-16,8 9 0 16,12 8 0-16,12 7 0 15,8 3 1-15,14 9-1 16,10 1 1-16,8 5-1 15,8 4 2-15,12 2-3 0,4 4 3 16,7 6-3-16,4 3 1 16,2 3 0-16,-3 6-1 15,-1-1 2-15,-7 5-1 16,-10-1 1-16,-11 0-1 15,-11-1 2-15,-10-3-1 16,-15-4 1-16,-17-3-2 16,-11-6 1-16,-15-3 0 15,-11-7-1-15,-14-5 0 16,-14-8 1-16,-12-6-1 15,-11-8 0-15,-10-6 1 16,-15-5-1-16,-8-8 1 16,-10-7-1-16,-13-5 1 15,-10-1 1-15,-11-5-2 16,-9 1 0-16,-6-3 0 0,-10 3 0 15,-14 2 0-15,-1 2 0 16,-7 4 0-16,0 5 0 16,1 0 0-16,6 4 0 15,7 0 0-15,18-1 0 16,20 0 0-16,15-12-10 15,35 10-6-15,2-24-6 16,46 17-8-16,8-21-13 16,26 5 0-16,12-7-1 15,24 6 3-15</inkml:trace>
  <inkml:trace contextRef="#ctx0" brushRef="#br2" timeOffset="262014.9864">18986 5656 22 0,'0'0'29'16,"-14"0"2"-16,-1 7-2 16,0 13-6-16,-14-10 1 15,10 19-15-15,-8-8 1 16,9 12-4-16,-1-6 2 15,12 4-4-15,0 0 2 16,16-3-4-16,9-4 0 0,11-6 0 16,8-11 0-16,6-7-1 15,5-9 0-15,9-11 0 16,-6-8-3-16,-4-9 3 15,-9-7-2-15,-10-2-1 16,-14 4-1-16,-13 4 1 16,-18 10-2-16,-13 12 1 15,-17 14 0-15,-11 4-9 16,11 28-10-16,-12-6-7 15,18 11-3-15,10-5-2 16,19 2-1-16</inkml:trace>
  <inkml:trace contextRef="#ctx0" brushRef="#br2" timeOffset="262668.0238">18476 7611 105 0,'0'0'39'0,"0"0"0"15,12 4-1-15,-12-4-34 16,25-15-2-16,2 6-3 15,3-5-2-15,12 7-7 16,-9-13-15-16,20 13-8 16,-13-9-3-16,12 9-1 15,-8-9 0-15</inkml:trace>
  <inkml:trace contextRef="#ctx0" brushRef="#br2" timeOffset="262864.035">19192 7248 98 0,'-13'3'37'0,"8"21"1"16,-14 5-2-16,1 15-32 16,2 9-2-16,1 9-2 15,3 14-12-15,-9-12-15 16,16 10-8-16,-2-15-1 15,12 4-2-15</inkml:trace>
  <inkml:trace contextRef="#ctx0" brushRef="#br2" timeOffset="314722.0011">18019 9253 72 0,'8'-28'37'0,"-11"-5"-2"16,-6 5 1-16,-14-7-15 16,-6 12-17-16,-10 3 0 15,-6 14-1-15,-11 9 1 16,0 17 0-16,-4 8-1 15,3 11 0-15,1 7 0 0,7 10-1 16,8 2-1-16,15 0 1 16,13-5-1-16,13-6 0 15,17-11 0-15,16-5-1 16,12-15 0-16,13-10 2 15,8-12-2-15,6-8-1 16,-2-12 1-16,2-7 0 16,0-6 0-16,-9-6 0 15,-7 1 1-15,-9 3-1 16,-14 8 1-16,-10 8 0 15,-23 25-1-15,0 0 0 16,-27 41 0-16,-13 19 0 16,-15 25 0-16,-10 20 1 15,-8 23-3-15,-7 8 1 16,9 5-3-16,10-10 0 0,18 2-17 15,11-33-15-15,35-13-4 16,12-34 1-16,31-25-2 16</inkml:trace>
  <inkml:trace contextRef="#ctx0" brushRef="#br2" timeOffset="315097.0225">18721 9312 106 0,'-23'-20'39'0,"-6"30"0"16,-17 14-2-16,7 29-30 16,-24 16-4-16,2 22 1 15,-3 14-1-15,6 14-1 16,6-3-2-16,18-2 3 15,18-13-4-15,19-14 2 16,23-23-2-16,22-24 2 16,23-24-2-16,11-23 1 15,11-19 2-15,-2-20-2 16,1-19 1-16,-9-12-2 15,-12-9 1-15,-19-8-3 16,-13-4 0-16,-22-1 0 16,-15 9-2-16,-21 8-1 15,-9 21 1-15,-17 10-2 16,7 30-15-16,-17 3-13 0,17 21-1 15,3 8-1-15,17 8 2 16</inkml:trace>
  <inkml:trace contextRef="#ctx0" brushRef="#br2" timeOffset="315332.036">19851 9394 103 0,'-53'34'38'16,"-7"23"2"-16,-20 4-3 16,2 24-32-16,-17 7-2 0,8 14-2 15,0 2-3-15,14-2 0 16,24 0-28-16,7-23-7 15,29-13-2-15,14-28 0 16</inkml:trace>
  <inkml:trace contextRef="#ctx0" brushRef="#br2" timeOffset="315698.0569">19561 8970 107 0,'-26'-5'39'0,"-12"7"0"16,8 24-1-16,-19 2-31 16,14 19-4-16,-1 1-1 15,7 4 1-15,9-5-2 16,13-2 0-16,11-11 0 15,15-8-1-15,12-19 1 16,12-13-1-16,7-15 0 16,2-9-1-16,-8-7 2 15,-6-7-1-15,-11-4 0 16,-16 1-1-16,-13 2 0 15,-15 6 0-15,-11 13-2 16,-10 10 0-16,-2 18-4 16,-8 5-10-16,16 29-19 15,-4 2-3-15,14 20 2 16,7 1-2-16</inkml:trace>
  <inkml:trace contextRef="#ctx0" brushRef="#br2" timeOffset="316032.076">19940 9918 109 0,'-10'36'40'15,"-12"-8"0"-15,5 14-1 16,-19-8-32-16,18 6-4 15,6-6-1-15,8 0 0 16,6-6-1-16,17-7-1 16,8-6 1-16,11-11-3 0,5-8 2 15,3-7 0-15,-2-6 1 16,-1-6-1-16,-7-8 1 15,-11-3-1-15,-13-5-1 16,-11 3 2-16,-12-1-2 16,-10 1-1-16,-9 10-2 15,-10 4-3-15,8 26-21 16,-16-7-10-16,10 21-1 15,2-2 0-15,18 6-1 16</inkml:trace>
  <inkml:trace contextRef="#ctx0" brushRef="#br2" timeOffset="316736.1163">21461 9582 87 0,'-5'-25'36'0,"1"11"-12"16,-17-11 8-16,10 18-3 16,-22-9-19-16,2 17-3 15,-12 6-1-15,-3 16-1 16,-9 11-1-16,0 15 1 15,-1 9-2-15,8 5 1 16,5 3-1-16,10 1-3 16,18-5 0-16,15-10 0 15,23-10 0-15,12-18-5 16,27 0-15-16,-7-29-17 0,29 2-3 15,-6-21-1-15,14-2-2 16</inkml:trace>
  <inkml:trace contextRef="#ctx0" brushRef="#br2" timeOffset="319104.2517">16953 11203 83 0,'23'-16'39'0,"18"3"-1"16,2-7-1-16,7 4-37 15,11 1 0-15,0 6-1 16,-2 7 1-16,-10 7 1 16,-19 15-1-16,-16 9 0 15,-20 11 1-15,-21 12 2 16,-20 8-1-16,-11 7 2 15,-13 1 0-15,-2 4 1 16,4-9-2-16,12-4-1 16,15-12 0-16,20-12-1 15,26-12-1-15,24-16-4 16,26-10 2-16,14-15-6 15,27 5-16-15,-4-20-13 16,14 4 0-16,-6-11-3 16,-1 2 1-16</inkml:trace>
  <inkml:trace contextRef="#ctx0" brushRef="#br2" timeOffset="319400.2687">17802 11234 90 0,'10'5'39'16,"9"-3"0"-16,3-12 1 16,15 4-36-16,4-6-1 15,7 3-1-15,0-4 0 16,0 5-1-16,-2 4 0 0,-5 1-1 15,-9 7 0-15,-9 5 1 16,-12 11-1-16,-14 8 0 16,-9 10-1-16,-10 5 0 15,-6 8 0-15,-2 1-2 16,4 4-2-16,-7-13-12 15,23 7-20-15,-3-19 1 16,27-6-3-16,7-15 0 16</inkml:trace>
  <inkml:trace contextRef="#ctx0" brushRef="#br2" timeOffset="319721.287">18669 11218 90 0,'-38'32'39'0,"-14"6"-1"15,9 14 2-15,-11 3-34 16,16 0 0-16,8-2-2 16,12-4 0-16,16-6-1 15,16-7 0-15,10-16-3 16,14-9 1-16,11-15 0 15,7-13-3-15,-2-11 2 16,3-10-1-16,-6-7 0 16,-13-5-1-16,-8-5 2 15,-17 0-2-15,-11 2-1 16,-14 2-2-16,-6 13-2 15,-14-2-5-15,11 25-20 16,-15-5-5-16,13 17-1 0,4-1-2 16</inkml:trace>
  <inkml:trace contextRef="#ctx0" brushRef="#br2" timeOffset="320083.3077">19197 11631 89 0,'-13'5'39'16,"8"8"4"-16,-11-5-5 16,8 14-22-16,-5-3-15 15,-1-2-6-15,9 11-4 16,-9-11-24-16,17 10-4 15,1-9-4-15,15-1 2 16</inkml:trace>
  <inkml:trace contextRef="#ctx0" brushRef="#br2" timeOffset="321076.3645">19713 11217 96 0,'-24'17'40'15,"-14"6"-1"-15,1 19 0 16,-11-1-35-16,11 9 0 16,4 0-2-16,9 1 1 15,12-2-1-15,9-9 0 16,15-7-2-16,15-12 2 0,10-11-3 15,8-10 0-15,2-10-1 16,0-9 0-16,-6-10 0 16,1-8-1-16,-14-7 2 15,-6-4-1-15,-10-3 2 16,-9-2-1-16,-4 5 1 15,-3 5-1-15,0 7 1 16,0 6 0-16,2 13 0 16,4 6 1-16,10 9 0 15,5 4 0-15,10 4 0 16,5 1 0-16,8-2 0 15,1 0 1-15,7 0-1 16,-1-3 0-16,-6-2 0 16,-5 0 0-16,-10 0 0 0,-5 0 1 15,-21 0-2-15,0 0 1 16,0 0 0-16,-23 23 0 15,-3-2 0-15,-10 8-1 16,-3 7 1-16,3 5 1 16,4 5-2-16,10-2 1 15,12-2 0-15,12-6-1 16,13-10 0-16,15-10 0 15,12-14 0-15,8-6 0 16,2-16 0-16,1-9-1 16,-3-8 1-16,-3-5 0 15,-11-7-1-15,-9 0 1 16,-11-1 0-16,-8 2 0 15,-8 8-1-15,-8 6 1 16,-7 11 0-16,-5 8 0 0,-1 15-1 16,2 7 1-16,4 9 0 15,5 6 0-15,10 3 0 16,10-1 0-16,12 1 0 15,11-8 0-15,11-6 1 16,11-6-1-16,5-7 0 16,1-5 0-16,2-5 1 15,-10 1-1-15,-3-2 0 16,-12 2 0-16,-9 1 1 15,-11 8-1-15,-18 2 0 16,7 18 0-16,-19 3 0 16,-3 9 1-16,-8 9-1 15,2 5 0-15,0 7 0 16,7-1 1-16,4-3-1 0,10-5 3 15,10-8-4-15,12-14 1 16,7-10 0-16,9-12-1 16,5-12 1-16,-6-9-1 15,3-10 1-15,-9-6-2 16,-7-6 2-16,-9-6 0 15,-10 2-1-15,-7-2 0 16,-11 7-2-16,-7 2-4 16,2 23-14-16,-19-6-15 15,12 18-6-15,-6 1 1 16,10 14-1-16</inkml:trace>
  <inkml:trace contextRef="#ctx0" brushRef="#br2" timeOffset="321540.3911">21556 11044 59 0,'19'-15'37'16,"-11"-1"1"-16,-8 16 1 16,4-18-13-16,-4 18-19 15,-13 18-2-15,1 7-1 16,-4 12-1-16,2 12-1 15,0 10 0-15,3 7-2 16,6 4-1-16,4-4-3 16,11 6-15-16,-2-23-16 15,20 0-2-15,-3-22-2 0,13-6 0 16</inkml:trace>
  <inkml:trace contextRef="#ctx0" brushRef="#br2" timeOffset="321825.4074">21909 11209 108 0,'-42'3'40'0,"-13"2"0"16,8 19-6-16,-14-5-29 15,4 6-1-15,10 0-2 16,10 0 0-16,8-1-1 15,17-3 0-15,13-4 0 16,12-5 0-16,14-5-1 0,9-3 0 16,11-3-1-16,6-5-1 15,6 0-1-15,1-6-1 16,3 7-5-16,-15-14-14 15,18 16-10-15,-20-13-4 16,6 10 0-16,-15-10-1 16</inkml:trace>
  <inkml:trace contextRef="#ctx0" brushRef="#br2" timeOffset="322314.4353">22280 11302 99 0,'-18'6'37'0,"9"5"3"15,-15-4-2-15,9 11-32 16,-7-1-2-16,4 8 0 0,1-1-1 15,-1 4-1-15,2 1-1 16,0-3 0-16,9-5 0 16,3-5 0-16,8-5-1 15,6-8 1-15,6-9-1 16,6-5 0-16,3-9 0 15,1-3 0-15,3-6 0 16,-3-1 1-16,-1 0-1 16,-7 2 0-16,-4 5 0 15,-2 2 0-15,-6 8 0 16,-6 13 1-16,0 0-1 15,0 0 0-15,5 19 0 16,-5-4 0-16,4-2 0 16,1 2 0-16,7-2 1 15,4-4-1-15,6-6 0 0,2-8 0 16,3-3 1-16,3-4-1 16,-2 2 1-16,-3-4 0 15,-2 4-1-15,-5 3 1 16,-8 7-1-16,-10 0 1 15,1 22-1-15,-9 0 1 16,0 3-2-16,-5 2 0 16,4 1-1-16,2-1-3 15,14-1-6-15,-7-26-12 16,39 18-8-16,-8-30-7 15,22 3 0-15,4-21-2 16</inkml:trace>
  <inkml:trace contextRef="#ctx0" brushRef="#br2" timeOffset="322510.4465">23417 10879 114 0,'-16'24'41'0,"-26"7"-1"15,-1 23-1-15,-16 7-35 16,6 10-3-16,1 7-1 15,1 2-4-15,11-1-3 16,0-15-19-16,27 2-15 16,0-17 1-16,24-7-3 15,3-22 1-15</inkml:trace>
  <inkml:trace contextRef="#ctx0" brushRef="#br2" timeOffset="322827.4647">23551 11169 90 0,'-10'-8'41'0,"2"20"0"16,-15-2 0-16,17 9-25 16,-13 1-13-16,8 5 0 15,8-1-1-15,6 1-1 16,8-4 0-16,8 0-1 15,5-5 1-15,4 5-1 16,-1-3 0-16,-2 1 1 16,-10 1-1-16,-1 5 0 15,-9 1 0-15,-8 2 0 0,-5 1-1 16,-12-1 2-16,-2 2-2 15,-3-4-1-15,-2 6-7 16,-11-22-17-16,18 10-15 16,-6-15 3-16,11 2-5 15,-4-12 2-15</inkml:trace>
  <inkml:trace contextRef="#ctx0" brushRef="#br2" timeOffset="324934.5852">20117 4834 61 0,'-79'-3'37'0,"0"4"0"15,-2-5-1-15,8 12-24 0,-10-1-10 16,0 7-1-16,3 7 1 15,-2 8-1-15,2 4 0 16,0 5 0-16,-1 9 0 16,-1 5-1-16,2 6 1 15,-9 5-1-15,1 8 0 16,1 4 0-16,-7 5 0 15,-1 7 2-15,-3 1 0 16,4 5 1-16,3 3 0 16,7 3-1-16,7 1 1 15,7-4-1-15,8 2 1 16,14 3 0-16,6 0-3 15,10-1 3-15,7 4-3 0,3-3 1 16,7 2-1-16,1 1 1 16,5-2-1-16,4-3-1 15,8-1 1-15,7-4 0 16,9-6 0-16,15-4 1 15,14-8 0-15,13-6 0 16,11-5 0-16,16-5 0 16,9-5-1-16,10 0 1 15,10-5 0-15,2-3-2 16,4-3 1-16,2-2 0 15,6-5-1-15,5-8 1 16,10-7 0-16,5-10-2 16,10-12 2-16,7-12-1 15,11-15 1-15,12-15 1 0,2-12-1 16,5-13 1-16,-1-16 0 15,-2-8 0-15,-7-9 0 16,-9-10 0-16,-9-2 0 16,-14-4 0-16,-21-4 0 15,-18-5 0-15,-23 5 1 16,-20-5-2-16,-26-4 1 15,-26-2-1-15,-26-7 1 16,-26-9-2-16,-23-2 0 16,-21-4-1-16,-19-5 0 15,-15 4-2-15,-16 13-2 16,-29 13-6-16,-12 45-5 15,-44 8-4-15,-7 54-2 16,-48 11-2-16,-8 50-1 16,-45 10-1-16,2 42 3 0,-27 4 5 15,6 26 3-15</inkml:trace>
  <inkml:trace contextRef="#ctx0" brushRef="#br2" timeOffset="334201.1152">9607 1934 67 0,'0'-15'38'0,"0"15"-1"16,-13-24 1-16,13 24-22 16,-33-11-9-16,12 7-1 15,-9-7-1-15,2 2-1 16,-5-5 0-16,-1-2-2 15,-2-10 0-15,-3-8 1 16,-5-11-2-16,0-8 1 16,-7-12-1-16,0-11 1 0,51 76-1 15,-56-85 1-15,26 39 1 16,1-6-2-16,-2 5 0 15,2-7-1-15,0 1 1 16,0-6-2-16,0 3 2 16,6-2-2-16,-1-2 0 15,-1-2 1-15,8 4 1 16,0-2-1-16,1 2 1 15,7-2-1-15,7 5 0 16,3 1 1-16,7 3-1 16,10 1 0-16,5 2 1 15,-23 48-1-15,68-82 0 16,-68 82 0-16,87-50 0 15,-37 51-1-15,0-1 1 16,2 0-1-16,-2 0 1 0,-2 2-1 16,-48-2 1-16,89 0-1 15,-89 0 1-15,66 0-1 16,-66 0 1-16,35 20-1 15,-35-20 1-15,-1 72-1 16,1-72 1-16,-35 77 0 16,35-77 0-16,-61 81-1 15,61-81 1-15,-70 71 0 16,70-71 0-16,-74 64 1 15,74-64-1-15,-67 48-1 16,67-48 1-16,-52 31 0 16,52-31 0-16,0 0-2 15,0 0 2-15,0 0-2 16,0 0 2-16,0 0-1 0,0 0 1 15,71 22 0-15,-71-22-1 16,74-1 2-16,-74 1-2 16,77 6 2-16,-77-6-2 15,74 16 3-15,-74-16-2 16,55 33 1-16,-55-33 0 15,-1 40 0-15,-7 18 0 16,-23 10 0-16,-28 2 0 16,-10 1-2-16,-13-11 1 15,5-10 0-15,4-17-2 16,26-21 0-16,19-15-3 15,28 3-10-15,0 0-14 16,0 0-10-16,-4-62 0 16,4 62-2-16,35-48 2 0</inkml:trace>
  <inkml:trace contextRef="#ctx0" brushRef="#br2" timeOffset="335230.1741">10322 861 59 0,'12'-49'38'16,"-12"49"-2"-16,0 0 1 15,9-53-28-15,-9 53 0 16,0 0-2-16,0 0-2 15,0 0 0-15,0 0-3 16,0 0 1-16,0 0 0 16,0 0-1-16,0 0 1 15,0 0-2-15,39 80 2 16,-35-15-2-16,4 7 1 15,-6-7-1-15,5-1 0 16,-4-20-1-16,0-18 1 16,-3-26-1-16,0 0 1 0,0 0 0 15,0 0 0-15,0 0-1 16,1-65-1-16,-1 65 1 15,0-66 1-15,0 66-1 16,0-86 0-16,3 38 0 16,-1-4-1-16,6-1 2 15,1 2 0-15,2-1 0 16,3 2-2-16,4 1 1 15,-18 49 1-15,41-78-1 16,-41 78 0-16,44-53 0 16,-44 53-1-16,0 0 1 15,53-23-1-15,-53 23 1 16,0 0 0-16,0 0-1 15,23 66 1-15,-23-66 0 16,-10 56-1-16,10-56 0 0,-19 56 1 16,19-56-1-16,-14 51 0 15,14-51 1-15,0 0-2 16,5 55 3-16,-5-55-1 15,0 0 0-15,0 0 2 16,56 44-2-16,-56-44 2 16,0 0-1-16,46 38 1 15,-46-38-2-15,0 0 1 16,-12 73-1-16,-6-23 1 15,-25 1-3-15,-14 5 0 16,0-9-9-16,57-47-16 16,0 0-10-16,-53 32-1 0,53-32-3 15,0 0 1-15</inkml:trace>
  <inkml:trace contextRef="#ctx0" brushRef="#br2" timeOffset="335602.1953">10885 955 100 0,'0'0'39'0,"51"-6"2"16,-51 6 0-16,0 0-38 16,0 0-1-16,57 0 0 15,-57 0-1-15,0 0 0 16,56-9 0-16,-56 9 0 15,0 0-1-15,55-26 1 16,-55 26 0-16,0 0 0 0,53-35 0 16,-53 35 0-16,0 0 0 15,0 0 0-15,0 0-1 16,0 0 1-16,0 0 1 15,0 0 0-15,-53 0-1 16,54 15 0-16,-38 34 0 16,0 7-2-16,22 7 1 15,19-5-3-15,28-10-1 16,21-13-2-16,-53-35-3 15,84 9-12-15,-84-9-10 16,95-24-8-16,-48 1 1 16,5-5-1-16</inkml:trace>
  <inkml:trace contextRef="#ctx0" brushRef="#br2" timeOffset="335816.2076">11789 564 111 0,'0'0'41'15,"14"-73"0"-15,-14 73-2 16,0 0-36-16,0 0-1 15,0 0-3-15,0 0 2 16,-52 28 0-16,47 4-1 16,-16 79 0-16,1 20-1 15,0 9-2-15,7-2-5 16,-3-27-10-16,16-22-20 15,-5-28-1-15,15-45-1 16,-10-16-1-16</inkml:trace>
  <inkml:trace contextRef="#ctx0" brushRef="#br2" timeOffset="336033.22">11636 1027 106 0,'0'0'40'15,"-53"-62"2"-15,53 62-2 16,0 0-37-16,-24-48-2 15,24 48-2-15,0 0-1 16,0 0-1-16,55-23-2 16,-55 23-2-16,73 1-7 15,-22-5-15-15,0 1-9 16,11 1 0-16,-1-1 1 0,5 0 0 15</inkml:trace>
  <inkml:trace contextRef="#ctx0" brushRef="#br2" timeOffset="336380.2399">12363 858 93 0,'0'0'39'0,"0"0"1"15,0 0 0-15,0 0-31 16,0 0-2-16,0 0-1 16,-59 47-1-16,35-33-1 15,-41 28 0-15,-7 4-2 16,10 4 2-16,4-1-2 15,24-3-2-15,21-10 0 16,13-36 0-16,0 0 0 16,57 4 0-16,-57-4 0 0,72-25 0 15,-72 25 0-15,76-35 0 16,-76 35 0-16,76-35 0 15,-76 35 0-15,66-33 0 16,-66 33 0-16,57-17 0 16,-31 19 0-16,15 5 0 15,-22 9 0-15,-13 17-2 16,-7 9-9-16,-2 1-4 15,17-1-10-15,1-12-16 16,34-22-2-16,0-16 1 16,-49 8 0-16</inkml:trace>
  <inkml:trace contextRef="#ctx0" brushRef="#br2" timeOffset="337321.2937">13512 766 83 0,'-6'-50'38'0,"6"50"0"16,0 0-1-16,0 0-30 15,0 0-3-15,0 0 0 16,0 0-1-16,0 0 1 16,0 0-1-16,-50 36 0 15,50-36 0-15,-13 51 0 0,-8 11-1 16,7 8-1-16,0-2 0 15,3-1 0-15,-2-7-1 16,10-21 0-16,3-39 0 16,0 0 1-16,0 0 0 15,0 0-1-15,0 0 0 16,13-52 1-16,-13 52-1 15,10-64 0-15,-10 64 0 16,18-83 0-16,-9 37 0 16,7-6 1-16,-3 1-1 15,8 0 1-15,-1 1-1 16,5 1 0-16,-25 49 0 15,51-84 0-15,-51 84 1 16,54-63-1-16,-54 63-1 0,51-35 1 16,-51 35-1-16,0 0 1 15,61 1 0-15,-61-1 0 16,0 0-1-16,20 60 1 15,-20-60 0-15,-11 55 0 16,11-55 0-16,-27 63 0 16,27-63 0-16,-36 63-2 15,36-63 2-15,-34 61 1 16,34-61 0-16,-25 59 1 15,25-59-1-15,-11 57 2 16,11-57-2-16,-7 40 1 16,30 11-2-16,17-4 0 15,8-6-3-15,8-4-2 16,7-9-6-16,-63-28-7 0,64 6-12 15,-64-6-7-15,66-7-2 16,-66 7-1-16,64-23 1 16</inkml:trace>
  <inkml:trace contextRef="#ctx0" brushRef="#br2" timeOffset="338093.3378">14239 966 106 0,'0'0'41'16,"0"0"2"-16,0 0-2 15,-14-53-36-15,14 53 0 16,0 0-1-16,-77-3-2 15,77 3 2-15,-67 18-2 16,67-18 0-16,-43 21-2 0,-9 15 0 16,5 2 0-16,19 6 0 15,6-3 0-15,27-4 0 16,-5-37 0-16,0 0 0 15,0 0 0-15,64 16 0 16,-64-16 0-16,64-23 0 16,-64 23 0-16,66-34 0 15,-66 34 0-15,65-33 0 16,-65 33 0-16,53-33 0 15,-53 33 0-15,0 0 0 16,58-24 0-16,-58 24 0 16,0 0 0-16,18 1 0 15,1 13-6-15,-4 11 0 16,3 6-3-16,-18-31-4 0,0 0-6 15,0 0-4-15,70 38-6 16,-70-38-3-16,61-3-4 16,-61 3 2-16,73-21 2 15,-73 21 35-15,63-30 9 16,-63 30 6-16,53-36 8 15,-53 36 5-15,0 0 5 16,47-55 3-16,-47 55 0 16,0 0-31-16,0 0-2 15,0 0 0-15,0 0-2 16,0 0 0-16,-42-11-1 15,9 45-1-15,-8 2 0 16,16 6-2-16,5-2 0 16,20-40 0-16,0 0 0 15,0 0 0-15,0 0 0 0,52 25 0 16,-52-25 0-16,53-37 0 15,-53 37 0-15,56-59 0 16,-56 59 0-16,56-69 0 16,-56 69 0-16,49-69 0 15,-49 69 0-15,40-58 0 16,-40 58 0-16,0 0 0 15,35-54 0-15,-35 54 0 16,0 0 0-16,0 0 0 16,0 0 0-16,0 0 0 15,5 47-7-15,-5-47-4 16,12 46-4-16,-12-46-5 15,0 0-6-15,35 64-8 16,-35-64-3-16,0 0-3 0,69 27 3 16</inkml:trace>
  <inkml:trace contextRef="#ctx0" brushRef="#br2" timeOffset="338843.3807">14992 909 86 0,'-56'11'39'15,"56"-11"1"-15,0 0 0 16,0 0-31-16,0 0 0 16,0 0-3-16,0 0 1 15,-26-54-3-15,26 54 0 16,0 0-1-16,3-66-1 15,-3 66-1-15,5-55 1 16,-5 55-1-16,8-55-1 16,-8 55 0-16,6-52 2 15,-6 52-2-15,4-48 0 16,-4 48 0-16,0 0 0 0,0 0 0 15,7-49 0-15,-7 49 0 16,0 0 0-16,0 0 0 16,5 53 0-16,-5-53 0 15,-1 68 0-15,1-68 0 16,8 73 0-16,-11 22 0 15,-1 3 0-15,5 1-3 16,-5-5-1-16,7-15-2 16,1-17-6-16,-2-32-6 15,20-20-11-15,-22-10-9 16,10-5-1-16,-10-10 0 15,5-1 1-15</inkml:trace>
  <inkml:trace contextRef="#ctx0" brushRef="#br2" timeOffset="339106.3958">15133 1039 113 0,'57'-54'41'15,"-57"54"1"-15,0 0-8 16,51-41-29-16,-51 41 0 15,0 0-1-15,0 0-1 16,0 0-1-16,0 0-1 16,47 30 0-16,-58 0-1 15,3 10-1-15,-2 0-3 16,1-8-6-16,14-3-9 0,-5-29-10 15,0 0-10 1,0 0-2-16,0 0-1 0,51-15 1 16</inkml:trace>
  <inkml:trace contextRef="#ctx0" brushRef="#br2" timeOffset="339242.4036">15450 752 116 0,'0'0'39'15,"-6"-58"-1"-15,6 58-16 16,-14-47-59-16,14 47-3 15,0 0-1-15,0 0-2 16</inkml:trace>
  <inkml:trace contextRef="#ctx0" brushRef="#br2" timeOffset="339693.4294">15822 776 106 0,'0'0'42'15,"19"51"1"-15,-19-51-2 16,0 0-36-16,-62 26 0 16,62-26 0-16,-59 26-2 15,59-26 0-15,-59 31-1 16,59-31-2-16,-51 38 0 15,51-38 0-15,0 0 0 16,-38 55 0-16,38-55 0 16,0 0 0-16,0 0 0 15,24 51 0-15,-24-51 0 0,0 0 0 16,71 0 0-16,-71 0 0 15,65-17 0-15,-65 17 0 16,64-28 0-16,-64 28 0 16,59-27 0-16,-59 27 0 15,0 0 0-15,53-24 0 16,-53 24 0-16,0 0 0 15,0 0 0-15,0 0-2 16,52 27-7-16,-52-27-5 16,0 0-3-16,0 0-8 15,70 34-10-15,-70-34-4 16,59 2-1-16,-59-2 2 0</inkml:trace>
  <inkml:trace contextRef="#ctx0" brushRef="#br2" timeOffset="339909.4417">16468 716 117 0,'0'0'43'0,"37"-62"0"15,-37 62-1-15,0 0-39 16,0 0-1-16,0 0 0 16,0 0 1-16,0 0-3 15,0 0 0-15,-24 61 0 16,-6 31-2-16,-4 13-2 15,5-2-4-15,9-9-9 16,-2-29-9-16,20-19-15 16,-6-28 1-16,8-18-2 15,0 0 1-15</inkml:trace>
  <inkml:trace contextRef="#ctx0" brushRef="#br2" timeOffset="340227.4599">16312 1021 113 0,'-18'-65'41'16,"18"65"1"-16,0 0-6 15,4-53-32-15,-4 53-1 16,0 0-1-16,0 0 1 16,60-39-2-16,-60 39 0 15,48-1 0-15,-48 1 2 16,66 0-2-16,-66 0 0 15,69-2 0-15,-69 2-2 16,68 5 2-16,-68-5 1 0,58 12-2 16,-58-12 0-16,0 0 0 15,48 45 0-15,-59-14 0 16,18 17 0-16,-11 1-4 15,0-2-1-15,3-1-6 16,1-46-5-16,0 0-9 16,0 0-10-16,0 0-6 15,0 0-2-15,52-5 3 16</inkml:trace>
  <inkml:trace contextRef="#ctx0" brushRef="#br2" timeOffset="340377.4685">16890 762 107 0,'0'0'43'0,"0"-60"-1"0,0 60-1 15,0 0-36-15,-4-64-16 16,4 64-9-16,0 0-13 16,0 0-7-16,0 0 0 15,0 0-1-15</inkml:trace>
  <inkml:trace contextRef="#ctx0" brushRef="#br2" timeOffset="341121.511">17181 735 98 0,'0'0'42'0,"12"53"2"16,-12-53-3-16,0 0-34 0,-40 66-1 16,40-66 0-16,-34 52-2 15,34-52-1-15,-28 51-1 16,28-51-2-16,0 0 0 15,-8 59-1-15,8-59 0 16,0 0-1-16,0 0-1 16,66 22 0-16,-66-22 1 15,55-19 0-15,-55 19 1 16,52-37 1-16,-52 37 0 15,48-48 0-15,-48 48 2 16,34-50-1-16,-34 50 1 16,0 0-1-16,23-63 1 15,-23 63-1-15,0 0 1 16,0 0-1-16,0 0 0 15,0 0 0-15,0 0-1 0,0 0 0 16,0 0 1-16,0 0 1 16,56-15-2-16,-56 15 0 15,0 0 0-15,55 25 0 16,-55-25 0-16,0 0 0 15,56 23 0-15,-56-23 0 16,0 0 0-16,0 0 0 16,35 49 0-16,-35-49 0 15,0 0 0-15,0 0 0 16,3 55 0-16,-3-55 0 15,0 0 0-15,0 0 0 16,0 0 0-16,0 0 0 16,61 11 0-16,-61-11 0 15,0 0 0-15,64-41 0 0,-64 41 0 16,52-34 0-16,-52 34 0 15,47-27 0-15,-47 27 0 16,0 0 0-16,67-8 0 16,-67 8 0-16,0 0 0 15,56 36-4-15,-18-27-9 16,-38-9 0-16,0 0-6 15,57 65-2-15,-57-65-4 16,0 0-2-16,66 58-4 16,-66-58 0-16</inkml:trace>
  <inkml:trace contextRef="#ctx0" brushRef="#br2" timeOffset="342910.6134">9229 1692 89 0,'-14'1'21'0,"5"-9"2"0,9 8 0 16,0 0-20-16,18-15 0 15,-3 3-2-15,7 2 0 16,2-3-1-16,8 2 1 15,-2-1 0-15,3 5 1 16,0-1 1-16,5 6 0 16,0-2-1-16,5 4 1 15,4 0-1-15,9 3 1 16,2-5-1-16,13 0 1 15,5-1-1-15,9-3-1 16,4-3 1-16,8 0-1 16,6-3 0-16,8 2 0 15,-3-1 0-15,6 1 0 0,5 1 0 16,2 1 0-16,3 1 0 15,4-3 0-15,1 3 0 16,-3 2-1-16,3-2 2 16,-2 3-2-16,-4 0 1 15,6 0 0-15,-1 2 0 16,-4-1-1-16,1 1 1 15,1 1-1-15,2-2 1 16,4-3-1-16,1 0 1 16,-2-3 0-16,1 0 0 15,0-2 0-15,-1-4 1 16,1 3-1-16,-6-4 0 15,-1 2 0-15,-9-1 0 16,0-1 0-16,-3 3 0 0,-2 3-1 16,-2-2 1-16,-4 3-1 15,-4 2 0-15,1-2 0 16,0-1 0-16,0 0 1 15,-2 1-1-15,0 0 1 16,2-1-1-16,-5-1 1 16,1 3 0-16,-3 1-1 15,-3 2 1-15,-3 4-1 16,-1 1 0-16,-5 2 0 15,-2 1 0-15,-1 2 0 16,0-2 0-16,-8 4 0 16,3-4 0-16,-2 1 1 15,-3-4-1-15,-2 2 0 16,-6-1 0-16,0-1 1 15,-1 1-1-15,2-1 0 0,0 0 0 16,-3 2 0-16,-3 0 0 16,3-4 1-16,-4 4-1 15,-5-1 0-15,-3-1 0 16,-4-1 0-16,-3 1 0 15,-4 0 0-15,2 0 0 16,-7 0 1-16,6-2-1 16,-1 0 0-16,-3 1 0 15,-2-2 0-15,1-3 0 16,-3 2 0-16,-30 4 1 15,29-4-2-15,-29 4 2 16,0 0-2-16,0 0 2 16,0 0 0-16,0 0 0 15,47-24-1-15,-47 24 1 0,0 0 0 16,0 0-1-16,0 0 0 15,0 0 0-15,52-37-1 16,-52 37 1-16,0 0 0 16,0 0-1-16,0 0 1 15,55-33 0-15,-55 33 0 16,0 0 0-16,0 0 0 15,60-19-1-15,-60 19 2 16,0 0-1-16,60-6 0 16,-60 6 0-16,0 0 0 15,66 5 0-15,-66-5 0 16,0 0 0-16,61 8 0 15,-61-8 0-15,0 0 0 16,60 11-2-16,-60-11 1 0,0 0-2 16,50 9-2-16,-50-9-7 15,0 0-4-15,0 0-7 16,0 0-9-16,51-5 1 15,-51 5-7-15,0 0 1 16</inkml:trace>
  <inkml:trace contextRef="#ctx0" brushRef="#br2" timeOffset="438882.1026">11959 13267 68 0,'-22'6'39'0,"1"4"-1"0,-19-21-1 15,11-1-33-15,-18-9-1 16,1-4 0-16,-3-13-1 15,0-5 1-15,-8-14-2 16,2-10 1-16,-3-14-1 16,1-6 0-16,-8-9-1 15,0-6 0-15,-7-9 0 16,-8-5 0-16,-7-3 1 15,-9-4-2-15,-5-1 1 16,-4 0 1-16,-8-2-1 16,2-3 1-16,1-2 0 15,4 3 0-15,-1-3 0 16,12-1 2-16,4-8-2 15,9-5 1-15,9-6 0 0,4-6 0 16,6-5 0-16,9-8-1 16,8-7 0-16,2 0-2 15,10-4 2-15,-1 8-2 16,5 6 1-16,7 5-1 15,7 12 0-15,5 11 0 16,12 10 0-16,12 6 1 16,12 14-1-16,16 5 1 15,17 8-1-15,13 7 0 16,15 10 1-16,12 4 0 15,10 13 0-15,2 13 0 16,7 15 0-16,1 14-1 16,-7 12 1-16,-2 14-1 15,-9 10 1-15,-6 12 0 16,-11 12-1-16,-8 10 1 0,-10 12-1 15,-16 10 1-15,-11 8 0 16,-10 12 1-16,-10 5 1 16,-10 8-2-16,-12 3 2 15,-11 3-1-15,-11 1 0 16,-6-5 0-16,-16-1 2 15,-8-4-2-15,-10-5 1 16,-10-3 0-16,-1-8-1 16,-13-9 2-16,6-10-1 15,-2-7 0-15,5-12-1 16,8-9 0-16,10-9 0 15,16-10 0-15,5-7-1 16,16-4 0-16,7-7 0 16,8-2 0-16,11 0 0 0,0 0 0 15,0 0 0-15,0 0 0 16,0 0 0-16,0 0 0 15,0 0-1-15,0 0 1 16,0 0 0-16,0 0 0 16,0 0 0-16,0 0 0 15,0 0 1-15,0 0-1 16,0 0 0-16,0 0 0 15,-5-11 1-15,5 11-1 16,-19-6 0-16,7 5 0 16,-7 1 0-16,-5 2 0 15,-4 1 0-15,-1 8 0 16,-5 4 0-16,2 3 0 15,-3 0 0-15,4 2 0 0,2 0 0 16,6-4 0-16,1 0 0 16,6-7 0-16,4-3 0 15,12-6-1-15,0 0 1 16,0 0 0-16,7-14 0 15,13 2 0-15,10-7 0 16,11 1-1-16,10-5 2 16,11 2-2-16,6-1 1 15,9 1 0-15,3 4 0 16,1 3 0-16,7-1 0 15,-3 1-1-15,7 0 1 16,5-2 0-16,2 0-1 16,1-2 1-16,6 0 0 15,3 1 0-15,-3 4 0 16,-3 2-1-16,-4 9 1 0,-9 4 0 15,-9 9 0-15,-13 10 0 16,-11 7-1-16,-13 11 1 16,-13 4 0-16,-14 10 0 15,-14 4 0-15,-8 9 0 16,-14 6-1-16,-10 3 1 15,-13 5-1-15,-9 2 1 16,-9 4-1-16,-9 0 2 16,-9-1-2-16,-8-3 2 15,-5-2-2-15,-5-5 0 16,-6-7 1-16,-1-9-1 15,1-9 1-15,-2-7-1 16,5-13 1-16,-1-10-2 16,9-13 3-16,4-11-2 0,7-10 1 15,5-8-3-15,8-2 1 16,2-9-4-16,22 8-7 15,-10-11-1-15,22 19-7 16,-10-13 1-16,23 18-6 16,-7-18 1-16,21 11-5 15,-4-15 5-15,16-3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2:56:52.3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4281 3371 45 0,'-23'-41'34'0,"-8"-3"1"15,-11 8-1-15,-16 0-18 16,-7 22-7-16,-16 6-2 15,-6 24 0-15,-17 12 1 16,-10 28-2-16,-18 18 1 16,0 31-2-16,-7 13 1 15,3 20-2-15,-5 8-1 16,16 7-1-16,11 3-1 15,23-4 0-15,31-13-1 16,25-14 1-16,32-17-1 16,31-19-1-16,26-13 0 0,27-24-3 15,28-7-3-15,1-31-14 16,31 4-15-16,-7-26-3 15,13 2-1-15,-11-17 1 16</inkml:trace>
  <inkml:trace contextRef="#ctx0" brushRef="#br0" timeOffset="463.0265">4799 4292 71 0,'-27'-14'37'16,"8"7"0"-16,-14-8 0 15,4 11-31-15,-8-2-1 16,6 13 0-16,-9 3-1 16,6 16 0-16,-6 6-1 15,8 19-1-15,-1 9 0 16,11 13 1-16,6 10-1 15,13 3 0-15,10-3 0 16,15-5-1-16,16-11 0 16,16-20 0-16,17-22 0 15,14-25 0-15,4-27-2 0,5-18 1 16,-6-22-1-16,-7-11 1 15,-15-9-1-15,-24-2 1 16,-23 4-3-16,-27 3-1 16,-20 13 1-16,-18 4-3 15,-12 31-4-15,-22 4-8 16,8 43-10-16,-13 3-4 15,16 32-5-15,0 12 1 16,21 14 1-16</inkml:trace>
  <inkml:trace contextRef="#ctx0" brushRef="#br0" timeOffset="1388.0794">963 5236 87 0,'0'0'37'16,"0"0"1"-16,19-8 0 15,0-11-34-15,16 1-1 0,6-6 0 16,3 2 0-16,1-2-1 16,3 3 0-16,-7 1 0 15,-4 5-1-15,-6 5 0 16,-11 12 0-16,-15 10-1 15,-10 12 1-15,-13 15-1 16,-11 9 1-16,-13 10 0 16,-2 8 0-16,-10 5 0 15,4 1 0-15,4-5 1 16,9-7 0-16,17-10 0 15,15-12 0-15,17-13-1 16,19-15 0-16,18-14-2 16,11-12-2-16,9-6-4 15,1-15-3-15,16 11-20 16,-21-17-9-16,8 14 0 0,-21-8-1 15,-1 18 1-15</inkml:trace>
  <inkml:trace contextRef="#ctx0" brushRef="#br0" timeOffset="1740.0995">1782 5174 103 0,'18'-15'39'16,"14"4"1"0,-5-14-4-16,10 6-33 0,1-3 0 15,5-1 0-15,-4 6-1 16,-5 4-1-16,-5 5 0 15,-6 7 1-15,-7 8-2 16,-6 14 1-16,-9 11 0 16,-10 13-1-16,-8 11 1 15,-4 10 0-15,-3 6-1 16,0 3-1-16,-3 2 0 15,2-15-3-15,19 5-15 16,-13-29-9-16,19-5-11 16,0-33-1-16,21 7-2 15,-1-31 0-15</inkml:trace>
  <inkml:trace contextRef="#ctx0" brushRef="#br0" timeOffset="2468.1411">1636 1993 85 0,'-33'1'38'0,"6"15"-1"15,-17 10 2-15,4 22-32 16,-19 11-2-16,4 14 1 16,-3 10-1-16,11 11 0 15,0-1-1-15,18-1 0 16,14-10-2-16,15-11 1 15,18-19-2-15,14-14 0 16,17-18-1-16,6-18 0 16,7-13 0-16,0-15 1 15,-4-11-1-15,-9-7 0 16,-13-3-1-16,-16-4-1 0,-17 1 0 15,-19 5-2-15,-13 7 1 16,-16 9-1-16,-3 14-1 16,-6 3-2-16,11 24-14 15,-9-5-16-15,24 13-1 16,4-6 1-16,24 8-2 15</inkml:trace>
  <inkml:trace contextRef="#ctx0" brushRef="#br0" timeOffset="2838.1623">2184 2126 97 0,'-34'-2'40'0,"2"16"0"16,-8 4-1-16,5 19-35 16,-2 7 0-16,7 14 1 15,6 2-2-15,11 10 1 16,13-4-2-16,14-3 0 15,16-15-1-15,15-14 1 16,18-20-2-16,5-16 0 16,8-21 0-16,4-19-1 15,-12-16 1-15,-7-10-1 16,-18-3 1-16,-15-5-3 15,-24 4 0-15,-21 3-3 0,-17 17-2 16,-26-1-14-16,0 32-17 16,-20 3 0-16,7 21-2 15,-5 2 1-15</inkml:trace>
  <inkml:trace contextRef="#ctx0" brushRef="#br0" timeOffset="4311.2466">5726 3854 75 0,'0'0'37'16,"0"0"-2"-16,16 13 1 16,-3-18-30-16,14 5-2 15,2-5 0-15,18 2 0 16,4-5-1-16,16 3 0 15,11-2-1-15,7 3 0 16,10-3-1-16,8 3 0 16,9 1 0-16,6 2 0 0,7-2 0 15,1 0 0 1,4-3 0-16,3-1 0 0,-1 0 0 15,5-2 1-15,-6-3-1 16,-3 1 0-16,-8 1-1 16,-10-1 1-16,-7 4-1 15,-11 4 0-15,-11-3 0 16,-15 4 0-16,-13 2 0 15,-12 1 0-15,-12 0 1 16,-8 0-1-16,-21-1 1 16,0 0-1-16,1-15 1 15,-13 4-1-15,-8-7 1 16,-3-2-1-16,-4-5 0 15,-3-2 0-15,-3-1 0 16,-4-1 1-16,-2-3-1 0,2 3 0 16,-7 0 1-16,1 4 0 15,-6 1-1-15,0 2 2 16,-2 1-2-16,2 5 1 15,-2 0-1-15,5 2 2 16,-2 4-2-16,10-1 1 16,6 4 0-16,4 0-1 15,9 2 1-15,5 0-1 16,14 5 0-16,0 0 0 15,0 0 0-15,18-2 0 16,6 4-1-16,10 1 1 16,7 5 0-16,9 1 0 15,5 2 0-15,5 2-1 16,1 1 1-16,1 5-1 0,-6 1 1 15,0-1-1-15,-10 6 2 16,-1-1-2-16,-7 5 1 16,-10 5-1-16,-4 3 2 15,-10 7-1-15,-10 2 0 16,-13 9 0-16,-7 5-1 15,-19 3 2-15,-6 2-1 16,-14 2 0-16,-16 0 0 16,-8-6 0-16,-6-4 0 15,-5-8-1-15,1-9 2 16,7-2-2-16,4-12 0 15,9-9-1-15,19-3 0 16,10-8-1-16,15-4-2 16,25-2-2-16,0 0-8 0,13-24-9 15,23 17-14-15,-8-7 0 16,15 5-1-16,-5-1 0 15</inkml:trace>
  <inkml:trace contextRef="#ctx0" brushRef="#br0" timeOffset="15527.8881">21790 4626 65 0,'-12'-3'35'15,"0"-7"-1"-15,-10-4 0 16,1-2-27-16,-11-10-3 16,-1-3-1-16,-5-9 0 15,0 0-1-15,-4-12 0 0,-1-3 0 16,-2-16 0-16,1-4 0 15,0-10-1-15,-1-5 1 16,1-9-1-16,3 3 1 16,-1-7 0-16,3 3-1 15,1-3 1-15,3 0-1 16,1 6 0-16,1-1 1 15,2 3-2-15,-2-3 1 16,4-1-1-16,2 1-1 16,1 1 1-16,3 2-1 15,3 1 1-15,9 1-1 16,4 7 1-16,7 5-1 15,13 9 2-15,7 3-1 0,8 7 1 16,9 11 0-16,7 9 0 16,8 10 0-16,6 10-1 15,4 12 1-15,0 11-1 16,-1 13 0-16,1 14 0 15,-5 13-2-15,-11 11 2 16,-9 12-1-16,-12 6 0 16,-9 5 2-16,-15 6-1 15,-8 4 1-15,-16 1 0 16,-11-3 0-16,-7-2-1 15,-9-6 1-15,-7-7 0 16,1-6-1-16,0-10 0 16,0-11 0-16,9-12 0 15,7-7 0-15,12-12 0 0,10-7 0 16,18-5 0-16,18-20 0 15,15 3 0-15,11-4-1 16,14 0 2-16,10-3-1 16,6 3 1-16,3 5-1 15,-2 5 1-15,-6 5-1 16,-9 3 0-16,-11 8 1 15,-10 7-1-15,-15 11 1 16,-17 8 0-16,-13 9 0 16,-16 7 0-16,-13 8 0 15,-17 3 1-15,-13 4 0 16,-11-1 0-16,-1-6-1 15,-1-9 0-15,3-9-1 16,9-7-1-16,9-20-6 16,26 5-19-16,-1-32-12 0,31-2-2 15,7-21-2-15,20-2 1 16</inkml:trace>
  <inkml:trace contextRef="#ctx0" brushRef="#br0" timeOffset="17269.9878">19760 4133 96 0,'0'0'38'0,"0"0"-1"16,2 16-4-16,-2-16-29 15,12 2-1-15,2-2-2 16,6-1 0-16,9-1 0 16,6 1-2-16,3 1-1 15,2-4-3-15,8 17-13 16,-13-18-12-16,13 13-5 15,-15-9-2-15,7 7 1 16</inkml:trace>
  <inkml:trace contextRef="#ctx0" brushRef="#br0" timeOffset="17535.0029">20594 3841 94 0,'0'0'37'0,"-13"27"2"16,4-5-2-16,4 16-32 16,-4 10-2-16,0 10-1 15,-2 6 0-15,2 4-2 16,0 4-1-16,2-10-2 15,10 3-6-15,-7-27-18 16,21 4-10-16,-7-20-1 16,15-4-2-16,-8-18 1 0</inkml:trace>
  <inkml:trace contextRef="#ctx0" brushRef="#br0" timeOffset="18473.0566">20257 1691 40 0,'3'-12'32'0,"-3"12"2"16,7-23-1-16,-7 23-12 15,5-19-14-15,-5 19 1 16,-3-15 0-16,3 15-1 15,0 0-1-15,-12 2-1 16,-1 5-1-16,1 8-1 16,-6 4 2-16,-1 8-3 15,-3 5 1-15,3 6-2 16,-2 2 2-16,3 10-2 15,3-3 1-15,7 2-1 16,8-4-1-16,10-3 0 16,7-5 1-16,8-6-2 15,11-12 2-15,8-7-2 16,10-12 1-16,-1-12-1 0,4-9 1 15,-5-11 0-15,-5-9 0 16,-4-5 0-16,-10-2-1 16,-15-4 1-16,-16 4-2 15,-13 3 2-15,-15 9-2 16,-14 7 0-16,-8 11-2 15,-10 4-2-15,6 17-12 16,-15-7-11-16,16 20-7 16,2-6 0-16,20 5-3 15</inkml:trace>
  <inkml:trace contextRef="#ctx0" brushRef="#br1" timeOffset="31882.8236">9721 4231 68 0,'9'-20'39'0,"10"5"0"16,-3-10-1-16,21 10-15 15,-3-10-20-15,7 3 0 16,6 0-1-16,5 6-1 15,-2 4 1-15,-5 7-2 16,-3 11 1-16,-16 12-1 16,-15 13 0-16,-21 11-1 15,-14 15 2-15,-20 7-2 16,-12 9 1-16,-5 4 0 15,-4 1 0-15,4-7 0 16,9-4 0-16,13-9 0 16,16-10 1-16,22-11-1 15,18-13-1-15,23-15 0 0,20-7-2 16,12-16-3-16,19 2-8 15,-4-28-14-15,22 10-6 16,-10-16-2-16,10 7-1 16,-17-12 1-16</inkml:trace>
  <inkml:trace contextRef="#ctx0" brushRef="#br1" timeOffset="32343.8499">11104 4011 101 0,'-18'-25'37'0,"-1"16"2"16,-15-5-4-16,-4 17-31 16,-12 5-1-16,-2 11 0 15,-6 6 0-15,2 7-1 16,6 4 0-16,5 1-2 15,12 1 0-15,20-3 0 16,18-1 0-16,23-4-1 16,18-4 0-16,18 0-1 15,9-1 1-15,2 2 1 16,5-1-1-16,-9 3 0 15,-12 3 1-15,-16 3 0 16,-21 5 0-16,-21 0-1 16,-15 2 1-16,-20-5 0 15,-11-6 0-15,-9-4 1 0,-6-11-1 16,1-11 0-16,5-14 0 15,10-14 0-15,14-18 0 16,20-16 0-16,14-12 0 16,17-13-1-16,16-4 1 15,11-4 0-15,6 7-2 16,-1 3-2-16,3 25-12 15,-21-6-12-15,3 29-8 16,-24 4 0-16,0 17-3 16</inkml:trace>
  <inkml:trace contextRef="#ctx0" brushRef="#br1" timeOffset="36215.0714">10202 1139 56 0,'29'-46'36'0,"-29"46"-2"15,0 0 1-15,-43-1-17 16,20 14-9-16,-9 11-2 15,-10 11-1-15,0 13 0 16,-2 8-2-16,0 15 0 16,3 8-1-16,8 4-1 15,8 4 0-15,7-1-1 16,12-8 1-16,16-8-3 0,12-11 2 15,13-18-3-15,9-20 2 16,8-13 1-16,3-15-1 16,-1-16 0-16,-4-10 1 15,-13-10-1-15,-10-4 0 16,-18-3 1-16,-14 4-3 15,-17 2 2-15,-9 8-3 16,-13 5 1-16,-3 9-3 16,-4 4-2-16,16 15-6 15,-7-7-3-15,42 10-6 16,-22 0 0-16,44 11-2 15,-2-18-1-15,35 10 0 16,-1-7 2-16,15-2 6 0,4 1 1 16</inkml:trace>
  <inkml:trace contextRef="#ctx0" brushRef="#br1" timeOffset="36636.0954">10894 1200 112 0,'-23'-42'36'15,"0"35"1"-15,-14 13-2 16,-1 14-31-16,-11 13-1 0,3 12 0 15,1 7 0-15,6 9-2 16,17 10 0-16,9-1 1 16,17 2-2-16,14-13 1 15,15-4-1-15,19-16 1 16,13-13-2-16,9-22 1 15,7-16 1-15,5-22 0 16,-6-13 0-16,-7-13-1 16,-14-12 1-16,-16-1-2 15,-43 73 0-15,15-81-2 16,-15 81-5-16,-7-76-6 15,7 76-4-15,-46-62-4 16,-19 23-6-16,-10 20 1 16,-16 7-2-16,14 20-1 0,-2 11 4 15,24 12 4-15</inkml:trace>
  <inkml:trace contextRef="#ctx0" brushRef="#br1" timeOffset="46030.6328">12280 2141 56 0,'0'-28'36'0,"1"14"-1"0,-10 0 0 16,9 14-12-16,-21 9-17 15,14 11-1-15,-5 7-2 16,3 21 0-16,0 16-2 15,0 18 2-15,-1 18-1 16,-4 16 0-16,-1 14-1 16,0 8 2-16,-4-3-2 15,-3-5 1-15,0-14-1 16,1-19 0-16,2-16 0 15,7-21-1-15,7-28 2 16,5-32-2-16,15-13 1 16,6-35 1-16,9-26-1 15,7-21 0-15,2-23 0 16,1-21-1-16,-7-19 0 15,-4-6 0-15,-7 1 1 0,-11 13-1 16,-8 17 1-16,-6 21-1 16,-2 22 1-16,-1 25 0 15,2 30-1-15,4 35 2 16,4 14-2-16,10 27-1 15,7 24 1-15,12 19-1 16,5 18 1-16,12 20 1 16,6 9-1-16,6 5 0 15,6 6 0-15,5-5 1 16,2-10-1-16,-1-16 0 15,-2-15-1-15,-2-19 0 16,-1-22 1-16,-5-20 0 16,-6-27 1-16,-6-21-1 15,-9-25 0-15,-6-21 2 0,-12-14-2 16,-5-22 2-16,-12-11-2 15,-5-17-1-15,-5-13 1 16,-6-3-1-16,0 9 1 16,-3 6-2-16,4 15 1 15,-1 12-4-15,5 30-3 16,-7 6-14-16,21 47-15 15,-11 14 0-15,4 15-3 16,-4 9 0-16</inkml:trace>
  <inkml:trace contextRef="#ctx0" brushRef="#br1" timeOffset="46285.6474">13999 2709 93 0,'-14'49'41'16,"-10"-5"-1"-16,4 17-2 16,-11 3-33-16,12 5-1 15,7-5-1-15,5 2 0 16,8-5-3-16,7-7-1 15,14-9-4-15,2-31-18 16,24 2-13-16,-5-33-2 16,16-6 1-16,-10-25-4 15</inkml:trace>
  <inkml:trace contextRef="#ctx0" brushRef="#br1" timeOffset="46451.6569">14078 2054 106 0,'-38'-19'40'0,"-4"10"1"15,15 16-5-15,3 9-48 16,8-14-12-16,25 13-15 16,-9-15-1-16,27 12-3 15,-4-11 2-15</inkml:trace>
  <inkml:trace contextRef="#ctx0" brushRef="#br1" timeOffset="57628.2961">20475 5810 102 0,'22'2'37'16,"-9"-2"2"-16,11 8-3 15,-14-6-32-15,13 1-2 16,6-5-1-16,8 1 0 15,0-6-2-15,2-2 3 16,1-7-4-16,3 0 4 16,-4-8-4-16,0-1 1 0,-9-1-1 15,-7 0 0 1,-9 2 2-16,-13 2-2 0,-10 6 1 15,-11 7-1-15,-9 11 2 16,-12 10 0-16,-4 9 0 16,-7 9 2-16,5 5 1 15,-1 6-1-15,6 0 2 16,16 2-1-16,10-5 0 15,18-6-1-15,19-10 0 16,15-10-5-16,24 0-11 16,4-27-9-16,26 6-8 15,-11-22-1-15,17 0-4 16,-12-20 0-16,4 4 0 15</inkml:trace>
  <inkml:trace contextRef="#ctx0" brushRef="#br1" timeOffset="57807.3064">21464 5205 98 0,'-33'25'35'0,"7"22"0"16,-15 9 1-16,6 20-31 16,-4 2-4-16,9 4 1 15,6-1-1-15,2-7-4 16,20 8-17-16,-7-24-10 15,20-2-3-15,-1-18-1 16,13-7-2-16</inkml:trace>
  <inkml:trace contextRef="#ctx0" brushRef="#br1" timeOffset="58198.3287">21475 5818 109 0,'-20'10'39'16,"20"-10"-1"-16,0 0-2 15,33-9-33-15,-3-2-4 16,12-5 3-16,9-7-3 16,9-3 1-16,-2-3-1 15,-1 2 0-15,-7-4 1 16,-11 4-1-16,-12-1 1 15,-17 5-2-15,-16 3 3 16,-16 9-1-16,-12 4 1 16,-12 7 0-16,-5 5 0 0,-2 15 0 15,-3 4 0-15,10 7 3 16,3 6-3-16,15-1 1 15,12 1 1-15,14-1-2 16,16-6 1-16,14-13-3 16,20-1-3-16,10-19-10 15,27 10-5-15,-13-26-7 16,25 11-5-16,-15-22 1 15,11 13-3-15,-20-18 3 16,0 11 1-16</inkml:trace>
  <inkml:trace contextRef="#ctx0" brushRef="#br1" timeOffset="58376.3389">22213 5630 117 0,'-45'28'35'16,"-13"-8"0"-16,19 15 0 0,-1-10-29 16,21 2-2-16,14-8 0 15,20-5-1-15,21-9-3 16,18-11-3-16,21-3-3 15,3-21-8-15,29 8-12 16,-16-24-5-16,15 9-2 16,-26-20-1-16,3 6 0 15</inkml:trace>
  <inkml:trace contextRef="#ctx0" brushRef="#br1" timeOffset="58580.3506">22834 5032 108 0,'-31'29'36'16,"9"25"1"-16,-13-2-1 0,13 15-30 15,-7 7-3-15,5 6 0 16,-2 0-2-16,2-1 1 16,2 0-3-16,2-8-2 15,8 0-5-15,-9-19-14 16,21 4-10-16,-15-26-3 15,12-1-1-15,3-29-1 16</inkml:trace>
  <inkml:trace contextRef="#ctx0" brushRef="#br1" timeOffset="59640.4112">22426 5497 106 0,'0'0'39'0,"18"9"0"16,8 1 0-16,9-10-35 15,12 2 0-15,4-2-2 16,5 1 1-16,1 0-2 16,-5 3 0-16,-10 4-1 15,-9 3 0-15,-9 4 0 16,-15 12 1-16,-10 3-1 15,-12 4 1-15,-6 3 1 16,-6 4-1-16,-2-2 1 16,4-1-1-16,-1-6 1 15,5-2-1-15,5-9 0 16,10-7-1-16,4-14 0 0,18 2 0 15,1-14-1-15,4-9 1 16,1-13-1-16,4-4 0 16,1-6 0-16,-1-3 0 15,-8 3 0-15,-2 6 1 16,-4 6 0-16,0 5-1 15,-5 11 2-15,2 8 0 16,-1 6 0-16,7 5-1 16,7 1 1-16,7 1-1 15,11 2 1-15,4 1-1 16,6-1 0-16,2-1 0 15,0 1 0-15,-9-2 0 16,-7-2 0-16,-10 1 0 16,-13 0 0-16,-15-4 0 0,-12 11 1 15,-10-1-1-15,-12 3 0 16,-3 3 2-16,-9 4-1 15,2 2 2-15,4 6-3 16,4 1 0-16,14 2 0 16,6-4 0-16,15-2 0 15,13-2 0-15,14-6 0 16,12-6 0-16,8-9 0 15,5-9 0-15,3-7 0 16,-2-5 0-16,-7-8 0 16,-8-4 0-16,-9-6 0 15,-11 1-2-15,-8-1 1 16,-4 4 1-16,-5 3 0 15,-5 3-1-15,3 8 1 16,0 4-1-16,2 15 2 0,14-2-1 16,3 6 1-16,7 5-1 15,5 2 1-15,6-1 1 16,3 3-2-16,2 1 0 15,-9-4 0-15,-1 5 0 16,-10-6 0-16,-6 6 0 16,-8 3 0-16,-12 0 0 15,-8 4 0-15,-6 0 0 16,-2 2 0-16,-2 1 0 15,1 0 0-15,5-8 0 16,11-6 0-16,7-11 0 16,29-4 0-16,8-11 0 15,7-9 0-15,18-5 0 16,1-6 0-16,0 2 0 0,-4 2 0 15,-10 5 0-15,-9 9 0 16,-13 15 0-16,-13 14 0 16,-15 11 0-16,-12 12 0 15,-2 8 0-15,2 7 0 16,3 3 0-16,10 5 0 15,4-14-3-15,22 6-10 16,-1-25-6-16,29 13-6 16,-15-32-10-16,21 6-3 15,-17-25-1-15,12 2 2 16</inkml:trace>
  <inkml:trace contextRef="#ctx0" brushRef="#br1" timeOffset="102476.8613">15890 2488 99 0,'10'-2'38'16,"-16"15"1"-16,4 31-11 15,-6 4-24-15,3 22 0 16,-1 19-1-16,2 20 1 16,-4 15-1-16,2 5 0 15,-1 4-2-15,0-5-1 16,1-5 0-16,-3-10 0 15,2-12-1-15,-5-16-1 16,5-11-6-16,-11-26-19 16,15 0-9-16,-13-27-1 0,12-7-1 15,-7-31 1-15</inkml:trace>
  <inkml:trace contextRef="#ctx0" brushRef="#br1" timeOffset="102708.8746">15294 3201 107 0,'-32'4'41'0,"7"-2"1"16,31 15 0-16,15-17-37 16,32 5-2-16,33-14 0 15,34-10-1-15,26-4 1 16,20-8-2-16,12 0-1 15,8-5-2-15,-7 6-1 0,-13 4-2 16,-15 16-6-16,-38-5-21 16,-5 21-8-16,-34-13-1 15,-11 11-1-15</inkml:trace>
  <inkml:trace contextRef="#ctx0" brushRef="#br1" timeOffset="105493.0338">3718 1125 86 0,'0'0'39'15,"-36"-55"-3"-15,36 55 2 16,-58-56-39-16,58 56 1 16,-83-62-2-16,35 33 3 15,-7 1-1-15,-8-1-1 16,-4 6 0-16,-7 5 1 15,-12 1-1-15,0 8 1 16,-4 6 0-16,-3 10 0 16,-6 3 3-16,30 8-2 15,-153 39 1-15,0 18-2 16,0 17 3-16,7 17-2 15,12 9 1-15,10 5-1 0,22 6-1 16,44-14 2-16,4 13-1 16,6 9 1-16,11 13-1 15,8 9 1-15,10 10 1 16,12 12-3-16,5 8-1 15,4 8 1-15,7 1 0 16,2 5-1-16,1 4 0 16,4 4 0-16,1 2-1 15,3 0 2-15,5 1 0 16,10-2 0-16,10-5-1 15,8-1 3-15,11-10-2 16,18-6 1-16,14-3 0 16,12-6 0-16,22-7 1 15,10-3 0-15,13-2 0 16,14-2-2-16,5-2 0 0,19-6 0 15,7-2 1-15,13-9-1 16,6-5 1-16,11-9-2 16,12-14 1-16,17-7 0 15,15-15 1-15,12-10-2 16,11-14 0-16,13-12 1 15,8-13-1-15,14-9 0 16,4-12 0-16,8-13 0 16,0-12 0-16,-2-18 0 15,-5-17 1-15,-5-19-1 16,-9-19 2-16,-9-22-1 15,-17-20 0-15,-17-17 1 16,-11-19 1-16,-20-16-1 16,-16-10-1-16,-24-11 1 0,-16-13-2 15,-17-8 0-15,-21-12 1 16,-13-9-1-16,-15-13 0 15,-17-6-1-15,-5-15 1 16,-11-9 0-16,-6-10 2 16,-6-8 0-16,-8 0 0 15,-9-6 0-15,-9 7 1 16,-15 1 1-16,-13 6-1 15,-21 10 0-15,-15 15 0 16,-22 11 0-16,-19 5 1 16,51 126-1-16,-12-8-1 15,-13 4 1-15,-17-1-1 16,-12 13-2-16,-18 4 1 0,-22 17-2 15,-15 6-5-15,-12 24-7 16,9 25-16-16,-265-13-11 16,-11 42 0-16,-11 31-2 15,21 33 2-15</inkml:trace>
  <inkml:trace contextRef="#ctx0" brushRef="#br1" timeOffset="108393.1997">9296 711 64 0,'-57'-39'39'15,"57"39"0"-15,-51-4-1 16,51 4-17-16,-47 32-23 15,3 21 1-15,-4 46-1 16,-3 29 3-16,-1 30-2 16,2 21 1-16,5 23 0 15,9 23 0-15,12 4 1 16,9-5 0-16,7 16 0 15,8 10 0-15,3 14-1 16,5 12 0-16,0 8 0 16,5 7 0-16,-7 4 1 15,2 7-2-15,-8 4 3 16,-1 2 0-16,-7-4 1 0,-2-3-3 15,-2-14 4-15,1-9 1 16,7-20-2-16,5-14 1 16,10-27-3-16,14-20 2 15,16-25-2-15,18-21 2 16,20-22-3-16,15-18-1 15,18-26 0-15,15-13 0 16,12-18 0-16,12-15 0 16,11-13 0-16,7-8 0 15,10-12 0-15,17-7 1 16,12-4 0-16,22-10 1 15,22-5-1-15,24-5 0 16,31-5 0-16,29-4 1 16,32 0-2-16,25-3 2 0,26 2-2 15,53 5 1-15,-18 2 0 16,13 10 1-16,47 6 0 15,-34 10 0-15,4 9 0 16,41 6 0-16,-35 1 0 16,-35 4 0-16,79 2 0 15,-45-2 0-15,-37 3-1 16,35-4 0-16,-9-4 1 15,-49 0-1-15,28-2 0 16,-18-3 1-16,-56-3-1 16,17-2 0-16,-26-4 0 15,-24-5 0-15,-30-4 0 16,-24-10 0-16,-27-10 1 15,-28-8-1-15,-30-9 0 0,-32-14 0 16,-22-8 0-16,-29-9 1 16,-22-10-1-16,-28-7 1 15,-23-8 0-15,-19-6-1 16,-15 0 0-16,-6-7 0 15,-7-2 0-15,-5-3-1 16,0-3 1-16,5-5-2 16,0-1 0-16,7-6 1 15,0-5 0-15,0-7-1 16,-5-5 2-16,3-8-1 15,-2-2 0-15,-7-4 0 16,0-7 1-16,-6-2-1 16,-2-5 1-16,2-1 1 0,-10-5-1 15,-2-2 1-15,-8-6-1 16,-7-3 2-16,-6-2-1 15,-6-1-1-15,-10-10 0 16,-7 4 0-16,-9 3 0 16,-11 3 0-16,-9 3 0 15,-9 5 1-15,-10 12-1 16,45 91 1-16,-11-3 0 15,-4 10-1-15,-11-6 0 16,-12 4-1-16,-14-3 1 16,-1 7-2-16,-16-3 1 15,-9 6 0-15,-17-5-1 16,-1 7 1-16,-17-2 0 15,-10 6 1-15,-18-5 0 16,-3 11-1-16,-20-2 2 0,-7 5-1 16,-12 7 0-16,-7 3 1 15,-7 8-2-15,-11 29 2 16,-10 13-1-16,-7 2 0 15,-14-1 0-15,-5 1 1 16,-12-2 0-16,-12 1 0 16,-16 1 0-16,-9-1 0 15,-12-1 1-15,-14 1-2 16,-10 0 1-16,-10-1 0 15,-10 1-1-15,-9 0 0 16,-11 0 0-16,1-1 0 16,-6 34-1-16,-3-3 1 15,3 3 0-15,3-3 0 16,-1-3 1-16,9-1-1 0,10 4 1 15,10-6 0-15,15 0-1 16,15-2 0-16,15-4-1 16,22-3-4-16,26-3-12 15,20-3-14-15,33-3-12 16,30-4 0-16</inkml:trace>
  <inkml:trace contextRef="#ctx0" brushRef="#br1" timeOffset="110962.3467">961 9251 59 0,'0'0'36'15,"5"-20"-1"-15,-5 20 0 16,3-20-12-16,-3 20-14 16,0 0-5-16,6 12-1 15,-11 6 1-15,5 16-2 16,-2 8 1-16,0 13 0 15,-2 9-1-15,1 11 0 16,-1 1-1-16,4 0 1 0,2-6-1 16,0-9 0-16,2-14-1 15,2-11 1-15,0-24-1 16,6-15 0-16,-1-22 0 15,4-17 0-15,-3-13 0 16,-1-14 0-16,-6-13 0 16,0-12 0-16,-3-7 1 15,-1-1-2-15,4 2 2 16,1 7-1-16,8 7 0 15,2 11 1-15,12 14 0 16,5 15-1-16,7 16 0 16,1 17 1-16,-3 16-1 15,-3 13 0-15,-8 13-1 16,-6 10 1-16,-9 13 0 0,-8 4 0 15,-9 7-1-15,-6 0 1 16,-8-1 0-16,1-5 0 16,-6-11 1-16,2-5-1 15,4-11 0-15,1-4 0 16,8-9 1-16,4-1-1 15,6 1 1-15,7 0 1 16,7 4 0-16,8 6-1 16,5 6 0-16,6 1 0 15,3 4 0-15,2-3-2 16,5-2-1-16,-1-5-3 15,9 4-6-15,-13-26-15 16,20 10-10-16,-13-23-1 0,7 2-2 16,-9-15 2-16</inkml:trace>
  <inkml:trace contextRef="#ctx0" brushRef="#br1" timeOffset="111327.3675">1807 9513 103 0,'-15'6'38'16,"18"7"1"-16,-3-13-1 15,23 0-34-15,7-7-2 16,12-2 1-16,5-9-1 16,5-2 1-16,-4-6-2 15,0-1 1-15,-15-6-2 16,-1 3 1-16,-16-1 0 0,-11 1 0 15,-12 5 0 1,-12 4-1-16,-12 10 1 0,-6 8 0 16,-8 13 0-16,-6 13-1 15,-2 14 1-15,4 9 0 16,5 8 0-16,10 5-1 15,11 4 0-15,18-6 0 16,20-8-2-16,17-14-2 16,21-11-2-16,12-19-4 15,29-1-6-15,-5-30-11 16,28 4-8-16,-14-23-2 15,5 4 0-15,-17-13 2 16</inkml:trace>
  <inkml:trace contextRef="#ctx0" brushRef="#br1" timeOffset="111654.3862">2713 9286 108 0,'-39'10'37'0,"-18"-2"2"15,7 22-1-15,-17 0-31 16,11 11-2-16,1 5-1 16,11 7-1-16,7 0-1 15,14-1 0-15,15-7 0 16,13-9-1-16,16-13 0 15,13-15 0-15,16-16-1 16,7-17 1-16,9-15-1 16,-2-7 0-16,-1-6 0 15,-8-2 0-15,-8 3 1 16,-12 7-1-16,-11 9 0 15,-11 14 0-15,-13 22 0 16,0 0-1-16,-13 27 1 0,-3 8-1 16,5 12-1-16,-2 1-2 15,11 10-1-15,-3-11-3 16,26 6-8-16,-5-29-10 15,26 5-10-15,-3-27-1 16,18-2-2-16,0-20 3 16</inkml:trace>
  <inkml:trace contextRef="#ctx0" brushRef="#br1" timeOffset="111864.3982">3228 9344 105 0,'-29'13'40'15,"-8"2"0"-15,8 20-1 16,-4 1-32-16,11 9-2 0,9 0-2 15,14-3-1-15,14-8-1 16,19-14-2-16,15-16-2 16,16-21-1-16,23-11-10 15,0-37-11-15,27-4-12 16,-12-28-1-16,12 1-1 15,-21-15 1-15</inkml:trace>
  <inkml:trace contextRef="#ctx0" brushRef="#br1" timeOffset="112061.4095">4031 8622 109 0,'-41'64'40'0,"-8"16"1"16,1 27-1-16,-5 6-35 16,13 11-2-16,9-3-1 15,4-1-2-15,11-6-1 0,4-16-2 16,12-14-3-16,0-28-6 15,15-3-18-15,-14-33-9 16,11-9 1-16,-12-27-1 16,5-5 2-16</inkml:trace>
  <inkml:trace contextRef="#ctx0" brushRef="#br1" timeOffset="112879.4563">3614 9347 109 0,'-5'-19'38'0,"16"15"3"15,6-7-3-15,13 9-33 16,12-11-1-16,15 1-1 15,10-6-1-15,3-2-1 16,6-3 0-16,-3 2 0 0,-8 3 0 16,-9 2-1-16,-10 4 1 15,-16 8-1-15,-15 6 1 16,-15-2-1-16,-11 25 1 15,-11-3 0-15,-9 8 0 16,-6 4 0-16,-5 3 0 16,1 5 0-16,1 0 0 15,4-4 1-15,11-1-2 16,11-8 0-16,13-9 0 15,12-7 0-15,12-13 0 16,12-14 0-16,5-8 0 16,4-10 0-16,2-7 0 15,-4-6 0-15,-4 0 0 0,-9-2 0 16,-8 6 0-16,-3 9 0 15,-13 8 0-15,-4 12 0 16,-1 12 0-16,-10 12 0 16,4 10 0-16,-2 6 0 15,3 6 0-15,0 4-2 16,10 2-1-16,3-7 0 15,8-5-3-15,4-13-4 16,15 5-7-16,-13-29-7 16,24 11-8-16,-16-24-5 15,12 6-1-15,-13-14 1 16,8 2 35-16,-13 6 6 15,-14-8 10-15,7 21 9 16,-25-13 7-16,8 22 6 0,-14-2 2 16,5 20 1-16,-16 3-32 15,12 12-2-15,-4 2-1 16,3 8-1-16,2 1-1 15,6-2-1-15,2-2 1 16,4-10 1-16,10-11-3 16,-1-13 0-16,8-13 0 15,2-13 0-15,2-7 0 16,3-11 0-16,-2-5 0 15,1-2 0-15,-4 5 0 16,-2 3 0-16,-4 11-2 16,-3 15 2-16,-10 11 0 15,5 15 2-15,-2 10-2 16,-3 6 0-16,7 4 0 0,6-2-2 15,10-4 0-15,7-14 0 16,16-9-4-16,6-24-6 16,25-3-8-16,-12-32-6 15,24 2-8-15,-18-24-5 16,11-1 0-16,-16-14 1 15</inkml:trace>
  <inkml:trace contextRef="#ctx0" brushRef="#br1" timeOffset="113028.4648">5519 8715 107 0,'-31'42'39'0,"7"29"2"15,-14 8-2-15,18 12-34 16,-10 6-2-16,9-1-2 16,9-3-3-16,5-19-8 15,19 4-15-15,-13-34-13 0,11-9-2 16,-10-35 0-16,5 10 0 15</inkml:trace>
  <inkml:trace contextRef="#ctx0" brushRef="#br1" timeOffset="113197.4745">5173 9119 122 0,'5'-13'43'0,"-1"-4"0"16,26 15-1-16,5-10-40 16,16-3-3-16,16 3-5 15,5-16-10-15,31 12-13 16,3-19-13-16,30 6-2 0,10-10 0 15,30-1 0-15</inkml:trace>
  <inkml:trace contextRef="#ctx0" brushRef="#br1" timeOffset="114065.5241">15314 8556 97 0,'7'19'37'16,"2"10"1"-16,-16-1-7 15,5 14-29-15,-3 9 2 16,-4 10-1-16,-2 8 1 0,1 15-1 15,-3 0 1-15,3 4-1 16,1-12-1-16,-1-6 0 16,6-12 1-16,4-14-1 15,0-22 0-15,0-22-1 16,9-28 1-16,-1-18-2 15,2-19 1-15,0-13-1 16,1-16-1-16,2-16 1 16,1-10-2-16,1-9 1 15,7 4 0-15,1 8 1 16,7 12-1-16,-1 13 1 15,6 17 1-15,6 19-1 16,0 24 1-16,2 24 1 16,0 18-2-16,-5 19 1 15,-2 11 0-15,-10 12 0 0,-8 7 0 16,-12 7-1-16,-13 2 0 15,-15-1 0-15,-13-5 1 16,-11-7-2-16,-7-5 0 16,-8-13-3-16,7-6-3 15,-4-24-9-15,23 10-8 16,-1-24-17-16,21 0 0 15,13-12-2-15,23 1 3 16</inkml:trace>
  <inkml:trace contextRef="#ctx0" brushRef="#br1" timeOffset="114716.5614">16144 8748 88 0,'5'34'39'0,"-2"8"0"15,-18-4 1-15,2 14-23 16,-15-12-12-16,7 9-1 15,-7-2 0-15,5 0-1 16,-1-2-1-16,6-2 0 16,0-9 0-16,11-2-1 15,3-14 0-15,4-18-1 16,15 1 1-16,3-22-1 15,4-11 1-15,2-8-1 16,2-9 0-16,0-11 0 16,-2 0 0-16,1-1 0 15,-3 4 0-15,-1 8 0 16,-2 4-1-16,5 11 1 0,0 4 0 15,9 9 0-15,8 6 0 16,12 6 1-16,8 5-2 16,9-2 2-16,7 6-1 15,-1 4 1-15,-1-3 0 16,-6 6-1-16,-14 2 1 15,-16 4-2-15,-20 2 2 16,-16 4-1-16,-22 6 1 16,-15 2-1-16,-13 10 2 15,-8 2-2-15,-7 6 0 16,4 4 0-16,8-1 0 15,12 3 0-15,17-7 0 16,20-6 0-16,21-10 0 16,21-12 0-16,17-14 0 0,12-13 0 15,4-14 0-15,1-8 0 16,-4-11 0-16,-12-4 0 15,-14-3 0-15,-18-1 0 16,-17 6 0-16,-14 4 0 16,-15 9 0-16,-8 8-3 15,-2 11-1-15,-3 7-3 16,9 15-6-16,-3-5-5 15,30 18-6-15,-4-21-8 16,30 28-7-16,7-18 0 16,29 3 0-16,8-9 4 15</inkml:trace>
  <inkml:trace contextRef="#ctx0" brushRef="#br1" timeOffset="115117.5843">17720 8847 135 0,'-44'15'43'0,"-26"-5"-1"16,4 19-9-16,-10-1-31 15,2 16-2-15,5 2 0 16,10 9 0-16,14 3 0 16,20-2 0-16,23-7 0 15,27-11 0-15,27-17 0 16,14-21 0-16,21-20 0 15,12-22 0-15,7-19 0 16,4-14 0-16,-5-16 0 16,-10-11 0-16,-10-9 0 15,-12-1 0-15,-19 8 0 0,-14 17 0 16,-17 14 0-16,-17 25 0 15,-18 31 0-15,-15 30 0 16,-11 34 0-16,-8 25 0 16,-2 17 0-16,1 9 0 15,7 11 0-15,8-5 0 16,18-3-3-16,11-19-10 15,27-4-3-15,1-33-4 16,30 2-7-16,-10-36-6 16,22-4-4-16,-9-27 0 15,9-5 4-15</inkml:trace>
  <inkml:trace contextRef="#ctx0" brushRef="#br1" timeOffset="115453.6035">18467 8969 125 0,'5'-14'39'0,"-24"-3"2"16,9 25-1-16,-18 2-33 15,8 15-4-15,2 4-3 16,0 7 0-16,8 4 0 15,9 2 0-15,9-6 0 16,9-2 0-16,10-8 0 16,6-10 0-16,13-7 0 15,5-12 0-15,2-14 0 16,4-6 0-16,-3-13 0 15,0-3 0-15,-1-8 0 16,-1-1 0-16,-9 2 0 16,-5 3 0-16,-7 11 0 15,-9 10 0-15,-11 12 0 16,-11 10 0-16,-18 26 0 0,-5 8 0 15,-11 9 0-15,2 6 0 16,3 6 0-16,0-6-9 16,12 3-6-16,2-22-3 15,39 8-9-15,-6-28-9 16,35-1-6-16,11-16 0 15,22-3 5-15</inkml:trace>
  <inkml:trace contextRef="#ctx0" brushRef="#br1" timeOffset="115885.6282">19807 8794 113 0,'-15'-5'39'0,"-17"1"2"16,3 15-4-16,-13 2-31 15,-5 16-1-15,-3 3-1 0,1 10 0 16,5 1 0-16,14 2-2 16,16-1-2-16,21-8 0 15,25-5 0-15,23-13 0 16,28-7-7-16,8-15-6 15,31 6-7-15,-9-29-7 16,18 7-11-16,-15-16-2 16,3-3-1-16,-18-10 3 15</inkml:trace>
  <inkml:trace contextRef="#ctx0" brushRef="#br1" timeOffset="116085.6397">20707 8450 109 0,'-26'1'40'0,"6"27"1"0,-14 10 1 16,11 14-37-16,-10 20-1 15,1 12-2-15,1 9 1 16,-1 6-2-16,3-1-2 16,1-7-2-16,11 2-9 15,-9-33-9-15,24 1-15 16,-12-29-6-16,12-14 2 15,2-18-1-15</inkml:trace>
  <inkml:trace contextRef="#ctx0" brushRef="#br1" timeOffset="116286.6512">20096 8732 98 0,'-20'-15'44'0,"11"3"0"0,28 20-1 16,21-4-17-16,18 3-26 15,37-4 0-15,22 3 0 16,15-3 0-16,7 4 0 15,7 6 0-15,-12-5-15 16,5 20-3-16,-33-16-7 16,4 24-12-16,-26-15-4 15,-3 13 0-15,-18-7 2 16</inkml:trace>
  <inkml:trace contextRef="#ctx0" brushRef="#br1" timeOffset="116422.659">21700 9066 130 0,'0'0'43'0,"-3"17"-2"15,-9-21-2-15,12 4-37 16,0 0-7-16,-15-20-8 15,15 20-7-15,-15-22-5 0,15 22-11 16,-26-22-7-16,-1 4-2 16,-21-8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2281341"/>
              </p:ext>
            </p:extLst>
          </p:nvPr>
        </p:nvGraphicFramePr>
        <p:xfrm>
          <a:off x="214283" y="762000"/>
          <a:ext cx="8750332" cy="522001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the workbooks (if we have paid for them) AND sign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this world is tough and you get nothing for nothing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alpha radiation’s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ability and penetrating 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alpha particles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what beta radiation is, where it comes from and why it comes from there (a surprise)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beta particles are, where they come from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beta radiation’s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ionising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ability and penetrating 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beta particles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what gamma radiation is, where it comes from and why it comes from there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gamma radiation is significantly different from alpha and 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gamma’s ionizing &amp; penetrating 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gamma radiation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background radiation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is, where it comes from and how to handle it in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Nukes, U2 &amp;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8800" y="871920"/>
              <a:ext cx="4284720" cy="337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862560"/>
                <a:ext cx="4304880" cy="338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235611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 Feb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6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98280"/>
              <a:ext cx="8705520" cy="470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600" y="82080"/>
                <a:ext cx="8735400" cy="473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22320" y="111600"/>
              <a:ext cx="9002520" cy="344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720" y="96120"/>
                <a:ext cx="9032040" cy="347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96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14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717</TotalTime>
  <Words>274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2014-02-13T23:38:38Z</dcterms:modified>
</cp:coreProperties>
</file>