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23:47.9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12458 3917 76 0,'6'-12'37'16,"-6"-2"-2"-16,0 14 1 16,0 0-34-16,4 12 1 15,-8 16-1-15,4 15 1 16,-8 7 1-16,2 9-2 15,0-1 1-15,5-7 0 16,13-24 2-16,15-27-2 16,25-42 1-16,33-44-1 15,37-37-2-15,31-36 1 16,29-21-5-16,9-24-10 15,16 20-15-15,-23-8-8 16,-4 42 2-16,-40 8-5 0</inkml:trace>
  <inkml:trace contextRef="#ctx0" brushRef="#br0" timeOffset="909.052">12365 5438 70 0,'11'-18'35'15,"-5"0"-1"-15,4 15 0 16,-10 3-29-16,12 17-1 15,-12 6 0-15,3 11 1 16,-5 2-1-16,2 4 3 16,0 0-4-16,6 5 2 15,1-6 0-15,4 4 0 0,3-5-1 16,6-3 0-16,2-8-1 15,12-13-3-15,17-33 1 16,27-40-2-16,32-46-3 16,35-51-1-16,51-25-18 15,9-51-10-15,41-13-3 16,-9-24-1-16,6 14-2 15</inkml:trace>
  <inkml:trace contextRef="#ctx0" brushRef="#br0" timeOffset="1668.0954">12877 6711 35 0,'3'-24'27'16,"-1"-2"4"-16,5 8-7 16,-8-9-6-16,12 16-1 15,-16-8-1-15,16 23-3 16,-11-4-3-16,-3 21-1 15,-6 1-2-15,1 14-1 16,-5 1-1-16,4 4 0 16,2-4-1-16,4 1-1 15,10-16 0-15,14-19 0 16,23-26-1-16,26-34-2 15,27-30 0-15,30-36-4 16,31-20-9-16,10-46-15 0,27-5-8 16,-14-25-2-16,4 9-2 15,-19-3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46:27.4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12872 7783 17 0,'11'-7'32'16,"-11"7"-1"-16,0 0 3 15,0 0-22-15,11 14 3 16,-15-1 0-16,17 25 1 16,-17 0-7-16,10 18-4 15,-9-1 1-15,4 7-2 0,0-11 0 16,10-8-1-16,11-29 0 15,21-37-1-15,26-43 0 16,38-38-3-16,36-29-2 16,20-38-18-16,38-9-12 15,-3-20-1-15,1 9-3 16,-17 8-1-16</inkml:trace>
  <inkml:trace contextRef="#ctx0" brushRef="#br0" timeOffset="1046.0599">21129 7892 77 0,'5'-14'38'0,"-5"-8"-1"16,0 22-3-16,1-19-28 15,-1 19-2-15,3 17 1 16,-3 13-2-16,-9 8 0 15,-1 11 0-15,-3-2-1 16,4 0-1-16,11-18 1 16,21-28-1-16,34-42 1 15,46-41-1-15,48-41 0 0,48-31-2 16,49-16-17-16,11-33-15 15,23 4-2-15,-19-5-3 16,-16 17-2-16</inkml:trace>
  <inkml:trace contextRef="#ctx0" brushRef="#br0" timeOffset="5076.2904">11483 9638 52 0,'14'-6'30'0,"6"-1"2"16,4-1-2-16,3-3-25 15,11 1-2-15,5-2 0 16,8 4-1-16,0-3 0 0,2 2-1 16,2-1 1-16,6-2-1 15,-1-3 0-15,2-1-1 16,-4-1 0-16,4 2 1 15,-5-1-2-15,-5 4 0 16,-7 5-2-16,-9 4-1 16,-6 13-2-16,-14-4-9 15,1 13-7-15,-13-2-3 16,-1 2-4-16,-4-4 1 15</inkml:trace>
  <inkml:trace contextRef="#ctx0" brushRef="#br0" timeOffset="5428.3105">11632 9998 64 0,'0'0'33'0,"15"-3"-1"15,11-9 0-15,5-9-23 16,13-5-11-16,11-1 2 15,6 3 2-15,7-5-1 16,1 8-1-16,-4 5 1 16,0 3 0-16,-4 5 0 15,-3 3-1-15,-4 2 0 0,-6 0 0 16,0 3-2-16,-6-8-7 15,10 12-9-15,-9-12-6 16,14 7-4-16,-5-5-4 16,8 4 1-16</inkml:trace>
  <inkml:trace contextRef="#ctx0" brushRef="#br0" timeOffset="6392.3656">11887 9339 91 0,'-16'0'34'0,"4"0"-1"16,12 0-13-16,-16-10-37 16,28 12-11-16,-12-2-5 15,29-12-2-15,-13 1 1 0</inkml:trace>
  <inkml:trace contextRef="#ctx0" brushRef="#br0" timeOffset="6893.3943">12528 9930 88 0,'-16'10'36'15,"5"3"-2"-15,11-13-3 16,-16 7-52-16,16-7-10 15,16-9-3-15,0-1-2 16,2-6 0-16</inkml:trace>
  <inkml:trace contextRef="#ctx0" brushRef="#br0" timeOffset="8141.4657">17663 9921 47 0,'0'0'30'16,"0"0"2"-16,0 0-1 16,8-25-12-16,7 16-16 15,3-7 0-15,6 6-1 16,3-9 2-16,8 6-1 15,4-2-1-15,4 2 0 16,4-1 1-16,4 7-2 16,5 0 1-16,-1 6 0 0,-3 0-1 15,2 4 0-15,-8-2 0 16,3 2 0-16,-8-5 0 15,2-2-1-15,0-4-1 16,-1-8-1-16,2 1-1 16,-4-7-2-16,10 11-2 15,-13-8-9-15,14 16-4 16,-22-7-3-16,11 18-2 15,-17-3-3-15,0 10 0 16,-7 0 0-16</inkml:trace>
  <inkml:trace contextRef="#ctx0" brushRef="#br0" timeOffset="8486.4854">17961 10122 76 0,'-21'4'31'16,"21"-4"-2"-16,11-23 1 15,17-7-26-15,15 3-2 16,9-4-1-16,10 1 0 15,-1 0 2-15,4 5-1 16,-4 4 1-16,2 7 0 16,-7 3-1-16,-1 6 0 15,-6 2 0-15,1 4 0 0,-6-2-2 16,3 2 0-16,-4 0-2 15,0-9-5-15,5 12-12 16,-12-16-3-16,12 12-3 16,-18-13-4-16,7 6-3 15,-8-8 0-15</inkml:trace>
  <inkml:trace contextRef="#ctx0" brushRef="#br0" timeOffset="8944.5116">18309 9470 91 0,'-33'-18'36'15,"10"8"-2"-15,1-5 1 16,12 2-34-16,10 13-3 15,0 0-8-15,37 11-12 16,-17-1-4-16,17 18-5 16,-9-1-2-16,13 15 0 15</inkml:trace>
  <inkml:trace contextRef="#ctx0" brushRef="#br0" timeOffset="9132.5224">18899 10145 111 0,'-16'19'36'0,"5"-1"1"16,-6-14-4-16,5-2-36 16,12-2-10-16,-9-10-15 15,23 9-6-15,-12-13-2 16,12 7 0-16,-4-9-1 15</inkml:trace>
  <inkml:trace contextRef="#ctx0" brushRef="#br0" timeOffset="14384.8228">2084 8631 21 0,'12'-1'24'0,"-12"1"2"15,0 0-1-15,0 0-11 16,15 1-8-16,-3-2-4 15,2-5 1-15,7-1-1 0,1-2 1 16,9-1-1-16,0-3 0 16,4 4-1-16,3-3 1 15,2 6-1-15,1 0 1 16,5 5-1-16,-2 4 0 15,1 2 0-15,0-1 1 16,2 3-1-16,1 0 0 16,3 1 1-16,-2-2-1 15,3 1 0-15,2-4 0 16,1 4 1-16,5-3-1 15,6-1 0-15,0 2 0 16,3 2 0-16,0-3 0 16,0 2 1-16,7-2-2 15,-3 1 1-15,2-2-1 16,2-2 1-16,2-2 0 0,6-3-1 15,0-2 0-15,4 1 1 16,0-3-1-16,2 1 0 16,0 2 1-16,1-1-1 15,0 3 0-15,3-2 0 16,0 2 1-16,0-2-1 15,3-1 0-15,1-1-1 16,5-5 2-16,6-1-2 16,0-2 2-16,2-1-1 15,2-1 0-15,2-1 0 16,-2 3 1-16,2 1-1 15,4 5 1-15,-7 1-1 0,-1 2 0 16,1 4 0-16,-8 4 0 16,4 3 0-16,-3 2-1 15,-2 1 1-15,-6 0 0 16,2 0 0-16,-6 1 0 15,3 3 1-15,-3-4-1 16,0 0 0-16,-3 4 1 16,5-1-1-16,-2 3 1 15,2 0-1-15,4 1 1 16,1-3-1-16,6 0 0 15,4-2 0-15,6-5 0 16,0-4 0-16,4-2 2 16,4-7-2-16,7 1 0 15,3-6 0-15,4 2 0 16,-1-2 0-16,-5 2 0 0,5 0 0 15,-3 5 0-15,3 6 0 16,-5 3 0-16,-8 4 0 16,-1 1 0-16,-4 3 0 15,1 2 0-15,-1-2 0 16,0 2 0-16,-2 0 0 15,-3 0 0-15,4-2 0 16,-1 2 0-16,4 1 0 16,-3 2 2-16,-1-1-2 15,-1-1 2-15,4-4-2 16,-2-3 2-16,10-4-2 15,3-3 1-15,-7-1-1 16,7-8-2-16,-2 4 2 16,2-5-2-16,5 6 2 0,-5-2-2 15,-5 4 2-15,0 0 0 16,0 2 0-16,1-1 0 15,-1 3 0-15,0-2 1 16,-1 0-1-16,1-4 0 16,1-1 1-16,9-3-1 15,1 0 1-15,1-4 0 16,2 3 0-16,-1-2 0 15,7 1 0-15,-1 1 0 16,-2 3 0-16,-2 1 0 16,0 1-1-16,1 2 1 15,3-2 0-15,-2-1-1 16,0-2 1-16,0-3-1 15,8 0 1-15,0-5 0 0,3 0-1 16,-2-2 1-16,1 2-1 16,4 3 1-16,1 0-1 15,-2 4 0-15,-3 1 0 16,-3 5 0-16,-1 4 0 15,0 1 0-15,-7 4 0 16,-3 0-1-16,-6 2 1 16,2-1 0-16,-1 1 0 15,-3 0 0-15,-1-3 0 16,-4 0 0-16,6-1 0 15,-1-3 0-15,5 0 1 16,-1-2-1-16,0-2 0 16,8 0 0-16,1 0 0 15,4-3 0-15,3 1 0 0,-4 3 0 16,0-2 0-16,0 2 0 15,-5 1 0-15,-4 0 0 16,-7 2 1-16,-7 1-1 16,-5 2 0-16,-3-1 0 15,-5 1 1-15,-2-2-1 16,0 0 1-16,0-2 0 15,0-1-1-15,3-1 1 16,5-1-1-16,3-3 1 16,2-2-1-16,2 1 1 15,2 2-1-15,-4-2 0 16,10-2 0-16,-6 2 0 15,-1-1 1-15,-1-2-1 16,-5 1 0-16,1 0 1 16,-4-1-1-16,1 2 1 0,-4-1-1 15,-5-4 1-15,1 4 0 16,-2-1 0-16,1 0-1 15,-6-1 1-15,-1 4-1 16,-4-1 0-16,-4-3 1 16,3 5-1-16,-8-3 1 15,-6 2-1-15,-5 1 0 16,-8 1 1-16,-10 0-1 15,-10 4 0-15,-7-1-1 16,-15 2 0-16,-11 0-2 16,-7 7-1-16,-10-8-2 15,7 13-6-15,-17-13-4 16,16 13-4-16,-20-20-3 0,14 7-2 15,-11-1-4-15,11 1 0 16,-14-6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06:11.5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3346 2063 56 0,'10'-14'35'0,"-8"-4"0"15,7 6 0-15,-13-5-25 16,4 17-2-16,-14-21 0 16,2 18-2-16,-18-2 0 15,-4 5-2-15,-12 6 0 16,-8 9-1-16,-9 6-1 0,-5 11 0 15,-2 9 0-15,1 15 0 16,6 6 0-16,10 11 2 16,6 3-3-16,16 7 2 15,16 1-2-15,16 1 1 16,18 1-2-16,13-9 1 15,19 0-2-15,14-10-1 16,21-4-5-16,0-30-22 16,29-1-8-16,-1-31-2 15,16-8-1-15,-1-26 1 16</inkml:trace>
  <inkml:trace contextRef="#ctx0" brushRef="#br0" timeOffset="420.024">4696 1782 85 0,'-2'-15'36'16,"-4"1"0"-16,6 14 0 15,0 0-32-15,2 31 0 16,0 1 0-16,9 17 0 15,-3 11 0-15,2 19-2 16,-3 10 1-16,-1 12 0 16,-1 2-2-16,-9 1 0 15,-3-2-3-15,-2-9-3 16,11 5-21-16,-17-35-5 15,20 3-2-15,-6-30-3 16,19-5-2-16</inkml:trace>
  <inkml:trace contextRef="#ctx0" brushRef="#br0" timeOffset="2148.1229">1159 1451 80 0,'26'-14'34'15,"2"8"0"-15,2-7 0 16,16-4-33-16,1 0 0 0,14 2 0 15,-2-4 0-15,-2 8-1 16,-9 2 1-16,-5 9 0 16,-17 8 0-16,-15 7 0 15,-16 11 0-15,-13 10 0 16,-13 7 1-16,-2 3-2 15,-5 1 1-15,6-4-1 16,4-4 1-16,13-2-1 16,12-12 1-16,17-8-1 15,11-7 1-15,7-3 0 16,7-5 0-16,3 2 1 15,-5 1 1-15,-2 4-1 16,-16 6 1-16,-7 6-1 16,-21 8 0-16,-6 7-2 0,-11 1 1 15,-7-1-2-15,-1 1-1 16,0-8-4-16,15 2-14 15,-4-24-12-15,23-7-1 16,13-14-2-16,16-9-3 16</inkml:trace>
  <inkml:trace contextRef="#ctx0" brushRef="#br0" timeOffset="2555.1462">2344 1142 89 0,'-19'2'34'15,"1"12"1"-15,-8 7 1 16,2 12-32-16,1 4 0 15,-1 9 0-15,4 10 0 16,-6 9 1-16,11 5-2 16,1 0 0-16,9-4-2 15,7-4 1-15,12-7-1 16,9-12 0-16,10-13 0 15,5-14-1-15,-1-12 1 16,1-8 0-16,-8-8-1 16,-5-6 1-16,-14-3 0 0,-16-1-1 15,-17 1-1-15,-11 6-1 16,-10 3-1-16,-4 8-3 15,-10-2-15-15,20 20-9 16,-14-5-1-16,29 20-2 16,-4-8-3-16</inkml:trace>
  <inkml:trace contextRef="#ctx0" brushRef="#br0" timeOffset="3282.1877">1632 3127 68 0,'0'0'34'16,"4"-11"-1"-16,-2 22 0 15,-9 2-23-15,0 19-7 16,-5 6 1-16,3 12-3 15,-5 6 1-15,0 9-2 16,3 4 0-16,-3-2-2 16,7-1-2-16,-1-19-14 15,16 6-7-15,-3-25-1 16,20 1-4-16,-6-25 0 0</inkml:trace>
  <inkml:trace contextRef="#ctx0" brushRef="#br0" timeOffset="3635.2079">2001 3130 97 0,'0'0'34'0,"0"0"-1"15,21-6 2-15,-1 5-33 16,12-11-1-16,7-3 0 16,7 1 2-16,1-4-1 0,6 2 0 15,-7-2 0 1,-3 8-1-16,-8 0 1 0,-5 10 0 15,-12 8 0-15,-5 11-1 16,-11 11 0-16,-3 12 0 16,-14 11 0-16,1 9-1 15,-6 7 1-15,-3 3-2 16,2 1 1-16,-1-8-4 15,13 8-18-15,-9-28-10 16,20 0-4-16,-4-24 0 16,17-3-3-16</inkml:trace>
  <inkml:trace contextRef="#ctx0" brushRef="#br0" timeOffset="5311.3038">5172 1116 59 0,'-12'0'34'16,"12"0"1"-16,0 0 0 16,0 0-12-16,15 5-15 15,10-3-1-15,-25-2-2 0,0 0 0 16,62-6 0-16,-62 6-1 15,71-9-1-15,-71 9-1 16,81-10 0-16,-81 10-1 16,88-12 0-16,-88 12-1 15,84-10 1-15,-84 10-1 16,82-8-1-16,-82 8 1 15,70-4-1-15,-70 4-1 16,63-3-1-16,-63 3-3 16,0 0-12-16,0 0-10 15,56 1-4-15,-56-1 0 16,0 0-3-16,0 0 2 0</inkml:trace>
  <inkml:trace contextRef="#ctx0" brushRef="#br0" timeOffset="169536.697">3961 9591 78 0,'-25'-24'38'15,"-12"10"-2"-15,-20 0 2 16,-3 15-32-16,-17 1-1 16,1 16 0-16,-11 4 0 15,3 12 0-15,-1 8-2 16,6 15 0-16,11 7-1 15,10 7 1-15,13 8-3 16,12 6 1-16,17 0-2 16,20 3 2-16,18-4-2 15,18-9 0-15,19-9-1 16,18-13 1-16,14-15 0 0,13-17-1 15,22-14-3-15,0-21-2 16,13-7-8-16,-13-24-18 16,5-2 1-16,-15-21-5 15,5-3 2-15</inkml:trace>
  <inkml:trace contextRef="#ctx0" brushRef="#br0" timeOffset="169740.7086">4953 9307 105 0,'1'19'38'0,"-11"7"0"16,10 25-2 0,-4 9-34-16,2 15-1 0,0 13 0 15,0 15 1-15,0 8-4 16,-4 5 1-16,-2 4-5 15,-10-13-23-15,17 4-9 16,-10-17 2-16,15-15-4 16</inkml:trace>
  <inkml:trace contextRef="#ctx0" brushRef="#br0" timeOffset="170972.7791">1684 8930 87 0,'-15'-6'35'16,"15"6"-1"-16,22-17 1 16,1 5-34-16,13 0-1 0,6 1 0 15,8-3 1-15,2 3 0 16,1-1-1-16,-6 5 1 15,-7 3 1-15,-10 6-1 16,-12 3 1-16,-11 9 0 16,-11 1 0-16,-10 7 0 15,-7 1 1-15,-1 1-1 16,-2 1-1-16,2-2 0 15,5-5 0-15,9-2-1 16,8-5 1-16,0-11-1 16,26 12 0-16,-4-9 0 15,1 4 0-15,1 5 1 16,-6 4-1-16,-4 5 1 15,-9 4-1-15,-5 5 1 0,-9 1-1 16,-4 1 0-16,-2-1-1 16,0-7-2-16,7 0-5 15,-2-24-18-15,24 1-9 16,1-20 0-16,21-1 0 15,-3-18-1-15</inkml:trace>
  <inkml:trace contextRef="#ctx0" brushRef="#br0" timeOffset="171290.7973">2468 8849 89 0,'0'0'33'0,"-21"3"0"0,21-3 1 15,-25 12-30-15,19-1-1 16,3 1 0-16,5 6 0 15,3-1-1-15,2 4 0 16,5 2-2-16,7-4 1 16,4 3 0-16,1-1-1 15,1 0 1-15,0-2-1 16,-3 2 0-16,-1-1 1 15,-7 2-1-15,-5 3 0 16,-8 3 0-16,-5-1 1 16,-9 0-1-16,-2 2 0 15,-6-3-1-15,-1-8-3 16,8 3-22-16,-8-17-8 15,22-4 0-15,-10-27-1 0,20-3-1 16</inkml:trace>
  <inkml:trace contextRef="#ctx0" brushRef="#br0" timeOffset="171443.806">2647 8646 101 0,'0'0'38'0,"-19"-1"-1"15,19 1 0-15,12 15-31 16,14-16-8-16,25 2-27 15,-2-11-7-15,16 4 0 16,0-8-4-16</inkml:trace>
  <inkml:trace contextRef="#ctx0" brushRef="#br0" timeOffset="171948.8349">2059 10772 80 0,'0'-10'37'16,"0"10"-2"-16,0 0 1 15,3 10-28-15,-3 8-8 16,2 11 0-16,-2 7 1 0,0 7-2 15,-2 9 1-15,-3 1-4 16,5 10-7-16,-9-18-21 16,17 4-2-16,-6-21-2 15,13-5 1-15</inkml:trace>
  <inkml:trace contextRef="#ctx0" brushRef="#br0" timeOffset="172263.8529">2415 10743 93 0,'0'0'37'0,"15"3"0"15,-15-3 0-15,35-2-35 16,-7-4-1-16,9 0 1 0,5-4 0 15,5 0-1-15,0-4 1 16,3 3-1-16,-6 1 0 16,-7 7 0-16,-12 4 0 15,-6 9 0-15,-11 11 0 16,-8 9 0-16,-9 11-1 15,-5 8-1-15,-1 6 1 16,-5 5-3-16,3 2-3 16,-7-10-29-16,19 6-3 15,-4-18-1-15,18-6-1 16</inkml:trace>
  <inkml:trace contextRef="#ctx0" brushRef="#br1" timeOffset="226702.9667">9331 762 47 0,'0'0'34'0,"0"0"3"16,0 0-2-16,0 0-20 15,0 0-8-15,0 0-3 16,0 0 0-16,46 9 0 16,-46-9 0-16,9 50 0 15,-16 18-2-15,-9 9 0 16,10 4-3-16,-2 0-6 0,14 4-14 15,-8-16-5-15,18-10-2 16,-6-35-3-16,15-11-3 16,0-15 1-16</inkml:trace>
  <inkml:trace contextRef="#ctx0" brushRef="#br1" timeOffset="227041.9861">9733 875 89 0,'0'0'35'16,"31"-49"1"-16,-31 49 0 0,0 0-36 15,68-50 0-15,-68 50 3 16,66-22-1-16,-66 22 0 15,78-14 0-15,-78 14-2 16,87-4 1-16,-87 4 0 16,81 7 0-16,-81-7 0 15,77 27 0-15,-77-27 0 16,38 51-1-16,-5 26 3 15,-22 12-3-15,-21 8 1 16,-16 6-2-16,-9-7-6 16,13 1-19-16,-5-29-7 15,36-31-3-15,8-21-2 16,17-10 1-16</inkml:trace>
  <inkml:trace contextRef="#ctx0" brushRef="#br1" timeOffset="228124.048">11251 1060 58 0,'0'0'35'16,"0"0"-2"-16,0 0 0 15,0 0-18-15,5 19-11 16,1 0-1-16,-3 5 0 0,-6 9 0 15,-4 12 0-15,-3 3-1 16,0 5 0-16,0 0 1 16,3-9-2-16,2-5 0 15,0-8 0-15,10-9 1 16,-1-9-1-16,6-12 0 15,4-13 0-15,1-10 0 16,2-11 1-16,3-9-1 16,-20 42 1-16,21-52-1 15,-21 52 2-15,20-62-2 16,-20 62 0-16,25-66 0 15,-25 66 1-15,22-63-1 16,-22 63 0-16,32-54-1 16,-32 54 1-16,0 0 0 0,55-57-1 15,-55 57 0-15,0 0-1 16,59-27 1-16,-59 27-1 15,16 4 0-15,12 14 0 16,-6 12 1-16,-14 4-1 16,-10 5 1-16,-20-4 0 15,-7-1 0-15,-14-6 0 16,1-7 0-16,-1-4 0 15,1-3 0-15,4 2 0 16,6 4 0-16,3 2-1 16,5 8 1-16,3 8 0 15,0 10-1-15,1 8 1 16,2 6 0-16,-1 1 0 0,2 1-2 15,1-6 0-15,4-8-6 16,14-3-13-16,-5-28-8 16,26-5-4-16,-4-25-2 15,21-1-3-15</inkml:trace>
  <inkml:trace contextRef="#ctx0" brushRef="#br1" timeOffset="228866.0904">11785 1199 94 0,'55'-56'36'0,"-55"56"0"0,0 0 1 15,0 0-33-15,48-41-1 16,-48 41 0-16,14 12-1 15,-14 4 0-15,-11 16-1 16,0 8 0-16,-4 0-1 16,5 4 1-16,-4 2-2 15,2-12 2-15,3-6-1 16,1-9 0-16,3-8 0 15,5-11 0-15,0 0 0 16,5-28 0-16,3-4 0 16,-8 32 0-16,0 0 2 15,16-67-2-15,-16 67 1 16,16-53 0-16,-16 53 0 15,21-55-1-15,-21 55 1 16,25-53 0-16,-25 53-1 0,0 0 0 16,54-62 0-16,-54 62 1 15,51-30-1-15,-51 30 0 16,64-18 0-16,-64 18 0 15,68-7 0-15,-68 7 0 16,68 4 0-16,-68-4 0 16,63 8 0-16,-63-8 0 15,52 10 0-15,-52-10 0 16,0 0 0-16,0 0 1 15,47 29 0-15,-61-4-1 16,-20 4 1-16,-10 6 1 16,-6 3-2-16,4 3 2 15,5 4-1-15,24 3-1 16,27-17 1-16,18-6 0 0,15-13-1 15,11-13 1-15,10-12 0 16,2-10-1-16,1-8 0 16,-67 31 1-16,55-44 0 15,-55 44-1-15,44-49 1 16,-44 49-2-16,17-49 1 15,-17 49-1-15,0 0-1 16,-14-59 0-16,14 59-4 16,0 0-2-16,-24-46-8 15,24 46-4-15,0 0-7 16,-12-47-2-16,12 47-2 15,0 0-4-15,50-53 2 16,-50 53 2-16</inkml:trace>
  <inkml:trace contextRef="#ctx0" brushRef="#br1" timeOffset="229064.1017">13101 693 102 0,'64'-31'36'16,"-64"31"2"-16,0 0 0 15,0 0-35-15,0 0 0 16,0 61-1-16,-34 20 0 15,-14 14-2-15,0 14 0 16,1 2-4-16,6-12-9 16,23-8-19-16,1-29-5 15,24-33-1-15,-3-19 0 16</inkml:trace>
  <inkml:trace contextRef="#ctx0" brushRef="#br1" timeOffset="229901.1496">12894 1164 101 0,'0'0'38'15,"-49"-62"1"-15,49 62-1 16,0 0-32-16,0 0-3 16,-13-53-1-16,13 53 0 15,0 0 0-15,57-19 0 16,-57 19-1-16,66 1 0 15,-66-1 0-15,83 8-1 16,-83-8 1-16,92 6 0 16,-47-4 0-16,-45-2-1 15,86 4 1-15,-86-4 0 0,60 9 0 16,-55 5 0-16,0 10-1 15,-31 6 0-15,-7 9 0 16,-15 0 0-16,9 8 0 16,0 2-1-16,23-3 1 15,20-13 0-15,15-8 0 16,15-15 0-16,11-10-1 15,8-14 1-15,4-11 0 16,-57 25 1-16,62-38-1 16,-62 38 1-16,53-56-1 15,-53 56 1-15,46-61-1 16,-46 61 0-16,27-62 0 15,-27 62 1-15,11-54-2 16,-11 54 1-16,0 0 0 0,-2-60 0 16,2 60 1-16,0 0-1 15,0 0 1-15,0 0-1 16,0 0 1-16,0 0-1 15,0 0 0-15,0 0 1 16,49-12-1-16,-49 12 0 16,0 0 0-16,66 32 0 15,-66-32 1-15,50 17-1 16,-50-17 0-16,49 14 0 15,-58-4 0-15,40 11 0 16,-11 1 0-16,-21 0-1 16,-9 6 1-16,-11 0 0 15,0 3 0-15,2-7-1 16,15-10 1-16,4-14-1 0,23-8 2 15,-23 8-1-15,0 0 0 16,52-40 2-16,-52 40-1 16,0 0 1-16,69-60-1 15,-69 60 1-15,0 0-2 16,67-64 0-16,-67 64 0 15,0 0 0-15,52-36 0 16,-52 36 0-16,17 4 0 16,-5 17-4-16,-8 12-1 15,0 15-7-15,-1-8-7 16,22 4-5-16,-2-23-5 15,38-6-2-15,-9-20 0 16,23-5-2-16,-75 10 3 16,75-27 3-16</inkml:trace>
  <inkml:trace contextRef="#ctx0" brushRef="#br1" timeOffset="230175.1653">14612 1079 118 0,'24'-49'38'16,"-24"49"1"-16,0 0 0 15,0 0-33-15,-2-49-1 16,2 49-1-16,0 0-2 15,0 0 0-15,-28 16 0 16,16 11-2-16,-6 4 0 16,13 7 0-16,5-2-3 15,18-4 2-15,4-6-1 16,5-3 1-16,-11-3 0 15,-15 9 0-15,-12 2 0 0,-11 4 0 16,-8 4-1-16,-8-3-4 16,5 1-16-16,-20-10-8 15,17 6-3-15,-10-14-2 16,16 10-3-16,-11-11-1 15</inkml:trace>
  <inkml:trace contextRef="#ctx0" brushRef="#br1" timeOffset="231018.2135">9667 8261 78 0,'0'0'35'16,"0"0"-2"-16,1 24 2 15,-7 8-32-15,1 12 1 16,1 8-1-16,1 15 0 0,-2 5 1 15,2 4-1-15,-1-1-2 16,2-8-4-16,15 2-19 16,-8-25-9-16,17-10-2 15,-4-24-2-15,18-12-2 16</inkml:trace>
  <inkml:trace contextRef="#ctx0" brushRef="#br1" timeOffset="231318.2307">10007 8341 96 0,'-14'-8'37'16,"14"8"1"-16,19-5-1 15,14-6-34-15,10-1-1 0,15-2 0 16,6 1 0-16,8 0 1 15,1 2-2-15,-2 3 0 16,-7 10-1-16,-11 13 1 16,-13 10-1-16,-18 10 1 15,-14 13-1-15,-10 8 1 16,-18 10 0-16,-10 3-1 15,-3 3-1-15,-5-7-2 16,9 7-10-16,-8-27-17 16,22 3-6-16,0-22-1 15,23-10-4-15</inkml:trace>
  <inkml:trace contextRef="#ctx0" brushRef="#br1" timeOffset="232182.2801">11627 8522 36 0,'0'0'30'0,"10"-14"3"16,-10 14-1-16,0 0-23 16,0 0 0-16,0 0-1 15,-19 0 0-15,19 16 1 16,-9-2-3-16,6 9-1 15,-3 0 0-15,2 12-3 16,0-3 2-16,3 5-2 0,-4 1 1 16,0-2-1-16,1-6 0 15,4-5-1-15,-6-4-1 16,6-9 0-16,0-12 1 15,0 0-1-15,8-17 0 16,1-7 1-16,3-7-2 16,2-7 2-16,0-5-2 15,5-7 1-15,0 0-1 16,4-2 1-16,1 7-1 15,-4 7 1-15,2 6 0 16,-2 7 0-16,-2 8 0 16,1 12 0-16,1 8 0 15,-6 5 0-15,-1 8-1 16,-3 2 1-16,2 4 0 0,-3 2 0 15,-4 3-1-15,-7 0 1 16,-4 3 0-16,-3-2 1 16,-12-1-1-16,-2 2 0 15,-8-5 2-15,-3-1-1 16,-3-3 1-16,-1-2-2 15,1-3 2-15,1 2-2 16,1 3 2-16,6 2-1 16,5 8-1-16,-4 7 1 15,5 10 0-15,0 11 0 16,4 2-1-16,1 4 0 15,4 1-2-15,0-6-2 16,14 3-9-16,-10-25-10 16,29 2-6-16,-19-39-2 15,32 18-3-15,-8-34-1 0</inkml:trace>
  <inkml:trace contextRef="#ctx0" brushRef="#br1" timeOffset="232888.3205">12128 8477 85 0,'18'-11'35'16,"-2"14"0"-16,-16-3 0 15,-3 18-33-15,-6 3 1 16,-2 10-1-16,-6 6 3 15,1 8-3-15,-5 2 2 16,-1 4-2-16,1-4 1 0,2-2-2 16,3-10 2-16,3-4-2 15,7-16-1-15,6-15 1 16,0 0-1-16,23-22 0 15,-1-9-2-15,6-9 2 16,4-7-1-16,2-6 1 16,4-4-1-16,-3 1 1 15,-4 4-2-15,-1 9 2 16,-8 8 0-16,2 9 0 15,-5 5 1-15,0 10-2 16,1 7 1-16,3 4 1 16,1 3-1-16,7 2 0 15,2 2 0-15,3-1 0 16,-2-2 0-16,0 1-1 15,-3 1 2-15,-5-3-2 0,-5 0 2 16,-10 0-1-16,-11-3 0 16,0 0 1-16,0 0-1 15,-24 16 1-15,0-6-1 16,-4 10 1-16,-5-1 0 15,-1 8 1-15,0 4-1 16,6 4 0-16,5 2 2 16,8-2-2-16,15-4 2 15,11-7-2-15,13-13 1 16,13-6-1-16,9-10 0 15,5-10-2-15,2-9 0 16,-4-5 1-16,-3-8-2 16,-13 0 1-16,-10 0-1 15,-14-2 0-15,-12 3 0 0,-9 3-1 16,-9 9 0-16,-3 1-1 15,4 15-4-15,-6-12-9 16,26 20-6-16,-14-7-3 16,31 11-2-16,-3-18-3 15,29 7 1-15,0-15-1 16</inkml:trace>
  <inkml:trace contextRef="#ctx0" brushRef="#br1" timeOffset="233106.3329">13413 7863 87 0,'-19'20'36'16,"-13"5"-1"-16,2 24 1 0,-13 5-30 16,4 19-2-16,-1 7 0 15,7 9-2-15,0 0-1 16,6-4-1-16,11-2 0 15,1-14-5-15,16 2-16 16,-10-32-10-16,22-4-3 16,-13-35-3-16,15 8 2 15</inkml:trace>
  <inkml:trace contextRef="#ctx0" brushRef="#br1" timeOffset="233872.3768">12994 8315 89 0,'-20'-16'37'0,"20"16"0"16,0 0 2-16,33 8-32 15,8-5-3-15,15-2-1 16,12-4-1-16,13 3 0 16,4-4-1-16,0-2 0 15,-8 3-1-15,-10-3 1 16,-16 2 0-16,-11 4-1 15,-19 4 1-15,-21-4-1 16,-9 18 1-16,-16-2-1 16,-13 7 1-16,-6 4-1 15,-2 8 1-15,0 4-1 16,3 0 1-16,14 0 0 15,7 0-1-15,16-4 2 16,17-6-2-16,15-12 0 0,16-10 0 16,11-9-1-16,6-11 1 15,3-9-1-15,-2-10 0 16,-8-6-1-16,-7-7 2 15,-13-2-1-15,-12 3 1 16,-13 0-1-16,-9 6 2 16,-7 7-1-16,-4 7 0 15,-1 7 0-15,0 8 1 16,14 9-1-16,-11 8 1 15,15 1-1-15,8 4 1 16,5 2-1-16,9-1 1 16,5 3-1-16,1-3 1 15,2 2-1-15,-4-1 1 16,-3 5-1-16,-9 1 1 15,-8 5-1-15,-12 3 1 0,-10 3-1 16,-12 1 1-16,0-2-1 16,-5-3 0-16,3-2 1 15,1-8-1-15,12-8 0 16,13-10 1-16,17-22-1 15,10-7 0-15,12-7 0 16,8-9 0-16,5-5 0 16,5-1 1-16,-5 1-1 15,-4 10 0-15,-12 9 0 16,-11 11 1-16,-6 19-1 15,-19 13 1-15,-5 14-1 16,-9 7 0-16,-4 9 0 16,3 4-2-16,4 1 0 15,12-2-3-15,4-17-6 0,30 4-9 16,-6-27-5-16,33 5-5 15,-10-25-4-15,26 7-1 16,-13-23-2-16,9 1 3 16</inkml:trace>
  <inkml:trace contextRef="#ctx0" brushRef="#br1" timeOffset="234159.3932">14860 8195 110 0,'-13'-9'39'0,"-17"-2"1"16,7 16-2-16,-12-1-35 15,5 5 0-15,1 6-1 16,6 1 0-16,4 4-1 15,11 1-1-15,8-1 1 0,12 2-1 16,5 1 0-16,4-2 0 16,2 1 0-16,0 3 1 15,-2 2-1-15,-7-2 0 16,-6 5 1-16,-9-1 0 15,-10 1-1-15,-7 0 0 16,-3-1 0-16,-4-4-4 16,4 10-12-16,-16-20-7 15,17 14-8-15,-17-22-3 16,17 14-3-16,-13-12-4 15,4 6 0-15</inkml:trace>
  <inkml:trace contextRef="#ctx0" brushRef="#br1" timeOffset="239034.672">2347 2688 26 0,'-26'-13'25'15,"-4"-6"0"-15,6 1 1 16,-2 3-21-16,-2-6 2 16,5 3-1-16,-6-5 0 15,5 8-1-15,-9-4 1 16,5 9 0-16,-13-4 0 15,3 13 1-15,-14-3-2 0,3 12 1 16,-9-1-1 0,0 9-2-16,-2 0 0 0,0 4-1 15,-2 7 0-15,3 6 1 16,-1 0-2-16,7 6 1 15,-2 3-1-15,5 6 1 16,-4 10-1-16,4 8 0 16,-1 0 0-16,7 9-2 15,2 3 1-15,5 4 0 16,5 3-1-16,6 2 0 15,4-3 1-15,10 0-1 16,2-1 1-16,6-3 1 16,7-1-1-16,8-5 0 15,8-3-1-15,6-1 1 0,12-6 0 16,7-5 0-16,10-5 0 15,12-4-1-15,8-6 1 16,8 0-1-16,8-7 2 16,5-6-1-16,8-9 0 15,0-8 0-15,5-13-1 16,0-12 2-16,-1-14-1 15,0-16 1-15,-4-17-1 16,-5-14 2-16,-4-18-1 16,-8-8 0-16,-10-11 0 15,-12 0 0-15,-12-7 0 16,-15 1 0-16,-19-1 1 15,-14 4-1-15,-13 3 0 16,-13 3 1-16,-10 1-1 16,-11 7 1-16,-14 7-1 0,-10 9-1 15,-7 16-1-15,-17 14-1 16,-9 22 0-16,-22 12-1 15,-3 33-5-15,-13-1-16 16,20 20-6-16,4-4-5 16,23 1-1-16,21-11 1 15</inkml:trace>
  <inkml:trace contextRef="#ctx0" brushRef="#br1" timeOffset="240137.7351">2732 10155 74 0,'-26'-15'30'0,"-9"7"2"15,-6 11-8-15,-15 2-24 16,-8 11 3-16,-9 2-2 15,-6 13 2-15,-9 2 0 16,0 9 2-16,-9 1-3 16,6 9 3-16,0-4-2 15,8 8 0-15,1 1-1 0,7 6 0 16,1 6-1-16,3 6-2 15,1 8 2-15,4 8-2 16,0 6 1-16,3 4-1 16,3 0 1-16,12-6 0 15,11-4-1-15,18-4 2 16,15-10-1-16,19-5-1 15,20-7 1-15,18-6-2 16,22 0 2-16,12-5-2 16,19-2 1-16,10-7-1 15,13-9 2-15,1-5-1 16,13-10 1-16,1-12 0 15,1-10 0-15,-5-10 0 16,-8-12 1-16,-6-8-1 16,-8-12 1-16,-1-14-1 0,-7-9 2 15,-9-11-1-15,-9-13 1 16,-7-9-1-16,-11-6 0 15,-10-5 1-15,-19-4-1 16,-20 0 3-16,-20 0-3 16,-27-2 2-16,-22 10-2 15,-22 8 2-15,-20 7-2 16,-15 12 1-16,-16 11-2 15,-17 10-1-15,0 16-1 16,-4 10-6-16,13 26-18 16,-7 3-6-16,12 24-3 15,2 7-2-15</inkml:trace>
  <inkml:trace contextRef="#ctx0" brushRef="#br1" timeOffset="241305.8019">1223 12620 9 0,'0'0'26'15,"0"0"1"-15,0 0 1 16,-10 8-11-16,-4 2-5 16,8 18-2-16,-16 1 0 0,6 18-1 15,-13 3-2-15,2 11-2 16,-7-3-1-16,8 3-1 15,0-8 0-15,7-6-2 16,5-12 0-16,9-10 0 16,5-25 0-16,17 4 1 15,0-26 0-15,8-12-1 16,1-11 2-16,5-9-1 15,-3-9 2-15,2-7-3 16,-5 0 2-16,-2 2-2 16,-2 2 0-16,0 7 1 15,-1 11-1-15,0 9 1 16,-2 8-2-16,5 11 1 15,0 12-1-15,1 13 0 0,1 14 1 16,-2 12-2-16,-2 12 1 16,-1 15 0-16,-4 10-1 15,-3 7 1-15,-4 7-1 16,-4 1 1-16,0-3-3 15,-7-6-2-15,10-2-9 16,-14-27-16-16,12 1-4 16,-10-27-2-16,12-4 0 15</inkml:trace>
  <inkml:trace contextRef="#ctx0" brushRef="#br1" timeOffset="241475.8116">1295 12918 82 0,'-34'-22'36'16,"17"15"0"-16,-2-6-1 0,19 13-32 15,6-15 0-15,15 8-3 16,14-4 0-16,5-6-3 16,18 6-6-16,-5-18-21 15,25 11-4-15,-11-12 0 16,13 9-2-16</inkml:trace>
  <inkml:trace contextRef="#ctx0" brushRef="#br1" timeOffset="241709.825">2139 12329 66 0,'-7'-15'36'0,"7"15"-2"16,-18 3 0-16,12 15-30 0,-13 8 0 15,4 15-1-15,-2 8 0 16,-3 15-1-16,2 11-2 15,-2 9 0-15,-2 5-1 16,4-6-2-16,4-1-4 16,-1-21-16-16,15-1-8 15,-5-21-2-15,14-10-2 16,-9-29 2-16</inkml:trace>
  <inkml:trace contextRef="#ctx0" brushRef="#br1" timeOffset="242663.8796">1891 12856 77 0,'-27'-23'35'15,"10"15"-1"-15,-5-3 1 0,22 11-31 16,0 0-1-16,19-9 0 16,10 7-2-16,13 1 0 15,6-1-1-15,8 1 0 16,6-3 0-16,1 1 0 15,-2 2 0-15,-5 1 0 16,-10 1 0-16,-8 0 0 16,-11 2 1-16,-8 2-1 15,-19-5 1-15,5 12-1 16,-16-2 1-16,-5 4 0 15,-6 1 0-15,-5 8 1 16,0 3-1-16,3 2 0 16,1 1 0-16,8 0 1 0,4 2-2 15,8-6 1-15,7-5-1 16,10-6 0-16,6-6 0 15,8-8 0-15,4-8 0 16,2-7 0-16,4-12 0 16,0-5-1-16,-3-7 1 15,-5-2-1-15,-7 0 0 16,-6 0 1-16,-9 5-1 15,-8 6 1-15,-10 10 0 16,-3 8 1-16,-8 9-1 16,-1 5 1-16,0 4 0 15,5 2 0-15,8 4-1 16,9-12 1-16,8 12 0 15,14-12-1-15,11-3 0 0,7-2 1 16,3-1-1-16,1 1 0 16,-1-1 1-16,-6 5-1 15,-4 2 1-15,-11 5 0 16,-11 6-1-16,-6 5 1 15,-10 4-1-15,-2 6 1 16,-4 0-1-16,-6 1 0 16,0 0 0-16,3-1 0 15,0-8 0-15,5-2 0 16,9-17-1-16,0 0 1 15,10-2 0-15,8-16 0 16,7-7 0-16,3-3-1 16,3-3 2-16,2 2-1 15,-7 0 0-15,0 6 1 16,-11 5 0-16,-1 9 0 0,-14 9-1 15,0 0 1-15,0 0-1 16,3 12 1-16,-3-12-1 16,-1 18 0-16,3-7-1 15,-2-11 1-15,14 16 0 16,0-13 0-16,1-4 0 15,4-4 0-15,2-1 0 16,3-5 0-16,2-2 0 16,-1-4 0-16,-2 2 0 15,0 0 0-15,-5 4 0 16,-1 5 0-16,-6 4 0 15,-11 2-1-15,10 17 0 0,-11 2-1 16,-3 14-1 0,-3-3-2-16,4 11-3 0,-11-12-8 15,19 17-11-15,-15-23-3 16,20 8-2-16,-8-19-3 15,14-3 2-15</inkml:trace>
  <inkml:trace contextRef="#ctx0" brushRef="#br1" timeOffset="242851.8903">3408 12712 87 0,'0'0'34'16,"-3"21"1"-16,-2 18-6 15,-13-2-24-15,8 5-2 16,-6 4-3-16,1-2 1 15,5-3-4-15,-4-13-17 0,19 2-9 16,-5-30-5-16,6 10-2 16,4-29 1-16</inkml:trace>
  <inkml:trace contextRef="#ctx0" brushRef="#br1" timeOffset="242992.8984">3433 12395 89 0,'-14'4'33'0,"2"7"-7"15,2 3-27-15,20 4-28 16,-6-4-4-16,16 6-2 16</inkml:trace>
  <inkml:trace contextRef="#ctx0" brushRef="#br1" timeOffset="243219.9114">3859 12579 77 0,'-31'9'38'0,"3"13"0"15,-10 1 1-15,0 15-31 16,-5 3-1-16,9 9-1 16,9-3-2-16,9 3-1 15,11-8-3-15,18-9-3 16,20-2-19-16,1-30-11 15,23 2-5-15,-10-19-3 0,11 1 1 16</inkml:trace>
  <inkml:trace contextRef="#ctx0" brushRef="#br1" timeOffset="244594.99">4504 12463 38 0,'8'-16'33'0,"-8"0"3"15,0 16-1-15,0-20-17 16,0 20-12-16,0 0 0 16,-6 20-1-16,-6 1 0 15,5 10-2-15,-7 5 0 16,-1 9-1-16,-2 2 0 15,3 4 0-15,-7-6 0 16,9-3-1-16,-2-7 0 0,3-9 0 16,7-7 0-16,4-19 0 15,0 0-1-15,9-13 1 16,4-13-1-16,3-9 1 15,0-4 0-15,6-5-1 16,-3-2 1-16,0 1-1 16,-1 4 0-16,-7 9 1 15,2 6 0-15,-7 10-1 16,-6 16 1-16,0 0-1 15,14 10 1-15,-10 13 0 16,4 10-1-16,3 8 0 16,3 4 0-16,10 4 0 15,4 0 0-15,4 1 0 16,3-7 0-16,6-6 0 0,-1-9 1 15,-2-12-1-15,1-10 1 16,-2-12 0-16,-8-15 0 16,-4-11 0-16,-4-7 0 15,-6-9 0-15,-2-1 0 16,-6-2-2-16,-3 1 0 15,-1 8-1-15,0 9-2 16,-8 4-2-16,5 29-9 16,-8-22-16-16,8 22-4 15,2 13-2-15,7 6-1 16</inkml:trace>
  <inkml:trace contextRef="#ctx0" brushRef="#br1" timeOffset="245014.014">5244 12650 61 0,'0'0'37'0,"0"0"-1"16,2-16 2-16,-2 16-25 16,-14 6-4-16,5 9-3 15,-4-2 0-15,2 8-2 16,-1 5-1-16,3 4 0 15,4 0-1-15,5 2-1 16,6-6 0-16,10-1 0 16,5-9-1-16,7-6 0 15,3-10 0-15,8-9 0 16,5-6 0-16,3-10 0 0,-6-4 0 15,-1-6 0-15,-1-1 0 16,-9 1-1-16,-2 5 2 16,-9 3-1-16,-8 8 0 15,-3 6 0-15,-8 13 0 16,0 0 0-16,-9 24 0 15,-1 0 0-15,-3 5 0 16,4 1-1-16,3 5-1 16,4-5-1-16,9 0-2 15,-7-30-6-15,40 25-14 16,-18-35-9-16,22 5-2 15,-8-20-3-15,14 2 2 16</inkml:trace>
  <inkml:trace contextRef="#ctx0" brushRef="#br1" timeOffset="245514.0426">5970 12600 74 0,'0'0'37'15,"-13"-3"-1"-15,8 19 1 16,-12-2-31-16,8 9-1 16,-3 1 0-16,4 6-2 15,1-3 0-15,2 0-1 16,1-5 0-16,3-1-1 15,2-11 0-15,-1-10-1 16,13 0 1-16,-2-10-1 16,3-7 0-16,1-7 0 15,2-3 0-15,-1-3 0 16,-2 0 1-16,0 2-1 15,-4 5 0-15,-3 4 0 16,0 6 0-16,-7 13 0 0,9-13 0 16,-9 13 0-16,8 11 1 15,-3 3-1-15,1-1 0 16,1 7 0-16,-1-2 1 15,2 1-1-15,0-3 0 16,2-3 1-16,5-10-1 16,4-5 1-16,6-10-1 15,1-5 1-15,5-7-1 16,1-3 1-16,-1-1-1 15,-2-2 1-15,-4 5-1 16,-4 5 1-16,-8 8-1 16,-13 12 1-16,0 0-1 15,1 23 0-15,-13 1-1 16,1 9 0-16,1 4-2 0,1-3-2 15,9 10-10-15,-9-27-9 16,27 10-9-16,-18-27-7 16,32 1 0-16,-10-24 1 15</inkml:trace>
  <inkml:trace contextRef="#ctx0" brushRef="#br1" timeOffset="245982.0694">6684 12102 86 0,'-14'21'38'16,"-6"1"1"-16,11 17 0 16,-10 4-34-16,8 4 0 0,-1 0-1 15,5 9-2-15,1-2 0 16,4 1-1-16,2-5-1 15,0-3 0-15,4-5 0 16,-1-9-1-16,-1-8 1 16,3-8 0-16,-5-17 0 15,0 0 0-15,13-7 0 16,-9-11 0-16,4-6-1 15,2-3 1-15,-1-5 0 16,6-2 0-16,6 0 0 16,0 4 0-16,0 5 0 15,2 9 1-15,0 4-1 16,-2 9 1-16,-3 5-1 0,-5 10 0 15,0 2 0 1,-9 5-1-16,-4 2 1 0,-3 0 0 16,-9 3 0-16,-5-2-1 15,-6 2 1-15,-10 0 0 16,3 0-2-16,-7-3-1 15,8 5-8-15,-11-22-9 16,23 15-8-16,-9-24-6 16,26 5-5-16,3-22 0 15,20 2 0-15</inkml:trace>
  <inkml:trace contextRef="#ctx0" brushRef="#br1" timeOffset="246576.1034">6854 12564 73 0,'0'0'37'16,"18"16"-1"-16,6-22 2 15,19 1-35-15,-2-7 0 16,11-5-1-16,-3-3 0 15,-6-2 0-15,-5-2-1 16,-7 1 1-16,-12-3-1 16,-12 5 1-16,-8-1 0 15,-6 6 0-15,-9 6-1 16,-8 7 0-16,-5 6 0 15,-4 11 1-15,-2 8-1 16,4 9 0-16,1 6 0 0,5 1-1 16,11 0 2-16,9 0-2 15,13-7 1-15,10-9-2 16,11-8 1-16,5-12 1 15,6-9-1-15,3-5 0 16,-7-6 0-16,2 0 0 16,-6-2 0-16,-9 5 0 15,-5 7 0-15,-5 8 0 16,-13 0 0-16,-3 28 0 15,-7-1 0-15,-4 6 0 16,-4 4 0-16,3 0 0 16,0-2 0-16,2-5 0 15,4-8 0-15,6-11 0 16,3-11 0-16,12-18-1 0,4-6 1 15,2-7 0-15,0-8 0 16,1-4 0-16,5-7-1 16,-2-1 0-16,-1 7-3 15,-12-8-8-15,12 23-10 16,-20-14-5-16,15 23-7 15,-12-7-2-15,14 16-4 16,2-3 1-16</inkml:trace>
  <inkml:trace contextRef="#ctx0" brushRef="#br1" timeOffset="246961.1254">7947 12449 67 0,'25'4'36'0,"-1"-13"-1"16,16 5-1-16,8-11-32 15,4-1-1-15,10 7-15 16,-12-13-12-16,6 15-7 15,-14-1-1-15,-8 8 0 16</inkml:trace>
  <inkml:trace contextRef="#ctx0" brushRef="#br1" timeOffset="247126.1348">7897 12697 87 0,'12'10'39'0,"14"-20"-1"0,20 2-1 16,14-3-45-16,5-20-20 15,27 14-5-15,-5-15-3 16,9 8-4-16</inkml:trace>
  <inkml:trace contextRef="#ctx0" brushRef="#br1" timeOffset="247651.1649">9266 12297 59 0,'9'-15'35'16,"-9"15"2"-16,-10 17-2 15,4 10-26-15,-20 0-1 16,3 12-2-16,-10 0 0 15,5 4-2-15,-1-7 1 16,7 1-3-16,7-9 0 16,10-9-2-16,5-19 1 15,23 1 0-15,6-19 0 16,5-6-1-16,6-9 2 0,4-9-1 15,-1-4 0-15,-2 0 0 16,-2 2 0-16,-6 5 0 16,-8 4 0-16,-3 13 0 15,-9 11-1-15,-3 10 0 16,-4 11 1-16,-5 13 0 15,-2 12-1-15,-4 4-1 16,1 9 0-16,1-1-1 16,7 4-4-16,-3-17-12 15,26 12-10-15,-8-29-7 16,27 1-4-16,2-25 0 15</inkml:trace>
  <inkml:trace contextRef="#ctx0" brushRef="#br1" timeOffset="247952.1821">10018 12287 90 0,'-24'3'40'0,"-12"2"0"16,4 18 0-16,-11 3-36 16,4 12 0-16,1 4-1 15,6 5-1-15,8 1 0 16,12-2-1-16,12-7 0 15,15-8-1-15,18-14 1 16,10-10-1-16,12-16 1 16,3-11-1-16,4-12 0 15,-6-8 1-15,-2-6-2 16,-13-4 0-16,-13-3 0 15,-8 2-1-15,-13 7-1 16,-11 3 0-16,-6 17-3 0,-11-2-5 16,11 29-12-16,-20-10-9 15,13 23-7-15,2 0 1 16,16 11-1-16</inkml:trace>
  <inkml:trace contextRef="#ctx0" brushRef="#br1" timeOffset="248101.1906">10589 12569 74 0,'-11'-1'41'0,"1"1"-4"16,-10-3-10-16,-2-20-33 15,15 6-34-15,-11-9 0 0,13 2-1 16</inkml:trace>
  <inkml:trace contextRef="#ctx0" brushRef="#br1" timeOffset="248613.2199">11500 12207 75 0,'3'-10'37'0,"-3"10"0"16,-26 0-6-16,4 16-25 15,-10 0-1-15,-1 15 2 16,-5 2-1-16,4 9-1 15,6 0-1-15,10 3 0 16,9-4-2-16,16-3 0 16,14-7-2-16,16-5 0 15,13-14 0-15,6-7 1 16,3-10-1-16,5-10 0 0,-7-8 0 15,-6-8 1-15,-12-4-1 16,-11-6-1-16,-16 0-1 16,-12-1 0-16,-10 4-1 15,-7 0-1-15,0 12-2 16,-11-1-4-16,14 25-11 15,-13-11-9-15,27 13-3 16,-9 10-6-16,24 3 3 16</inkml:trace>
  <inkml:trace contextRef="#ctx0" brushRef="#br1" timeOffset="248868.2345">12564 11583 73 0,'-27'-28'39'16,"-15"6"-2"-16,2 24 3 16,-16 18-33-16,-1 22-2 15,-5 15 2-15,2 19-3 16,2 11-1-16,7 8-2 15,8 3-1-15,8-6-3 16,21 6-17-16,-5-30-10 16,27 0-5-16,-5-23-3 15,12-12-3-15</inkml:trace>
  <inkml:trace contextRef="#ctx0" brushRef="#br1" timeOffset="249026.2435">11973 12158 92 0,'-19'-23'39'16,"19"11"3"-16,6-5-3 15,27 3-31-15,13 2-12 16,11-10-20-16,27 16-10 16,-3-12-5-16,18 9-2 15,-4-7 0-15</inkml:trace>
  <inkml:trace contextRef="#ctx0" brushRef="#br1" timeOffset="249762.2856">13150 12080 85 0,'3'-12'37'0,"-3"12"1"15,0 0-6-15,5 15-28 16,-10 1 0-16,2 13-1 16,-2 3 0-16,1 8 0 15,-7 4-2-15,7 3 2 0,-6 0-3 16,5-6 1-16,0-5-1 15,3-6 0-15,-1-8 0 16,6-7-1-16,-3-15 1 16,11-6 0-16,-2-11 0 15,2-9 0-15,2-7 0 16,-1-6 1-16,1-13-1 15,8-7 0-15,1-3 1 16,2-3-2-16,3 5 1 16,2 7 0-16,2 5 0 15,0 11 0-15,1 11 0 16,-6 17 0-16,-4 13 0 0,0 13 0 15,-8 6 0-15,-4 9 0 16,-6 9 0-16,-5 1 0 16,-4 3 0-16,-5-1 1 15,-6-1-1-15,-3-3 0 16,-2-5 0-16,-2-5 1 15,0-6-1-15,-1-6 1 16,-3-4-1-16,3-3 1 16,3-2-2-16,-1 0 2 15,2 1-1-15,2 6 0 16,-2 5 0-16,-1 7-1 15,1 9 1-15,0 8 0 16,-7 4 0-16,3 7-1 16,-3 4 0-16,0-6-2 15,9 4-5-15,-10-24-13 0,26 11-9 16,-9-30-3-16,20 1-6 15,-9-16 1-15</inkml:trace>
  <inkml:trace contextRef="#ctx0" brushRef="#br1" timeOffset="250453.3251">13639 12085 63 0,'0'0'38'16,"10"7"-1"-16,-19 7 0 15,4 20-19-15,-17 0-13 16,6 3-1-16,-2 6-2 0,-1 6 2 16,0-3-3-16,4-4 0 15,3-6 0-15,2-4-1 16,7-9 1-16,4-13-2 15,-1-10 1-15,24-11 0 16,-2-14 0-16,5-6 1 16,5-12-1-16,6-7 0 15,-6-8 0-15,5-3 1 16,-2 3-1-16,-9 4-1 15,-4 7 1-15,-4 6 0 16,-4 13 0-16,2 9 0 16,1 9 0-16,0 14 1 15,3 2-1-15,6 5 0 16,6 2 0-16,5 0 0 0,2 1 0 15,-2-3 1-15,1-1-1 16,-5-2 0-16,-5-5 0 16,-7 3 0-16,-8-4 1 15,-13-2-1-15,0 0 1 16,-12 6-1-16,-6 0 1 15,-7 7 0-15,-7 6 0 16,-4 4 0-16,-1 5 0 16,3 5 1-16,4 4-1 15,7 1 2-15,9-2-2 16,13-3 1-16,13-7-2 15,13-8 2-15,12-6-2 16,11-11 0-16,5-7 0 0,1-9-1 16,-4-7 0-16,-3-7 0 15,-13-5 1-15,-6-4-1 16,-15-4 0-16,-12 1 0 15,-8 0-1-15,-7 0-1 16,1 9-2-16,-7-3-2 16,17 21-12-16,-12-16-7 15,26 19-11-15,-3-7-1 16,21 10-1-16,1-7 1 15</inkml:trace>
  <inkml:trace contextRef="#ctx0" brushRef="#br1" timeOffset="250678.338">14935 11460 82 0,'-29'6'38'16,"9"18"2"-16,-16 9 0 15,11 23-35-15,-12 0 1 16,3 19-3-16,-5 8 1 15,3 9-3-15,4 0 0 16,6-7-4-16,9-3-3 16,-8-20-12-16,25 7-14 15,-14-26-2-15,26-8-4 16,-10-25-2-16</inkml:trace>
  <inkml:trace contextRef="#ctx0" brushRef="#br1" timeOffset="251461.3828">14499 11898 91 0,'-2'-11'38'16,"7"-1"0"-16,24 14 1 16,5 3-36-16,19 0-1 15,8 0-1-15,10 5 0 16,-1-2-1-16,-4 4 0 15,-9 3 1-15,-9 0-1 16,-18 3 1-16,-9-1 1 16,-16 0-1-16,-9 3 0 15,-11-2 1-15,-8 3 0 16,-3 2-1-16,-3 1 0 15,0 3-1-15,1 2 1 16,7 3-1-16,8-1 0 0,7-1 0 16,7-3 2-16,13-3-3 15,7-8 1-15,6-7 0 16,5-8-1-16,7-9 0 15,2-10 0-15,0-9 0 16,1-8-1-16,-4-8 1 16,-6-4 0-16,-3-5 1 15,-7-1 0-15,-11 5 0 16,-9 6 0-16,-7 8 1 15,-8 9-1-15,-3 9 1 16,-1 10-1-16,2 8 1 16,5 9 0-16,8 1 0 15,12 1-1-15,14-3 1 16,10 1-1-16,9-3 0 0,8 0 0 15,1-1 0-15,-1-2 1 16,-7 0-1-16,-7 6 1 16,-10 0 0-16,-11 10-1 15,-14 2 1-15,-12 4 1 16,-10 5-1-16,-8 1 0 15,1 2-1-15,-1-2 1 16,3-2-1-16,6-5 0 16,8-8 0-16,11-18 0 15,21 7 0-15,7-21-1 16,10-11 1-16,7-8 0 15,10-8 0-15,3-5 0 16,2-1 1-16,-3 5-1 16,-10 5 0-16,-9 10 1 15,-11 13 0-15,-12 14-1 0,-14 11 0 16,-10 14 0-16,-5 8-1 15,-7 7-1-15,3 7-3 16,-7-7-6-16,22 12-10 16,-8-26-3-16,30 13-6 15,-6-27-4-15,27 2-5 16,0-21 0-16</inkml:trace>
  <inkml:trace contextRef="#ctx0" brushRef="#br1" timeOffset="251768.4003">16341 11865 105 0,'-3'-22'39'0,"-18"2"1"16,4 27-11-16,-16 1-23 0,-2 14-2 16,-4 2-2-16,3 6 0 15,3 4-1-15,11 0 0 16,11-3-1-16,12-5 0 15,15-4-1-15,9-5 1 16,6-5 0-16,3 0 0 16,-2-1-1-16,-2 0 2 15,-9 6-1-15,-8 2 0 16,-12 5 0-16,-9 3 1 15,-10 3-1-15,-6 0 0 16,-2 2-6-16,-14-14-10 16,17 18-7-16,-26-23-13 15,13 10-5-15,-5-14 0 0,15-1-1 16</inkml:trace>
  <inkml:trace contextRef="#ctx0" brushRef="#br2" timeOffset="295664.9111">9867 9308 82 0,'0'0'37'0,"0"0"-1"15,0 0 0-15,3 19-33 16,-7 8-2-16,-4 13 1 16,1 11 0-16,-5 9 0 15,2 11-1-15,-1 1-1 16,-1 0-1-16,8 3-7 0,-6-23-17 15,19 3-5-15,-8-23-1 16,19-3-2-16,-6-25 0 16</inkml:trace>
  <inkml:trace contextRef="#ctx0" brushRef="#br2" timeOffset="296017.9313">10139 9320 87 0,'0'0'36'16,"0"0"-1"-16,18 6 2 0,-7-4-30 15,12-6-4-15,10-6-1 16,7 0 0-16,8-9 1 15,7 1-1-15,1-3-1 16,0 4 1-16,-5 0-1 16,-4 11 0-16,-11 2 0 15,-8 14 0-15,-13 16-1 16,-13 13 1-16,-12 15 0 15,-10 12 1-15,-4 12-2 16,-9 5 1-16,1 5-2 16,-3-11-2-16,21 8-22 15,-4-29-11-15,18-5-1 16,4-21-1-16,17-13-2 15</inkml:trace>
  <inkml:trace contextRef="#ctx0" brushRef="#br2" timeOffset="296648.9674">11489 9644 85 0,'23'10'34'0,"5"-12"0"16,6 0 0-16,5-11-32 0,5-4 0 16,-1-9-1-16,4-3 0 15,-9-3 0-15,-2-1-1 16,-10 0 1-16,-9 2-1 15,-13 2 0-15,-11 6 0 16,-12 5 1-16,-9 6 1 16,-11 10 0-16,-4 9 0 15,-7 8 0-15,3 14 2 16,-1 4-1-16,9 10 0 15,8 3 0-15,14 4 0 16,10-3-2-16,19-6 0 16,15-8-1-16,13-11-4 15,24-1-10-15,-2-29-16 16,31 1-7-16,-6-21 0 0,16-5-1 15</inkml:trace>
  <inkml:trace contextRef="#ctx0" brushRef="#br2" timeOffset="296860.9795">12455 9026 96 0,'-24'48'36'0,"-9"4"-2"16,9 20-1-16,-2-1-32 15,1 4 0-15,7 7 0 16,2-3-1-16,8 1-4 16,-3-18-22-16,16 3-8 0,2-18 0 15,11-10-3-15</inkml:trace>
  <inkml:trace contextRef="#ctx0" brushRef="#br2" timeOffset="297213.9997">12495 9451 79 0,'-5'14'36'16,"-5"-2"0"-16,20 1 1 15,0-8-24-15,14-2-11 16,13-5-1-16,13-5 0 15,5-5 0-15,7-6 0 16,0-4-1-16,-6 2 0 0,-10-1 1 16,-7 1-1-16,-22 3 1 15,-14 4 0-15,-17 6 0 16,-16 6 0-16,-12 6 0 15,-6 4 0-15,-4 9 0 16,0 8 0-16,5 3 1 16,7 4 1-16,11 2-2 15,13-1 0-15,20-1-3 16,9-17-5-16,30 8-22 15,5-21-6-15,23 1-2 16,0-15-1-16</inkml:trace>
  <inkml:trace contextRef="#ctx0" brushRef="#br2" timeOffset="297446.013">13400 9317 75 0,'-28'0'38'15,"-15"-2"-2"-15,8 15 2 16,-15 1-24-16,3 13-9 15,3 2 1-15,7 7-1 16,8 1-1-16,11 2-2 16,13-1-1-16,10-9-1 15,27-4-2-15,6-20-5 16,33 4-20-16,-6-27-9 15,22-2-1-15,-1-18-2 16,10-6 1-16</inkml:trace>
  <inkml:trace contextRef="#ctx0" brushRef="#br2" timeOffset="297649.0246">13950 8888 94 0,'-22'32'36'0,"-7"6"-1"16,6 20 1-16,-6 4-35 15,10 10 1-15,-3 8 0 16,2-2 0-16,7 6-6 16,-2-14-18-16,14 1-13 15,-3-18 1-15,13-4-3 16,-6-23 2-16</inkml:trace>
  <inkml:trace contextRef="#ctx0" brushRef="#br2" timeOffset="298731.0865">13758 9326 93 0,'14'3'36'0,"6"5"1"15,2-14 1-15,15 3-34 16,3-6 0-16,7-3-1 15,1-1 0-15,0 0-1 16,-4 2 0-16,-6 4-1 16,-9 6 0-16,-8 8 0 0,-12 6-1 15,-10 10 0-15,-7 6 1 16,-7 4-1-16,-7 3 0 15,2 2 2-15,0 0-2 16,1-7 1-16,5 0-1 16,3-9 1-16,9-7-1 15,2-15 1-15,13 5-1 16,1-18 0-16,3-8-1 15,5-9 0-15,0-4 0 16,1-8 0-16,-2-3 1 16,-1 0-1-16,-3 3 1 15,-4 6-1-15,-3 3 1 16,2 7 0-16,2 8 1 15,3 4-1-15,3 6 0 16,9 5 0-16,4 2 0 0,5 3 0 16,4 1 1-16,0 1-1 15,-1 2 0-15,-9 1 0 16,-4-1 0-16,-7-2 1 15,-11 2-1-15,-10-6 0 16,-5 17 0-16,-7-6 1 16,-9 5-1-16,-2 2 1 15,-3 7-1-15,0 5 1 16,2 0 0-16,8 3-1 15,3 1 1-15,11-1 1 16,7-4-2-16,10-5 2 16,7-7-2-16,7-7 1 15,4-13-2-15,4-8 1 16,3-10-1-16,-3-10 0 0,1-7 0 15,-9-6-1-15,-1-5 1 16,-5-5 0-16,-8 1 0 16,-8 4 1-16,-5 3-1 15,-2 9 1-15,-4 7 0 16,-1 12 0-16,5 18 0 15,0 0 0-15,-10 11 0 16,10 9 1-16,6 5 0 16,3 4-1-16,5-2 1 15,4 1-1-15,7-5 1 16,0-5-1-16,1 0 0 15,0-8 1-15,1-2-1 16,-4-4 0-16,-6 1 0 16,-4 0 0-16,-13-5 1 0,6 16-1 15,-12-3 0-15,-4 2 1 16,-3 2-1-16,-1 2 0 15,0 0 0-15,4 1 0 16,4-8 0-16,6-12 0 16,13 6 0-16,8-16 0 15,9-12 1-15,6-9-1 16,4-8 1-16,4-5 0 15,-1-1 0-15,-3 2 0 16,-4 5 0-16,-10 13 0 16,-8 9 0-16,-18 16-1 15,7 16 1-15,-14 8-1 16,-6 9-1-16,-3 5-1 0,7 4-3 15,0-13-11-15,22 11-14 16,-6-24-8-16,30-3-1 16,0-19-2-16,21-1 3 15</inkml:trace>
  <inkml:trace contextRef="#ctx0" brushRef="#br2" timeOffset="299049.1046">15953 8970 113 0,'-31'-7'39'15,"1"13"2"-15,-12-5-3 16,10 4-35-16,-4 10-1 16,9 5 0-16,5 0-1 0,9 6 0 15,5-3 0-15,12-1-1 16,7-3-1-16,6-3 2 15,0 1-1-15,3 0 0 16,-3 1 0-16,-7 2 1 16,0 3 0-16,-8 5 0 15,-5-3-1-15,-3 4 1 16,-6 3-1-16,-6-3-2 15,3 0-1-15,-10-14-13 16,16 12-15-16,-19-15-6 16,14 3-3-16,-9-16 0 15,12 1 0-15</inkml:trace>
  <inkml:trace contextRef="#ctx0" brushRef="#br2" timeOffset="299798.1475">9489 2054 49 0,'19'-30'34'15,"-5"-5"0"-15,1 12 1 16,-11-3-12-16,9 12-18 15,-7 3 0-15,-6 11 1 16,9 26-1-16,-9 7-2 0,-8 12 1 16,-1 16-2-16,-2 12-1 15,-4 9 0-15,0 0-2 16,1-5-1-16,11 7-11 15,-6-26-20-15,27-3-2 16,1-31 2-16,24-8-4 16</inkml:trace>
  <inkml:trace contextRef="#ctx0" brushRef="#br2" timeOffset="300202.1706">10250 1888 93 0,'9'-40'37'0,"-25"6"-1"16,1 21 2-16,-18 7-34 0,-7 12-1 15,-8 8 1-15,-1 7-1 16,-1 5-1-16,11 5-2 16,5 2 1-16,15 3-1 15,17-2-1-15,16 5 0 16,18-2 1-16,13 4-1 15,9-2 1-15,4 3 0 16,1 1-1-16,-5 0 1 16,-9-4 0-16,-14 2 0 15,-11-4 0-15,-17-5 0 16,-17-5 0-16,-14-7-1 15,-9-9 1-15,-9-8 0 16,-3-13 0-16,2-11 0 16,5-21 0-16,13-12-1 15,18-7 1-15,11-9 0 0,19-1 0 16,14-3 0-16,12 10-5 15,0-4-12-15,18 28-10 16,-22-2-2-16,6 22-4 16,-19-1-1-16,1 17-3 15</inkml:trace>
  <inkml:trace contextRef="#ctx0" brushRef="#br2" timeOffset="301518.2459">11343 2184 69 0,'0'0'33'0,"22"2"-2"15,-1-13 1-15,12 2-29 16,-1-10 1-16,6 6 0 15,-6-7-1-15,1 6 1 16,-8-5-1-16,-6 8 0 0,-12-1-1 16,-7 12 1-16,-17-15-1 15,-5 14 1-15,-11 0-1 16,-7 2 0-16,-2 4 0 15,-1 9 1-15,-1 4-1 16,7 12 0-16,5 5-1 16,11 9 0-16,16 4-1 15,12 0 0-15,16-1-1 16,13-9-2-16,17-3-5 15,3-28-17-15,26 5-3 16,-8-39-4-16,16 1-4 16,-3-27 0-16</inkml:trace>
  <inkml:trace contextRef="#ctx0" brushRef="#br2" timeOffset="301720.2574">12292 1563 102 0,'-41'40'37'0,"3"16"-1"15,-11 8-1-15,7 12-36 16,8 2 1-16,6-2-2 16,10 4-1-16,3-12-8 15,19 13-18-15,-4-20-6 16,16-2 1-16,0-20-3 15</inkml:trace>
  <inkml:trace contextRef="#ctx0" brushRef="#br2" timeOffset="302087.2784">12312 2109 85 0,'0'0'33'16,"24"23"0"-16,-4-21 1 15,17 1-32-15,7-11 0 16,13-2 1-16,-2-10 0 16,3-2 0-16,-7-8 0 15,-5 0 1-15,-12-5 0 16,-15 6-1-16,-14 1-1 15,-12 5 1-15,-19 6 0 0,-12 8-1 16,-9 13 0-16,-9 13 0 16,-2 8-1-16,-2 9 0 15,8 4 0-15,10 4-1 16,14 0 0-16,20-2-2 15,20-6-2-15,20-19-5 16,33 7-11-16,1-26-9 16,37 8-3-16,-3-20-4 15,21 3-1-15,-11-15 0 16</inkml:trace>
  <inkml:trace contextRef="#ctx0" brushRef="#br2" timeOffset="302305.2909">13270 2006 100 0,'-60'0'37'16,"5"12"2"-16,-13-9-2 15,12 11-34-15,3 1 0 16,11 7 1-16,7 4-2 16,17 4 0-16,15 1-1 15,18 0 0-15,19-6-2 16,14-8-2-16,21 3-6 15,-4-27-17-15,30 12-6 16,-16-29-5-16,14 3-2 16,-9-21 1-16</inkml:trace>
  <inkml:trace contextRef="#ctx0" brushRef="#br2" timeOffset="302505.3023">13907 1558 106 0,'-11'29'37'16,"-13"10"1"-16,5 12-1 15,-9 4-35-15,6 11-2 16,-4 2 1-16,1 2-2 16,2 0 1-16,-1 0-3 15,16 8-23-15,-13-26-7 16,21 7-2-16,-5-29-3 15,17 0 0-15</inkml:trace>
  <inkml:trace contextRef="#ctx0" brushRef="#br2" timeOffset="303557.3625">13720 1910 99 0,'-8'-12'38'15,"8"12"0"-15,17-2 0 16,4-1-35-16,8 0-1 15,10 3 0-15,0-3 1 16,7 0-1-16,-7 2 0 16,-1 1 0-16,-6 4-1 15,-9 6 1-15,-8 4-1 16,-10 4 0-16,-9 6-1 15,-4 5 1-15,-8 1-1 16,-2 7 0-16,-2-2-1 16,3-1 1-16,1-5-1 15,3-2 1-15,5-8-1 0,11-7 1 16,-3-12-1-16,22-7 1 15,-4-10 0-15,4-9 0 16,1-8 0-16,1-3 1 16,1-2-1-16,-2-3 1 15,-2 9-1-15,-4-1 1 16,1 10-1-16,-1 3 1 15,-2 10-1-15,4 0 0 16,0 9 0-16,2 2 0 16,1 2 0-16,4-1 0 15,2 2 0-15,-5-1 0 16,2 1 0-16,-4 0 1 0,-4-1-1 15,-5 0 0 1,-12-2 0-16,0 0 1 0,0 0-1 16,-14 19 0-16,-1-8 0 15,-5 6 0-15,-4 4 0 16,0 6-1-16,-1 4 1 15,1 3-1-15,10 0 1 16,6 2 0-16,9-7 0 16,8-3 0-16,11-8 0 15,11-8-1-15,4-11 1 16,3-12-1-16,4-4 0 15,-5-13 0-15,-3-6 1 16,-5-7 0-16,-7 2-1 16,-9-1 1-16,-5 5 1 15,-5 5-1-15,-2 6 0 16,-1 5 1-16,0 21 0 15,0-11-1-15,0 11 0 0,10 11 0 16,2 0 1-16,8 1-1 16,3-3 1-16,6 0-1 15,4-2 1-15,-3 0-1 16,1-3 1-16,-1 3-1 15,-8-3 1-15,-3 9 0 16,-12 5-1-16,-12 7 0 16,-9 2 1-16,-7 9-1 15,-8 3 0-15,4 0 0 16,-3-1 0-16,2-4-1 15,11-12 2-15,15-22-1 16,17 6 0-16,13-25 0 0,10-10 0 16,12-18 1-16,4-5 0 15,11-9 0-15,2 0 0 16,-7 3 0-16,-9 12 0 15,-9 7 1-15,-16 17-1 16,-14 17 0-16,-14 17-1 16,-14 16 1-16,-10 11-2 15,-4 9-1-15,4 4-1 16,1 1-3-16,17 4-7 15,2-24-10-15,38 11-8 16,-2-31-12-16,22 2 2 16,2-20 0-16,16-3 1 15</inkml:trace>
  <inkml:trace contextRef="#ctx0" brushRef="#br2" timeOffset="303862.3799">15846 1785 109 0,'-43'0'40'0,"4"9"0"15,-9-3-1-15,13 2-36 16,0 3-2-16,9 5 0 16,6-3 0-16,15 2 0 15,10 0-1-15,12-3 1 16,4 2-1-16,6 5 0 15,-3 2 1-15,-1 6-1 16,-4-1 1-16,-6 7-1 16,-12 0 1-16,-9 5-1 15,-5-3 1-15,-8-2-2 0,-3-3-1 16,-5-11-9-16,11 13-12 15,-15-30-6-15,22 15-6 16,-11-26-3-16,22 9-3 16,-11-19 0-16</inkml:trace>
  <inkml:trace contextRef="#ctx0" brushRef="#br3" timeOffset="350663.0568">9724 3045 72 0,'11'-8'35'16,"-11"-3"-2"-16,0 11 2 15,0 0-28-15,5 10-2 0,-11 8 0 16,5 12-1-16,-4 9-1 15,1 9-2-15,1 12 1 16,-3 8-2-16,2 4 1 16,-1-3-2-16,4 0-1 15,2-14-2-15,9 3-13 16,-5-27-9-16,19 1-3 15,-9-20-1-15,19-2-4 16,-4-19 1-16</inkml:trace>
  <inkml:trace contextRef="#ctx0" brushRef="#br3" timeOffset="351214.0883">10636 3214 68 0,'6'-29'30'0,"-1"5"0"15,-11-10 0-15,-1 9-26 16,-4-7 0-16,6 10 3 16,-14-5-1-16,6 13 0 15,-10-2 0-15,5 16 0 0,-10 0-1 16,4 13 0-16,-9 3-2 15,2 15 0-15,-4 4 0 16,6 5-1-16,1 4-1 16,10-4 1-16,10-2-1 15,8-6 1-15,12-13-1 16,16-12-1-16,14-17 1 15,12-13 0-15,10-12-1 16,4-10 1-16,1-5 0 16,-4 0-1-16,-6 2 1 15,-12 9-1-15,-10 10 1 16,-15 16-1-16,-22 13 0 15,3 40 0-15,-25 19 1 16,-13 17-1-16,-12 16 0 0,-5 11-1 16,1 7 1-16,2-1-1 15,9-7-2-15,11-21-5 16,34-7-19-16,-2-38-6 15,36-6-3-15,-1-30-2 16,21-8-2-16</inkml:trace>
  <inkml:trace contextRef="#ctx0" brushRef="#br3" timeOffset="351906.1279">11720 3291 81 0,'0'-15'33'0,"0"15"1"16,3-14 0-16,-3 14-30 15,0 0 0-15,-6 18 0 16,-2-3 0-16,2 11-1 16,-6 5 1-16,6 5-2 15,-7 2 1-15,2 2-1 16,2 0 0-16,2-5-1 15,1-6 0-15,4-5 1 16,3-9-1-16,-1-15 0 16,13 2 0-16,0-16 1 15,1-11-1-15,4-5 1 16,4-8 0-16,1-4 0 0,2-7-1 15,2 1 1 1,-3-1 0-16,5 8-1 0,-6 3 0 16,-1 10 1-16,-4 7-2 15,1 12 1-15,-3 13-1 16,-1 8 0-16,-6 16 0 15,1 8-1-15,-7 12 1 16,-2 5-1-16,-1 10 0 16,-2 0-1-16,0 5-1 15,0-8-3-15,12 2-4 16,-9-23-16-16,24 5-6 15,-7-31-1-15,21 1-2 16,-8-29-1-16</inkml:trace>
  <inkml:trace contextRef="#ctx0" brushRef="#br3" timeOffset="352289.1498">12303 3322 102 0,'-27'-14'35'0,"27"14"2"15,-19 12-2-15,20 2-32 16,0-4-1-16,13 3-1 15,8-6 1-15,7-2 0 16,7-6 0-16,8-2-1 16,-1-9 1-16,2-3-1 15,-2-5 1-15,-6-2-1 16,-8-6 0-16,-11-1 0 15,-4 0 0-15,-14 4-1 16,-12 2 0-16,-6 7 1 0,-12 8-1 16,-6 10 0-16,-7 13 1 15,-5 10 0-15,-3 13-1 16,5 6 1-16,2 9 0 15,10 0-1-15,8 2 1 16,16-6-2-16,14-3 0 16,15-12-2-16,20-4-4 15,6-25-13-15,30 13-10 16,-9-29-3-16,23 9-1 15,-13-24-2-15,14 8-1 16</inkml:trace>
  <inkml:trace contextRef="#ctx0" brushRef="#br3" timeOffset="352673.1718">12998 3286 106 0,'-22'4'37'16,"-13"-5"-1"-16,9 17 1 16,-2-3-33-16,6 9-1 15,3 4 0-15,5 2 0 16,10 4-1-16,5 3 0 15,5-3 0-15,10-6-2 16,4-1 2-16,6-8-2 16,7-9 1-16,4-8-1 15,1-8 0-15,4-9-1 16,1-4 1-16,0-7 0 15,-1-8 0-15,-3 2 0 16,-5 0 0-16,-7 4 0 16,-5 5 0-16,-7 10 1 15,-15 15-1-15,0 0 0 0,-5 14 0 16,-7 15-1-16,-1 5 2 15,3 6-2-15,1 1 0 16,8-2 0-16,13-8-1 16,9-12-3-16,23-1-9 15,2-34-13-15,34 5-5 16,-9-27-4-16,24 0-1 15,-12-25 0-15</inkml:trace>
  <inkml:trace contextRef="#ctx0" brushRef="#br3" timeOffset="352867.1829">14050 2774 108 0,'-22'29'37'0,"-12"5"2"0,10 31-2 16,-10 10-35-16,10 5-1 15,2 3 1-15,6 5-1 16,2-1-1-16,4-4-2 15,5 2-5-15,-11-29-17 16,19 7-7-16,-13-29-3 16,12 3-2-16,-2-37-1 15</inkml:trace>
  <inkml:trace contextRef="#ctx0" brushRef="#br3" timeOffset="353943.2444">13744 3271 98 0,'13'-9'38'0,"-4"-8"-1"15,16 17-1-15,-5-17-30 16,15 11-3-16,3-2 1 16,6 2-1-16,-2 0 0 15,-1 5-2-15,-4 0 1 16,-4 4-2-16,-7 4 1 15,-8 7-1-15,-5 5 1 16,-7 4-1-16,-10 7 0 16,-5 7 0-16,-7 3 1 15,0-1-1-15,-3 2 1 16,1-5-2-16,0-3 2 15,4-8-1-15,5-6 0 16,9-19 0-16,0 0 0 0,0 0 0 16,19-29 0-16,-2-4 0 15,1-7 0-15,3-4 1 16,-2-7-2-16,5 2 2 15,-5 0-1-15,-2 7 0 16,-1 5 0-16,1 8 0 16,0 7 1-16,-1 6-1 15,3 6 0-15,4 5 0 16,5 4 0-16,3 1 0 15,4 1 0-15,-1 4 0 16,1-2 0-16,-2-1 0 16,-7 3 0-16,-4-2 0 15,-7 3 1-15,-15-6-1 16,1 20 0-16,-14-6 0 0,-6 5 0 15,-5 6 0-15,-4 2 0 16,-2 5-1-16,1 7 2 16,2-1-1-16,7 1 1 15,7-3-2-15,8-4 2 16,10-3-1-16,10-9 0 15,9-10 0-15,7-9 0 16,11-12 0-16,0-9-1 16,-1-9 1-16,0-10-1 15,-4-5 0-15,-8-7 0 16,-7-4 1-16,-9 4-1 15,-8 3 0-15,-8 6 1 16,-3 7-1-16,-3 12 1 16,-3 10-1-16,2 10 1 15,10 3 1-15,-9 23-1 0,12-2 0 16,9 0 1-16,10 4 0 15,4-3 0-15,8-2 0 16,1-1 1-16,2-3-1 16,-2-4 0-16,-4-1 0 15,-5 1 0-15,-10 1 0 16,-8 4-1-16,-8 3 1 15,-8 3 0-15,-6 3-1 16,0 1 1-16,-1-3-2 16,1 2 2-16,0-6-2 15,13-8 2-15,1-12-1 16,21-13-1-16,6-7 2 0,7-13-1 15,8-7 1 1,1-10-1-16,5-4 1 0,0 2 0 16,-5 3 0-16,-8 10 0 15,-9 10 0-15,-9 17-1 16,-17 12 1-16,-2 27-1 15,-15 8 0-15,-2 6-1 16,-1 8-1-16,6 2 0 16,6-3-2-16,16-5 0 15,13-17-6-15,26-3-3 16,0-25-5-16,28 9-9 15,-10-32-6-15,21 6-1 16,-13-27-1-16,6 8 0 16</inkml:trace>
  <inkml:trace contextRef="#ctx0" brushRef="#br3" timeOffset="354236.2612">15902 2938 95 0,'-14'-4'37'16,"-20"-6"3"-16,6 24-2 16,-16-8-12-16,8 15-23 15,5 2-1-15,5 10 0 16,6-2 0-16,12 6-1 15,8-4 0-15,8-1-1 16,11-1 0-16,1-3 0 16,5-2 1-16,2 0-1 15,-3-1 0-15,-7-2 0 16,-6 0 0-16,-6 1 0 15,-10 2 1-15,-9-2-3 16,-6 5-2-16,-12-9-6 0,-2 15-3 16,-12-17-5-16,8 24-7 15,-21-22-5-15,13 26-2 16,-20-17-2-16,10 21 3 15,-18-4 3-15</inkml:trace>
  <inkml:trace contextRef="#ctx0" brushRef="#br3" timeOffset="354995.3046">10270 10506 94 0,'0'0'36'0,"-16"-18"0"16,16 18 2-16,-6-19-36 16,6 19 0-16,0 0 0 15,-2 28-1-15,-5 7 1 16,-1 13 0-16,-6 11-2 15,-2 9-1-15,-1 12-2 16,-2-6-4-16,14 12-13 16,-8-27-9-16,26 1 1 15,-5-28-3-15,29-4 0 16,-2-31 0-16</inkml:trace>
  <inkml:trace contextRef="#ctx0" brushRef="#br3" timeOffset="355407.3282">10964 10444 92 0,'25'-53'32'15,"-28"-7"1"-15,3 30 0 16,-32 1-14-16,1 20-14 16,-14 11 0-16,-3 16-1 15,-3 7-2-15,0 11 0 16,8 4-3-16,6 3 2 15,18-1-1-15,15 2 1 16,16-2-1-16,22-3 0 16,12-1-1-16,11-2 1 15,4-2 0-15,5 3-1 16,-6 2 1-16,-12 3-1 15,-13-2 1-15,-15 1-2 0,-15 0 1 16,-15-2 0-16,-16-4 0 16,-8-8 0-16,-9-8 1 15,1-13-2-15,3-13 3 16,4-16-2-16,15-15 1 15,6-13 2-15,18-20-2 16,11-9 1-16,9-6-1 16,13-2 0-16,10 6-4 15,-7-1-8-15,15 25-13 16,-22-2-5-16,10 32-2 15,-20-2-2-15,7 25 0 16</inkml:trace>
  <inkml:trace contextRef="#ctx0" brushRef="#br3" timeOffset="356056.3653">12096 10513 77 0,'10'-7'35'0,"-10"7"0"16,0 0 0-16,0 0-29 16,-4 22-1-16,-12 5 0 15,3 14 0-15,-13 1 0 16,3 9-2-16,-8 5 0 15,5-1-1-15,-2-6 0 16,8-3-1-16,3-11 1 16,8-10-2-16,9-11 1 15,12-12-2-15,7-17 3 0,11-8 0 16,6-13-1-16,8-5 2 15,4-13-2-15,2-2 1 16,-3-4 0-16,-3 7 0 16,-3 7-1-16,-9 9-1 15,-6 11 1-15,-9 13 0 16,-7 18-1-16,-4 12 1 15,-6 16-1-15,-4 9 0 16,-1 9-1-16,0 5 1 16,4 6-3-16,1-7-1 15,6 0-1-15,3-15-5 16,21 3-12-16,-9-27-9 15,22 4-2-15,-13-24-3 16,18 0 0-16,-15-21-1 0</inkml:trace>
  <inkml:trace contextRef="#ctx0" brushRef="#br3" timeOffset="356400.385">12595 10714 101 0,'-12'8'37'15,"16"12"1"-15,-4-20-1 16,27 17-33-16,0-11-2 15,14-3 1-15,6-6 0 16,6-5-2-16,0-9 1 16,-1-2-1-16,-5-8-1 15,-12 0 1-15,-8-6 0 16,-14 1-1-16,-17 1 0 15,-11 4 1-15,-13 5-1 0,-10 7 1 16,-8 13 0-16,-3 11-1 16,-3 16 1-16,0 7 0 15,9 11 0-15,6 4 0 16,11 5 0-16,14-3-1 15,16 1-2-15,15-10-2 16,18-4-2-16,10-18-8 16,26 7-10-16,-8-28-10 15,24 9 0-15,-12-25-4 16,11 4 3-16</inkml:trace>
  <inkml:trace contextRef="#ctx0" brushRef="#br3" timeOffset="356776.4065">13320 10672 109 0,'-21'33'38'0,"-12"-8"1"16,12 14-2-16,-2-5-34 16,11 0-1-16,3-1 0 15,11-3-1-15,10-10 0 16,12-6-1-16,9-9 0 15,9-12 1-15,8-6 0 16,2-9 1-16,2-8-1 16,-5-4 0-16,-2-3 0 15,-3-4 1-15,-9 2-2 16,-8 5 0-16,-12 2 0 15,-1 8-1-15,-9 13 1 16,-5 11 0-16,-10 12 0 0,-1 13 0 16,-3 10 0-16,-1 9-1 15,4 6 0-15,4-2-2 16,10-3 0-16,11-16-3 15,20-2-5-15,-1-30-11 16,34 1-7-16,-10-33-3 16,28 4-1-16,-16-30-1 15,18-2 0-15</inkml:trace>
  <inkml:trace contextRef="#ctx0" brushRef="#br3" timeOffset="356994.4189">14352 10017 106 0,'-15'17'39'16,"-16"11"-1"-16,7 32 0 15,-10 10-32-15,6 15-2 0,5 11-3 16,0 5 1-16,4 1-3 16,1-3-1-16,4-7 0 15,0-11-4-15,7-10-3 16,-9-26-10-16,18 1-4 15,-16-32-5-15,19-1 1 16,-13-29-2-16,22 1 0 16,-18-23 2-16</inkml:trace>
  <inkml:trace contextRef="#ctx0" brushRef="#br3" timeOffset="358406.4997">14048 10563 131 0,'-13'2'31'0,"23"18"2"15,-10-20-1-15,29 7-27 16,5-7-2-16,12-1-1 15,5-3 1-15,5-4-2 16,-1-1 0-16,-1 0 0 16,-9 2-1-16,-8 3 0 15,-8 6 0-15,-15 8 0 16,-12 5 1-16,-9 10-1 15,-9 3 0-15,-4 9 0 16,-1 1 0-16,-3 4 0 16,2 2-1-16,2-6-1 15,5-2 1-15,7-8 0 16,7-9 0-16,1-19-1 15,20 9 1-15,-5-22 2 0,7-9-1 16,7-13 2-16,0-8-1 16,0-5 1-16,-1-4-2 15,-5 3 2-15,-4 4-2 16,-5 8 0-16,-4 7 1 15,-1 10-1-15,-9 20 0 16,16-10 0-16,-3 13 0 16,3 6 1-16,6 1-1 15,10-1 0-15,9-1 0 16,4-5 0-16,3 0 0 15,1-6 0-15,-1 0 0 16,-9-4 0-16,-4 1 0 16,-11-1 0-16,-14 3 0 15,-10 4 0-15,-14-1 0 0,-9 7 0 16,-9 5 0-16,0 12 1 15,-6 3-1-15,2 7 0 16,1 6 1-16,12 8-1 16,5-4-1-16,12 1 2 15,10-5-2-15,10-6-1 16,8-8 1-16,10-10-2 15,6-13 2-15,-1-13 1 16,1-7 0-16,0-11-1 16,-4-9 1-16,-9-7 0 15,-6-2 1-15,-8-2 0 16,-6 2-2-16,-7 6 1 15,-4 5 0-15,-3 9 0 16,-1 9 0-16,6 6 1 0,4 12-1 16,14-2 1-16,4 7-1 15,11 3 1-15,7-4-1 16,8 1 1-16,1-2 0 15,3 0-1-15,-6-1 1 16,-6 0 0-16,-9 2 0 16,-10 4 0-16,-11 6 0 15,-12 4 0-15,-7 5 0 16,-8 7 0-16,-2 0-1 15,-1 5 0-15,3-1 0 16,5-2 1-16,7-6-1 16,10-5 0-16,10-11 0 15,9-10 0-15,9-10 0 16,10-11 0-16,0-10 0 0,-1-9 0 15,5-7 0-15,-2 1 2 16,-7 1-2-16,-2 5 0 16,-9 9 0-16,-9 12 0 15,-14 19 0-15,4 17 0 16,-12 8 0-16,-8 14 0 15,2 10 0-15,-2 2 0 16,4 4-3-16,5-8-2 16,13 0-4-16,8-18-4 15,19 0-1-15,5-25-4 16,25 3 1-16,-5-29-5 15,26 8-1-15,-17-30 0 16,19 8 4-16,-16-19 1 0,3 11 0 16,-18-12 4-16,-12 8 2 15,-6 16 31-15,-33-14 4 16,11 26 2-16,-35-11 2 15,7 29 2-15,-28-16 2 16,15 30 0-16,-25-9-2 16,11 11-27-16,0 6 0 15,7 6 0-15,9 4-1 16,10 0 0-16,14 1 0 15,13-2-1-15,8-2 0 16,10-2 0-16,3-1 0 16,-1-3 0-16,0-1 0 15,-9-1 1-15,-10 3-1 16,-7 2 0-16,-14 2 1 15,-11-1-1-15,-7 0-2 0,-8-3-2 16,-2 4-4-16,-11-11-5 16,14 4-1-16,-11-19-4 15,23 12-2-15,-17-26-7 16,37 14 2-16,-32-21-1 15,35 10 2-15,-18-17 4 16,20 4 2-16,-9-15 4 16,11-1 2-16,2-10 6 15</inkml:trace>
  <inkml:trace contextRef="#ctx0" brushRef="#br4" timeOffset="599256.2755">2663 908 65 0,'0'0'32'0,"0"0"1"16,-62-19-2-16,62 19-29 16,0 0-1-16,-73-11-1 15,73 11 1-15,-62-11 0 16,62 11-1-16,-75-14 0 15,75 14 1-15,-81-14-1 16,81 14 3-16,-90-12-2 16,43 5 1-16,-2 5 0 15,-4-3 0-15,1 4 1 16,-6 1-1-16,1 3 2 15,-3 2-1-15,-2 3 0 16,1 3-1-16,-3 3 2 16,-2 2-1-16,6 4 0 15,-30 12-2-15,-23 11 0 0,11 7-1 16,17 3 1-16,9 2-2 15,16 3 0-15,16-2 0 16,11-4 0-16,9 0 0 16,6 0 0-16,3 2 2 15,4 5-3-15,3-1 2 16,-2-3-1-16,8-1 1 15,4-3-1-15,6 2 1 16,1-6-2-16,10-4 2 16,9-3 0-16,9-6 0 15,7 0-1-15,4-4 1 16,8 2 0-16,5-4 0 15,3 0 0-15,-1-2 0 16,-1-1-1-16,4-1 1 0,-1-7 0 16,5-3-1-16,4-8 1 15,0-7 0-15,3-8 0 16,4-6 0-16,4-6 0 15,1-7 0-15,3-4 0 16,-3-6 1-16,-5-2 0 16,1-2-1-16,-4 0 2 15,-5-1-2-15,-4 0 2 16,-6 0-2-16,-5-1 2 15,-7-1-3-15,-5-4 2 16,-7-1-1-16,-2-3 1 16,-8-4-1-16,0-6 1 15,-10-4-1-15,-19 67 1 16,14-72 1-16,-14 72-2 15,9-77 1-15,-9 77-1 0,-8-80 1 16,8 80-2-16,-29-81 2 16,29 81-1-16,-59-77 0 15,59 77-1-15,-86-67 2 16,34 35-2-16,-4 2-1 15,-2 4-11-15,2 2-12 16,-6 3-6-16,8 5-1 16,-8 8-2-16,9 7-1 15</inkml:trace>
  <inkml:trace contextRef="#ctx0" brushRef="#br4" timeOffset="600645.355">2812 8427 52 0,'-26'-12'27'0,"-9"-5"2"16,-3 6-1-16,-1-1-26 15,-8 0 0-15,-1 2 2 16,-8 2 0-16,4 7 0 15,-12 1 0-15,-1 12 0 16,-7-2-1-16,0 13 0 16,-10-1-1-16,-6 10 2 15,0 2-2-15,0 3 1 16,-1-2 0-16,5 8-1 15,8-5 0-15,5 1 0 16,10-1 0-16,13 4-1 16,11 5 1-16,7 4-1 0,12 7-1 15,4 5 0-15,10 7 0 16,9 6 0-16,8 9 0 15,10 0 0-15,9 1-1 16,13 2 1-16,16-11 0 16,12-5 0-16,14-11 0 15,12-10 0-15,16-17 1 16,15-15 0-16,16-18 0 15,8-20 0-15,2-15 0 16,5-15 0-16,-2-16-1 16,-3-15 1-16,-11-14 0 15,-20-11 0-15,-23-5 0 16,-21-8 0-16,-27 0-1 15,-23 0 2-15,-37 2-1 0,-30 5 0 16,-30 18 0-16,-29 16 0 16,-21 22-1-16,-26 26 0 15,-10 27-1-15,-16 19-4 16,14 37-13-16,-7 4-10 15,25 23-2-15,3-5-3 16,35 7-2-16,19-9-1 16</inkml:trace>
  <inkml:trace contextRef="#ctx0" brushRef="#br4" timeOffset="602087.4374">1494 13952 21 0,'10'16'25'0,"-10"-16"1"16,7 30-16-16,-11-13 2 16,6 21-1-16,-11-3-1 15,5 22-1-15,-10-6-2 16,4 13-1-16,-5-8 0 15,6 2-1-15,-5-11-2 16,8-6 0-16,0-15 0 16,7-13-1-16,-1-13-1 15,14-28 0-15,1-8-1 0,4-10 1 16,3-8 0-16,-2-9 0 15,2-5 0-15,-6 0 0 16,0 6 0-16,-6 9 0 16,1 12 1-16,-8 10-1 15,-2 12-1-15,-1 19 2 16,0 0-2-16,5 13 0 15,-1 9 0-15,1 4 0 16,1 1 0-16,8 3 0 16,3-4 1-16,4-5-1 15,9-7 1-15,5-12 1 16,5-7-1-16,5-12 0 15,2-10 1-15,2-9 0 16,0-4 0-16,-3-3-1 0,-6 2 0 16,-5 6 0-16,-9 6-1 15,-4 12 2-15,-11 16-3 16,-4 16 1-16,-9 11 0 15,-10 15-1-15,2 6 0 16,-4 7-1-16,5 6-4 16,-5-14-15-16,18 8-6 15,-5-23-3-15,19 2-3 16,-2-23-1-16</inkml:trace>
  <inkml:trace contextRef="#ctx0" brushRef="#br4" timeOffset="602666.4706">2679 13977 46 0,'-3'-18'33'16,"-10"-9"1"-16,5 10 0 15,-11-6-27-15,3 14 1 0,-10-2-3 16,2 15 1-16,-6 9-3 15,0 10-2-15,-4 7 1 16,2 12-1-16,-2 1 1 16,7 3-1-16,3-1 0 15,9-2 0-15,7-9 0 16,10-7 0-16,9-13 1 15,9-12-2-15,11-12 1 16,11-10-1-16,2-10 1 16,5-6-1-16,0-8 1 15,-3-1 0-15,-6 4 0 16,-4 3 0-16,-11 9 0 15,-5 8 0-15,-11 12-2 16,-9 9 2-16,5 20-2 0,-10 6-1 16,-2 13 0-16,-3 3-2 15,2 12-2-15,-3-9-8 16,17 14-9-16,-8-27-5 15,20 7-2-15,-3-25-1 16,21-6-1-16</inkml:trace>
  <inkml:trace contextRef="#ctx0" brushRef="#br4" timeOffset="603010.4902">3247 13808 68 0,'-34'1'34'16,"3"17"1"-16,-12-1-1 15,-1 11-29-15,2-1-2 16,10 3 0-16,3-4 0 16,10 0-2-16,10-5 0 15,11-6-1-15,10-5 0 16,11-4-1-16,7-3 1 15,6-1 1-15,-1 3-1 16,2 0 0-16,-5 4 0 16,-6 5 0-16,-9 6 0 15,-13 8 1-15,-8 3-2 16,-8 4 2-16,-8-2-2 15,-2-2 0-15,3-3-3 16,-2-14-5-16,21-3-14 16,-5-29-3-16,24 2-4 0,0-26-1 15,25 2-1-15</inkml:trace>
  <inkml:trace contextRef="#ctx0" brushRef="#br4" timeOffset="603364.5105">3638 13750 74 0,'-4'12'34'15,"-14"-9"-1"-15,7 10 1 16,-13-6-30-16,7 4-2 16,1 0 0-16,4 1 0 15,1 4-1-15,4 2 1 16,2 0-1-16,7 2-1 15,1-4 1-15,5 4 0 0,6-5-1 16,5 0-1-16,5-4 0 16,2-1 1-16,3 0 0 15,-1-5-2-15,-4 5 2 16,1-1 0-16,-3 0 0 15,-8 4 1-15,-9 5 0 16,-5 3-1-16,-5 4 1 16,-9 7-1-16,-5-1-1 15,-4 0 0-15,2 3-4 16,-10-17-17-16,17 14-5 15,-7-26-3-15,16 7-3 16,-7-28 0-16</inkml:trace>
  <inkml:trace contextRef="#ctx0" brushRef="#br4" timeOffset="609896.8841">4690 13847 1 0,'0'0'33'15,"0"0"0"-15,0 0 2 0,-14-12-18 16,14 12 5-16,0 0-10 16,-7 13-3-16,7-13 0 15,-7 16-4-15,4 2-2 16,0 9-2-16,-6 6 0 15,2 2 0-15,-4 5-1 16,0-2-1-16,2-6 1 16,2-1 0-16,-1-13 0 15,7-7 2-15,1-11-1 16,9-11 0-16,0-8 1 15,8-10-1-15,-1-3 1 16,7-4 1-16,-1-4-1 16,0 2 0-16,1 4-1 15,1 5 1-15,0 12-1 16,-6 7 1-16,2 10-2 0,-5 10 1 15,-2 7-2-15,-2 9-1 16,1 5 1-16,-3 1-2 16,3 10-2-16,-9-7-6 15,17 16-17-15,-17-14-5 16,12 10 0-16,-9-13-3 15</inkml:trace>
  <inkml:trace contextRef="#ctx0" brushRef="#br4" timeOffset="610346.9099">5217 13922 51 0,'0'0'37'0,"-17"-4"-2"15,17 4 1-15,0 0-30 16,0 0 0-16,-12 0-1 16,12 11 0-16,0 0-1 15,0 8-3-15,0 6 1 16,-1 6-1-16,-4 7 1 15,8 0-2-15,-2 2 1 16,3-6-2-16,6-5 2 16,4-10-1-16,9-14 1 15,7-9-1-15,7-11 0 16,2-11 0-16,2-6 0 15,1-5 1-15,-4-3 0 0,-5 2 0 16,-8 2 0-16,-7 3 1 16,-7 7-1-16,-7 4 1 15,-4 7-2-15,0 15 1 16,0 0-2-16,-11 13 1 15,7 7-3-15,-4 4-1 16,8 9-2-16,-2-9-7 16,17 18-15-16,-14-21-5 15,22 9-1-15,-9-19-2 16</inkml:trace>
  <inkml:trace contextRef="#ctx0" brushRef="#br4" timeOffset="610865.9395">5890 13915 54 0,'0'0'36'16,"-15"6"0"-16,-2 6-2 16,2 9-30-16,-4 1 2 15,8 7-2-15,-3-5-1 16,6 3-1-16,3-7-1 15,7-1 0-15,-2-19 1 16,22 11-1-16,-2-15 0 16,0-9-1-16,3-4 1 15,0-9 0-15,1-3 0 16,-5-1 1-16,-4-3-1 15,-1 6 0-15,-6 1 0 16,-2 3 1-16,-5 8-1 0,-1 15 1 16,0 0-1-16,0 0-1 15,-12 8 0-15,10 6 1 16,2 2-2-16,5 1 2 15,4 1-2-15,5-4 0 16,5-7 1-16,5 1 0 16,1-8 0-16,4-8 0 15,1 1 1-15,-2-5 0 16,-3-3 0-16,-1 0 1 15,-5 1-1-15,-4 2 0 16,-3 2 0-16,-12 10 0 16,10-3-1-16,-10 3 0 15,2 15-1-15,-2 2 0 16,2 3-2-16,-2 2-1 0,14 4-7 15,-13-14-18-15,21 11-5 16,-9-19-1-16,18 3-3 16</inkml:trace>
  <inkml:trace contextRef="#ctx0" brushRef="#br4" timeOffset="611355.9676">6590 13403 65 0,'-13'-22'37'15,"13"22"-1"-15,-21 9 2 16,21 22-28-16,-11 5-4 16,4 15-1-16,0 7-3 0,6 7 1 15,3 3-2-15,4 4 1 16,3-4-1-16,0-7-2 15,4-7 1-15,-1-12-1 16,-3-11 1-16,0-8-2 16,0-14 3-16,-9-9-2 15,15-18 0-15,-5-4 3 16,0-8-2-16,2-6 1 15,-1-4 0-15,4-2 0 16,-1 1-1-16,4 6 1 16,-2 7-1-16,0 8 0 15,0 6 0-15,3 10 0 16,-1 7 0-16,1 8-1 15,-4 7 1-15,-1 3 0 16,-5 6 0-16,-1 3 0 0,-7 5-1 16,-6-2 0-16,-6 3 0 15,-6-2 0-15,-4-1 0 16,-5-5 0-16,-3-3-1 15,3-13-2-15,5 2-8 16,-8-22-16-16,29 8-6 16,-28-23-1-16,28 3-4 15</inkml:trace>
  <inkml:trace contextRef="#ctx0" brushRef="#br4" timeOffset="611957.002">6933 13877 74 0,'21'14'38'16,"-21"-14"0"-16,30 6 0 15,-15-11-34-15,14 2-1 16,0-10 0-16,4-1-1 15,2-4-1-15,-4-4 0 16,1-4-1-16,-8 1 1 16,-9-4-1-16,-6 6 0 15,-9-2 0-15,-4 7 0 16,-11 6 1-16,-4 8-1 15,-5 8 1-15,-4 8 0 16,0 8 0-16,0 6 0 16,5 4 0-16,3 4 1 0,11-4 0 15,6 1-1-15,8-8 1 16,7-4-1-16,10-11 0 15,7-5 0-15,0-5-1 16,6-4 0-16,1-6 1 16,-3 0-1-16,-6 0-1 15,-3 2 1-15,-4 3 0 16,-6 5 0-16,-14 2 0 15,10 15 0-15,-10 0-1 16,-2 3 1-16,-2 4-1 16,1 1 0-16,2-3 0 15,0-1 0-15,2-7 1 16,-1-12-1-16,0 0 3 0,17-14-2 15,-10-8 2 1,2-6-1-16,1-6 1 0,0-2-1 16,1-4 0-16,1 3-1 15,1 3-1-15,2 2-3 16,8 9-6-16,-3-12-8 15,27 25-12-15,-11-18-5 16,27 16-3-16,-3-9-3 16</inkml:trace>
  <inkml:trace contextRef="#ctx0" brushRef="#br4" timeOffset="612358.0249">8351 13662 76 0,'0'0'38'16,"0"0"-2"-16,26 5 2 15,16-18-38-15,0 0-1 16,13 1-1-16,-1-9-5 15,14 18-23-15,-19-9-3 16,-2 17-3-16,-20-3 0 16</inkml:trace>
  <inkml:trace contextRef="#ctx0" brushRef="#br4" timeOffset="612511.0336">8337 13927 77 0,'4'13'39'16,"6"-18"-1"-16,27 1 1 0,2-15-38 15,16-15-14-15,22 15-20 16,-2-14-1-16,15 7-4 16,0-9 0-16</inkml:trace>
  <inkml:trace contextRef="#ctx0" brushRef="#br4" timeOffset="613224.0744">9670 13605 56 0,'9'-12'37'0,"-9"12"-2"15,0 0 1-15,-1-12-28 16,1 12-3-16,-7 20-1 16,3 5 0-16,-6 3 0 15,3 8-1-15,-3 1-1 16,3 1 0-16,0-2 0 15,2-3 0-15,5-12-1 16,7-6 0-16,3-14 0 16,7-10 0-16,3-11 0 0,4-5 0 15,-1-6 0-15,5-6 0 16,-4-5-1-16,1 7 1 15,-7 1-1-15,-4 8 1 16,-4 4-1-16,-3 10 0 16,-7 12 0-16,0 0 0 15,11 16 0-15,-10 9 0 16,3 6 0-16,1 2-1 15,2 10-1-15,6-4-2 16,8 8-5-16,-6-19-21 16,21 9-4-16,-7-21-4 15,17 1 0-15</inkml:trace>
  <inkml:trace contextRef="#ctx0" brushRef="#br4" timeOffset="613526.0917">10381 13507 73 0,'0'0'38'0,"-32"-13"-1"15,11 33 2-15,-11 0-33 16,4 20 0-16,-5 0-1 16,9 8 0-16,4-3-3 15,8 0 1-15,9-5-1 16,14-10 0-16,8-14 0 15,15-9-1-15,9-19 0 16,7-7-1-16,3-11 0 16,-1-10 0-16,-3-2 0 15,-9-6-1-15,-11 2 0 16,-15 1-1-16,-14 10-2 0,-16 0-3 15,-1 25-16-15,-25-12-12 16,14 23-2-16,-8-7-3 16,13 14 1-16</inkml:trace>
  <inkml:trace contextRef="#ctx0" brushRef="#br4" timeOffset="614027.1204">11393 13455 69 0,'-12'6'38'0,"-13"-4"-1"15,7 16 1-15,-6 0-33 16,1 11 0-16,2 1 0 16,6 8 0-16,5-1-2 15,12 2 0-15,7-1-1 16,11-6 0-16,10-2-2 0,9-9 1 15,3-9-1 1,2-5 1-16,-1-10-1 0,-6-7 0 16,-1-11 0-16,-11-8 1 15,-5-6-1-15,-11-5 0 16,-5 0-1-16,-9-3 1 15,-4 1-2-15,-5 4 0 16,3 8 0-16,-3 5-2 16,14 25-4-16,-16-22-18 15,16 22-9-15,12 13-1 16,12 3-3-16,-1-6 2 15</inkml:trace>
  <inkml:trace contextRef="#ctx0" brushRef="#br4" timeOffset="614291.1355">12403 13109 88 0,'-11'-39'38'0,"-16"-2"-1"16,3 26-8-16,-13-6-24 15,4 16-1-15,-6 12 1 16,4 17-2-16,-5 15 0 16,3 17-1-16,5 7-1 15,4 9-2-15,8 6 1 16,9-1-3-16,12 3-4 15,-8-20-23-15,26 3-6 16,-8-20-2-16,13-5-2 0</inkml:trace>
  <inkml:trace contextRef="#ctx0" brushRef="#br4" timeOffset="614465.1454">12007 13466 93 0,'-16'-15'40'0,"16"15"0"16,16-11 0-16,21 5-37 15,9-2-3-15,6-12-10 16,20 17-19-16,-6-17-10 16,16 9 0-16,-7-12-2 15</inkml:trace>
  <inkml:trace contextRef="#ctx0" brushRef="#br4" timeOffset="615643.2128">13647 12821 56 0,'-43'27'37'0,"-1"13"0"16,-8-6 0-16,14 13-27 16,-13-4-2-16,19 14-1 15,0-7-1-15,16 9-3 16,6-1-1-16,15 3-2 15,12-1 0-15,8-6-4 16,13 4-7-16,-2-22-21 16,20 3-4-16,-7-19-1 15,10 0 0-15</inkml:trace>
  <inkml:trace contextRef="#ctx0" brushRef="#br4" timeOffset="616274.2489">13858 13227 72 0,'2'-14'35'0,"-4"0"0"16,6 24-10-16,-4-10-18 15,-2 20-1-15,-1 1-1 16,-1 13-1-16,-3-3 0 15,2 10-2-15,-5-2 1 16,3-2-2-16,-1-7 1 16,2-4-1-16,2-5 0 15,2-7-1-15,2-14 1 16,0 0-1-16,11-12 0 0,-3-6 0 15,2-9 0-15,3 0 0 16,1-11 0-16,1-6 0 16,0-3 1-16,2 2-1 15,1 1 1-15,4 2-1 16,-4 7 0-16,4 3 1 15,-1 9-2-15,1 7 2 16,1 7-1-16,-2 7-1 16,0 6 1-16,-3 7 0 15,-1 3-1-15,-2 4 1 16,-6 6 0-16,1 5 0 15,-6 0 0-15,-5 2-1 16,-2 1 1-16,-7-1 0 16,-1-3 0-16,-6-1 0 15,-2-7 0-15,-3-3 0 0,0-7 1 16,-3-3-1-16,3-1 1 15,0-5-1-15,-2 0 1 16,4 0-1-16,-2 7 0 16,0 7 1-16,-2 9-1 15,0 13 1-15,-1 9-1 16,1 11 1-16,0 5 0 15,3 5-1-15,5 1-2 16,5-11-3-16,17 4-18 16,-6-33-11-16,20 1-3 15,-4-25-3-15,20-4 2 16</inkml:trace>
  <inkml:trace contextRef="#ctx0" brushRef="#br4" timeOffset="617025.2918">14492 13108 75 0,'0'0'39'0,"0"0"-3"16,0 0 1-16,3 29-31 15,-14-5-2-15,4 7-1 16,-5 5 0-16,4 5-1 16,-5 2-1-16,5 1 0 15,-3-6 0-15,3-4 0 16,2-8-1-16,4-8 0 0,2-18 0 15,0 0 0-15,17-9 0 16,-3-15 0-16,7-11 0 16,4-6 1-16,0-9-1 15,3-3 1-15,0 2-1 16,-3 2 1-16,-2 5-1 15,-4 9 0-15,-2 5 1 16,-2 11-1-16,-1 7 0 16,-1 8-1-16,2 4 1 15,1 5 0-15,3 3-1 16,4 2 1-16,0 2 0 15,1 3 0-15,1 3-1 16,-6-3 1-16,1 0 0 16,-3-3 1-16,-4 1-1 15,0-2 0-15,-13-11 0 0,9 11 1 16,-9-11-1-16,0 0 0 15,-13 4 1-15,2 1-1 16,-2 2 1-16,-1 7-1 16,0 5 1-16,-4 5-1 15,6 2 1-15,-1 4-1 16,7 2 1-16,2-1-1 15,8-3 0-15,5-6 0 16,6-8 1-16,8-8-1 16,5-13 1-16,4-8-1 15,4-9 0-15,1-8 2 16,-5-6-2-16,-2 0 1 15,-10-1-1-15,-3 0 1 16,-10 8-1-16,-12 3 0 0,-5 12 0 16,-9 6-1-16,-1 7-1 15,-4 4 1-15,7 5-3 16,2-5-3-16,19 13-18 15,-4-14-8-15,15-6-2 16,5-11-3-16,21 2 1 16</inkml:trace>
  <inkml:trace contextRef="#ctx0" brushRef="#br4" timeOffset="617251.3048">15544 12648 75 0,'0'0'36'0,"0"0"1"16,-10 14 0-16,-7 7-31 0,1 23-1 15,-2 5 0-15,2 15-1 16,-3 8-2-16,4 7 1 16,0 3-2-16,2-1-1 15,2-5-2-15,3-14-2 16,9 2-7-16,-13-28-21 15,19 0-4-15,-10-22-1 16,3-14-1-16</inkml:trace>
  <inkml:trace contextRef="#ctx0" brushRef="#br4" timeOffset="618035.3496">15364 13043 85 0,'-5'-12'38'15,"-1"-1"-2"-15,6 13 2 0,0 0-33 16,29-1-2-16,0-2-3 15,4 2 1-15,5-1 0 16,5 0 0-16,-3-2 0 16,1 3 0-16,-5 0-1 15,-6 2 1-15,-7 0 0 16,-6 0 0-16,-2 3-1 15,-15-4 1-15,10 17-1 16,-14-3 1-16,-3 3 0 16,-1 7 0-16,-2 4-1 15,0 6 1-15,1-1 0 16,3-1-1-16,3-1 0 0,7-3-1 15,6-7 1-15,6-7-1 16,4-9 1-16,4-8-1 16,0-9 1-16,3-6 0 15,-2-5 0-15,-3-6 1 16,-2-5-2-16,-4-3 2 15,-3-3-1-15,-2 5 0 16,-3 2 1-16,-5 6-2 16,-2 3 2-16,2 5-1 15,-2 9 0-15,-1 10 1 16,0 0-1-16,10 4 1 15,-10-4-1-15,20 16 0 16,-5-6 1-16,2 0 0 16,3-1-1-16,2 0 1 15,-2 2 0-15,-1-1-1 0,-5 4 1 16,-1 1 0-16,-8 1 0 15,-5 3 0-15,-5 0-1 16,-5 4 1-16,-3-4 0 16,-2 4-1-16,1-6 0 15,2-1-1-15,12-16 0 16,-9 13 1-16,9-13 0 15,14-12 0-15,2-3 0 16,6-9 0-16,4-1 0 16,3-6 1-16,1 0-2 15,-2-1 1-15,-4 9 0 16,-6 3-1-16,-3 8 1 15,-4 6 0-15,-11 6 0 16,5 19 0-16,-8 4 0 0,-1 1-1 16,0 6-2-16,-1 0 1 15,7 8-7-15,-5-16-9 16,20 16-12-16,-11-25-5 15,25 8-2-15,-8-16-3 16</inkml:trace>
  <inkml:trace contextRef="#ctx0" brushRef="#br4" timeOffset="618355.3679">16659 12942 76 0,'0'0'39'15,"-30"-8"-2"-15,12 24 2 0,-14-2-27 16,7 13-7-16,-2 2-2 15,7 0 0-15,1-2-1 16,10-3-1-16,8-3 0 16,7-9 0-16,8-6-1 15,5 0 0-15,5-7 0 16,2 2 0-16,-4-2-1 15,-2 3 2-15,-9 4-2 16,-2 7 2-16,-13 6-2 16,-7 5 0-16,-11 5 1 15,-3 1-1-15,-4 6 0 16,-7-9-2-16,12 10-7 15,-14-25-14-15,23 14-9 16,-8-22-3-16,23-4-4 0,0 0 1 16</inkml:trace>
  <inkml:trace contextRef="#ctx0" brushRef="#br4" timeOffset="618853.3964">17273 12882 70 0,'11'12'37'0,"-6"0"-2"16,5 12 2-16,-9-6-31 15,4 14-2-15,-5 2-1 0,1 8 0 16,-5 1-1-16,0-2-2 15,1 1-1-15,-2-8-3 16,6 2-7-16,-8-15-22 16,17-1-2-16,-10-20-2 15,12 11 1-15</inkml:trace>
  <inkml:trace contextRef="#ctx0" brushRef="#br4" timeOffset="619009.4053">17266 13087 75 0,'-22'-23'39'0,"22"23"0"16,-25-24 1-16,25 24-26 15,11-11-8-15,11 10-2 16,11-2-3-16,8-3-4 0,18 12-18 16,-9-18-13-16,21 11-4 15,-15-9-2-15,10 10 1 16</inkml:trace>
  <inkml:trace contextRef="#ctx0" brushRef="#br4" timeOffset="619623.4404">18064 12988 62 0,'11'-7'35'15,"-11"7"0"-15,18-9 0 16,-18 9-29-16,0 0-1 15,6 11 0-15,-8 7 0 16,-10 0 0-16,2 7 0 16,-5 3-2-16,1 1 0 15,3 0-1-15,-1 2 0 0,3-6-1 16,4-3 0-16,4-7-1 15,1-15 1-15,10 8 0 16,3-19-1-16,6-8 1 16,5-6 0-16,-1-9 0 15,4-5 1-15,-1-1-1 16,0-2 0-16,0 3 0 15,-8 7 0-15,-3 5 0 16,-1 11-1-16,-5 12 1 16,-9 4-1-16,14 27 0 15,-10 3 0-15,-3 11 0 16,1 5 0-16,4 4-2 15,3-2-1-15,6 0-2 0,-1-13-5 16,25 5-17-16,-13-23-7 16,18 3-2-16,-7-21-3 15,12 2 2-15</inkml:trace>
  <inkml:trace contextRef="#ctx0" brushRef="#br4" timeOffset="619988.4613">18649 13117 89 0,'-26'-7'38'0,"26"7"-1"15,-14 5 2-15,14-5-34 16,17 4-2-16,7-5-1 16,8-3-1-16,9-1 1 15,8-5-1-15,-1-2 0 0,4-6-1 16,-4-2 1-16,-8 2-1 15,-9-3 1-15,-11 0-1 16,-13 3 0-16,-14 3 1 16,-11 2-1-16,-9 5 0 15,-11 3 0-15,-8 12 1 16,-3 4-1-16,-4 8 1 15,3 4 0-15,8 7 0 16,7-1 0-16,8 7-1 16,20-6 1-16,16-1-2 15,18-8-2-15,19 3-4 16,6-19-12-16,25 15-13 15,-11-22-3-15,17 6-3 16,-12-18-1-16</inkml:trace>
  <inkml:trace contextRef="#ctx0" brushRef="#br4" timeOffset="620330.4809">19327 12979 87 0,'-29'7'36'0,"16"12"2"15,-7-2-1-15,12 12-28 16,-5 0-4-16,6 6-1 15,3-5-2-15,11-1 1 16,2-11-2-16,11-4 0 16,5-10 0-16,10-7-1 15,1-7 1-15,2-9-1 16,1-4 0-16,-4-7 0 15,1 1 0-15,-6-2 0 0,-3 2 0 16,-8 4 0-16,-3 2 0 16,-4 6 0-16,-12 17 0 15,11-7-1-15,-11 7 1 16,0 26 0-16,-1 0-2 15,-3-1 0-15,9 7-2 16,-1-9-3-16,16 10-13 16,-11-25-11-16,28 3-4 15,-9-21-2-15,23-1 0 16</inkml:trace>
  <inkml:trace contextRef="#ctx0" brushRef="#br4" timeOffset="620540.4929">20161 12525 95 0,'-39'41'37'0,"7"22"-1"16,-11 0 1-16,14 5-34 15,-1 1-1-15,9-5-3 16,7 1-1-16,3-13-4 15,15 3-20-15,-14-24-8 16,18 2 0-16,-13-21-3 16,11-1 0-16</inkml:trace>
  <inkml:trace contextRef="#ctx0" brushRef="#br4" timeOffset="621575.5521">19893 12852 85 0,'16'-9'37'0,"-8"-2"-1"16,14 17 3-16,-8-6-29 15,12 7-5-15,0-5-1 16,6 2-2-16,0-1 0 16,2 1 0-16,-1-3-1 15,0 3 0-15,-7 3-1 16,-1 3 1-16,-7 2-1 15,-7 9 0-15,-10 4 0 16,-6 3 1-16,-4 3-1 16,-3 3 0-16,-3-1-1 15,-1-2 1-15,3-5 0 0,3-3 0 16,5-8-1-16,5-15 1 15,0 0 0-15,19-4 0 16,-1-18 0-16,4-4 0 16,4-8 1-16,5-4-1 15,-1-4 0-15,-1 1 1 16,-2 3-1-16,-8 5 0 15,-3 6 0-15,-3 5-1 16,-3 10 1-16,-10 12 0 16,19-10 0-16,-7 15 0 15,1 1 0-15,3 4 0 16,5 2 0-16,3 0 0 15,2 0 0-15,3-1 0 16,-7-1 0-16,3-2 0 0,-9-3 0 16,-2-1 0-16,-14-4 0 15,12 2 0-15,-12-2 1 16,-18 4-1-16,1 1 0 15,-6 5 0-15,-3 7 0 16,0 3 1-16,-3 5-1 16,3 6 0-16,4-2 1 15,6 3-1-15,7-4 0 16,9-5 0-16,4-5 0 15,10-6 0-15,5-9 0 16,5-7 0-16,6-8-1 16,2-6 1-16,2-6 0 15,-1-6 0-15,0-6 0 16,-3-2 0-16,2-3 0 15,-4 1 0-15,-3 7 0 0,-8 4 0 16,-5 5 0-16,-4 6 1 16,-8 18-1-16,0 0 1 15,0 0-1-15,-1 15 0 16,1-1 0-16,2-2 1 15,5-2-1-15,5-1 0 16,2-2 0-16,4-3 1 16,-3-2-1-16,3-1 1 15,-6 1 0-15,-12-2-1 16,13 18 1-16,-15-3 0 15,-6 4-1-15,-6 3 1 16,-1 4-1-16,-4 2 0 0,3 0 0 16,0-4 0-1,7-3 0-15,4-7 0 0,5-14 0 16,21 2 0-16,0-13 0 15,5-3-1-15,3-8 2 16,4 1-1-16,-4-1 0 16,-3 3 0-16,-7 7 0 15,-6 6 0-15,-13 6 0 16,3 12-2-16,-6 5-2 15,-8-5-6-15,11 14-4 16,-15-15-4-16,23 16-11 16,-8-27-2-16,7 21-6 15,-7-21-1-15,28-2 2 16</inkml:trace>
  <inkml:trace contextRef="#ctx0" brushRef="#br4" timeOffset="622127.5837">21607 12803 67 0,'-1'-12'36'15,"1"12"1"-15,-19-7 0 16,0 17-20-16,-13-10-9 15,1 11-3-15,-10 0 0 16,4 8-2-16,2 2 0 16,7 1-1-16,8-2 0 15,12 0-1-15,19-2 0 16,7-4-1-16,12-5 1 15,6-4-1-15,4-2 0 16,-4 1 0-16,-3 0 0 0,-10 2 0 16,-12 2 1-16,-9 5-1 15,-13 3 0-15,-7-1 1 16,-6 3-1-16,-6 3-1 15,5-4-2-15,-2-7-3 16,16 9-12-16,-7-23-10 16,18 4-6-16,10-7-1 15,18-1-3-15,-3-17-1 16</inkml:trace>
  <inkml:trace contextRef="#ctx0" brushRef="#br4" timeOffset="622426.6008">21818 12344 103 0,'0'0'38'15,"33"12"3"-15,-16-6-4 16,14 12-33-16,5 4 0 15,4 9-2-15,-4 3 1 16,-3 8-2-16,-4 7 0 16,-8 3-1-16,-11 4 2 15,-7 2-3-15,-10-1 1 16,-12 0-1-16,-4-4-1 15,-7-7-5-15,3-1-7 16,-18-18-9-16,20 7-11 16,-21-20-2-16,13 6-3 15,-16-12-2-15</inkml:trace>
  <inkml:trace contextRef="#ctx0" brushRef="#br4" timeOffset="623464.6602">9808 14643 57 0,'0'0'37'16,"1"19"-2"-16,-8 0-1 15,1 8-31-15,-8 3 1 16,6 12-1-16,-7-5 1 15,5 7-1-15,-3-11 0 0,7-1 1 16,-3-10-2-16,8-4 0 16,1-18 0-16,0 0 0 15,0 0-1-15,23-33 0 16,-3-1 0-16,9-8-1 15,3-5 2-15,4-3-1 16,2 5 0-16,-1 1 1 16,-1 11-1-16,-7 11 0 15,-6 13 0-15,-6 15 1 16,-10 12-2-16,-6 10-1 15,-2 9 1-15,-8 5-2 16,5 3-1-16,3-4-1 16,5-1-4-16,1-24-15 15,27 11-10-15,-7-27-2 0,21 1-4 16,-3-20 2-16</inkml:trace>
  <inkml:trace contextRef="#ctx0" brushRef="#br4" timeOffset="623771.6777">10487 14651 63 0,'-5'-13'39'0,"-13"-1"-1"15,2 13 2-15,-11-2-30 16,8 11-6-16,-5 3 1 16,9 11-2-16,-3 3 0 15,8 9-2-15,1 3 0 16,3 1 0-16,6 0 0 15,8-2-1-15,4-9 1 0,3-5-1 16,7-15 1 0,5-10-1-16,4-15 0 0,1-10 0 15,0-5 0-15,-4-13 1 16,-1 0-1-16,-7-4 0 15,-9 4-1-15,-7 5 0 16,-8 9-2-16,-11 3-4 16,15 29-18-16,-29-16-9 15,14 31-3-15,-8-4-2 16,11 16-1-16</inkml:trace>
  <inkml:trace contextRef="#ctx0" brushRef="#br4" timeOffset="623944.6876">10894 14856 78 0,'-8'21'38'0,"-4"-19"-3"15,1-2-5-15,11 0-62 16,-14-10-3-16,14 10-4 15,8-27 2-15</inkml:trace>
  <inkml:trace contextRef="#ctx0" brushRef="#br4" timeOffset="624430.7154">11668 14640 64 0,'3'-19'40'0,"-3"19"-1"16,-17-3 1-16,10 14-34 15,-17 0-1-15,1 9-1 16,-3 4-1-16,2 6-1 15,3 1 0-15,4 3-1 0,10-2 0 16,9-1-1-16,11-10 1 16,9-4-1-16,7-5 1 15,5-10-1-15,3-5 0 16,1-8 0-16,-9-5 1 15,0-2-1-15,-12-5 0 16,-6-5 0-16,-11 3 1 16,-4-4-1-16,-3 1-2 15,-7-2 0-15,5 6-2 16,-5-3-4-16,14 27-21 15,5-33-4-15,13 31-4 16,-5-9-2-16</inkml:trace>
  <inkml:trace contextRef="#ctx0" brushRef="#br4" timeOffset="624702.731">12483 14346 63 0,'15'-37'37'16,"-18"-9"0"-16,3 9 0 15,-16-15-29-15,1 16-3 16,-7 1 0-16,1 15-1 16,-7 9 0-16,-3 17 0 15,-4 13-1-15,-3 22 0 16,-5 13-1-16,3 16 0 15,0 10-2-15,7 6 0 16,4 6-1-16,7-6-4 16,17 0-9-16,-6-27-18 0,27 2-4 15,-6-27-3-15,17-8-2 16</inkml:trace>
  <inkml:trace contextRef="#ctx0" brushRef="#br4" timeOffset="624889.7417">12096 14584 92 0,'-10'-11'42'0,"-3"-7"0"16,26 12-1-16,11-9-37 16,14 4-2-16,15-1-2 15,7 0-3-15,15 8-9 16,-13-17-14-16,22 24-11 15,-23-11-4-15,6 14-2 0,-15-3 1 16</inkml:trace>
  <inkml:trace contextRef="#ctx0" brushRef="#br5" timeOffset="628643.9564">14018 14417 44 0,'15'-20'34'0,"-11"-2"2"15,8 12-1-15,-12 10-24 16,0 0-7-16,0 0 0 16,-4 36 1-16,-5-4-1 15,1 13 0-15,-7 3-1 16,2 5-2-16,-1-3 2 15,3-3-2-15,0-8 1 16,5-5-2-16,1-10 2 16,6-6-2-16,-1-18 1 15,15 3-1-15,0-15 0 16,6-7 2-16,1-13-1 0,6-4 1 15,1-12-1-15,5-7 1 16,1-5-1-16,1 0 2 16,2 0-1-16,-1 7-1 15,-3 5 0-15,-1 11 0 16,-4 10 0-16,0 17 0 15,-2 11-1-15,-5 10 1 16,-5 15-1-16,-2 10 0 16,-1 10 0-16,-4 6 1 15,-1 4-3-15,1 2 1 16,3 2-3-16,-2-11-4 15,14 9-18-15,-12-27-9 16,18 4-1-16,-8-23-3 16</inkml:trace>
  <inkml:trace contextRef="#ctx0" brushRef="#br5" timeOffset="629100.9825">14995 14297 76 0,'-7'-23'38'15,"7"23"-1"-15,-9-23 1 16,9 23-34-16,0 0 0 16,0 0-1-16,-15 8 1 15,11 15-2-15,0 7 0 16,0 9-1-16,-3 9 0 15,3 4 1-15,1 6-1 0,0 2 0 16,3-5-1-16,8-8-1 16,6-6 2-16,6-12-2 15,9-11 0-15,9-12 0 16,6-11 2-16,6-14-1 15,4-10 1-15,-1-9 0 16,0-9 0-16,-1-8 1 16,-6-3-2-16,-4-2 2 15,-7 2-2-15,-8 7-1 16,-2 4 1-16,-8 11 0 15,-3 11 0-15,-14 25 0 16,0 0 0-16,0 17 0 16,-11 19-1-16,-2 4 0 15,0 11-3-15,-1-4-3 16,14 15-17-16,-9-23-10 0,20 12-2 15,-4-25-4-15,22 3 1 16</inkml:trace>
  <inkml:trace contextRef="#ctx0" brushRef="#br5" timeOffset="629568.0092">16260 14308 58 0,'0'0'35'15,"-16"-22"0"-15,16 22-4 16,-17-25-20-16,17 25-2 15,-26-23-2-15,11 15-1 16,-9 4-1-16,-3 10-1 16,-8 9-1-16,1 16 0 15,-8 8-1-15,1 10 0 16,1 4-1-16,9 2 0 0,5 0 0 15,12-4 0-15,14-8-1 16,16-11 1-16,19-11-2 16,11-12 0-16,17-8-2 15,4-11-3-15,17 3-13 16,-13-23-15-16,23 8 1 16,-22-19-5-16,13 6 1 15</inkml:trace>
  <inkml:trace contextRef="#ctx0" brushRef="#br5" timeOffset="629815.0234">16892 13785 75 0,'-4'-11'40'15,"-11"4"-4"-15,9 28 3 16,-10 9-33-16,2 23-1 16,-7 8-1-16,4 18 0 15,-6 10-2-15,3 10 0 16,-2 0-1-16,7 1-1 15,6-8-2-15,4-10-3 16,11-7-2-16,2-30-19 16,21 0-8-16,-6-30-3 15,20-3-1-15,-13-30-1 16</inkml:trace>
  <inkml:trace contextRef="#ctx0" brushRef="#br5" timeOffset="630206.0457">16949 14427 67 0,'-13'13'37'16,"14"13"0"-16,-6-13 0 16,24 5-23-16,-1-7-10 15,15-3 0-15,7-8-1 16,10-7-1-16,7-7-1 15,6-8 0-15,0-9 0 16,-5-1-1-16,-4-7 1 16,-10-2-1-16,-7-2 0 15,-12-3-1-15,-16 5 2 16,-9 2-2-16,-14 6 2 0,-10 8-1 15,-12 12 0-15,-7 13 1 16,-9 15 0-16,-3 19 0 16,-1 14 1-16,1 9 0 15,8 6-1-15,10 3 1 16,17-2-2-16,15-6 1 15,19-11-3-15,13-17-5 16,27 1-9-16,-2-28-8 16,28 9-8-16,-14-22-5 15,24 7-1-15,-17-16-2 16</inkml:trace>
  <inkml:trace contextRef="#ctx0" brushRef="#br5" timeOffset="630726.0755">18074 14216 58 0,'-2'-24'37'15,"1"11"-1"-15,-18-5 0 16,2 13-18-16,-13 4-13 15,0 12 1-15,-6 8-2 16,1 12 1-16,-6 9-2 0,9 6 0 16,0 5 0-16,10 1-1 15,8 0-1-15,13-2 1 16,6-10-1-16,14-7-1 15,12-10 1-15,11-12-1 16,11-12 0-16,5-13 0 16,2-8 0-16,3-10-1 15,-8-8 1-15,-5-6 0 16,-8-1 0-16,-13-4-1 15,-12 2 1-15,-17 3-1 16,-10 6 0-16,-14 8 0 16,-7 10 1-16,-6 5-1 15,0 11-1-15,0 7 0 16,11 11-2-16,0-2-3 0,30 14-14 15,-4-24-10-15,24 27-2 16,1-24-2-16,23 9-1 16</inkml:trace>
  <inkml:trace contextRef="#ctx0" brushRef="#br5" timeOffset="631123.0982">18601 14168 85 0,'-9'10'38'16,"6"13"-1"-16,-12-7 2 15,2 19-33-15,-2 4-2 16,1 11 0-16,-5 4-2 16,5 0-1-16,1 0 0 15,7-5 0-15,1-9-1 0,10-10 0 16,4-16 0-16,6-15 0 15,9-17 0-15,7-9 1 16,3-16 0-16,4-7-1 16,3-8 1-16,1-5 0 15,-2 1 0-15,2 7-1 16,-1 6 1-16,-11 12 0 15,0 17-1-15,-8 9 0 16,-5 19 0-16,-4 13 1 16,-4 15-2-16,-5 8 1 15,0 6-2-15,3 2-1 16,5 7-6-16,-4-15-5 15,21 11-6-15,-15-26-7 16,24 14-6-16,-9-24-4 0,16 3 0 16,-10-14 1-16</inkml:trace>
  <inkml:trace contextRef="#ctx0" brushRef="#br5" timeOffset="631633.1274">19763 14108 83 0,'-12'1'38'15,"-22"-8"0"-15,1 16 1 16,-14-4-35-16,-6 5 0 15,-3 4-2-15,0 2 1 16,8 2-1-16,6 7 0 16,13 0 0-16,15-1-1 15,14 2-1-15,14-1 1 16,13 0-1-16,9 0 0 15,5-1 0-15,7 0 0 16,-1-2 0-16,-3 1 0 0,-6 1 0 16,-5-1 0-16,-12 2 0 15,-9 1 0-15,-12 3 0 16,-10-1 0-16,-8 3 0 15,-5-2-1-15,-8 2 0 16,-4-3-2-16,1 1 0 16,-4-9-5-16,12 5-8 15,-10-21-10-15,22 12-5 16,-10-25-4-16,24 9-6 15,-13-28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13:40.79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3365 1905 6 0,'3'-14'30'0,"-3"14"1"16,1-23-5-16,-1 23-9 16,4-24 1-16,-4 24-7 15,8-23-5-15,-8 23-1 16,8-14-2-16,-8 14 0 0,0 0-1 15,9 17 1-15,-11 9-1 16,4 8 0-16,-4 11 0 16,7 14 1-16,-8 14-2 15,5 14 1-15,-7 8 0 16,1 10 1-16,1-4-2 15,-2 0 2-15,1-6-2 16,0-6-1-16,4-14-1 16,-1-15-4-16,15-3-26 15,-6-25-3-15,5-7-1 16,2-12 2-16</inkml:trace>
  <inkml:trace contextRef="#ctx0" brushRef="#br0" timeOffset="398.0227">3395 1757 61 0,'-14'-10'33'0,"14"10"1"16,4-13-1-16,-4 13-28 16,26-16 2-16,2 1-4 15,14-1 2-15,11-5-3 16,14 3 3-16,13-8-4 15,6 3 1-15,4 0-2 16,-2 1 0-16,-10 6 0 16,-9 1-3-16,-5 14-5 15,-28 0-24-15,-5 15-2 16,-20 2-3-16,-7 9 3 15</inkml:trace>
  <inkml:trace contextRef="#ctx0" brushRef="#br0" timeOffset="676.0386">3559 2123 53 0,'-10'2'34'0,"10"-2"0"16,0 0 0-16,0 0-27 16,28-11 1-16,7 5-2 15,6-10 0-15,20 3-1 16,3-5-3-16,11-1-1 15,3 2-1-15,-4-7-6 16,6 13-29-16,-17-3 1 16,-9 13-3-16,-19 1 1 0</inkml:trace>
  <inkml:trace contextRef="#ctx0" brushRef="#br0" timeOffset="1217.0696">4331 2417 72 0,'10'10'35'0,"4"-5"0"16,2-17-2-16,12 8-30 16,4-12 0-16,7 0 1 15,5-10 0-15,5 1-2 16,-1-5 1-16,0 1-2 15,-7 1 1-15,-5 2-2 16,-10 2 1-16,-10 4-1 16,-10 0 1-16,-12 4-1 0,-7 2 1 15,-10 2-1-15,-8 2 1 16,-8 2 0-16,-4 6-1 15,-4 10 1-15,-1 11 1 16,-2 19 0-16,-1 9-1 16,7 15 2-16,3 11-1 15,12 6 0-15,5 2 0 16,17-5-1-16,14-9-2 15,15-23-1-15,30-8-27 16,5-33-9-16,24-10 1 16,2-24-4-16</inkml:trace>
  <inkml:trace contextRef="#ctx0" brushRef="#br0" timeOffset="2306.1319">1876 2779 85 0,'1'-10'36'16,"11"-3"-2"-16,2-7 1 0,18 1-33 15,-4-2-1-15,9 3-1 16,-3-1 0-16,3 8 0 15,-6 6 0-15,-5 12 0 16,-7 8 0-16,-8 9 1 16,-14 8 0-16,-9 11 1 15,-9 3 0-15,-7 11 1 16,-6-1 0-16,-1 3-1 15,-1-4 0-15,4-4 1 16,3-5-2-16,12-8 0 16,8-5-1-16,6-13 0 15,12-2-1-15,6-9 1 16,12-5-3-16,5-8-3 15,13 7-15-15,-2-21-15 0,10 2 0 16,-2-12-2-16,6-2 2 16</inkml:trace>
  <inkml:trace contextRef="#ctx0" brushRef="#br0" timeOffset="2764.1581">2762 2567 52 0,'0'0'33'0,"0"0"0"15,-10-15-11-15,10 15 9 16,-24 13-23-16,12 3-1 16,-11 3 0-16,1 15-1 15,-8 4-2-15,3 14 0 16,-6 5-2-16,5 11 0 15,3 6-1-15,7 2 0 16,5-4-1-16,10-6 1 16,10-10-1-16,10-10 1 15,6-16-1-15,8-14 1 16,1-13 0-16,1-15 0 15,0-11 1-15,-7-7-2 16,-7-7 1-16,-7-4 0 16,-9 4-2-16,-12 2 0 0,-9 6-1 15,-7 2-2-15,-1 16-1 16,-7-3-7-16,12 26-24 15,-6-6 1-15,16 6-1 16,11-12-1-16</inkml:trace>
  <inkml:trace contextRef="#ctx0" brushRef="#br0" timeOffset="3621.2071">1982 1146 59 0,'15'-51'36'0,"-15"51"-2"15,0 0 1-15,0 0-14 16,0 0-14-16,-30-40-3 16,5 41 1-16,-1 14-1 15,-1 15-2-15,-1-2 0 16,2 4 0-16,8 4-1 15,12-5-1-15,15-4-1 16,8-8 1-16,11-4 0 16,5-4 0-16,9-2 0 15,0-2 0-15,-1 2-1 16,-5-3 1-16,-2 4 0 0,-11 4 0 15,-7 2 0-15,-8 5 0 16,-9 5 0-16,-8 2 0 16,-6 4 0-16,-1-3 0 15,-5-2 0-15,6-4-3 16,-1-9-4-16,13-3-27 15,-8-13-1-15,11 2 0 16,-3-24-3-16</inkml:trace>
  <inkml:trace contextRef="#ctx0" brushRef="#br0" timeOffset="3853.2203">2099 1122 78 0,'-33'-48'40'0,"33"48"-2"16,0 0 1-16,0 0-18 16,-33-52-19-16,33 52-2 15,0 0 0-15,0 0-2 16,0 0-4-16,0 0-24 15,66-48-8-15,-66 48 0 16,65-11-3-16</inkml:trace>
  <inkml:trace contextRef="#ctx0" brushRef="#br0" timeOffset="4852.2775">2757 1034 86 0,'0'0'35'15,"11"-45"0"-15,-11 45-2 16,0 0-29-16,0 0-1 15,0 0 2-15,0 0-1 16,-51 10 0-16,26 15-1 16,-2 8-1-16,-1 3 0 15,1 3-1-15,7 1 0 16,7-2-1-16,18-6 0 15,18-16 0-15,9-6 0 16,11-1-1-16,0-5 1 16,2-2 0-16,-3 4 0 0,-3 1 0 15,-7 2 0-15,-10 8 0 16,-8 2 0-16,-11 4 0 15,-8 4 0-15,-4 3-1 16,-7 0 2-16,-7 2-2 16,1-3 0-16,2 0-4 15,-1-16-6-15,13 8-25 16,-7-14 0-16,15-7-1 15,-10-6-2-15</inkml:trace>
  <inkml:trace contextRef="#ctx0" brushRef="#br0" timeOffset="5337.3052">2837 942 77 0,'0'0'37'0,"0"0"-1"15,0 0-8-15,0 0-20 16,0 0-5-16,0 0 1 16,-48-40 0-16,48 40-1 0,0 0-1 15,0 0 0-15,0 0 0 16,0 0 0-16,0 0 1 15,55 8-1-15,-55-8 0 16,53-4-2-16,-53 4 1 16,71-5 2-16,-71 5-2 15,75-6-1-15,-75 6 1 16,75-6-1-16,-75 6 1 15,72-9-1-15,-72 9 0 16,61-9-1-16,-61 9 1 16,48-7-1-16,-48 7-1 15,0 0-3-15,0 0-2 16,0 0-22-16,0 0-10 15,0 0 2-15,0 0-2 16</inkml:trace>
  <inkml:trace contextRef="#ctx0" brushRef="#br0" timeOffset="9840.5628">3712 6685 74 0,'0'16'31'0,"2"-5"0"16,1 13-6-16,-8-1-20 15,8 13-1-15,-7 6-1 16,7 19 1-16,-7 0-1 15,3 12 0-15,-4 1-1 16,3 3 0-16,-3-4-2 16,2-2 0-16,-1-4-2 15,0-13-4-15,7-3-24 0,-5-13-2 16,4-8 0-16,-2-15-1 15</inkml:trace>
  <inkml:trace contextRef="#ctx0" brushRef="#br0" timeOffset="10172.5818">3853 6614 67 0,'0'0'34'0,"10"-11"-1"16,4 12-2-16,0-16-10 15,14 9-17-15,1-6 0 16,11 4-1-16,-1-4-1 16,8 5-1-16,0-4 0 15,0 4-3-15,-5 4-3 16,-9-7-13-16,-1 17-16 15,-8-4 0-15,-9 10-1 16,-11-1 0-16</inkml:trace>
  <inkml:trace contextRef="#ctx0" brushRef="#br0" timeOffset="10397.5947">3841 6992 92 0,'1'9'36'16,"-1"-9"0"-16,26 4-1 16,-6-12-29-16,18-1-3 15,0-4 1-15,9-2-5 16,8 6-26-16,-6-9-8 15,7 4-1-15,-7-3-3 16</inkml:trace>
  <inkml:trace contextRef="#ctx0" brushRef="#br0" timeOffset="11032.631">4616 7205 69 0,'0'0'32'15,"0"0"-1"-15,15-1-4 16,-15 1-22-16,13-1-1 15,-13 1 2-15,32-2 0 16,-11-2-2-16,11 0 0 16,1-11-1-16,10 3 1 15,-2-7-3-15,-1 1 1 16,-3-5 0-16,-5-3-1 0,-12 2 0 15,-6 1 1-15,-9 1-1 16,-10 4 1-16,-9 5 0 16,-10 4 0-16,-9 6 0 15,-5 13 1-15,-9 6-1 16,3 16-1-16,-2 6 1 15,6 12 0-15,5 1-1 16,10 4 0-16,12-1 0 16,13-3-1-16,18-7-1 15,10-14-2-15,21 1-21 16,1-23-13-16,17-4-2 15,-6-15-1-15,10-3 0 16</inkml:trace>
  <inkml:trace contextRef="#ctx0" brushRef="#br0" timeOffset="12139.6943">2279 7923 90 0,'0'0'34'0,"20"-1"1"15,-6-8 0-15,8-3-32 16,7-1-1-16,3-1 1 15,3-1-2-15,1 0 1 16,-1 5-2-16,-4 7 1 16,-10 5 0-16,-7 11 0 15,-11 9-1-15,-12 7 1 16,-13 7 0-16,-5 5-1 15,-10 5 2-15,0 3-2 16,-1-2 2-16,4-6-2 0,7-5 1 16,7-4-1-16,12-7 0 15,12-9 1-15,15-12-2 16,10-8-1-16,17-4-4 15,1-17-21-15,14 5-9 16,-3-15 0-16,8 4-2 16,-7-11 1-16</inkml:trace>
  <inkml:trace contextRef="#ctx0" brushRef="#br0" timeOffset="12500.715">3054 7753 64 0,'-11'-3'36'16,"-2"8"0"-16,5 10 1 16,-11 2-13-16,8 17-19 15,-18 6 0-15,2 12 0 16,-3 7-1-16,2 9-1 15,-1-1-1-15,11 0 0 16,4-10-1-16,10-5 0 16,11-12-1-16,10-11 0 15,8-15-1-15,8-12 1 16,2-14 0-16,0-10-1 15,-4-6 1-15,-7-9 0 16,-7 4-2-16,-12-8 0 16,-9 9-1-16,-11-1-3 15,-3 14-1-15,-17-4-13 0,8 20-16 16,-10-1 1-16,7 11-3 15,-1 1 3-15</inkml:trace>
  <inkml:trace contextRef="#ctx0" brushRef="#br0" timeOffset="13416.7673">2245 5908 65 0,'0'0'35'15,"-15"-6"-1"-15,15 6-1 16,-25 14-17-16,9 6-11 16,-6 0-2-16,2 7-1 15,1 0 0-15,4 5 0 16,8-2-2-16,5 2 1 15,11-5 0-15,6-1-1 0,9-6 0 16,8-1-1-16,5 0 1 16,3 0 0-16,-3-1 1 15,-5 3-1-15,-4 1 1 16,-8 3-1-16,-9 4 1 15,-9 2 1-15,-8-1-2 16,-10-1 1-16,1-2-2 16,-5-12-10-16,7 0-23 15,-5-16 0-15,18 1-1 16,-18-35-3-16</inkml:trace>
  <inkml:trace contextRef="#ctx0" brushRef="#br0" timeOffset="13649.7807">2340 5845 99 0,'-15'-1'38'0,"15"1"-1"15,-14 6 0-15,14-6-34 16,18-2-1-16,4 2-1 15,7 0 0-15,12-3-1 16,6 1-1-16,5-5-4 16,12 8-8-16,-9-12-22 15,11 4-2-15,-10-6 0 16,6 4-2-16</inkml:trace>
  <inkml:trace contextRef="#ctx0" brushRef="#br0" timeOffset="14219.8133">3322 5586 71 0,'0'0'36'15,"0"0"-2"-15,-9 24 1 16,-17-7-26-16,4 13-2 16,-7 4 1-16,-3 17-2 15,-5 5 0-15,1 17-2 16,0 2 0-16,2 3 0 15,12-2-3-15,7-1 0 16,12-9-1-16,11-11 1 16,12-12-1-16,11-15 0 15,8-15 0-15,4-10 0 0,3-14 0 16,-4-7 0-16,-5-10 0 15,-8-6-2-15,-10-1 2 16,-17-4-3-16,-11 1 2 16,-11 1-1-16,-11 10-2 15,-10 2-3-15,7 23-20 16,-15-6-9-16,9 16 0 15,-1 1-2-15,16 8 1 16</inkml:trace>
  <inkml:trace contextRef="#ctx0" brushRef="#br0" timeOffset="22787.3033">4838 698 51 0,'0'0'35'15,"0"0"0"-15,0 0 0 16,-46-5-12-16,46 5-19 16,0 0 1-16,0 0-1 15,0 0-1-15,59-11 0 16,-59 11 0-16,49-6-1 0,-49 6-1 15,61-4 0-15,-61 4 0 16,62-3-1-16,-62 3 0 16,55 7 1-16,-55-7-2 15,0 0 1-15,59 25 1 16,-59-25-1-16,0 0 2 15,0 0-2-15,-2 52 0 16,2-52 0-16,0 0 1 16,0 0-1-16,-58 58 0 15,58-58-1-15,0 0 0 16,-49 39 0-16,49-39 0 15,0 0 0-15,0 0 0 0,0 0 1 16,0 0 1-16,0 0-1 16,13 45 0-16,-13-45 1 15,0 0 0-15,58 11 0 16,-58-11 2-16,0 0-1 15,54 18 0-15,-54-18 0 16,0 0 2-16,0 0-1 16,31 48-1-16,-48-24 0 15,-5 10-1-15,-11-4-1 16,-4 3 0-16,-4-5 0 15,5-4-1-15,10-8-1 16,8-7 0-16,18-9-2 16,0 0-2-16,0 0-6 15,0 0-22-15,0 0-2 16,0 0 1-16,0 0-2 15</inkml:trace>
  <inkml:trace contextRef="#ctx0" brushRef="#br0" timeOffset="23216.3279">5750 665 64 0,'0'0'35'16,"0"0"0"-16,0 0-1 15,0 0-16-15,0 0-14 16,0 0-2-16,0 0 1 15,0 0 1-15,0 0-1 16,0 0-2-16,0 46 2 16,0-46 0-16,-9 50-1 15,9-50 0-15,-11 55-1 16,11-55-1-16,-9 59-2 15,9-59-1-15,-5 57-13 0,5-57-16 16,-5 49-4-16,5-49 0 16,0 0-1-16</inkml:trace>
  <inkml:trace contextRef="#ctx0" brushRef="#br0" timeOffset="23451.3413">5675 932 96 0,'0'0'39'15,"0"0"0"-15,-28-54-1 16,28 54-35-16,0 0-1 16,0 0 1-16,0 0-2 15,22-44 1-15,-22 44-2 16,47-9 1-16,-47 9-2 0,59-7-3 15,-59 7-19-15,72-10-15 16,-72 10 2-16,77-4-4 16,-77 4 2-16</inkml:trace>
  <inkml:trace contextRef="#ctx0" brushRef="#br0" timeOffset="30042.7183">5164 5562 41 0,'10'-11'28'16,"4"0"3"-16,5-1-3 15,3 0-22-15,3-3-5 16,9 4 0-16,-1 0 1 15,7 3-1-15,-4 4 0 16,0 4 1-16,-7 0 0 16,1 7 0-16,-9-1 0 15,-2 3 1-15,-7-2-1 16,-5 7 1-16,-7-4-1 15,-1 7 0-15,-12 2 0 16,-5 6 1-16,-5-1 0 0,-3 9 0 16,-11-2 1-16,1 5-2 15,-6-3 3-15,6 4-2 16,1-9 1-16,6 0-3 15,6-6 1-15,10-2 1 16,9-8-1-16,10 0 0 16,8-8-1-16,11-3 1 15,4-3-1-15,8-2 0 16,1-4 1-16,6 1-1 15,-1-6 0-15,3 1-1 16,-5-2 1-16,-3-1-1 16,-3 2 0-16,-4 2 0 15,-4 3-2-15,-6 2 0 16,0 6-2-16,-11-3-2 15,11 17-8-15,-21-14-20 0,22 13-1 16,-22-13-1-16,20 6 0 16</inkml:trace>
  <inkml:trace contextRef="#ctx0" brushRef="#br0" timeOffset="30538.7467">6184 5338 51 0,'0'0'34'0,"0"0"0"16,9-16-1-16,-9 16-25 15,0 0-1-15,0 0 2 16,0 0-3-16,1 25-2 15,-7-6 0-15,5 8-2 0,-6 7 0 16,1 10 0-16,0 4 2 16,-1 5-2-16,0 1 0 15,0 2 0-15,5-3 0 16,-1-4-1-16,3-4 1 15,2-8-2-15,4-5-2 16,-1-9-2-16,9-1-5 16,-14-22-24-16,19 18-3 15,-19-18 1-15,20-5-2 16</inkml:trace>
  <inkml:trace contextRef="#ctx0" brushRef="#br0" timeOffset="30819.7627">6071 5580 74 0,'-12'2'35'15,"-3"-5"0"-15,15 3 2 16,0 0-33-16,0 0 0 15,34-2 0-15,4-2-1 16,10-4 0-16,6 0-1 16,7-4-1-16,4 2 0 15,-6 1-1-15,-1 1-1 16,-9 7-1-16,-12-3-6 15,-3 12-26-15,-17-2-2 16,-2 8 0-16,-15-14-2 0</inkml:trace>
  <inkml:trace contextRef="#ctx0" brushRef="#br0" timeOffset="32355.8506">2566 11312 28 0,'0'0'30'0,"0"0"2"16,0 0-2-16,0 0-16 15,4 37-1-15,-10-13-4 16,16 19-2-16,-8 2-2 16,8 17 1-16,-6 5-3 15,3 13-1-15,-5 5 0 0,-3 13-1 16,-7 1 1-16,-1 7-2 15,-5-5 0-15,1-7-1 16,1-11 0-16,2-13 0 16,10-12-3-16,0-26-6 15,22-12-22-15,-7-28-1 16,10-8-2-16,-4-19 0 15</inkml:trace>
  <inkml:trace contextRef="#ctx0" brushRef="#br0" timeOffset="32622.8659">2584 11409 74 0,'0'0'35'15,"0"0"0"-15,14-3 0 16,2-2-33-16,18-2-1 16,12-2 1-16,7-5 0 15,12 0-1-15,8 1-1 16,1-2-1-16,3 4-3 15,-9-3-7-15,1 17-23 16,-23-3 1-16,-4 15-3 16,-23 1 0-16</inkml:trace>
  <inkml:trace contextRef="#ctx0" brushRef="#br0" timeOffset="32856.8793">2728 11797 73 0,'-23'18'34'15,"3"-11"2"-15,20-7 1 16,0 0-33-16,15 2-1 16,13-10-1-16,9-1 1 15,11-8 0-15,9-2 1 16,7-1-3-16,7-2-1 15,2 3-5-15,-9-8-26 16,7 15-4-16,-12-3 1 16,-1 15-4-16</inkml:trace>
  <inkml:trace contextRef="#ctx0" brushRef="#br0" timeOffset="33339.9069">3299 12072 61 0,'0'0'36'0,"24"14"-1"16,-2-17 0-16,14-4-26 15,0-2-5-15,14-1 0 16,-3-7-1-16,4 2 0 15,-6-5-1-15,-8 3 0 16,-4 0-1-16,-8-2 1 16,-11 2-1-16,-9 1-1 15,-11 2 1-15,-12 0-1 16,-6 3-1-16,-8 0 1 15,-5 7 0-15,-5 4 1 16,-2 7 0-16,1 10 0 16,-3 8 1-16,9 13 1 0,2 7-1 15,9 11 1-15,9-2-2 16,9 4 1-16,13-7-1 15,13-4-1-15,15-11-3 16,9-19-5-16,24-6-25 16,-6-20-5-16,17-6 0 15,-6-20-2-15</inkml:trace>
  <inkml:trace contextRef="#ctx0" brushRef="#br0" timeOffset="34571.9774">1023 12769 63 0,'15'-6'36'16,"3"-8"-2"-16,12 5 0 16,0-5-29-16,9 0-3 15,0-1 1-15,2 6 0 16,-4 2-1-16,-5 4-1 15,-6 4 1-15,-8 8-1 16,-11 6 0-16,-6 12 1 16,-14 1-1-16,-4 13 1 15,-10 1 0-15,-7 7 0 16,-1 0 0-16,-2-2 0 15,-1-5 0-15,6-4 0 16,7-9-2-16,9-5 2 16,11-7-2-16,13-7 1 0,12-7-1 15,11-7 0-15,10-4-1 16,8-8-3-16,10-1-2 15,-3-15-14-15,16 8-15 16,-12-11-2-16,9 9 0 16,-19-10 0-16</inkml:trace>
  <inkml:trace contextRef="#ctx0" brushRef="#br0" timeOffset="34961.9997">1998 12597 73 0,'0'0'36'16,"-17"3"-2"-16,7 15 2 15,-9-3-31-15,-2 12 0 16,-9 7-1-16,2 13 1 15,-7 4-2-15,6 9 0 16,1-1-1-16,9-1 1 16,7-3-3-16,12-5 1 15,10-13-1-15,15-8 1 16,7-14-2-16,9-9 1 15,-2-8 0-15,3-9 0 16,-6-8 1-16,-8-4-1 16,-11-5 0-16,-8-6-1 0,-15 3 1 15,-11-2-2-15,-11 4 0 16,-10 1-1-16,-1 12-4 15,-11-9-19-15,15 24-10 16,-8-3 0-16,18 13-1 16,2-3 0-16</inkml:trace>
  <inkml:trace contextRef="#ctx0" brushRef="#br0" timeOffset="35834.0495">1140 10762 90 0,'0'0'36'16,"-21"5"-1"-16,9 5 1 16,-6 3-33-16,-1 4 0 15,-3 4-2-15,1 9 0 16,6 0 0-16,1 2-2 15,10 1 2-15,11-7-2 16,11-1 1-16,12-4-1 16,7-7 2-16,8-6-2 15,6-2 1-15,2 0 0 16,-1-3 0-16,-6 1-1 0,-8 1 1 15,-9 2 0-15,-10 4-1 16,-10 1 1-16,-11 6 0 16,-8 0 2-16,-5 3-1 15,-3-2 0-15,-7 2 0 16,3 0 0-16,0-4 0 15,3-4-3-15,6 0-3 16,-3-16-7-16,16 3-22 16,2-14-1-16,13 0-1 15,-7-18-1-15</inkml:trace>
  <inkml:trace contextRef="#ctx0" brushRef="#br0" timeOffset="36052.062">1268 10761 102 0,'0'0'36'16,"-24"0"1"-16,24 0-2 16,0 0-33-16,19-16 0 15,1 4-2-15,8 0 1 16,8 1-2-16,3-1-1 15,9 6-5-15,-4-7-24 16,15 13-5-16,-9-8 1 16,4 11-2-16</inkml:trace>
  <inkml:trace contextRef="#ctx0" brushRef="#br0" timeOffset="36464.0856">2107 10435 93 0,'0'14'35'0,"-13"-4"1"15,6 19 1-15,-13 4-31 16,4 13-1-16,-5 6 0 16,-1 14-2-16,-2 2-1 15,2 1-1-15,6-2-1 16,7-5 0-16,9-9 0 0,6-10-2 15,13-11 1-15,10-14 0 16,3-11 0-16,3-11 0 16,2-5 0-16,-7-12 0 15,-4-5 0-15,-6-3 1 16,-10-1-2-16,-11 0 2 15,-13 2-3-15,-6 1 0 16,-3 12-7-16,-16-3-21 16,7 18-4-16,-8-2 0 15,10 12-3-15</inkml:trace>
  <inkml:trace contextRef="#ctx0" brushRef="#br1" timeOffset="490786.0713">8304 731 87 0,'0'0'38'16,"0"0"-1"-16,0 0 2 15,0 0-36-15,0 0 0 16,23-55-1-16,-23 55 1 15,0 0-1-15,72-35-1 16,-72 35 0-16,54-19-1 16,-54 19 0-16,49-11 0 15,-49 11 0-15,0 0 1 0,49 16-1 16,-49-16 1-16,0 0 0 15,-1 63 1-15,1-63-1 16,-33 60 1-16,33-60 0 16,-48 70-1-16,48-70 1 15,-48 59-1-15,-7 14-1 16,16-4 0-16,39-69 0 15,-12 48 0-15,12-48-1 16,0 0-1-16,60 32-2 16,-60-32-5-16,76-3-18 15,-76 3-7-15,99-19-2 16,-49 8-2-16,5-8 1 15</inkml:trace>
  <inkml:trace contextRef="#ctx0" brushRef="#br1" timeOffset="491214.0958">9319 658 93 0,'52'-65'37'16,"-52"65"0"-16,0 0 1 15,23-50-35-15,-23 50 0 16,0 0 0-16,0 0 1 16,0 0-1-16,-46-10-1 15,46 10 0-15,-54 34 1 0,54-34-1 16,-65 53 1-16,65-53-2 15,-63 78 1-15,9-15-2 16,6 32 1-16,15-1-1 16,26-7 0-16,23-18-1 15,28-21 0-15,-44-48 0 16,60 25 1-16,-60-25 1 15,67-3-1-15,-67 3 0 16,57-24-1-16,-57 24 0 16,0 0-2-16,34-57 2 15,-34 57-1-15,0 0-1 16,-36-68-2-16,36 68-2 15,-58-42-18-15,58 42-5 16,-69-39-1-16,69 39-3 16,-68-25-2-16</inkml:trace>
  <inkml:trace contextRef="#ctx0" brushRef="#br1" timeOffset="492289.1573">8256 5401 83 0,'0'0'37'0,"0"0"-2"15,0 0 1-15,17-17-33 0,14 0-1 16,17-6 0-16,7 0 0 16,6 0-1-16,2 1 0 15,-2 6 0-15,-7 9-1 16,-8 12 1-16,-19 15-1 15,-15 11 0-15,-19 14 0 16,-18 12 0-16,-16 9 2 16,-12 11 0-16,-7 1 0 15,-3-2 1-15,1-3-1 16,8-11 1-16,10-5-1 15,12-15 1-15,18-6-2 16,19-15 0-16,18-11-1 16,18-9 0-16,12-10 0 0,13-4-3 15,8-13-3-15,14 8-17 16,-9-22-8-16,15 11-2 15,-13-11-1-15,7 5-4 16</inkml:trace>
  <inkml:trace contextRef="#ctx0" brushRef="#br1" timeOffset="492642.1775">9495 5220 87 0,'-14'6'34'0,"-21"0"2"16,7 23-1-16,-20 2-31 0,2 14-1 15,-3 11 0-15,5 12 2 16,-3 10 0-16,8 7-1 15,8 1-1-15,11-1 0 16,12-8-1-16,16-9 0 16,15-16 1-16,13-16-3 15,7-18 1-15,7-19-1 16,5-18 0-16,-5-12 1 15,-5-10-3-15,-11-9 2 16,-14 1-4-16,-19-3 2 16,-14 9-6-16,-21 3 0 15,-2 23-17-15,-26-2-4 16,11 25 0-16,-15 1-4 15,19 20 0-15,-1-3-1 16</inkml:trace>
  <inkml:trace contextRef="#ctx0" brushRef="#br1" timeOffset="493611.2329">8212 10281 99 0,'0'0'35'0,"0"-16"-2"16,11-8-5-16,23 1-26 16,12 0 2-16,11 3-1 15,4 0 0-15,2 5-1 16,-6 7 0-16,-5 12-1 15,-14 12-1-15,-15 12 0 16,-24 14-1-16,-13 9 2 16,-24 11-2-16,-13 7 2 0,-13 6-1 15,-5-4 2-15,0-2-1 16,6-5 1-16,6-11-1 15,15-9 1-15,13-10-1 16,20-10 0-16,14-11 0 16,20-7 0-16,20-12 0 15,14-4-1-15,14-5-1 16,8-5 0-16,9-1-3 15,-5-12-8-15,14 11-19 16,-20-14-5-16,2 10-1 16,-15-13-2-16</inkml:trace>
  <inkml:trace contextRef="#ctx0" brushRef="#br1" timeOffset="494001.2552">9633 9976 76 0,'5'-17'37'16,"-16"0"-2"-16,-2 19 2 15,-19 5-18-15,-9 18-15 16,-13 11-2-16,-10 21 2 15,-11 15-1-15,-3 20 1 16,0 4-2-16,6 8 1 16,9-6-2-16,17-5 1 15,15-8 0-15,25-11 0 16,20-23-2-16,24-17 1 0,20-17-1 15,11-16 0-15,12-15 1 16,-1-9-2-16,-4-12 2 16,-10-9-2-16,-14 1 1 15,-23-4-2-15,-20 1 1 16,-19 4-2-16,-19 7-2 15,-20-1-5-15,6 27-17 16,-24-9-6-16,11 23-3 16,-3-6-1-16,18 12 0 15</inkml:trace>
  <inkml:trace contextRef="#ctx0" brushRef="#br1" timeOffset="495200.3238">10138 1036 85 0,'36'-55'35'0,"-36"55"-1"16,0 0-4-16,25-48-25 15,-25 48 0-15,0 0 1 16,0 0 0-16,0 0-1 15,0 0-2-15,0 0 1 16,0 0-3-16,22 28 2 16,-26 15-2-16,-1 7 0 15,-1-4-2-15,4 1 1 16,0-6-1-16,2-11 2 0,0-14-1 15,0-16 0-15,0 0 0 16,0 0 1-16,0 0 0 16,0 0 0-16,11-50 0 15,-11 50-1-15,0 0 0 16,12-71-1-16,-12 71 1 15,18-57-1-15,-18 57 0 16,22-61 0-16,-22 61 0 16,36-59 0-16,-36 59 1 15,42-53 1-15,-42 53-1 16,0 0 0-16,67-54-1 15,-67 54 2-15,0 0-2 16,62-15 1-16,-62 15 1 0,0 0-1 16,0 0 0-16,27 46 1 15,-27-46 0-15,0 0 0 16,-23 63 0-16,23-63-2 15,0 0 1-15,-53 65 0 16,10-31 0-16,3 11 0 16,-2 2-1-16,13-2 0 15,5 0 0-15,6 3 1 16,4 1-2-16,2 10 2 15,-8 3-4-15,-7-3-2 16,8 1-7-16,-14-19-10 16,24 3-3-16,-11-28-1 15,29-3 0-15,-4-31-3 16,30-6 3-16,0-24 1 15</inkml:trace>
  <inkml:trace contextRef="#ctx0" brushRef="#br1" timeOffset="495929.3655">10667 972 88 0,'0'0'32'0,"0"0"0"16,0 0 1-16,0 0-13 15,0 0-18-15,0 0 1 16,0 0 0-16,42 21 0 16,-53 11 0-16,-6 12-2 0,6-5 1 15,-4 0-2-15,-4 1 1 16,3-9-2-16,6-7 1 15,5-11 0-15,5-13 0 16,0 0 0-16,0 0 0 16,0 0 1-16,0 0 0 15,40-63 1-15,-40 63-3 16,25-47 2-16,-25 47-2 15,23-53 2-15,-23 53-1 16,29-55-1-16,-29 55 0 16,30-51 1-16,-30 51 1 15,37-50-1-15,-37 50 1 16,0 0-1-16,66-54 0 15,-66 54 0-15,49-21 0 16,-49 21 0-16,47-7 0 0,-47 7-1 16,50 5 0-16,-50-5 0 15,0 0 2-15,60 16 0 16,-60-16 1-16,0 0-1 15,0 0 0-15,0 0 0 16,40 57 1-16,-40-57-1 16,0 0 0-16,-39 56-1 15,21-15 1-15,-4-2-1 16,13 1 0-16,5-8 0 15,16-6 0-15,11-7 0 16,14-10 0-16,-37-9 0 16,0 0 1-16,58-17 0 15,-58 17 0-15,0 0 0 16,56-43-2-16,-56 43 1 0,0 0-1 15,26-65 1-15,-26 65-1 16,0 0 0-16,-7-61 0 16,7 61-1-16,0 0 1 15,-21-50-3-15,21 50-6 16,0 0-18-16,0 0-4 15,-4-56-3-15,4 56 0 16,0 0-3-16</inkml:trace>
  <inkml:trace contextRef="#ctx0" brushRef="#br1" timeOffset="496182.38">11834 520 106 0,'0'0'38'16,"0"0"2"-16,0 0-1 15,0 0-36-15,0 0-2 16,0 0 2-16,-23 67-1 16,23-67-1-16,-50 118-1 15,18-12-1-15,3 1-4 16,10-7-4-16,19-8-17 15,-6-28-4-15,19-19-2 16,-13-45 1-16,0 0-3 16,0 0 1-16</inkml:trace>
  <inkml:trace contextRef="#ctx0" brushRef="#br1" timeOffset="496973.4252">11690 1002 111 0,'-41'-66'36'15,"41"66"1"-15,0 0 0 16,-35-47-35-16,35 47 0 15,0 0 0-15,0 0-1 16,0 0 1-16,61-24-1 16,-61 24 0-16,63 8-1 15,-63-8 1-15,74 3-1 16,-74-3 1-16,82 3 0 15,-82-3 0-15,77-3 0 16,-77 3-1-16,59-3 1 16,-59 3-1-16,0 0 1 15,0 0 0-15,0 0 0 16,0 0 0-16,14 53 0 0,-14-53 1 15,-14 43-2-15,-12-9 1 16,12 4-1-16,14-38-1 16,0 0 1-16,0 0-1 15,27 51 1-15,-27-51-1 16,0 0 0-16,64-10 0 15,-64 10-1-15,0 0 2 16,67-52-1-16,-67 52 0 16,32-50 0-16,-32 50 1 15,26-51 0-15,-26 51 0 16,13-48 1-16,-13 48 0 15,0 0 0-15,4-55-1 16,-4 55 1-16,0 0 0 0,0 0-1 16,0 0 1-16,0 0-1 15,0 0 1-15,0 0 0 16,48-16-1-16,-48 16 1 15,0 0-1-15,51 29 0 16,-51-29 0-16,0 0 1 16,51 39 1-16,-51-39-2 15,0 0 1-15,27 48 0 16,-27-48 0-16,0 0 0 15,0 0-1-15,7 56 0 16,-7-56 1-16,0 0-1 16,0 0 0-16,0 0-1 15,0 0 2-15,0 0-2 16,50-5 1-16,-50 5-1 0,0 0 1 15,56-49 0-15,-56 49 0 16,0 0 1-16,65-48-1 16,-65 48 1-16,0 0-1 15,58-26 2-15,-58 26-2 16,0 0-2-16,0 0-1 15,54 20-2-15,-54-20-9 16,0 0-14-16,48 42-5 16,-48-42-4-16,0 0-1 15,62 31-2-15</inkml:trace>
  <inkml:trace contextRef="#ctx0" brushRef="#br1" timeOffset="497311.4445">13115 827 110 0,'0'0'39'0,"0"0"3"16,38-53-3-16,-38 53-34 15,0 0-1-15,0 0-2 16,0 0 0-16,0 0 0 16,0 0-1-16,0 0 0 15,-47 10 0-15,47-10-1 16,0 0 0-16,0 0-1 15,-19 60 2-15,19-60-1 16,0 0 1-16,12 51 0 16,-12-51-1-16,0 0 1 15,28 49-1-15,-28-49 2 16,3 45-2-16,12-9 0 0,-11 2-1 15,-5 3 0-15,-16 0 0 16,-3-1-1-16,-9-3-3 16,-6-17-9-16,15-5-15 15,-22-14-4-15,27 1-1 16,-14-9-2-16,29 7-2 15</inkml:trace>
  <inkml:trace contextRef="#ctx0" brushRef="#br1" timeOffset="498437.5089">10136 5540 73 0,'14'3'34'15,"-14"-3"-2"-15,9 9 3 16,-9 4-32-16,0 6 3 16,-5 5-2-16,2 9 2 15,-9 8 0-15,3 6-1 16,-6 5 1-16,3-3-2 15,1-1 0-15,1-2-3 16,1-9 2-16,6-6-2 16,2-12-1-16,1-19 1 15,12 6 0-15,1-21-1 0,-1-10 1 16,3-10-1-16,0-7-1 15,2-6 3-15,-1-11-4 16,2-1 1-16,0 3 0 16,1 3-1-16,0 7 0 15,3 5 1-15,0 10 1 16,4 5-3-16,-1 17 3 15,-1 6 0-15,0 11-1 16,-4 7 1-16,-4 9 0 16,-2 5 2-16,-6 5-2 15,-4 2 1-15,-4 4 1 16,-5 0-1-16,-5 1 2 15,-7-3-2-15,-1-3 1 16,-3-7-3-16,-7 0 3 0,-1-6-2 16,1-4-1-16,-3-4 1 15,2-3 0-15,1-1 0 16,3-1 0-16,1 4 0 15,5 3 0-15,0 9 0 16,3 6-1-16,-1 8 1 16,-2 5 0-16,2 6 0 15,-3 2 0-15,5 1-1 16,1-1-3-16,0-20-11 15,22 6-12-15,-7-27-3 16,24-3-1-16,-2-22-4 16,23-3 1-16</inkml:trace>
  <inkml:trace contextRef="#ctx0" brushRef="#br1" timeOffset="499154.55">10803 5510 93 0,'0'0'36'0,"-10"22"-1"16,0 6 4-16,-9-1-36 15,-3 9 2-15,-4 5-1 16,2 7 0-16,-1-1-1 15,3 1 0-15,4-4 0 16,3-9-4-16,7-4 3 0,2-10-2 16,6-21 0-16,12 2 0 15,0-19 0-15,10-13 2 16,3-10-4-16,0-6 3 15,3-10-3-15,-3-3 1 16,2 5 0-16,-7 3-1 16,-3 7 0-16,-3 10 0 15,-2 4 2-15,-1 10-3 16,4 10 3-16,3 6 1 15,2 5-2-15,12 2 2 16,6 2-1-16,5-1 0 16,4 0 1-16,4-1-1 15,1 0 0-15,-4 3 0 16,-5-4 0-16,-10 3 0 0,-9 1 0 15,-9 2 1-15,-15 1-1 16,-11 7 0-16,-9 5 0 16,-5 3 4-16,-6 5-3 15,-2 4 1-15,0 4 1 16,3 1 0-16,9 0 0 15,10-3-1-15,9-5 1 16,12-5-4-16,10-9 4 16,10-9-2-16,8-9-1 15,4-11 1-15,3-6-3 16,-2-10 4-16,-6-8-4 15,-9-2 1-15,-5-2-1 16,-12 3 1-16,-13 0-1 16,-8 10-1-16,-6 4 2 15,-5 8-4-15,-2 11 3 0,-2 2-2 16,9 10-3-16,-2-11-14 15,27 21-8-15,-9-17 1 16,28-1-4-16,-2-18-3 16,23 5 1-16,-1-20 0 15</inkml:trace>
  <inkml:trace contextRef="#ctx0" brushRef="#br1" timeOffset="499388.5633">11981 4899 99 0,'-17'15'38'0,"-1"25"-2"15,-12 5 2-15,4 19-35 16,-6 13 1-16,10 15-2 0,-3 4 1 16,3 0-1-16,3-2 0 15,5-7-2-15,7-8-2 16,-1-17-6-16,19 0-15 15,-17-35-6-15,19 1 0 16,-13-28-3-16,0 0-3 16,7-26 3-16</inkml:trace>
  <inkml:trace contextRef="#ctx0" brushRef="#br1" timeOffset="500143.6065">11599 5482 105 0,'0'0'36'0,"14"-9"2"0,20 10-2 16,7-13-32-16,13-1-2 15,14-6 0-15,6 4 0 16,1-1-1-16,-4 6 0 16,-9 2 0-16,-11 2-1 15,-14 10 0-15,-12 5 0 16,-18 4 1-16,-13 8-1 15,-15 6 1-15,-7 6 0 16,-5 9-1-16,0 3 2 16,0 1 1-16,0 3-1 15,15 0 1-15,7-4-2 16,15-7 2-16,13-9-2 15,10-16 1-15,9-5-2 16,6-13-2-16,5-11 2 0,0-10-2 16,-4-14 3-16,-2-5-4 15,-8-6 2-15,-8-2-2 16,-10 2 2-16,-5 3 1 15,-9 6-2-15,-5 8 2 16,-6 12-2-16,-2 10 2 16,-2 9 1-16,3 9-1 15,5 4 0-15,4 6 0 16,8 0 0-16,4 2 1 15,11-3-1-15,4 1 1 16,7-5-1-16,2 0 1 16,-3-2 0-16,-3-2 0 15,-3 4-1-15,-5 0 1 16,-9 4 0-16,-4 0-1 15,-11 5 3-15,-8 2-3 0,-4 6 1 16,-3 0 1-16,-1-4-1 16,1 0 1-16,2-5-1 15,7-7-1-15,10-12-1 16,18-9 2-16,4-9 0 15,11-14-3-15,9-7 1 16,0-3 0-16,3-3 0 16,1-2 2-16,-10 11-3 15,-3 4 3-15,-10 15-3 16,-11 14 2-16,-12 3 0 15,0 32 1-15,-9 4 1 16,-2 4-3-16,1 4 1 16,3 7 0-16,7-8-3 15,13 4-3-15,6-22-8 0,28 10-9 16,-9-31-7-16,31 7-2 15,-11-26-1-15,22 2-3 16,-17-23 4-16</inkml:trace>
  <inkml:trace contextRef="#ctx0" brushRef="#br1" timeOffset="500451.6242">13427 5396 105 0,'-15'-32'34'16,"15"32"3"-16,-36-19 0 16,23 27-30-16,-18 8-2 15,2 9-1-15,-2 8-1 16,4 8 0-16,4 0-1 15,5-3 1-15,9 0-2 16,9-9 2-16,11-5-3 0,7-7 3 16,9-4-3-16,2-5 2 15,0-4-1-15,0 3-1 16,-5 4 1-16,-7 4-2 15,-7 3 3-15,-10 6-2 16,-10 4 1-16,-8 0-3 16,-1 6 0-16,-16-11-11 15,12 15-5-15,-23-20-10 16,23 12-5-16,-20-26-2 15,20 10-2-15,-15-16-1 16,11 4 1-16</inkml:trace>
  <inkml:trace contextRef="#ctx0" brushRef="#br1" timeOffset="501457.6817">10281 10445 57 0,'11'5'34'0,"-11"-5"0"16,-7 23 1-16,-6-13-14 15,8 21-13-15,-9-1-2 16,8 13 1-16,-7-3-2 15,5 8-1-15,-1-6-1 16,5-1-1-16,2-6-1 16,3-5 1-16,0-11-2 15,7-5 1-15,3-14 0 0,2-12-1 16,1-6 1-16,1-10-1 15,0-8 1-15,-1-4-1 16,1-8 1-16,-3-3-1 16,2-3 1-16,-1 4-1 15,2 3 0-15,1 9 0 16,-1 4 0-16,4 12 0 15,-3 12 0-15,-1 10 0 16,-3 10 0-16,-1 13 0 16,-5 2-1-16,-4 7 2 15,-4 2-2-15,-5 2 2 16,-4-1-2-16,-3-1 1 15,-3-7 0-15,-3-2 0 16,0-3 0-16,1-2 0 0,-1-2 0 16,1-2 0-16,0 3 0 15,1 3 0-15,-1 7-1 16,1 3 1-16,-2 5 0 15,0 7-2-15,-2 4 2 16,3 4-1-16,-1-1 0 16,0-1-1-16,3 1-1 15,1-16-9-15,16 9-13 16,-12-27-5-16,25 2-2 15,-13-19-3-15,36-19 0 16</inkml:trace>
  <inkml:trace contextRef="#ctx0" brushRef="#br1" timeOffset="502177.7229">10900 10407 104 0,'-15'16'38'0,"2"18"0"15,-14-4-1-15,-2 11-34 16,-4 5-1-16,4 4 0 16,2 0 0-16,2-4-1 15,7-7 0-15,4-5-1 16,8-7 0-16,5-12 1 15,1-15-1-15,19-3 0 16,1-16 0-16,5-11 0 0,0-10 1 16,3-5-1-16,-2-8 0 15,-2-3 0-15,-1 0 0 16,-8 4 0-16,-1 8 0 15,-5 7 0-15,1 11 0 16,0 4 0-16,2 11 0 16,7 9 0-16,6 6 1 15,4-1-1-15,10 3 1 16,7 1-1-16,8-5 1 15,4-2-1-15,4-2 1 16,-3-2-1-16,-5 0 0 16,-7 0 0-16,-14 2 0 15,-10 1 0-15,-23 1 0 16,-3 14 0-16,-19 1 0 15,-9 4 1-15,-9 7-1 0,-1 6 1 16,-2 2 0-16,4 4 1 16,8 2-1-16,10-1 0 15,13-6 0-15,15-2 0 16,12-9 0-16,13-7-1 15,12-7 0-15,6-9 1 16,2-8-1-16,-2-6 0 16,-6-7 0-16,-7-8 0 15,-8-2 1-15,-13-7-1 16,-8-2 0-16,-7 0 0 15,-2 2 0-15,-5 4-1 16,0 6 1-16,-3 5-1 16,4 12-1-16,5 12 0 15,0 0-2-15,-8 13-3 0,20 9-8 16,-12-22-8-16,32 30-7 15,-14-30-2-15,24 8-1 16,-9-24-1-16,19 1 1 16</inkml:trace>
  <inkml:trace contextRef="#ctx0" brushRef="#br1" timeOffset="502395.7353">12058 9879 104 0,'-28'44'36'16,"9"27"2"-16,-11 8-1 15,7 13-31-15,0 1-3 16,10 2 0-16,5-4-3 0,3-10 1 16,8-7-4-16,-2-18-1 15,11-7-5-15,-10-26-12 16,21 1-8-16,-23-24-2 15,19-19 0-15,-19-16-3 16</inkml:trace>
  <inkml:trace contextRef="#ctx0" brushRef="#br1" timeOffset="503170.7797">11778 10276 116 0,'-3'16'35'16,"3"-16"3"-16,14 25-2 15,14-20-34-15,14-2 0 16,16-5 0-16,8-3-1 15,2-2 0-15,2 3 0 0,-5-4-1 16,-8 2 0-16,-10 4 0 16,-13 3 1-16,-11 0-1 15,-11 4 1-15,-12-5-1 16,-7 20 1-16,-5-3 0 15,-4 7 0-15,-5 7 0 16,-3 3 0-16,-1 11-1 16,3-1 1-16,2 1-1 15,10 0 1-15,8-6-1 16,10-7 0-16,12-14 0 15,9-12-1-15,8-14 1 16,9-11 0-16,-2-13 0 16,3-8-1-16,-9-9 1 15,-5-6 0-15,-6-2 0 0,-12 1-1 16,-8 6 2-16,-9 8-1 15,-8 7 1-15,-1 11-1 16,-5 8 0-16,6 11 0 16,10 5 0-16,-10 13 1 15,15 0-2-15,7 2 1 16,9-1 0-16,7 1 0 15,4 0 1-15,-3-1-1 16,5-1 1-16,-6 0-1 16,-5-1 1-16,-7 7-1 15,-3-2 0-15,-13 8 1 16,-8 2-1-16,-5 1 0 15,-3 1 1-15,-3 1-1 0,2-6-1 16,3-4 2-16,8-8-1 16,6-12 0-16,20-17 0 15,8-9 0-15,10-10 0 16,8-7 0-16,4-4 0 15,3-2 0-15,-3 0 1 16,-7 9-1-16,-7 12 1 16,-8 10-1-16,-11 12 0 15,-17 6 1-15,4 31-2 16,-13 0 2-16,0 11-3 15,-1-1 1-15,5 3-3 16,4-2 0-16,11-3-2 16,4-16-6-16,23 4-5 15,-6-31-7-15,28 11-6 0,-14-28-1 16,23 5 0-16,-15-23 0 15,11 6 1-15</inkml:trace>
  <inkml:trace contextRef="#ctx0" brushRef="#br1" timeOffset="503479.7974">13611 10099 115 0,'-28'-9'35'0,"14"29"2"16,-23-5-2-16,11 17-28 16,-3 3-4-16,4 1 1 15,6 1-3-15,3 1 1 16,13-8-1-16,11-4 1 15,12-7-1-15,8-5-1 16,2-2 0-16,6-3 0 0,-2-1 0 16,-2 5 0-16,-8 4 0 15,-15 5 1-15,-9 7-1 16,-9 3 1-16,-12 1 0 15,-10 2-1-15,-3 0 0 16,-5-7-1-16,3 2-8 16,-12-17-5-16,21 10-10 15,-16-26-7-15,21 8-2 16,-13-24-3-16,21 5-1 15,-14-24 1-15</inkml:trace>
  <inkml:trace contextRef="#ctx0" brushRef="#br2" timeOffset="525076.0326">8507 1661 83 0,'3'-19'35'16,"11"1"0"-16,-1-7 0 16,8-2-33-16,10 6 0 15,3 1 0-15,-1 2 0 16,2 6-1-16,-7 10 0 15,-6 10 0-15,-13 11-1 16,-4 9-1-16,-14 7 2 16,-10 7-1-16,-11 7 1 0,-6 4 0 15,-9 4 1-15,-5-2-1 16,3-5 2-16,0-3-1 15,7-8-1-15,11-1 1 16,6-8-1-16,14-3-1 16,18-10 1-16,11-4-1 15,19-8-1-15,7-5-2 16,19-1-2-16,4-15-6 15,17 6-21-15,-11-19-3 16,11 8-1-16,-15-15-1 16</inkml:trace>
  <inkml:trace contextRef="#ctx0" brushRef="#br2" timeOffset="525602.0627">9050 1580 92 0,'14'-20'36'16,"11"9"2"-16,2-7-1 0,19 2-36 15,-5 1 1-15,4 4-1 16,1 1 0-16,-7 8 0 15,-7 0-1-15,-12 9 0 16,-8 8 0-16,-9 7 0 16,-9 4-1-16,-4 3 0 15,-4 1 2-15,-2 2-2 16,1-1 2-16,4-3-3 15,10-6 3-15,7-5-2 16,10-3 2-16,7-6-1 16,7-2 0-16,5 0 0 15,-2 0 1-15,0-1 1 16,-8 6-1-16,-10 4 1 15,-14 4-1-15,-9 11 1 0,-15 4-1 16,-12 4-1-16,-6 0 0 16,-4 2 0-16,1-3-3 15,6-9-5-15,22 7-20 16,-2-29-6-16,29 5-3 15,5-19-1-15</inkml:trace>
  <inkml:trace contextRef="#ctx0" brushRef="#br2" timeOffset="526180.0957">10309 1809 92 0,'-16'-7'37'0,"16"7"-2"15,0 0 2-15,12 2-36 16,3-2 0-16,7 2 0 0,6 0 1 16,5-1 0-16,4-1 0 15,9-1 0-15,-4-5 0 16,2 1-1-16,-6-8 0 15,0-2 1-15,-10-1-2 16,-6-5 1-16,-11-5-1 16,-6 1 2-16,-14 0-2 15,-5 4 1-15,-15 7-1 16,-7 9 1-16,-5 9 1 15,-2 12-2-15,-4 12 1 16,0 7-1-16,9 8 1 16,7 9-1-16,10-2 1 15,12 2-3-15,15-11 2 16,17-4-3-16,19-9 0 0,11-14-5 15,27-4-15-15,-6-31-14 16,24-2 1-16,-7-19 0 16,8-3-1-16</inkml:trace>
  <inkml:trace contextRef="#ctx0" brushRef="#br2" timeOffset="526374.1068">11274 1319 101 0,'-32'14'37'0,"7"14"2"16,-11 17-2-16,2 7-35 15,3 5 0-15,6 10-2 16,1 0 1-16,8-1-2 16,2-1-1-16,6-8-5 0,15 2-18 15,-5-22-11-15,17-3-1 16,-4-20-1-16,16-1 1 15</inkml:trace>
  <inkml:trace contextRef="#ctx0" brushRef="#br2" timeOffset="526740.1278">11232 1799 96 0,'1'13'37'0,"-1"-13"2"15,18 11-3-15,7-11-34 16,12-3-1-16,8-7 1 15,8-2-1-15,2-4 1 0,1-3-1 16,-1-4-1-16,-7-1 2 16,-10 0-2-16,-12-2 2 15,-12 4-2-15,-13 2 2 16,-15 3-2-16,-9 8 1 15,-13 7 0-15,-7 8-1 16,-6 8 1-16,-5 9-1 16,2 8 1-16,5 5-1 15,6 5 1-15,11 5-2 16,16-3 1-16,13-4-2 15,23-4-2-15,12-13-3 16,23 2-16-16,-1-27-11 16,27 1-2-16,-6-19 0 15,12 1-1-15</inkml:trace>
  <inkml:trace contextRef="#ctx0" brushRef="#br2" timeOffset="526941.1393">11912 1697 101 0,'-40'33'37'0,"-10"-2"1"15,21 9-1-15,0-7-33 16,16 2-1-16,13-4-1 16,15-11-3-16,18-11-1 15,17-12-2-15,24-6-8 16,-1-21-19-16,28-3-7 15,-6-20 1-15,7-3-1 0</inkml:trace>
  <inkml:trace contextRef="#ctx0" brushRef="#br2" timeOffset="527111.149">12576 1338 101 0,'-35'30'39'0,"4"20"0"16,-6 8 0-16,12 8-38 15,1 2 0-15,3 2-1 16,9 2-1-16,5-7-4 15,12 6-15-15,-5-24-17 16,15 0 0-16,-10-19-2 16,10-3 1-16</inkml:trace>
  <inkml:trace contextRef="#ctx0" brushRef="#br2" timeOffset="528195.211">12229 1729 98 0,'0'0'39'15,"30"0"0"-15,0-9 0 16,14 3-34-16,10-7-2 16,7-1 1-16,-2-3-1 15,-2 1 0-15,-11-1-2 16,-3 5 2-16,-13 3-2 15,-7 4 0-15,-9 7 0 16,-10 10-2-16,-9 9 2 16,-8 5-2-16,-1 6 2 0,-4 8-2 15,2 2 1-15,-3 7-1 16,1-4 2-16,4-6-2 15,4-6 1-15,9-7-1 16,1-9 1-16,0-17-1 16,20-1 1-16,-2-20 0 15,6-7 0-15,-1-10 0 16,3-3-1-16,1-6 3 15,-4-3-2-15,2 6 2 16,-8 10-2-16,-3 4 1 16,-4 4-1-16,-1 12 1 15,-9 14 0-15,23-9 0 16,-8 10-1-16,7 4 1 15,4-1-1-15,9 0 0 16,4-1 0-16,4-1 0 0,0-1 0 16,0-1 1-16,-7-1-1 15,-8-2 0-15,-9 2 0 16,-8 1 0-16,-11 0 1 15,0 0-2-15,-21 19 1 16,-1-4-1-16,-2 5 2 16,-5 3-2-16,-1 6 1 15,3 5-1-15,4 0 2 16,4 7-1-16,8-3 0 15,8-4-1-15,13-5 1 16,5-7-2-16,14-12 2 16,4-9-1-16,8-10 0 15,-3-15 0-15,5-7 0 16,-5-8 2-16,-4-5-2 0,-7-7 2 15,-7 5-1-15,-8 2 1 16,-7 5 0-16,-7 9 1 16,-5 7-2-16,-2 9 2 15,-1 8-1-15,10 6 0 16,0 0 0-16,-5 18 0 15,18-9-1-15,11-1 1 16,11-2-1-16,8-4 1 16,6-2-1-16,5 0 1 15,-5-3 0-15,0 0-1 16,-11 2 1-16,-8 2 1 15,-10 6-2-15,-11 2 0 16,-13 6 0-16,-5 4 0 16,-12 4 0-16,2-1 0 0,1 1 0 15,0 1-2-15,3-7 2 16,8 1 0-16,7-18 0 15,14 9 0-15,7-15-1 16,7-5 1-16,4-8 0 16,4-4 1-16,0-7-1 15,0 1 2-15,-4-1-2 16,-2 5 0-16,-10 4 0 15,-1 6 0-15,-7 9 0 16,-12 6 0-16,11 18 0 16,-11 4 0-16,-5 5-4 15,-2 7 0-15,6 1-2 16,-5-2-9-16,20 11-10 15,-13-24-11-15,28 7-3 0,-3-17-1 16,18-2-1-16</inkml:trace>
  <inkml:trace contextRef="#ctx0" brushRef="#br2" timeOffset="528493.228">14408 1490 111 0,'-4'-14'40'15,"-18"4"1"-15,10 12-1 16,-10 5-36-16,0 9 0 15,-1 6-1-15,3 6 0 16,4-2-2-16,6 2-1 16,9 1 1-16,7-4-2 0,8-2 2 15,4-4-2-15,7-3 1 16,-2 0-1-16,0 1 2 15,-6 2-1-15,-6 0 1 16,-10 2-1-16,-2 2-2 16,-15-2-1-16,1 8-12 15,-21-14-12-15,14 15-7 16,-27-13-3-16,6 13-2 15,-19-8-3-15</inkml:trace>
  <inkml:trace contextRef="#ctx0" brushRef="#br2" timeOffset="529267.2723">8480 6635 108 0,'19'0'37'16,"-6"-11"2"-16,14 6-2 15,2-6-35-15,2 0 0 16,4 3 0-16,0 2-1 16,-7 6-1-16,0 5 1 15,-5 8-1-15,-8 9 0 16,-3 3 0-16,-12 11 0 15,-6 3 0-15,-6 5 1 16,-6 4-1-16,-7 2 1 16,-4-1 0-16,0-4 0 15,-4-1-1-15,5-7 1 16,4-8 0-16,5 1-2 0,10-12 1 15,9 0 0 1,15-15-1-16,12-4 0 0,14-7-1 16,9-10-3-16,21 3-8 15,-5-20-14-15,20 9-8 16,-3-14-1-16,5 12-1 15,-12-7 0-15</inkml:trace>
  <inkml:trace contextRef="#ctx0" brushRef="#br2" timeOffset="529635.2934">9368 6624 103 0,'1'-16'36'0,"-1"16"1"16,-12-4 0-16,-5 18-32 15,-11 4-1-15,0 10 0 16,-8 5 0-16,0 9-1 16,4 2 0-16,5-2-1 15,15-5 0-15,20-3 0 16,21-16-1-16,17-12-1 15,21-13 0-15,13-14-2 16,14-6-2-16,2-14-4 0,14 7-18 16,-24-18-7-16,1 10-5 15,-22-7 1-15,-13 10-2 16</inkml:trace>
  <inkml:trace contextRef="#ctx0" brushRef="#br2" timeOffset="529796.3026">9598 6644 113 0,'-48'66'38'15,"17"9"1"-15,-1-7-3 16,20 2-33-16,5-3-4 16,10-12-6-16,20 1-24 15,-4-19-7-15,9-1 1 16,-1-17-3-16</inkml:trace>
  <inkml:trace contextRef="#ctx0" brushRef="#br2" timeOffset="530530.3446">10406 6900 95 0,'18'11'36'0,"2"-8"0"16,2-15-2-16,11 9-29 15,2-8-1-15,9-1 0 16,-3-7-1-16,2 1-1 15,-9-4-1-15,-1-2 0 16,-16 0 0-16,-9 1 0 16,-19 3 0-16,-10 6 0 15,-15 9 0-15,-8 6 0 16,-7 10 0-16,-1 12 1 0,-3 7 0 15,9 8 0-15,11 3 0 16,9 2-1-16,18-5 0 16,17-5-1-16,20-10-1 15,21-13-3-15,21-1-14 16,2-27-15-16,27 0-4 15,-4-20 0-15,11 0-1 16</inkml:trace>
  <inkml:trace contextRef="#ctx0" brushRef="#br2" timeOffset="530731.3561">11265 6349 108 0,'-43'26'37'0,"6"21"2"15,-6 4-3-15,6 14-32 16,4 6-3-16,12 6 2 15,2 0-3-15,10-4 1 16,11-3-7-16,3-17-23 16,21-3-7-16,-2-17-1 15,13-6-1-15,-5-19 0 16</inkml:trace>
  <inkml:trace contextRef="#ctx0" brushRef="#br2" timeOffset="531086.3764">11267 6922 112 0,'-5'11'38'16,"13"4"2"-16,2-15-2 16,19-1-36-16,7-9 0 15,12-1 0-15,4-11 0 16,0-6-1-16,1-1 0 15,-3-3 0-15,-7-1 0 16,-10-1-1-16,-13 3 1 16,-6 1 0-16,-17 7-1 15,-9 5 1-15,-12 7-1 16,-9 10 0-16,-10 10 1 15,-3 10 0-15,-5 10-1 16,2 9 1-16,6 7 0 16,5 1 0-16,15-1-1 0,14-1 0 15,17-6-2-15,17-8-1 16,21-4-5-16,2-22-17 15,30 9-9-15,-7-18-5 16,17 1 2-16,-7-12-2 16</inkml:trace>
  <inkml:trace contextRef="#ctx0" brushRef="#br2" timeOffset="531303.3888">12086 6760 114 0,'-37'-15'38'0,"6"17"0"15,-14 0-1-15,6 15-33 16,-1 6-1-16,7 7 1 15,4 6-2-15,10 4 1 16,12-3-2-16,9-1 0 0,17-8-1 16,15-13-2-16,17-6-2 15,5-20-4-15,29 4-19 16,-14-28-7-16,18 1-4 15,-8-20 1-15,6 2-1 16</inkml:trace>
  <inkml:trace contextRef="#ctx0" brushRef="#br2" timeOffset="531483.3991">12626 6409 110 0,'-30'12'37'16,"6"23"3"-16,-16 8-4 16,9 16-31-16,-4 7-3 15,6 9 2-15,4-2-4 0,4 0 2 16,7-1-4-16,5-10-4 15,16 1-20-15,-12-28-6 16,17 5-4-16,-10-27-1 16,10-2-1-16</inkml:trace>
  <inkml:trace contextRef="#ctx0" brushRef="#br2" timeOffset="532568.4611">12312 6760 115 0,'12'2'40'15,"1"-10"0"-15,15 11 0 16,3-11-36-16,9 0 0 0,3-7-2 16,5 4 0-1,-3-4 0-15,-1 3-1 0,-6 2-1 16,-7 3 1-16,-9 5-1 15,-7 6 0-15,-8 10 1 16,-9 5-1-16,-7 6 0 16,-5 5 0-16,-1 6 0 15,-4 1 0-15,2 1-1 16,1-3 1-16,4-4 0 15,3-2 0-15,5-9 0 16,4-7-1-16,0-13 1 16,18-10-1-16,-3-10 1 15,3-10-1-15,2-7 1 16,4-4 0-16,0-4 0 15,0 2-1-15,-6 5 1 0,-3 6 1 16,-1 8-1-16,-6 7 0 16,3 10 0-16,-11 7 1 15,18 6-1-15,-4 4 0 16,3 3 1-16,7-3-1 15,4-3 0-15,5 0 0 16,4-6 0-16,-3-3 1 16,0-3-1-16,-7-1 0 15,-3 1 0-15,-9 0 1 16,-15 5-1-16,0 0 0 15,0 0 0-15,-28 22 0 16,3-5 0-16,-2 10 0 16,-2 4 0-16,-4 6 0 15,8 2 0-15,5 3 0 0,7-4 0 16,9 2 0-16,7-7 0 15,11-5 0-15,10-9-1 16,5-10 0-16,5-9 0 16,0-8 0-16,-2-13-1 15,2-7 1-15,-4-9 1 16,-4-4-1-16,-7-4 1 15,-1 1-1-15,-7 0 2 16,-3 6-1-16,-8 6 1 16,1 8 0-16,-2 8 0 15,1 16 0-15,0 0 0 16,0 0 0-16,18 1 0 15,-2 8 0-15,7-2-1 16,6 2 1-16,3-2 1 0,1 0-2 16,0 0 0-16,-4 1 0 15,-3 5 0-15,-10 4 0 16,-6 2 0-16,-9 8 0 15,-8 2 0-15,-5 0 0 16,-5 2 0-16,-1-2 0 16,-1-3 0-16,4-5 0 15,5-6 0-15,10-15 0 16,0 0 0-16,18-4 0 15,7-15 0-15,6-4 0 16,6-6 0-16,6-4 0 16,0-2 0-16,0 4 0 15,-5 2 0-15,-8 9 0 16,-4 8 0-16,-10 7 0 0,-16 5 0 15,10 19 0-15,-18 1 0 16,-1 7 0-16,0 3 0 16,-2-1-3-16,6 4-5 15,1-15-7-15,18 14-6 16,-14-32-9-16,39 15-6 15,-11-25-3-15,18 1 1 16,-3-16 2-16</inkml:trace>
  <inkml:trace contextRef="#ctx0" brushRef="#br2" timeOffset="532868.4783">14194 6629 108 0,'1'-11'39'0,"-13"-4"2"16,12 15-2-16,-29 11-26 15,12 2-8-15,-2 6-3 0,3 4 1 16,0 1-1-16,2 6 1 15,5-4-3-15,4 1 0 16,7-2 0-16,3-2 0 16,5-3 0-16,7-2 0 15,-2 1 0-15,1 0 0 16,-2-1 0-16,0 2 0 15,-6 1 0-15,-5 2 0 16,-7 2 0-16,-7 1 0 16,-5 4 0-16,-13-13-14 15,1 17-5-15,-20-18-8 16,12 13-6-16,-20-17-3 0,12 10-1 15,-17-16-2-15,0 8 2 16</inkml:trace>
  <inkml:trace contextRef="#ctx0" brushRef="#br2" timeOffset="533586.5194">8662 11364 87 0,'33'-9'37'0,"-3"-14"1"16,13 9 0-16,-6-5-36 15,4-1 0-15,-2 6-1 16,-1 8 0-16,-15 12 0 16,-14 15 0-16,-13 12 0 15,-15 12 0-15,-14 12 1 16,-9 9 1-16,-9-2-1 0,1 6-1 15,-1-4 1-15,6-6-1 16,10-10 1-16,13-8-2 16,19-15 1-16,18-11-3 15,17-14 2-15,17-12-2 16,20-6-2-16,7-21-9 15,26 9-16-15,-13-20-6 16,16 7-2-16,-12-10-2 16</inkml:trace>
  <inkml:trace contextRef="#ctx0" brushRef="#br2" timeOffset="533903.5375">9726 11220 92 0,'0'0'39'0,"-34"12"0"16,18 18-2-16,-6 0-32 15,-4 15 0-15,-4 9-2 16,1 14 2-16,1 1-2 16,5 4-2-16,7-5 1 15,13-6-1-15,7-11 0 16,10-13-1-16,6-15 1 15,8-14-4-15,5-14 3 16,-5-11-1-16,-1-8 0 16,-11-7 1-16,-11-2-2 15,-10-4-1-15,-7 4-1 16,-13 0-2-16,-1 14-7 0,-15-7-10 15,13 25-9-15,-15-10-5 16,17 22-1-16,-5-8 3 16</inkml:trace>
  <inkml:trace contextRef="#ctx0" brushRef="#br2" timeOffset="534481.5706">10239 11535 88 0,'24'0'38'0,"-5"-8"-2"16,14 10 0-16,6-11-34 15,7-1 1-15,6-4-1 16,4 0 0-16,-2-3-1 0,-1 0 0 16,-9-3 0-16,-5 0 0 15,-16-3-1-15,-12 2 1 16,-18 2-1-16,-12 3 1 15,-13 6 0-15,-10 9 0 16,-9 8 0-16,-6 12 1 16,-5 9 0-16,9 9 0 15,2 6-1-15,9 4 3 16,11 0-2-16,17 0 1 15,17-7-3-15,17-9-2 16,20-8 0-16,15-15-4 16,27-1-7-16,-8-25-16 15,30 5-6-15,-15-25-4 16,14 2 0-16,-14-15 1 0</inkml:trace>
  <inkml:trace contextRef="#ctx0" brushRef="#br2" timeOffset="534675.5816">11274 11083 78 0,'-12'-16'36'0,"-17"5"1"15,6 23 0-15,-11 9-31 16,5 17-1-16,-5 9-2 16,8 14 1-16,-2 5-2 15,5 6 1-15,7 2-2 16,2-1 0-16,9-3-6 15,0-21-16-15,23 5-12 16,-8-22-5-16,16-5-1 16,-5-19-1-16</inkml:trace>
  <inkml:trace contextRef="#ctx0" brushRef="#br2" timeOffset="535036.6023">11259 11508 78 0,'0'0'39'0,"15"11"0"15,4-11 0-15,15 6-31 16,7-9-4-16,7-1-1 16,6-7-1-16,2-1 0 15,1-3-1-15,-4-3 0 16,-9-1-1-16,-13-1 1 15,-12 2-1-15,-14 0 1 16,-13 3-1-16,-10 5 0 0,-11 5 0 16,-6 9 1-16,-10 7 0 15,2 8 0-15,-4 6 1 16,7 6-1-16,7 3 0 15,12 1 2-15,10-3-2 16,17-4 0-16,20-7-2 16,14-8-2-16,22 0-7 15,-5-21-15-15,30 9-7 16,-11-19-5-16,14 6-2 15,-11-14-1-15</inkml:trace>
  <inkml:trace contextRef="#ctx0" brushRef="#br2" timeOffset="535247.6144">12231 11329 89 0,'-33'-6'38'0,"0"21"1"16,-11-3 1-16,5 15-35 16,-1 5-1-16,8 9 2 15,4-2-3-15,13 2 0 16,12-5-1-16,12-6-1 15,12-9-2-15,12-10 0 16,17-7-6-16,1-23-8 16,21 7-15-16,-15-26-7 15,19 1 1-15,-6-19-4 16</inkml:trace>
  <inkml:trace contextRef="#ctx0" brushRef="#br2" timeOffset="535426.6246">12748 11044 77 0,'0'0'36'0,"-33"22"1"16,14 13 0-16,-12 8-30 15,7 14-2-15,-6 4-2 16,11 7 0-16,1 2-2 16,2-5-3-16,12 3-8 15,-8-23-17-15,19 5-3 16,-12-24-3-16,14-2-2 15,-9-24 0-15</inkml:trace>
  <inkml:trace contextRef="#ctx0" brushRef="#br2" timeOffset="535623.6359">12435 11296 102 0,'15'-9'41'16,"-1"-5"0"-16,19 19-1 15,-2-12-36-15,11 0-1 16,3-2-2-16,2-3-2 15,6 3-7-15,-11-13-15 16,14 16-12-16,-23-16-2 16,10 18-3-16,-20-12-1 15</inkml:trace>
  <inkml:trace contextRef="#ctx0" brushRef="#br2" timeOffset="536859.7066">13149 11322 76 0,'0'0'37'16,"3"16"0"-16,-3 1 0 15,-4 1-32-15,0 7-1 16,-5 4 0-16,-2 9 1 16,1-3-2-16,1 6 2 15,-4-3-3-15,7-1-1 16,-2-7 1-16,7-4-2 15,-1-11 0-15,2-15 1 16,15 4-2-16,-3-19 0 16,6-10 0-16,-2-6 2 15,1-9-1-15,1-5 1 0,-3-5-1 16,5 3-1-16,-10 0 1 15,-1 8 0-15,-3 4 0 16,1 8 0-16,-1 8 0 16,3 8 1-16,1 11-1 15,3 5 1-15,7 3-1 16,3 3 1-16,11-1-1 15,2 0 1-15,9-3-1 16,1 1 1-16,2-5-1 16,-3-1 0-16,-4-2 0 15,-8 0 0-15,-4-1 0 16,-13 2 1-16,-16-1-1 15,-2 10 1-15,-17 3-1 16,-5 2 1-16,-9 8-1 0,-1 4 1 16,-3 4 0-16,2 2 1 15,7-1 0-15,8 1 0 16,9-4-1-16,15-5 2 15,15-8-2-15,11-9 0 16,13-7-1-16,8-8-2 16,3-10 1-16,5-5-1 15,-5-9 1-15,-6-3-1 16,-7-5 1-16,-16 0-1 15,-7 2 1-15,-14 2 1 16,-5 6 0-16,-6 5 1 16,-3 6-1-16,-4 8 1 15,2 8-1-15,12 3 1 16,-10 7 0-16,10-7-1 15,17 18 1-15,4-12-1 0,5 0 0 16,7 0 1-16,4-4-1 16,-2 2 1-16,1-3-1 15,-6 0 0-15,-7 3 1 16,-8 4-1-16,-7 2 1 15,-8 6-1-15,-9 5 1 16,-5 3-1-16,-5 4 1 16,2 2-1-16,-3-3 1 15,4 1 0-15,7-5-1 16,5-4 0-16,10-9 0 15,7-8 0-15,12-9-1 16,5-9 1-16,4-8 0 16,4-5-1-16,2-7 1 15,-4 3 0-15,-5 1 0 0,-5 6 0 16,-8 4 0-16,-6 12 0 15,-12 10 0-15,1 13 0 16,-9 10 0-16,0 3-2 16,2 9-2-16,-1-3-1 15,13 10-8-15,-5-18-4 16,27 9-6-16,-10-25-8 15,33 9-1-15,-10-22-3 16,23 3 1-16,-7-17-2 16</inkml:trace>
  <inkml:trace contextRef="#ctx0" brushRef="#br2" timeOffset="537154.7234">14899 11213 96 0,'-18'0'39'0,"-20"0"2"15,10 16-2-15,-6 0-34 16,5 9-1-16,2 2-1 15,11 2-1-15,5-3-1 16,13-1 0-16,8-7-1 16,10-1 0-16,8-5 0 15,1-3 0-15,-1 1 0 16,-4-1 1-16,-4 5 0 15,-9 0-1-15,-7 4 1 16,-9 4 1-16,-9 2-1 16,-6 2 0-16,-4-1-3 15,-6-7-4-15,8 13-10 16,-22-21-10-16,23 12-6 15,-19-20-4-15,18 11-2 0,-17-17-2 16</inkml:trace>
  <inkml:trace contextRef="#ctx0" brushRef="#br3" timeOffset="580322.1925">8502 2543 71 0,'7'-18'35'0,"-7"18"0"16,12-23 0-16,1 18-31 15,-3-8-1-15,9 4-1 16,0-3 0-16,6 4 0 15,-2-3-1-15,7 2 0 16,1-2 0-16,-2 4-1 16,0-1 1-16,-2 4-1 0,-5 7 0 15,-7 6-1 1,-11 9 1-16,-9 6 0 0,-17 10 1 15,-5 8 0-15,-14 6 0 16,-5 3 1-16,-6 2-1 16,0 1 2-16,3-4-1 15,5-2-1-15,12-6 0 16,11-9 0-16,12-1 0 15,17-12 0-15,14-7 0 16,11-7-1-16,13-6-1 16,7-8-1-16,8 4-4 15,-9-17-19-15,13 14-7 16,-16-12-2-16,4 7-2 15,-18-5 1-15</inkml:trace>
  <inkml:trace contextRef="#ctx0" brushRef="#br3" timeOffset="580856.223">9475 2501 53 0,'14'-27'30'16,"-9"-3"3"-16,0 3-1 0,-15 0-22 15,6 9-5-15,-15-2 3 16,4 15-2-16,-17-5 1 16,3 19-1-16,-13-1-1 15,-2 13 0-15,-2 4-1 16,-2 7 0-16,3 3-1 15,6 1 1-15,6 0-2 16,12-2 2-16,17-4-2 16,14-7 0-16,18-9-1 15,15-8 1-15,9-11-2 16,19-8-1-16,3-8 1 15,0-5-2-15,0-7 1 16,-8 1 0-16,-10 3 0 16,-12 4-1-16,-14 9 2 0,-14 8 0 15,-16 8 0-15,-6 32 2 16,-12 12-1-16,-14 11 0 15,-4 14-1-15,-2 6 1 16,-2 10-3-16,3-4-1 16,13 5-13-16,1-31-15 15,30-3-5-15,2-29-1 16,24-9-3-16</inkml:trace>
  <inkml:trace contextRef="#ctx0" brushRef="#br3" timeOffset="581531.2616">10473 2675 77 0,'0'0'34'15,"0"0"-1"-15,1 21 0 16,-10-7-29-16,-1 11 0 15,-5-4 0-15,3 11 1 16,-6-2-2-16,3 4 1 16,0-9-1-16,6 0 0 15,1-5 0-15,7-5-1 16,1-15 0-16,12 9-1 15,1-17 1-15,8-6 0 0,2-10 0 16,5-5 0-16,2-10 0 16,2 0 0-16,-3-3-1 15,2 6 1-15,-5 1-2 16,-4 7 2-16,-6 5-3 15,-2 10 2-15,-14 13-1 16,14 5 0-16,-11 14 0 16,-1 7-1-16,-6 8 1 15,4 5-2-15,0 7 1 16,-3 3-2-16,5 4-3 15,-4-6-3-15,17 9-13 16,-15-26-8-16,22 13-2 16,-9-26-3-16,15 2 0 15</inkml:trace>
  <inkml:trace contextRef="#ctx0" brushRef="#br3" timeOffset="581907.2831">10920 2816 92 0,'-8'12'33'15,"-7"-6"1"-15,12 11 2 16,0-4-33-16,16-3 0 16,8-6-1-16,12-3 1 15,5-5-1-15,11-3 0 16,0-7 0-16,3-2-1 15,-5-5 1-15,-7 2-1 16,-10-3-1-16,-12 2 1 16,-13-1-1-16,-14 5 1 0,-14 2-1 15,-10 9 1-15,-10 8-1 16,-7 3 1-16,-4 11 0 15,0 6 0-15,3 5 0 16,8 5 0-16,7 2 0 16,14-2-1-16,15 0-1 15,15-6 0-15,20-3-3 16,9-10-4-16,25 8-20 15,-6-24-7-15,24 8-1 16,-11-20-1-16,9 7 1 16</inkml:trace>
  <inkml:trace contextRef="#ctx0" brushRef="#br3" timeOffset="582283.3047">11530 2731 96 0,'-15'16'35'16,"-9"-6"1"-16,9 17 0 15,-2-3-32-15,6 4 0 16,1-2-1-16,10 3 0 16,6-1-1-16,9-3 0 15,4-7-1-15,9-4 0 16,7-8 0-16,5-7 0 15,4-8-1-15,-1-9 0 16,-1-4 1-16,-1-4-1 16,-7-2 0-16,-2-3 0 0,-8 1 1 15,-8 2-1 1,-7 5 0-16,-6 11 0 0,-3 12 0 15,-10 2 0-15,0 12 0 16,-3 10 0-16,3 7-1 16,-3 6-1-16,11 2-1 15,3-6-1-15,17-2-5 16,0-21-21-16,29 2-6 15,-1-24-1-15,22 1 0 16</inkml:trace>
  <inkml:trace contextRef="#ctx0" brushRef="#br3" timeOffset="582512.3178">12455 2303 93 0,'-19'26'36'15,"-10"5"0"-15,15 23 2 16,-13-1-33-16,12 13-3 15,1 5-1-15,4-1-1 16,1 6-2-16,-2-10-2 16,8 8-8-16,-14-20-11 15,17 12-6-15,-17-32-1 16,12 10-2-16,-14-27 0 15</inkml:trace>
  <inkml:trace contextRef="#ctx0" brushRef="#br3" timeOffset="583590.3794">12180 2736 99 0,'1'-18'36'16,"18"18"1"-16,-5-12-1 15,18 11-31-15,-3-4-2 16,11-2 0-16,0 1 0 15,3 1-1-15,-1-1-1 16,-4 3 0-16,-8 2 0 16,-6 3-1-16,-6 4 1 15,-7 5-1-15,-6 8 0 16,-10 3 0-16,-5 1 0 15,-3 7 0-15,-3 1 0 16,-1 0 0-16,-1 1 0 16,3-7 0-16,2-1 0 0,4-6 0 15,6-6 0-15,3-12 0 16,0 0 0-16,23-13 0 15,-6-6 0-15,4-11 0 16,3-6 1-16,2-7-1 16,1-1 1-16,-4 4-1 15,-4 1 0-15,-2 6 0 16,-3 7 0-16,-6 4 0 15,-8 22-1-15,18-13 1 16,-9 13 0-16,4 5 0 16,6 0 1-16,6 3-1 15,8-1 0-15,3 1 0 16,4-1 0-16,0 1 0 15,-2-4 0-15,-5 1 0 16,-4-1 0-16,-10-4 0 0,-9 0-1 16,-10 0 1-16,0 0 0 15,-25 3 0-15,2 1 0 16,-6 7 0-16,0 4 0 15,-4 3 1-15,4 4-1 16,1 6 1-16,6 2-1 16,9 1 1-16,6-1-1 15,8-6 0-15,12-2 0 16,4-6-1-16,8-7 1 15,4-6-1-15,5-8 0 16,2-11 0-16,-1-4 0 16,-2-11 0-16,0-3 1 15,-8-4-1-15,-4-1 1 16,-7 1-1-16,-8 6 1 0,-3 4 0 15,-4 2 0-15,-2 13 0 16,3 13 0-16,-10-11 1 16,10 11 1-16,0 0-1 15,11 12 0-15,5-4 1 16,6 2-1-16,5-1 0 15,5-2 0-15,3 2 0 16,-3-2 0-16,-1 1 0 16,-3-3-1-16,-7 3 1 15,-2 2-1-15,-12 4 0 16,-7 1 0-16,-4 3 0 15,-5 2 0-15,-5 1 0 16,-1 1 1-16,1-3-1 0,2-4 0 16,12-15 0-16,-8 15 0 15,8-15 0-15,26-14 0 16,-2 1 0-16,4-10 0 15,8-7 0-15,2-3 0 16,-2-1-1-16,0 1 1 16,-5 3-1-16,-9 11 1 15,-2 4 1-15,-20 15-1 16,10 0 0-16,-13 14 0 15,-5 8 1-15,-2 8-3 16,0-2 1-16,7 8-4 16,1-7-5-16,21 14-12 15,-8-26-10-15,30 9-3 16,-6-20-3-16,23 2-1 0</inkml:trace>
  <inkml:trace contextRef="#ctx0" brushRef="#br3" timeOffset="583948.3999">14217 2497 99 0,'-27'-19'37'0,"27"19"2"15,-30 1-2-15,15 10-34 16,2 5 0-16,2 5 1 15,-3 0-1-15,1 6 0 16,1-2-2-16,3 0 1 16,2-2-1-16,3 1 1 0,1-7-1 15,8-1-1-15,2-4 0 16,7-1 0-16,2-4 0 15,2 2 0-15,-1 2 0 16,-3-3 0-16,-4 6 0 16,-5 1 0-16,-8 7-1 15,-9-2 0-15,-7 8-1 16,-10-3-3-16,5 15-10 15,-23-20-9-15,16 21-8 16,-17-19-1-16,9 12-3 16,-7-13-2-16</inkml:trace>
  <inkml:trace contextRef="#ctx0" brushRef="#br3" timeOffset="584897.4542">8766 7582 94 0,'0'0'35'15,"9"-22"1"-15,11 13-1 16,8-7-32-16,10 3-1 0,9 0 0 15,5 6-1 1,1 2 0-16,2 6 0 0,-9 5-1 16,-9 7 0-16,-11 7 0 15,-18 8 1-15,-15 2-1 16,-13 2 0-16,-10 3 1 15,-7-2 0-15,-3-2-1 16,3-7 0-16,5-5 1 16,13-9-1-16,19-10 0 15,0 0 1-15,20 0-1 16,14-8 0-16,9 1 0 15,5 1 1-15,-1 4 0 16,-2 6 0-16,-12 5-1 16,-13 12 1-16,-15 6-1 0,-19 5 0 15,-18 5 1-15,-9 5-1 16,-11-2 0-16,0-1-1 15,2-5 0-15,7-12-3 16,20 0-6-16,2-22-20 16,35-1-7-16,7-18 1 15,28-2-3-15</inkml:trace>
  <inkml:trace contextRef="#ctx0" brushRef="#br3" timeOffset="585251.4744">9641 7542 94 0,'-24'-5'36'0,"3"15"0"0,-12 1 0 16,9 13-31-16,-5 7-1 15,4 12 0-15,-3 3 0 16,11 10-2-16,5 3 0 15,11-3-1-15,11-6 1 16,15-5-2-16,13-12 0 16,13-14 0-16,5-13 1 15,13-20 0-15,-1-15 0 16,-2-8 0-16,-8-12-1 15,-12-9 0-15,-13-3-1 16,-20-4-1-16,-16 3-2 16,-16 4-1-16,-13 18 0 15,-12 4-3-15,-3 32-7 16,-17-1-14-16,12 29-1 0,-2 3-3 15,14 13-2-15,8 3 1 16</inkml:trace>
  <inkml:trace contextRef="#ctx0" brushRef="#br3" timeOffset="586035.5193">10729 7784 74 0,'14'-12'34'16,"-6"0"-2"-16,-8 12 2 16,6-12-30-16,-6 12 0 15,-14 7 1-15,4 9 0 16,-8-1-1-16,3 13 0 15,-7-1 0-15,1 8-1 16,2-6 0-16,6 0-1 16,1-5 0-16,10-7-1 0,4-5 0 15,8-12 0-15,8-14 1 16,7-5 1-16,7-8-1 15,3-4 0-15,0-10 0 16,1 2 0-16,0-1-1 16,-6 2 1-16,-3 6-1 15,-6 8-1-15,-9 9 0 16,-1 10 1-16,-11 5-1 15,7 23 0-15,-12 4 0 16,3 8-1-16,-3 8 0 16,1 3-1-16,5 2-2 15,0-4-2-15,16 2-7 16,-5-18-19-16,19 1-6 16,-2-16 0-16,13-5-2 15</inkml:trace>
  <inkml:trace contextRef="#ctx0" brushRef="#br3" timeOffset="586407.5405">11264 7773 101 0,'-21'15'36'0,"23"-2"2"16,-2-13-2-16,7 15-33 16,15-9-1-16,16-3 0 15,2-5 0-15,5-2 0 16,3-6-1-16,-2 0-1 15,-2-5 0-15,-8 0 1 16,-8-3-1-16,-10 1 0 0,-10-4 1 16,-8 4-1-16,-9 1 0 15,-8 3 0-15,-9 5 1 16,-5 6-1-16,-7 10 1 15,-4 6 0-15,-3 11 0 16,4 5-1-16,2 7 1 16,9 7 0-16,9-1-2 15,14-4 1-15,14-2-2 16,14-12-2-16,23 0-4 15,0-25-14-15,28 10-14 16,-9-24-2-16,15 0 1 16,-12-10-1-16</inkml:trace>
  <inkml:trace contextRef="#ctx0" brushRef="#br3" timeOffset="586787.5623">11895 7761 97 0,'-17'14'38'15,"-5"-4"0"-15,7 12-1 16,-1-4-32-16,6 5-1 15,5-2-1-15,5 7-1 16,7-4 0-16,8-2-1 16,8-5 0-16,6-3-2 15,8-13 2-15,6-2-1 16,0-9 1-16,8-9-1 15,-3-4 0-15,2-3 1 16,-7-4-1-16,-8 0 1 0,-8 4-2 16,-5 4 1-16,-10 5 0 15,-9 4 0-15,-3 13-1 16,-17 2 1-16,3 11 0 15,-3 7 0-15,1 6-1 16,4 7 0-16,7 4 0 16,7-5-2-16,9 0 0 15,9-13-5-15,24 5-12 16,-11-30-14-16,24 3-1 15,-7-19-3-15,8-1 0 16</inkml:trace>
  <inkml:trace contextRef="#ctx0" brushRef="#br3" timeOffset="586992.574">12780 7414 96 0,'-10'18'36'16,"-16"10"2"-16,6 24-2 15,-9 5-31-15,5 11-1 16,-3 6-2-16,6 3-2 15,3-2 0-15,5-9-2 16,8-5-2-16,-4-16-3 16,13 2-8-16,-10-26-12 15,16 1-4-15,-10-22-1 16,0 0-3-16,0-18 2 15</inkml:trace>
  <inkml:trace contextRef="#ctx0" brushRef="#br3" timeOffset="588022.6329">12537 7799 95 0,'15'1'37'0,"-3"-6"1"16,16 8 0-16,-3-7-33 16,11 3-1-16,1-6-1 15,5 7 0-15,-8-3-1 16,0 4 0-16,-10 2-1 15,-3 4 0-15,-9 5-1 16,-9 0 0-16,-5 6 0 16,-4 0 1-16,-4 4-1 15,-3 3 0-15,0 2 0 16,-1-3-1-16,3-2 1 15,2-4-1-15,2-3 1 16,7-15-1-16,0 0 1 0,0 0-1 16,19-16 1-16,-1-6 1 15,4-5-2-15,1-6 2 16,2-1-1-16,-2-3 0 15,-1 7 0-15,-2 0 0 16,-2 5 0-16,-2 3 0 16,1 4 0-16,1 2 0 15,4 6 0-15,2 3 0 16,7 2 0-16,5 4 1 15,3 0-1-15,0 5 0 16,-1 0 0-16,-7 2 0 16,-2 2 0-16,-10-1 0 15,-5 0-1-15,-14-7 1 16,0 16 0-16,-11-7 0 15,-7 3 1-15,-7 0-1 0,-4 5 0 16,0 2 1-16,-3 5-1 16,6 5 1-16,2-2 0 15,8 6 0-15,9-4-1 16,8-4 0-16,12-4 0 15,10-5-1-15,1-10 1 16,9-12-1-16,2-2 1 16,-1-10-1-16,-4-5 0 15,-2-5 1-15,-1-1 0 16,-14-2 0-16,-1 2 0 15,-6 3 0-15,-1 3 0 16,-5 4 0-16,0 5 0 16,0 3 0-16,0 11 1 15,12-7-1-15,2 8 0 0,6 1 0 16,7 1 0-16,3 0 1 15,2 1 0-15,7-2-1 16,-7 0 1-16,2 0-1 16,-11 3 1-16,-4-1 0 15,-7 1-1-15,-12-5 0 16,0 19 0-16,-12-7 0 15,-3 3 0-15,-3 0 1 16,4 2-2-16,-2-2 1 16,3-4 1-16,13-11-2 15,0 13 1-15,13-16 0 16,8-6 0-16,4-2 0 15,6-7 0-15,1-2 0 0,0-3 1 16,-2 2-2-16,-4 0 2 16,-3 3-1-16,-6 7 0 15,-5 5 0-15,-12 6 0 16,11 10 0-16,-10 4 0 15,-3 4-1-15,1 7-1 16,-2 0-1-16,4 6-4 16,-6-13-7-16,21 18-6 15,-13-25-7-15,27 13-3 16,-13-24-3-16,25 4-2 15,-9-15 2-15</inkml:trace>
  <inkml:trace contextRef="#ctx0" brushRef="#br3" timeOffset="588339.6511">14360 7540 98 0,'-19'3'38'16,"-15"-2"1"-16,9 18-1 15,-8-10-32-15,11 14-2 16,1 2-2-16,10 0 1 15,3 0-1-15,11-2-1 16,4-5 0-16,7 1-1 16,2-6 1-16,2 1-1 15,0-1 0-15,-4 0 1 16,2-2-1-16,-5 2 0 15,-4 2 1-15,-7 1-1 16,-7 4 0-16,-8 4 0 0,-4 3-1 16,-4-1-3-16,-3 7-3 15,-12-11-11-15,14 17-6 16,-20-20-9-16,20 12-1 15,-16-22-3-15,13 7 1 16</inkml:trace>
  <inkml:trace contextRef="#ctx0" brushRef="#br3" timeOffset="589299.706">8695 12374 77 0,'4'-17'38'0,"17"7"-2"16,2-2 1-16,13 3-37 16,2 4 1-16,6 4-1 15,-2 5 0-15,-4 5 1 16,-6 2 0-16,-7 10 1 15,-6-1-2-15,-10 4 0 16,-9 1 1-16,-5 3-1 16,-9 1 0-16,-4 1 0 15,-3-5 0-15,-1-1 0 0,0-3 0 16,5-5 1-16,3-3-1 15,14-13 1-15,-10 14-1 16,10-14 1-16,13 0 0 16,2-2-1-16,2-1 1 15,3 4 0-15,1 2 0 16,-1 5 0-16,-5 3-1 15,-2 7 2-15,-10 1-2 16,-7 8 1-16,-6 0 0 16,-4 7 0-16,-5-1-1 15,-3 0 0-15,-1-3 0 16,2-5-2-16,7 0-1 15,1-14-5-15,23 5-18 16,-6-27-8-16,21 0-3 0,6-20-3 16,14-5 3-16</inkml:trace>
  <inkml:trace contextRef="#ctx0" brushRef="#br3" timeOffset="589645.7258">9638 12264 66 0,'-28'7'38'15,"-9"12"-1"-15,3 19 3 16,-20 4-32-16,12 17-2 16,-5-1 1-16,11 15-2 15,8-5-1-15,14 4-2 16,13-10 1-16,22-10-2 15,19-20 1-15,17-19-1 0,21-19 1 16,11-21-2-16,6-14 1 16,-4-17 0-16,-3-10-1 15,-16-7 0-15,-16 0-1 16,-24 2-1-16,-26 6 0 15,-28 3-2-15,-17 18 0 16,-21 10-1-16,-3 24-3 16,-16 0-8-16,15 34-11 15,-8-6-3-15,27 23-5 16,4-5-1-16,27 5-1 15</inkml:trace>
  <inkml:trace contextRef="#ctx0" brushRef="#br3" timeOffset="590298.7631">10796 12496 73 0,'15'-11'37'0,"-15"11"-1"16,0 0 1-16,0 0-34 15,-14 15-1-15,3 2 1 16,-2 11 0-16,-7 4 0 15,2 12 1-15,-6 0-1 16,4 6 0-16,2-5-1 16,3 1 1-16,4-13-1 15,5-3 0-15,6-16-1 0,11-12 1 16,8-14-1-16,8-16 0 15,2-10 1-15,8-13-1 16,0-3 0-16,3-7-1 16,-3-1 1-16,-1 6 0 15,-3 7 0-15,-7 8-1 16,-7 16 0-16,-2 14 1 15,-17 11-1-15,15 27 0 16,-14 8 0-16,-2 13-1 16,-1 9 1-16,0 6-2 15,4 4-1-15,0-6-2 16,13 1-3-16,-5-21-11 15,27 8-14-15,-11-25-5 16,18-3-2-16,-7-23 0 0</inkml:trace>
  <inkml:trace contextRef="#ctx0" brushRef="#br3" timeOffset="590666.7842">11317 12566 72 0,'-29'-4'40'15,"12"12"-2"-15,2 2 1 16,15 5-24-16,6-3-12 15,17 6 0-15,15-10-1 16,12 0 0-16,9-8 0 16,8-5-1-16,0-7 1 15,-1-5-2-15,-5-5 1 16,-15-2 0-16,-10-3-1 15,-18-2 1-15,-13 2-1 0,-15 2 1 16,-12 5-1-16,-12 9 1 16,-5 7-1-16,-7 10 0 15,-6 14 0-15,4 7-1 16,1 12 2-16,8 6-2 15,11 3 2-15,14-2-2 16,18-2 1-16,15-7-1 16,21-7-3-16,12-17-3 15,22 10-16-15,-11-31-13 16,20 7-3-16,-10-21-2 15,2 4 2-15</inkml:trace>
  <inkml:trace contextRef="#ctx0" brushRef="#br3" timeOffset="591012.804">12163 12490 79 0,'-15'9'39'0,"-13"4"0"16,10 13 1-16,-22 4-33 16,19 9-2-16,3-1-1 15,7 5 0-15,4-3-2 16,12-4 1-16,8-10-2 15,9-9 0-15,11-14 0 16,9-7-1-16,4-12 0 16,3-11 0-16,0-4 0 15,-4-7 0-15,1 1-1 16,-5 0 1-16,-11 6 0 15,-6 4-1-15,-8 8 1 0,-2 10 0 16,-14 9 0 0,0 0 0-16,3 21 0 0,-13 3 0 15,6 3-1-15,-3 2 0 16,9 0-1-16,-1-8-3 15,21 6-12-15,-4-28-12 16,22 3-8-16,3-21-3 16,17-1-1-16</inkml:trace>
  <inkml:trace contextRef="#ctx0" brushRef="#br3" timeOffset="592317.8786">13027 12133 86 0,'-28'43'40'0,"-10"4"-1"15,10 17 0-15,-6 5-35 16,7 0-2-16,6-2 0 16,4 2-1-16,3-4 0 15,8-4-2-15,-3-9-1 16,5-11 0-16,5-6-1 15,-4-15-2-15,8-9-1 16,-5-11-2-16,5-15-1 16,-9-11 1-16,8-1-1 15,-8-13 2-15,7-3 2 16,-11-2 2-16,2 1 6 15,2 11 2-15,-10-4 3 16,6 15 1-16,-4 0 0 16,12 22-1-16,-3-15 0 0,13 17 0 15,7-3-4-15,9 2-1 16,10-5-1-16,8 1 1 15,3-5-2-15,3 1 2 16,1-4-2-16,-5 4 0 16,-5 1-1-16,-10 6 2 15,-8 5-2-15,-11 1-1 16,-5 7 2-16,-9 6-2 15,-5 4 1-15,-5 0-1 16,0 6 1-16,-4-1 0 16,1 2 0-16,2-3 0 15,2-1 0-15,4-5 1 16,0-6-1-16,7-15 0 15,0 0 0-15,13 0-1 0,-3-15 1 16,5-10 0-16,1-6 0 16,3-2 0-16,-2-8 0 15,2 3 1-15,-3 1-1 16,-1 6 0-16,-4 3 0 15,0 8 1-15,2 3-1 16,1 7 1-16,4 7-1 16,0 3 0-16,5 3 0 15,1 4 0-15,4-1 0 16,2 4 0-16,-1-2 0 15,2 4 0-15,-9-5 0 16,2 2 0-16,-8-3 0 16,-5 1 0-16,-11-7 0 15,5 12-1-15,-5-12 1 0,-10 13 0 16,-3-1 0-16,-2-1 0 15,-3 7 0-15,-2 2 0 16,-1 3 0-16,2 6 1 16,4 0-1-16,3 4 0 15,7-4 0-15,6 0 1 16,9-6-1-16,9-10-1 15,7-8 1-15,6-8 0 16,1-10-1-16,2-9 0 16,0-4 1-16,-2-9-1 15,-1 0 1-15,-8-8-1 16,-3 2 1-16,-7 3 0 15,-3 5-1-15,-5 3 1 0,-6 7 0 16,-1 8 1 0,1 15-1-16,0 0 0 0,-9-4 1 15,9 4 0-15,2 19-1 16,7-8 1-16,6-4 0 15,9 0 0-15,2-6-1 16,3 3 1-16,4-3 0 16,-3-1-1-16,-2 1 1 15,-4 4 0-15,-4 3-1 16,-9 0 0-16,-6 6 1 15,-8 2-1-15,-1 4 0 16,-8 1 0-16,2 3 0 16,-3-4 0-16,4 1 0 15,3-5 0-15,6-5 0 16,0-11 0-16,25 3 0 15,-4-12 0-15,8-5-1 0,6-9 1 16,1-2 0-16,2-2 1 16,-1 1-1-16,-4 4 1 15,-8 4-1-15,-3 9 1 16,-10 8-1-16,-12 1 0 15,3 21 0-15,-11-2-1 16,-1 7 0-16,-3 0-3 16,4 3 0-16,2-8-5 15,19 8-8-15,-13-29-3 16,46 21-5-16,-15-30-4 15,25 9-3-15,-5-19-1 16,21 4 0-16</inkml:trace>
  <inkml:trace contextRef="#ctx0" brushRef="#br3" timeOffset="592656.898">14835 12227 94 0,'-18'10'40'0,"-22"-3"0"15,8 15 0-15,-15 0-33 16,5 9-2-16,2-2-1 15,6 4-1-15,8-3-2 16,16-3-1-16,6-6 1 16,17-4-2-16,7-4 1 15,9-8-2-15,3 0 1 16,1-4 0-16,-4-1 0 15,-3 2 1-15,-5 4-1 0,-9 3 1 16,-11 5 0-16,-9 4 1 16,-10 3-1-16,-5 7 0 15,-7 3-1-15,-6 2-2 16,-2 2-3-16,-11-9-9 15,20 16-7-15,-14-26-6 16,20 13-6-16,-10-24-1 16,19 1-3-16,-5-18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24:12.8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2552 1155 44 0,'10'-9'34'0,"-10"9"0"15,0 0-1-15,0 0-18 16,5 16-2-16,-19 11-4 16,-4 12-3-16,2 8-2 15,-12 14-1-15,-1 10-2 16,-6 8 0-16,-1 3 0 15,-6-2 1-15,5-2-1 16,3-11 0-16,8-9-2 16,5-16 1-16,11-13 0 0,10-29 1 15,0 0 0-15,19-20 0 16,7-24 1-16,2-17-1 15,8-13 2-15,3-17-1 16,2-17 2-16,-21 55-2 16,3-8 0-16,-4 4-1 15,4-6-2-15,-2 8 3 16,1-4-2-16,-4 8 0 15,2-2 0-15,-20 53 0 16,47-81 0-16,-47 81 1 16,43-63-1-16,-43 63 1 15,51-24 0-15,-22 30 0 16,30 33 0-16,-5 31-2 15,-2 26 2-15,-2 14-2 0,-5 12 1 16,-12-2-2-16,-4 5-1 16,-12-21 0-16,-11-13-5 15,6-4-6-15,-20-28-15 16,14-4-1-16,-19-32-3 15,11-6-1-15,-15-30 0 16</inkml:trace>
  <inkml:trace contextRef="#ctx0" brushRef="#br0" timeOffset="209.0119">2585 1435 108 0,'-14'1'36'0,"3"-1"1"15,11 0-1 1,25 5-35-16,11-7 0 0,15-2-1 15,15-10-2-15,20-6-2 16,7-16-5-16,-38 16-12 16,2-7-10-16,8-2-1 15,-3-3-2-15,6-4 0 16</inkml:trace>
  <inkml:trace contextRef="#ctx0" brushRef="#br0" timeOffset="413.0236">3780 825 97 0,'0'0'35'15,"0"0"3"-15,0 0-2 0,55 9-34 16,-70 52 0-16,-7 23 0 16,-10 26-1-16,-1 16 0 15,5 4-2-15,8 6-1 16,6-7-2-16,3-45-9 15,27-6-11-15,-6-31-7 16,23-8 2-16,-4-32-4 16,22-3 2-16</inkml:trace>
  <inkml:trace contextRef="#ctx0" brushRef="#br0" timeOffset="1007.0576">4121 1384 99 0,'0'0'34'16,"-4"-12"-1"-16,4 26 3 0,-13 16-29 15,7 2-5-15,-4 12 0 16,5 6 0-16,2 7 0 16,-1 1-2-16,-1-1 1 15,7 1-1-15,-2-9 1 16,3-5-1-16,1-11 0 15,0-9-1-15,2-6 0 16,-6-18 0-16,12 2 1 16,-3-21 0-16,0-13 0 15,0-11 1-15,1-12-1 16,1-12 2-16,2-7-1 15,0-6 1-15,-2 1-1 16,4 7 0-16,-1 6 0 16,4 11 0-16,-2 13 0 0,5 10-1 15,3 17 1-15,-1 10-1 16,3 13 0-16,-2 7 0 15,6 9-1-15,-2 5 1 16,0 4-1-16,-9 1 0 16,0 0 0-16,-9 3 0 15,-5-2-1-15,-10 4 1 16,-9-4 0-16,-5 0 0 15,-9-5 0-15,-3 3 0 16,-5-9 2-16,3-4-2 16,1-3 2-16,3-3 0 15,1 0 0-15,7 4 0 16,4 7 0-16,3 9 0 15,2 9 0-15,1 13-2 0,0 17 1 16,-1 8-2-16,0 7 0 16,2 1-3-16,5 4-6 15,-7-29-10-15,18 5-8 16,-8-34-2-16,18-10-1 15,-3-40-2-15</inkml:trace>
  <inkml:trace contextRef="#ctx0" brushRef="#br0" timeOffset="1457.0833">4795 888 110 0,'42'-70'39'0,"-42"70"1"16,0 0-3-16,25 19-35 16,-35 62-1-16,-6 38 2 15,-15 18-2-15,-2 5 1 16,3-10-3-16,6-5 1 15,6-50 1-15,9-17-2 16,6-17 1-16,5-20 0 16,8-18 1-16,7-18-1 15,5-16 1-15,1-15 0 16,2-4 0-16,3-7 1 15,-5-3 0-15,1 4-1 0,-7 8 0 16,-4 10 1-16,-3 15-2 16,-10 21 0-16,14-2 0 15,-7 17 0-15,1 13-2 16,1 7 0-16,6 11-1 15,5 4-1-15,3 6 0 16,2-5-4-16,16 2-9 16,-16-18-11-16,24 4-5 15,-14-23 0-15,13-4-4 16,-12-23 3-16</inkml:trace>
  <inkml:trace contextRef="#ctx0" brushRef="#br0" timeOffset="1803.1031">5493 1296 116 0,'-14'-9'38'15,"-22"11"1"-15,2 21 0 16,-7 5-34-16,-2 13-1 16,1 7 0-16,6 9-2 15,7 2-1-15,11-1 0 16,10-9 0-16,16-5-1 15,8-13 1-15,16-13-2 16,7-16 2-16,8-15 0 16,2-14 0-16,2-15 1 15,-3-4-2-15,-5-7 0 16,-7-1 0-16,-8 2 0 15,-7 10 0-15,-8 9 0 16,-6 13 0-16,-7 20 0 16,0 0 0-16,-13 21 0 0,4 11 0 15,-1 6-4-15,9 15-9 16,-7-10-8-16,21 14-13 15,-11-18-4-15,22 1-1 16,-4-16-3-16</inkml:trace>
  <inkml:trace contextRef="#ctx0" brushRef="#br0" timeOffset="2808.1606">7329 517 93 0,'-63'-37'37'0,"63"37"0"15,-71 27 1-15,21 3-33 16,-34 33 1-16,-32 44-3 16,6 22 1-16,11 14-2 0,24 13-2 15,27 2-4-15,36-25-10 16,52-13-15-16,27-48-4 15,31-11-2-15,2-24-3 16</inkml:trace>
  <inkml:trace contextRef="#ctx0" brushRef="#br0" timeOffset="3599.2058">8264 743 81 0,'0'0'36'0,"0"0"-1"16,0 0 2-16,0 0-33 16,2 27 1-16,-20 41-1 15,-14 25 1-15,-13 16-2 16,-8 11 1-16,-13 3-1 0,2-4-2 15,-5-14 1-15,7-16-1 16,-5-19 1-16,10-12-2 16,-1-21 0-16,7-16-2 15,8-18 0-15,4-14 1 16,7-16-2-16,3-19 2 15,2-7-1-15,3-16 1 16,5-6 0-16,19 75 2 16,-18-88-1-16,18 88 1 15,-12-85 1-15,12 85-1 16,-1-89 0-16,1 89-1 15,17-85 2-15,-17 85-2 16,40-79 1-16,-40 79 0 0,63-67 0 16,-63 67 0-16,77-49 1 15,-27 35-1-15,-6 2 0 16,8 9 1-16,-20 13-1 15,69 21 0-15,-10 16-2 16,-9 22 2-16,-24 8-2 16,-16 12 0-16,-18-4 1 15,-6 0-1-15,-3-22-1 16,8-10 2-16,6-14-1 15,11-15 1-15,11-16 0 16,7-16 0-16,8-9 0 16,3-15 0-16,2-10-3 15,-10-19-6-15,9 2-9 16,-70 59-9-16,46-77-3 0,-46 77-3 15,38-75-2-15,-38 75-1 16</inkml:trace>
  <inkml:trace contextRef="#ctx0" brushRef="#br0" timeOffset="4319.247">9392 443 82 0,'0'0'37'0,"-54"-53"0"15,54 53 0-15,0 0-21 16,0 0-15-16,0 0 1 0,0 0-1 15,0 0-1-15,34 54 2 16,-34-54-1-16,48 86 0 16,-4 1 0-16,5 48-1 15,-7 12 1-15,-10 15-1 16,-21-4 0-16,-26-13-2 15,-14-21-4-15,-7-16-14 16,-3-46-10-16,23-13-1 16,-5-26-3-16,21-23-1 15</inkml:trace>
  <inkml:trace contextRef="#ctx0" brushRef="#br0" timeOffset="5168.2956">10740 784 94 0,'0'0'37'16,"0"0"-1"-16,0 0 0 15,0 0-33-15,-55-3-2 16,48 48 2-16,-1 37-1 16,3 13 0-16,-13 4 0 15,12 11 0-15,-10-2-1 16,-1-8 1-16,-1-21-2 15,3-24 1-15,3-18 0 16,8-14 0-16,4-23 0 16,3-11-1-16,5-21 1 0,5-18-1 15,-13 50 1-15,17-69 0 16,-17 69 1-16,20-96-2 15,-7 38 0-15,5-4 0 16,-2-4 1-16,5-2-2 16,1 7 1-16,5-1 0 15,-3 4-1-15,6 0 1 16,4 8-1-16,1 4 0 15,-35 46 0-15,67-72 1 16,-67 72-1-16,67-38 0 16,-67 38-1-16,59 3 2 15,-59-3 0-15,0 0 1 16,53 68-2-16,-53-68 2 15,7 65-1-15,-7-65 1 16,-12 68 1-16,12-68-1 0,-32 66-1 16,32-66 1-16,-39 57 0 15,39-57-1-15,-65 60 0 16,32-19 1-16,6-7-2 15,21 1 2-15,11 5-1 16,18 6 0-16,5 3 0 16,8 4 0-16,1 3-2 15,1-6 0-15,9 0-4 16,0-15-8-16,25-1-13 15,-16-19-6-15,24 0-1 16,-9-18-3-16,12-8 1 16</inkml:trace>
  <inkml:trace contextRef="#ctx0" brushRef="#br0" timeOffset="5544.3171">11850 1182 109 0,'-28'-1'38'15,"-14"8"2"-15,8 16-2 16,-11 3-35-16,4 10 0 15,-1 8-1-15,4 1 1 16,7 7-2-16,7 1 0 16,7-6 0-16,13-4-2 15,13-6 1-15,8-13 0 16,14-11 1-16,10-16-1 15,4-12 0-15,4-14 1 16,3-9 0-16,0-12 0 16,-8-6 1-16,-4-3-2 0,-40 59 2 15,35-55-2-15,-35 55 1 16,17-51-1-16,-11 19 1 15,-3 12-2-15,-3 20 0 16,-11 17 0-16,2 16-1 16,1 12-1-16,4 8-3 15,7 8 0-15,18-3-8 16,-1-15-9-16,30 0-10 15,-6-21-2-15,24-4 0 16,-4-20-4-16</inkml:trace>
  <inkml:trace contextRef="#ctx0" brushRef="#br0" timeOffset="6130.3506">12678 1271 109 0,'-24'-72'40'0,"-6"58"0"15,-23 13-1-15,2 22-33 16,-15 10-2-16,9 12-1 15,0 4-1-15,18 4 0 16,18-6-2-16,15-4 2 16,21-14-2-16,22-11 1 15,11-16 0-15,13-14-1 16,6-14 1-16,7-16 0 15,-74 44 1-15,80-59 0 16,-80 59-2-16,73-88 0 16,-38 37 0-16,6 2 0 15,-14-3 0-15,4 1 0 0,-31 51 0 16,47-83 0-16,-47 83 0 15,20-53 0-15,-20 53 0 16,-14-5 0-16,-8 22-2 16,9 25 2-16,-13 29-2 15,3 27 0-15,5 11-3 16,12 0-1-16,26-26-3 15,23-49-5-15,30-11-4 16,-14-27-5-16,27-8-4 16,-22-18-2-16,16-10 0 15,-80 40-1-15,69-59 4 16,-69 59 36-16,56-54 5 15,-56 54 5-15,36-37 8 16,-17 5 1-16,1 22 3 0,-20 10 2 16,-20 29-2-16,-7 8-29 15,6 21-2-15,-6 6-1 16,6 1-2-16,8-4-2 15,15-10-3-15,1-24-8 16,26-5-7-16,-14-25-8 16,25-6-1-16,-14-25-1 15,15-10-2-15,-16-19 3 16</inkml:trace>
  <inkml:trace contextRef="#ctx0" brushRef="#br0" timeOffset="6250.3575">13503 1138 117 0,'0'0'29'16,"-29"-85"-11"-16,29 85-8 0,-10-71-40 15,10 71-2-15,-18-54-4 16,18 54 1-16</inkml:trace>
  <inkml:trace contextRef="#ctx0" brushRef="#br0" timeOffset="6854.392">14051 1192 112 0,'-38'14'39'15,"-3"6"2"-15,5 10-2 16,-8 0-36-16,6 8 0 16,0 1-2-16,6 5 1 15,5 1-1-15,11-1 0 16,9-3-1-16,13-6 1 0,12-8-1 15,15-8 1-15,9-17 0 16,9-11 0-16,3-12 0 16,6-10 0-16,-2-12 0 15,-1-6 0-15,-4-5 0 16,-8-2-1-16,-45 56 1 15,39-49-1-15,-39 49 1 16,27-41-1-16,-7 18-1 16,-20 23 0-16,0 0 0 15,0 27 0-15,-11 11-1 16,2 10-1-16,8 10-1 15,7-3-1-15,20-7-5 16,6-23-5-16,30-9-5 16,-6-25-4-16,33-5-4 15,-11-28-2-15,18-7-2 0,-96 49 3 16,91-75 4-16</inkml:trace>
  <inkml:trace contextRef="#ctx0" brushRef="#br0" timeOffset="7038.4025">15061 981 123 0,'4'-67'36'0,"-4"67"3"15,0 0-2-15,-49-26-35 16,14 55-1-16,-6 39 0 16,-13 27-2-16,11 16 1 15,1 6-3-15,14-8-2 16,19-14-11-16,-5-33-11 15,26-7-7-15,-15-26-2 16,18-9-1-16,-15-20-1 0</inkml:trace>
  <inkml:trace contextRef="#ctx0" brushRef="#br0" timeOffset="7390.4227">14743 1197 120 0,'0'0'40'0,"0"0"3"16,-7-53-2-16,11 38-38 15,24 5-1-15,3 7 0 16,24 14 0-16,7 4 0 16,14-2-2-16,-1-3 0 15,0-3 0-15,-18-7 0 16,-8-3 0-16,-12 4 0 0,-8 5 0 15,-13 5 0-15,-13 9 0 16,-9 6 0-16,-10 7 0 16,-4 5 0-16,-2 6 0 15,-2 0-2-15,4 2 0 16,2-7-1-16,9-9-3 15,17-6-5-15,-8-24-5 16,43 3-4-16,-19-29-4 16,26 2-6-16,-20-27 0 15,-30 51-1-15,43-60 1 16,-43 60 6-16,34-83 3 15</inkml:trace>
  <inkml:trace contextRef="#ctx0" brushRef="#br0" timeOffset="7522.4302">15453 1029 140 0,'-8'-68'34'0,"8"68"0"16,-29-59-3-16,29 59-38 15,0 0-13-15,-15-50-12 16,15 50-4-16,0 0-1 16,0 0-1-16</inkml:trace>
  <inkml:trace contextRef="#ctx0" brushRef="#br0" timeOffset="8135.4653">15738 1084 123 0,'-1'28'40'16,"-18"5"0"-16,-17-6-5 15,0 13-32-15,3 8-2 16,15-7 0-16,13-2-1 0,8-2 0 16,10-3-1-16,9-7-1 15,7-7 1-15,3-12-1 16,3-11 1-16,1-10 0 15,-1-11-1-15,-5-9 1 16,-5-7 1-16,-25 40 0 16,15-52 0-16,-15 52 0 15,19-53 1-15,-19 53-1 16,9-52 0-16,-9 52 1 15,0 0 1-15,23-65-1 16,-23 65 0-16,0 0 0 16,0 0 0-16,44-54 1 15,-44 54 0-15,0 0 0 0,51-9-1 16,-4 16 1-16,-19 11-1 15,5 12 1-15,-11 1-2 16,-4 6 1-16,-20 1-1 16,-5 3 2-16,-17-6-2 15,3 2 0-15,1-6 0 16,2-2 0-16,9-8 0 15,7-11 0-15,15-10 0 16,14-12-2-16,10-13 2 16,6-7 0-16,-43 32 2 15,56-38-2-15,-56 38 0 16,58-46 0-16,-58 46 0 15,62-43 0-15,-29 14 0 16,13 18 0-16,-26 13 0 0,1 19 0 16,-16 9 0-16,1 15-2 15,-10 9-8-15,-3-3-4 16,16-1-7-16,-9-17-3 15,35 0-7-15,-9-19-2 16,29-2-1-16,-4-13-1 16,23-2 5-16</inkml:trace>
  <inkml:trace contextRef="#ctx0" brushRef="#br0" timeOffset="8285.4739">17110 1501 130 0,'-23'2'37'16,"11"4"-10"-16,-14-15-6 0,12 6-51 15,5-6-5-15,9 9-1 16,0 0-4-16,18-3 2 16</inkml:trace>
  <inkml:trace contextRef="#ctx0" brushRef="#br0" timeOffset="29971.7142">2742 3470 34 0,'17'-21'30'0,"-17"21"3"15,7-15-2-15,-7 15-20 16,0 0 7-16,3-10-13 15,-3 10 0-15,0 0 2 16,5 26-1-16,-10-5-1 16,9 20 0-16,-6 13-2 15,2 18 1-15,-6 17-1 16,1 16-1-16,-8 8-1 15,3 8 0-15,-3 2 0 0,2-10 0 16,-2-10-1-16,5-16 0 16,2-21 0-16,4-15 1 15,4-21-1-15,4-20 1 16,2-22-1-16,3-15 0 15,1-15 0-15,-1-15 0 16,-1-11 1-16,-2-13-1 16,-3-11 1-16,-2-12-1 15,-3-2 1-15,0-6 0 16,0 3 0-16,7-2 0 15,4 6-2-15,2 8 2 16,9 12-2-16,5 13 1 16,10 17 0-16,4 12-1 15,4 13 0-15,-1 17 2 0,3 9-1 16,2 11 0-16,-4 12-1 15,-3 8 1-15,-5 9 0 16,-7 3-1-16,-9 8 2 16,-7 4-2-16,-13 2 1 15,-8 1-1-15,-10 0 1 16,-10-1 0-16,-9-5-1 15,-6-1 0-15,-3-8 0 16,1-4 1-16,-2-7-1 16,7-4 1-16,1-6 0 15,7-7 1-15,7-3-1 16,9-2 1-16,2 1 0 15,13-7 0-15,-1 16 0 16,12 0 1-16,6 3-1 16,8 8 2-16,6 5-1 0,9 11 0 15,2 3 1-15,3 7-1 16,-1 2 0-16,1 8-1 15,-5 2 1-15,-1 0-2 16,-5 0 1-16,-3-2-1 16,-5-2 0-16,-4-9 1 15,-1-6-2-15,0-10 0 16,-1-8-1-16,-1-12-1 15,2-7-3-15,-1-16-5 16,9 7-8-16,-18-23-5 16,15 17-3-16,-23-23-3 15,12 12-4-15,-18-14 0 0,6 7 0 16</inkml:trace>
  <inkml:trace contextRef="#ctx0" brushRef="#br0" timeOffset="31398.7959">4302 4116 49 0,'0'0'33'16,"-25"-17"2"-16,6 15 0 16,-7-9-25-16,6 11-1 15,-14-5-1-15,9 8-2 16,-13-1-1-16,0 9-1 15,-2 4 0-15,1 9-2 16,-2 5 1-16,1 8-1 16,3 6 0-16,4 2 0 15,5 3 0-15,12-4-1 16,3-6 0-16,16-3 0 15,11-11 0-15,15-8 0 16,12-11 0-16,13-10-1 16,9-12 1-16,3-8-1 15,0-9 0-15,-1-4 0 0,-7-5 0 16,-6-2 0-16,-10 0 0 15,-14 4 1-15,-5 3 0 16,-8 8-1-16,-11 5 1 16,-1 5 0-16,-6 9-1 15,3 11 2-15,-14 14-2 16,6 12-1-16,1 10 1 15,-1 11-1-15,2 6 0 16,2 5-1-16,4 4-2 16,1-9-4-16,10 5-6 15,-7-27-6-15,21 8-6 16,-14-34-2-16,21 2-3 15,-12-26-2-15,12-2 1 0</inkml:trace>
  <inkml:trace contextRef="#ctx0" brushRef="#br0" timeOffset="33043.89">1573 4283 60 0,'-18'-19'35'0,"3"16"-2"16,-9-1 1-16,-4 9-21 16,-12 0-7-16,1 11-1 15,-8-2 1-15,1 12 0 16,2-4-2-16,3 5-1 15,6 0 0-15,17-3-1 16,10 0-2-16,15-3 1 16,11-2-1-16,17-3 0 15,11-1 0-15,6 3-1 16,6 0 1-16,3 0 0 15,-9 5 0-15,-6 2-1 16,-11 6 1-16,-16 4 0 16,-10 3-1-16,-18 3 1 0,-8-3 1 15,-12-2-1-15,-3-6 2 16,-3-6-2-16,1-12 1 15,5-10 0-15,7-19 0 16,13-11-1-16,8-14-1 16,9-13 2-16,9-10-3 15,9-7 2-15,3-1 0 16,3 1-1-16,2 7 0 15,-5 7-1-15,-5 14 0 16,-6 7-4-16,0 21-5 16,-18-6-4-16,10 25-5 15,-10-3-1-15,0 0-2 16,0 0-1-16,32 7-1 15,-16-12 2-15,16 11 5 0,5-6 4 16</inkml:trace>
  <inkml:trace contextRef="#ctx0" brushRef="#br0" timeOffset="33638.924">2169 4365 91 0,'-17'-25'33'0,"10"14"-1"16,-13-12 2-16,9 9-30 16,-12 4 0-16,-1 5 0 0,-7 5 0 15,0 9 0 1,-7 5-1-16,-3 11 0 0,5 4-2 15,-2 4 1-15,3 0-2 16,11 5 1-16,4 0-1 16,11 1 0-16,14-3-1 15,8-4 1-15,16-4-1 16,5 0 1-16,11-5-1 15,0-6 0-15,3 3 0 16,-8-5 0-16,1 0 0 16,-11 2 1-16,-6 0-1 15,-10 4 0-15,-14 1 1 16,-9-2 0-16,-5 0 0 15,-6 0 0-15,-7-5 0 16,-2-5 0-16,-4-6 0 16,2-10 0-16,5-11-1 0,7-12 1 15,10-12-1-15,10-10 0 16,10-11 0-16,10-1 1 15,8-4 0-15,7 3-2 16,7 6 0-16,-7 5-2 16,3 15-3-16,-15 1-4 15,4 23-3-15,-20-4-1 16,6 21-2-16,-18-16-1 15,4 13-1-15,0 0 0 16,0 0 3-16,0 0 2 16,0 0 1-16,-5-20 3 15,13 1 0-15,-2-3 2 16,5-3 0-16</inkml:trace>
  <inkml:trace contextRef="#ctx0" brushRef="#br0" timeOffset="34406.9679">1365 2769 100 0,'-15'-5'34'15,"15"5"-1"-15,10-20 1 16,13 10-27-16,0-11-4 15,8 3-2-15,5-4 2 16,1 6-2-16,-2 2 0 16,-4 11 1-16,-5 9-2 15,-8 8 1-15,-11 11-1 16,-9 7 0-16,-12 6 1 15,-8 5-1-15,-6 2 0 16,-2-3 1-16,-6 1 0 16,5-5 0-16,1-2 1 15,8-4-1-15,2-8 0 16,11-4 0-16,5-4-1 0,7-2 1 15,11-7-1-15,2-5-1 16,12-4 0-16,4-5-1 16,10-6-1-16,1-5-1 15,9 1-3-15,-2-14-6 16,12 16-5-16,-19-20-5 15,14 21-1-15,-19-21-2 16,14 18-2-16,-20-17 1 16,6 11 0-16,-5-9 6 15</inkml:trace>
  <inkml:trace contextRef="#ctx0" brushRef="#br0" timeOffset="34840.9927">1935 2606 102 0,'0'0'36'15,"0"0"0"-15,5-21-1 16,17 10-32-16,1-4-2 15,8 2 0-15,2-1 0 16,0 3-1-16,-1 2 0 16,-4 4 1-16,-9 8 0 15,-6 8-1-15,-13 7 2 16,-13 11 0-16,-8 8 0 15,-5 8 0-15,-8 2 0 0,-3 6-1 16,-1-1 0-16,4-3 0 16,4-3 0-16,7-7 0 15,6-7-1-15,14-6 0 16,8-10 0-16,10-7 0 15,9-8-1-15,10-7-1 16,5-4-2-16,3-13-3 16,12 6-6-16,-11-21-6 15,20 17-5-15,-18-27-1 16,19 21-3-16,-18-25-1 15,15 16 1-15,-13-12 0 16,4 5 7-16</inkml:trace>
  <inkml:trace contextRef="#ctx0" brushRef="#br0" timeOffset="35178.012">2736 2371 100 0,'-14'-21'34'16,"14"21"2"-16,-23-1-1 15,7 12-31-15,-6 11-1 16,-2 12 1-16,-9 10-1 15,-2 12 1-15,-1 9-1 16,1 6 0-16,4 1-1 16,3-3 1-16,7-6-2 15,13-3 0-15,11-14-1 16,13-16 1-16,10-11-1 15,10-15 0-15,6-12 1 0,1-9-1 16,0-8 0-16,-6-9 0 16,-6-1-1-16,-13-2-1 15,-14 7-2-15,-15-1-4 16,-9 19-6-16,-25-9-6 15,5 33-5-15,-25-17-2 16,15 26-1-16,-19-12-3 16,22 18 0-16,0-9 2 15</inkml:trace>
  <inkml:trace contextRef="#ctx0" brushRef="#br1" timeOffset="95284.4499">9631 4984 73 0,'-64'10'35'16,"-3"4"-4"-16,-6-4-5 16,-1 5-28-16,-3 7 0 15,1 0 1-15,2 0 0 0,-6 1 2 16,3 1-1-16,-2 3 3 15,2-3 0-15,-3 11 1 16,-5-2-1-16,3 10-1 16,-5 10 0-16,-1 13 1 15,-3 12 0-15,-3 17-2 16,-2 13 0-16,-6 11 0 15,1 9 0-15,0 1 1 16,4-6-1-16,0-3 0 16,5-10-1-16,6-13 1 15,8-14-1-15,10-12 1 16,7-8-1-16,2-7 0 15,1-3 0-15,5 0 0 16,-3-2 0-16,0 4-1 0,0 2 2 16,-1 4-2-16,0 5 2 15,-2 3-1-15,0 6 0 16,2 1 0-16,1-1 1 15,-2 1 0-15,3 0-1 16,1 2 0-16,-2 1 0 16,9-5 0-16,-1 2 0 15,6 2 0-15,4 3-1 16,2 5 1-16,6 9 2 15,1-1-2-15,9 8 2 16,3 4-2-16,4 8 1 16,5 1 0-16,7 2 0 15,9 1 0-15,11-5-1 0,16-4 1 16,14-7 0-16,16-12 0 15,17-10 0-15,22-14 0 16,19-13 0-16,18-14-1 16,19-5 0-16,6-10 1 15,14 1-2-15,2 1 1 16,-4 4 0-16,-5 10 0 15,-17 15-1-15,-11 11 1 16,-19 16-2-16,-17 11 3 16,-21 11-3-16,-9 8 3 15,-17 3-2-15,-2 4 0 16,-7-4 2-16,-2 3-1 15,0-2 0-15,6-1 0 16,2-7 1-16,7 3 0 16,4-4 0-16,10 0-1 0,8-1 0 15,4 3 0-15,10-7 0 16,4 1 0-16,10-5 0 15,7 0-1-15,5-5 1 16,3 0 0-16,7-3-1 16,5-2 1-16,-1-1 0 15,6 3-1-15,1-4 1 16,-1 3-1-16,3-2 1 15,4 3 0-15,0-3 0 16,0 2-1-16,2-3 1 16,1 1 0-16,2-3 0 15,1-3-1-15,-1-4 1 16,3-1 0-16,9-11 0 0,4-9-1 15,10-8 0-15,13-12 1 16,15-14-1-16,13-10 2 16,20-10-2-16,9-9 1 15,10-2-1-15,5-2 1 16,-1 2 0-16,-3 3 0 15,-11 10-1-15,-16 7-2 16,-18 8 2-16,-18 8-1 16,-19 6 2-16,-15 5-1 15,-13 4 1-15,-10-1-1 16,-5-4 1-16,8-3 1 15,1-11 0-15,13-13 0 16,5-12 0-16,14-13-1 16,10-18 1-16,8-15-2 15,11-17 2-15,-3-18-1 0,5-16 1 16,-6-13-1-16,-2-12 0 15,-11-11 1-15,-11-12 0 16,-14-5 0-16,-16-1 0 16,-16-1-1-16,-20 5 2 15,-13 2-1-15,-21 5 1 16,-13 2-1-16,-24 10 0 15,-10 2-1-15,-13 3 1 16,-15 4 0-16,-9-7-1 16,-8-1 0-16,-4-1 0 15,-2-7 0-15,3-7 0 16,-1-8 2-16,-1-7 1 15,1-12-4-15,0-4 4 16,-9-7-2-16,-3-5 1 0,-10-2 0 16,-10-2-1-16,-9 0-2 15,-12 2 1-15,-10 2 1 16,-15 4-3-16,-10-1 1 15,-9 7 0-15,-13-1 0 16,-7 10 0-16,-15 6 2 16,-10 7-1-16,-11 7 1 15,-14 17 1-15,-12 14 0 16,-11 8-1-16,-10 17 2 15,-15 11-2-15,-3 9 1 16,-11 10-2-16,2 2 2 16,2-1-2-16,6-4 1 15,5-4 0-15,13-8-1 16,18-12 1-16,12-9-3 0,18-8 3 15,15-12-3-15,12-6 3 16,9-7-2-16,11-4 1 16,4-2-3-16,3 1 3 15,-5 1-1-15,-2 3 1 16,-7 6-1-16,-7 9-1 15,-10 8 0-15,-9 10 2 16,-15 9 0-16,-10 13 0 16,-6 7 0-16,-12 10 0 15,-4 12 0-15,-4 6 1 16,-3 11 0-16,-4 11-1 15,-1 9 1-15,5 7-1 16,-7 7 0-16,5 5 0 16,0 4 0-16,-1 1 0 0,3 0 0 15,8 1 0-15,4-3 0 16,4 2 1-16,7 2-1 15,7 8 0-15,6 8 0 16,8 15 1-16,2 12-3 16,7 16 0-16,-2-4-12 15,19 14-22-15,-3-20-5 16,19-18 0-16,5-33-2 15</inkml:trace>
  <inkml:trace contextRef="#ctx0" brushRef="#br1" timeOffset="96663.5288">16700 6052 54 0,'12'-10'35'0,"-5"-4"0"16,3 5 0-16,-5-10-16 15,5 15-8-15,-10 4-6 16,0 0-1-16,-9 21 0 15,0 7 0-15,-7 8-2 16,-4 5 1-16,-3 3-1 16,0 2 0-16,1-6 0 15,2-2-1-15,5-9 1 16,4-6-1-16,8-12 0 15,3-11 0-15,20-12 0 16,2-11 0-16,4-9 0 16,6-12 0-16,5-6 1 15,0-4-1-15,2-6 1 0,-2 3-1 16,-3 5 1-16,-6 9-2 15,-5 8 1-15,-4 15 0 16,-5 13 0-16,-2 13-1 16,-9 14 0-16,0 10 0 15,-3 13-1-15,-3 5 0 16,3 3 0-16,0 1-1 15,7 1-2-15,-1-8-1 16,15 1-8-16,-11-22-19 16,19 2-5-16,-4-19 0 15,9-4-1-15</inkml:trace>
  <inkml:trace contextRef="#ctx0" brushRef="#br1" timeOffset="97039.5503">17400 5912 94 0,'-2'-12'37'15,"2"12"-2"-15,-15 17 3 16,5 6-33-16,-5 7-2 16,4 8 1-16,-3 5-1 15,5 3 0-15,-1 0 0 16,10-2-1-16,5-7-1 15,12-9 1-15,4-8-1 16,11-12 0-16,8-13 0 16,6-11-1-16,5-13 0 15,1-5 1-15,1-10-1 0,-8 0 1 16,-4 2-1-1,-8 4 0-15,-9 8 0 0,-9 8 0 16,-15 22 0-16,0 0 0 16,-11 20-1-16,-5 7 1 15,-4 12-1-15,1-1-1 16,5 4-1-16,3-8-3 15,19 8-14-15,-3-24-12 16,25 2-6-16,1-20 1 16,18-2-1-16</inkml:trace>
  <inkml:trace contextRef="#ctx0" brushRef="#br1" timeOffset="97242.5619">18197 5951 96 0,'-38'8'37'16,"4"18"1"-16,-12-1 0 15,8 12-33-15,5 2-1 16,10 3-1-16,12-5-1 16,12-4 0-16,17-6-5 15,10-25-16-15,30 1-14 16,-1-23-4-16,18-6 0 15,4-17-1-15</inkml:trace>
  <inkml:trace contextRef="#ctx0" brushRef="#br1" timeOffset="97452.5739">18684 5461 83 0,'-25'16'39'16,"-7"14"0"-16,9 21 2 15,-6 6-27-15,9 11-9 16,1 8-1-16,6 9-1 15,-2 2-1-15,5-1-1 16,6-4-5-16,-7-17-20 16,20 5-12-16,-7-25-2 15,10-7 0-15,-6-22-2 16</inkml:trace>
  <inkml:trace contextRef="#ctx0" brushRef="#br1" timeOffset="97835.5958">18629 6056 103 0,'-3'19'38'16,"10"4"0"-16,2-14-1 15,8 0-34-15,13-9 0 16,11-7-1-16,2-9 1 15,5-6-1-15,-1-5 0 16,-3-3-1-16,-6-6 1 16,-7 4-2-16,-6-5 1 15,-11 7 0-15,-11 3 0 16,-10 6 0-16,-9 9 0 15,-7 7 0-15,-7 9 0 16,-8 11 0-16,-2 7 0 0,-2 11 1 16,3 7-2-16,4 3 1 15,11 3 0-15,10 0-1 16,13-3 0-16,13-5-2 15,19-8-1-15,11-10-3 16,19 4-15-16,-8-25-14 16,19 5-3-16,-10-19-1 15,9 3-1-15</inkml:trace>
  <inkml:trace contextRef="#ctx0" brushRef="#br1" timeOffset="98227.6183">19344 5871 99 0,'-22'16'39'16,"15"2"1"-16,-14 0 0 16,10 13-27-16,-9 1-8 15,4 10-1-15,-3-1-1 16,6 3 0-16,2-3-1 15,10-1 0-15,9-10 0 16,6-10-1-16,11-10 1 16,8-13-2-16,7-12 0 15,4-6 0-15,4-12 0 16,-2-6 0-16,-2-4 0 15,-4-2 0-15,-5 5 0 16,-7 2 0-16,-5 9 0 16,-9 8 0-16,-14 21-2 15,0 0 1-15,1 15 0 0,-10 9 0 16,-5 12-1-16,4 0-1 15,5 7-1-15,-1-10-5 16,22 13-15-16,-12-27-11 16,24 4-5-16,-3-21 2 15,17-1-2-15</inkml:trace>
  <inkml:trace contextRef="#ctx0" brushRef="#br1" timeOffset="98556.6371">20000 5820 112 0,'-11'-1'38'15,"-12"0"3"-15,6 17-3 16,-3 0-34-16,-2 10-1 0,1 2 0 16,6 4-1-16,6 0 0 15,5 0-1-15,9-6 0 16,6-3-1-16,7-8 0 15,4-3 1-15,1-4-1 16,0 0 0-16,0-3 1 16,-3 3 0-16,-6 4 0 15,-7 5 1-15,-9 7-1 16,-10 2 0-16,-7 7 1 15,-7 0-2-15,-2 2 0 16,0-5 0-16,-1-4-5 16,0-10-6-16,21 3-7 15,-14-23-18-15,22 4-5 0,2-25-1 16,12 0-1-16</inkml:trace>
  <inkml:trace contextRef="#ctx0" brushRef="#br1" timeOffset="100246.7337">21010 6101 88 0,'8'-15'32'15,"-8"15"-5"-15,-3-26 0 16,3 26-19-16,-24-18-2 16,8 20-1-16,-7-4 0 15,1 12-1-15,-3 5-1 16,2 7 0-16,1 3 0 15,6 13-1-15,3 0 0 16,8 4 0-16,5 0-1 16,9-1 1-16,5-9-1 15,13-6 0-15,2-13 1 16,13-13-1-16,1-13 0 15,2-10 0-15,-1-12 1 16,-4-6-1-16,-9-8 0 16,-8 0-1-16,-10 4 0 0,-17 6 0 15,-10 8 0-15,-10 9-1 16,-3 11 0-16,-3 6-2 15,5 11-3-15,-2-6-15 16,26 16-13-16,1-16-2 16,21 16 0-16,7-17-2 15</inkml:trace>
  <inkml:trace contextRef="#ctx0" brushRef="#br1" timeOffset="100591.7535">22059 5331 78 0,'-35'-40'36'15,"0"12"0"-15,-12-1 0 16,8 18-29-16,-8 1-3 16,7 20 0-16,-3 8 0 15,8 20 0-15,-1 15-2 16,5 19 0-16,3 7 1 15,3 13 0-15,5 5-1 16,5 3 0-16,6-5-1 16,4-8-2-16,9-7-3 15,-3-25-21-15,17-5-11 0,-5-23 0 16,9-8 0-16,-7-20-2 15</inkml:trace>
  <inkml:trace contextRef="#ctx0" brushRef="#br1" timeOffset="100733.7616">21651 6044 76 0,'-12'-13'38'16,"-9"-4"0"-16,21 17 1 15,-13-22-9-15,32 21-22 16,10-5-3-16,19 1-3 16,17 8-6-16,-3-13-26 15,22 17-8-15,-14-7 0 16,-1 13-3-16</inkml:trace>
  <inkml:trace contextRef="#ctx0" brushRef="#br1" timeOffset="101583.8102">20652 7103 85 0,'0'0'34'0,"2"21"2"16,-11 1 0-16,3 18-30 15,-13 2-2-15,10 14-1 16,-10 9 1-16,3 10-1 15,-1-1-1-15,2 1-1 16,3-5-1-16,4-9 2 16,3-8-2-16,2-12 0 15,8-21 0-15,-5-20 0 0,14-5 0 16,-2-23 0-16,4-15 0 15,-1-13 0-15,-1-13 0 16,3-10 0-16,1-9 1 16,2-6 0-16,4-2 1 15,1 6-1-15,1 5 0 16,7 11 1-16,0 10-1 15,5 13 1-15,1 17-1 16,-2 17-1-16,-3 15 1 16,-7 13 0-16,-5 12-1 15,-7 11 0-15,-10 7 0 16,-11 3 0-16,-8 7 0 15,-9 1-1-15,-6-3 1 16,-2-4-1-16,-3-3 1 0,1-6 0 16,1-5 0-16,6-7-1 15,5-6 1-15,7-3 0 16,5-2 1-16,8 0 0 15,5 1 1-15,7 5 0 16,7 3 0-16,5 8 0 16,4 5 0-16,3 4 0 15,6 6-1-15,0-2 0 16,6 2-2-16,1-3 0 15,5-4-2-15,-1-4-4 16,8 6-11-16,-14-23-15 16,11 6-6-16,-9-13 1 15,8 1-1-15</inkml:trace>
  <inkml:trace contextRef="#ctx0" brushRef="#br1" timeOffset="101984.8332">21741 7626 98 0,'-13'-19'37'16,"-1"11"0"-16,-14-3 1 16,-1 11-34-16,-8 2 1 15,0 12 0-15,-5 3 0 16,5 11-1-16,-1 0-1 15,10 7 1-15,4-1-1 16,14-2-1-16,11-4-1 16,16-10 1-16,11-6-1 0,14-10 0 15,6-12-1-15,9-8 0 16,-1-5 1-16,0-10-1 15,-7-2 0-15,-5-1 0 16,-10 2 0-16,-14 4 0 16,-4 8 0-16,-13 10 0 15,-3 12 0-15,-19 11 0 16,1 13 0-16,-1 9 1 15,2 9-2-15,1 2 0 16,7 3-3-16,4-8-2 16,21 10-16-16,-9-27-13 15,17 5-5-15,0-17-1 16,6-4 0-16</inkml:trace>
  <inkml:trace contextRef="#ctx0" brushRef="#br1" timeOffset="102735.8761">19943 7920 59 0,'1'-12'37'15,"-11"-4"-1"-15,-3 8 0 16,-13-10-19-16,-1 15-9 0,-14-1-1 16,4 8-1-16,-8 1-2 15,3 4 0-15,-1 0-2 16,13 9 1-16,6 1-1 15,11 0-2-15,13-1 1 16,13 1-1-16,13-1 0 16,10-2-1-16,7 4 1 15,3-5-2-15,2 4 2 16,-1-1 0-16,-4 2 0 15,-13 7 0-15,-10-2 0 16,-12 7 0-16,-11-1 0 16,-11-1 0-16,-10-5 0 15,-8-2 0-15,-5-7 0 0,-1-7 0 16,4-12 0-16,7-14 0 15,7-10 1-15,11-12-2 16,11-5 1-16,12-9 0 16,7-2 0-16,5 1 0 15,9 6-1-15,0 6-2 16,3 12-5-16,-15-3-14 15,10 24-10-15,-18 0-3 16,4 12-2-16,-19-3 1 16</inkml:trace>
  <inkml:trace contextRef="#ctx0" brushRef="#br1" timeOffset="103243.9052">20260 7956 83 0,'0'-12'37'0,"-13"1"0"16,13 11 0-16,-20-18-29 16,8 17-5-16,-4 1 0 15,5 9 0-15,-4 1-1 16,5 4-1-16,-1 3 1 15,6 2-1-15,0 3 0 16,3 1-1-16,5-1 1 16,5-5-2-16,6 1 2 15,5-3-1-15,4-3 0 16,4 1 1-16,0 0-1 15,5-2 0-15,-7 2 0 0,-3 0 1 16,-4 2-1-16,-7 1 0 16,-4 1 0-16,-10-1 0 15,-6 2 0-15,-9-1 0 16,3-2 0-16,-5-5 0 15,0-4-1-15,0-7 0 16,5-8 0-16,3-10-1 16,10-6 0-16,2-9 0 15,9-4 0-15,6-4-1 16,5-6 2-16,3 1 1 15,0 6-1-15,-3 2 1 16,-8 10 0-16,-6 3 1 16,-6 10-3-16,-10 1-3 0,10 15-13 15,-37 1-11-15,27 1-2 16,-8-3-3-16,18 1-1 15</inkml:trace>
  <inkml:trace contextRef="#ctx0" brushRef="#br1" timeOffset="104017.9494">19167 6688 95 0,'0'0'36'0,"0"0"1"16,18-12 0-16,-4-2-31 16,12 3-2-16,1-4-1 0,4 4 0 15,0-1 0-15,-1 5-2 16,-6 4 0-16,-5 9 0 15,-12 6 0-15,-7 13-1 16,-10 5 1-16,-7 6 0 16,-12 8-1-16,-1 4 1 15,-4-2-1-15,4-2 1 16,6-5-1-16,5-7 0 15,15-7 1-15,11-7-1 16,12-13-1-16,12-9-2 16,11 2-7-16,-6-24-15 15,23 9-10-15,-11-14-1 16,9 4-1-16,-11-7-1 15</inkml:trace>
  <inkml:trace contextRef="#ctx0" brushRef="#br1" timeOffset="104377.97">19598 6674 94 0,'0'0'36'15,"0"0"1"-15,15-19 1 16,7 14-30-16,-4-6-2 15,10 5-2-15,-1-2 1 16,-2 3-3-16,-3 2 0 16,-2 3 0-16,-4 3-1 15,-16-3 0-15,13 19-1 16,-17-2 0-16,-5 4 0 0,-7 5 1 15,-6 4-1-15,-4 5 0 16,-1 2 1-16,-2-3-1 16,1 2 0-16,7-6 0 15,5-2 0-15,11-6-1 16,13-10 0-16,10-9-3 15,15-2-5-15,-3-24-12 16,29 10-9-16,-10-19-7 16,17 2 1-16,-8-14-2 15</inkml:trace>
  <inkml:trace contextRef="#ctx0" brushRef="#br1" timeOffset="104689.9879">20225 6523 104 0,'-17'8'37'0,"-12"4"1"16,2 14 1-16,-12 7-34 15,7 12 1-15,-1 4-2 16,2 12 0-16,4 2-2 16,5 0 1-16,10-3-1 15,12-8 0-15,8-9-1 16,11-15 0-16,11-10 0 15,5-14 0-15,2-7-1 16,-1-10 1-16,-6-9-1 16,-10-4-1-16,-10-1 0 15,-15-2-2-15,-15 3 1 16,-14 1-2-16,-7 11-3 15,-15-13-13-15,13 25-11 0,-14-10-6 16,19 12-1-16,1-7-2 16</inkml:trace>
  <inkml:trace contextRef="#ctx0" brushRef="#br2" timeOffset="110873.3415">8329 6091 73 0,'0'0'33'15,"0"0"0"-15,5 23-7 16,-10-1-19-16,5 11-3 15,-8 8-1-15,4 7 0 16,-2 4-1-16,-2 1-1 16,3 0-3-16,1-10-1 15,7-3-7-15,-8-19-7 16,20 0-6-16,-15-21-2 0,20-3-3 15,-11-16 1-15,8-2 1 16</inkml:trace>
  <inkml:trace contextRef="#ctx0" brushRef="#br2" timeOffset="111038.351">8296 6325 92 0,'-21'7'30'0,"-3"-6"0"16,9 6 2-16,1-6-28 16,14-1-2-16,0 0-1 15,24-17-3-15,5 6-6 16,-1-15-11-16,20 11-5 15,-11-16-3-15,10 10-2 16,-9-9 0-16,3 9 0 16</inkml:trace>
  <inkml:trace contextRef="#ctx0" brushRef="#br2" timeOffset="111402.3718">8425 5891 69 0,'-48'25'31'16,"-8"3"1"-16,1 20-1 16,-6-1-22-16,12 16-2 15,-1 4-2-15,14 8 0 16,5 0-2-16,12 5 1 15,19-4-3-15,13-8 1 16,20-10-2-16,15-10 1 0,18-20-1 16,13-24 1-16,9-22 1 15,4-24-1-15,-5-20 0 16,-8-12 0-16,-12-10 0 15,-20-6-1-15,-18 6 0 16,-24 2-4-16,-18 15 0 16,-17 8-5-16,-4 26-8 15,-21-6-10-15,15 31-2 16,-11-2-1-16,23 21-2 15</inkml:trace>
  <inkml:trace contextRef="#ctx0" brushRef="#br2" timeOffset="111842.397">10389 6247 82 0,'0'0'33'16,"0"0"0"-16,-3 13 0 16,-2 13-31-16,-4 10-3 15,-1 5 2-15,-1 10-3 16,-3-4-2-16,8 10-7 15,-5-18-3-15,14 3-7 16,-7-22 0-16,14-4-4 16,-10-16 0-16,18-10 0 15,-8-11 2-15</inkml:trace>
  <inkml:trace contextRef="#ctx0" brushRef="#br2" timeOffset="111992.4056">10359 6452 96 0,'0'0'29'16,"-19"2"0"-16,16 10 2 15,3-12-22-15,0 0-5 16,5 10-3-16,11-19-6 15,18 3-13-15,-8-17-8 16,22 1 0-16,-6-15-4 16,12 3 0-16,-10-14 0 15</inkml:trace>
  <inkml:trace contextRef="#ctx0" brushRef="#br2" timeOffset="112269.4214">10381 6076 100 0,'-70'45'32'16,"16"26"-1"-16,-1 2 2 15,18 15-25-15,14-3-4 16,19 6 0-16,21-6-1 16,20-10 0-16,18-17-1 15,23-23 2-15,14-30-2 16,10-21 0-16,-1-30-1 15,-3-18 0-15,-13-21 1 16,-16-6-3-16,-23-3 2 16,-25-1-4-16,-27 12-1 15,-29-1-14-15,-7 34-10 16,-30 7-7-16,3 35-1 15,-12 11-2-15,8 30 2 16</inkml:trace>
  <inkml:trace contextRef="#ctx0" brushRef="#br2" timeOffset="112607.4407">10243 7931 74 0,'0'0'34'0,"0"0"-1"16,2 31-1-16,-17 10-32 15,-1 4-3-15,6 12-3 16,-7-2 0-16,10 6-6 15,-8-20-7-15,16 4-4 16,-6-24-2-16,13-5 0 16,-8-16-1-16</inkml:trace>
  <inkml:trace contextRef="#ctx0" brushRef="#br2" timeOffset="112767.4499">10154 8125 94 0,'-22'-1'32'15,"12"12"0"-15,1-8 1 0,9-3-30 16,17 4-3-16,7-15-7 15,21 6-16-15,-5-18-4 16,21 6-3-16,-7-20-1 16,12 5-1-16</inkml:trace>
  <inkml:trace contextRef="#ctx0" brushRef="#br2" timeOffset="113072.4673">10210 7649 96 0,'-74'59'34'0,"16"27"0"16,-2 6 1-16,20 21-30 0,9 0-3 16,24 0 1-16,19-11-2 15,17-12 1-15,25-26-1 16,15-23 0-16,15-34 0 15,12-28 1-15,2-28-1 16,-4-19 0-16,-13-16 1 16,-11-11 0-16,-23-3-1 15,-21-2-1-15,-21 12-3 16,-24 3-4-16,-10 32-7 15,-28 4-10-15,10 34-8 16,-16 12-3-16,17 31-3 16,-3 11 2-16</inkml:trace>
  <inkml:trace contextRef="#ctx0" brushRef="#br2" timeOffset="113406.4864">11310 8935 80 0,'-18'12'35'15,"0"21"-1"-15,-2 5-1 16,-5 8-34-16,4 14-5 15,-4-11-7-15,12 15-7 16,-7-18-4-16,15 6-3 16,-9-23-1-16,16-3 1 15</inkml:trace>
  <inkml:trace contextRef="#ctx0" brushRef="#br2" timeOffset="113540.4941">11193 9239 96 0,'-9'-23'33'15,"9"23"0"-15,-11-27-2 16,11 27-28-16,0 0-4 15,4-17-11-15,23 15-16 0,-4-17-4 16,23 4-2-16,-3-12-2 16</inkml:trace>
  <inkml:trace contextRef="#ctx0" brushRef="#br2" timeOffset="113832.5108">11359 8712 79 0,'-69'15'37'16,"-6"9"0"-16,10 26 1 15,2 6-28-15,11 30-5 16,13 6 0-16,19 11-2 16,11-1 0-16,26-4-1 15,15-14 0-15,21-14-1 0,20-27 1 16,15-23-1-16,5-25 0 15,-1-25 0-15,-7-17-1 16,-8-19 1-16,-16-11-1 16,-19-5-1-16,-25 0-2 15,-23-4-4-15,-7 17-14 16,-33-12-10-16,8 33-3 15,-22 3-2-15,12 23-3 16</inkml:trace>
  <inkml:trace contextRef="#ctx0" brushRef="#br2" timeOffset="114171.5302">12614 9462 82 0,'-12'23'37'15,"3"5"-1"-15,1 22 1 0,-6 2-35 16,1 7-3-16,1 10-6 15,-4-14-13-15,12 10-9 16,-9-18-3-16,12-4-2 16,-4-22 1-16</inkml:trace>
  <inkml:trace contextRef="#ctx0" brushRef="#br2" timeOffset="114306.5379">12560 9723 95 0,'0'0'34'0,"-9"-12"-1"16,9 12-8-16,0 0-51 15,0 0-6-15,24-14-2 16,-3-5-2-16</inkml:trace>
  <inkml:trace contextRef="#ctx0" brushRef="#br2" timeOffset="114629.5564">12592 9210 78 0,'-73'47'38'0,"10"25"1"15,-4 6 0-15,23 17-29 16,3 2-2-16,26 2-2 16,18-10-2-16,23-7 1 15,22-20-4-15,23-19 1 16,20-23-1-16,11-23 0 15,6-24-1-15,-4-18 1 0,-8-13-1 16,-17-12 0-16,-18-3 0 16,-22-6-1-16,-21 7-1 15,-27 0-3-15,-19 13-2 16,-19-2-11-16,6 30-11 15,-21-4-6-15,17 26 1 16,-8 0-5-16,20 17 3 16</inkml:trace>
  <inkml:trace contextRef="#ctx0" brushRef="#br2" timeOffset="114885.571">13358 9814 107 0,'7'-13'38'15,"-4"-9"0"-15,5 1-6 16,18 9-54-16,-21-19-11 16,19 19-2-16,-9-9-3 15,13 15-1-15</inkml:trace>
  <inkml:trace contextRef="#ctx0" brushRef="#br2" timeOffset="115028.5792">13779 9738 78 0,'12'0'33'0,"-12"0"-6"15,-7-11-7-15,7 11-44 16,-6-12-6-16,6 12-3 16,6-10 2-16</inkml:trace>
  <inkml:trace contextRef="#ctx0" brushRef="#br2" timeOffset="115210.5896">14154 9606 50 0,'33'-1'32'15,"-8"7"3"-15,-11-2-7 16,3 17-9-16,-17-21-5 15,3 31-6-15,-4-16-4 0,4 1-3 16,7 2-15-16,-10-18-13 16,39 4-4-16,-13-13-1 15,16 1-3-15</inkml:trace>
  <inkml:trace contextRef="#ctx0" brushRef="#br2" timeOffset="115360.5982">15001 9707 112 0,'30'12'37'0,"7"3"-1"16,-1-4-17-16,-21-15-49 0,21 9-7 16,-9-14 0-16,5 7-3 15</inkml:trace>
  <inkml:trace contextRef="#ctx0" brushRef="#br2" timeOffset="115500.6062">15693 9780 115 0,'44'2'36'0,"7"-2"-19"16,-9-10-11-16,11 2-43 16,-8-12-2-16,6 9-1 15</inkml:trace>
  <inkml:trace contextRef="#ctx0" brushRef="#br2" timeOffset="115650.6148">16579 9802 111 0,'50'8'37'15,"-6"1"-13"-15,-3-12-16 16,4 5-41-16,-6-10-3 16,9 8-3-16</inkml:trace>
  <inkml:trace contextRef="#ctx0" brushRef="#br2" timeOffset="115810.6239">17368 9799 122 0,'18'2'37'16,"3"0"-4"-16,-2 1-21 15,-19-3-45-15,29-3-5 16,-14-4-1-16,10 6-2 16</inkml:trace>
  <inkml:trace contextRef="#ctx0" brushRef="#br2" timeOffset="116206.6466">18865 9658 88 0,'0'0'35'0,"3"10"0"16,-12 13 1-16,0 21-29 15,-4 3-5-15,-1 12-1 16,-1 3-2-16,-4 2 1 0,5 3-7 15,-7-19-9-15,19 5-10 16,-13-26-2-16,17-1-3 16,-2-26-1-16,0 0 2 15</inkml:trace>
  <inkml:trace contextRef="#ctx0" brushRef="#br2" timeOffset="116372.6561">18671 9990 116 0,'-21'-6'34'16,"21"6"1"-16,-15 2-1 15,25-8-33-15,12 2-3 16,9-19-11-16,22 12-12 16,-5-19-6-16,21 6-1 0,-8-16-3 15,14 6 1-15</inkml:trace>
  <inkml:trace contextRef="#ctx0" brushRef="#br2" timeOffset="116678.6736">18948 9323 102 0,'-103'17'35'0,"8"24"3"16,-10 13-1-16,15 31-31 16,5 16-1-16,21 16-2 15,18 4-1-15,24 7 1 16,25-7-3-16,25-7 1 15,28-25-2-15,28-23 1 0,19-31-1 16,15-29 2-16,5-26 2 16,-4-27-3-16,-10-20 3 15,-18-17-3-15,-18-10 3 16,-31-2-4-16,-24 4 0 15,-31-5-8-15,-10 24-15 16,-30-8-9-16,-6 31-5 16,-22 10 0-16,3 31-2 15</inkml:trace>
  <inkml:trace contextRef="#ctx0" brushRef="#br2" timeOffset="117033.6939">17899 11799 70 0,'3'16'36'0,"-10"11"-1"0,-8 10 0 16,-4 8-33-16,-1 6-2 16,-3 5-1-16,0 0-2 15,-4-12-5-15,15 6-10 16,-11-24-6-16,17 1-3 15,-5-25-2-15,11-2 1 16</inkml:trace>
  <inkml:trace contextRef="#ctx0" brushRef="#br2" timeOffset="117181.7024">17766 12068 83 0,'9'-16'31'0,"-14"-10"0"15,5 26 3-15,-14-6-26 16,14 6-2-16,-13 15-2 16,13-15-2-16,9 18-3 15,6-24-6-15,24 6-19 0,-2-23-5 16,19 0-3-1,1-15-2-15,14 0 0 0</inkml:trace>
  <inkml:trace contextRef="#ctx0" brushRef="#br2" timeOffset="117497.7204">18097 11507 73 0,'-82'21'38'16,"-14"9"-2"-16,8 18 1 15,-7 5-28-15,17 21-2 16,9 0-1-16,21 14-2 15,21-4 0-15,22 2-3 16,27-10 0-16,21-9 1 16,28-16-1-16,22-17 0 0,17-25 0 15,10-21 0-15,-1-21 0 16,-4-16-1-16,-16-15 2 15,-12-9-2-15,-23-8 1 16,-30 1-1-16,-25 1-3 16,-25 5-2-16,-17 15-6 15,-33-6-10-15,6 33-10 16,-26 3-2-16,10 30-3 15,-8 8 1-15</inkml:trace>
  <inkml:trace contextRef="#ctx0" brushRef="#br2" timeOffset="122148.9865">21161 9630 87 0,'25'-25'34'16,"-7"-7"-1"-16,-4 7 0 15,-18-3-30-15,-1 9-3 16,-4-2 1-16,-10 8 0 15,-10 1 0-15,-9 11 1 16,-12 5 1-16,-7 15 0 16,-11 1 1-16,1 10 0 15,-2 3 0-15,10 3-1 16,10 1-1-16,16-1 1 0,23-5-2 15,22-7 0-15,28-3-1 16,21-3 1-16,19-1-1 16,13 1 0-16,3 8 0 15,-1 1-1-15,-13 7 1 16,-12 6-1-16,-20 6 1 15,-20 4-1-15,-28 4 1 16,-18-2 0-16,-24-2-1 16,-11-7 1-16,-12-7-1 15,-6-11 2-15,3-10 0 16,7-16-2-16,8-19 2 15,18-22-1-15,22-21 2 16,18-15-2-16,27-16 2 16,16-3-2-16,15-3-1 0,7 5 0 15,6 13-2-15,-4 11-3 16,-2 26-5-16,-21 4-8 15,-2 34-4-15,-33-4-1 16,6 26 0-16,-22-15-1 16,3 29-2-16,-10-15 3 15,11 6 5-15,1-1 6 16</inkml:trace>
  <inkml:trace contextRef="#ctx0" brushRef="#br2" timeOffset="122638.0144">22187 9442 86 0,'1'-25'31'16,"-4"12"-1"-16,-24-4 2 15,-10 15-20-15,-17 2-6 16,-2 13 0-16,-12 1 1 15,7 13-2-15,0 2 0 16,8 5-1-16,14-2-1 16,21 4 0-16,19-3-2 15,24 2 0-15,18-3-1 16,17-1 0-16,12 1 0 15,2 4 0-15,2 4-1 16,-8 1 1-16,-11 5-1 16,-19 3 1-16,-15 6-1 15,-18 2 1-15,-19-2-2 16,-14-7 2-16,-9-3-1 0,-7-9 2 15,-7-7-2-15,5-14 2 16,2-14-1-16,10-16-1 16,13-14 2-16,13-16-1 15,17-15 0-15,11-10-1 16,22-6 0-16,4-6-2 15,13 6-2-15,-3 1-1 16,9 22-10-16,-21-6-4 16,8 35-5-16,-25-8 1 15,7 26-2-15,-21-6-2 16,13 16 2-16,-7-7 2 15,8 3 6-15</inkml:trace>
  <inkml:trace contextRef="#ctx0" brushRef="#br2" timeOffset="123073.0393">23097 9535 112 0,'0'0'34'0,"-22"7"2"16,11 14-2-16,-10 7-32 15,1 16-1-15,-4 10 0 16,-2 11 0-16,4 9-1 16,4 2-2-16,8 5-3 15,6-14-7-15,13 4-4 16,-8-26-6-16,26 0-1 0,-16-27-2 15,21-2 0-15,-16-27-2 16,11-1 6-16,-18-16 6 16,-2-5 4-16,-8-5 5 15,-9-4 1-15,-5 3 2 16,-17-5 27-16,12 23 4 15,-22-10-2-15,20 19 3 16,-12-8-1-16,21 21 0 16,-4-14 1-16,32 16 0 15,5-11-27-15,19-7-4 16,19 3-6-16,0-14-8 15,27 13-6-15,-9-25-4 16,17 16-1-16,-18-22-1 16,11 16-3-16,-22-14 3 0,-1 7 4 15</inkml:trace>
  <inkml:trace contextRef="#ctx0" brushRef="#br2" timeOffset="123470.062">23405 9169 92 0,'-70'-20'33'15,"2"27"1"-15,-16 8 0 16,5 32-25-16,-11 17-2 16,4 27 1-16,-6 16-3 15,11 18 0-15,7 6-2 16,21-1 0-16,21 1-2 15,22-5 1-15,29-17-3 0,28-16 2 16,31-24-2-16,25-24 1 16,26-25-1-16,12-21 2 15,10-23 0-15,-1-24-3 16,-9-16 4-16,-17-13-2 15,-18-13 1-15,-30-8-1 16,-35-4 1-16,-34-4-2 16,-34 0-1-16,-28 1 2 15,-28 7-2-15,-21 14-1 16,-12 20 0-16,-7 16-6 15,17 35-6-15,-5 4-6 16,35 36-4-16,11-2 0 16,46 31-3-16,13-11-2 15,45 19-1-15,17-15 5 0</inkml:trace>
  <inkml:trace contextRef="#ctx0" brushRef="#br3" timeOffset="140060.0109">20780 11161 54 0,'11'-9'36'15,"-11"9"-1"-15,2 22 0 16,-2 10-15-16,-7 6-18 15,2 11 0-15,1 10-1 16,2 9 4-16,-4 8-4 16,2-2-2-16,5 0 0 15,3-12-6-15,10 0-7 16,-4-22-4-16,17 1-3 0,-12-26-5 15,21-2 0-15,-15-21 1 16,12-1-1-16,-10-16 4 16</inkml:trace>
  <inkml:trace contextRef="#ctx0" brushRef="#br3" timeOffset="140574.0403">21072 11239 90 0,'0'0'31'0,"33"-10"0"0,-9-8 0 16,21 2-20-16,3 0-9 15,11 2-1-15,0 0 1 16,1 8 0-16,-9 5-1 15,-7 8-1-15,-10 9 0 16,-15 6 0-16,-12 5 0 16,-14 6 1-16,-14 5-1 15,-7 0 0-15,-8-1 0 16,-1-2 1-16,1-3-1 15,6-4 1-15,5-5 0 16,15-7-1-16,14-6 1 16,15-4 0-16,10-3-1 15,9 0 1-15,10-1-1 16,1 1 0-16,0 4 1 0,-6 6-1 15,-11 3 0-15,-11 6 3 16,-18 6-3-16,-14 9 3 16,-16 2-3-16,-11 2 0 15,-7 1 0-15,-4-4-1 16,5-6 0-16,8-10-6 15,21-3-3-15,7-31-9 16,34 6-1-16,-1-28-3 16,39 6-2-16,-5-25 1 15,29 11-2-15,-7-15 3 16,12 5 5-16,-9-2 5 15</inkml:trace>
  <inkml:trace contextRef="#ctx0" brushRef="#br3" timeOffset="140998.0646">22254 11217 93 0,'-14'-6'27'0,"-19"-7"0"15,6 18 2-15,-16-6-13 16,5 13-12-16,-5 2 0 16,6 9 0-16,2 1 0 15,7 5-1-15,10-1-1 16,12 2 1-16,13-4-2 15,15 1 0-15,16-4 0 16,13 0 0-16,9-2-1 16,5 2 1-16,1 2-1 15,-3 2 2-15,-14 1-2 16,-8 7 2-16,-22 1-2 15,-14 1 0-15,-16 0 0 0,-16-3 0 16,-11-4 1-16,-10-5-3 16,-3-8 2-16,-1-14-3 15,5-12 3-15,6-9 2 16,12-16-3-16,11-12 1 15,17-9-2-15,11-10 2 16,13-7-1-16,12-1 0 16,4 11-1-16,1 2-3 15,3 17-3-15,-16 1-7 16,12 30-3-16,-28-3-5 15,10 25-3-15,-21-10-1 16,19 13-2-16,-19-13 2 16,32 9 2-16</inkml:trace>
  <inkml:trace contextRef="#ctx0" brushRef="#br3" timeOffset="141719.1058">23285 11318 69 0,'0'0'30'0,"0"0"0"15,-21 14-1-15,8 6-25 16,-9 3 0-16,4 10 1 16,-7 1 0-16,6 6 0 15,-6-7 0-15,11 7 2 16,-1-9-3-16,7 0 1 15,6-13-2-15,3-3 0 16,-1-15-1-16,15 0-2 0,1-16 1 16,1-6-2-16,0-10 1 15,-1-3-1-15,3-9 2 16,0 0-2-16,-2 1 1 15,-3 6 1-15,-4 6 0 16,0 10 0-16,-10 21 0 16,15-5 0-16,-11 24 0 15,2 9 0-15,1 8-1 16,0 5 1-16,1 2 0 15,6-1 1-15,4-4-1 16,5-8 2-16,4-10-3 16,3-9 1-16,4-10 0 15,-3-9-1-15,3-13 1 16,-7-5-3-16,-2-8 0 0,-10-6-2 15,-1 1 0-15,-14-4-3 16,4 18-6-16,-18-12-6 16,13 27-3-16,-21-14-2 15,22 24-2-15,-16-12-1 16,16 12 2-16,0 0 1 15,12 0 6-15</inkml:trace>
  <inkml:trace contextRef="#ctx0" brushRef="#br3" timeOffset="142094.1273">23527 10938 100 0,'-68'-11'30'16,"13"27"2"-16,-16-1 0 15,18 28-24-15,-7 10-3 16,12 23-3-16,9 13 1 16,8 9-1-16,10 7 0 15,12 1-1-15,17-1 0 16,17-10-1-16,17-21 0 15,21-18-1-15,19-27 1 16,13-20-2-16,12-29 2 16,7-19 1-16,0-19-1 15,-13-11 1-15,-17-12 0 16,-23-2 0-16,-23-3-2 15,-29 1 0-15,-24 10-4 16,-27-3-8-16,-8 24-6 0,-31-3-7 16,8 23-2-16,-30 2-2 15,3 21-3-15,-20 1 2 16</inkml:trace>
  <inkml:trace contextRef="#ctx0" brushRef="#br3" timeOffset="143342.1987">11609 6619 77 0,'0'0'32'16,"0"0"-2"-16,8 15 1 16,-3 12-25-16,-10 6-2 0,5 13 2 15,-9 5-2-15,2 10 0 16,-7-2 0-16,0 4-3 15,-2-9 1-15,5-2-1 16,-3-14 1-16,7-5-1 16,-1-13 1-16,6-8-1 15,2-12 1-15,10-9 2 16,-3-12-2-16,4-3 1 15,0-9-1-15,-2-1 1 16,0-9-2-16,-3-1 2 16,-4-1-3-16,-2 3 1 15,-2-1-1-15,2 0 1 16,-1 4-1-16,2 5 1 15,4 2 0-15,3 6-1 16,4 3 1-16,2 8-1 0,-1 6 1 16,4 6 0-16,-4 11-1 15,1 10 1-15,-1 12-1 16,-4 11 1-16,0 10-1 15,-1 8 0-15,3 1 0 16,3-1-2-16,7-1 2 16,3-9-2-16,5-15 2 15,5-11 1-15,5-12-1 16,0-15 0-16,1-8 0 15,-4-17 2-15,-7-5-2 16,-3-9 2-16,-8-2-3 16,-7-7 0-16,-5-4 0 0,-8-1-2 15,-1 3-1 1,-7-1-2-16,3 15-5 0,-12-4-5 15,18 22-3-15,-16-9-3 16,17 31-2-16,-4-23 0 16,17 25-1-16,-13-2 1 15,20-5 5-15,-6 2 3 16,5-5 5-16</inkml:trace>
  <inkml:trace contextRef="#ctx0" brushRef="#br3" timeOffset="143697.219">11888 6244 99 0,'-76'4'29'0,"10"28"0"16,-14 7 3-16,14 33-20 15,0 14-5-15,17 21 0 0,12 12-4 16,19 9 0-16,21 1-2 15,21-5 0-15,24-10-2 16,18-22 0-16,17-21 0 16,17-29 0-16,12-29 1 15,3-23 1-15,-6-30 0 16,-6-17 2-16,-15-21-1 15,-14-12 0-15,-19-5-1 16,-24-7-1-16,-26 3-2 16,-23-2-4-16,-12 20-9 15,-31-7-5-15,7 31-3 16,-21 1-3-16,16 41 0 0,-8 5 0 15,24 32-1-15,0 11 5 16,30 21 5-16,15 16 5 16</inkml:trace>
  <inkml:trace contextRef="#ctx0" brushRef="#br3" timeOffset="144364.2571">13365 7675 89 0,'-23'-1'30'16,"12"14"1"-16,-8-4-1 15,7 11-25-15,-1 2-2 16,3 9 0-16,2-1 0 15,-1 3 0-15,0-1-1 16,4 1 0-16,0-7 0 16,7-10-2-16,-2-16 1 15,19 6 0-15,-1-17-1 16,1-9 1-16,6-8-1 15,-2-10 0-15,2-5 1 16,-3 3 0-16,-3 2 0 0,-2 4 0 16,-5 5-1-16,-3 8 1 15,-4 11 0-15,-5 10-1 16,0 0 1-16,12 29-1 15,-6-4 1-15,4 3 0 16,3 5 0-16,5-2 0 16,6-2-1-16,5-5 1 15,5-4 0-15,2-8 0 16,0-6 0-16,1-7-1 15,-7-8 1-15,-1-6-1 16,-6-13 1-16,-6-4-1 16,-5-6 0-16,-2-7-1 15,-4-2 0-15,-3-2-2 16,-1 4 0-16,-2 1-2 0,4 16-4 15,-7-5-6-15,13 26-5 16,-17-9-1-16,21 24-3 16,-14-8-1-16,15 6-1 15,-15-6 1-15,21 1 3 16,-9-7 5-16</inkml:trace>
  <inkml:trace contextRef="#ctx0" brushRef="#br3" timeOffset="144663.2742">13712 7253 91 0,'-84'-9'29'15,"6"25"1"-15,-14 3 2 16,12 29-21-16,-4 12-5 16,15 21-1-16,12 16-2 0,23 12-1 15,13 3-1-15,28 2-1 16,22-10 0-16,26-14 0 15,26-21 1-15,20-22-2 16,17-33 3-16,10-21-1 16,2-25 0-16,-8-18 2 15,-14-13-2-15,-20-10 1 16,-28-6-1-16,-26-4-1 15,-26 4-5-15,-36-5-9 16,-10 25-5-16,-38-9-6 16,1 26-1-16,-31 2-3 15,10 45-2-15,-22 10 0 16,7 38 3-16</inkml:trace>
  <inkml:trace contextRef="#ctx0" brushRef="#br3" timeOffset="145417.3174">12365 11880 55 0,'-14'-6'36'0,"14"6"-1"15,-24 1-3-15,20 11-14 16,-16-11-8-16,11 14-3 16,-3 2-3-16,1 8-1 15,-1 5-1-15,-1 8 0 16,-2 3-1-16,0 4 0 15,-2-3 0-15,-1-3 0 16,3-11-1-16,3-6 1 0,12-22 0 16,0 0 0-16,-5-17-1 15,18-14 0-15,5-13 1 16,7-9-1-16,0-2 0 15,2-6 0-15,-4 4 1 16,0 7-1-16,-3 14 0 16,-9 9 1-16,1 15-1 15,-12 12 0-15,13 27 0 16,-7 8 1-16,0 8-1 15,6 7 0-15,2 3 0 16,10-1 1-16,8-9 0 16,5-9 0-16,4-13-1 15,9-14 1-15,0-15 0 16,0-13-1-16,-3-12 1 0,-9-9-1 15,-6-4 0-15,-13-5-1 16,-9 0-1-16,-10-3-1 16,-10 5-2-16,-9-2-1 15,5 20-9-15,-15-7-3 16,16 25-6-16,-15-8-1 15,28 21-2-15,-23-1-2 16,25 16 1-16,-2-15 2 16</inkml:trace>
  <inkml:trace contextRef="#ctx0" brushRef="#br3" timeOffset="145800.3393">12508 11331 95 0,'-82'-2'33'16,"7"29"1"-16,-5 2-3 15,10 36-25-15,9 18-2 16,17 26-1-16,10 20 0 15,25 10-1-15,14 1-1 16,23 1-1-16,22-12-1 16,19-16-1-16,14-27 1 15,11-33 2-15,9-31-1 16,0-33 1-16,1-29 0 0,-5-25 1 15,-15-22 0 1,-13-14-1-16,-20-6 0 0,-22-1-2 16,-22-1-2-16,-24-1-3 15,-10 16-11-15,-25-7-3 16,9 37-5-16,-21-3-2 15,24 37-2-15,-7 4-1 16,32 33 0-16,6 9 5 16</inkml:trace>
  <inkml:trace contextRef="#ctx0" brushRef="#br3" timeOffset="146469.3775">15145 12139 79 0,'-15'1'36'0,"-4"-4"-1"15,11 12 1-15,-2 3-31 16,5 10-2-16,1 5-1 0,3 10 0 16,-7 2 0-16,6 5 0 15,-6-3-1-15,3-6 0 16,0-6 0-16,4-10 0 15,1-19 0-15,0 0-1 16,11-19 1-16,3-10-1 16,5-8 1-16,2-3-1 15,2-8 1-15,1 3-1 16,0 7 0-16,-2 4 0 15,-4 10 1-15,0 15-1 16,-7 12 0-16,1 11 0 16,-5 14 1-16,2 4 0 15,2 7-1-15,1-1 2 16,5-2-1-16,3-5 0 0,6-10 0 15,6-6 1-15,3-11-1 16,3-7-1-16,-1-9 1 16,-2-4-2-16,-5-3 1 15,-5-3-1-15,-7 0 0 16,-9-1-3-16,-2 2 1 15,-8-4-3-15,3 9-4 16,-10-18-7-16,15 18-5 16,-14-22 0-16,20 15-3 15,-15-21-2-15,21 15 2 16,-12-15-1-16,14 7 5 15</inkml:trace>
  <inkml:trace contextRef="#ctx0" brushRef="#br3" timeOffset="146825.3979">15674 11601 93 0,'-57'-22'31'0,"3"23"2"16,-21-1 0-16,9 20-25 16,-12 12-3-16,1 22-2 15,1 21 1-15,8 21-1 16,10 14-1-16,11 15-1 15,22 3-1-15,19-1-1 16,22-8 2-16,27-16-1 16,24-24 0-16,19-29-1 15,17-26 1-15,11-29-1 16,4-24 1-16,-1-19 2 15,-14-16-2-15,-14-11 1 0,-20-11-1 16,-23-2 1-16,-24 1-1 16,-23-3-2-16,-22 7 0 15,-19-2-4-15,-6 14-1 16,-15-4-7-16,14 30-7 15,-10-5-2-15,29 33-3 16,-3-8-1-16,33 25-2 16,10 3 2-16,35 24 1 15</inkml:trace>
  <inkml:trace contextRef="#ctx0" brushRef="#br3" timeOffset="147901.4594">17307 13024 67 0,'5'-30'34'0,"5"11"0"15,-11-4-1-15,1 23-28 16,0-14-1-16,0 14-1 15,-7 12 1-15,3 5-2 16,-6 5 0-16,2 6 0 16,-1 3-1-16,-1 3 1 15,-2-2-1-15,3 1 0 0,1-9 1 16,3-1-1-16,2-12 0 15,3-11 1-15,0 0-1 16,11-19 0-16,-2-3-1 16,4-8 1-16,-1-3 0 15,1-5-1-15,-1 1 1 16,0 4-1-16,-3 4 0 15,-2 9 0-15,-2 7 1 16,-5 13-1-16,0 0 1 16,10 28-1-16,-5 0 1 15,1 4 0-15,6 4-1 16,2 1 1-16,7-5-1 15,6-1 1-15,2-8-1 0,4-7 0 16,7-5 0-16,-6-10 0 16,0-8 1-16,0-5-1 15,-11-8 0-15,-1-8 0 16,-8-3 0-16,-5-4-1 15,-7-4 0-15,-4 1-1 16,-3 2-1-16,-6-1-1 16,6 11-4-16,-9-6-6 15,14 20-6-15,-16-12 0 16,16 24-3-16,-4-16-2 15,18 18 0-15,-14-12 1 16,17 8 2-16,-5-7 6 16</inkml:trace>
  <inkml:trace contextRef="#ctx0" brushRef="#br3" timeOffset="148232.4784">17677 12562 83 0,'-42'-11'27'0,"-23"-6"1"15,6 21 1-15,-16 9-21 16,9 19-2-16,-6 17 1 15,12 21-1-15,3 16 0 16,20 15-2-16,13 5-1 16,24 7-2-16,18-2 0 15,29-10 0-15,19-19-1 16,17-20-1-16,12-23 2 15,13-28-1-15,4-22 1 16,-3-23-1-16,-6-18 1 0,-18-18 1 16,-23-10-1-16,-20-8-1 15,-22 0-2-15,-20-8-2 16,-22 10-8-16,-27-10-6 15,3 21-5-15,-31-12-2 16,13 30-3-16,-24-10-3 16,13 24 1-16,-20-1 1 15</inkml:trace>
  <inkml:trace contextRef="#ctx0" brushRef="#br3" timeOffset="149260.5372">10695 10445 71 0,'-7'11'31'16,"3"7"-1"-16,-8 3 0 15,3 9-27-15,-5 0-1 16,6 9 1-16,-10-3 0 15,8 4 1-15,-9-6-1 16,10-2 2-16,-6-10-2 16,9-3 1-16,6-19-1 15,-7 10 0-15,7-10-1 16,12-26-1-16,0 3 1 0,5-7-2 15,3-7 1-15,2-2 0 16,-2 0-1-16,2 2 1 16,1 5-1-16,-5 6 0 15,-1 8 1-15,-5 12 0 16,-12 6-1-16,15 17 1 15,-10 4 0-15,-2 8 0 16,2 4-1-16,3 3 1 16,0 1 0-16,4-5 0 15,0-5 0-15,8-6 0 16,3-10 0-16,5-11 0 15,-1-11 1-15,3-11-1 16,-1-8 0-16,-1-8-1 0,-9-4 0 16,0-4-1-16,-10 0 0 15,-2 0-2-15,-5 9-2 16,-7-2-4-16,7 20-5 15,-14-8-5-15,12 27-3 16,-4-24-1-16,14 27-2 16,-11-12-1-16,17 11 2 15,-16-2 2-15,23-19 6 16</inkml:trace>
  <inkml:trace contextRef="#ctx0" brushRef="#br3" timeOffset="149599.5566">11000 10092 89 0,'-71'-16'30'15,"9"23"1"-15,-24-3-2 0,11 26-17 16,-10 8-5-16,9 22-2 16,5 16-1-16,18 16 0 15,14 12-2-15,24 10-1 16,22 0-1-16,25-2 0 15,27-12 0-15,22-17 0 16,18-24 1-16,17-27-1 16,7-32 1-16,8-27 0 15,-6-29 2-15,-8-21 0 16,-22-20-1-16,-22-8 1 15,-28-7-2-15,-26 1-3 16,-31 2 1-16,-30 8-2 16,-15 22-8-16,-34 2-7 15,3 46-4-15,-23 7-6 0,16 40 0 16,-12 1 1-16,32 35-5 15,2-4 4-15</inkml:trace>
  <inkml:trace contextRef="#ctx0" brushRef="#br3" timeOffset="150762.6231">9572 10292 91 0,'8'-12'34'0,"-8"12"1"16,-14-5-6-16,1 5-28 16,3 3-1-16,10-3 0 15,-21 2-5-15,21-2-25 16,0 0-3-16,-13-2-3 15,4-11-2-15</inkml:trace>
  <inkml:trace contextRef="#ctx0" brushRef="#br3" timeOffset="150914.6318">9014 10162 97 0,'-47'-3'38'16,"5"-9"-6"-16,2-13-11 15,22 7-49-15,-7-21-3 16,17 9-3-16,-11-12-1 15</inkml:trace>
  <inkml:trace contextRef="#ctx0" brushRef="#br3" timeOffset="151049.6395">8409 9769 106 0,'-58'-13'28'16,"-1"-15"-14"-16,4-3-7 16,-5-13-40-16,12 5-3 15,-4-14-1-15</inkml:trace>
  <inkml:trace contextRef="#ctx0" brushRef="#br3" timeOffset="151184.6472">7256 9275 104 0,'-66'2'28'15,"7"-16"-14"-15,22 4-8 16,-6-17-42-16,43 8-3 16,11-12-1-16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28:12.3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6684 1190 75 0,'0'0'33'16,"0"0"-1"-16,0 0-7 0,-42-50-19 15,42 50-2-15,0 0-1 16,-48-24 0-16,48 24 0 15,-48-16-1-15,48 16-1 16,-65-15-1-16,65 15 0 16,-82-9 1-16,34 8 0 15,-6 1 1-15,19 3 0 16,-91 8-1-16,-3 7 1 15,-6 6 0-15,-3 7 1 16,1 10-2-16,7 1 0 16,6 9-2-16,20-4 2 15,2 1-2-15,-1 4-1 16,2 5 1-16,4 2 0 15,0-1 0-15,2 4-1 0,4 3 2 16,8 1-2-16,5 1 1 16,8 1 0-16,5 5 0 15,12 4 0-15,4 2 0 16,7 4 1-16,6 0 0 15,6 6 1-15,9 2-2 16,6 0 1-16,6-5-1 16,5 2 1-16,13-1-1 15,9-2 0-15,9-2-1 16,9-8 0-16,10 0 1 15,10-7-1-15,7-1 2 16,11-4-1-16,12-2 2 16,3 1-2-16,10 1 2 15,3 5-1-15,0 1 1 0,3 2 0 16,3 3-1-16,0 0 1 15,3 0-2-15,0-4 1 16,4-2 0-16,2-4-1 16,6-5 1-16,6-4 0 15,6 0-1-15,1-1 1 16,-1 0 0-16,0-1 0 15,2 1 0-15,0-1 0 16,-4-5 0-16,-1 3 1 16,-5-7 0-16,1-5-1 15,0-7 1-15,2-8-1 16,2-6 0-16,-2-10 1 15,3-8 0-15,-3-7-1 16,4-5-1-16,-4-11 2 16,-4-5-2-16,-5-6 2 0,-3-8-1 15,-6-6-1-15,-6-9 1 16,-4-8 1-16,-5-9-1 15,-3-6 1-15,-6-8 0 16,-4-5 0-16,-5-11 0 16,-6 2 0-16,-5-7-1 15,-9 1 1-15,-13 1-1 16,-12 0 0-16,-10 0 0 15,-14 1 1-15,-11 8 0 16,-17 0 0-16,-6 1-1 16,-12 1 2-16,-3-1-1 15,-10 2-2-15,-3 1 2 16,-6-3-1-16,-6 2 1 15,3 0-1-15,-6 1 1 0,-3 5-2 16,-7 2 3-16,3 3-1 16,-6 0 0-16,-3 8 2 15,-5-1-3-15,-1 7 2 16,-8 1-1-16,-5 6 1 15,-8 9-2-15,-12 5 2 16,-11 4-2-16,-5 4 1 16,-4 3 0-16,-1-1 0 15,0-1-1-15,72 15-1 16,-7-3-2-16,6-2-10 15,3 0-8-15,-3 0-9 16,4-2-1-16,2 9-3 16,-1 5 1-16</inkml:trace>
  <inkml:trace contextRef="#ctx0" brushRef="#br0" timeOffset="3087.1766">7945 6177 34 0,'-24'-3'29'0,"-4"-2"1"16,-1 0-1-16,-8 3-11 16,-6-3-16-16,1 0 0 15,-10 4-1-15,0 3 2 16,-7 2-1-16,-1 4 1 15,-5-4 0-15,2 9 1 0,-7-6 0 16,4 4-1-16,-10-1 2 16,5 4-2-16,-8-3 0 15,4 3 0-15,-5 1-1 16,-1 3-1-16,-1 2 0 15,-1 0 0-15,-1 4-1 16,-6 0 1-16,3 4-1 16,-2-1 1-16,-5 1-1 15,2 4 1-15,-2-2 0 16,1 6-1-16,1 1 1 15,-2 1-1-15,0 3 1 16,1 2-1-16,1 4 1 16,1-2-1-16,4 4 1 15,2-1-1-15,6 0 1 0,1 5-1 16,3-4 0-16,1 4 0 15,3 3 0-15,5-1 0 16,4 4 0-16,0 1 0 16,2 2 0-16,8 1 0 15,2 1 0-15,6-3 0 16,5 2-1-16,1 3 1 15,6-1-1-15,2-2 1 16,7 1-1-16,0 2 1 16,2 1-1-16,3 4 0 15,6 0 1-15,0 1-1 16,7-2 0-16,2 1 2 15,5-3-1-15,8 2 1 16,2-5 0-16,2 0-1 16,5-3 1-16,0 1-1 0,6-2 1 15,3 1-1-15,-1 4-1 16,1-1 1-16,3 0-1 15,6 0 1-15,2-2 0 16,2-1 0-16,8-2 1 16,1-1-1-16,5-5 0 15,7-3 0-15,4-1 0 16,0-2 1-16,3-2-2 15,3-1 2-15,4-2-1 16,1-4 0-16,7-2 0 16,1-3 0-16,4-6 0 15,6-4 0-15,-1-2 0 16,4-3 0-16,-1-5 0 15,1-8 0-15,2-3 0 0,-5-4 0 16,0-6 1-16,-1-4-1 16,0-7 1-16,-5-5-1 15,-3-1 1-15,-2-8-1 16,-5 0 0-16,-2-6 0 15,-1 1 1-15,-7-3-2 16,-2-1 1-16,0-1-1 16,-1-2 1-16,-7 1-1 15,0-4 0-15,-3 2 1 16,-2-1-1-16,-2-5 0 15,-2-2 1-15,2 2 0 16,-5-3 0-16,2 0 0 16,-2 1 0-16,1 1 1 0,-3-1-1 15,0 5 0-15,-2 0 1 16,-1 3-2-16,-3 3 0 15,3 1 1-15,-3 4-1 16,1 3 1-16,0-3-1 16,3 2 1-16,0 0-1 15,9 0 1-15,-1 0 1 16,0-2-1-16,2 1 0 15,-1 1 0-15,1 3 0 16,-5 6 1-16,0 2-1 16,-8 7-1-16,0 3 1 15,-4 6 0-15,2 3 0 16,-5 4 0-16,2 1 0 15,1 0 0-15,0 0 0 0,3 1 0 16,2-3 1-16,2 0-1 16,0-2 0-16,2 0 1 15,0-1-1-15,0-2 0 16,3 1 0-16,-4 1 1 15,-5 2-1-15,2-3-1 16,-3 4 1-16,-5-1 0 16,-4-2 0-16,5 0 0 15,-2-3 0-15,1-3 0 16,4-2 1-16,-2-4-1 15,3-4 0-15,2-1 0 16,2-1 1-16,-5-1-1 16,1-1 0-16,1-2 0 15,-1-1 0-15,-4 1 1 16,3-3-1-16,-4 0 1 0,1-4-1 15,-3 0 1-15,-2-2-1 16,-5-2 1-16,1 1 0 16,-7-1-1-16,0-1 0 15,-8 3 1-15,-5-1 0 16,-5 6-1-16,-5-2 1 15,-3 4-1-15,-3 2 1 16,-6 3-1-16,-4 4 0 16,-1-4 0-16,-6 3 0 15,4 2 0-15,-3 1 1 16,0-1-1-16,1 2 0 15,0-2 0-15,1 4 1 16,1 0-1-16,1 0 0 16,2 1 1-16,-3 4-1 0,0 1-1 15,0 2 1-15,-4 2 0 16,0 4 0-16,-4 0 0 15,1 4 0-15,-5 2 0 16,2-3 1-16,-3 3-1 16,2-3 1-16,-1-1-1 15,1-2 1-15,1-1-1 16,-1-6 0-16,-3 0 1 15,1 0-2-15,-4-4 2 16,2 1-2-16,-3-3 2 16,1 0-2-16,1-3 2 15,0-1-1-15,3 0 0 16,1-5 0-16,1-1 0 0,4-3 0 15,-3-3 0-15,2-1 0 16,-1-2 0-16,2-1 0 16,2-2 0-16,-5 1 0 15,3-2-1-15,0-3 1 16,1 1 0-16,-2 0 1 15,1 1-1-15,1-2 0 16,-1 2 0-16,1 0 0 16,-5 1-1-16,-1 3 1 15,-1 3-1-15,-3 1 1 16,3 5 0-16,-5-2 0 15,-6 6-1-15,2 3 1 16,-2 1 0-16,0 4-2 16,-7-4-2-16,8 9-10 0,-17-18-7 15,15 8-6 1,-7-23-3-16,15-4-4 0,-5-17 0 15</inkml:trace>
  <inkml:trace contextRef="#ctx0" brushRef="#br1" timeOffset="13051.7465">9755 7462 60 0,'2'-17'37'0,"-2"17"-1"15,7-23 2-15,-7 23-13 16,0 0-18-16,3 12-2 0,-6 6-1 16,3 10-1-16,-4 7-2 15,-3 5-2-15,5 11-1 16,-5-5-3-16,7 7-3 15,-9-13-5-15,18 8-8 16,-17-28-2-16,21 12-3 16,-13-32-1-16,9 10 0 15,-7-19 2-15,-2 9 2 16</inkml:trace>
  <inkml:trace contextRef="#ctx0" brushRef="#br1" timeOffset="13220.7562">9702 7689 88 0,'0'0'30'0,"-12"-14"1"16,12 14 1-16,11-12-14 0,14 5-14 15,7-5-8-15,2-11-8 16,17 13-9-16,-15-18-4 16,13 13-2-16,-17-14-2 15,7 18-2-15,-20-16 1 16</inkml:trace>
  <inkml:trace contextRef="#ctx0" brushRef="#br1" timeOffset="13532.774">9522 7298 97 0,'0'0'34'0,"-12"-9"1"16,12 9 0-16,-7 14-28 15,11 0-3-15,-4 3-2 16,1 10-1-16,-1 3-1 15,-1 4-2-15,2 6-4 16,-6-6-5-16,13 14-8 16,-13-19-5-16,14 13-1 15,-13-24-2-15,14 9-1 16,-10-27 0-16,9 12 3 15</inkml:trace>
  <inkml:trace contextRef="#ctx0" brushRef="#br1" timeOffset="13721.7849">9444 7483 111 0,'0'0'33'15,"-25"-24"0"-15,25 24 0 16,0-12-28-16,12 6-3 16,6-1-2-16,3-2-6 15,12 16-8-15,-13-14-7 16,17 26-4-16,-20-13-1 15,12 24-2-15,-21-9-2 16,9 20 2-16,-16-7 3 16</inkml:trace>
  <inkml:trace contextRef="#ctx0" brushRef="#br1" timeOffset="13971.7992">9521 7701 102 0,'0'0'33'0,"-10"10"-2"16,7 10 2-16,-6 2-30 16,0 6-2-16,4 8-1 15,-2-1-2-15,4 4-4 16,-1-12-6-16,14 11-8 15,-12-22-3-15,13 7-1 16,-11-23-2-16,13 8-2 0,-13-8 2 16,5-13 1-16</inkml:trace>
  <inkml:trace contextRef="#ctx0" brushRef="#br1" timeOffset="14125.808">9404 7854 106 0,'12'-5'30'15,"0"-14"1"-15,12 12-2 16,4 0-33-16,-1-14-11 15,13 14-6-15,-13-12-3 16,11 13-2-16,-17-14-4 16,7 17 2-16,-19-9-1 15</inkml:trace>
  <inkml:trace contextRef="#ctx0" brushRef="#br1" timeOffset="14644.8376">6647 6844 85 0,'0'0'33'0,"10"6"-1"16,-12 6 1-16,3 17-29 15,-7 5-3-15,-2 9-1 0,-1 12-2 16,-3-2-3-16,5 8-3 16,-8-10-8-16,13 6-2 15,-10-20-4-15,15 1 0 16,-6-23-3-16,8-4 2 15,-5-11 0-15,13-25 3 16</inkml:trace>
  <inkml:trace contextRef="#ctx0" brushRef="#br1" timeOffset="14825.848">6581 7066 105 0,'-10'-3'33'0,"-12"-5"-1"16,22 8 1-16,-21 10-26 16,21-10-3-16,16 7-1 15,7-7-2-15,9 0-4 0,9-11-7 16,20 11-8-1,-11-15-7-15,12 19-1 0,-19-12-3 16,12 24-2-16,-27-3 0 16,2 17 1-16</inkml:trace>
  <inkml:trace contextRef="#ctx0" brushRef="#br1" timeOffset="15110.8643">6671 7551 91 0,'0'0'34'0,"0"0"-1"15,5 22 2-15,-15 3-27 16,2 9-7-16,1 8-1 15,-1 1-2-15,2 9 0 16,1-6-4-16,7 2-3 16,-3-17-8-16,13 8-3 15,-9-25-3-15,12 7-2 16,-15-21-1-16,13 1 0 15,-15-17 3-15,4 0 1 16</inkml:trace>
  <inkml:trace contextRef="#ctx0" brushRef="#br1" timeOffset="15261.8729">6569 7739 106 0,'5'-12'31'0,"-3"-12"0"0,19 18 1 16,-3-10-25-16,14-1-12 16,15 12-10-16,-8-16-6 15,16 25-3-15,-16-16-3 16,12 24-1-16,-18-9-3 15,8 20 3-15</inkml:trace>
  <inkml:trace contextRef="#ctx0" brushRef="#br1" timeOffset="15703.8982">6743 8303 95 0,'0'0'33'0,"0"0"0"16,9 28 1-16,-16 1-31 15,2 9-1-15,1 6 0 16,-1 7-3-16,1 4 1 15,-5-4-4-15,13-1-2 16,-9-17-6-16,15 3-6 16,-13-25-4-16,17 4-3 15,-14-15 1-15,16-19-2 16,-15-10 2-16,9 1 2 15,-10-1 28-15,-10-13 8 16,10 15 6-16,-15-14 4 0,12 20 3 16,-17-9 1-16,17 20 2 15,-12-14 0-15,15 24-23 16,8-17-4-16,7 0-7 15,17 10-8-15,-6-22-8 16,28 14-6-16,-13-23 0 16,19 8-3-16,-17-16-2 15,9 8 2-15,-15-8 4 16</inkml:trace>
  <inkml:trace contextRef="#ctx0" brushRef="#br1" timeOffset="16049.918">5649 7376 65 0,'15'6'35'0,"-12"9"-2"15,-1 21 0-15,-11 1-8 16,-1 17-22-16,-5 6-2 0,1 1-3 16,-1 12-6-16,-10-15-10 15,17 5-3-15,-15-20-3 16,17-3-2-16,-12-20-3 15,18-2 2-15,-13-22 0 16</inkml:trace>
  <inkml:trace contextRef="#ctx0" brushRef="#br1" timeOffset="16229.9283">5427 7717 118 0,'-7'-23'33'0,"23"14"2"16,-4-11-3-16,11 4-31 15,15-1-4-15,-1-8-7 16,16 17-7-16,-17-16-6 15,12 25-2-15,-23-10-2 0,5 22-2 16,-30-13-1-16,6 33 2 16,-24-4 6-16</inkml:trace>
  <inkml:trace contextRef="#ctx0" brushRef="#br1" timeOffset="16552.9468">4772 7971 95 0,'6'-35'34'0,"11"13"1"16,-12 7 1-16,7 14-28 15,-12 1-4-15,9 26-2 16,-7 8-1-16,-2 9-1 16,-3 7-1-16,-2 8-2 15,4 2-2-15,-7-7-4 16,11 7-6-16,-13-20-5 15,16 4-2-15,-16-25-2 16,20-1-1-16,-10-18-1 16,3-13 2-16,-7-11 3 15,2-4 6-15</inkml:trace>
  <inkml:trace contextRef="#ctx0" brushRef="#br1" timeOffset="16710.9558">4787 8270 12 0,'-1'-20'22'15,"-20"-13"4"-15,14 22 1 16,-12-13 1-16,19 24 2 0,-18-21 1 16,18 21-2-16,13-11-24 15,10 1-4-15,11 0-3 16,4-9-7-16,22 12-6 15,-8-13-7-15,23 14-2 16,-22-8-2-16,21 17-2 16,-21-6-1-16,9 16 2 15,-13-3 5-15</inkml:trace>
  <inkml:trace contextRef="#ctx0" brushRef="#br1" timeOffset="17079.9769">5614 8257 99 0,'-10'21'32'16,"-6"-4"-1"-16,4 17 1 15,-12 8-31-15,-2 6 0 16,-1 9-2-16,-6 0-2 15,10 7-4-15,-11-17-10 16,19 4-1-16,-11-28-4 16,20 1-1-16,-9-29-3 15,15 5 2-15,-1-39 1 16,4 1 27-16,6 8 12 15,-15-15 4-15,17 18 5 16,-20-13 1-16,23 23 3 0,-18-7 0 16,25 20 1-16,-9-6-25 15,19-7-9-15,21 10-10 16,-8-23-7-16,35 12-5 15,-8-29-4-15,36 9-2 16,-2-28-2-16,23 5 1 16</inkml:trace>
  <inkml:trace contextRef="#ctx0" brushRef="#br2" timeOffset="22264.2735">8836 6907 50 0,'0'0'21'0,"13"10"4"16,-13-10-2-16,0 0-11 15,0 0-4-15,10-6 1 16,-10 6-2-16,0 0-1 16,-13 1-1-16,13-1 0 15,-18 10-2-15,18-10 1 16,-26 15-2-16,14-3 1 15,-3-3 0-15,0 3-1 16,-2-1 0-16,6 2 0 16,-2 1-1-16,4 2 1 15,3-5-2-15,6 3 1 16,3-2 0-16,7-2 0 15,5-2-1-15,4-1 1 0,5-1-1 16,0-2 1-16,0 2 0 16,-2 0-1-16,-4 1 1 15,-6 3-3-15,-9 6 3 16,-6 3-2-16,-11 3 1 15,-2 2-1-15,-7 5 2 16,1-1-2-16,-3-2 2 16,3 1 0-16,3-4-1 15,3-3 1-15,9-1-1 16,6-2 0-16,4-3 0 15,4-2 0-15,5-3 0 16,4-2 0-16,2-3 0 16,1-1 0-16,4-3 0 15,-2-2 0-15,2 1 0 0,-1 1 0 16,-6 1 0-16,-3 6-1 15,-13-7 1-15,9 23 0 16,-17 0 0-16,-7 6 0 16,-9 2 0-16,-3 3 1 15,-2 0-1-15,2-2 1 16,2-2-1-16,6-7 1 15,5-6-1-15,6-4 0 16,8-13 0-16,13 7 0 16,6-7 0-16,1-3 0 15,2 1 0-15,1 0 0 16,-2-1 0-16,-3 3 0 15,-4 6 0-15,-14-6 1 16,9 21-1-16,-12-6 1 16,-6 4 0-16,-3 11-1 0,-6 0 0 15,-1 5 1-15,-3-2-1 16,1 3 0-16,3-5 0 15,1 0 0-15,10-5-1 16,5-11 0-16,15 2-5 16,0-13-15-16,21 14-8 15,-7-10-4-15,11 13-2 16,-7-2-1-16</inkml:trace>
  <inkml:trace contextRef="#ctx0" brushRef="#br2" timeOffset="69638.9831">9630 6308 51 0,'-16'1'27'0,"-8"-2"1"16,-3 5-7-16,-4 1-19 0,-5 6-1 16,2 1 1-16,-7 8-1 15,-3 3 1-15,-4 4 0 16,0 8 1-16,-7 5-1 15,1 9 2-15,-3 1 0 16,2 12 0-16,-8 0-1 16,11 6 1-16,-5-1-1 15,6 4 1-15,-1-2 0 16,11 2-1-16,2-7-1 15,10 1-1-15,5-2 0 16,9 0-1-16,3 2 0 16,5 2-1-16,10-1-1 15,-3 1 2-15,3 3-2 16,-2 2 1-16,0 5 0 15,-2-2 1-15,-3 0 0 0,-1 2 0 16,4-2 0-16,-2 2 1 16,6-4 0-16,4-6 1 15,5-5-1-15,8-2 1 16,8-7-2-16,10-4 1 15,6-7 1-15,8 0-2 16,10-6 1-16,5-3-2 16,10-3 0-16,3-7-1 15,5 1 1-15,4-8-2 16,4-1 0-16,2-7 2 15,4-6 0-15,0-7 1 16,-1-9 1-16,2-5 2 16,1-18-1-16,1-6 2 15,-6-18-1-15,0-11 0 0,-2-20-1 16,-1-6 0-16,-9-18 1 15,-2-14-2-15,-9-17 1 16,-7-9-1-16,-9-6 0 16,-14-7 1-16,-11-4-1 15,-18 1 2-15,-16 8-3 16,-20 9 1-16,-20 18 0 15,-21 17-1-15,-24 18 0 16,-22 24-1-16,-27 25 0 16,-22 16-3-16,-8 23-3 15,-14 5-16-15,12 22-8 16,-5-5-3-16,15 4-1 15,16-1-1-15</inkml:trace>
  <inkml:trace contextRef="#ctx0" brushRef="#br2" timeOffset="70773.048">7288 5819 35 0,'-122'4'29'0,"-6"4"0"15,1 7 0-15,-3 2-16 16,-2-1-10-16,1 1-2 15,4 0 0-15,3 1-1 16,3-1 0-16,0 0 0 16,0 6 0-16,-4 3 0 15,1 4 0-15,1 8-1 16,-3 10 1-16,-3 5 0 15,-4 12 2-15,-2 10 1 16,-4 9 0-16,3 13 2 16,-1 2-1-16,5 15 2 15,-4 0-1-15,12 10 2 16,0-1-3-16,18 5-1 15,9-3-1-15,11 5-1 0,10-2-1 16,12-2-2-16,14 4 0 16,11 1 1-16,11 2-1 15,7-2 0-15,4 5 2 16,9-3-1-16,8 7 0 15,3 0 2-15,8 2 0 16,8-2 0-16,8-5 2 16,8 5-2-16,5-11 1 15,17-1 0-15,10-12 0 16,19-4 0-16,7-12-3 15,10-8 3-15,16-10-3 16,15-10 0-16,15-14 0 16,11-9 0-16,10-11-1 15,14-13 1-15,8-5 0 0,11-13 0 16,7-8 0-16,-3-9 1 15,0-7 0-15,0-9-1 16,-5-15 3-16,-5-7-1 16,-8-17 2-16,0-12-1 15,-14-22 2-15,-4-15-1 16,-6-24 0-16,-5-18-1 15,-17-13 1-15,-5-15-2 16,-10-12-1-16,-9-11 0 16,-11-7-2-16,-13-3 1 15,-19-1 0-15,-11 3 0 16,-12 1-1-16,-23 6 1 15,-11 7 2-15,-23 6 0 16,-21 10 1-16,-18 8-1 16,-22 7 2-16,-12 5-1 0,-23 5-1 15,-15 12 1-15,-20 11-1 16,-11 20-2-16,-15 20-1 15,-12 26-2-15,-4 41-12 16,-15 12-13-16,14 36-7 16,5 8-4-16,21 15 2 15</inkml:trace>
  <inkml:trace contextRef="#ctx0" brushRef="#br2" timeOffset="71667.0991">11299 5697 87 0,'0'0'35'0,"0"0"1"16,14 26-3-16,-21 2-29 15,3 10-5-15,1 11 4 16,-3 9-4-16,1 9 3 16,-3 2-6-16,8 4-6 15,-9-18-12-15,19 2-4 16,-8-23-3-16,13-5-1 15,-15-29-2-15</inkml:trace>
  <inkml:trace contextRef="#ctx0" brushRef="#br2" timeOffset="72199.1296">11144 5777 106 0,'-16'-15'35'0,"16"15"3"15,18-18-4-15,12 4-29 16,17-10-5-16,18 0 0 15,6-4 1-15,7 0-3 16,2 1 3-16,-1 5-4 16,-4 3 4-16,-14 9-4 15,-12 9 4-15,-9 8-1 16,-14 9 1-16,-9 6 2 0,-11 10-1 15,-7 8 0-15,-10 8 0 16,-4 3 0-16,-3 7 0 16,-4-1 0-16,2 1 0 15,-1-1-2-15,5-10 0 16,5-5 0-16,3-10 1 15,8-9-1-15,10-13 1 16,7-10 0-16,2-10 0 16,6-8 0-16,-1-8 0 15,5-4-1-15,3-4 1 16,-3 3-1-16,-3 2 0 15,0 7 0-15,-7 10 0 16,-1 10-1-16,-7 10 1 16,-4 8-1-16,-6 16 0 0,-4 4 0 15,-3 6-1-15,-3-1 0 16,4 2-1-16,1-12-2 15,13 0-5-15,-9-31-8 16,37 16-6-16,-13-36-5 16,26 0 0-16,-7-27-2 15,13 4 1-15,-11-15 2 16</inkml:trace>
  <inkml:trace contextRef="#ctx0" brushRef="#br2" timeOffset="72374.1396">12414 5772 121 0,'-2'11'32'15,"-17"-3"2"-15,10 30-2 16,-13 4-25-16,6 5-6 15,6 6 0-15,3 4-1 0,5 2-2 16,4-7-1-16,8-2-4 16,-2-22-8-16,19 3-8 15,-13-28-6-15,18-2-1 16,-12-27-1-16,10-2 0 15,-8-25 1-15</inkml:trace>
  <inkml:trace contextRef="#ctx0" brushRef="#br2" timeOffset="72516.1477">12424 5562 103 0,'-22'-20'27'0,"-3"7"-1"16,15 14-8-16,19 12-37 16,-9-13-2-16,45 11-6 15,-4-11 0-15,21 15-1 0,2-14 2 16</inkml:trace>
  <inkml:trace contextRef="#ctx0" brushRef="#br2" timeOffset="72802.1641">12988 5735 116 0,'-41'15'35'0,"4"12"-1"15,-14-14 1-15,6 5-33 16,7-5 3-16,9 1-2 16,10-5 0-16,19-9-2 15,5 12 0-15,19-11 0 16,14 2-1-16,9 2 1 15,0 3-1-15,2 9 0 16,-9 7 0-16,-11 9 0 16,-19 9 0-16,-17 5 1 0,-19 2-1 15,-11 1 0-15,-7-4-1 16,-2-12-1-16,10-1-10 15,-5-27-9-15,41-6-7 16,-18-12-4-16,41-6-2 16,-2-27-2-16,29 3 1 15</inkml:trace>
  <inkml:trace contextRef="#ctx0" brushRef="#br2" timeOffset="73523.2053">14240 5271 83 0,'6'-20'36'0,"-10"1"-2"16,4 19 2-16,0 0-30 15,-16 17-1-15,6 11-1 16,2 14 0-16,-3 15-2 16,3 9 4-16,-2 6-2 15,3 9-1-15,-1 2 1 16,3-4-1-16,0-5 0 15,1-5-1-15,-1-13 0 16,5-9-2-16,0-13 0 16,5-12 0-16,-5-22 1 15,20 3-1-15,-2-21 0 16,0-9 0-16,1-6 0 15,1-5 0-15,3-5-1 0,-2 1 2 16,1 1-3-16,1 7 4 16,-2 9-4-16,3 7 2 15,-3 10-2-15,1 10 2 16,-4 13 2-16,-3 11-3 15,-2 9 2-15,-9 7-2 16,-8 3 3-16,-6 5-2 16,-10 0 1-16,-7-6 0 15,-5-5-1-15,-4-10 0 16,1-6-1-16,-1-13 0 15,7-10-2-15,6-15-3 16,16 0-11-16,0-24-6 16,28 10-6-16,-7-19-2 15,28 11-1-15,-5-12-1 16,17 14 1-16</inkml:trace>
  <inkml:trace contextRef="#ctx0" brushRef="#br2" timeOffset="73726.2169">14764 5766 113 0,'16'27'35'0,"-21"-6"2"15,14 17-2-15,-17-3-31 16,1 6-1-16,2-1 0 16,-5 0-1-16,1-4-3 15,1-8 0-15,11-7-4 16,-3-21-10-16,18 6-7 15,-12-33-7-15,18 7-3 16,-10-24 0-16,15 1-2 16,-17-14 3-16</inkml:trace>
  <inkml:trace contextRef="#ctx0" brushRef="#br2" timeOffset="73853.2242">14765 5431 108 0,'-7'-17'31'16,"-4"2"-2"-16,13 1-9 15,11 15-40-15,-3-23-7 16,28 12-2-16,-10-18-3 15,24 16 0-15</inkml:trace>
  <inkml:trace contextRef="#ctx0" brushRef="#br2" timeOffset="74069.2365">15239 5343 103 0,'-12'58'34'0,"-16"-3"1"16,14 16 0-16,-11 5-28 15,3 5-3-15,4 0 0 16,2 3-3-16,6-5 0 15,-2-8-3-15,10-4-5 16,-7-25-12-16,21 3-6 16,-15-33-5-16,18-1-1 15,-14-27-2-15,12 1 1 16</inkml:trace>
  <inkml:trace contextRef="#ctx0" brushRef="#br2" timeOffset="74213.2448">14981 5768 123 0,'-15'-22'35'16,"26"19"1"-16,4-5-1 0,30 8-31 15,12-3-13-15,3-22-11 16,31 17-8-16,-4-22-5 16,20 10-2-16,-6-13-4 15,11 11 2-15</inkml:trace>
  <inkml:trace contextRef="#ctx0" brushRef="#br2" timeOffset="81646.6699">16278 5344 96 0,'-4'-20'36'16,"4"20"0"-16,0 0 0 16,-9 12-35-16,4 15 0 15,4 15 0-15,1 12 0 16,-2 8 1-16,-1 14 0 15,0 6 0-15,2 4 0 16,-3-3 1-16,0-8-1 0,-1-11 1 16,-1-13 0-16,3-8-1 15,0-18-1-15,5-16 1 16,-2-9-1-16,10-19 0 15,2-9 0-15,-1-6-1 16,3-2 1-16,4-7-1 16,-2 1 0-16,6 2 0 15,3 7-1-15,1 6 1 16,1 9 0-16,5 7 0 15,-3 10 0-15,2 9 0 16,-2 6 0-16,-5 6 0 16,-9 4 1-16,-8 7-1 15,-7 0 0-15,-12 1-1 16,-13 1 1-16,-7-2 0 0,-5-4-1 15,-11-4 0-15,7-2-2 16,0-12-2-16,12 2-5 16,2-20-9-16,27 9-7 15,-1-22-4-15,27 8-2 16,-3-16-1-16,28 5 1 15</inkml:trace>
  <inkml:trace contextRef="#ctx0" brushRef="#br2" timeOffset="82017.6912">16809 5784 103 0,'11'6'35'0,"-11"-6"1"16,3 23-2-16,-6-6-31 0,-2 10-1 16,-2 4 0-1,0 6 1-15,-3 0-1 0,1 3 0 16,-1-3-1-16,1-1 1 15,2-11 0-15,0-3-1 16,7-22 0-16,0 0 1 16,0 0-1-16,22-28 0 15,-6-6 0-15,7-10 0 16,2-6-2-16,0-4 3 15,0 2-2-15,-2 3 1 16,-4 7-2-16,-3 9 3 16,1 10-4-16,-3 5 2 15,2 13-2-15,3 0-2 16,7 13-3-16,-5-8-9 15,21 17-3-15,-16-13-9 16,22 13 0-16,-18-11-4 0,11 10 1 16,-15-9 0-16,3 7 3 15</inkml:trace>
  <inkml:trace contextRef="#ctx0" brushRef="#br2" timeOffset="82337.7095">17247 5857 97 0,'-13'6'34'15,"17"7"0"-15,-4-13 2 16,27 10-30-16,-2-10-2 15,18 0 0-15,3-7 0 16,6 0-1-16,-2-7 0 16,0 0-1-16,-5-4-3 15,-9-1 2-15,-12 3-2 0,-11 0 3 16,-14 1-4-16,-12 3 4 15,-12 8-4-15,-10 4 3 16,-8 6 1-16,-8 7-2 16,1 8 3-16,-2 6-4 15,9 4 3-15,6 5-3 16,14-1 2-16,16-4-2 15,23-1-3-15,12-11-5 16,28 6-9-16,-5-25-4 16,31 13-6-16,-9-26-1 15,17 11-3-15,-12-21 0 16,5 7 2-16</inkml:trace>
  <inkml:trace contextRef="#ctx0" brushRef="#br2" timeOffset="82701.7303">18036 5768 106 0,'-45'-8'35'16,"7"20"2"-16,-18-4 0 15,10 12-31-15,-2 3 0 16,11 7-2-16,6-2 2 16,13 3-4-16,12-4 0 15,12-9-1-15,18-7 0 16,10-8-1-16,10-8 1 15,10-8-1-15,2-5 0 16,1-6 0-16,-2-4 0 16,-7 2 0-16,-9-2-2 15,-8 6 2-15,-16 7-1 16,-15 15 1-16,0 0 0 0,-11 4-1 15,-7 16 1-15,-2 7-1 16,-1 6 1-16,4 2-2 16,8 2-2-16,5-9-4 15,24 6-8-15,-6-28-5 16,28 6-6-16,-13-29-1 15,27 1-4-15,-14-22 1 16,15-1-1-16,-10-19 5 16</inkml:trace>
  <inkml:trace contextRef="#ctx0" brushRef="#br2" timeOffset="82885.7408">18555 5391 83 0,'2'-35'33'16,"-18"4"2"-16,16 31 1 16,-24 7-10-16,8 28-22 15,-1 15-1-15,7 15 1 0,0 9-1 16,3 9-2-16,7 7 0 15,4-5-3-15,10 2-4 16,-3-23-11-16,17 2-5 16,-10-31-8-16,18-1-2 15,-14-29-1-15,16-5-2 16,-13-26 2-16</inkml:trace>
  <inkml:trace contextRef="#ctx0" brushRef="#br2" timeOffset="83133.755">18680 5641 112 0,'-25'6'39'0,"-18"1"0"16,13 21-1-16,-6-1-32 0,6 4-2 16,8 2-1-16,11-5 0 15,8-1 0-15,13-2-4 16,13-5 3-16,9-6-3 15,12-4-1-15,0-5-1 16,5-1-4-16,-7-14-8 16,15 14-6-16,-27-21-5 15,18 15-5-15,-25-20-2 16,14 11-2-16,-13-17 2 15,11 6-1-15</inkml:trace>
  <inkml:trace contextRef="#ctx0" brushRef="#br2" timeOffset="83434.7722">19160 5596 103 0,'-36'5'37'16,"7"14"2"-16,-7-9-2 15,5 6-33-15,13-2-2 16,9 4 2-16,7-3-3 15,7-1 3-15,9 1-4 16,6-4 2-16,6 1 1 16,-1 2-3-16,-3 1 2 15,-3 3-2-15,-7 5 3 16,-11 7-4-16,-6 1 4 15,-8 5-3-15,-6 0-1 16,-3-4-1-16,4 4-7 0,-11-21-11 16,22 13-6-16,-14-31-6 15,21 3-2-15,-3-16-2 16,15 0-1-16</inkml:trace>
  <inkml:trace contextRef="#ctx0" brushRef="#br2" timeOffset="83974.8031">20232 5589 88 0,'0'-20'36'15,"0"20"-1"-15,-29 16 3 16,9 3-26-16,-11 7-9 15,3 11 1-15,0 1 1 16,3 5-1-16,9 1 0 16,13-2 0-16,6-9 0 15,19-5-3-15,12-10 3 0,10-7-3 16,9-12 0-16,4-11-1 15,0-6-1-15,-6-10 1 16,-7-4-2-16,-12-5 2 16,-12-2-3-16,-16-4-1 15,-9 4-1-15,-11 3 0 16,-4 8 1-16,-4 3-4 15,9 14-1-15,-3-2-8 16,23 29-4-16,-5-16 1 16,24 25-5-16,-2-17 0 15,25 18-4-15,1-15 3 16,13 4 1-16</inkml:trace>
  <inkml:trace contextRef="#ctx0" brushRef="#br2" timeOffset="84237.8181">21243 5099 86 0,'-26'-31'35'0,"-18"5"1"15,5 27 1-15,-13 9-30 16,5 32-2-16,-6 14 0 15,7 20-2-15,0 13 1 16,7 9-1-16,10 5-1 16,7-3-2-16,14-4-2 15,4-20-9-15,23 5-11 0,-10-33-6 16,20-5-2-16,-11-30-4 15,9-2-2-15,-12-27 2 16</inkml:trace>
  <inkml:trace contextRef="#ctx0" brushRef="#br2" timeOffset="84411.8281">20781 5612 105 0,'-16'-18'36'16,"-2"-2"3"-16,18 20-4 16,0 0-28-16,37-7-5 15,6 7-3-15,13-3-3 16,24 8-11-16,-8-20-6 15,25 13-7-15,-11-18-1 16,16 10-3-16,-17-18-2 0,10 5 2 16</inkml:trace>
  <inkml:trace contextRef="#ctx0" brushRef="#br2" timeOffset="84655.842">21899 4945 95 0,'-25'-52'33'15,"3"23"2"-15,-19 4 1 16,14 25-32-16,-23 17 4 15,0 27-2-15,-14 18 0 16,3 21-2-16,-1 10-1 16,7 15 0-16,8 0-1 15,10 0 0-15,12-6-2 16,11-11-2-16,21-6-7 0,-5-29-12 15,26 1-7-15,-13-31-5 16,14-4-2-16,-15-25-5 16,5-5 2-16</inkml:trace>
  <inkml:trace contextRef="#ctx0" brushRef="#br2" timeOffset="84823.8517">21231 5575 120 0,'0'0'39'15,"18"-18"2"-15,23 18-1 16,10-9-38-16,12-2-4 15,21 7-9-15,-2-16-10 16,20 19-8-16,-19-17-5 16,9 13-3-16,-21-12-2 15,0 9 0-15</inkml:trace>
  <inkml:trace contextRef="#ctx0" brushRef="#br2" timeOffset="128837.3691">12067 7607 63 0,'0'0'32'0,"0"0"-8"15,0 0-1-15,0 0-6 16,10 19-12-16,-9 4-1 16,5 13 1-16,-6 6-3 15,4 15 1-15,-4 8-2 16,0 4-1-16,-2 1 0 0,-1-4-4 15,8 0-6-15,-11-19-3 16,15 2-4-16,-14-30-4 16,18-1-2-16,-13-18-2 15,11-21-1-15,-14-11 3 16</inkml:trace>
  <inkml:trace contextRef="#ctx0" brushRef="#br2" timeOffset="129390.4007">11702 7683 99 0,'-35'-23'30'0,"22"8"1"16,4-10 0-16,24 9-25 16,10-11-3-16,16 2-1 0,11-4 0 15,14 0 1-15,4 3-1 16,7-1-1-16,-1 5 1 15,-2 2-1-15,-7 5 0 16,-4 3 0-16,-11 4 0 16,-9 3 0-16,-9 8-1 15,-6 7 1-15,-7 9-1 16,-7 11 0-16,-7 9 0 15,-2 8 1-15,-7 11-1 16,2 4 0-16,-7 4 0 16,0 5 0-16,-2-5 0 15,5-8-1-15,1-7 1 16,3-7 0-16,3-13 0 15,6-10-1-15,2-16 1 16,8-14 1-16,2-11-1 0,3-8 2 16,4-10-1-16,1-4 0 15,1-7 0-15,1 4 0 16,-3 6 0-16,-4 7-1 15,-2 7 1-15,-5 14-1 16,-3 11 0-16,-5 13 0 16,-5 11 0-16,-2 10 0 15,-2 11-1-15,-5 3-1 16,7 0-1-16,-2-3-2 15,10 1-4-15,-6-15-6 16,22 6-4-16,-16-22-5 16,24 5-1-16,-16-23-3 0,16 6-2 15,-16-16 1-15,10 2 3 16</inkml:trace>
  <inkml:trace contextRef="#ctx0" brushRef="#br2" timeOffset="129707.4189">13033 7886 70 0,'13'5'33'0,"-13"-5"-2"15,24 9 2-15,-9-10-14 16,13 5-14-16,8-10-2 16,8 1 1-16,6-10-1 15,5-2-1-15,-2-6 1 16,1-4-2-16,-13-4 1 15,-3 0-1-15,-22 0 1 16,-13 7-2-16,-17 4 1 0,-11 11 0 16,-17 9 0-16,-4 10 0 15,-10 14 0-15,5 9 1 16,4 5-1-16,8 7 0 15,15-5 0-15,16-1-1 16,20-8-2-16,15-16-8 16,29 6-7-16,-4-24-8 15,34 12-3-15,-11-25-5 16,28 12-2-16,-7-14 1 15</inkml:trace>
  <inkml:trace contextRef="#ctx0" brushRef="#br2" timeOffset="131698.5327">14584 7690 34 0,'0'0'31'0,"0"0"1"15,0 0 0-15,0 0-14 16,-9 16-10-16,1-4 0 16,8 11 0-16,-10-1-2 15,9 8 0-15,-7-1-1 16,3 7 0-16,-1-9-1 15,2 6 0-15,-2-13-1 16,5 3-1-16,1-23 1 16,5 11-2-16,-5-11 1 15,21-21-1-15,-8-1 0 16,6-9 0-16,5-1 0 15,0-8 0-15,0 8 0 16,-6 2-1-16,3 7 1 16,-2 9 0-16,-4 11-1 0,-4 10 1 15,-1 12-1-15,-3 7 0 16,-5 7-1-16,3 5 1 15,-1 5-1-15,0-5-2 16,6-1 0-16,3-13-5 16,12 0-3-16,-4-23-5 15,20 11-4-15,-10-32-2 16,22 6-2-16,-16-20-1 15,14 9-2-15,-12-12 5 16,0 2 3-16,-10 10 28 16,-15-13 4-16,3 21 6 15,-28-8 2-15,11 25 6 16,-27-22 0-16,10 27 2 15,-16-8 1-15,10 16-23 16,-4 0-1-16,10 9-1 0,3 2-2 16,5 8 1-16,9 3-1 15,8 2-2-15,3-3 1 16,11-1-2-16,9-8 2 15,5-8-2-15,6-13 0 16,4-13-1-16,2-11 0 16,-1-11 2-16,-1-7-2 15,-6-7 1-15,-9-4-1 16,-9 1 2-16,-12 3-1 15,-8 6 0-15,-12 6 0 16,-9 10 0-16,-8 11 0 16,-6 8 0-16,-1 10 0 15,3 7 1-15,3 5-1 16,12 4 0-16,9 2 0 0,12-4 0 15,12-3 1-15,13-5-1 16,13-4 0-16,5-2 1 16,4-4-1-16,-1-2 1 15,-4 0-1-15,-6 1 1 16,-9 2-1-16,-6 4 0 15,-13 4 0-15,-9 5 0 16,-8 6 0-16,-9 7 1 16,-1 4-1-16,-2 1 0 15,-2 0 0-15,0-4 0 16,6-3 1-16,4-8-2 15,7-7 2-15,1-12-2 16,20-15 0-16,-4-8 2 0,7-8 0 16,2-5 0-16,2-7 0 15,0-4 0-15,-6-4 0 16,-1 5 0-16,-4 7 0 15,-4 6-1-15,-1 7 0 16,-1 5 1-16,4 4-1 16,5 8-1-16,10 4 0 15,2 2-1-15,9 3-2 16,2-4-2-16,14 11-6 15,-15-14-5-15,17 19-4 16,-24-19-3-16,15 19-1 16,-26-14-3-16,8 17 0 15,-21-13 1-15,2 9 6 16,-10-1 7-16,-2-10 28 15,-8 29 4-15,-8-21 4 16,12 17 5-16,-13-14 1 0,15 18 2 16,-14-15 2-16,12 19-3 15,-6-10-23-15,3 4-1 16,-5-3-1-16,3 6 0 15,-2-9-1-15,2-1-1 16,5-8-1-16,4-12 0 16,0 0-1-16,18-18 0 15,2-6 1-15,4-11-2 16,2-4 1-16,3-7-1 15,-4 4 2-15,-4 1-1 16,-3 3 0-16,-6 11 0 16,-6 5 0-16,-5 12 0 15,-1 10 1-15,0 0-1 16,-15 24 0-16,10-4 0 0,2 2 0 15,2 2 0-15,4-2 1 16,5-3-1-16,5-4 0 16,7-7 1-16,4-7-1 15,5-3 1-15,2-10 0 16,4-1 0-16,0-7 0 15,2-5-1-15,-4-2 1 16,3 0 0-16,-4 0-1 16,-5 4 0-16,-5 4 1 15,-5 11-1-15,-6 14 0 16,-6 11 0-16,-6 13 0 15,-9 10 0-15,-2 9 0 16,-2 3 0-16,1 2 0 0,5-2-1 16,10-8-2-16,9-18-6 15,19 1-7-15,-4-30-5 16,31 6-3-16,-8-31-4 15,25 11-2-15,-13-28-4 16,16 9 3-16,-16-8 4 16,1 4 7-16</inkml:trace>
  <inkml:trace contextRef="#ctx0" brushRef="#br2" timeOffset="132096.5555">17316 7605 113 0,'-16'1'34'16,"-12"-12"2"-16,12 8-2 15,-9-5-29-15,4 7-2 16,-4 2 1-16,-2 10-1 0,-2 7 0 15,1 6 0-15,-3 10-1 16,1 8 0-16,2 1 0 16,8 0-1-16,11-2 0 15,10-7 0-15,10-12 0 16,11-11-1-16,14-12 1 15,8-11-1-15,3-8 0 16,9-9 0-16,-8-6 1 16,-2 1-1-16,-7 0 0 15,-11 5 0-15,-10 10 0 16,-18 19 0-16,0 0-1 15,0 0 1-15,-21 18 0 16,5 4-1-16,5 5 0 16,1-3 0-16,14-1-2 0,6-14-2 15,19 2-5-15,-1-26-7 16,21 7-3-16,-12-31-4 15,24 12-1-15,-15-35-3 16,12 5 0-16,-15-26-3 16,2-5 7-16,-8-10 6 15</inkml:trace>
  <inkml:trace contextRef="#ctx0" brushRef="#br2" timeOffset="132300.5672">17865 6911 129 0,'-19'36'34'0,"10"30"0"15,-14 6 1-15,9 19-33 16,2 12 0-16,4 4-2 15,-1 1 1-15,0-2-2 16,0-4-2-16,-4-12-6 0,13-1-6 16,-14-33-5-16,22-5-4 15,-15-36-2-15,28-7-2 16,-11-31-3-16,24-6 2 15,-7-21 4-15,8-13 5 16</inkml:trace>
  <inkml:trace contextRef="#ctx0" brushRef="#br2" timeOffset="132789.5951">18641 7004 102 0,'-14'28'33'0,"-6"3"-1"16,10 8-3-16,6-2-35 15,4-10-7-15,25 1-3 16,-3-23-5-16,26 8 0 15,-6-25-4-15,22 1 0 16,-12-16 2-16,7 1 2 16,-9-2 7-16</inkml:trace>
  <inkml:trace contextRef="#ctx0" brushRef="#br2" timeOffset="132924.6029">18999 7071 100 0,'-32'20'28'0,"15"17"-2"16,-6-9 1-16,17 6-19 16,13-1-19-16,2-14-8 15,30 7-3-15,-8-19-4 16,24 5-2-16,-6-15 0 15,10 8 0-15,-4-7 6 16</inkml:trace>
  <inkml:trace contextRef="#ctx0" brushRef="#br2" timeOffset="134134.6721">19296 6997 105 0,'2'-22'34'16,"-2"22"1"-16,0 0-1 15,8 19-29-15,-9 14-1 16,-4 15-1-16,0 9 0 16,-2 16 0-16,-2 10-1 15,1 6 0-15,-1 3 1 16,3-3-2-16,4-7 1 15,-1-9-1-15,7-11-1 16,0-15 1-16,6-15-1 0,-1-16 1 16,5-15-1-16,-3-11 0 15,2-15 0-15,-4-9 0 16,1-10 1-16,0-6-1 15,-2-6 0-15,-1 1 0 16,2 5 0-16,3 9 0 16,2 10 1-16,1 12-1 15,5 15 0-15,-1 14 0 16,4 12 0-16,-4 10 0 15,-5 5 0-15,0 3-1 16,-14 2 1-16,-5-2-1 16,-13 0 0-16,-7-8 0 15,-7-4-2-15,-4-10 0 16,1-3-4-16,2-17-4 0,14 4-4 15,2-24-3-15,31 7-2 16,-6-26-2-16,36 13 0 16,-6-19 0-16,30 12 0 15,-7-9 5-15,9 10 2 16,-4 4 3-16,-4-4 25 15,-3 27 5-15,-28-14 2 16,3 30 4-16,-34-9 1 16,10 21 2-16,-32-7 3 15,10 27-1-15,-22-4-22 16,7 8-2-16,-2 2-2 15,2 4 0-15,1-3-1 16,8 3 0-16,5-7-2 16,6-9 0-16,8-8 1 15,5-6-1-15,5-18 0 0,6-9 0 16,4-13 1-16,1-12-2 15,4-11 2-15,-1-8 0 16,1-4-1-16,-1-5 0 16,-5 6 0-16,-1 8 0 15,-3 6 1-15,-2 8-1 16,3 7 0-16,0 12 0 15,0 8 0-15,1 4 1 16,6 4-1-16,9 1 0 16,2-2 0-16,5-1 0 15,7-1 0-15,-7-1 0 16,-3-3 1-16,-3 2-1 0,-8 1 0 15,-11 0 0-15,-15 0 1 16,-13 15-1-16,-15-1 0 16,-7 8 1-16,-4 7-1 15,-4 2 0-15,-2 8 0 16,9 0 1-16,10 3-1 15,10-4 1-15,16-3-1 16,16-8 1-16,14-7-1 16,12-11 0-16,10-7 1 15,0-6-1-15,-1-11 0 16,-3-6 0-16,-14-8 0 15,-6-2 0-15,-12-5 0 16,-13-4-1-16,-9 1-1 16,-9-2 0-16,1 6-2 15,-5-1-3-15,13 16-4 0,-6-12-5 16,22 20-3-16,-6-13-3 15,26 18-1-15,-7-17-2 16,26 10 0-16,-9-12-2 16,15-2 5-16,-5-8 3 15,-8-9 5-15</inkml:trace>
  <inkml:trace contextRef="#ctx0" brushRef="#br2" timeOffset="134366.6853">20739 6922 123 0,'0'0'33'15,"-24"11"2"-15,18 22-1 16,-13 8-27-16,10 20-4 15,1 12 0-15,6 14-1 16,1 6-1-16,1 4-1 0,6 0-1 16,1-9-3-16,8-6-3 15,-6-21-5-15,17 3-6 16,-13-36-3-16,20 0-2 15,-11-32-1-15,20 2-2 16,-15-26-1-16,15 3 4 16,-14-16 4-16,-1-9 4 15,-6-2 3-15</inkml:trace>
  <inkml:trace contextRef="#ctx0" brushRef="#br2" timeOffset="135290.7382">20887 7455 133 0,'-31'19'32'0,"-15"-8"2"15,20 21-1-15,-9-11-29 16,17 3-1-16,5 2 0 0,8-3-1 15,5-2 0-15,9-2-1 16,6-2 0-16,4-2 0 16,4 2-1-16,6-6 0 15,4 1 0-15,4-5-2 16,7 1-1-16,-3-6-2 15,13 4-3-15,-8-14-5 16,12 12-4-16,-20-18-3 16,14 16-2-16,-25-24-1 15,11 18 1-15,-26-19-1 16,6 13 1-16,-15-10 4 15,-3 4 4-15,-7 3 1 16,-5 2 3-16,-3 7 1 16,-6 1 19-16,6 17 10 0,-14-12 4 15,15 19 3-15,-11-13 0 16,19 16 2-16,-7-16 2 15,25 14 1-15,-12-22-18 16,32 9-8-16,1-15-1 16,9-2-1-16,6-9-1 15,1-6 0-15,-3-8-1 16,-5-3-1-16,-8-2 0 15,-9 0 0-15,-11-1-1 16,-14 6 0-16,-15 9 0 16,-11 7 0-16,-9 13-1 15,-7 12 1-15,-5 10 0 16,0 11 0-16,4 9 0 0,11 7 0 15,13 2 0-15,13-1 0 16,17-4-1-16,11-8 0 16,20-6-1-16,6-16-3 15,14-5-2-15,-7-20-5 16,14 5-4-16,-18-28-2 15,12 16-3-15,-28-24 7 16,2 9 10-16,-8-2 3 16,-13 2 6-16,-2 13 4 15,-21-5 7-15,8 25 1 16,-19-7 3-16,13 28-5 15,-18-2-8-15,7 11-2 16,-3 4-2-16,6 4 0 16,1-3-1-16,4 0-1 15,4-5 0-15,5-6 0 0,7-13-1 16,4-8 0-16,7-11 0 15,7-12 0-15,6-10 1 16,4-7-1-16,2-4 0 16,6-6 0-16,-5 3 1 15,2 1-1-15,-7 11 0 16,-7 9 0-16,-2 12 0 15,-10 14 0-15,-5 11-1 16,-5 11-1-16,1 8-5 16,-10-2-4-16,15 13-5 15,-11-18-3-15,19 12-2 16,-13-28-3-16,29 13 0 15,-12-31 0-15,26 6 1 16,-10-25 3-16,18 1 4 0,-3-12 1 16,4-12 0-16</inkml:trace>
  <inkml:trace contextRef="#ctx0" brushRef="#br2" timeOffset="135538.7524">22576 6822 109 0,'-35'12'34'0,"6"12"1"16,0-2-3-16,14 3-18 15,6 4-16-15,7-3 0 0,10 3-3 16,2-16-5-16,25 10-6 15,-10-23-3-15,27 8-5 16,-13-23-1-16,14 4-2 16,-11-19-1-16,7 2 2 15,-5-7 6-15</inkml:trace>
  <inkml:trace contextRef="#ctx0" brushRef="#br2" timeOffset="135650.7588">22897 6861 119 0,'-27'39'14'15,"-7"-1"-6"-15,6 9-4 16,-6-10-34-16,20 6-2 15,-6-15-2-15,16 2 2 16</inkml:trace>
  <inkml:trace contextRef="#ctx0" brushRef="#br2" timeOffset="136971.8344">23156 6869 98 0,'13'-14'34'0,"-11"5"0"15,-2 9 1-15,10 24-30 16,-5 8-1-16,-2 6-1 16,1 18 1-16,-4 8-1 15,5 9 1-15,-5 7-1 0,2 6-1 16,-4 0 1-16,4-2-2 15,-1-7 1-15,1-11-1 16,3-7 0-16,0-14 0 16,3-13-1-16,1-14 0 15,-9-18 0-15,19-4 0 16,-9-13 0-16,0-10 0 15,-1-10 1-15,4-4-1 16,-3-6 0-16,4 4 0 16,6 2 1-16,-2 7-1 15,5 7 0-15,6 8 0 16,-3 13 1-16,0 9-1 15,-2 9 0-15,-7 10 0 16,-9 5 0-16,-9 7 1 0,-13 0-1 16,-11 4 0-16,-8 1 0 15,-6-4 1-15,-5-2-2 16,1-7 0-16,8-3-3 15,7-14-3-15,24 5-7 16,4-14-3-16,26-9-2 16,0-16-4-16,29 14 0 15,-7-27-1-15,23 19 1 16,-14-18 0-16,6 10 7 15,-7-3 2-15,-9 6 2 16,-2 14 28-16,-26-16 4 16,7 25 2-16,-27-15 3 15,1 16 2-15,-11 8 1 16,1 15 3-16,-20-11-1 15,8 16-25-15,-2 5-2 0,3 6 0 16,0-1-1-16,10 1 0 16,4-3-2-16,10-8-1 15,10-2-3-15,5-19-6 16,17 5-4-16,-10-27-4 15,26 5-3-15,-18-29-2 16,19 10 0-16,-24-28-1 16,9 5 0-16,-22-13 4 15,-2 3 5-15,-13 1 3 16,-21-5 27-16,7 23 5 15,-24-8 1-15,15 23 3 16,-8-8-1-16,18 15-4 16,-2-1-3-16,17 2-2 15,21 6-30-15,-4-21-3 0,31 12-1 16,-6-18-3-16,20 12 0 15,-4-13 4-15,7 7 4 16,-6-1 2-16,-2 0 2 16,-3 10 3-16,-15 1 2 15,-7 17 24-15,-19-10 7 16,5 20 1-16,-20-2 3 15,0 19 0-15,-15-1 1 16,11 27 2-16,-18-6-2 16,18 27-22-16,-14 9-5 15,8 14-1-15,-9 8 0 16,4 3-2-16,-3-1-1 15,-1-8-3-15,10-2-5 16,-11-24-5-16,23 0-5 0,-20-34-3 16,22 1-3-16,-5-32-2 15,0 0-1-15,-9-30-2 16,9 3 6-16,-14-13 6 15,0-8 3-15</inkml:trace>
  <inkml:trace contextRef="#ctx0" brushRef="#br2" timeOffset="137130.8434">24119 7387 141 0,'9'-25'36'0,"29"20"-3"15,-4-9-2-15,6 2-37 16,32 12-8-16,-10-15-5 16,23 17-3-16,-22-16-4 15,19 20-2-15,-30-19-1 0,10 18-2 16,-25-11 5-16,1 4 5 15,-6-6 3-15</inkml:trace>
  <inkml:trace contextRef="#ctx0" brushRef="#br2" timeOffset="139007.9508">14050 9049 89 0,'-10'-35'35'0,"-11"-5"0"16,1 12-7-16,-11-8-24 15,-1 2-2-15,-9 3 0 16,-4 5 0-16,-10 8-1 16,-5 7-1-16,-7 9 1 15,-6 11 0-15,-12 11 1 16,-1 15 1-16,-10 5-1 15,-1 16 1-15,-5 8-1 16,5 11 1-16,-1 4-2 16,6 8 1-16,10 3 0 15,6 4-1-15,13 8 0 0,13-2 0 16,16 4-1-16,14 0 0 15,15 2 0-15,14-2 1 16,19 1-3-16,15-3 2 16,18 0-1-16,19-8 1 15,13-4-2-15,17-5 3 16,11-4-2-16,18-13 0 15,7-11 0-15,13-15 0 16,4-17 1-16,11-16 1 16,6-26 0-16,1-22 0 15,6-25 1-15,-3-28 0 16,-3-20 0-16,-7-21 0 15,-15-18 0-15,-16-13-3 16,-24-3 2-16,-25-6-2 0,-24 5 2 16,-37 8-1-16,-33 10 1 15,-32 12-2-15,-34 15 0 16,-28 12 1-16,-28 16-1 15,-18 14 0-15,-20 11-1 16,-8 14 0-16,7 19-4 16,-2 8-6-16,26 36-6 15,-4-1-5-15,33 38-4 16,-1 3-5-16,35 35-1 15,1 6-2-15,27 21 2 16</inkml:trace>
  <inkml:trace contextRef="#ctx0" brushRef="#br2" timeOffset="139742.9929">14476 11085 19 0,'-17'-24'30'0,"-4"4"1"16,-13 2 2-16,-1 14-17 15,-19-5-3-15,3 17 0 0,-16-4-2 16,6 13-1-16,-15-2-3 15,6 9-2-15,-9-3 1 16,4 7-2-16,-5 2 0 16,6 2-1-16,-4 8-1 15,3 8 0-15,-1 5 0 16,3 9 1-16,5 12-2 15,0 8-1-15,3 9 1 16,5 11-1-16,9 6 1 16,7 3-1-16,14 2 1 15,10 4-2-15,20-3 1 16,13 3 1-16,16 1-1 15,18 1 1-15,14-5-1 16,16 4 0-16,16-3 0 0,13-5 0 16,12-11 0-16,18-15 0 15,9-19 0-15,11-23 0 16,8-21 0-16,8-31-1 15,1-27 1-15,1-28 1 16,3-28-1-16,-7-26 0 16,-11-20 1-16,-14-21-1 15,-17-18 0-15,-17-13 0 16,-26-5 0-16,-27-4 1 15,-32 3-1-15,-28 9 0 16,-24 13 1-16,-29 20-1 16,-33 27 2-16,-26 22 0 15,-24 26-1-15,-19 26-1 16,-22 22-2-16,-7 13-1 15,2 18-10-15,-7-12-7 0,33 13-5 16,-1-19-6-16,46 3-3 16,14-26-2-16,50-3 0 15</inkml:trace>
  <inkml:trace contextRef="#ctx0" brushRef="#br2" timeOffset="140494.0358">13962 9501 80 0,'-13'21'36'16,"-8"4"-1"-16,2 19 2 15,-7 9-33-15,3 18 1 0,-2 8-2 16,1 8-1-16,4-5 0 16,2-2 0-16,4-15-1 15,13-11 2-15,2-24-1 16,11-21 1-16,4-27 0 15,7-17 0-15,2-21 0 16,3-14-1-16,-1-13 1 16,1-7-2-16,-6-3-1 15,-4-2-1-15,-4 7 1 16,-6 11-1-16,-1 14 1 15,-5 17-1-15,0 17 1 16,-2 29 0-16,11 9 1 16,0 26 0-16,9 23 0 15,4 15 1-15,11 15-1 0,10 4 1 16,14 1-1-16,8-7 1 15,7-11-1-15,3-17 0 16,5-18 1-16,-4-22-1 16,-5-28 1-16,-10-21-1 15,-12-22 0-15,-14-15 0 16,-11-14 0-16,-11-14-2 15,-12-9 0-15,-6-3-2 16,-10 4 1-16,-4 8-3 16,1 21-3-16,-9 8-8 15,17 38-4-15,-16 3-5 16,23 47-3-16,-18 5-3 15,23 35-4-15,-13 10 2 16,19 23 1-16</inkml:trace>
  <inkml:trace contextRef="#ctx0" brushRef="#br2" timeOffset="141238.0784">14106 12000 75 0,'7'-33'37'16,"-7"-1"0"-16,8 14 0 16,-8 5-32-16,0 15-1 15,0 16 0-15,-5 19-1 16,-5 15-1-16,-3 9 0 15,-5 8 0-15,2 7 1 16,-1 0-2-16,4-6 0 16,2-8 1-16,7-12-1 0,1-15 0 15,7-15-1-15,10-20 1 16,4-18-1-16,2-14 1 15,4-16 0-15,0-11-1 16,-3-11 1-16,0-5 0 16,-2 1-1-16,-4 6 1 15,-3 10-1-15,-3 18 0 16,-2 18 0-16,-7 24 0 15,23 23 0-15,-7 21 0 16,7 19 1-16,4 7 0 16,10 11 0-16,13-1-1 15,7-6 1-15,8-12-1 16,7-16 1-16,-2-23 0 15,7-17 0-15,-5-21 0 0,-6-18-1 16,-12-23 1-16,-11-12-1 16,-14-16 1-16,-15-5-1 15,-14-5 0-15,-9-4-2 16,-9 9-4-16,-11 2-4 15,11 30-7-15,-16-3-2 16,20 37-5-16,-11-4 2 16,27 47-7-16,-12 2-3 15,25 35 3-15,-6 11 2 16</inkml:trace>
  <inkml:trace contextRef="#ctx0" brushRef="#br3" timeOffset="146723.3921">16345 9523 39 0,'-36'-23'23'0,"-7"3"3"15,-4 11 1-15,-11 15-14 16,-12 0-4-16,1 19 0 0,-15 2 1 15,9 17 1-15,-13-6 1 16,7 20-3-16,-4-4-2 16,15 11-1-16,8 0-2 15,15 10-2-15,8 4 0 16,21 6 0-16,13 5-1 15,17 2 0-15,17 2-1 16,11 3 1-16,12-3-2 16,6 2 2-16,8-3-3 15,3-4 0-15,3-6 1 16,2-10-1-16,0-12 1 15,9-14-1-15,4-23 1 16,12-17 1-16,14-28 2 16,9-22-2-16,13-23 2 0,8-18 1 15,-2-12-1-15,0-8 0 16,-15-2-1-16,-20-1 0 15,-29-3 1-15,-26 3 1 16,-33 0-2-16,-31 1-2 16,-32 2 3-16,-26 4-3 15,-22 2 2-15,-20 14-3 16,-14 13 1-16,-4 17-2 15,0 19 1-15,9 17-2 16,17 26-7-16,5-1-7 16,36 26-6-16,2-11 0 15,38 21-4-15,2-19 0 16,31 12-2-16,0-14 1 15</inkml:trace>
  <inkml:trace contextRef="#ctx0" brushRef="#br3" timeOffset="146943.4047">16412 9823 94 0,'0'0'34'16,"0"0"0"-16,5-13 2 16,-3 30-29-16,-7 11-4 15,3 19 0-15,-6 15-3 16,-1 21 2-16,-5 11-2 15,0 16 0-15,-2 3-2 16,1-6 2-16,2-6-5 16,-2-21-6-16,16-4-10 15,-9-35-8-15,21-7 1 16,-13-34-2-16,19-3-2 0</inkml:trace>
  <inkml:trace contextRef="#ctx0" brushRef="#br3" timeOffset="147116.4146">16199 10437 117 0,'0'0'39'15,"-14"-29"0"-15,43 17-1 16,18-11-36-16,24-10-3 16,23 4-7-16,0-18-10 15,19 18-7-15,-22-13-6 16,2 22-1-16,-32-6-5 15,-9 23 0-15,-37 4 2 16</inkml:trace>
  <inkml:trace contextRef="#ctx0" brushRef="#br3" timeOffset="147995.4649">12214 10150 54 0,'-37'-15'35'16,"-1"3"1"-16,-9 3-3 16,2 8-21-16,-16-2-5 15,2 15 1-15,-20 4-2 16,-7 18 0-16,-22 7-2 15,-3 16 1-15,-6 9-2 16,6 13 0-16,4 5-1 16,12 10 2-16,15 2-3 15,28 4-1-15,26 4 1 16,26 3-1-16,19 2 0 15,23 2 1-15,25-1-1 0,20-2-2 16,17-8 2-16,19-7-1 16,15-17 1-16,15-17-1 15,9-23 2-15,4-22-3 16,4-29 2-16,-1-26 1 15,-5-30-1-15,-12-22 1 16,-17-19-1-16,-25-17 0 16,-28-9 1-16,-26-8 0 15,-35-2 0-15,-35 2-1 16,-33 11 1-16,-26 12-1 15,-23 17 0-15,-13 18 1 16,-12 24-1-16,-4 20-2 16,9 28-1-16,8 17-4 15,23 28-6-15,11-4-2 16,37 28-7-16,-2-18-1 0,45 20-4 15,-3-21-1-15,33 12 1 16,-6-19 3-16,13 6 4 16</inkml:trace>
  <inkml:trace contextRef="#ctx0" brushRef="#br3" timeOffset="148236.4787">12257 10563 79 0,'-6'-13'33'0,"-4"-3"-1"16,10 16 2-16,-10 10-17 15,10 22-13-15,-1 10-2 16,2 24 0-16,-4 13 0 16,-5 19-2-16,-3 6 0 0,-4 2-1 15,0-3-2-15,-5-19-4 16,12-1-9-16,-10-37-7 15,19-8-1-15,-13-40-4 16,23-6-2-16,-16-35 0 16,16-3 1-16</inkml:trace>
  <inkml:trace contextRef="#ctx0" brushRef="#br3" timeOffset="148401.4881">11909 10946 111 0,'-22'2'38'0,"33"18"2"15,11-15-2-15,34-7-34 16,19 0-4-16,22-9-2 15,26 1-8-15,-4-20-7 16,28 18-9-16,-21-16-6 0,12 18 1 16,-21-10-3-16,1 16-1 15</inkml:trace>
  <inkml:trace contextRef="#ctx0" brushRef="#br3" timeOffset="150780.6242">12264 7110 70 0,'2'-12'33'15,"12"-3"-2"-15,8 2 1 16,5-3-28-16,13 5-2 16,8-1 0-16,8 8 0 15,9 1 0-15,8 4-1 16,11 4 0-16,12 0 0 0,10 2 0 15,14-1 0-15,16-3 0 16,16-3 1-16,15-5-1 16,16-2 1-16,15-9-1 15,15-2 1-15,15-2 0 16,15-2-1-16,6-3 1 15,15 5-1-15,7-1 0 16,8 8 0-16,5 1 0 16,8 4 0-16,5 3-1 15,2 3 1-15,6 2-1 16,2 0 1-16,51 1 0 15,-41-1 0-15,3-1 0 16,4-1 1-16,1 0-1 0,4 1 1 16,-5 0 0-16,0 0 0 15,-48 2 0-15,39 2-1 16,-4 2 0-16,-9 0 0 15,-3 1 0-15,-3 0 0 16,-7-2-1-16,-3-3 0 16,-7-2 0-16,-7-3 0 15,-15-2 0-15,-11-5 0 16,-15-3 1-16,-24 1-1 15,-25 0 0-15,-27-4 0 16,-31 1 1-16,-20 5-1 16,-30-1 1-16,-18 4 0 15,-21-3 0-15,-14 0-1 16,-21 11 0-16,4-18 1 0,-15 9-1 15,-8-4 0-15,-5 0 0 16,-13-3-1-16,-5 2 1 16,-11-4-1-16,-19-1 0 15,-9-1 1-15,-16 0-1 16,-12-2 1-16,-11-4 0 15,-1 2 0-15,-7 0 1 16,5 1-1-16,15 2 1 16,14 2 0-16,20 3-1 15,20 1 0-15,28 5 0 16,26 10-1-16,23-10 1 15,27 8-1-15,23 4 0 16,15 5 1-16,19 6 0 16,7 7-1-16,8 12 2 0,-5 7 1 15,-7 9-2-15,-14 13 2 16,-21 12-1-16,-21 10 1 15,-36 7 0-15,-33 7-1 16,-41 3 0-16,-31 4 0 16,-29-1 0-16,-24-4-1 15,-8-9 0-15,-3-10-2 16,26-2-15-16,8-37-12 15,44-7-12-15,22-30 0 16,37-20-2-16,38-21 1 16</inkml:trace>
  <inkml:trace contextRef="#ctx0" brushRef="#br3" timeOffset="153602.7856">18691 11349 89 0,'0'0'38'15,"0"-11"0"-15,27-2 0 16,14-12-36-16,16-4-1 15,12 1-1-15,9 2 1 16,-1 3 0-16,-8 6 0 16,-9 7-1-16,-9 8 0 15,-19 10 1-15,-13 9-1 16,-16 6 0-16,-17 7 1 15,-9 2-1-15,-6 4 1 16,-5-2-1-16,-1-1 1 16,5-4 0-16,7-5 0 15,13-3 0-15,14-4-1 16,14-5 1-16,16-3-1 15,8 4 0-15,3-1 1 0,0 6-1 16,-2 1 0-16,-11 4 1 16,-13 8 1-16,-18 5-2 15,-15 6 0-15,-10-2 0 16,-11-1-1-16,-2-4-1 15,1-11-4-15,20-1-17 16,-2-30-16-16,28-3 2 16,8-20 0-16,34-6 0 15</inkml:trace>
  <inkml:trace contextRef="#ctx0" brushRef="#br3" timeOffset="153893.8022">19854 11242 62 0,'2'-11'38'0,"-23"1"-2"0,-3 20 2 16,-18-1-13-16,0 24-20 15,-2 9-1-15,1 11-1 16,5 6 1-16,8 4 1 16,10-2-2-16,19-2 1 15,15-13-1-15,15-13 1 16,15-18-3-16,7-16 0 15,8-17 1-15,4-16-4 16,-1-14 3-16,-7-11-3 16,-11-9 1-16,-7-2-2 15,-13-2 1-15,-10 5-2 16,-5 13 0-16,-16 5-3 15,3 24-7-15,-17 3-18 16,21 22-5-16,-23 6 0 0,22 18 0 16</inkml:trace>
  <inkml:trace contextRef="#ctx0" brushRef="#br3" timeOffset="154070.8124">20267 11538 87 0,'4'40'36'15,"-1"9"2"-15,-17-10-2 16,5 5-32-16,-8-7-1 15,7-3-4-15,4-2-4 16,-3-18-26-16,24 0-2 16,7-20-4-16,18-8 0 15</inkml:trace>
  <inkml:trace contextRef="#ctx0" brushRef="#br3" timeOffset="154997.8654">20845 11293 96 0,'-32'24'39'15,"-11"4"0"-15,5 11-3 16,-8 0-30-16,9 6-2 16,6-2-1-16,11-1 2 15,12-4-2-15,14-6 0 16,16-11-2-16,11-8 2 15,11-12-3-15,5-9 0 16,4-10 0-16,-5-10-3 0,3-6 2 16,-11-10-2-16,-8-1 2 15,-10-9-2-15,-10 3 2 16,-8-1 0-16,-8 5 0 15,-6 6 0-15,0 9 1 16,-4 5 0-16,0 10 0 16,14 17 0-16,-10-10 0 15,10 10 1-15,21 6-1 16,6-3 0-16,12-1 1 15,7 1 0-15,3-3-1 16,2-2 1-16,-4 0-1 16,-8 1 1-16,-6 1 0 15,-16 3 0-15,-10 8-1 16,-14 6 1-16,-14 7-1 15,-8 11 1-15,-8 9-1 0,1 4 1 16,-2 3-1-16,10 2 1 16,9-6-1-16,15-4 1 15,16-10-1-15,14-14 1 16,17-12-1-16,14-15 0 15,6-13 0-15,3-11 0 16,-5-14 1-16,0-4-2 16,-12-7 2-16,-11 1-2 15,-15 2 1-15,-13 2 0 16,-15 11 0-16,-9 9 0 15,-10 10-1-15,-5 12 1 16,0 5 0-16,1 11-1 16,11 2 1-16,12 8 0 15,12-2 0-15,16 2 0 0,13-3 0 16,14-2 0-16,11-5 0 15,7-2 1-15,-1-4-1 16,-5-1 0-16,-7 1 0 16,-10-5 1-16,-13 0-1 15,-13 2 1-15,-19 3-1 16,0 0 1-16,-29 1-1 15,1 11 1-15,-5 7-1 16,-5 11 0-16,5 8 1 16,5 8-1-16,6 5 0 15,15-3 0-15,12 1 0 16,14-8 0-16,12-9 0 15,8-14 0-15,4-11 0 0,1-15 0 16,-1-11 0-16,-2-7-1 16,-8-10 2-16,-9-5-2 15,-9-4 1-15,-6-4-2 16,-3 3-2-16,-10-4-5 15,4 19-6-15,-20-9-7 16,20 23-11-16,-16-9-4 16,16 26-4-16,-12-20 2 15</inkml:trace>
  <inkml:trace contextRef="#ctx0" brushRef="#br3" timeOffset="156140.9308">22607 11054 55 0,'-4'-10'35'0,"-3"-1"-1"16,7 11 1-16,-12-10-23 15,12 10-3-15,3 17-2 16,3 4-1-16,-3 7-2 15,2 9-1-15,-3 6 0 16,1 12-2-16,-3 1 0 16,-3 3-1-16,1-1-1 15,-6-8-4-15,13 4-19 16,-16-20-8-16,18-3-1 15,-4-19-4-15,12-5 2 0</inkml:trace>
  <inkml:trace contextRef="#ctx0" brushRef="#br3" timeOffset="156424.947">22897 11171 83 0,'-10'-13'36'0,"10"13"-1"15,-34 9 0-15,6 11-28 16,-6-3-2-16,2 8 0 15,-3 1-2-15,6 6 1 16,1-3-2-16,8 3 0 16,8-3 0-16,12-1 0 0,8-4-1 15,8-3 0-15,7-4-1 16,6-4 0-16,3-5 0 15,2-4-1-15,5-3-1 16,-3-4-2-16,3 2-3 16,-9-14-13-16,13 16-10 15,-14-17-5-15,10 11-1 16,-12-10-1-16</inkml:trace>
  <inkml:trace contextRef="#ctx0" brushRef="#br3" timeOffset="156912.9749">23177 11346 83 0,'-12'-9'35'15,"12"9"0"-15,-17-3 1 0,17 3-27 16,-15 14-3-16,7 2-1 16,-5 3-2-16,3 5 0 15,-2 4-1-15,3-2 1 16,-3 1-2-16,5-4 1 15,3-4-1-15,4-7-1 16,0-12 1-16,14-1-1 16,0-13 1-16,5-6-1 15,3-5 0-15,1-5 0 16,1-2 1-16,-5 0-1 15,0 4 1-15,-6 5-1 16,-3 6 1-16,-10 17-1 16,0 0 0-16,0 0 1 15,0 0-1-15,2 22 0 0,-5-8 0 16,4 0 1-16,-1-14-1 15,19 12 0-15,-1-14 1 16,9-3-1-16,7-8 1 16,2 0-1-16,0-1 1 15,1 4-1-15,-5 4 0 16,-7 6 1-16,-10 10-1 15,-7 5 0-15,-8 6 0 16,-8 7-1-16,1 0 0 16,-4 1-2-16,5-1-1 15,-2-14-8-15,20 6-14 16,-12-20-8-16,33-11-2 15,-4-13-4-15,20 1 3 16</inkml:trace>
  <inkml:trace contextRef="#ctx0" brushRef="#br3" timeOffset="157130.9874">24335 10820 103 0,'0'0'38'0,"-11"28"2"15,-23 7-2-15,-2 21-32 16,-20 13-3-16,-8 19-2 15,-10 11 0-15,-7 7 0 16,-3 6-1-16,1-3-3 16,11-2-3-16,-1-17-15 15,28 8-12-15,-6-27-1 0,27-7-5 16,0-19-4-1</inkml:trace>
  <inkml:trace contextRef="#ctx0" brushRef="#br3" timeOffset="158078.0416">24265 11638 68 0,'0'0'38'16,"-4"-15"-2"-16,4 15-1 15,-14-7-17-15,2 10-12 16,-11 5-2-16,-2 9 1 16,-7 1-2-16,-2 9 1 15,4 1-2-15,6 2-1 16,5 0 1-16,17-2-1 15,11-3-1-15,18-5-1 16,13-1 1-16,9-3-2 16,1-1 2-16,0 5 1 0,-8 1-1 15,-9 1 0-15,-20 4-1 16,-17 5 2-16,-20 3-1 15,-14 3 0-15,-12-4 0 16,-7-1 0-16,0-3 0 16,1-9-1-16,14 0-6 15,2-27-13-15,40 7-10 16,-17-20-4-16,40-1-4 15,2-13-2-15</inkml:trace>
  <inkml:trace contextRef="#ctx0" brushRef="#br3" timeOffset="165796.483">15400 8522 58 0,'-101'1'35'16,"-1"-3"-3"-16,1 3-8 16,-3-12-13-16,5 1-8 15,-3-4-2-15,3 0 0 16,-2 2-2-16,-3-1 0 15,-5 6 0-15,-6 6 0 16,-8 7 0-16,-9 10 0 16,-7 6 1-16,-3 10 1 15,-9 7 1-15,-3 8-1 16,-6 2 2-16,-1 6-1 15,-2 1 2-15,4 1-2 16,-8 1 1-16,5 5-1 0,-8 0-1 16,5 2 1-16,-4 1-1 15,-4 6 1-15,-4 6-1 16,3 5 1-16,-1 10 0 15,1 9 0-15,4 7-1 16,3 9-1-16,12 7 0 16,10 6 2-16,6 3-4 15,11 3 3-15,18-2-3 16,12-5 2-16,12-1-1 15,15-1 0-15,11 4 0 16,16-1 0-16,13 0 0 16,11 0 1-16,14 3-1 15,12 4-1-15,9 5 2 16,15 0 0-16,14-1 0 0,11-1-1 15,12-2 0-15,14 2-1 16,9-3 2-16,10-2 0 16,9-4 0-16,10-4-1 15,8-5 1-15,5-5 0 16,8-4 0-16,9-8 0 15,10-9 0-15,11-7-1 16,5-7 1-16,12-10-1 16,6-10 1-16,6-6 0 15,10-10-1-15,-1-3 1 16,2-6 0-16,5-4 0 15,-3-3 0-15,3-2 0 16,1-2 0-16,3-8 1 16,0-2-1-16,3-11 0 0,1-3 0 15,6-12 1-15,1-6-1 16,3-11-1-16,1-5 2 15,-4-8-2-15,-3-6 1 16,-2-5 1-16,-10-6-1 16,-6-8 0-16,-12-12 1 15,-9-6-1-15,-14-10 0 16,-7-7 0-16,-9-8 1 15,-15-10 0-15,-10-8 0 16,-7-3 0-16,-8-6 0 16,-7-3 1-16,-8-8-1 15,-11-3 1-15,-10-1-1 16,-9-1-1-16,-12 4 1 15,-13 1 0-15,-20-1-1 16,-14-1 1-16,-14 6-1 0,-11-2 0 16,-13-4 2-16,-13-4 1 15,-7-8 0-15,-5-6-2 16,-9-7 3-16,-2-3-2 15,-8-6 2-15,-8 2 0 16,-4 2-1-16,-12 5-4 16,-13 6 3-16,-9 11-1 15,-18 12 0-15,-14 11-1 16,-21 9-1-16,-14 12-1 15,-10 3 1-15,-17 8 0 16,-8 8-1-16,-2 5 0 16,2 11-5-16,-8 1-9 15,26 26-8-15,-9-3-6 16,17 31-4-16,-8 9-3 0,13 27-1 15</inkml:trace>
  <inkml:trace contextRef="#ctx0" brushRef="#br3" timeOffset="166794.5401">15291 15013 46 0,'4'-15'34'16,"-1"-1"1"-16,-3 16-1 15,3-13-31-15,-3 13 0 16,-5 25 1-16,-3 17-1 16,-14 16 1-16,-3 19 1 15,-12 14-2-15,-3 12 0 16,-5 5 0-16,5-2-1 15,1-11 0-15,8-14-1 16,8-16 1-16,9-17-3 16,13-22 2-16,1-26 0 15,29-22 0-15,-5-22-1 16,6-19 1-16,9-17 1 15,-2-21-1-15,5-16 1 16,2-10-1-16,-1 3 1 0,-3 3-1 16,0 13 3-16,-7 17-3 15,0 19 1-15,-3 24-1 16,2 25-1-16,-2 26 0 15,0 22 1-15,-1 20-1 16,1 21-2-16,0 19 2 16,-6 14-1-16,3 14 0 15,-7 8 0-15,-7 7 1 16,-6 0-2-16,-3-2 0 15,-3-13-2-15,-1-14-1 16,-2-34-7-16,12-6-8 16,-18-47-4-16,22-4-7 15,-21-39-2-15,11-3 0 16,-24-32 1-16</inkml:trace>
  <inkml:trace contextRef="#ctx0" brushRef="#br3" timeOffset="167185.5625">15339 15561 70 0,'-51'-7'36'15,"-5"-4"-1"-15,30 19 2 16,9-13-30-16,29 2-3 15,26-13-1-15,21-13-1 16,25-11-4-16,17-15-1 16,21-4-7-16,-7-22-6 15,21 13-4-15,-23-18-5 16,20 18-3-16,-32-16-2 15,7 26 14-15,-31-8 4 16,-11 11 10-16,-14 7 10 0,-24 1 6 16,-4 18 8-16,-28-2 4 15,4 31 2-15,-19-15-11 16,5 34-2-16,-15 2-3 15,15 22-4-15,-9 10-3 16,8 15-1-16,-4 14-1 16,5 9-1-16,0 5 0 15,4 5-2-15,0 1 0 16,1-8-2-16,8-5-2 15,2-20-3-15,13-2-5 16,-6-32-7-16,24 2-1 16,-15-38-4-16,26 6-2 15,-19-32 0-15,19 4-1 16,-17-19 3-16</inkml:trace>
  <inkml:trace contextRef="#ctx0" brushRef="#br3" timeOffset="167749.5947">16714 15301 73 0,'-4'-13'30'0,"14"28"0"16,-10-15 1-16,-5 40-13 15,0-10-14-15,1 11-2 16,-4 4 2-16,2 10-2 16,-6 3 0-16,1 1-1 15,2-3 0-15,2-4-1 16,-1-10 0-16,3-4 1 15,3-14-1-15,2-24 0 16,0 0-1-16,20-13 1 16,-9-17 0-16,4-11 0 0,-1-9 0 15,2-10 0-15,-1-4 0 16,2-5 1-16,1 1-1 15,4 3 2-15,2 7-2 16,2 8 1-16,6 10-1 16,2 12 2-16,4 13-2 15,4 13 0-15,-5 13 1 16,-2 6-1-16,-4 10 0 15,-7 4 0-15,-4 6 0 16,-12 2-2-16,-8 2 2 16,-8 0-1-16,-13-1 0 15,-8-4-1-15,-7-4 2 16,-8-5-2-16,-3-8 2 15,-4-4 0-15,1-6 0 16,1-4 0-16,2-3 0 0,7 2 0 16,5 4 1-16,6 8 0 15,8 13-1-15,2 16 1 16,4 18-1-16,-1 20 0 15,1 21 1-15,-6 17-2 16,-2 8 0-16,-4-2-2 16,2-2-4-16,-1-24-7 15,15 4-6-15,-11-47-6 16,27-9-6-16,-5-49-4 15,20-1 1-15</inkml:trace>
  <inkml:trace contextRef="#ctx0" brushRef="#br3" timeOffset="168666.6472">17577 14321 61 0,'5'-14'36'15,"4"30"0"-15,-12 11-1 0,4 22-24 16,-8 18-8-16,2 17 0 15,-4 12 0-15,0 19 0 16,-7 3 0-16,-1 9-1 16,-7-4 1-16,1 0-2 15,-5-10 1-15,4-9-2 16,1-14 2-16,6-19-2 15,9-25 1-15,9-22-2 16,13-26 1-16,11-22 0 16,12-24 0-16,6-11 1 15,4-9-1-15,8-3 1 16,-3 4 0-16,-6 13 0 0,-3 11-1 15,-6 21 1-15,-10 19-1 16,-4 16 0-16,-7 21 0 16,-8 9-3-16,0 14 1 15,-1 1-3-15,6 6 1 16,0-6-2-16,11-3 1 15,0-16-4-15,18-5-1 16,-7-26-3-16,19 2-3 16,-12-32-2-16,12 7-2 15,-18-29-2-15,8 6 12 16,-14-13 7-16,-7-3 5 15,-4 8 7-15,-17-11 5 16,4 22 4-16,-26-12 3 16,11 29 4-16,-27-5-11 15,6 23-3-15,-17 8-3 0,4 15-1 16,-9 12-1-16,1 10-2 15,3 3 0-15,11 2-2 16,8-2 1-16,12-5-2 16,12-11 1-16,18-11-2 15,15-17 0-15,15-15 1 16,9-10-1-16,7-9 2 15,0-7-2-15,-4-2 1 16,-2 4-2-16,-12 4 2 16,-11 11-1-16,-11 11 1 15,-19 9-1-15,10 21-2 16,-15 3 1-16,-5 10-1 15,5 0 0-15,-2-1-5 16,9 2-4-16,-4-20-6 0,22 9-4 16,-11-37-5-16,28 12-5 15,-12-30-4-15,27 4 0 16</inkml:trace>
  <inkml:trace contextRef="#ctx0" brushRef="#br3" timeOffset="169366.6872">19477 14799 62 0,'-10'10'37'15,"-9"-7"-1"-15,11 16 0 16,-6-4-30-16,10 11-1 16,1 3-2-16,4 14 1 15,-2 9-1-15,2 13 0 16,-2 7-1-16,2 8 1 15,-5 2-1-15,1 0-1 16,-2-6 0-16,0-11 0 16,3-17 0-16,-3-12-2 0,7-21 2 15,-2-15-2-15,12-32 1 16,2-13 1-16,-1-14-1 15,6-15 1-15,1-16-1 16,2-9 1-16,3-8-1 16,4-3 2-16,5 5-2 15,2 5 1-15,3 14 0 16,-3 13 0-16,4 20-1 15,-1 19 2-15,0 24-2 16,-3 18 1-16,-3 20-2 16,-2 11 0-16,-3 9 1 15,-4 10-1-15,-2 1 0 16,-6 2 0-16,-11 4 0 0,-10-2-1 15,-11-3 2-15,-11-2-1 16,-11-6 1-16,-9-9-1 16,-10-5-1-16,-4-8 0 15,0-9-1-15,2-15-2 16,11-1-2-16,2-17-5 15,26 12-5-15,-1-21-2 16,35 19-3-16,-7-23-4 16,34 19-2-16,-2-15-1 15,29 11 1-15</inkml:trace>
  <inkml:trace contextRef="#ctx0" brushRef="#br3" timeOffset="170190.7344">20487 15295 52 0,'-36'-24'35'16,"4"11"0"-16,-9-6 0 15,8 15-24-15,-16 1-3 16,5 13-2-16,-5 6-2 15,4 19 1-15,-1 4 0 16,10 14-2-16,1 3 0 0,13 2-1 16,12 0 0-16,10-6-1 15,11-10 1-15,14-11-3 16,11-18 2-16,8-14-1 15,8-16 0-15,8-15 0 16,1-12-1-16,0-13 2 16,-3-4-2-16,-6-3 2 15,-12 3-1-15,-5 4 0 16,-11 11 0-16,-9 11 1 15,-9 16-1-15,-6 19 0 16,0 0 0-16,-20 30 0 16,9 6 0-16,-1 10 1 15,3 4-1-15,3 2-1 0,9-3 1 16,8-7-1-16,11-9 1 15,12-13-2-15,7-12 1 16,8-13-2-16,6-11 1 16,0-9 2-16,-2-5-2 15,-3-3 2-15,-6-2-2 16,-9 2 3-16,-11 4-2 15,-5 7 2-15,-10 7-1 16,-9 15 1-16,0 0-1 16,-23 24 2-16,8 6-1 15,-4 8-1-15,-1 4 1 16,2 5 0-16,3-1 1 15,6-3-2-15,5-8 2 16,6-9-2-16,6-12 1 0,4-9 0 16,8-16 0-1,0-11-1-15,3-5 1 0,0-9 0 16,1-3-1-16,0-5 1 15,-1 5-1-15,2 1 1 16,-2 3-2-16,4 3 1 16,-1 5-3-16,1 1-2 15,6 6-3-15,-5-9-4 16,10 18-6-16,-13-25-4 15,19 19-3-15,-15-27-4 16,18 13-4-16,-13-22 2 16</inkml:trace>
  <inkml:trace contextRef="#ctx0" brushRef="#br3" timeOffset="170423.7477">21923 14466 86 0,'0'0'38'0,"-25"7"-1"15,7 22 1-15,-17 7-33 16,2 17-4-16,1 15 0 15,0 18-1-15,0 15-1 16,2 6 0-16,4 7-1 16,0-4-2-16,10-5-1 15,-6-19-5-15,16-1-5 16,-12-36-4-16,20-1-2 15,-14-41-4-15,12-7-3 16,5-21 0-16,3-6 1 16</inkml:trace>
  <inkml:trace contextRef="#ctx0" brushRef="#br3" timeOffset="170633.7597">21541 15076 99 0,'-17'-17'34'0,"17"27"0"16,-13-5 1-16,18 10-30 15,4-6-2-15,14 0-3 16,10-5-1-16,10-9-1 15,13-1-2-15,7-11-3 16,12 6-3-16,-4-18-4 16,10 17-5-16,-15-20-2 15,5 22-2-15,-26-15-4 16,1 20 1-16,-28-9-1 15,-2 15 3-15</inkml:trace>
  <inkml:trace contextRef="#ctx0" brushRef="#br3" timeOffset="170867.7731">22126 14976 76 0,'7'-9'34'16,"10"18"-1"-16,-17-9 1 16,11 25-28-16,-9 5-2 15,0 14-1-15,-10 6 0 16,-2 6-1-16,-2 2-1 15,-2 0 0-15,0-4-4 16,0-17-4-16,14-4-5 16,0-33-6-16,0 0-1 15,13-18-3-15,18-2-3 16,-14-34-2-16,21 9 0 0,-11-23 5 15</inkml:trace>
  <inkml:trace contextRef="#ctx0" brushRef="#br3" timeOffset="171002.7808">22268 14726 95 0,'-39'-34'29'0,"15"27"-1"15,-8 2-6-15,7 0-34 16,18 22-6-16,-8-14-5 16,33 16-2-16,-7-14-4 15,32 17 0-15,-6-14 0 16</inkml:trace>
  <inkml:trace contextRef="#ctx0" brushRef="#br3" timeOffset="171369.8018">22923 15139 44 0,'-14'-4'24'0,"4"-10"3"16,10 14-7-16,-14-19-11 15,14 19 0-15,-18-25 2 16,7 22 0-16,-17-7-1 16,4 12 1-16,-19-2-4 15,1 16-1-15,-8 5-1 16,1 12-2-16,-2 9 0 15,0 13 0-15,8 3-1 16,5 5-2-16,15-2 1 0,13-8-2 16,19-13 0-16,15-19-4 15,23-11-2-15,10-35-8 16,28 0-4-16,-5-36-1 15,23 7-5-15,-19-32-2 16,22 13-3-16,-25-21 3 16,7 9 1-16</inkml:trace>
  <inkml:trace contextRef="#ctx0" brushRef="#br3" timeOffset="171572.8134">23330 14441 102 0,'-20'25'34'15,"-17"3"0"-15,14 33 0 0,-6 5-31 16,1 14-1-16,4 10-2 15,5 13-1-15,0 3-1 16,0 3 0-16,10 1-4 16,-3-16-9-16,17 7-4 15,-12-34-3-15,27 6-3 16,-18-41-4-16,26 1-1 15,-14-33-1-15</inkml:trace>
  <inkml:trace contextRef="#ctx0" brushRef="#br3" timeOffset="171977.8366">23447 15257 64 0,'7'25'33'15,"-7"-25"0"-15,23 18 0 16,-8-28-20-16,14 0-9 16,1-10-2-16,7-5 0 15,-2-7 0-15,-4-1-2 16,-3-3 1-16,-7 0 0 15,-8 2 1-15,-10 2-1 16,-11 7 1-16,-9 11 0 16,-12 10 0-16,-3 11 0 15,-10 12 0-15,-1 19 1 16,-5 13-1-16,5 11 1 15,10 4-1-15,12 4-1 0,13-5 0 16,14-7-2-16,18-10 1 16,15-17-3-16,22-10-4 15,1-22-6-15,20 1-4 16,-9-34-6-16,30 10-3 15,-12-34-5-15,30 8-4 16,-8-29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1:43:19.4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2794 2924 62 0,'-10'-49'34'15,"1"3"-1"-15,9 9 0 16,-10 2-25-16,12 16-1 16,-4 1-1-16,2 18 0 15,2 12-2-15,2 21 0 0,-9 17-2 16,3 25 0-16,-5 20 0 15,2 16-2-15,-5 15 1 16,-5 11 0-16,-1 1 0 16,3-1 0-16,-2-14 0 15,3-16-1-15,3-20 1 16,2-18-1-16,3-22 1 15,4-24 0-15,0-23-1 16,6-31 0-16,3-23 1 16,5-25-2-16,0-22 1 15,0-27 1-15,5-27 0 16,4-14-2-16,1-14 1 15,3-3-1-15,-1 4 1 16,7 11-1-16,2 18 2 0,5 21-2 16,6 27 1-16,2 27-1 15,3 20 3-15,6 21-2 16,-1 21 0-16,1 13 0 15,0 11 0-15,-6 14-1 16,-5 12 1-16,-5 14-1 16,-12 13 0-16,-11 10 2 15,-13 11-1-15,-17 6 1 16,-14 3 0-16,-15 0 0 15,-10-5 0-15,-10-6 1 16,-3-7-1-16,-2-12-1 16,6-14 0-16,10-10 1 15,7-7-1-15,18-7 0 16,13-1 1-16,18-1-1 15,15 4 1-15,16 4 0 0,11 9 1 16,11 11-2-16,4 10 3 16,7 2-2-16,-4 9 1 15,0 2-2-15,-6 2 1 16,-13 0-2-16,-1-2-1 15,-11-6-1-15,-1 1-6 16,-13-17-2-16,6 6-3 16,-18-26-4-16,17 6-4 15,-26-36-1-15,41 15-1 16,-24-34-1-16,27 1 6 15,-5-25 0-15,17-2 2 16,-1-16 4-16</inkml:trace>
  <inkml:trace contextRef="#ctx0" brushRef="#br0" timeOffset="601.0343">4646 3480 93 0,'-18'-10'34'0,"-22"-5"0"16,2 21 0-16,-12-1-29 16,0 16-2-16,-2 8 1 15,5 14 0-15,0 9-1 16,14 6 0-16,10 7-1 15,9 1 0-15,14-8 0 16,19-6-1-16,14-17 0 16,14-14 1-16,16-27-1 15,13-17 0-15,4-20 0 0,7-12 0 16,-6-14 0-16,-8-3 0 15,-9 2 0-15,-12 8 1 16,-17 10-1-16,-12 15 0 16,-16 21-1-16,-7 16 0 15,-15 32 0-15,-5 13-1 16,-1 21-2-16,-7 6-2 15,16 17-7-15,-9-11-3 16,22 15-5-16,-11-25-4 16,28 7-2-16,-10-31-1 15,27 10-1-15,-21-27 1 16,13 10 6-16,-22-8 1 15</inkml:trace>
  <inkml:trace contextRef="#ctx0" brushRef="#br0" timeOffset="1321.0755">1347 4275 79 0,'-33'-29'36'0,"7"13"-1"16,-12-4 1-16,4 18-28 15,-16 3-2-15,0 17-1 16,-10 12-2-16,-2 11 0 15,-4 5-1-15,4 7 0 16,8-2-2-16,10-3 1 16,21-2-1-16,14-10 1 15,27-7 0-15,21-10-1 0,25-4 0 16,10-2 0-16,15 1 0 15,3 1 0-15,2 5 0 16,-5 4-1-16,-15 8 2 16,-20 5-2-16,-19 6 1 15,-20 5-1-15,-21-2 3 16,-14 3-2-16,-18-8 3 15,-4-9-2-15,-8-10 0 16,1-12 1-16,-1-19 0 16,10-17 0-16,11-21-2 15,15-19 1-15,14-18-2 16,14-10 1-16,11-7-1 15,12-1-1-15,10 8-1 0,-4 3-3 16,8 25-5-16,-12 4-4 16,8 35-6-16,-23-3-3 15,14 31-1-15,-21-5-1 16,14 22-2-16,-13-7 3 15,12 16 3-15,-7 0 4 16</inkml:trace>
  <inkml:trace contextRef="#ctx0" brushRef="#br0" timeOffset="1818.1039">2037 4327 95 0,'-5'-29'33'0,"5"11"0"0,-25-6 3 16,7 13-29-16,-14-2-1 15,-2 11-1-15,-9 4-1 16,-2 8-2-16,-2 9 0 16,6 4 0-16,5 8-2 15,6 1 1-15,10 8-2 16,13 0 1-16,15 3-1 15,12-3 1-15,14 0-1 16,6-3 0-16,11-1 1 16,1 0-1-16,0-3 0 15,-1 2 1-15,-10 0 0 16,-14 1 0-16,-13 2 1 15,-11-1-2-15,-14 1 2 16,-9-3-1-16,-11-7 1 16,-6-9-1-16,-2-4 1 0,-1-15-1 15,4-15-1-15,11-11 1 16,11-19-1-16,15-15 1 15,19-13-1-15,9-10 0 16,16-1-1-16,5-3-1 16,9 11-2-16,-10 2-5 15,4 25-2-15,-23 0-5 16,7 32-5-16,-28-5 0 15,11 29-1-15,-20-7-2 16,5 14 3-16,-10-4 2 16,7 13 3-16,-5-4 3 15</inkml:trace>
  <inkml:trace contextRef="#ctx0" brushRef="#br0" timeOffset="2665.1524">594 1503 98 0,'0'0'37'0,"-5"-19"0"16,18 16-1-16,0-4-29 15,11-6-4-15,5 0 0 16,8 0-1-16,-1 3 0 16,5 2-1-16,-3 6 0 15,-6 0 0-15,-9 10 0 0,-6 10 0 16,-14 14 0-16,-8 8-2 15,-11 9 2-15,-8 8-1 16,-6 3 1-16,-4 10-2 16,-4-4 3-16,4-7-3 15,8-8 1-15,11-7 0 16,12-11 0-16,13-10-1 15,16-12 0-15,13-15-2 16,24-13-1-16,3-13-4 16,18 3-6-16,-17-18-2 15,17 8-6-15,-24-13-1 16,14 15-2-16,-33-13 1 15,7 19-2-15,-25-6 6 16,2 7 2-16,-12 1 4 16,-5 3 3-16</inkml:trace>
  <inkml:trace contextRef="#ctx0" brushRef="#br0" timeOffset="3070.1756">1401 1448 113 0,'10'-11'32'15,"17"3"2"-15,-10-6-2 16,16 0-26-16,-3-2-2 16,3 2-1-16,-3 1-1 15,-2 5 0-15,-5 5-1 16,-7 5 0-16,-9 10-1 15,-8 5 1-15,-12 10-1 0,-4 7-1 16,-10 10 2-16,-4 6-1 16,-7 4 0-16,1-2 0 15,-2 1 2-15,6-6-2 16,10-7 2-16,7 1-1 15,11-15-1-15,10-6 0 16,16-11-1-16,12-7-1 16,17-9-4-16,4-11-5 15,25-2-5-15,-12-26-3 16,27 10-6-16,-19-20 1 15,21 6-2-15,-25-11-1 16,12 8 3-16,-21-6 5 16,-1 4 2-16,-9 4 6 0</inkml:trace>
  <inkml:trace contextRef="#ctx0" brushRef="#br0" timeOffset="3394.1941">2361 1131 129 0,'-27'4'31'0,"7"16"2"15,-13 6-1-15,5 11-30 16,0 12 1-16,-1 11-1 15,4 13-1-15,0 5 2 16,11 2-3-16,5-5 1 16,13-8-1-16,6-10 0 15,7-12 0-15,9-15 1 16,5-15-1-16,3-12 0 15,-5-14-1-15,-4-7 1 0,-8-6-1 16,-7-6-1-16,-15-5 1 16,-9 5-2-16,-11-2 1 15,-16 10-2-15,-9 6-1 16,-3 15-4-16,-13-5-5 15,19 22-4-15,-14-13-5 16,35 19-1-16,-4-14-1 16,46 12-3-16,9-17 2 15,46 3 2-15,23-6 6 16</inkml:trace>
  <inkml:trace contextRef="#ctx0" brushRef="#br0" timeOffset="4588.2624">5937 3103 100 0,'-23'-4'35'16,"23"4"1"-16,0 0-3 15,19-14-31-15,10 8-1 16,22 0 0-16,12-7 1 16,15 4-1-16,16 1 1 15,12 1-1-15,7 3 0 16,11 4 1-16,6-2-1 15,1 4 0-15,3-4 1 16,5 4-1-16,4-7 1 16,2 0-1-16,5-3 0 15,-4-8 0-15,-2 0 0 0,-7-1-1 16,-6-1 1-16,-10 0-1 15,-18 0 1-15,-17 1-1 16,-19 5 1-16,-13 2-1 16,-19 1 1-16,-14-2 0 15,-20 0 0-15,-15 0 0 16,-14-3 0-16,-15 1 0 15,-11-6 0-15,-6 0-1 16,-14-2 1-16,-5 3-1 16,-8-2 1-16,-2 2-1 15,-3 1 1-15,8 1-1 16,1 5 0-16,5-3 0 15,10 6 0-15,12 2 0 16,13 1-1-16,9-1 1 16,16 1 0-16,18 5 0 0,14-9 0 15,17 9 0-15,15 5-1 16,12 1 1-16,9 8 1 15,7 10-2-15,4 2 1 16,-4 5 0-16,-4 6 0 16,-11 1 0-16,-14-1 0 15,-15 5 0-15,-16-1-1 16,-20 1 2-16,-20-2-1 15,-17 6 1-15,-19-1-1 16,-14 0 0-16,-5 2 0 16,-6-5-1-16,6-4-2 15,8-5-2-15,23 0-4 16,14-18-3-16,40 5-1 15,19-28-2-15,45 11-4 0,13-32-1 16,55 13-1-16,6-34 1 16,47 14 1-16,13-24 2 15,34 13 2-15,8-14 1 16,30 9 2-16,4 1 2 15,11 6 1-15</inkml:trace>
  <inkml:trace contextRef="#ctx0" brushRef="#br0" timeOffset="5355.3063">12483 2243 45 0,'18'-20'29'0,"7"11"2"16,-12-7 0-16,6 23-9 15,-19-7-10-15,6 32-5 16,-21 5-3-16,-4 20 1 16,-16 8-2-16,-12 19 1 15,-17 12-2-15,-12 7 2 16,-13 2-2-16,-2-3 3 15,-4-9-2-15,-3-6 0 16,7-12-1-16,6-15 0 16,11-17-1-16,9-16-1 15,14-22 0-15,7-19-2 16,10-18 2-16,7-15-2 0,10-16 2 15,5-9-1-15,8-12 2 16,4-2-2-16,8 0 3 16,5 6-2-16,5 9 1 15,3 10 0-15,6 13 0 16,3 15-1-16,8 16 1 15,6 17 0-15,8 15 1 16,5 15 0-16,4 18-1 16,5 10 1-16,0 12-2 15,4 11 2-15,-2 3-2 16,2-1 1-16,3-8-3 15,8-17-1-15,21-15-7 16,6-35-5-16,36-3-5 0,-12-44-5 16,32 5-2-16,-14-38-1 15,24 14-3-15,-26-24 1 16,5 12 5-16</inkml:trace>
  <inkml:trace contextRef="#ctx0" brushRef="#br0" timeOffset="6353.3634">10382 1538 59 0,'7'-17'35'0,"4"12"0"16,-11 5-1-16,0 0-8 15,0 0-20-15,-9 11-1 16,-4 6 0-16,1 7-1 15,-6 6 1-15,0 6-3 16,-1 3 2-16,5 3-2 16,3-3 0-16,11-2-1 15,6-6 1-15,14-8-1 16,22-11-2-16,12-12 0 15,24-11-2-15,0-16-6 0,23-2-12 16,-19-21-6 0,16 6-5-16,-24-11-2 0,1 9-4 15,-26-5 1-15</inkml:trace>
  <inkml:trace contextRef="#ctx0" brushRef="#br0" timeOffset="6543.3742">10773 1541 110 0,'-27'71'38'0,"-6"-3"1"16,13 11-3-16,6-6-40 15,-1-8-19-15,25 9-6 16,-14-22-6-16,18 5-3 15,-2-16-2-15</inkml:trace>
  <inkml:trace contextRef="#ctx0" brushRef="#br0" timeOffset="7773.4446">10504 3554 80 0,'0'0'36'15,"9"-17"0"-15,5 13 0 16,1-4-33-16,13 1 1 15,1-3 0-15,7 2-1 0,0 1 0 16,1 3-1-16,-5 1 0 16,0 6 0-16,-13 5-1 15,-11 12 1-15,-13 4-1 16,-16 11 0-16,-14 11 0 15,-9 8 0-15,-10 6 0 16,-4 4 1-16,1-1-1 16,1-3 0-16,11-6 0 15,12-5 1-15,16-14 0 16,23-10-1-16,22-14-1 15,24-11 0-15,20-7-2 16,12-8-2-16,17 6-8 16,-12-19-11-16,17 23-6 0,-27-15-4 15,-3 20-3-15,-25-6-3 16,-8 14 2-16</inkml:trace>
  <inkml:trace contextRef="#ctx0" brushRef="#br0" timeOffset="9425.5391">14711 2267 74 0,'3'-15'38'16,"-6"-1"-2"-16,3 16 2 15,-11 23-33-15,11 13 0 16,-2 15-2-16,-1 13 1 15,1 13-2-15,1 16 0 16,-2 3-2-16,3 0 0 16,2 1-4-16,-2-20-5 0,15 6-11 15,-14-33-5-15,14 3-2 16,-13-36-1-16,13-1-3 15,-14-27 0-15</inkml:trace>
  <inkml:trace contextRef="#ctx0" brushRef="#br0" timeOffset="9615.5499">14552 2703 112 0,'-13'-9'37'0,"1"-10"2"16,26 19-3-16,10-9-34 15,27-5-2-15,25-3-2 16,18-11-5-16,20 12-8 0,-9-23-7 15,21 24-5-15,-25-22-3 16,6 28-1-16,-23-14-2 16,3 24 2-16</inkml:trace>
  <inkml:trace contextRef="#ctx0" brushRef="#br1" timeOffset="14519.8304">16501 894 44 0,'0'0'31'0,"0"0"0"16,0 0-1-16,0 0-23 15,0 0-4-15,0 0 0 16,0 0 1-16,-10 52 2 15,6 8-3-15,0 14 2 16,-3 6-1-16,-5 9 0 16,2 7-3-16,-3-5 1 15,0-12-1-15,2-14 0 0,2-12 0 16,4-6-2-16,1-10 2 15,3-1-2-15,1-6 1 16,-3-1 1-16,3-4-1 16,0-3 0-16,0 1 0 15,-2-5 1-15,4-3-2 16,0-3 2-16,-2-12-1 15,6 15 1-15,-6-15 0 16,11 0 0-16,-11 0 0 16,17-7 1-16,-17 7 0 15,12-9 0-15,-12 9-1 16,0 0 0-16,12-8 0 15,-12 8-1-15,0 0 0 16,0 0 0-16,14 7 0 0,-4-6 0 16,6 2 0-1,5-2 0-15,8-2 0 0,11 0 0 16,6-1 0-16,8-3 0 15,8 1 0-15,6 1-1 16,6 0 1-16,7 0 0 16,5 1-1-16,8 1 1 15,6-1-1-15,8-4 0 16,8-1 0-16,11-3 1 15,6-5-1-15,8 0 1 16,5 0 0-16,-5-4-1 16,4 5 1-16,-4 4 0 15,-5 2 0-15,-9 3 0 16,-14 5 0-16,-9 1-1 0,-14 6 1 15,-10 0 0-15,-12 0 0 16,-13 4 0-16,-10-7 0 16,-8 2 1-16,-8-3 0 15,-6 0 0-15,-5-6 0 16,-4 0 0-16,-14 3 1 15,10-20-1-15,-10 4 1 16,0-5 0-16,-2-5-2 16,0-11 2-16,-2-3-2 15,4-10 1-15,5-6-1 16,1-15 1-16,-6 71 0 15,15-79-1-15,-15 79 1 16,22-91-2-16,-22 91 2 16,27-95-3-16,-12 45 2 15,0 2-1-15,-1 0 1 0,-1-4-2 16,-13 52 2-16,22-93 1 15,-22 93-1-15,20-81 1 16,-20 81 0-16,13-71 0 16,-13 71-1-16,4-56 1 15,-4 56-1-15,0 0 0 16,-3-53 1-16,3 53-1 15,0 0 1-15,0 0-1 16,0 0 1-16,0 0-1 16,0 0 1-16,-59-37-1 15,59 37 0-15,0 0 1 16,-62 2-1-16,62-2 0 15,-68 2 0-15,68-2 1 16,-100 5-1-16,40-3 0 0,-8 2 0 16,-8-3-1-16,-7 4 1 15,-9-2 0-15,-5-1 0 16,-8 3 1-16,-5 0-1 15,-5-2 1-15,-9 3 0 16,-2 0 0-16,-3-2 0 16,-3 2 1-16,4 0-1 15,-1-2-1-15,3-1 2 16,1 0-2-16,4 0 1 15,3 1 0-15,8-2-1 16,6 1-1-16,4-3 1 16,12 2-2-16,6-2-1 15,4-2-8-15,18-2-4 16,-1-1-4-16,61 5-5 0,-92-4-2 15,92 4-3-15,-59-5-2 16,59 5 1-16,0 0 5 16</inkml:trace>
  <inkml:trace contextRef="#ctx0" brushRef="#br1" timeOffset="21626.2369">1193 2221 65 0,'-19'-6'33'0,"7"5"0"16,-1-12-6-16,13 13-21 15,-12-5-2-15,12 5 0 16,0 0-2-16,22-4 0 16,-3-3 0-16,7-1 0 15,11-7 0-15,12-4 0 0,8-7 0 16,14 0 0-16,6-5 1 15,12 5-1-15,3-5 0 16,6 13-1-16,0 4 0 16,-1 6 0-16,-4 7-1 15,-4 4 0-15,-7 4 0 16,-7 2 0-16,-4-1 0 15,-10-1-1-15,-5-3 1 16,-7-4 1-16,-9 0-1 16,-6-4 0-16,-11 1 0 15,-6-2-1-15,-5 5-1 16,-12 0-7-16,9 10-6 15,-23-4-5-15,13 21-2 16,-20-16-4-16,16 16-4 16,-16-15 1-16,13 11 1 0</inkml:trace>
  <inkml:trace contextRef="#ctx0" brushRef="#br1" timeOffset="22468.2851">10151 2408 79 0,'19'-5'35'0,"5"-13"-2"16,22 2 2-16,1-13-32 15,28-2-1-15,11-4 0 16,16-1-1-16,5 2 1 16,3 4-2-16,-2 8-1 15,-6 4-2-15,1 22-9 0,-24-10-5 16,5 22-4-16,-26-15-3 15,9 17-4-15,-16-22-2 16,8 8 1-16</inkml:trace>
  <inkml:trace contextRef="#ctx0" brushRef="#br1" timeOffset="26439.5122">16944 1183 77 0,'0'0'34'0,"0"0"1"15,0 0-7-15,0 0-20 16,0 0-2-16,0 0-1 16,5-51-3-16,-5 51 0 15,0 0-1-15,0 0 0 16,53-45 1-16,-53 45-3 0,0 0 1 15,61-19-1-15,-61 19 1 16,32 22 0-16,-12 5 0 16,-8 14-1-16,-19 16 2 15,-16 11 0-15,-16 7 0 16,-8 2 1-16,4-16 0 15,4-9-1-15,7-12 1 16,9-9-2-16,14-8 0 16,12-8 1-16,12-8-1 15,19-12-1-15,8-7 0 16,15-4-2-16,4-10-4 15,18 4-8-15,-11-11-5 16,17 5-4-16,-25-6-3 16,10 10-3-16,-22-5 0 0,1 11 1 15</inkml:trace>
  <inkml:trace contextRef="#ctx0" brushRef="#br1" timeOffset="26932.5404">17596 1179 80 0,'0'0'36'0,"-55"-35"-1"16,55 35 1-16,0 0-26 0,0 0-9 16,0 0 1-16,31-47 0 15,-31 47 0-15,0 0-1 16,70-40 0-16,-70 40 0 15,65-25 0-15,-65 25 0 16,67-20-2-16,-67 20 1 16,40 7 0-16,-1 15 2 15,-18 14-2-15,-21 21 2 16,-31 14-3-16,-17 7 3 15,-13 2-1-15,4-3 0 16,16-25 0-16,17-13 0 16,10-12 0-16,18-10 0 15,15-14-1-15,15-5 0 16,16-6 0-16,4-7-2 0,12-3 0 15,0-8-3-15,7 6-5 16,-11-9-7-16,6 12-6 16,-25-10-2-16,9 12-3 15,-25-3-3-15,6 5 1 16,-17-1 1-16</inkml:trace>
  <inkml:trace contextRef="#ctx0" brushRef="#br1" timeOffset="27499.5728">18296 1089 90 0,'0'0'36'0,"0"0"0"16,0 0-2-16,0 0-30 15,0 0 0-15,0 0 1 16,18-53-1-16,-18 53-1 16,0 0 0-16,0 0-1 15,57-30 0-15,-57 30 0 16,0 0-1-16,52-19-1 0,-52 19 1 15,0 0-1-15,0 0 0 16,51 13 0-16,-42-1-1 16,-9 31 1-16,-18 9-1 15,-9 10 2-15,-12 2-2 16,-1 3 1-16,-3-4-1 15,6-5 3-15,16-23-2 16,6-6 0-16,10-7 0 16,10-9 1-16,15-7-1 15,11-2 1-15,13-6 0 16,12-4-1-16,7-1 1 15,4-3-1-15,5-2 0 16,-4 2 0-16,-3 0-2 16,-12 1-2-16,-4 6-3 0,-19-6-6 15,5 8-6-15,-27-10-7 16,11 11-2-16,-19 0-4 15,-1-11-1-15,-13 2 1 16</inkml:trace>
  <inkml:trace contextRef="#ctx0" brushRef="#br1" timeOffset="29236.6722">1751 3710 46 0,'-33'-6'30'0,"-1"4"1"15,-2-4-1-15,2 12-16 16,-8-8-6-16,6 12-1 0,-8 5-3 15,0 9-1-15,-6 10-2 16,-5 10 0-16,-6 6-1 16,-5 10 0-16,-6 4 0 15,3 4 0-15,-2 4 0 16,5 1 0-16,3-1 1 15,9 4 0-15,4 5-1 16,6 3 2-16,9 2 1 16,8 4-2-16,3 2 2 15,14 2-2-15,9 0 1 16,9-1-1-16,13-4 0 15,19-4-1-15,17-5 0 16,14-4 0-16,17-7 1 16,6-8 0-16,16-9 0 15,14-16 0-15,13-19-1 0,9-25 1 16,6-24-1-16,9-34 1 15,5-28-1-15,0-26 2 16,1-30-2-16,-12-17 1 16,-19-10 0-16,-15-7 0 15,-31 1 0-15,-29 8 0 16,-40 15 0-16,-28 16 0 15,-40 24 1-15,-35 27-1 16,-32 31 0-16,-24 33-1 16,-26 39-1-16,-13 27-1 15,-5 28-2-15,1 9-6 16,21 19-5-16,8-14-4 0,41 3-4 15,17-34-4 1,61-9-3-16,23-32 0 0,56-8 1 16</inkml:trace>
  <inkml:trace contextRef="#ctx0" brushRef="#br1" timeOffset="30123.7229">10958 3006 76 0,'-30'-6'30'16,"-12"0"-1"-16,-6 17-4 15,-13 6-24-15,-5 13 1 16,-9 8-1-16,-5 18 2 16,-9 7 1-16,6 17-1 15,-4 7 1-15,16 17-1 16,4 6 1-16,21 11-2 15,17 7 1-15,29 9-2 16,23 3-1-16,24-3 0 16,32-7 0-16,25-18-1 15,26-24 0-15,16-32 0 16,15-40 2-16,9-40 1 0,-3-42 0 15,-6-33 1-15,-17-31 0 16,-24-18 1-16,-28-14-1 16,-31-6 0-16,-39 4-2 15,-39 3 1-15,-35 17-3 16,-35 15-1-16,-24 26-1 15,-27 23-1-15,-12 35-3 16,-11 19-6-16,20 46-6 16,4-3-2-16,48 30-5 15,17-15-3-15,62 13 0 16,31-21-1-16</inkml:trace>
  <inkml:trace contextRef="#ctx0" brushRef="#br1" timeOffset="31773.8173">16659 3453 44 0,'4'-19'28'0,"4"5"3"15,-8 3-2-15,0 11-16 16,0 0-7-16,-3 32-1 15,-2-3 1-15,1 18-1 16,-9 6 1-16,5 19-3 16,-7 8 2-16,2 13-2 15,0 1-1-15,3 6-1 16,-3 4 0-16,3-5-1 15,4-2-1-15,5-9-2 16,10-6-6-16,-5-25-7 16,19-1-2-16,-13-35-3 15,23-5-2-15,-16-31-3 0,15-7 1 16,-10-25 0-16,4-9 5 15</inkml:trace>
  <inkml:trace contextRef="#ctx0" brushRef="#br1" timeOffset="32412.8539">16656 3494 98 0,'0'0'30'0,"-19"-13"-1"16,19 13 1-16,25-4-29 15,11-3 2-15,24-4-4 16,24 2 3-16,18-5-2 0,22 2 2 16,17 1-3-16,11 2 2 15,6 0-1-15,5 5 0 16,-7 4 1-16,-11 3-1 15,-17 4 0-15,-13 3 0 16,-22-1 1-16,-16 2-1 16,-16-3 1-16,-19-1 0 15,-14 0 0-15,-5-4-1 16,-8-1 2-16,-15-2-1 15,11 5 1-15,-11-5-1 16,2 23 1-16,-2-2 0 16,-3 10 0-16,2 10 0 15,-3 12 0-15,3 15-1 0,-3 7 0 16,4 4 0-16,0 5-1 15,0 0-1-15,4-1 1 16,-2-6-1-16,2-8 0 16,3-5 1-16,-2-6-1 15,0-5 0-15,0-5 0 16,-5-4 0-16,-5 1 0 15,-5-2 1-15,-11-3-2 16,-13-2 1-16,-14-4 0 16,-18-1 1-16,-20-3-1 15,-16-6 2-15,-16-5-1 16,-15-10 1-16,-12-7 0 15,-9-6 0-15,4-3 0 16,9 2 0-16,11 0-1 0,14 3-2 16,22 8-3-16,15-7-7 15,38 23-7-15,6-20-5 16,36 14-3-16,-1-16-5 15,32-6-1-15,-1-17 0 16</inkml:trace>
  <inkml:trace contextRef="#ctx0" brushRef="#br1" timeOffset="32990.8869">17574 3675 83 0,'-7'23'35'0,"-17"-6"-1"15,-2 23 2-15,-10-2-30 16,1 19 0-16,-3 6-1 16,3 12 0-16,0 4-1 15,10 6-1-15,6-3-1 0,14-3-1 16,11-11 0-16,16-12-1 15,7-11 0-15,11-17 0 16,4-12 0-16,0-15 0 16,3-13 0-16,-10-11 0 15,-7-9 0-15,-13-8 0 16,-11-5-1-16,-16-1 1 15,-11-4-1-15,-13 5 0 16,-5 6-1-16,-3 6 1 16,1 10-2-16,2 7 0 15,10 12-2-15,4-1-4 16,27 19-5-16,-2-14-4 15,35 15-2-15,-9-17-3 16,29 10-2-16,-11-20-1 0,24 10 2 16,-5-10 2-16,0-2 4 15</inkml:trace>
  <inkml:trace contextRef="#ctx0" brushRef="#br1" timeOffset="33733.9294">17092 3757 79 0,'-7'-12'33'16,"-10"-7"0"-16,3 10 1 15,-12-8-26-15,0 13-2 16,-5-5-1-16,3 10 0 0,-4 1-2 16,7 7 0-16,2 4-1 15,12 7-1-15,11 3 0 16,12 4 0-16,11 6-1 15,12 0 0-15,10 5-1 16,1 4 2-16,5-1-2 16,-2-1 1-16,-7 4 0 15,-8 1 0-15,-13 0 0 16,-16 5-1-16,-11 1 1 15,-15-3 0-15,-9 0 0 16,-8 0 0-16,-4-15 0 16,4-6 0-16,0-15 0 15,9-16 0-15,5-17-1 16,12-18 2-16,12-15-2 15,9-14 0-15,14-11 1 0,5-5 0 16,11-4 0-16,5 5 1 16,2 7-1-16,0 13 0 15,-6 9 0-15,-8 12 0 16,-9 14 0-16,-14 11-2 15,-9 17-1-15,-14-8-1 16,2 17-5-16,-12-9-4 16,15 15-5-16,-11-19 0 15,20 4-3-15,0 0-2 16,37-8-2-16,-13-17 1 15,20 6 3-15,1-14 1 16</inkml:trace>
  <inkml:trace contextRef="#ctx0" brushRef="#br2" timeOffset="38020.1746">19870 1631 49 0,'3'-24'36'0,"-6"4"-2"0,2 5 2 15,-5 2-18-15,6 13-13 16,0 0-1-16,-14 25-2 15,8 7 2-15,3 13-3 16,-2 16 1-16,5 17-2 16,0 13 2-16,1 20-2 15,-1 10 2-15,0 10 0 16,-1 1-1-16,1 5 1 15,-5-11 0-15,-2 1 1 16,-3-12-1-16,3-18 1 16,-2-16-2-16,2-23-1 15,1-18 0-15,4-25 0 16,2-15 0-16,2-37-1 15,3-16 0-15,-4-22 0 0,2-18 0 16,2-22 0-16,-5-14 1 16,-5-7-1-16,3-8 2 15,4-3 0-15,4-2-1 16,3 7 1-16,10 10 0 15,12 10 1-15,7 15-1 16,10 9 1-16,8 13-2 16,1 14 1-16,-57 71 1 15,63-53-2-15,-11 14 2 16,3 18-2-16,-17 20 0 15,-3 20 1-15,-19 16-2 16,-9 26 1-16,-20 9 0 16,-7 16-1-16,-14-1 1 15,-8-1-1-15,-3-5 1 0,-5-4-1 16,2-11 2-16,7-13-3 15,5-11 2-15,8-13-1 16,6-6 0-16,8-5 0 16,7-4 1-16,7-12-1 15,17 13 2-15,4-3 0 16,9 5-1-16,8 7 2 15,6 6 0-15,8 12 0 16,0 10-1-16,3 10 0 16,1 8 1-16,-4 7 0 15,-1 4 0-15,-8 3-1 16,-5-2 0-16,-2-5 0 15,-5-7-2-15,-5-7 0 16,-1-7-3-16,-5-15-5 16,10 5-6-16,-16-30-7 0,14 13-4 15,-14-35-2-15,18 10-1 16,-17-28-3-16,17 9 1 15,-12-19 2-15</inkml:trace>
  <inkml:trace contextRef="#ctx0" brushRef="#br2" timeOffset="38554.2051">21036 2508 90 0,'5'-17'35'0,"-5"17"2"15,0 0-1-15,0 0-31 16,-7 25-1-16,2 3 1 16,-4 6-1-16,3 13 0 15,-6 3-1-15,2 8 0 16,-2 0-1-16,2-5 0 15,2-3-1-15,2-7 0 16,3-11-1-16,3-10 0 16,1-11 1-16,-1-11-1 15,20-18 1-15,-6-5 0 16,2-15 0-16,5-7 0 15,0-9 0-15,4-7-1 16,2-9 1-16,4-3-1 16,3-3 1-16,5 0-1 15,5 8 1-15,0 8-2 0,6 9 3 16,-5 13-1-16,1 19 0 15,-3 19 0-15,-8 20 0 16,-6 19 0-16,-5 16 0 16,-9 16 0-16,-2 10-1 15,-5 5 1-15,-2 2-2 16,-1-5 1-16,0-2-2 15,-2-16-1-15,5-1-4 16,-4-24-6-16,14 7-8 16,-19-30-5-16,22 9-5 15,-21-26-2-15,10 0-2 16,-15-15-1-16,9-1 2 15</inkml:trace>
  <inkml:trace contextRef="#ctx0" brushRef="#br2" timeOffset="39975.2864">2076 6692 92 0,'9'31'33'0,"-9"5"1"15,6 19-1-15,-6 10-28 16,2 15-4-16,-3 12 0 15,-2 12-1-15,-5 4-2 16,-1-6 0-16,2-3-2 16,-3-19-4-16,12-6-8 15,-7-29-3-15,19-12-3 16,-14-33-2-16,19-11-3 15,-12-34 1-15,7-8-1 16</inkml:trace>
  <inkml:trace contextRef="#ctx0" brushRef="#br2" timeOffset="40681.3268">1603 6685 116 0,'-29'-7'37'0,"29"7"0"15,0 0-1-15,39-2-32 16,17-10-2-16,18-5-2 15,13-4 2-15,14-3-1 16,5 1 0-16,3 1 0 16,-2 8 0-16,-10 6 0 15,-12 14-1-15,-14 12 1 16,-14 14 0-16,-13 16-1 15,-18 10 0-15,-12 13 0 16,-14 8 0-16,-13 7 0 16,-7 0 0-16,-4 1 0 0,2-9 0 15,2-9-1-15,0-12 2 16,11-13-1-16,5-18 1 15,13-14-1-15,9-22 2 16,8-11-2-16,5-19 2 16,7-6 0-16,2-6-1 15,4 2 1-15,-8 0-1 16,0 10 0-16,-4 10-1 15,-4 18 2-15,-6 16-4 16,-4 14 1-16,-1 15 0 16,-8 9 0-16,0 10-2 15,-2 6 1-15,5 1-1 16,-3-9-3-16,11 3-3 0,-4-25-6 15,21 3-4-15,-8-35-6 16,23 2-1-16,-14-32 0 16,21 0-1-16,-17-26-1 15,9 5 6-15,-10-7 4 16,-8 0 5-16,0 19 34 15,-24-9 3-15,6 31 2 16,-24-2 2-16,10 36 3 16,-21 0-1-16,11 31 2 15,-18-6 0-15,6 22-30 16,3 1 0-16,4 4-2 15,6-4-1-15,1-9-1 16,14-2-4-16,-1-25-4 16,18-3-7-16,-8-36-5 0,20 0-5 15,-14-32 0-15,17-1 1 16,-20-32-3-16,10 1 3 15,-21-19 5-15,-7-1 6 16</inkml:trace>
  <inkml:trace contextRef="#ctx0" brushRef="#br2" timeOffset="40824.335">3316 6609 132 0,'-33'-15'29'0,"-3"1"-1"15,22 24-5-15,16 12-35 16,-2-22-7-16,45 30-4 16,-3-23-1-16,31 15-3 15,0-13 0-15,22 7 2 16,-7-6 3-16,5 0 6 15,-5 5 4-15</inkml:trace>
  <inkml:trace contextRef="#ctx0" brushRef="#br2" timeOffset="41131.3525">4044 6872 128 0,'-30'19'30'0,"2"17"3"16,-22-16-1-16,8 6-27 15,-3-3-1-15,5 5-1 16,6-2 0-16,8 0-1 16,9-2-1-16,16-2 0 15,15-5 0-15,11 0-1 16,10 0 0-16,9 0 0 15,0-1 1-15,2 4-1 16,-5 3 1-16,-6 3-1 16,-14 5 0-16,-12 3 1 15,-18 4-1-15,-12 0-1 16,-11 0 0-16,-9-5-1 0,0 0-2 15,-4-15-6-15,13 6-6 16,-9-24-5-16,28 10-5 16,-8-31-1-16,31 10-2 15,-8-27-2-15,33 7 2 16,1-18 4-16,25-6 5 15</inkml:trace>
  <inkml:trace contextRef="#ctx0" brushRef="#br2" timeOffset="41545.3762">5554 6966 70 0,'0'-13'31'15,"-1"0"0"-15,1 13 1 16,-3-22-23-16,3 22-3 16,0 0 2-16,0 0 0 15,4 14 0-15,1 17 0 16,-13 4-2-16,1 16-3 0,-5 7-1 15,-2 5-1-15,-3 3-1 16,5-7-1-16,4-2-4 16,2-20-5-16,17-5-6 15,-11-32-5-15,36-5-5 16,-18-34-1-16,22-1 0 15,-14-29-3-15,10 0 4 16,-14-15 3-16</inkml:trace>
  <inkml:trace contextRef="#ctx0" brushRef="#br2" timeOffset="41718.3861">5499 6511 121 0,'-33'-5'33'0,"0"-1"2"16,14 18-2-16,5-2-32 15,14-10-10-15,23 27-8 16,-1-25-4-16,25 21-5 0,-11-17 0 15,25 18-1-15,-15-18-1 16,20 15 1-16,-10-12 7 16,-3 5 4-16</inkml:trace>
  <inkml:trace contextRef="#ctx0" brushRef="#br2" timeOffset="42127.4095">6176 6835 110 0,'-4'-14'32'0,"4"14"1"0,-20-8 0 16,6 12-27-16,-15 7-2 16,-1 7 0-16,-7 8-1 15,1 7 0-15,1 2 0 16,4 5-1-16,9-3 0 15,9 2 0-15,12-10-1 16,11-4-1-16,14-11 1 16,13-7-1-16,7-5 0 15,6-2 0-15,-3 2 1 16,2-1-2-16,-10 10 1 15,-12 7 1-15,-17 7 0 16,-13 9-1-16,-14 9 0 16,-7 0 0-16,-6 1-2 15,-2-6 0-15,5-3-8 16,-1-15-3-16,26 3-5 0,-9-28-5 15,30 9-4-15,-13-27 0 16,28 9-2-16,-13-18 1 16,20 2 4-16,-4-7 3 15,8-5 4-15</inkml:trace>
  <inkml:trace contextRef="#ctx0" brushRef="#br2" timeOffset="42578.4353">7769 5865 101 0,'-1'21'36'16,"4"22"1"-16,-11 9-3 16,11 16-31-16,-7 15-1 15,3 14 0-15,-4 9-1 16,0 11 2-16,-8 5-2 15,-2-2 1-15,1-2-2 0,-4-9 0 16,9-7-4-16,0-20-4 16,14-9-4-16,-10-31-6 15,25-8-5-15,-20-34-1 16,27-5-1-16,-21-31-2 15,10 2 2-15,-19-15 4 16,-6-5 4-16,-11-5 5 16</inkml:trace>
  <inkml:trace contextRef="#ctx0" brushRef="#br2" timeOffset="43092.4647">7506 6799 127 0,'-33'-13'30'0,"29"25"1"16,4-12-1-16,23-1-27 16,24-3-3-16,15-12-3 15,23-2-5-15,3-25-5 16,24 9-6-16,-11-27-5 0,16 12 1 15,-27-16-3-15,6 10 0 16,-27-12 1-16,-7 10 4 16,-23-4 4-16,-16 5 7 15,-9 15 25-15,-23-7 6 16,4 24 2-16,-23-2 4 15,9 31 1-15,-19 3 2 16,18 33 1-16,-22 1 0 16,18 22-22-16,-5 12-4 15,4 14 0-15,-1 5-2 16,8 8 1-16,2-2-3 15,6-4 2-15,5-10-2 0,5-6-1 16,8-19 0-16,1-11 0 16,6-20 0-16,8-20 0 15,5-13 0-15,1-15-1 16,5-11 1-16,3-9 1 15,-4-1-1-15,2-4 0 16,-8 8 1-16,-4 9-1 16,-2 11 1-16,-9 15 0 15,1 13-2-15,-8 10 1 16,-1 12-3-16,0 6-1 15,5 6-1-15,2-8-5 16,12 6-3-16,-8-21-6 16,23 9-5-16,-15-31-1 15,19 10-1-15,-14-33 0 16,11 8-1-16,-16-21 4 0,2 1 3 15,-7-11 4-15</inkml:trace>
  <inkml:trace contextRef="#ctx0" brushRef="#br2" timeOffset="43415.4832">8858 6882 124 0,'6'24'35'0,"-6"-24"2"16,25 24-1-16,2-18-34 16,8-4 0-16,8-6 0 15,4-7-1-15,1-5-1 16,-1-7 1-16,-3-6-1 15,-12-3 0-15,-8-5-1 16,-16-1 1-16,-15-2 0 16,-8 2 0-16,-14 11 1 0,-9 10 0 15,-2 12 0-15,-6 16 1 16,3 19-1-16,5 15 0 15,5 9 1-15,9 8-2 16,16 4-2-16,11-10-5 16,29 8-6-16,4-27-6 15,35 3-6-15,-1-31-3 16,39 3-2-16,-5-31-1 15,36 9 0-15,-8-21 4 16,15-5 5-16</inkml:trace>
  <inkml:trace contextRef="#ctx0" brushRef="#br2" timeOffset="44849.5652">10689 6688 110 0,'19'-23'36'15,"-13"-2"2"-15,7 13-2 16,-13 12-31-16,0 0-2 16,-5 14 0-16,-3 18 0 15,-7 10 0-15,0 11-1 16,-3 2 0-16,3 6 1 15,0-4-2-15,7 2-1 16,2-11 0-16,3-9-1 16,6-11 2-16,7-12 0 15,5-12 0-15,8-12-1 16,0-13 1-16,6-14 2 15,3-7-2-15,7-13 2 0,0-2-3 16,4-3 0 0,-3 4 0-16,-1 8 0 0,-4 8 0 15,-4 13 0-15,-2 20 0 16,-9 16 0-16,-6 19 0 15,-8 15 0-15,-2 12 0 16,-9 9 0-16,3 5-2 16,0-5-2-16,9-4-2 15,4-16-4-15,18-7-4 16,0-30-4-16,30-1-4 15,-11-39-4-15,28 6 0 16,-15-32 0-16,19 5-1 16,-20-20 5-16,2 6 2 15,-15 1 3-15,-18 4 5 16,-2 22 30-16,-27-6 5 0,4 26 3 15,-27-1 3-15,9 31 1 16,-18 0 2-16,12 24 1 16,-16-1 1-16,17 13-26 15,-1 7-4-15,8 6 0 16,7-4-1-16,12 0 0 15,11-7-1-15,11-6 1 16,9-16-3-16,14-11 0 16,3-15 0-16,3-11 0 15,7-14 0-15,-4-10 0 16,-3-8 0-16,-2-5 0 15,-8-4 0-15,-5 1 0 16,-10 7 0-16,-6 4 0 16,-8 16 0-16,-10 11 0 0,-9 14 0 15,-13 23 0-15,-2 11 0 16,-4 11 0-16,0 7-2 15,1 4-1-15,8 5-1 16,6-5-2-16,18-3-3 16,6-22-4-16,26 3-2 15,-4-30-4-15,24 4-3 16,-5-30-2-16,19 3 0 15,-20-23 0-15,12 4 2 16,-22-13 4-16,-4 3 2 16,-10 6 29-16,-26-10 5 15,2 20 5-15,-28-6 1 16,4 25 3-16,-26-3 1 15,11 30 3-15,-19-3 0 16,13 22-24-16,-1 6-2 0,8 8-1 16,9 2-1-16,14-2-1 15,16-4-1-15,14-9-1 16,16-10-2-16,16-14 0 15,16-8-6-15,3-25-6 16,22 2-4-16,-19-31-7 16,18 7-3-16,-21-31 0 15,11 8-2-15,-29-27-1 16,-1 7 6-16,-16-7 2 15,-12 8 8-15,-6 21 33 16,-25-5 7-16,5 37 0 16,-26 5 6-16,11 39 0 15,-27 10 1-15,10 36 4 16,-17 2-2-16,12 18-28 0,-2 8-3 15,7 10-1-15,3-2-2 16,9-2 1-16,11-6-6 16,-1-16-5-16,21 4-6 15,-10-32-3-15,22 3-6 16,-14-37-3-16,22 3 2 15,-20-29-1-15,17 6 1 16,-15-19 5-16,3-3 4 16,-6-3 4-16,-6 1 4 15</inkml:trace>
  <inkml:trace contextRef="#ctx0" brushRef="#br2" timeOffset="45796.6194">13378 6877 0 0,'0'0'26'0,"-2"-28"1"15,2 28 1-15,0 0 3 16,21 5 0-16,-21-5 1 16,34 5 0-16,-14-14-7 0,17 6-22 15,4-7 0-15,7 0-1 16,0-11 0-16,1 0 0 15,-4-5-1-15,-2-6 1 16,-9 0-1-16,-7-1 0 16,-12 0 0-16,-7 5 0 15,-13 7-1-15,-8 8 1 16,-13 11-1-16,-9 12 0 15,-4 14 0-15,-7 11 0 16,4 10 0-16,1 6 0 16,10 4 0-16,11-2 0 15,16-2-2-15,18-11 0 16,23-7-1-16,8-14-4 0,26-3-4 15,-1-23-3-15,22 6-4 16,-15-25-4-16,24 10-3 16,-27-24 0-16,11 14 0 15,-27-17 1-15,-1 10 5 16,-24 5 29-16,-19-12 5 15,-1 21 6-15,-34-13 3 16,4 30 2-16,-33-10 4 16,13 28-1-16,-28-8 1 15,16 19-25-15,-6 10-1 16,6 5-1-16,6 7 0 15,14-2-3-15,11-2 0 16,19-5 0-16,11-8 0 16,13-12 0-16,8-13 0 0,11-12 0 15,6-12 0-15,0-8 0 16,1-8 0-16,-4-11 0 15,-1-5 0-15,-4 0 0 16,-7 0 0-16,-6 3 0 16,-8 9 0-16,-7 8 0 15,-9 16 0-15,-5 13 0 16,-10 9 0-16,-2 15 0 15,-2 8 0-15,1 6 0 16,4 6 0-16,4 1 0 16,7-4 0-16,8-5 0 15,6-6 0-15,5-5 0 16,6-9 0-16,1-6 0 15,2-3 0-15,-1-6 0 16,-1-3 0-16,-2-2 0 0,-9 2 0 16,-3-1 0-16,-14 3 0 15,14-3 0-15,-14 3 0 16,0 0 0-16,-11 12 0 15,11-12 0-15,-10 16 0 16,10-16 0-16,-5 16 0 16,5-16 0-16,15-6 0 15,5-9 0-15,2-6 0 16,2-12 0-16,5-5 0 15,-1-7 0-15,0 4 0 16,-5-3 0-16,-2 6 0 16,-4 1 0-16,7 14-6 15,-7-5-6-15,14 17-2 16,-5-11-2-16,25 18-3 0,-13-18-4 15,24 20-1-15,-20-18-1 16,15 15 1-16,-20-8 3 16,-6 11 0-16,-31 2 3 15,0 0 2-15,-48 29 2 16</inkml:trace>
  <inkml:trace contextRef="#ctx0" brushRef="#br2" timeOffset="46171.6408">11698 7520 108 0,'27'-3'38'15,"40"8"2"-15,24-22-2 16,45-1-33-16,32-1-2 15,36-3-1-15,30-2 0 16,21 4-1-16,13 2 0 16,-1 1-1-16,1 9-2 15,-19-2-1-15,-17 8-7 16,-39-11-3-16,-22 11-5 0,-49-20-4 15,-20 14-5-15,-45-25-1 16,-18 16-1-16,-41-21-1 16,-12 9 8-16,-15-9 2 15</inkml:trace>
  <inkml:trace contextRef="#ctx0" brushRef="#br2" timeOffset="46885.6817">16652 6767 97 0,'1'-35'35'0,"8"11"1"15,-17-2 1-15,8 10-29 16,-15 6-3-16,-1 12-2 15,-5 9 0-15,1 15 0 16,-3 8 0-16,7 11-1 16,0 5-1-16,5 8 1 15,5 4-1-15,9 1-1 16,0-6 1-16,6-6-1 15,5-11 0-15,3-9 0 16,0-18 1-16,3-11-1 16,-1-15 1-16,0-16 1 15,-3-12-1-15,0-8 0 16,-3-9 0-16,-2-8 0 0,0-3 0 15,0 2-1-15,2 6 0 16,2 4 0-16,9 10 0 16,0 6 0-16,7 13-1 15,6 9-1-15,6 13-2 16,-1-1-5-16,16 16-5 15,-12-11-4-15,22 19-6 16,-18-17-3-16,20 20-2 16,-20-17 1-16,9 15-1 15,-21-8 5-15,-6 4 3 16</inkml:trace>
  <inkml:trace contextRef="#ctx0" brushRef="#br2" timeOffset="47621.7238">17243 6814 120 0,'-5'26'34'16,"1"-15"2"-16,30 5-1 15,2-14-30-15,23-3-2 16,9-6 0-16,12-7-1 16,-2-5 0-16,0-4-1 15,-4-7 1-15,-14-3-1 16,-14 2 0-16,-13 1-1 15,-18 0 1-15,-16 5-1 16,-13 8 1-16,-11 6-1 16,-9 15 0-16,-10 13 0 15,-8 11 0-15,-2 11 1 16,6 11-1-16,6 4 1 15,9 3-2-15,12 0 1 16,20-4-1-16,23-9-2 0,28-5 0 16,16-15-3-16,28-1-5 15,8-20-2-15,26 3-3 16,-6-23-3-16,17 9-4 15,-25-29 0-15,11 13-1 16,-32-21 0-16,-7 8 5 16,-31-12 3-16,-23 1 23 15,-10 12 6-15,-33-11 7 16,3 24 2-16,-35-8 4 15,1 29 1-15,-23-6 3 16,13 27-1-16,-14 0-19 16,8 19-3-16,4 2-2 0,10 10 0 15,10-3-2-15,18 0-1 16,19-6 0-16,20-7-2 15,18-11 0-15,18-14 0 16,13-11 0-16,7-10 0 16,6-12 0-16,-2-8 0 15,-2-5 0-15,-9-4 0 16,-12-2 0-16,-13 3 0 15,-12 7 0-15,-11 8 0 16,-7 10 0-16,-9 15 0 16,-11 7 0-16,-3 17 0 15,-3 12 0-15,-2 5-2 16,6 10-3-16,-1-4-2 15,19 11-5-15,0-21-3 16,26 10-2-16,-2-32-3 0,31 10-2 16,-12-32-3-16,28 7 0 15,-12-25 1-15,10 1 5 16,-7-13 1-16,6-1 2 15,-9-4 3-15,-6-3 1 16</inkml:trace>
  <inkml:trace contextRef="#ctx0" brushRef="#br2" timeOffset="47876.7384">19255 6684 116 0,'-36'-12'35'16,"6"24"0"-16,-18-10 1 16,10 18-26-16,-14 0-2 15,9 14-2-15,0 3-2 16,12 6 1-16,9 2-5 0,14 3 0 15,16-4 0-15,14-5 0 16,18-6-4-16,11-14-2 16,17-1-6-16,-4-23-2 15,19 4-5-15,-18-30-2 16,24 10-6-16,-23-28 1 15,15 10-2-15,-22-25 2 16,7 7 4-16,-12-11-1 16,0-3 6-16</inkml:trace>
  <inkml:trace contextRef="#ctx0" brushRef="#br2" timeOffset="48185.756">19936 5880 115 0,'-23'25'38'16,"13"29"1"-16,-10 0 0 16,15 17-35-16,-4 14 0 15,-1 13 1-15,-1 6-3 16,-1 6 2-16,-3-2-4 15,2-2 2-15,0-9-4 16,-1-8 1-16,8-12-6 16,-6-19-4-16,16-4-5 15,-14-33-4-15,24 1-4 16,-21-33-4-16,22 4 1 0,-20-28-1 15,10 0 0-15,-15-20 6 16,-3-4 3-16,-2 0 4 16</inkml:trace>
  <inkml:trace contextRef="#ctx0" brushRef="#br2" timeOffset="48524.7754">19576 6620 138 0,'12'7'36'16,"-12"-7"0"-16,40-2-1 16,-6 0-31-16,19-8-4 15,11 0 0-15,2-7-4 16,11 9-5-16,-11-16-6 15,16 18-3-15,-24-21-6 16,17 24-3-16,-27-20 0 16,13 23 0-16,-28-14-1 15,4 7 32-15,-11 15 9 0,-26-8 3 16,17 25 5-16,-31-10 4 15,11 30 4-15,-22-9-2 16,15 25 4-16,-19-1-27 16,11 5-1-16,2 3-4 15,3-3 0-15,9-4-4 16,-3-16-6-16,24 4-5 15,-9-35-7-15,27 2-3 16,-12-33-1-16,25 2-1 16,-16-32-1-16,17 0 3 15,-16-19 4-15,-3-12 4 16</inkml:trace>
  <inkml:trace contextRef="#ctx0" brushRef="#br2" timeOffset="48659.7831">20349 6237 125 0,'-60'-28'24'15,"7"13"-6"-15,3 5-5 16,25 17-38-16,-3-14-2 15,38 23-1-15,-10-16-2 16,47 21 2-16,-2-6 5 16,17 5 7-16</inkml:trace>
  <inkml:trace contextRef="#ctx0" brushRef="#br2" timeOffset="49500.8312">20773 6604 80 0,'47'-9'31'0,"-15"-6"2"16,2 11 1-16,-20-8-15 16,5 14-9-16,-19-2-1 15,-2 10-2-15,-14 3 0 16,-4 9-2-16,-8 6-1 15,2 6 0-15,-7 8-1 16,7 5 0-16,-2 1-2 16,9 2 2-16,9-3-1 15,10-3-2-15,13-6 0 0,11-9 0 16,12-6 0-16,9-10 0 15,9-11-2-15,3-12 0 16,0-9 0-16,-5-11 0 16,-1-5 1-16,-13-10-1 15,-13-4 1-15,-11-4 0 16,-12-1 1-16,-13 5 0 15,-12 7 1-15,-2 7-1 16,-8 8 1-16,0 9 0 16,4 11 0-16,6 10 0 15,10 6 1-15,13 4-1 16,17-1 0-16,16 3 0 15,14-2-1-15,10-2 1 16,9-3 1-16,1 2-2 0,-1-7 0 16,-9 4 0-16,-13-2 0 15,-12 3 0-15,-14 2 0 16,-14 6 0-16,-14 6 0 15,-7 5 0-15,-8 6 0 16,-1 5 0-16,0 3 0 16,4-5 0-16,8 1 0 15,11-8 0-15,13-9 0 16,14-17 0-16,14-12 0 15,7-14 0-15,8-12 0 16,1-6 0-16,0-9 0 16,-1-3 0-16,-8 4 0 15,-9 8 0-15,-13 14 0 16,-9 15 0-16,-14 12 0 0,-4 24 0 15,-6 14 0-15,-2 9 0 16,10 16-5-16,-7-9-8 16,29 19-4-16,-10-26-5 15,37 14-3-15,-15-30-5 16,29 12 0-16,-22-25-1 15,1 5 6-15,-19-8 0 16,-21-15 2-16</inkml:trace>
  <inkml:trace contextRef="#ctx0" brushRef="#br2" timeOffset="51093.9224">2462 8566 97 0,'-10'-42'37'15,"3"4"0"-15,-21-12-1 16,2 10-29-16,-18-1-3 15,0 9-1-15,-10 12-1 16,-1 19 0-16,-6 20-1 16,4 24 1-16,0 27-1 15,5 25 1-15,1 26-1 0,10 19 0 16,3 16-1-16,11 1 0 15,12 2-1-15,9-10-3 16,15-12-3-16,4-29-4 16,15-13-2-16,-9-42-4 15,20-9-4-15,-21-43-2 16,8-1 0-16,-24-37 0 15,8-1 1-15,-21-22 4 16,-1-1 3-16,-15-8 2 16,-3-3 5-16,-8 8 2 15,-15-5 28-15,18 28 3 16,-18-8 2-16,23 26 1 15,-11-11 0-15,28 29 0 16,-1-10 1-16,31 22-1 0,16-11-25 16,17-4-3-16,14-1 1 15,16-4-1-15,12-3-1 16,10-2 1-16,6 0-1 15,-3-1 0-15,-3 6-1 16,-9-4-1-16,-5 8 0 16,-14-2-1-16,-2 4 0 15,-18-4-2-15,-5 5 2 16,-17-6 1-16,-3 2 1 15,-9-4 1-15,-10 0 3 16,-10 14 1-16,5-23 2 16,-5 23 0-16,-12-20 1 15,2 17-1-15,-9-1 0 16,2 10-2-16,-10 4 1 0,2 10-2 15,-4 7 1-15,-8 13-1 16,-1 10 0-16,5 7 0 16,1 4 0-16,10 4 0 15,9-3-1-15,11-8 0 16,18-9-1-16,12-16 1 15,18-17-1-15,8-16 0 16,9-15 0-16,2-17-1 16,-4-13 1-16,1-6-1 15,-20-7 1-15,-6-2-1 16,-17 4 0-16,-17 4 0 15,-9 8 0-15,-11 6 0 16,-4 14 1-16,-7 9 0 0,3 5 0 16,3 8 0-1,8 6 1-15,15 0 0 0,0 0-1 16,22 15 1-16,11-8 0 15,12 1 0-15,7 7-1 16,7 6 1-16,2 10-1 16,-3 11 1-16,-7 11-1 15,-8 8 0-15,-13 10 1 16,-14 1-1-16,-11-1 0 15,-5-3 0-15,-9-11 0 16,-1-16 0-16,-1-15 1 16,-2-22-1-16,11-20 0 15,6-19 1-15,7-18 0 16,5-11-1-16,4-11 1 0,1-2 1 15,3 1-2-15,1 5 0 16,3 12 0-16,1 6-2 16,8 15-4-16,7 1-5 15,25 18-3-15,-2-12-3 16,39 18-2-16,1-23-6 15,51 20-3-15,-10-23-1 16,45 11 2-16,1-12 3 16,22 2 2-16,1-4 2 15</inkml:trace>
  <inkml:trace contextRef="#ctx0" brushRef="#br2" timeOffset="51857.9661">6285 8328 73 0,'-22'17'35'16,"-14"10"-1"-16,-2 22 2 16,-13 11-29-16,0 25 0 15,-13 9 1-15,1 23-1 16,-10 3-1-16,-4 10-1 0,-5-10 0 15,4-5-2-15,2-17-1 16,5-17-1-16,10-24-1 16,10-29 0-16,14-28-1 15,11-29-1-15,16-23 0 16,10-19 0-16,5-18 0 15,6-10 0-15,5-8 2 16,4 5 0-16,0 9 0 16,4 12 1-16,-1 20 0 15,9 17 2-15,3 22-1 16,12 21 1-16,13 20-1 15,7 13 0-15,13 11 1 16,10 7-3-16,15 7 0 0,0 4-4 16,11 6-4-16,-11-14-4 15,8 10-4-15,-24-26-2 16,15 12-5-16,-28-37-2 15,16 8-1-15,-22-40-2 16,20 0 5-16,-5-28 2 16,14-9 2-16</inkml:trace>
  <inkml:trace contextRef="#ctx0" brushRef="#br2" timeOffset="52488.0021">8181 8734 93 0,'-15'-22'36'0,"-18"-3"-1"16,4 20 2-16,-19 6-28 15,6 21-4-15,-8 9-2 0,2 21 1 16,2 10 0-16,5 12-1 15,10 1 0-15,13 1-1 16,18-16-1-16,17-10 1 16,20-29-1-16,16-20 1 15,18-30-1-15,8-23 1 16,11-19-2-16,2-19 1 15,-6-11-1-15,-3-7 1 16,-11-3-2-16,-17 5 2 16,-9 13-2-16,-13 13 1 15,-16 19 0-15,-16 24 0 16,-12 32 0-16,-12 31 0 15,-12 31 1-15,-9 30-2 16,-1 18 1-16,-2 16-1 0,10 12-2 16,10-9-2-16,23 1-6 15,13-28-2-15,32-5-3 16,1-40-3-16,34-4-6 15,-12-44-1-15,23-3-1 16,-23-37 0-16,4-2 5 16,-17-17 2-16,-9-7 0 15</inkml:trace>
  <inkml:trace contextRef="#ctx0" brushRef="#br2" timeOffset="52856.0232">8789 8890 118 0,'5'19'35'0,"-5"-19"3"16,32 16-1-16,7-18-34 15,13-5 0-15,11-4-1 0,6-8 0 16,-2-3-1-16,4-5 0 16,-10-5-1-16,-8 1 0 15,-19-1-1-15,-14 2 2 16,-19 4-2-16,-19 2 1 15,-18 11-1-15,-13 6 1 16,-11 19 2-16,-7 11-2 16,-4 12 2-16,5 10-1 15,9 7 1-15,13 4-2 16,17 0 2-16,22-1-3 15,28-17-1-15,20-7-1 16,30-10-3-16,11-19-6 0,30 4-2 16,-4-24-4-1,29 11-3-15,-16-28-5 0,16 17 0 16,-29-19-1-16,4 11 1 15,-24-5 6-15,-11 5 1 16,-16-2 3-16</inkml:trace>
  <inkml:trace contextRef="#ctx0" brushRef="#br2" timeOffset="53089.0365">10173 8719 125 0,'-34'3'32'0,"-27"-8"3"16,11 23-1-16,-17-3-29 16,2 10 0-16,2 7 0 15,8 6-2-15,11 5 1 16,14-1-3-16,18 1-1 15,21-6-1-15,20-3-2 16,19-10-1-16,22 1-7 0,-4-23-3 16,24 9-3-16,-10-24-5 15,17 13-4-15,-19-30-1 16,14 18-2-16,-23-23 0 15,6 10 5-15,-15-6 3 16,-2 1 2-16</inkml:trace>
  <inkml:trace contextRef="#ctx0" brushRef="#br2" timeOffset="53819.0782">10684 8795 122 0,'-39'10'35'16,"-22"-7"3"-16,9 21-2 16,-9-3-31-16,3 10-1 15,3 5 0-15,8 4-1 0,12 0-1 16,16 2 0-16,14-9-1 15,15-9 0-15,17-10-1 16,13-13-1-16,11-10 1 16,6-14-1-16,4-7 1 15,-3-11-1-15,-2-2 1 16,-8-3 0-16,-9 7 0 15,-11 5-1-15,-11 7 1 16,-8 9-1-16,-9 18 0 16,-11 10 0-16,-4 16-2 15,-4 9 0-15,4 12-1 16,0-1-4-16,15 13-3 15,-4-19-2-15,25 9-2 16,-3-33-3-16,30 8-3 0,-6-36-1 16,24 3-2-16,-12-31 0 15,10 0 5-15,-8-14 0 16,-3 0 3-16,-8 1 1 15,-15 5 4-15,-3 20 29 16,-29-8 6-16,2 36 3 16,-15-11 2-16,2 36 1 15,-23-9 2-15,19 28 1 16,-18-12 0-16,22 9-27 15,3-7-3-15,10 1 0 16,10-11-2-16,13-11 1 16,10-13-2-16,10-12 0 15,3-11 0-15,4-6 0 16,0-5 0-16,0-2 0 15,-3-1 0-15,-8 7 0 0,-5 12 0 16,-6 18 1-16,-9 19-1 16,-12 24 1-16,-9 25-1 15,-7 28 1-15,-11 19-1 16,-4 19 1-16,-2 15-2 15,-3-2 1-15,0-4 0 16,-4-11 0-16,0-20-2 16,-4-28 0-16,6-22-3 15,-9-35-5-15,12-16-3 16,-20-36-2-16,17-5-4 15,-21-43-5-15,20-1-1 16,-23-30-3-16,20 9 0 16,-11-10 5-16,9 10 1 15,-2 8 0-15</inkml:trace>
  <inkml:trace contextRef="#ctx0" brushRef="#br2" timeOffset="54321.1069">13044 8710 80 0,'20'-5'37'0,"-20"5"0"16,5 21 0-16,-18 8-29 15,-1 18-3-15,-7 6 0 0,2 12-3 16,-2 3 1-16,3-5-3 15,9-5-3-15,4-17-4 16,21-4-6-16,-4-35-4 16,24-5-6-16,-8-40-1 15,24 3-3-15,-14-33 0 16,13 1 0-16,-15-19 4 15,-2-3 4-15</inkml:trace>
  <inkml:trace contextRef="#ctx0" brushRef="#br2" timeOffset="54757.1319">13148 8223 106 0,'-24'-1'30'15,"-5"2"-2"-15,17 12-4 16,9 11-33-16,3-24-9 0,35 35-5 16,-6-28 0-16,27 22-2 15,-9-12-1-15,16 15 3 16,-8-8 2-16,1 4 26 15,-4 13 10-15,-23-13 5 16,5 22 3-16,-29-17 4 16,9 21 0-16,-31-12 3 15,10 17 1-15,-24-10-20 16,10 9-5-16,-6-7 0 15,9-1-3-15,-1-9-1 16,10-8 0-16,11-10-1 16,9-14 0-16,12-16 0 15,10-14-1-15,10-12 1 16,8-6 0-16,0-6 0 15,3-5 0-15,-7-1-1 0,-2 9 1 16,-10 6-2-16,-8 12 2 16,-8 18-1-16,-9 12 0 15,-5 21-3-15,-5 11-2 16,3 20-5-16,-11-3-4 15,18 24-2-15,-12-20-9 16,27 16-2-16,-8-28-1 16,30 8-3-16,-7-29 3 15,32-4 5-15</inkml:trace>
  <inkml:trace contextRef="#ctx0" brushRef="#br2" timeOffset="55809.1921">15505 8206 53 0,'16'-13'35'0,"-16"13"-1"16,0 0 1-16,-11 5-13 16,1 26-12-16,-11 6-3 15,4 18-1-15,-6 10-1 16,4 13-1-16,0 4 0 15,5 6-1-15,2-7 0 16,5-1-1-16,4-14 0 16,2-11-1-16,3-16-1 15,4-12 0-15,-6-27 0 16,17-6 0-16,-5-25-1 15,0-16 1-15,2-13-2 16,3-13 2-16,3-18-2 0,1-8 2 16,4-7-1-16,4-2 1 15,1 6-1-15,1 7 1 16,3 11 0-16,-1 13 1 15,3 18-1-15,0 18 1 16,-4 21-1-16,-3 23 1 16,-3 12 1-16,-3 10-2 15,-9 11 0-15,-5 4 0 16,-8 8 1-16,-10 1-1 15,0 0 0-15,-11-6-1 16,-2-5 1-16,-3-2 0 16,-3-9 0-16,-1-5 1 15,1-9-1-15,5-5 0 16,2-4 0-16,6 1 0 16,15-11 0-16,-9 19 1 0,16-4-1 15,11 10 1-15,3 2 1 16,5 7 0-16,2 7 0 15,4 1-2-15,2 2 1 16,0-2-3-16,1 2 0 16,0-9-7-16,9 5-2 15,-5-23-5-15,18 11-2 16,-16-28-6-16,25 9-1 15,-15-24 0-15,17 5-1 16,-17-18 6-16,5 2 1 16,-8-11 3-16,-5-2 3 15</inkml:trace>
  <inkml:trace contextRef="#ctx0" brushRef="#br2" timeOffset="56907.2549">16510 8556 125 0,'-16'-13'30'16,"-24"-5"1"-16,7 23 1 16,-15 1-28-16,1 14 0 15,-4 10 1-15,5 12-2 16,2 4 2-16,8 5-3 15,9 2 2-15,11-3-3 16,16-7 2-16,13-8-2 16,20-16-1-16,9-12 1 15,14-12-1-15,6-15 1 16,9-14-2-16,3-7 2 15,-2-10-2-15,-9-2 2 16,-9 1-2-16,-10 7 1 16,-15 6-1-16,-11 13 1 15,-18 26 0-15,0 0-1 0,-28 17 2 16,-3 16-3-16,4 11 1 15,-1 5-3-15,7 6 0 16,11-4-2-16,23-1-4 16,5-17-2-16,32 0-3 15,4-26-2-15,29 3-4 16,-1-27-2-16,25 4 0 15,-14-25 0-15,10 6 2 16,-13-14 3-16,-5 2 1 16,-17 4 2-16,-18-2 3 15,-15 19 31-15,-32-13 4 16,-3 23 3-16,-37-13 2 15,4 22 0-15,-29-9 3 0,8 21 2 16,-19-8 0-16,13 13-26 16,-6 10-2-16,10 13-1 15,9 3 0-15,13 10-1 16,13 3 0-16,19 0-1 15,18-7-2-15,18-7 0 16,14-14 0-16,18-14 0 16,12-17 0-16,5-18 0 15,8-17 0-15,-4-15 0 16,-2-11 0-16,-7-12 0 15,-10-8 0-15,-13-1 0 16,-11-3-2-16,-12 12 2 16,-12 12 0-16,-14 14 0 15,-9 22 0-15,-11 25 0 16,-9 26 2-16,-9 26-2 0,-4 20 0 15,2 12 0-15,1 10 0 16,8 3-4-16,11 0 2 16,10-13-4-16,22-6-3 15,4-26-3-15,27 0-2 16,-6-30-2-16,26 0-2 15,-11-33-3-15,18 3-2 16,-20-26 2-16,10 3 1 16,-17-11 1-16,-4 5 2 15,-11 8 26-15,-20-9 4 16,5 29 6-16,-24-9 2 15,5 25 4-15,-26 15 3 16,11 19 2-16,-20-4-1 16,17 14-23-16,-7 6-2 0,7 5-2 15,7-3-1-15,7-7-4 16,15-2-5-16,3-25-3 15,20 4-4-15,-11-32-2 16,18 5-5-16,-16-33-1 16,19 9-2-16,-17-29 2 15,5 3 0-15,-12-14 5 16,-2-3 2-16,-6-6 3 15,-4-3 3-15,-6 14 25 16,-15-9 7-16,8 27 2 16,-17-5 2-16,16 28-2 15,-12 1-2-15,18 25-5 16,-15 8-2-16,15-8-30 15,15 39-7-15,-8-23-3 0,23 18 0 16,-12-18-1-16,20 14 3 16,-5-11 4-16,11 0 4 15</inkml:trace>
  <inkml:trace contextRef="#ctx0" brushRef="#br2" timeOffset="57941.314">18710 8459 127 0,'-12'32'34'0,"-22"-14"0"16,17 27 2-16,-11-6-27 15,10 6-4-15,4 3 0 16,8-1-2-16,9-1-1 16,10-7-2-16,8-8 0 15,11-9 0-15,11-14 0 16,3-10 0-16,8-14 0 0,0-8 0 15,-1-11-3-15,-2-5 2 16,-7-4-1-16,-2-3 2 16,-10 3-2-16,-7 6 2 15,-11 11-2-15,1 9 2 16,-15 18 1-16,0 0-1 15,0 20 0-15,-8 12 1 16,-2 8-1-16,0 1-2 16,4 8 0-16,-2-6-3 15,15 2-5-15,-7-19-2 16,24 2-2-16,-5-26-4 15,25 7-3-15,-9-30 0 0,27 8-3 16,-13-25 2-16,18 4 1 16,-8-12 3-16,2 6 2 15,-7-3 2-15,-9-7 27 16,-1 27 6-16,-31-14 3 15,10 25 4-15,-32-7 1 16,9 19 2-16,-31 4 2 16,13 22 0-16,-26 1-25 15,9 6-1-15,-2 6 0 16,2 4-1-16,4 1 0 15,8-6-3-15,9-2 2 16,8-10-3-16,11-7 2 16,9-16-2-16,9-10 0 15,6-10 0-15,6-12-3 16,0-7 3-16,3-7-2 0,-3-2 1 15,-4-3-1-15,-5 6 2 16,-6 6-1-16,-10 11 0 16,-6 8 1-16,-4 17 0 15,0 0 0-15,-18 20 0 16,9 5 0-16,7 3 1 15,4 0-1-15,5-2 0 16,12-7 0-16,10-8 0 16,4-10 0-16,9-8 0 15,5-9 1-15,0-6 0 16,0-6 0-16,-4-1-1 15,-5 0 1-15,-4 4 0 16,-11 7 0-16,-9 10 0 16,-14 8-1-16,5 22 2 0,-10 8-2 15,-9 13 0-15,4 6 0 16,-4 7-2-16,7 4 0 15,0-7-5-15,21 3-4 16,-4-20-2-16,30 5-1 16,-2-29-4-16,30 6 0 15,-10-28-4-15,29 10 1 16,-16-23 1-16,12 11 2 15,-16-9 1-15,-3 9 1 16,-19 2 3-16,-18 5 1 16,-1 15 28-16,-26-10 5 15,-9 18 2-15,-20-14 0 16,15 18-1-16,-11-11-5 15,6 0-4-15,3-4-2 0,-6-12-32 16,22 5-2-16,0 0-1 16,0 0-3-16,-5-19 3 15,19 6 4-15,-2-9 4 16,3-3 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138222"/>
              </p:ext>
            </p:extLst>
          </p:nvPr>
        </p:nvGraphicFramePr>
        <p:xfrm>
          <a:off x="214283" y="762000"/>
          <a:ext cx="8750332" cy="6156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workbooks (if we have paid for them) AND sign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world is tough and you get nothing for 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atomic number, mass number, isotopes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“rev up” Y10 and Y11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alpha radiation is (particles are) and describe how they are released from big nuclei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alpha particles are, where they come from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alpha radiation’s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ability and penetrating 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alpha particles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what beta radiation is, where it comes from and why it comes from there (a surprise)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beta particles are, where they come from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beta radiation’s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ability and penetrating 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beta particles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what gamma radiation is, where it comes from and why it comes from there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gamma radiation is significantly different from alpha and 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gamma’s ionizing &amp; penetrating 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gamma radiation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background radiation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is, where it comes from and how to handle it in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Nukes, Unit 2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51400" y="992520"/>
              <a:ext cx="686880" cy="147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4920" y="986040"/>
                <a:ext cx="698040" cy="149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750240" y="2423520"/>
              <a:ext cx="8386920" cy="1244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5920" y="2418120"/>
                <a:ext cx="8403480" cy="126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921112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Feb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400" y="238320"/>
              <a:ext cx="7656480" cy="5149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23560"/>
                <a:ext cx="7685640" cy="517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840" y="187200"/>
              <a:ext cx="5006160" cy="4551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800" y="172080"/>
                <a:ext cx="5028120" cy="45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04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200" y="140400"/>
              <a:ext cx="8224560" cy="498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160" y="126000"/>
                <a:ext cx="8253000" cy="501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95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56040" y="387000"/>
              <a:ext cx="7681320" cy="565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3800" y="373680"/>
                <a:ext cx="7696080" cy="56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08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040" y="227160"/>
              <a:ext cx="7721280" cy="343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213120"/>
                <a:ext cx="7737480" cy="345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68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5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653</TotalTime>
  <Words>324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2014-02-12T21:46:47Z</dcterms:modified>
</cp:coreProperties>
</file>