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ink/ink1.xml" ContentType="application/inkml+xml"/>
  <Override PartName="/ppt/ink/ink2.xml" ContentType="application/inkml+xml"/>
  <Override PartName="/ppt/ink/ink3.xml" ContentType="application/inkml+xml"/>
  <Override PartName="/ppt/ink/ink4.xml" ContentType="application/inkml+xml"/>
  <Override PartName="/ppt/ink/ink5.xml" ContentType="application/inkml+xml"/>
  <Override PartName="/ppt/ink/ink6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60" r:id="rId4"/>
    <p:sldId id="259" r:id="rId5"/>
    <p:sldId id="261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1014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  <inkml:channel name="T" type="integer" max="2.14748E9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  <inkml:channelProperty channel="T" name="resolution" value="1" units="1/dev"/>
        </inkml:channelProperties>
      </inkml:inkSource>
      <inkml:timestamp xml:id="ts0" timeString="2014-02-11T19:54:53.740"/>
    </inkml:context>
    <inkml:brush xml:id="br0">
      <inkml:brushProperty name="width" value="0.05292" units="cm"/>
      <inkml:brushProperty name="height" value="0.05292" units="cm"/>
      <inkml:brushProperty name="color" value="#FFFF00"/>
    </inkml:brush>
  </inkml:definitions>
  <inkml:trace contextRef="#ctx0" brushRef="#br0">9735 4268 77 0,'5'78'31'0,"-7"-32"-1"16,39-18-3-16,21-69 0 15,61-44-6-15,51-68-19 16,42-55 0-16,50-29-29 15,10-53-10-15,19-5 1 16,-24 3-4-16</inkml:trace>
  <inkml:trace contextRef="#ctx0" brushRef="#br0" timeOffset="684.0392">11700 5080 70 0,'0'0'34'0,"0"12"-3"15,-4 10 0-15,2 16-24 16,-4-1-3-16,5 6-1 16,1-6 0-16,9-4 1 15,8-18 0-15,18-22 0 16,14-27 0-16,16-21 0 15,16-18-3-15,10-12 2 16,4-13-1-16,8-6-1 16,2-20 0-16,5-17 0 15,7-23-2-15,2-38-33 16,87-27-1-16,-34-39-2 15,33-19-1-15</inkml:trace>
</inkml:ink>
</file>

<file path=ppt/ink/ink2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  <inkml:channel name="T" type="integer" max="2.14748E9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  <inkml:channelProperty channel="T" name="resolution" value="1" units="1/dev"/>
        </inkml:channelProperties>
      </inkml:inkSource>
      <inkml:timestamp xml:id="ts0" timeString="2014-02-11T20:01:50.280"/>
    </inkml:context>
    <inkml:brush xml:id="br0">
      <inkml:brushProperty name="width" value="0.05292" units="cm"/>
      <inkml:brushProperty name="height" value="0.05292" units="cm"/>
      <inkml:brushProperty name="color" value="#FFFF00"/>
    </inkml:brush>
  </inkml:definitions>
  <inkml:trace contextRef="#ctx0" brushRef="#br0">11973 7102 70 0,'-2'-16'33'16,"2"16"0"-16,0 0-2 16,0 16-13-16,-8 5-8 15,9 17-4-15,-7 1 0 16,5 7-3-16,-2-3 1 0,13-3-2 15,12-23 1-15,28-32 3 16,28-41-2-16,36-40 1 16,42-34-3-16,33-30-3 15,32-23-2-15,7-24-3 16,3 4-2-16,-26-2-2 15,-13 32-2-15,-38 5-3 16,-12 35 1-16,-43 2 1 16,-4 44 1-16,-33-1-1 15,8 41 3-15,-22 7-3 16,9 35 3-16,-25 10 0 15,-3 32-1-15,-20 11 5 16,-4 20-2-16,-12 13 3 16,2 11-1-16,-2 8 1 15,-1 2 1-15,6 9 0 0,-4-3 1 16,4 6-2-16,-2 4 0 15,0 2 2-15,-8 2 0 16,-3 8 2-16,-7 1-4 16,-8 1 2-16,-12 1-2 15,-1 4 2-15</inkml:trace>
  <inkml:trace contextRef="#ctx0" brushRef="#br0" timeOffset="17352.9926">12553 8501 49 0,'0'0'30'16,"0"0"-2"-16,0 0-2 15,0 0-7-15,-3 29-12 16,-3-6-1-16,6 14 1 15,-7-1-1-15,9 5-1 16,-3-6 2-16,12-7-3 16,-1-22 0-16,21-18-1 15,13-33 1-15,22-26-2 0,20-24-1 16,18-24 0-1,19-21-4-15,17-24-1 0,17-5-2 16,-3-20-1-16,10 3-2 16,-11-20-1-16,18 12-4 15,-24-14-1-15,23 27 1 16,-22-8 0-16,21 28 2 15,-12-1-1-15,19 36-2 16,-11 10 3-16,16 25 0 16,-2 8 3-16</inkml:trace>
</inkml:ink>
</file>

<file path=ppt/ink/ink3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  <inkml:channel name="T" type="integer" max="2.14748E9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  <inkml:channelProperty channel="T" name="resolution" value="1" units="1/dev"/>
        </inkml:channelProperties>
      </inkml:inkSource>
      <inkml:timestamp xml:id="ts0" timeString="2014-02-11T20:14:29.320"/>
    </inkml:context>
    <inkml:brush xml:id="br0">
      <inkml:brushProperty name="width" value="0.05292" units="cm"/>
      <inkml:brushProperty name="height" value="0.05292" units="cm"/>
      <inkml:brushProperty name="color" value="#FFFF00"/>
    </inkml:brush>
  </inkml:definitions>
  <inkml:trace contextRef="#ctx0" brushRef="#br0">11616 10054 88 0,'-2'54'36'0,"-12"-2"-2"16,7 13 3-16,-9-13-27 15,20-4-5-15,13-22-1 16,25-29-2-16,30-43 2 15,31-37-2-15,35-38-1 16,26-25-4-16,24-17-2 16,1-19-6-16,8 11-1 15,-29-6-3-15,-7 30-4 16,-42-9-1-16,1 31-2 15,-34-22 1-15,12 22 1 0,-16-11 3 16,27 6 2-16,7 1 2 16,25 8 1-16</inkml:trace>
</inkml:ink>
</file>

<file path=ppt/ink/ink4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  <inkml:channel name="T" type="integer" max="2.14748E9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  <inkml:channelProperty channel="T" name="resolution" value="1" units="1/dev"/>
        </inkml:channelProperties>
      </inkml:inkSource>
      <inkml:timestamp xml:id="ts0" timeString="2014-02-11T20:27:13.798"/>
    </inkml:context>
    <inkml:brush xml:id="br0">
      <inkml:brushProperty name="width" value="0.05292" units="cm"/>
      <inkml:brushProperty name="height" value="0.05292" units="cm"/>
      <inkml:brushProperty name="color" value="#FFC000"/>
    </inkml:brush>
  </inkml:definitions>
  <inkml:trace contextRef="#ctx0" brushRef="#br0">12398 11749 62 0,'0'0'34'0,"8"-10"0"0,-8 25-1 16,-17 2-22-16,12 20-4 16,-14 0-1-16,8 3 0 15,-2-6 0-15,17-9 0 16,10-21 0-16,23-28-2 15,25-33 0-15,33-32-2 16,28-28-1-16,22-23-4 16,32-26-4-16,11-40-2 15,30-12-5-15,-8-46-5 16,29-2-3-16,-18-38-3 15,38 16 0-15,-22-17 0 16,27 28 3-16,-19 18 0 16,0 34 5-16</inkml:trace>
  <inkml:trace contextRef="#ctx0" brushRef="#br0" timeOffset="311351.8083">11610 13235 68 0,'13'-31'39'16,"1"14"-1"-16,-14 17 0 15,5 18-28-15,-19 28-9 16,0 35 2-16,-13 19 0 16,3 9-1-16,0-1 2 15,14-22-1-15,32-42 2 16,45-59-1-16,67-69 0 15,68-70 0-15,115-60-3 16,15-54-4-16,53-26-7 16,6-34-6-16,2 15-7 15,-47-2-4-15,-27 44-2 0,-64 12-1 16,-70 43-2-16,-8 13 4 15,-12 36 5-15</inkml:trace>
  <inkml:trace contextRef="#ctx0" brushRef="#br0" timeOffset="1.02919E6">12929 14802 34 0,'-6'-17'30'0,"6"17"-9"15,1-21 3-15,12 13-15 16,-13-8-1-16,9 11-2 15,-9 5 1-15,12-5-1 16,-12 5-1-16,9 36 1 16,-10-3-2-16,2 15 2 15,-3-2 1-15,10 2-1 16,4-18 0-16,25-24 0 15,30-44-1-15,46-50 0 0,53-55-1 16,50-49-2-16,52-35-6 16,17-44-8-16,22 1-5 15,-30-20-4-15,-18 41-3 16,-70 13-3-16,-37 59-2 15,-76 25 1-15,-28 54 2 16,-45 22 7-16</inkml:trace>
</inkml:ink>
</file>

<file path=ppt/ink/ink5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  <inkml:channel name="T" type="integer" max="2.14748E9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  <inkml:channelProperty channel="T" name="resolution" value="1" units="1/dev"/>
        </inkml:channelProperties>
      </inkml:inkSource>
      <inkml:timestamp xml:id="ts0" timeString="2014-02-11T20:28:37.922"/>
    </inkml:context>
    <inkml:brush xml:id="br0">
      <inkml:brushProperty name="width" value="0.05292" units="cm"/>
      <inkml:brushProperty name="height" value="0.05292" units="cm"/>
      <inkml:brushProperty name="color" value="#FFC000"/>
    </inkml:brush>
  </inkml:definitions>
  <inkml:trace contextRef="#ctx0" brushRef="#br0">3920 7623 74 0,'0'0'30'16,"-14"11"-2"-16,14-11-7 15,0 0-13-15,0 0-7 16,-11 3 0-16,11-3 0 0,0 0 0 16,-3 14 0-16,3-14 0 15,-4 16 2-15,4-16-1 16,0 20 0-16,0-20 1 15,25 16 0-15,-2-13 1 16,14 0-1-16,6-6 0 16,14 2-1-16,4-6 0 15,13 3 0-15,1-3-1 16,4 2-1-16,3 1 1 15,4 1-1-15,1 5 0 16,1-1 0-16,7 1 0 16,5 0 1-16,4 1-1 15,14-1 1-15,5-1 0 16,8-2-1-16,8-3 1 15,8 0 0-15,9 0 0 0,4 2 0 16,4-3 0-16,5 2-1 16,7-2 1-16,7 3 0 15,6-4 0-15,9-1-1 16,3-4 1-16,11-2 0 15,4-4-1-15,5-2 1 16,-3-1 0-16,1 0-1 16,-3 2 1-16,-5 5-1 15,-8 3 1-15,-7 5-1 16,-9 4 0-16,-4 4 0 15,-7 5 0-15,-2 0 0 16,-4-2 0-16,4 0 0 16,1-5-1-16,0 0 1 15,-4-3 0-15,1 0 0 0,-2-4 0 16,-8 0 0-16,-10 3 0 15,-15-1 0-15,-17 2 0 16,-11 6 0-16,-18 1 0 16,-20 1-1-16,-13 2 1 15,-14 0 0-15,-8-1 0 16,-7 0 0-16,-7-3 0 15,-4 0 0-15,-6-3 0 16,-1-2 0-16,-11 1 0 16,14-8 1-16,-14 8-1 15,7-13 0-15,-7 13 0 16,5-16 0-16,-5 16 0 15,14-17-1-15,-4 11 1 0,3-2 0 16,6 2-1-16,-3-1 1 16,4 3-2-16,-4-5-1 15,3 8-4-15,-17-10-3 16,-2 11-3-16,-15-21-3 15,0 19-2-15,-28-20-1 16,13 17 0-16,-27-19 0 16,13 15 1-16,-14-7 4 15,12 6 1-15,-4 1 3 16,3 5 1-16,0 2 1 15,-8 2 1-15,-1 4 1 16</inkml:trace>
  <inkml:trace contextRef="#ctx0" brushRef="#br0" timeOffset="864.0494">4161 7336 48 0,'-25'11'24'16,"9"-7"3"-16,14 10-5 15,2-14-3-15,25 21-5 16,1-15-4-16,25 6 0 16,4-7-4-16,25 2-1 15,15-7-1-15,19 1-1 16,17-7-1-16,22-1-1 15,13-3 1-15,15 2-1 0,14-4 0 16,9 3-1-16,8 3 1 16,5 1 0-16,9 2 0 15,6 4 0-15,4 1 1 16,11 0-1-16,7 0 0 15,1 1 1-15,6-3-1 16,7 2 0-16,-4-2 1 16,7 1-1-16,-3 0 0 15,0 1 0-15,-5 1 0 16,-2 4-1-16,-7 1 1 15,-2 4-1-15,-11 1 0 16,-8 4 1-16,-12 0-2 16,-10 1 1-16,-12 2-1 15,-14-3 1-15,-12 0-1 0,-14-3 1 16,-16-2-1-16,-15-4 1 15,-17-1-1-15,-13-3 1 16,-22 2-1-16,-10-4-1 16,-10 9-1-16,-16-8-1 15,-7 11-3-15,-18-8-3 16,3 11-1-16,-18-17-4 15,6 17-1-15,-21-26-1 16,15 9 0-16,-24-7 0 16,24 7 0-16,-21-16 3 15,21 16 1-15,-5-17 2 16,5 17 1-16,23-4 2 15,1 5 0-15,8 5 1 16,5 1 1-16</inkml:trace>
  <inkml:trace contextRef="#ctx0" brushRef="#br0" timeOffset="188878.8033">7278 8330 89 0,'-1'-20'33'0,"1"20"2"15,0 0-1-15,0 0-27 16,2 30-3-16,-3 4-1 0,0 8-2 16,1 8 1-16,-3 9 0 15,1 5-1-15,0 1 0 16,0-1-2-16,-1-4 0 15,1-11-5-15,5 2-4 16,-7-23-7-16,19 1-4 16,-15-29-2-16,16 1-1 15,-11-25 0-15,15-2-2 16,-10-19 4-16,7-4 3 15,-5-3 6-15</inkml:trace>
  <inkml:trace contextRef="#ctx0" brushRef="#br0" timeOffset="189074.8145">7318 8319 111 0,'0'0'31'15,"-10"-20"1"-15,20 26-1 16,-10-6-24-16,18-13-4 16,10 8-3-16,5-5-1 15,14 3-2-15,0-4-6 16,18 11-7-16,-21-13-6 15,16 19-2-15,-23-15-2 16,6 24-1-16,-27-13-1 16,4 18 2-16,-27-9 3 15</inkml:trace>
  <inkml:trace contextRef="#ctx0" brushRef="#br0" timeOffset="189282.8264">7365 8600 114 0,'-2'21'32'0,"2"-21"-1"16,16 9 0-16,6-17-28 15,17-5-3-15,16 0-2 16,4-7-3-16,12 8-6 16,-10-12-7-16,11 21-5 15,-22-13-1-15,12 21 0 16,-25-13-4-16,1 20 3 15,-19-9 1-15,-2 10 7 16</inkml:trace>
  <inkml:trace contextRef="#ctx0" brushRef="#br0" timeOffset="189665.8483">7828 8739 120 0,'9'12'30'16,"-9"-12"2"-16,28-9-2 15,-2-6-28-15,11-2 1 16,1-4-2-16,5-3 1 15,-5-4-2-15,-3-1 2 16,-4 3-3-16,-8 0 2 16,-11 3 0-16,-7 4-1 15,-15 4 0-15,-8 5 1 16,-7 7-1-16,-7 11 1 15,-6 7 0-15,-4 10-1 16,-2 7 3-16,3 8-2 16,6 0 1-16,9 5-1 15,12-8 1-15,8-2-1 0,24-10 0 16,13-12-3-16,18-9-2 15,11-21-3-15,22 1-7 16,-5-22-3-16,22 9-5 16,-18-26-3-16,15 17-1 15,-27-25 0-15,7 17 0 16,-26-14 4-16,-5 8 4 15,-17-1 4-15,-13 0 5 16</inkml:trace>
  <inkml:trace contextRef="#ctx0" brushRef="#br0" timeOffset="190133.875">8625 8093 124 0,'-24'-7'29'15,"15"20"1"-15,-15-5 0 16,16 14-25-16,-2 9-1 0,5 14-1 16,-1 9 0-16,5 9-1 15,-5 8-1-15,2 7 1 16,0-1 0-16,2-3-2 15,0-7 2-15,1-9-1 16,2-13 0-16,0-12-1 16,6-13 1-16,7-18-2 15,3-12 1-15,3-13-1 16,0-9-1-16,5-7 2 15,-3-7-2-15,2-1 2 16,0-1-1-16,-7 7 0 16,-2 8 0-16,-5 7 1 15,0 15 0-15,-10 11 0 16,18 4 1-16,-9 15-1 0,-4 7 0 15,3 11 0-15,-2 3 2 16,-1 2-2-16,-7 1 2 16,-6-2-1-16,-6-5 1 15,-6-1-1-15,-12-10 1 16,-7-7-2-16,-5-8 0 15,-6-9-1-15,6-7-3 16,-1-16-6-16,21-1-2 16,-3-21-6-16,35 12-6 15,-7-23-4-15,37 16-1 16,-7-19-1-16,35 18 0 15,-5-8 6-15,15 12 1 16</inkml:trace>
  <inkml:trace contextRef="#ctx0" brushRef="#br0" timeOffset="206209.7945">2154 8549 77 0,'3'-18'34'0,"-3"18"1"0,3-16 0 15,-3 16-21 1,0 23-9-16,-1 2-1 0,-3 11 1 16,2 11-2-16,-6 9 1 15,6 8-1-15,-4 1-1 16,4 5-1-16,-1-2 0 15,0-1-2-15,6-6-3 16,-3-14-4-16,10 1-5 16,-10-33-4-16,13 4-4 15,-17-37-1-15,19 1-3 16,-16-32 0-16,8 4-1 15,-14-16 5-15,1-1 4 16,-9-2 4-16</inkml:trace>
  <inkml:trace contextRef="#ctx0" brushRef="#br0" timeOffset="207726.8813">1937 8637 119 0,'-17'-5'30'15,"-4"-14"1"-15,21 19-1 16,2-19-23-16,21 1-3 16,10-6-2-16,15-2 0 15,9-1-1-15,11-4-1 16,7 5-1-16,2 1-2 15,4 4-2-15,-7-1-4 16,1 15-4-16,-13-12-4 16,3 16-4-16,-25-13 0 15,9 21-2-15,-25-11 9 16,-2 11 10-16,-12 6 6 15,-10-11 7-15,3 32 4 16,-16-17 4-16,10 20 4 0,-17-15 2 16,13 18-6-16,-9-8-8 15,10 10-3-15,-6 0 0 16,8 10-1-16,-7 2-1 15,2 8-1-15,0 0 0 16,-3 4-1-16,-1-2 1 16,5-6-2-16,-2-9-1 15,5-6 0-15,5-18 1 16,0-23-1-16,19-1 1 15,-2-19-1-15,11-13 0 16,3-7 0-16,1-4 0 16,-1 2 0-16,-1 5 1 15,-5 8-1-15,-3 9 0 16,-8 15 1-16,-14 5-1 0,13 25 0 15,-15 3 0-15,-1 4 0 16,-1 5 0-16,4 1-1 16,-1 0-2-16,4-8 0 15,8-2-4-15,0-18-3 16,19 3-5-16,-11-24-3 15,21 8-3-15,-17-26-1 16,21 11-1-16,-17-23-1 16,16 9 1-16,-19-7 4 15,5 2 3-15,-10-3 4 16,-4 7 3-16,-1 16 24 15,-21-11 4-15,7 28 4 16,-14-15 2-16,9 28 2 0,-17-6 0 16,8 24 3-16,-16-6-1 15,15 12-22-15,-6 4-2 16,6 7 0-16,1-3-1 15,7 0-1-15,6-8-1 16,9-6 0-16,6-14-1 16,13-13 0-16,8-16-1 15,8-10-1-15,4-11 1 16,1-10-1-16,-2-3 1 15,-6-2-1-15,-1 5 1 16,-14 5 0-16,-9 9 0 16,-8 8 0-16,-8 21 0 15,0 0 0-15,-20 10 1 16,2 16-1-16,-3 8 0 0,4 5 0 15,0 3 0-15,6 0 0 16,11-4-2-16,5-9 0 16,15-11-2-16,7-18-1 15,16-4-2-15,2-19-3 16,11 1-2-16,-7-16-1 15,7 7 3-15,-10-5 2 16,-8 8 6-16,-8 9 2 16,-13 0 3-16,-5 14 5 15,-12 5 1-15,0 0 1 16,-19 15-1-16,9 6-3 15,-4 0-2-15,4 5-2 16,-1 0 1-16,4 2-1 16,3-4 0-16,4-2-1 0,2-5 1 15,-2-17-1-15,11 6 0 16,1-14 0-16,0-12 0 15,2-8-1-15,1-5 0 16,-1-7 0-16,-1-1-1 16,-2-1 1-16,-1 1-1 15,0 5 1-15,-4 9-1 16,0 3 0-16,4 9 0 15,-2 3 1-15,4 5-1 16,6 4 1-16,5 3-1 16,2 1 1-16,6-1-1 15,-1-1 1-15,2-2 0 16,2 1 1-16,-7-1-2 15,1 0 1-15,-13-1 0 16,-2 3 1-16,-13 1 0 0,0 0 1 16,0 0-1-16,-14 17 1 15,0-8 1-15,-1 1-2 16,2 1 1-16,4 0-1 15,9-11 0-15,0 14-1 16,14-6 0-16,6-5 0 16,3 2 1-16,5 1 0 15,-2 4 0-15,0 4-1 16,-5 4 1-16,-10 5 0 15,-6 4-1-15,-10 3 1 16,-9 1-1-16,-4 2-1 16,-4-4-1-16,-2-8-4 15,5 3-3-15,-5-23-4 16,24-1-4-16,-19-13-3 0,34 3-3 15,-10-30-1-15,30 13-1 16,-11-27 2-16,33 6 2 16,3-11 1-16,27-2 3 15,11 4 1-15</inkml:trace>
  <inkml:trace contextRef="#ctx0" brushRef="#br0" timeOffset="208651.9342">5192 8503 101 0,'8'-22'36'16,"17"6"1"-16,-3-16-2 15,14 2-31-15,0-2 0 16,9 1-1-16,-4 6 0 15,-3 6-1-15,-8 8-1 16,-4 11 0-16,-12 10 0 16,-12 14 0-16,-13 12-1 15,-9 9 1-15,-11 6 1 16,-2 5 0-16,-5 6 1 15,3-4-2-15,1-4 1 16,10-5-2-16,10-12 2 16,14-8-3-16,14-11 0 15,13-15-3-15,14-11-1 16,8-15-2-16,16 0-4 0,-4-21-3 15,19 8-5-15,-14-23-1 16,9 18-1-16,-18-20 0 16,9 17 0-16,-26-9 0 15,3 14 5-15,-18 5 20 16,-16 2 6-16,-3 18 5 15,-20-3 2-15,8 31 3 16,-30-5 3-16,12 28 2 16,-19-5 1-16,15 19-15 15,-7 1-3-15,13 10-1 16,4-2-2-16,14-2-1 15,12-12 1-15,16-6-3 16,13-18 1-16,16-12-2 0,10-17-2 16,9-19 2-16,2-16-2 15,-6-12 1-15,-9-13-2 16,-12-3 0-16,-22-2-1 15,-21 3 1-15,-24 16-2 16,-25 9-1-16,-10 29-4 16,-20 11-3-16,2 36-3 15,-10-3-3-15,23 27-2 16,3-13-2-16,40 22-1 15,9-23-2-15,46 7 3 16,19-25 1-16,39-6 3 16,23-13 1-16</inkml:trace>
  <inkml:trace contextRef="#ctx0" brushRef="#br0" timeOffset="212626.1615">10050 8328 92 0,'9'-22'35'0,"6"13"1"16,-15-7 0-16,0 16-33 15,0 0 0-15,-1 15 0 16,-10 6 0-16,-1 10 0 15,-5 9-1-15,-1 7-1 16,-4 7 0-16,-3 6 0 16,4 0-1-16,-1-7-3 15,11 2-3-15,-1-18-8 16,24 6-4-16,-7-26-5 15,24 8 0-15,-6-29-2 16,20 4-3-16,-5-24 3 0,13 0 1 16,-3-11 6-16</inkml:trace>
  <inkml:trace contextRef="#ctx0" brushRef="#br0" timeOffset="212960.1806">10560 8320 87 0,'-32'21'33'15,"12"14"1"-15,-19-11 0 16,12 14-11-16,-5-5-18 16,9 0 0-16,5-1-1 15,8-2-1-15,9-4 0 0,7 1-1 16,10-4-1-16,7-6-1 15,5-3 1-15,7-5-1 16,3-7-1-16,13-7 0 16,7-10-1-16,2-10-1 15,12-6-1-15,0-11-3 16,15 0-4-16,-7-19-6 15,11 19-4-15,-26-19-1 16,5 22-2-16,-36-12-1 16,7 20-1-16,-36-6 2 15,-7 15 3-15,-20 3 5 16</inkml:trace>
  <inkml:trace contextRef="#ctx0" brushRef="#br0" timeOffset="213161.1921">10866 8273 116 0,'-36'49'33'16,"15"24"1"-16,-15-7 0 15,13 6-29-15,-6 10-1 16,1-1-2-16,9-3-1 16,-1-12-5-16,17-1-8 15,0-28-7-15,28 4-3 16,-5-33-4-16,31 6-2 15,-11-31 0-15,28 6-2 16,-14-22 3-16,7 2 7 16</inkml:trace>
</inkml:ink>
</file>

<file path=ppt/ink/ink6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  <inkml:channel name="T" type="integer" max="2.14748E9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  <inkml:channelProperty channel="T" name="resolution" value="1" units="1/dev"/>
        </inkml:channelProperties>
      </inkml:inkSource>
      <inkml:timestamp xml:id="ts0" timeString="2014-02-11T20:14:38.797"/>
    </inkml:context>
    <inkml:brush xml:id="br0">
      <inkml:brushProperty name="width" value="0.05292" units="cm"/>
      <inkml:brushProperty name="height" value="0.05292" units="cm"/>
      <inkml:brushProperty name="color" value="#00B050"/>
    </inkml:brush>
    <inkml:brush xml:id="br1">
      <inkml:brushProperty name="width" value="0.05292" units="cm"/>
      <inkml:brushProperty name="height" value="0.05292" units="cm"/>
      <inkml:brushProperty name="color" value="#7030A0"/>
    </inkml:brush>
  </inkml:definitions>
  <inkml:trace contextRef="#ctx0" brushRef="#br0">626 1951 83 0,'11'-19'33'16,"2"6"1"-16,-11-1-7 15,8 16-19-15,-10-2-3 16,11 25-1-16,-11 6-1 15,1 14-1-15,-1 11-1 16,-1 16-1-16,0 6 0 16,-1 3 0-16,5 5-3 15,-4-6-1-15,10-1-5 16,-6-30-8-16,12 5-4 15,-10-39-1-15,18 2-4 0,-17-33-2 16,16-8 2-16,-14-23-1 16</inkml:trace>
  <inkml:trace contextRef="#ctx0" brushRef="#br0" timeOffset="339.0194">702 1919 102 0,'-7'-17'33'0,"7"17"0"16,15-13 1-16,7 11-28 15,6-3-3-15,14 0 0 16,11-2-1-16,10 5 1 16,3 0-1-16,4 9 0 15,-10 4-1-15,-1 8-1 0,-14 8 1 16,-19 14-2-16,-22 14 1 15,-17 15 0-15,-27 9 0 16,-12 5 0-16,-12 3 0 16,-4-2 1-16,0-4-2 15,4-15 0-15,8-13-3 16,11-29-2-16,28-7-9 15,-2-32-5-15,31 6-4 16,-10-33-2-16,27 11-1 16,-10-23-3-16,27 12 3 15,-11-8 2-15,11 11 8 16</inkml:trace>
  <inkml:trace contextRef="#ctx0" brushRef="#br0" timeOffset="750.0429">1231 2387 93 0,'0'0'31'0,"14"7"2"15,-5-19-1-15,21 9-25 16,-3-17-3-16,11 1-1 15,3-11-1-15,3 0 0 16,-5-5-1-16,-1-1-1 16,-6 2 1-16,-9 0-1 15,-8 6 1-15,-12 3 0 16,-10 7 0-16,-10 6-1 15,-10 8 1-15,-6 7 0 0,-8 10 0 16,-3 16 1-16,-3 8 0 16,7 11 0-16,-1 6 1 15,12 5 0-15,3-1-1 16,20-1 0-16,10-9-1 15,20-15-2-15,12-9-3 16,12-23-5-16,23 1-7 16,-7-37-6-16,25 14-4 15,-16-35-3-15,15 18-1 16,-24-26 0-16,7 18 2 15,-20-7 4-15</inkml:trace>
  <inkml:trace contextRef="#ctx0" brushRef="#br0" timeOffset="1566.0896">1905 2146 110 0,'-14'33'31'15,"-15"-9"2"-15,15 16-1 16,-9-8-26-16,8 6-2 16,1-7 0-16,10 5-1 15,-6-9-1-15,9-4-1 16,2-7 0-16,-1-16-1 15,19 2 1-15,-5-16-1 16,2-12 0-16,1-7 0 16,2-7 1-16,0-5-1 15,-1-1 0-15,-3 0 0 16,-3 3 0-16,-1 5 1 15,-3 12-1-15,-1 4 1 16,-2 11 0-16,-5 11 0 0,0 0 1 16,14 13-1-16,-12 1 0 15,5 7 0-15,2-4 0 16,9 3-1-16,3-4 0 15,0-2-1-15,5-9 1 16,5-2 0-16,3-7 0 16,1-6 0-16,-4-6 0 15,-1-5 0-15,-1 0 1 16,-3-2-1-16,-6 2 0 15,-3 2 0-15,-6 7 0 16,-11 12-1-16,0 0 0 16,3 15 1-16,-13 9-1 15,-4 14 0-15,-1 5-1 16,0 6 0-16,5 1-1 15,3-2 0-15,12-8-3 0,4-16-2 16,26 0-6-16,-6-39-5 16,27 13-4-16,-12-38-1 15,24 10-1-15,-19-25-2 16,16 13 2-16,-21-12 2 15,-7 4 32-15,-3 22 6 16,-28-12 5-16,10 28 5 16,-29-9 1-16,13 21 2 15,-32 0 2-15,17 20 0 16,-12-4-25-16,6 12-1 15,4 2-1-15,5 9-1 16,4-1 0-16,9 5 0 0,7-3-1 16,6-4 0-1,6-7 0-15,2-9-1 0,2-11 1 16,5-13-2-16,-4-12 1 15,-3-14-1-15,0-6-1 16,-6-13 0-16,-2 3-2 16,-10-14-4-16,3 18-6 15,-18-12-6-15,10 32-6 16,-21-8-1-16,22 30-1 15,-33-3-1-15,23 20 1 16,-4-1 3-16,14 7 5 16</inkml:trace>
  <inkml:trace contextRef="#ctx0" brushRef="#br0" timeOffset="2351.1345">3359 1884 105 0,'-21'12'36'16,"-17"-11"2"-16,7 19-1 16,-12-1-30-16,5 10-2 15,-2 2 0-15,7 11-3 16,4-3 1-16,10 3-2 15,8 0 0-15,14 0-1 16,12-9-1-16,9-7-1 16,17-7-2-16,4-17-1 15,13-2-6-15,-10-29-7 0,21 13-4 16,-21-25-4-16,13 12-2 15,-23-18-1-15,10 17 1 16,-27-1 24-16,-4 2 9 16,1 21 8-16,-22-11 6 15,4 19 4-15,-11 4 4 16,7 20 2-16,-18-7 1 15,16 13-22-15,-8 2-3 16,0 6-1-16,7 2-1 16,0 1 0-16,5-6-1 15,3-3-1-15,-1-9 0 16,8-8-1-16,-8-15 0 15,21-8 0-15,-7-13-1 16,3-10 1-16,-5-7 0 0,2-5 0 16,-3-3 0-16,-3 0 1 15,-1 5-1-15,-5 6 0 16,-2 3 1-16,-2 10-1 15,4 1-1-15,2 6 1 16,7 2-4-16,6 2 0 16,12 2-2-16,0-5-3 15,18 16-7-15,-8-19-5 16,17 21-3-16,-15-19-2 15,11 22 0-15,-21-15-1 16,8 18 2-16,-23-8 3 16,-16-2 31-16,18 29 8 15,-29-18 4-15,8 20 5 16,-21-9 2-16,15 22 1 0,-19-13 2 15,19 20-1-15,-9-11-24 16,9 3-2-16,3-6-3 16,6-1 0-16,11-8-3 15,0-16-4-15,17 6-8 16,-13-36-5-16,23 15-5 15,-20-37-2-15,20 16-2 16,-23-27-2-16,13 11 2 16,-19-21 3-16,-3-4 6 15</inkml:trace>
  <inkml:trace contextRef="#ctx0" brushRef="#br0" timeOffset="2751.1574">4088 1569 106 0,'-20'-34'29'0,"15"20"0"16,-11 2 1-16,16 12-16 15,0 0-15-15,12-9-4 16,9 5-7-16,-9-14-5 15,27 4-4-15,-12-11-2 16,22 3-1-16,-11-14-3 16,13 8 2-16,-11-7 2 15,5 5 7-15,-8 2 5 16,-6-2 27-16,3 19 7 15,-27-3 3-15,10 12 4 16,-17 2-1-16,0 0 2 16,-9 18 2-16,8 11-1 15,-21 10-25-15,11 8-2 16,-3 13-2-16,4 14-2 15,-3 13 1-15,4 8-1 0,-2 2-1 16,1 1-1-16,5-7 0 16,0-5-4-16,5-10-1 15,-7-24-7-15,16 2-4 16,-16-39-6-16,23 5-3 15,-16-38-1-15,21 10-2 16,-18-34 0-16,15 6 3 16,-12-17 5-16,-2-3 5 15</inkml:trace>
  <inkml:trace contextRef="#ctx0" brushRef="#br0" timeOffset="3237.1852">4334 1844 125 0,'-16'3'32'15,"22"12"2"-15,-6-15-1 0,10-5-29 16,12-4 0-16,10 1-1 15,1-4 0-15,4-2 0 16,-1-1-1-16,-3 2-1 16,-3 2 0-16,-4-1 0 15,-6 9 0-15,-4 3-1 16,-4 5 1-16,-5 8 0 15,-4 4 0-15,-3 11 0 16,0 3-1-16,-2 7 0 16,-3 0 0-16,1 3 0 15,3-6 0-15,1-1-1 16,4-8 1-16,10-11 0 15,4-8 0-15,12-10 0 16,4-10 0-16,5-6 0 0,1-11 0 16,4-4 2-16,-2 0-2 15,-2-1 3-15,-8 6-3 16,-6 3 0-16,-8 7 0 15,-3 7 0-15,-15 12 0 16,0 0 0-16,-2 20 0 16,-9-1-2-16,6 7-1 15,-5 1-2-15,7 2-1 16,-2-4-4-16,19 7-4 15,-5-21-5-15,20 13-1 16,-14-25-4-16,27 12-1 16,-19-23 0-16,23 7-1 15,-12-20 3-15,13 3 3 0,-6-11 4 16,4-5 3-1</inkml:trace>
  <inkml:trace contextRef="#ctx0" brushRef="#br0" timeOffset="3539.2024">5501 1710 136 0,'-12'13'34'16,"-25"-6"0"-16,16 18 0 15,-11-4-30-15,4 4-1 16,2 1-1-16,7 4 0 16,7-3-1-16,10-4-1 15,10-5 0-15,10-2-1 16,2-2 1-16,4-7-1 15,0 5 2-15,0-5-2 16,-5 5 1-16,-6 3 1 0,-11 2 0 16,-9 6-1-1,-8 2 0-15,-6 4-2 0,-2 1-1 16,-12-6-7-16,15 12-6 15,-16-27-5-15,30 18-4 16,-18-36-4-16,24 9-1 16,5-13-1-16,25 0 0 15,-3-20 5-15,21-8 6 16</inkml:trace>
  <inkml:trace contextRef="#ctx0" brushRef="#br0" timeOffset="4356.2492">5778 1785 108 0,'-25'4'34'0,"-5"-8"2"16,30 4-2-16,-20 8-28 15,29-2-1-15,12-5-2 16,12 1 0-16,11 1-1 16,13-2 0-16,14-1 1 15,9 1-1-15,4-3 0 16,2-1-1-16,-2-1 0 15,1 0 0-15,-10-1 0 16,-9-1 0-16,-12 0-1 16,-10 0 0-16,-12-3 0 15,-6 1-1-15,-13-5 1 16,-10 1 0-16,-12-5-1 15,-10-1 2-15,-12-3-2 16,-6-2 2-16,-12 0-1 16,-7-2 2-16,-9 3-2 0,3 2 3 15,3 4-2-15,9 6 0 16,10 2 0-16,8 8 0 15,18 3 1-15,14-3-2 16,32 17 0-16,10-6 0 16,20-3 0-16,9 1 0 15,8 1 0-15,4 0 0 16,-1-1 0-16,-7 2 0 15,-11 4 0-15,-13 3 0 16,-16 5 0-16,-21 4 0 16,-19 6 0-16,-14 5 0 15,-22 0 0-15,-9 4 0 16,-11 1 0-16,-3-5 0 15,0-4 0-15,7-4-2 0,10-7-2 16,7-19-5-16,30 9-5 16,-4-29-5-16,29 10-3 15,-10-23-5-15,34 15-1 16,-11-22-1-16,25 15-2 15,-9-14 6-15,21 13 2 16,1 2 6-16</inkml:trace>
  <inkml:trace contextRef="#ctx0" brushRef="#br0" timeOffset="4980.2849">7615 1312 91 0,'0'0'35'0,"0"0"1"15,0 0 1-15,-10 10-23 16,10-10-7-16,4 21-2 16,1 2-1-16,-3 10-2 15,2 14-1-15,-4 14 1 0,-1 12-2 16,-9 12 0-16,-4 5-1 15,-2-3 1-15,-2 0-2 16,1-12-1-16,3-15-4 16,18-7-6-16,-8-31-4 15,32 0-6-15,-14-38-1 16,30 4-3-16,-17-33-1 15,15 4 0-15,-20-19 4 16,0-5 4-16</inkml:trace>
  <inkml:trace contextRef="#ctx0" brushRef="#br0" timeOffset="5311.3038">7488 1331 133 0,'-11'-19'33'16,"-7"3"0"-16,27 13 0 0,-9 3-29 15,40-1-1-15,10 4-2 16,8 5 1-16,11 6-1 15,4 5 0-15,-1 9-1 16,-4 3 0-16,-10 7 0 16,-12 10 0-16,-23 7 1 15,-17 8-2-15,-22 3 2 16,-18 9-1-16,-17-3 1 15,-10 1-2-15,-5-6 2 16,-1-9-2-16,3-12-1 16,11-10-3-16,17-12-4 15,8-25-6-15,28 1-4 16,8-31-2-16,30 11-6 15,-7-25 1-15,31 12-2 0,-10-18 1 16,20 18 3-16,-9-2 6 16,5 7 2-16</inkml:trace>
  <inkml:trace contextRef="#ctx0" brushRef="#br0" timeOffset="5965.3412">8285 1830 99 0,'13'-8'30'15,"-18"-8"2"-15,5 16 1 16,-13-21-10-16,0 13-16 15,-8 3-2-15,-4 7-1 16,-10 3 0-16,-3 13-1 16,-10 9 0-16,6 9-1 0,-5 4 0 15,9 4-1-15,1-1 0 16,13 1-1-16,14-7 1 15,14-9-1-15,18-13-1 16,14-12 1-16,11-13 0 16,9-9 0-16,5-11 0 15,4-7 1-15,-5-7-1 16,-4 0 1-16,-11 4-1 15,-12 4 1-15,-10 9 0 16,-9 5-1-16,-14 22 0 16,0 0 0-16,-18 5 0 15,2 17-1-15,0 9 1 16,1 3-2-16,5 4 0 15,5 0-2-15,10-5 0 0,16-11-3 16,19-7-5 0,-3-27-5-16,28 2-2 0,-16-31-4 15,24 2-1-15,-16-28-1 16,15 0-1-16,-24-17 1 15,4-4 4-15,-13-2 6 16,-7-8 1-16,-32 98 5 16,33-78 30-16,-33 78 3 15,3-77 3-15,14 34 3 16,-24 9 1-16,7 34 0 15,-15 13 1-15,8 37 0 16,-21 13-27-16,14 26-2 16,-8-3-2-16,5 10 0 15,5-6-1-15,4-3-3 0,11-10-1 16,8-17-7-16,19-11-3 15,-3-34-5-15,30-1-3 16,-13-40-3-16,28-2-1 16,-16-33 1-16,18-3-2 15,-21-19 6-15,5-13 3 16,-32 45 4-16</inkml:trace>
  <inkml:trace contextRef="#ctx0" brushRef="#br0" timeOffset="6191.3541">9435 1212 135 0,'-13'11'35'0,"-24"24"-3"15,14 39 0-15,-11 24-30 16,7 13 0-16,7-25-2 16,8-1-2-16,8-6-1 0,0-12-6 15,19-4-5-15,-11-28-4 16,15 0-3-16,-19-35-4 15,26 14-1-15,-24-38 0 16,13 7 0-16,-16-21 5 16,5-3 4-16,-13-6 4 15,1-6 2-15</inkml:trace>
  <inkml:trace contextRef="#ctx0" brushRef="#br0" timeOffset="6925.3961">9302 1692 17 0,'-6'-25'25'15,"-22"-7"1"-15,28 32 3 16,-30-19 0-16,30 19 1 16,-4 15 0-16,25 8 1 15,-11-13-23-15,22 3-6 16,11-8 1-16,7-1-2 15,6-4 1-15,1-1 0 0,-2-4 0 16,-8 2 0-16,-6-3-2 16,-5 0 2-16,-14 4-1 15,-11 2-1-15,-11 0 1 16,0 0 0-16,-22 18 0 15,4-3-1-15,-3 8 1 16,-2 5-1-16,-3 2 0 16,8 9 1-16,1-2 0 15,13 1-2-15,7-6 1 16,9-5-1-16,11-13 1 15,7-6-1-15,6-12 0 16,2-12 0-16,6-8 0 16,-7-11 0-16,-4-1-1 15,-8-11 3-15,-7 1-3 0,-11-1 2 16,-7 4-1-16,-4 2 2 15,-5 10-1-15,0 3 2 16,3 7-1-16,6 21 0 16,-6-10 1-16,6 10-1 15,16 18 0-15,3 0 0 16,0 2 0-16,5 2-1 15,3 1 1-15,1 2-1 16,-1-2 1-16,-4 1-2 16,-3-1 2-16,-6-2-1 15,-6 2 1-15,-7-1-1 16,-8-2 0-16,-5 1 0 15,0-5 0-15,-3-1 0 16,1-5 0-16,14-10 0 16,-11-3 0-16,19-12 0 0,11-3 0 15,5-9-1-15,5-2 1 16,1-1 0-16,3 0 0 15,-2 3 1-15,-6 6 0 16,-6 8-1-16,-5 10 1 16,-14 3-1-16,8 16 0 15,-11 5 0-15,-2 2-1 16,-1 5-2-16,7 0-1 15,-1-1-3-15,19 4-5 16,-5-19-5-16,24 12-1 16,-14-23-6-16,28 9 1 15,-16-21-4-15,26 6 1 0,-23-13 1 16,13 0 3-16,-14 0 4 15,-3-5 1-15</inkml:trace>
  <inkml:trace contextRef="#ctx0" brushRef="#br0" timeOffset="7580.4336">10732 1710 110 0,'0'0'37'0,"32"0"0"0,-16-9-1 15,20 4-30-15,2-3-2 16,7 1-3-16,7 0 0 15,2 0 0-15,3 1-2 16,4 2 2-16,-5-1-1 16,2 2 1-16,-3 1-2 15,-2-4 0-15,-3-1-2 16,-6-1 1-16,-4-1-1 15,-7-2 1-15,-9-4 0 16,-6 0 1-16,-15 0 1 16,-9-2 1-16,-13-3 1 15,-8-3 0-15,-11 3 1 16,-5 1 0-16,-5-2 0 15,3 8-1-15,2-1 0 0,6 3 0 16,8 6-1-16,11 2 0 16,18 3 0-16,0 0 0 15,0 0 0-15,32 7-1 16,2-3 0-16,3 3 0 15,10-2 1-15,3 7-1 16,-2-4 1-16,-3 6-1 16,-7 3 1-16,-7 6 0 15,-13 7 0-15,-11 4-1 16,-14 6 1-16,-16 4-1 15,-12 2 1-15,-12 0-2 16,-3-1 1-16,-7 2-2 16,5-5-1-16,-1-9-6 15,18 0-4-15,-4-22-4 0,32 9-3 16,-6-30-4-16,31 13-1 15,-9-33-3-15,32 7 0 16,-8-20 5-16,27 2 1 16,-1-6 4-16,17-7 1 15</inkml:trace>
  <inkml:trace contextRef="#ctx0" brushRef="#br0" timeOffset="8143.4658">12376 1230 108 0,'0'0'35'0,"0"0"2"16,-21 10-6-16,7 16-25 15,9 10-1-15,-4 8-3 16,5 9 1-16,-1 9-1 16,3 3-2-16,1 1 1 15,2-1-3-15,3-5 1 16,1-10-4-16,7-8-4 15,-8-20-5-15,14-5-4 16,-18-17-5-16,21-17-2 16,-21-17 0-16,16-1-3 0,-23-17 2 15,6-3 3-15,-13-9 5 16</inkml:trace>
  <inkml:trace contextRef="#ctx0" brushRef="#br0" timeOffset="9511.544">12063 1236 138 0,'-41'-4'35'0,"31"15"-2"16,-5-3 1-16,34-7-30 15,10-1-2-15,18-7-1 16,16-1 1-16,11-1-1 16,-74 9 1-16,90-13-1 15,-90 13 1-15,95-17-2 16,-47 8 0-16,0 3 0 15,-48 6 0-15,73-14 0 0,0 12 0 16,-16 8 0-16,-13 13 0 16,-17 8 0-16,-16 14 0 15,-14 9 0-15,-16 6 0 16,-7 10-2-16,-1-2 2 15,-1 0-1-15,3-6 1 16,3-5-2-16,7-10 3 16,6-7-2-16,5-11 1 15,12-13 1-15,6-13-1 16,7-9 1-16,7-13-1 15,4-7 1-15,5-6 1 16,0-4-2-16,0 5 0 16,-4-2 0-16,-5 13 0 15,-8 6 0-15,-5 11 0 16,-1 12 0-16,-9 13 0 0,-2 7 0 15,-1 4 0-15,0 8 0 16,3-3 0-16,2 2-5 16,9-2 0-16,-1-11-4 15,17-4-2-15,-7-16-5 16,22-2-2-16,-12-22-2 15,25 6-3-15,-22-27 0 16,18 10-1-16,-18-14 1 16,6 7 4-16,-17 3 25 15,-17 0 8-15,8 17 5 16,-36-3 2-16,18 22 4 15,-43-11 2-15,20 25 2 16,-29-3 0-16,17 14-20 16,-10 6-5-16,5 3-3 0,5 7 2 15,8 4-3-15,11-2 2 16,13 2-2-16,13-7 2 15,12-6-3-15,15-11 2 16,6-7-1-16,10-11 0 16,4-10 0-16,1-11-1 15,-1-8 0-15,-9-9 1 16,-8-9 0-16,-9-2-1 15,-11-7 1-15,-15 3-1 16,-6 4 2-16,-10 6-1 16,-9 6 2-16,-4 9-2 15,-5 11 0-15,2 8 1 16,4 12 0-16,5 4-1 15,8 3 1-15,10 2-1 0,10 2 1 16,14-6-1-16,9-1 0 16,9-3 0-16,2-5 2 15,5-1-2-15,0-3 0 16,-3 3 0-16,-9-4 0 15,-8 3 0-15,-6 1 0 16,-10 1 0-16,-9 9 0 16,-8 4 0-16,-6 5 0 15,-1 2 0-15,-6 6 0 16,2 0 0-16,0 0-3 15,0-2 3-15,4-5-1 16,5-5 1-16,6-16 0 16,0 0 0-16,20-11 1 0,-2-11-1 15,5-8 1-15,5-2-1 16,0-6 2-16,0-1-2 15,0 2 0-15,-8 7 0 16,-1 7 0-16,-9 6 0 16,-10 17 0-16,0 0 0 15,0 0 0-15,0 11 0 16,-9 6 0-16,3 5 0 15,0 3 0-15,6-1 0 16,10-3 0-16,5-8 0 16,9 0 0-16,10-8 0 15,3-11 0-15,10-4 0 16,2-5 0-16,1-2 0 15,-3-3 0-15,-5-1 0 0,-8 2 0 16,-8 7 0-16,-6 1 0 16,-9 7 0-16,-11 4 0 15,0 0 0-15,-9 24 0 16,-1-2 0-16,-8 7 0 15,8 4-9-15,-6-1-4 16,17 7-1-16,-8-13-4 16,26 9-1-16,-10-23-5 15,30 11 2-15,-11-21 0 16,22 8 0-16,-11-15 1 15,18 5 2-15,-7-7 2 16,-2 0 1-16,3 3 2 16</inkml:trace>
  <inkml:trace contextRef="#ctx0" brushRef="#br0" timeOffset="10697.6119">14711 1445 114 0,'0'0'38'0,"-23"10"0"0,9 4 0 15,-20 2-32-15,9 3-3 16,-4-3 0-16,4 5-2 15,3-2 0-15,7 0 1 16,7-4-2-16,12 0 1 16,15-6-1-16,7-5 0 15,9 3 0-15,6-3 0 16,-3 0 0-16,3 5-1 15,-8 1 1-15,-7 4-1 16,-16 7 0-16,-10 3 0 16,-10 2 1-16,-9 2-1 15,-5-3 0-15,-4 1 0 16,4-6-2-16,0-7-1 15,24-13-4-15,-13-1-4 0,31-7-3 16,-4-21-2-16,29 6-5 16,-10-22 0-16,23 9-2 15,-8-12 1-15,11 6 2 16,-13 2 3-16,4 7 3 15,-12 4 2-15,-11 4 7 16,-2 21 26-16,-26-10 3 16,1 14 2-16,-10 0 3 15,10 0 1-15,-35 14 2 16,22 3 0-16,-22-4-4 15,14 8-22-15,-2 1-1 16,5 7-2-16,4 3 0 16,5 2-1-16,4-3 1 0,11 2-3 15,6-7 2-15,7-4-2 16,7-8 1-16,5-9 0 15,4-9-1-15,3-9 0 16,-1-9 0-16,-1-10 2 16,-4-1-2-16,-5-9 1 15,-5 1 0-15,-9 0 1 16,-5 3-1-16,-7 7 1 15,-6 9 0-15,-3 5 0 16,-6 9 0-16,1 7 0 16,0 8 0-16,13-7 0 15,-14 22 0-15,16-11 0 16,7 2-1-16,11-4 1 15,5-3-1-15,6 0 1 0,2-4-1 16,0 0 0-16,-6-1 2 16,-1 0-2-16,-8-1 0 15,-5 9 0-15,-13-9 0 16,6 21 0-16,-12-6 0 15,-3 10 0-15,-4 1 0 16,-1 3 0-16,3 3 0 16,0-1 0-16,7-3 0 15,4-5-2-15,7-8 1 16,8-7 1-16,8-11 0 15,9-10 0-15,3-11 1 16,3-8 1-16,0-5-2 16,3-5 0-16,-9 4 0 15,-3 2 0-15,-4 9 0 16,-11 6 0-16,-14 21 0 0,0 0 0 15,-10 28 0-15,-4 4 0 16,4 11 0-16,-5-1-7 16,7 9-4-16,-1-5-3 15,20 5-3-15,-6-23-5 16,25 6-1-16,-9-22-2 15,26 8-1-15,-11-24-1 16,23 6 4-16,-9-12 3 16,20-5-1-16,-3 2 5 15</inkml:trace>
  <inkml:trace contextRef="#ctx0" brushRef="#br0" timeOffset="11523.6591">16119 1642 100 0,'0'0'36'16,"0"0"1"-16,14 1 0 16,4-7-28-16,24 0-5 15,10-5 0-15,12 2-1 16,10 0 0-16,13 3-1 15,3-3-1-15,8 1 0 16,-5 2-1-16,-2-6 1 16,-7 4-1-16,-10-3 1 15,-11-1-1-15,-16-3-1 16,-14 1 0-16,-20-1 0 0,-16-1 1 15,-17 1-1-15,-19 0 1 16,-15-1 0-16,-17 0 0 16,-6 0 0-16,-7 2 1 15,2 2 0-15,8 2 1 16,11-1-1-16,17 1-1 15,16 5 1-15,30 5 0 16,17-10 0-16,24 10-1 16,20 4 0-16,13 2 1 15,14 6 0-15,1 6-1 16,-3 2 1-16,-1 6 0 15,-20 5-1-15,-21 5 0 0,-19 5 0 16,-23 6 0-16,-19 1 0 16,-22 0 0-16,-19 2 0 15,-7-4-1-15,-7-4 0 16,5-3-1-16,3-13-1 15,21-5-5-15,6-15-4 16,37-6-3-16,0 0-4 16,28-13-3-16,1-14-2 15,32 10-1-15,-14-22-1 16,30 12 0-16,-6-14 4 15,18 4 3-15,0-1 1 16</inkml:trace>
  <inkml:trace contextRef="#ctx0" brushRef="#br0" timeOffset="12560.7184">17672 1292 90 0,'0'0'34'15,"1"-22"1"-15,-1 22 0 16,0 0-27-16,4-11-2 0,-4 11-2 16,0 21-1-16,-2 1 0 15,0 12 0-15,-1 7-1 16,1 14-1-16,-10 10 1 15,4 4-1-15,-5 0 0 16,3-1-1-16,1-11 0 16,0-5 0-16,4-11 0 15,0-13 0-15,5-16 0 16,0-12 0-16,14-9 0 15,-4-15 0-15,0-12-1 16,0-10 2-16,-2-8-1 16,1-12 0-16,2-8 1 0,-1-10-1 15,-10 84 1-15,18-84 0 16,-18 84 0-16,19-90-1 15,-19 90 2-15,36-83-1 16,-36 83 0-16,40-75 0 16,-40 75 0-16,51-60-1 15,-51 60 0-15,47-41-1 16,-47 41 0-16,24-10 0 15,4 16 0-15,0 17 0 16,-19 16 0-16,-10 9 1 16,-21 7-2-16,-10 5 3 15,-7-12-1-15,2-11 0 16,8-5 0-16,5-11 0 15,6-1 0-15,7-4 0 16,7-1 1-16,4-15-1 0,10 21 1 16,4-5 0-16,3 6 0 15,4 5-1-15,0 0 1 16,2 4 0-16,-1 0-1 15,1 3-1-15,-1-3 0 16,0-8-4-16,3 0-2 16,-7-14-4-16,16 4-3 15,-17-21-5-15,21 11-3 16,-20-21 0-16,19 9-3 15,-20-18 1-15,14 8-1 16,-17-10 6-16,5-1 1 16,-4 2 4-16</inkml:trace>
  <inkml:trace contextRef="#ctx0" brushRef="#br0" timeOffset="12965.7416">18304 1470 123 0,'14'-1'32'0,"-14"1"1"0,0 0 0 16,-18 16-28-16,12-1-2 15,-4 6-1-15,1 10-1 16,-1 4 1-16,1 6-1 15,2 1 0-15,6-2-1 16,9-3 1-16,11-9-2 16,6-9 1-16,11-13 1 15,10-11-1-15,5-12 1 16,6-11-1-16,2-8 1 15,-4-4-1-15,-4-5 1 16,-8 3 0-16,-12 3 0 16,-9 4-1-16,-8 8 0 0,-12 15 0 15,-2 12 0-15,-22 5-1 16,6 17 1-16,-5 10-1 15,1 6 0-15,8 4 0 16,2 1-1-16,11 0-1 16,10-12-3-16,17-2-3 15,1-21-5-15,25-7-2 16,-10-27-4-16,27-4-2 15,-18-17-1-15,22 0-2 16,-23-22 1-16,14-4 3 16,-66 73 3-16,54-85 2 15,-39 37 2-15</inkml:trace>
  <inkml:trace contextRef="#ctx0" brushRef="#br0" timeOffset="13168.7532">19273 1059 122 0,'-10'3'32'0,"-23"22"2"15,9 31-3-15,0 24-28 16,-4 19-3-16,-3 2-2 15,11-8-1-15,12-17-3 16,12-6-4-16,-5-24-5 16,22-6-3-16,-14-24-4 15,19-4 0-15,-18-24-2 16,16-2-2-16,-19-18 3 15,6 1 4-15,-12-6 2 16,-8-6 3-16</inkml:trace>
  <inkml:trace contextRef="#ctx0" brushRef="#br0" timeOffset="13357.764">19023 1411 123 0,'-14'14'32'16,"28"-3"1"-16,-14-11-1 16,42-7-30-16,-4-5-1 15,9-9-3-15,13-3-4 16,-60 24-6-16,62-41-4 15,-62 41-6-15,73-50-2 16,-73 50-3-16,70-60 0 16,-70 60-2-16,68-67 5 15,-68 67 2-15</inkml:trace>
  <inkml:trace contextRef="#ctx0" brushRef="#br0" timeOffset="13738.7858">19618 961 116 0,'26'-50'35'0,"-26"50"0"0,0 0 1 15,-45 20-28-15,29 31-2 16,-15 23-2-16,-2 15 0 15,-5 10-1-15,-2 6-1 16,-1-7-2-16,9-6 1 16,15-37-2-16,5-9 1 15,8-17 0-15,6-7-1 16,11-19 1-16,5-11 0 15,8-7 0-15,3-10 1 16,2-2-1-16,3-3 0 16,-7 4 1-16,5 1 0 15,-15 8-1-15,-1 9 0 16,-16 8-1-16,0 0 0 0,9 15-1 15,-13 2-1-15,4 4-2 16,-4 0-4-16,14 4-3 16,-8-10-3-16,21 4-3 15,-23-19-3-15,42 15-1 16,-27-26-2-16,20 9 0 15,-13-14 1-15,8 2 3 16,-12-3 2-16,4-4 2 16,-3 6 2-16</inkml:trace>
  <inkml:trace contextRef="#ctx0" brushRef="#br0" timeOffset="14356.8212">19810 1528 127 0,'2'16'34'0,"-2"-16"0"0,5 16 0 15,8-15-31-15,11-4 0 16,5-1-1-16,4-2 0 15,3-6 0-15,-1-5-1 16,-3-2 0-16,0-6 0 16,-9-3 0-16,-8-2-1 15,-6-3 0-15,-8-3 0 16,-5 4 0-16,-6 3 0 15,-4 9 0-15,-4 9 0 16,-5 14 0-16,-2 13 0 16,-2 11 0-16,2 13 0 15,6 3 0-15,1 4 1 16,8-2-1-16,12-1 1 15,11-9-1-15,10-9 1 16,9-9 0-16,11-10-1 0,8-7 1 16,6-8 0-16,-3-1 0 15,0-6-1-15,-2 0 1 16,-8 1-1-16,-8 3 0 15,-11 4-1-15,-11 7 1 16,-14 0-1-16,0 19 0 16,-10 2 1-16,-6 2-1 15,-3 7 0-15,3 1 1 16,-2 2-1-16,4-7 1 15,6-3-1-15,6-6 2 16,2-17-1-16,15 0 0 16,1-15 1-16,3-9 0 15,2-7 0-15,1-2 0 16,0-5 0-16,1-2 0 0,-1 5-1 15,-2 2 2-15,-4 6-4 16,2 7-1-16,-4 5-3 16,5 8-5-16,-6 0-4 15,19 13-4-15,-17-9-2 16,27 15-5-16,-13-9 0 15,27 10-1-15,-1-8 0 16,29 3 3-16,2-2 3 16,15 1 3-16</inkml:trace>
  <inkml:trace contextRef="#ctx0" brushRef="#br0" timeOffset="14990.8574">21508 1160 100 0,'0'0'35'15,"6"-59"2"-15,-6 59-3 16,0 0-28-16,-24-52-2 15,24 52 0-15,0 0 0 16,-61-30 1-16,61 30-1 16,-50 15 0-16,-18 22 1 0,-13 14-3 15,3 22 1-15,2 17-2 16,15 16-1-16,8 1-1 15,22-1-1-15,29-26-1 16,6-12-3-16,15-6-4 16,-3-18-3-16,16-2-4 15,-14-28-3-15,18 0-3 16,-25-24-1-16,17 2-1 15,-27-19 0-15,11-1 4 16,-24-11 2-16,2-6 3 16,-12 3 4-16,-11-6 1 15</inkml:trace>
  <inkml:trace contextRef="#ctx0" brushRef="#br0" timeOffset="16176.9253">20949 1609 24 0,'-26'-19'27'0,"-21"-7"2"15,28 18 3-15,-11-3-1 16,30 11 3-16,0 0-2 0,12 8-6 16,14-9-24-16,11 1-1 15,13-1 0-15,9 3 0 16,6-4-1-16,2 1 0 15,6 1 0-15,0-2 0 16,-5 2-1-16,-6-2 0 16,-14 2 1-16,-7 0-1 15,-12 0 1-15,-11-1 0 16,-18 1 1-16,0 0-1 15,-18 4 1-15,-7 1 0 16,-7 2 0-16,-2 11 0 16,-5 0 0-16,1 12-1 0,-3 1 2 15,9 5-1-15,6 2 0 16,10-1-1-16,11-4 2 15,14-4-2-15,14-9 1 16,13-10-1-16,8-9-1 16,4-8 1-16,7-11-1 15,-2-6 0-15,0-9 0 16,-7-5 1-16,-8 0-2 15,-12-4 2-15,-9 2-1 16,-7 2 2-16,-8 6-1 16,-5 3 0-16,-8 11 1 15,-2 4 0-15,-1 8-1 16,1 7 1-16,1 5 0 15,12-6-1-15,-5 21 1 16,5-21-1-16,22 17 1 0,0-8-1 16,5-2 1-1,6 1-1-15,-2 1 0 0,0-1 0 16,-3 2 0-16,-4 6 0 15,-6 5 0-15,-3 0 0 16,-10 2 1-16,-2 2-1 16,-6 0 1-16,-3 0-1 15,-2-3 2-15,1-5-2 16,-1-2 0-16,2-5 0 15,6-10 0-15,0 0 0 16,0 0-2-16,6-12 2 16,7-10 0-16,3-4 0 15,3-6-1-15,7-3 2 16,-1-2-2-16,3 2 2 0,-2 0-1 15,1 5 0 1,-4 4 0-16,2 6-1 0,-2 7 0 16,1 3-1-16,3 3 0 15,-3 4-2-15,5 5-1 16,-3-2-1-16,5 6-1 15,-6-2 0-15,13 5 0 16,-9-5 1-16,9 3 0 16,-10-3 2-16,-2-1 4 15,-1 3 3-15,-7-9 2 16,-3 2 1-16,-15 1 0 15,0 0 2-15,-20-13-1 16,2 11 0-16,-12 3-3 16,-3 6 0-16,-8 2-1 15,-1 11-1-15,-2 8 0 0,1 6 1 16,4 4-3-16,10 0 0 15,10-1 0-15,17-3 0 16,13-9 0-16,17-11 0 16,13-16 0-16,16-13 0 15,10-14 0-15,8-13 0 16,5-8 0-16,-2-10 0 15,-8-11 0-15,-70 71 0 16,64-76 0-16,-64 76 0 16,61-71 0-16,-61 71 0 15,34-63 0-15,1 26 0 16,-45 21 0-16,-1 29 0 15,-19 14 0-15,-2 28 0 16,-10 13 0-16,0 18 0 0,13 2 0 16,17-16-11-16,22-9-1 15,-3-19-4-15,25 0 0 16,-12-28-5-16,26 3-1 15,-24-23-1-15,17 5 1 16,-22-18 0-16,12 4 0 16,-19-12 2-16,2 4 0 15,-11-6 2-15</inkml:trace>
  <inkml:trace contextRef="#ctx0" brushRef="#br0" timeOffset="25527.4601">23210 1513 88 0,'11'-4'37'0,"-11"4"-1"16,0 0 1-16,-11-11-31 15,11 11-5-15,13-20 0 16,9 9-1-16,7-2 0 16,6-4 0-16,9 0-1 15,4-1 1-15,5 2 0 16,3 3 0-16,-3 3 0 15,-5 7 0-15,-4 3 0 16,-3 10 0-16,-5 6 0 16,-6 6-1-16,-2 6 1 15,-7 4 0-15,1 7-2 16,-4 3 2-16,-3 3 0 15,-7 1-1-15,-5 1 1 16,-10-1-1-16,-7 3 2 0,-14 0-2 16,-10 1 3-16,-12 4-3 15,-11-3 2-15,-11 8-1 16,-10 3 1-16,-9 10 0 15,-5 5-1-15,-6 3 1 16,-3-1 0-16,-8 3 0 16,-9 2-2-16,-12-5 1 15,-12-3-2-15,-19-4 1 16,-16-6-1-16,-17-1 1 15,-18-1 0-15,-11-4 0 16,-9-3 1-16,-9 1 1 16,-10-5 0-16,-4 2 0 15,-4-1 1-15,-9-4-1 0,-4 0 1 16,-13-2-2-16,-7-4 1 15,-7-2-1-15,-6-2 0 16,-11-5 0-16,-6-1-1 16,-7-6 0-16,-5-4-1 15,-10-4 1-15,-4-2 0 16,-6-1 0-16,-5 0 1 15,-2-2 0-15,-8 0 0 16,-1 2 1-16,-9 2-1 16,-6 1 1-16,-3-3-1 15,-1-2 0-15,-5 1-1 16,-2-1 1-16,-5-1-1 15,-2 1 0-15,-3 1 1 16,4-1 0-16,-1 2 1 16,6 3 0-16,5-1 0 0,11 0 0 15,5 1 0-15,12 0-2 16,7 0 2-16,3 1-3 15,11 2 2-15,3 0-2 16,6 4 1-16,4 0 0 16,10 2 0-16,10 9 1 15,11-1 0-15,12 4 0 16,9 5 1-16,10 1-1 15,9 4 0-15,14 2 1 16,7 2-1-16,11-1 0 16,11 3 2-16,10 0-1 15,14-1 0-15,8 1 0 16,12 2 0-16,13 1-1 15,11 3 2-15,6 1-2 0,12 0-1 16,5 1 1-16,12 4 0 16,2-1 1-16,11 0 0 15,6-2 0-15,7-4 1 16,12 0-1-16,10-4 1 15,11-1-1-15,11-3 1 16,13-3-2-16,10-4 0 16,12 2 0-16,12-1-1 15,9-4 1-15,11 0 0 16,9-3 0-16,9-3 0 15,12-2 0-15,7-8 0 16,9-5 0-16,11-9 1 16,16-6 0-16,6-8-1 15,11-5 0-15,4-3 1 0,7-5 0 16,3 2 0-16,3-1 0 15,2 4-1-15,-8 2 0 16,1 5 0-16,-6-2 1 16,0 4-1-16,-7-1 0 15,-5 0 0-15,-6-2-1 16,-6-2 1-16,-12 0 1 15,-7-5-1-15,-7 3 0 16,-13-1-1-16,-15 0 1 16,-10 2 1-16,-4 0-1 15,-14 2 1-15,-10 3-1 16,0 0 1-16,-6-13 1 15,-9 4-1-15,0-1 0 16,-7-4 0-16,-3-6-1 16,-1-3 0-16,-6 0 1 0,-1-6-1 15,-6 0 0-15,-3 1 1 16,-3-1-1-16,-4 0 1 15,0 4-1-15,-2 2 1 16,-1 3 0-16,8 4 0 16,3 0-1-16,3 5 0 15,9 3 0-15,10 1 1 16,5 2-2-16,14 5 1 15,0 0 0-15,0 0-1 16,20-11 1-16,3 12 0 16,8 3-1-16,10 2 1 15,4 4 0-15,10 6 0 16,4 1-1-16,4 8 1 15,3 1-1-15,2 5 1 0,-3 0-1 16,-1 5 0-16,-3-2 1 16,-4-1-1-16,-6-2 0 15,-9 0 1-15,-5-3 0 16,-11-4 0-16,-6 2 0 15,-8-3 1-15,-11 4-1 16,-10 3 1-16,-10 3 1 16,-10 6-1-16,-8 3 1 15,-13 5-1-15,-5 1 2 16,-9 3-3-16,-4-2 2 15,-8 3-1-15,2-2 0 16,-2-5-2-16,-1-3 1 16,4-5-1-16,-1-3-1 0,8-4 0 15,2-10-3-15,12 1-3 16,0-15-3-16,24 4-2 15,-5-19-3-15,33 9-2 16,-14-25 0-16,42 11-2 16,-9-25 1-16,33 13 2 15,-3-17 0-15,24 9 3 16,4-14 2-16,21-1 1 15,10-10 1-15,15-1 2 16,5-3 1-16,13-3 2 16,5 5-2-16</inkml:trace>
  <inkml:trace contextRef="#ctx0" brushRef="#br1" timeOffset="30896.7672">4370 5750 79 0,'13'-14'33'16,"-12"0"0"-16,-1 14 0 16,0 0-23-16,-3 21-4 15,-3 5-1-15,7 15-1 16,-4 13-2-16,4 11 0 15,-2 10-2-15,1 10 2 16,-2 1-1-16,6 4 2 16,-4-9-2-16,3-6 1 15,-3-11-1-15,0-7 1 16,0-19-1-16,2-8 0 0,-2-17-1 15,0-13 0-15,4-14-1 16,0-17 0-16,0-11 0 16,-2-13 0-16,3-13 0 15,0-12 0-15,-2-11 1 16,1-2-2-16,1-2 3 15,1 0 0-15,3 7-2 16,3 6 0-16,5 11 0 16,3 15 1-16,9 12-2 15,4 16 2-15,2 10-2 16,2 12 1-16,0 11 1 15,1 11 1-15,-5 7 1 16,-4 7-1-16,-10 8 1 16,-6 7-1-16,-12 8 1 0,-9 5-2 15,-12 4 2-15,-10-1-2 16,-9-1 0-16,-4-2 1 15,-4-5-1-15,1-9 0 16,7-10 0-16,2-8 0 16,9-10 0-16,9-9 1 15,19-7-1-15,0 0-1 16,7-11 1-16,14 1 0 15,8 1-1-15,3 2-1 16,7 2 1-16,0 5-2 16,-1 5 1-16,-5-1-1 15,-3 8 1-15,-10 1 0 16,-4 0 1-16,-9 0 0 15,-5 1 2-15,-5-3 1 16,3-11 0-16,-16 18 0 0,5-15 1 16,11-3 0-16,-20 5 0 15,20-5-1-15,-14 7 0 16,14-7-1-16,-11 8 0 15,4 2-1-15,-2 3 1 16,-3 3 1-16,-4 4 0 16,-2 2 0-16,-8 2-1 15,-2-1 2-15,0 0-2 16,-1-5 1-16,5 0-1 15,-1-8-3-15,8 0-3 16,2-19-7-16,15 9-7 16,1-26-4-16,18 12-6 15,-10-23 0-15,28 9-2 16,-9-12-3-16,16 8 4 0</inkml:trace>
  <inkml:trace contextRef="#ctx0" brushRef="#br1" timeOffset="31355.7934">5080 6205 66 0,'0'-11'33'0,"-12"-6"0"16,12 17 0-16,-27-7-14 15,13 21-7-15,-12-2-3 16,6 16-2-16,-8-2-2 15,5 10-1-15,0 1-1 16,4 3 1-16,8-3-1 16,6-2-1-16,7-5 0 15,6-7 0-15,6-6-1 16,6-8 0-16,2-9-1 15,6-8-1-15,0-10-1 16,-1-8 0-16,-1-6 0 16,-5-8-1-16,0-2 1 15,-8-1-1-15,0 3 1 16,-9 2-3-16,-3 14-1 0,-10-5-7 15,9 29-5-15,-13-16-4 16,13 16-2-16,-14 6-2 16,19 6-1-16,-5-12 1 15,15 1 2-15,1-5 5 16</inkml:trace>
  <inkml:trace contextRef="#ctx0" brushRef="#br1" timeOffset="31822.8202">5583 5539 91 0,'-3'-22'33'0,"3"22"-1"15,-17 7 2-15,9 21-27 0,-11 6 1 16,2 17-2-16,-3 7 0 15,-2 17-1-15,-4 3 1 16,6 6-3-16,-3 0 1 16,1-4-1-16,4-10-2 15,3-4 0-15,5-12-1 16,7-15 2-16,3-12-2 15,9-12-1-15,10-15 1 16,9-11 0-16,-1-5 0 16,7-9 0-16,-2-4-1 15,2 1 0-15,-5 0 1 16,-6 7 0-16,-3 4 0 0,-7 6 0 15,-13 11 0-15,12 1-1 16,-11 12 0-16,-4 3-1 16,2 8-1-16,-4 3-1 15,6 7-2-15,-3-5-3 16,10 9-5-16,-6-17-3 15,18 10-6-15,-6-23 0 16,20 8-2-16,-11-25 1 16,18 5-1-16,-8-14 3 15,5-7 3-15,0-5 3 16</inkml:trace>
  <inkml:trace contextRef="#ctx0" brushRef="#br1" timeOffset="32159.8394">5990 6136 110 0,'0'0'32'15,"-9"-20"1"-15,9 20 0 0,-24 21-26 16,13 2-2-16,-7 8-2 15,9 10-1-15,-4 4 0 16,5 3 1-16,1-3-2 16,3 1 2-16,3-9-2 15,2-6 2-15,0-9-2 16,1-9 1-16,-2-13-1 15,18-11-1-15,-7-8 1 16,3-11-2-16,-1-8 2 16,2-5-2-16,1-4 2 15,1-4-2-15,3 1 2 16,-1 4-2-16,4 6 1 15,1 4-1-15,4 7-2 16,4 2-3-16,16 12-7 0,-10-8-4 16,19 24-5-16,-19-20-5 15,20 29-1-15,-13-17-2 16,17 21-1-16,-14-11 4 15,12 12 4-15</inkml:trace>
  <inkml:trace contextRef="#ctx0" brushRef="#br1" timeOffset="32887.8811">6714 6224 100 0,'-12'1'35'16,"15"11"1"-16,-3-12-2 15,31 7-28-15,15-10-3 16,26-2 0-16,26-9 0 15,22-4-1-15,23-12 0 16,20-3-1-16,7-4 0 16,-5 2-1-16,-16 3 1 15,-14 3-1-15,-25 8 0 0,-23 4-1 16,-31 8 0-16,-23 4 0 15,-33 5 0-15,0 0 0 16,-22-2 1-16,-16 4 0 16,-13-2 1-16,-9 0 0 15,-8-3 1-15,-4-1 0 16,-2-3 0-16,8 0 0 15,8-2 0-15,11-1 0 16,16-2-1-16,20-3 0 16,23 1 0-16,22-2-1 15,19 6 1-15,13-2-1 16,12 5 0-16,5 5 1 15,-2 4-1-15,-9 9 0 16,-7 5 0-16,-15 6 0 0,-15 11 0 16,-22 2 0-16,-22 10 0 15,-15 3 0-15,-24 3-1 16,-12 1 1-16,-17 1-1 15,-2-4 1-15,-6-5 0 16,10-6 0-16,8-7-3 16,11-14-2-16,32 0-7 15,6-24-2-15,37 7-6 16,-2-24-5-16,37 11-2 15,-8-22-2-15,25 15 0 16,-10-16 1-16,18 8 5 16,-2 2 3-16</inkml:trace>
  <inkml:trace contextRef="#ctx0" brushRef="#br1" timeOffset="33570.9201">9992 5399 85 0,'-31'-7'34'0,"-20"-2"1"16,1 17 0-16,-18-3-25 15,2 15-5-15,-10 7-1 16,5 13-1-16,2 2-1 0,8 5 2 15,9-1 0-15,18 1 0 16,18-4-1-16,17-5-1 16,21-3 1-16,19-8-1 15,14 0 0-15,10-3-2 16,10-1 0-16,-3 0 0 15,-6 3 0-15,-10 0 1 16,-19 4-1-16,-19 4 1 16,-20 2-1-16,-23 1 1 15,-19 4-1-15,-17-4 0 16,-8 0 0-16,-1-6-1 15,3-4-1-15,7-9-1 16,22-3-6-16,8-17-5 16,30 2-4-16,0 0-4 15,44-12-4-15,-7-11-1 0,30 11 0 16,-6-13-2-16,20 9 6 15,-3-4 3-15,2 0 4 16</inkml:trace>
  <inkml:trace contextRef="#ctx0" brushRef="#br1" timeOffset="33863.9369">10410 5919 93 0,'-9'-2'34'0,"-22"-9"0"16,5 22 2-16,-21-9-20 15,10 17-7-15,-12 1-3 16,7 8-1-16,-3 2-1 0,10 3 0 16,11 1-2-16,14-2-1 15,13-3-1-15,13-7-1 16,23-7-3-16,8-12-4 15,24 5-7-15,-5-26-3 16,29 8-4-16,-12-28-4 16,19 8-1-16,-13-28-1 15,19 11-1-15,-14-19 6 16,0 1 2-16,-12-7 5 15</inkml:trace>
  <inkml:trace contextRef="#ctx0" brushRef="#br1" timeOffset="34269.9601">11159 5359 104 0,'-46'22'34'15,"14"28"2"-15,-16-5-1 16,18 18-27-16,-8 3-1 16,7 11-2-16,-2-1-1 15,4 3 0-15,1-2 0 16,8-6 0-16,2-10-1 15,7-8-2-15,3-9 0 16,9-14-1-16,9-13 0 16,7-12 0-16,8-13 0 15,6-11 0-15,2-3 0 16,4-7 0-16,0-4 0 15,-4 5 0-15,-1 0 1 16,-6 7-1-16,-5 8 0 0,-6 8 0 16,-3 10-1-16,-9 9 0 15,0 6-1-15,-4 6-1 16,3 4-2-16,-3-5-3 15,12 10-5-15,-8-18-4 16,21 13-2-16,-10-25-3 16,24 12-1-16,-14-25-1 15,23 10 0-15,-14-17 1 16,14 2 4-16,-6-9 3 15,-2 0 2-15,-1-4 2 16</inkml:trace>
  <inkml:trace contextRef="#ctx0" brushRef="#br1" timeOffset="34969.0001">11585 5998 126 0,'-4'17'32'0,"-16"-7"2"15,6 22-1-15,-14-4-28 16,4 8 0-16,-4-3-2 16,5 7-1-16,3-7 0 15,9-4-1-15,4-5 0 16,12-12 0-16,8-9-1 15,7-10 0-15,9-8 0 16,-2-8 0-16,7-9 1 16,-2-9-1-16,0 0 0 15,-3-6 1-15,-5 3-1 16,-1 0 1-16,-8 6-1 15,0 7 0-15,-2 8 0 16,1 4-1-16,0 14 0 16,1 0-2-16,9 12-2 15,-1-4-4-15,20 16-5 0,-9-12-3 16,27 17-2-16,-15-21-4 15,25 22 0-15,-15-16-2 16,9 14 2-16,-17-12 2 16,2 3 5-16,-14 5 23 15,-16-18 7-15,5 13 5 16,-25-14 3-16,0 0 3 15,-7-17 2-15,7 17 2 16,-23-16 0-16,23 16-19 16,-27-5-4-16,8 10-1 15,-4 9-1-15,3 7-1 16,-2 8-1-16,3 7 0 15,4 2-1-15,11 3 1 16,4-3-2-16,12-3 0 0,12-9 0 16,3-6 0-16,10-12 0 15,5-9 0-15,2-11 0 16,2-9 0-16,-3-6 0 15,-4-9 0-15,-10-2 0 16,-6-5-3-16,-13 4 1 16,-10 6-1-16,-2 7 0 15,-17 4-2-15,-3 16-1 16,-7-3-4-16,6 20-4 15,-6-11-1-15,18 19-2 16,-8-19-2-16,28 17-1 16,-9-17-2-16,14-4 0 15,-5-13 2-15,11 2 3 16,-6-8 1-16,3-1 2 0,-3-4 1 15,-9-2 1-15</inkml:trace>
  <inkml:trace contextRef="#ctx0" brushRef="#br1" timeOffset="35196.0131">12354 5728 119 0,'-17'-12'33'0,"17"12"2"15,0 0-4-15,0 0-29 16,0 0-5-16,0 0-8 15,22 1-3-15,-22-1-6 16,32-2-3-16,-14-11-2 16,21 13-1-16,-10-18-1 15,18 11 4-15,-7-9 4 0,6 5 3 16,-5 2 4-16</inkml:trace>
  <inkml:trace contextRef="#ctx0" brushRef="#br1" timeOffset="35352.022">12683 5671 131 0,'-32'-1'31'15,"15"19"3"-15,-14-20-2 16,20 7-26-16,11-5-10 15,-19 2-6-15,19-2-4 16,0 0-5-16,21 10-3 16,-19-26-4-16,17 21-1 15,-17-21-2-15,12 13 4 16,-7-10 3-16,6 5 2 15,-1 4 4-15</inkml:trace>
  <inkml:trace contextRef="#ctx0" brushRef="#br1" timeOffset="38056.1767">13258 6046 63 0,'0'0'34'0,"-10"-18"0"0,-1 14 1 16,-24-10-7-16,5 15-15 15,-21-4-4-15,1 14-3 16,-7 3 0-16,1 8-1 15,1 6-1-15,8 3 0 16,11 4-2-16,14-2 0 16,14-1 0-16,20-7-1 15,21-12-1-15,15-7 1 16,17-15-1-16,11-11 0 15,7-13 1-15,5-11-1 16,-1-10 0-16,-7-8 0 16,-9-3-1-16,-15-3 2 15,-7-2-3-15,-18 3 1 16,-12 8-1-16,-11 9 1 0,-12 10 0 15,-11 19 0-15,-5 15 1 16,-9 20 0-16,-5 20 2 16,-2 14 0-16,1 16 0 15,2 7-1-15,7 8 0 16,9-5-1-16,13-2 0 15,11-9-3-15,14-5-3 16,12-16-4-16,19-4-3 16,-6-22-3-16,20 3-2 15,-16-27-3-15,19 7 0 16,-20-27-1-16,15 11 0 15,-23-22 1-15,3 6 4 16,-11-12 3-16,-4 5 2 16,-2 10 27-16,-23-10 3 0,12 23 5 15,-24-14 3-15,8 31 0 16,-16-11 3-16,11 31 0 15,-22-10 0-15,6 19-23 16,-1 3-3-16,-3 10-1 16,2-1-1-16,5 3 0 15,5-2-2-15,6-8-1 16,11-1-4-16,0-17-4 15,19 2-5-15,-11-24-3 16,26 6-2-16,-15-27-4 16,24 8-1-16,-22-26 1 15,13 7 0-15,-16-18 5 16,4 0 3-16,-9 1 4 15,-3 1 1-15,-9 5 3 16,-2 6 18-16,4 17 12 0,-17-5 3 16,10 31 3-16,-1-18 0 15,11 27 0-15,-10-9 4 16,10 11-2-16,-10-11-13 15,19 19-12-15,-3-7-1 16,2 10 0-16,-5-1-1 16,-2 7-1-16,-3 3 0 15,-8 4 0-15,-5 5-1 16,-4 3 0-16,-5-1-1 15,-3 2 1-15,-1-4-1 16,1-2 0-16,5-6 0 16,3-7 0-16,9-9 0 15,0-16 0-15,23 1 0 0,1-15 0 16,5-6 0-16,4-7 0 15,3-7 1-15,2-6-1 16,-1-2 0-16,-1 1 0 16,-6 4 0-16,-4 9 0 15,-5 3 0-15,-5 8 0 16,-1 12 0-16,-6 10-1 15,-1 14 0-15,-5 5 0 16,0 5-1-16,5 4-1 16,6 4-3-16,-1-2-1 15,8 1-4-15,-3-13-2 16,18 6-3-16,-11-19 0 15,17 6-4-15,-14-24 1 16,14 8 1-16,-18-22 0 0,10 4 2 16,-9-6 20-16,-12-10 5 15,7 5 3-15,-20-13 4 16,11 18 3-16,-22-14 2 15,11 24 3-15,-25-14 2 16,9 24-18-16,-12 3-1 16,1 15-2-16,-6 5 0 15,3 12-1-15,-1 2-2 16,6 3 1-16,7 3-2 15,9-6 1-15,5-2 0 16,12-9-2-16,10-10 0 16,7-7 0-16,3-10 0 15,4-7 0-15,2-9 0 16,1-5-2-16,-1-9 1 15,-3-1 1-15,-2-2-1 0,-7 4 0 16,-3 3 1-16,-8 8-1 16,-3 9 0-16,-8 14 1 15,0 0 0-15,-18 34 0 16,2 8 0-16,-7 11 0 15,-6 9 0-15,-3 12 0 16,-1 4 0-16,4 5 1 16,-3-1-1-16,3-6 2 15,1-6-2-15,8-9 2 16,-2-13 0-16,7-10-2 15,0-15 0-15,4-15 0 16,-1-12 0-16,7-12 0 0,1-13 0 16,4-12 0-1,3-12 0-15,6-9 0 0,9-6 0 16,7-2 0-16,4 0 0 15,5 10 0-15,2 9 0 16,1 8 0-16,-1 16 0 16,-4 11-4-16,2 15-2 15,-12 1-4-15,6 16-2 16,-12-12-3-16,16 11-2 15,-12-18-1-15,22 13-2 16,-18-22 1-16,22 11 2 16,-14-18 2-16,13 10 1 15,-10-13 0-15,2 10 1 16,-13-8 2-16,-8 7 0 15,-8 1 2-15,-8 12 1 0,-16-10 0 16,-5 7 2-16,5 15 27 16,-20-16 2-16,20 21 3 15,-14-18 3-15,26 19-1 16,-6-18 1-16,27 13 2 15,-6-18 0-15,18 8-26 16,8-8-1-16,4 3-1 16,1-7-1-16,2 0-1 15,-7-7 0-15,0-2 0 16,-8 1-1-16,-8-4 0 15,-7-3 0-15,-5 1 0 16,-10 1 0-16,-8 2 0 16,-9 8 0-16,-8 6 0 15,-8 7 1-15,-5 9-1 0,-5 10 2 16,-3 8-1-16,3 6 0 15,6 4 1-15,10 3-1 16,14-4 0-16,12-3 0 16,15-5-1-16,15-9 2 15,8-6-2-15,10-9 0 16,6-6 0-16,4-7 0 15,-2-3 0-15,-4-3 0 16,-5-1 0-16,-5-1 0 16,-10 2 0-16,-8 6 0 15,-10 5 0-15,-12 3-2 16,-8 15 2-16,-6 4-1 15,-5 6 1-15,-8 4-1 16,-1 2 1-16,4 0 0 0,1 2 0 16,4-9 0-16,9-5 0 15,6-6 0-15,4-13 0 16,18-3 1-16,0-12 0 15,3-6-1-15,2-10 2 16,5-4-2-16,3-9 0 16,2-2 0-16,-2-1 0 15,5-2 0-15,0 4 0 16,2 4 0-16,1 3-3 15,4 11-5-15,-6 1-3 16,10 19-1-16,-11-9-4 16,20 19-2-16,-14-13-2 15,29 21 1-15,-12-19 1 16,32 18 2-16,-4-19 1 15,26 16 1-15,-1-12 1 0,15 5 1 16,1-4 0-16,3 0-1 16,-3 0 2-16,-15 2 0 15,-8 6 1-15</inkml:trace>
  <inkml:trace contextRef="#ctx0" brushRef="#br1" timeOffset="38920.2261">16648 6247 95 0,'-15'-11'34'0,"15"11"1"15,11-21 0-15,18 15-27 16,10-6-3-16,21 5 0 0,11-2-1 16,17 3-1-16,10-1 0 15,12 5-2-15,7-3 1 16,2 2-2-16,0-3 1 15,-8 0-1-15,-7-2 1 16,-13 0-1-16,-16-5 0 16,-15 0 0-16,-16-1 0 15,-15-2 0-15,-19-2 0 16,-15 1 0-16,-17-3 1 15,-8-3-1-15,-13 1 0 16,-5-2 0-16,-5 0 1 16,-4 1 0-16,-2 2 0 15,4 2 0-15,3 2 0 16,6 4 0-16,10 3 0 0,9 3 0 15,12 5 0-15,15 2 0 16,18 0-1-16,17 4 1 16,16 3-1-16,14 2 1 15,11 5-1-15,11-1 1 16,1 6-1-16,-6 2 1 15,-10 3-1-15,-14 5 0 16,-23 0 0-16,-21 2 0 16,-25 4 0-16,-22 1 0 15,-19 5 0-15,-16-2 0 16,-14 2 0-16,-7-4 0 15,2 2-1-15,4-4 1 16,11-3-3-16,14-6-2 0,19 0-4 16,18-17-2-16,28 4-5 15,4-22-1-15,37 9-3 16,-9-24-1-16,33 12-1 15,-16-24 2-15,18 9 0 16,-16-13 2-16,12 6 2 16,-11-7 0-16,-2 3 2 15,0-3 1-15</inkml:trace>
  <inkml:trace contextRef="#ctx0" brushRef="#br1" timeOffset="39587.2643">18964 5249 83 0,'35'-34'33'0,"21"4"-1"0,6-10 1 16,10 10-31-16,6 0 2 15,-2 14 0-15,-13 6 1 16,-9 17 1-16,-23 10-1 16,-15 18 0-16,-23 7-1 15,-15 16 0-15,-19 4-2 16,-2 9 0-16,-12 5-2 15,5-1 2-15,4-2-3 16,8-8-4-16,22 4-4 16,-3-18-5-16,31 14-2 15,-5-25-5-15,29 14-1 16,-14-18-5-16,23 13 2 15,-17-14 1-15,1 7 6 0,-7-7 3 16,-11-5 28 0,-3 16 8-16,-27-27 5 0,10 14 2 15,-26-23 2-15,21 14 1 16,-16-27 0-16,30 3 0 15,-21 0-28-15,21-13-8 16,15 7-7-16,-9-14-4 16,20 18-3-16,-20-19-4 15,17 25-2-15,-22-18-2 16,15 26 0-16,-16-12 1 15,2 18 5-15,-8-1 2 16,-1 0 3-16</inkml:trace>
</inkml:ink>
</file>

<file path=ppt/media/image1.jpeg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2/12/2014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5.emf"/><Relationship Id="rId3" Type="http://schemas.openxmlformats.org/officeDocument/2006/relationships/customXml" Target="../ink/ink1.xml"/><Relationship Id="rId7" Type="http://schemas.openxmlformats.org/officeDocument/2006/relationships/customXml" Target="../ink/ink3.xml"/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4.emf"/><Relationship Id="rId5" Type="http://schemas.openxmlformats.org/officeDocument/2006/relationships/customXml" Target="../ink/ink2.xml"/><Relationship Id="rId10" Type="http://schemas.openxmlformats.org/officeDocument/2006/relationships/image" Target="../media/image6.emf"/><Relationship Id="rId4" Type="http://schemas.openxmlformats.org/officeDocument/2006/relationships/image" Target="../media/image3.emf"/><Relationship Id="rId9" Type="http://schemas.openxmlformats.org/officeDocument/2006/relationships/customXml" Target="../ink/ink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ustomXml" Target="../ink/ink5.xml"/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7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ustomXml" Target="../ink/ink6.xml"/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8.emf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Rectangle 97"/>
          <p:cNvSpPr>
            <a:spLocks noRot="1" noChangeArrowheads="1"/>
          </p:cNvSpPr>
          <p:nvPr/>
        </p:nvSpPr>
        <p:spPr bwMode="auto">
          <a:xfrm>
            <a:off x="990600" y="152400"/>
            <a:ext cx="7386637" cy="608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808080"/>
            </a:outerShdw>
          </a:effectLst>
        </p:spPr>
        <p:txBody>
          <a:bodyPr anchor="ctr"/>
          <a:lstStyle/>
          <a:p>
            <a:pPr algn="ctr"/>
            <a:r>
              <a:rPr lang="en-NZ" sz="3200" dirty="0">
                <a:solidFill>
                  <a:srgbClr val="FFFF00"/>
                </a:solidFill>
                <a:latin typeface="TheSansBold-Plain" pitchFamily="34" charset="0"/>
              </a:rPr>
              <a:t>6</a:t>
            </a:r>
            <a:r>
              <a:rPr lang="en-NZ" sz="3200" dirty="0" smtClean="0">
                <a:solidFill>
                  <a:srgbClr val="FFFF00"/>
                </a:solidFill>
                <a:latin typeface="TheSansBold-Plain" pitchFamily="34" charset="0"/>
              </a:rPr>
              <a:t>Px 12 </a:t>
            </a:r>
            <a:r>
              <a:rPr lang="en-NZ" sz="3200" dirty="0" err="1" smtClean="0">
                <a:solidFill>
                  <a:srgbClr val="FFFF00"/>
                </a:solidFill>
                <a:latin typeface="TheSansBold-Plain" pitchFamily="34" charset="0"/>
              </a:rPr>
              <a:t>Hui-Tanguru</a:t>
            </a:r>
            <a:r>
              <a:rPr lang="en-NZ" sz="3200" dirty="0" smtClean="0">
                <a:solidFill>
                  <a:srgbClr val="FFFF00"/>
                </a:solidFill>
                <a:latin typeface="TheSansBold-Plain" pitchFamily="34" charset="0"/>
              </a:rPr>
              <a:t> 2014</a:t>
            </a:r>
            <a:endParaRPr lang="en-AU" sz="4000" dirty="0">
              <a:solidFill>
                <a:srgbClr val="FFFF00"/>
              </a:solidFill>
              <a:latin typeface="TheSansBold-Plain" pitchFamily="34" charset="0"/>
            </a:endParaRPr>
          </a:p>
        </p:txBody>
      </p:sp>
      <p:graphicFrame>
        <p:nvGraphicFramePr>
          <p:cNvPr id="4" name="Group 247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51497513"/>
              </p:ext>
            </p:extLst>
          </p:nvPr>
        </p:nvGraphicFramePr>
        <p:xfrm>
          <a:off x="214283" y="762000"/>
          <a:ext cx="8750332" cy="4968728"/>
        </p:xfrm>
        <a:graphic>
          <a:graphicData uri="http://schemas.openxmlformats.org/drawingml/2006/table">
            <a:tbl>
              <a:tblPr/>
              <a:tblGrid>
                <a:gridCol w="4716622"/>
                <a:gridCol w="4033710"/>
              </a:tblGrid>
              <a:tr h="47768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C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we will do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C0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C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we will learn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C0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561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Preliminaries and roll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The importance of starting well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932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Make a note in our diaries and phones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When </a:t>
                      </a:r>
                      <a:r>
                        <a:rPr kumimoji="0" 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Mr</a:t>
                      </a: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 H and </a:t>
                      </a:r>
                      <a:r>
                        <a:rPr kumimoji="0" 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Mr</a:t>
                      </a: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 Xi run their (respective</a:t>
                      </a: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) tutorials</a:t>
                      </a:r>
                      <a:endParaRPr kumimoji="0" 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932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Receive the workbooks (if we have paid for them) AND sign for them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That this world is tough and you get nothing for nothing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8229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Revisit what Ernest Rutherford did for JJ at the Cavendish Lab in England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How to use simple gear and odd results to do wonderful Science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8229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Sing the “Atomic Models Song”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How to learn useful ideas with songs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We have not been taught the </a:t>
                      </a:r>
                      <a:r>
                        <a:rPr kumimoji="0" 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full story yet</a:t>
                      </a:r>
                      <a:endParaRPr kumimoji="0" 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8229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Look at the workbook’s take on Rutherford’s experiment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Another “take” on the story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8229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Set a due date for “Nukes”: Unit 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That </a:t>
                      </a:r>
                      <a:r>
                        <a:rPr kumimoji="0" 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Mr</a:t>
                      </a: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 H likes us to have an input into our </a:t>
                      </a:r>
                      <a:r>
                        <a:rPr kumimoji="0" 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workstream</a:t>
                      </a:r>
                      <a:endParaRPr kumimoji="0" 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8229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HRT (Homework Reduction Time, not Hormone Replacement Therapy) (both current bits of HW)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  <a:latin typeface="TheSansBold-Plain" pitchFamily="34" charset="0"/>
                        </a:rPr>
                        <a:t>That TLA (three letter acronyms) can be troublesome if confused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mc:AlternateContent xmlns:mc="http://schemas.openxmlformats.org/markup-compatibility/2006">
        <mc:Choice xmlns:p14="http://schemas.microsoft.com/office/powerpoint/2010/main" Requires="p14">
          <p:contentPart p14:bwMode="auto" r:id="rId3">
            <p14:nvContentPartPr>
              <p14:cNvPr id="2" name="Ink 1"/>
              <p14:cNvContentPartPr/>
              <p14:nvPr/>
            </p14:nvContentPartPr>
            <p14:xfrm>
              <a:off x="3504600" y="1014840"/>
              <a:ext cx="1271520" cy="89964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3495600" y="1008000"/>
                <a:ext cx="1286640" cy="91944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5">
            <p14:nvContentPartPr>
              <p14:cNvPr id="5" name="Ink 4"/>
              <p14:cNvContentPartPr/>
              <p14:nvPr/>
            </p14:nvContentPartPr>
            <p14:xfrm>
              <a:off x="4303440" y="1878840"/>
              <a:ext cx="1256760" cy="1266480"/>
            </p14:xfrm>
          </p:contentPart>
        </mc:Choice>
        <mc:Fallback>
          <p:pic>
            <p:nvPicPr>
              <p:cNvPr id="5" name="Ink 4"/>
              <p:cNvPicPr/>
              <p:nvPr/>
            </p:nvPicPr>
            <p:blipFill>
              <a:blip r:embed="rId6"/>
              <a:stretch>
                <a:fillRect/>
              </a:stretch>
            </p:blipFill>
            <p:spPr>
              <a:xfrm>
                <a:off x="4289040" y="1870920"/>
                <a:ext cx="1275840" cy="128772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7">
            <p14:nvContentPartPr>
              <p14:cNvPr id="6" name="Ink 5"/>
              <p14:cNvContentPartPr/>
              <p14:nvPr/>
            </p14:nvContentPartPr>
            <p14:xfrm>
              <a:off x="4167720" y="2895480"/>
              <a:ext cx="833400" cy="831240"/>
            </p14:xfrm>
          </p:contentPart>
        </mc:Choice>
        <mc:Fallback>
          <p:pic>
            <p:nvPicPr>
              <p:cNvPr id="6" name="Ink 5"/>
              <p:cNvPicPr/>
              <p:nvPr/>
            </p:nvPicPr>
            <p:blipFill>
              <a:blip r:embed="rId8"/>
              <a:stretch>
                <a:fillRect/>
              </a:stretch>
            </p:blipFill>
            <p:spPr>
              <a:xfrm>
                <a:off x="4153680" y="2892240"/>
                <a:ext cx="850680" cy="84888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9">
            <p14:nvContentPartPr>
              <p14:cNvPr id="7" name="Ink 6"/>
              <p14:cNvContentPartPr/>
              <p14:nvPr/>
            </p14:nvContentPartPr>
            <p14:xfrm>
              <a:off x="4150440" y="3147480"/>
              <a:ext cx="1411200" cy="2244600"/>
            </p14:xfrm>
          </p:contentPart>
        </mc:Choice>
        <mc:Fallback>
          <p:pic>
            <p:nvPicPr>
              <p:cNvPr id="7" name="Ink 6"/>
              <p:cNvPicPr/>
              <p:nvPr/>
            </p:nvPicPr>
            <p:blipFill>
              <a:blip r:embed="rId10"/>
              <a:stretch>
                <a:fillRect/>
              </a:stretch>
            </p:blipFill>
            <p:spPr>
              <a:xfrm>
                <a:off x="4136400" y="3144600"/>
                <a:ext cx="1427760" cy="22604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6012631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Rectangle 2"/>
          <p:cNvSpPr txBox="1">
            <a:spLocks noRot="1" noChangeArrowheads="1"/>
          </p:cNvSpPr>
          <p:nvPr/>
        </p:nvSpPr>
        <p:spPr>
          <a:xfrm>
            <a:off x="1547813" y="228600"/>
            <a:ext cx="7386637" cy="608013"/>
          </a:xfrm>
          <a:prstGeom prst="rect">
            <a:avLst/>
          </a:prstGeom>
          <a:ln>
            <a:noFill/>
          </a:ln>
        </p:spPr>
        <p:txBody>
          <a:bodyPr vert="horz" lIns="0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NZ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 6 Physics Homework Marking</a:t>
            </a:r>
            <a:endParaRPr kumimoji="0" lang="en-NZ" sz="36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tl" rotWithShape="0">
                  <a:srgbClr val="000000">
                    <a:alpha val="43000"/>
                  </a:srgbClr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5" name="Group 3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88865659"/>
              </p:ext>
            </p:extLst>
          </p:nvPr>
        </p:nvGraphicFramePr>
        <p:xfrm>
          <a:off x="533400" y="836613"/>
          <a:ext cx="8431213" cy="4456748"/>
        </p:xfrm>
        <a:graphic>
          <a:graphicData uri="http://schemas.openxmlformats.org/drawingml/2006/table">
            <a:tbl>
              <a:tblPr/>
              <a:tblGrid>
                <a:gridCol w="2704020"/>
                <a:gridCol w="5727193"/>
              </a:tblGrid>
              <a:tr h="7381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No. of marks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3C00F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for</a:t>
                      </a:r>
                      <a:endParaRPr kumimoji="0" lang="en-US" sz="3200" b="0" i="0" u="none" strike="noStrike" cap="none" normalizeH="0" baseline="0" smtClean="0">
                        <a:ln>
                          <a:noFill/>
                        </a:ln>
                        <a:solidFill>
                          <a:srgbClr val="F3C00F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032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Having sketches and FULL working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97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Neat presentation and down-page format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Answer underlined and units given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9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Self marked and all correct – eventually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667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1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In on time and signed for (“This is my own work”…….)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842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Total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A mark out of five that will contribute to the “homework” grade in the reports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09976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3" name="Group 13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58897648"/>
              </p:ext>
            </p:extLst>
          </p:nvPr>
        </p:nvGraphicFramePr>
        <p:xfrm>
          <a:off x="533400" y="533400"/>
          <a:ext cx="8094663" cy="2371344"/>
        </p:xfrm>
        <a:graphic>
          <a:graphicData uri="http://schemas.openxmlformats.org/drawingml/2006/table">
            <a:tbl>
              <a:tblPr/>
              <a:tblGrid>
                <a:gridCol w="4048181"/>
                <a:gridCol w="4046482"/>
              </a:tblGrid>
              <a:tr h="45717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HW item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3C00F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3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Skills practiced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Intro assignment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Friday 14 Feb 2014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Y11 </a:t>
                      </a:r>
                      <a:r>
                        <a:rPr kumimoji="0" lang="en-US" sz="2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maths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 skills (mostly)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Nukes: Unit 1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Zenday</a:t>
                      </a: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 37 Octember14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Atomic models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mc:AlternateContent xmlns:mc="http://schemas.openxmlformats.org/markup-compatibility/2006">
        <mc:Choice xmlns:p14="http://schemas.microsoft.com/office/powerpoint/2010/main" Requires="p14">
          <p:contentPart p14:bwMode="auto" r:id="rId3">
            <p14:nvContentPartPr>
              <p14:cNvPr id="2" name="Ink 1"/>
              <p14:cNvContentPartPr/>
              <p14:nvPr/>
            </p14:nvContentPartPr>
            <p14:xfrm>
              <a:off x="683640" y="2638440"/>
              <a:ext cx="3840480" cy="68328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669600" y="2632680"/>
                <a:ext cx="3857040" cy="70020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14886691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3">
            <p14:nvContentPartPr>
              <p14:cNvPr id="2" name="Ink 1"/>
              <p14:cNvContentPartPr/>
              <p14:nvPr/>
            </p14:nvContentPartPr>
            <p14:xfrm>
              <a:off x="225360" y="327960"/>
              <a:ext cx="8370720" cy="2188800"/>
            </p14:xfrm>
          </p:contentPart>
        </mc:Choice>
        <mc:Fallback>
          <p:pic>
            <p:nvPicPr>
              <p:cNvPr id="2" name="Ink 1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218160" y="313200"/>
                <a:ext cx="8391600" cy="22172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2909976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5715000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251956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aveform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673</TotalTime>
  <Words>277</Words>
  <Application>Microsoft Office PowerPoint</Application>
  <PresentationFormat>On-screen Show (4:3)</PresentationFormat>
  <Paragraphs>43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Candara</vt:lpstr>
      <vt:lpstr>Symbol</vt:lpstr>
      <vt:lpstr>TheSansBold-Plain</vt:lpstr>
      <vt:lpstr>Wingdings</vt:lpstr>
      <vt:lpstr>Waveform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Haggis.Henderson</dc:creator>
  <cp:lastModifiedBy>Haggis.Henderson</cp:lastModifiedBy>
  <cp:revision>19</cp:revision>
  <dcterms:created xsi:type="dcterms:W3CDTF">2006-08-16T00:00:00Z</dcterms:created>
  <dcterms:modified xsi:type="dcterms:W3CDTF">2014-02-11T20:44:53Z</dcterms:modified>
</cp:coreProperties>
</file>

<file path=docProps/thumbnail.jpeg>
</file>