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6" autoAdjust="0"/>
    <p:restoredTop sz="94660"/>
  </p:normalViewPr>
  <p:slideViewPr>
    <p:cSldViewPr>
      <p:cViewPr varScale="1">
        <p:scale>
          <a:sx n="75" d="100"/>
          <a:sy n="75" d="100"/>
        </p:scale>
        <p:origin x="113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1:49:12.197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9055 3908 71 0,'0'0'34'0,"8"-13"-3"16,-8 13-5-16,0 0-13 16,6 23-5-16,-11-5-2 15,8 14-1-15,-8 6-1 16,3 13-1-16,-3-2 0 15,1 1 0-15,4-10 0 16,12-14 0-16,19-37 0 16,24-36 1-16,33-50 0 0,35-38-1 15,30-34-2-15,27-27-1 16,17-20-3-16,1-11-3 15,-11 10-2-15,-27 7-2 16,-16 37-1-16,-37 4-2 16,-6 35 1-16,-34 6 0 15,7 30 2-15,-24 3 1 16,23 34 0-16,-15 2 1 15,17 26-2-15,-12 6 2 16,7 29-1-16</inkml:trace>
  <inkml:trace contextRef="#ctx0" brushRef="#br0" timeOffset="978.0559">9436 7708 63 0,'0'-19'33'16,"0"19"1"-16,-3 13-1 15,6 26-9-15,-15-1-11 16,11 23-4-16,-11-2-3 16,6 3-2-16,3-9-1 15,14-21-1-15,18-38 1 16,29-46 1-16,32-47-2 15,32-44 0-15,30-29-3 0,15-24-1 16,11-5-1-16,-13-9-3 16,-6 15-3-16,-32 4-2 15,-11 25 1-15,-30-6-1 16,-1 19 0-16,-25-19-2 15,17 17 3-15,-14-21 1 16,24 23 0-16,-14-16 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2:10:47.546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9554 5698 34 0,'-6'-16'28'16,"6"16"5"-16,-11 3-5 15,11 33-5-15,-14 1-4 16,13 24-5-16,-18-8-1 16,15 6-7-16,-1-21 3 15,24-29-5-15,23-51-1 16,49-56 0-16,92-67-2 15,30-56 0-15,60-49-3 16,44-41 0-16,30-25-3 16,-5-13 1-16,-19 19-2 15,-51 29 1-15,-86 56-1 0,-31 34 0 16,-56 58 1-16,-51 29 0 15,-23 55 0-15,-27 19 0 16</inkml:trace>
  <inkml:trace contextRef="#ctx0" brushRef="#br0" timeOffset="1916.1096">12186 9895 75 0,'0'0'35'0,"-1"23"-1"15,0 20-2-15,-21-7-14 16,10 27-6-16,-12-2-5 15,5 7-1-15,5-11-2 0,21-16 0 16,24-30 0-16,35-37-1 16,45-45 0-16,42-39-1 15,44-34-1-15,34-34-4 16,15-20 1-16,-5-21-3 15,-15-2-2-15,-22-4-1 16,-23 28-1-16,-32 10-1 16,-14 33 2-16,-34 11 2 15,1 38-1-15,-12 12-1 16,13 42 3-16,-9 9 2 15,9 29-1-15,-12 0 1 16,5 21-1-16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2:53:51.62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12118 11715 14 0,'3'-15'27'16,"0"3"-1"-16,-3 12 4 15,0 0-11-15,-12 6-4 16,15 16-3-16,-13-2-2 15,11 16 0-15,-7-3-2 16,10 9-2-16,-3-6 0 16,8 1-1-16,6-13 0 15,13-8-1-15,10-22 0 16,17-16 0-16,9-23-1 15,24-23 0-15,17-27-1 0,21-26-1 16,21-24 0-16,22-29 0 16,25-20-3-16,10-20-1 15,23-6-1-15,-5-9-3 16,0 21 0-16,-22 11-1 15,-10 36-1-15,-41 14-3 16,-7 48 3-16,-40 14 0 16,-10 43 0-16,-31 11 1 15,3 31-1-15,-21-3 1 16,13 19 0-16,-10-6 0 15,11 13 1-15,-8-4-1 16,12 5 1-16,0-5 1 16,11 7 0-16,4-6 1 15,3 5-1-15,8-10 1 0,1 5 0 16,6-3 0-16,0-4 0 15,1 5 1-15,-1-4-1 16,1 1 2-16</inkml:trace>
  <inkml:trace contextRef="#ctx0" brushRef="#br0" timeOffset="6611.3782">11577 13365 54 0,'-3'-12'35'0,"3"12"-1"15,0 0-11-15,-4 33-6 0,-4-2-7 16,9 20-5-16,-2 6-3 15,1 6 1-15,1-5-1 16,8-8 1-16,13-36 0 16,28-44 1-16,40-60 0 15,49-57 1-15,50-52-1 16,52-40-1-16,43-31-1 15,29-11-1-15,12 15-4 16,-10 26-1-16,-27 45-3 16,-51 39 0-16,-48 51-2 15,-59 33 0-15,-39 44-2 16,-50 9 2-16,-12 32 2 15,-35 0 0-15,10 24 2 16,-17-7 1-16,-2276 1128-124 203</inkml:trace>
  <inkml:trace contextRef="#ctx0" brushRef="#br0" timeOffset="7496.4288">8469 14415 73 0,'-14'4'32'16,"9"14"-1"-16,-24-7 0 16,6 19-20-16,-17 0-8 0,-4 12-2 15,-12 7-1-15,-8 9-1 16,-8 7 1-16,-11 10 0 15,-11 8 0-15,-8 8 1 16,-11 5-1-16,-3 3 2 16,-9 2-1-16,-1 3 1 15,-3-6-1-15,6-3 0 16,11-13 0-16,11-12 0 15,15-12-1-15,16-12-1 16,19-11 0-16,14-13-1 16,13-6-2-16,8-14-2 15,16-2-3-15,0 0-1 16,1-14-1-16,-5-8-2 15,11 12 0-15,-12-22-1 16,18 19 1-16,-13-18-2 0,23 25 3 16,-7-15 0-16,22 25 2 15,1-8 0-15,19 20 0 16,3-1 1-16,18 13 2 15,5 1 0-15</inkml:trace>
  <inkml:trace contextRef="#ctx0" brushRef="#br0" timeOffset="8323.476">20242 14368 36 0,'9'-21'26'0,"-14"-5"2"16,5 26-1-16,-19-22-9 16,19 22-5-16,-33 10-5 15,10 7-1-15,-7-1-3 16,-4 10 2-16,-11 11-2 15,-6 10 0-15,-15 17-1 16,-13 13 0-16,-20 20 0 0,-21 21 0 16,-24 12 0-16,-15 16 0 15,-19 7-1-15,-10 2-2 16,-2-7 2-16,7-7-2 15,14-19 1-15,18-17-2 16,28-23 0-16,26-19-2 16,32-18 1-16,19-20-1 15,30-10-1-15,16-15-2 16,11-2-2-16,5-19-2 15,11 12-1-15,-11-22 0 16,16 11-1-16,-20-19-1 16,20 13 2-16,-22-21-1 15,18 19 2-15,-13-21 0 16,18 20 1-16,-11-14 0 0,17 18 1 15,-9-7 0-15,10 17 0 16,-5-5 1-16,8 13 0 16,-5 2 1-16,4 5 0 15,-2-1 0-15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1:37:24.929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70C0"/>
    </inkml:brush>
    <inkml:brush xml:id="br4">
      <inkml:brushProperty name="width" value="0.05292" units="cm"/>
      <inkml:brushProperty name="height" value="0.05292" units="cm"/>
      <inkml:brushProperty name="color" value="#C00000"/>
    </inkml:brush>
    <inkml:brush xml:id="br5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16801 1140 65 0,'0'0'38'15,"-45"-54"-2"-15,45 54 2 16,-82-15-13-16,-3 29-16 16,3 21-2-16,-11 17-3 15,9 16 0-15,4 9-1 0,20 12-2 16,16-10 0-16,26-6-1 15,18-15 1-15,18-9-2 16,16-11-1-16,17-9-1 16,15-9 0-16,12-19-1 15,12-5-2-15,-1-18-2 16,15-1-5-16,-21-15 0 15,6 6-5-15,-25-13 1 16,4 9-3-16,-33-5 1 16,1 6 0-16,-20 12 21 15,-16 2 7-15,0 11 3 16,-23-3 4-16,23 13 3 15,-43 1 3-15,29 14 2 16,-23-3 2-16,12 3-20 0,-3 7-2 16,5 7-3-16,-2 6 1 15,7 7-1-15,4-2 0 16,9 2-1-16,9-3 0 15,6-2-1-15,13-9 1 16,6-12-1-16,10-12 0 16,6-12-1-16,3-10 1 15,2-12 1-15,-2-2-2 16,-5-9 2-16,-8 1 0 15,-6 0 1-15,-9 4 0 16,-6 5 1-16,-12 4-1 16,-2 10 1-16,-6 2 0 15,6 15 0-15,-12-13 0 0,12 13-1 16,0 0 0-16,0 0 1 15,16 1-2-15,1 0 1 16,7-2-1-16,1 2 1 16,2 1-1-16,-1 0 1 15,-3 5-1-15,-1 10 1 16,-10 4-1-16,-6 9 0 15,-11 6 0-15,-6 5-1 16,-6 1 1-16,0 0 0 16,-2-6-1-16,2-5 0 15,6-9 1-15,11-22-1 16,15 1 1-16,10-19 1 15,13-16-1-15,2-5 1 16,10-8 0-16,-2-3 1 0,3 0-1 16,-7 3 1-16,-8 8-1 15,-8 13 1-15,-12 8-1 16,-3 14-1-16,-13 4 0 15,3 22 0-15,-6 5-1 16,-3 6-2-16,3 7 0 16,5-1-2-16,9 3-1 15,6-12-3-15,19-3-2 16,-4-15-2-16,28-7-2 15,-10-22 0-15,24 0-4 16,-19-23 1-16,19-2-1 16,-23-18 2-16,14-3-1 15,-65 63 2-15,53-77 2 16,-53 77-3-16,37-94 4 0,-37 94 1 15,34-86 32-15,-34 86 0 16,11-85 5-16,-11 85 2 16,15-61 1-16,-15 61 5 15,0 0 1-15,-9-50-2 16,-4 51-28-16,-10 20 1 15,10 29-4-15,-3 31 0 16,-5 19-2-16,-2 9-3 16,0-1-3-16,1-8-4 15,18-23-2-15,-11-26-2 16,19-3-4-16,-15-28 0 15,23-5 0-15,-14-32-2 16,18-1 1-16,-15-19 1 16,11-5 2-16,-12-8 2 15,1-10 1-15,-6 0 1 0,-4-1 3 16</inkml:trace>
  <inkml:trace contextRef="#ctx0" brushRef="#br0" timeOffset="2142.1225">18160 1266 132 0,'0'0'32'15,"25"21"3"-15,-8-15-1 16,22-6-30-16,2 0-1 15,6 1 0-15,-6 0 0 16,-1 2-1-16,-4 3 0 16,-7 7-1-16,-7 5-1 15,-8 8 1-15,-9 4-1 16,-8 2-1-16,-4 5 1 15,-1 3-1-15,-4-2 0 0,-4-1 0 16,3-8 0-16,3-5 0 16,1-8 0-16,9-16 1 15,0 0 0-15,0 0 1 16,20-32 0-16,-3-1 0 15,4-9 0-15,-1-4 1 16,0-4 0-16,1 1 0 16,-2 10-2-16,-9 5 0 15,-2 8 0-15,-2 8 0 16,-6 18 0-16,0 0 0 15,13-4 0-15,-13 4 0 16,23 18-3-16,-3-10-1 16,8 2-1-16,4-7-1 15,12-1-3-15,-2-7-2 0,9-4-2 16,-13-7-1-16,9 1-1 15,-47 15-3-15,41-20 2 16,-21 2 0-16,-5 12 17 16,-15 6 4-16,0 20 4 15,-11 4 3-15,-3 10 2 16,-9 6 3-16,-5 2 1 15,20 10 3-15,-9-12-16 16,9-3-2-16,3-7-1 16,5-8-1-16,9-7-3 15,3-12-2-15,11-9-3 16,-5-13-4-16,15-7-2 15,-17-19-2-15,15-3-2 16,-31 48-1-16,24-70 1 0,-24 70-1 16,18-83 2-16,-18 83 0 15,10-87 23-15,-10 87 5 16,-10-76 4-16,10 76-1 15,-10-68 3-15,10 68-2 16,-20-65 1-16,20 65-5 16,-3-58-19-16,3 58-8 15,-5-58-3-15,5 58-2 16,0 0-1-16,31-58 0 15,-31 58 1-15,0 0 4 16,68-38 1-16,-68 38 1 16,58-31 3-16,-58 31 12 15,56-30 20-15,-56 30 3 16,56-21 3-16,-56 21 2 15,0 0 1-15,61-5 3 0,-61 5-1 16,0 0-9-16,0 0-17 16,12 66 0-16,-38-42-4 15,21 59 1-15,-14 8-1 16,11 11 0-16,-6-3-2 15,4 1 0-15,3-13 0 16,8-13 0-16,2-35 0 16,1-10 0-16,0-17 0 15,-4-12 0-15,14-17 0 16,-4-7 0-16,1-7 0 15,4-12 0-15,-15 43 0 16,22-48 0-16,-22 48 0 16,23-52 0-16,-23 52 0 15,0 0 0-15,46-59 0 0,-37 44 0 16,26-3 0-16,-5 12 0 15,2 8 0-15,-4 13 0 16,-6 11 0-16,-2 8 0 16,-19 4 0-16,-14-2 0 15,-7-5-2-15,-5-2 1 16,-9-1-1-16,-5-3 0 15,3-4-2-15,-4-7-1 16,13-7-3-16,-2-11-2 16,29 4-4-16,-17-27 0 15,35 9-2-15,-5-13-3 16,26 6 1-16,-10-12-1 15,23 12 2-15,-52 25 1 16,62-32 0-16,-62 32 2 0,47-32 1 16,-47 32 4-16,41-16 27 15,-5 1 2-15,3 6 5 16,-18-1 1-16,3 10 2 15,-24 0 2-15,0 0 1 16,8 20-2-16,-13-10-26 16,-2 10 1-16,-3 7-2 15,1 1 1-15,0 6-3 16,2 0 0-16,-1 5 0 15,5-5 0-15,5-6 0 16,3-10 0-16,9-10 0 16,8-12 0-16,4-10 0 15,8-9 0-15,2-11 0 16,4-1 0-16,0-7 0 15,-5 3 0-15,-4 5 0 0,-6 8 0 16,-7 10 0-16,-18 16 0 16,14 6 0-16,-17 13 0 15,0 9 0-15,-4 2 0 16,4 4 0-16,-1-1 0 15,10-4 0-15,1-9-3 16,12-9-3-16,3-10-2 16,16-7-3-16,-4-15-1 15,19-8-2-15,-53 29-2 16,47-47-1-16,-47 47 0 15,61-63 1-15,-61 63-2 16,57-81 3-16,-57 81-1 0,53-82 27 16,-53 82 1-16,41-74 4 15,-41 74 1-15,30-60 3 16,-30 60 5-16,0 0 1 15,0 0 2-15,-9-41-23 16,9 59-2-16,-13 31-1 16,-4 26 0-16,-8 15-3 15,-7 0-2-15,6-4-3 16,8-16-2-16,19-25-7 15,-11-19-1-15,18-3-3 16,-8-23-3-16,0 0-1 16,-7-23-1-16,16 3 0 15,-19-17 1-15,9-2 4 16,1 39 2-16,-1-52 2 15,1 52 7-15,-20-56 31 0,20 56 3 16,0 0 3-16,-7-65 2 16,7 65 2-16,0 0 1 15,0 0 2-15,-9-58-7 16,2 47-25-16,32 5-4 15,-12-1 0-15,28 16 0 16,-41-9 0-16,0 0 0 16,66 14 0-16,-66-14 0 15,54 3-2-15,-54-3 1 16,57-3 2-16,-57 3-1 15,57-7 0-15,-57 7 0 16,47-5 0-16,-5 13 0 16,-18 3 0-16,-1 13-1 15,-17 6 0-15,-6 10 0 0,-10 2-1 16,0 6-1-16,-4-6-1 15,2-6-2-15,12-6-6 16,-10-16-1-16,24-6-4 16,-9-21-2-16,25-1-3 15,-16-21-1-15,25-5-1 16,-39 40 0-16,32-56 3 15,-32 56 1-15,32-75 2 16,-32 75 2-16</inkml:trace>
  <inkml:trace contextRef="#ctx0" brushRef="#br0" timeOffset="2247.1285">20908 1064 85 0,'-30'-54'13'0,"30"54"-4"0,0 0-3 16,-39-54-21-16,39 54-16 16,0 0-1-16,-49-27 8 15</inkml:trace>
  <inkml:trace contextRef="#ctx0" brushRef="#br0" timeOffset="3459.1979">21299 1168 112 0,'0'0'40'16,"0"0"0"-16,-34-31 0 15,-6 40-32-15,-4 4-5 16,-2 8 0-16,-4 7-2 15,13 4 1-15,2 5-1 16,19-3 1-16,29-9-2 0,12-5 1 16,11-6 1-16,8-6-2 15,7-10 0-15,1-9 0 16,0-7 0-16,-2-10 0 15,-50 28-2-15,0 0 0 16,57-51 1-16,-57 51 0 16,0 0 0-16,33-61-1 15,-33 61 2-15,0 0-1 16,5-57 2-16,-5 57-1 15,0 0 1-15,0 0 0 16,-2-57 1-16,2 57 0 16,0 0-1-16,0 0 1 15,0 0-2-15,0 0 0 16,0 0 0-16,54-17 0 15,-54 17 0-15,0 0 0 0,52 19 0 16,-52-19 0-16,26 26 0 16,7-1 0-16,-8-2 0 15,-11 7 0-15,-15 3 0 16,-4 2 0-16,-9-2 0 15,5 0 0-15,1-8 0 16,4-3 0-16,4-22 0 16,18 8 0-16,5-20 0 15,8-18 0-15,-31 30 0 16,0 0 0-16,67-58 0 15,-67 58 0-15,52-48 0 16,-52 48 0-16,51-46 0 16,-51 46 0-16,0 0 0 15,52-37 0-15,-32 31 0 0,7 22 0 16,-21 12 0-16,4 11 0 15,-9 13-3-15,3 2-6 16,8-1-3-16,3-26-2 16,27-10-3-16,0-22-1 15,24-3-3-15,-12-23 2 16,25-2-2-16,-79 33 2 15,70-50 0-15,-70 50 1 16,67-55 2-16,-67 55 1 16,62-56 2-16,-62 56 33 15,37-50 5-15,-37 50 1 16,0 0 3-16,30-57 3 15,-30 57 2-15,0 0-1 16,0 0 2-16,0 0-35 0,0 0 0 16,0 0 0-16,0 0 0 15,0 0 0-15,-42-21 0 16,40 49 0-16,-9 0 0 15,14 7 0-15,1 1 0 16,6 4 0-16,-10 0 0 16,-2 1 0-16,-15-5 0 15,-10 0 0-15,-2-4 0 16,-9-5 0-16,2-7-7 15,-7-11-5-15,13-3-5 16,-14-12-1-16,19 6-4 16,-25-15-2-16,16 14-1 15,-34-10 0-15,3 14 1 16,-34-7 2-16,-10 12 3 15,-31 1 0-15,-24 7 3 0</inkml:trace>
  <inkml:trace contextRef="#ctx0" brushRef="#br0" timeOffset="6303.3606">17521 2145 98 0,'0'0'37'16,"15"24"1"-16,-20-1-2 16,8 24-33-16,-12 13-2 15,-5 19 3-15,-9 11-1 16,-5 7 0-16,-4 8-1 15,2-3-1-15,2-5-1 0,0-13-1 16,14-9-2-16,4-24-7 16,20-6-3-16,-6-30-2 15,17-1-3-15,-14-34-2 16,18 6-2-16,-20-32-1 15,11 9-1-15,-20-23 5 16,-4 8 2-16,-7-3 0 16,-8-3 31-16,3 26 6 15,-22-12 4-15,18 32 4 16,-17-15 0-16,26 33 2 15,-10-18 2-15,24 32 2 16,1-20-28-16,9 15-3 16,21-15-1-16,18 0 0 15,10-2-1-15,8-3 1 0,10-5-1 16,3 0-1-16,-4 3 1 15,-3-1-1-15,-9 3 0 16,-16 2 0-16,-8 4-1 16,-14 2 1-16,-12 4 0 15,-6 4 1-15,-12 3-1 16,-5 6-1-16,-7 4 2 15,-3 5-2-15,-2 4 2 16,1 5-2-16,-1-1 2 16,8 0-2-16,13-5 1 15,11-5 1-15,13-12-1 16,15-9 0-16,15-12 0 15,6-13-1-15,3-9 1 16,0-9 0-16,-7-10-1 16,-7 1 1-16,-19-3-2 0,-15 5-1 15,-19 1 1-15,-17 10-1 16,-13 7 1-16,-11 10 3 15,-3 9-3-15,-1 7 2 16,8 7 1-16,7 4 1 16,19 3-1-16,16-14 2 15,17 15-4-15,21-17 1 16,18-3-1-16,10-5-2 15,9-3 2-15,5 0-1 16,-6-2 1-16,-10 5-1 16,-10 1 4-16,-14 5-4 15,-15 5 4-15,-13 6 1 16,-12-7-2-16,-11 23 2 0,-4-6-1 15,0 7 1-15,-2 6-2 16,1-1 1-16,2 1-2 16,6 1 0-16,6-2 1 15,12-3-2-15,6-6 2 16,7-7-2-16,10-10 1 15,1-6 1-15,8-11-1 16,1-7 1-16,1-7 0 16,-4-2-1-16,-2-6 0 15,0 1-2-15,-7 3 1 16,-3 3 0-16,-4 8 0 15,-5 8-2-15,-5 7 2 16,-14 6 1-16,13 16 1 16,-16 6 1-16,-3 7-1 0,-3 5 0 15,-3 3 0-15,5 6 0 16,2-2 0-16,5-1-2 15,7-7 1-15,9-10 0 16,8-7 0-16,10-11 0 16,5-10 0-16,4-12 1 15,2-12-1-15,-4-8 1 16,-2-8-2-16,-6-3 0 15,-7-4 0-15,-4 2-1 16,-4 2 0-16,-6 4-2 16,2 12-1-16,-5 6-1 15,4 17-1-15,-1 1-2 16,9 22-2-16,-5-8 0 15,20 21 0-15,-6-13-1 0,24 16-1 16,-7-16 0-16,20 10 2 16,-7-19-1-16,15 8 3 15,-11-13-1-15,2 2 0 16,-14-11 0-16,-9 2 1 15,-12-5 1-15,-14-11 19 16,1 17 6-16,-34-20 0 16,16 26 3-16,-44-29 1 15,16 31 3-15,-31-16 0 16,14 31 1-16,-23-7-17 15,3 13-1-15,1 2-3 16,4 15 0-16,9 2-1 16,8 2 0-16,19 2-1 15,14-4-2-15,20-4 0 0,14-9 0 16,16-9 0-16,11-14 0 15,8-10 0-15,6-9 0 16,-2-15 0-16,-2-6 0 16,-9-7 0-16,-9 0 0 15,-9-4 0-15,-8 4-2 16,-9 5 2-16,-8 4-1 15,-9 10 0-15,-2 12 0 16,-9 10 0-16,-4 8 3 16,0 12-2-16,1 10 2 15,5-1-2-15,4 7 2 16,11 1-2-16,6-7 0 15,11-7 0-15,12-8 0 16,10-11 0-16,6-12 0 16,2-4 0-16,3-7 0 0,-8-3 0 15,0 1 0-15,-8 1 0 16,-8 4 0-16,-10 8 0 15,-11 7 0-15,-11 1 0 16,3 24 0-16,-14-3 0 16,-2 6 0-16,-1 4 0 15,-1 2 0-15,3 1 0 16,1-6 0-16,2-3 0 15,4-12 0-15,5-13 0 16,11 0 0-16,1-18 0 16,5-9 0-16,5-7 0 15,1-7 0-15,1-5 0 0,2 0 0 16,-2 4 0-1,-3 8-2-15,-3 6 2 0,-4 10-2 16,1 11 2-16,0 7 0 16,-1 8-1-16,6 4 2 15,6 4-1-15,1-3 1 16,9 0-2-16,4-5 2 15,1-4-1-15,6-4 0 16,-3-6 0-16,-3-2-1 16,-8-3 2-16,-2-1-1 15,-11-3 0-15,-10 2 0 16,-10 2 0-16,-10 3 1 15,-10 8-1-15,-10 5 2 16,-4 10-2-16,-5 9 0 16,-3 11 0-16,1 7 0 15,4 5 0-15,10 0 0 0,11-1 0 16,11-6 0-16,17-12 0 15,10-13 0-15,17-20 0 16,8-17 0-16,13-15 0 16,3-13 0-16,8-14 0 15,0-16 0-15,-4-9 0 16,-2-1 0-16,-5 5 0 15,-7 6 0-15,-15 13 0 16,-13 12 0-16,-14 24 0 16,-11 30 0-16,-17 10 0 15,-10 33 0-15,-7 15 0 16,-5 14 0-16,7 8 0 15,-1 1 0-15,14 1-8 0,5-16 0 16,19-3-4-16,-1-31 0 16,25 1-3-16,-6-36-1 15,27 5 0-15,-9-33 0 16,20 5 1-16,-12-23 0 15,17 11 2-15,-14-16 0 16,3 10 0-16,-14-6 1 16,-9 7 20-16,-3 22 9 15,-33-16 2-15,4 37 2 16,-29-16 2-16,8 41 3 15,-34-21 0-15,18 35 2 16,-19-16-19-16,13 7-6 16,6 2 1-16,10-2-4 15,13-5 0-15,16-7 0 0,16-6 0 16,11-1 0-16,8-6 0 15,2 0 0-15,3 1 0 16,-4 1 0-16,-5 6 0 16,-14 8 0-16,-14 9 0 15,-14 5 0-15,-16 4 0 16,-7 6 0-16,-7-1 0 15,-10-3 0-15,3 2-9 16,-9-16-3-16,16 3-2 16,-15-21-2-16,20 14-1 15,-24-29-2-15,17 18 0 16,-25-25 3-16,14 22 0 15,-23-24 2-15,16 21 0 16,-19-14-2-16,7 18 1 16,-9-4-2-16,1 19 2 0,-11 15-1 15</inkml:trace>
  <inkml:trace contextRef="#ctx0" brushRef="#br0" timeOffset="8869.5074">18416 4321 87 0,'16'-29'38'16,"6"17"-1"-16,-24-1 1 15,2 13-25-15,-34 15-8 16,-6 9 0-16,-13 8-2 15,-5 7 0-15,-3 5-1 16,8 6 0-16,10-5 0 16,15-1-1-16,20-8 0 15,20-8-1-15,21-7 0 0,11-5-1 16,12-2 0-16,1-1 1 15,-4-1 0-15,-3 6 0 16,-19 5 0-16,-15 4 0 16,-20 10 0-16,-19 1 0 15,-14 5 2-15,-11 0-2 16,-3-4 0-16,0-7-2 15,12-5 0-15,14-18-5 16,25-9 0-16,9-14-3 16,30-6-5-16,7-25 0 15,31 10-4-15,-7-29 2 16,27 17-1-16,-20-22 1 15,15 17 0-15,-17-12 0 0,3 18 3 16,-19-2 1-16,-11 11 1 16,0 17 27-16,-35-13 3 15,12 28 3-15,-32-15 2 16,7 20 1-16,-14-3 2 15,10 23 3-15,-23-16 0 16,4 20-25-16,2 3-1 16,-2 17 1-16,-5 6-1 15,4 8 0-15,-3 7-1 16,8 0 0-16,8-4 1 15,6-3-1-15,16-11 0 16,12-15-1-16,18-18 0 16,12-19 1-16,11-17-1 15,8-18-1-15,4-18 0 0,4-10 0 16,-9-9 0-16,-5-1 0 15,-12-1 0-15,-9 9-1 16,-12 11 2-16,-14 15-1 16,-11 21 0-16,-8 23 0 15,-22 13-1-15,-3 21 1 16,-3 15-1-16,-1 8 0 15,6 9-2-15,5 0-1 16,18 2-3-16,11-15-2 16,25 0-2-16,6-23-1 15,28 2-2-15,1-29 0 16,22 6-2-16,-13-29 1 15,22 8 1-15,-21-29 0 16,10 9 1-16,-24-17 0 16,5 6 0-16,-21-8 0 0,-6 6 2 15,-16-4-1-15,-11 2 11 16,1 20 17-16,-33-21 3 15,12 29 4-15,-34-18 1 16,17 32 2-16,-32-9 2 16,13 32 2-16,-29-3-8 15,7 20-17-15,-3 14 0 16,4 6-2-16,5 5 0 15,10 5-2-15,13-4 0 16,19-7-1-16,21-8 0 16,22-12-2-16,20-11-3 15,12-14-1-15,21-8-3 16,1-19-2-16,19 0-2 15,-15-23-1-15,20 10-2 0,-23-27-1 16,11 20 2-16,-26-22-1 16,5 20 2-16,-21-11 0 15,2 16 1-15,-17-1 1 16,-7 11 0-16,-13 7 0 15,-10-8 25-15,5 25 3 16,-26-18 4-16,11 19 1 16,-19-11 3-16,19 11 1 15,-41-4 3-15,25 14 1 16,-25-5-21-16,5 8-4 15,-11 9 0-15,-1 7 0 16,-8 10-1-16,-1 11-1 16,0 4 0-16,6 5-1 0,11 3 0 15,10 0-1-15,19-7 0 16,17-9 0-16,21-8-1 15,17-19-1-15,22-7-2 16,3-16-3-16,14-5-2 16,-3-17-2-16,10-1-2 15,-20-12-2-15,9 8 0 16,-27-16-2-16,7 21 1 15,-31-14 1-15,13 23 1 16,-29-10 0-16,5 21 1 16,-19-5-1-16,2 11 1 15,-22 12 0-15,4 1 0 16,-5 4 2-16,-5 2 1 15,0 4 8-15,-12-16 23 0,23 26 2 16,-17-29 3 0,28 20 3-16,-16-25 1 0,30 15 0 15,-7-26 2-15,30 14-7 16,3-14-21-16,9-3-2 15,5-9 0-15,3-1-1 16,6-5 0-16,0 0 0 16,-6-3-1-16,-8 1 1 15,-7-1 0-15,-12 2 0 16,-11 8 1-16,-11 5-1 15,-17 7 1-15,-9 10-1 16,-17 12 0-16,-6 9 0 16,-9 13 0-16,-2 9 0 15,3 6 0-15,7 2-1 16,10 3 0-16,10-2 0 0,20-5-1 15,19-7 0-15,18-10-2 16,14-12 0-16,19-8-2 16,8-19-2-16,20-2-2 15,2-21-2-15,11 3-1 16,-10-20-2-16,8 10 0 15,-20-14-1-15,0 16 1 16,-25 0 14-16,-17 0 6 16,-9 12 3-16,-29-3 3 15,-1 29 2-15,-31-23 1 16,2 34 2-16,-25-11 1 15,7 13-12-15,-8 9-3 16,0 4-1-16,6 3 0 16,7 3-1-16,15 1-1 0,13-7 1 15,15-3-1-15,14-3-1 16,12-3 1-16,11-8 0 15,3 1 0-15,4-6 0 16,-2 0 0-16,-4 0 0 16,-6 2 0-16,-10 1 1 15,-7 5-1-15,-10 1 0 16,-12 4 0-16,-8 1-1 15,-9 4-1-15,-6-1 1 16,1 2-5-16,-4-9-1 16,13 5-4-16,1-19-1 15,30 8-4-15,-2-29 1 16,34 9-4-16,-3-34-1 15,40 10 3-15,-3-29-1 0,29 9 1 16,-5-16 0-16,6 11 1 16,-11 1 0-16,-9 7 2 15,-12 15 2-15,-31-2 26 16,-7 34 10-16,-54-16 3 15,16 22 2-15,-60 4 2 16,21 14 2-16,-25-17 2 16,18 21-1-16,-8-9-25 15,18 3-7-15,17-1-1 16,9 5 0-16,16-3 0 15,15-3 0-15,6 3-1 16,6 0 0-16,1 2 0 16,0 0 1-16,-9 4-1 15,-6 6 2-15,-13 3-2 16,-9 4 0-16,-14 0 0 0,-8 2 0 15,-7-1 0-15,-6-5-2 16,-3-1-4-16,-8-10-2 16,9 0-5-16,-9-19 0 15,25 10-5-15,-13-28 0 16,24 16-5-16,-17-30 0 15,25 13 0-15,-19-23-3 16,15 4 4-16,-16-10-1 16,-7 0 2-16</inkml:trace>
  <inkml:trace contextRef="#ctx0" brushRef="#br0" timeOffset="9637.5512">19988 5966 102 0,'12'-11'38'16,"-2"18"-1"-16,-10-7 0 15,-13 38-28-15,-6 1-7 16,-1 9-1-16,-6 11 0 15,0 6 0-15,0 2-1 0,5-6-1 16,10 0-6-16,-1-18-2 16,19-3-5-16,-8-30-3 15,25 1-5-15,-10-37-1 16,23 1-3-16,-9-29-2 15,10-4 5-15,-11-19 2 16,-2-4 3-16</inkml:trace>
  <inkml:trace contextRef="#ctx0" brushRef="#br0" timeOffset="9826.562">19935 5712 124 0,'-25'-9'31'0,"25"9"3"16,-19 4-4-16,19-4-32 15,26 8-8-15,-9-9-3 16,16 15 0-16,-11-14-7 0,22 16 1 15,-15-14-5-15,20 17 2 16,-16-9-2-16,10 10 7 16,-8-7 0-16,3 5 2 15,-4-1 3-15,-6-2 2 16</inkml:trace>
  <inkml:trace contextRef="#ctx0" brushRef="#br0" timeOffset="10224.5849">20373 5936 126 0,'1'28'31'0,"-21"-12"2"15,13 20 0-15,-10-8-27 16,0 9-1-16,1 1-2 15,-2 1 0-15,-1-5-1 0,8 0 0 16,-1-8-1-16,7-6 0 16,5-20 0-16,0 0 0 15,24-5 1-15,2-17-1 16,7-9 0-16,4-6 0 15,3-8 1-15,7 0-2 16,-5-1 0-16,-2 6 0 16,-1 4 0-16,-7 11 0 15,-5 11 0-15,-6 13 0 16,-6 14 0-16,-6 14 0 15,-4 14 0-15,-6 7 0 16,0 14-3-16,-10 2-3 16,9 12-4-16,-13-10 0 15,12 12-5-15,-14-19 2 16,18 15-4-16,-17-23-1 0,19 15 0 15,-20-23 1-15,17 12 0 16,-18-17 1-16,7 7-1 16,-14-7 0-16,-1-1 2 15,-15 1 0-15,-8 0 1 16,-12 6 0-16</inkml:trace>
  <inkml:trace contextRef="#ctx0" brushRef="#br0" timeOffset="10885.6227">19601 7271 98 0,'0'0'36'0,"-21"5"2"0,4 22-2 15,-13 1-18-15,3 25-12 16,2 11-2-16,1 12 0 16,1 13-2-16,5 8 0 15,3 1 0-15,5 0-1 16,6-7 0-16,4-11 0 15,4-11-1-15,2-13 0 16,3-18 0-16,0-12 1 16,1-19-1-16,0-17 0 15,-1-15 0-15,0-15 1 16,-2-13-1-16,-1-15 1 15,0-11 0-15,-1-11-1 0,0-11 2 16,4-2-2-16,0 1 0 16,10 1 0-16,2 9 0 15,10 10 0-15,4 13 0 16,11 14 0-16,6 18 0 15,6 12 0-15,3 13 0 16,-1 14 0-16,-8 11 0 16,-6 11 0-16,-12 9 0 15,-16 14 0-15,-22 8 0 16,-20 8 0-16,-21 8 0 15,-22-3 0-15,-9 1 0 16,-13-7 0-16,-2-5 0 16,1-15 0-16,14-9-4 15,13-15-1-15,23-9-2 16,17-14-3-16,23 5-2 0,28-33-2 15,24 17-1-15,-2-17 0 16,26 16-1-16,-13-15 0 16,20 22 1-16,-20-10 1 15,9 21 0-15,-18-1 1 16,-1 14-2-16,-11 6 1 15,-3 4 1-15,-6 11 0 16,-8-3 0-16,2 7 1 16</inkml:trace>
  <inkml:trace contextRef="#ctx0" brushRef="#br0" timeOffset="11807.6754">20030 7838 109 0,'4'-22'37'16,"13"15"1"-16,-8-9-1 15,16 9-30-15,0-1-3 0,5 6-1 16,6 3-1-16,0 6 0 16,-2 5-1-16,1 6 1 15,-8 8-1-15,-8 10-1 16,-13 4 1-16,-9 8-1 15,-18 4 1-15,-14 7-1 16,-5-3 1-16,-13 0 0 16,1-10-1-16,5-9 2 15,7-14-2-15,16-16 1 16,15-18-1-16,16-19 0 15,19-19 0-15,20-13 1 16,14-9 0-16,9-10 0 16,8-1-1-16,-2 5 2 0,-8 8-2 15,-5 12 0-15,-17 16 0 16,-13 19 0-16,-20 17 0 15,-13 19 0-15,-18 18 0 16,-9 19 0-16,-6 10 0 16,-1 4 0-16,4 5 0 15,10-2 0-15,10-10 0 16,21-9 0-16,17-12 0 15,20-21 0-15,16-8-2 16,9-16-4-16,13-4-2 16,-5-17-2-16,7 3-3 15,-16-17-1-15,6 17 0 16,-30-15-2-16,4 25 0 15,-32-13 2-15,6 25 0 0,-26-8 2 16,1 24 0-16,-7 12 23 16,-22-10 4-16,14 20 2 15,-18-22 2-15,21 20 2 16,-19-25 0-16,26 14 2 15,-18-24 1-15,23 3-24 16,0 0-3-16,-8-24-3 16,8 24-3-16,9-28-2 15,3 20-2-15,-12-17-1 16,15 17-2-16,-16-24-1 15,19 14 1-15,-17-27 2 16,24 12 0-16,-14-32 2 16,22 5 0-16,-12-21 0 15</inkml:trace>
  <inkml:trace contextRef="#ctx0" brushRef="#br1" timeOffset="16782.96">10158 8215 25 0,'0'0'24'16,"-11"-5"-1"-16,11 5-2 16,0 0-5-16,-4-13-3 15,4 13-2-15,3-12-2 16,-3 12 0-16,0 0-1 0,0 0 0 15,0 0-1-15,0 0-1 16,-6 13-1-16,1 3-1 16,-8 0 0-16,4 2-1 15,-5-1-1-15,7 1 0 16,-1-3 0-16,4-2-1 15,4-13 0-15,4 11 0 16,-4-11-1-16,23-4 0 16,-9-3 0-16,2-2 0 15,2-2 1-15,-3 2-1 16,2-3 0-16,-6 3 0 15,-11 9 0-15,10-14 0 16,-10 14 1-16,0 0-1 16,-20-1 1-16,9 7 0 15,-1 0 0-15,-3 4 0 0,1 4 0 16,3 2 0-16,2 0 0 15,4 3-1-15,7-3 1 16,2-2 0-16,8-5-1 16,4-3 0-16,3-6 1 15,0-5-1-15,1-5 0 16,3-3 0-16,-4-7 0 15,-3 1 1-15,-8-3-1 16,-2-1 0-16,-4 1 1 16,-7 1-1-16,-2 5 1 15,-6 2 0-15,-1 7 0 16,-7 6 0-16,-2 8-1 15,2 2 1-15,-1 6 0 16,3 0 0-16,5 0-1 0,7-1 0 16,7-4 0-16,0-10 0 15,19 11-2-15,-4-15-1 16,5 3-1-16,-3-7-2 15,3 9-2-15,-13-11-1 16,4 11-2-16,-14-14 0 16,3 13-1-16,-8-12 1 15,8 12 0-15,-15-23 1 16,19 11 1-16,-11-14 1 15,17 5 0-15,-8-13 0 16,12 3 1-16,-5-14 0 16,13-1 1-16,-6-12 0 15,11-4 0-15,-2-15 1 16,9-10 0-16,-3-14 2 0,12-13-1 15,4-12 0-15,3-23 0 16,5-18 0-16,5-16 1 16,4-11-2-16,-5-15 2 15,4-6-2-15,-8-4-1 16,2-9 0-16,-10 5 1 15</inkml:trace>
  <inkml:trace contextRef="#ctx0" brushRef="#br1" timeOffset="18896.0808">10152 985 42 0,'0'0'29'0,"0"0"-1"15,0 0 0-15,0-46-7 16,0 46-5-16,0 0-4 16,0 0-2-16,0 0-2 15,0 0-2-15,0 0 1 16,0 0-4-16,-19 26 1 15,24 16-2-15,0 11 1 16,-6 7-2-16,2 10 0 0,-6 0-1 16,4 5 0-16,0-1 1 15,1-2-2-15,0-3 1 16,1-3 0-16,2-4 0 15,2 4 0-15,0 0 0 16,-2-3-1-16,2 0 1 16,-3 1 0-16,-1 0-1 15,-1 6 1-15,-3-1 0 16,0-3-1-16,-1-1 1 15,0 1 1-15,4-3-1 16,0 1 1-16,3-6-1 16,2-2 1-16,0-2-1 15,4 0 1-15,1 1-1 16,-3 4 0-16,2-1 0 0,-2-2 0 15,-5 6 0-15,0-1 0 16,-2 2 0-16,-1 1 0 16,0-3 1-16,-1 1-1 15,-1-1 0-15,2 2 0 16,0 3 1-16,-1-2-1 15,1 0 0-15,-1 4 0 16,2 0 0-16,0 1 1 16,0 3-2-16,-2-3 1 15,0 0-1-15,2 4 0 16,-2 0 1-16,0-2-1 15,6 1 1-15,-4-2-1 16,1-1 1-16,1 1 0 0,1 0 1 16,-2-3-1-1,3-1 1-15,-5 5-1 0,5-2 1 16,-3 0-1-16,-1 3 1 15,2-5-1-15,-2 2-1 16,1-2 1-16,-1-4 0 16,3 3 0-16,-1-3 0 15,1-1 1-15,-1-3 1 16,-1 5-1-16,-1-2 1 15,2 3-1-15,0-1 1 16,-3-2-1-16,2 2 1 16,-2-2-2-16,1-2 0 15,1-2 0-15,-2 0 0 16,2-2 1-16,-1-2-1 15,2 1 2-15,0 2-2 16,0 2 1-16,2-1-1 0,-1 4 2 16,0-2-2-16,-1 0 0 15,0 3 0-15,-2-5 1 16,2-1-2-16,1-1-1 15,-2-4 2-15,-2-1-1 16,2-2 0-16,1-3 0 16,1-1 0-16,0 2 0 15,1-2 1-15,1 1 1 16,-1 0-2-16,2 2 2 15,-2-3-1-15,-1 2 0 16,-2-3 0-16,0-4 0 16,-2-1 0-16,-3-2 0 15,3-4 0-15,-4 1-1 0,2-2 0 16,-2 0-1-16,4-1 1 15,0-1 0-15,-1-3 0 16,2 3-1-16,-1-1 1 16,2-3 1-16,-1-1 0 15,-1-1 0-15,1 2 0 16,0 0 0-16,0-3 0 15,-3 4 0-15,2-4 0 16,-1 3 1-16,-1 0-1 16,2-2 0-16,-1-1 0 15,1 0 0-15,0-3 0 16,1-2 0-16,0-4 0 15,0-2 1-15,0-1-1 16,0-11 0-16,0 13 0 0,0-13 0 16,2 11 0-16,-2-11 0 15,0 0 0-15,2 13 0 16,-2-13 0-16,0 14 0 15,0-14-1-15,-3 12 0 16,3-12-1-16,0 0-2 16,-6 12-1-16,6-12-1 15,-13-7-2-15,4-8-1 16,9 15-1-16,-15-28 0 15,15 28 0-15,-9-33 1 16,9 33 1-16,-7-24 0 16,7 24 1-16,2-12 1 15,-2 12-1-15,0 0 1 16,12 27 0-16,-14-16 0 0,9 10-1 15,-4-4 1-15,6 3-1 16,-4 1 1-16,7 0 0 16,-5-2 1-16,6-2-1 15,2-3 1-15,-1-1 1 16,0-3-1-16,-1-1 2 15</inkml:trace>
  <inkml:trace contextRef="#ctx0" brushRef="#br1" timeOffset="25934.4834">10275 8397 31 0,'0'0'20'15,"0"0"-1"-15,4 12 2 16,-4-12-3-16,0 0-4 15,0 0-3-15,0 0-2 0,0 0-2 16,0 0-1-16,0 0 0 16,0 0-2-16,0 0 1 15,0 0-1-15,0 0-1 16,0 0 0-16,4-16 0 15,-4 16 0-15,6-15 0 16,-6 15-1-16,8-20 0 16,-2 10 0-16,-3-4-1 15,2 5 1-15,-1-6-1 16,-1 3 0-16,1-2 0 15,0 3 0-15,-3-1 1 16,3 1-1-16,-1-1 0 16,-1 2 0-16,2-1 0 15,0 0 0-15,-3-2 0 0,8-1 0 16,-5-2 0-16,3 2-1 15,0-3 0-15,0 0 1 16,0-1-1-16,-2 2 0 16,-1 0 1-16,2 1-1 15,-4 1 0-15,1 2 1 16,-1-2-1-16,0 3 1 15,-2 0-1-15,1 0 0 16,-1 11 0-16,5-19 0 16,-4 4 0-16,3 1 1 15,-1 0 0-15,1 0-1 16,-1 1 1-16,-1-1 1 15,2-1-1-15,-1 2 0 16,-3 13 0-16,4-16 0 16,-4 16-1-16,1-14 2 0,-1 14-2 15,0-9 0-15,0 9 0 16,0 0 0-16,-1-14 0 15,1 14-1-15,0 0 1 16,0-14 0-16,0 14 0 16,1-10 0-16,-1 10 0 15,2-19 0-15,-1 10 0 16,-1-5 0-16,2 0 0 15,-2 2-1-15,0-4 1 16,-2-1 0-16,1 0 0 16,1 0 0-16,0-5-1 15,0 0 1-15,-1-3 0 16,0-2 0-16,2-3 0 15,-1 1-1-15,0-2 1 0,-3-1 0 16,3 1 0-16,0-3 0 16,-1 4 0-16,-3-3-1 15,3 4 1-15,-4-2 0 16,2 1 0-16,-2 0 1 15,5 1-1-15,-4-2 1 16,0 2-1-16,3 0 1 16,0-3-1-16,1 3 1 15,0 0-1-15,1-2 0 16,0 1 0-16,3-2 0 15,-2 2 0-15,1 1 0 16,0-2 0-16,-1 2 0 16,0-1 0-16,2 3 0 0,-2-1 0 15,-1 1 0-15,0-1 0 16,1-1 0-16,-1 2 0 15,-1-2 0-15,1 1 0 16,0-4-2-16,2 2 2 16,1-1-2-16,-1-2 2 15,4-1-2-15,-3 0 3 16,3 2-3-16,-1 0 3 15,-4 2-2-15,0 0 2 16,1 3-1-16,-2-1 0 16,-2 0 0-16,-1 2 0 15,1-1 1-15,-1 0-1 16,2-3 0-16,2 1 0 15,2-2 0-15,-1-2 1 0,-2 2-1 16,5-1-2-16,-1 1 4 16,-1 1-4-16,1 0 3 15,-1 2-2-15,-1-2 2 16,-1-1-3-16,3 0 1 15,-3 0 1-15,-1 1-2 16,1 1 3-16,1-1-4 16,-3 0 3-16,0 2-2 15,1 1 2-15,-1 1 0 16,1 1 1-16,3-3-1 15,-2 3 0-15,-1 0 0 16,2-2 0-16,-2-1 0 16,-1 3 1-16,1-2-1 15,-1 0 0-15,1 0 0 16,-1-2 0-16,1 1 0 0,-1-1 1 15,1 2-1-15,1-2-1 16,-2-1 3-16,0 3-4 16,0-2 3-16,0 1-2 15,2-2 1-15,0 1-1 16,-2-2 2-16,4 0-1 15,-2-2-1-15,1 0 1 16,1-1 0-16,-3 0 0 16,3 0 0-16,-3-2 1 15,0 2-1-15,2-3 0 16,-3-1 0-16,3 3 0 15,-3-3 0-15,3-4 1 16,-2 1-1-16,2 1 0 16,-1-4 1-16,3 1-1 0,-1 0 1 15,0 0 0-15,-2-1 0 16,4-1-1-16,-2 2 1 15,-1 0-1-15,-1 5 0 16,2-2 1-16,-1-2-1 16,-2 3 0-16,3-2 0 15,-1 0 1-15,1 1-1 16,0-3 0-16,-1 1 0 15,0-1-1-15,1 0 2 16,0 3-1-16,-2-1 0 16,3-2 0-16,-3 2 1 15,1 0-2-15,1-2 2 16,1 4-1-16,-3 0 0 0,1 0 0 15,-1 1 0-15,0 2 0 16,1-1 0-16,-1 4 0 16,-1-2 0-16,3 0 0 15,0 1 0-15,0 0 0 16,-2 0 0-16,3 1 0 15,-4 1 1-15,3 1-2 16,-1 1 2-16,-2 4-1 16,2-3-1-16,-1 4 1 15,1 1-1-15,-3-2 1 16,2 0 0-16,1 2 0 15,-2 0-1-15,1-1 1 16,-1 0 0-16,0-1 0 16,3 2 0-16,-3-1 1 0,-1 1-2 15,5 0 2-15,-5 1-1 16,3 0 0-16,-2 0 0 15,4 3 0-15,-2-3-1 16,-1 3 1-16,2 0 0 16,0 4 0-16,-1-4 0 15,1 5 0-15,-2-1 0 16,0 2 1-16,2-1-2 15,-3 0 2-15,1 0 0 16,-1 0-1-16,1-3 1 16,0-2-1-16,0 3 0 15,2-2 0-15,-1-2 1 16,1 4-1-16,3-2 0 15,-3 2 0-15,2 1 0 0,-1 2 0 16,-4-2 0-16,2 1 0 16,-2-1 0-16,3 0 0 15,-3-4 0-15,-1 1-1 16,5-3 3-16,-2 0-3 15,-1 0 3-15,3-2-3 16,-1 2 3-16,-1 2-2 16,-1 0 1-16,2 2-1 15,-2 2 0-15,-2-1 1 16,2 4-1-16,-2-2 0 15,3 1 0-15,-3-2 1 16,0 1-1-16,0-2 0 16,0 0 1-16,1 2-1 15,-1-2 0-15,0 1 0 16,0-1 0-16,3 1 0 0,-1-3 1 15,1 3-1-15,1 0 0 16,-2-2 0-16,2 3 0 16,-4 15 0-16,0 0 1 15,0 0-1-15,0 0 0 16,0 0 1-16,12-46-1 15,-12 46 1-15,0 0-1 16,0 0 2-16,0 0-2 16,0 0 1-16,0 0-1 15,0 0 0-15,4-48 1 16,-4 48-1-16,0 0 0 15,0 0 0-15,0 0 0 16,0 0 0-16,0 0 0 16,0 0 0-16,0 0 0 0,0 0 1 15,-3-48-1-15,3 48 0 16,0 0-1-16,0 0 1 15,0 0-1-15,0 0-1 16,0 0-1-16,0 0-1 16,0 0-2-16,0 0-2 15,0 0-1-15,0 0-1 16,0 0 0-16,0 0-1 15,0 0-1-15,0 0 2 16,0 0 1-16,0 0 0 16,-37 29 1-16,38-14 0 15,-17-5 1-15,21 13-1 16,-21-10 1-16,21 20-1 0,-16-11 0 15,28 10 1-15,0-8 0 16,9 4 1-16,-2 1 0 16,2 6 0-16,-2 2 0 15,-1 11 1-15,0 4 0 16,-12 16 0-16,-2-2 0 15</inkml:trace>
  <inkml:trace contextRef="#ctx0" brushRef="#br1" timeOffset="29368.6798">10263 8346 11 0,'0'0'20'15,"0"0"1"-15,-7 12-3 16,7-12-3-16,0 0-3 15,-2 12-4-15,2-12-2 16,0 0-2-16,0 0-1 16,0 0-1-16,-8 11 1 15,8-11-1-15,0 0 0 0,0 0 1 16,0 0 0-16,3 10 0 15,-3-10 1-15,0 0 0 16,0 0-1-16,0 0 0 16,0 0-1-16,0 0 1 15,0 0-1-15,0 0 0 16,0 0 0-16,0 0-1 15,0 0 2-15,0 0-1 16,0 0 1-16,0 0 0 16,0 0-1-16,0 0 0 15,0 0 0-15,0 0-1 16,0 0 1-16,0 0-1 15,0 0 0-15,0 0 0 16,5-12 0-16,-5 12 0 0,5-18-1 16,-3 8 1-16,0-3 0 15,0 1-1-15,3-2 1 16,0 2-1-16,-2-1 1 15,2-1-1-15,-1 2 0 16,3-1 0-16,-7 13 0 16,12-18 0-16,-12 18 1 15,9-15-1-15,-9 15 0 16,5-10 0-16,-5 10 1 15,0 0-1-15,0 0 0 16,0 0 0-16,0 0 0 16,-14 10-1-16,14-10 1 15,-12 20-1-15,7-8 0 16,-1 2 0-16,1 1-1 0,1-1 1 15,2 0-1-15,-1 0 1 16,3-2-1-16,0-12 1 16,-4 18 0-16,4-18 0 15,0 10 1-15,0-10-1 16,0 0 1-16,0 0 1 15,0 0 0-15,0 0-1 16,0 0 2-16,5-12-1 16,-5 12 0-16,0 0 0 15,5-12 0-15,-5 12 0 16,0 0 0-16,0 0 0 15,0 0-1-15,0 0 0 16,0 0 0-16,9 1 0 16,-9-1 0-16,0 0 0 0,0 0 0 15,9 10 0-15,-9-10 0 16,0 0 0-16,0 0-1 15,0 0 1-15,-4 12 0 16,4-12-1-16,0 0 1 16,0 0 0-16,-11 10-1 15,11-10 1-15,0 0-1 16,0 0 1-16,0 0 0 15,0 0 0-15,0 0 0 16,0 0 0-16,0 0 0 16,0 0 1-16,0 0-1 15,0 0 1-15,6-11-1 16,-6 11 1-16,0 0-1 15,0 0 0-15,0 0 1 16,0 0-1-16,0 0 1 0,10-6-1 16,-10 6 1-16,12-8 0 15,-12 8-1-15,14-14 2 16,-14 14-1-16,16-20 0 15,-7 10 0-15,2-1 0 16,0-6 0-16,3 2-1 16,1-3 1-16,4-6 0 15,1-3-1-15,3 0 1 16,0-2-1-16,2-1 0 15,-3 1 0-15,3 1 1 16,-6 2-1-16,-2 0 0 16,-2 0 0-16,0 2 2 0,-1 1-1 15,0-2 0 1,-1 1 0-16,5 1 1 0,-2 0-1 15,0 0 1-15,1 1-1 16,-1 0-1-16,2-2 0 16,1-2 0-16,5-5 1 15,-3-1-1-15,6-6 1 16,5-5 0-16,7-5-1 15,3-4 1-15,6-2-1 16,4-4 0-16,5-3 1 16,4-1 1-16,5 0-1 15,2-2 1-15,-2 0-1 16,5 0 0-16,-5 0 0 15,-1-2 0-15,0 2 0 16,-5 0-1-16,0-2 0 16,-2 0 0-16,4 4 0 0,-1-3-1 15,3 3 1-15,-2 1-1 16,3-2 1-16,-1 2-1 15,-3-4 1-15,1 4-1 16,-2-1 1-16,-5-2 0 16,-2 3-1-16,0-1 2 15,-2 0-2-15,-1-1 0 16,-1 1 0-16,2 2 0 15,-2-3-1-15,2 0 1 16,-2-2 2-16,-2 0-3 16,1 0 2-16,-1 1 0 15,0-1-1-15,-1-3 2 16,0 1-2-16,-1-2 2 0,2 3-2 15,1 0 1-15,-1 0-1 16,1 1 2-16,3-3 0 16,1 4-2-16,-1-1 1 15,0 5 0-15,0-2 1 16,-3 1 0-16,2 0-1 15,-3-1 1-15,-1 4-1 16,-3-1 2-16,3-1-2 16,-5 0 1-16,0 0 0 15,2 0-1-15,2 2 1 16,-1 1-1-16,1-2 0 15,4 5 0-15,-3-1 0 16,0 5 0-16,-3 4 0 16,-3 2 0-16,-7 2 0 0,0 7 0 15,-7-2 0-15,-5 3 1 16,1 1 0-16,-3 4-1 15,-3 2 0-15,1 0 0 16,-2 5 1-16,-1 1-1 16,-1 4 0-16,-1-1 1 15,-3 6-1-15,4 1 0 16,-4 0 0-16,-9 11 0 15,16-17 0-15,-16 17 0 16,17-18 0-16,-5 8 0 16,-2 0 0-16,2-4-1 15,4 1 1-15,-4-1 1 16,3 0-1-16,1-1 0 15,-2 3 0-15,-2-3 0 16,1 2 1-16,-3 1-1 0,-1 0 0 16,0 0 1-16,1-2-1 15,-10 14 0-15,15-23 1 16,-15 23-1-16,11-18 0 15,-11 18 1-15,12-17-1 16,-12 17 1-16,9-12-1 16,-9 12 0-16,9-11 0 15,-9 11 0-15,11-12 0 16,-11 12 0-16,0 0 0 15,14-12 0-15,-14 12 0 16,0 0 0-16,0 0 1 16,0 0-1-16,0 0 0 15,11-8 1-15,-11 8-1 16,0 0 0-16,13-11 0 0,-13 11 0 15,15-12-1-15,-15 12 1 16,13-9 0-16,-13 9-1 16,10-2 1-16,-10 2-1 15,0 0-1-15,-15 15 0 16,15-15-1-16,-20 17-1 15,10-7-1-15,-3-6-1 16,13-4-2-16,-11 6 0 16,11-6 0-16,0 0-1 15,16-11-1-15,-16-4 1 16,10 11 1-16,-11-10 0 15,1 14 1-15,2-20 0 16,-2 20 1-16,-6-11-1 16,6 11 1-16,-12-5-1 0,12 5 1 15,0 0 0-15,0 0 0 16,0 0 0-16,0 0 0 15,0 0 1-15,21 5-1 16,-21-5 1-16,21 8 0 16,-21-8-1-16,20 9 2 15,-20-9 1-15,16 15-1 16,-16-15 2-16,8 21-1 15,-8-11 1-15,-4 2-1 16,1 2 0-16,-8 2 0 16,2 3 0-16</inkml:trace>
  <inkml:trace contextRef="#ctx0" brushRef="#br1" timeOffset="33081.8922">10250 8296 12 0,'0'0'20'0,"0"0"-2"16,0 0-2-16,0 0-2 15,0 0-1-15,4-13-3 16,-4 13 0-16,0 0-1 16,0 0-1-16,0 0-1 15,0 0-1-15,0 0 0 16,0 0-1-16,0 0-2 0,0 0 1 15,10 6-1-15,-10-6 0 16,15 0 0-16,-2 1 0 16,-13-1-1-16,19 1 1 15,-19-1-2-15,19 2 1 16,-19-2-1-16,24 0 0 15,-11-1 0-15,4 0 0 16,1-3 0-16,2-1 0 16,3-1-1-16,-1 2 1 15,2-2 0-15,3 1 0 16,-6-1 0-16,2 3 0 15,3 2-1-15,-4 0 0 16,1 1 1-16,2 0-1 16,1-2 0-16,3 1 0 0,3-1 0 15,4-1 0-15,-1-2 0 16,6-2 1-16,3 0-1 15,3 1 0-15,4-2 1 16,-1 1-1-16,5 2 0 16,2 0 0-16,3 0 0 15,3 2 0-15,-1-1 0 16,2 0 0-16,2 0 0 15,1 2 0-15,-1 0 0 16,0-2 0-16,0 0 0 16,0 1 0-16,-1 1 1 15,4-1-1-15,1 0 0 16,1 2 1-16,2-1-1 0,0 0 0 15,3-2 0 1,-2 1 0-16,6 0 1 0,-3 0-1 16,2 1 0-16,2-3 0 15,4-1 0-15,2 3 0 16,2-4 1-16,3 2-1 15,-1-2 0-15,3-1 0 16,0 2 1-16,1 1-1 16,0-1 1-16,-3 2-1 15,3 0 0-15,-4 0 1 16,1 2-1-16,-1 0 1 15,-2-1-1-15,3 0 0 16,-2 0 1-16,3 0-1 16,-5-1 1-16,6-1-1 15,-2 0 1-15,2 0 0 0,0-5 0 16,0 8 1-16,-1-6-3 15,-1 5 3-15,3-6-2 16,-3 7 2-16,2-6-2 16,-3 3 1-16,-3 2-1 15,3-4-1-15,-3 5 2 16,0-4-1-16,-2 4 0 15,0-4 0-15,-1 4 1 16,-5-1-1-16,0 1 1 16,-6 0-1-16,-2-1 1 15,-1 1 0-15,-1 1-1 16,-1-2 0-16,-1-1 1 15,-4-1-1-15,1 0 0 16,-3 0 0-16,-1 0 1 0,-9 0-1 16,0-1 0-16,-2 0 0 15,-2 2 0-15,-3-1 0 16,-5 3 1-16,2-1-1 15,-2 2 0-15,0 1 1 16,-4 0-1-16,-1 0 0 16,-6 1 0-16,-3-1 0 15,-1 0 1-15,-9 0-1 16,-1-1 0-16,-15 1 0 15,16-1 0-15,-16 1 0 16,11 0 1-16,-11 0-1 16,13-3 0-16,-13 3 0 15,19-3 0-15,-9 2 0 16,-10 1 0-16,19-1 0 0,-19 1 0 15,10-4 0-15,-10 4 0 16,0 0 0-16,0 0-1 16,0 0 1-16,0 0-1 15,-10-6 0-15,10 6-1 16,0 0 1-16,0 0-1 15,0 0 1-15,0 0-2 16,6-11 0-16,-6 11-2 16,0 0-2-16,0 0-1 15,-23-10-1-15,23 10-1 16,-26-13-3-16,26 13 2 15,-28-25-1-15,26 14 1 16,-12-17 0-16,16 11 1 16,-7-10-1-16,10 5 0 15,-8-8 2-15,5 8 0 0,-10-6 0 16,-1 6 1-16,-6 2 0 15,-8-5 2-15</inkml:trace>
  <inkml:trace contextRef="#ctx0" brushRef="#br2" timeOffset="54977.1446">10768 1140 111 0,'11'9'32'0,"-14"2"0"15,4 16-4-15,-20 8-22 16,-4 11-3-16,-11 10 0 15,-15 5-2-15,1 5-1 16,-4-2 1-16,6-4-2 16,7-4-1-16,5-13-4 15,23-7-1-15,2-16-4 16,21-1 0-16,-12-19-4 15,39 5 0-15,-21-19 0 16,20 9 0-16,-16-12 1 0,14 10 1 16,-15-7 1-16,5 9 1 15,-8-5 3-15,1 6-1 16,-5 0 1-16,-2 2 1 15,-1 2 1-15,-11 0 1 16,15-2 1-16,-15 2 0 16,11-4 1-16,-11 4 12 15,12-3 3-15,-12 3 4 16,0 0 2-16,0 0 3 15,2 21-1-15,-18-12 3 16,11 18 1-16,-24-6-9 16,10 21-5-16,-19-3-1 15,4 9-3-15,-9 1-2 16,4 5-1-16,-1-1-2 0,4-1-3 16,10 0-2-16,-1-14-3 15,22 1-2-15,-1-20-1 16,17 5-3-16,-11-24 0 15,33 8 0-15,-17-23 0 16,15 8 1-16,-9-16 2 16,8 8 1-16,-8-4-1 15,4 3 2-15,-4 1 0 16,-4 6 2-16,-4 0-1 15,0 3 2-15,-14 6-1 16,16-3 2-16,-16 3-1 16,13 4 1-16,-13-4 1 15,0 0 0-15,13 15 1 16,-13-15 10-16,8 13 4 15,-8-13 4-15,-3 23 1 0,-12-16 3 16,10 25 1-16,-25-5 0 16,11 22 2-16,-24-9-9 15,10 21-4-15,-10-8-3 16,4 11 0-16,0-6-5 15,8-5-1-15,8-6-5 16,6-16-1-16,20 2-4 16,-3-23-2-16,22 4-2 15,-7-26 0-15,20 12-1 16,-12-20 1-16,16 14 2 15,-12-15 0-15,9 14 2 16,-11-8-1-16,3 13 2 0,-10-2 1 16,-2 7 0-16,-6-1 1 15,-10-2 1-15,9 13 0 16,-9-13 1-16,-7 25 0 15,-1-12 1-15,2 3 0 16,-2-5 1-16,0 6 0 16,1-5 1-16,3 3 3 15,4-15 8-15,-5 18 3 16,5-18 3-16,-6 21 1 15,6-21 4-15,-7 32-1 16,-13-15 1-16,15 19-2 16,-22-1-7-16,3 20-3 15,-11-6-2-15,3 15-3 16,-9-7 0-16,7 3-2 15,2-9-1-15,10-8-4 0,10-11-2 16,8-21-3-16,16-4-2 16,-1-24-1-16,27 7-2 15,-10-26 0-15,19 16-1 16,-8-19 2-16,7 19 1 15,-12-3 2-15,4 17-1 16,-15-1 2-16,-3 14 1 16,-6 1 0-16,-10 5 2 15,-4 6 0-15,-9 2 1 16,2 2-1-16,-5-6 2 15,7 1-2-15,-5-4 3 16,6 1 5-16,4-15 5 16,-5 21 3-16,5-21 4 15,0 12 2-15,0-12 3 0,2 18 1 16,-2-18 0-16,0 31-4 15,-12-12-4-15,4 22-3 16,-12-2-2-16,-3 19-2 16,-7 2-2-16,-3 8 0 15,-4 0-2-15,2 0 0 16,4-5-2-16,4-8-1 15,10-8-3-15,4-17-2 16,18-4-3-16,-5-26-1 16,24 10-3-16,-10-26 0 15,19 11-1-15,-14-22 1 16,16 14 0-16,-14-8 2 15,10 9 2-15,-11 0-1 0,2 10 1 16,-8-1 2-16,-2 9 0 16,-12-6 0-16,14 15 1 15,-12-1 1-15,-1-3 0 16,-2 5 0-16,-2-1 1 15,3 0 0-15,0-2 1 16,0 0-1-16,0 0 2 16,3-1 0-16,-6-1 1 15,6 4 6-15,-9-2 6 16,6 13 3-16,-13-9 3 15,8 19 1-15,-18-6 3 16,14 19 0-16,-21-8 1 16,12 16-6-16,-11-11-6 15,11 7-1-15,-5-7-6 0,9-6-1 16,5-9-5-16,4-15-3 15,14-1-3-15,-9-15-2 16,27-2-1-16,-17-15-1 16,17 13-1-16,-13-16 0 15,10 15 3-15,-11-12-1 16,7 15 3-16,-10-7 0 15,3 8 2-15,-13 1 0 16,18-3 1-16,-18 3 0 16,15 2 2-16,-15-2 0 15,11 6 2-15,-11-6 3 16,0 0 6-16,14 21 4 15,-14-21 2-15,4 23 4 16,-13-12 1-16,14 17 2 0,-19-8 0 16,14 20-3-16,-20-8-2 15,11 21-4-15,-12-4-1 16,4 12-5-16,-7 3 1 15,0-2-4-15,3-3 0 16,3-6-2-16,2-4-5 16,2-20-2-16,12-1-2 15,2-28-3-15,0 0 0 16,5-23-2-16,10 11 1 15,-8-19-1-15,13 10 2 16,-12-9 1-16,8 13 0 16,-7-5 3-16,6 12 0 15,-15 10 1-15,16-16 1 16,-16 16 0-16,0 0 17 15,17 11 3-15,-28-8 4 0,16 24 1 16,-21-13 0-16,15 26 1 16,-17-12 1-16,13 23 1 15,-15-7-17-15,6 9-3 16,4-1-3-16,-3-7-2 15,5 2-5-15,-3-18 1 16,11 2-6-16,0-31 3 16,-4 17-4-16,-6-38 2 15,20 8-2-15,-18-22-1 16,16 5 5-16,-10-21-4 15,12 4 5-15,-6-12-2 16,11 5 3-16,-5 1-1 16,9 9 2-16</inkml:trace>
  <inkml:trace contextRef="#ctx0" brushRef="#br2" timeOffset="56805.249">19061 9449 43 0,'0'-15'23'0,"0"15"4"16,0 0-7-16,-2-12-4 15,2 12-5-15,0 0-1 16,14 18-3-16,-12-4-1 15,10 17 2-15,-4 2-2 0,5 20 0 16,-3 9-1-16,5 17-1 16,-6 11-1-16,4 15 0 15,-4 2-2-15,-3 9 1 16,-2 0-3-16,1 0 3 15,-1-5-2-15,-1-2 0 16,3-6-1-16,-1-4 0 16,1-4 0-16,-2-6-1 15,1-5 1-15,-1-2-1 16,-4-3 1-16,-1-5 0 15,-4-4 1-15,-2-3 3 16,1-7-3-16,-1-6 3 16,1-6-2-16,1-10-2 15,5-6 2-15,-1-8-2 0,2-5 2 16,4-8-4-16,-5-11 4 15,9 14-4-15,-9-14 3 16,0 0 0-16,0 0 0 16,13 7 0-16,-13-7 0 15,0 0 0-15,-3-10 0 16,3 10 3-16,-5-22-3 15,5 2 1-15,5-5-1 16,-5-8 2-16,7-12-2 16,1-10 1-16,6-14 0 15,-1-12-3-15,7-15 4 16,1-10 0-16,0-15 0 15,-3-12-1-15,2-8 0 0,0-3-1 16,-3-4 3 0,2 2-2-16,4 7 1 0,1 2-3 15,4 13 3-15,4 12-3 16,2 15 2-16,-3 15-1 15,-5 19-1-15,-2 12-2 16,-10 15 0-16,-9 7-3 16,-5 29-2-16,-19-15-1 15,9 28-2-15,-15-7-2 16,13 13 0-16,-12-8 0 15,19 12-1-15,-9-7 1 16,14 9 2-16,-7-10 0 16,14 7-1-16,-8-7 3 15,5 6-1-15,-7-6 2 0,3 1 0 16,0-4 2-16,0-12 0 15,-10 13 1-15,10-13 1 16,0 0 0-16,-13-17 1 16,13 4 1-16,4-7-1 15,4-1 1-15,-2-3 0 16,7 3 0-16</inkml:trace>
  <inkml:trace contextRef="#ctx0" brushRef="#br2" timeOffset="57461.2866">19536 9570 97 0,'-31'10'26'16,"10"15"0"-16,-15-15 1 15,12 14-7-15,-6-7-14 16,8 7-4-16,3 0-3 16,6-4-3-16,12 7-2 0,0-12-3 15,16 9-1-15,-4-16-3 16,21 8-1-16,-10-21 1 15,17 8-1-15,-15-17 1 16,13 9 3-16,-18-8 0 16,6 6 6-16,-13 7 12 15,-12 0 4-15,0 0 1 16,-32 10 3-16,16 20 1 15,-26-9 0-15,14 19 3 16,-23-5-7-16,18 9-7 16,-6 1-4-16,8 2-3 15,10-4-2-15,4-8-2 16,16-1-2-16,2-14-2 15,16 0-2-15,-2-19-2 0,19 4 0 16,-11-20 0-16,15 9 2 16,-13-12-1-16,6 13 3 15,-12-4 8-15,-9 4 5 16,-10 5 4-16,-5 19 1 15,-6 9 4-15,-19-5-1 16,5 24 4-16,-18-10-1 16,13 18-4-16,-10-10-7 15,11 5 1-15,6-8-3 16,4 1 0-16,11-4-4 15,3-9-3-15,10 0-2 16,-3-11-2-16,13 5-3 16,-10-14 0-16,10 9-1 15,-15-19 0-15,17 12 0 0,-17-12 2 16,19-5 1-16,-12-13-1 15,15 4 3-15,-8-13-1 16,12 0 1-16,0-3 1 16,8 0 0-16,-2-5 0 15,5-1 1-15,-2 2 0 16,-2 0 1-16,1 7 1 15,-4-4-1-15,0 6 0 16,-7-2 2-16</inkml:trace>
  <inkml:trace contextRef="#ctx0" brushRef="#br2" timeOffset="57939.314">19779 10201 87 0,'20'0'24'0,"-9"-21"0"15,9 11-2-15,-2-7-5 16,5-3-20-16,6 12-9 16,-11-12 1-16,13 18-4 15,-21-11-1-15,7 21 0 16,-17-8-2-16,7 14 4 15,-16-1 2-15,-5 9 1 16,-7 3 4-16,-5 5-1 16,-4 9 6-16,-9-2 14 15,9 17 9-15,-15-20 2 16,20 13 2-16,-8-24-1 15,27 7 1-15,6-30 1 0,12 13-2 16,5-31-16-16,25-6-9 16,12-2-3-16,4-12-6 15,10 6 1-15,-13-14-5 16,13 20 0-16,-19-18-3 15,13 23 3-15,-25-11-2 16,14 18 5-16,-25-9-2 16,15 17 4-16,-18-5-3 15,5 11 2-15,-17-1 1 16,3 5-1-16,-14-4 2 15,23 11-1-15,-12-3 3 16,4 1-2-16,6 2 2 16,3-1-1-16</inkml:trace>
  <inkml:trace contextRef="#ctx0" brushRef="#br2" timeOffset="62124.5534">21164 10107 72 0,'14'-30'35'0,"2"14"-1"15,-16-10-1-15,0 26-12 16,-8-22-13-16,-4 17-3 15,-10-2 0-15,-4 14 0 16,-9-1-1-16,-3 9 1 16,-6 5-1-16,2 8 0 15,-2 7-2-15,6 5 1 16,5 5-2-16,7 5 1 15,7 3-2-15,10-5 0 16,9 1-1-16,10-9 0 16,11-5-2-16,8-12 0 15,10-2-3-15,7-18-1 16,9-3-1-16,-3-18-3 0,13 0 0 15,-13-16-1-15,15 5 0 16,-16-15-2-16,6 11 3 16,-15-15-1-16,1 14 5 15,-14-5-3-15,-2 3 13 16,-7 12 4-16,-12-10 3 15,4 16 2-15,-19-10 2 16,7 28 2-16,-19-28-1 16,9 31 3-16,-16-8-10 15,6 15-2-15,-12 4-1 16,7 13-1-16,-8 2-1 15,2 7 0-15,5 4-1 16,5 5 1-16,7-4-2 16,9 0 0-16,12-9-1 0,7-2 1 15,11-12 0-15,11-7-1 16,7-13 1-16,2-7-1 15,1-9 0-15,0-9 0 16,-8-4 2-16,-4-7-5 16,-11-2 5-16,-8-3-3 15,-12 3 1-15,-10-2-1 16,-4 8 2-16,-6-1-3 15,-2 11 0-15,-2 2 2 16,4 11-3-16,5 2-1 16,12 9-1-16,0 0-1 15,6 23-2-15,-6-23-1 16,34 29 0-16,-19-17-1 15,16 11-1-15,-11-12-1 0,12 10 2 16,-12-13 0-16,6 11 1 16,-8-11 0-16,3 4 7 15,-8 1 3-15,-13-13 5 16,19 13 3-16,-19-13 1 15,6 11 2-15,-6-11 3 16,-4 16 1-16,-10-9-6 16,12 15-1-16,-9-2-4 15,2 11 2-15,-2 2-4 16,2 5 2-16,-3 2-3 15,5 0 1-15,0-5-2 16,2-3 1-16,4-6-1 16,1-7 0-16,1-9-1 15,-1-10 1-15,19-10-1 16,-6-10 0-16,-2-7 0 0,7-8 0 15,-3-7 1-15,1-6-3 16,0-5 4-16,2-2-3 16,-7 6 3-16,7 5-2 15,-3 6 1-15,-2 6-1 16,3 9 0-16,3 7 1 15,2 8-1-15,2 9 0 16,0 6 0-16,-1 4-1 16,4 5 1-16,-2 2 0 15,-4 7 0-15,-5 2 0 16,-8 4-2-16,-7 5 2 15,-9 2-1-15,-8 1 1 16,-11 0-1-16,-5-2 1 16,-10-1-1-16,-2-4 1 0,0-3 0 15,2-5 0-15,2-4 0 16,3-2 1-16,8 1-1 15,3 0 0-15,9 6 0 16,1 8 1-16,3 5-1 16,-3 13 0-16,4 11 0 15,-7 9-2-15,-1 8 1 16,-2 4-1-16,-4 0 1 15,1-4-3-15,0-7 1 16,5-14-3-16,7-14 0 16,9-23 0-16,5-21-3 15,12-3 0-15,11-20-1 16,-1-21-1-16,17-2 1 0,-9-19 0 15,16-1 2-15,-13-15 2 16,14 4-1-16,-10-8 2 16,12 14-1-16,-9-8 2 15,9 12-1-15,-10-3 1 16,8 19-2-16,-10 3 1 15,3 13 0-15,-8 1-1 16,-3 6 0-16,-6 4 1 16,-4 1 1-16,-5 3-2 15,-3-1 2-15,-1 1-1 16,-3-2 2-16,4 7 10 15,-9-13 10-15,13 16-1 16,-16-17 4-16,17 24 2 16,-18-19-1-16,14 27 3 15,-12-3-1-15,0 0-11 16,-5 9-7-16,2 12 2 0,-5 3-5 15,5 7 2-15,-4 3-3 16,3 4 2-16,-2-2-1 16,8-1 0-16,3-6 0 15,5-1 0-15,6-11-1 16,6-8 0-16,7-11 1 15,6-8-2-15,6-13 1 16,1-11-1-16,6-4 2 16,3-7-4-16,-1-7 4 15,-6-1-2-15,-3 0 0 16,-7 5 0-16,-11 9 0 15,-7 11 0-15,-9 10 0 0,-7 18 0 16,-19 18 0-16,3 14 0 16,-8 22 0-16,-5 16 0 15,-4 15 0-15,0 11 0 16,-2 7 0-16,-1 2 0 15,4 0 0-15,1-3-3 16,-1-6 2-16,7-8 0 16,-2-13-1-16,3-7 0 15,-1-12 1-15,6-11-1 16,-3-11 2-16,2-10 0 15,0-12-1-15,2-11 1 16,2-12 0-16,1-14-1 16,4-13 1-16,0-14 0 15,9-11 1-15,6-10 1 16,2-2-1-16,8 4 1 0,1-3-1 15,8 6 1-15,2 8-1 16,3 8 1-16,1 15-3 16,5 6-2-16,6 4 0 15,1-5-2-15,9 9-1 16,-6 0-2-16,9 6-1 15,-11-8 0-15,9 8-1 16,-17-7-1-16,8 13 1 16,-14-12-1-16,2 11 2 15,-12-7 1-15,9 7 0 16,-15-5 0-16,6 6 2 15,-9-3-2-15,4 8 3 16,-7-6-2-16,-6 12 2 16,10-16-1-16,-10 16 4 0,12-7 10 15,-15-7 4-15,13 15 3 16,-10-16 2-16,14 19 0 15,-14-16 4-15,14 20 0 16,-14-8-2-16,0 0-8 16,0 24-7-16,0 1 2 15,-6 6-4-15,-2 7 2 16,-1 6-4-16,-3 2 1 15,-1 0-1-15,4-2 0 16,1-5-1-16,2-4-1 16,6-9 0-16,5-13-2 15,4-9-2-15,4-12-1 16,8-7-2-16,-5-16-1 15,12 0 0-15,-11-22-2 0,11 8 2 16,-14-21-3-16,12 8 4 16,-14-16 0-16,11 15 2 15,-13 0 0-15,4 18 1 16,-5 1 0-16,1 14 2 15,-5 11 4-15,-4 4 7 16,-1 11 2-16,0 0 3 16,22 14 1-16,-22-14 3 15,23 6 0-15,-23-6 1 16,29 5-4-16,-20-4-5 15,7 9-2-15,-4 1-2 16,-2 5-1-16,-3 0 0 16,-4 8-1-16,-1 4 0 15,-4 2-1-15,-2 3 0 16,1 4 0-16,-4 2-1 0,-4 4 2 15,-3 1-2-15,3-2 0 16,-5 0 0-16,2-2 0 16,0-4 0-16,0-7 0 15,5-8 0-15,3-9 0 16,6-12 0-16,8-10 0 15,8-11 0-15,6-10 0 16,6-8 0-16,4-10 0 16,5-1 0-16,2-6 0 15,0 4 0-15,-3 8 0 16,-7 9 0-16,-6 11 0 15,-4 10 0-15,-8 17 0 16,-8 10 0-16,-2 9 0 0,-4 8 0 16,0 4 0-16,-1 1 0 15,4-4 0-15,5 3-2 16,3-8 0-16,8-3-1 15,3-9-3-15,11-2 0 16,-2-15-2-16,12 1-1 16,-4-13-1-16,8 2-1 15,-8-13 0-15,13 5 1 16,-15-11-2-16,6 9 3 15,-14-10 0-15,1 11 7 16,-7 4 5-16,-13-6 5 16,3 15 2-16,-15-10 3 15,5 19 1-15,-20-16 1 16,20 16 1-16,-35 7-4 0,15 3-4 15,-3 3-4-15,-1 8 0 16,-5 5-1-16,2 4-3 16,0 4 0-16,0 4 0 15,4-1 0-15,5 0 0 16,4-4 0-16,13-4 0 15,5-6 0-15,3-7 0 16,10-7 0-16,6-9 0 16,2-10 0-16,7-9 0 15,-2-6 0-15,1-6 0 16,3-3 0-16,-4-2 0 15,-3 2 0-15,-4 2 0 16,-3 8 0-16,-4 4 0 16,-5 12 0-16,-11 8 0 0,0 0 0 15,5 28 0-15,-10 3 0 16,-4 8 0-16,0 9 0 15,-10 8 0-15,4 3 0 16,-8 4 0-16,3 0 0 16,-3 4 0-16,0-1 0 15,-6-6 0-15,-3 1 0 16,-1 1 0-16,0 2-3 15,-6-2 1-15,0-2 0 16,-3-3 0-16,0-6 1 16,0-4 1-16,0-13-1 15,4-11 1-15,4-15 0 16,2-11 0-16,3-14-2 15,3-19-2-15,11-9-1 0,3-11-2 16,9 8 0-16,-5-4-2 16,9 11 0-16,-1-7-2 15,10 22 2-15,-12 0 0 16,2 26 0-16,0 0 2 15,0 0 1-15,-12 5 0 16,5 12 1-16,-22-3 0 16,3 8 1-16,-17-3 1 15,2 5-1-15,-18-7 0 16,-2 6 0-16,-13-8 0 15,2 1 0-15,-7-11 0 16,4-3 0-16,-7-9 0 16,5-4 0-16,-5-10-1 0,13-6 0 15,-4-9 0 1,14-4 2-16,1-1 1 0,6 5-2 15,6 6 1-15,11 5-1 16,17 2-1-16,16 4 2 16,9 9 1-16,7 5-3 15,15 14-1-15,8-2-1 16,20 13-2-16,-5 8 1 15,-5 21 2-15</inkml:trace>
  <inkml:trace contextRef="#ctx0" brushRef="#br2" timeOffset="64733.7026">22163 11585 87 0,'14'0'32'16,"-14"0"-2"-16,-2 15-1 0,-13-11-16 15,12 15-3-15,-13-4-3 16,5 10 0-16,-2 1-3 16,-2 7-1-16,-2-1 1 15,2 6-2-15,-4 2 0 16,2 3-3-16,-1-5 2 15,4-3-3-15,4-11 3 16,8-9 0-16,2-15-1 16,17-9 0-16,2-17 1 15,8-14 0-15,7-8 0 16,0-9 1-16,6-4-1 15,-3 0 1-15,-1 0-1 16,-1 8 1-16,-6 9-2 16,-8 13 2-16,-2 10-2 0,-1 12 0 15,-8 13 0-15,-2 13 0 16,-2 11 0-16,-4 7 2 15,1 5-1-15,0 6 0 16,2 4-2-16,1-6-2 16,8 0 0-16,2-12-3 15,10-2 0-15,6-13-5 16,12-3 2-16,-5-21-5 15,13 4 3-15,-7-23-1 16,9 6 1-16,-11-19 1 16,3 10 1-16,-16-12 1 15,0 5 5-15,-7 6 8 16,-15-3 2-16,-2 15 3 15,-16-7 0-15,10 25 4 0,-30-15 0 16,16 25 1-16,-19-5-4 16,7 16-3-16,-4 2-2 15,4 11 0-15,-1 1-2 16,7 5-2-16,1-2 1 15,10-3-2-15,9-2 0 16,7-7-2-16,10-7 2 16,9-11-4-16,5-8 3 15,8-6 1-15,-1-13-1 16,2-4 3-16,-5-5-3 15,-5-5 0-15,-7-4 0 16,-6-1 1-16,-10 3-1 16,-8 0 0-16,-8 3-2 15,-2 3-2-15,-5 10 2 16,-2 3-2-16,1 12-1 0,0 1-1 15,17 3-2-15,-15 12-1 16,25 4-1-16,2-14 0 16,17 8 0-16,-5-16-2 15,19 3 3-15,-4-16-1 16,18 7 2-16,-8-18 0 15,10 6 1-15,-8-13 0 16,3 4 2-16,-6-12-1 16,-2 0 1-16,-8-1 0 15,-9-7 15-15,5 17 1 16,-25-14 3-16,14 24 0 15,-23-13 3-15,10 26 1 16,-24-6-1-16,14 19 1 16,-14 15-12-16,3 10-2 0,-2 7-1 15,-1 14 0-15,-5 12-2 16,4 12 0-16,-3 5 0 15,-1 3 2-15,-1 8-3 16,1-2-1-16,-1-2-1 16,-2-11-2-16,5-5 0 15,1-16-4-15,10-7-1 16,-4-19-4-16,17-9 1 15,-7-15 0-15,14-19-2 16,-13-17 2-16,13 5 0 16,-15-17 3-16,9 5-1 15,-21-9 3-15,4 10 0 16,-14-2 2-16,-14 6 16 15,11 23 4-15,-18-11 0 0,19 24 2 16,-13-13 3-16,38 15-2 16,-28 3 2-16,43 9 0 15,9-15-16-15,13-1-2 16,11 1-1-16,5-4-1 15,6 3-1-15,1 0-1 16,2 4-2-16,-11-3-2 16,-5 9-3-16,-11-6-1 15,-2 9-1-15,-11-11-1 16,4 10-1-16,-26-8-1 15,23-3 2-15,-21-9 1 16,10 14 1-16,-12-2 0 16,0 0 3-16,0 0 0 0,0 0 1 15,-16 10 1-15,-4-2 15 16,11 17 4-16,-17-12 0 15,17 14 4-15,-9-17-1 16,19 12 5-16,-1-22-4 16,16 13 1-16,4-14-13 15,18-2-3-15,5-8 0 16,8 0-2-16,1-4 0 15,5-4-1-15,-4 1 1 16,-4-2-1-16,-8 1 0 16,-7-1 0-16,-11-1 0 15,-7 1-1-15,-11-2 1 16,-6 3-1-16,-10 2 0 15,-10 10 1-15,-4 5 0 16,-6 8 0-16,-5 10 0 0,-4 8 0 16,2 8 1-16,1 7 1 15,6 2-1-15,5 4 1 16,10-4-2-16,8-4-1 15,13-5 0-15,5-6-2 16,18-7-2-16,2-14-3 16,17-4-1-16,2-20-3 15,16 2 0-15,-2-17 0 16,16 8-3-16,-10-19 4 15,12 12-1-15,-12-13 2 16,11 11 0-16,-19-5 1 16,-2 11 2-16,-22-1 1 15,-19-1 17-15,3 22 3 16,-27-13 1-16,6 22 2 0,-31-12 2 15,16 24-1-15,-28-18 1 16,21 26 1-16,-10-11-16 16,2 5-2-16,1 2-1 15,3 2 1-15,4 2-1 16,10-2 0-16,4-1 0 15,11-2-1-15,8-4 2 16,8-2-2-16,3-2 1 16,6-4-1-16,1 1 1 15,3 1-1-15,-5-1 1 16,-3 3-1-16,-5 5 0 15,-10 4 2-15,-8 2-2 16,-7 9 2-16,-8 1-1 0,-5 3-1 16,-9 2 0-16,-1-2-1 15,-4-2 0-15,6-3-2 16,2-7 1-16,7-6-5 15,18-13 1-15,-15 2-2 16,15-2-1-16,15-24-3 16,9 9-1-16,-9-16 0 15,26 10-2-15,-18-14 2 16,24 18 0-16,-21-16 2 15,24 17-1-15,-21-4 3 16,13 15-1-16,-14-2 2 16,6 18-1-16,-8-5 0 15,2 11 2-15,-9 0 0 16,-4 3 1-16,-5 2 1 0,-6-3 0 15,-1 3 1 1,-27-17 26-16,26 19 3 0,-26-26 1 16,25 20 0-16,-28-26 0 15,27 20 1-15,-24-30 0 16,24 18 1-16,0 0-27 15,-2-15-2-15,2 15-5 16,-5-19 0-16,5 19-5 16,-3-11-1-16,3 11-1 15,0 0-4-15,-13 6 3 16,-11-14-1-16,12 20 4 15,-23-18-2-15,20 10 4 16,-22-9 1-16,19 5 0 16,-8-14 0-16,18 1-1 0,-7-8 3 15</inkml:trace>
  <inkml:trace contextRef="#ctx0" brushRef="#br3" timeOffset="75996.3467">10806 5695 26 0,'-8'-20'26'15,"-2"-2"-2"-15,4 13 3 16,-9-10-5-16,15 19 0 15,-16-5-5-15,19 19-3 16,-6 0-2-16,16 17-6 16,2 7 2-16,12 19-5 15,9 10 2-15,7 12-4 16,5 8 3-16,2 10-5 15,-1 5 2-15,-3 0 1 16,-5 4-2-16,-4-9 1 16,-4-6-1-16,-3-13 0 15,-2-11-2-15,-2-21 0 16,7-11-5-16,-9-24-2 15,7-11-1-15,-13-30-2 0,11-1-2 16,-20-23 0-16,9 7 1 16,-21-18 0-16,5 13 2 15,-20-17-1-15,5 9 2 16,-14-9-2-16,5 3 3 15,-10-12-1-15,3-2 2 16,-5-10 1-16,4-3-2 16,1-10 3-16,4 2-2 15,2-5 1-15,2 3 0 16,3 4 2-16</inkml:trace>
  <inkml:trace contextRef="#ctx0" brushRef="#br3" timeOffset="76466.3737">10863 4578 52 0,'-14'-14'21'0,"14"14"2"16,-14-10 1-16,14 10-7 16,0 0-4-16,15 31-2 15,-5-3-2-15,14 26-1 16,0 12 0-16,13 25-3 15,4 18 0-15,8 24-2 16,2 13 2-16,5 12-2 16,-2 6 1-16,1-4-2 0,2-9-1 15,-4-19 0-15,5-19-2 16,-3-24-1-16,0-20-6 15,-7-30-1-15,3-17-1 16,-14-26-2-16,3-1-3 16,-16-29 1-16,6 0 0 15,-25-25 1-15,9 3 2 16,-22-19 1-16,5-1-3 15,-16-18 4-15,-2-5-2 16,-12-21 1-16,-3-4 1 16,-9-11 1-16,3-4-1 15,-2-12 1-15,2 0 1 16,2-6 1-16,8 2 1 15</inkml:trace>
  <inkml:trace contextRef="#ctx0" brushRef="#br3" timeOffset="76931.4002">11127 3113 53 0,'-17'-16'20'0,"7"18"2"16,-15-7 0-16,14 24-2 15,-10-7-6-15,16 24-1 0,-8-7-2 16,18 25-3-16,0 6 0 15,17 25-1-15,3 15-1 16,18 27-2-16,7 20-1 16,7 25-1-16,3 16-1 15,2 12 0-15,-3 8 0 16,-2-2-1-16,-1-2 0 15,-6-18 0-15,1-13 1 16,-4-26-1-16,2-19 0 16,-4-28-4-16,4-17-3 15,-11-36-2-15,6-14-2 16,-18-35-2-16,10-8-5 15,-22-41 2-15,11-3-3 16,-24-36 1-16,6-5 1 16,-19-25 2-16,-2-5-1 0,-15-25 1 15,-9-6 3-15,-6-13 0 16,-10-7 3-16</inkml:trace>
  <inkml:trace contextRef="#ctx0" brushRef="#br3" timeOffset="77388.4264">11329 2071 71 0,'-14'-13'29'15,"14"13"-1"-15,-15-4 1 16,15 4-14-16,0 0-7 15,1 27 0-15,3 2-2 16,13 28 0-16,4 19-1 16,15 33 1-16,10 42-3 15,11 37 1-15,10 33-2 16,9 24 0-16,6 11-1 15,1 0-1-15,-2-4 0 16,-1-21-1-16,-5-25 0 16,-6-31 0-16,-7-30 1 0,-9-26-3 15,-5-22 1-15,-11-22-4 16,5-12-3-16,-19-33-6 15,4-3-2-15,-19-39-1 16,14-6-6-16,-19-42 1 16,13-2-3-16,-21-41 3 15,5-10 1-15,-12-27 6 16</inkml:trace>
  <inkml:trace contextRef="#ctx0" brushRef="#br3" timeOffset="77849.4527">11803 1662 91 0,'-10'10'33'0,"-8"-5"0"16,16 12 1-16,-7-7-27 15,15 8-2-15,2 0 1 16,11 12-3-16,2 14 2 16,11 17-2-16,11 30 1 15,6 27-1-15,7 37-1 0,8 32 0 16,3 31-1-16,6 14 0 15,3 1-1-15,-1 1 1 16,-2-17-2-16,-7-21-1 16,2-31 1-16,-6-32-3 15,-4-26 0-15,-10-28-5 16,7-6-5-16,-25-39-4 15,14 3-4-15,-26-41-2 16,14 3-2-16,-22-39-2 16,18 1 1-16,-22-36 4 15,5-13 2-15</inkml:trace>
  <inkml:trace contextRef="#ctx0" brushRef="#br3" timeOffset="78312.4793">12667 1714 87 0,'0'0'34'15,"0"0"-1"-15,-12-5-1 16,12 5-26-16,0 0-3 0,19-1 2 15,-19 1-1-15,22 29 1 16,-6-1-1-16,6 26 1 16,1 12-1-16,12 29 0 15,4 19-1-15,9 21 0 16,3 10-1-16,8 12-1 15,6 2-2-15,7-4 1 16,-2-9-1-16,-3-17 0 16,-2-17-2-16,-2-21-3 15,-2-9-4-15,-16-26-4 16,3-5-3-16,-24-32-4 15,13 3-1-15,-20-34-2 16,14 8-2-16,-21-31 0 16,9 1 5-16,-8-18 2 0,3-7 3 15</inkml:trace>
  <inkml:trace contextRef="#ctx0" brushRef="#br3" timeOffset="78684.5005">13961 2125 80 0,'0'0'37'0,"6"-9"-1"0,2 22 1 16,-18 4-24-16,17 26-6 16,-1 5-1-16,7 18 0 15,1 5-3-15,5 12 1 16,5 4-2-16,-1-4-1 15,5-2-2-15,-3-12-2 16,3 1-4-16,-12-18-5 16,12 5-4-16,-20-30-3 15,18 12-4-15,-26-39-1 16,19 28-2-16,-19-28-1 15,9-10 3-15,-12-11 3 16,8 1 3-16</inkml:trace>
  <inkml:trace contextRef="#ctx0" brushRef="#br3" timeOffset="80457.602">18768 11965 61 0,'0'0'30'15,"0"0"-2"-15,-14 10-8 16,-10-3-10-16,3 16-4 15,-10 3-3-15,-5 11 1 16,-15 3-1-16,-4 13 2 16,-14 5-2-16,-7 9-2 15,-11 3 1-15,-8 7-1 16,-5-1-1-16,2 0 1 15,5-1 0-15,3-4-1 0,8-8 1 16,15-7 0-16,11-9 0 16,11-9 0-16,13-9-1 15,9-7 1-15,7-9-1 16,16-13 1-16,-10 14 0 15,10-14 1-15,19 3-1 16,3-5 1-16,5-2 0 16,15-3 0-16,12-8 0 15,18-6-1-15,19-9 1 16,12-8-1-16,18-3 0 15,5-7-3-15,7 4-1 16,-9-2-5-16,5 16-4 16,-30-2-5-16,-4 23-2 15,-34-7-2-15,-5 23-2 0,-33-10-2 16,-3 16 1-16,-20-13 3 15,-5 12 4-15</inkml:trace>
  <inkml:trace contextRef="#ctx0" brushRef="#br3" timeOffset="80870.6256">18182 12460 64 0,'20'-1'34'16,"3"14"-1"-16,-15 4 0 15,6 16-22-15,-18 0-7 16,1 9-3-16,-6 2 0 16,-2-5-3-16,3 0-2 15,-2-15-5-15,14 2-3 16,-4-26-2-16,20 0-4 0,-5-27-3 15,30 1-2-15,-10-24 1 16,21 1 1-16,-5-11 3 16</inkml:trace>
  <inkml:trace contextRef="#ctx0" brushRef="#br3" timeOffset="81080.6376">18764 12154 93 0,'-11'13'30'16,"-14"11"-1"-16,3 29 3 15,-17-2-24-15,9 12-4 16,-6 3-3-16,9 2 0 15,2-6-2-15,9-9-3 16,15-2-4-16,0-29-5 16,20-2-2-16,1-31-3 0,31-5-2 15,-12-31-2-15,30-3-2 16,-15-21 3-16,15-2 3 15,-15-10 2-15</inkml:trace>
  <inkml:trace contextRef="#ctx0" brushRef="#br3" timeOffset="81255.6476">18919 12049 107 0,'-41'74'29'0,"-13"-1"-1"16,17 17-1-16,0-2-30 16,12-13-8-16,26 4-5 15,3-32-2-15,28 8-2 16,-7-35-5-16,30 11-1 15,-11-25 1-15,17 5 4 0,-8-11 2 16</inkml:trace>
  <inkml:trace contextRef="#ctx0" brushRef="#br3" timeOffset="81944.687">19186 12612 64 0,'0'0'33'16,"17"5"0"-16,-17-5-1 15,10 24-20-15,-11-5-6 0,7 16 0 16,-10 2-1 0,4 9-1-16,-4 6-2 0,-2 2 1 15,-2-4-1-15,1-1-1 16,-3-7 0-16,3-5 1 15,2-8-2-15,0-11 1 16,5-18 0-16,0 0 0 16,14-9 0-16,-1-15 0 15,3-16 1-15,5-3-1 16,-2-8 1-16,2-6-1 15,-3 1 1-15,-4 4-1 16,-3 7 0-16,0 8 0 16,-3 10-1-16,0 10 1 15,1 8-2-15,5 7 1 16,7 6-2-16,3 1-1 0,13 5-2 15,1-4-4-15,16 9-3 16,-9-13-4-16,11 17-2 16,-15-17-2-16,10 15-1 15,-22-14-1-15,8 14-2 16,-25-14 5-16,2 7 2 15,-14-10 2-15,0 0 2 16</inkml:trace>
  <inkml:trace contextRef="#ctx0" brushRef="#br3" timeOffset="83362.7681">19657 12852 108 0,'-17'7'30'16,"22"14"2"-16,-5-21-2 16,19 6-24-16,6-6-3 0,12-2 0 15,1-6-1-15,8-5 0 16,-2-4-1-16,-2-1 0 15,-7-3 0-15,-2 0-1 16,-10 0 1-16,-9 1-1 16,-7 1 0-16,-10 3 1 15,-6 2-1-15,-9 5 0 16,-7 5 0-16,-7 6 1 15,-5 6-1-15,-3 7 1 16,-3 9 0-16,2 2 0 16,-1 6 0-16,13 3 0 15,5 1 0-15,15-3 0 16,10-3-2-16,13-4 0 15,18-8-2-15,2-8-3 0,22 2-5 16,-9-18-2-16,21 9-2 16,-14-24-4-16,17 14 0 15,-23-23-2-15,15 16 1 16,-20-19-1-16,6 9 4 15,-18-9 2-15,-1 6 2 16,-11 0 2-16,-15-5 23 16,7 18 5-16,-25-15 3 15,14 29 4-15,-29-22 1 16,15 28 1-16,-24-11 3 15,15 24-1-15,-14-2-21 16,3 10-1-16,-3 1-2 16,7 13 0-16,-3-4-1 15,15 3 0-15,4-3-1 16,11-4 0-16,11-8 0 0,10-11-1 15,12-8-1-15,10-11 1 16,5-8-2-16,5-8 1 16,1-5 0-16,-3-5-1 15,-3-3 1-15,-6 3-1 16,-9 2 1-16,-8 4 0 15,-8 9 0-15,-14 16-1 16,0 0 1-16,0 0 0 16,-14 16-1-16,1 9 0 15,3 3 0-15,-1 2-2 16,8 3-2-16,3-6-1 15,12 5-5-15,2-16-2 16,21 7-2-16,-5-22-2 16,25 10 0-16,-11-24-2 0,18 11 1 15,-15-21 0-15,9 9 2 16,-13-10 3-16,0-1 0 15,-10 2 14-15,-20-9 12 16,7 15 3-16,-21-17 4 16,11 22 2-16,-24-18 1 15,14 30 1-15,-23-29 3 16,23 29-12-16,-30-4-10 15,8 13-1-15,-6 7-1 16,-1 8 0-16,2 6 0 16,1 3-1-16,5 2 0 15,10-3 0-15,6-4-1 16,12-7 0-16,12-11 0 15,11-13-1-15,8-10 0 0,7-11 0 16,5-10 0-16,1-7-1 16,1-7 1-16,-2-6 0 15,-5 0 0-15,-3-4-1 16,-8 4 1-16,-6 5 1 15,-7 2 0-15,-7 13 0 16,-9 7 0-16,-7 17 1 16,-8 11-2-16,-5 14 1 15,-7 15-1-15,-1 10 0 16,0 8 0-16,-1 4-1 15,5 3 0-15,0-2-1 16,12 2-1-16,3-11-2 16,12 1-4-16,-2-16-3 0,17 4-3 15,-8-22-1-15,20 8-3 16,-13-29 0-16,17 11 0 15,-17-24 1-15,16 7 1 16,-15-13 1-16,9 4 3 16,-12-5 0-16,4 0 2 15,-7 6 1-15,-5 1 1 16,1 14 25-16,-18-10 5 15,5 19 2-15,0 0 4 16,-4 18 0-16,-15-11 1 16,15 27 2-16,-20-11 0 15,14 14-24-15,-3 2-3 16,1-1-2-16,4 1-2 15,1-7-1-15,7 0-3 16,0-19-4-16,13 5-4 0,-13-18-2 16,30-11-4-16,-19-19 0 15,22 13-1-15,-18-27-1 16,22 10 0-16,-13-18 4 15,9 3 2-15,-9-7 0 16,4-1 3-16,-8 8 1 16</inkml:trace>
  <inkml:trace contextRef="#ctx0" brushRef="#br3" timeOffset="83827.7947">21582 12491 120 0,'3'21'29'16,"-3"-21"2"-16,3 20-1 16,-3-20-25-16,16 23-1 15,-9-8 0-15,2 4-1 16,-4 1 1-16,-1 7-1 0,-5 3-1 15,-7 4 0-15,-5 5 0 16,-2 3-1-16,-4 0-1 16,0 2 1-16,-1-7-1 15,5-5 0-15,6-8 0 16,6-8 0-16,3-16-1 15,25-10 1-15,1-10 0 16,4-8-1-16,7-8 1 16,2-6 0-16,2-2 1 15,-1 4-1-15,-1 3 0 16,-7 8 1-16,-7 10-1 15,-5 7 0-15,-11 13 0 16,-2 12 0-16,-7 9 0 0,-5 8-1 16,-1 7 0-16,-1 4-1 15,3 2-2-15,3-3-1 16,9 3-3-16,3-15-4 15,15 4-2-15,-5-18-2 16,26 5-1-16,-14-27-2 16,24 12 1-16,-14-26-1 15,16 8 2-15,-15-15 1 16,6 5 2-16,-10-6 0 15,-5 5 1-15,-10-1 0 16,-7 6 2-16</inkml:trace>
  <inkml:trace contextRef="#ctx0" brushRef="#br3" timeOffset="84428.8291">22362 12775 100 0,'-17'-29'35'15,"17"29"2"-15,-27-22-9 16,14 22-17-16,-10 0-5 16,1 9 0-16,-9 3-2 15,6 9 0-15,-5 4-1 16,6 5-1-16,2-1 0 15,4 2-1-15,5-5 0 16,6 1-1-16,5-5 0 16,7-5 1-16,4-6-1 0,4-5 0 15,0-6 0-15,5-4 0 16,4-7 0-16,1-5 0 15,3-2 0-15,0-5 0 16,0 2-1-16,-2 5 0 16,-3 3 1-16,-2 6-1 15,-6 11 0-15,-6 11 1 16,-3 9-1-16,-9 10 1 15,-4 9 0-15,-4 8-1 16,-3 5 0-16,-7 0 0 16,-1 0 0-16,-4 1 0 15,0-4 0-15,-3-4-1 16,1-6 2-16,-2-5-2 15,1-8 2-15,2-6 0 16,-2-11-1-16,4-6 0 0,-2-10 0 16,0-9-2-16,5-8-3 15,-6-14-4-15,15 5-1 16,-11-19-4-16,23 16-1 16,-17-16-2-16,21 19 1 15,-18-14-2-15,21 24 3 16,-19-10 0-16,15 13 2 15,-10-5 1-15,8 7 0 16,-3-4 1-16,5-2 0 16</inkml:trace>
  <inkml:trace contextRef="#ctx0" brushRef="#br4" timeOffset="89684.1297">15113 3298 35 0,'0'0'25'0,"0"0"3"16,6-10-5-16,-6 10-6 16,0 0-6-16,0 0-3 15,0 0-2-15,0 0-1 16,0 0-1-16,0 0-2 15,0 0 0-15,13-2-2 16,-13 2 1-16,0 0 0 16,0 0 1-16,7 11-1 15,-7-11 1-15,-12 26-1 16,-2-8 2-16,-8 12-1 15,-7 3 1-15,-5 12-2 16,-14 7 2-16,-4 10-1 16,-14 10 1-16,-5 12-2 15,-13 8 0-15,-11 12 0 0,-11 12 0 16,-9 15-1-16,-13 9 0 15,-9 17 0-15,-6 7 1 16,-7 10-1-16,0 12 0 16,-2 5 2-16,-3 9 0 15,-3 3-1-15,0 4 1 16,-1 5 1-16,-3 3-3 15,-7 2 0-15,-5 1 0 16,-5 6 1-16,-4-1-3 16,3 1 3-16,0-13-3 15,10-11 0-15,17-20 0 16,24-26 1-16,26-25-7 15,19-45-3-15,49-23-5 16,16-51-3-16,45-21-2 0,10-49-3 16,49-16-1-16,7-43 1 15,38-16 3-15,17-29 3 16</inkml:trace>
  <inkml:trace contextRef="#ctx0" brushRef="#br4" timeOffset="90112.1542">15462 3894 81 0,'-18'26'31'0,"-14"-6"-2"16,2 14-4-16,-12-4-17 15,-2 17-5-15,-11 8 1 16,-7 20-1-16,-15 19-1 15,-11 23 1-15,-22 22 1 16,-15 24-2-16,-27 28 1 16,-6 19 0-16,-24 21 2 15,-9 17-2-15,-9 8 1 16,-3 7 1-16,2-1-4 15,8-11 1-15,20-17-1 16,14-24-2-16,29-33-4 0,21-39-1 16,40-38-7-1,19-59-6-15,50-41-1 0,15-42-3 16,48-33-1-16,12-53-2 15,48-17-1-15,12-37 4 16,32-20 3-16</inkml:trace>
  <inkml:trace contextRef="#ctx0" brushRef="#br4" timeOffset="90524.1777">15826 4453 69 0,'-28'33'33'0,"1"-18"-1"15,9 5-2-15,-2-16-14 16,7 10-15-16,5 2-1 15,-3 9 0-15,-6 15 0 16,-9 14 0-16,-17 24 1 16,-18 26-1-16,-25 26 2 15,-23 26 1-15,-27 31 2 16,-27 26 0-16,-26 22 1 15,-10 19 1-15,-13 3-4 16,4-6 1-16,9-16-2 16,19-15-1-16,25-35-5 15,34-38-1-15,41-39-8 0,28-58-4 16,52-33-3-16,19-56-2 15,51-22-2-15,11-53-1 16,43-21-2-16,14-34 2 16,28-13 6-16,11-15 2 15</inkml:trace>
  <inkml:trace contextRef="#ctx0" brushRef="#br4" timeOffset="90827.1951">16253 5075 90 0,'-48'74'31'16,"-28"0"2"-16,-1 20 0 16,-22 0-24-16,3 21-4 0,-12 9-1 15,-9 17 0-15,-16 21-2 16,-6 17 3-16,-3 14-3 15,-4 8-1-15,0-1-2 16,9-13 0-16,18-20-2 16,25-35-3-16,43-32-6 15,20-56-6-15,49-31-2 16,18-60-2-16,49-21-2 15,12-47 0-15,42-14-2 16,6-27 3-16,23-6 5 16,11-15 2-16</inkml:trace>
  <inkml:trace contextRef="#ctx0" brushRef="#br4" timeOffset="91108.2111">16787 5596 79 0,'-68'87'33'0,"-13"33"-1"16,-33 9 2-16,-7 31-12 15,-28 12-17-15,-7 16-1 16,-5 9-2-16,-1 9 0 16,1-5-2-16,9-12 1 15,15-19-3-15,24-30-1 16,28-31-3-16,29-45-3 15,37-24-5-15,18-53-4 16,44-19-1-16,4-43-3 16,39-8-2-16,3-34-1 15,34 0 3-15,1-18 4 0,10 1 2 16,8 7 2-16</inkml:trace>
  <inkml:trace contextRef="#ctx0" brushRef="#br4" timeOffset="91358.2254">16736 6501 93 0,'11'49'32'0,"-34"-3"-2"15,-6 25 4-15,-30-2-9 16,-2 17-22-16,-13 7-3 16,-6 7 0-16,-4 5-1 15,-2-1 1-15,3-4-1 16,11-13-1-16,10-12-2 15,14-24-4-15,26-12-3 0,11-35-3 16,36-10-4-16,2-37-2 16,39-1-2-16,-3-27-1 15,35 2 0-15,-6-15 3 16,18 4 4-16,-5-2 2 15,5 6 3-15,2 11 2 16</inkml:trace>
  <inkml:trace contextRef="#ctx0" brushRef="#br4" timeOffset="91532.2354">17199 6873 109 0,'4'55'28'15,"-28"0"0"-15,-4 26 0 16,-26 2-20-16,-3 14-6 16,-13 8-1-16,-4 2-2 15,0 5-4-15,-4-21-6 0,24 0-4 16,1-34-4-16,31-13-2 15,4-42-4-15,36-10-1 16,8-38 0-16,28-15 3 16,5-12 4-16</inkml:trace>
  <inkml:trace contextRef="#ctx0" brushRef="#br4" timeOffset="92394.2847">17321 13494 62 0,'0'0'36'15,"-11"6"-2"-15,-8 19-1 16,-21 5-19-16,5 21-10 15,-11 14-2-15,-5 11 0 16,-3 9-1-16,2 8 0 16,6-1-1-16,9-11-3 15,15-8-5-15,4-22-4 16,35-11-2-16,-3-35-4 15,30-6-2-15,-3-40-2 16,31 3-3-16,-6-30 1 16,20-3 5-16,-7-17 2 0</inkml:trace>
  <inkml:trace contextRef="#ctx0" brushRef="#br4" timeOffset="92610.2971">17786 13509 88 0,'-30'27'28'15,"-2"29"1"-15,-23-3 0 16,2 23-21-16,-10 5-5 15,2 2-1-15,-3-3 0 16,15-5-1-16,12-13-6 16,16-23-4-16,32-12-5 15,8-39-3-15,39-5-2 0,3-42-4 16,32 1 0-16,-7-32-1 15,28 5 5-15,-8-14 2 16,0 7 3-16</inkml:trace>
  <inkml:trace contextRef="#ctx0" brushRef="#br4" timeOffset="92797.3078">18371 13359 109 0,'-23'19'28'0,"2"33"0"16,-31-1 1-16,5 24-24 16,-11 12-5-16,-1 5 1 15,-1 7-3-15,1-3-1 16,15-3-5-16,2-19-3 15,26 1-5-15,1-37-1 16,30-3-3-16,-3-41-3 16,35-1-2-16,-4-34 1 0,30-2 3 15,-3-24 1-15</inkml:trace>
  <inkml:trace contextRef="#ctx0" brushRef="#br4" timeOffset="93525.3494">19087 13470 49 0,'-1'-20'33'16,"6"8"2"-16,-5-6-2 15,0 18-9-15,0 0-17 16,14 4-1-16,-14 14-2 15,3 19 1-15,-8 13-2 0,-3 14 0 16,-4 11-1 0,-3 11-2-16,-2 1 0 0,-1 1-1 15,2-3-1-15,-1-11-2 16,6-5-3-16,2-18-3 15,14-4-3-15,-10-27-1 16,21 1-3-16,-12-31-1 16,17 6-1-16,-17-29-1 15,13 8 1-15,-13-19 3 16,1 2 1-16,-9-7 2 15,-1 5 2-15</inkml:trace>
  <inkml:trace contextRef="#ctx0" brushRef="#br4" timeOffset="95517.4632">19003 13960 14 0,'-15'-17'22'16,"-21"-13"2"-16,21 25 4 15,-16-14-1-15,31 19 2 0,-28-3 1 16,36 12 0-16,-8-9-25 15,22 0-2-15,4-3-2 16,5 1 0-16,7-2-2 16,5-4-1-16,6 5-1 15,-3-4-2-15,6 7-4 16,-10-11-3-16,9 15-3 15,-16-15-1-15,12 18-1 16,-22-17-1-16,12 17-2 16,-27-14 0-16,12 14 3 15,-22-7 2-15,5 11 2 16,-5-11 1-16,-22 27 3 15,11 2 23-15,-18-15 5 16,17 18 1-16,-16-19 5 16,23 15-1-16,-11-23 2 0,27 12 2 15,-11-17 0-15,32-10-23 16,0-6-1-16,16 0 0 15,3-7-1-15,1 1 0 16,1-6 0-16,-5-1-1 16,-9 4 0-16,-8 2-1 15,-16 4 1-15,-15 5-1 16,-14 5-1-16,-10 6 0 15,-12 4 1-15,-4 6-1 16,-9 7 0-16,-1 4 1 16,4 11-2-16,2 2 1 15,6 5-1-15,10 0 1 16,10 3-1-16,11-3 0 15,18-4-2-15,10-8 0 0,18-7-2 16,7-9-2-16,19-1-2 16,-1-17-4-16,17 5-1 15,-13-19-2-15,15 10 1 16,-20-21-2-16,3 15 1 15,-22-16 1-15,3 11 1 16,-21-9 3-16,-6 11 0 16,-9-4 2-16,-16 1 18 15,5 26 5-15,-27-26 4 16,11 28 2-16,-22-8 2 15,12 25 0-15,-20-12 3 16,15 25 0-16,-17-5-17 16,11 9-2-16,-2 1-2 15,9 4-1-15,3-6-1 0,10 1 0 16,12-8 0-16,12-7-2 15,13-12 1-15,11-11 0 16,12-11-1-16,7-8 0 16,2-8 0-16,-1-5 1 15,-3-4-1-15,-7 1 1 16,-10 4 0-16,-6 6 0 15,-14 6 0-15,-11 21-1 16,0 0 0-16,-13 3 0 16,-1 19-1-16,-2 5-1 15,1 7 1-15,1 3-2 16,8 1 0-16,3-3-1 15,8-3 0-15,7-13-2 16,15-4-2-16,1-16-2 16,16-1-2-16,-6-21-2 0,15 7 0 15,-11-18-1-15,10 12 1 16,-18-19 0-16,6 21 1 15,-20-9 5-15,-6 6 13 16,-1 12 5-16,-20-7 1 16,7 18 3-16,-15-5 2 15,11 19 1-15,-16-13 3 16,16 22-3-16,-11-4-11 15,6 6-2-15,-2 2-1 16,2 6 0-16,0-5-1 16,4 1-1-16,-1-4 1 15,6-5-1-15,1-10 0 16,-1-10 0-16,15 0-1 15,-1-14 0-15,0-8 0 0,8-9-1 16,-1-7 2-16,-2-2 0 16,0-3 0-16,-4 4 0 15,3 1 0-15,-8 9 1 16,-1 5-1-16,-2 9 0 15,-7 15 0-15,0 0-1 16,7 11-1-16,-2 7 1 16,-5-1-1-16,6 5 1 15,2-5 0-15,2-2-1 16,4-7 1-16,7-7 0 15,1-5 2-15,2-9-1 16,3-2 0-16,1-7 0 16,-6 2 1-16,-1-1-1 0,-3 2 1 15,-5 4-1-15,-3 6 0 16,-10 9-1-16,0 0 0 15,0 0 0-15,4 26-2 16,-9 1 1-16,1 3-1 16,-2 3-1-16,2 7-2 15,0-4-1-15,4 4-1 16,-2-9-3-16,12 0 0 15,-4-20-4-15,13 6 0 16,-3-23 0-16,23 5-1 16,-9-26 1-16,17 12 1 15,-13-22 1-15,17 10 1 16,-16-13 0-16,3 12 2 15,-10-5 2-15,-4 7 7 0,-1 14 14 16,-23-11 2-16,14 22 2 16,-22-15 1-16,8 16 2 15,0 0 0-15,0 25 2 16,-15-18-8-16,11 13-11 15,-3 2-2-15,3 4 0 16,-2 1-1-16,3-1 0 16,-1 1 1-16,6-5-2 15,1-3 2-15,5-7-2 16,2-5 0-16,4-6 1 15,1-7-1-15,0-4 0 16,3-6 0-16,-2-1 1 16,0-2-2-16,-6 3 2 15,1-4 0-15,-3 5 0 16,-1 6-2-16,-7 9 2 0,13 0-1 15,-13 0-1-15,11 23 0 16,-6-1 0-16,1 3 0 16,1 7 0-16,2-2 1 15,-1-5-1-15,1-3 1 16,5-6 0-16,-2-10 1 15,5-10-1-15,1-10 0 16,1-5 0-16,-1-10 0 16,-2-5-1-16,1 1-1 15,-6-6-2-15,4 5-3 16,-10-6-1-16,11 12-3 15,-13-11-1-15,14 19-3 16,-11-13 1-16,20 18 0 0,-15-16 0 16,23 22 2-16,-9-17 0 15,22 19 1-15,-6-9 0 16,16 16 2-16,-1-4-1 15,10 9 1-15,1 5-1 16,2 2 2-16,-6 8-1 16,-3 1 0-16,-8 7 2 15</inkml:trace>
  <inkml:trace contextRef="#ctx0" brushRef="#br4" timeOffset="97135.5559">21949 13810 89 0,'0'-15'33'15,"0"15"0"-15,-21-2 0 16,13 8-22-16,-16-3-7 15,-2 5-1-15,-5 7-1 16,-1 9 1-16,-2 5 0 16,2 5-1-16,5 1 0 0,6 3 0 15,6-4 0-15,12-1-2 16,12-9 2-16,13-11-3 15,8-7 2-15,14-13-1 16,5-9 0-16,3-6 1 16,0-10 0-16,-2-1-1 15,-7-5 1-15,-10 1-1 16,-11 2 1-16,-15 5-1 15,-3 4 1-15,-14 9-1 16,-5 3-1-16,-3 7 1 16,-4 6 0-16,3 5 0 15,4 4 0-15,15-8 0 16,-10 15 0-16,10-15 0 15,19 13 1-15,1-8-1 0,8-1 1 16,4-1-1-16,1 4 1 16,-3 0 0-16,-1 4-2 15,-6 4 2-15,-6 5-2 16,-6 6 2-16,-8 4-2 15,-6 2 0-15,-5 0 0 16,0-2 0-16,-5 0 1 16,4-5-2-16,-1-6 2 15,10-19-1-15,-2 11 2 16,2-11-1-16,15-25 0 15,-1 4 2-15,1-9-1 16,0-6 1-16,6 1 0 16,-5 0 0-16,-1 3 0 15,-3 4 0-15,-3 8-1 16,-2 5 0-16,-7 15-1 0,9-10-1 15,-9 10-1-15,22 4 0 16,-1-1-2-16,0-4-1 16,13 1-3-16,-2-11 0 15,13 2-3-15,-1-16-1 16,8 5 0-16,-13-20-3 15,8 8 3-15,-18-24-1 16,8 7 1-16,-17-14 1 16,3 12 1-16,-16-3 1 15,2 4 12-15,-2 19 6 16,-14-3 3-16,7 34 2 15,-11-15 1-15,11 36 3 16,-19-5 1-16,16 34 1 16,-21-2-10-16,14 20-4 0,-3 8-4 15,4 12 1-15,-1 1-2 16,4 1-1-16,2-5-1 15,3-9-3-15,7-10-2 16,0-20-2-16,11-9-4 16,-5-29-3-16,20-4-1 15,-11-29-1-15,21 4 0 16,-13-26-1-16,14 6 2 15,-16-18 1-15,9 6 3 16,-11-6 2-16,-2 14-1 16,-13 5 2-16,-6 7 12 15,-4 33 13-15,-20-23 3 16,11 36 3-16,-28-7-1 15,16 28 4-15,-20-16 0 0,16 21 2 16,-14-20-11-16,16 4-11 16,0-2-2-16,13 0 0 15,-1-10 0-15,11-11-1 16,1 12 0-16,11-12 1 15,1-3-1-15,5-3 0 16,3 0 0-16,1-1-1 16,3 5 0-16,-1 2-1 15,-1 4 1-15,1 7-1 16,-4 4 0-16,-1 3-2 15,1 4 0-15,-3 1-2 16,0 4-1-16,-2-5-4 16,5 4-1-16,-5-12-3 0,15 8-1 15,-9-21-3 1,24 13 0-16,-15-24 0 0,23 12 1 15,-14-21 0-15,15 11 2 16,-15-10 0-16,3 9 3 16,-13 11 24-16,-20-15 5 15,9 22 3-15,-31-14 0 16,15 19 3-16,-27-19 1 15,19 18-1-15,-18-20 0 16,24 7-25-16,-14-8-5 16,14 8-4-16,-8-10-2 15,1-1-3-15,7 11-1 16,0 0-3-16,0 0 1 15,-22-15 1-15,22 15 2 0,-23-8 0 16,12 9 0-16,-20-22 1 16,8 13-1-16,-16-18 1 15</inkml:trace>
  <inkml:trace contextRef="#ctx0" brushRef="#br5" timeOffset="100780.7644">5518 2751 37 0,'23'-24'30'0,"5"12"-3"16,-15-13-1-16,9 20-3 0,-17-12-4 16,6 30-3-16,-11-13-7 15,-7 44-3-15,-8 4-3 16,-7 27-1-16,-10 24 0 15,-11 27-1-15,-12 32 0 16,-9 24-1-16,-11 30 1 16,-8 23-1-16,-14 24 1 15,-5 12-1-15,-13 23 2 16,-9 16-1-16,-6 17 1 15,-13 10 1-15,-11 11 1 16,-11 8-1-16,1 0 0 16,-5-3 1-16,2-18-3 15,8-23 2-15,17-29-3 16,19-36-2-16,29-38-2 0,23-49-5 15,38-36-2-15,18-58-3 16,44-33-3-16,4-64-5 16,41-31-1-16,-2-59-1 15,41-32-1-15,1-53 4 16,32-32 3-16,11-41 2 15,27-25 1-15</inkml:trace>
  <inkml:trace contextRef="#ctx0" brushRef="#br5" timeOffset="101293.7937">8653 2160 56 0,'15'-8'29'15,"-10"30"0"-15,-20 13-1 16,-5 31-17-16,-26 13-4 15,-7 29-1-15,-22 23-1 16,-11 32-2-16,-22 26-1 16,-15 28 2-16,-23 24-2 15,-16 33 1-15,-19 78 1 16,-8-9-2-16,-17 33 4 0,-4 35-3 15,-13 29 3-15,3 23-2 16,3 13-1-16,7 16 1 16,6-45-1-16,14 49-1 15,9-10-2-15,10-14 1 16,14-23-4-16,7-24 2 15,9-32-1-15,15-39 0 16,21-53-2-16,15-61-1 16,23-66-3-16,17-79-3 15,40-67-1-15,18-88-5 16,45-64 1-16,8-91-3 15,46-53 0-15,8-85-2 16,50-39 3-16,7-56 0 16,42-33 4-16,13-36 0 0,38-13 2 15</inkml:trace>
  <inkml:trace contextRef="#ctx0" brushRef="#br5" timeOffset="101742.8194">10179 2535 89 0,'-5'55'30'0,"-36"13"-2"15,-7 42 3-15,-28 20-28 16,-5 34-1-16,-18 30 1 15,-9 39-1-15,-21 34 0 16,-7 34-1-16,-10 39 3 0,-13 25-2 16,-12 32 1-16,-14 26-1 15,-13 27 2-15,-10 23-1 16,-10 23 2-16,-6 23 0 15,-8 7-2-15,7-1 0 16,14-15-1-16,16-26 1 16,18-42-4-16,30-40 0 15,24-51-2-15,27-56-1 16,31-49-2-16,13-43 0 15,22-27-3-15,10-32-2 16,22-17-3-16,-1-43-1 16,26-19 0-16,-2-50-1 15,29-28-2-15,2-57 0 16,38-40 0-16,8-56 0 0,32-37 5 15,19-45-2-15,29-26 5 16,12-27 0-16,27-16 2 16</inkml:trace>
  <inkml:trace contextRef="#ctx0" brushRef="#br5" timeOffset="102081.8388">10206 7626 61 0,'66'9'26'16,"-27"52"-1"-16,-43 38 0 15,-19 53-10-15,-40 30-8 16,-15 40 1-16,-27 28 3 0,-8 39-1 16,-25 19-2-16,-8 28-1 15,-18 18-3-15,-11 26 1 16,-15 23-3-16,-8 24 0 15,-6 10-2-15,6-2-1 16,10-28 1-16,22-36-2 16,27-53 1-16,32-62-3 15,44-80-1-15,32-96-5 16,48-81-2-16,21-95-4 15,46-43-1-15,3-69-3 16,40-19-1-16,-2-45-3 16,30 1 2-16,-2-18 4 15,23 6 1-15,5 2 5 16</inkml:trace>
  <inkml:trace contextRef="#ctx0" brushRef="#br5" timeOffset="102464.8607">11961 9074 100 0,'-4'75'32'0,"-34"16"1"16,-11 41 1-16,-33 21-30 15,-15 35 0-15,-13 32-1 16,-12 33 2-16,-21 27-3 16,-11 31 4-16,-13 28-5 0,-3 26 1 15,0 15-1-15,3 9-2 16,5-7 1-16,11-15-2 15,20-25 0-15,17-40-3 16,28-54 1-16,24-65-3 16,33-69-2-16,20-79-4 15,47-56-1-15,3-84-4 16,41-39 1-16,4-82-2 15,34-29 0-15,-3-49 0 16,33-11 2-16,3-28 2 16,32-1 0-16,14-3 1 15,65 4 2-15</inkml:trace>
  <inkml:trace contextRef="#ctx0" brushRef="#br5" timeOffset="102832.8818">14704 8511 104 0,'-46'134'32'16,"-21"55"-1"-16,-45 26 3 15,-18 40-26-15,-35 29-5 16,-12 27 2-16,-20 17-4 15,-7 21 4-15,-8 7-4 16,0 11 2-16,-2-1-3 16,9-6 1-16,15-20-1 15,17-22-1-15,26-37 0 16,29-44-4-16,36-50 0 0,26-61-4 15,45-58-1-15,21-69-4 16,46-44-2-16,5-66 0 16,40-27-1-16,-3-57-2 15,40-16 1-15,-2-43 0 16,31-4 1-16,2-24 3 15,31-1 1-15,12-9 2 16,21-1 0-16,9-1 1 16</inkml:trace>
  <inkml:trace contextRef="#ctx0" brushRef="#br5" timeOffset="103177.9014">16148 9083 125 0,'-7'82'29'0,"-44"8"3"16,-1 36-1-16,-26 15-28 15,-4 25-2-15,-6 20 0 16,-5 20 1-16,-10 12-3 16,-5 18 2-16,-6 5-2 15,-2 6 3-15,-3-10-4 16,5-14 2-16,14-33-2 15,11-31-2-15,28-38 0 16,23-55-5-16,34-41-2 16,13-64-6-16,45-32 0 15,1-58 0-15,36-18-1 16,-6-42-2-16,37-6 2 15,-7-32 1-15,28 6 4 16,2-10 1-16,10 7 1 0,2 9 1 16,10 15 2-16,-1 18 1 15,-6 20 3-15,-8 32 1 16</inkml:trace>
  <inkml:trace contextRef="#ctx0" brushRef="#br5" timeOffset="103472.9184">16783 9291 18 0,'106'-73'26'0,"1"35"0"16,-39-2 2-16,2 32-1 16,-36 0 0-16,5 34 2 15,-37 4-2-15,-6 32-20 16,-20 25-5-16,-13 27 1 15,-16 28-2-15,-13 27 2 16,-20 18-4-16,-11 13 1 16,-3-1-6-16,-4-13-2 15,15-14-5-15,-1-35-3 0,28-18-2 16,-5-52-1-16,38-13-1 15,-1-46-2-15,30-8 0 16,-5-16 2-16,18-11 3 16,-6-17 1-16,18-3 13 15,9-13-5-15</inkml:trace>
  <inkml:trace contextRef="#ctx0" brushRef="#br5" timeOffset="104315.9665">14515 15039 34 0,'0'0'32'15,"-19"-3"2"-15,5 22-1 16,-16 2-15-16,2 35-7 16,-15 12-3-16,-4 29-3 15,-15 17 0-15,-4 25-1 16,-4 6 0-16,-3 10-3 15,0-7 0-15,6-8-3 16,10-19 0-16,14-31-4 0,22-22-3 16,8-47-4-16,32-13-1 15,-4-52-1-15,42-9-3 16,-4-47 0-16,35 1-3 15,-12-33 2-15,25 8 2 16,-8-18 3-16,9 4 0 16</inkml:trace>
  <inkml:trace contextRef="#ctx0" brushRef="#br5" timeOffset="104566.9809">14938 14887 87 0,'-18'51'26'0,"-34"10"1"15,2 38 0-15,-21 11-20 16,-4 22-4-16,-11 17 0 0,6 18 0 15,-1 2 0-15,13-4-4 16,12-14-1-16,13-27-6 16,31-21-1-16,13-48-4 15,35-19 0-15,3-60-3 16,35-19-3-16,-3-47 1 15,25-5-2-15,-8-35 3 16,18 3 1-16,-13-14 3 16,8-1 1-16</inkml:trace>
  <inkml:trace contextRef="#ctx0" brushRef="#br5" timeOffset="105280.0217">15362 14940 95 0,'-23'-1'26'0,"5"43"0"15,-30 1 1-15,8 33-15 0,-18 14-8 16,-5 22-2-16,-3 14 0 15,-6 12-1-15,8 9 1 16,1-5-3-16,15-17 0 16,16-21-5-16,18-21 0 15,14-38-2-15,27-29-4 16,12-43-2-16,31-23-1 15,3-43 0-15,23-5-1 16,-8-33 0-16,18 3 0 16,-12-18 3-16,9 10 1 15,-16-4 1-15,-5 15 2 16,-16 12 1-16,-8 17 1 15,-12 24 3-15,-27 12 20 16,1 41 3-16,-29 6 2 0,8 43 3 16,-30 1 0-16,9 41 1 15,-30-2 0-15,15 36 2 16,-18 4-21-16,-2 19-2 15,-9 7-1-15,2 9-2 16,-4-1 0-16,10-11-3 16,8-18 0-16,20-26-5 15,21-23-2-15,13-45-2 16,30-24-3-16,8-53 0 15,33-15-2-15,-3-42 1 16,26-1-1-16,-14-31 1 16,11 8 3-16,-16-10 0 15,5 16 3-15,-20 14 1 0,-10 27 0 16,-8 38 24-16,-41 14 2 15,1 52 3-15,-37 10 0 16,5 53 2-16,-28 7 0 16,11 38 0-16,-22-8 0 15,8 12-24-15,13-4-5 16,7-16-3-16,23-8-2 15,-2-32-5-15,27-5 0 16,-1-45 0-16,33-2-2 16,-11-41 1-16,29 2 0 15,-10-39 3-15,26-3 1 16,-6-31 1-16,20-6 0 15,-3-28 3-15</inkml:trace>
  <inkml:trace contextRef="#ctx0" brushRef="#br5" timeOffset="684199.134">16704 15029 41 0,'0'0'27'15,"0"0"-1"-15,0 0-1 16,0 0-7-16,-1 32-6 15,-3-8-6-15,11 17 0 16,-3 5-2-16,5 14 1 16,-1 5-2-16,4 8-2 15,-3 6 1-15,0-4-1 16,-2-3 0-16,-2-5-1 15,-2-13 1-15,-2-9-2 16,-3-15 2-16,0-15-1 16,2-15 1-16,-14-20 0 15,5-13-1-15,2-12 0 0,-1-13 0 16,-2-12 1-16,3-10-1 15,5-5 1-15,4-5-1 16,5 3 1-16,6 3-1 16,3 3 1-16,6 11 0 15,6 5-1-15,3 15 0 16,3 12 0-16,2 14 0 15,-1 10 1-15,-3 13-1 16,-4 10 0-16,-4 11 0 16,-4 9 1-16,-3 9-1 15,-6 8-1-15,-7 6 1 16,-1 7 0-16,-6-2-1 15,-6 3 1-15,-6-4-1 0,-6-6 0 16,-3-1 0-16,-6-10 1 16,-4-10-1-16,2-12-1 15,0-5-2-15,3-13 0 16,14-4-3-16,1-12 0 15,17 2 0-15,-1-15-1 16,19 9-1-16,-3-11 0 16,18 9 1-16,-2-10 1 15,12 15-1-15,-9-11 1 16,13 16 0-16,-9-10-1 15,7 16 2-15,-7-5 0 16,2 13 0-16,-8-1 1 16,-5 8 1-16,-4 0 1 15,-7 1 0-15,-3 4 1 0,-16-13 9 16,23 22 4-16,-23-22 2 15,4 11 2-15,-4-11-1 16,0 0 2-16,0 0 0 16,0 0 1-16,-11 8-9 15,12 7-2-15,-6 4-2 16,2 12 0-16,-2 5 0 15,-1 9-3-15,-1 2 2 16,0 7-2-16,-2-3 0 16,-2 2-1-16,3-7 2 15,1-6-3-15,0-11 2 16,2-2-1-16,1-15 1 15,4-12-1-15,0 0 1 16,-1-28-1-16,5-2 0 0,0-10 0 16,3-6 1-16,3-9 0 15,4-3-1-15,3 2 1 16,0 5-1-16,5 4 2 15,-4 8-2-15,3 9 1 16,2 9-1-16,-1 7-1 16,3 8 0-16,-1 4-1 15,5 4-2-15,-3-1 0 16,9 6-2-16,1-6 0 15,2 9-2-15,-1-10 0 16,6 7 0-16,-7-12 0 16,6 10 0-16,-11-12 0 15,6 9 0-15,-14-11 1 16,6 11 0-16,-10-9 0 15,-1 9 0-15,-18-2 0 0,20 0 2 16,-20 0 0-16,0 0 1 16,0 0 0-16,0 0 1 15,13-10 5-15,-17-1 4 16,4 11 3-16,-4-19 3 15,4 19 0-15,-9-16 1 16,9 16 2-16,-25-7 0 16,12 20-3-16,-11-8-4 15,0 19-1-15,-5-1-1 16,1 14-1-16,-7 1-1 15,4 3-1-15,3 2-1 16,9-1 0-16,0-5 0 0,13-4-2 16,7-10 2-1,11-8-2-15,9-11 1 0,8-7 0 16,4-11 0-16,4-7 0 15,2-5 0-15,-3-8 0 16,-4 0-1-16,-5-1 2 16,-5 3-2-16,-7 3 1 15,-6 6-1-15,-6 9 0 16,-3 14 1-16,0 0-1 15,-9 16 0-15,1 8 0 16,-1 8 0-16,4 6-2 16,3 1 1-16,1 0-3 15,8-3 1-15,3-7-4 16,14-5 1-16,3-16-3 15,14 0 0-15,-1-17 1 0,12-3-1 16,-5-19 1-16,16 0 0 16,-7-15 2-16,8 7-2 15,-15-11 1-15,5 13 0 16,-16-8 1-16,-3 15 0 15,-11 4 0-15,-15 7 9 16,-9 19 5-16,-15-11 3 16,6 22 1-16,-20-15 2 15,12 20 1-15,-20-20 1 16,17 17 1-16,-13-14-7 15,14 4-5-15,-1 0-1 16,5 3-2-16,0 3 0 16,3 6 0-16,3 5-1 15,1 10 1-15,0 7-1 0,1 8-2 16,2 1 2-16,1 4-2 15,5-3 1-15,3-5-2 16,9-11 1-16,9-9-2 16,8-15 0-16,6-14-2 15,8-7-1-15,0-15-1 16,14 0-1-16,-7-13-1 15,13 2 0-15,-13-13 1 16,6 13-2-16,-13-17 3 16,5 14-2-16,-14-14 2 15,5 13-1-15,-18-5 0 16,2 11 1-16,-10-5 0 15,-1 12-1-15,-10 1 2 16,3 6 1-16,-10 4 0 0,0 5 0 16,-1 1 2-16,0-2 3 15,5 16 10-15,-9-18 4 16,9 18 2-16,0 0 1 15,0 0 1-15,-11 1 1 16,18 25 0-16,-19-7-2 16,14 18-10-16,-9 8-3 15,2 15-1-15,-1 4-3 16,0 8 1-16,-1 1-2 15,2-1-2-15,4-1-1 16,-3-11-3-16,8-4 1 16,-4-18-3-16,9-5 0 15,-5-20-1-15,6 0 1 16,-10-25-1-16,0 12 1 15,10-37 2-15,-7 12-1 0,-12-13 0 16,4 0 0-16,-9-15 2 16,2 7-1-16,-5-6 2 15,-1 7 9-15,6 16 7 16,-13-10 1-16,18 26 3 15,-14-8 1-15,21 21 1 16,0 0 1-16,14 11 1 16,-14-11-10-16,36-7-4 15,-5-4-2-15,6 1-2 16,1-6-1-16,3 1-2 15,2 1-2-15,-10 1-1 16,1 6-2-16,-10-3-1 16,5 10-2-16,-10-8 1 15,12 10-1-15,-17-11 0 0,10 10 1 16,-5-15 1-16,9 11 0 15,-10-12 0-15,8 13 0 16,-14-12 1-16,3 13 1 16,-15 1-1-16,10-2 2 15,-10 14 12-15,-14-12 6 16,13 21 2-16,-18-17 1 15,16 25 2-15,-17-19 0 16,22 29 1-16,-18-18 0 16,16 20-11-16,-5 1-5 15,4 6-1-15,-2 2-2 16,2 0-3-16,-2 0-1 15,1-9-2-15,4-2-1 16,-4-16-2-16,9-2 0 0,-7-21-3 16,15-3 2-16,-8-23 1 15,11 1-1-15,-6-20 2 16,10 0 0-16,-13-21 1 15,11-1-1-15,-15-17 2 16,4 2-1-16,-14 1 0 16,1 0 13-16,-2 23 5 15,-21-4 3-15,12 31 0 16,-22-5 1-16,20 34-1 15,-19-6-1-15,17 13-1 16,-7-5-12-16,12-5-7 16,14 5-3-16,4-15-1 15,18 15 1-15,-5-14-2 0,24 18 2 16,-8-14 1-16,22 23 0 15,-11-13 1-15,17 16 0 16,-14-6-1-16,10 16 2 16,-11-7 0-16,4 12 1 15,-16 0 1-15,-1 14-1 16,-13-1 2-16,-2 7-1 15,-7 3 0-15,-4 3 1 16,-8-1 0-16,-2 4 0 16,-1-4 0-16,-1-3 1 15,2-5-1-15,0-7 1 16,4-4 1-16,1-10 0 15,7-2 1-15,-5-14 1 16,10-4-1-16,-14-7 1 0</inkml:trace>
  <inkml:trace contextRef="#ctx0" brushRef="#br5" timeOffset="686567.2694">20055 15117 66 0,'-22'-20'23'15,"22"20"0"-15,-29-23 1 16,29 23-8-16,-32-14-6 15,13 18-1-15,-5-1-3 16,0 12 0-16,-8 7-2 16,3 7 0-16,2 1-1 15,2 3 0-15,7 1-2 16,8-4 1-16,9-8-2 15,12-6 1-15,7-7-1 16,16-7 0-16,8-2 0 16,-1-1 0-16,2 1 0 15,-5 1 0-15,-4 4 1 0,-10 6-1 16,-6 8 0-16,-16 6 0 15,-13 5 1-15,-4 2-1 16,-10 4 1-16,-3-1-1 16,-3-3 0-16,3-5 0 15,1-7 0-15,4-12-3 16,9-5 0-16,7-15-2 15,12-5-1-15,3-14-1 16,15 0-1-16,-2-11-1 16,16 6-1-16,-8-11 2 15,16 12-1-15,-11-8 2 16,12 16-1-16,-10-9 0 15,9 19 0-15,-13-6 0 0,9 15 1 16,-14-8-2-16,4 14 2 16,-9-7 0-16,4 12 1 15,-8-6 0-15,0 6 1 16,-7-3 0-16,-1 0 1 15,-10 0 0-15,17-5 1 16,-17 5 0-16,10-14 1 16,-10 14 1-16,3-19 13 15,-3 19 5-15,-2-18 2 16,2 18 2-16,-3-11 0 15,11 21 0-15,-23-17 1 16,22 28 2-16,-19-7-16 16,10 14-3-16,-5 5-2 15,1 9 0-15,-2 6-2 0,0 4 1 16,4-3-2-1,2-4-2-15,1-1-1 0,4-14-2 16,6-8 0-16,-9-22-3 16,30 4 0-16,-15-27-2 15,13-2 1-15,-11-19 0 16,9 4-1-16,-9-20 3 15,4 6-2-15,-12-12 2 16,2 7-1-16,-11-10 1 16,2 10 5-16,-7 10 7 15,-11-2 4-15,6 23 1 16,-14-7 2-16,24 35 1 15,-32-23 0-15,32 23 2 16,-27 7-6-16,27-7-7 16,0 12-4-16,0-12-2 0,29 15-2 15,-8-11-3-15,14 8 1 16,-6-5-1-16,11 9 0 15,-11-6 0-15,7 13 0 16,-15-6 1-16,3 12 0 16,-12-6 1-16,-7 8 8 15,-1 4 5-15,-14-7 2 16,8 11 3-16,-16-10 2 15,12 13 1-15,-12-15 1 16,11 14 2-16,-9-11-8 16,8 5-2-16,2-4-3 15,1-1-2-15,-1-5 0 16,6-5-2-16,4-10 1 15,-4-10-1-15,20-7 0 0,-5-11-1 16,3-12 1-16,2-8 1 16,1-7-1-16,0-6 1 15,3 1-1-15,-6 2 0 16,2 3 1-16,-1 9 0 15,-1 6 0-15,-2 11-1 16,2 13 0-16,-1 9 1 16,-2 10-2-16,-1 10 1 15,-1 6 0-15,-2 4-1 16,-1 7-1-16,-6-2 0 15,2 3-1-15,-4-6-1 16,1 0-2-16,-6-8 0 16,6-2-1-16,-3-13 0 15,12 1-3-15,-12-13 2 0,25-10 0 16,-10-10 0-16,17 3 1 15,-4-15 0-15,9 7-1 16,-9-11 1-16,6 13 0 16,-12-9 0-16,7 13 1 15,-19-3-2-15,7 13 2 16,-10-5 0-16,-7 14 1 15,12-10 0-15,-12 10 0 16,10-6 1-16,-10 6 0 16,13-3 0-16,-4-1 1 15,-9 4 0-15,20-14 1 16,-8 9 0-16,-5-9 11 15,6 17 5-15,-15-19 3 16,17 21 2-16,-22-23 1 16,18 24 1-16,-22-20 1 0,11 14 1 15,0 0-12-15,-3-11-3 16,3 11-3-16,-14-14-1 15,5 9-1-15,-3 5 0 16,-2 3-1-16,-3 10-1 16,-2 8 0-16,-4 12 0 15,-1 5 0-15,5 7 0 16,1 2-1-16,3 1 0 15,8 0 0-15,4-8 0 16,13-11 0-16,7-7 0 16,6-14 0-16,4-8-1 15,3-12 1-15,3-9-2 16,2-7 2-16,-4-5-1 15,-2-1 1-15,-4-1-1 0,-4 5 1 16,-5 6 0-16,-6 8-1 16,-10 16 1-16,13-5 0 15,-13 19 0-15,-1 11-1 16,-1 11 1-16,-3 9 0 15,-2 14-1-15,-5 9 1 16,3 9-2-16,-2 6 2 16,4 4-2-16,-6-3 2 15,-2 0-2-15,-1-4 1 16,-2-8-1-16,2-9 1 15,-4-12 0-15,-1-11 0 16,-5-12 0-16,-1-7 0 16,-2-14 0-16,1-7-2 0,-4-16 1 15,0-8-4-15,-4-17 1 16,3-6-2-16,-7-21 0 15,6 0 0-15,-3-15-2 16,10 9 3-16,-3-4-1 16,7 20 2-16,-8-2-2 15,13 28 1-15,-8 4 0 16,14 28-1-16,-12-3 0 15,10 22 0-15,-12-9 0 16,16 21-1-16,-9-13 2 16,18 20-1-16,-7-13 2 15,8 9-1-15,-4-10 0 16,8 2 1-16,1-10 0 15,4-5 0-15,-9-11 1 0,14-4 0 16,-12-11 0-16,1-5 0 16,-8-5 0-16,-3-3 1 15,-7-4 1-15,4-7-1 16</inkml:trace>
  <inkml:trace contextRef="#ctx0" brushRef="#br5" timeOffset="687856.3432">17090 16352 41 0,'0'0'25'0,"-5"-23"2"0,5 23-2 16,-6-29-8-16,6 29-4 16,-9-29-5-16,9 29 1 15,-26-21-4-15,7 21 0 16,-14 5-1-16,1 12-1 15,-11 7 1-15,0 14-3 16,-8 11 1-16,3 8-1 16,1 3 1-16,4 6 0 15,10 0 0-15,10 5-1 16,11-1 0-16,14-8 0 15,18-3 0-15,16-7 0 16,16-9 0-16,18-8 0 16,9-14-1-16,12-20 1 0,8-20-1 15,5-11 1-15,-2-18-1 16,-9-12 0-16,-8-17 0 15,-16-3 0-15,-18-6 0 16,-19 3-1-16,-24 5 1 16,-21 7 1-16,-19 7-2 15,-17 11 1-15,-8 18-1 16,-11 9 1-16,-2 21-3 15,1 8-1-15,10 19-1 16,0 4-3-16,22 17 1 16,2-1-3-16,22 11 1 15,4-16-1-15,23 9 1 16,0-17 0-16,22 5 1 15,-7-19 0-15,16 8 0 0,-12-15 0 16,10 10-1-16,-19-16 0 16,4 11 1-16,-16-10 1 15,-12-3 0-15,4 15 1 16,-4-15 0-16,-15 9 1 15,4-5 1-15,-3-3 1 16,2-2 0-16,12 1 1 16,-23-14 16-16,23 14 4 15,0 0 1-15,0 0 2 16,-9-11-1-16,21 26 1 15,-23-16 0-15,23 29 1 16,-13-6-16-16,4 14-4 16,3 4-1-16,2 4 0 15,3 5-3-15,3-4-1 0,16 3-2 16,2-11-1-16,13-4-4 15,-2-19 1-15,16-3-1 16,-6-16 0-16,14 2-1 16,-16-20 0-16,6 7 0 15,-23-19 1-15,4 16 1 16,-20-19-2-16,7 12 3 15,-25-10-1-15,4 11 1 16,-14-8 0-16,5 9 2 16,-12-13-1-16,3 10 2 15,-7-11 0-15,7 14 1 16,-1-7 0-16,6 12 0 15,0-4 1-15,11 13 0 16,-2 10 1-16</inkml:trace>
  <inkml:trace contextRef="#ctx0" brushRef="#br5" timeOffset="688727.393">18019 16570 79 0,'0'0'25'16,"-5"18"-1"-16,-18-18 1 16,14 23-16-16,-13-7-3 15,5 13 0-15,-3 2-2 0,2 10 0 16,3 1 0-16,6 4-1 15,0 2 0-15,9-3-1 16,4-3 0-16,10-4 0 16,8-7-1-16,8-14 1 15,7-9-2-15,7-14 1 16,7-8 0-16,3-16-1 15,0-9 1-15,-2-5-1 16,-4-8 1-16,-5 1-1 16,-8 1 0-16,-8 2 0 15,-7 6 1-15,-6 11-1 16,-5 8 0-16,-4 10 0 15,-5 13 0-15,-4 10 0 0,-2 14 1 16,-1 13-1-16,-2 11 0 16,0 0 0-16,1 7-1 15,1-3-1-15,7 3-1 16,2-11-2-16,12-4-2 15,1-16 0-15,12-6-2 16,-1-13-1-16,14-3 0 16,-7-13 0-16,18-1 1 15,-15-17 0-15,24 14 0 16,-16-18 0-16,19 16-1 15,-14-14 1-15,10 16-1 16,-14-17 1-16,12 15 1 16,-13-6-1-16,0 5 1 15,-12-2 1-15,-3 8 1 0,-8 2-1 16,-7 3 2-16,-14 7 0 15,0 0 0-15,-5 19 2 16,-11-3 0-16,-7 2 1 16</inkml:trace>
  <inkml:trace contextRef="#ctx0" brushRef="#br5" timeOffset="692277.5961">18826 16841 83 0,'16'6'24'0,"-11"-18"0"16,23 15-2-16,-12-13-12 15,14 2-5-15,3-6 0 16,6 1-1-16,-1-3-1 16,-2 0-1-16,0-2-1 15,-5-1 1-15,-6 3-1 16,-8-2 0-16,-9 0-1 15,-7 3 1-15,-11 1-1 16,-5 3 1-16,-8 5 0 16,-8 4 0-16,-3 4-1 15,-3 8 2-15,-5 10-1 16,1 8 1-16,4 7-1 15,4 10 1-15,7 3-1 0,13-1 0 16,11-1 0-16,15-8-1 16,17-4-2-16,12-18-2 15,17-4-1-15,5-17-1 16,13-11-2-16,0-16-2 15,9 2 0-15,-8-18-1 16,4 8 1-16,-12-17 0 16,-2 16 1-16,-18-17-1 15,2 26 1-15,-22-11 0 16,-2 23 0-16,-21-4 2 15,-7 24 1-15,-7-10 0 16,-8 6 12-16,5 23 6 16,-26-20 2-16,15 24 1 15,-20-27 2-15,20 24 0 0,-20-25 1 16,16 26 2-16,-13-14-12 15,8 6-3-15,5-1-2 16,5 6 0-16,1-2-1 16,9 0 0-16,5-1-1 15,11-4 0-15,8-3 0 16,9-1-1-16,6-3 1 15,9-1-1-15,-1 1 0 16,2-1 0-16,-2 9 0 16,-5 2 0-16,-8 9 0 15,-5 1 1-15,-13 6-1 16,-11 3 1-16,-9 5-2 15,-4 2 2-15,-7-5-1 0,-2-8 0 16,3-4-2-16,0-10-1 16,24-13-2-16,-14-11-2 15,27-14 0-15,2-18-2 16,22-5-1-16,-3-18 0 15,18 4 0-15,-6-25 0 16,17 15 2-16,-12-15-2 16,11 20 2-16,-14-10 2 15,12 19-2-15,-16-6 1 16,7 21-2-16,-18 2 3 15,6 15-1-15,-16-3 3 16,7 9-2-16,-9-3 1 16,-1 3 0-16,-2 0 1 15,-5-3 1-15,2 4-1 16,-9-4 3-16,3 8-2 0,-11-5 8 15,2 20 9-15,-15-9 4 16,12 26 2-16,-23-16 0 16,16 32 1-16,-17-14-1 15,17 31 2-15,-16-10-7 16,12 21-9-16,1 11-3 15,4 12-1-15,-1 5-1 16,6 5 0-16,3 0-1 16,2-9 0-16,2-2-2 15,1-16-1-15,7-11-2 16,-5-19-1-16,7-9-2 15,-13-28-2-15,16 8 1 16,-17-26-2-16,10-1 1 16,-16-18-1-16,7 7 2 0,-15-16-1 15,5 6 2-15,-15-16-1 16,3 17 1-16,-9-6 0 15,1 12 15-15,5 18 6 16,-15-6 1-16,18 27 3 16,-9-14 0-16,24 32 2 15,-12-22 1-15,27 22 0 16,-8-24-12-16,20 11-5 15,13-13-1-15,8-4-1 16,6-7-1-16,8-2-1 16,7-3-2-16,-3-3-1 15,1 4-2-15,-9-5-1 16,-1 9-2-16,-14-4 0 15,1 13-2-15,-21-7 1 0,6 18 0 16,-22-7 0-16,16 10 2 16,-16 0 6-16,0 2 5 15,4 6 3-15,-8-4 1 16,5 16 3-16,-6-10 0 15,8 18 4-15,-12-13-1 16,10 18-6-16,-8 3-2 16,5 0-2-16,-3 3-1 15,3-1-1-15,-3-4-2 16,3-8-2-16,4-4-2 15,-2-19-2-15,0-13-1 16,12-10-1-16,5-9-2 16,-7-24-1-16,16 2 1 0,-12-24 0 15,11 5 3 1,-10-25-1-16,5 4 1 0,-12-17 2 15,4 13-1-15,-15-4 3 16,-14 3 14-16,10 29 4 16,-20-7-1-16,11 39 3 15,-18-11 0-15,18 42 0 16,-21-15-1-16,22 24-3 15,-1-5-16-15,3-5-2 16,15 10-3-16,-2-15-1 16,9 24-1-16,-9-24 1 15,33 37-1-15,-15-22-1 16,20 16 3-16,-9-11-3 15,17 18 3-15,-7-16-2 0,16 17 2 16,-11-16-1-16,6 14 3 16,-6-12 1-16,2 10 0 15,-9-5 2-15,3 3-1 16,-8-1 1-16,-2-4 1 15,-1 4 0-15,-4-9 0 16,2 3 1-16,-7-13 0 16,3-2 1-16,-4-11 0 15,0 0 0-15,-19 0 0 16,17-18-1-16,-15 4 1 15,-7-2-1-15,-2 5 1 16,-4-4 0-16,-2 6 0 16,-3 2 1-16,0-3 10 15,16 10 6-15,-29-6 2 16,26 16 1-16,-15-21 3 0,21 23-1 15,-20-22 1-15,22 24 0 16,-23-18-9-16,11 17-6 16,-10-1-1-16,-2 10-2 15,-4 5 0-15,-2 10-1 16,-5 7-1-16,3 1 1 15,6 2-1-15,8 2 0 16,9-8-1-16,14-7 1 16,13-12-2-16,14-12 0 15,11-10 0-15,3-12-1 16,0-8 0-16,-3-10 0 15,-5-8 0-15,-10-2 0 16,-9-1 1-16,-15-2-2 16,-7-2 2-16,-9 4 0 0,-8 0 0 15,-4 9 0-15,-4 1 1 16,1 10-1-16,2 6 0 15,4 9 0-15,3 8 0 16,13-2 1-16,-3 20-1 16,12-5 0-16,8 6 0 15,6-6 1-15,9-1-1 16,6-5 0-16,4-2 0 15,1-3 0-15,-2-1 1 16,-3-1-1-16,-3 3 1 16,-9 2-1-16,-4 6 1 15,-12 3 0-15,-5 6-1 16,-8 6 1-16,-6 6-1 15,0 4 1-15,-8 0 0 0,5-2-1 16,-2-2 1-16,6-5-1 16,3-7 0-16,5-22 0 15,11 0 0-15,6-16-1 16,7-14 1-16,4-5-1 15,2-9 2-15,2-2-1 16,-1-3 1-16,0 5-1 16,-6 9 1-16,-2 9 0 15,-8 9 0-15,-6 13 0 16,-9 4-1-16,5 29 0 15,-10 3-1-15,-2 7-1 16,-1 8-2-16,-1-4-1 16,9 5-2-16,-5-13-1 15,14-1-1-15,1-15-1 16,13-1 0-16,-4-19 1 0,15-1 1 15,-2-15 0-15,19 1 1 16,-5-14-1-16,13 9 1 16,-8-18-1-16,8 9 1 15,-12-23-1-15,13 16-1 16,-15-15 1-16,-1 19 1 15,-20-15 0-15,4 21 0 16,-19-5 1-16,-3 19 1 16,-12 2 0-16,-4 14 1 15,-7 3 0-15,-2 0 1 16,5 5 0-16,-5-5 0 15,19-6 1-15,-16 7 0 16,16-7 0-16,0 0 0 16,8-18 0-16,5 9 0 0,1-1 0 15,2-2 1-15,1 4 0 16,2-1 0-16,-1 3 1 15,-4 0 0-15,1 4 1 16,-15 2 7-16,18 0 8 16,-31-13 3-16,13 28 1 15,-26-24 2-15,14 30 0 16,-28-20 0-16,15 28 1 15,-25-15-6-15,13 14-9 16,-7-1-2-16,8 3-2 16,1-2-1-16,9-2 0 15,9-4 0-15,13-5-2 16,4-17 1-16,32 10-1 0,3-15-1 15,8-2 1-15,4-3 0 16,1-1-1-16,-2 3 1 16,-6 5-1-16,-8 4 1 15,-12 8-1-15,-15 7 1 16,-7 7 0-16,-15 10-1 15,-4 2 1-15,-6 3-1 16,2-2 1-16,-1-1-1 16,4-10-1-16,7-1 0 15,5-11-3-15,10-13-1 16,0 0-1-16,24-12-2 15,-10-8-1-15,13 4-1 16,-5-9 0-16,11 6 0 16,-7-5 1-16,11 11 1 0,-11-6 0 15,14 18 1-15,-16-8-1 16,11 17 0-16,-12-3 1 15,4 10-1-15,-17 9 16 16,-10-9 3-16,11 16 4 16,-26-16 1-16,16 16 1 15,-22-23 1-15,16 15 1 16,-18-20 0-16,23-3-13 15,-10 4-5-15,10-4-3 16,0 0-3-16,-14-9-2 16,14 9-1-16,0 0-2 15,0 0 1-15,2-13-2 16,10 16 1-16,-12-3 0 15,11-3 2-15,-11 3 1 0,13-7 0 16,-13-5 1-16,0 12-1 16,5-23 0-16,0 13 0 15,-15-23-1-15,11 6 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2:13:17.86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2662 1158 57 0,'-23'-5'26'15,"23"5"1"-15,-16 4 0 16,16-4-3-16,0 0-5 16,-2 13-7-16,2-13-4 15,0 0-1-15,16-1-3 16,-2 0-2-16,5 1 1 15,4-1-2-15,2 2 0 16,8 3 0-16,4 0-1 16,6 4 0-16,4 3 0 15,8-2 0-15,7 0-1 16,5-1 1-16,9 0 0 0,5-3 1 15,6-2-1-15,7-2 0 16,2-3 1-16,8 1-1 16,3 0 1-16,4 1-1 15,2-2 1-15,4 3 0 16,5 1 0-16,5 1 0 15,4 1 0-15,1-2 0 16,3-3 0-16,3 1 0 16,4-3 0-16,3-3 0 15,2-2-1-15,0-4 1 16,-3 2 1-16,5 1-2 15,-1 3 1-15,-5 2 0 16,1 2-1-16,-7 4 0 16,-1 1 0-16,-4 4 0 0,4-5-1 15,-8 4 1-15,-3-5 0 16,-1-3-1-16,-1-1 1 15,-4-6 0-15,1 2-1 16,-8-1 1-16,-3 0 0 16,-7 1 0-16,-7 4-1 15,-6 1 1-15,-7 2 0 16,-4 7 0-16,-8-7-1 15,-5 3 1-15,-3-1 0 16,-7 1 0-16,-3-1 0 16,-5-4 0-16,-5 1 1 15,-8 0-1-15,-6 1 1 16,-7 1-1-16,-6-2 1 15,-3 0-1-15,-12 1 1 16,9-1-1-16,-9 1 1 0,0 0-1 16,0 0 1-16,0 0-1 15,0 0 0-15,-1-9 0 16,1 9 0-16,0 0 0 15,0 0 0-15,0 0 0 16,0 0 0-16,0 0 0 16,-4 13-1-16,7-1 1 15,-1 8 0-15,4 4 0 16,1 5-1-16,-3 9 1 15,2 2-1-15,-1 5 1 16,-1 5 0-16,4 4-1 16,-4 2 1-16,2 2-1 0,-4 1 2 15,1 4-2-15,2-1 1 16,-6 3-1-16,1-2 1 15,-1 2 0-15,0 0 0 16,-1 3-1-16,-1-1 1 16,2-1 0-16,2-1-1 15,-1 1 3-15,5-2-2 16,-1 0 1-16,-3 0-1 15,4 0 1-15,-4-4-1 16,3 3 1-16,-4-1-1 16,-4-1 0-16,3-1 0 15,-2-3 0-15,1-4 0 16,-1 2 0-16,5-5 0 15,-3-5-1-15,3-1 1 16,2 1 0-16,-1-6 0 0,2-2 0 16,0-7 0-16,-2 0-1 15,1-8 1-15,-1-6 0 16,-1 0 0-16,-2-16-1 15,4 14 1-15,-4-14 0 16,0 0 0-16,0 0 0 16,0 0 1-16,0 0-1 15,0 0 0-15,0 0-1 16,0 0 1-16,3 10 0 15,-3-10 1-15,0 0-1 16,0 0 0-16,-16 7 0 16,16-7 0-16,-15 4 0 15,5-2 0-15,-4-1 0 16,-4 2 0-16,-3 0 0 0,-4-1 0 15,-3-1 0-15,-7 2 0 16,-2 0 1-16,-4 2-2 16,-5-2 1-16,-1-1 0 15,-5 2 1-15,1-2-1 16,-7-2 0-16,-2 0 0 15,-2 0 1-15,-1-1-1 16,-5-2 0-16,-2-1 0 16,-4 1 0-16,-2-1 1 15,2 1-1-15,-6-2 0 16,-1 0-1-16,1 1 1 15,0 2 0-15,-3-1 0 16,0 0 0-16,-4 2 0 16,2 2 0-16,4 1 0 15,-1-1 0-15,-2 4 0 0,7-1 0 16,0 0 0-16,2 3 0 15,1-3 0-15,3-2 0 16,-1 0 0-16,4 0 0 16,4-4 0-16,1 2 0 15,6-2 1-15,-3 0-1 16,6 0 0-16,2 0-1 15,4 1 1-15,0 1 0 16,1 0 0-16,-1 1 0 16,2 0 0-16,2 1 0 15,0 2 0-15,1-1 0 16,1-3 0-16,3 1 0 0,3-1 0 15,1 0 0 1,6-1 0-16,6-1 0 0,0 0 0 16,3 0 0-16,5 1 0 15,2-1 0-15,0 1 0 16,4 0 0-16,9 1 0 15,-15-1 0-15,15 1 0 16,-10-2 0-16,10 2 0 16,-13 2 0-16,13-2 0 15,-9 4 0-15,9-4 0 16,-11 7 0-16,11-7 0 15,-11 7 0-15,11-7 0 16,0 0 0-16,0 0 0 16,-13 6 0-16,13-6 0 15,0 0 0-15,-1-11 0 0,1 11 0 16,-2-17 0-16,2 7 0 15,0-3 0-15,1-3 0 16,-1-4 0-16,0 4 1 16,-1-5-1-16,-1 1 0 15,2-3 0-15,-4-3 1 16,-1-1-2-16,0 1 2 15,0 1-1-15,-1-2 0 16,-3 2 0-16,-5 3 1 16,2-1-1-16,-4 3 0 15,2 4 0-15,-2 0 0 16,-3 0 0-16,-2 2-1 15,4-1 2-15,-4 2-1 16,3 2 0-16,-3-4-1 0,-1 0 1 16,1 3 0-16,-1 1 0 15,-1 0 0-15,-2-1 0 16,2 3 0-16,-3-1 0 15,0 5 0-15,1-1 0 16,-1 1 0-16,-2 1 0 16,2 0 1-16,1 1-2 15,0-1 1-15,1 2 0 16,-1 1 0-16,3 1 0 15,-2 1 0-15,3 1 0 16,-1 3 0-16,1 2 0 16,1-4 0-16,2 6 0 15,-1 2 0-15,2 0-1 16,1 0 1-16,0 0 0 0,1 3 0 15,-1 3 0-15,-1 5 0 16,-1 0 0-16,0 4 0 16,0-2-1-16,-3 3 1 15,-1 2 0-15,1 1 0 16,0-3 0-16,0-2 0 15,4-1 0-15,1-3 0 16,4-1 0-16,-1 0 0 16,4-1 0-16,3-2 0 15,-1 0 1-15,2 3-1 16,2-1-1-16,0 0 2 15,-3 5-1-15,5-3-1 16,-2 1 1-16,3 5 0 16,0-1 0-16,0 1 0 15,3 3 0-15,0 1 0 0,0 1 0 16,1-1 1-16,3 3-1 15,-1-4 0-15,2 1 0 16,1-4 0-16,3-1 0 16,-3-3 0-16,4 0 0 15,1-4 0-15,1 1 0 16,-5 1 0-16,5-4 0 15,-1 2 0-15,4 0 0 16,-4-3-1-16,4-1 1 16,-1 0-1-16,3 0 1 15,3-5-1-15,-1 1 1 16,5-4-1-16,-2-1 0 15,2-1 1-15,0-3 0 16,3 0 0-16,0-2-1 0,1 0 1 16,1-2 0-16,0 0-1 15,0-2 1-15,3-2 0 16,0-1 0-16,0 0 1 15,1-3-1-15,-3-4 1 16,1 0 0-16,-2 2 0 16,1-5-1-16,-6 2 1 15,2 3-1-15,-2-3 0 16,-6 4 0-16,2 1 0 15,-3 0 0-15,1 0 1 16,-3-5-1-16,0-2 0 16,0-1 0-16,1-4 0 15,-1-1 0-15,-3 3 0 0,-1 0 1 16,-5 3-1-16,1 4 0 15,-10 13 0-15,4-12 0 16,-4 12 1-16,0 0-1 16,0 0 0-16,0 0 1 15,0 0-1-15,0 0 0 16,0 0 1-16,5-11-1 15,-5 11 1-15,0 0-1 16,5-12 1-16,-5 12 0 16,0 0-1-16,0 0 1 15,0 0-1-15,0 0 1 16,0 0-1-16,0 0 1 15,0 0 0-15,0 0 0 16,0 0 1-16,1-12-1 0,-1 12 0 16,0 0 0-16,0 0 0 15,0 0-1-15,0 0 1 16,0 0-1-16,0 0 0 15,0 0 0-15,0 0 0 16,18 16-1-16,-18-16 1 16,16 13 0-16,-16-13 0 15,17 12 0-15,-17-12 1 16,0 0 1-16,10 5-2 15,-10-5 0-15,0 0 0 16,0 0 0-16,0 0 0 16,0 0 0-16,0 0 0 15,0 0 0-15,0 0 0 16,0 0 0-16,0 0 0 0,0 0 0 15,7 12 0-15,-7-12 0 16,0 0-2-16,0 0 2 16,3 11 0-16,-3-11 0 15,0 0 0-15,0 0 0 16,0 0-1-16,0 0 1 15,0 0 0-15,0 0 0 16,0 0-1-16,0 0 1 16,0 0-1-16,0 0 1 15,0 0 0-15,0 0 0 16,0 0-1-16,0 0 1 15,0 0 0-15,13 5 0 16,-13-5 0-16,14-1-1 16,-1-3 1-16,-2-3 0 15,8-2 0-15,-2 1-1 0,2-3 1 16,-2 1-1-16,2-1 1 15,-2 4-1-15,-3 0 1 16,0 7 0-16,-4-1-1 16,-10 1 1-16,19 4 0 15,-19-4 0-15,18 4 0 16,-18-4 0-16,16 1 0 15,-16-1-1-15,18-7 1 16,-9 5 0-16,-9 2 0 16,18-8 0-16,-18 8 0 15,18-7 0-15,-18 7-1 16,15-1 1-16,-15 1 0 15,18 3 0-15,-18-3 0 0,16 6 0 16,-16-6 0-16,18 6-1 16,-7-7 1-16,2 1 0 15,-3-5 0-15,3 2 0 16,-3-1 0-16,1 2 0 15,-1 1 0-15,-10 1 0 16,19-2 0-16,-19 2 0 16,16 3 0-16,-16-3-1 15,14 3 1-15,-14-3 0 16,16 4-1-16,-16-4 1 15,18-1 0-15,-18 1 0 16,22-4 0-16,-8 3 0 16,0-1 0-16,0 2 0 15,1 1 1-15,1 0-1 0,-2 1 0 16,1 2 0-16,-1-2-1 15,-2 1 1-15,4 0 0 16,-2-2 0-16,1-1 0 16,2 1 0-16,-1-2 0 15,-1 2 0-15,0-1 0 16,2 0 0-16,0-1 0 15,0 0 0-15,-2 0 1 16,2-1-1-16,0 1 0 16,4 1 0-16,-2-1 0 15,-1 0 0-15,2 2 0 16,-1 0 0-16,3 0-1 15,-3 2 1-15,-1-2 0 16,-2 2 0-16,2 3 0 0,-4-4 0 16,4 2 0-16,-3-2 0 15,-1 3 1-15,1-3-1 16,0 2 0-16,-1-4 0 15,0 1 0-15,-1 0 0 16,3-1 0-16,-3-1 0 16,4 0 0-16,-1-1 0 15,2 0 0-15,-3 1 0 16,5 0 0-16,2-2 0 15,-3 5 0-15,0-2 0 16,2 0 0-16,1 0 0 16,-3 1 0-16,2 0 0 15,-2-3 0-15,2 4 0 16,3-7 0-16,-3 4 0 0,4-1 0 15,-2 1 0-15,2-3 0 16,0 2 0-16,-1 2 0 16,-1 1 0-16,-1 1 0 15,-1 1 0-15,0 0 0 16,0 1 1-16,-3 1-2 15,0-1 1-15,-1-1 0 16,0-2 0-16,2 2 0 16,-3-2 0-16,2-1 0 15,2-2 0-15,1-2 0 16,1 4 0-16,4-6 1 15,-2 1-1-15,4-1 0 16,0 0 0-16,-2-1 0 16,2 3 0-16,-1-2-1 15,1 1 1-15,-5 3 0 0,-1 0 0 16,1 0 0-16,-1 1 0 15,0 1 0-15,-2 1 0 16,-2-1 0-16,4 2 0 16,-3-1 0-16,-2 0 0 15,3-1 0-15,-2 2 0 16,0-2 0-16,-1 3 0 15,-1-3 0-15,0 2 0 16,-2-1 0-16,1 1 0 16,-2-1 0-16,0-1 0 15,0 0-1-15,-1-1 1 16,-1 0 1-16,3-2-1 15,-3 2-1-15,2-3 2 0,1 3-1 16,-1-1 0-16,-1 2 0 16,0-2 0-16,3 2 0 15,-1 0 0-15,-1 0 0 16,-1 0 0-16,5 0 0 15,-3-1 0-15,3-1-1 16,0 2 1-16,-2-1 0 16,0-1 0-16,0 2 0 15,2 0 0-15,-5 0 0 16,2 0 0-16,-1 3 0 15,-1-3 0-15,-1 1 0 16,0-1 0-16,1-1 0 16,-1 0 0-16,3-1 0 15,-3 0 0-15,1 0-1 16,-2 0 2-16,4 1-1 0,-4-1-1 15,3 1 1-15,-13 1 0 16,19-1 0-16,-19 1 0 16,20 1 0-16,-20-1 0 15,14 3 0-15,-14-3 0 16,16 1 0-16,-16-1 0 15,11 0 0-15,-11 0 0 16,12-1 0-16,-12 1 0 16,13-3 0-16,-13 3 0 15,11-2 0-15,-11 2 0 16,13-1 0-16,-13 1 0 15,13 0 0-15,-13 0 0 16,9 1 0-16,-9-1 0 16,12 3 0-16,-12-3 0 15,12 4-1-15,-12-4 1 0,15 2 0 16,-15-2 0-16,20-1 0 15,-9-1 0-15,-1-1 0 16,2 0 0-16,0 1 0 16,-2-1 0-16,1 0 0 15,-11 3 0-15,18 2 0 16,-18-2 0-16,16 4 0 15,-16-4 0-15,14 5 0 16,-14-5-1-16,11 6 1 16,-11-6 0-16,13 3 0 15,-13-3 0-15,10 0 0 16,-10 0 0-16,14-3 0 0,-14 3 0 15,15-2 0-15,-15 2 0 16,12-2 0-16,-12 2 0 16,0 0 0-16,12 0 0 15,-12 0 0-15,0 0 0 16,0 0 0-16,0 0-1 15,12 9 1-15,-12-9 0 16,0 0 0-16,0 0 0 16,11 6 0-16,-11-6 0 15,0 0 0-15,0 0 1 16,10-6-1-16,-10 6 0 15,0 0 0-15,0 0 0 16,0 0 0-16,0 0 0 16,0 0 0-16,1-9 1 15,-1 9-1-15,0 0 0 0,0 0 0 16,0 0 0-16,0 0 0 15,0 0-1-15,0 0 1 16,0 0 0-16,0 0 1 16,0 0-1-16,0 0 0 15,0 0 0-15,0 0 0 16,0 0 0-16,0 0 0 15,0 0 0-15,0 0 0 16,-6 17 0-16,6-17 0 16,-1 23 0-16,-1-7 0 15,0 1 0-15,2 4 0 16,-4 2 0-16,2 0-1 15,0 0 1-15,-1 3 0 16,-1-1 0-16,1-1-1 0,-4 1 1 16,2 0 0-16,0-2-1 15,-1 2 1-15,1 0 0 16,1 0-1-16,0-1 0 15,2 0 0-15,2 3 0 16,0-2 0-16,0-1 1 16,0 1-1-16,0 1 1 15,0-2 0-15,1 1 0 16,-2 1 0-16,-1 2 0 15,-1-3 0-15,-1 1 0 16,3 2 0-16,-3 0 0 16,0 0 0-16,-1 3 0 15,0-3 0-15,5 2 0 16,-4 1 0-16,1-3 0 0,0 0 0 15,3 1 0-15,-1-1 0 16,2-2 0-16,-2 2-1 16,0 1 2-16,-3 1-1 15,2 0 1-15,-1 3-2 16,0 1 2-16,2 2-1 15,-4 1 0-15,3 1 1 16,2 0-2-16,1-1 2 16,-1-2-1-16,0 1 0 15,1-1-1-15,0-1 1 16,2-2 0-16,-5 2 0 15,1-3 0-15,-1 4 0 16,-1 0 0-16,-1-1 2 16,-2-4-2-16,3-2 3 15,-2-2-3-15,1-4 2 0,4-4-2 16,-2-6 3-16,2-12-3 15,-1 15-2-15,1-15 2 16,0 0 0-16,0 10 0 16,0-10 0-16,0 0 0 15,0 0 0-15,0 0 0 16,0 0 0-16,0 0 0 15,0 0 1-15,0 0-2 16,0 0 1-16,0 0 0 16,0 0 1-16,0 0-1 15,0 0 1-15,0 0-1 16,-13-1 0-16,13 1 0 15,0 0 0-15,0 0 0 0,0 0-1 16,-13 1 1-16,13-1 0 16,-12-2 0-16,12 2 0 15,-13-4 0-15,13 4 0 16,-21-3 0-16,10 2-1 15,-1-1 1-15,-3 1 0 16,1-1 0-16,-1 0 0 16,1-4 1-16,-1 1-2 15,0-3 2-15,-1 0-1 16,0-5 0-16,-2 3-3 15,0-3 4-15,2 0-4 16,-3-1 3-16,1 1-2 16,-3 0 2-16,-1 2-2 15,0 3 2-15,-4-1 0 0,-5 4 0 16,-4 4 0-16,-3 1-1 15,-5 8 1-15,-3 1 0 16,-11 4 0-16,-4 2 0 16,-3 2 2-16,-2-2-2 15,-3 2 2-15,-1-1-2 16,-1-2 0-16,0 1 0 15,2-4 1-15,-3 0 1 16,0-2-4-16,-1-2 2 16,0-2-1-16,0-2 1 15,-1-1 0-15,4-2 0 16,-6 0 0-16,6-3-2 15,-1 2 2-15,0 1 1 16,1 1-1-16,-3-2 2 0,-4 3-2 16,0 1 1-16,0-2-1 15,-2 0 2-15,-2 0-2 16,1-2 0-16,0 2 0 15,0-1 1-15,3 0-1 16,-4-2 0-16,-3 2 0 16,3 0 0-16,-1 1 0 15,0-1 1-15,-3 2-1 16,4 1 0-16,-2 0 0 15,-3 2 0-15,0-2 0 16,-1-1 0-16,1 0 0 16,-1-2 1-16,-3 0-1 15,5-3 0-15,-1 1 0 16,3-3 1-16,0 0-1 15,1-1 0-15,0 0 1 0,2 0-1 16,-1 1-1-16,1 0 0 16,0 0 1-16,1 1-1 15,2-3 1-15,-3 5-2 16,2-3 3-16,-3-2-3 15,5 4 2-15,-3-6 0 16,2 6-1-16,2-4 1 16,5 5 0-16,1-3 0 15,6 5 0-15,1 1 0 16,7 0 0-16,0 1 0 15,6-1 1-15,5 0-1 16,7 0-1-16,7-1 2 0,7 0-2 16,4 0 1-1,7-1 0-15,12 1 0 0,0 0 0 16,0 0 0-16,0 0 0 15,0 0 0-15,12-5 0 16,-12 5 0-16,14-12 0 16,-2 2 0-16,-5-5 0 15,3-3 0-15,-5-9 0 16,4-1 0-16,-5-10 0 15,1-5 0-15,-4-4 0 16,1-6 0-16,-2-5 0 16,-3-3 0-16,0-5 0 15,-2-4-1-15,5-3 2 16,-4-5-2-16,1-3 1 15,1-6-1-15,1-1 2 0,2-5-2 16,2-2 2-16,0-1 0 16,-1 1-1-16,-1 1 1 15,0 2 0-15,-1 1 0 16,-2 1-1-16,-3 3 1 15,-2-5-1-15,-2 3 0 16,-4-8 1-16,4 0-1 16,-2 0 0-16,4 2 1 15,-3 4-1-15,9 3 1 16,-3 5 0-16,6 5-1 15,1 6 0-15,1 4 0 16,3 6 1-16,-4-3-1 16,5 1-2-16,-3-6 2 15,1 0-1-15,0 0 1 0,2-4-1 16,-2 0 1-16,2-3-1 15,-1 3 1-15,-3 5 1 16,2 4 0-16,-1 3 0 16,-3 4-1-16,1 3 1 15,-1 0-1-15,-2 0 2 16,2 5-2-16,0 1 1 15,3 0-1-15,1 1 1 16,-2 3-1-16,3 5 1 16,0 2 0-16,2 2-1 15,-4 4 1-15,4 1-1 16,-4 4 0-16,1 5 0 15,-2 7 1-15,1 2-1 16,-5 13 0-16,3-11 0 0,-3 11 0 16,0 0 1-16,0 0-1 15,0 0 0-15,0 0-1 16,0 0 1-16,0 0 0 15,0 0 0-15,0 0 0 16,0 0 0-16,0 0 0 16,0 0 0-16,0 0 1 15,0 0-1-15,0 0 1 16,0 0-1-16,11 3 0 15,-11-3 0-15,18 1 0 16,-4-2 0-16,5 2 0 16,4-1-1-16,1 2 1 15,2-3 0-15,3 7-1 16,-1-2-1-16,1 1 1 15,0 1-2-15,0-5 0 0,-2-1 0 16,5 1-3-16,-8 1 1 16,1 3-2-16,-10 5-1 15,4 10 0-15,-14-1-1 16,5 8 0-16,-11-2 1 15,9 5-2-15,-13-8 1 16,19-3 1-16,-14-19-1 16,32 3 0-16,-15-18 0 15,17-3 0-15,-8-10-1 16,9 0 1-16,-35 28 0 15,0 0-1-15,44-50 1 16,-44 50 0-16,0 0 1 16,46-43 1-16,-46 43-2 15,0 0 2-15,0 0 0 0,0 0 0 16,14-53 1-16,-14 53 0 15</inkml:trace>
  <inkml:trace contextRef="#ctx0" brushRef="#br0" timeOffset="1464.0837">1158 723 69 0,'0'0'36'0,"50"-32"0"16,-50 32 0-16,0 0-16 15,0 0-14-15,0 0-1 16,0 0 0-16,0 0-1 15,0 0-1-15,0 0-1 16,0 0 0-16,50 61 2 16,-53-42-2-16,20 48 1 15,-6 9-2-15,4 10 1 0,-7 3-1 16,7-2 2-16,-9-10-3 15,1-15-1-15,-2-32 1 16,2-17 0-16,-7-13-1 16,11-5 1-16,-4-16 0 15,-7-10 0-15,0 31 1 16,6-44 0-16,-6 44 0 15,-9-63-1-15,9 63 0 16,-5-87 0-16,-4 35 1 16,4-6-1-16,2 0 1 15,3-2-2-15,-3-3 2 16,6 1-1-16,1 5 0 15,8-2 0-15,-2 4 0 16,7 2-1-16,-2 10 0 16,-15 43 1-16,46-67 0 0,-46 67 0 15,57-28-1-15,-57 28 1 16,55 13 0-16,-55-13 1 15,50 46-1-15,-50-46 1 16,30 67-1-16,-30-67 0 16,3 84 2-16,-11-37-1 15,-6-1 1-15,14-46-1 16,-43 83-2-16,43-83 1 15,-51 71-3-15,51-71-1 16,-56 49-5-16,56-49-1 16,-48 29-3-16,48-29-3 15,0 0 2-15,0 0-5 16,0 0 3-16,0 0 0 15,0 0 0-15,0 0 1 0,0 0 0 16,52-41 1-16,-52 41 0 16,67-25 2-16,-67 25 0 15,71-25 0-15,-71 25 2 16</inkml:trace>
  <inkml:trace contextRef="#ctx0" brushRef="#br0" timeOffset="2287.1308">1828 605 108 0,'-5'-45'32'16,"5"45"1"-16,0 0 0 15,-2-64-23-15,2 64-6 0,0 0 1 16,-10-49-1-16,10 49-1 15,0 0 0-15,0 0-1 16,0 0 0-16,0 0-1 16,0 0 0-16,-4 50-1 15,4-50 1-15,2 67 1 16,-2-67 0-16,6 83 0 15,-20-14 0-15,27 31 0 16,-4 0-2-16,6-5 3 16,-9-15-3-16,5-17 0 15,-6-22 0-15,3-15 0 16,-8-26 0-16,5 14 0 15,-5-14 0-15,1-16 0 16,-1 16 0-16,0 0 0 16,0 0 0-16,3-53 0 0,-3 53 0 15,0 0 0-15,12-61 0 16,-12 61-3-16,16-49 3 15,-16 49-1-15,20-48-1 16,-20 48 1-16,30-45 1 16,-30 45-1-16,0 0 0 15,56-47 1-15,-56 47 1 16,0 0 0-16,65-6-1 15,-65 6 1-15,32 36-1 16,3 7 1-16,-14 9-1 16,-6 5 2-16,-17 3-3 15,-9 0 2-15,-18-12-1 0,-9-18 1 16,-11-8 1-16,-1-8-2 15,-7-10 0-15,0-7 0 16,2-8 0-16,6-13-4 16,17-4-1-16,32 28-1 15,0 0-1-15,-29-51-1 16,29 51-1-16,0 0-2 15,20-59 0-15,-20 59 1 16,46-37 1-16,-46 37-2 16,65-40 0-16,-65 40 0 15,85-30 0-15,-85 30 0 16,89-24 1-16,-89 24-2 15,97-11 2-15,-97 11-3 16,93-9 2-16,-93 9-1 16,81 0 2-16,-81 0 0 0,67 8 3 15,-67-8-1-15,53 4-1 16</inkml:trace>
  <inkml:trace contextRef="#ctx0" brushRef="#br1" timeOffset="8850.5062">4621 3182 46 0,'-11'0'32'16,"-11"-7"0"-16,1 18 0 16,-11-10-7-16,9 27-10 15,-13-10-5-15,6 22-4 16,-4 0-1-16,6 11-2 15,0 2 1-15,12 6-2 16,3-2 0-16,13-1 0 16,10-8 0-16,9-10-1 15,14-13 0-15,12-13 0 16,8-15 0-16,6-15 0 15,6-12-1-15,-2-9 1 16,-5-11-1-16,-7-1 1 16,-12-4-2-16,-11 0 2 0,-14 4-2 15,-18 5 2 1,-15 10-2-16,-14 9 1 0,-10 9 0 15,-8 15 0-15,-7 12 0 16,1 14 0-16,0 10 1 16,3 10-1-16,12 3 1 15,9 5-1-15,9 0 1 16,10-3-1-16,14-3 1 15,9-7-1-15,13-8 1 16,11-10-1-16,12-11 0 16,8-11 1-16,7-13-1 15,3-14 0-15,-2-10 0 16,-4-5 0-16,-8-9 0 15,-9 1 0-15,-15 0 0 0,-15 8 1 16,-17 4-2-16,-14 15 2 16,-15 10-1-16,-9 14-1 15,-12 14 2-15,-2 12-2 16,-2 13 2-16,4 10-2 15,5 7 2-15,10 4-1 16,13 0 1-16,11 0-1 16,14-8 0-16,14-9 0 15,13-12 0-15,10-11 0 16,10-12 1-16,9-15-1 15,5-14 0-15,-1-13 0 16,1-9 0-16,-8-6-1 16,-6-6 1-16,-13 4 1 15,-9-1-2-15,-16 6 2 16,-16 9-2-16,-13 11 1 0,-11 10 0 15,-12 14 0-15,-5 8 0 16,-6 14 0-16,2 10 0 16,1 10 0-16,7 5 0 15,5 4 0-15,11 1 0 16,11-3 0-16,10-1 1 15,9-10-1-15,10-6-1 16,11-8 2-16,6-13-1 16,8-8 0-16,5-15 0 15,7-9 0-15,1-12 1 16,-2-8-2-16,-4-3 1 15,-8-6 1-15,-11 2-2 16,-12 5 2-16,-17 5-2 16,-16 11 1-16,-14 7-1 0,-11 13 1 15,-8 10 0-15,-4 12 0 16,0 10 0-16,5 5 0 15,4 9 1-15,9 2-1 16,12 5 1-16,10-5-1 16,12 0 0-16,15-5 0 15,11-7 0-15,7-7 0 16,14-8 0-16,9-10 0 15,6-8 0-15,7-11 0 16,-1-10 0-16,-1-8 0 16,-6-8 0-16,-7-2 0 15,-11-5 0-15,-17 4 0 16,-14 5 0-16,-18 2 0 15,-15 11-1-15,-18 9 2 0,-4 12-1 16,-9 9-1-16,-4 13 1 16,2 10 0-16,7 8 0 15,7 7 0-15,9 5 0 16,14 3 0-16,8 4 1 15,15-4-2-15,10-2 2 16,12-7-1-16,9-5 0 16,7-8 1-16,10-13-2 15,5-11 2-15,6-16-1 16,3-13 0-16,2-9 0 15,-6-10 0-15,-7-8 0 16,-3-3 0-16,-17 3 0 16,-9 4 1-16,-19 5-2 15,-18 13 1-15,-15 14 0 16,-10 14 0-16,-9 13 0 0,-9 17 0 15,4 11 0-15,-4 13-1 16,9 13 2-16,5 5-1 16,8 2 0-16,12 0 0 15,13-4 1-15,10-9-1 16,12-8 0-16,11-14 0 15,11-14 0-15,9-17 0 16,11-15 0-16,6-12 0 16,4-15 0-16,1-11 0 15,-1-6 0-15,-6-6 0 16,-8 1-1-16,-10 3 2 15,-11 5-2-15,-18 11 1 0,-13 9 0 16,-14 16-1 0,-10 14 1-16,-12 12 0 0,-5 14 0 15,-3 13-1-15,-2 10 2 16,2 7-1-16,7 8 0 15,10-1 1-15,6 1-1 16,13-3 0-16,9-8 0 16,11-8 1-16,10-10-1 15,11-9 0-15,7-12 0 16,7-14 0-16,7-15 1 15,3-7-2-15,-1-16 1 16,-3-5 0-16,-4-9 0 16,-11-2 0-16,-4 3 0 15,-15 0-1-15,-13 6 1 16,-6 9 0-16,-15 10 0 0,-8 14 0 15,-10 11 0-15,-5 12 0 16,-5 14-1-16,1 15 2 16,4 9-1-16,1 8-1 15,9 6 1-15,7 2 1 16,11-3-1-16,8-2 0 15,10-9 0-15,11-11 0 16,13-12 0-16,7-14 0 16,8-17 1-16,11-13-1 15,0-16 0-15,5-9 0 16,-4-14 0-16,-3-5 0 15,-12-3 1-15,-8 3-2 16,-15 2 1-16,-12 10 1 16,-14 9-2-16,-14 12 1 0,-13 15 0 15,-11 10 0-15,-8 17 0 16,-2 11 0-16,-2 11 0 15,4 7 0-15,6 7 0 16,8-1 0-16,14 2 0 16,11-1 0-16,12-9 0 15,12-6 0-15,12-12 0 16,13-11 0-16,10-12 0 15,10-11 1-15,4-14-1 16,6-15 0-16,-6-5 0 16,0-8 0-16,-12-3 0 15,-12 1 0-15,-13 1 0 16,-18 5 1-16,-18 12-2 15,-15 9 2-15,-14 10-2 0,-12 16 2 16,-2 11-1-16,-7 12-1 16,0 16 2-16,4 8-2 15,12 9 2-15,8 4-2 16,16 2 2-16,11-2-1 15,17-5 0-15,13-8 0 16,13-16 1-16,17-9-1 16,10-18 0-16,11-13 1 15,6-16-1-15,0-11 1 16,1-13 0-16,-7-8 0 15,-10-4-1-15,-12-2 2 16,-15 2-2-16,-21 9 1 16,-15 6-1-16,-19 17 1 0,-17 15-1 15,-9 15 0 1,-11 19 0-16,-7 13 0 0,7 10 0 15,3 8 0-15,15-1 0 16,14-1 0-16,13-6 0 16,17-10 0-16,16-16 0 15,20-13-1-15,9-10 1 16,11-9 1-16,6-11-1 15,2-4 0-15,-3-2 0 16,-4 2 0-16,-10 3 1 16,-12 6-1-16,-13 8 0 15,-16 6 1-15,-15 12-1 16,-12 8 0-16,-11 5 0 15,-7 2 0-15,-4 4 0 0,-2 0-2 16,4 0 0-16,0-5-2 16,14 0-2-16,2-11-3 15,17 9 0-15,11-13-3 16,0 0 0-16,0 0-2 15,36 20 0-15,-21-20 1 16,20 22 0-16,-16-15 0 16,16 26 0-16,-17-13 1 15,12 27-1-15,-20-8-1 16,3 19 1-16,-13-2 0 15,-2 12 0-15,-10 0 1 16,-12-5 1-16,1 1 1 16</inkml:trace>
  <inkml:trace contextRef="#ctx0" brushRef="#br1" timeOffset="9601.5492">4729 3351 50 0,'4'-15'28'0,"-4"15"4"15,0 0-1-15,0 0-12 16,-21 4-7-16,9 12-4 15,-10-9-2-15,5 10-2 16,-6 0 1-16,3 4-2 16,-8 0 0-16,2 3 1 15,-2 0-1-15,-2 3 0 16,-4-1 0-16,3 3 0 15,-6-1 0-15,3 0-1 16,-3 5-1-16,-10 9-1 0,-10 15-2 16,-19 9 2-16,-9 16-1 15,-19 9 0-15,-13 14 0 16,-18 10 0-16,-15 7 2 15,-3-2 0-15,-5-3 1 16,2-8-1-16,-4-3 1 16,-1-6-1-16,5-1 0 15,2-6-1-15,2-2 1 16,1-4-1-16,5-4-1 15,8 0 2-15,9-7 0 16,11-5 0-16,14-9-1 16,9-11-2-16,20-10-2 15,16-18-2-15,27-11-3 16,4-27-1-16,29 1-5 0,-3-31 0 15,35 6-2-15,-5-29-1 16,30 15 1-16,-14-23 2 16,23 21-1-16,-11-6-1 15,16 13 3-15,-13 9-2 16,-3 15 3-16,-8 17 0 15,-11 9 2-15</inkml:trace>
  <inkml:trace contextRef="#ctx0" brushRef="#br1" timeOffset="28232.6148">662 6131 56 0,'12'-2'26'0,"-12"2"1"15,0 0-1-15,-1 12 2 16,4 13 0-16,-17-9-12 15,10 21-10-15,-10 7-3 16,2 12 1-16,-4 9-1 0,3 4-1 16,-1 3 0-16,4-3 0 15,5-5-2-15,5-6 1 16,1-13-1-16,9-12 0 15,-1-14 0-15,4-10 0 16,-13-9 1-16,18-25-1 16,-13-3 0-16,-1-9 0 15,-6-7 1-15,0-11-1 16,-3-9 0-16,-4-4 0 15,7-5 0-15,-2-3 0 16,9-1-1-16,1 1 0 16,12 5 1-16,2 4-1 15,6 8 1-15,9 10 0 16,0 8 0-16,4 10 0 0,-5 10 1 15,3 7 0-15,-2 10-1 16,-3 7 0-16,-7 8 0 16,-6 12-1-16,-8 8 1 15,-11 7-1-15,-11 8 0 16,-11 7 1-16,-4 4-1 15,-12 0 0-15,0-3 0 16,-3-2 1-16,3-6-1 16,4-11 2-16,6-5-1 15,5-9 1-15,12-11-1 16,11-10 0-16,0 0 1 15,0 0 0-15,14-9 0 16,7 2-1-16,6-1 1 16,2 7 0-16,3 4 0 0,4 7 1 15,-5 7-1-15,3 8 1 16,-6 6-1-16,-5 5 1 15,-1 6-2-15,0-3 1 16,-5 1-2-16,-3-4 0 16,5-3-3-16,-4-8 0 15,9-7-2-15,-5-16-2 16,10-1-1-16,-9-19-1 15,14 3-1-15,-13-20-1 16,17 9-1-16,-19-13 1 16,12 13 0-16,-17-7 2 15,9 16-1-15,-14-4 2 16,4 15-1-16,-13 6 1 0,10-7 0 15,-10 7 1 1,0 0 0-16,0 0 0 0,11 14 0 16,-11-14 2-16,13 2-1 15,-2-2 1-15,-11 0 0 16,23-4 1-16,-13-3 1 15,5 3-1-15,-3 1 2 16,0-1-1-16,-2 1 2 16</inkml:trace>
  <inkml:trace contextRef="#ctx0" brushRef="#br1" timeOffset="28916.654">1580 6470 80 0,'0'0'30'16,"-16"-17"-1"-16,16 17 2 15,-28-21-10-15,28 21-9 16,-32-18-4-16,17 10-4 15,-8 0 0-15,1 9-1 16,-2 3 0-16,0 9 0 16,-8 6 0-16,3 12 1 15,-1 2-2-15,1 9 2 16,3-1-2-16,7 1 1 15,7-7-1-15,9-3 0 16,12-12-1-16,16-8 0 0,9-13 0 16,10-13 1-16,7-10-2 15,7-9 0-15,-1-4 0 16,-5-6 0-16,-2-2 0 15,-11 3-2-15,-11 6 2 16,-8 8-1-16,-12 8 1 16,-8 20-2-16,0 0 2 15,-23 5 1-15,8 14-1 16,-3 8 1-16,6 5-2 15,1-1 0-15,9 5-1 16,2-8-1-16,9 3-2 16,4-11-2-16,8 0-1 15,-5-11-1-15,9 6-2 16,-12-15 0-16,9 13 0 0,-22-13 0 15,18-1-1-15,-23-13 2 16,5 14 0-16,0-13 0 16,0 13 1-16,-7-22 1 15,5 12 0-15,-8-8 0 16,10 7 0-16,-7-2 0 15,7 13 0-15,-11-13 1 16,11 13-1-16,-11 0 1 16,11 0-1-16,-16 16 1 15,5-5-1-15,-3 8 2 16,-1-3 0-16,-4 9 0 15,-5-1 1-15,5 5 0 16</inkml:trace>
  <inkml:trace contextRef="#ctx0" brushRef="#br1" timeOffset="31968.8285">890 7175 73 0,'0'0'33'16,"0"0"-1"-16,0 0 1 15,-18 18-11-15,13 12-12 16,-10 6-4-16,7 16 0 16,-3 4-2-16,-1 9 0 15,0 3-1-15,3 2-1 16,2-2 0-16,1-2-1 15,5-7 0-15,-1-9-1 16,3-12 0-16,3-8 0 16,0-14 1-16,-4-16-1 15,13-5 1-15,-8-18 0 16,-4-12 0-16,1-6 1 0,-3-13-1 15,-3-10 0-15,4-12-1 16,-4-2 0-16,7 2 0 16,3 2-1-16,7 1 1 15,1 10 0-15,7 7 1 16,11 12-1-16,4 12 1 15,9 12 0-15,3 7-1 16,-4 11 2-16,1 6-2 16,-1 9 0-16,-7 8 0 15,-6 4 0-15,-16 7 0 16,-7 4-1-16,-11 3 1 15,-11 1-1-15,-12-1 1 16,-6-5 0-16,-10-1 0 16,-1-8 1-16,-3-5-1 0,3-4 1 15,2-7 0-15,9-2-1 16,7-4 1-16,7 0 0 15,18-3 0-15,-4 13 0 16,16 0 0-16,12 9 0 16,1 2 0-16,10 9-1 15,2 3 1-15,4 0 1 16,1 5-2-16,-2-6-2 15,-1-2-1-15,-3-9 0 16,7-3-4-16,-4-13 0 16,5-5-1-16,-4-16-2 15,10-2-2-15,-9-15 0 16,8 6 1-16,-11-20-1 0,8 16 2 15,-20-14-1-15,5 16 2 16,-18-7 1-16,-3 17 0 16,-4 3 15-16,-21-8 3 15,15 21 2-15,-36-26 3 16,25 25 2-16,-23-22 0 15,21 23 1-15,-18-20 1 16,15 17-12-16,-2 2-3 16,3 13-1-16,-1 6 1 15,-1 11-4-15,-3 6 0 16,0 7 0-16,4 3 0 15,6 1 0-15,-1-5 0 16,9-3 0-16,9-9 0 16,4-9 0-16,13-12 0 15,8-11 0-15,10-14 0 0,0-7 0 16,2-10 0-16,3-7 0 15,-5-3 0-15,-4 1 0 16,-6 2 0-16,-8 8 0 16,-11 6 0-16,-6 12 0 15,-7 15 0-15,0 0 0 16,-19 26 0-16,8-1 0 15,1 6 0-15,1 4 0 16,4 2 0-16,7-7-4 16,11-2-2-16,6-13 0 15,13-1-3-15,2-13 1 16,12 2-2-16,-6-17 0 15,16 6-1-15,-14-13 1 16,10 10 0-16,-20-14 0 0,7 11 1 16,-19-5 0-16,1 2 10 15,-5 6 4-15,-17-8 5 16,1 19 2-16,-9-26 1 15,9 26 1-15,-27-22 2 16,17 22 1-16,-18-5-7 16,6 8-4-16,-9 10-1 15,2 6-2-15,-6 10-3 16,2 7 0-16,2 2 0 15,6 5 0-15,6-3 0 16,14-5 0-16,10-9 0 16,15-10 0-16,16-12 0 15,9-14 0-15,12-14 0 16,1-9 0-16,1-15 0 0,1-8 0 15,-8-10 0-15,-9-5 0 16,-8-1 0-16,-11 1 0 16,-7 6 0-16,-12 13 0 15,-5 7 0-15,0 18 0 16,-5 13 0-16,5 14 0 15,-24 25 0-15,10 10 0 16,4 14 0-16,-4 7 0 16,6 9 0-16,2-2 0 15,5 1 0-15,7-6 0 16,5-5 0-16,7-13-4 15,6-5-4-15,3-17 0 16,10-5-1-16,-1-18-2 0,10-3 0 16,-10-19 0-16,15 0 2 15,-17-17-1-15,13 6 0 16,-18-10 1-16,-1 5 12 15,-5 14 4-15,-17-4 3 16,3 20 2-16,-17 1 0 16,7 24 2-16,-20 1 1 15,13 24 0-15,-12-1-9 16,6 9-3-16,3 2-2 15,-1-2-1-15,6 2-1 16,5-10-2-16,6-6-2 16,-1-16-1-16,10-6-2 15,-2-21-1-15,11-6-1 16,-4-21-2-16,10-2 1 0,-13-24-1 15,9 2 1-15,-9-19 1 16,3 10 2-16,-13-3 0 16,-11 12 13-16,-1 20 3 15,-16 4 1-15,7 25 2 16,-14 7-2-16,10 22-1 15,-6 5-2-15,15 6-2 16,12 8-12-16,1-19-3 16,22 10-2-16,-4-17 0 15,24 7 1-15,-10-15 2 16,17 6 2-16,-9-13 1 15,0 7 1-15,-7-4 1 16,-4 5 1-16,-12 1-1 16,-9-1 13-16,-1 19 5 15,-27-18 3-15,15 23 2 0,-22-17 2 16,18 22 1-16,-21-18 0 15,21 21 1-15,-17-11-11 16,14 7-5-16,0-1-4 16,4 2-2-16,2-1 0 15,5-1 0-15,4-4 0 16,3-7 0-16,8-2 0 15,7-9 0-15,1-11 0 16,4-7 0-16,8-7 0 16,-3-4 0-16,4-11 0 15,-5-1 0-15,0-3 0 16,-3 4 0-16,-3 3 0 15,-9 7 0-15,1 5 0 16,-10 9 0-16,-9 10 0 0,0 18 0 16,-9 8 0-16,-7 6 0 15,-5 7 0-15,1 4 0 16,4 1 0-16,1-4 0 15,12-6-3-15,5-14-3 16,17-6-1-16,7-17-1 16,14-7-1-16,1-17-2 15,11 4 1-15,-9-20-2 16,11 11 2-16,-14-11-1 15,5 14 1-15,-21-7 1 16,5 17 1-16,-14 5 11 16,-10-4 4-16,-5 18 2 15,1-13 4-15,-1 13 0 16,0 0 1-16,0 0 2 0,-20 3 0 15,20-3-9-15,-9 20-2 16,2 0-1-16,-6 4-1 16,1 8-1-16,-7 3 0 15,3 3-2-15,-3 1 0 16,5-3 0-16,-1-6 0 15,8-7 0-15,6-9 0 16,1-14 0-16,18-13 0 16,1-9 0-16,8-10 0 15,2-8 0-15,1-3 0 16,1-6 0-16,-3 8 0 15,-2 3 0-15,-9 9 0 16,-3 9 0-16,-14 20 0 16,0 0 0-16,0 0 0 15,-4 28 0-15,1-8 0 0,2 4 0 16,2 0 0-16,7-6 0 15,6-7 0-15,6-8 0 16,7-6 0-16,8-5 0 16,2-5 0-16,1-1 0 15,-2-2 0-15,0 2 0 16,-7 4 0-16,-4 4 0 15,-7 6 0-15,-5 5 0 16,-13-5 0-16,13 23 0 16,-13-5 0-16,-5 3 0 15,0 4 0-15,-2 5 0 16,-1-1 0-16,-3-2 0 0,1 3 0 15,-4-10 0-15,9 2-8 16,5-22-1-16,-8 13-1 16,6-29-1-16,12 1-1 15,-6-28 0-15,16-3 2 16,-11-28 1-16,20-3 0 15,-14-33 2-15,19 2 0 16,-5-33 1-16,14 1 0 16,-11-24 2-16</inkml:trace>
  <inkml:trace contextRef="#ctx0" brushRef="#br2" timeOffset="70574.0365">9601 3265 79 0,'0'0'32'0,"5"-24"-1"16,-5 24-6-16,4-21-14 15,7 13-4-15,-13-3-2 16,2 11 0-16,-13-3-1 15,2 10 0-15,-10 1 0 16,-2 7 0-16,-9 1-1 0,1 6-1 16,-6 0 1-16,1 2-1 15,3-2 0-15,0 3-1 16,4-3 2-16,8 5-2 15,1-3 0-15,7 0 0 16,-1 6 0-16,6 2 0 16,0 2 0-16,3 1-1 15,4 2 1-15,2 0-1 16,0 0 1-16,6-1-1 15,2 0 0-15,5-6 1 16,5-5-1-16,3-1 0 16,3-6 0-16,4-6 0 15,3-3 0-15,2-6 0 0,-1-7 0 16,4-3 0-16,-4-5 0 15,1-4 0-15,-2-5 0 16,1-1-1-16,-4 1 1 16,-3-2 0-16,-4 1-1 15,2 0 1-15,-6 1 0 16,-2 0 0-16,-1-1 0 15,-2 1-1-15,-2-3 2 16,-1-1-2-16,-1 1 1 16,-3-3 0-16,1 1 0 15,-2 1 0-15,-1-1-1 16,-1 2 2-16,-2 0-2 15,-1 2 2-15,1 2-1 16,2 2 0-16,-6-2 0 0,2 0 0 16,-3 1 0-16,0-2 0 15,-3-3 0-15,-3 0-1 16,5 0 2-16,-6 1-1 15,3 1 0-15,-5 3 0 16,4 3 1-16,-1 5-1 16,-2 6 1-16,-4 5-1 15,0 7 0-15,-5 1 0 16,2 0-1-16,-2 3 0 15,3-2-1-15,-1-5-1 16,4 2-1-16,1-12-3 16,14 6-3-16,-16-8-2 15,16 8-3-15,0 0-2 16,3 14-2-16,-3-14-1 15,6 27 0-15,-10-13 1 0,15 21 1 16,-11-5 0-16,10 7 3 16,-5-1 1-16,5 0 1 15</inkml:trace>
  <inkml:trace contextRef="#ctx0" brushRef="#br2" timeOffset="76413.3706">10240 1607 72 0,'19'-1'35'16,"-6"-13"-4"-16,20 13-2 15,-13-16-4-15,21 10-16 16,-3-8-5-16,5 4-1 15,-3 1-1-15,-3 7-1 16,-5 4 0-16,-6 11 0 16,-12 7 0-16,-11 8-1 15,-17 8 1-15,-9 7-1 16,-8 2 2-16,-9 8-2 15,-5-3 2-15,0-1-2 16,3-8 1-16,8-4 0 16,8-7 1-16,16-6-2 15,8-10 2-15,16-6-2 16,12-7 0-16,10-4 0 0,7 0-1 15,2 0 0-15,0 2-3 16,-2-7-3-16,0 13-3 16,-15-9-2-16,3 14-4 15,-31-9-2-15,38 5-2 16,-33-19-1-16,22 16 0 15,-16-20 1-15,17 8 1 16,-5-13 3-16,9 5 0 16,-2-6 3-16</inkml:trace>
  <inkml:trace contextRef="#ctx0" brushRef="#br2" timeOffset="77704.4444">10342 658 49 0,'0'0'31'16,"0"0"4"-16,0 0-4 15,0 0-7-15,0 0-10 16,32-47-4-16,-32 47-4 15,0 0-1-15,0 0-1 16,0 0-2-16,0 0 1 16,0 0-1-16,0 0 0 15,-33 50 0-15,33-50-2 16,0 0 2-16,-32 53-2 15,32-53 1-15,0 0 1 16,-30 55-1-16,30-55 0 16,0 0 0-16,-3 57 0 0,3-57 1 15,0 0 0-15,0 0-2 16,60 48 0-16,-60-48 0 15,59 7-1-15,-59-7 0 16,70 0 0-16,-70 0-2 16,73-2-3-16,-73 2 0 15,70-3-2-15,-70 3-3 16,63-3-2-16,-63 3-3 15,46-2 0-15,-46 2-2 16,0 0 0-16,0 0 0 16,0 0-1-16,47-6 4 15,-47 6 1-15,0 0 1 16,0 0 0-16,0 0 2 0,0 0 2 15</inkml:trace>
  <inkml:trace contextRef="#ctx0" brushRef="#br2" timeOffset="78139.4693">10641 713 60 0,'0'0'31'16,"-51"-49"2"-16,51 49 0 0,0 0-9 15,0 0-11-15,0 0-3 16,0 0-2-16,0 0-2 15,0 0-2-15,-36 47-1 16,36-47 2-16,0 0-3 16,-17 67 1-16,17-67-1 15,-16 51-1-15,16-51 0 16,-16 53 1-16,16-53-3 15,-11 54-1-15,11-54-2 16,-11 51-3-16,11-51-4 16,0 0-1-16,-2 51-3 15,2-51-2-15,0 0-3 16,0 0 0-16,0 0-1 15,0 0 3-15,0 0 0 0,0 0 2 16,0 0 1-16,0 0 2 16,0 0 1-16,0 0 2 15</inkml:trace>
  <inkml:trace contextRef="#ctx0" brushRef="#br2" timeOffset="86441.9441">11155 883 99 0,'0'0'35'0,"12"-50"-4"15,-12 50 0-15,0 0-21 16,0 0-4-16,0 0-2 15,0 0 0-15,0 0-2 16,0 0 2-16,0 0-2 16,0 0 0-16,0 0 0 15,9 64-1-15,-10 0 0 16,1 14 1-16,-5 10-2 15,1 5 1-15,-6-1-2 16,0 2 1-16,-8-14-1 16,8-18-1-16,2-14 1 15,6-15-2-15,7-11-3 0,5-12-1 16,14-8-3-16,-10-16-1 15,16 5-4-15,-17-14 0 16,15 9-3-16,-26-9 2 16,12 8 0-16,-21-5 1 15,7 8 2-15,-13-5 0 16,4 5 3-16,-4 1 0 15,2 1 3-15,1-2 0 16,4 2 2-16,5 0 0 16,1 10 2-16,3-20-1 15,-3 20 9-15,18-14 11 16,-18 3 2-16,14 7 2 15,-14-5 3-15,16 7 1 16,-18-10 0-16,17 11 3 0,-16-9-8 16,11 3-11-16,-10 7-2 15,29-19 0-15,-6 11-2 16,10-1-1-16,4-1-1 15,6 0-1-15,5 0-1 16,3-3 0-16,2-1-3 16,-7-2-4-16,5 7-4 15,-18-8-5-15,6 11-4 16,-27-11-4-16,12 13-2 15,-24-8 0-15,9 10-2 16,-9 2 3-16,-9-11 4 16,9 11 4-16</inkml:trace>
  <inkml:trace contextRef="#ctx0" brushRef="#br2" timeOffset="86899.9704">11781 929 61 0,'0'0'37'16,"0"0"-2"-16,11-56 2 15,-11 56-11-15,0 0-19 16,0 0 0-16,0 0-1 16,10-46 0-16,-10 46-2 0,0 0-1 15,0 0 2-15,0 0-2 16,0 0 0-16,3 57 0 15,-11 5 0-15,-11 11-2 16,5 14 1-16,-8 2-1 16,6 9-1-16,-3-6-1 15,5-10 1-15,10-30-1 16,2-7-2-16,6-14 0 15,5-9 0-15,6-10-3 16,-3-12-4-16,12-2-3 16,-15-14-3-16,12 9-2 15,-17-16-4-15,18 17-1 16,-22-12-2-16,11 13 1 15,-12-5 1-15,1 10 4 0,0 0 1 16,15-14 3-16</inkml:trace>
  <inkml:trace contextRef="#ctx0" brushRef="#br2" timeOffset="87582.0094">12040 1399 103 0,'0'0'35'16,"0"0"2"-16,0 0-3 15,19 9-28-15,-8-9-2 16,10-2 1-16,3-3-2 16,7-2 0-16,0-3 0 15,4 1-1-15,-5-3 0 16,1-1-1-16,-4 2 0 15,-8-2-1-15,-5-2 1 16,-2 0-1-16,-6 0 0 16,1-2 0-16,-3-3 0 15,-1 3 0-15,-3 17 1 16,3-16-1-16,-11 0 0 15,7 5 0-15,-12 0 0 16,13 11 0-16,-24-5 1 0,10 9-1 16,-7-4 1-16,4 8 0 15,-1-3-1-15,2 4 1 16,1-1 0-16,1-2 0 15,-2 6 0-15,2 3 0 16,-1 6 0-16,-1 0 0 16,-2 4-1-16,1 6 1 15,-3 0 0-15,-1 0-1 16,5-2 2-16,1 3-2 15,5-3 0-15,4-1 0 16,8-5 0-16,7-2 0 16,9-10 0-16,8 1 0 15,9-9-2-15,6-7 0 16,5-6-3-16,-2-6-2 15,8 2-4-15,-14-11-2 0,13 8-4 16,-24-6-1-16,19 12-4 16,-26-8 0-16,14 19-1 15,-22-8 0-15,13 11 1 16,-25-3 3-16,14 17 1 15,-12 0 1-15</inkml:trace>
  <inkml:trace contextRef="#ctx0" brushRef="#br2" timeOffset="88530.0637">12526 602 78 0,'0'0'38'16,"-51"-16"-1"-16,51 16 2 15,0 0-26-15,0 0-8 16,0 0 1-16,0 0-1 16,0 0 0-16,0 0-1 15,0 0-1-15,55-11 0 16,-55 11-1-16,0 0 0 15,0 0-1-15,57-1 0 16,-57 1 0-16,0 0 0 16,0 0-1-16,0 0 0 15,49 41 0-15,-49-41 1 16,0 0-1-16,-5 49 1 15,5-49-1-15,0 0 0 16,-31 58 0-16,31-58 2 16,0 0-2-16,-39 58 1 0,39-58-1 15,0 0 1-15,0 0 0 16,-30 53-1-16,30-53 1 15,0 0 0-15,0 0-1 16,0 0 2-16,0 0-2 16,58 20 0-16,-58-20-2 15,0 0 1-15,66-5-2 16,-66 5-2-16,49-2-3 15,-49 2-3-15,52-5-3 16,-52 5-2-16,48-10-1 16,-48 10-4-16,0 0-1 15,49-16 0-15,-49 16 0 16,0 0 1-16,0 0 3 15,47-18 1-15,-47 18 1 0,0 0 1 16</inkml:trace>
  <inkml:trace contextRef="#ctx0" brushRef="#br2" timeOffset="89152.0992">13106 671 50 0,'0'0'35'0,"0"0"0"16,0 0 1-16,29-47-12 15,-29 47-11-15,0 0-3 16,0 0-3-16,0 0 0 16,0 0-2-16,0 0-1 15,0 0-1-15,0 0 0 16,0 0-1-16,0 0 0 15,0 0 0-15,0 0 0 16,0 0-2-16,0 0 1 0,7 52-1 16,-7-52 1-16,0 0 0 15,-3 52-1-15,3-52 2 16,0 0-1-16,0 65 0 15,0-65 0-15,0 49 1 16,0-49-2-16,0 0 0 16,2 66 0-16,-2-66-2 15,0 0-1-15,0 49-1 16,0-49-3-16,0 0-2 15,0 0-3-15,0 0-2 16,0 0-3-16,0 0-3 16,0 0 1-16,0 0-3 15,0 0 2-15,0 0-1 16,0 0 4-16,0 0 0 0,0 0 2 15,0 0 2-15,-5-46 1 16</inkml:trace>
  <inkml:trace contextRef="#ctx0" brushRef="#br2" timeOffset="89792.1358">13053 768 102 0,'0'0'34'16,"0"0"1"-16,0 0-5 16,0 0-21-16,0 0-2 0,0 0 0 15,0 0-2-15,0 0 0 16,-53-1-2-16,53 1 1 15,0 0-2-15,0 0 0 16,0 0 0-16,0 0 0 16,0 0-1-16,0 0 0 15,0 0 1-15,0 0 0 16,50 8-2-16,-50-8 0 15,0 0 0-15,54 0 0 16,-54 0 0-16,0 0 0 16,60 0 0-16,-60 0 0 15,0 0 0-15,67-2 0 16,-67 2 0-16,0 0 0 15,65-3 0-15,-65 3 0 0,0 0 0 16,52-7 0-16,-52 7 0 16,0 0 0-16,0 0 0 15,0 0 0-15,47-8 0 16,-47 8 0-16,0 0 0 15,0 0 0-15,0 0 0 16,0 0 0-16,0 0 0 16,0 0 0-16,0 0-3 15,0 0 1-15,0 0-1 16,0 0-3-16,0 0-1 15,0 0-3-15,0 0-2 16,0 0-2-16,0 0-2 16,0 0-1-16,0 0 0 15,0 0-1-15,0 0 1 0,0 0 0 16,0 0 0-16,0 0 2 15,0 0-1-15,0 0 2 16,0 0 0-16,0 0 1 16</inkml:trace>
  <inkml:trace contextRef="#ctx0" brushRef="#br2" timeOffset="119876.8566">10166 3323 67 0,'0'0'37'0,"-12"2"-3"15,12-2-9-15,0 0 1 16,0 0-19-16,0 0-4 16,18 16-1-16,1-11 0 15,14 5-1-15,12-5 1 16,21 2-1-16,27-3 1 15,17-4 0-15,26-7 0 16,22-1 0-16,15-8 1 16,12-3-1-16,3-2 0 15,-2 3-1-15,-4 1 0 0,-12 4 0 16,-18 6-2-16,-15 5 1 15,-17 2 0-15,-17 4-1 16,-11 2 1-16,-20 2-1 16,-15-1 1-16,-7-1 0 15,-15-4 0-15,-7-1 1 16,-10-1-1-16,-7-2 1 15,-11 2-1-15,3-13 1 16,-3 13-1-16,-18-15 0 16,-1 8 0-16,0-1 0 15,-5 2 0-15,-5-5 0 16,-3 1 0-16,-10-3 0 15,-1-3 0-15,-5 1 0 16,-10-7 1-16,-1-1-1 0,-5 2 0 16,0 0 1-16,1 3 0 15,7 3-1-15,7 5 1 16,11 2 0-16,13 9-1 15,15 9 1-15,20 4-1 16,22 3 1-16,23 2-1 16,22 4 1-16,16-1-1 15,17 1 1-15,6-5 0 16,3 1-1-16,-12-3 1 15,-15-2 0-15,-22 3-1 16,-25 2 1-16,-32 7 0 16,-33 4-2-16,-30 7 3 15,-30 1-3-15,-21 4 2 16,-16 2-2-16,-5 2 0 15,0-3-1-15,14-4-1 0,17-6-1 16,25-13-2-16,24-10 0 16,42-10-2-16,0 0 0 15,32-25 0-15,3-7-1 16,22 7 1-16,-10-20-1 15,18 20 2-15,-23-15-1 16,4 23 2-16,-31-11-1 16,-1 25 0-16,-29-9 0 15,-6 23 1-15,-26-3-1 16,-5 16 1-16,-22 6-1 15,-9 14 0-15,-7-2 0 16,-8 15-1-16,-9-5 2 16,4 5-1-16,-9-1 1 0,-2-6 0 15,-4-7 1-15,11-5 1 16,2-4-1-16,5-9 0 15,1 3 0-15,-1-9-1 16,-1 5 1-16,0 2-1 16,-4 10-1-16</inkml:trace>
  <inkml:trace contextRef="#ctx0" brushRef="#br2" timeOffset="123985.0916">9260 4545 58 0,'16'-11'34'0,"-11"-5"1"16,11 10 0-16,-15-9-14 15,17 16-13-15,-18-1-2 16,2 15 0-16,-10 2-1 15,3 10-1-15,-9 9-1 16,-1 17 0-16,-2 10 0 16,-2 15-1-16,-5 11 0 15,0 4-2-15,0 3 1 0,4-3-2 16,2-5-1-16,5-17-4 15,12-9-2-15,-2-26-3 16,19-7-3-16,-6-35-5 16,26 5-2-16,-17-31-1 15,20 8-1-15,-19-26 0 16,9 13 2-16,-16-18 2 15,3 6 0-15,-8 2 4 16</inkml:trace>
  <inkml:trace contextRef="#ctx0" brushRef="#br2" timeOffset="124661.1302">10113 4513 64 0,'-19'4'35'0,"-15"-6"0"15,8 14 1-15,-15-8-14 0,12 14-13 16,-7 5-2-16,7 10-2 15,-2 5-1-15,0 8-1 16,-2 7 1-16,7 6-2 16,-1 5 1-16,5 5-2 15,4 2 2-15,-2 1-3 16,12-1 2-16,8-6-1 15,4-4-1-15,13-4 0 16,8-11 0-16,16-15 1 16,10-8-2-16,15-15 2 15,9-16-1-15,7-15-1 16,5-14 1-16,3-11 0 15,-2-11 0-15,-12-10 0 16,-9-6-2-16,-15-5 2 16,-14-5-1-16,-15-3 1 0,-13-2-1 15,-20 4 2-15,-17 10-2 16,-12 9 1-16,-15 17 1 15,-17 17-1-15,-13 23-1 16,-7 18-2-16,5 21-2 16,0 5-2-16,15 13-3 15,11-11-1-15,37 4-2 16,12-23-3-16,45 13-2 15,2-34 0-15,41 13 1 16,-2-24 0-16,24 17-1 16,-11-16 2-16,15 9 1 15,-13-2 0-15,-5 6 2 16,-8 3 2-16</inkml:trace>
  <inkml:trace contextRef="#ctx0" brushRef="#br2" timeOffset="125153.1584">11537 4433 66 0,'0'0'35'0,"-17"5"0"15,-2 21 1-15,-22-3-15 16,-1 26-14-16,-19 10-1 15,-8 20-1-15,-15 6 0 16,-4 8-2-16,0 1-1 16,4-5-1-16,10-6-1 15,10-16-3-15,20-12-2 16,14-24-4-16,27-10-2 15,5-35-3-15,29 1-4 0,-5-32-2 16,27 7 0 0,-13-30 1-16,14 6-1 0,-15-19 2 15,10 9 1-15,-14-13 2 16,-5 6 2-16,-2 4 3 15,-13 1 0-15</inkml:trace>
  <inkml:trace contextRef="#ctx0" brushRef="#br2" timeOffset="125600.1839">11102 4169 110 0,'0'0'31'15,"-27"-2"2"-15,13 24-2 0,-12-4-25 16,5 11-2-1,-4 7 0-15,3 4-2 0,3 5 0 16,5-3-1-16,14-4 1 16,8-3 0-16,11-13-1 15,9-7 0-15,7-12 0 16,9-7-1-16,0-10 0 15,3-6 0-15,-8-3 0 16,-9-5 0-16,-13 3-1 16,-10 0 0-16,-12-1 1 15,-14 4-1-15,-9 6-1 16,-12 8 1-16,-2 7-2 15,-3 3-2-15,5 17-2 16,2 0-1-16,13 17-2 16,2-7-1-16,23 21-3 0,1-15-1 15,24 21-1-15,-5-16 1 16,25 13-1-16,-11-18 1 15,18 15 1-15,-13-14 1 16,11 7 1-16,-18-11 1 16,4 0 2-16,-9-4 1 15,-5-5 2-15,-7 3-1 16,-4-14 0-16</inkml:trace>
  <inkml:trace contextRef="#ctx0" brushRef="#br2" timeOffset="126105.2127">11486 4858 79 0,'-29'1'31'16,"11"22"0"-16,-19-10 4 15,9 21-11-15,-10-7-14 16,10 12-4-16,1-2 0 16,13 3-3-16,12-5 2 15,16-1-2-15,19-11-2 16,14-9 1-16,10-12-1 15,9-9 0-15,0-9 0 16,0-12 0-16,-9-6-3 16,-13-4 4-16,-18-1-4 15,-16 3 2-15,-20 1-2 0,-14 6 2 16,-13 6-2-16,-15 8 1 15,-5 7 0-15,-2 7-2 16,3 8-1-16,6 2-1 16,17 7 0-16,9-8-3 15,24 8 0-15,0-16-2 16,39 14 0-16,-11-24-4 15,20 17 1-15,-14-22 0 16,18 16-1-16,-19-16 0 16,7 17-1-16,-23-14 1 15,2 15 0-15,-19-3 2 16,0 0 1-16,-8 12 1 15,-11-3 1-15,-11 5 1 16,-6 1 1-16,0 1-1 16</inkml:trace>
  <inkml:trace contextRef="#ctx0" brushRef="#br2" timeOffset="127624.2997">12548 4707 55 0,'0'0'36'0,"-7"-15"-1"15,7 15 0-15,-34-4-8 0,22 17-16 16,-14-3-4-16,4 10-2 16,-7 2-2-16,4 9 1 15,3 1-1-15,6 4-1 16,2 1 2-16,11 0-3 15,7-3 2-15,9-4-2 16,10-8 2-16,6-10-3 16,8-8 2-16,5-9-1 15,2-13-3-15,0-9 3 16,-3-10-2-16,-3-4 1 15,-8-5-1-15,-10-2 0 16,-10 3 0-16,-10 5 0 16,-11 8 1-16,-7 6-1 15,-12 12-1-15,-3 9-1 0,2 12-1 16,-3 3-3-16,10 12-1 15,-1-6-1-15,23 8-1 16,-1-11-1-16,31 8-2 16,-1-20 0-16,26 12 0 15,-4-23 0-15,24 13 0 16,-7-18 0-16,15 8 0 15,-14-14-1-15,13 9 3 16,-13-13 0-16,-1 8 3 16,-8-9 0-16,-7 1 1 15,-5 0 1-15,-9-8 1 16,-3 5 1-16,-4-9 0 15,-5 3 1-15,-1-8 0 16,-4 0 2-16,-3-9 1 0,1 5 17 16,-9-15 3-16,8 13 2 15,-18-15 4-15,11 25 0 16,-24-11 1-16,12 26 1 15,-25-5 0-15,11 30-17 16,-21 4-3-16,1 25-1 16,-10 8-2-16,-2 14-3 15,-4 12 1-15,5 9-2 16,1 5 0-16,7 6 0 15,1 0-1-15,10-1-1 16,8-6 0-16,8-6-1 16,10-7-2-16,1-15-3 15,11-5 0-15,-3-23-3 16,10 0-1-16,-17-22-2 0,21-1-4 15,-26-24 1-15,12 11-2 16,-23-24 2-16,9 10 0 16,-22-17 1-16,8 10 1 15,-3 8 23-15,-14-15 8 16,18 25 1-16,-15-19 3 15,35 36 2-15,-23-33 2 16,43 34 0-16,-8-21 0 16,29 13-20-16,16 0-3 15,13-1-2-15,8 1-2 16,3 2-3-16,7 10-2 15,-10-5-2-15,-4 14-2 16,-17-10-1-16,-3 15-2 16,-26-17-3-16,7 19 1 0,-35-21 1 15,25 7 0-15,-32-17-1 16,7 10 1-16,-9-17 0 15,9 17 2-15,-23-27 1 16,8 12 2-16,-7-3 1 16,-2 0 1-16,-2 0 1 15,-4 0 0-15</inkml:trace>
  <inkml:trace contextRef="#ctx0" brushRef="#br2" timeOffset="131264.5079">9321 5843 83 0,'3'27'34'15,"-11"4"1"-15,11 19-6 16,-18-3-17-16,10 16-4 15,-9 0-2-15,1 5-1 16,3-4-1-16,4-5-1 16,3-6-3-16,3-12-1 15,10-4-4-15,0-14-1 16,14-2-5-16,-5-23-1 0,20 2-5 15,-14-23-1-15,17 8-1 16,-14-20-1-16,11 6 2 16,-10-9 0-16,5 3 4 15,-9-3 1-15,-4 7 4 16,-5 9 15-16,-13-2 11 15,10 20 3-15,-22-10 3 16,13 24 1-16,-19-5 1 16,14 20 2-16,-16-9-1 15,15 18-14-15,-6-3-8 16,6 3 0-16,2-1-2 15,3-2-1-15,5-4-4 16,4-8-1-16,9-3-3 16,-5-21-2-16,13 3-3 0,-12-22-3 15,19 2-2-15,-17-23-2 16,15 6 1-16,-24-19 1 15,8 5 2-15,-19-13-1 16,2 8 4-16,-15-2 1 16,-4 9 4-16,-2 13 18 15,-16-2 5-15,18 22 1 16,-14-4 1-16,21 25-1 15,-8-3 0-15,23 12-4 16,2 1-4-16,11-7-18 16,22 17-6-16,-3-17-2 15,23 15-1-15,-9-11 0 16,17 12 0-16,-11-7 3 15,4 5 4-15,-9 1 1 0,-7-1 3 16,-3 2 2-16,-17-6 0 16,-2 1 2-16,-22-17 18 15,15 22 5-15,-29-25 2 16,14 3 2-16,-33-2 0 15,18 6 3-15,-25-17 1 16,15 24 0-16,-18-10-17 16,5 14-4-16,-4 3 0 15,6 11-1-15,1 1-1 16,9 5-2-16,11-3 0 15,13 0-1-15,16-9-1 16,15-8 1-16,12-11-1 16,9-9-1-16,10-10 0 15,1-6 0-15,1-8 0 16,-6-2 0-16,-8-1 0 0,-6 2 0 15,-13 6-1-15,-6 5 1 16,-13 12-1-16,-10 7 1 16,-9 23-1-16,-6 10 1 15,-8 16 0-15,-6 14 1 16,-1 16-1-16,-2 12 1 15,-1 4-1-15,0 4 1 16,2-4-1-16,3-8 1 16,5-10-1-16,3-10-2 15,2-18 2-15,3-15-2 16,0-19 3-16,3-15-1 15,2-16 0-15,0-11 1 16,1-18-1-16,4-12 2 16,2-12-1-16,9-12 2 0,2-2-3 15,7 0-3-15,5 2 3 16,6 6-2-16,4 9 1 15,7 6-3-15,6 13-2 16,-2 8-2-16,8 13 0 16,-7-4-1-16,15 11-1 15,-9-11-2-15,17 13 1 16,-16-16-3-16,19 13 2 15,-16-18 0-15,10 15-1 16,-19-14 0-16,8 12 1 16,-22-10 0-16,1 7-1 15,-13-4 4-15,-3 4 0 16,-3-2 3-16,-7-2 0 15,3 7 2-15,-5-12 16 0,11 24 9 16,-20-17 0-16,20 24 3 16,-20-11-1-16,7 17 4 15,-7 10-1-15,6 20 0 16,-22 0-16-16,0 17-6 15,-5 9 1-15,-3 13-4 16,-5 6 3-16,0 0-3 16,6 0 0-16,2-3 0 15,7-12 1-15,7-11-2 16,11-12 0-16,10-16 0 15,10-12 0-15,9-12 0 16,5-11 0-16,5-12 0 16,5-5 0-16,0-4 0 15,-4-2 0-15,-2 2 0 16,-7 4 0-16,-4 7 0 0,-8 8 0 15,-16 16 0-15,11-2 0 16,-13 16 0-16,-2 8 0 16,-4 7 0-16,2 2 0 15,-1 1 0-15,6 0 0 16,4-8-2-16,8-6-2 15,7-13-3-15,8-8-1 16,2-15-1-16,14-2 0 16,-3-20-2-16,12 3 0 15,-11-24-2-15,12 7 2 16,-16-20 1-16,12 7-3 15,-17-14 3-15,4 17-2 0,-14 2 16 16,-10 3 2-16,5 25 3 16,-21 3 1-16,5 31 4 15,-19 3 6-15,10 33-3 16,-23-2 5-16,16 26-16 15,-8 6 0-15,-2 4-2 16,4 6-1-16,-1-2-4 16,8-2 0-16,-1-7-2 15,6-6-2-15,-3-15-3 16,9-9-1-16,-5-18-1 15,14-4-2-15,-5-13-1 16,7-17-1-16,-14-12-1 16,16 7 1-16,-16-23 2 15,8 10 0-15,-10-5 14 16,-8-5 7-16,11 17 3 0,-16-9 4 15,17 21 2-15,-13-12 2 16,18 28 0-16,4-20 2 16,23 16-12-16,1-3-7 15,12-2-2-15,10-1-3 16,2-6-3-16,10 3-2 15,-9-8-2-15,11 9 0 16,-15-13-3-16,10 14 0 16,-18-14-1-16,11 18-1 15,-22-14 3-15,18 20-1 16,-20-14 1-16,11 20-2 15,-22-11 3-15,16 15-3 16,-18-4 3-16,3 14-1 16,-13-1 0-16,7 9 3 0,-6 1 0 15,4 5 1-15,0-5-1 16,-2 3 2-16,5-1 0 15,-3-10 1-15,4 2-1 16,-7-11 1-16,7 3 0 16</inkml:trace>
  <inkml:trace contextRef="#ctx0" brushRef="#br2" timeOffset="133878.6574">12310 5902 75 0,'0'0'36'0,"-31"3"-1"0,10 12 1 16,-15-7-11-16,5 12-16 15,-10 0-3-15,6 7-1 16,-3-4-1-16,9 1-1 16,8-2-1-16,12-4 0 15,10-9-1-15,12-1-1 16,9-3 1-16,12-3-1 15,3-2 0-15,3 1 0 16,-3 0 0-16,-4 4-1 16,-8 4 2-16,-9 6-1 15,-12 2 0-15,-13 6 0 16,-10 6 0-16,-8-1-1 15,-1 1 1-15,-1-3-1 16,1-5-1-16,5-4-1 0,12-5-2 16,11-12-2-16,11-5-1 15,7-14-2-15,19 4 0 16,-4-16-2-16,18 5-2 15,-12-14-1-15,19 11 2 16,-18-13 0-16,9 17 0 16,-16-10 1-16,4 17 1 15,-14-6-1-15,-4 10 3 16,-5 8 12-16,-18-6 10 15,4 12 1-15,0 0 4 16,0 0 1-16,-25 1 2 16,21 15 2-16,-16-15 0 15,15 22-10-15,-10-3-6 16,6 11-2-16,-5 1-1 0,3 6-1 15,4 5 0-15,-1-2-1 16,-2 0 0-16,6-4-1 16,3-7 0-16,-5-5 0 15,6-9 0-15,0-16-1 16,0 0 0-16,10-2 0 15,1-16 0-15,2-7 0 16,-2-6 1-16,6-8-1 16,-2-7 0-16,4-5 1 15,-1-3-1-15,1-1 0 16,2 4 0-16,-4 3 0 15,3 9 1-15,-2 6-1 16,4 11 0-16,-2 11 0 16,0 13 0-16,-1 6 0 0,-1 10 0 15,-3 4 0-15,0 4 0 16,-2 8 0-16,-7 3-1 15,-3 3 1-15,-8 2 0 16,-4-2-1-16,-2-1 1 16,-9-2 0-16,-1-5-1 15,-5-4 1-15,0-7 0 16,-2-6 0-16,1-7 0 15,2-2 0-15,1-4 0 16,0-3 0-16,5 0 0 16,1 2 0-16,2 5 0 15,0 7 0-15,4 9 0 16,-2 8 2-16,1 12-1 15,-6 10 1-15,0 5-1 16,4 6 2-16,0-2-3 0,3-5 0 16,0-4 0-16,5-8-3 15,12-11-2-15,4-21-1 16,11-6-2-16,3-19-1 15,14-5 0-15,-2-20-2 16,13 1 1-16,-9-20-1 16,13 8 1-16,-14-19-1 15,11 10 0-15,-17-14-1 16,11 15 2-16,-17-10-3 15,9 15 2-15,-13-6-1 16,5 14 2-16,-10 6 0 16,1 11 3-16,-7 3 0 0,0 7 2 15,-3 7 0-15,-7-4 17 16,13 20 5-16,-22-19 4 15,23 25 0-15,-15-12 1 16,11 3 2-16,-11-3 1 16,26 5 0-16,-16-9-15 15,15 7-4-15,0-9-2 16,6 0-1-16,-1-4-2 15,4-1 1-15,1-6-2 16,-3-4 1-16,-4-4-1 16,-4-2 1-16,-4 1-1 15,-5-1 1-15,-10 2 0 16,-6 4-1-16,-10 7 1 15,-10 10 0-15,-8 8 0 16,-9 15 0-16,-5 10 1 16,-4 10-1-16,-1 8 1 0,5 3-2 15,6 2 0-15,10-2 0 16,13-5 0-16,10-9 0 15,19-6-3-15,8-10-1 16,16-6-2-16,-1-14-2 16,12 0-1-16,-6-14 0 15,10 3-2-15,-16-14 0 16,9 10 0-16,-18-17 0 15,8 14 0-15,-18-15 1 16,9 16-1-16,-19-10 0 16,8 14 0-16,-17-8 1 15,0 21-1-15,1-19 1 16,-1 19-1-16,-14 0 3 0,1 6 1 15,-1 3 2-15,-4-4 16 16,10 15 5-16,-17-20 4 16,22 20 1-16,-19-21 1 15,24 18 2-15,-12-21-1 16,24 14 2-16,-14-10-16 15,32-5-4-15,-6 1-1 16,9-2-2-16,4-3 0 16,0-2 0-16,3-5-2 15,-5 0 1-15,-2-2-1 16,-9-2 0-16,-5-2 1 15,-7 0-1-15,-10-1 1 16,-8 1 0-16,-10 5 0 16,-6 3 0-16,-9 10 0 0,-6 5 0 15,-4 13-1-15,-4 9 1 16,4 8 0-16,2 7-1 15,3 4 1-15,10 3-1 16,10-2 0-16,8-5 0 16,12-7-2-16,12-8 0 15,15-5-3-15,7-15-1 16,12-3-1-16,2-13-2 15,10 1-1-15,-4-15-1 16,5 9 0-16,-13-16 0 16,5 14-1-16,-22-10 2 15,4 8 8-15,-17 6 5 16,-14-5 4-16,-8 21 2 15,-8-24 2-15,-2 28 1 16,-23-10 2-16,10 20 1 0,-20-7-5 16,11 13-5-16,-5 2 0 15,5 9-2-15,2-2 0 16,14-1 0-16,8-1-3 15,11-4 0-15,12-7 0 16,12-10 0-16,11-10 0 16,9-7 0-16,5-16 0 15,0-4 0-15,0-11 0 16,-3-7 0-16,2-5 0 15,-9-5 0-15,-1 0 0 16,-5-1 0-16,-6 5 0 16,-9 11 0-16,-5 14 0 15,-9 15 0-15,-7 15 0 16,-23 21 0-16,0 18 0 0,-6 12 0 15,-4 16 0-15,-1-1 0 16,2 4 0-16,8-7-3 16,10-2-5-16,4-17-1 15,11-6-1-15,-2-20-1 16,15-7 0-16,-10-21 0 15,14-1 0-15,-15-22 0 16,11 6 1-16,-19-21 0 16,9 12 0-16,-22-20 1 15,14 10-2-15,-16-19 1 16,10 9-2-16,-14-15 2 15,12 7-2-15,-8-8 2 16,7 8 0-16,4-3 0 16,0 3 1-16,0 3 1 0,5 2 1 15,-1 4 0-15,3-2 2 16,2 0 0-16,-1-7 0 15</inkml:trace>
  <inkml:trace contextRef="#ctx0" brushRef="#br2" timeOffset="134787.7094">14379 4328 60 0,'5'-20'35'16,"-5"20"0"-16,-4-24 0 0,4 24-10 16,-15-17-14-16,1 12-3 15,-10 0-2-15,-3 10 0 16,-10 3-2-16,-2 13 1 15,-10 8-1-15,-1 10-1 16,-2 7 0-16,3 9 0 16,9 1-1-16,8 3 0 15,13-5 0-15,17-7-2 16,20-12 0-16,13-8-1 15,19-12-1-15,11-10-2 16,9-6-1-16,1-12-2 16,6-2-1-16,-12-13-2 15,4 6 0-15,-20-13-1 16,6 11 0-16,-26-19-1 0,9 16 1 15,-20-15-1-15,6 21 1 16,-21-11-1-16,9 20 0 16,-17-9 0-16,5 21 0 15,-14-7 0-15,4 11 1 16,-9-1 1-16,4 3 1 15,-3 1 1-15,0-1 0 16,5 2 1-16,2-6 1 16,11-2 0-16,-13 11 0 15</inkml:trace>
  <inkml:trace contextRef="#ctx0" brushRef="#br2" timeOffset="135709.7622">13942 3752 88 0,'-9'33'35'16,"-7"-18"1"-16,10 17-1 16,-16-10-19-16,14 9-13 15,-1 0-2-15,2-1-1 16,9-1-3-16,0-14-2 15,16 1-2-15,-1-18-2 16,17 3-2-16,-11-23-4 0,16 12-1 16,-12-24 0-16,13 13 0 15,-18-16 0-15,5 9 11 16,-12 5 10-16,-10-7 4 15,-5 30 4-15,-5-30 3 16,5 30 2-16,-24-2 3 16,16 26 0-16,-16-13-8 15,14 14-9-15,1 5-4 16,5-1-2-16,9 7-4 15,1-6-2-15,17 6-2 16,-2-20-3-16,22 13-4 16,-7-27 0-16,23 13-1 15,-10-24 0-15,19 9 2 16,-13-21-1-16,14 12 3 0,-14-13 1 15,0 6 2-15,-10-2 1 16,-10 3 2-16,-5 3 1 16,-12 1 1-16</inkml:trace>
  <inkml:trace contextRef="#ctx0" brushRef="#br2" timeOffset="136206.7906">14816 3700 108 0,'0'0'32'16,"0"0"1"-16,0 0 0 15,-10 17-27-15,2-5-3 16,3 6 0-16,-1 1-2 16,-2 1-2-16,6 3-3 15,2-12-2-15,10 7-3 16,-10-18-1-16,28 8-4 15,-17-26-3-15,23 16 0 16,-17-24-1-16,18 15 1 16,-19-13 2-16,8 14 1 15,-14-6 6-15,-9 1 19 16,-1 15 5-16,0 0 2 15,-9 13 1-15,-16-14 1 16,21 24 2-16,-20-14-2 0,22 18-6 16,-3 0-19-16,-3-7-3 15,15 15-3-15,-11-14-3 16,18 12-3-16,-17-19-2 15,21 15-1-15,-18-29 1 16,11 21 1-16,-11-21 1 16,0 0 2-16,0 0 2 15,0 0 2-15,0-17 2 16,-9 8 1-16</inkml:trace>
  <inkml:trace contextRef="#ctx0" brushRef="#br3" timeOffset="160954.2061">17954 326 55 0,'0'0'31'16,"0"0"-1"-16,0 0-10 16,0 0-11-16,0 0-4 15,0 0-3-15,0 0 0 16,0 0 1-16,21 0 0 15,-21 0 1-15,-5 71 3 16,0-11-3-16,-18 35 0 16,17 67 0-16,2 10 1 15,-5 13-2-15,0 4 0 16,2 3-2-16,-1 3-3 0,-1 1 2 15,6 0 1-15,-5 7-1 16,4 15 0-16,2 9 1 16,-4 13-1-16,2 15 1 15,2 11 0-15,-1 14 1 16,3 10-4-16,0 15 3 15,2 9-2-15,1 11 3 16,4 4-3-16,0 12 3 16,-1 7-1-16,5 10 0 15,-6 8 2-15,0 9-3 16,-2 13 2-16,0 9-2 15,-6 15 1-15,2 15-2 16,-2 11 3-16,-5 6-4 16,-2 7 2-16,2 42 0 0,0-28-1 15,0 4-1-15,2 49 2 16,1-32-2-16,-2 4-1 15,2 10 2-15,0 23-3 16,-3-31 3-16,1 50-3 16,-7 0 3-16,10-295-6 15,-3 26 7-15,1 19-5 16,-1 27-1-16</inkml:trace>
  <inkml:trace contextRef="#ctx0" brushRef="#br3" timeOffset="162340.2854">24104 504 28 0,'0'0'29'0,"0"0"1"16,0 0-2-16,0 0-11 15,21-52-7-15,-21 52-3 16,0 0 1-16,0 0-3 15,0 0 0-15,0 0 1 16,0 0-3-16,0 0-1 16,-35 77 2-16,35-77 1 15,-27 74-2-15,17 53 1 0,-3 23-2 16,-1 24 0-16,-3 23 1 15,3 18 1-15,-2 4-2 16,4 1 0-16,-2-14 1 16,4 12-1-16,-2 10 1 15,1 7-1-15,-3 5-1 16,0 6 0-16,0 3 0 15,-1 11-1-15,1 2 2 16,-1 9-3-16,2 3 2 16,-1 9 0-16,-2 8 0 15,0 7-1-15,-4 3 1 16,5 9-1-16,-3 7-2 15,-3 3 3-15,-1 5-3 16,-3-2 2-16,3-3-1 16,0 0 1-16,3-3 0 0,0 2 0 15,4-5 1-15,0 1-1 16,6-3 0-16,2 0 2 15,0-5-4-15,2-1 2 16,3 1-3-16,-2-5 1 16,0-1-1-16,-2-2 1 15,0-3 1-15,-2 0-1 16,0 4 1-16,0-1-1 15,2-5 1-15,1-1 0 16,3-6-2-16,4-2 1 16,5-2 0-16,8 3 0 15,2 5 1-15,6 1-2 16,-2 9 1-16,2-3-1 0,-2-1 2 15,-7-3-1-15,-4 1-2 16,-10-160-2-16,-5 10-3 16,-4-16 1-16,-4 0-3 15,-17-19 0-15,-3-10-1 16,-15-22-1-16,8-36-3 15,-95 16 0-15,4-57 2 16,-44-85-1-16,11-51 2 16</inkml:trace>
  <inkml:trace contextRef="#ctx0" brushRef="#br3" timeOffset="162948.32">17035 12432 48 0,'122'-16'34'0,"6"-14"2"15,32 0-2-15,4-23-12 16,34 4-12-16,8-15-4 16,21-3-1-16,-1-7-1 15,1-2-3-15,-8 3-1 16,-13 4-4-16,-15 20-4 15,-38 0-2-15,-16 31-4 16,-49-4-2-16,-16 29-1 16,-40-8-2-16,-4 23 0 0,-40-9-1 15,2 10 4-15,-19-9-1 16,1 0 2-16,-11-5 2 15,-4-6 2-15</inkml:trace>
  <inkml:trace contextRef="#ctx0" brushRef="#br3" timeOffset="165149.446">11982 11986 53 0,'0'0'34'0,"11"0"-1"15,-11 0-2-15,0 0-18 0,4 11-4 16,1 0-3-16,-5-11 0 16,-6 18-2-16,6-18 0 15,-9 14-1-15,9-14-1 16,-9 9 0-16,9-9 0 15,0 0 0-15,-14 3-1 16,14-3-1-16,0 0 1 16,0 0-1-16,0 0 0 15,0 0-1-15,0 0 1 16,0 0 0-16,14 11 0 15,-14-11 0-15,0 0 0 16,0 0 1-16,0 0-1 16,0 0 1-16,5-14-1 15,-5 14 1-15,-11-18 0 16,2 6-1-16,-4 2 1 0,-2 2 0 15,-4 3 0-15,-4 5-1 16,-9 5 1-16,-4 10 0 16,-9 10 0-16,-6 11 0 15,-6 9 0-15,2 9 1 16,1 4-1-16,6 6 0 15,14 1-1-15,8 1 1 16,17-4 0-16,16-6 0 16,13-4-1-16,14-6 0 15,10-9 0-15,8-6 1 16,5-9-1-16,1-11 0 15,1-10 1-15,-1-9-1 16,-3-12 0-16,0-7-1 0,-6-7 2 16,-6-4-2-16,-4-2 1 15,-4-2 0-15,-12 8 0 16,-3 7 1-16,-10 10-1 15,-10 17 0-15,0 0 0 16,-11 33-1-16,-6 6 0 16,-2 9-1-16,1 7 0 15,1-3-2-15,15 1 0 16,-1-10-1-16,19-4-2 15,3-23-2-15,22 0-1 16,-4-26-1-16,17 2-1 16,-12-25 0-16,18 7 0 15,-15-20 0-15,6 7 1 16,-15-11 0-16,3 11 2 0,-14-6-2 15,-1 10 10-15,-11 6 4 16,-13-1 6-16,1 18 2 16,-15-8 2-16,14 20 3 15,-34 4 1-15,21 17 2 16,-16-7-5-16,12 21-5 15,-3-2-2-15,10 12-2 16,1-2-1-16,9 0 0 16,9-6-1-16,7-5 0 15,9-7-1-15,7-16 0 16,2-11-1-16,4-13-1 15,0-9 1-15,-2-14-1 16,-6 0 0-16,-9-4-1 16,-9-4 0-16,-12 6 0 15,-6 6-1-15,-13 11 1 16,-1 8-2-16,-9 7-1 0,5 9 0 15,-2 3-2-15,13 7-1 16,0-7-3-16,13-4 1 16,0 0-4-16,36-12 2 15,-11-20 0-15,21 3-2 16,-7-22 2-16,16 4 1 15,-8-22 0-15,12 2 1 16,-9-7 0-16,-2 7 0 16,-10-4 1-16,-12 1 19 15,3 20 2-15,-23-8 3 16,8 28 2-16,-23-7 0 15,9 37 3-15,-21-9 1 0,13 38-1 16,-18 2-16-16,9 23-2 16,-6 13 0-16,3 16-2 15,-1 6 0-15,6 7-1 16,5-2-1-16,10-7 0 15,14-8-3-15,4-15-1 16,16-13-3-16,1-25-2 16,19-6 0-16,-6-28-3 15,15-2 0-15,-13-23 0 16,10 4 1-16,-14-15 1 15,3 10 1-15,-16-9 1 16,-1 14 3-16,-10 11 14 16,-21-6 2-16,-1 24 3 15,-12-15 1-15,0 28 2 16,-22-11 2-16,15 23 3 0,-22-14-4 15,10 17-10-15,2 0-2 16,7 4-1-16,6 0-1 16,12 1 0-16,9-6 0 15,13-4-2-15,14-9 0 16,7-11-1-16,10-16 1 15,6-11 0-15,2-19-1 16,-1-14 1-16,-3-16-1 16,-8-10 0-16,-5-6 0 15,-13-2 0-15,-12 2 1 16,-8 8 1-16,-14 11-2 15,-2 15 3-15,-8 22-3 16,-5 21 0-16,-5 27 0 16,-3 27 0-16,3 25-1 0,-2 17-1 15,10 20-1-15,-4 4-2 16,12 9-1-16,2-4 0 15,11-7-3-15,0-17 0 16,16 0-3-16,-12-25 0 16,15 5 0-16,-19-24 1 15,9 12 0-15,-21-24 1 16,8 12 0-16,-21-18 1 15,2 15 0-15,-16-12 0 16,-2 11-1-16,-10-5 1 16,-2 4 0-16,-7-3 1 15,0 1-1-15,-4-5 1 16,1 0 1-16,-3-7 0 15,3-7 0-15,8-7 1 0,2-7-1 16,10-5 2-16</inkml:trace>
  <inkml:trace contextRef="#ctx0" brushRef="#br3" timeOffset="166815.5413">12751 13278 113 0,'0'0'26'0,"0"0"1"16,-2 24 1-16,-11 4-23 16,9 15-3-16,-1 11 0 15,-1 13 0-15,2 8 0 16,2 10-1-16,0-4-1 15,3 0-1-15,4-11 0 16,1-12-2-16,4-12-2 16,2-22-2-16,7-13-2 15,-8-30-2-15,16-5 0 16,-16-28 0-16,15 2 0 0,-22-25-1 15,11 11 0-15,-19-18 1 16,5 12 2-16,-9-1 0 16,3 16-1-16,-7 7 9 15,-3 1 13-15,14 26 1 16,-9-11 2-16,26 24 1 15,-9-18 2-15,28 18 1 16,-12-21 1-16,24 15-6 16,-1-11-12-16,7 0 0 15,1 1-2-15,1 1 0 16,-3 14-4-16,-10-1-2 15,-4 14-3-15,-18-4-1 16,0 21-2-16,-20-21-2 0,-4 41 1 16,-23-21-1-16,7 17 2 15,-18-12 0-15,5 16 3 16,-14-9-2-16,6 11 3 15,-9-3 1-15,0-5 17 16,8 15 5-16,-12-20 1 16,21 15 1-16,-7-30 2 15,26 16 1-15,-6-34 1 16,35 11 1-16,-1-23-16 15,21-7-3-15,11-4-1 16,8-4-1-16,6 0-2 16,2 0-1-16,4 9-3 15,-9 0-2-15,0 17-2 16,-15-7-1-16,0 19-2 0,-13-11-1 15,5 18 1-15,-20-18 0 16,11 15 0-16,-25-12 2 16,27 3 0-16,-27-3 1 15,21-1 0-15,-21 1 4 16,0 0 15-16,0 0 2 15,-17-7 2-15,13 24 2 16,-20-17 2-16,14 23 1 16,-19-15 3-16,16 26-4 15,-7-3-11-15,6 10-2 16,0-1-1-16,8 4-1 15,4-1-1-15,10-3 0 16,8-7 0-16,10-10-1 16,6-13-1-16,10-14 1 0,2-11 0 15,6-11-1-15,-6-12 0 16,-3-7 0-16,-7-7 0 15,-10-2 0-15,-10 4 0 16,-13 4-1-16,-10 7 0 16,-9 6-1-16,-5 13-1 15,-3 9 0-15,2 14-2 16,-3 5-1-16,12 14-1 15,0-3-2-15,18 10 0 16,-1-13-2-16,18 10 0 16,-2-21 0-16,18 6 0 15,-6-22 1-15,13 4 0 16,-10-18 1-16,10 8 1 15,-9-11 0-15,-9 0 16 0,5 14 3 16,-19-10 2-16,10 21 1 16,-24-12 2-16,16 26 2 15,-23-9 0-15,14 23 2 16,-11 0-15-16,3 11-2 15,1 9-1-15,1 6 0 16,2 4-2-16,5-1-1 16,2-2-1-16,2-13-1 15,6-6-2-15,1-22-2 16,6-11-1-16,-8-26-2 15,12-7-1-15,-14-25 0 16,7 0-2-16,-19-19 2 16,10 4 0-16,-22-16 0 0,10 15 2 15,-14-1 1-15,-5 13 16 16,7 24 2-16,-10 1 1 15,15 26 1-15,-12-4 1 16,19 29 2-16,-12-12-1 16,22 13-1-16,-8-15-14 15,20-1-4-15,4-7-3 16,-2-21-1-16,15-2-1 15,-8-24-2-15,17 7 0 16,-16-21-1-16,20 12 2 16,-20-11 0-16,12 15 3 15,-13 2 0-15,3 19 1 16,-7 21 13-16,-25 11 5 15,19 15 3-15,-26 10 1 16,12 35 3-16,-21 1 1 0,19 36 1 16,-20-11 1-16,17 23-13 15,-1 4-4-15,2 2-1 16,0-3-2-16,5-9-2 15,1-16-3-15,-1-19-3 16,8-10-1-16,-6-28-1 16,6-9-2-16,-11-34 0 15,10-2-2-15,-14-32 1 16,11 2 2-16,-19-34 0 15,12 3 2-15,-17-25 1 16,11 5 1-16,-17-16 0 16,18 14 0-16,-12-4-1 15</inkml:trace>
  <inkml:trace contextRef="#ctx0" brushRef="#br3" timeOffset="170204.7352">18956 2655 68 0,'0'0'35'0,"-26"-4"-1"16,17 14-3-16,-19-12-8 15,13 23-11-15,-10-3-5 16,2 10-2-16,-4 0-1 16,6 7 0-16,0 2-1 15,10 5-1-15,5-2 0 16,15-3-1-16,7-5 0 15,12-3-1-15,9-7 0 16,6-7 0-16,3-9 0 16,0-10 0-16,-1-9 0 0,-7-10 0 15,-6-7 0-15,-7-11 0 16,-11-3 1-16,-10-4-1 15,-8 2 0-15,-8 2 0 16,-9 8 0-16,-8 6 0 16,-8 13 0-16,-2 12 1 15,-3 18 0-15,-1 11-2 16,3 11 3-16,5 11-3 15,6 7 3-15,10 5-2 16,11-3 0-16,12 2 0 16,14-11 0-16,10-7 0 15,10-13 0-15,10-8 0 16,6-16 0-16,4-10 1 0,-3-9-1 15,-3-13 1-15,-9-4-1 16,-11-7 0-16,-12-3 0 16,-13-5 0-16,-13 1 0 15,-11 3 0-15,-11 7-1 16,-10 5 1-16,-4 13 0 15,-6 11 0-15,1 18 0 16,-2 12 0-16,3 17 1 16,8 8-2-16,5 9 2 15,11 4-2-15,12 2 1 16,13-5 0-16,16-8 0 15,10-9 1-15,9-15-1 16,9-10 0-16,9-18 0 16,0-13 1-16,0-13-1 0,-7-11 1 15,-7-6-1-15,-9-9 0 16,-9-2 0-16,-16 1 1 15,-12 5-1-15,-14 6 0 16,-15 11 0-16,-7 10 0 16,-9 14 0-16,-8 15 0 15,0 13 0-15,1 11-1 16,8 8 1-16,5 7 0 15,11 3 0-15,13 1-1 16,18-6 2-16,13-6-2 16,14-8 1-16,13-10 0 15,8-7 0-15,4-12 0 16,9-13 0-16,-3-6 0 15,-4-5 1-15,-7-9-1 16,-10-5 0-16,-14 0 1 0,-12 1-1 16,-15 6 1-16,-14 4-2 15,-14 13 1-15,-10 8 0 16,-9 12 0-16,-7 13 0 15,-2 7-1-15,4 13 1 16,7 3 0-16,5 6 0 16,16-1-1-16,11-3 1 15,16-2 0-15,17-7 0 16,14-10 0-16,12-11 0 15,6-6 0-15,6-15 0 16,7-9 0-16,-6-5 0 16,-3-8 1-16,-7-5-1 15,-10-2 0-15,-12 7 1 16,-13-3-1-16,-12 6 0 0,-14 5 0 15,-10 9-1-15,-9 9 1 16,-8 8 0-16,-4 9-1 16,-4 7 1-16,9 7 0 15,4 2 0-15,10 1 0 16,13-3-1-16,7-3 1 15,18-5 0-15,9-9 0 16,11-8 0-16,8-8 0 16,8-4 0-16,3-6 0 15,-3-2 1-15,-6-6-1 16,-5 0 1-16,-7 1-1 15,-12 1 0-15,-8 3 0 16,-12 2 1-16,-9 4-2 16,-6 4 1-16,-4 3-1 0,-5 7 1 15,-3 3-1-15,2 9 1 16,1 1 1-16,3 6-1 15,4 2 0-15,8 0 0 16,6 1 0-16,8-4 0 16,6-2 0-16,5-7 0 15,8-5 0-15,4-10-1 16,4-8 2-16,-2-7-1 15,5-9 0-15,-3-6 1 16,1-5 0-16,-10 2-2 16,-4 2 2-16,-9 7-1 15,-10 8 0-15,-10 13 0 16,-11 14 1-16,-9 14-1 0,-6 7-1 15,4 5 1 1,-1 2-1-16,7 1 1 0,11-6-3 16,19-6 0-16,1-22-3 15,33 13 0-15,-5-22-2 16,20 5 0-16,-12-13-2 15,17 10-1-15,-15-16 1 16,14 20 0-16,-15-20 1 16,20 23 0-16,-9-19 2 15,19 20-1-15,-8-13 2 16,22 17-1-16,-6-8 1 15,23 12 0-15,-3-10 0 16,17 10 0-16,-3-8 0 16,16 6-1-16,2-10 1 0,11 0 0 15,2-8 1-15,8 2-1 16,-3-9-1-16,1-4 2 15,0-3-1-15,-3-8 2 16,-3 3-2-16,-15-10 1 16,-2 2 0-16,-22-7 1 15,-3 5 0-15,-21-6 1 16,-3 4-1-16,-22-7 1 15,-8 5 0-15</inkml:trace>
  <inkml:trace contextRef="#ctx0" brushRef="#br3" timeOffset="171599.815">21436 1355 101 0,'0'0'29'0,"-14"8"1"16,7 14 0-16,-23 0-11 16,10 1-14-16,-6 5-2 15,3 5 0-15,1 0-1 16,3 2 0-16,7-3-1 15,12-3 0-15,10-7 0 16,9-5 0-16,10-12 0 16,7-10 0-16,5-7 0 15,-2-13 0-15,-1-7 0 0,-5-6 0 16,-10-3 0-16,-9-2-1 15,-14 4 1-15,-9 3-1 16,-10 8 1-16,-9 12-2 16,-3 10 1-16,0 14 0 15,-5 9 0-15,6 8 0 16,3 10 0-16,9 6 0 15,11-1 1-15,8 1-1 16,10-8 1-16,11-3-1 16,10-9 1-16,2-7-1 15,6-10 1-15,0-7 0 16,-3-6 0-16,0-10 0 15,-8-1 0-15,-10-7-1 16,-4-2 1-16,-12 2 0 0,-7 0-1 16,-7 4 0-16,-6 6 1 15,-7 5-1-15,-4 10 0 16,-5 8 0-16,2 7-1 15,2 14 1-15,4 4-1 16,2 9 1-16,4-2-1 16,12 1 1-16,8-5 1 15,13-2-1-15,7-11 0 16,10-8 0-16,5-13 1 15,5-11-1-15,4-10 1 16,-3-8 0-16,-3-1-2 16,-10-5 2-16,-8 3-1 15,-10-3 1-15,-9 6-1 0,-12 4 0 16,-6 11 1-16,-9 8-1 15,-9 5-1-15,-3 7 1 16,-1 7 0-16,5 9 0 16,4-2-1-16,7 7 1 15,6-6-1-15,11-3 1 16,15-6 1-16,5-5-1 15,11-6 1-15,6-9 0 16,2-4-1-16,0-4 2 16,0-2-1-16,-8-2-1 15,-10 0 2-15,-7 3-2 16,-9 4 0-16,-11 6 0 15,-10 4 0-15,-3 4 0 16,-4 1 0-16,-1 5 0 0,1-1 0 16,8 5 0-16,1-3-3 15,7-3-1-15,12-5-1 16,-5 14-2-16,13-1-1 15,-8-13-1-15,9 24-3 16,-4-12 1-16,14 15 1 16,-12-5-1-16,19 15 1 15,-15-6 0-15,24 26 1 16,-18-12 0-16,16 31 2 15,-18-9-1-15,9 33-1 16,-18-15 2-16,3 33 0 16,-19-18 1-16,-4 17 0 15</inkml:trace>
  <inkml:trace contextRef="#ctx0" brushRef="#br3" timeOffset="173506.924">21353 3735 111 0,'0'0'27'0,"-5"-11"1"15,5 11 0-15,0 0-21 16,-13-6-4-16,13 6 0 15,-9 3 1-15,9-3-1 16,-16 27 0-16,8-4 0 16,1 6 0-16,-1 2-1 15,2 1 0-15,0 0-1 0,6-3 1 16,2-8-1-16,5-4-1 15,4-11 0-15,3-12 0 16,2-6 0-16,0-10 0 16,0-3 0-16,0-3 0 15,-4-1 0-15,-2 0 0 16,-5 4 1-16,-5 6-1 15,-2 5 0-15,2 14 1 16,-22 1-1-16,8 12 1 16,-2 4 0-16,-1 9-1 15,2 4 1-15,5 2-1 16,1 1 1-16,4-1-1 15,6-4 0-15,7-6 1 16,5-6-1-16,4-4 1 0,5-11-1 16,3-5 1-16,1-10-1 15,-1-5 1-15,-2-8 0 16,-3-2-1-16,-8-1 0 15,-2 0 1-15,-9 3-1 16,-6 3 0-16,-5 7 0 16,-7 6 0-16,-2 13-1 15,-4 9 1-15,-5 11 0 16,3 8 0-16,-2 7 0 15,5 7 1-15,3 3-2 16,6 0 2-16,8-4-1 16,7-5 0-16,12-13 0 15,9-9 1-15,13-12-1 16,2-13 1-16,5-10 0 0,3-8 0 15,-2-10 0-15,-3-6-1 16,-8 3 1-16,-8-4-1 16,-11 2 0-16,-13 5 0 15,-7 9 0-15,-12 6 0 16,-10 12 0-16,-4 12 0 15,-8 11-1-15,3 13 1 16,-5 11 0-16,7 10 0 16,6 5-1-16,7 4 1 15,10 0 0-15,11-4-1 16,11-6 1-16,11-13-1 15,8-7 1-15,9-14 0 16,5-11 0-16,3-11 0 16,-1-12 1-16,1-8 0 0,-12-6 0 15,-2-6-1-15,-14-2 0 16,-9-2 1-16,-9 3 0 15,-14 6-1-15,-8 8-1 16,-8 11 1-16,-8 13 0 16,-4 10 0-16,-2 15-1 15,3 6 1-15,4 13-1 16,8 2 1-16,5 1 0 15,12 1 0-15,11-6-1 16,10-5 1-16,9-10 0 16,11-6 0-16,4-11 0 15,8-9 1-15,1-8-1 16,3-10 1-16,-5-8-1 0,-5-2 1 15,-9-4-1-15,-6 1 1 16,-12 2-1-16,-9 3 0 16,-12 8 0-16,-7 6 0 15,-4 10 0-15,-10 8 0 16,2 7 0-16,2 10 0 15,-1 4-1-15,10 3 1 16,3 3-1-16,11-2 1 16,9-5 0-16,8-5 0 15,9-9 1-15,5-6-1 16,7-6 1-16,2-7-1 15,-1-8 1-15,-2-1-1 16,-6-3 1-16,-4-3-1 16,-11 0-1-16,-7 4 1 15,-8 2-2-15,-9 1-1 0,1 9-2 16,-5-1-3-16,1 14-2 15,-7-8-2-15,12 19-1 16,-6-12-1-16,19 25-2 16,-14-18 1-16,22 27 2 15,-17-22 0-15,19 31 1 16,-20-15 0-16,10 25 0 15,-20-7 0-15,2 24 2 16</inkml:trace>
  <inkml:trace contextRef="#ctx0" brushRef="#br3" timeOffset="175426.0338">18998 5174 69 0,'-14'-15'37'0,"14"15"-2"15,0 0 2-15,0 0-17 16,-12 6-15-16,11 9-1 15,-6 1 0-15,1 11 0 16,-1 1-2-16,-1 6 1 0,3-1-1 16,1 1 0-16,4-4-1 15,4-7 0-15,6-8 0 16,4-13 0-16,4-9-1 15,2-9 0-15,3-9 0 16,0-10 0-16,-3-5 1 16,-3-1-1-16,-6 1 0 15,-2 2 0-15,-9 8 1 16,-4 7-1-16,-6 11 0 15,-6 11 1-15,-6 12-1 16,2 9 0-16,-4 8 0 16,1 4 1-16,1 6-1 15,5-1 1-15,6 0-1 16,5-7 0-16,14-4 0 15,7-10 1-15,7-9-1 0,9-10 0 16,4-8 0-16,6-8 1 16,-4-5-1-16,2-2 0 15,-7-6 1-15,-6 2-1 16,-10 4 0-16,-8 1 0 15,-9 7 1-15,-10 9-2 16,-7 8 1-16,-6 8 0 16,-6 9 0-16,-3 9 0 15,1 8 1-15,0 5-1 16,3 4 0-16,5 1 0 15,9 0 0-15,11-3 0 16,11-9 0-16,11-4 0 16,14-15 0-16,13-7 1 0,7-13-1 15,8-12 0-15,-2-11 0 16,2-5 1-16,-8-7-1 15,-6-4 0-15,-15 4 0 16,-17 3 0-16,-12 8 0 16,-16 11 0-16,-16 13 0 15,-11 15 0-15,-11 13 1 16,-6 11-1-16,-1 14 0 15,3 2 0-15,3 4 0 16,14 2 0-16,15-9 0 16,12-5 0-16,18-14 0 15,15-11 0-15,17-15 0 16,10-10 0-16,8-10 0 15,2-11 0-15,-1-5 0 0,-4-5 1 16,-9 4-1-16,-10 0 0 16,-18 7 0-16,-12 8 0 15,-17 9 1-15,-11 12-1 16,-16 9 0-16,-6 11 0 15,-5 7 0-15,-1 8 0 16,2 1 0-16,8 4 0 16,7-3-1-16,12 0 1 15,16-11 0-15,12-9 0 16,15-10 0-16,16-8 0 15,8-7 0-15,7-10 1 16,5-6-1-16,1-9 1 16,-5-1 0-16,-8 3-1 15,-9 0 1-15,-13 5-1 0,-13 6 1 16,-13 9-1-16,-16 11 0 15,-9 7 0-15,-8 12 0 16,-6 6 0-16,-1 8 0 16,1 2 0-16,6 1 0 15,7-4-1-15,10-1 1 16,11-9 0-16,11-6-1 15,9-8 0-15,8-10-1 16,8-6-2-16,3-3-2 16,-3-10-1-16,3 3-2 15,-10-15-2-15,12 5 0 16,-18-18-1-16,15 16-1 15,-16-30 2-15,21 18 0 16,-10-26 2-16,28 13-2 0</inkml:trace>
  <inkml:trace contextRef="#ctx0" brushRef="#br3" timeOffset="177669.1621">19995 3986 58 0,'-9'-12'35'0,"9"12"-1"15,-10-16 1-15,10 16-8 16,0 0-18-16,0 0-4 15,-10 3 0-15,6 14-2 16,-1 2 0-16,-3 10-1 0,1 3 0 16,-1 4 0-16,-2 1 0 15,6-3-1-15,-2-3 1 16,6-8-2-16,4-5 1 15,10-10-1-15,3-11 0 16,5-10 1-16,1-8-1 16,2-7 1-16,4-9 0 15,-4-3 0-15,-3-5-1 16,-7 2 1-16,-5 5 0 15,-6 6-1-15,-8 10 0 16,-6 12 0-16,-8 13 0 16,-5 11 1-16,-5 15-1 15,-2 8 0-15,-2 12-1 16,3 2 1-16,2 7 0 15,5-4-1-15,9-1 1 0,10-8-1 16,8-7 1-16,14-8 0 16,11-12 0-16,3-11 0 15,10-8 0-15,1-9 1 16,2-13-1-16,-3-6 1 15,-1-7 0-15,-14-5 0 16,-3-6-1-16,-11 2 1 16,-10-1 0-16,-9 6 0 15,-12 5-1-15,-5 8 1 16,-5 7-1-16,-6 12 0 15,1 13 1-15,-1 11-1 16,1 9 0-16,5 9 1 16,6 6-1-16,5 3-1 15,9 0 0-15,5-1 1 0,5-5-1 16,9-5 1-16,9-8-1 15,1-11 1-15,8-7 0 16,-1-11 0-16,1-9 0 16,2-6 1-16,-4-12-1 15,-7-1 1-15,-4-4-1 16,-7 0 1-16,-9-1-1 15,-6 7 1-15,-9 5-1 16,-3 6 1-16,-5 14-1 16,-6 7 0-16,-1 11 0 15,0 11-1-15,4 6 1 16,2 5-1-16,5 4 1 15,4 0-1-15,10 0 1 0,5-5-2 16,8-4 2-16,10-12-1 16,5-4 1-16,8-8 0 15,5-10 0-15,-2-7 0 16,1-8 0-16,2-4 1 15,-6-7-1-15,-7-1 1 16,-9-2 0-16,-8 1 0 16,-9 2-1-16,-8 7 1 15,-8 6-1-15,-9 10 0 16,-2 12 0-16,-4 10 0 15,-1 9-1-15,1 7 1 16,5 9-1-16,4 5 1 16,5-2 0-16,8 2-1 15,9-6 1-15,7-7-1 0,7-8 1 16,9-7 0-16,4-11 1 15,8-10-1-15,3-7 0 16,1-9 0-16,1-8 0 16,-5-3 1-16,-2-2-1 15,-10 1 1-15,-9 4-1 16,-8 4 1-16,-11 5-1 15,-9 8 1-15,-4 7-1 16,-9 11 1-16,-1 5-1 16,-5 8-1-16,6 7 1 15,-1 1-1-15,7 4 1 16,4-1-1-16,6-4 1 15,8-4-1-15,4-7 1 16,0-15 0-16,24 9 0 0,-8-15 0 16,5-7 1-16,3-8-1 15,0-3 0-15,-6 0 1 16,2-5-1-16,-11 2 2 15,-4 1-2-15,-10 5 1 16,-7 4-1-16,-8 3 1 16,-4 7-2-16,-3 4 0 15,1 1-1-15,-2 1-1 16,10 7-3-16,3-4 0 15,15-2-2-15,0 0-2 16,15 18-1-16,2-22-2 16,21 20 1-16,-9-15-2 15,19 23 2-15,-13-18 0 16,21 23 1-16,-16-11 0 15,20 20 1-15,-14-13 2 0,12 15-3 16,-9-5 3-16,12 11 0 16,-9-8 1-16,10 12-2 15,-5-5 2-15</inkml:trace>
  <inkml:trace contextRef="#ctx0" brushRef="#br3" timeOffset="179738.2805">22282 5454 52 0,'-5'-10'30'0,"5"10"3"15,0 0-1-15,-8-24-7 16,8 24-11-16,-1-11-4 15,1 11-2-15,0 0-2 0,0 0 0 16,-11-7-3-16,7 19 1 16,-10 9-2-16,2 11 1 15,-8 8-2-15,1 9 2 16,-2 2 0-16,2 4-1 16,7-7 1-16,5-4-1 15,6-9 0-15,8-12 0 16,8-14 0-16,5-11-1 15,8-10-3-15,3-6 3 16,1-10-2-16,0-5 1 16,-2-5-1-16,-4 0 0 15,-5-3 0-15,-5 2 0 16,-6 3 1-16,-4 3-2 0,-8 10 3 15,-5 5-1-15,-5 10 0 16,-5 7 0-16,-3 12 1 16,-2 11-1-16,-3 8 0 15,0 5 2-15,2 4-2 16,5 3 1-16,4-2 0 15,8-3 1-15,7-6-1 16,7-6 0-16,8-8 1 16,6-8-2-16,9-5 0 15,1-10 2-15,2-7-4 16,-1-6 2-16,3-9-1 15,-6-6 0-15,-3 0 0 16,-7-4 0-16,-9 2 1 16,-9 1-2-16,-7 5 3 0,-8 6-3 15,-10 10 2-15,-4 10 0 16,-4 10 0-16,-4 11 0 15,-2 9 0-15,1 9 1 16,6 8 0-16,6 2 0 16,3 1 0-16,9-2 1 15,12-3-1-15,7-6 1 16,12-11-2-16,10-6 0 15,8-8 0-15,6-10 0 16,8-6 0-16,-2-9 0 16,1-4 0-16,-3-4 0 15,-7-3 0-15,-10-3 0 16,-10-5-2-16,-11 4 1 15,-13 0 0-15,-12 1 0 0,-7 5 1 16,-7 4-1-16,-7 5 1 16,-1 4-2-16,-2 12 2 15,0 11 0-15,3 8-1 16,3 4 3-16,6 8-1 15,5 2 0-15,8 1 1 16,6 5-1-16,6-6 1 16,8-3-2-16,8-8 0 15,8-4 0-15,4-11 0 16,7-7 0-16,5-8 0 15,0-11 0-15,5-5 0 16,-4-7 0-16,-5-6 0 16,-5 1-2-16,-12-1 1 15,-9 3 0-15,-9 2 0 16,-15 7-1-16,-12 5 2 0,-8 7-2 15,-5 12 2-15,-6 5 0 16,1 11 0-16,1 9 1 16,2 5-2-16,6 3 2 15,9 5 0-15,7 1 0 16,9-3 0-16,8-5 1 15,10-4-1-15,7-6-1 16,7-10 2-16,5-4-2 16,6-8 0-16,7-11 0 15,2-6 0-15,-1-9 0 16,-3-4 0-16,-3-6 0 15,-6-2 0-15,-7-4-2 0,-6 3 0 16,-13 2 1-16,-10 2 1 16,-9 10-1-16,-7 4 1 15,-11 8-2-15,-2 12 2 16,-3 7-1-16,-2 9 1 15,5 10 0-15,2 9-1 16,4 0 2-16,10 4 0 16,7 1 0-16,9-3 0 15,9-2 0-15,9-4 1 16,9-7 1-16,6-7-3 15,5-6 0-15,8-7 0 16,4-5 0-16,2-10 0 16,1-4 0-16,-7-6 0 15,2-6 0-15,-9-1 0 16,-6-1-2-16,-8 1 0 0,-12 5 1 15,-10 5 2-15,-7 5-3 16,-10 8 2-16,-9 8-1 16,-3 12 1-16,-2 2 1 15,-1 7-1-15,1 4 2 16,3 0-3-16,4 1 3 15,8-2-1-15,8-7 1 16,8-4-2-16,4-14 0 16,16 8 0-16,3-14 0 15,5-4 0-15,2-4 0 16,1-2-2-16,-2-1 2 15,-4-2-3-15,-9 5 1 16,-12 14-2-16,4-19-2 16,-4 19-2-16,-26-7-1 0,15 13-2 15,-12-18-1-15,11 15-1 16,-10-15 1-16,22 12-1 15,-21-16 1-15,21 16 1 16,-13-13 1-16,13 13 1 16,-11 2 0-16,6 6 1 15,-13 2-1-15,8 9 0 16,-8 3 1-16,3 8 0 15,-7 6 0-15,-3 4 0 16,-4 9-1-16,-4 3 1 16,-5 9 0-16,-10 0 1 15,1 7-1-15,-14-2 1 16</inkml:trace>
  <inkml:trace contextRef="#ctx0" brushRef="#br3" timeOffset="182165.4193">20801 5905 67 0,'0'0'34'0,"-8"-17"-1"0,8 17 0 15,-21-12-6-15,21 12-16 16,-23 3-4-16,9 4-1 15,-3 1-1-15,1 10-2 16,-5 5 1-16,2 10-2 16,-3 3 0-16,1 9 0 15,5 2 0-15,5-2-1 16,2-4 0-16,9-5 0 15,7-10-1-15,12-12 1 16,5-12-1-16,5-12 1 16,7-11-1-16,-1-8 0 15,2-6 1-15,-2-3-1 16,-8-2 1-16,-3 2-1 15,-10 5 0-15,-9 5 0 0,-6 12 0 16,1 16 0-16,-25-3 0 16,-1 19 0-16,-6 14 0 15,-3 9-1-15,-3 8 1 16,3 6 0-16,-1 5 0 15,11 0 0-15,6-6 0 16,11-10 1-16,10-7-1 16,12-12 1-16,13-15-1 15,8-10 0-15,6-13 1 16,7-11-1-16,-1-8 1 15,0-7-1-15,-3-6 1 16,-11 0-2-16,-4-1 2 16,-14 6-1-16,-11 3 0 0,-12 9 0 15,-11 7 0-15,-10 11 0 16,-9 11 0-16,-4 10-1 15,0 12 1-15,0 4 0 16,3 6 0-16,7 6 0 16,5-1 0-16,11 0 0 15,13-4 0-15,10-3 0 16,9-6 1-16,9-8-1 15,9-5 0-15,4-5 0 16,5-9 1-16,1-7-1 16,1-4 0-16,-8-6 0 15,-3-6 1-15,-6-2-1 16,-9-5 0-16,-5 1 0 15,-13-1 0-15,-9 4 0 0,-7 5 0 16,-7 7 0-16,-6 7 0 16,-3 12 0-16,-5 13-1 15,-1 3 2-15,2 15-2 16,2 0 1-16,4 9 0 15,5 1 0-15,8 2 0 16,7-2 0-16,9-5 0 16,7-3 2-16,11-7-2 15,6-8 0-15,6-10 0 16,7-14 0-16,4-11 1 15,0-10-1-15,0-13 0 16,-1-6-1-16,-10-6 1 16,-5-4 0-16,-14 0 0 15,-11 6 0-15,-11 6 0 16,-14 10 0-16,-13 12 0 0,-7 9 0 15,-9 15 0-15,-2 13 0 16,-3 9-1-16,5 11 1 16,1 4 0-16,14 5 0 15,5 0 0-15,16-3 0 16,12-4 0-16,14-8 0 15,15-8 0-15,10-6 0 16,10-10 0-16,9-9 0 16,3-6 0-16,1-7 0 15,0-8 1-15,-9-6-1 16,-8-4 1-16,-13-1-1 15,-10-3 0-15,-15 4 0 16,-13 1 2-16,-13 8-2 16,-9 7 0-16,-8 11 0 0,-8 12 0 15,-1 8 0-15,-2 9 0 16,4 7 0-16,5 6 0 15,9 3 0-15,6-2 0 16,12-4 0-16,12-3-2 16,13-5 2-16,10-9 0 15,11-9 0-15,9-7 0 16,8-10 2-16,4-8-2 15,3-8 0-15,-5-8 0 16,-3 0 0-16,-7-7 0 16,-11 2 0-16,-12-1 0 15,-13 7 0-15,-12 4 0 16,-12 8 0-16,-8 8 0 15,-10 14 0-15,-4 7 0 0,-3 13 0 16,1 6 0-16,3 9 0 16,3 2 0-16,10 4 0 15,7 1 0-15,8-5 0 16,15-4 0-16,8-4 0 15,11-8 0-15,8-9 0 16,8-7 0-16,5-9 0 16,4-8 0-16,0-12 0 15,-3-9 0-15,2-4 0 16,-9-6 0-16,-6-1 0 15,-12-4 0-15,-8 7 0 16,-13 3 0-16,-9 9 0 16,-6 9 0-16,-12 12 0 0,-5 11 0 15,-1 11 0-15,-3 10 0 16,3 8 0-16,3 5 0 15,4 4 0-15,7 0 0 16,6-4 0-16,11-4 0 16,10-6 0-16,10-9 0 15,6-6 0-15,9-9 0 16,3-9 0-16,4-5 0 15,1-11 0-15,0-7 0 16,-6-5 0-16,-3-6 0 16,-8 1 0-16,-8 0 0 15,-7 3 0-15,-9 7 0 16,-8 10 0-16,-9 9 0 15,-2 14 0-15,-10 11 0 0,0 13 0 16,1 7 0-16,0 10 0 16,4 6 0-16,5 2 0 15,3-1 0-15,7-1 0 16,11-6-2-16,6-10-2 15,12-7-2-15,2-16-1 16,8-5-2-16,-2-20-2 16,15 1 0-16,-11-21 0 15,14 6 1-15,-18-18-1 16,16 18 0-16,-21-21 2 15,20 23 0-15,-24-19 1 16,16 14 0-16,-17-11 0 16,7 10 1-16</inkml:trace>
  <inkml:trace contextRef="#ctx0" brushRef="#br3" timeOffset="184435.5491">23008 2725 88 0,'0'0'32'0,"-4"-23"1"0,4 23 1 15,-8-22-19 1,8 22-7-16,0 0-3 0,0 0-1 15,0 0-1-15,-10 15 1 16,1 7-2-16,-2 9 0 16,-3 5-1-16,2 4 0 15,-3 2 0-15,4-2 0 16,2-4-1-16,11-7 1 15,5-11 0-15,6-7 0 16,3-11-1-16,5-8 1 16,2-4-1-16,1-8 1 15,-3-3 0-15,-2-8-1 16,-1 0 1-16,-5-4-1 15,-6 3 1-15,-2 2 0 16,-5 3 0-16,-3 6-1 0,-4 3 1 16,-2 6 0-16,-1 8 0 15,-2 12-1-15,-3 6 1 16,0 8-1-16,-2 3 0 15,3 8 0-15,1 0 0 16,1 3 0-16,2-1 0 16,8-5 0-16,3-3 0 15,5-3 0-15,5-5 0 16,3-9 0-16,7-9 1 15,3-8-1-15,4-8 0 16,5-8 0-16,-5-7 1 16,5-6-1-16,-4-4 0 15,-6-1 1-15,-8-1-1 16,-6 6 1-16,-9 4-2 0,-4 7 2 15,-7 7-1-15,-6 9 0 16,-3 10 0-16,-3 10 0 16,-1 12 1-16,1 6-1 15,-1 5 0-15,1 9 2 16,6 2-2-16,1 4 0 15,9-1 0-15,4-8 0 16,8-3-2-16,4-5 2 16,10-6 0-16,5-11 0 15,4-6 0-15,4-9 0 16,2-9 0-16,-2-5 0 15,-6-9 0-15,-4-6 0 16,-6-2 0-16,-9-3 0 16,-8 1 0-16,-6-2 0 0,-8 4 0 15,-5 7 2-15,-6 2-2 16,-2 10 0-16,-2 9 0 15,2 6 0-15,-1 8 0 16,2 7 0-16,8 9 0 16,3 0-2-16,6 8 2 15,5-3 0-15,8-1 0 16,4-2-1-16,7-3 1 15,4-7 0-15,8-5 0 16,6-8-1-16,2-10 1 16,3-7 0-16,-4-6 0 15,0-8 0-15,-4-5 0 16,-5-6 0-16,-10-3 0 15,-9 4 0-15,-5 0 1 0,-5 1-1 16,-9 5 0-16,-3 6 0 16,-5 5 1-16,-5 14-1 15,3 11 0-15,-4 4 0 16,2 10 0-16,1 10 0 15,5 5 0-15,2 5 0 16,0 1-1-16,11-5 1 16,3 0 0-16,7-5-1 15,8-6 1-15,6-6 0 16,7-8 0-16,5-11 0 15,5-9-1-15,2-5 1 16,1-10 0-16,-2-7 0 16,-6-4 0-16,-5-2 0 0,-9-7 0 15,-7 0 0-15,-13 2 0 16,-4 5 0-16,-11 3 0 15,-7 6 0-15,-1 9 0 16,-2 5 0-16,-3 13 0 16,0 11 0-16,5 9 0 15,4 4-1-15,2 7 1 16,5 5 0-16,8 1 0 15,4-1-1-15,10 1 1 16,4-8 0-16,8-3-1 16,3-4 1-16,7-9-1 15,1-4 1-15,4-10 0 16,0-6-1-16,-1-6 1 15,-2-8 0-15,-5-3 0 16,-5-4-1-16,-8-2 1 0,-5 2 0 16,-11-2 0-16,-6 0 0 15,-7 7 0-15,-5 1 0 16,-5 8 0-16,-3 5 0 15,1 5 0-15,-2 8 0 16,3 11-1-16,0 5 1 16,4 8 0-16,1 6 0 15,8 1 0-15,3 2 0 16,10 4 0-16,1-6 0 15,8-5 0-15,5-3 0 16,6-5-1-16,4-13 1 16,1-8 1-16,3-8-1 15,2-9 0-15,-6-4 0 16,1-5 0-16,-7-5 0 0,-6-5 1 15,-2 4-1-15,-9 0 0 16,-4 5 0-16,-7 1 0 16,-1 10 1-16,-9 6-1 15,-1 7-1-15,-4 8 1 16,-1 5 0-16,4 5 0 15,-1 0-2-15,9 8 0 16,3-7-1-16,7 0-1 16,7-17-1-16,5 19-2 15,-5-19-1-15,17 5-1 16,-17-5 0-16,22-7-1 15,-20-5 0-15,15 15 0 16,-20-17 0-16,3 14 1 16,0 0 0-16,0 0 1 0,-15-4 1 15,15 4-1-15,-33 6 0 16,15 4 0-16,-12-9 1 15,9 6-1-15,-7-6 1 16,9-1 1-16,-4-3-1 16,8-3 0-16,5-13 1 15,2 1 0-15,4-7 0 16</inkml:trace>
  <inkml:trace contextRef="#ctx0" brushRef="#br4" timeOffset="236420.5225">8675 7155 77 0,'0'0'36'15,"0"0"-1"-15,0 0 0 16,0 0-14-16,-15 38-19 16,-1 2 0-16,-6 16-1 0,-10 14 2 15,-2 17-1-15,-3 2 0 16,-2 6 0-16,1-5-1 15,8-3 1-15,5-16-1 16,9-16-1-16,7-22 1 16,16-18-1-16,7-27 2 15,10-20 0-15,7-22 0 16,2-16 1-16,3-17-1 15,2-13 1-15,0-10-1 16,1-4 1-16,-5 5-2 16,-1 10 0-16,-5 13 0 15,1 18 0-15,-4 20 0 16,-2 22 0-16,3 25 0 15,-4 24-2-15,-3 22 2 0,2 18-1 16,-4 19 1-16,-2 13-2 16,-3 11 1-16,-2 7-1 15,-3 3-1-15,-4-3 1 16,4-8-2-16,-8-10 0 15,3-9-1-15,-3-20-2 16,2-13-2-16,-5-24 0 16,4-9 0-16,0-20-2 15,-11-20-1-15,-3-20 1 16,4 3-3-16,-16-21 2 15,5 6 0-15,-14-13 1 16,0 5 13-16,-1 13 3 16,-12-1 3-16,11 20 1 15,-4-6 4-15,17 25 0 16,-3-10 1-16,27 19 2 0,0 0-12 15,23-16-3-15,13-1-1 16,14-6-3-16,14-5-2 16,9-11-2-16,18-1-1 15,-6-13-1-15,13 6-2 16,-13-19 0-16,7 13-3 15,-18-15 3-15,-2 14-1 16,-21-10 2-16,-6 14 0 16,-16-5 1-16,-7 12 9 15,-8 19 5-15,-21 0 3 16,7 24 2-16,-27-5 2 15,13 31 2-15,-18-5 1 0,11 32-1 16,-15-3-6-16,7 16-4 16,4 6-1-16,3 12-1 15,-1 1-1-15,8 2-1 16,3 2-2-16,9-11 1 15,8-4-4-15,-1-9-2 16,14-8-2-16,-1-16-1 16,9-7 0-16,-4-21 0 15,12-4-1-15,-12-16 0 16,8 2 1-16,-8-23 1 15,6 5 0-15,-14-16 1 16,5 4 0-16,-8-9-1 16,1 9 2-16,-6-6 3 15,-5 3 9-15,5 12 3 16,-12-4 2-16,6 30 1 0,-7-23 3 15,7 34 2-15,-11-4 0 16,10 22-2-16,-12-3-7 16,8 15-2-16,-4-1-1 15,-1 11-1-15,4-2-2 16,1 0-1-16,-1-8 0 15,6-1 0-15,0-10-1 16,0-6-1-16,6-12 1 16,-6-12 0-16,18-12 0 15,-9-10 1-15,2-8 0 16,1-8 0-16,0-5 0 15,0-9 0-15,-1-5 0 16,3-1 0-16,0 6-1 16,-3 5 0-16,5 4 0 0,2 8 0 15,3 11 0-15,1 10 1 16,0 11-1-16,0 11-1 15,-1 8 1-15,-3 7 0 16,-4 5 0-16,-5 2 0 16,-1 2-1-16,-8 3 1 15,-8-3-1-15,-6 2 1 16,-5-6-1-16,-6-3 1 15,-1-6-1-15,-8-2 1 16,2-4 0-16,-3-1 0 16,2-5 0-16,3 3 0 15,3 4 0-15,3 8 0 16,5 4 0-16,1 9-1 15,6 7 1-15,2 12 0 0,0 8 0 16,1 6-1-16,-2 6 0 16,2-4 1-16,3-1-1 15,-3-7-1-15,7-9-2 16,-1-16-1-16,12-11-1 15,4-26-2-15,13-13 0 16,-3-25-1-16,16-6 0 16,-7-24 0-16,14-1 0 15,-10-27 2-15,17 2-1 16,-17-26 0-16,20 8 0 15,-14-16 0-15,16 10 0 16,-10-7 2-16,9 10-1 16,-6 4 0-16,-2 15 1 15,-7 15 1-15,-7 14-1 0,-4 22 19 16,-22-8 2-16,11 33 1 15,-27-12 2-15,7 32 1 16,-10-9 3-16,7 30-1 16,-20-8 2-16,17 20-15 15,-7 14-4-15,3 10-1 16,-4 9 0-16,4 8-1 15,-4 8 0-15,0 3-1 16,0-2 0-16,1-4 0 16,3-5-1-16,1-11 2 15,1-11-2-15,5-11 0 16,5-15 0-16,3-14 0 15,8-15 0-15,2-10 0 0,4-12 0 16,0-6 0-16,2-5 0 16,0 0 0-16,-2-1 0 15,-2 5 0-15,-4 8 0 16,-2 9 0-16,-11 15 0 15,15-3 0-15,-10 16 0 16,0 5 0-16,-1 7 0 16,2 4 0-16,0 1 0 15,3 2-3-15,5 0-1 16,0-7 0-16,9-1-1 15,-3-9-2-15,13-3-1 16,-4-13 0-16,10-2-1 16,-9-16 0-16,14 2 0 15,-14-17 0-15,9 5 0 16,-13-12 0-16,-1 2 9 0,-5 7 4 15,-13-2 3-15,1 13 0 16,-16-1 3-16,8 22 1 16,-34-9 1-16,16 26 1 15,-11-3-6-15,0 14-2 16,1 0-1-16,1 9-1 15,2 0-1-15,7 0 1 16,6-2-2-16,7-5 1 16,9-6 0-16,11-10-2 15,5-10 0-15,14-7 0 16,5-11 0-16,7-11 0 15,-1-8 0-15,0-5 0 16,-2-4 0-16,-7 0 0 16,-6 3 0-16,-9 4 0 0,-6 10 0 15,-7 9 0-15,-8 16 0 16,-7 10 0-16,-5 12 0 15,1 10 0-15,-1 9 0 16,1 3 0-16,4 2-2 16,0-6-4-16,10-1-1 15,4-16-2-15,12-4-1 16,-2-19 0-16,18 0-1 15,-4-24 1-15,15 2 0 16,-6-23 1-16,20 7 0 16,-17-21 1-16,23 12 0 15,-9-16-1-15,15 10 1 16,-17-8 1-16,16 16-1 15,-14-2 1-15,0 17-1 0,-7 2 2 16,-6 14 0-16,-10 9-2 16,-7 11 1-16,-8 7-1 15,-5 6 1-15,0 4-1 16,-7-1 1-16,-1 4-1 15,-5-1 1-15,-1 1 2 16,-9-3 1-16,2 0 0 16,-10-2 2-16,5 1-1 15,-9-9 1-15,5 1 0 16,-4-8-1-16</inkml:trace>
  <inkml:trace contextRef="#ctx0" brushRef="#br4" timeOffset="239947.7242">11745 7191 102 0,'0'0'29'0,"-8"-12"2"15,8 12 0-15,-13 2-20 16,13-2-4-16,-6 19-1 16,8 2-1-16,-2 7-2 15,3 9 1-15,-1 6-2 16,0 13 0-16,-2-3 0 15,2 7 0-15,-4-6-1 16,2-4 1-16,0-11-1 0,0-7 0 16,-1-11-1-16,1-21 1 15,13-6-1-15,-4-16 0 16,-2-12 1-16,2-11-1 15,-3-7 0-15,1-12 1 16,-2-11 0-16,-3-4 0 16,5-3 0-16,-6 2 1 15,7 8-1-15,-1 6 1 16,7 7 0-16,2 12-2 15,8 13 0-15,3 16 0 16,2 12 0-16,6 7 0 16,0 10 0-16,3 6 0 15,-1 8 0-15,0 2 0 16,-8 9 0-16,-7 3 0 0,-11 5-2 15,-10 2 0-15,-14-1 1 16,-12 0-1-16,-14-1 1 16,-10-8-1-16,-7-1 0 15,-3-11 3-15,6-6-2 16,2-9-1-16,8-3-1 15,13-11-2-15,18 1-1 16,10-9-1-16,20 6-1 16,5-7 0-16,21 6-1 15,-1-5 0-15,15 13 1 16,-7-6 1-16,12 13-1 15,-10-8 0-15,7 11 1 16,-12-6-1-16,4 10 0 16,-13-8 1-16,2 5-1 0,-12-6 1 15,2 5 1-15,-10-6 0 16,-1 0 0-16,-4-4 2 15,-3-8 7-15,3 8 6 16,-16-17 3-16,0 17 1 16,-3-26 3-16,3 26 1 15,-20-25 2-15,9 27 0 16,-24-9-6-16,6 17-5 15,-11 1-1-15,-3 11-2 16,-7 6 0-16,3 6-1 16,0 3-1-16,5 5-1 15,7-6 0-15,12 0 0 16,11-8-1-16,14-4 0 15,13-9-1-15,16-11 0 0,9-10 0 16,9-9 0-16,3-6 0 16,2-3 0-16,-2-6 0 15,-4 0 0-15,-9 0 0 16,-11 4-1-16,-8 5 1 15,-10 5 1-15,-5 4-1 16,-5 12 0-16,0 0 0 16,-14 13 0-16,4 6 0 15,-1 7 0-15,2 5 0 16,-2 4 0-16,7 0 0 15,4-2 0-15,4-5-1 16,10-8 1-16,6-11-1 16,7-6 1-16,5-13-1 15,4-6 0-15,2-7 1 0,0-6-1 16,-3 2 1-16,-4-2 0 15,-6 6 0-15,-7 2 0 16,-7 9 0-16,-11 12 0 16,0 0 0-16,0 11 0 15,-9 10 0-15,-3 4 0 16,-2 7 0-16,0 3 1 15,3 2-1-15,0-4 0 16,2-3 1-16,3-8-1 16,3-6 0-16,3-16 1 15,0 0-1-15,18-17 1 16,-1-11-1-16,2-6 1 15,2-7-1-15,1-1 0 16,-1-2 1-16,-3 5-1 0,-4 5 1 16,-2 6-1-16,-4 11 0 15,-4 6 0-15,-4 11 1 16,13-2-1-16,-13 2-1 15,20 12 1-15,0-7-2 16,3-4 0-16,7-1-3 16,6-7 0-16,8-5-3 15,1-10 0-15,11-1-1 16,-8-18 1-16,11-2 0 15,-7-16 1-15,5 1-1 16,-13-16 3-16,8 10-1 16,-20-5 1-16,-5 10 6 15,-8 15 4-15,-16 12 1 16,-3 18 1-16,-16 12 1 0,0 29 3 15,-18 5 0-15,12 26 1 16,-11 1-6-16,6 12-3 16,-1 6-1-16,9 5-1 15,-3-4-1-15,8 2-1 16,2-6-1-16,4-13-2 15,3-2 1-15,0-16-3 16,8-8 0-16,-4-18-2 16,8-4 0-16,-7-13 0 15,7-22-1-15,-15-8 1 16,9 3 0-16,-9-18 1 15,1 5 1-15,-8-7 0 16,4 11 1-16,-8 5 5 16,-2 1 6-16,7 14 2 0,-7 0 1 15,21 16 3-15,-22 1 0 16,26 13 1-16,-4-14 1 15,22 15-5-15,2-12-4 16,12 1-2-16,7-4 0 16,3-5 0-16,6-2-2 15,1-1 1-15,-5 0-1 16,-5 0 0-16,-7 3 0 15,-6 4 0-15,-10 6 0 16,-5 5-1-16,-12 9 1 16,-6 6-1-16,-8 7 0 15,-6 6 1-15,-3 6-1 16,-3 1-1-16,3-3 0 15,2-4 0-15,7-6-2 16,7-13-1-16,9-9-3 0,8-17-1 16,11-7-1-16,0-19-1 15,14-2 1-15,-10-18-2 16,10-1 2-16,-14-18-1 15,6 11 4-15,-17-6 0 16,-5 9 11-16,-8 13 5 16,-18 1 0-16,8 18 2 15,-13 2 0-15,10 23 0 16,-14-4 0-16,19 15 1 15,8-10-11-15,-7 16-6 16,22-5-2-16,3-5-2 16,12 11 0-16,2-12-3 15,17 11 1-15,-9-14-2 16,15 15 1-16,-8-13 0 0,1 9 2 15,-6-6 1-15,1 3 0 16,-15-5 1-16,-2 4 0 16,-11-4 1-16,-15-5 1 15,10 12 11-15,-24-16 5 16,14 4 1-16,-34 3 2 15,19 8 2-15,-21-13 2 16,13 20-1-16,-19-13 1 16,13 17-10-16,-8 1-3 15,4 10-2-15,5 1 0 16,4 7-1-16,10 0 0 15,13-3-2-15,10-7 0 16,15-5-1-16,14-8-1 16,11-14-2-16,10-8-2 0,6-18-2 15,11-5 0-15,-5-16-2 16,8 1 1-16,-13-18-1 15,6 4 1-15,-20-12 2 16,6 5-1-16,-18-14 2 16,0 11 0-16,-17-6 0 15,-9 9 10-15,-4 15 4 16,-14 3 1-16,4 22 3 15,-20 3 1-15,11 33 1 16,-19 2 1-16,10 28 2 16,-12 4-9-16,5 14-5 15,-6 7-1-15,3 6-1 16,-2 5 1-16,3-1-4 0,3-2 1 15,4-7-1-15,6-6-1 16,9-13 0-16,10-8-3 16,6-19-2-16,14-7 0 15,2-25-1-15,12 0-1 16,-7-21 0-16,11 4 0 15,-13-13 1-15,5 9 0 16,-16-6 1-16,-3 18 1 16,-15-2 0-16,-1 20 3 15,0 0 9-15,-27-5 2 16,17 17 3-16,-10-8 1 15,16 13 1-15,-9-14 2 16,22 12 1-16,-9-15-2 16,25 5-8-16,0-6-1 0,9-3-1 15,0-4-1-15,7-3 0 16,-2-4-1-16,1-4-1 15,-6 0 1-15,-1-2-1 16,-4-1 1-16,-9 0 0 16,-4-3 0-16,-3-1 1 15,-7 3-1-15,-8 4 1 16,-6 3-1-16,-9 8 1 15,-3 8-2-15,-9 8 0 16,-7 12 0-16,-2 12 0 16,-3 8 0-16,2 6 0 15,3 5 0-15,5 3 0 16,6-4 0-16,15-2 0 15,12-10 0-15,15-8 0 16,16-13-3-16,10-10-2 0,15-9-1 16,7-15-2-16,17-5-1 15,-1-15-1-15,9 6 1 16,-13-13-1-16,7 13 1 15,-13-10 0-15,-4 14 2 16,-16-3-1-16,-6 11 1 16,-18-3 1-16,-3 13-1 15,-12-9 0-15,-2 8 0 16,-6-7 0-16,3 6 1 15,-5-8 1-15,2-3 8 16,4 11 6-16,-12-11 2 16,4 22 3-16,-5-27 1 15,5 27 3-15,-39-9 0 16,12 25 2-16,-22-11-9 0,1 12-4 15,-7 0-1-15,3 4-1 16,3-5-1-16,8 4-2 16,8 0 0-16,19-8-2 15,14 2 0-15,14-4 0 16,12-1 0-16,9 0 0 15,3 0 0-15,1 1 0 16,-2 4 0-16,-9 3 0 16,-11 4 0-16,-10 3 0 15,-16 4 0-15,-9 3 0 16,-12 0 0-16,-8 3 0 15,-5-5 0-15,-6-3 0 16,2-3 0-16,2-7-3 16,6-4-2-16,6-11-1 0,13-2-2 15,4-14 0-15,11-1 0 16,5-16-1-16,12 0 2 15,-5-15 0-15,10 2 1 16,-5-10 2-16,10 3 1 16,-13-9 2-16,7 11-1 15,-6-7 1-15,7 12-2 16,-11-4 2-16,11 12-1 15,-11-8-2-15</inkml:trace>
  <inkml:trace contextRef="#ctx0" brushRef="#br4" timeOffset="244051.9589">10408 284 71 0,'0'0'34'16,"0"0"-1"-16,0 0-6 15,-54-1-16-15,54 1-5 16,0 0-3-16,0 0-1 16,-50 0-1-16,50 0 0 15,0 0 0-15,-52 0-1 16,52 0 0-16,0 0 1 15,-58 33-1-15,58-33 1 16,-52 38-1-16,52-38 1 16,-55 47 0-16,55-47 1 15,-60 56-1-15,60-56 1 16,-63 60-2-16,63-60 1 15,-65 66 1-15,65-66-1 0,-61 77 0 16,61-77-1-16,-53 76 0 16,53-76 0-16,-44 76 1 15,36-55-1-15,-21 58 1 16,8-5-2-16,8-3 0 15,7-1 1-15,9-6-1 16,4-5 0-16,2-6 1 16,-1-11-1-16,7-1 1 15,-3 1 0-15,5-3 1 16,3 3-1-16,2 1-1 15,3-3 3-15,6 1-3 16,5-1 2-16,5-2-1 16,4-2 1-16,4-3-1 0,0-1 0 15,5 1 1-15,-2 0-1 16,5-1-1-16,-5 0 1 15,1-2-1-15,5-1 2 16,0 3-2-16,4-3 2 16,2-7-2-16,5 2 2 15,1-3-1-15,5-3 1 16,2 1-1-16,3-3 0 15,0-1 0-15,3 0 1 16,1 2-1-16,1-3 0 16,1 3 0-16,-4-2 0 15,4 1 1-15,-3 2-1 16,-1-5 0-16,-3 0 0 15,3-4 1-15,0-2-1 0,1-4 0 16,4-5 0-16,0-4 0 16,3-4 1-16,0 0-1 15,0-6 1-15,1-2-1 16,1 1 1-16,-2-1-1 15,2-3 1-15,-3 0-1 16,0 3 1-16,0-3-1 16,-1 0 0-16,0-2 0 15,-3 1 1-15,-2-5-1 16,-2-1 0-16,-1-1 1 15,-5-4-1-15,-7 3 1 16,-2-5-1-16,-10 2 1 16,-1-2 0-16,-11-2 1 15,-6 1-2-15,-5 1 2 0,-5-9-1 16,-4 0 1-16,-3 0-2 15,-4-7 2-15,1 1-2 16,-3-2 2-16,-1-6-1 16,-6 0-1-16,-8 58 1 15,7-55-1-15,-7 55 1 16,0-62-1-16,0 62 1 15,-10-65-2-15,10 65 1 16,-21-70 0-16,21 70 1 16,-27-73-2-16,27 73 0 15,-42-80 1-15,42 80 0 16,-52-80 0-16,52 80 1 15,-72-85-1-15,72 85 0 16,-87-89 1-16,38 46-1 0,-3 2 1 16,-4-1-1-16,-6 2 0 15,-3-2 0-15,-3 3 0 16,-6 0-1-16,0 2 1 15,-6 2 0-15,-5 2-1 16,-3 31 1-16,-2 2-1 16,-5-1 1-16,-5 1-1 15,-1-2 1-15,-3 2-1 16,-4-1 1-16,3 1-1 15,-10-1 1-15,3 0-2 16,-4 1 1-16,-3-1-1 16,1 1-1-16,-10-1-3 15,1-1-1-15,-10 2-2 16,4-1-1-16,-8 0-2 15,11 1-3-15,-7-1-2 0,17 0 0 16,-7 1 1-16,24 4-1 16,-1 37 0-16,26 0 1 15,4 2 1-15,74-43 2 16,-81 83 3-16,81-83 1 15,5 62 0-15</inkml:trace>
  <inkml:trace contextRef="#ctx0" brushRef="#br4" timeOffset="244894.0072">14506 1069 73 0,'-34'-51'38'0,"34"51"0"16,0 0 0-16,0 0-11 16,0 0-19-16,0 0-3 15,0 0-2-15,48-30-1 0,-48 30-3 16,0 0-2-16,73-11-2 15,-73 11-2-15,55-4-2 16,-55 4-3-16,52-3-2 16,-52 3-4-16,47 1 0 15,-47-1-2-15,0 0 2 16,50 15-1-16,-50-15 1 15,0 0 3-15,-52 43 2 16,20-4 3-16,-18 6 30 16,-9-4 2-16,8-1 3 15,2-5 0-15,15-4 2 16,15-10 1-16,25-8-1 15,-6-13 1-15,31-14-27 16,-31 14-2-16,57-18-2 0,-57 18-2 16,75-28-2-16,-28 15-3 15,1 3-2-15,8-3-3 16,-6 2-3-16,64-6-2 15,-64 7 0-15,23 9 1 16,25-6 2-16,12 16-2 16,-29 0 3-16,-1 17 1 15,-31-5 2-15,2 6 3 16,-17-9 1-16</inkml:trace>
  <inkml:trace contextRef="#ctx0" brushRef="#br4" timeOffset="247651.1649">15415 923 77 0,'0'0'35'0,"7"-57"1"15,-7 57-1-15,0 0-23 16,0 0-5-16,0 0-2 15,11-47 0-15,-11 47 0 16,0 0-2-16,0 0 1 16,-29 82-1-16,6-19 0 15,-7 9-2-15,2 8 1 16,-2 2-1-16,6-3 0 15,5-15-1-15,10-14 1 16,4-27-2-16,9-13 2 16,-4-10 0-16,18-21 0 15,-3-11 0-15,-15 32 0 0,19-45 2 16,-19 45-2-16,26-62 1 15,-26 62-2-15,28-79 2 16,-28 79-1-16,35-79 0 16,-35 79-1-16,31-76 0 15,-31 76 1-15,40-61-1 16,-40 61 1-16,0 0-1 15,59-51 1-15,-59 51-1 16,67 0 2-16,-43 31-4 16,5 29 2-16,-14 14-1 15,1 9 0-15,-11 0-2 16,-1-8 0-16,-8-14-2 15,-2-14-1-15,3-10-3 16,-8-16-1-16,8-11-2 16,-12-17-1-16,10-5-1 0,-18-13-3 15,14-2 1-15,-20-16 0 16,10 5 3-16,-8 1 16 15,-5 1 7-15,8 9 1 16,-12-1 4-16,21 14 2 16,-13-3 2-16,28 17 2 15,-18-4 2-15,18 4-18 16,0 0-2-16,0 0-2 15,51-15-1-15,-51 15-2 16,61-21-2-16,-61 21-3 16,86-33-1-16,-41 12-2 15,9 0-2-15,-3-4-2 16,6-5-1-16,-7-3-2 15,9-2 1-15,-12 0-1 0,6-2 3 16,-53 37 2-16,80-69 21 16,-80 69 4-16,57-51 1 15,-57 51 4-15,0 0 4 16,0 0 1-16,0 0-1 15,0 0 1-15,0 0-19 16,0 0-2-16,-39 59 0 16,-12 19-1-16,-1 3-2 15,29 4 0-15,5-4-4 16,13-14-3-16,19-13-3 15,6-22 0-15,21-18-5 16,-9-20-1-16,23-3-4 16,-55 9 1-16,48-25 0 15,-48 25 1-15,53-37 1 0,-53 37 3 16,0 0 2-16,56-60 2 15,-56 60 22-15,0 0 9 16,48-49 4-16,-48 49 0 16,0 0 2-16,-9-27 1 15,-8 27 0-15,16 20 2 16,-15 9-20-16,2 19-6 15,0 5-1-15,-2-2 0 16,3-1-2-16,4-6 1 16,8-6-1-16,-3-6 1 15,4-5-1-15,5-13 0 16,-5-14 0-16,0 0 0 15,18-12 0-15,-5-9 0 0,-1-10 0 16,2-6 0-16,-14 37 0 16,18-52 0-16,-18 52 1 15,19-60-1-15,-19 60 1 16,25-57-1-16,-25 57 1 15,22-56-1-15,-22 56 1 16,0 0-1-16,48-56 0 16,-48 56-1-16,0 0 1 15,55-35 0-15,-55 35 0 16,11-3 0-16,22 10-2 15,-4 19 2-15,-10 8-2 16,-5 6 3-16,-17-4-2 16,-4 2 0-16,-17-8 0 15,-4-1 1-15,2-6 0 0,-9-3 0 16,5-2 0-16,0-4 0 15,2 3 1-15,2-2-1 16,2 5 1-16,1 5-1 16,0 4 0-16,3 6-1 15,2 5 1-15,-1 2-2 16,3 0 1-16,-2-1-2 15,9-4 0-15,1-7-4 16,10-9 0-16,-2-21-2 16,24 5-2-16,-8-26 0 15,21-3-3-15,-7-20 0 16,21-1 0-16,-14-21-1 15,21 2 0-15,-58 64 1 16,54-92 0-16,-32 39-3 16,13-4 6-16,-8-2-2 0,14-2 4 15,-17-1 1-15,12 3 3 16,-9 5 16-16,3 4 14 15,-10 0 2 1,-1 4-1-16,-19 46 3 16,45-68 0-16,-45 68 0 15,17-48 0-15,-17 48-15 16,0 0-11-16,0 0 0 15,-16 24 0-15,11 46-3 16,-3 20 0-16,-9-3 0 16,6-1 0-16,-2-7 0 15,11-14 0-15,-2-15 0 16,3-26 0-16,5-13 0 15,-4-11 0-15,25-14 0 0,-7-9 0 16,-18 23 0-16,0 0 0 16,38-49 0-16,-38 49 0 15,0 0 0-15,44-51 0 16,-44 51 0-16,0 0 0 15,36-44 0-15,-17 34 0 16,-4 13 0-16,-7 13 0 16,1 3-3-16,2 9-2 15,3 2-4-15,-1-5-1 16,8-7-2-16,-2-9 0 15,16-1-1-15,-11-15-1 16,19 1-1-16,-19-11 1 16,14-3 1-16,-38 20-1 15,0 0 1-15,0 0-1 0,62-63 2 16,-62 63 18-16,0 0 7 15,31-54 2-15,-31 54 4 16,0 0 2-16,0 0 4 16,6-56 0-16,-6 56 1 15,-28-9-16-15,-10 11-5 16,18 19-1-16,-12 8-2 15,4 9 0-15,-7-1-2 16,13 6 0-16,8-13 0 16,22-11 0-16,7-8 0 15,12-11 0-15,5-12 0 16,3-7 0-16,-35 19 0 15,0 0 0-15,63-47 0 16,-63 47 0-16,0 0 0 16,65-60 0-16,-65 60 0 0,0 0 0 15,44-51 0-15,-44 51 0 16,0 0 0-16,10-19 0 15,-5 29 0-15,-15 15-6 16,-1 13-4-16,-13 12 1 16,-4 13-4-16,-9 0 1 15,5 8-3-15,-9-21 2 16,13 3-1-16,-17-16 1 15,16 9 1-15,-22-15-3 16,13 13 2-16,-25-11-1 16,7 13 0-16,-18-15-1 15,0 14 3-15,-17-14-1 0,-6 12 3 16,-6-6 0-1,-4-2 2-15,-1-2 0 0</inkml:trace>
  <inkml:trace contextRef="#ctx0" brushRef="#br4" timeOffset="248520.2146">15483 1793 89 0,'-10'19'36'0,"1"4"0"16,-11 0-4-16,8 17-20 15,-9-1-5-15,4 12-2 0,-9 1-1 16,0 12-1-16,-8 3-1 16,-4 7-1-16,-6-5 1 15,-7 1 0-15,-1-6-1 16,-3-4 1-16,1-11-1 15,2-13 1-15,5-14-2 16,7-12 2-16,5-15-2 16,8-15-2-16,4-11 2 15,9-11-1-15,2-13 0 16,6-8-1-16,6-4 2 15,2-2-1-15,6 5 1 16,1 6 0-16,7 3 0 16,0 13 1-16,8 4 0 15,0 15 0-15,8 5 0 0,2 10 0 16,7 7-1-16,8 7 1 15,-1 11-1-15,2 3 0 16,2 11 0-16,-5 7 0 16,-5 10 0-16,-1 7 0 15,-5-1 0-15,-5 2 1 16,2-4-1-16,1-2 1 15,5-14-2-15,5-9 1 16,5-18-1-16,8-15-1 16,6-13-2-16,-2-11-1 15,5 0-3-15,-17-13-2 16,5 13-1-16,-20-13-1 15,-2 23-1-15,-27-12-2 0,9 28 1 16,-26-16 0 0,12 20-1-16,-9-9 0 0,9 9 0 15,0 0 0-15,0 0 2 16,0 0 0-16,18-2 1 15,-2-5 2-15,7-2 1 16,2-1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2:16:54.945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11869 6217 69 0,'10'100'29'0,"-4"27"-3"15,6 35 1-15,-12 19-10 16,2 32-7-16,-9 5-6 15,2 5 0-15,-5-14-1 16,3-14-3-16,1-26 1 16,3-22-2-16,11-25-5 15,1-35-3-15,15-21-3 16,-5-37 0-16,14-10-3 15,-11-45-2-15,17-1-1 0,-18-32-2 16,16-5 2-16,-19-20 3 16,5-7 1-16,-9-11 2 15,2-9 0-15</inkml:trace>
  <inkml:trace contextRef="#ctx0" brushRef="#br0" timeOffset="400.0229">12427 6347 49 0,'0'0'27'0,"7"30"3"15,-4 21 2-15,-9 12-6 16,10 33-9-16,-17 17-9 16,8 27-1-16,-9 18-2 15,4 17 1-15,-7 4-4 16,7 5-2-16,-5-9 0 15,8-5-2-15,2-18-1 16,5-22-1-16,6-21-4 16,3-33-2-16,10-20-1 15,-8-41-3-15,18-15 0 16,-17-43-1-16,17-3 0 15,-24-32 0-15,12 3 2 0,-22-20 0 16,0 5 2-16,-17-10 1 16,-2 6-1-16,-11-3 2 15,-3 3 1-15,0 7 0 16,0 7 1-16,4 5 1 15</inkml:trace>
  <inkml:trace contextRef="#ctx0" brushRef="#br1" timeOffset="11413.6528">8707 6160 33 0,'-11'-15'28'16,"6"6"0"-16,-2-6-4 15,5 3-6-15,-8-8-7 16,10 7-2-16,-10-9-2 16,8 5-2-16,-5-6-1 15,2 4 1-15,-4-6-2 16,3 2 0-16,-3-7-1 15,1-2 0-15,-1-3-2 16,3-3 2-16,0-4-2 0,3-3 2 16,-2-2-2-1,5 1 0-15,0-4-1 0,0 3 1 16,2-5 1-16,1-1-3 15,-1-4 3-15,3-1-2 16,-1-6 1-16,2-4 1 16,2-4-2-16,1-6 2 15,3 1-1-15,1-1 1 16,3-2-2-16,-2 4 2 15,1 0-2-15,1 3 2 16,1 2 0-16,2-2-1 16,-2 5 0-16,4 1 1 15,-2-2 0-15,3-2 0 16,0-2 0-16,1-3 0 15,4-1-1-15,2-4 2 0,1-2-1 16,2-1-1-16,6-2 1 16,3 4 0-16,2 4-1 15,3 0 1-15,2 2-2 16,-1 3 2-16,3 3-1 15,0 3 0-15,-2 0 0 16,3 0 0-16,0 0 0 16,0 0 0-16,4 4 0 15,-3-2-1-15,7 2 1 16,-2 0 0-16,4 2 0 15,-1-1-1-15,-2 6 1 16,4 0-1-16,-1 5 2 16,2 1-1-16,-6 6 0 15,6-1 0-15,-4 6 1 0,-1 1-1 16,3 2 0-16,4-1 1 15,-2 1 0-15,1 5 0 16,-2-2-1-16,3 3 1 16,-2 1 0-16,1-1 0 15,-1 5-2-15,2 0 1 16,1-1 0-16,0 0 1 15,3 1-2-15,2 0 2 16,3 0-1-16,-1-1 1 16,2 8 0-16,1-2 0 15,0 0-1-15,1 5 0 16,0-1 0-16,1 3 0 15,3 4 0-15,-1 0 0 16,3-4 0-16,1 5 0 0,3 0 1 16,-1 1-1-16,-1 2 0 15,2 0 1-15,1 4-1 16,0-2 0-16,0 6 0 15,1-1-1-15,3 3 1 16,-1 0 0-16,3 2 0 16,0 0 0-16,-1 1 0 15,2 2 1-15,-2 0-1 16,4-1 0-16,-5 4 0 15,2 3 0-15,-5 1 0 16,0 6 0-16,1 0 0 16,-3 5-1-16,1 2 1 15,-5 2-1-15,-1 3 1 16,3 0-1-16,-4-1 1 0,-1 4-2 15,0 3 2-15,1 1 0 16,-1-1 0-16,3 4 0 16,-1-2 0-16,-3 5-1 15,2 2 1-15,0 1 0 16,-5 0-1-16,1 8 1 15,-4-3-1-15,1 5 3 16,-3 2-2-16,4 2 1 16,-5 3 0-16,1-1 0 15,-2 1 0-15,2 1 0 16,-2 2 0-16,1 4-1 15,-1 1-1-15,1-5 1 16,5 5 0-16,-1 2 0 0,5 0 0 16,-7 3 0-16,2 2 0 15,-3 1 0-15,-1 4 0 16,-6 3-1-16,-4 3 1 15,0 1-1-15,-3 2 0 16,0 1 0-16,0-1 0 16,-3 0 1-16,1-1-1 15,0 0 0-15,0-1 0 16,-4-4 1-16,-5 3 1 15,3 4-2-15,-4-2 2 16,-7 3-2-16,-1-2 2 16,-6 5-1-16,-4 0 2 15,-4 0 0-15,-2 0-2 16,-7-1 2-16,0 0-1 15,-4-1 0-15,-1-2 0 0,1-2 0 16,-1 0-1-16,3-2 2 16,-2 0-2-16,-1-4 2 15,1 2-3-15,-1 1 3 16,1 2-2-16,-2 3 1 15,-3 1-1-15,-3 2-1 16,-2 2 0-16,-1 3 0 16,-2-1 0-16,-2 1 1 15,-1-3-1-15,-1 0 1 16,-2-2 0-16,1 1-1 15,-1-4 1-15,-4 1 0 16,2-1-1-16,-2 0 1 16,-5 7 1-16,0-4-3 15,-3 8 3-15,-6-2-1 0,-3 7 0 16,-6-2 0-16,-2 3 0 15,-5 2-1-15,-4-2 1 16,-7-1 0-16,-5 1 0 16,0 2 1-16,-5-3-2 15,-3 0 1-15,-5-1-2 16,1 3 3-16,-5-3-2 15,1 0 1-15,-6-5-2 16,-1-3 2-16,-5-1-3 16,0-9 2-16,-2 0 0 15,-6-7-1-15,2-5 1 16,-5-5-1-16,-2-3 1 15,-2-5-1-15,-1-2 2 16,-3-4 0-16,-4-4 1 0,5-4 0 16,-10-4 0-16,1 0 1 15,-5-7-1-15,5-1-2 16,-4-4 3-16,-3-2-3 15,-3-1 2-15,-2-2-3 16,2 1 2-16,-6-4-2 16,3 0 2-16,-4-1 1 15,-2-1-1-15,-3-1 0 16,0-5 0-16,3 2 1 15,-3-7-1-15,1 1 0 16,-4-4 0-16,-2-2 1 16,3-3-1-16,-1 0 0 15,-4-3 0-15,-1-1 1 0,0-7-1 16,2-1 1-1,-1-9-1-15,3-3 0 0,-2-8 1 16,1-5-1-16,6-5 1 16,2-6-1-16,4-3 0 15,1-6 0-15,4 0 0 16,1-4 3-16,5-2-4 15,8-1 2-15,1-4-1 16,4-3 1-16,5-4-1 16,0-3 1-16,2-3-1 15,6-4-2-15,-1-2 3 16,5-2-2-16,4 0 1 15,3-1 2-15,2-1-2 16,5 1 2-16,5-4-1 0,6-3 0 16,-2 0 0-1,5-3 1-15,2 1-1 0,1-3-1 16,3 0 2-16,1-1-2 15,4 2 1-15,2-2-1 16,4-3 2-16,6 1-2 16,0-4 0-16,7-2-1 15,2-2 1-15,4-1 0 16,0 1-1-16,5 1 1 15,1 3 0-15,4-1 0 16,0 6-1-16,3-1 1 16,1 4-1-16,0 1 2 15,0 2-2-15,1 2 2 16,1 0-2-16,1 5 1 15,2 1 1-15,2-2 0 0,0 3 0 16,2 3 0-16,0 2 0 16,2 1 0-16,-1-2 0 15,0 3 0-15,0-2 0 16,0 6-1-16,-1 0 0 15,0 0 0-15,0 0 0 16,0 0 0-16,1 6 0 16,-1 1 0-16,1 7 0 15,-2 5 0-15,5 9-1 16,-3 3 2-16,-1 14-2 15,-1 4-1-15,4 5 0 16,-4-1 0-16,5 4-1 16,-3-3-1-16,0 13-3 15,5-21-1-15,-5 21-1 0,-4-19-2 16,4 19-2-16,-18-8-1 15,18 8 0-15,-34 0-1 16,19 6 1-16,-15-11 1 16,16 8-2-16,-8-10 2 15,22 7 1-15,-22-10 1 16,22 10 1-16,-2-13 0 15,2 13 1-15,16-14 1 16</inkml:trace>
  <inkml:trace contextRef="#ctx0" brushRef="#br1" timeOffset="13833.7913">1971 6383 57 0,'0'0'31'0,"-15"-4"-2"15,15 4 1-15,-19-11-12 0,19 11-8 16,-13-3-2-16,13 3-1 15,-12-3-1-15,12 3-1 16,0 0-1-16,0 0-1 16,0 0-1-16,0 0 0 15,18 3-2-15,-7 1 1 16,2 2-1-16,5 1 0 15,1 3 1-15,4 1 0 16,0 1-1-16,5-2 0 16,1 2 0-16,6-2 0 15,5-4 0-15,10 0 1 16,9-5-2-16,7-3 1 15,7-1 1-15,6-1-1 0,4 0 0 16,3 2-1-16,0 2 1 16,3 0 0-16,1 2 0 15,1 2 0-15,-1 1 0 16,6 2 1-16,-1-1 1 15,5-2-2-15,4-1 0 16,5-3 0-16,3-1 0 16,4-1 0-16,4-4 0 15,2-1-1-15,3-1 0 16,4 3 1-16,1-2 0 15,-6 4-1-15,-4 1 1 16,0 0 0-16,-2 1 0 16,-2 1-1-16,-3 0 1 15,-2 0 0-15,-3-2 0 0,1-2 0 16,-6-1 0-16,0-2-1 15,-2 1 2-15,-2-2-2 16,-5 0 1-16,-3-1-1 16,-8 4 2-16,-5-3-2 15,-10 5 2-15,-12 0-1 16,-11 1 0-16,-12 1 0 15,-8-2 0-15,-13 1 0 16,-12 2 0-16,0 0 1 16,-11-16 0-16,-4 6-1 15,-8-5 1-15,-4-2-1 16,-4-2 0-16,-7-5 1 15,-6 2-1-15,-7-6 0 16,-5 4 1-16,-2 0-1 16,-9 1 0-16,1 3 0 0,-7-1 1 15,2 6-1-15,0 0 1 16,5 4 0-16,9-3-1 15,8 4 1-15,8-2-1 16,12-1 1-16,14 1-1 16,14 0 0-16,14 3 0 15,11 4-1-15,12 5 1 16,9 6 0-16,10 7-1 15,-2 4 1-15,8 6-1 16,0 6 1-16,2 2-1 16,5-1 1-16,-5 1 0 15,0-3 0-15,-4-1-1 16,-2-5 1-16,-9 3 0 15,-11-3 0-15,-11-2 0 0,-19 7 0 16,-23 0 0-16,-20 2 1 16,-21 7 0-16,-19 3 0 15,-17 6 1-15,-13 4 0 16,-9 0-1-16,-6-1 1 15,10-4-1-15,9-5-1 16,15-4-2-16,14-14-1 16,22-8-3-16,15-21-1 15,25-4-2-15,8-25-1 16,29 0-2-16,-8-25-3 15,26 10 1-15,-12-24 0 16,21 15 0-16,-19-21-1 16,12 19 1-16,-23-16-2 15,-1 15 2-15,-20-9 0 0,-9 4 3 16,-19-6 0-16,-17 6 1 15,-14 2 3-15,-20-1 0 16</inkml:trace>
  <inkml:trace contextRef="#ctx0" brushRef="#br0" timeOffset="39091.2358">12017 6477 40 0,'-1'12'29'0,"1"-12"1"15,-4 19 0-15,4-19-7 16,0 18-10-16,0-18-4 16,-7 11-2-16,7-11-2 0,0 0 0 15,-16-3-1-15,16 3 1 16,-7-26-1-16,7 2-1 15,-2-15 0-15,7-8-1 16,0-14 2-16,5-14-2 16,-1-19 1-16,6-8 0 15,-5-17-2-15,-2-2-1 16,-8-15 1-16,-8-3-2 15,-6-4-1-15,-4 9 2 16,-6 17-3-16,-3 10 0 16,5 18 2-16,1 15 1 15,8 15-2-15,8 20 1 16,6 16 0-16,7 7-1 0,7 4 1 15,3 0-1-15,3 5 0 16,0 2-1-16,1 7-1 16,-4 0 0-16,-2 10-3 15,-8-1-1-15,0 16-3 16,-15-6 2-16,6 15 0 15,-14-13-3-15,10 15 0 16,-12-21-1-16,16 12 1 16,-12-17 0-16,17 5 0 15,-4-17 1-15,10 17-1 16,-10-17 2-16,28 9 2 15,-8-5-1-15,4-1 2 16,5 1 1-16,-2-2 0 16,6 3 0-16</inkml:trace>
  <inkml:trace contextRef="#ctx0" brushRef="#br0" timeOffset="39745.2732">12473 4683 8 0,'0'0'20'16,"-7"23"3"-16,-3-10-4 15,10 16 1-15,-9-4 0 16,16 22-1-16,-13 4-2 16,13 26-5-16,-8 5-3 15,5 25-3-15,-4 7 1 16,0 24-4-16,-5 6 0 15,0 10 2-15,-2 1-1 16,-3-3 1-16,3-7-1 16,1-5 2-16,0-13-5 15,5-17 3-15,-3-16-4 16,9-16 1-16,-3-14-3 0,1-15-1 15,2-8-2-15,-5-18-1 16,6-7-2-16,-6-16 0 16,0 0-2-16,-8-12-2 15,8 12 1-15,-10-34-1 16,9 13 0-16,-10-17 0 15,9 9 1-15,-6-10 0 16,11 8 0-16,-5-5 1 16,11 7 2-16,-1 1 0 15,3 9 1-15,3 5 1 16,1 4 1-16,-2 3 0 15,1 3 1-15,-1 3 0 16,-13 1 0-16,16 1 0 0,-16-1 1 16,0 0-1-16,0 0 1 15,0 0 0-15,0 0 0 16</inkml:trace>
  <inkml:trace contextRef="#ctx0" brushRef="#br0" timeOffset="43952.514">11250 8931 77 0,'-9'2'35'15,"-18"0"-1"-15,10 16-2 0,-23-3-18 16,15 21-5-16,-12 5-2 15,2 16-1-15,-5 6-2 16,4 12 0-16,3-1 0 16,4 4-1-16,10-6 0 15,7-6 0-15,10-13-1 16,12-12 0-16,10-14-1 15,12-16 0-15,10-13-1 16,7-10 0-16,-2-11 0 16,4-4 0-16,-3-7-1 15,-4-2-1-15,-6 3 1 16,-12 4 0-16,-4 5 0 0,-11 6 0 15,-11 18 0 1,0 0 0-16,0 0 2 0,-13 27 0 16,-2 4 0-16,1 3-1 15,1 4-1-15,6-2 0 16,10-4-2-16,3-13-2 15,17-1-1-15,3-21-2 16,18-1-1-16,-2-19 0 16,13 4-1-16,-10-16-1 15,8 7 0-15,-15-14 0 16,5 16 1-16,-20-11 0 15,-2 8 10-15,-7 8 5 16,-16-1 1-16,2 22 2 16,-10-16 2-16,1 30 3 15,-16-7 3-15,7 28 1 0,-6-8-10 16,2 15-1-16,0-1 0 15,6 8-1-15,2-3-1 16,9-3 0-16,9-11-1 16,7-9-1-16,10-15-1 15,8-13 0-15,7-13 0 16,3-10-1-16,0-11-1 15,-5-6-1-15,-5 0 1 16,-9-1-2-16,-11 9 1 16,-11 5-2-16,-5 10 0 15,-11 7 0-15,0 8-1 16,-3-2-1-16,9 9-2 15,-1-7 0-15,13 7-1 16,14-24 0-16,13 6 0 0,-3-20-2 16,19 7 2-16,-5-21-1 15,13 8 2-15,-8-13 0 16,6 6 0-16,-13-7 1 15,3 8 11-15,-7 16 4 16,-19-6 3-16,5 21 2 16,-22-4 1-16,4 23 3 15,-18 10-1-15,9 22 2 16,-23 0-10-16,7 14-4 15,1 8-1-15,1 13 0 16,0 3-2-16,2 3 0 16,9-1-2-16,6-6 0 15,10-2-2-15,9-14-2 16,11-8-1-16,5-15-2 0,17-10 0 15,-4-18-2-15,12-2-1 16,-4-24-1-16,8 5 1 16,-16-17 0-16,5 7 2 15,-17-5 0-15,-8 2 12 16,-3 13 4-16,-19-7 2 15,0 29 2-15,-16-26 4 16,3 33 0-16,-24-9 2 16,14 25 0-16,-11-5-10 15,4 10-2-15,1 2-1 16,8 7 1-16,12-4-1 15,9 0-1-15,15-11-1 16,14-9 1-16,11-14-2 16,11-13-1-16,6-16 0 15,2-15-1-15,2-13 0 0,-6-7 0 16,-4-11 1-16,-9 0-1 15,-10-1 1-15,-10 4 0 16,-8 10 1-16,-8 13-1 16,-10 16 0-16,-9 23 1 15,-8 19-1-15,-8 24 0 16,-4 19 0-16,0 14-1 15,3 12-2-15,6 2-1 16,5 2-1-16,6-8-1 16,12-5-1-16,5-19-1 15,17-2-1-15,-2-22 0 16,12 0 1-16,-11-17 1 15,12 8-1-15,-11-18-1 16,17 12 1-16,-10-12 1 0,15 15 0 16,-14-12 0-16,8 15 0 15,-5-13 0-15,7 11 0 16,-10-11 1-16,4 5-1 15,-14-7 0-15,-1 5-1 16,-18-6 0-16,15 8 0 16,-15-8 1-16,-9 18 0 15,-5-3 0-15,-7 2 1 16,-5 5 0-16,-4-3 2 15,-6 4-1-15,-8-5 1 16,2 4 0-16,-14-5 0 16,8 8 0-16,-11-6 0 15,2 7 0-15,-7-1-1 16</inkml:trace>
  <inkml:trace contextRef="#ctx0" brushRef="#br0" timeOffset="45671.6123">12121 9976 74 0,'7'-30'30'15,"9"11"0"-15,-23-11-1 16,10 19-3-16,-24-16-15 15,7 16-4-15,-14-2-1 16,3 13-2-16,-11 6 1 16,1 15-1-16,-3 12-1 15,-6 17 0-15,0 11-2 16,2 15 2-16,-1 13-2 15,4 3 1-15,4 3-3 16,8-2 2-16,9-8-3 16,11-12 0-16,13-12-2 15,5-19-2-15,14-15-2 16,-2-16-1-16,9-7-1 15,-12-22-2-15,4 2 0 0,-14-20-2 16,2 12 3-16,-26-18-1 16,5 16 2-16,-20-15 0 15,6 21 1-15,-12-5 5 16,-2 2 14-16,13 19 2 15,-12-12 2-15,26 22 2 16,-10-19 2-16,20 13 0 16,0 0 1-16,33 1-4 15,-6-7-11-15,10 0-2 16,8-3 0-16,4 0-1 15,7-2 0-15,-2 1-1 16,5 2 0-16,-4 2 0 16,-4 2 0-16,-5 0 0 15,-8 2 0-15,-7 2 1 0,-10 2-1 16,-8 3 1-16,-13-5 0 15,-4 17-1-15,-9-4 1 16,-4 3 1-16,-5 6-1 16,-2 3 0-16,0 4 0 15,1 3 0-15,3 2 0 16,7-2 0-16,5 0 0 15,11-5-1-15,7-8 1 16,9-4-1-16,9-9 1 16,9-9-1-16,5-12 0 15,-3-5-1-15,5-8 1 16,-5-6-1-16,-5-4-1 15,-7-3 1-15,-8 4-2 16,-12 4 1-16,-7 5-1 0,-5 4 0 16,-4 10 0-16,-6 7 0 15,-1 10 0-15,0-1 0 16,5 10-1-16,11-12 1 15,-7 18 0-15,7-18-1 16,19 8 0-16,1-13 1 16,6 1 0-16,1-10 0 15,7 1 1-15,-2-2 2 16,-3 0 1-16,-2 1 0 15,-6 2 2-15,-3 6 1 16,-8 0 0-16,1 10 0 16,-11-4 1-16,3 22-1 15,-8 0 0-15,4 8 0 16,-7 4-1-16,3 5 0 15,-4 5-1-15,3-5-1 0,1-1 0 16,2-5-2-16,8-9-1 16,-1-15-1-16,11-5-2 15,3-19-1-15,8-8 0 16,-3-15-2-16,9-4 0 15,-11-12-1-15,4 3 0 16,-18-9 0-16,2 9 3 16,-11 4 4-16,-11 8 4 15,-2 10 2-15,-8 5 3 16,4 15 1-16,-5-1 2 15,10 13 1-15,-1-4-3 16,15 1-4-16,0 0-4 0,8-13-1 16,12-2-4-16,2-12-2 15,14 1-1-15,-3-19-1 16,15 2-1-16,-10-13 2 15,13 8-2-15,-9-10 2 16,5 14 0-16,-10-4 1 16,2 20 1-16,-14 3 0 15,-6 10 12-15,-1 22 3 16,-18-7 2-16,5 34 2 15,-20-9 2-15,10 27 1 16,-18-9 0-16,14 27 1 16,-13 0-12-16,2 13 0 15,-2 6-3-15,-2 5 1 16,3-3-3-16,0-5 1 15,8-4-3-15,2-16 0 0,8-11-3 16,6-19 0-16,11-15-2 16,1-21-1-16,14-8-1 15,-3-21-1-15,12-1 1 16,-6-23 0-16,14 3 1 15,-15-18-3-15,17 9 4 16,-11-17-1-16,6 12 2 16,-9-11-1-16,7 17 1 15,-14-5 0-15,9 21 1 16,-12 3 1-16,8 19-2 15,-7 8 2-15,15 15-2 16,-5 6 0-16,12 7-2 16,-4 3 2-16,7 2 0 15,0 3-2-15,-3-6 1 0,1 4 0 16,-14-6 1-16,-2 4 0 15,-14-6 1-15,-5 2 0 16,-13-5 0-16,-3 0 1 16,-11-7 1-16,-5 1-1 15,-5-6 1-15,-3-3-1 16</inkml:trace>
  <inkml:trace contextRef="#ctx0" brushRef="#br0" timeOffset="48474.7725">13778 10060 87 0,'13'-2'28'0,"-27"2"0"16,5 19 2-16,-23-9-6 16,9 17-14-16,-18-4-4 15,4 10-1-15,-2-6-1 16,3 3-1-16,4-4 0 15,12-7-1-15,9-3-1 16,11-4 1-16,11-5-2 16,7-3 1-16,7 0-1 15,6-1 1-15,0 2-1 0,1 3 0 16,-5 2 0-1,-6 5 1-15,-8 6 0 0,-8 3-1 16,-10-1 0-16,-4 3 0 16,-5-2 0-16,-1-6-1 15,1 1-2-15,14-19 0 16,-7 11-2-16,7-11-1 15,27-18-1-15,-4-5-2 16,17 3 1-16,-5-13-2 16,17 8 1-16,-9-15-1 15,13 10 1-15,-14-8-1 16,11 9 3-16,-13-5-2 15,5 10 3-15,-12-2 0 16,-7 2 11-16,-1 11 3 16,-16-9 2-16,1 18 3 15,-19-11 0-15,9 15 3 0,-33-1 0 16,17 16-2-16,-17-5-8 15,2 12-1-15,-4 3-1 16,0 9 0-16,0 4-2 16,8 2 2-16,3 1-3 15,9-2 2-15,8-5-1 16,11-7-1-16,12-9 1 15,8-13-2-15,11-11 1 16,7-15-1-16,5-6 0 16,4-9 0-16,-2-4 1 15,-3-4-1-15,-9 2 2 16,-3 4-2-16,-10 7 1 15,-10 8-1-15,-8 8 2 0,-6 15-4 16,0 0 1-16,-21 17 1 16,8 6-1-16,-2 5 1 15,1 7-2-15,7-2 1 16,4 4-1-16,4-8 1 15,13-6-3-15,8-9-1 16,9-10 0-16,5-13-2 16,7-6-1-16,-2-15-1 15,5 3 1-15,-9-16-2 16,6 8 3-16,-19-7-1 15,3 12 0-15,-14-2 3 16,-6 11 8-16,-5 6 3 16,-9 1 0-16,7 14 3 15,-20-6 0-15,14 19 1 0,-12-9 2 16,13 17-3-16,-9-3-5 15,7 7 0-15,0 2-1 16,3 3-1-16,-1-1-1 16,2 0 1-16,2-5-2 15,-2-2 3-15,6-9-3 16,-3-13 1-16,13 0 0 15,1-16-1-15,0-9 1 16,6-3-1-16,0-8 2 16,3-3-2-16,-3 1 1 15,0 3-2-15,-7 5 3 16,-1 8-2-16,-7 6 0 15,-5 16 0-15,0 0 0 16,0 0 1-16,0 0-1 0,11 23 0 16,-10-8 1-16,4 5-1 15,2-4 2-15,0 0-2 16,7-6 0-16,-3-3 0 15,6-4 0-15,-3-5 0 16,5-6 0-16,-2-4 0 16,0-4 0-16,-1-8 0 15,0 0 0-15,-1-1 0 16,-2-2 0-16,-1 5 0 15,-1 4 0-15,-2 8 0 16,-9 10 0-16,6 11 0 16,-6 13 0-16,-7 7 0 15,-2 8 0-15,2 2 0 16,0 3-4-16,2-6 1 15,6-6-3-15,9-11 1 0,12-11-2 16,1-15 0-16,10-6 1 16,4-15-1-16,6-1 0 15,-4-16-1-15,3 11 2 16,-10-10-1-16,-1 9 2 15,-9 6 6-15,-12 2 2 16,0 9 1-16,-16 5 2 16,6 11 1-16,-17 4 2 15,11 17 1-15,-9-5 0 16,3 15-4-16,2 3-2 15,5 5-1-15,-1 2-1 16,2 2 0-16,-1-5-1 16,5-3 0-16,0-6-1 0,0-9 0 15,5-8-1-15,-5-12 2 16,0 0 0-16,18-28-2 15,-10-1 2-15,3-7 0 16,-1-8 0-16,4-7-1 16,0-6 1-16,2 4-1 15,-2 4 0-15,-1 7 1 16,2 10-1-16,3 5 0 15,-4 15 0-15,5 7 0 16,-4 12 0-16,0 7 0 16,-1 3 0-16,3 4 0 15,-3 0 0-15,-3 2 0 16,-2 1 0-16,-5-4 0 15,-6 2 0-15,-5-1 0 0,-3-1 0 16,-9-1 0-16,1-2 0 16,-6 2-1-16,0-5 1 15,1 2-1-15,-1 2 0 16,0 4 1-16,5 3-2 15,-4 8 2-15,1 7-1 16,5 5 3-16,-1 4-3 16,0 0 2-16,7-3-1 15,3-2 0-15,3-11-2 16,6-15 0-16,-1-18-2 15,22-1-1-15,-1-17-1 16,1-19-1-16,7-3 0 16,-2-22-1-16,6-3 2 15,-4-24-2-15,13-8 3 0,-4-18-1 16,10 2 1-16,-1-11 0 15,10 14-1-15,-6-4 1 16,6 22 0-16,-13 15 3 16,-13 19 9-16,-2 29 0 15,-23 7 3-15,-6 22-1 16,-9 10 3-16,-1 23 0 15,-19-1 3-15,15 18-5 16,-9 8-5-16,7 9-1 16,-3 3-1-16,6 9 0 15,3-2-2-15,3-4 1 16,4-2-3-16,1-10 0 15,4-4-3-15,-2-14-2 16,5-6 0-16,-4-19-1 0,6-5-1 16,-7-13-1-16,16-11 1 15,-14-11-1-15,11 0 1 16,-7-16 2-16,10 7-1 15,-9-8-1-15,6 11 2 16,-5-2-1-16,4 14 2 16,-12 16 5-16,9-16 7 15,-9 16 2-15,3 9 2 16,6 11 1-16,-9-20 1 15,4 32 2-15,-4-32 0 16,13 15-6-16,-1-15-4 16,11-2-2-16,5-10-1 15,6-5 0-15,6-10-1 16,3-5 0-16,-1-5 0 15,-4-2-1-15,-4 0 0 0,-13-1 2 16,-9 7-2-16,-9 4 0 16,-16 11 0-16,-10 10 0 15,-12 12 0-15,-2 17 0 16,-5 15 0-16,-1 10 0 15,6 12 0-15,10 3 0 16,9 1 0-16,17-2 0 16,13-13 0-16,13-10 0 15,14-16 0-15,12-17 0 16,7-12 0-16,-3-12 0 15,5-8-5-15,-10-10-2 16,0 2-1-16,-10-5 0 16,-2 13-1-16,-12-6 0 0,2 22 1 15,-11-4 1-15,4 23 0 16,-21-7 0-16,14 18 12 15,-11 6 2-15,-12-6 2 16,4 5 1-16,-10-15 0 16,10 9 2-16,-14-24-1 15,19 7 0-15,-17-9-11 16,12-6-5-16,5 2-1 15,-1-4-1-15,1 17-1 16,0-27 0-16,0 27 0 16,-8-12 0-16,8 12 2 15,-19-6 1-15,8 9 2 16,-17-6 1-16</inkml:trace>
  <inkml:trace contextRef="#ctx0" brushRef="#br2" timeOffset="54127.0958">17603 4977 73 0,'4'-13'37'0,"-8"-4"-5"0,4 17 1 15,-6-24-22-15,-2 12-17 16,8 12-8-16,-1-12-4 16,1 12 1-16,0 0-4 15,15 4 1-15,-15-4-2 16,0 0 1-16,0 0 1 15,13 17 6-15,-12-4 2 16</inkml:trace>
  <inkml:trace contextRef="#ctx0" brushRef="#br2" timeOffset="54319.1069">17679 5135 108 0,'3'24'32'16,"-18"-18"0"-16,11 10-2 0,4-16-28 15,-14 12-4-15,15-1-5 16,-1-11-6-16,18 23-7 15,-18-23-1-15,29 35-4 16,-20-20 0-16,18 21-2 16,-15-13 2-16,6 14 2 15</inkml:trace>
  <inkml:trace contextRef="#ctx0" brushRef="#br2" timeOffset="55354.1661">17756 5690 109 0,'0'35'34'0,"-14"-23"1"15,16 9-2-15,-15-20-14 16,13-1-16-16,0 0-5 15,0 0 2-15,9-11-5 0,-9 11 2 16,18-3-6-16,-18 3-2 16,20 8-4-16,-20-8-3 15,16 36-2-15,-17-20-1 16,11 23 2-16,-14-12-2 15,12 15 1-15,-12-9 5 16,9 6 2-16,1 4 25 16,-11-22 6-16,13 17 3 15,-14-23 0-15,14 17 3 16,-8-32 1-16,2 28 1 15,-2-28 0-15,0 0-21 16,0 0-4-16,-4 11-1 16,4-11-2-16,0 0-4 15,0 0-3-15,0 0-4 16,6 18-3-16,-6-18-4 0,1 23-1 15,-7-11 1-15,13 18 0 16,-11-4 0-16,11 11 5 16,-7 4 19-16,-4-10 9 15,13 14 7-15,-13-20 1 16,13 14 2-16,-15-24 1 15,17 13 4-15,-11-28-3 16,0 15-14-16,0-15-9 16,0 0-3-16,0 0-4 15,0 0-3-15,4 14-4 16,-4-14-4-16,-1 18-5 16,-9-10 0-16,17 23-1 15,-17-11 2-15,15 22 0 0,-11-6 4 16,7 12 2-16,-2-1 4 15,-2 1 2-15,6 9 24 16,-13-18 4-16,12 13 2 16,-17-24 0-16,20 14 2 15,-19-24 0-15,15 9-1 16,-1-27-1-16,-12 19-26 15,16-9-3-15,-4-10-6 16,4 17-4-16,-4-17-3 16,7 19 0-16,-7-19-1 15,3 32 1-15,-8-13 1 16,9 19 3-16,-10 1 4 15,0 13 2-15,-1 9 4 16,-2-2 21-16,5 20 7 0,-15-12 1 16,10 20 3-16,-13-23 0 15,18 8-1-15,-15-26 3 16,19 3-3-16,-11-19-20 15,11-10-7-15,9-10-4 16,0-22-5-16,10 5-2 16,-12-16-3-16,12 12-5 15,-13-15 0-15,13 21-1 16,-19-13 2-16,0 18 1 15,3 17 4-15,-6 3 3 16,-8 11 3-16,-1 5 2 16,-3 9 10-16,-8-4 12 15,7 11 4-15,-13-15 0 16,15 2 2-16,-8-17 0 0,17 2-1 15,-6-21-1-15,11-3-10 16,14-10-19-16,-8-13-3 16,17 6-4-16,-14-12-1 15,16 13-2-15,-15-6-1 16,12 17 1-16,-11 4 4 15,2 13 2-15,-2 7 4 16,4 7 1-16</inkml:trace>
  <inkml:trace contextRef="#ctx0" brushRef="#br2" timeOffset="55652.1832">18026 8614 130 0,'5'-10'37'0,"-6"-9"-2"16,11 5-2-16,-7-10-38 15,2-14-4-15,13 9-4 16,-10-16-2-16,18 18-3 15,-20-17-3-15,23 20 0 16,-19-21 0-16,22 18 2 16,-12-16 1-16,17 12 2 15,-3-7 3-15,7 4 1 16,2-3 3-16,0 2 1 15,0 4 1-15,-6 3 1 16</inkml:trace>
  <inkml:trace contextRef="#ctx0" brushRef="#br2" timeOffset="55885.1965">18432 7981 134 0,'-37'-2'29'0,"16"12"-1"16,-8-16-5-16,17-3-26 16,8-3-11-16,-5-14-1 15,23 13-5-15,-10-22 1 16,21 16-3-16,-17-18 2 15,18 13 1-15,-15-13 3 16,9 12 3-16,-10-12 1 16,-1 3 3-16,-4-6 2 15,-4 2 0-15,-4-1 2 16,-9 1 0-16,-2 7 2 0,-7 2 0 15,-1 10 1-15</inkml:trace>
  <inkml:trace contextRef="#ctx0" brushRef="#br2" timeOffset="56163.2124">18278 7424 27 0,'-28'24'30'0,"-23"-16"2"15,22 16-2-15,-12-24 0 16,23 9 1-16,-7-21-2 15,25 12-2-15,0-17-31 16,7-10-4-16,18 10-3 16,-12-13-2-16,8 22-3 15,-23-11-4-15,2 19 0 16,-12 3 0-16,6 16 1 15,-27-12 3-15,11 24 1 16,-12-13 2-16,18 9 2 16,3-13 2-16,17 3 2 15,5-5 2-15,10-12-1 0</inkml:trace>
  <inkml:trace contextRef="#ctx0" brushRef="#br2" timeOffset="56418.2269">18322 6920 99 0,'-39'12'26'15,"17"-1"-4"-15,9-12-4 16,13 1-5-16,22-15-33 15,-8-15-1-15,28 20-2 16,-19-16 2-16,12 14-1 16,-17-7 4-16,-2 6 3 15,-8-5 3-15,-3 0 2 16,0-6 2-16,-2-2 1 15</inkml:trace>
  <inkml:trace contextRef="#ctx0" brushRef="#br2" timeOffset="56742.2455">18352 6416 125 0,'0'0'33'15,"-22"-24"-1"-15,22 24-1 16,-21-13-30-16,17 4-3 16,4 9-1-16,0 0-2 15,20-1-2-15,-20 1-3 16,16 10-4-16,-16-10-3 15,18-3-2-15,-18-18-1 16,18 11-1-16,-18-24 2 0,12 8 2 16,-13-15 1-16,8 4 3 15,-2-11 3-15,3 1 1 16,-5-5 1-16,0-2 1 15,1-1 2-15</inkml:trace>
  <inkml:trace contextRef="#ctx0" brushRef="#br2" timeOffset="57027.2617">18307 5781 116 0,'-25'9'30'0,"7"9"-2"16,-6-8-1-16,10-2-29 15,12 6-6-15,2-14-4 16,19 1-3-16,-7-15 0 15,15 10-3-15,-15-18 0 16,14 5-4-16,-17-22 1 16,10 9 1-16,-16-14 4 15,-2 2 1-15,-5-7 1 16</inkml:trace>
  <inkml:trace contextRef="#ctx0" brushRef="#br2" timeOffset="57319.2785">18115 5402 106 0,'-13'-5'33'15,"13"5"0"-15,-10-7-3 16,10 7-31-16,0 0-6 16,4-17-3-16,10 15-2 15,-16-15-3-15,16 14-3 16,-17-25-2-16,19 14-1 15,-21-19-1-15,13 12 3 16,-21-11 1-16,7 6 3 0,-7-4 3 16,-1 1 1-16</inkml:trace>
  <inkml:trace contextRef="#ctx0" brushRef="#br2" timeOffset="57592.294">18063 4839 107 0,'-13'-7'30'0,"13"7"0"15,-23 2-2-15,11-3-31 0,12 1-4 16,0 0-2-16,0 0-4 15,7-23-3-15,12 19-2 16,-19-22-2-16,19 15 0 16,-19-19-2-16,8 17 3 15,-18-14 2-15,2 16 2 16,-12-7 4-16</inkml:trace>
  <inkml:trace contextRef="#ctx0" brushRef="#br2" timeOffset="57867.3099">17348 4907 107 0,'-17'3'31'15,"-12"-16"1"-15,16 13-4 16,-7-2-27-16,20 2-7 16,0 0-5-16,4-14-3 15,12 27-2-15,-16-13-3 16,23 11-1-16,-23-11-1 15,31 21 1-15,-25-10 3 16,8 14 2-16,-12-4 0 16,3 12 3-16,-5 1 1 15</inkml:trace>
  <inkml:trace contextRef="#ctx0" brushRef="#br2" timeOffset="58212.3296">17470 5872 120 0,'-2'-14'35'15,"13"13"0"-15,-18-15-3 16,7 16-30-16,0 0-4 0,3-13-2 16,-3 13-3-1,0 0-3-15,14 31-2 0,-22-17-3 16,19 24-5-16,-19-13 1 15,14 24-1-15,-18-10 2 16,12 16-1-16,-15-7 3 16,7 9 2-16,-5-4 2 15,5 0 2-15,-4-5 1 16,5-6 2-16,3-2 0 15</inkml:trace>
  <inkml:trace contextRef="#ctx0" brushRef="#br2" timeOffset="58660.3552">17434 6551 74 0,'0'15'32'16,"-10"-21"-2"-16,10 6-2 0,0 0 3 15,0 0-2 1,-16 1-24-16,16-1-5 0,0 0-2 16,0 0-4-16,0 0-2 15,0 0-3-15,21 23-4 16,-21-23-1-16,14 39-5 15,-14-23 2-15,17 21 0 16,-14-11 1-16,9 17 1 16,-6-11 3-16,6 12 2 15,-4-5 3-15,0 3 1 16,0 4 2-16,-4 1 1 15,-3 4-1-15,-4-13 26 16,8 17 4-16,-21-24 3 16,16 14-2-16,-16-26 1 15,19 6-1-15,-14-25 2 16,11 0-5-16,0 0-25 0,4-21-7 15,15 11-4-15,-14-20-2 16,17 21-3-16,-17-20-1 16,18 22 0-16,-17-18 1 15,18 17 2-15,-11-7 3 16,11 5 1-16,1 0 4 15,5 3 0-15,0 1 3 16,1-2-1-16,1 5 2 16,-3-8 0-16,-2 6 2 15</inkml:trace>
  <inkml:trace contextRef="#ctx0" brushRef="#br2" timeOffset="66766.8189">16214 3101 104 0,'-28'-2'40'16,"28"2"0"-16,-22-34-2 16,27 13-24-16,5-11-14 15,6-6-5-15,11 13-4 16,-11 3-4-16,5 30-6 15,-21-8-4-15,13 32-3 16,-22-20-1-16,18 30-1 16,-21-19 0-16,16 23 4 15,-8-8 3-15</inkml:trace>
  <inkml:trace contextRef="#ctx0" brushRef="#br2" timeOffset="67954.8867">16576 10861 95 0,'10'-10'42'0,"-10"10"-1"16,0 0-1-16,-16-8-34 15,16 8-9-15,0 16-5 16,0-16-5-16,6 16-3 15,-6-16-6-15,17 13 1 16,-17-13-5-16,17 13 1 16,-17-13 0-16,24 14 4 15,-12-2 4-15,4 12 2 16,-2 6 3-16</inkml:trace>
  <inkml:trace contextRef="#ctx0" brushRef="#br2" timeOffset="68832.9371">17229 9749 118 0,'0'0'38'0,"-19"-19"0"15,19 19-2-15,0 0-35 16,-5-15-6-16,18 26-5 15,-13-11-3-15,18 25-4 16,-18-25-3-16,11 42-2 16,-17-31-1-16,21 26 1 15,-17-21-1-15,16 15 5 16,-9-7 2-16,13 9 3 15,2 0 1-15,4 4 1 0</inkml:trace>
  <inkml:trace contextRef="#ctx0" brushRef="#br2" timeOffset="69531.977">14718 11482 70 0,'0'0'39'15,"-3"-10"-2"-15,3 10 0 16,-13 17-15-16,6-5-24 0,10 10-5 15,-8-11-3-15,16 8-5 16,-11-19-3-16,20 6-2 16,-18-24-1-16,24 11-1 15,-14-20-1-15,17 12 4 16,-11-10 2-16,14 13 3 15,-3 1 2-15</inkml:trace>
  <inkml:trace contextRef="#ctx0" brushRef="#br2" timeOffset="70509.0328">14733 2021 96 0,'0'0'35'0,"0"0"-1"15,0 0-5-15,0 0-36 16,20-8-7-16,8 12-6 0,-14-13-1 15,16 22-2-15,-18-13 0 16,10 27 0-16,-17-7 3 16,13 31 3-16,-11 3 2 15</inkml:trace>
  <inkml:trace contextRef="#ctx0" brushRef="#br2" timeOffset="71433.0858">17325 4643 91 0,'-9'-22'33'0,"9"7"-2"16,-2 2-5-16,1 1-36 15,16 26-8-15,-15-14-3 16,16 37 0-16,-19-15 0 15,17 24-1-15,-19-4 4 16,15 12 1-16,-7-1 3 16,6 9 2-16</inkml:trace>
  <inkml:trace contextRef="#ctx0" brushRef="#br2" timeOffset="71953.1155">16602 6254 115 0,'0'0'34'16,"0"0"-3"-16,-6 10-6 15,11 5-37-15,-5-15-4 16,7 23-5-16,-7-23 0 15,9 17-1-15,-21-18 0 16,15 15 1-16,-18-18 3 16,15 4 4-16,-17 2 1 15,17-2 3-15,0 0 1 16</inkml:trace>
  <inkml:trace contextRef="#ctx0" brushRef="#br2" timeOffset="74129.2399">17281 7689 101 0,'0'0'38'16,"-4"30"0"-16,-4-15-4 15,5 11-28-15,5 1-18 16,-2-27-5-16,15 21-5 16,-15-34-2-16,21 11-1 15,-19-27-1-15,18 8 0 16,-14-22 2-16,6 2 6 0,-2-10 3 15</inkml:trace>
  <inkml:trace contextRef="#ctx0" brushRef="#br2" timeOffset="74474.2597">17479 6165 92 0,'-40'11'35'0,"-4"-10"0"16,17 9 0-16,-3-17-22 16,16-3-12-16,19-2-4 15,8-20-7-15,20 10-6 16,-15-21-5-16,16 14-4 15,-24-18-1-15,13 16-3 16,-24-12 0-16,6 13 2 16,-18 0 7-16</inkml:trace>
  <inkml:trace contextRef="#ctx0" brushRef="#br2" timeOffset="74753.2757">17428 5468 110 0,'-15'9'37'0,"16"3"-1"16,-1-12-8-16,13-18-41 16,11 18-6-16,-5-24-7 15,13 24-2-15,-22-19-1 16,8 19-2-16,-18 0 1 0,-12-7 5 15</inkml:trace>
  <inkml:trace contextRef="#ctx0" brushRef="#br2" timeOffset="75886.3404">8797 5084 99 0,'0'0'38'15,"-19"-17"0"-15,19 17-5 16,0 0-41-16,-9-22-8 15,30 25-5-15,-11-18-4 16,23 25-4-16,-13-18-1 16,26 27 0-16,-13-7 0 15</inkml:trace>
  <inkml:trace contextRef="#ctx0" brushRef="#br2" timeOffset="76930.4001">8909 7659 85 0,'0'0'38'0,"5"-22"-1"16,-5 22 0-16,0 0-22 15,0 0-16-15,-6 21-8 16,6-21-5-16,-5 27-7 16,-4-23-3-16,14 16-2 15,-16-18-2-15,12 13-1 16,-1-15 1-16,-4 14 5 15</inkml:trace>
  <inkml:trace contextRef="#ctx0" brushRef="#br2" timeOffset="78223.4742">9700 3206 99 0,'1'-23'35'15,"-1"23"-2"-15,0 0-5 16,-15-22-41-16,26 29-6 0,-11-19-4 15,18 21-2-15,-13-19-2 16,17 20-1-16,-22-10 0 16,27 6 5-16</inkml:trace>
  <inkml:trace contextRef="#ctx0" brushRef="#br2" timeOffset="78869.5111">12056 1903 103 0,'0'0'37'16,"-12"-20"0"-16,12 20-6 0,0 0-41 15,0 0-6-15,18-1-4 16,-11-13-4-16,16 22-2 16,-18-19-3-16,12 19 2 15,-17-8 0-15,-4 12 6 16</inkml:trace>
  <inkml:trace contextRef="#ctx0" brushRef="#br2" timeOffset="79561.5507">10008 10442 112 0,'-23'7'36'0,"5"3"-3"16,-2-5-17-16,-1-16-30 15,21 11-6-15,9-38-2 16,20 19-3-16,-14-23-1 16,14 13-2-16,-15-10 0 15,6 10 5-15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0T02:18:07.2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FF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18555 6761 103 0,'0'0'31'0,"15"-10"-2"15,-15 10-5-15,12-25-25 16,4 23-19-16,-15-19-1 15,15 21-2-15,-19-17 1 16,3 17-1-16,0 0 4 16,0 0 3-16,0 0 3 15,0 0 3-15,-7 15 1 16,7-15 2-16</inkml:trace>
  <inkml:trace contextRef="#ctx0" brushRef="#br1" timeOffset="127127.2713">10737 4982 45 0,'-92'47'29'16,"-3"1"2"-16,2 4-4 15,-8 2-16-15,4 10-8 16,-2 7-3-16,-5 8 3 15,0 1-3-15,-2 7 1 16,0 2 0-16,2 3 2 16,-1 3-1-16,7 1 2 15,-1-1 1-15,12 6-2 16,-2 0 1-16,10 9 0 15,3 2-1-15,3 6 0 16,4 6-1-16,8 7-1 0,5 1 0 16,8 8-1-16,4 2 0 15,6 0-1-15,4-2 1 16,14 0-1-16,9-1 0 15,1 1 1-15,12 3-1 16,2 0 1-16,4 3 1 16,4 5 0-16,5 6 0 15,2 7-1-15,1 0 2 16,6 5-1-16,3 0 1 15,9-3-1-15,3-5-2 16,10-4 3-16,9-8-3 16,8-3 3-16,9-5-3 15,4-7 2-15,4-6-2 0,5-2 0 16,0-1 1-16,3-2 0 15,5 2 0-15,3-6-1 16,6-5 1-16,5-1 1 16,7-5 0-16,9-3-1 15,10-2 0-15,2-8 0 16,9-1 1-16,3-3-2 15,8-2 1-15,6-3-1 16,3-2 1-16,6-5 1 16,3-10-1-16,3-8 1 15,8-8-1-15,2-6 1 16,2-13-1-16,6-9 0 15,3-10 1-15,9-8 0 16,0-9 0-16,3-6 0 0,1-7 0 16,4-7 0-1,-1-5 0-15,3-4 1 0,-3-9-2 16,-1-5 1-16,-4-7-1 15,0-10 0-15,3-10 1 16,-10-8-1-16,-1-8 0 16,-4-9-2-16,-1-6 2 15,-9-6 0-15,-1-6 0 16,-8-5 0-16,-12 0 0 15,-1-6 0-15,-10-4 2 16,-8-2 1-16,-13-12-1 16,-2-6-2-16,-11-8 3 15,-7-6-1-15,-6-11 1 16,-7-7 0-16,-10-6-2 0,-6-6-1 15,-9 3 1-15,-11-1 1 16,-11 2-3-16,-14 2 1 16,-10 5-1-16,-12 0 0 15,-11 5 1-15,-12 2 0 16,-9-1 0-16,-13 5 0 15,-7 0 1-15,-11 2 0 16,-8-2 0-16,-13 4 1 16,-9-1-2-16,-8 5 0 15,-9 5 0-15,-8 7-1 16,-12 2 2-16,-11 8-3 15,-9 9 1-15,-10 7 1 16,-11 7 0-16,-10 8-1 16,-14 3 1-16,-5 5-1 15,-10 2 1-15,-6 4-1 0,-7 0 1 16,-1 5-2-16,-7 1 1 15,-2 3 2-15,1 6-2 16,0 6 2-16,-1 9-2 16,-4 12 1-16,0 9 1 15,-4 10-2-15,1 12 2 16,-2 4-2-16,-1 9 1 15,1 3 0-15,8 7-1 16,1 1 1-16,3 5-1 16,7 7 0-16,6 10 0 15,-4 16 0-15,-1 26 0 16,-7 23-2-16,-7 29 0 15,-10 15-2-15,6 21 2 16,-6-3-3-16,14-1 1 0,9-21-1 16,27-16 0-16,16-38-1 15,40-17 2-15,18-40 0 16,39-2-1-16,9-29 2 15,34 9-2-15,-2-14 2 16</inkml:trace>
  <inkml:trace contextRef="#ctx0" brushRef="#br1" timeOffset="130396.4583">12842 5381 36 0,'-4'-12'28'0,"4"12"2"16,0 0-7-16,-4 14-2 15,-11 2-6-15,10 30-3 16,-15 0-1-16,4 22-4 15,-9 7 0-15,-4 16-1 16,-8 3 0-16,-3 6-1 16,-2-8-1-16,5-10 0 15,7-15-3-15,4-14 1 16,11-25 0-16,15-28 0 15,5-20 0-15,15-25 0 16,8-22-2-16,5-11 3 0,3-18-3 16,4-10 1-16,-3-2 0 15,0-1-1-15,-4 11 0 16,0 14 0-16,-3 8 2 15,-2 16-3-15,0 16 2 16,-1 18 0-16,4 15 0 16,1 16-1-16,2 13 1 15,1 9-1-15,1 17 1 16,0 13-1-16,-2 15 0 15,-1 10 2-15,-8 11-1 16,-4 11 0-16,-7 4 0 16,-9 2 0-16,0-4-1 15,-8-8 0-15,1-11 0 16,-6-16-3-16,7-16-3 15,-4-23-2-15,14-12-2 0,-9-20-2 16,3-15-2-16,-10-19-1 16,12 5-4-16,-25-23 0 15,6 9 2-15,-22-16 1 16,-1 15 3-16,-9-1 16 15,-14-2 7-15,6 23 3 16,-16-7 4-16,22 28 3 16,-10-11 2-16,33 26 0 15,-9-13 1-15,34 16-15 16,0-15-4-16,44 18-1 15,7-17-2-15,14-5-2 16,16 0-3-16,4-9-2 16,14 4-3-16,-10-10-2 15,15 12-2-15,-22-15-3 0,7 17-2 16,-26-18 0-16,4 17 0 15,-26-14 3-15,5 11 0 16,-21-9 1-16,-3 5 3 16,-11 3 4-16,-6-2 0 15,-5 12 13-15,-5-18 9 16,5 18 4-16,-11-6 1 15,11 6 0-15,-17 4 3 16,17 15 0-16,-19-13 1 16,18 24-10-16,-15-3-7 15,7 15-2-15,-3-1 0 16,3 8-1-16,3-3-2 15,6-3 1-15,6-7-2 16,6-10 1-16,13-14-1 0,7-12 0 16,6-14 0-16,8-12 0 15,1-12-1-15,-3-3 1 16,-2-4 0-16,-9-4-1 15,-4 9 2-15,-5 3-2 16,-11 8 0-16,-3 8 0 16,-10 21 0-16,0 0-2 15,0 14 1-15,-10 15-1 16,6 14-2-16,-5 0-3 15,-1 15-1-15,-1-5-2 16,8 12-2-16,-7-18 0 16,16 14-2-16,-11-23-2 15,19 13-1-15,-14-20 2 16,19 14 0-16,-16-15 3 15,11 17-2-15,-16-11 1 0,0 15 1 16,-11-2 3-16,-8 8 1 16,-9 3 1-16,-6 9 1 15,-9 3-1-15,-2 1 0 16,-6 5 1-16,2-5 0 15,1 3 0-15,3-2 1 16</inkml:trace>
  <inkml:trace contextRef="#ctx0" brushRef="#br1" timeOffset="132247.5642">13640 7696 85 0,'-42'-18'29'0,"9"14"2"15,-20-6 1-15,14 14-19 16,-20-1-4-16,12 12-2 16,-9 5-1-16,12 9-1 15,-2 6-1-15,12 10 0 16,3-1-2-16,11 2 0 15,8-5 0-15,10 0-1 0,10-10 1 16,12-7-2-16,7-8 1 16,7-13-1-16,8-15 1 15,9-8 1-15,5-7-1 16,1-11 0-16,5-6 0 15,-1-2 0-15,-4-2 0 16,-7 2 0-16,-5 12-1 16,-13 4 1-16,-5 11-1 15,-12 15 0-15,-13 14 0 16,-7 14 0-16,-9 11 0 15,-6 12 0-15,-1 4-1 16,2 1-1-16,5-2 1 16,9-8-3-16,17-12 0 15,8-18-3-15,23-14-2 0,6-25-1 16,20-9-2-16,-1-24-1 15,15 0-2-15,-15-30 0 16,12 4-1-16,-23-17 2 16,6 7 2-16,-20-13-1 15,-3 7 20-15,-9 21 4 16,-23 5 2-16,4 34 3 15,-26 7 3-15,14 35 0 16,-28 22 0-16,16 35 2 16,-16 9-17-16,7 20-3 15,1 4 0-15,6 9-1 16,2-1-1-16,7-7 2 15,-1 0-2-15,2-13-1 16,7-7-2-16,-3-23-3 0,6-6-1 16,-9-26-3-16,3-16 1 15,0 0-2-15,14-24-3 16,-23-19 1-16,11 0 0 15,-18-18 1-15,7 8 1 16,-15-7 2-16,4 10 13 16,-1 15 6-16,-17-3 4 15,14 24 2-15,-14-3 2 16,26 28 3-16,-13-13 1 15,29 23 0-15,-4-21-12 16,20 15-5-16,13-14 0 16,20-3-1-16,13-7-1 15,6 1 0-15,9-4 0 16,0-3-1-16,3 3 0 15,-11 3 0-15,-8 4 0 0,-13 3-1 16,-10 3 1-16,-13 3-1 16,-20 1 0-16,-9 9 1 15,-15 0-1-15,-4 5 0 16,-7 1 1-16,-5 3-1 15,-1 4 1-15,3 1-1 16,6-2 1-16,9-1-1 16,9-4 0-16,6-2 1 15,17-8-1-15,11-6 0 16,3-6 0-16,9-7 1 15,2-7-2-15,1-5 1 16,-4-7 0-16,-5-3 0 16,-6-2 0-16,-11-2-1 15,-6-2 1-15,-7 2 0 0,-5 3 0 16,-7 6-1-16,-3 3 1 15,-2 9 0-15,-3 5 1 16,1 7-2-16,2 3 2 16,12-2-1-16,-13 19 0 15,13-19 0-15,14 14 0 16,10-12 0-16,8-4 1 15,7-2-1-15,8-3 0 16,2 0 1-16,1-1-1 16,-2 1 1-16,-11 4-1 15,-2 3 1-15,-9 6-1 16,-11 6 2-16,-9 6-2 15,-7 7 0-15,-14 5 0 0,0 3 0 16,-7 7 0-16,3-3 0 16,0-1 0-16,0-2 0 15,9-9 0-15,5-11 0 16,5-14 0-16,23-7 0 15,3-17 0-15,4-8 0 16,3-10 0-16,1-6 0 16,0-2 0-16,-3 2 0 15,-6 6 0-15,-5 8 0 16,-8 12 0-16,-5 10 0 15,-7 12 0-15,0 0 0 16,0 22 0-16,-2-1 0 16,2 0 0-16,7-3 0 15,4-3 0-15,10-8 0 0,10-10 0 16,7-12 0-16,13-7 0 15,8-7 0-15,1-5 0 16,2-3 0-16,-3 6 0 16,-8 5 0-16,-7 11 0 15,-12 11 0-15,-17 15 0 16,-11 12 0-16,-11 11 0 15,-13 13 0-15,-1 3 0 16,-2 6 0-16,0-1 0 16,3-4 0-16,6-6 0 15,4-12 0-15,9-6-6 16,1-27-5-16,11 11-1 15,-2-27-1-15,9 1 0 16,-12-24 1-16,14 0 1 0,-16-24 1 16,10 5 3-16,-17-25 1 15,8 5-1-15,-19-16 0 16,12 15-3-16,-24-5 0 15</inkml:trace>
  <inkml:trace contextRef="#ctx0" brushRef="#br1" timeOffset="138258.908">13334 8554 70 0,'-5'-16'33'15,"5"16"0"-15,-10-25-4 16,10 25-19-16,-24-5-4 15,5 12 0-15,-7 2 0 16,0 10-1-16,-10 2-1 16,1 9 1-16,-4-2 0 15,7 7-2-15,-1-3 2 16,5 1-3-16,13 1 2 15,9-1-2-15,13 0 0 0,11-6-1 16,11 0 0-16,11-3-1 16,9-8 0-16,1-3 0 15,5-10 0-15,-1-6 0 16,-5-9 0-16,1-10 0 15,-7-10-1-15,-2-7 0 16,-8-8 0-16,-8-5 1 16,-6-1-2-16,-9 0 2 15,-10 2-1-15,-10 7 1 16,-9 9 0-16,-10 11 0 15,-7 14 1-15,-9 12-1 16,-3 17 0-16,-4 12 2 16,1 11 0-16,6 10 0 15,4 7 0-15,9 2 0 0,12-1 0 16,14-2 0-1,13-14 0-15,19-6-2 0,13-16 1 16,11-13-1-16,11-11 0 16,9-15 0-16,-1-11 0 15,2-12 0-15,-8-6-1 16,-7-6 0-16,-15-2 0 15,-12 1 0-15,-20 1 0 16,-16 6 0-16,-16 5 0 16,-12 11 0-16,-11 11 1 15,-9 10 0-15,-7 16 0 16,-3 10 1-16,6 13-1 15,1 14 1-15,11 2 1 16,5 7-2-16,12 1 2 16,15-3-1-16,12-5 0 0,18-10 0 15,17-8 1-15,11-16-2 16,13-9 0-16,10-13 0 15,3-10 0-15,2-9 0 16,-3-9-2-16,-12-3 2 16,-12-4-2-16,-10 2 2 15,-21-4-2-15,-20 6 1 16,-13 5 0-16,-18 7 0 15,-11 7 1-15,-11 11 0 16,-7 12 0-16,-5 12 0 16,4 11 0-16,2 11 1 15,7 5 1-15,9 5-1 16,12 1 0-16,13-2 0 15,15-5 1-15,14-5-2 0,16-10 2 16,16-12-2-16,13-9 0 16,9-10 0-16,6-10-2 15,7-12 2-15,-4-4-2 16,-4-6 2-16,-12-2-2 15,-12 0 1-15,-18-4 0 16,-19 5 0-16,-12 4 1 16,-21 3 0-16,-12 5 0 15,-13 9 0-15,-7 7 0 16,-8 10 0-16,-1 11 0 15,1 12 1-15,3 10-1 16,8 10 1-16,3 9 1 16,14-1-2-16,11 2 2 15,16-2-1-15,14-6 0 0,15-8 0 16,18-10 0-16,12-12-1 15,14-9 0-15,7-14 0 16,5-8-2-16,3-11 2 16,-4-7-2-16,-9-3 2 15,-9-4-2-15,-16 1 2 16,-19 3-2-16,-15 2 1 15,-15 6 1-15,-20 4 0 16,-12 6 0-16,-9 9 1 16,-9 5-2-16,-4 8 2 15,-2 9-1-15,8 9 0 16,3 11 0-16,10 8 1 15,12 4 0-15,15 7 0 16,15-2 1-16,14 1-2 16,17-3 2-16,15-10-1 0,14-7 0 15,11-17-1-15,10-7 0 16,3-12 0-16,-1-15-1 15,1-7 0-15,-7-11 0 16,-8-4 0-16,-19-4 0 16,-9-1 0-16,-23 1-1 15,-13 0 2-15,-16 6 0 16,-19 7 0-16,-15 7 0 15,-11 14 0-15,-6 15 0 16,-6 11 0-16,-2 19 0 16,2 14 1-16,3 13 0 15,12 5 0-15,12 5 0 16,16-3 0-16,21-4 1 15,20-10-2-15,20-13 2 0,19-18-2 16,20-13 0-16,12-11 0 16,8-16 0-16,3-11 0 15,0-8-2-15,-6-5 2 16,-13-3-1-16,-13-1 0 15,-21 3-1-15,-18 3 2 16,-22 9-2-16,-18 4 2 16,-18 9-1-16,-13 13 1 15,-13 9 0-15,-7 13 0 16,2 14 0-16,-4 12 1 15,7 8 0-15,9 11 0 16,7 5 0-16,14-1 0 16,16-3 1-16,15-7-2 0,19-14 2 15,17-13-2-15,14-16 0 16,14-12 0-16,12-18 0 15,6-12 0-15,1-11-1 16,-1-5 1-16,-5-6-2 16,-14 2 2-16,-15-1-1 15,-11 5 0-15,-24 7 0 16,-13 5 0-16,-19 12 1 15,-11 9 0-15,-9 10 0 16,-8 12 0-16,-5 9 0 16,3 11 0-16,4 10 2 15,4 7-2-15,10-2 2 16,10 4-2-16,12-5 2 15,18-5-2-15,12-7 2 0,11-9-2 16,16-11 0-16,13-10 0 16,4-12 0-16,10-8 0 15,-2-11-1-15,-4-3 0 16,-9-7 0-16,-7-2 0 15,-16-1 0-15,-14 0 0 16,-17 7-1-16,-14 6 1 16,-13 7 1-16,-16 10 0 15,-6 11 0-15,-6 11 0 16,-1 14 0-16,0 9 0 15,7 8 2-15,7 7-1 16,11 1 0-16,12 0 0 16,13-7 1-16,17-4-2 15,11-10 2-15,14-11-2 0,8-8 0 16,11-12-1-16,5-11 0 15,2-6 1-15,-5-6-2 16,-6-3 2-16,-11-3-2 16,-13 2 2-16,-13-2-2 15,-18 5 2-15,-12 6 0 16,-12 3 0-16,-12 10 0 15,-9 7 0-15,-7 11 0 16,-2 8 0-16,-1 10 1 16,7 10 0-16,1 7 1 15,11-1-2-15,6 3 2 16,14-1-2-16,10-3 2 15,12-4-2-15,9-8 0 16,7-9 0-16,15-9 0 16,-1-6 0-16,12-12-1 0,2-8 1 15,2-10 0-15,-2-6 0 16,-1-8-1-16,-7-2 0 15,-12 2 0-15,-7-2 0 16,-15 3 0-16,-13 5 0 16,-12 13 0-16,-12 8 0 15,-9 12 1-15,-8 12 1 16,-3 10 0-16,0 14 0 15,0 8 0-15,5 6 0 16,7 5 0-16,13-4 0 16,12-3 0-16,15-2-1 15,11-10 0-15,14-10 0 16,10-9 0-16,12-9 0 0,2-11 0 15,9-8 0-15,2-10 0 16,-6-7 0-16,-9-7-1 16,-4-4 1-16,-15-3-1 15,-10 3 0-15,-17-3-1 16,-17 5 2-16,-11 5-2 15,-9 7 2-15,-7 11-2 16,-9 11 2-16,1 10 1 16,2 12 0-16,2 11 1 15,9 8-2-15,9 5 2 16,10 5-2-16,10 0 2 15,11-5-2-15,15-5 0 16,10-12 0-16,15-9 0 16,7-12 0-16,9-9 0 15,3-12 0-15,3-6 0 16,-2-10 0-16,-9-5 0 0,-9-2 0 15,-12-1-1-15,-15 0 0 16,-17 1 0-16,-16 6 0 16,-12 6 0-16,-12 5 0 15,-8 9 0-15,-7 11 0 16,-3 10 1-16,-1 11 1 15,7 12 0-15,4 6 0 16,10 7 1-16,10 4-2 16,10-1 2-16,19-1-2 15,11-8 2-15,13-9-3 16,15-13 2-16,7-10-2 15,8-8 1-15,7-11 0 0,1-8 0 16,-5-8 0-16,-8-6-2 16,-9-1 2-16,-14-4-1 15,-15 1 0-15,-17 0-1 16,-16 6 2-16,-16 3-2 15,-10 9 1-15,-7 11 0 16,-8 8-1-16,2 14 0 16,4 6-1-16,13 8 0 15,9-1-2-15,17 3 0 16,11-12-1-16,21 0 1 15,9-14-1-15,20 0 1 16,5-14 0-16,12 2 0 16,-2-13 1-16,5 10 0 15,-13-6 1-15,1 9-2 16,-15-9 3-16,-4 8-4 0,-18-12 3 15,3 8-1-15,-16-14 0 16,3 5 0-16,-9-23-1 16,9 6 0-16,-8-16-2 15,12 7 0-15,-14-10 1 16,22-1 0-16,-2-11 0 15,18 1 0-15,-1-6 1 16,14 1 0-16,9-10 1 16,10 0-2-16,7 14 1 15,-2 17-2-15,-2 17 1 16,-5 18-1-16,-1 19 1 15,-8 12 0-15,-12 22 0 16,-3 7 0-16,0 2 2 16</inkml:trace>
  <inkml:trace contextRef="#ctx0" brushRef="#br2" timeOffset="145988.35">1163 12030 23 0,'0'0'23'16,"0"0"0"-16,-11-19-4 15,11 19-4-15,-7-10-2 16,7 10-3-16,0 0-2 0,0 0-1 15,-5-12-2-15,5 12-1 16,0 0 0-16,0 0-2 16,0 0 0-16,13-2 0 15,-13 2 0-15,20 1-1 16,-5 0 0-16,4 2 0 15,4-2 0-15,2 2 0 16,5 0 0-16,5-2-1 16,7 0 0-16,1 0 0 15,10-2 0-15,7 1 0 16,9-1 0-16,6 0 0 15,3-1 2-15,5 2-2 16,7 0 0-16,7-1 1 16,3-1-1-16,7-3-1 15,5 1 2-15,5-2-1 0,6-3 1 16,10-2 0-16,9-3 0 15,8 2 0-15,4-3 1 16,7 0-1-16,8-1 0 16,6 1 0-16,8-1-1 15,5 2 1-15,2 0 0 16,5-2-1-16,1 3 1 15,3-2 0-15,0-1-1 16,1 0 3-16,-3 0-2 16,1-3 1-16,-7 1-2 15,-4 0 2-15,-6 1-1 16,-8 0 0-16,-6 3-1 15,-2 2-1-15,-10 4 2 0,-9 0-1 16,-9 4 0-16,-10 0 0 16,-8 3 0-16,-10 2 1 15,-16-1-1-15,-10 1 1 16,-14 1-1-16,-11-2 1 15,-14-2 0-15,-11 0 0 16,-13-3-1-16,-20 5 1 16,6-13-1-16,-17 3 0 15,-6 1 0-15,-10-2-1 16,-5 1 1-16,-4 2-1 15,-4-1 0-15,-1 2 1 16,-2 1 0-16,3 1-1 16,3 0 2-16,5 0-1 15,2-1 0-15,3-1 1 0,3-3-1 16,2 2 1-16,1-2 0 15,-1 1-1-15,-1-1 0 16,0 0 1-16,-2 1-1 16,-2 1 0-16,-6-1 0 15,0 3 0-15,-1 1 1 16,2-1-1-16,-1 2 1 15,8 1-1-15,5-1 1 16,8 0-1-16,12 4 1 16,18-9-1-16,8 5 0 15,15-1 1-15,8 3-1 16,6 1 1-16,7 1-1 15,4 3 0-15,-2 4 0 16,1 3 1-16,-2 1-1 0,-3 1 0 16,-2 2 1-16,-4 0-1 15,-3-1 1-15,-4-1-1 16,-9-2 1-16,-4-3 0 15,-11-1-1-15,-12 4 1 16,-11-10-1-16,-21 17 0 16,-17-2 0-16,-19 0 1 15,-15 8-1-15,-19 4 1 16,-10 5 0-16,-5 4-1 15,-2-1 0-15,7 1 0 16,11-1 1-16,18-5-1 16,12-6-1-16,18-7-1 15,17-3 0-15,5-6-2 16,20-8-2-16,0 0-1 15,0 0-1-15,0 0-3 0,22-6-2 16,-15-9-1-16,11 15-1 16,-13-15-1-16,16 11 0 15,-19-17 1-15,13 11-1 16,-13-13 2-16,6 5 1 15,-10-8 1-15,0 1 3 16,-4-5 2-16,-3 5 0 16,-3 0 2-16</inkml:trace>
  <inkml:trace contextRef="#ctx0" brushRef="#br2" timeOffset="147602.4424">1224 10480 52 0,'0'0'29'15,"0"0"0"-15,13-19-1 0,9 18-7 16,-1-8-14-16,15 4-3 15,3 2-2-15,8-1-1 16,9 2 0-16,9 1 0 16,7-2 0-16,11 3 1 15,1-6 0-15,11 2 0 16,5 0 0-16,8 0-1 15,11-2 1-15,3 3 0 16,7-3-1-16,4 2-1 16,7 1 1-16,7 0-1 15,4-1 1-15,-1 3 0 16,-3-3-1-16,6 2 1 15,1 0 0-15,6 0 1 0,-6-3 0 16,0 3-1-16,5-2 1 16,1 4-1-16,1-2 0 15,-1 3 0-15,-7 2 0 16,7 0 0-16,-10 3-1 15,1 0 0-15,-9 2 0 16,-4-5 0-16,-6 3 1 16,-4-3-1-16,-3-1 0 15,-5-4 0-15,-5 2 0 16,-4-3 0-16,-5-1 1 15,-5 2-1-15,-4-2 0 16,-11-1 1-16,-11 1-1 16,-8 3 0-16,-17-1 0 15,-11 0 0-15,-16 1 0 0,-9-4 0 16,-14 5 0-16,-22-13 0 15,-7 5 0-15,-9-3 0 16,-6-2 0-16,-6-2-1 16,-6-3 1-16,2-1-2 15,-4-1 3-15,4 2-2 16,3-2 2-16,3 1-1 15,4 4 0-15,6-1 1 16,7 3-1-16,4 3 2 16,7 3-2-16,9 1 1 15,11 6-1-15,0 0 0 16,32-5 1-16,5 6 0 15,14 1-1-15,12 1 1 16,12 1 0-16,10 2 0 0,1 0 0 16,4 5-1-16,-8 0 1 15,-10 3 0-15,-17 1-1 16,-13 6 1-16,-21 2-1 15,-19 3 1-15,-25 3-2 16,-19 1 2-16,-14 5-1 16,-13 2 0-16,-13-2 0 15,-4 0 0-15,-3-3-1 16,3-4-1-16,6-3-1 15,11-9-2-15,12-1-1 16,5-15-2-16,24 3-1 16,2-18-1-16,26 15-3 15,-7-37 1-15,28 23-1 16,-13-18 0-16,19 19 0 15,-16-13 0-15,15 19 0 0,-16-12 0 16,1 20 1-16,-11-1 2 16,0 0 1-16,-27 8 1 15,-2 6 1-15,-17-1 0 16,-12 3 2-16,-18 1 0 15,-13-2 0-15,-15 5 0 16</inkml:trace>
  <inkml:trace contextRef="#ctx0" brushRef="#br2" timeOffset="149015.5232">1771 9043 30 0,'-13'-7'23'15,"13"7"0"-15,0 0 2 16,0 0-7-16,0 0-6 16,0 0-3-16,0 0-2 15,12 4-1-15,5 1 0 16,-2-5 0-16,14 4 0 15,-1-5-1-15,11 4-1 0,8-6-1 16,6 4-1-16,6-4 0 16,11 2 0-16,2 0-1 15,13 2 1-15,4-1-1 16,6 0 1-16,6 0-1 15,8 1 0-15,6 1 1 16,7-6-1-16,7 2 1 16,3 1-1-16,1-4 0 15,14 0 0-15,3 2 0 16,5 1 0-16,0-4-1 15,2 5 0-15,2-4 0 16,7 2 0-16,3-1 0 0,-2 2 0 16,3-3 0-16,5 0-1 15,6-1 1-15,-3-3 0 16,1 3 1-16,-2-2-1 15,-4 1 0-15,-4 0 0 16,-16 0 1-16,-9 1-1 16,-7 2 0-16,-18-1 0 15,-12 2 0-15,-18 0 0 16,-13 2 0-16,-15 0 0 15,-11 1 0-15,-14 0 0 16,-14 0 0-16,-8 0 0 16,-14 0 0-16,0 0 0 15,0 0 0-15,0-12 0 16,0 12 1-16,-22-16-1 15,4 6 0-15,-3-3 0 0,-6 0 0 16,-6-4 0-16,-6 2 0 16,-11-2-1-16,-3 1 1 15,-5-2 0-15,-4 0 0 16,0 1 0-16,0-1-1 15,6 3 2-15,3-1-3 16,12 2 2-16,11 3-1 16,6 3 0-16,24 8 0 15,0 0 1-15,25-6 0 16,12 10 0-16,15 0 1 15,13 5 0-15,12 1 0 16,13-1 0-16,7 1 1 16,-3 4-2-16,-3 2 2 15,-8-1-1-15,-13 4 0 0,-16 3-1 16,-27 1 1-16,-20 7-1 15,-25 5 0-15,-19 2 0 16,-28 4 0-16,-13 5 0 16,-10 2-1-16,-6-3 0 15,-1 0-1-15,4-6 0 16,12-4-3-16,7-12 0 15,21-6-2-15,10-18-1 16,20 0-1-16,2-23-2 16,28 11 1-16,-7-22-1 15,21 15 0-15,-8-18-1 16,16 18 0-16,-15-10 1 15,7 16 0-15,-13-5-1 16,-10 19 1-16,8-20 2 16,-8 20 1-16,-26-8 0 0,0 8 2 15,-3 0 1-15,-8 2-1 16,-6-1 2-16,1 1-1 15,-2 1 2-15,-7-8-1 16,0 3 1-16</inkml:trace>
  <inkml:trace contextRef="#ctx0" brushRef="#br2" timeOffset="150652.6169">1623 7468 14 0,'-11'-9'17'16,"11"9"4"-16,-8-10-2 15,8 10-1-15,0 0-2 16,0-15 0-16,13 20-2 15,-13-5-1-15,17-2-3 16,-5-3-1-16,12 7-1 16,0-5-3-16,12 4-1 15,3-3-1-15,6 4-1 16,1-2 0-16,10 2-1 15,3 1 1-15,4 0-1 16,6 1 0-16,6 0 0 16,7-2 0-16,12 0 1 15,6-4 0-15,4 0-1 0,12-4 1 16,7 2-1-16,6-4 0 15,5 0 0-15,0 1-1 16,2 1 1-16,1-2-1 16,5 0 0-16,-4 0 0 15,1 1 0-15,-5-2 0 16,5-1 1-16,-2 1-1 15,-1 1 1-15,3-2 0 16,-4 0-1-16,-7 2 0 16,4-1 1-16,-1 1-1 15,-3 2 0-15,-7 2-1 16,-2-2 1-16,-7 0-1 15,0 3 1-15,-3-1 0 16,2 1-1-16,-4-1 1 16,-1-1 0-16,1-1 0 0,-4-1 1 15,-2 2-2-15,1-3 2 16,-5-1-2-16,-6 4 2 15,-7-3-1-15,-5 6-1 16,-6 0 1-16,-8 1 0 16,-9 2 1-16,-7 0-2 15,-12 5 2-15,-4-3-1 16,-14 2 1-16,-5-4-1 15,-14-1 0-15,11-1 0 16,-11 1 0-16,-15-14 0 16,-4 2-1-16,-9 0 1 15,-8-3 0-15,-12-1 0 0,-9-2 0 16,-4 2 0-16,-7 1 0 15,-2 1 0-15,0 0 1 16,1 4-1-16,10 1 0 16,6 1 0-16,11 1 1 15,8 1-1-15,14 4 0 16,20 2 0-16,0 0 0 15,17 0 0-15,15 3 1 16,11 2-1-16,14-1 0 16,6 2 0-16,11 3 1 15,3-2-1-15,2 4 0 16,-3 1 1-16,-6 2-1 15,-4 0 1-15,-11 1-1 16,-12 1-1-16,-15 2 2 16,-13-2-1-16,-15 0 1 15,-19-1-1-15,-19 1 1 0,-23 4-1 16,-14 0 1-16,-19-1-1 15,-8 4 0-15,-7 1 0 16,0-1-1-16,4-2-1 16,11 2-3-16,14-10 0 15,22-1-1-15,13-14-2 16,29-3 0-16,4-15-1 15,28 5-2-15,-4-19 1 16,22 10 1-16,-9-14-1 16,16 15 0-16,-21-15-1 15,9 16 0-15,-20-7 0 16,-2 12 0-16,-21-10 1 15,-3 13 0-15,-17-6 2 0,-8 2 0 16,-19 3 3-16,-6 3-1 16,-13-1 1-16,-3-3 1 15,-7 2 0-15,-5-2 1 16,-4 0-1-16,1-4 0 15,3-2 1-15,-3-1-1 16,9-5 1-16</inkml:trace>
  <inkml:trace contextRef="#ctx0" brushRef="#br2" timeOffset="152020.6951">1594 6156 37 0,'-43'-13'20'16,"1"-7"1"-16,8 5 2 16,-1-4-4-16,9 4-5 0,-2-5-4 15,12 6-4-15,-1-1-2 16,4 3-1-16,8 2-1 15,5 10-1-15,5-16-1 16,9 14 1-16,3-3 0 16,8 6 1-16,7-6 0 15,11 7 0-15,8-3 2 16,13 3-2-16,5-4 1 15,11 5-1-15,6-3-1 16,10 3 0-16,5-1 0 16,5 1 0-16,4 2 0 15,6-3-1-15,1 3 1 16,6-1-1-16,9-2 1 15,5-1 0-15,5-2 0 0,5 1-1 16,5-6 1-16,8 1 0 16,4-3 0-16,5 2 0 15,-3-4 0-15,4 2-1 16,4-1 1-16,1-2 0 15,-1 2-1-15,-2-2 0 16,5 0 1-16,-3 1-1 16,1 1 1-16,-3 1-1 15,-2 2 0-15,-1 1 1 16,-2 3-1-16,-7 3 1 15,-4 0-1-15,-3 3 0 16,-1-2 1-16,-5 1-1 16,-2 0 0-16,-4-2 1 15,-1 0-1-15,2-2 1 0,-3 0-1 16,-3-3 1-16,-1 0 0 15,-3 2 0-15,-7 0-1 16,-1 0 1-16,-9 0-1 16,-8 2 0-16,-13-3 1 15,-12 3-1-15,-14-2 0 16,-17-2 0-16,-14 1 0 15,-17-2 1-15,-20 5-1 16,10-18 0-16,-25 6 1 16,-6-1-1-16,-7-4-3 15,-4 1 4-15,-10 0-3 16,-2-2 3-16,-6 0-4 15,-2 1 4-15,-5-4-4 0,0 2 2 16,-2-1 1-16,-4 2-2 16,6-1 2-16,4 2-2 15,7 1 3-15,9 2-3 16,12 4 2-16,11 3 1 15,14 7-1-15,28-4 0 16,15 6 0-16,9 5 0 16,21 0 1-16,12 3-1 15,9-1 1-15,6 5-1 16,-1-2 1-16,-4 3 2 15,-12 3-2-15,-13-2 3 16,-28 2-3-16,-22 9 2 16,-26 2 0-16,-31 5-1 15,-34 8 1-15,-28 7-4 0,-24 10 3 16,-17 1-3-16,-12 3 1 15,1 1-2-15,9-3-2 16,9-13-1-16,20-7-2 16,18-23 0-16,33-7-1 15,13-26 0-15,36-7-2 16,6-26 1-16,34 1 1 15,-4-26-2-15,29 9 2 16,-9-23-1-16,14 14-2 16,-20-18 1-16,6 13-1 15,-23-8-2-15,-7 11 2 16,-21-6 2-16,-11 12-1 15,-22 1 1-15,-17 7 2 16,-18 4-1-16,-12 5 3 16,-14 2 1-16,-8 5-1 0,-12 7 2 15,-9-3-1-15,-6 5 0 16</inkml:trace>
  <inkml:trace contextRef="#ctx0" brushRef="#br2" timeOffset="153417.775">1213 4391 27 0,'0'0'19'15,"0"0"1"-15,13-3 3 16,-3-3-5-16,19 9-4 15,-6-9-3-15,17 8-2 16,-1-7-1-16,16 8-3 16,2-5 0-16,14 7-1 15,3-3-1-15,11 6-1 16,4 0 1-16,8 4-1 15,6-4 0-15,9 7 0 16,8-6 0-16,-1 4 0 16,12-6 0-16,7 2-1 15,6-5 0-15,9 0 1 16,7-3-1-16,6-1-1 15,5 1 1-15,9 1-1 0,2-6 1 16,7 3-1 0,4-5 1-16,7 2-1 0,-1-3 1 15,9 0 0-15,-3-2 0 16,5-1 0-16,-2 2-1 15,4 1 1-15,-6 0-1 16,-2 4 1-16,-4-1-1 16,-6 3 0-16,-6 2 0 15,-4 1 1-15,-9 2-1 16,-7 2 0-16,-4-3 0 15,-5 1 1-15,-8-5-1 16,-10 3 0-16,-3-4 0 16,-7 1 1-16,-5-3-1 15,-5 1 0-15,-14-3 0 16,-2 1 1-16,-12 2-1 0,-7-1 0 15,-9 3-1-15,-10 0 1 16,-13 0 0-16,-9-3 0 16,-12 1 0-16,-7-2 0 15,-12-1 1-15,-14 6-1 16,7-24 0-16,-14 8 1 15,-3-3-1-15,-6-3 0 16,-5-1 0-16,-7-4 1 16,0 2-1-16,-5-1 1 15,-6 1 0-15,-2 2 0 16,-6 1 0-16,0 4 0 15,-6 2 0-15,6 3-1 16,2 2 1-16,6 5-1 16,10 1 0-16,8 4 0 0,21 1 1 15,0 0-1-15,21 6 0 16,15-2 1-16,8 2-1 15,10 1 0-15,6 2 0 16,2 1 1-16,-3 2-1 16,-6 2 0-16,-11 1 1 15,-11 2-2-15,-14 8 2 16,-18 4-1-16,-17 7 0 15,-24 7 0-15,-18 5 0 16,-13 9 0-16,-16 1-1 16,-2 4 1-16,-3-5-1 15,4-5-2-15,15-7-2 16,8-13 0-16,25-13-2 15,9-24-1-15,30-4 0 0,3-28-1 16,24 1 0-16,-7-26 0 16,22 6 2-16,-15-23-1 15,14 11-1-15,-20-17 0 16,6 13 0-16,-27-14 0 15,-1 12-1-15,-25-14 0 16,-10 13 1-16,-25-6 0 16,-10 4 2-16,-23 2 0 15,-21 7 1-15,-18 0-1 16,-12 5 2-16,-20 8 1 15,-9-2 0-15,-12 3 1 16,-7 3 0-16,-3-1 0 16,-2-1 0-16,-1 1 1 15,1-2-1-15,4 1 0 16</inkml:trace>
  <inkml:trace contextRef="#ctx0" brushRef="#br2" timeOffset="154643.8452">932 2723 25 0,'29'-3'21'0,"7"9"1"15,2-11 2-15,11 15-2 16,-6-17-1-16,23 16-4 16,-15-14-4-16,24 16-4 15,-4-11-4-15,19 3-1 16,4-1-1-16,21 2-1 0,7-2-1 15,17-1 0-15,11-1-1 16,12 0 0-16,9-1 0 16,8 2 0-16,4-3-1 15,5 2 1-15,4 1 0 16,2 2 1-16,1 0-1 15,4 3 1-15,2 0 0 16,3 0 1-16,5 1-1 16,6 1 1-16,2-2-1 15,5 2 0-15,0-1 0 16,7 1 1-16,1-2-1 15,1 0 0-15,5 0 0 16,-1 2 0-16,-2-4 0 16,-3 3 0-16,-2 0 0 0,-8-1-1 15,-6 0 1-15,-12-3-1 16,-7 1 0-16,-13 1 0 15,-12-1 0-15,-11-2 0 16,-16 0-1-16,-13 0 1 16,-8-1 0-16,-16 0-1 15,-18-1 1-15,-12 2-1 16,-18-2 1-16,-13-1 0 15,-15-1 0-15,-13 1-1 16,-17 1 1-16,-4-12-1 16,-11 5 1-16,-13-2-1 15,-5-3 1-15,-10 0 0 16,-2-2 0-16,-3-3 0 15,-9-3 0-15,-1 0 1 0,-6-3 0 16,-1 3-1-16,-3-5 0 16,-3 3-1-16,2 3 1 15,2-3-1-15,6 5 1 16,7 2-1-16,10 1 0 15,12 2-1-15,17 2 2 16,15 10 0-16,16-14 0 16,17 12-1-16,14 3 2 15,13 2-1-15,8 3 0 16,6 4 2-16,-1 3 0 15,0 1 0-15,-8 2 0 16,-8 7 1-16,-18 0-1 16,-10 0 0-16,-22 6 0 15,-15 1-1-15,-27 0 0 16,-18 5 0-16,-27 3-1 0,-18 0-1 15,-8 1-1-15,-7 1-2 16,3 3-1-16,-1-11-1 16,16 5-1-16,10-16 0 15,28 3-2-15,6-17 1 16,23 8-1-16,-2-21 1 15,30 6 0-15,-21-5-1 16,33 13 0-16,-12-8 0 16,0 0 0-16</inkml:trace>
  <inkml:trace contextRef="#ctx0" brushRef="#br2" timeOffset="156409.9462">1352 13812 45 0,'-9'-17'27'0,"13"7"2"16,-5-11-6-16,15 12-7 0,-7-9-7 15,16 8-5-15,-4-3-2 16,10 2 0-16,4 0-2 15,7 5 1-15,7 3-1 16,7 4 1-16,9 2 0 16,6 4 1-16,7 2-1 15,5 4 1-15,4-1-1 16,9 4 1-16,5-3 0 15,5 2 0-15,1-6-1 16,10 2 1-16,1-4-1 16,9-2 0-16,8-1 0 15,6-2 0-15,7 0 0 16,5 1-1-16,6-1 0 15,9 0 1-15,7 1-1 0,3 0 1 16,2-2 0-16,6 2-1 16,4-3 1-16,4 0 1 15,3-3-1-15,-1-1 0 16,1 0 1-16,2 1-1 15,-4-4 1-15,-3 1-2 16,-1 3 2-16,-7-2-2 16,-2 1 1-16,-4 0-1 15,-7 4 0-15,-6 1 0 16,-10 4 0-16,-1-2 0 15,-10 3 0-15,-6-2 1 16,-13 1-1-16,-3-1 0 16,-8-4 1-16,-5-4-1 15,-6-1 0-15,-6-4 1 16,-12-2-1-16,-6-1 0 0,-11-2 0 15,-13 1 0-15,-11-4 0 16,-16 4 0-16,-9-5-1 16,-14 0 1-16,-16-3 0 15,-12-1 0-15,-12-3 0 16,-13-1 0-16,-8 1 0 15,-12-3 0-15,-4 2 0 16,-6-1 0-16,0 0 1 16,4 4-1-16,0-1 0 15,7 3 0-15,12 1 0 16,11 3 0-16,11 2 0 15,13 4 1-15,22 11-1 16,14-17 0-16,19 15 1 16,16 3-1-16,14 3 0 0,11 5 1 15,7 3-1-15,5 7 1 16,0 3-1-16,-4 4 1 15,-4 4 0-15,-14 5 0 16,-7 4-1-16,-16 4 1 16,-17 3 0-16,-19 4 0 15,-25 5-1-15,-22 2 1 16,-16 2-1-16,-22 0 0 15,-15-3-1-15,-11-3 1 16,0-6 0-16,1-5-2 16,10-7 0-16,8-14-2 15,18-5-1-15,12-16-1 16,23-7-1-16,13-19-2 15,26 3 0-15,4-20 0 0,25 7 0 16,-6-16 2-16,19 14 0 16,-10-12 0-16,13 17 0 15,-17-10-1-15,9 18-1 16,-22-10 1-16,11 19-1 15,-14-12-1-15,6 18 1 16,-13-6 1-16,8 11 1 16,-18 5 0-16,16 4 2 15</inkml:trace>
  <inkml:trace contextRef="#ctx0" brushRef="#br2" timeOffset="160005.1518">8859 13846 11 0,'0'0'18'16,"0"0"-3"-16,13 10 0 16,-13-10-3-16,15-4 0 15,-15 4-2-15,16-7-1 16,-16 7-3-16,15 0-1 15,-15 0 0-15,14 1-2 16,-14-1 0-16,15 2 0 16,-15-2 0-16,21 0 0 15,-21 0 0-15,23-3-1 16,-10 0 0-16,3 2 0 15,-2-1 0-15,2 2 0 16,-3 0-1-16,4 1 0 0,-2 1-1 16,1 1 1-16,-3-2 0 15,6-1-1-15,0-1 1 16,4-2 0-16,-2 0 0 15,2 1-1-15,-1-2 1 16,-1 2-1-16,-2 2 1 16,1 1-1-16,-4 2 0 15,-1 3 1-15,-1 0-1 16,0 0 0-16,1 0 0 15,2-2 0-15,2 0 0 16,2-3 0-16,4-4 1 16,2 0-1-16,1-2 1 15,1 2-1-15,0-2 1 0,-2 2-1 16,1 2 1-16,-2 1-1 15,-3 2 0-15,-1 1 1 16,-2 2-1-16,2 1 0 16,-1 0 0-16,2-4 0 15,0 1 1-15,1-1-1 16,3-4 0-16,3 1 0 15,1-3 1-15,-1-1 0 16,6 0-1-16,-6 0 1 16,6 1-1-16,-2 1 1 15,-3-2-1-15,-1 4 1 16,-1 0-1-16,0 1 1 15,-1 1-1-15,0-1 0 16,0 0 2-16,-3 0-2 0,3 0 0 16,-4 0 1-16,3-1-1 15,-2 1 0-15,2-1 1 16,0-1-1-16,0 1 1 15,4 1-1-15,-1-2 0 16,0 2 0-16,0 0 1 16,2-1-1-16,1 0 0 15,-2 1 0-15,-1-3 0 16,4 2 0-16,-3 0 0 15,-1-1 0-15,3-2 0 16,1 3 1-16,1-2-1 16,1-1 1-16,2 0-1 15,-1 1 1-15,2 1-1 16,-4 2 0-16,5 0 1 0,-5 2-2 15,-1 1 1-15,1-1-1 16,-1 3 1-16,-1-2 0 16,3 0-1-16,-2 1 1 15,1-2 0-15,-3-1 0 16,5 1 0-16,-2-1 0 15,-2-1 0-15,2 1 1 16,1-1-1-16,0 0 0 16,1 0 1-16,0 1-1 15,0-1 0-15,1 1 0 16,5-1 0-16,0 0 0 15,2-3 0-15,5 0 0 16,1 0 1-16,2-2-1 16,3 1 0-16,3-1 0 0,-1-1 1 15,2 1-1-15,-1-2 1 16,3 1 0-16,-1-1-1 15,2 0 1-15,1 2-1 16,5-3 1-16,1 3-1 16,1-1 0-16,3 0 0 15,0 3 0-15,3-2-1 16,-2 4 2-16,2-1-2 15,-1-1 1-15,7 1 0 16,4 0 0-16,4-3 0 16,1 3 1-16,7-3-2 15,0 0 1-15,6 1 0 16,2 0 0-16,2 1 0 15,-3 1 0-15,2 2-1 16,-1 1 1-16,-4 0-1 0,3 1 1 16,-2 3 0-16,-1-3 0 15,-2 3-1-15,1-2 1 16,0 0 0-16,4-2 0 15,2-1 0-15,6 0 0 16,1-3 0-16,2-2-1 16,4 0 1-16,3-1 0 15,-1 0 0-15,8 1 0 16,-3 1 0-16,0 0 0 15,-1 0 0-15,0 2 0 16,4 1 0-16,0 2 0 16,-2-1 0-16,-3 1 0 15,0 2 1-15,1 0-1 16,-3-1 0-16,3 0 0 0,-2 1 1 15,-1-1-1-15,0 0 1 16,2-1-1-16,4-1 1 16,2 2-1-16,-2-2 1 15,-2 1-1-15,1 0 1 16,-4 1-1-16,2 2 1 15,-5-1-1-15,-6 2 0 16,-3 3 1-16,-2 0-1 16,-3 1 0-16,0 0 0 15,-1 1 1-15,3-1-1 16,-2 1 0-16,2-2 1 15,2-1-1-15,3-1 0 16,6 1 1-16,1-1-1 16,1-1 0-16,1 0 0 0,-2 2 1 15,1-2-1-15,1 3 0 16,4-1 0-16,-4 1 1 15,-2 1-1-15,0-1 0 16,0 0 1-16,-3 0-1 16,3 0 0-16,-1 0 1 15,-6-3-1-15,1 2 0 16,-4-3 1-16,-1 1-1 15,2 0 0-15,-6-2 1 16,0 0-1-16,-6 1 0 16,-4-1 1-16,-2 1-1 15,-6-1 0-15,-1 3 1 16,-8-2-1-16,-2 1 0 0,-3 0 0 15,0 0 0-15,-4 0 0 16,0-1 0-16,-1 0 0 16,1-4 0-16,2 0 0 15,5 0 1-15,2 2-1 16,4-4-1-16,5 1 1 15,3 0-1-15,0 2-1 16,0-2 0-16,-6 7-1 16,-12-6-3-16,-10 3 1 15,-16-7-2-15,-4 1 0 16,-15-12 1-16,4 7-1 15,-23-15 0-15,18 5 0 16,-15-19 0-16,19 10-1 16,-20-21 1-16,21 10-2 0,-21-24-1 15,16 6 1-15,-13-20-2 16</inkml:trace>
  <inkml:trace contextRef="#ctx0" brushRef="#br2" timeOffset="163222.3358">7929 11518 23 0,'25'-6'21'0,"1"0"-2"16,2 6-2-16,-10-6-2 16,7 12-4-16,-8-8-3 15,4 10-2-15,-7-7-1 16,5 5 0-16,-1-5 0 15,6 4-1-15,0-7 0 16,11 5 0-16,-1-6 0 16,7 2-1-16,6-2-1 15,5 0 1-15,1-1-1 16,4 4 0-16,-1-6-1 15,2 5 1-15,-2-4-1 16,6 3 0-16,-6-3 2 0,5 2-2 16,1-6 0-16,7 2 0 15,1-2 1-15,3-1-1 16,-1 0 0-16,2 2 0 15,0 0 0-15,-1 0 1 16,-2 4-1-16,-3 2-1 16,-2 0 1-16,3 2 0 15,-2 0 0-15,2-3-1 16,-1 2 1-16,3 0-1 15,-1-1 1-15,4-4-1 16,0 1 1-16,-1 0 0 16,2-2-1-16,2 0 1 15,2 3-1-15,1 1 1 0,-3 1-1 16,2 2 1-16,0 0-1 15,-2 2 0-15,-2 0 0 16,0-1 1-16,-6 3-1 16,5-1 0-16,-2 0 0 15,2 0 0-15,-6-1 1 16,2 2-1-16,-1-2 0 15,-2 2 1-15,-2-2-1 16,-3 1 0-16,0 0 1 16,0 0-1-16,-2 1 0 15,6-2 0-15,-1 0 1 16,-2-1-1-16,-1 2 0 15,0-2 0-15,-1 1 0 16,-2-1 0-16,0 0 0 0,-5 2 0 16,-2 0 0-16,5 2 1 15,-5-3-1-15,7 0 0 16,0 1 0-16,2-1 0 15,1-1 0-15,1 0 0 16,2 0 1-16,-2 2-1 16,4-1 0-16,-7 2 0 15,3 0 0-15,-3 1 0 16,-1 2 0-16,6-2 0 15,-1 2 1-15,2-1-1 16,0 2 0-16,2-1 0 16,2 0 0-16,1 0 0 15,0 0 0-15,0 1 0 16,1-2 0-16,3 2 0 0,1-2 0 15,3-1 0-15,1 0 0 16,0 2 1-16,3-5-1 16,-3 3 0-16,4-1 0 15,-3 0 0-15,2 0 0 16,2 1 0-16,-3 0 0 15,4 0 0-15,-4 1 1 16,4 0-1-16,-1 0 0 16,0-2 0-16,-1 1 0 15,7-2 2-15,-2 0-2 16,5-1 0-16,0-1 0 15,-2 1 1-15,2 0-2 16,0 1 3-16,-2-1-2 16,0 2 0-16,-3 0 0 15,2 1 2-15,-1-1-2 0,4 0 2 16,-1 2-1-16,3-1-1 15,0 0 1-15,0-1-1 16,4-1 1-16,-3 1-1 16,5 0 0-16,0 0 0 15,-1-1 0-15,2 3 0 16,2-3 0-16,1 4 0 15,-2-3 0-15,1 3 1 16,4 0-1-16,-5 1-3 16,4 0 3-16,1-1-2 15,-1 2 2-15,-1-3-3 16,4 4 4-16,-3-4-4 15,1 0 3-15,5-1 1 0,4 1-1 16,-8-2 0-16,2 1 0 16,-2 0 0-16,-2 1 0 15,3 0 0-15,-5-1 0 16,2 2 0-16,-4 0 0 15,0 1 0-15,1-1 0 16,-1 1 0-16,2 1 0 16,-2-3 0-16,5 1 0 15,-3 1 1-15,0-1-1 16,2 0 0-16,-3-1 0 15,4 2 0-15,1-4 0 16,-1 3 0-16,0-1 0 16,-2 0 0-16,-1 1 0 15,0 0 0-15,-3 1 0 16,-2-1 0-16,-3 2 0 0,-3-1 1 15,-1 2-1-15,-4 0 0 16,-2-1 0-16,-1 1 0 16,-5-1 0-16,3 2-1 15,-5-2 1-15,2 3 0 16,-1-2 0-16,4 3 0 15,-5-3 0-15,0 2 0 16,1 1 0-16,-1-2 1 16,1 1-1-16,-6-2 0 15,2 0 0-15,-1-3 0 16,-4 1 0-16,2 1 0 15,-5-2 0-15,0 2 0 16,-4 0 1-16,0 0-1 0,-4 1 1 16,-4-1-1-16,-4 3 1 15,3 1-1-15,-4-2 1 16,-5-1-1-16,0-1 0 15,-2-1 0-15,-6-1 0 16,-3-2 0-16,-2-1 0 16,-5 0 0-16,-4-1 0 15,-3-1 0-15,-2 0 0 16,-2-1 0-16,-2 2 0 15,-3-3 0-15,-13 0-1 16,18 2 1-16,-18-2 0 16,0 0 0-16,0 0-1 15,0 0 1-15,-3-11 0 16,3 11 0-16,-7-12 0 0,7 12 0 15,-12-14 0-15,12 14 0 16,-7-10-1-16,7 10-1 16,0 0-2-16,-17-16-1 15,17 16-1-15,-16-20 0 16,16 20-1-16,-18-32-2 15,17 16 0-15,-12-13 0 16,12 10 0-16,-11-12 0 16,16 15 0-16,-16-10-1 15,13 15 0-15,-18-8 0 16,17 19-2-16,-30-18 3 15,13 18 0-15,-9-3 0 16,4 5 2-16,-3 0 2 16,3 2 0-16,4-1 2 15,3-3 0-15,15 0 2 0,-18-10 12 16,18 10 5-16,5-16 1 15,9 15 1-15,-19-18 1 16,18 18 0-16,-21-15 1 16,8 16 0-16,0 0-13 15,0 0-2-15,0 0-2 16,10 13 0-16,2-2 0 15,8 2-1-15,7-1 0 16,6 6 0-16,2-1 0 16,4 3 0-16,-4 0-1 15,-3 6 0-15,-7-2 0 16,-13 4 0-16,-19 4 0 0,-15-1 0 15,-19 5-1 1,-18 1 3-16,-17 3-2 0,-14 2-1 16,-9-1 1-16,0-1-1 15,5 0-1-15,14-8-2 16,17-2-1-16,16-12-4 15,23-7 1-15,7-20-2 16,30-1 0-16,1-23-3 16,23 3 2-16,-16-17 0 15,16 7 1-15,-20-14-2 16,9 16 1-16,-26-17-1 15,5 19-1-15,-36-11 0 16,-2 11 1-16,-31-5 1 16,-11 7 0-16,-25-5 3 15,-20 7 0-15,-22-2 1 16,-14 0 2-16,-17 5 0 0,-15-5 0 15,-14 3 1-15,-18-5-1 16,-19 5 2-16,-10-4-2 16</inkml:trace>
  <inkml:trace contextRef="#ctx0" brushRef="#br2" timeOffset="165534.4681">7387 10347 48 0,'20'15'25'16,"-20"-15"1"-16,27 0-1 15,-12-9-7-15,11 10-6 16,-2-9-4-16,11 5-4 16,-1-5 0-16,5 4-3 15,3-1 0-15,3 5 0 16,-2 0 0-16,0 2-1 15,1 0 1-15,-2 1 0 16,2 1 0-16,3 2 0 16,0-4 1-16,5 1-1 15,6 0 1-15,5-2-1 16,6-1 0-16,6 1 1 15,2-2-1-15,3 1 0 16,2 0 0-16,6-1 0 0,-2-4 0 16,3 4 0-16,-1-4 0 15,5 4 0-15,0-5 0 16,0 2 0-16,5 3 0 15,1-5 0-15,3 2 1 16,6 0-1-16,-3-1 0 16,7-1 0-16,-2 2 0 15,2-3 0-15,-1 2 0 16,6-3 0-16,3 2-1 15,-3-1 0-15,-2-1 2 16,7 0-3-16,-1-2 2 16,6 1-1-16,6-4 1 15,-2 4-1-15,1 0 2 16,4-1-2-16,-4 5 0 0,3 0 2 15,1 3-1-15,-8 3-1 16,-1 2 0-16,-3 4 0 16,-3-1 0-16,2 2 0 15,0 4 0-15,-6 0 0 16,0 1 0-16,0 1 0 15,2 1 0-15,4 1 0 16,4 0 0-16,-2 3 0 16,3-2 0-16,-1 1 1 15,7 3-1-15,2 1 0 16,0 2 0-16,0 0 0 15,-7 6 0-15,3-1 0 16,-4 3 0-16,2 2 1 0,-2 0-1 16,-4 6 0-16,-3-5 0 15,2 2 0-15,2 1 0 16,4 2 0-16,-2-3 0 15,-2-1-2-15,-1 0 1 16,3 1-1-16,4-1 1 16,-3 3-1-16,2-4 1 15,-4 5 0-15,2-2 0 16,-1 5 2-16,0-1-1 15,5 4 1-15,-4 2-1 16,-1-1 1-16,0 4-1 16,-1-2 0-16,5 1 0 15,1-3 3-15,2 1-2 16,1-1 1-16,5-1-2 15,3-2 0-15,5 1 1 0,1-1-2 16,-2 1 2-16,2-3-3 16,4 2 2-16,0-2-3 15,4 0 4-15,-7-1-1 16,4-2 0-16,6-2 1 15,1 0-1-15,7-4 0 16,-6 0 0-16,5-3 0 16,-1 2 0-16,-2-4 1 15,-4 2-1-15,-8 0 1 16,1 3-1-16,-5-3-1 15,-2-2 1-15,-1 2 0 16,-6 0 0-16,0-1-1 16,2-2 1-16,-1-1-1 15,-8 0 1-15,2-2 0 0,-7-1 0 16,1 0 0-16,-2-1 0 15,-5-1 0-15,-2-1 0 16,-5 0 0-16,-3-2 0 16,0 0 0-16,-5 0-1 15,-4-2 1-15,-9 2 0 16,-4-5 0-16,-7 4 0 15,-7-4 0-15,-9-1 0 16,-4 1 0-16,-5 1 0 16,-11-1 0-16,-8-1 0 15,-4-2-1-15,-6 2 0 16,-8-8-1-16,-3 4-3 15,-17-8 0-15,0 0-1 16,0 0-1-16,-13-12-1 0,-9-6 1 16,6 10-3-16,-14-15 2 15,10 11 0-15,-13-13 0 16,15 12-1-16,-13-13 0 15,10 9-1-15,-10-7 0 16,12 5 1-16,-11-6-1 16,8 8 1-16,-6-6 1 15,7 5 2-15,-1 0 1 16,4-2 1-16,12 8 13 15,-13-12 5-15,19 24 1 16,-4-30 1-16,19 27 1 16,-12-12 1-16,22 17 0 15,-25-2 1-15,35 3-13 0,-10 5-3 16,5 9 0-1,7 0 1-15,1 6-1 0,0 4-1 16,4 1 0-16,-8 2 0 16,-4 3 0-16,-13 2 0 15,-13 1 0-15,-23 4-2 16,-19-2 0-16,-22 3 0 15,-21-2 1-15,-13-3-1 16,-10-1 1-16,-5-5-3 16,-1-9 1-16,8-4-2 15,2-9-2-15,15-7-1 16,2-18-1-16,11-4-1 15,-5-23-3-15,12 3 2 16,-12-31-1-16,7 6 1 0,-27-22-1 16,6 8 0-1,-36-20-1-15,-2 14 1 0,-44-20-1 16,-10 18 2-16,-40-10-1 15,-22 5 1-15,-30 0 1 16,-25 2 1-16,-22-1 0 16,-24 2 2-16,-19 4 0 15,-19-1 0-15,-20 0 1 16,-6-1 0-16,-13-1 0 15,-6-4 1-15</inkml:trace>
  <inkml:trace contextRef="#ctx0" brushRef="#br2" timeOffset="181755.3958">7777 7079 35 0,'13'-3'26'16,"-1"-2"0"-16,4 3-4 15,-6-4-10-15,10 7-3 16,-10-3-5-16,8 4-1 16,-6-2 0-16,2 2 0 15,0-4 0-15,6 3 2 16,-3-5-1-16,10 3 1 15,-4-8 0-15,8 5 1 16,-3-4-3-16,3 4 0 0,1-1 0 16,-2 2-1-16,0 1-1 15,0 4 0-15,0 1 0 16,0 0 0-16,-1 2-1 15,4-2 1-15,0-1 0 16,4 1-1-16,2-3 1 16,-1 1 0-16,-1-2 0 15,1 0 0-15,-1 1 0 16,-1 1 0-16,-1 1 0 15,-3 1-1-15,-3 3 1 16,3 1-1-16,-2 1 1 16,-1 0-1-16,1 0 0 15,1 0 1-15,5-3-1 16,2 0 0-16,2-2 1 0,0-2-1 15,4-1 1-15,4 0 0 16,-4 0-1-16,3 3 1 16,-1-1 0-16,-4 0-1 15,3 3 0-15,-4-2 1 16,-2 2-1-16,1-2 0 15,1 1 1-15,-2-3-1 16,2 1 0-16,2-2 0 16,1 0 0-16,-1-1 1 15,2 0-1-15,4 1 1 16,0 0-1-16,-1 0 0 15,3 2 1-15,-3 3-1 16,1-3 0-16,0 3 0 16,2-1 1-16,-2 2-1 15,-2-1 0-15,3-3 0 0,-2-1 1 16,4 0-1-16,0-1 1 15,3 2-1-15,-1-4 0 16,-2-1 1-16,3 2-1 16,-5 3 1-16,1 2-1 15,-6-2-2-15,1-1 2 16,-8 4 1-16,1-4-1 15,-2 2 0-15,0-3 0 16,-3-3-2-16,-1 2 3 16,1-5 1-16,0 4-1 15,2-2 0-15,-5 2-1 16,0-2 0-16,2 2 1 0,-1 2 2 15,-2-1-3 1,3 1 0-16,-2 0 0 0,-1-1 1 16,0 0-1-16,-1 1 0 15,-1-2 0-15,0 0 0 16,-3 0 0-16,1 0 0 15,-3-1 1-15,0 2-1 16,-2 0 0-16,4-3 0 16,-3 4 1-16,1-2-1 15,1 1 0-15,-2-1 0 16,1 2 0-16,0-3 0 15,1 1 1-15,-2 0-1 16,0-2 0-16,1 1 0 16,2-2 0-16,1 3-1 15,-1-2 2-15,1 1-1 16,2 0 0-16,2 0 0 0,3-1 0 15,0-1 0-15,1-1 0 16,3-1 0-16,-1-1 0 16,1 0 0-16,1 0 0 15,-2-1 0-15,0-1 0 16,0 4 0-16,0-1 0 15,-4 0 0-15,0 1 0 16,-2 3 1-16,0-1-1 16,-1 2 0-16,0 0 0 15,-1-2 0-15,0 1 0 16,1-1 0-16,0 1 0 15,3-2 0-15,0-1 0 16,2 2 0-16,3-3 0 0,0 0-1 16,0-1 1-16,2 2 0 15,-3-3 0-15,2 3 0 16,-3-3 0-16,2 2 0 15,2 0 0-15,-5-1 0 16,0 1 0-16,1-3 0 16,-1 2 0-16,2 0 0 15,0-5 1-15,0 2-1 16,3-1 0-16,2-2 0 15,2-1 0-15,2 2 0 16,1-3 0-16,0 2 0 16,0-3 0-16,3 2 0 15,-4-1 0-15,1 2 1 16,-2-2-1-16,0 0 0 0,-1-2 0 15,-1 5 0-15,2-2 0 16,1-3 0-16,4 1 0 16,-2 1-1-16,7-3 1 15,1-4-1-15,3 4 1 16,-1-3-2-16,2-1 2 15,1 0-2-15,0 0 3 16,-2-3-2-16,-1 4 2 16,0 0-1-16,-1 1 0 15,3-4 0-15,2 5 0 16,1-5 0-16,0 2 0 15,2 1 0-15,3-4 0 16,0 2 0-16,-5-1 0 16,4-1 1-16,0 1-1 15,-3 0 0-15,3-3 0 0,1 3 0 16,4 0 0-16,-5 0 1 15,1 0-1-15,4 0 0 16,-2 3 0-16,-4 0 0 16,0 0-1-16,-4 1 2 15,1 3-2-15,-3-2 3 16,2 2-4-16,2 2 4 15,-2-4-4-15,2-2 1 16,-3 3 1-16,1-1-2 16,-2 1 2-16,0-2-3 15,-3 1 4-15,1-1-4 16,-3 3 3-16,3-2 0 15,0 2 0-15,3-2 0 16,5-3 0-16,-4 4 0 0,2-4 0 16,2-2 0-16,-4 2 0 15,0-2 0-15,1 2 0 16,-5-1 0-16,-1-1 0 15,1 0 0-15,-1 1 1 16,6-2-1-16,0 1 0 16,1 0 0-16,-1-2 0 15,4 1 0-15,0-1-1 16,0-1 2-16,2 3-3 15,-2 0 2-15,1-3-1 16,4 3 1-16,0-4-2 16,8 0 2-16,1 0 0 15,-4 0-1-15,4-3 1 16,-1 2 0-16,-2-3 1 0,-1 0-1 15,-1-1 0-15,-1-2 1 16,2 5-1-16,-1-3 1 16,2 3-1-16,1-2 0 15,1 4 0-15,1-2 0 16,-1 1 1-16,4 2-1 15,0-3 0-15,2 1 1 16,0-1-1-16,0 0 2 16,0 1-2-16,0-1 1 15,0 1-1-15,-5 0 1 16,1 2 0-16,-2-3-1 15,-2 2 1-15,5-1-1 16,1-2 0-16,-3 1 0 0,3-3 1 16,-2 3 0-16,-1-2-1 15,-1-1 1-15,-3 3-1 16,2-1 0-16,2 3 1 15,-3-1 0-15,2 5-1 16,-2-2 0-16,0 2 1 16,-1-2 0-16,-1 3-1 15,0 0 0-15,-3-3 0 16,1 2 1-16,0 0-1 15,0-3 0-15,-2-1 0 16,-1 4 0-16,2-5 1 16,-4 3-1-16,0-2 1 15,-4 2-1-15,-3-1 0 16,-5 1 1-16,-1 0-1 15,-2 0 1-15,-6 4-1 0,-2 0 0 16,-2-1 0-16,-1 1 0 16,-1-1 0-16,-3 1 0 15,3 2 0-15,-3-1 0 16,4-1 1-16,-3 0-1 15,-1 4 0-15,-2-1 1 16,-1 2-1-16,-1 2 0 16,-2-1 1-16,-3 3-1 15,-4-4 1-15,-3 1-1 16,0 2 0-16,-2-2 0 15,-1 1-1-15,-1 2 2 16,0 0-2-16,-2 2 1 16,-2 1-1-16,-2 1 1 15,-1 3-1-15,-11 7 0 0,14-9 1 16,-14 9 0-16,0 0-1 15,0 0 0-15,0 0 1 16,3-11-1-16,-3 11 1 16,-9 0-1-16,9 0 1 15,-22-1 0-15,8 2 0 16,-4-1 2-16,-2 3-2 15,-1-1 1-15,0-1-1 16,0 0 2-16,3 2-2 16,2-2 0-16,5 0-1 15,11-1 1-15,-14 1 0 16,14-1-1-16,0 0 1 15,16-6-2-15,2 1 2 16,7-2-1-16,3 1 1 0,6 0-2 16,0-2 2-16,7 3-1 15,-6 0 1-15,-4 1 0 16,-8 2 0-16,-4 3 1 15,-9 2-1-15,-10-3 1 16,0 20 1-16,-14-4-1 16,-5 10 1-16,-9 4-1 15,-4 4 1-15,-6 8-1 16,-3-1 0-16,-3 4-1 15,-4-1-1-15,10-3-1 16,1-5-2-16,5-5 0 16,10 1-2-16,2-17-1 15,15-1-1-15,5-14 0 0,0 0 0 16,17-11 0-1,3 4 0-15,-12-17-1 0,11 13 2 16,-17-15-2-16,11 20 0 16,-21-17-1-16,8 23-1 15,-21-20 0-15,8 23 0 16,-12-9-1-16,6 8 2 15,-8-3 1-15,9 5 1 16,-5-3 1-16,4 3 0 16,1-2 2-16,6-7-1 15,12 5 2-15,-12-15 0 16,12 2 1-16,0-4-1 15,3-3 1-15,-1-4 1 16,-2-1-1-16,-8-2 0 0,-6 2 0 16</inkml:trace>
  <inkml:trace contextRef="#ctx0" brushRef="#br2" timeOffset="184251.5386">9233 5718 41 0,'11'0'27'0,"-11"0"1"16,25-1-5-16,-13-4-9 15,12 7-2-15,-8-8-5 16,12 6-2-16,0-5-1 16,3 4-1-16,3-3-1 15,3 3 0-15,1-5 1 16,5 3-2-16,3-1 1 15,3 2 0-15,2-2-1 0,9 2 1 16,0-1-1-16,8-1 0 16,1 0 1-16,4 2-1 15,2-6 0-15,9 0-2 16,-1-1 2-16,8-2-3 15,2 0 3-15,6 0-3 16,-4 2 3-16,8-1-3 16,0 4 3-16,0-2-1 15,3 0 1-15,1-1-1 16,1-1 1-16,0-1 0 15,1 1-1-15,1-3 1 16,0-2 0-16,0 1 0 16,0 0 0-16,-4 0-1 15,-1 3 1-15,-1-1-1 0,-3 2 1 16,-3 2-1-16,-2 0 1 15,-1 3-1-15,0-1 0 16,-1 1 0-16,0 0 0 16,-4-1 1-16,1 2-1 15,1-2 0-15,-4 0 0 16,0-1 1-16,2 0-1 15,-6 0 0-15,4-1 1 16,-1 0-1-16,-2 0 0 16,0-1 0-16,1-1 0 15,-4 0 1-15,3 1-1 16,-2 0 0-16,-2 3 0 15,-2 0 0-15,0-1 1 0,-1 3-1 16,-5-2 1-16,0 1-1 16,-2-4 0-16,-1 2 1 15,3-5-1-15,3 0 1 16,1 1-1-16,-3-2 1 15,3 0-1-15,2 0 0 16,-5 1 1-16,2 1-1 16,-6 2 0-16,-2-1 0 15,0 1 1-15,4-2-1 16,-2 1 0-16,1-3 0 15,0-1-1-15,1 0 3 16,1-3-4-16,-1-1 2 16,-1-1-1-16,-2 1 1 15,-1-1-2-15,4 2 2 0,-2 1 0 16,4 0-1-16,-1 1 1 15,0 1 0-15,-1 1 0 16,2-1-1-16,-2 1 1 16,2 0 0-16,-1-2 0 15,7-2 0-15,3-1 0 16,0 2 0-16,1-2 0 15,5-1 0-15,-1 1 0 16,0 1 0-16,0-2 0 16,0 1 0-16,2-2 0 15,-2 2 0-15,5-1 0 16,-2 2 0-16,4-2 0 15,1 1 0-15,1-2 1 16,0 1-1-16,0 0 1 0,4-1-1 16,1-2 1-16,-1 0-1 15,1 1 0-15,2-1 1 16,4 2-1-16,-4 0 1 15,1-3-1-15,1 4 1 16,-1-2-1-16,2-2 1 16,-1 3-1-16,1-1 1 15,-2-2-1-15,-1 0 2 16,-3 3-2-16,1-2 0 15,-2-2 1-15,-2 3-1 16,0 2 0-16,-2-1 1 16,-1 2-1-16,0 0 0 15,-3 1 0-15,2-1 1 16,0-1-1-16,2-2 0 15,-1 3 1-15,5-4-1 0,-2 1 1 16,0 2 0-16,1-3 0 16,-1 1 0-16,-1 4 0 15,-3 0-1-15,-3 1 1 16,0 0 0-16,-2 4-1 15,-1-2 1-15,-1-1-1 16,1 3 1-16,-3-1-1 16,5 0 1-16,-6 0 0 15,2-2-1-15,2 0 1 16,0 2 0-16,-2-2-2 15,2 1 2-15,-1-2-2 16,-4 5 2-16,2-3-2 0,-6 2 2 16,-2 3-2-16,-2 0 1 15,-2 0 0-15,-1 1 0 16,-2 1 0-16,-2 0 0 15,0 1 0-15,-3-1 0 16,-1 1 1-16,-2 1-1 16,-6-2 0-16,-2 2 0 15,-5 2 0-15,-3-1 0 16,-4 2 1-16,-7 1-1 15,-4-2 0-15,-2 2 0 16,-3-1 0-16,-4 2 0 16,1-1 0-16,-9 0 0 15,1-1 0-15,-3 0 0 16,-12 2 0-16,13-3 1 15,-13 3-1-15,0 0 0 0,0 0 0 16,-4-11 0-16,4 11 0 16,0 0-1-16,0 0-2 15,0 0 0-15,0 0-2 16,-7-12 0-16,7 12-1 15,-15-27-1-15,6 12 0 16,-10-14-1-16,5 6 2 16,-15-13-2-16,14 16 2 15,-18-18-1-15,22 19-1 16,-18-15 0-16,20 19-1 15,-15-18-1-15,22 20 0 16</inkml:trace>
  <inkml:trace contextRef="#ctx0" brushRef="#br2" timeOffset="185180.5918">24307 3205 74 0,'-9'-27'26'0,"11"17"0"15,-11-12-1-15,9 22-10 16,-1-23-10-16,1 23-2 15,4-20-1-15,-4 20 1 16,0 0 0-16,0 0 0 16,0 0-1-16,0 0 1 15,13-6 0-15,4 11 0 16,8 1-1-16,11 1 0 15,9-2 0-15,13 9 0 16,6-2-1-16,7 2 1 16,-4-1-1-16,-6 1 0 0,-11 5 0 15,-10 3-1-15,-17 2 1 16,-17 6 1-16,-20 2-1 15,-15 9 0-15,-10 3 1 16,-10 6-1-16,-9 3 2 16,-5 0-3-16,-1-2 2 15,8 0-2-15,4-10-1 16,10-6-1-16,12-4-4 15,3-16 0-15,18-6-2 16,0-20 0-16,17 0-1 16,-4-20-1-16,17 7-1 15,-14-21 1-15,16 14 0 0,-19-19 1 16,11 19-1-16,-24-9 0 15,4 20-1-15,-28-11 1 16</inkml:trace>
  <inkml:trace contextRef="#ctx0" brushRef="#br2" timeOffset="188921.8057">8147 8884 18 0,'0'0'20'0,"7"-11"-2"16,-7 11-3-16,0 0-1 15,0 0-5-15,16-4-2 16,-16 4-1-16,11 0-1 15,-11 0 1-15,14 4-1 16,-14-4 0-16,22 2 0 16,-5-4-1-16,7 0 0 15,3-2 0-15,6 0-2 0,7-6 0 16,4 3 0-16,2-1 0 15,4 1-1-15,-3 0 0 16,2 1-1-16,3 2 1 16,-2 2-1-16,-3 1 1 15,4-1-1-15,-2 1 1 16,2 0 0-16,1-1 1 15,-2 2 0-15,0-1-1 16,1 2 1-16,-4 1 0 16,5 3 0-16,-4 0-1 15,-2 1 0-15,3-1 0 16,-3 4-1-16,3-6 1 15,-1 0-1-15,5-1 0 0,3-4 1 16,6-2 0-16,7-4 0 16,8-5 0-16,5-3 0 15,0-2-2-15,6 1 2 16,1-2-2-16,3 0 1 15,-4 3-2-15,-1 1 2 16,1 0-2-16,-4 5 1 16,-3-1 1-16,-1 3 0 15,0 0 0-15,-8 0 0 16,3 0 1-16,-4 0-1 15,-1-2 1-15,1 0-1 16,2 1 1-16,3-2-1 16,-1-1 1-16,3 0-1 15,-2-3 0-15,-1 2 0 0,-3 0 0 16,-3 0-1-16,-6 3 1 15,-1 1-1-15,-2 0 1 16,-8 3 0-16,-2-1 0 16,-5 3 0-16,-3 1 0 15,-6 2 1-15,-5-3-1 16,-4 2 1-16,-4 0 0 15,-4-3-1-15,0 2 1 16,-3-2-1-16,-3 1 1 16,1-3-2-16,-14 7 1 15,17-10 0-15,-17 10 0 16,6-15-1-16,-6 15 1 15,-3-17 0-15,3 17 0 16,-20-15 0-16,6 5 0 16,-7 2 1-16,-7-2-1 0,-4 2 1 15,-8 4-1-15,-4-2 0 16,-7 4 0-16,-6-3 0 15,-5 4 0-15,-4 0 1 16,-5 1-1-16,-7-1 0 16,-8-1 0-16,0 1 1 15,-6-4-1-15,0-1 1 16,-4-5-1-16,2 1 1 15,-1-2 0-15,-1 0-1 16,1-2 0-16,0-1 0 16,-2 1 0-16,-4-1 0 15,1 4 1-15,-3-1-1 16,-1-1 0-16,-5 2 0 15,5-4 1-15,-2 1-1 0,3-2 1 16,0-1 0-16,3-4 0 16,2 0-1-16,3-3 1 15,-1-3 1-15,2 4-2 16,0-1 1-16,-1 1-1 15,1 2 0-15,-2 2 0 16,0 1 0-16,-4 3-1 16,1 1 1-16,0 1-1 15,-3-1 1-15,3-2 0 16,-4-2 0-16,0 0 0 15,-5 1 0-15,4-4 0 16,1 1 0-16,-1-2 0 16,-1 0 0-16,2 3 0 15,-4-2 0-15,2 3 0 0,-4-4-1 16,0 6 1-16,-1-3 0 15,-1 3-1-15,1-1 1 16,-4-2 0-16,0 3 0 16,0-2 1-16,2-2-1 15,3 0 1-15,0 2 0 16,2-3 0-16,0-1-1 15,-2 4 1-15,1-3-1 16,3 2 0-16,-1-1-1 16,2 5 1-16,-4-2-1 15,-4-3 0-15,1 0 1 16,1 2 0-16,1-3 0 15,0-1 1-15,1 2-1 16,-1-6 1-16,0 1 1 16,-1 4-1-16,3-2 0 0,1 0 0 15,0 1 0-15,-2 4-1 16,-1-1 1-16,-6 1-1 15,-1 3 0-15,2 3 0 16,-1-3 0-16,-1 4 0 16,2-3 0-16,-2 1 0 15,1-1-1-15,1-2 2 16,3-1-1-16,7-2 0 15,2-1 0-15,1-2 1 16,3 0 0-16,2 0 0 16,5-1-1-16,2 2 1 15,3-2-1-15,2 3 0 0,0-2 1 16,7 4-1-16,3 2 0 15,3 0-1-15,4 0 1 16,8 3-1-16,-1 0 1 16,3 1-1-16,10 1 1 15,-2 1-1-15,7-2 0 16,1 2 2-16,9 1-2 15,3-1 1-15,8 4-1 16,3-1 1-16,1 2 0 16,17 5-1-16,-12-7 1 15,12 7 0-15,0 0-1 16,0 0 1-16,0 0-1 15,0 0 1-15,12 7 0 16,-12-7 0-16,24 10 0 16,-8-2 0-16,0 2 1 0,1 3-1 15,-5 5 1-15,0 3-1 16,-9 4 0-16,-2 6 0 15,-5 2 0-15,-6 8-1 16,-7-1 1-16,-3 6-1 16,2 0 0-16,0-2 1 15,1-2 0-15,4-4 0 16,2-5 0-16,0-3-1 15,3-4 2-15,1-10-1 16,5-1 1-16,2-15-1 16,0 0 1-16,0 0 0 15,-7-16 0-15,11-10 0 16,1-9 0-16,4-9 0 15,1-7 0-15,2-4 0 0,-1-1-1 16,4 0 1-16,-2 5 0 16,-3 3-1-16,2 7 0 15,-5 9 1-15,-3 5-2 16,1 7 1-16,-1 2 0 15,-1 7 1-15,-3 11-2 16,23-17 2-16,-2 10-1 16,9-3 1-16,6 0 0 15,8 0 0-15,7-4 0 16,7 0 0-16,3-1 0 15,5 0 0-15,4 2 0 16,-1 2 0-16,4 4-1 16,-2 1 1-16,1 3-1 15,-5-1 1-15,0 3-1 16,-6 0 0-16,-2-3 0 0,-4 1 1 15,-6-4-1-15,-7 0 0 16,-3-1 0-16,-8 0 0 16,-2 1 0-16,-6 1 0 15,-8-1 1-15,-1 4-1 16,-14 3 0-16,15-4 0 15,-15 4 0-15,0 0 0 16,0 0-1-16,0 0 0 16,-17 2-1-16,17-2-2 15,-18-2-1-15,7 1-1 16,-5-6 0-16,3 2-1 15,-9-10 0-15,10 11 0 16,-13-11 0-16,7 15 1 0,-15-7 2 16,10 16-2-16,-14-7 2 15,9 18-2-15,-14-7 0 16,11 12 0-16,-9-6 0 15,11 10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0467399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Receive the workbooks (if we have paid for them)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sign for them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this world is tough and you get nothing for nothing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pie chart of the things that will bring about success in 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some fail, despite being bright and why some who are not bright will pass.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workbook’s take on Democritus to Dalton to Thomson (not much there)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notes and the workbook’s notes will be complementary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Outline what Ernest Rutherford did for JJ at the Cavendish Lab in England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simple gear and odd results to do wonderful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workbook’s take on Rutherford’s experiment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Another “take” on the story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HRT (Homework Reduction Time, not Hormone Replacement Therapy)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TLA (three letter acronyms) can be troublesome if confused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58360" y="619200"/>
              <a:ext cx="816120" cy="2277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44320" y="611280"/>
                <a:ext cx="837720" cy="230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3417840" y="973080"/>
              <a:ext cx="2000880" cy="27345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3800" y="961560"/>
                <a:ext cx="2025720" cy="276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379960" y="3403440"/>
              <a:ext cx="4910760" cy="24066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68800" y="3394440"/>
                <a:ext cx="4929120" cy="242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/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assignment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Friday 14 Feb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Y11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maths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skills (mostly)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866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914400" y="381000"/>
            <a:ext cx="5410200" cy="518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100520" y="248400"/>
              <a:ext cx="7841520" cy="5897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87560" y="232560"/>
                <a:ext cx="7858800" cy="592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06640" y="101880"/>
              <a:ext cx="8478720" cy="6244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520" y="88560"/>
                <a:ext cx="8506080" cy="626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574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8320" y="507960"/>
              <a:ext cx="5963040" cy="3855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3920" y="493920"/>
                <a:ext cx="5979960" cy="388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177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5200" y="920880"/>
              <a:ext cx="8885160" cy="4169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520" y="907200"/>
                <a:ext cx="8905320" cy="419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9300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82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755</TotalTime>
  <Words>252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21</cp:revision>
  <dcterms:created xsi:type="dcterms:W3CDTF">2006-08-16T00:00:00Z</dcterms:created>
  <dcterms:modified xsi:type="dcterms:W3CDTF">2014-02-10T03:28:08Z</dcterms:modified>
</cp:coreProperties>
</file>