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57" r:id="rId4"/>
    <p:sldId id="258" r:id="rId5"/>
    <p:sldId id="259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6T23:40:24.782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2051 1257 77 0,'19'-23'37'0,"-9"14"-2"15,-10 9 2-15,16-8-33 16,-16 8-1-16,11 25 0 16,-10 6 1-16,-1 16-1 0,-7 16 0 15,-3 15-1-15,-8 15 0 16,2 11-3-16,-4 0 3 15,2-5-4-15,3-4 2 16,2-21-7-16,23-1-16 16,-8-42-4-16,23-9 0 15,-8-35-1-15,18-7-2 16,-11-32 1-16,10-6 0 15</inkml:trace>
  <inkml:trace contextRef="#ctx0" brushRef="#br0" timeOffset="303.0173">2006 1146 123 0,'0'0'31'0,"-3"-14"3"0,3 14-4 16,0 0-29-16,48-4 0 15,-48 4 0-15,65-6-1 16,-65 6 1-16,138-6-1 15,-28 11 0-15,7 11 0 16,-8 11-1-16,-10 17 1 16,-23 15-2-16,-37 21 2 15,-48 11 0-15,-43 21 0 16,-27-1 1-16,-10 3-2 15,-17-8 2-15,1-8-1 16,7-17 0-16,8-23-4 16,25-5-11-16,12-48-11 0,43-4-4 15,7-37-1 1,38-6-3-16,2-25 2 0</inkml:trace>
  <inkml:trace contextRef="#ctx0" brushRef="#br0" timeOffset="701.0401">2904 1725 105 0,'0'0'35'16,"22"20"1"-16,-4-21-1 15,21-2-33-15,3-3-1 16,14-6 0-16,2-8 0 0,5-4 1 16,-4-12-1-16,-6-1 1 15,-6-6-2-15,-11-4 2 16,-15 2-1-16,-14 4 1 15,-17 6 0-15,-16 9-1 16,-10 12 1-16,-12 12 0 16,-14 13-1-16,-5 20 0 15,-4 14 1-15,-5 19-1 16,12 4 2-16,10 10-3 15,17-4 1-15,22-5-3 16,24-12 2-16,26-23-4 16,31-14-1-16,18-27-9 15,33-1-13-15,-4-33-5 16,22 3-1-16,-14-19 0 0,7 5-2 15</inkml:trace>
  <inkml:trace contextRef="#ctx0" brushRef="#br0" timeOffset="1235.0706">3908 1492 118 0,'-51'28'35'15,"14"18"0"-15,-14-5 1 16,8 7-33-16,13 0-1 16,7 5 0-16,4-7 0 15,8-2-1-15,7-9 0 16,3-5-2-16,6-9 1 15,4-9-1-15,-9-12 1 16,21-15 0-16,-8-8 0 16,3-11 1-16,-2-10-1 0,3-13 3 15,-5-5-3-15,2 2 3 16,-4 3-3-16,-1 8 1 15,-2 5-1-15,-2 9 2 16,-2 12-2-16,-3 23 1 16,0 0-1-16,17 0 0 15,-8 14 0-15,3 6 0 16,1 3 0-16,8 1 0 15,7-1-1-15,6-4 1 16,3-9 1-16,3-5-1 16,1-13 1-16,2-7-1 15,-2-5 1-15,-4-7 1 16,-6 2-1-16,-4-1 1 15,-7 6-1-15,-5 4 0 16,-15 16-1-16,12-6 2 0,-17 16-2 16,-4 14-2-16,-5 11 2 15,-3 10-2-15,0 6 1 16,-1 5-2-16,6 2 1 15,4 3-3-15,13-10-1 16,5-22-10-16,33 1-10 16,-7-33-6-16,31 2 1 15,-7-27-1-15,28-4-1 16,-12-21 1-16</inkml:trace>
  <inkml:trace contextRef="#ctx0" brushRef="#br0" timeOffset="1535.0878">4885 1443 117 0,'0'0'35'0,"-29"-6"1"16,11 24 0-16,-23 10-18 0,5 3-16 15,2 8 0-15,4 9-1 16,7 0 0-16,14 10-1 16,10-9 1-16,15-1-1 15,14-10 0-15,12-10 1 16,9-11-1-16,6-13 0 15,-2-11 0-15,-6-17 1 16,-3-9-1-16,-8-18 1 16,-10-5-2-16,-13-10 1 15,-9 0-1-15,-13-1 0 16,-9 10-1-16,-12 13-1 15,-7 16-1-15,-15 6-5 16,12 23-14-16,-16 3-6 16,27 16-2-16,-5-1-1 0,28 11-2 15,0-8 0-15</inkml:trace>
  <inkml:trace contextRef="#ctx0" brushRef="#br0" timeOffset="1993.114">5946 1364 110 0,'-43'-2'36'0,"6"16"2"16,-22 8-1-16,0 5-33 15,-13 14 1-15,-1 8-2 16,7 3 0-16,8 1-1 16,15-2 0-16,21 0-2 0,23-12 1 15,29-10-1-15,28-11-2 16,21-14-3-16,31-8-6 15,4-24-14-15,27 1-5 16,-17-20-2-16,13-2 0 16,-25-7-2-16,-7 4 1 15</inkml:trace>
  <inkml:trace contextRef="#ctx0" brushRef="#br0" timeOffset="2338.1337">6505 1348 126 0,'-36'20'35'15,"16"17"2"-15,-12 2-2 16,9 5-32-16,3 6 0 15,8 4-2-15,-2 2 1 16,4-2-1-16,4-6 1 0,2-5-2 16,2-12 1-16,4-9 0 15,-2-22 0-15,15 1 0 16,-1-19-1-16,6-14 2 15,-1-15-2-15,3-11 2 16,4-6 0-16,2-5-2 16,-5 3 0-16,0 5 0 15,-6 12 0-15,1 8 0 16,-1 15 0-16,3 11 0 15,3 11 0-15,1 8-3 16,10 6-3-16,-2-2-7 16,29 7-13-16,-20-8-4 0,23 6-3 15,-16-10 0-15,13 1-1 16,-18-9 2-16</inkml:trace>
  <inkml:trace contextRef="#ctx0" brushRef="#br0" timeOffset="2505.1432">7117 1385 136 0,'-26'14'34'15,"13"20"0"-15,-21-3 1 16,15 13-31-16,0-1-2 15,2 3-1-15,8 0 1 16,6-4-3-16,11-3 0 16,8-13-5-16,23-7-14 15,-13-26-9-15,27-2-5 16,-11-28-1-16,15-5-1 15,-14-20 0-15</inkml:trace>
  <inkml:trace contextRef="#ctx0" brushRef="#br0" timeOffset="2655.1518">7396 1034 128 0,'-8'-47'37'16,"-6"1"0"-16,4 0-6 16,10 46-52-16,0-76-8 15,0 76-4-15,2-63-1 16,-2 63 0-16,0 0-1 15</inkml:trace>
  <inkml:trace contextRef="#ctx0" brushRef="#br0" timeOffset="2858.1634">7666 778 124 0,'52'43'36'15,"-38"25"2"-15,-19 10-3 16,-15 15-30-16,-6 2-1 16,3 3-3-16,12-2-1 15,10-7-2-15,5-14-3 16,-8-20-14-16,23 1-7 15,-20-30-3-15,24 2 0 16,-23-28-1-16,29-8 0 16,-22-23 1-16,15-7 2 15,-14-11 14-15</inkml:trace>
  <inkml:trace contextRef="#ctx0" brushRef="#br0" timeOffset="3203.1832">7657 1189 137 0,'-3'18'34'0,"1"3"-2"16,17 4 0-16,22-1-28 15,-1-15-2-15,9 5 0 16,4-7 0-16,3-4 0 16,-1-3-2-16,-1-7 1 15,-10-1 0-15,-1-5 0 16,-7-2 1-16,-3-3-2 15,-8-2 1-15,-6 4 1 16,-3 0-2-16,-12 16 0 16,10-10 0-16,-10 10 0 15,-10 26 0-15,-2 4 0 16,-3 10 0-16,-7 5 0 15,-1 10 0-15,2 0 0 16,2 3 0-16,10-4 0 0,8-7 0 16,9-11-5-16,22-8-9 15,-3-26-12-15,31-2-7 16,-13-22-3-16,26-5-3 15,-14-13 0-15</inkml:trace>
  <inkml:trace contextRef="#ctx0" brushRef="#br0" timeOffset="3629.2075">8789 1159 103 0,'0'0'37'16,"0"0"3"-16,0 0-2 16,0 0-30-16,0 0-3 15,-9-12 1-15,9 12-1 16,0 0-1-16,0 0-2 15,-25 11 0-15,9 8 0 16,-10 4-2-16,-3 7 3 16,-9 0-3-16,1 4 0 15,3-2 0-15,5-3 0 16,5-4 0-16,10-5 0 15,11-7 0-15,3-13 0 16,19 12 0-16,0-13 0 16,1-2 0-16,-1-2 0 15,0-2 0-15,-2-2 0 0,-6-1 0 16,-7-2 0-16,-4 12-3 15,-10-24-15-15,10 24-13 16,-29-22-6-16,17 16-3 16,-13-4-1-16,16 7-1 15</inkml:trace>
  <inkml:trace contextRef="#ctx0" brushRef="#br0" timeOffset="4480.2562">8148 1323 72 0,'7'-13'37'15,"6"6"-2"-15,-6-6 2 16,8 4-18-16,-6-6-12 15,6 4-2-15,-6-4 0 16,3 7-1-16,-12 8 0 0,13-14-1 16,-13 14-1-16,0 0 0 15,-5 16 0-15,1 5-1 16,2 2-1-16,-1 7 0 15,1 7 0-15,2-1-1 16,2 4 1-16,6-2 0 16,1-4-1-16,6-5 2 15,5-12-1-15,3-10 1 16,9-12-1-16,7-14 1 15,6-11 1-15,3-17-1 16,-48 47 1-16,64-60-1 16,-64 60 1-16,63-74-1 15,-63 74 0-15,67-69 0 16,-67 69 1-16,57-62-1 0,-57 62 0 15,36-28 0-15,-16 16-1 16,-1 27 0-16,-24 17-1 16,3 24 1-16,-15 18-2 15,-1 15 0-15,7 1-2 16,11-21-3-16,26-8-15 15,-3-25-7-15,33-1-5 16,-13-23 0-16,23-4-2 16,-12-24 1-16</inkml:trace>
  <inkml:trace contextRef="#ctx0" brushRef="#br0" timeOffset="4842.2769">9400 1078 117 0,'0'0'36'0,"0"0"2"16,-51-16-3-16,4 23-22 15,4 9-12-15,2 13 1 16,-4 7-1-16,13-5 0 15,3 6-1-15,24-2 0 16,33-13 0-16,19-4-1 16,14-2 1-16,6 0 0 15,2-5 1-15,-6 7-1 16,-8 1 1-16,-17 9-1 0,-29 7 0 15,-27 7 0-15,-29 6 1 16,-14 1-2-16,-11-5 0 16,-6-5-4-16,18-3-14 15,-11-29-11-15,36 2-4 16,4-26-1-16,43-2-3 15,3-16 0-15</inkml:trace>
  <inkml:trace contextRef="#ctx0" brushRef="#br0" timeOffset="7731.4422">2289 3416 70 0,'9'-14'34'0,"-9"14"-1"15,-7 16 2-15,-1 7-30 16,-7 8-1-16,2 22 1 15,-11 13-1-15,5 19 1 16,-6 7-1-16,-2 11 0 16,0 2-1-16,5-2-1 15,2-4-1-15,3-15 0 16,2-17 0-16,10-13 0 15,0-22 0-15,12-17 0 16,3-22 0-16,4-17-1 0,2-22 2 16,3-15-1-16,1-15 1 15,-1-14-1-15,0-12 0 16,-4-6 0-16,-5-1 0 15,0 6 0-15,-2 10-1 16,-6 9 0-16,-2 19 0 16,5 16 0-16,-2 16 1 15,6 25-1-15,8 15 0 16,9 22 1-16,6 13 0 15,12 14 0-15,7 17 0 16,5 14 0-16,6 13-1 16,-4 3 0-16,2 3 0 15,-6-3-1-15,-3-9 0 16,-6-11 0-16,-3-19 0 15,-2-21 0-15,-3-23 1 0,1-23 0 16,-3-27 1-16,-1-22 0 16,-4-24 0-16,-2-20 1 15,-10-18-1-15,-7-11-1 16,-5-3 0-16,-7 5 0 15,-8 14-2-15,-8 16 0 16,2 28-4-16,-9 16-7 16,24 49-10-16,-22-1-5 15,29 41 0-15,-9-4-2 16,24 27-1-16,-9-11-1 15,28 14 4-15</inkml:trace>
  <inkml:trace contextRef="#ctx0" brushRef="#br0" timeOffset="8084.4624">3549 3895 98 0,'0'0'35'0,"-34"5"0"16,12 16 2-16,-16-4-30 15,0 15 0-15,-7 1-2 16,10 8-1-16,1 3-1 15,15 3-2-15,9-5 1 16,20-4-2-16,15-11 1 16,18-10-2-16,13-12 1 15,7-10 0-15,5-15 0 16,-4-9 1-16,-4-9-1 15,-9-6 0-15,-13-5 0 16,-15 0 1-16,-18 1-1 0,-14 3 0 16,-10 6 0-16,-11 9-1 15,-6 9 0-15,-1 4-2 16,4 6-1-16,9-4-6 15,24 15-12-15,-1-16-5 16,32 9-2-16,-4-26 0 16,29 13-3-16,-5-27 3 15,26 6 1-15</inkml:trace>
  <inkml:trace contextRef="#ctx0" brushRef="#br0" timeOffset="8265.4727">4165 3248 116 0,'-3'14'31'15,"-23"7"0"-15,8 38 0 16,-13 9-27-16,3 23-2 0,1 16 0 15,3 11-1-15,4 4 0 16,5-3-4-16,12 0-7 16,-9-27-15-16,27 4-4 15,-20-40 0-15,24-2-2 16,-16-41-1-16</inkml:trace>
  <inkml:trace contextRef="#ctx0" brushRef="#br0" timeOffset="8437.4826">3908 3782 125 0,'-28'-41'33'16,"26"30"2"-16,-8-7-1 0,10 18-31 16,31-5-2-16,11 1-3 15,15 6-7-15,-4-16-17 16,25 23-5-16,-9-14-1 15,13 19-1-15,-22-13-2 16</inkml:trace>
  <inkml:trace contextRef="#ctx0" brushRef="#br0" timeOffset="8587.4911">4531 3900 125 0,'11'14'35'16,"-7"-27"1"-16,29 12-2 15,2-11-37-15,2-16-23 16,24 21-7-16,-11-19 0 15,18 21-3-15,-9-14-1 0</inkml:trace>
  <inkml:trace contextRef="#ctx0" brushRef="#br0" timeOffset="9051.5177">5757 3742 75 0,'5'-14'35'0,"-5"14"0"16,-11-14 2-16,11 14-27 16,-46 6-1-16,13 11 0 15,-19 6-1-15,0 11-2 16,-6 6-1-16,7 7-1 15,5 10-2-15,12 0-1 16,16-2 0-16,18-6-2 0,26-5-1 16,18-16-3-16,24-2-4 15,7-30-15-15,29 7-8 16,-7-29 1-16,24 4-2 15,-18-23 0-15</inkml:trace>
  <inkml:trace contextRef="#ctx0" brushRef="#br0" timeOffset="9391.5371">6349 3764 112 0,'-39'39'35'0,"-18"-3"1"16,10 18 0-16,1-6-31 15,7 10 0-15,12-6-2 0,18-6-2 16,18-12 1-16,23-13-2 15,19-17 1-15,21-12 0 16,14-16 0-16,8-14-1 16,3-10 2-16,-2-4 0 15,-13-2-1-15,-12 5 1 16,-17 7-2-16,-23 10 1 15,-15 13-1-15,-15 19 0 16,-21 10 0-16,-6 17-1 16,-3 11 1-16,-2 5 0 15,7 7-2-15,6-2 0 16,16 2-2-16,10-23-8 15,33 6-13-15,-4-38-7 16,31 5 0-16,-2-31-3 0,26 0-1 16</inkml:trace>
  <inkml:trace contextRef="#ctx0" brushRef="#br0" timeOffset="9601.5491">7525 3173 124 0,'-32'36'36'16,"12"35"1"-16,-18 0-1 15,10 22-35-15,3 12 1 16,6 6-2-16,-2 1 0 16,1-5-4-16,6-4-3 15,-3-21-10-15,19 1-11 16,-16-35-5-16,20-4 0 15,-15-32-3-15,21-8 3 0</inkml:trace>
  <inkml:trace contextRef="#ctx0" brushRef="#br0" timeOffset="9785.5597">7161 3676 122 0,'0'0'35'16,"2"12"1"-16,25 5-1 15,10-15-35-15,10-5-2 16,24 3-10-16,-3-22-14 15,26 10-5-15,-10-23-1 16,13 8-2-16,-14-24-2 16</inkml:trace>
  <inkml:trace contextRef="#ctx0" brushRef="#br0" timeOffset="9968.5701">8142 3096 121 0,'-17'45'37'0,"-23"-1"1"15,8 31-1-15,-12 8-34 16,11 7-1-16,0 8 0 15,10 5-1-15,1 0-1 16,4-7-4-16,16 3-12 16,-12-26-12-16,25 3-4 15,-16-32-1-15,19-3-1 16,-14-41-3-16</inkml:trace>
  <inkml:trace contextRef="#ctx0" brushRef="#br0" timeOffset="10142.5801">7747 3676 118 0,'-11'-24'38'15,"-9"-4"1"-15,20 28-1 16,0 0-21-16,33-2-15 16,11 3-3-16,13-8-5 15,21 15-19-15,-13-24-8 16,19 13-5-16,-8-18-1 15,6 8-2-15</inkml:trace>
  <inkml:trace contextRef="#ctx0" brushRef="#br0" timeOffset="11073.6333">8823 3737 81 0,'-14'-18'37'15,"3"11"-2"-15,-15-5 2 16,0 12-29-16,-10 0-2 16,-2 13 0-16,-7 4-1 15,3 10 0-15,-5 6-1 0,6 8-1 16,2-1-1-16,9 4 1 15,9-5-2-15,17 2 1 16,12-10-1-16,16-6-1 16,11-11 1-16,14-6-1 15,7-14 1-15,8-5-1 16,1-11 0-16,-3-8 0 15,-5-6 0-15,-6-3 1 16,-11-3-1-16,-11 4 0 16,-12 5 0-16,-8 6 0 15,-12 12 0-15,-8 9 0 16,-5 16 0-16,-5 8 0 15,0 11 0-15,1 6-1 16,9 4-2-16,6-2 0 16,19 1-7-16,1-26-13 0,41 7-5 15,-7-34-4-15,29 2-1 16,-6-31-1-16,23-1 0 15</inkml:trace>
  <inkml:trace contextRef="#ctx0" brushRef="#br0" timeOffset="11538.6599">9510 3059 117 0,'-32'52'37'0,"-16"2"1"15,17 28-2-15,-4 0-33 0,9 12-1 16,7 1 1-1,9 3-2-15,8-10 1 0,8-3-2 16,9-13 1-16,5-11-1 16,4-15 0-16,3-14 0 15,0-18 0-15,3-15 0 16,-1-16-1-16,-1-13 1 15,-4-12 0-15,-1-9 0 16,0-4 0-16,-2-3-1 16,1 4 1-16,-3 3 0 15,-1 15 1-15,-2 7-2 16,2 16 1-16,-4 13 0 15,-1 12 0-15,-3 14 0 16,-6 10 0-16,-4 9 1 16,-4 4-2-16,-8 4 2 0,-3 2-2 15,-7-8 2-15,-3-3-2 16,-4-11 0-16,-4-4-1 15,4-20-2-15,7-2-8 16,-3-32-8-16,24 5-5 16,-11-35-4-16,34 1-1 15,-8-33-3-15,29 4 3 16,-1-26 0-16</inkml:trace>
  <inkml:trace contextRef="#ctx0" brushRef="#br0" timeOffset="11756.6724">10221 2882 111 0,'11'15'35'0,"-30"5"1"0,10 34-1 16,-26 4-22-16,9 15-11 16,-4 9 1-16,1 15-2 15,-3 5 0-15,1 11-1 16,7-2 0-16,4-7-3 15,14-6-2-15,3-22-9 16,26 8-13-16,-11-38-4 16,30 0 1-16,-12-36-2 15,26-2 0-15,-13-35 1 16</inkml:trace>
  <inkml:trace contextRef="#ctx0" brushRef="#br0" timeOffset="12106.6924">10343 3667 123 0,'-23'8'34'15,"23"20"1"-15,-6-18-1 16,18 6-31-16,11-4-1 16,14-4 0-16,6-7 0 15,4-4 0-15,2-10 0 16,-3-4-1-16,-6-8 0 15,-8-1 0-15,-12-6 0 16,-11-1-1-16,-9 6 1 16,-9 4 0-16,-14 6 0 15,-7 14 0-15,-8 10-1 16,-1 15 1-16,-3 11-1 15,6 8 1-15,5 6-1 16,9 2 0-16,20 0-2 16,12-10-1-16,23 1-5 0,8-26-10 15,35 10-8-15,-13-34-4 16,29 14-2-16,-14-30-2 15,15 9-1-15,-12-22 1 16</inkml:trace>
  <inkml:trace contextRef="#ctx0" brushRef="#br0" timeOffset="12523.7163">11305 2719 95 0,'-10'31'34'0,"-8"-3"1"15,6 16-1-15,-8-6-33 0,12 1-2 16,12-2-3-16,2-17-12 15,25 5-9-15,-6-24-1 16,22 2-2-16,-6-24-1 16,13 6-1-16</inkml:trace>
  <inkml:trace contextRef="#ctx0" brushRef="#br0" timeOffset="12644.7232">11570 2785 118 0,'-19'39'34'15,"-15"-9"-1"-15,12 6-16 16,17 9-43-16,-19-19-6 15,14 12-1-15,-15-19-3 16</inkml:trace>
  <inkml:trace contextRef="#ctx0" brushRef="#br0" timeOffset="13139.7515">5326 3056 95 0,'0'0'37'0,"2"18"-3"16,-1 5 1-16,-4 11-42 15,-4-13-17-15,17 19-4 16,-5-15-1-16,14 8-2 16,-5-20 0-16</inkml:trace>
  <inkml:trace contextRef="#ctx0" brushRef="#br0" timeOffset="13291.7602">5650 3116 117 0,'-18'8'32'16,"7"21"0"-16,-2 8-25 15,-15-6-37-15,23 22-2 0,-7-12-1 16,18 16-2-16</inkml:trace>
  <inkml:trace contextRef="#ctx0" brushRef="#br0" timeOffset="13943.7975">2867 5230 76 0,'11'-13'38'16,"-11"13"-2"-16,3 19 2 16,-9 24-26-16,-3 22-6 15,-5 17-1-15,-5 19-1 0,1 14-1 16,0 9 0-16,2 3-3 16,4-14-2-16,18 2-15 15,-6-38-9-15,30 0-4 16,-4-40 1-16,26-6-1 15,-7-34-3-15,21-9 3 16</inkml:trace>
  <inkml:trace contextRef="#ctx0" brushRef="#br0" timeOffset="14303.8181">3372 5742 121 0,'-16'-20'34'16,"16"20"0"-16,-34 14-1 15,21 15-28-15,-8 3-3 16,2 12 1-16,2 1 0 0,8 5-1 15,-1-1 0-15,10-6-1 16,1-7 1-16,7-6-1 16,6-13 0-16,2-8 0 15,6-18 0-15,-1-9 0 16,5-9 1-16,-2-10-2 15,-1-6 1-15,0-3 0 16,-1 2 0-16,-1 4-1 16,-1 6 0-16,1 9 0 15,-3 11 0-15,2 14 0 16,0 14-1-16,-1 11-1 15,3 13-1-15,1 3-4 16,11 16-13-16,-12-19-8 16,23 19-5-16,-11-26 0 0,23 11-2 15,-10-29-1-15,17 6 2 16</inkml:trace>
  <inkml:trace contextRef="#ctx0" brushRef="#br0" timeOffset="14794.8462">4302 5871 107 0,'0'0'37'15,"45"16"-1"-15,2-21-1 16,17 1-37-16,23 4-12 16,2-20-10-16,28 11-4 15,-9-20 0-15,17 16-2 16,-16-14-1-16,14 14 0 15</inkml:trace>
  <inkml:trace contextRef="#ctx0" brushRef="#br0" timeOffset="15280.874">5964 5714 106 0,'-22'-29'31'0,"0"23"2"16,-23-8 1-16,5 17-29 15,-20 12 1-15,1 17-2 16,-8 7 3-16,6 13-5 15,1 6 3-15,16 2-2 16,15-8-1-16,19-5 0 16,22-19-1-16,22-18-1 15,23-22 1-15,19-20-1 16,9-19-1-16,13-15 2 0,3-15-2 15,-8-5 1-15,-12-3-2 16,-11 0 2-16,-14 8-1 16,-16 14 0-16,-18 13 2 15,-17 22-3-15,-17 20 2 16,-12 21 1-16,-10 26-1 15,-4 21 0-15,2 18 2 16,1 14-2-16,10 6 0 16,8 0-2-16,20-3-1 15,10-14-3-15,23-1-8 16,1-34-8-16,26 5-7 15,-10-35-1-15,17 5 0 16,-18-32-1-16,14 0 2 16</inkml:trace>
  <inkml:trace contextRef="#ctx0" brushRef="#br0" timeOffset="15476.8852">6708 5727 118 0,'16'-14'32'16,"-22"0"1"-16,13 32-1 16,-22 3-24-16,7 18-6 15,-1 11 2-15,1 8-4 16,-1 4 3-16,4 1-3 15,5-4-2-15,2-12-2 16,17-1-12-16,-12-32-10 16,25 0-4-16,-11-34-1 15,24 1-1-15,-10-32-1 16,17 3 1-16</inkml:trace>
  <inkml:trace contextRef="#ctx0" brushRef="#br0" timeOffset="15819.9048">7132 5458 118 0,'-16'-28'33'16,"16"28"-1"-16,-22-3 0 15,22 3-33-15,-5 23 0 16,18-6-1-16,8 8 1 16,3 7-1-16,3 4 1 15,3 6 1-15,-6 4 2 16,4 4 0-16,-13 4 2 15,-2 4 0-15,-7-2 1 16,2-1-1-16,-7-6 1 16,8-4-2-16,-2-8-1 15,5-12 0-15,6-10 0 0,9-13 0 16,6-14-1-16,6-14 1 15,5-11-1-15,1-8-1 16,-1-5-1-16,1-10 0 16,1-3-4-16,-7 0-3 15,1 17-11-15,-19-13-7 16,14 27-6-16,-27-10 0 15,17 27 0-15,-17-10-3 16,14 26 4-16</inkml:trace>
  <inkml:trace contextRef="#ctx0" brushRef="#br0" timeOffset="16030.9169">8037 5667 122 0,'-11'13'36'16,"16"23"-1"-16,-20-13 2 15,6 18-34-15,-1 1 3 16,-1 8-5-16,3-1 3 15,0 0-4-15,4-2-2 16,4-9-2-16,14-1-11 16,-14-37-7-16,37 13-6 15,-17-40-4-15,20 4-1 16,-10-31-1-16,18 4 2 15</inkml:trace>
  <inkml:trace contextRef="#ctx0" brushRef="#br0" timeOffset="16163.9245">8219 5276 115 0,'-13'-5'31'15,"-7"7"-5"-15,10 10-18 16,11 10-35-16,-1-22-4 16,29 29-2-16,-5-21-1 15</inkml:trace>
  <inkml:trace contextRef="#ctx0" brushRef="#br0" timeOffset="16482.9427">8638 5504 101 0,'-19'2'34'0,"4"21"2"15,-21-12-1-15,13 19-25 16,-12-8-5-16,5 4 0 16,4-2-1-16,5 3-1 0,10-4-1 15,18-7 0-15,14-3-2 16,7-4 0-16,9-4 0 15,3 2 0-15,-3 1 2 16,0 2-2-16,-10 5 3 16,-10 6-3-16,-13 8 2 15,-9 4-2-15,-9 3 1 16,-5 3-1-16,2 2-3 15,-4-9-3-15,17 6-12 16,-7-31-6-16,29 9-7 16,-7-30 0-16,29 5-2 15,-5-29-1-15,24 2 0 16</inkml:trace>
  <inkml:trace contextRef="#ctx0" brushRef="#br0" timeOffset="16681.9541">9146 5539 125 0,'-4'23'38'16,"-29"-3"0"-16,15 24 1 15,-9 0-36-15,1 11-1 16,8 9-1-16,8-3-1 16,5 0-2-16,5-11-10 15,26 7-6-15,-12-30-10 16,28 2-4-16,-14-35-1 15,24 0 0-15,-18-35-1 16,20 0 1-16</inkml:trace>
  <inkml:trace contextRef="#ctx0" brushRef="#br0" timeOffset="16828.9625">9269 5148 121 0,'-35'-28'32'16,"-17"-2"-13"-16,27 38-8 15,-25-11-39-15,36 10-2 16,-10-25-1-16,24 18-1 15,-20-24 2-15,21 10 1 16</inkml:trace>
  <inkml:trace contextRef="#ctx0" brushRef="#br0" timeOffset="17550.0038">9540 4809 90 0,'0'0'35'0,"17"3"1"0,-21 9 0 16,11 14-30-16,-8 11 0 15,1 16-3-15,-5 15 2 16,4 14-3-16,-9 11 2 15,2 15-2-15,-6 0 3 16,3 4-2-16,0-6 0 16,6-8-1-16,4-14 1 15,5-13-1-15,7-17 1 16,2-17-2-16,3-15 0 15,2-18-1-15,1-14 0 16,-2-12 1-16,-1-12-3 16,-6-11 3-16,0-5-2 0,-1-10 2 15,4 1-3-15,1 2 1 16,0 10-1-16,2 8 0 15,3 9 3-15,3 20-4 16,-1 12 3-16,-3 16 0 16,1 15 0-16,-5 6 2 15,-10 10-1-15,-4 7 1 16,-10 1 0-16,-8-2-1 15,-6-6 1-15,-4 0-4 16,-3-10 3-16,-4-11-4 16,9-9 0-16,1-21-4 15,25 2-7-15,-15-50-6 16,35 12-5-16,-7-38-2 15,35 2-3-15,-6-35-1 16,30-1 0-16,-7-20 4 0,19 2 6 16</inkml:trace>
  <inkml:trace contextRef="#ctx0" brushRef="#br0" timeOffset="17744.0149">10303 4757 119 0,'-19'7'31'16,"0"39"1"-16,-29 6 1 16,10 24-30-16,-10 17 1 15,5 18-2-15,4 7 1 16,3 6 0-16,13 2 0 15,8-4-3-15,10-4-4 16,3-24-12-16,25 1-6 16,-11-36-5-16,25-3-1 15,-15-35-3-15,24-5-2 16,-14-35 2-16,16-6 2 0</inkml:trace>
  <inkml:trace contextRef="#ctx0" brushRef="#br0" timeOffset="18084.0343">10308 5566 128 0,'0'0'34'0,"6"28"1"16,-6-28-1-16,20 21-32 16,5-10 0-16,12-5 2 15,6-6-2-15,4-10-2 16,-1-9 0-16,-2-4-2 15,-7-7 2-15,-9-7-3 16,-13-1 2-16,-15 4-2 16,-14 5 3-16,-17 10 0 0,-12 15 1 15,-9 13 0-15,-7 22 0 16,0 14 1-16,5 15 1 15,9 9 0-15,18 4-1 16,23-3-2-16,25-2-3 16,15-21-11-16,45 2-7 15,-4-34-8-15,39 6-4 16,-14-27-1-16,16 5-2 15,-23-18 1-15,-2 8 2 16</inkml:trace>
  <inkml:trace contextRef="#ctx0" brushRef="#br0" timeOffset="18924.0824">3006 7810 85 0,'0'-11'35'16,"0"11"0"-16,-5-12 1 0,5 12-22 16,-11 12-8-16,4 12-1 15,-8 12-2-15,-1 14-1 16,-6 18 1-16,-3 16-2 15,-6 7 1-15,2 2-1 16,-3-4 1-16,7-8-1 16,2-16 0-16,4-13 1 15,10-22-2-15,9-30 1 16,9-17 0-16,12-26-1 15,6-20 1-15,5-15-1 16,5-18 2-16,4-13 0 16,-2-10-1-16,5-4 1 15,-2 7-1-15,-5 11 1 16,-5 16 0-16,-4 17 0 0,-2 22-1 15,-5 25 0-15,-3 31 1 16,-5 25-2-16,1 25 0 16,-2 23 0-16,-1 17 0 15,4 12 0-15,3 15 0 16,4-4-2-16,7-2-1 15,2-9 0-15,1-8-4 16,-8-30-9-16,13 4-5 16,-22-37-5-16,13-5-3 15,-28-32-1-15,11-5 0 16,-28-22-1-16,8-2 4 15,-19-17 9-15</inkml:trace>
  <inkml:trace contextRef="#ctx0" brushRef="#br0" timeOffset="19075.091">3023 8123 140 0,'-39'-27'33'0,"39"27"-2"15,9-25 1-15,37 10-32 16,26 3-8-16,8-11-13 16,35 13-7-16,-8-19-2 15,27 21-1-15,-15-15-1 16,10 22-2-16,-26-13 3 15</inkml:trace>
  <inkml:trace contextRef="#ctx0" brushRef="#br0" timeOffset="19253.1012">4089 8084 137 0,'-21'-5'36'0,"21"5"-3"0,17-17 0 16,19-2-32-16,16 0-3 15,9-11-3-15,16 13-15 16,-15-14-9-16,20 19-4 15,-17-19-1-15,12 17-1 16,-15-15-1-16</inkml:trace>
  <inkml:trace contextRef="#ctx0" brushRef="#br0" timeOffset="19713.1275">5655 7238 103 0,'-5'-14'39'0,"5"14"-1"0,0 0 1 16,0 0-34-16,-5 18-4 15,2 16 1-15,-1 17 0 16,-2 15-1-16,0 12 1 15,-3 17-2-15,-3 7 0 16,2 1 0-16,2 2-1 16,3-8-1-16,7-6-2 15,-4-20-15-15,24 4-10 16,-15-32-4-16,20-1 1 15,-13-31-3-15,12-5 0 16</inkml:trace>
  <inkml:trace contextRef="#ctx0" brushRef="#br0" timeOffset="20222.1566">5316 7826 126 0,'-20'-10'36'0,"30"12"3"15,13-11-3-15,19 2-34 16,24-5-1-16,20-1-1 15,15-3 1-15,9 0 0 16,6-1-1-16,-2 8 0 16,-7 2 0-16,-18 4 0 15,-14 7 0-15,-18 8 0 16,-28 4 0-16,-20 6 0 15,-23 5 1-15,-13 5-1 16,-22 4 0-16,-4 5 1 16,-8 1-1-16,2 4 1 15,6 0 0-15,10 0-1 0,14-5 1 16,20-6 0-16,18-8 0 15,24-11-1-15,20-12 0 16,19-12 0-16,9-10 1 16,8-12-1-16,-1-13 0 15,-9-5 1-15,-8-4-1 16,-20-1 1-16,-22 3-1 15,-21 2-1-15,-18 7 0 16,-16 8 0-16,-10 15-2 16,-12 6 0-16,-3 12-1 15,4 3-2-15,16 18-7 16,-1-13-5-16,33 25-5 15,-1-33-4-15,33 28-1 16,5-29-1-16,28 10-2 0,2-18 3 16,19 7 9-16,-1-5 3 15</inkml:trace>
  <inkml:trace contextRef="#ctx0" brushRef="#br0" timeOffset="21073.2053">7015 7807 128 0,'-12'-7'31'0,"9"18"3"16,-27-12-2-16,3 14-28 15,-4 8 0-15,0 9-1 16,-1 4 0-16,3 10-1 15,3 2-1-15,3 4 0 16,5-4 0-16,4 0 0 16,7-11 0-16,8-12-1 15,11-14 1-15,9-13-1 0,10-13 0 16,7-13 0-16,5-14 1 15,-1-10-1-15,-1-5 1 16,-3 1 0-16,-7 1-1 16,-8 10 1-16,-9 9 0 15,-9 9-1-15,-5 16 0 16,0 13 0-16,0 0 0 15,-5 26 0-15,7-2 0 16,7 3-1-16,8-1 1 16,7-3 0-16,10-7 0 15,8-6 0-15,4-7 1 16,3-7 0-16,-3-5 1 15,1-12-2-15,-6 2 0 16,-4-4 0-16,-8 4 0 0,-9 1 0 16,-5 5 0-16,-15 13 0 15,0 0 0-15,-6 21 0 16,-8 9 0-16,-3 4 0 15,-2 9 0-15,2 3 0 16,5 4-3-16,2-9-1 16,19 1-3-16,3-23-7 15,27 6-4-15,-5-27-4 16,30 8-3-16,-10-28-2 15,22 8-2-15,-17-22-1 16,11 9 2-16,-14-10 7 16,-10-6 36-16,0 20 4 15,-34-15 5-15,8 27 4 16,-28-13 2-16,8 24 2 0,-15-3 2 15,7 29 0-15,-14-4-31 16,5 6-1-16,3 8-1 16,3 5 0-16,2-2 0 15,8 0 0-15,6-3 0 16,6-9-1-16,8-9 2 15,4-9-2-15,8-13 0 16,-1-7 0-16,9-11 0 16,-2-9 0-16,0-10 0 15,-5-8 0-15,-5-3 0 16,-4-8 0-16,-10 5-2 15,-8-2 0-15,-2 6-1 16,-11 10-1-16,-6 18-3 16,-7 4-4-16,11 28-4 15,-14-5-2-15,21 27-3 0,-15-13-2 16,25 23-1-16,-5-20-1 15,32 11-3-15,-2-19 6 16,20 2 3-16,6-12 2 16,15-7 4-16</inkml:trace>
  <inkml:trace contextRef="#ctx0" brushRef="#br0" timeOffset="21395.2237">8956 7545 139 0,'-15'14'35'16,"-31"-10"0"-16,11 26-1 0,-20-4-29 15,12 7-3-15,5 5-1 16,14 2 0-16,11-5 0 16,16-4-1-16,17-6 0 15,13-3 0-15,16-6 0 16,1-1 0-16,4 0-1 15,-5 0 1-15,-10 2 0 16,-11 8 1-16,-15 5-1 16,-18 4 2-16,-17 6-2 15,-7-1 0-15,-9 3-2 16,-10-3-3-16,7 3-7 15,-12-18-4-15,14 8-5 16,-15-30-4-16,25 16-5 16,-22-36-2-16,17 16-2 15,-18-24 3-15,15-4 5 0</inkml:trace>
  <inkml:trace contextRef="#ctx0" brushRef="#br1" timeOffset="25181.4403">8612 7435 53 0,'0'-28'32'0,"2"7"1"0,-9-3 0 15,7 24-18-15,-27-14-5 16,11 33-1-16,-20 15-2 16,-2 25-1-16,-19 19-2 15,-6 21-2-15,-14 17-1 16,-7 14 0-16,-13 12-2 15,-3-5-1-15,4-11 0 16,7-21-4-16,24-6-12 16,4-39-3-16,41-11-2 15,5-44-1-15,40-12 0 16,11-41-1-16,30-1 0 15,-2-23 5-15,10-10 10 16</inkml:trace>
  <inkml:trace contextRef="#ctx0" brushRef="#br1" timeOffset="25359.4504">8187 7581 94 0,'-10'-34'27'16,"-12"0"0"-16,22 34 2 16,-16 0-2-16,17 30-22 15,14 14-1-15,16 12-2 16,11 10-1-16,13 10-2 15,13 10-8-15,-6-16-17 16,20 10-3-16,-18-24-2 16,16 8 0-16,-24-22-3 15</inkml:trace>
  <inkml:trace contextRef="#ctx0" brushRef="#br1" timeOffset="26232.5004">2650 10181 91 0,'0'0'37'16,"11"0"-1"-16,-11 0 0 15,-20 24-31-15,6 4-4 16,0 11 3-16,-8 15-3 16,-1 17 3-16,-5 11-3 15,0 13 1-15,-2 5-1 16,-2-2-1-16,3-3 0 15,6-8-1-15,3-17 1 16,6-15-2-16,5-18 2 16,8-19-1-16,1-18 2 15,20-38 0-15,2-10 1 0,7-17 2 16,4-20-2-16,4-13 1 15,-1-13-1-15,3-6 0 16,1-4 0-16,-5 6 1 16,-1 9-1-16,-4 10-2 15,0 15 2-15,-2 20-1 16,1 20 0-16,-1 20 1 15,-3 25-1-15,3 26 0 16,-4 20-2-16,1 16 2 16,-3 18-2-16,-4 15 1 15,0 14-1-15,-2 0 0 16,-6 5-3-16,-2-8 0 15,-2-5-2-15,-6-17-4 16,10 1-12-16,-22-40-10 0,14 2 1 16,-16-34-3-1,14-17-1-15,-26-8 2 0</inkml:trace>
  <inkml:trace contextRef="#ctx0" brushRef="#br1" timeOffset="26395.5097">2655 10731 119 0,'-22'-18'38'0,"3"-5"-2"16,19 23 0-16,25-21-33 15,6 4-2-15,17-6-1 16,17-7-6-16,25 8-18 16,-6-22-5-16,26 14-2 15,-6-17-1-15,13 14-3 16,-12-12 1-16</inkml:trace>
  <inkml:trace contextRef="#ctx0" brushRef="#br1" timeOffset="26694.5268">3790 9796 115 0,'-8'-16'39'0,"16"26"0"15,-12 8-1-15,8 20-34 16,-4 19-2-16,2 17 0 16,-6 18-1-16,-1 18 1 15,-5 14-2-15,-4 4-1 0,0 0-2 16,0-4-1-16,1-9-1 15,4-17-5-15,17-3-13 16,-11-42-8-16,21-3 0 16,-12-35-1-16,12-7-1 15,-8-31 1-15</inkml:trace>
  <inkml:trace contextRef="#ctx0" brushRef="#br1" timeOffset="27656.5818">3580 10659 110 0,'-31'-29'33'16,"21"22"2"-16,-1-8-2 15,29 11-18-15,8-3-11 16,23 2-2-16,20-7 0 16,18-4 1-16,13-4-1 0,8 0-1 15,0-2 0-15,-3-1 0 16,-13 8 0-16,-17 1-1 15,-22 6 2-15,-17 4-1 16,-18 10 0-16,-18-6 0 16,-16 24-1-16,-9 4 2 15,-12 9-1-15,-1 9 0 16,-1 5-1-16,2 5 0 15,5 1 1-15,14-1-1 16,12-10-1-16,18-6 1 16,17-20 1-16,13-12-1 15,11-16 0-15,6-10 0 16,0-14 0-16,1-12 2 15,-8-7-2-15,-12-4 0 0,-15-3 0 16,-13 2 0-16,-14 0 0 16,-12 9-2-16,-8 9 1 15,-10 6 0-15,3 11-1 16,2 8 0-16,6 12-1 15,9 4 0-15,12 9-1 16,14-1-1-16,16 4-1 16,10-2 1-16,12 1 0 15,4-5 0-15,6 0 1 16,-1-2 1-16,-9 1 2 15,-4 3 3-15,-11-2 1 16,-10 1 1-16,-15 3 0 16,-4 6 1-16,-12 4-1 15,-2 4 1-15,-7 7-1 0,-1 6 0 16,-3 2-2-16,1 4 0 15,2-4-1-15,5-2 0 16,4-8-2-16,2-7 2 16,7-13-1-16,9-13 0 15,2-12 0-15,5-12 1 16,3-11 0-16,-1-8-1 15,-1-6 1-15,3-4 0 16,-9 2-1-16,0 9 0 16,-8 3 0-16,1 14 0 15,-4 11 1-15,-4 15-1 16,0 0 0-16,-2 15 0 15,5 7 0-15,6 0 0 0,8 0 1 16,7-5-1-16,8-8 0 16,14-4 0-16,5-10 0 15,5-8 1-15,3-9-1 16,-5-9 0-16,-1 0 1 15,-6-3-1-15,-12 4 0 16,-6 2 1-16,-9 8-1 16,-9 11 0-16,-11 9 0 15,-1 32 0-15,-9 8-1 16,-4 9 1-16,-4 11-2 15,4 2 0-15,4 9-4 16,4-16-8-16,18 2-4 16,-2-30-4-16,31 1-5 15,-8-34-4-15,31 0 1 0,-13-29-2 16,24-1 3-16,-13-22 7 15</inkml:trace>
  <inkml:trace contextRef="#ctx0" brushRef="#br1" timeOffset="27950.5986">6311 10248 122 0,'-49'12'37'0,"15"20"3"16,-20-8-2-16,18 9-34 16,-3 9-1-16,13-2-1 15,13-4 0-15,17-4-1 16,16-7 0-16,14-9-1 15,9-6 0-15,4-3 0 16,-3-3 0-16,-6 5 0 16,-10 3 0-16,-14 6 1 0,-16 8-1 15,-14 8 0-15,-10 6 0 16,-13 3-2-16,2 4-2 15,-14-8-12-15,12 13-4 16,-16-24-8-16,22 12-4 16,-17-26-1-16,21 6-2 15,-17-25 1-15,7 4 2 16</inkml:trace>
  <inkml:trace contextRef="#ctx0" brushRef="#br1" timeOffset="29962.7137">2804 9144 109 0,'-48'-11'35'16,"-9"14"2"-16,-20 1-2 15,-6 13-33-15,-12 10-1 16,-2 11 0-16,-5 10 1 16,-6 9-1-16,5 8 1 15,8 9 0-15,4 7 0 16,14 8-1-16,9 3 0 15,15 6 0-15,13 1-2 0,13 1 2 16,21-5-2-16,16-6 1 16,15-12-1-16,18-12 1 15,9-17-2-15,5-16 3 16,8-18-1-16,-3-14 1 15,-6-9-1-15,-9-11 0 16,-15-3 0-16,-16 1 0 16,-18 4 0-16,-20 5 0 15,-22 13-1-15,-14 14 1 16,-15 10-1-16,-11 17 1 15,-6 13 0-15,-4 13 0 16,6 10-1-16,6 10 0 16,16 9 1-16,14 7-1 15,19 7 1-15,14-1 0 0,23 2-2 16,23-2 1-16,16-6 1 15,20-8-2-15,29-10 1 16,14-16 0-16,16-18 0 16,11-17-1-16,12-15 2 15,1-16-3-15,-2-7 3 16,-10-8 0-16,-13-4 0 15,-17 2 1-15,-18-1-1 16,-22 8 2-16,-15 6-2 16,-18 7 0-16,-10 8 0 15,-7 12 1-15,-2 12-1 16,-2 11-1-16,7 11 2 15,9 7-3-15,12 6 3 16,20 7 0-16,17-2-1 16,19-7 0-16,24-10 0 0,20-13 0 15,27-12-1-15,17-19 1 16,18-14 0-16,11-20-1 15,7-11 1-15,9-16 1 16,0-10-1-16,-14-6 1 16,-12-4-1-16,-16-3 1 15,-22 6-1-15,-16 4 1 16,-28 9-2-16,-19 15 1 15,-22 16 0-15,-19 15 0 16,-15 16 0-16,-11 17 0 16,-10 17 0-16,-4 8 0 15,-2 6-1-15,2 2 2 16,5-4-2-16,14-7 1 15,16-15 0-15,14-17 0 0,18-19 0 16,17-19 0-16,10-23 0 16,14-18 1-16,7-15-1 15,6-15 0-15,0-6 0 16,-5-2 1-16,-9 2-1 15,-9 7 0-15,-12 12 1 16,-19 14-1-16,-14 15 1 16,-20 14 0-16,-17 18-1 15,-14 13 0-15,-12 10 1 16,-7 8 1-16,-6 5-2 15,3-2 2-15,2-8-1 16,-1-12-1-16,28-8 0 16,7-23-1-16,8-20 1 15,12-14-2-15,6-17 2 0,4-14-3 16,-2-10 3-16,-10-6 1 15,-11-7-1-15,-19-4 0 16,-23 4 0-16,-19 2-1 16,-21 7 2-16,-22 12 1 15,-22 13 0-15,-14 15-2 16,-19 17 2-16,-14 20-1 15,-5 18 1-15,-1 14 0 16,-1 10-1-16,7 8-1 16,9-1 1-16,17 2-2 15,22-7 1-15,19-8-2 16,22-10 2-16,15-8 0 15,20-14 1-15,7-9 0 16,8-8-1-16,-1-7 1 16,-11-7 0-16,-6-4 0 0,-18 0-1 15,-16-2 0-15,-16 3 1 16,-20 5-2-16,-15 5 1 15,-14 11 0-15,-9 14 1 16,-10 11-1-16,-2 15 1 16,-4 12 0-16,1 13 0 15,2 9 1-15,8 5 0 16,10 5-1-16,13 1 0 15,16-7-1-15,15-4 0 16,16-10 0-16,22-11-1 16,12-11 1-16,16-10-1 15,6-17 1-15,4-7 0 0,-3-10 0 16,-8-9 0-16,-12-2-1 15,-14-3 1-15,-19 1 0 16,-19 4 1-16,-20 5-1 16,-15 5 0-16,-15 10 0 15,-12 9 0-15,-8 10 1 16,-5 8 0-16,0 7 0 15,2 6-1-15,5 5 1 16,11 6-1-16,8 2 1 16,11-1-1-16,15-7 0 15,21-8-1-15,11-5 1 16,17-9 0-16,10-6 0 15,8-7 0-15,1-1 0 16,3-4 0-16,-9 8-1 16,-11 8 0-16,-13 7 0 0,-9 15-2 15,-13 12-1-15,-9 24-8 16,-19 0-5-16,9 35-4 15,-20-9-6-15,19 30-3 16,-15-12-2-16,24 19 0 16,-1-19-1-16,29-6 6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6T23:43:53.221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13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2-06T23:45:38.175"/>
    </inkml:context>
  </inkml:definitions>
  <inkml:trace contextRef="#ctx0" brushRef="#br0">2709 985 72 0,'0'0'38'15,"18"-44"0"-15,-18 44 1 16,0 0-33-16,0 0 0 15,0 0 0-15,30-17 0 16,-12 55-3-16,-2 21 0 16,1 17-3-16,5 17 3 15,-5 9-2-15,2 4-1 16,-6-7 0-16,-2-7 0 15,-13-3 2-15,-10-4-2 16,-18-4 2-16,-7-6-2 16,-21-11 0-16,-8-12-1 0,-8-16-3 15,-9-32-13-15,20-8-13 16,-10-32-6-16,19-13-1 15,-1-31-1-15</inkml:trace>
  <inkml:trace contextRef="#ctx0" brushRef="#br0" timeOffset="203.0116">2182 1038 95 0,'0'0'41'16,"15"-83"2"-16,-15 83-2 15,35-66-28-15,-35 66-10 16,79-56-1-16,-28 35-1 15,15 6 0-15,8 4-3 16,8 7-5-16,6 4-15 0,2 1-14 16,8 2-3-16,-6 7 0 15,7 2 0-15</inkml:trace>
  <inkml:trace contextRef="#ctx0" brushRef="#br0" timeOffset="578.033">3674 1363 107 0,'0'0'40'16,"-22"5"1"-16,13 3-2 16,-19 1-36-16,8 6 0 15,-9 10 0-15,-2 13-1 16,-5 11 1-16,-1 6-1 0,1 4-1 15,7 6 0-15,13-10 0 16,15 1-1-16,15-16 0 16,24-15 0-16,18-19 0 15,18-14 0-15,9-13-1 16,6-19 2-16,-4-7-2 15,-11-15 1-15,-22 4-1 16,-22-3 0-16,-25 6 0 16,-29 9 0-16,-19 14-1 15,-17 11 0-15,-4 10-1 16,1 11-3-16,17 6-7 15,7-5-9-15,39-1-7 16,15 2-2-16,41-13-2 16,12-20-2-16,36-9 1 0</inkml:trace>
  <inkml:trace contextRef="#ctx0" brushRef="#br0" timeOffset="957.0547">4455 988 116 0,'45'-49'41'0,"-45"49"1"16,0 0-1-16,26-1-36 15,-47 41-3-15,-20 34 2 16,-14 25-2-16,5 15 0 16,1 5-2-16,17 2 0 15,7-15 0-15,17-22 0 16,9-23 0-16,10-15 0 0,9-21 0 15,11-22 0-15,8-18 0 16,8-16 0-16,5-12 0 16,3-11 0-16,2 2 0 15,-3-1 0-15,-7 9 0 16,-7 11 0-16,-10 12 0 15,-6 20 0-15,-12 19 0 16,-7 12 0-16,-5 10 0 16,-3 5-2-16,5 5-3 15,0 1-2-15,16 1-10 16,-9-24-7-16,30 4-10 15,-13-26-5-15,25-4 0 16,-10-19 1-16</inkml:trace>
  <inkml:trace contextRef="#ctx0" brushRef="#br0" timeOffset="1270.0726">5208 1466 115 0,'-5'-31'40'0,"9"18"2"16,-15 9-3-16,-3 17-32 16,0 8-2-16,1 16-1 15,-2 5-1-15,2 5-3 16,1 2 0-16,6-3 0 15,4-7 0-15,9-10 0 16,7-14 0-16,8-16 0 16,10-13 0-16,2-11 0 15,8-12 0-15,-3-5 0 16,3 1 0-16,-1 1 0 15,-8 6 0-15,-4 9 0 16,-9 12 0-16,-4 14 0 0,-5 15 0 16,-1 7 0-16,-3 6 0 15,0 1 0-15,10 5-18 16,-15-11-4-16,24 8-6 15,-26-32-6-15,37 21-4 16,-19-24-5-16,15-7 3 16</inkml:trace>
  <inkml:trace contextRef="#ctx0" brushRef="#br0" timeOffset="2088.1194">7036 1084 101 0,'0'0'39'16,"17"-72"0"-16,-17 72-1 15,25-57-34-15,-25 57 0 16,0 0 1-16,0 0-1 16,34-34 0-16,-24 57-2 15,-5 34 2-15,-6 14-3 16,4 16 1-16,-8 6-2 15,6 6 0-15,4-12 0 16,5-22-1-16,2-18 0 16,0-13 0-16,3-21 0 15,1-15 1-15,-3-15-1 16,-1-16 1-16,-5-13 0 0,-2-15 1 15,-5 61 1-15,1-82-3 16,-2 30 3-16,-2-2-1 16,3 0 1-16,3 0-1 15,-7 2 1-15,5 0 1 16,4 5-3-16,8 0 0 15,-13 47 0-15,30-83 0 16,-30 83 0-16,63-56 0 16,-63 56 0-16,78-31 0 15,-78 31 0-15,94 9 0 16,-48 26 0-16,43 42 0 15,-18 16 0-15,-19 12 0 16,-44 6 0-16,-33 3 0 16,-39-10 0-16,-17-8 0 0,-6-26 0 15,3-15-3-15,14-16-2 16,11-24-8-16,41-13-4 15,11-30-3-15,39-2-4 16,6-21-3-16,39 4 0 16,-7-14 0-16,28 8 0 15,-9 3 6-15,7 7 4 16,-8 12 3-16</inkml:trace>
  <inkml:trace contextRef="#ctx0" brushRef="#br0" timeOffset="2697.1542">8389 1277 114 0,'0'0'37'16,"-14"4"1"-16,-18 0 0 0,-3 0-34 16,-15 5 1-16,-3 9 0 15,-13 5-1-15,-2 7-1 16,-1 3 0-16,5 5 1 15,14-3-4-15,10 3 0 16,24-7 0-16,20-8 0 16,26-15 0-16,25-9 0 15,21-10 0-15,14-14 0 16,4-5 0-16,5-5 0 15,-9-7 0-15,-12 3 0 16,-16 4 0-16,-15 6 0 16,-23 5 0-16,-16 12 0 15,-8 12 0-15,-21 15 0 16,-2 10 0-16,-2 6 0 0,0 8 0 15,7 6 0-15,9 4 0 16,12-7-2-16,21-9-3 16,15-20-3-16,28-10-7 15,-2-24-3-15,33-10-2 16,-12-26-4-16,-33 27-1 15,-1-10-1-15,4-7 0 16,-5-12-1-16,4 0 10 16,-5-5 2-16,-7 4 33 15,-3-2 3 1,-3 11 5-16,-8 2 2 15,-29 49 3-15,52-66 3 16,-52 66-1-16,43-7 1 16,-19 26-31-16,-36 16-3 0,-6 43 0 15,-17 33 0-15,16 20 0 16,2-8-6-16,14-18-2 15,26-43-11-15,-9-38-5 16,34-12-8-16,-8-27-2 16,30-11-3-16,-6-29-3 15,-64 55 2-15</inkml:trace>
  <inkml:trace contextRef="#ctx0" brushRef="#br0" timeOffset="2900.1659">10009 921 120 0,'53'-65'43'16,"-53"65"0"-16,0 0 0 15,22-28-41-15,-33 65 0 16,-25 46-3-16,-14 38 1 0,3 8-3 16,12-3-2-16,9-21-10 15,5-35-4-15,22-19-7 16,-15-33-4-16,27-4 0 15,-13-25-2-15,17-8-1 16,-15-22 2-16</inkml:trace>
  <inkml:trace contextRef="#ctx0" brushRef="#br0" timeOffset="3823.2187">9857 1199 130 0,'0'0'38'0,"0"0"4"16,-7-57-1-16,7 57-37 0,0 0-4 15,0 0 0-15,60-48 0 16,-60 48 0-16,60-7 0 15,-60 7 0-15,68 11 0 16,-68-11 0-16,82 8 0 16,-82-8 0-16,117 8 0 15,-57 1 0-15,-17 3 0 16,-39 6 0-16,-20 13 0 15,-26 3 0-15,2 8 0 16,-7 2 0-16,16 6 0 16,8-4 0-16,14-1 0 15,10-7 0-15,15-9 0 16,12-17 0-16,10-6 0 15,10-16 0-15,1-13 0 16,7-13-2-16,-4-18 2 0,-52 54-1 16,52-65 1-16,-52 65 0 15,37-76 0-15,-37 76 1 16,28-70 1-16,-28 70-2 15,11-64 0-15,-11 64 0 16,0 0 0-16,5-61 0 16,-5 61 0-16,-2-26 0 15,12 28 0-15,11 11 0 16,12 19 0-16,8 3 0 15,12 3 0-15,-1-9 0 16,2-8 0-16,-17-4 0 16,-8-2 0-16,-7 2 0 15,-13 0 0-15,-12 2 0 16,-6-1 0-16,-10 3 0 0,-3 4 0 15,-3-1 0-15,2 1 0 16,3-3 0-16,8-9 0 16,12-13 0-16,12 7 0 15,17-17 0-15,11-12 0 16,8-7 0-16,9-11 0 15,-57 40 0-15,69-46 0 16,-69 46 0-16,65-46 0 16,-16 9 0-16,0 16 0 15,-14 14 0-15,-10 15 0 16,-12 14 0-16,-9 17 0 15,-8 8 0-15,3 12 0 16,4 0 0-16,0-12-10 16,28 3-7-16,-3-25-1 15,30 5-2-15,-8-19-2 0,30 5-2 16,-15-27 0-16,19 7 1 15,-18-10 1-15,1 4 4 16,-17 18 33-16,-15-16 7 16,-4 3-2-1,-25-7 5-15,-6 12 0 16,-10-9 5-16,10 9-2 15,-27-12-9-15,40-8-38 16,-11 7-8-16,35 22-8 16,5-4-3-16,29 15-4 15</inkml:trace>
  <inkml:trace contextRef="#ctx0" brushRef="#br0" timeOffset="104000.9485">2298 3153 96 0,'-24'-26'39'16,"-25"10"1"-16,-7 27-2 15,-21 10-35-15,-7 20 0 16,0 15 1-16,3 15 0 16,4 8 0-16,12 12-1 15,14-2-1-15,19 1-1 16,20-8 0-16,25-13 0 15,28-11-3-15,14-19-3 16,37-9-16-16,6-40-17 16,34-10-1-16,-1-35 0 15,17-6-2-15</inkml:trace>
  <inkml:trace contextRef="#ctx0" brushRef="#br0" timeOffset="104354.9687">3020 2831 103 0,'-24'-10'38'16,"7"32"1"-16,-14 13-1 15,9 31-33-15,-12 8 0 16,5 17-1-16,-3 9 0 16,2 9 0-16,0-6-1 15,3 0-1-15,5-14 1 16,8-14-2-16,9-19 0 15,5-17 0-15,12-22 0 16,10-20-1-16,8-17 0 16,8-16 0-16,2-8 0 0,4-6 0 15,2 1 0 1,-4 4-1-16,-4 10 1 0,-9 13 0 15,-5 17 0-15,-2 13 0 16,-8 12 0-16,-3 12-2 16,-2 4-1-16,-1 5-1 15,7 1-6-15,-6-15-11 16,30 9-11-16,-13-29-4 15,21 5-1-15,-8-29-1 16</inkml:trace>
  <inkml:trace contextRef="#ctx0" brushRef="#br0" timeOffset="104683.9876">3506 3525 113 0,'-9'14'38'0,"-2"-16"1"15,11 2-2-15,25-6-35 16,3-9 0-16,8-5-1 15,8-3 1-15,-2-4-2 16,6-1 1-16,-11-3-1 16,-6 1 1-16,-12 2-1 15,-11 5 1-15,-15 6-1 16,-10 6 1-16,-11 9 0 15,-10 11-1-15,-1 10 2 16,-4 12-1-16,2 6 1 16,4 3-1-16,8 3 1 15,9-2-1-15,17-4-1 16,14-14-3-16,20-4-4 15,6-23-14-15,31 9-13 0,-5-24-6 16,20 4-1-16,-10-18 0 16</inkml:trace>
  <inkml:trace contextRef="#ctx0" brushRef="#br0">4217 3325 115 0,'-22'13'40'0,"4"23"2"15,-18-6-3-15,15 9-36 16,-11 4-1-16,11 4-1 15,0-4 1-15,7-3-1 16,6-10-1-16,8-10 1 16,10-16-2-16,10-13 1 0,3-12 0 15,3-10 0-15,4-9 0 16,-1-10 0-16,0 0 0 15,-3 1 0-15,-7 5 0 16,-3 8 1-16,-5 8-2 16,-1 7 2-16,-10 21-1 15,13-9 0-15,-13 9 0 16,9 18 1-16,-1-2-1 15,3 2 0-15,4-2 1 16,8-1-1-16,1-5 0 16,5-3 1-16,7-7-1 15,-2-4 0-15,7-9 1 16,-2-2-1-16,1-5 0 15,-1-2 0-15,-5 2 1 0,-4 2-1 16,-8 1 0-16,-4 7 0 16,-18 10 0-16,0 0 0 15,1 27 0-15,-15-2 0 16,0 6-1-16,-2 7 0 15,-1 3 0-15,8 0-3 16,8-2 1-16,8-13-5 16,23 4-10-16,-8-30-8 15,23 8-9-15,-8-28 0 16,20-1-3-16,-7-21 1 15</inkml:trace>
  <inkml:trace contextRef="#ctx1" brushRef="#br0">6308 8343 0</inkml:trace>
  <inkml:trace contextRef="#ctx0" brushRef="#br0" timeOffset="105347.0255">5135 3254 107 0,'-15'21'36'0,"2"20"0"0,-9-1-1 15,1 12-34-15,8 2-1 16,4-4-2-16,8 6-6 16,-8-30-17-16,27 5-5 15,-18-31 2-15,39 3-3 16,-26-33-1-16</inkml:trace>
  <inkml:trace contextRef="#ctx0" brushRef="#br0" timeOffset="105488.0336">5247 2912 122 0,'0'0'30'0,"0"0"-18"16,-14 5-6-16,21 21-35 16,0-16-2-16,28 19-2 0,1-13 0 15</inkml:trace>
  <inkml:trace contextRef="#ctx0" brushRef="#br0" timeOffset="105755.0488">5785 3143 119 0,'-32'6'37'16,"-17"-9"0"-16,5 26-1 15,-13 0-29-15,6 15 0 16,-2 7-2-16,10 6-2 15,10 6-1-15,21-4-3 0,19-2 1 16,21-14-4-16,22-8-1 16,12-25-11-16,28 7-9 15,-13-35-9-15,22 7-3 16,-18-18-4-16,5 4 2 15</inkml:trace>
  <inkml:trace contextRef="#ctx0" brushRef="#br0" timeOffset="106142.071">6237 3292 114 0,'0'0'39'0,"-16"-29"1"0,3 29 0 15,-16-3-33-15,-7 14-3 16,-11 10 1-16,-1 10-3 15,1 11 2-15,6-2-4 16,9 6 0-16,10-2 0 16,18-9 0-16,16-12 0 15,17-16 0-15,15-14 0 16,11-14 0-16,2-9 0 15,5-10 0-15,-4-5 0 16,-3-5 0-16,-11 6 0 16,-11 10 0-16,-11 10 0 15,-13 12 0-15,-9 12 0 16,-3 20 0-16,-6 7 0 15,1 9 0-15,0 3 0 16,8 4-6-16,0-14-9 0,20 9-4 16,-12-30-4-16,38 9-3 15,-16-34-3-15,31 8-3 16,-13-33-1-16,22 1 3 15,-4-26 9-15</inkml:trace>
  <inkml:trace contextRef="#ctx0" brushRef="#br0" timeOffset="106313.0807">7232 2665 146 0,'-29'47'38'16,"-20"19"2"-16,0 26-9 16,0 9-31-16,-82 93-5 15,89-111-15-15,27 12-3 16,-5-33-4-16,32 6-6 0,-16-37-1 15,29 3-3-15,-14-33 2 16,23-3 6-16</inkml:trace>
  <inkml:trace contextRef="#ctx0" brushRef="#br0" timeOffset="106961.1178">8245 3260 105 0,'18'5'38'16,"-3"-15"-1"-16,21 11 1 15,3-12-35-15,15-4-1 16,8-7 1-16,6-4-2 15,2-6 1-15,-8-1-1 16,-6 0 0-16,-16-3-1 16,-19 6 1-16,-17 3-1 15,-23 7 1-15,-17 8 0 16,-18 9 1-16,-13 12 0 15,-10 9 0-15,-3 13 0 16,5 7 1-16,10 5-1 16,9 3 0-16,18 0-1 0,27-4 0 15,23-6-2-15,32-11-1 16,20-12-2-16,23-6-4 15,7-19-11-15,27 12-9 16,-16-31-7-16,17 14-1 16,-27-23-4-16,-1 13 3 15</inkml:trace>
  <inkml:trace contextRef="#ctx0" brushRef="#br0" timeOffset="107457.1462">9215 2951 118 0,'0'0'39'0,"-28"-12"1"15,23 24-2-15,5-12-34 16,-14 29-1-16,10 4-1 15,4 9 0-15,-1 7-1 16,0 7 0-16,-2 4 0 0,3 1 0 16,3-6 0-16,3-11-1 15,6-14 0-15,10-16 0 16,10-22 0-16,10-17 1 15,8-14-1-15,2-17 0 16,-1-9 0-16,0-5 0 16,-8-2-2-16,-9 0 0 15,-6 13-1-15,-14 7-3 16,-3 15-1-16,-11 2-8 15,14 26-5-15,-13-8-1 16,22 26-4-16,-23-9-2 16,39 11-1-16,-19-10 0 15,18 14 3-15,-10 4 32 16,-8-19 7-16,11 18 3 0,-31-18 6 15,34 15 3-15,-34-15 4 16,9 28 1-16,-25-17 1 16,17 12-25-16,-15 9-1 15,1 12-2-15,-2 3-1 16,1 6 0-16,-1 0-2 15,3-2-1-15,6-1-2 16,2-15-2-16,17 0-5 16,-13-35-10-16,43 11-7 15,-22-40-7-15,24 5-2 16,-14-29-2-16,11 3-2 15</inkml:trace>
  <inkml:trace contextRef="#ctx0" brushRef="#br0" timeOffset="107584.1534">9991 2625 112 0,'-16'-25'37'0,"16"25"-2"15,0 0-9-15,0 0-46 16,52 26-9-16,-13-17 0 16,27 28-1-16,-7-15-3 15</inkml:trace>
  <inkml:trace contextRef="#ctx0" brushRef="#br0" timeOffset="107990.1767">10757 2967 120 0,'-14'-15'33'0,"3"13"1"16,-26-21 0-16,11 13-28 15,-22 2-2-15,1 13 0 0,-10 9 0 16,2 16 0-16,-1 14-1 16,6 6 0-16,9 8-2 15,18 2 1-15,16-9-1 16,21-12-1-16,21-13 0 15,20-23 2-15,17-27-2 16,13-17 0-16,6-19 0 16,2-17 0-16,-3-12 0 15,-9-10 0-15,-6-1 0 16,-15 4-3-16,-10 13 3 15,-17 15-1-15,-19 26 1 16,-17 24-1-16,-18 35 1 16,-12 22 1-16,-8 27-1 0,-7 15 1 15,2 17-3-15,4 6 0 16,15 1-6-16,9-18-7 15,32 6-4-15,-7-31-3 16,32 8-4-16,-12-39-3 16,26 5-2-16,-18-36-1 15,19-2 5-15,-11-24 6 16</inkml:trace>
  <inkml:trace contextRef="#ctx0" brushRef="#br0" timeOffset="108677.216">11296 2972 116 0,'-18'11'35'0,"24"18"2"16,-7-17-1-16,20 5-32 0,0-10-1 16,11-4 0-16,3-9-1 15,7-5 0-15,2-10 0 16,-2-9-2-16,0-4 1 15,-8-7-1-15,-4 1 1 16,-4-2-1-16,-11 3 1 16,-7 5-1-16,-12 11 1 15,-9 13 0-15,-13 13 0 16,-11 13 0-16,-7 17 0 15,-1 13 0-15,2 10 0 16,6 7 0-16,11 3-1 16,15-7 1-16,20-6-1 15,15-12-1-15,16-13 0 16,12-15 0-16,11-20 0 0,5-15 0 15,7-11 1-15,-6-10-1 16,-1-6 2-16,-9 2-1 16,-9 4 1-16,-11 4 0 15,-15 17 0-15,-11 12 0 16,-11 10 0-16,-23 22 2 15,-2 10-3-15,-7 9 0 16,0 9 0-16,2 1 0 16,7-2 0-16,6-4 0 15,11-14 0-15,16-13 0 16,12-21 0-16,12-14 0 15,8-15 0-15,5-13 0 16,9-6 0-16,5-8 0 16,-3 5 0-16,-6 5 0 0,-6 14 0 15,-8 10 0-15,-13 15 0 16,-15 18 0-16,-8 15 0 15,-10 14 0-15,-7 11 0 16,-3 4-6-16,6 10-6 16,-4-16-3-16,26 9-4 15,-6-27-2-15,34 9-2 16,-8-35-2-16,35 10 0 15,-13-36-3-15,25 4 5 16,-3-18 3-16,5-6 2 16,-3-2 1-16</inkml:trace>
  <inkml:trace contextRef="#ctx0" brushRef="#br0" timeOffset="108898.2286">12905 2810 130 0,'-48'-9'38'0,"6"23"2"16,-16-8 0-16,5 14-37 15,4 6 1-15,6 5-4 16,11 6 0-16,6 2 0 15,16 1 0-15,16 0 0 16,11-8 0-16,12-6-3 16,18-5-6-16,0-20-6 15,25 10-5-15,-15-33-2 16,26 18-4-16,-25-28-1 15,21 18-3-15,-29-23-1 16,9 20 5-16,-22-7 8 16,-8 4 2-16</inkml:trace>
  <inkml:trace contextRef="#ctx0" brushRef="#br0" timeOffset="109252.2489">13211 2934 129 0,'3'20'32'0,"-20"-14"2"16,28 21-1-16,-9-9-28 16,18 2-1-16,5-5 0 15,9-1-2-15,8-6 0 16,3-10 0-16,5-6-1 15,2-8 0-15,-2-7-1 16,-3-9 0-16,-5-4-1 16,-10-4 1-16,-7-3-1 15,-16 10 1-15,-18 7 0 16,-17 14 1-16,-16 15 0 15,-10 18 0-15,-15 13 1 16,4 19 1-16,0 12-3 0,7 3 0 16,17-1 0-16,19-7-4 15,20-6-7-15,9-27-4 16,34 3-1-16,-3-41-3 15,37 4-1-15,-11-38-2 16,41 11 1-16,-12-43-1 16,37 6 5-16,1-30-1 15,30 2 2-15,5-17-2 16,18 1 2-16,8 3 0 15</inkml:trace>
  <inkml:trace contextRef="#ctx0" brushRef="#br0" timeOffset="109883.2849">15601 2250 77 0,'13'-59'35'0,"-4"7"0"16,-25-4 2-16,-5 23-32 15,-20-2 2-15,-4 20 0 16,-20 8 0-16,-2 24 0 0,-13 19-2 16,2 31 0-16,2 14-1 15,4 20-1-15,10 9-1 16,11 3-1-16,16 2 0 15,14-4 0-15,18-7-3 16,13-16-1-16,15-9-5 16,0-28-9-16,20 8-7 15,-17-32-6-15,10 5 0 16,-24-37-2-16,6 6 0 15,-29-28 2-15</inkml:trace>
  <inkml:trace contextRef="#ctx0" brushRef="#br0" timeOffset="110614.3268">14729 2817 124 0,'-23'-7'35'15,"-3"-9"2"-15,26 16-2 16,13-7-31-16,20 3-2 16,20-9-1-16,16 4-1 15,12-4 1-15,10 1 0 16,6 1-1-16,-2 1 0 15,-5 4 0-15,-12-1 1 16,-13 7-1-16,-17 3 0 16,-16 1 0-16,-16 5 0 15,-16 3 0-15,-18 4 0 16,-12 1 1-16,-9 8 0 15,-12 5 0-15,-2 1 0 16,-5 6 0-16,8 0 1 0,12 2-1 16,18-3 1-16,20-4-2 15,23-10 1-15,28-7 0 16,20-10-1-16,18-13 0 15,5-7 0-15,3-10 0 16,-6-11-1-16,-12 0 1 16,-17-2-1-16,-26-5 1 15,-21 6 0-15,-20 2-1 16,-18 6 1-16,-11 8 0 15,-8 10 0-15,-1 3-1 16,0 9 2-16,10 7-1 16,17 3 0-16,17 1 1 15,24-3-1-15,23 1 0 16,15-4 1-16,11 6-1 0,9-2 0 15,-5 5 1-15,1 8-1 16,-24 8 0-16,-14 8 0 16,-22 9 0-16,-21 1 0 15,-13 2 0-15,-12-3 2 16,-6-5-2-16,-3-9 0 15,7-10 0-15,7-10 0 16,12-17 0-16,13-15 0 16,16-14 0-16,16-8 0 15,12-11 0-15,7-9 0 16,8-4 0-16,0 4 0 15,-1 6 0-15,-10 8 0 16,-7 10 0-16,-11 7 0 16,-1 21-7-16,-9-4-8 15,13 24-4-15,-11-22-4 0,34 28-3 16,3-27-2-16,45 24-2 15,3-31-4-15,43 8 6 16,5-8 1-16</inkml:trace>
  <inkml:trace contextRef="#ctx0" brushRef="#br0" timeOffset="111369.3699">18059 2780 96 0,'-8'-19'38'16,"-17"-9"2"-16,-8 15-1 15,-24-1-32-15,1 14-1 16,-14 11-1-16,-4 16-1 15,-6 10 0-15,4 14-1 16,6 3-1-16,19 9 0 16,20-3-1-16,24-7 0 15,23-12-1-15,27-10 1 0,28-18 0 16,18-14-1-16,9-14 0 15,7-12 0-15,-6-8 0 16,-10-6 0-16,-13-4 0 16,-17-1 0-16,-19 7 0 15,-16 5 1-15,-13 10-1 16,-13 8 0-16,-12 10 0 15,-5 17 0-15,2 12 0 16,1 10 0-16,3 14 0 16,10 3-2-16,9 1 1 15,14-3-2-15,17-11-4 16,10-18-4-16,24-4-4 15,-3-39-3-15,28 4-2 16,-12-43-2-16,23 9 1 0,-24-39 0 16,18 8 2-16,-30-34 1 15,-1 1 6-15,-16-9 1 16,-8 6 2-16,-8 20 26 15,-32-5 3-15,8 43 4 16,-33 7-2-16,19 56 3 16,-44 9 1-16,20 63 1 15,-34 7-1-15,4 33-23 16,2 14-2-16,2 11 0 15,5-1-1-15,2 4 1 16,10-11-4-16,8-22 0 16,16-13-6-16,-8-36-10 15,29-1-4-15,-12-57-5 16,16 16-2-16,-11-50 0 0,18 1-1 15,-18-32 2-15</inkml:trace>
  <inkml:trace contextRef="#ctx0" brushRef="#br0" timeOffset="112752.4491">18637 2626 127 0,'0'0'38'0,"-22"9"-1"16,42 9 0-16,18-6-35 16,24-5 0-16,23-1 0 15,15-4-1-15,4-1 0 16,7 0-1-16,-6-3 1 15,-12 3-1-15,-18-2 0 16,-20 1 1-16,-22 2-1 16,-15-2 0-16,-18 0 0 15,-16 11 0-15,-10-3 1 0,-5 8-1 16,-9 6 1-16,-3 2-1 15,-7 8 0-15,6 6 0 16,5 3 0-16,8-2 0 16,14 2 0-16,16-5 0 15,16-7 1-15,19-11-1 16,17-10 0-16,16-13 0 15,8-10 0-15,0-12 0 16,3-14-1-16,-12-5 1 16,-9-5 0-16,-12-3 0 15,-18 3-1-15,-17 6 0 16,-10 7 0-16,-12 8 2 15,-10 10-2-15,-1 10 1 16,-1 10 1-16,3 8-1 0,6 3 1 16,13 7 1-16,12-4-2 15,14 6 1-15,11-7-1 16,10 6 2-16,10-9-2 15,-1 1 0-15,0 1 0 16,-9-2 0-16,-6 1 0 16,-9-4 0-16,-10 6 0 15,-11-3 0-15,-10 7 0 16,-12 1 0-16,-2 3 0 15,-4 2 0-15,-5-2 0 16,6 3 0-16,-2-5 0 16,10-4 0-16,10-15 0 15,0 0 0-15,16-15 0 16,5-10 0-16,4-9 0 0,5-5 0 15,3-6 0-15,-5 1 0 16,-5 4 0-16,-5 4 0 16,-5 8 0-16,-6 10 0 15,-7 18 0-15,0 0 0 16,0 0 0-16,-9 18 0 15,12-1 0-15,5 3 0 16,9 0 0-16,9-4 0 16,12-6 0-16,6-2 0 15,10-8 0-15,2-7 0 16,2-2 0-16,-1-5 0 15,-8 0 0-15,-5-2 0 16,-14 4 0-16,-6 0 0 16,-10 9 0-16,-14 3 0 15,-1 23 0-15,-15 2 0 0,-3 7 0 16,-4 7 0-16,1 6 0 15,-1 4 0-15,7 2-2 16,6-13-4-16,21 2-5 16,3-20-2-16,26 4-4 15,-3-29-2-15,32 14-2 16,-8-37 0-16,27 11-1 15,-17-31 1-15,15 8 1 16,-17-16 0-16,-2 4 3 16,-15 12 32-16,-24-21 4 15,1 30 3-15,-36-18 2 16,12 39 1-16,-41-15 5 0,13 33 3 15,-26-12 0-15,15 16-29 16,-7 5-2-16,7 7 1 16,4 2-3-16,10 3 0 15,16-5 0-15,15 0 0 16,10-2 0-16,10-3 0 15,4-2 0-15,5-5 0 16,0 0 0-16,-4-4 0 16,-6 1 0-16,-9 5 0 15,-8 3 0-15,-14 7 0 16,-12 3 0-16,-8 4 0 15,-16 1 0-15,-2 4 0 16,-7 2-2-16,-1-10-7 16,14 9-3-16,-5-22-3 15,34 12-3-15,4-27-2 0,24 17-4 16,0-31 1-16,41 23 1 15,-13-27 2-15,27 19 1 16,-5-12 1-16,3 11 3 16,-13 3 2-16,-13 0 3 15,-11 18 24-15,-29-23 12 16,7 14 0-1,-29-22 1-15,9 20-10 16,-26-35-4-16,28 25-7 16,-22-29-3-16,28 13-26 15,-14-12-11-15,15 18-1 16,-18-11 3-16</inkml:trace>
  <inkml:trace contextRef="#ctx0" brushRef="#br0" timeOffset="116661.6726">1981 5088 83 0,'-5'33'37'16,"-9"7"-1"-16,5 23-3 15,-7-1-28-15,5 15 0 16,0 1 0-16,5 6-1 16,2-4 0-16,4-3-2 15,5-13 1-15,4-10-2 16,-2-11 2-16,1-15-3 15,-8-28 1-15,0 0-1 16,7-15 0-16,-11-19 2 0,-3-13-3 16,-4-12 0-16,2-12 1 15,0-14-1-15,4-3 1 16,10-1 0-16,7-3 1 15,8 3-1-15,14 4 0 16,11 10 2-16,13 11-2 16,9 18 2-16,4 15-2 15,2 17 1-15,-5 14 0 16,-9 17 0-16,-12 14 0 15,-16 16-1-15,-21 10 1 16,-15 11-1-16,-20 7 1 16,-14-2-1-16,-8 1-1 15,-7-7 1-15,-3-9 0 16,5-5 1-16,3-13-1 15,9-8 0-15,8-15 0 0,12-5 1 16,20-12-1-16,0 0 1 16,13 6-1-16,14-5 0 15,8 4 0-15,7 2 0 16,5 11 2-16,2 0-1 15,6 6 0-15,1-1-3 16,5 9-2-16,-5-19-7 16,17 17-9-16,-19-27-7 15,22 10-7-15,-16-23 1 16,15 5-3-16,-18-19 3 15</inkml:trace>
  <inkml:trace contextRef="#ctx0" brushRef="#br0" timeOffset="117026.6935">3127 5490 108 0,'-41'-7'35'15,"0"19"2"-15,-20 0-1 16,-1 20-30-16,2 3 0 16,3 11 0-16,-1 2-1 15,16 2-1-15,6-3 1 16,21-2-2-16,17-14 1 15,23-13-4-15,23-14 0 16,20-12 0-16,17-13 0 16,7-16 0-16,0-7-2 15,-6-3 1-15,-10 1 0 16,-16 1 0-16,-21 5-1 15,-17 10 1-15,-21 13 1 0,-15 14-2 16,-9 12 2-16,-11 14 0 16,2 9 2-16,3 6-2 15,4 6 0-15,17-3-2 16,18-3-2-16,8-19-7 15,33 0-2-15,2-41-6 16,31 4-12-16,-11-31-4 16,25-3-2-16,-16-24 0 15,5-7 2-15</inkml:trace>
  <inkml:trace contextRef="#ctx0" brushRef="#br0" timeOffset="117226.705">3928 4790 104 0,'-40'15'38'0,"5"39"0"0,-14 16-1 16,6 29-34-16,1 10 0 15,4 14-1-15,9 2 1 16,4-7-3-16,13-4-3 16,0-24-9-16,22-1-10 15,-11-39-7-15,16-1-1 16,-15-49-1-16,19 11-2 15,-16-38 2-15</inkml:trace>
  <inkml:trace contextRef="#ctx0" brushRef="#br0" timeOffset="117530.7224">3572 5313 122 0,'11'6'34'0,"-11"-6"1"16,42 13-1-16,0-7-31 0,13-4 0 15,9-4 0-15,11-7-1 16,0-3 0-16,-1-1 0 15,-8 0-1-15,-8 0 0 16,-13 5 0-16,-10 2 0 16,-11 10-1-16,-10 8 1 15,-12 15-1-15,-8 7 0 16,-8 11-1-16,-6 11 1 16,1 3 1-16,-4-1-1 15,9 1-2-15,-2-14-3 16,17-3-5-16,-5-29-3 15,28 1-6-15,-8-40-12 16,19-2-7-16,-8-26-3 16,7-7 0-16,-8-20 5 0</inkml:trace>
  <inkml:trace contextRef="#ctx0" brushRef="#br0" timeOffset="117674.7306">4287 4911 108 0,'-26'-23'39'16,"10"22"2"-16,-6-5-3 15,22 6-33-15,0 0-9 16,11 14-9-16,28 5-5 15,-5-15-13-15,24 17-5 16,-1-8-4-16,19 10 0 16</inkml:trace>
  <inkml:trace contextRef="#ctx0" brushRef="#br0" timeOffset="117995.749">4875 5144 102 0,'-16'19'39'16,"-21"-10"2"-16,8 21-1 15,-17-1-34-15,8 12-2 16,-3 3 0-16,10 8-1 15,9 2 0-15,14 4-1 16,20-11 0-16,19-5-2 16,15-17 1-16,14-12-1 15,8-13 1-15,5-11-1 16,-4-14 0-16,-7-14 0 15,-13-4 0-15,-14-10 0 16,-19 5-1-16,-17-6-1 16,-11 7-1-16,-11 2-2 0,-1 16-5 15,-10 1-3-15,14 24-2 16,-7-10-5-16,29 33-6 15,-2-19-3-15,18 30-3 16,1-13-2-16,23 10 6 16,3-4 1-16</inkml:trace>
  <inkml:trace contextRef="#ctx0" brushRef="#br0" timeOffset="118929.8024">5787 5046 90 0,'-36'2'38'0,"5"17"-1"15,-11-4 2-15,16 11-33 16,-3-1-3-16,12 2 1 0,9-4-2 15,13-3 0-15,10-6-1 16,19-4-1-16,5-2 1 16,5-1-1-16,-1 0 1 15,-1 9-1-15,-14 4 1 16,-14 10 0-16,-18 7-1 15,-19 9 1-15,-13 2 0 16,-7 0-1-16,1-3-1 16,2-14-1-16,16-4-7 15,5-27-2-15,40 2-6 16,1-31-6-16,42 4-4 15,-5-30-3-15,35 11-3 16,-8-20 0-16,18 7 5 16</inkml:trace>
  <inkml:trace contextRef="#ctx0" brushRef="#br0" timeOffset="119480.8339">7010 5069 100 0,'-18'-19'38'16,"18"19"-1"-16,-29-5 0 15,15 20-34-15,-2 6-1 16,-2 16 0-16,0 4 0 16,-1 10 0-16,4 2 0 15,7 1 0-15,9-4-1 16,19-10 1-16,12-10-1 15,15-13 0-15,10-17 0 16,11-11 0-16,5-15 0 16,-4-8 0-16,-6-8-1 15,-14-4 1-15,-20-3-1 16,-20 1 0-16,-22 6 0 0,-16 1 0 15,-13 13-1-15,-6 6 0 16,-3 7-1-16,6 7 0 16,12 11-3-16,19-3-4 15,34 16-3-15,11-14-4 16,42 20-7-16,-1-24-2 15,42 16-3-15,-6-26-2 16,24 8 0-16,-10-18 5 16,2-1 1-16</inkml:trace>
  <inkml:trace contextRef="#ctx0" brushRef="#br0" timeOffset="119718.8475">8405 4452 113 0,'-12'-64'35'0,"-19"-4"2"15,6 27 0-15,-12 10-35 16,-3 20-1-16,-5 27 1 15,-2 26-1-15,-4 28 0 16,0 20 1-16,-1 13-1 16,9 12-3-16,6 4 2 15,5 0-2-15,13-7-3 16,2-23-6-16,21-4-3 15,-6-39-9-15,18 5-7 16,-16-51-1-16,14 12-3 16,-19-41 2-16,5-5 2 15</inkml:trace>
  <inkml:trace contextRef="#ctx0" brushRef="#br0" timeOffset="119868.8561">7659 4899 123 0,'-30'-34'36'0,"33"24"2"16,9-13-1-16,26 15-35 15,39-3-3-15,14-3-8 16,27 9-4-16,-4-15-4 15,23 22-7-15,-19-24-11 16,28 20-4-16,-11-9-4 16,10 4 4-16</inkml:trace>
  <inkml:trace contextRef="#ctx0" brushRef="#br0" timeOffset="120552.8952">9342 4754 90 0,'11'-15'36'0,"3"22"-1"15,-14 9 1-15,-5 18-33 16,-3 11 1-16,2 13-1 15,-10 5 1-15,3 8-1 16,-3-2 1-16,0-3-2 16,5-10 2-16,2-9-3 15,4-15 1-15,5-12-1 16,0-20 0-16,17-8-1 0,-4-19 1 15,5-10 0-15,0-13 0 16,2-7 1-16,0-6-2 16,-8-2 1-16,0 2-1 15,-2 6 1-15,-4 12-2 16,-1 10 2-16,1 10-2 15,2 11-1-15,7 11 2 16,11 6-1-16,13 9-3 16,8-3-1-16,18 9-6 15,2-14-3-15,24 15-10 16,-16-25-5-16,14 14-4 15,-23-18-3-15,5 8 2 16,-27-9 1-16</inkml:trace>
  <inkml:trace contextRef="#ctx0" brushRef="#br0" timeOffset="121656.9584">9962 4874 102 0,'-20'14'39'0,"20"9"-1"16,0-23-3-16,42 18-33 15,7-17 0-15,12-5-1 16,11-7 1-16,8-7 0 15,0-3-3-15,-6-5 2 16,-7-4 1-16,-16 2-1 16,-19 1-1-16,-17 4 0 15,-19 4 1-15,-19 9 0 16,-16 9 0-16,-12 11 0 0,-12 10 0 15,-7 11 0-15,-2 9 1 16,3 6-1-16,9 3 1 16,13 0-1-16,22-1 1 15,20-10-3-15,30-8-1 16,26-15-3-16,32-3-5 15,10-19-3-15,28 6-7 16,-13-28-5-16,21 13-4 16,-22-24-2-16,-1 11-3 15,-27-15 2-15,-24 4 35 16,-14 8 7-16,-30-12 5 15,1 22 9-15,-37-15 3 16,3 27 4-16,-23-8 4 16,6 24 1-16,-11 1-30 0,-5 15-2 15,-3 10 1-15,2 10-2 16,-2 5 1-16,9 6-2 15,9-1 2-15,16-2-3 16,15-10 2-16,27-15-3 16,22-14 1-16,19-15 0 15,18-13-3-15,5-13 4 16,6-9-3-16,-6-9 1 15,-3-1-1-15,-17 3 1 16,-16 5-2-16,-15 9 3 16,-17 11-2-16,-14 21 0 15,0 0 1-15,-23 25-1 16,1 9 2-16,-2 9-3 15,3 10 2-15,6 0-4 16,10 1 2-16,12-5-4 0,17-8 0 16,15-16-5-16,20 0-2 15,0-28-1-15,21 6-4 16,-12-31-2-16,18 9-2 15,-27-25 1-15,7 8-1 16,-23-6 16-16,-12-10 14 16,-4 14 3-16,-25-10 3 15,5 21 5-15,-30-10 3 16,10 29 4-16,-29-9 1 15,17 24-12-15,-17 7-10 16,0 11-1-16,5 8 1 16,8 3-2-16,15 4 0 15,13-3-2-15,20-11 0 16,17-9-2-16,20-9 0 0,14-13-2 15,16-8-8-15,2-24 1 16,17 2-6-16,-12-29-2 16,15 11-7-16,-27-29 0 15,15 13-3-15,-27-20-1 16,3 13 5-16,-28 11 24 15,-13-3 11-15,-4 28 6 16,-36-4 6-16,9 44 2 16,-33-9 4-16,11 42 3 15,-24-2 1-15,16 22-22 16,-9 16-9-16,6 10 0 15,4 8 1-15,4 4-3 16,5-1 1-16,3-2-4 16,6 0 0-16,-4-16-6 0,12-6-2 15,-11-23-3-15,18 2-4 16,-19-38-7-16,29 6-3 15,-18-38-2-15,17 0-2 16,-11-19 4-16,10-9 1 16</inkml:trace>
  <inkml:trace contextRef="#ctx0" brushRef="#br0" timeOffset="122919.0305">12171 4742 108 0,'-18'8'36'16,"26"11"3"-16,-8-19-2 15,44 18-33-15,-5-11-1 16,13 2 1-16,3-8-1 15,3 0-1-15,-1-3 1 16,-7 0-2-16,-5-1 1 0,-9 1 0 16,-9 4-1-16,-8 3 0 15,-9 4-1-15,-5 8 1 16,-5 6 1-16,-5 6-2 15,-4 6 0-15,-3 5-1 16,-1 1 1-16,1-1-4 16,2 1 0-16,1-16-5 15,11 1-3-15,-2-26-1 16,15 5-3-16,-6-35-1 15,22 8-6-15,-16-37 1 16,22 6-1-16,-15-27 1 16,15 7 1-16,-14-8 1 15,5 12 1-15,-9 18 33 16,-19-12 7-16,15 35 2 0,-25-12 4 15,10 40 1-15,-9-12 2 16,13 25 2-16,-16-13 0 16,26 1-30-16,0 9-3 15,4 1 0-15,10 4 0 16,1 0 0-16,0 7-1 15,2 3 2-15,-9 3-1 16,-5 6 2-16,-12 1 0 16,-4 4 1-16,-10 0 0 15,-2 0 1-15,-8-1-1 16,-2-1 1-16,2-4 0 15,2-2-2-15,7-7 1 16,5-4-1-16,9-9 1 0,7-7-2 16,11-14 0-16,5-6 1 15,7-10-2-15,3-10 1 16,1-6-1-16,1-3 2 15,-3 0-2-15,-6 6 2 16,-7 6 0-16,-5 11-1 16,-18 22 1-16,14-7-1 15,-17 24-1-15,0 10 0 16,-3 10-2-16,6 4-1 15,7 8-1-15,-1-9-6 16,21 5 0-16,-3-17-3 16,22 6 0-16,-8-26-6 15,27 10-1-15,-22-30-3 16,19 6-1-16,-17-19 0 0,5 1 0 15,-12-11 3-15,-15-5 32 16,5 11 7-16,-27-17 4 16,13 23 5-16,-28-18 4 15,13 26 3-15,-28-5 3 16,10 24 0-16,-14 6-31 15,-3 14-2-15,-2 11 1 16,-1 10-1-16,7 6-1 16,4 0 0-16,13 0 1 15,7-8-3-15,14-11 0 16,13-15 0-16,14-16 0 15,7-14 0-15,7-14 0 16,5-12 0-16,0-9 0 16,-1-7 0-16,0-2-2 0,-7 7 1 15,-8 7 0-15,-6 13 0 16,-14 16 0-16,-16 14 1 15,4 35-1-15,-22 17 0 16,-12 25 2-16,-17 19-1 16,-10 15 1-16,-10 8-1 15,-3 5 1-15,0-9 1 16,-1-8 1-16,9-13-3 15,10-21 0-15,13-18 0 16,13-19 0-16,11-22 0 16,15-14 0-16,0-19 0 15,11-19 0-15,2-12 0 16,7-17 0-16,7-10 0 15,5-7 0-15,9 2 0 16,0 3 0-16,5 6-2 0,11 14-4 16,-4 2-4-16,12 26-1 15,-8-5-1-15,6 25-2 16,-8-20-2-16,19 18-6 15,-20-31 0-15,27 13-3 16,-16-26 1-16,28 0-4 16,-3-17 2-16,20-7-3 15</inkml:trace>
  <inkml:trace contextRef="#ctx0" brushRef="#br0" timeOffset="123789.0803">15378 4804 95 0,'1'-17'36'0,"-15"-9"1"15,2 13 1-15,-26-6-33 16,1 12-1-16,-12 5 1 15,-4 13 0-15,-10 6-1 16,3 11 0-16,2 6-2 16,8 2 1-16,11 3 0 15,18 0-2-15,14-4 1 16,22-5-1-16,19-10 1 0,17-8-2 15,11-6 2-15,11-11-2 16,4-8 0-16,-2-9 1 16,-4-3-2-16,-10-5 1 15,-10-3-1-15,-13 0 2 16,-12-1-3-16,-5 4 2 15,-11 4 0-15,-8 7-2 16,-2 19 2-16,0 0 0 16,-15 31 1-16,2 16-1 15,-5 22 1-15,-4 14-1 16,-6 18 1-16,1 9-1 15,-7 6 2-15,-3 2-1 16,-7-5-1-16,-1-6 1 16,-2-14 0-16,-2-11 1 0,-1-13-2 15,0-17 0-15,2-16 0 16,2-19 0-16,9-18 0 15,2-16 0-15,9-19 0 16,6-15 0-16,12-10-6 16,8-16-3-16,20 2-3 15,5-13-1-15,27 13-2 16,0-21-3-16,30 26-3 15,-9-22-1-15,36 31 0 16,-14-14 3-16,24 21-1 16,-11-5 2-16,4 14-2 15,-12 8 4-15,-6 3 0 16</inkml:trace>
  <inkml:trace contextRef="#ctx0" brushRef="#br0" timeOffset="124233.1057">16276 4752 110 0,'-12'-26'33'0,"12"26"2"15,-37-33-1-15,9 23-27 16,-20 4-2-16,0 12 1 16,-16 7-1-16,3 12-1 15,-3 7 0-15,4 7-1 16,9 8 0-16,10 0-2 15,19-2 1-15,17-2-1 16,25-12 1-16,18-8-2 16,17-15 0-16,13-9 0 0,7-12 0 15,0-9 0 1,-4-7 0-16,-8-2 0 0,-14-5-2 15,-16 4 2-15,-10 2-2 16,-14 12 2-16,-13 5 1 16,4 13-3-16,-24 10 2 15,3 11 0-15,-2 13 1 16,1 5-3-16,3 6 0 15,2 0-3-15,16 2-2 16,-2-14-3-16,23 2-1 16,3-23-3-16,23 0-2 15,0-29-2-15,27 10 0 16,-11-30 0-16,23 4-3 15,-15-19 3-15,15 4-4 16,-11-8 2-16,-2 3-2 16,-14 4 4-16</inkml:trace>
  <inkml:trace contextRef="#ctx0" brushRef="#br0" timeOffset="124531.1228">16923 4699 122 0,'-57'9'35'0,"12"25"2"16,-20-17 0-16,19 12-32 16,3-3-2-16,9 0 0 15,16-3-2-15,18-6 2 16,18-2-2-16,11-6 0 15,13-1-1-15,9-2-1 16,-12 2 1-16,4 3-1 16,-13 0 2-16,-14 6-3 15,-20 7 3-15,-15 1-3 16,-14 5 3-16,-9 1-2 0,-2-3 1 15,-2-3-3-15,11 0-2 16,4-15-5-16,28 2-1 16,6-24-3-16,30 8-2 15,0-29-4-15,27 15-4 16,-14-23-2-16,18 13-2 15,-15-9 3-15,-3 12-1 16,-14 8 4-16</inkml:trace>
  <inkml:trace contextRef="#ctx0" brushRef="#br0" timeOffset="124842.1405">16983 5028 96 0,'-9'10'34'15,"24"11"-1"-15,1-23 3 16,30-1-12-16,9-8-24 16,9-7 3-16,6-8-4 0,1-2 3 15,-7-9-2-15,-8 0 2 16,-10-4-1-16,-15 4 2 15,-15 1-1-15,-15 9-1 16,-15 9 2-16,-10 10 0 16,-13 16-1-16,-7 13 0 15,-7 11 0-15,5 12 0 16,0 8-1-16,8 5-1 15,13-2 0-15,12-7-4 16,20-2-2-16,16-18-4 16,23-3-2-16,4-26-3 15,29 4-1-15,-10-34-5 16,29 11-4-16,-16-31-3 15,20 7-4-15,-14-9 1 16,-1-1 0-16</inkml:trace>
  <inkml:trace contextRef="#ctx0" brushRef="#br0" timeOffset="125269.165">18086 4709 115 0,'-52'4'41'15,"4"20"1"-15,-7-10-2 16,6 7-38-16,14 3 0 16,9 1-1-16,14 0 0 15,20-6-1-15,13-2 0 16,11 1-1-16,7-6 1 15,-1 1 0-15,-2 4 2 16,-5 1-2-16,-5 1 3 16,-13 3-2-16,-7 2 1 15,-7 5-1-15,-9 1 2 16,-7 0-3-16,-3-1 0 0,-8 0-2 15,0-4-1-15,-1-10-6 16,10 5-1-16,-1-17-2 16,18 10-1-16,1-25-2 15,30 19-1-15,-6-27-4 16,38 22 1-16,-15-21 2 15,21 23 0-15,-10-12 0 16,7 16-2-16,-18-5 2 16,-10 9 0-16,9 11 34 15,-45-23 3-15,14 13 2 16,-14-13-6-16,0 0-1 15,-19-25-5-15,19 5-3 16,9-6-2-16,-23-14-32 16,32 17-4-16,-21-17 1 15,10 5 2-15,-11-5 6 0</inkml:trace>
  <inkml:trace contextRef="#ctx0" brushRef="#br0" timeOffset="164422.4044">2292 7141 77 0,'0'0'38'0,"-8"-21"-3"16,8 21 1-16,-10-19-29 15,10 19-2-15,0 0 0 16,8 32-1-16,-7 6-1 15,0 18 0-15,-1 13-1 16,-1 15 1-16,-4 8-1 16,2 6-1-16,-2 0 0 15,4-6 0-15,-1-13-1 0,4-12 0 16,3-14 0-16,2-15 0 15,0-15 0-15,2-16 0 16,-9-7 1-16,16-30 1 16,-11-3-1-16,-4-15 0 15,-2-10 0-15,-3-20 1 16,-2-14-1-16,3-7-1 15,1-10 1-15,6 6 0 16,5-2-1-16,15 8 0 16,9 8 1-16,11 16-1 15,11 18 0-15,-2 15 1 16,7 17 0-16,-4 12-1 15,-8 14 0-15,-5 9 0 16,-13 16 0-16,-13 16 0 0,-18 9 0 16,-17 11-1-16,-20 8 1 15,-12 6-1-15,-12 0 1 16,-6-7-3-16,10-5-3 15,-2-24-9-15,28 0-6 16,4-33-3-16,45 4-1 16,4-35-1-16,38 7-2 15,-1-27 1-15,27 12 3 16,-2-9 9-16,5 4 4 15,-6 7 2-15</inkml:trace>
  <inkml:trace contextRef="#ctx0" brushRef="#br0" timeOffset="165037.4396">3005 7532 115 0,'-17'11'32'0,"25"5"0"16,-8-16 0-16,42-22-28 16,-4 4-2-16,16-4 0 15,-2-6 1-15,3-3-2 16,-7 1 1-16,-2-2-1 15,-17 2 0-15,-10 4 0 16,-19 7 0-16,-18 4 0 16,-11 9 0-16,-9 8 1 15,-14 10-1-15,-7 13 1 16,0 7-1-16,-3 9 1 15,10 4 0-15,13 1-1 16,9-5 0-16,21-6 0 16,21-13 0-16,30-16-1 15,19-17 0-15,21-6 0 0,13-13-1 16,3-4 1-16,4-2 0 15,-7 2-1-15,-9 8 1 16,-20 7-1-16,-19 16 1 16,-19 10 0-16,-15 15 0 15,-14 11 0-15,-11 11 0 16,-12 4 0-16,0 5 0 15,-2-2 0-15,1-1 0 16,7-9 0-16,4-10 0 16,9-11 0-16,5-20 1 15,10 0 0-15,6-19 0 16,0-11 0-16,4-9 1 15,-2-7 0-15,1-4 0 16,-3-3-1-16,-3 2 1 0,0 7-2 16,-2 5 0-16,5 4 0 15,2 5 0-15,8 2-4 16,16 6-1-16,1-4-6 15,23 11-3-15,-6-17-7 16,26 19-3-16,-17-19-3 16,32 15 0-16,-23-15-1 15,20 15 0-15,-22-15 6 16,5 8 2-16,-9-2 6 15</inkml:trace>
  <inkml:trace contextRef="#ctx0" brushRef="#br0" timeOffset="166420.5187">4745 6679 125 0,'-18'31'37'0,"-10"6"2"15,9 22-3-15,-6 4-33 16,1 11 0-16,-4 8-1 15,5 11 0-15,1 3 0 16,1-1 0-16,5-7-1 16,3-6 0-16,6-12-1 15,7-11 2-15,6-15-2 16,7-18 0-16,6-22 0 15,10-16 0-15,5-17 0 16,2-10 0-16,2-10 0 0,2-4 0 16,-3 0 0-16,-4 7 0 15,-5 4 0-15,-6 18 0 16,-6 10 0-16,-3 13 0 15,-1 14 0-15,-1 8 0 16,4 6-3-16,-3 4-1 16,12 6-2-16,-1-7-2 15,13 10-6-15,-7-22-3 16,20 14-5-16,-19-25-4 15,20 14 1-15,-19-23 1 16,13 4-2-16,-17-17 4 16,6-1 3-16,-10-8 3 15,-2-13 28-15,1 10 4 16,-16-16 4-16,11 18 2 15,-21-15 4-15,11 21 1 0,-28-5 4 16,9 25 0-16,-25 2-21 16,8 16-2-16,-15 9 0 15,6 13-2-15,-5 5-2 16,5 5 0-16,7-1-1 15,13-2-1-15,9-9 0 16,13-7-2-16,14-15 0 16,10-9 0-16,14-17 0 15,5-10 0-15,6-11 0 16,2-9-2-16,-3-6 2 15,-5-3-1-15,-5 2 1 16,-8 2-1-16,-11 7 1 16,-9 9-1-16,-12 13 1 15,-2 15-1-15,-11 0 1 0,-1 17-1 16,0 9-1-16,3 4-1 15,9 10-2-15,0-8-3 16,15 10-4-16,-2-20-4 16,20 10-3-16,-19-26-4 15,30 10-2-15,-19-27 1 16,20 5 1-16,-17-21 1 15,8 3 3-15,-9 0 26 16,-5-14 7-16,10 14 5 16,-22-16 3-16,11 24 2 15,-22-10 2-15,11 22 2 16,-22-5 1-16,14 19-22 15,-16 11-2-15,1 13-1 16,-3 8-2-16,2 6 1 0,0 3-1 16,3 1 0-16,2-3-1 15,1-8 0-15,5-6 0 16,4-14 0-16,-1-21 0 15,10 5-1-15,0-21 1 16,6-11-1-16,4-14 1 16,2-10-1-16,4-6 0 15,6-8 0-15,3 2 0 16,0 3-1-16,1 4 1 15,5 6 0-15,-2 8-1 16,0 11 1-16,-3 8 0 16,-2 10 0-16,-6 8 0 15,-7 7 0-15,-9 8 0 0,-7 6 0 16,-12 13-1-16,-6 2 1 15,-5 9 0-15,-3 3-1 16,-2 5 1-16,-2-1 0 16,2 1 0-16,-1-1 0 15,5-6 0-15,2-3 0 16,-3-8 0-16,4-3 0 15,-5-8 1-15,-1-4-1 16,0-6 0-16,0 1 1 16,3 0-1-16,-2-1 1 15,-1 9-1-15,7 8 1 16,-3 11-1-16,0 9-1 15,-2 13 1-15,1 5 0 16,-3 6-2-16,4-1-1 0,5 1-3 16,-5-18-5-16,17-2-2 15,-8-31-2-15,26-3-2 16,-13-35-5-16,26 4-1 15,-16-32 0-15,23-1 1 16,-13-28 2-16,13-6 3 16,-10-17 0-16,10-6 2 15,1-1 2-15</inkml:trace>
  <inkml:trace contextRef="#ctx0" brushRef="#br0" timeOffset="166987.5511">7010 7111 101 0,'-43'14'38'15,"-11"-3"1"-15,9 8-1 0,-6-3-31 16,8 4-4-16,7-5 1 15,11 5-2-15,11-5-1 16,14-4 1-16,14 0-1 16,6 2 0-16,8 1 0 15,4 5 0-15,-7 5 0 16,-1 6 0-16,-11 4 1 15,-8 6-1-15,-15 1 0 16,-7 2 0-16,-10-6 0 16,2-3-1-16,-1-7-2 15,2-11 0-15,13-4-6 16,0-18-4-16,11 6-2 15,15-27-4-15,16 16-5 16,-10-29-2-16,30 16 0 0,-12-26 0 16,24 14 1-16,-6-10 5 15,29 5 0-15,11 0 4 16,20 3 3-16</inkml:trace>
  <inkml:trace contextRef="#ctx0" brushRef="#br0" timeOffset="169207.6781">9028 7093 76 0,'13'-14'36'0,"-8"-2"-2"15,-5 16 3-15,-8-23-26 16,8 23-1-16,-32-3 0 16,11 14-3-16,-18 2-1 15,1 14-2-15,-7 6 0 0,4 7-1 16,-2 2 0-16,10 0-1 15,9 1-1-15,11-4 0 16,17-10 0-16,17-11 1 16,13-8-2-16,12-13 0 15,11-8 1-15,4-12-1 16,5-7 1-16,-3-5-2 15,-8-2 2-15,-7 0 0 16,-13 5-1-16,-9 2 1 16,-12 8 0-16,-8 12-1 15,-6 10 2-15,-19 17-2 16,5 10 0-16,-2 12-2 15,2 9 2-15,0 4-1 0,12 5 0 16,9-4-1-16,22-11-1 16,14-22-1-16,26-11-7 15,9-33-2-15,27-4-3 16,-4-36-3-16,21 3-5 15,-26-39 0-15,8 7 1 16,-32-29 0-16,-4 3 4 16,-29-10 2-16,-12 4 2 15,-21 12 3-15,-17 7 33 16,3 43 1-16,-32 5 3 15,14 52 0-15,-27 13 2 16,17 47 4-16,-21 11-2 16,18 34 3-16,-4 5-30 15,11 12-1-15,8 6 0 0,10 1 0 16,8-5-1-16,7-5-1 15,10-12-1-15,0-16-3 16,11-9-4-16,-7-34-6 16,18 0-6-16,-21-42-4 15,23 0 0-15,-22-39-1 16,17 1 0-16,-28-30 0 15,11-1 6-15,-23-14 6 16,-7-4 6-16,-9 6 3 16,-10-9 28-16,-8 46 3 15,-15 5 4 1,15 23-1-16,-3 6 1 15,24 24 2-15,5-2-1 16,32 12 0-16,13 6-26 0,39-29-2 16,20-4-3-16,13-7 0 15,10 1 0-15,1-5 0 16,-1 3 0-16,-15 2 0 15,-15 4 0-15,-21 4 0 16,-17 6 0-16,-25 4 0 16,-13 6 0-16,-18 5 0 15,-12 7 0-15,-12 6 0 16,-10 10 0-16,-4 6 0 15,-1 4 0-15,4 2 0 16,8 1 0-16,13-4 0 16,16-3 0-16,21-10 0 15,18-15 0-15,23-15 0 16,17-14 0-16,14-14 0 15,5-12 0-15,-1-13 0 0,-4-9 0 16,-13-6 0-16,-12-2 0 16,-22 4 0-16,-17 2 0 15,-18 8 0-15,-14 10 0 16,-12 10 0-16,-5 10 0 15,-5 12 0-15,8 12 0 16,4 3 0-16,12 8 0 16,17 2 0-16,12 0 0 15,18-4 0-15,12-2 0 16,8-3 0-16,11-4 0 15,2-3 0-15,-2-2 0 16,-6-2 0-16,-11 0 0 16,-9 0 0-16,-8 0 0 0,-11 3 0 15,-19-3 0-15,3 19 0 16,-15-2 0-16,-8 7 0 15,-5 4 0-15,-4 4 0 16,0 4 0-16,3-1 0 16,4-2 0-16,8-5 0 15,12-11 0-15,13-10 0 16,9-9 0-16,10-12 0 15,3-12 0-15,3-9 0 16,1-5 0-16,-4-6 0 16,-3 1 0-16,-8 3 0 15,-5 5 0-15,-8 6 0 16,-7 12 0-16,-2 19 0 15,0 0 0-15,-18 6 0 0,12 10 0 16,1 5 0-16,6 2 0 16,10-4 0-16,9-2 0 15,11-6 0-15,8-6 0 16,1-5 0-16,5-4 0 15,-1-6 0-15,-3 1 0 16,-3-1 0-16,-14 1 0 16,-2 2 0-16,-8 5 0 15,-14 2 0-15,7 15 0 16,-12 3 0-16,-5 9 0 15,-9 4 0-15,5 4 0 16,4 4 0-16,1-1 0 16,12-1-4-16,4-13-6 15,24 1-2-15,3-19-1 0,23 1-1 16,-1-23 0-16,20 6-1 15,-10-27 1-15,15 10 2 16,-15-20 4-16,4 8 1 16,-22-7 1-16,-11 1 16 15,-5 13 4-15,-30-8 0 16,3 26 3-16,-25-13-1 15,6 27 2-15,-25-12 0 16,21 24 1-16,-5-7-16 16,7 7-3-16,9 2 0 15,11 2 0-15,10 0 0 16,12 1 0-16,4 3 0 15,2 3 0-15,-2 1 0 16,-4 3 0-16,-11 0 0 16,-7 1 0-16,-14-1 0 0,-7 1 0 15,-7-3 0-15,-4-7 0 16,-1-3 0-16,-2-7-8 15,11 1-3-15,-6-11-1 16,22 2-2-16,-24-7-1 16,24 7-1-16,-17-17-1 15,17 17 1-15,-15-24 3 16,22 11 2-16,-10-19 0 15,24 10 1-15,7-20 0 16,32 7-1-16,12-8 3 16,30 5-1-16,16-5 0 15,24 11 2-15,13 1 1 16,11 4-1-16,0 9 1 15,-4 2 0-15,-5 3 1 0,-11 4 0 16,-8 3 1-16,-21 1 0 16</inkml:trace>
  <inkml:trace contextRef="#ctx0" brushRef="#br0" timeOffset="171679.8195">13342 7051 93 0,'-6'19'35'16,"6"-19"0"-16,-4 14 2 15,4-14-30-15,4 10-1 16,-4-10 0-16,26 5 0 16,-3-9-2-16,15-1-1 15,11-5 0-15,9-4-1 16,7-3-1-16,-2-5 0 15,-1-1 0-15,-5 0-1 16,-18 0 1-16,-15 2-1 16,-21 1 1-16,-22 5-1 0,-21 3 1 15,-17 7 0-15,-13 7 1 16,-6 6-1-16,-5 10 0 15,5 5 1-15,10 12-1 16,14 6-2-16,20 5 1 16,25 2-1-16,20-4 0 15,25-4-1-15,23-8-1 16,23-8-2-16,13-4-3 15,6-20-2-15,15 3-4 16,-17-16 0-16,11 5-4 16,-22-25-3-16,8 15 0 15,-28-25 2-15,6 11 0 0,-19-18 4 16,1 10 2-16,-11-12 1 15,-2 9 2-15,-10 1 3 16,-8 7 1-16,-6 17 17 16,-17-16 10-16,14 27 3 15,-25-15 0-15,7 22 0 16,-11-8 3-16,1 29 1 15,-32-8-1-15,6 20-14 16,-24 11-10-16,-8 15-2 16,-10 9 0-16,-3 4-1 15,4 0 0-15,9-6-2 16,17-12 0-16,18-15-4 15,23-10-1-15,10-29-3 16,36 3-5-16,-7-27-2 16,20 2 3-16,-12-19 6 0,3 0 3 15,-14-5 5-15,-12-4 3 16,-6 9 8-16,-23-6 5 15,6 22 2-15,-24-4-4 16,11 22-2-16,-6 6-3 16,10 16-2-16,6 4-3 15,16 11 0-15,18 0-2 16,18 0-1-16,23-8-1 15,12-3-1-15,20-10-1 16,5-10-2-16,10-4-2 16,-4-16-2-16,3 6-4 15,-18-19-3-15,-3 12-1 16,-26-22 1-16,-5 10 7 15,-19-4 4-15,-11 3 4 0,-11 8 5 16,-21 2 5-16,5 25 3 16,-27-8 3-16,12 31-1 15,-19 4-6-15,6 20-2 16,-4 2-2-16,3 9-3 15,3-1-1-15,9-1 0 16,4-8-1-16,12-6-2 16,9-10 0-16,6-16-3 15,11-8-3-15,0-17-3 16,17 0-3-16,-15-27-2 15,14 6-3-15,-24-28 0 16,10 9-1-16,-26-28 2 16,6 4 2-16,-19-8 22 15,-14-8 5-15,1 19 3 0,-15-9 3 16,19 28 0-16,-16-6 4 15,29 34-2-15,-10 1-1 16,18 22-26-16,29 4-8 16,-5-2-3-16,30 23-3 15,-6-13 1-15,28 24-1 16,-10-18 0-16,21 21 1 15,-8-10 10-15,2 7 4 16,-9-3 3-16,-10 0 1 16,-7 5 25-16,-32-26 2 15,2 18 0-15,-36-27 2 16,8 15 0-16,-33-25 1 15,16 16 0-15,-29-21 0 16,15 9-24-16,-6 1 0 0,4 6-1 16,6 1-1-16,3 5 0 15,7 6 1-15,12 2-2 16,6 4 0-16,10 0 0 15,14 0 0-15,7-1 0 16,5 1 0-16,5-5 0 16,2 3 0-16,-5-4 0 15,-1 1 0-15,-8 3 0 16,-7 1 0-16,-14 1-2 15,-15 4 2-15,-14 0-1 16,-7 4 1-16,-8-1-2 16,-5-1 1-16,3-7-2 15,6-2 1-15,10-10-3 0,24-9-5 16,10-4-1-16,31-9-3 15,1-26-2-15,34 4-1 16,-15-32-2-16,26 0-2 16,-20-32 2-16,17 0 3 15,-17-21 0-15,-5 1 4 16,-11-2 1-16,-9 6 25 15,-3 26 4-15,-29-1 3 16,12 40 0-16,-29 3 3 16,7 47 2-16,-20-9-1 15,15 45 1-15,-24-1-22 16,16 22-1-16,-4 15-1 15,3 13 2-15,-4 11-1 16,-1 9 0-16,1 0-2 16,-7 3 2-16,0-7-5 0,-2-8 4 15,7-13-6-15,1-16-2 16,9-12-4-16,-1-22-3 15,23-7-1-15,-12-23-2 16,31-14-4-16,-19-23-3 16,20 7 0-16,-23-29 3 15,11 5 3-15,-19-17 1 16,1 11 2-16,-18 22 29 15,-16-21 4-15,12 31 4 16,-25-11 1-16,22 32 2 16,-13-10 2-16,28 33-1 15,-5-17 1-15,37-4-22 16,9 12-6-16,18-4 0 15,15 1 0-15,2-2 0 0,11 2-6 16,-7-8-5-16,8 12-3 16,-19-12-2-16,9 17-5 15,-31-18-3-15,13 20-1 16,-29-21 0-16,10 21 4 15,-33-15 2-15,20 11 3 16,-20-11 2-16,-16 20 28 16,8 7 6-16,-25-18 4 15,19 23 0-15,-18-19 2 16,23 21 2-16,-14-24-1 15,30 18 2-15,-7-28-24 16,18 14-1-16,13-14-1 16,9-3 0-16,3-8-1 15,6-6 1-15,-4-7-3 0,1-4 0 16,-5-5 0-16,-10-4 0 15,-6-1 0-15,-7 4 0 16,-14 3 0-16,-8 9 0 16,-17 11 0-16,-16 14 0 15,-14 13 0-15,-7 13 0 16,-2 12 0-16,2 5 0 15,7 6 0-15,14-2 0 16,18-3 0-16,24-4 0 16,24-9 0-16,15-12 0 15,21 2-9-15,-2-19-5 16,24 1 0-16,-7-19-1 15,20 9-3-15,-20-30-2 0,18 17-1 16,-27-28 0 0,16 13 3-16,-19-19 2 0,4 13-4 15,-20-7 2-15,-6 10 2 16,-11 2 1-16,-12 9 4 15,-4 11 2-15</inkml:trace>
  <inkml:trace contextRef="#ctx0" brushRef="#br0" timeOffset="172443.8632">17822 6913 100 0,'-13'-31'37'15,"-1"17"2"-15,-16-12-1 16,-5 14-31-16,-13 1 0 15,-9 15 0-15,-14 5-2 16,-4 16 0-16,-4 10 0 16,7 7-2-16,11 2-1 15,10 4-2-15,21-8 0 16,30-11 0-16,29-16 0 15,28-14 0-15,24-20 0 16,18-16 0-16,11-11 0 16,4-17 0-16,-4-4 0 15,-11-9 0-15,-14-5 0 16,-21-3 0-16,-21-3 0 15,-18 3 0-15,-16-1 0 0,-13 15 0 16,-11 16 0-16,-14 23 0 16,-7 27 0-16,-7 29 0 15,1 30 0-15,-1 32 0 16,5 19 0-16,8 16 0 15,13 4 0-15,3-4 0 16,20-6 0-16,6-23-10 16,17-7-2-16,-6-28-3 15,17-6-1-15,-14-35-1 16,16 1-2-16,-23-34 0 15,18 8 2-15,-20-32 1 16,14 5 0-16,-7-23 0 16,18-3 1-16,-3-16 0 15,14-3 0-15,7-6 1 16,3-8 4-16,6 14 0 0</inkml:trace>
  <inkml:trace contextRef="#ctx0" brushRef="#br0" timeOffset="173115.9016">18954 5909 104 0,'-2'-27'38'0,"2"27"0"16,0 0 0-16,-11 37-33 15,-4 8-1-15,1 19-1 16,-5 8 0-16,-2 13-2 15,-3 9 0-15,1 3 2 0,0 1-3 16,0-4 0-16,8-1-6 16,-5-13-6-16,20 10-8 15,-14-27-1-15,29 9-6 16,-12-29-1-16,26 9 0 15,-7-28-2-15,18 6 6 16,-9-15 6-16,4 1 8 16,-4-2 3-16,-19-13 32 15,13 22 4-15,-35-23 1 16,14 16 2-16,-24-22 0 15,15 21 3-15,-18-28-4 16,23 13 1-16,0 0-33 16,-6-27-7-16,25 19-4 0,-8-15-1 15,20 18-9-15,-18-20-3 16,23 23-4-16,-19-19 0 15,17 22 0-15,-18-10 5 16,9 10 3-16,-10-6 0 16,2 2 8-16</inkml:trace>
  <inkml:trace contextRef="#ctx0" brushRef="#br0" timeOffset="176403.0897">3369 8913 76 0,'3'-13'33'16,"-14"-2"1"-16,1 6 0 16,-18-3-22-16,-1 8-7 15,-11-3-1-15,-1 10 1 16,-11 2 0-16,2 11-1 15,-4 2 1-15,5 12 0 0,2 1-1 16,8 10-1-16,7 0 0 16,12 7-1-16,13-5 0 15,10-1-1-15,12-11-1 16,14-8 1-16,15-14-1 15,9-14 1-15,13-20-1 16,1-10 1-16,5-13 0 16,-5-6-1-16,-3-3 1 15,-6 0-1-15,-14 9 1 16,-11 5-1-16,-12 11 1 15,-6 10-1-15,-8 11 1 16,-7 11-1-16,-2 15 0 16,-5 14-1-16,-3 8 1 15,0 10-2-15,6 5-1 16,-1 4-1-16,10 2-3 0,-1-14-6 15,23 7-6-15,-6-33-4 16,20 8-1-16,-7-34 0 16,21 5 0-16,-17-28-1 15,15 1 4-15,-15-14 4 16,3-3 7-16,-8 0 2 15,-8-7 24-15,4 17 3 16,-25-9 3-16,14 23 3 16,-24-7 1-16,6 30 0 15,-12-19 3-15,12 32-1 16,-17 0-22-16,4 12-1 15,-4 3-1-15,3 9-1 16,-1 2-1-16,2 3 1 16,2-4-1-16,1-2-1 0,3-6 1 15,6-6-1-15,2-12 0 16,-1-12 0-16,22-16-1 15,1-13 1-15,6-10 0 16,5-10-1-16,4-4 1 16,4-2 0-16,-5 3 0 15,1 11 0-15,-10 4-1 16,-4 16 2-16,-9 13-2 15,-15 8 0-15,14 23 0 16,-14 5 0-16,0 10-2 16,0 0 0-16,10 8-2 15,-2-5-2-15,15 5-6 16,-8-18-2-16,24 7-5 15,-6-27-4-15,20 7 0 0,-11-26-1 16,19 7 1-16,-15-23-1 16,12 5 6-16,-9-9 3 15,-1-3 4-15,-9 1 3 16,-16-9 26-16,7 16 1 15,-25-13 3-15,11 19 3 16,-36-12 2-16,20 32 0 16,-34-28 3-16,19 38 0 15,-21-3-24-15,2 15-1 16,-1 9 0-16,1 9-1 15,6 6-2-15,2 3 0 16,11-4 0-16,8-6-1 16,11-10 0-16,8-12 0 15,11-17-1-15,12-20 0 0,12-15 0 16,7-22 0-16,6-10-2 15,4-14 2-15,1-7-1 16,-1-12 0-16,-6-2 0 16,-9 4 0-16,-10 8 0 15,-12 16 1-15,-13 12 1 16,-3 13-1-16,-9 19 0 15,-10 19 0-15,-4 18 1 16,0 16-1-16,-2 9 0 16,5 13 0-16,-1 10 0 15,4 11 2-15,3 7-1 16,4 10 1-16,-1 7-1 15,-1 0-1-15,2-5 0 16,-1-8-2-16,5-6-3 0,-5-21-6 16,14-9-2-16,-14-41-2 15,31 15-2-15,-15-42-3 16,22 5-2-16,-14-30-1 15,22 12 0-15,-8-27 4 16,17 8 0-16,-6-13 1 16,13 4 1-16,-2-5 3 15,12 6 2-15</inkml:trace>
  <inkml:trace contextRef="#ctx0" brushRef="#br0" timeOffset="176937.1202">6701 8534 69 0,'16'3'36'16,"-16"-3"-1"-16,20 10 2 15,-20-10-25-15,14 27-5 16,-10-4 1-16,6 12-3 16,-6 5 0-16,6 13-1 15,-10 7-1-15,-1 8 0 16,-11 4 0-16,-8 7-1 15,-12-1-1-15,-9-4 0 16,-12-8-1-16,-4-11 0 16,4-13-3-16,-6-25-4 15,18-8-8-15,-5-40-4 16,31-4-6-16,-7-37-1 15,33-4-1-15,-9-36-2 16,22 3 1-16,-6-21 6 0,9 4 4 16,-3 8 6-16</inkml:trace>
  <inkml:trace contextRef="#ctx0" brushRef="#br0" timeOffset="177080.1284">6496 8154 126 0,'0'14'30'0,"-13"-13"0"16,17 12-3-16,-4-13-37 15,11 4-10-15,28 9-5 16,-7-18-1-16,29 20-1 15,-3-17-2-15,28 18 2 16,-10-15 2-16,18 14 5 16</inkml:trace>
  <inkml:trace contextRef="#ctx0" brushRef="#br0" timeOffset="177665.1618">7408 8444 119 0,'-3'28'31'16,"-26"-21"-1"-16,16 18 0 15,-22-5-25-15,8 1-1 16,-2 2 0-16,3 3-1 15,-2 8 0-15,3 0-1 16,10 2 2-16,6-1-3 16,13-5 2-16,11-5-2 15,16-9 0-15,13-9-1 16,10-15 0-16,12-7 0 15,4-9-1-15,-3-7 1 16,-9-5-2-16,-11-4 1 16,-14 0-2-16,-19 4 1 0,-20 6-1 15,-17 7 1-15,-11 8 0 16,-11 8 0-16,1 9 0 15,0 4-2-15,15 8-1 16,2-4-5-16,31 10-4 16,-4-20-3-16,45 14-4 15,-8-23 0-15,30 12 0 16,-10-23-1-16,20 12 2 15,-14-12 4-15,4 9 5 16,-10-4 1-16,-23-4 29 16,10 19 2-16,-33-15 2 15,11 25 0-15,-22-10 2 16,4 12 1-16,-23-4 2 0,16 25-1 15,-11-5-23-15,4 9-1 16,-2 5 0-16,2 2-2 16,3-2 1-16,2-1-3 15,8-6-2-15,2-15-8 16,17 3-5-16,-9-33-6 15,22 10-2-15,-12-34-1 16,20 9-3-16,-20-28 1 16,20 7 2-16,-21-20 6 15,0 1 5-15,-8-4 6 16,-11 2 1-16</inkml:trace>
  <inkml:trace contextRef="#ctx0" brushRef="#br0" timeOffset="178868.2307">8083 8174 128 0,'0'0'26'0,"-23"-6"1"15,23 6-2-15,27 7-26 16,-8-7-1-16,14 4 1 15,0 3 0-15,4 6 1 16,-3 4 0-16,-5 6 2 16,-4 7 1-16,-8 3 1 15,-8 6 0-15,-7-2 0 16,-4 5 0-16,-7 0 0 15,-1 0-1-15,-4 0-1 16,3 2 1-16,-2-5-1 16,4-3-1-16,3-6 1 15,6-5-1-15,6-11 1 16,8-7-2-16,5-12 0 15,12-10 0-15,0-9-1 16,8-5 1-16,1-8-1 0,-1-3 2 16,-3 3-2-16,-4 2 2 15,-5 7 0-15,-9 6 1 16,-4 8-1-16,-3 10 0 15,-11 4-1-15,4 26 1 16,-4 3-2-16,-3 4 1 16,3 6-1-16,0 2-2 15,9 2 0-15,-2-8-7 16,16 5-1-16,-6-18-3 15,20 6-1-15,-13-23-3 16,25 7-4-16,-18-31 1 16,15 13-1-16,-13-21 5 15,5 2-1-15,-14-7 3 16,3 5 2-16,-14-2 2 0,-17-2 29 15,4 31 3-15,-18-31 2 16,18 31 1-16,-33-11 1 16,33 11 3-16,-31 0-1 15,31 0 1-15,17 5-26 16,11-7 0-16,9-3 0 15,15 1-1-15,5-5-1 16,9-2 1-16,-5-5-1 16,2 0 0-16,-13-5 1 15,-12 0-1-15,-16-3 0 16,-13 1 1-16,-16 1-1 15,-11 6 1-15,-19 7-1 16,-6 10 0-16,-8 8 0 16,-2 13 1-16,-1 8-1 0,5 7 0 15,10 6 0-15,15-1 0 16,18 0 1-16,17-5-1 15,23-8-2-15,13-17-7 16,19 1-3-16,0-20-1 16,23 6-4-16,-10-22-3 15,17 12-4-15,-22-24 0 16,14 17 0-16,-25-14 5 15,8 14 3-15,-20-7 1 16,-7 7 3-16,-16 11 28 16,-23-17 4-16,8 23 3 15,-35-20 0-15,22 21 3 16,-53-12 1-16,27 24 2 15,-24-14-1-15,14 17-23 0,-8 8-1 16,2 14 0-16,-2 2 1 16,8 10-2-16,10-4 1 15,13-4-3-15,13-10 2 16,15-14-1-16,18-18-2 15,18-20 0-15,16-17 0 16,14-17 0-16,7-13-2 16,2-14 2-16,1-10-2 15,-5-4 2-15,-10 5 1 16,-13 9-1-16,-21 15 1 15,-16 22-1-15,-23 26 0 16,-19 29 2-16,-19 31-2 16,-14 27 0-16,-7 21 0 0,-1 8-2 15,9 8-1-15,10-10-6 16,24-2-1-16,5-25-3 15,26-7 0-15,2-35-3 16,28-1 0-16,-13-37-4 16,23 7 0-16,-17-32 3 15,24 6-1-15,-5-24-1 16,18 2 1-16,1-14 1 15,12 2 0-15,2-2 2 16,7 2 3-16</inkml:trace>
  <inkml:trace contextRef="#ctx0" brushRef="#br0" timeOffset="179325.2568">11337 8387 94 0,'13'-13'38'0,"5"10"1"16,-18 3-1-16,0 0-33 15,0 0-2-15,-7 33-1 16,-11 2-1-16,-8 5 1 15,2 6 0-15,-3 5-2 16,9-1-1-16,3-11-5 16,21 1-8-16,-6-40-7 15,35 25-2-15,-10-44-4 16,30 7-2-16,-11-33-1 15,20 7 2-15,-20-19 3 16</inkml:trace>
  <inkml:trace contextRef="#ctx0" brushRef="#br0" timeOffset="179798.2839">11608 8116 120 0,'0'0'33'16,"15"14"1"-16,-15-14 0 15,27 2-31-15,-6 7-1 16,6 6 1-16,-7 7-1 15,-1 7-1-15,-9 7 0 16,-3 6 1-16,-10 7-2 16,-8 3 1-16,-2 0 0 15,-5-4-1-15,3-6 1 16,1-7 0-16,5-12-1 0,13-11 1 15,14-18-1 1,11-12 0-16,11-16 1 0,13-8-1 16,5-9 1-16,8-3-1 15,0 2 1-15,-7 3 0 16,-8 12-1-16,-10 17 1 15,-16 15-1-15,-13 18 1 16,-12 19-1-16,-12 12-1 16,-5 9 0-16,-3 5-1 15,7 5-2-15,-6-11-6 16,25 8-1-16,-3-23-3 15,23 2 0-15,-2-30-2 16,26 12-2-16,-14-33-1 16,30 11-1-16,-9-25 3 0,16 5-1 15,-10-18 2-15,18 4 0 16,-1-9 1-16,9-3 1 15,-3-8 4-15,0-1 1 16</inkml:trace>
  <inkml:trace contextRef="#ctx0" brushRef="#br0" timeOffset="181475.3798">13380 8261 82 0,'9'-18'36'16,"1"11"0"-16,-10-5 1 15,0 12-33-15,0 0 0 16,-8 27 0-16,-6-5 0 16,-1 10 1-16,-5 4-2 15,3 4 0-15,-1-1 0 16,9 0-1-16,2-4-1 15,15-8 1-15,6-8-2 16,19-8 1-16,7-11-1 16,12-8 0-16,6-9 0 15,4-6 0-15,-2-3 0 16,-6-2 0-16,-6 0 0 15,-10 2 0-15,-10 5 0 0,-11 5 0 16,-7 4 0-16,-10 12 1 16,0 0-1-16,0 0 0 15,-16 19 0-15,7 1 0 16,8 3 0-16,0 2 0 15,6 3 0-15,1-3 0 16,12-2 0-16,0-8 1 16,6-6-1-16,4-9 1 15,4-10-1-15,-2-9 1 16,-2-8-1-16,1-11 1 15,-6-5 0-15,-5-4-1 16,-3-3 0-16,-5-1 0 16,-6 5-1-16,1 5 0 15,-5 9-1-15,-4 2-2 0,6 13-1 16,-2 1-6-16,14 15-2 15,-14 1-2-15,28-2-3 16,-14-7-1-16,23 14-1 16,-12-21 0-16,21 15 1 15,-13-20 4-15,13 5 3 16,-13-9 1-16,8-4 2 15,-6-4 2-15,-7-10 21 16,5 16 4-16,-22-18 1 16,15 21 3-16,-25-15 1 15,18 25 2-15,-25-7 1 16,6 21 0-16,-4 15-19 15,-1 11-1-15,-9 8 0 16,0 20-1-16,-3 6-2 0,2 12-1 16,-5 4 0-16,3 6-1 15,2-3 1-15,-3 0-1 16,7-10-1-16,1-10 0 15,3-11 1-15,6-10-1 16,7-16 1-16,8-15-1 16,7-16 1-16,4-11-1 15,6-12 0-15,2-6 1 16,3-2-1-16,-1-3 0 15,-5 6 0-15,-6 7 0 16,-4 8 1-16,-9 12-1 16,-11 10 0-16,8 11 0 15,-10 9-1-15,-3 3 0 0,4 5-2 16,1 1 0-16,8 1-4 15,2-12-4-15,17 9-1 16,-2-22-2-16,19 10-2 16,-7-25-1-16,21 13-1 15,-15-27-1-15,17 14 2 16,-22-18 2-16,7 7 1 15,-15 2 14-15,-10-15 13 16,4 18 0-16,-24-17 4 16,13 23 2-16,-29-17 3 15,16 27 3-15,-16-24-1 16,16 24-11-16,-20 1-9 15,4 14 0-15,-4 5-1 16,-1 13 1-16,-2 6-2 0,2 5 1 16,4 4-1-16,3-2 0 15,9-2-1-15,10-9 0 16,11-8 0-16,12-12 0 15,14-13-1-15,4-10 0 16,2-14 0-16,0-7 0 16,-1-8 0-16,-12-5 0 15,-8 0-1-15,-13 0 0 16,-16 5 0-16,-15 6-1 15,-8 9 0-15,-9 7-1 16,2 11-3-16,-5-1-4 16,15 14-1-16,1-9-2 15,22 14-1-15,-1-14-1 16,31 5-2-16,-7-18 0 15,30 16-1-15,-12-19 2 0,19 8 1 16,-9-14 0-16,10 10 2 16,-4-7 0-16,18 1 2 15,-4 3 1-15,3-1 2 16,-3 9 2-16,1 4 0 15,0 8 1-15</inkml:trace>
  <inkml:trace contextRef="#ctx0" brushRef="#br0" timeOffset="181932.4059">15746 7741 90 0,'8'-24'32'0,"4"13"1"16,-12 11 1-16,0 0-27 15,-19 18-1-15,7 24 2 0,-11 9-2 16,-1 17-2-16,-6 8 0 16,1 11-2-16,5 3 0 15,3-5-3-15,10-2-1 16,9-18-5-16,19-1-7 15,-2-29-5-15,28 5-5 16,-9-33 0-16,23 6-1 16,-18-27-1-16,15 6 0 15,-16-20 3-15,0 5 8 16,-16-7 4-16,-8-3 4 15</inkml:trace>
  <inkml:trace contextRef="#ctx0" brushRef="#br0" timeOffset="182293.4266">15865 8315 125 0,'-15'0'29'0,"29"19"1"16,-14-19 0-16,38-4-26 15,1 3-2-15,9-1 0 16,8-8 0-16,1-2 0 16,-4-4-1-16,-5-6 0 15,-7-1 0-15,-10 0-1 16,-11-1 0-16,-12-2 1 15,-14 1-1-15,-8 3 0 16,-10 8 0-16,-5 6 1 16,-8 14 0-16,-6 9 0 15,-1 12 1-15,1 16 0 16,9 6-1-16,8 4 1 15,14 0-1-15,18-5 0 16,23-8-2-16,18-14-3 0,26-4-7 16,2-25-1-16,24 3-3 15,-13-27-4-15,14 15-4 16,-28-29-1-16,12 21-1 15,-27-20 2-15,7 13 3 16,-18-9 1-16,4 6 3 16,-8 0 2-16,-2 4 3 15</inkml:trace>
  <inkml:trace contextRef="#ctx0" brushRef="#br0" timeOffset="184802.5701">17361 8089 75 0,'12'-7'30'16,"-6"-3"0"-16,7 9 1 16,-13 1-23-16,0 0-1 15,0 0 0-15,0 23 1 0,-12-3-1 16,7 15 1-16,-10 1-2 15,4 11-1-15,-3 3-2 16,4 3 0-16,-3-3-1 16,5-2-1-16,1-7 0 15,2-7 0-15,5-12-1 16,4-13 1-16,-4-9-1 15,17-20 0-15,-2-10 1 16,1-9-1-16,1-8 1 16,0-7 0-16,-1-5 0 15,1 1-1-15,-1 4 1 16,0 7-1-16,-1 10 0 15,1 6 1-15,6 10-1 16,5 7 0-16,4 7 0 0,6 7-2 16,7 4-2-16,-1-1-2 15,15 11-6-15,-8-12-2 16,12 13-4-16,-11-13-2 15,14 12-2-15,-24-15 1 16,10 12 0-16,-16-7 20 16,-15-5 6-16,-2 6 4 15,-18-5 5-15,0 0 2 16,-32-14 4-16,17 19 3 15,-23-15 0-15,10 15-16 16,-8-3-1-16,4 11 0 16,-3 1-2-16,-1 10 0 15,2 4 0-15,5 5-1 16,1 3 0-16,9 3-1 15,7-1-1-15,12-2 0 0,9-10 0 16,13-5-1-16,11-14 0 16,13-8 0-16,6-9 0 15,5-12 0-15,0-8 0 16,0-6-1-16,-6 1 1 15,-8 0 0-15,-12 7 0 16,-10 1 0-16,-12 10 0 16,-9 17 0-16,0 0 0 15,-18 4 0-15,4 15 0 16,-1 8-1-16,1 3 1 15,9 4-1-15,9 2-1 16,7-7-2-16,17-3-1 0,1-18-5 16,22 2-3-16,-3-27-1 15,18 4-2-15,-14-30-2 16,16 7 0-16,-16-27-2 15,14 3 2-15,-20-19 3 16,6 1 1-16,-15-15 2 16,7 0 1-16,-13 2 2 15,-12 2 24-15,5 29 4 16,-24 2 1-16,9 37 2 15,-26 8 1-15,7 48 1 16,-29 5 1-16,12 42 1 16,-13 3-22-16,1 12-1 15,-1 6-1-15,5 0-1 16,8-2 0-16,5-11-2 15,12-12-1-15,8-17-4 0,14-6-5 16,-7-28-4-16,15-1-4 16,-20-26-4-16,23-8 0 15,-24-27-1-15,10 11 0 16,-19-25 1-16,3 6 6 15,-12-7 4-15,-3 2 4 16,-1 10 4-16,-7-6 27 16,15 25 2-16,-15-8 3 15,30 27 0-15,-15-21 1 16,26 27 1-16,-11-6 0 15,43 0-1-15,-6-3-26 16,11 0 0-16,8-3 0 16,1 1 0-16,0 0 0 15,-4 0 0-15,-6 0-1 0,-9 3 1 16,-9 3-1-16,-10 4 0 15,-19-5-1-15,5 28 1 16,-16-5-1-16,-1 9 1 16,-10 9-1-16,-1 10 0 15,-3 6 0-15,4 0-1 16,7-1 0-16,7-6-2 15,11-6-1-15,6-18-5 16,15-6-3-16,3-27-2 16,17-1-1-16,-11-32-3 15,20 9-2-15,-26-29-1 16,16 6 0-16,-24-18 4 15,5 8 0-15,-15-8 1 0,-5 9 4 16,-13 19 26-16,-19-14 4 16,15 29 5-16,-21-6 0 15,23 27 2-15,-16-11 1 16,27 19-1-16,-15 4-6 15,15-4-30-15,31 12-9 16,-18-12-3-16,30 20-3 16,-14-15 0-16,25 20 0 15,-16-17-1-15,15 17 5 16,-10-7 7-16,3-1 7 15,-8 1 3-15,-5-14 24 16,-7 17 3-16,-26-21 4 16,13 19 1-16,-30-20 1 15,12 15 0-15,-25-12 1 0,16 17 0 16,-22-2-22-16,9 7-2 15,-1 5-1-15,0 6-1 16,1 5 0-16,10 5-1 16,5-4 0-16,11 0 0 15,7-5-1-15,13-9-1 16,9-8 0-16,8-15 0 15,7-9 0-15,7-14 0 16,1-7-1-16,-4-8 0 16,-5-7 0-16,-6-4 0 15,-11-2 0-15,-10-1-1 16,-12 8 1-16,-12 2 0 15,-11 10-1-15,-9 8 1 16,0 10-3-16,-4 4-3 16,16 18-3-16,-1-5-1 0,22 16-3 15,-4-23-2-15,38 31-2 16,-6-28-1-16,35 11-2 15,-12-16 3-15,27 4 3 16,-11-10-1-16,12 1 2 16,-8-4 1-16,-2-3 1 15,-9-3 4-15,-13 0 1 16,0 10 28-16,-38-19 3 15,8 13 3-15,-32-14-1 16,11 27 3-16,-36-33 0 16,13 34 1-16,-25-12 0 15,5 14-25-15,-4 10-3 16,5 5 0-16,3 3-1 15,13 6 0-15,11-2 0 0,13 1-2 16,16-2 1-16,15-6-1 16,10-2 1-16,7 2 0 15,2-1-1-15,-6 0 1 16,-5 2 0-16,-13 4 1 15,-15 1 0-15,-13 4-1 16,-20-1 1-16,-9 2 0 16,-15 1-1-16,3-2 0 15,1-3-2-15,5-4-5 16,18-2-4-16,9-14-1 15,36 9-3-15,2-26-3 16,43 19-4-16,-12-26-2 16,40 21 0-16,-15-18 2 15,26 16 1-15,-13-5 3 0,3 11 1 16,-15 2 3-16,-14 4 5 15,-16 25 32-15,-30-33 3 16,2 20 5-16,-39-26-1 16,10 15 0-16,-28-27 0 15,14 7-4-15,-11-16-6 16,18-15-32-16,11 22-4 15,-8-21-7-15,24 25-3 16,-13-20-2-16,26 19 0 16,-10-13 1-16,24 5 5 15,0-9 1-15,15-9 2 16</inkml:trace>
  <inkml:trace contextRef="#ctx0" brushRef="#br0" timeOffset="186865.6881">3858 10601 74 0,'21'-6'39'0,"12"5"-1"15,-3-5 0-15,11 11-20 16,1-6-16-16,6 1-1 15,4-6 0-15,0-1 0 0,0-6 1 16,-7 1 0-16,-4-11 0 16,-7-7-1-16,-5-4 0 15,-10-5 0-15,-7-3 1 16,-7-1-3-16,-10-1 3 15,-8 2-1-15,-8 11 1 16,-8 16-1-16,-16 14 1 16,-6 19 0-16,-12 16-1 15,0 17 3-15,-2 14-3 16,7 8 1-16,7 1-2 15,20-5 1-15,25-7-1 16,24-16-3-16,32-10-3 16,17-29-8-16,34 3-5 15,1-28-3-15,31 8-4 0,-15-31-2 16,19 16-1-16,-28-27-1 15,7 15 3-15,-26-8 8 16</inkml:trace>
  <inkml:trace contextRef="#ctx0" brushRef="#br0" timeOffset="187361.7165">5099 10305 123 0,'-43'-32'32'0,"14"21"1"16,-23-15 1-16,14 14-31 16,-12 7 1-16,-1 11 0 15,0 11 0-15,4 16 0 16,-1 12-2-16,5 6 1 15,12 7-2-15,14-3 1 0,14-3-1 16,19-6 0-16,18-14-1 16,16-15 0-16,11-17 0 15,11-9 0-15,-1-12 0 16,-1-9 0-16,-7-5-1 15,-11 0 1-15,-13 1-1 16,-13 8 1-16,-12 6-1 16,-14 20 0-16,0 0 0 15,-21 27 0-15,0 17 0 16,-3 18 0-16,-6 18 0 15,0 15-1-15,2 9 1 16,3 9-1-16,3-1 2 16,5-5-2-16,-1-10 1 15,4-7 1-15,-3-18 0 0,-2-11 1 16,-9-17-1-16,-3-16 0 15,-5-18-1-15,-4-18-1 16,4-18-1-16,4-15-2 16,12-9-8-16,-3-28-4 15,30 7-2-15,-10-23-3 16,35 18 1-16,-8-13 1 15,30 24-3-15,-13-8 0 16,24 22 5-16,-3 6 3 16,8 10 0-16,3 7 2 15</inkml:trace>
  <inkml:trace contextRef="#ctx0" brushRef="#br0" timeOffset="187576.7288">5906 10677 121 0,'-11'-1'39'15,"-3"2"1"-15,-16-11-3 16,9-5-40-16,-3 15-7 16,-4-15-9-16,28 15-3 15,-34-7-5-15,34 7-1 16,-29 1-3-16,20 10 0 15,-22-11 1-15,5 12 6 16</inkml:trace>
  <inkml:trace contextRef="#ctx0" brushRef="#br0" timeOffset="187714.7366">4823 10911 124 0,'-40'-5'32'16,"29"7"-9"-16,1-31-8 15,43 8-42-15,1-20-5 16,29 13 1-16,-11-10-1 15,16 12-2-15</inkml:trace>
  <inkml:trace contextRef="#ctx0" brushRef="#br0" timeOffset="188360.7736">7146 9841 110 0,'0'0'38'15,"17"-28"1"-15,12 12-1 16,2-12-36-16,19 1 0 15,11-1-1-15,7 6 1 16,-2 7-1-16,-1 11 1 16,-13 14-1-16,-16 15 0 15,-19 17 0-15,-21 12 0 16,-21 11 1-16,-12 8-1 15,-16 6-1-15,-11 2 2 16,0-6-1-16,4-7 1 16,9-7-2-16,15-11 2 15,10-10-2-15,16-12 1 16,28-9 0-16,15-12 0 15,20-7-2-15,9-8 0 0,13-7-3 16,8-9-2-16,13 4-9 16,-11-19-6-16,17 15-1 15,-24-24-4-15,19 16 1 16,-27-23-1-16,14 14-2 15,-27-16 2-15,2 5 8 16,-10-3 3-16,-10 7 3 16</inkml:trace>
  <inkml:trace contextRef="#ctx0" brushRef="#br0" timeOffset="188525.783">8321 9796 126 0,'-13'5'35'0,"-15"-25"0"16,28 20-2-16,-24-15-18 0,19-1-17 15,5 16-7-15,8-20-9 16,12 34-4-16,-20-14-5 15,18 30-2-15,-18-11-2 16,18 22-2-16,-22-10 2 16,18 14 6-16</inkml:trace>
  <inkml:trace contextRef="#ctx0" brushRef="#br0" timeOffset="188706.7934">8198 10245 136 0,'-29'0'37'0,"29"0"-1"15,-25-4-1-15,25 4-36 16,9-22 0-16,2 7-5 15,18 8-7-15,-10-13-8 0,17 18-1 16,-18-18-7-16,21 20 1 16,-19-20-2-16,20 17-1 15,-21-17 4-15,10 7 7 16</inkml:trace>
  <inkml:trace contextRef="#ctx0" brushRef="#br0" timeOffset="189051.8131">8899 9512 125 0,'0'-11'37'0,"10"26"0"16,-19 0 0-16,1 24-32 16,-3 14 0-16,-3 14-2 15,-2 12 1-15,0 10-2 16,-4 1-2-16,5-4 0 15,4-8 0-15,2-12-3 16,8-10-2-16,2-22-5 16,17-1-9-16,-18-33-2 15,25 12-3-15,-21-31-6 16,20 9 0-16,-19-27-5 15,16 7 6-15,-9-15 2 16,2-7 10-16</inkml:trace>
  <inkml:trace contextRef="#ctx0" brushRef="#br0" timeOffset="190171.8772">10828 9337 100 0,'-4'16'37'15,"4"13"3"-15,-13 1-1 0,-1 20-33 16,-1 7-2-16,-1 17 0 16,-5 9-1-16,-3 5 1 15,1-1-2-15,-3-1-1 16,10-6-3-16,1-12 1 15,10-9-5-15,4-21-2 16,23-4-10-16,-12-30-4 16,26 7-4-16,-15-31 0 15,17 9 0-15,-21-24-2 16,8 7 3-16,-14-12 2 15,-10-6 34-15,2 16 6 16,-19-15 5-16,12 22 4 16,-18-15 1-16,20 25 2 15,-14-18 2-15,16 31 0 16,13-20-23-16,9 12-3 0,9-1-2 15,16-5-1-15,13-1-3 16,3-8-3-16,15 7-6 16,-7-20-7-16,17 17-4 15,-22-22-4-15,11 15-1 16,-29-20-3-16,11 11 0 15,-31-13 3-15,3 6 4 16,-15-4 7-16,-10 7 5 16,2 16 29-16,-24-11 4 15,16 34 2-15,-33-9 3 16,23 37 1-16,-24 1 1 15,15 29 2-15,-16-5-2 16,8 19-26-16,3 5-2 16,1 4 0-16,4-2-2 0,3-8-3 15,16 0-8-15,-3-26-7 16,27 5-4-16,-14-33-4 15,30 3-1-15,-14-31-1 16,23 3 0-16,-13-26 1 16,14 0 8-16,-13-5 6 15</inkml:trace>
  <inkml:trace contextRef="#ctx0" brushRef="#br0" timeOffset="190687.9067">11663 9741 125 0,'0'0'31'16,"-25"4"1"-16,21 18-1 15,-15-7-24-15,14 7-2 16,5-2-1-16,5-2-1 15,8-2 0-15,4-5-2 0,7-4 0 16,5-13 0-16,5-5 0 16,0-6-1-16,3-7 0 15,0-8 0-15,-1-2 0 16,-5-5 0-16,1 7-1 15,-7-3 1-15,-3 9-1 16,-7 6-1-16,-15 20 1 16,0 0 0-16,0 22 0 15,-19 18 1-15,-5 18-1 16,-9 15 1-16,-8 14-1 15,-1 9 1-15,-2 5-1 16,1 2 2-16,1-6-2 16,8-6 2-16,6-14-2 0,5-13 2 15,8-19-1-15,3-12 1 16,5-19 0-16,7-14 0 15,0-19 0-15,5-11 0 16,5-11 0-16,4-11 0 16,5-13 0-16,6-7-2 15,5-4 2-15,6 0-3 16,5 6 0-16,-5 1-4 15,12 22-7-15,-14-8-4 16,17 33-2-16,-21-14-3 16,24 30 0-16,-18-17-1 15,25 23 0-15,-16-16-1 16,15 8 6-16,-1-2 3 15,0 0 1-15,0 1 2 0,-8-1 1 16</inkml:trace>
  <inkml:trace contextRef="#ctx0" brushRef="#br0" timeOffset="192274.9975">12596 9752 117 0,'-16'-13'32'15,"4"18"0"-15,-20-13 1 16,10 14-22-16,-17 5-6 16,3 11-1-16,-6 6 0 15,4 8 0-15,2 1-2 16,13-1 1-16,10-1-2 15,13-7 0-15,15-11 0 16,16-11-1-16,12-14 0 16,14-13-1-16,3-11 0 15,5-10 0-15,-1-9 1 16,-4-7-2-16,-8-5 0 0,-6-2 0 15,-11 2 0-15,-9 6 0 16,-11 11 0-16,-11 12 1 16,-4 16 0-16,0 18 0 15,-23 14 2-15,5 21 0 16,-1 16 0-16,1 8 1 15,2 4-1-15,3 3-1 16,9-3-1-16,8-8 0 16,8-5-3-16,7-17-3 15,16-5-4-15,-8-24-3 16,21 6-3-16,-13-32-2 15,14 14 3-15,-15-18 7 16,3 2 5-16,-8 0 5 16,-13-3 6-16,3 16 3 0,-21-7 4 15,2 18 4-15,0 0-3 16,-10 30-5-16,-4-6-3 15,2 11-2-15,-3-1-1 16,-1 9 0-16,0-5-1 16,5-3 0-16,0-6-1 15,5-8 0-15,6-21-1 16,0 0 0-16,16-3-1 15,0-19 0-15,5-10 0 16,2-7 0-16,2-5 0 16,1-4-1-16,3-1 1 15,-3 6-1-15,-2 4 1 16,-2 7-1-16,-2 7 1 15,1 9 0-15,0 9 0 0,2 7 0 16,0 6 0-16,1 3 0 16,1 5 0-16,3-1 0 15,1 0 0-15,-3-5 1 16,1-1-1-16,-5-5 0 15,-1-6 0-15,-6-2 0 16,-3-4 0-16,-4-1 1 16,-5-2-1-16,-3 13 1 15,-8-16-1-15,-2 16 0 16,-8 9 1-16,-1 8 0 15,0 10 0-15,-2 9 0 16,-1 6 0-16,5 5 0 16,5 0 0-16,9-3 0 15,7-6 0-15,10-6-1 0,8-11 1 16,7-12-1-16,6-14 0 15,4-8-1-15,2-9 1 16,-3-12-2-16,-2-3 0 16,-10-9-1-16,-3 5-3 15,-15-8-3-15,0 20-5 16,-18-6-1-16,10 35-2 15,-18-32-2-15,18 32 0 16,-14 2 2-16,24 20 1 16,-10-22 2-16,22 30 5 15,-2-18-1-15,21 7 3 16,1-7 0-16,10 3 0 15,1-5 0-15,1-2 0 0,-1-4 0 16,-11-1-1-16,-3 0 1 16,-16-8 1-16,1 12 28 15,-27-26 2-15,3 19 2 16,-16-27 0-16,16 27 2 15,-32-33 2-15,32 33 0 16,-38-33 1-16,15 27-26 16,0 1-2-16,-2 11 1 15,-2 5-1-15,1 13-1 16,-4 8 0-16,4 6 1 15,2 2-3-15,7 4 0 16,7-6 0-16,10-4 0 16,10-10 0-16,13-11 0 15,9-13 0-15,8-12 0 16,6-14 0-16,5-8 0 0,-1-8 0 15,1-7 0-15,-1-2 0 16,-5 1-3-16,-7 8 2 16,-9 7-1-16,-12 18 1 15,-17 17 1-15,2 18-1 16,-21 26 2-16,-13 22 0 15,-12 17 0-15,-11 16 0 16,-2 9 0-16,-4 9 0 16,3-5 1-16,1-5-2 15,5-14 0-15,7-12 0 16,8-18 0-16,6-14 0 15,5-20 0-15,3-17 0 16,1-13 0-16,-4-11-2 16,2-14-1-16,2-11-2 0,-8-18-4 15,13 2-3-15,-10-15-3 16,20 12-1-16,-8-17-3 15,29 22 0-15,-9-16-1 16,29 26 5-16,-6-7 0 16,29 26 5-16,0-4-2 15,28 15 4-15,5-2 0 16,16 9 1-16,6-2-1 15,12 9 0-15,6-4 0 16,5 1-1-16,-3-2 0 16,-7 1 0-16,-6 1 0 15</inkml:trace>
  <inkml:trace contextRef="#ctx0" brushRef="#br0" timeOffset="193214.0512">14510 9794 120 0,'-15'-6'37'0,"15"6"1"15,0 0-2-15,22-6-33 16,6-1-1-16,13 1 0 16,6-3 0-16,5-2-1 15,2-1 0-15,0-4-1 16,-5 3 0-16,-6 0 0 15,-12 0 0-15,-14 0 0 16,-13 2 0-16,-4 11 0 16,-29-18 0-16,-1 14 0 15,-10 4 1-15,-4 4-1 16,-7 8 1-16,1 11 0 15,4 6 1-15,7 12-1 16,9 7 0-16,13 6 1 0,11 0-2 16,14-1 1-16,20-5-1 15,13-6-1-15,16-11-2 16,8-12 0-16,12-8-3 15,-1-20-6-15,12 4-3 16,-17-26-2-16,9 14-2 16,-25-31-1-16,8 17 1 15,-29-24 0-15,7 15 2 16,-26-9 3-16,0 11 3 15,-8 13 24-15,-14-10 2 16,7 35 3-16,-13-19 1 16,11 37 1-16,-22-9 3 15,15 33 1-15,-24-15 0 16,15 16-18-16,-11 2-2 0,0 1-1 15,2-2-1-15,6-5 0 16,3-8-1-16,12-10 0 16,6-21 0-16,21 2-1 15,8-19 1-15,9-8-1 16,12-12 2-16,2-5-2 15,4 0 0-15,0-4 0 16,-7 6 0-16,-6 8 0 16,-6 12 0-16,-6 11 0 15,-10 16 0-15,-7 14 0 16,-9 14 0-16,-3 7 0 15,-4 11-4-15,-3-4-3 16,12 13-8-16,-12-22-2 16,24 12-3-16,-15-31-2 0,31 9-2 15,-16-35 0-15,22 11 3 16,-19-30 1-16,13 3 6 15,-15-10 3-15,-2-2 1 16,-7-4 0-16,4 1 1 16,6 1-1-16,0-3 0 15</inkml:trace>
  <inkml:trace contextRef="#ctx0" brushRef="#br0" timeOffset="194731.138">16948 9744 107 0,'-26'-3'38'0,"-17"-8"1"16,1 19-1-16,-15 0-33 16,5 10 0-16,-8 5-1 15,3 10 0-15,3 2-1 16,5 7 0-16,11-3-1 15,15-1 0-15,12-8-1 16,18-5 0-16,15-10 0 16,18-9-1-16,9-13 0 0,11-7 0 15,4-8 0-15,4-6 0 16,-7-4 2-16,-1-4-4 15,-8 2 4-15,-11 0-4 16,-9 3 2-16,-7 7 0 16,-11 7-1-16,-14 17 1 15,0 0 0-15,0 0 0 16,-20 35 0-16,5 1 0 15,-7 6 0-15,3 4-1 16,4 2-1-16,6-4 0 16,18-4-4-16,3-19-3 15,25 2-6-15,0-29-2 16,23 8-2-16,-8-31-1 0,22 11 1 15,-17-25-1-15,9 11 3 16,-23-15 2-16,-2 3 19 16,-5 10 6-16,-25-8 4 15,8 23 2-15,-29-11 2 16,10 30 3-16,-17-15 0 15,14 32 1-15,-23-2-13 16,9 17-3-16,-8 1-2 16,5 10 0-16,-5-2-1 15,9 3 0-15,1-8-1 16,4-1 0-16,8-13 0 15,11-10-1-15,11-15-1 16,6-8 1-16,12-14-1 16,4-7 0-16,4-6 0 0,7-5 0 15,0 0 0-15,-4 0 0 16,-4 7 0-16,-6 6 0 15,-7 14-1-15,-9 8 1 16,-3 11 0-16,-11 10 0 16,-5 13-2-16,-6 5 1 15,-1 8-3-15,0-1-2 16,8 7-5-16,-5-16-3 15,22 9-4-15,-9-28 0 16,26 13-1-16,-14-30 0 16,27 11 1-16,-15-26 1 15,14 8 6-15,-10-15 0 16,0 5 4-16,-4-9 1 15,-15-7 21-15,8 17 1 16,-25-18 1-16,14 19 2 0,-27-15 1 16,14 23 2-16,-21-15 0 15,16 29 1-15,-27 5-18 16,6 14 0-16,-8 9-1 15,-1 14 0-15,1 1-1 16,2 9 1-16,8-4-2 16,10-8 0-16,12-13 0 15,15-12-2-15,15-24 0 16,15-16 0-16,11-18 0 15,10-13 0-15,5-12 0 16,3-12 0-16,-4-4 0 16,-7-5-2-16,-11 5 2 0,-13 12-1 15,-13 13 0-15,-20 21 1 16,-14 25 1-16,-16 26-2 15,-14 27 2-15,-9 23 2 16,-2 23-3-16,-1 9-2 16,11 7-5-16,2-13-4 15,22 4-3-15,-1-32-3 16,32 6-2-16,-5-36-5 15,33 2 2-15,-14-38 0 16,37 10 4-16,-6-25 2 16,37 4 2-16,5-14 2 15,18-7 1-15,8-9 2 16,18-5-3-16,9-3 2 15,3-8-1-15</inkml:trace>
  <inkml:trace contextRef="#ctx0" brushRef="#br0" timeOffset="195458.1795">19741 9490 94 0,'0'-27'37'0,"5"8"-1"16,-20-5 2-16,6 11-26 15,-19 8-7-15,-1 15-1 16,-13 8 1-16,-2 22 0 15,-7 7-1-15,4 14 0 16,5 4-1-16,9 6 0 16,16-2-1-16,15-4 1 0,16-9-3 15,22-9 0-15,15-19 0 16,10-14 0-16,8-17 0 15,1-15 0-15,-2-17 0 16,-6-9 0-16,-15-11 0 16,-13-9 0-16,-19-3 0 15,-16-1 0-15,-14 5-2 16,-14 9 0-16,-10 10-1 15,-10 10-1-15,0 19 0 16,0 8-3-16,15 22-5 16,-1-2-2-16,29 23-2 15,0-14-1-15,32 19-2 16,-3-19 2-16,29 15-1 15,-8-23 2-15,13 10 4 16,-11-16 0-16,0 7 4 0,-14-11 0 16,-9 0 1-16,-12-5 0 15,-11 1 1-15,0 0-1 16,-18-15 0-16,5 9 1 15,-3-1 0-15,16 7 0 16,-14-9 0-16,14 9 1 16</inkml:trace>
  <inkml:trace contextRef="#ctx0" brushRef="#br0" timeOffset="196647.2476">20571 9636 109 0,'-18'2'32'16,"4"18"2"-16,-18-7 0 0,3 21-25 15,-10 0-3-15,2 9 0 16,-9-2-3-16,8 1 1 15,3-3-3-15,11-7 0 16,7-9-1-16,11-13-3 16,6-10-1-16,16-14 0 15,11-5-1-15,-3-10 0 16,4-4 1-16,-4-6 1 15,-5 0 2-15,-5 6 2 16,-12 0 2-16,-6 16 1 16,-9 5 1-16,0 14 0 15,-6 3 0-15,11 15 0 16,6 3-1-16,16 5-1 15,10-2-2-15,18 0-1 0,11-7-4 16,7-11-4-16,17 10-6 16,-14-29-3-16,13 16-1 15,-22-28-3-15,10 15 0 16,-27-26 1-16,8 16 0 15,-22-16 4-15,3 8 5 16,-10-4 3-16,-6 1 10 16,0 16 14-16,-20-10 2 15,10 23 1-15,-17-12 3 16,14 25 0-16,-24-13 4 15,20 29-1-15,-21-8-8 16,11 7-12-16,-3 4-1 16,6 5 0-16,0-3-1 15,6 0 1-15,7-6-4 0,9-9 0 16,8-11 0-16,12-9 0 15,9-9 0-15,11-11 0 16,9-3 0-16,3-9 0 16,1 0 0-16,-2 1 0 15,-7 3 0-15,-5 7 0 16,-14 10 0-16,-15 10 0 15,-14 11 0-15,-11 13 0 16,-11 17 0-16,-12 11 0 16,-7 17 0-16,-11 13 0 15,0 7-2-15,-2 7 2 16,-2 4-1-16,2-3 1 15,5-6-1-15,4-11 1 16,6-12-1-16,4-12 3 0,6-16-2 16,-1-14 1-16,6-15-1 15,1-13 2-15,1-10-2 16,0-10 0-16,7-13 0 15,4-10 0-15,13-9 0 16,9-8-4-16,15-4 3 16,12-2-3-16,14 3-1 15,2-5-7-15,18 19-1 16,-15-8-3-16,17 24-2 15,-22-17 1-15,19 25-2 16,-23-19 0-16,15 21 2 16,-16-12 5-16,20 17 1 15,-9-5 0-15,9 12 2 16,-3 2 1-16,4 7-1 0,-6 6 1 15,0 4 0-15,-5 4 0 16,-15-4 1-16,-6 5 1 16,-16-4 0-16,-6 4 1 15</inkml:trace>
  <inkml:trace contextRef="#ctx0" brushRef="#br0" timeOffset="198089.33">22107 9727 120 0,'-5'-27'28'0,"19"11"2"15,-18-14 1-15,8 13-24 16,-11-4 0-16,7 21 0 15,-32-20-1-15,3 24 0 16,-15 5-1-16,-2 12-1 0,-8 3 0 16,1 10-4-16,2 4 0 15,8 2 0-15,10-1 0 16,18-3 0-16,13-7 0 15,17-10 0-15,19-11 0 16,12-10 0-16,8-9 0 16,8-11 0-16,-3-6 0 15,0-4 0-15,-2-3 0 16,-11 2 0-16,-9 5 0 15,-8 6 0-15,-11 9 0 16,-18 13 0-16,13 11 0 16,-17 13 0-16,-10 16 0 15,-3 13 0-15,-11 11 0 16,-7 12 0-16,-6 8 0 0,-5 0 0 15,-7 2 0-15,-4-3 0 16,-1-7 0-16,3-7 0 16,-2-8 0-16,10-15 0 15,2-12 0-15,8-12 0 16,7-17 0-16,7-12 0 15,7-12 0-15,10-16-4 16,8-7-5-16,2-23-5 16,19 5 1-16,-5-20-2 15,25 16-1-15,-9-19-4 16,27 25 4-16,-13-12-2 15,27 24 6-15,-15-5 2 16,20 21 0-16,-7-3 1 16,7 10 0-16,-10-2 1 15,-2 9 1-15,-12 0 1 0,-11 3-1 16,-14 8 1-16,-16-2 0 15,-15 7 0-15,-12-2 1 16,-6 8 1-16,-19-13 26 16,20 22 2-16,-19-22 2 15,27 25 0-15,-13-23 1 16,32 18 2-16,-10-13 0 15,29 12-1-15,1-7-24 16,9-1-1-16,5-2-1 16,6 0 0-16,1-8-1 15,0-3 0-15,-1-5 0 16,-6-5 0-16,-5-9-1 15,-4 0 0-15,-6-3 0 16,-8-2 1-16,-10 3-1 0,-7 6 0 16,-12 7 1-16,-11 11-1 15,-9 10 2-15,-10 13-2 16,-8 15 0-16,-2 7 0 15,2 10 0-15,3 3 0 16,8 2 0-16,11-2 0 16,15-7 0-16,17-12 0 15,17-8 0-15,10-17 0 16,17-2-13-16,2-26-1 15,16 6-2-15,-8-24-3 16,18 9-1-16,-23-24-1 16,19 19 2-16,-22-18 2 15,9 19 3-15,-10 7 22 16,-21-7 4-16,2 23 3 0,-28-6 3 15,7 32 3-15,-34-11 1 16,8 31 1-16,-30-15 2 16,1 17-19-16,1 3-3 15,1 3-3-15,-1-3 0 16,6-4 0-16,8-5 0 15,9-8 0-15,18-24 0 16,12 6 0-16,14-18 0 16,11-12 0-16,14-7 0 15,2-7 0-15,11-7 0 16,1 0 0-16,-1 3 0 15,-4 5 0-15,-8 10 0 16,-13 8 0-16,-4 12 0 16,-12 15 0-16,-10 10 0 15,-7 10 0-15,-7 8 0 0,-4 4 0 16,-1 3 0-16,2 2 0 15,4-5 0-15,0-6 0 16,10 2-6-16,-1-18-5 16,17 9-3-16,-4-22-1 15,21 14-1-15,-9-20-2 16,24 13-1-16,-13-14 3 15,17 14 2-15,-18-12 0 16,8 7 21-16,-10 6 6 16,-24-15 3-16,11 15 2 15,-29-13 4-15,21-3-1 16,-30-12 2-16,20 14 0 15,-18-17-23-15,7-3-8 16,12 7-3-16,-18-19-4 0,19 13-5 16,-25-25-2-16,31 16-4 15,-20-33 0-15,35 16-2 16,-6-29-1-16,33 0 3 15,18-13-1-15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6T23:49:01.21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2835 897 48 0,'0'0'35'0,"-22"-48"4"16,22 48-2-16,0 0-16 15,0 0-14-15,0 0-1 16,0 0-3-16,0 0 0 16,58 7 2-16,-58-7-3 0,30 45 1 15,8 8-2-15,-11 12 2 16,-8 8-2-16,-5 9 3 15,-13 9-4-15,-11 2 0 16,-18-12 2-16,-11-5-1 16,-7-13 1-16,-7-8-2 15,2-12 2-15,-6-10-3 16,3-17 1-16,-2-18-3 15,11-10-8-15,-13-29-10 16,17-4-5-16,-15-23-1 16,14-8-3-16,42 76 1 15,-48-95-1-15,25 44 1 16</inkml:trace>
  <inkml:trace contextRef="#ctx0" brushRef="#br0" timeOffset="202.0116">2250 854 126 0,'18'-55'37'15,"-18"55"-1"-15,33-44 1 16,-33 44-37-16,71-24 0 16,-71 24-1-16,101-14-1 15,-41 12-4-15,17 3-5 16,-10-1-13-16,23 1-6 15,-10-7 0-15,18 4-2 16,1 2-1-16,9 0 0 16</inkml:trace>
  <inkml:trace contextRef="#ctx0" brushRef="#br0" timeOffset="1134.0649">3667 1177 79 0,'0'0'34'0,"14"-38"0"16,-14 38 0-16,-11-7-30 15,-7 17 0-15,0 14 1 16,-10 12 0-16,-2-4-2 16,2 8 1-16,5 1-2 15,9-3 1-15,3-3-1 16,14-1 0-16,8-9-2 15,10 1 1-15,12-15-1 16,8-6 1-16,7-10 0 16,3-4-1-16,-1-11 1 15,-4-9 0-15,-13-6 0 16,-5-3-1-16,-14-2 0 15,-14 1 0-15,0 39-1 0,0 0 0 16,-23-56-1-16,23 56-3 16,0 0-2-16,-29-50-7 15,29 50-7-15,0 0-4 16,0-52-1-16,0 52-1 15,0 0 0-15,42-56 0 16,-42 56 4-16</inkml:trace>
  <inkml:trace contextRef="#ctx0" brushRef="#br0" timeOffset="1577.0902">4332 813 114 0,'86'-43'31'16,"-86"43"0"-16,59-32-2 15,-59 32-24-15,0 0-1 0,0 0 1 16,0 0 0-16,0 0 0 15,31 43-1-15,-73 19-2 16,-4 19 1-16,4-1-1 16,9 7 1-16,3-4-2 15,12-7 0-15,6-17-2 16,8-26 2-16,8-13-1 15,7-11 1-15,2-9 0 16,2-8-1-16,6-8 1 16,1-6 0-16,0-6 0 15,1-3 0-15,-23 31 0 16,0 0-1-16,37-51 3 15,-37 51-3-15,35-41 0 16,-11 26 0-16,2 10 0 16,-5 10 0-16,-3 11 0 0,-3 12 0 15,2 4-3-15,-6 8 2 16,-6 0-3-16,4-4 0 15,5-3-1-15,2-10-3 16,15-6-8-16,-5-13-7 16,20-3-5-16,-11-15-2 15,20-2 1-15,-15-12-2 16,12-2 2-16,-20-7 2 15</inkml:trace>
  <inkml:trace contextRef="#ctx0" brushRef="#br0" timeOffset="1938.1109">5091 1160 128 0,'0'0'31'16,"0"0"3"-16,-14 21-3 0,2 0-29 15,5 6 1-15,-3 6 0 16,2 1-1-16,-5 3 0 16,4-2-1-16,1-8 0 15,0-4 0-15,3-5-1 16,4-8 1-16,1-10 0 15,10-5 0-15,7-14-1 16,3-8 1-16,6-8 0 16,4-3 0-16,-30 38 0 15,39-45 0-15,-39 45 0 16,36-47 0-16,-36 47 0 15,0 0 0-15,58-68 0 16,-25 52 0-16,-15 8-1 16,4 17 0-16,-13 9-1 0,2 9-1 15,-7 7-3-15,1 2-4 16,9-1-11-16,-19-8-3 15,25 5-5-15,-15-15-3 16,24 1-1-16,-8-14-1 16,18-4 1-16,-7-9 3 15</inkml:trace>
  <inkml:trace contextRef="#ctx0" brushRef="#br0" timeOffset="2580.1476">6845 837 94 0,'52'-34'38'16,"-52"34"0"-16,0 0 0 16,0 0-24-16,0 0-11 15,0 0-1-15,24 46 2 16,-24-46-2-16,8 35 0 15,2 21-1-15,5 13 1 16,-4-3-1-16,2 8 0 16,-13-2-1-16,-4 0 1 0,-21-10 0 15,-11-15-1-15,-8-10 1 16,1-9-2-16,1-12-3 15,3-18-7-15,25-9-11 16,-10-18-5-16,28-7-5 16,-4 36 0-16,5-59-2 15,-5 59-1-15</inkml:trace>
  <inkml:trace contextRef="#ctx0" brushRef="#br0" timeOffset="2801.1602">6740 911 124 0,'-24'-50'39'0,"24"50"2"0,0 0-3 16,-3-53-36-16,3 53 0 16,0 0-2-16,52-37-1 15,-52 37-1-15,77-16-3 16,-27 13-4-16,0 1-12 15,16-3-5-15,-6 3-5 16,11 3 1-16,-6 0-2 16,9 1 0-16,-9 3 2 15,5-1 4-15</inkml:trace>
  <inkml:trace contextRef="#ctx0" brushRef="#br0" timeOffset="3161.1808">7732 857 117 0,'0'0'34'16,"0"0"2"-16,0 0 0 0,-20 48-29 15,20-48-2-15,0 0-1 16,-37 49 0-16,-18-2-2 16,3 8 0-16,-5-1-1 15,22 6 1-15,6-2-2 16,26-5 1-16,22-15-1 15,29-24 0-15,15-17 0 16,10-12 0-16,-73 15 0 16,82-30 0-16,-82 30 0 15,71-41 0-15,-71 41-1 16,56-47 0-16,-56 47 0 15,28-53-2-15,-28 53 1 0,2-46-1 16,-2 46-5-16,0 0-7 16,-23-64-5-16,23 64 0 15,0 0-4-15,-5-58-2 16,5 58-1-16,0 0-2 15,52-50 5-15,-52 50 7 16,65-24 5-16</inkml:trace>
  <inkml:trace contextRef="#ctx0" brushRef="#br0" timeOffset="3469.1984">8198 875 137 0,'91'-3'33'15,"-91"3"-1"-15,57 7-1 16,-57-7-26-16,0 0-1 16,0 0 0-16,0 0-1 15,0 50-2-15,0-50-1 16,0 0 0-16,-51 51 0 0,51-51 0 15,0 0 0-15,-38 45-1 16,38-45 1-16,-28 39 0 16,44-13 0-16,5-7-1 15,7 2 1-15,-8-1-1 16,-10-1 1-16,-16 2-1 15,-11 3 1-15,-13-3-1 16,-3 6 0-16,0-2-1 16,0-5-3-16,12-3-6 15,-1-15-7-15,35-4-5 16,-5-18-5-16,34 1-3 15,-42 19-1-15,52-35 0 16,-52 35 2-16</inkml:trace>
  <inkml:trace contextRef="#ctx0" brushRef="#br0" timeOffset="3849.2202">8578 1093 120 0,'24'11'34'16,"-12"-2"2"-16,1 3-1 15,-13-12-33-15,0 0 1 16,53 10 0-16,-53-10 0 15,67-7-1-15,-67 7 0 16,75-19 0-16,-75 19 0 16,71-26 0-16,-71 26-3 15,59-30 1-15,-59 30 0 16,0 0 2-16,50-43-1 15,-50 43 0-15,0 0 1 0,0 0-1 16,-42-3 2-16,-15 26-3 16,-7 15 0-16,-4 11 0 15,16 11 0-15,18 3 0 16,33 1 0-16,22-13-2 15,36-27-3-15,18-10-4 16,4-19-4-16,18-5-4 16,-13-20-4-16,15 2-5 15,-99 28-3-15,80-43-2 16,-80 43-1-16,77-44 5 15,-77 44 2-15</inkml:trace>
  <inkml:trace contextRef="#ctx0" brushRef="#br0" timeOffset="4537.2595">9515 1080 113 0,'0'0'37'16,"17"-47"2"-16,-17 47 0 16,0 0-33-16,0 0-2 15,0 0 0-15,0 0-1 16,-21 18-1-16,9 14-1 15,-9 7-1-15,-2 8 1 16,-11 6-2-16,5 4 2 16,-6 0-2-16,6 1 1 15,13-26-2-15,5-5 2 16,8-9 0-16,3-18 0 15,0 0 1-15,21-7-1 16,-6-13 1-16,6-10-1 0,0-9 1 16,-21 39 0-16,23-57 1 15,-23 57-2-15,37-74 1 16,-37 74-1-16,39-80 2 15,-39 80-4-15,47-74 4 16,-47 74-4-16,47-71 1 16,-47 71 1-16,58-55 0 15,-58 55 0-15,57-39 0 16,-57 39 1-16,57-20 1 15,-57 20-2-15,0 0 0 16,78 28 0-16,-74 19 0 16,-13 13 0-16,-21 2 0 15,-10 2 0-15,-18-7-3 16,2-2 3-16,-5-15-1 0,14-8 1 15,7-11 0-15,9-6 0 16,8-5 0-16,3-7 0 16,10-2 0-16,10-1 1 15,-12-4-1-15,12 4 1 16,-11 13-1-16,-2 7 2 15,-2 10-2-15,-8 14 0 16,-7 9 0-16,-2 8 0 16,-1 2 0-16,0 6-2 15,4-4-1-15,1-10-7 16,15-4-2-16,-1-21-2 15,25-2-3-15,-11-28-4 16,28 5-3-16,-17-29 0 16,27 5 1-16,-19-23 5 0,18 1-4 15,-10-18 2-15,1-10 1 16,-3 2 3-16</inkml:trace>
  <inkml:trace contextRef="#ctx0" brushRef="#br0" timeOffset="5318.3042">10344 635 95 0,'0'0'38'0,"0"0"1"15,-21-56 0-15,21 56-33 16,0 0-2-16,0 0 1 16,0 0-1-16,0 0-1 15,0 0-1-15,0 0 2 16,-52 67-1-16,48-38 0 15,-23 61 0-15,-9 10-2 16,7 9 1-16,-2 0-1 16,10-4 2-16,2-22-3 15,15-19 0-15,11-36 0 16,8-19 0-16,7-16 0 15,7-13 0-15,-29 20 0 0,0 0 0 16,50-62 0 0,-50 62 0-16,40-54 0 0,-40 54 0 15,48-55 0-15,-48 55 0 16,47-49 0-16,-47 49 0 15,51-33 0-15,-51 33 0 16,56-8 0-16,-8 22 0 16,-5 13 0-16,6 20 0 15,-13 7 0-15,3 7-2 16,-4-6-9-16,-10-24-1 15,11-4-2-15,-10-18-3 16,19-2-4-16,-20-18-4 16,26 0 0-16,-19-17 0 15,20 0 0-15,-52 28 1 16,57-40 0-16,-57 40 1 0</inkml:trace>
  <inkml:trace contextRef="#ctx0" brushRef="#br0" timeOffset="5836.3338">12370 1004 76 0,'23'-55'38'15,"-23"55"-1"-15,19-50 2 16,-19 50-29-16,0 0-1 16,17-46-1-16,-17 46-2 15,0 0-1-15,0 0 0 16,2 36-2-16,-7 25-1 15,-4 13-1-15,2 10 0 0,-7 7-1 16,6 2 0-16,-2-5-3 16,5-7 0-16,5-30-4 15,-4-21-7-15,18-9-6 16,-14-21-5-16,23-5-2 15,-19-22-2-15,17-3-2 16,-24-20 2-16,6-5 1 16,-3 55 8-16</inkml:trace>
  <inkml:trace contextRef="#ctx0" brushRef="#br0" timeOffset="6047.3459">12197 1032 126 0,'0'0'36'0,"-66"-54"1"15,66 54-1-15,0 0-33 16,-43-61-1-16,43 61-1 0,0 0 0 15,36-51-1-15,-36 51-1 16,76-18 0-16,-24 11-4 16,15-3-2-16,-4-2-10 15,13 0-5-15,-7-2-4 16,13 1-2-16,-13-4-2 15,9 1-2-15,-11-2 3 16,4 4 3-16</inkml:trace>
  <inkml:trace contextRef="#ctx0" brushRef="#br0" timeOffset="7489.4284">13133 640 126 0,'0'0'34'16,"0"0"1"-16,46-27 0 16,-46 27-30-16,0 0-1 0,0 0-1 15,-26 47 0-15,26-47-1 16,-27 56 1-16,14-31-1 15,-17 60 1-15,-15 2-3 16,6 8 0-16,1 1 0 16,10-2 0-16,0-18 0 15,18-14 0-15,14-32 0 16,7-8 0-16,8-14 0 15,7-10 0-15,3-14 0 16,6-8 0-16,-35 24 0 16,0 0 0-16,59-61 0 15,-59 61 0-15,46-52 0 16,-46 52 0-16,44-51 0 0,-44 51 0 15,0 0 0-15,65-54 0 16,-52 41 0-16,26 17 0 16,-14 9 0-16,11 20 0 15,-15 15 0-15,5 13 0 16,-4 3 0-16,4-9-3 15,0-13-6-15,-4-14-2 16,19-5-2-16,-11-14-2 16,23-6-5-16,-17-21-2 15,31 3 0-15,-18-19 0 16,22 3 1-16,-15-14 1 15,8 1 2-15,-64 44 0 16,58-47 4-16,-58 47 32 16,39-49 5-16,-39 49 3 15,0 0 2-15,43-56 2 16,-43 56 3-16,0 0 0 15,0 0 2-15,-21-53-33 16,6 61-2-16,-30 4 0 16,15 18 0-16,-17 6 0 15,13 12 0-15,-2 0 0 16,13 6 0-16,9-10 0 15,9-3 0-15,12-10 0 16,14-12 0-16,12-11 0 16,7-7 0-16,8-13 0 15,4-10 0-15,1-10 0 16,-3-9 0-16,-50 41 0 15,47-48 0-15,-47 48 0 16,25-59 0-16,-25 59 0 0,14-61 0 16,-14 61 0-16,-4-54 0 15,4 54 0-15,0 0 0 16,-24-56-7-16,24 56-3 15,0 0-3-15,0 0-3 16,0 0-4-16,0 0-3 16,0 0 1-16,-21-35-1 15,62 54 1-15,-41-19 1 16,48 20 2-16,-48-20 2 15,59 19 3-15,-9-5 31 16,-50-14 4-16,65 5 3 16,-65-5 2-16,53 1 2 15,-53-1 5-15,0 0 0 16,50-2 0-16,-40 6-28 0,-10-4-1 15,5 21-1-15,-13-1-3 16,-2 7 0-16,-12 8 0 16,6 5 0-16,-4 3 0 15,2-4 0-15,1-3 0 16,6-11 0-16,6-6 0 15,5-19 0-15,14 2 0 16,4-17 0-16,9-11 0 16,1-11 0-16,-28 37 0 15,38-45 0-15,-38 45 0 16,32-58 0-16,-32 58 0 15,37-53 0-15,-37 53 0 16,28-48 0-16,-28 48 0 0,0 0 0 16,14-56 0-16,-1 48 0 15,-13 8 0-15,6 16 0 16,-5 4 0-16,14 4 0 15,-1-5 0-15,16-8 0 16,-30-11 0-16,0 0 0 16,51-10 0-16,-51 10 0 15,0 0 0-15,72-31 0 16,-72 31 0-16,46-29 0 15,-46 29 0-15,50-28 0 16,-50 28 0-16,0 0 0 16,54-24 0-16,-54 24 0 15,9 15 0-15,6 6 0 16,-11 10 0-16,-9 14 0 0,-7 5 0 15,2 3 0 1,5-2-12-16,1-20 1 0,23-5-3 16,-6-17-1-16,29-3-1 15,-6-16-5-15,25 1 1 16,-12-14 1-16,22 1 2 15,-71 22 0-15,75-34-1 16,-24-2 0-16,32 9 1 16,-83 27 3-16,57-38 1 15,-57 38 0-15</inkml:trace>
  <inkml:trace contextRef="#ctx0" brushRef="#br0" timeOffset="7902.452">15710 1083 128 0,'0'0'36'15,"19"-52"1"-15,-19 52 0 16,0 0-31-16,0 0-1 15,-61-27 1-15,61 27-6 16,0 0 0-16,-55 7 0 16,55-7 0-16,-32 23 0 15,-5 0 0-15,7 6 0 16,5 1 0-16,13-4 0 15,8-6 0-15,19-3 0 16,2-7 0-16,6-2 0 16,6-3 0-16,-2 1 0 15,-1-1 0-15,-2 5 0 16,-4-1 0-16,-8 7 0 15,-4 2 0-15,-4 3 0 16,-9 4 0-16,-4 3 0 0,-4 1 0 16,-8 1-2-16,-2-1 1 15,-3-5-3-15,6-3-2 16,-5-9-4-16,25-12-2 15,-13 3-2-15,33-13-5 16,-9-15-2-16,31 1-1 16,-9-20 0-16,29 4 1 15,-62 40 0-15,62-50 2 16,-62 50-1-16,64-51 4 15,-64 51 0-15</inkml:trace>
  <inkml:trace contextRef="#ctx0" brushRef="#br0" timeOffset="8658.4953">16077 1075 131 0,'0'0'37'0,"0"0"1"15,47-29 0-15,-47 29-33 16,0 0-1-16,8 14-2 16,-26 11-2-16,-1 13 0 15,-14-1 0-15,-2 10 0 16,-5 1 0-16,7 1 0 15,4-6 0-15,21-11 0 16,13-12 0-16,11-12 0 16,10-10 0-16,1-13 0 15,8-11 0-15,2-8 0 16,-37 34 0-16,0 0 0 15,65-67 0-15,-65 67 0 16,45-56 0-16,-45 56 0 16,37-52 0-16,-37 52 0 0,0 0 0 15,36-64 0-15,-36 64 0 16,0 0 0-16,0 0 0 15,0 0 0-15,0 0 0 16,0 0 0-16,0 0 0 16,0 0 0-16,52-25 0 15,-52 25 0-15,0 0 0 16,0 0 0-16,62 42 0 15,-62-42 0-15,0 0 0 16,33 29 0-16,14-9 0 16,-3-5 0-16,-19 3 0 15,-12 2 0-15,-26 4 0 16,-8 4 0-16,-8-2 0 15,3 5 0-15,5-5 0 16,5-6 0-16,13-8 0 0,14-12 0 16,11-12 0-16,13-8 0 15,-35 20 0-15,45-34 0 16,-45 34 0-16,54-47 0 15,-54 47 0-15,67-52 0 16,-67 52 0-16,60-53 0 16,-60 53 0-16,55-36 0 15,-41 14 0-15,27 22 0 16,-21 14 0-16,7 20 0 15,-15 13 0-15,-8 17 0 16,1 1 0-16,4-6-10 16,10-15-5-16,-8-17 1 0,21-6-1 15,-14-18 0-15,16-5-1 16,-16-14 1-16,14-4 3 15,-23-13-2-15,12 1-2 16,-21 32-1-16,12-50-4 16,-12 50-1-16,3-63-1 15,-3 63-1-15</inkml:trace>
  <inkml:trace contextRef="#ctx0" brushRef="#br0" timeOffset="9423.539">3815 2104 86 0,'-39'22'38'0,"-23"11"0"15,-7 29 3-15,-26 12-31 16,4 21-1-16,-3 10-3 15,12 14 0-15,12 6-2 16,23 3 0-16,28-10-2 16,31-3-3-16,33-15-2 15,28-23-7-15,35-4-4 16,9-34-6-16,28 1-3 15,-15-38-6-15,16 7-2 16,-23-32-1-16,3 3 1 16,-23-22 6-16,-9-3 1 15</inkml:trace>
  <inkml:trace contextRef="#ctx0" brushRef="#br0" timeOffset="9827.5621">4728 2351 103 0,'25'14'37'16,"-11"-12"1"-16,13 30-6 15,-10-12-27-15,6 11 2 16,-4 7-3-16,-1 14 1 0,-8 5-2 15,-5 9 1-15,-11 4-2 16,-12 6 0-16,-11-1-1 16,-9-1-1-16,-4-6 0 15,-5-13-1-15,4-6-3 16,-1-26-6-16,18-5-5 15,-8-37-4-15,33 4-4 16,-16-43-3-16,26 4-1 16,-23-37-4-16,19 3 2 15,-18-26 5-15,5 4 6 16</inkml:trace>
  <inkml:trace contextRef="#ctx0" brushRef="#br0" timeOffset="10031.5738">4366 2188 141 0,'-28'-3'35'0,"37"27"0"15,-9-24-1-15,43 11-32 16,17-10 0-16,23-4-1 15,21-8-2-15,12-8-2 16,11 1-3-16,5-11-5 16,16 14-3-16,-23-13-4 15,5 23-3-15,-37-15-3 16,2 28-2-16,-34-17 0 15,5 23-1-15,-32-12 4 16,-6 12 3-16,-12-5 3 16</inkml:trace>
  <inkml:trace contextRef="#ctx0" brushRef="#br0" timeOffset="10527.6022">5860 2163 121 0,'0'0'35'15,"17"16"1"-15,-17-16 0 16,11 41-31-16,-3-7-1 15,5 13 0-15,-5 6-2 16,2 8 1-16,-6 4-2 16,3 3 1-16,-7 2-1 15,-6-3 0-15,-1-4-1 16,-8-4 1-16,-8-5-1 15,-5-9-2-15,-1-9-1 16,-6-12-3-16,9-5-5 16,-8-24-5-16,17 1-3 15,-8-33-3-15,24 10-2 16,-16-39-2-16,24 11 2 0,-19-36 0 15,14 9 5-15,-11-16 2 16,3 5 5-16,-6 8 2 16,-2-5 33-16,7 39 2 15,-23-6 3-15,25 38 1 16,-15-12 2-16,20 31 1 15,0 0 1-15,39 4-1 16,-6 0-30-16,29-12-1 16,13 2 1-16,19-3-2 15,10 2-3-15,2-3-4 16,10 9-4-16,-14-10-4 15,-1 17-3-15,-30-16-5 16,9 22-5-16,-36-19-2 0,12 19-1 16,-24-17 1-16,1 13 5 15,-5-8 2-15</inkml:trace>
  <inkml:trace contextRef="#ctx0" brushRef="#br0" timeOffset="11195.6404">7038 1733 113 0,'0'0'38'0,"0"0"0"15,0 14-1-15,-10 7-35 16,4-4 0-16,-2 2-1 0,0 6-1 16,2 3-1-16,2-2-5 15,18 4-10-15,-14-30-8 16,39 21-4-16,-16-29-2 15,28 3-1-15,-13-21 0 16,14 4 1-16</inkml:trace>
  <inkml:trace contextRef="#ctx0" brushRef="#br0" timeOffset="11338.6486">7320 1737 136 0,'-12'11'32'15,"-22"-5"2"-15,16 17-2 16,-15 6-32-16,13-11-3 16,13 16-14-16,-10-18-6 15,28 18-6-15,-16-15-1 16,19 12-1-16,-23-16-3 0,9 10 3 15,-23-13 1-15</inkml:trace>
  <inkml:trace contextRef="#ctx0" brushRef="#br0" timeOffset="11864.6786">4224 1718 94 0,'0'0'34'0,"0"0"1"16,-11 9-1-16,-2 4-32 16,6 3 0-16,-4 4-1 15,0 2 0-15,3 3-2 16,3-3-2-16,13 3-8 15,-8-25-9-15,36 22-3 16,-10-30-1-16,23 6-2 16,-9-20 0-16,17 5 0 15,-10-12 1-15,3-2 7 16</inkml:trace>
  <inkml:trace contextRef="#ctx0" brushRef="#br0" timeOffset="11998.6863">4498 1710 125 0,'-14'27'30'0,"-10"-5"1"0,19 11-3 16,4 0-33-16,-2-13-15 15,29 16-6-15,-8-19-2 16,28 11-2-16,-9-19-2 16,25 7 0-16</inkml:trace>
  <inkml:trace contextRef="#ctx0" brushRef="#br0" timeOffset="12682.7254">7797 1643 74 0,'-11'-11'37'15,"-4"-2"-3"-15,15 13 2 16,-13-22-16-16,13 22-16 15,0 0 0-15,18 21-1 16,1 4 2-16,10 14-3 16,9 13 1-16,7 14-2 15,-2 12 2-15,0 19-3 0,-10 11 2 16,-12 5 0-16,-22 7-1 15,-19 2 1-15,-21-8-1 16,-17-2 2-16,-13-13-2 16,-4-13 1-16,4-15-3 15,8-23-4-15,28-9-10 16,4-36-8-16,31-3-7 15,20-28-2-15,29-2-3 16,-4-30-2-16,30 5 1 16</inkml:trace>
  <inkml:trace contextRef="#ctx0" brushRef="#br1" timeOffset="45415.5976">18569 4229 58 0,'-66'4'31'16,"-14"-1"-1"-16,0 1-1 16,-10 2-29-16,-4 1 0 15,-6 1 0-15,-4 2 1 16,-7 3 0-16,-5-3 0 15,-8 2 1-15,2-2 1 16,-9-2 0-16,4 0 1 16,-10-3-1-16,-2 2 1 15,-4-7-1-15,-1 3-1 16,-5 0 0-16,-5-1-1 0,-5 0-1 15,-1-2 1-15,0 0-1 16,-1 0 0-16,-7-1 0 16,1-1 0-16,3-4 0 15,-2-1 0-15,-2 0 0 16,-3-2 1-16,-3 3 0 15,-1-2-1-15,-6-1 1 16,-3 2 0-16,-5 0-1 16,-4 0 1-16,-3 1 0 15,2 1-1-15,-3-3 0 16,0-2 0-16,-1 1 0 15,3 1 0-15,-1-2 0 16,-2-1 0-16,-2 1 0 16,-3 0 0-16,-1-2 0 0,-4 3 2 15,0 1-2-15,-3-3 2 16,-2 3-2-16,-1 1 2 15,5-2-2-15,-1 2 1 16,-1 5-1-16,3-3 0 16,6 2 0-16,0-1 0 15,4 0 1-15,5 0-1 16,1 1 1-16,4-2 0 15,0 1 0-15,0-1 0 16,-2 2-1-16,-3 1 1 16,2 0-1-16,-4 2 1 15,1 4-1-15,-5-2 0 16,7 2 0-16,2 2-1 15,4 1 1-15,0 1 0 16,6 4 0-16,6-2-1 0,1-1 2 16,10 4-1-16,-3 0 0 15,4 1 0-15,5 4 0 16,4-3-1-16,7 3 2 15,3 3-1-15,0 1 0 16,1 1 0-16,9 5 0 16,3-3 1-16,0 5-1 15,1 0 0-15,-1 1 0 16,0 5 0-16,3 1 1 15,-1 2 0-15,0 4-1 16,-1 2 1-16,1 0-1 16,1 4 0-16,6 3 2 15,-1 2-2-15,7-1 1 16,3 3-2-16,2 0 2 0,9 3-1 15,5 3 1-15,6 1-2 16,5 0 0-16,6 3 1 16,6-2 0-16,6 4 0 15,12 1 2-15,6 0-2 16,3 0 1-16,10 4 0 15,4-1 0-15,6 4 0 16,5 0-1-16,5-2 0 16,0 3 0-16,3 3-1 15,6-2 1-15,1-1 0 16,4 0 0-16,1-5 1 15,4 3-1-15,3-2 1 16,2 0-1-16,5-2 2 0,2 1-3 16,-2-2 2-16,6-1-2 15,1 3 1-15,1-4 0 16,3 0-1-16,2-1 0 15,1 0 1-15,5-1 0 16,1-4-1-16,0-4 1 16,7-1 0-16,3-4 0 15,3-2 0-15,7-5 0 16,-1 0 0-16,7-1 0 15,1-1-1-15,4-4 1 16,-2 2-1-16,4-4 0 16,0 0 0-16,5-1 1 15,5-7-1-15,1-3 1 16,10-1 0-16,0-4 0 0,6-2 1 15,6-2-1-15,2-2 0 16,6-2 0-16,3 1 0 16,4-2-1-16,0-1 1 15,4 2 0-15,2-3 0 16,3 2-1-16,6-3 1 15,0 1-1-15,-1-3 1 16,4-2-1-16,2-2 1 16,7-2 0-16,2 1-1 15,3-2 1-15,2 1-1 16,3-1 1-16,6 4 0 15,3 2-1-15,4 0 1 16,-3 0 0-16,10 0 0 16,2 3 0-16,3-3 0 0,2-1 0 15,5 0-1-15,4-4 1 16,4-1 1-16,3-1-1 15,6-3 0-15,1-3 1 16,5 0-1-16,9 0 0 16,-7-2 1-16,5 2-1 15,3-1 0-15,2-1 1 16,-1 3-1-16,1-2 0 15,3-1-1-15,-1 2 1 16,2-3 0-16,4 1-1 16,-4 0 1-16,5-4 0 15,1 3-1-15,4-2 1 16,-2-2 0-16,2 1 0 15,2-1-1-15,0 3 1 16,1-3 0-16,3 3 0 0,-2-2 0 16,4 3-1-16,1 0 1 15,-1 1 0-15,-1 3 0 16,4-2 1-16,-4 2-1 15,0 0 1-15,-2 0-1 16,0 3 1-16,-4-1 0 16,-1 0 0-16,-3 3 0 15,-1 1 0-15,-5 2-1 16,3 1 1-16,-7 2 0 15,-3 2-1-15,-3-1 0 16,-2 0 1-16,-4 2-1 16,-3-1 0-16,-5 0 0 15,-4 0-1-15,-3-1 1 16,-1-2 0-16,-4 3 0 0,-2-2 0 15,-3-2 0-15,-4 0-1 16,0 2 1-16,-4-2 0 16,1 0 0-16,-7-2 0 15,-2-1 0-15,-1-1-1 16,-6-3 1-16,1 0 0 15,-2-1 0-15,-10-8 1 16,3 2-1-16,-1-5 0 16,-3-2 1-16,-6-3 0 15,2-1 0-15,-8-4-1 16,4-1 1-16,-6 0-1 15,-3-5 1-15,-5-1 0 16,-4-3 0-16,-4 0 0 16,0-4 0-16,-6-2 0 0,-2-7 0 15,-3-4 0-15,-4-1 0 16,-3-2-1-16,-5-4 1 15,-3-2-1-15,-7 1 1 16,-7-2 0-16,-4 1 0 16,-10 1 0-16,-1-1 0 15,-10 1 0-15,-6-3 0 16,-4-3 0-16,-6 0 0 15,-5 0-1-15,-2-1 0 16,-11-1 1-16,0 0-1 16,-7-1 0-16,-1 1 0 15,-6 1 1-15,-4 1-2 16,-4-1 2-16,-7 3-1 15,-4-3 1-15,-7 1-1 16,-2 1 1-16,-10 1-1 0,-4 1-1 16,-9-1 1-16,-1 1 0 15,-6 1-1-15,-2 2 0 16,-5 1 0-16,-3 2 0 15,0 1 0-15,-3-2 2 16,1 3-3-16,-4 2 2 16,-6 0 0-16,-4 3 0 15,1 1 0-15,-3 0 0 16,-4 3 0-16,-2 4-2 15,1-3 3-15,-3 5-3 16,0 1 1-16,-3-3-1 16,-1 2 2-16,5 0-2 0,0-1 2 15,-3 0 0-15,2 2-1 16,1-3 1-16,-3 4-1 15,2 3 1-15,-4 2 0 16,3 2 0-16,-3 2 0 16,-1 3 0-16,2 0 0 15,4 3 0-15,0 0 0 16,1 1 0-16,2-1 0 15,-1 1 0-15,1 3 1 16,-1 1-1-16,3 2 1 16,-1 1-1-16,4 4 0 15,-2-4 1-15,2 3 0 16,3-1-1-16,4-2 1 15,3 0 0-15,4 0 0 16,3 0 0-16,3 2 0 0,2-1 0 16,-1 2-1-16,1 8 0 15,-4-1 0-15,-1 4 1 16,-2 4-2-16,-3 1 1 15,2 3 0-15,1-2 0 16,1 0 0-16,7-2 0 16,1 1 1-16,5-4-2 15,2-1 2-15,6-3-1 16,1 2-2-16,4 4 0 15,-8 6-3-15,1 11 0 16,-12 0-6-16,10 26-4 16,-21-13-4-16,21 26-1 15,-21-18-2-15,29 14 1 16,-9-31-1-16,40 6 3 0,9-29 2 15,23-18 5-15,22-17 4 16,23-14 0-16,11-15 4 16,20-7 1-16,4-12 1 15</inkml:trace>
  <inkml:trace contextRef="#ctx0" brushRef="#br2" timeOffset="50894.911">23669 6608 27 0,'0'0'25'0,"0"0"3"16,0 0-1-16,-14-11-4 15,14 11-5-15,0 0-4 16,0 0-2-16,0 0-5 15,0 0-1-15,0 0-1 16,0 0-1-16,0 0 0 16,0 0-1-16,0 0 0 15,0 0-1-15,-13-7 0 16,13 7 1-16,0 0-2 15,-15 0 1-15,5-1 0 16,10 1-1-16,-23 0 1 16,9 0-1-16,0-1 0 15,3 0 0-15,-6-3 0 16,7 2 1-16,-4-1-1 15,4-1 0-15,-3-1-1 0,-2 4 1 16,-1 0 0-16,-5 3 0 16,-3 1 0-16,-3 3-1 15,-1-2 1-15,-1 2-1 16,1 1 1-16,4-1 0 15,3-5 0-15,4 3 0 16,3-6 0-16,3-1 0 16,1 0 0-16,10 3 0 15,-21-8 0-15,13 5 0 16,-5 0 0-16,-3 2 0 15,-2 1-1-15,-2 3 1 16,-3-1-1-16,2 0 1 16,-1 2-1-16,1-2 0 15,0 0 0-15,6-1 1 0,1-3-1 16,3 0 0-16,1-2 0 15,10 4 0-15,-18-7 1 16,18 7-1-16,-20-6 0 16,10 3 0-16,-1 2 1 15,1 2-1-15,-2-1 0 16,3 3 0-16,-4-1 0 15,13-2 0-15,-16 7 0 16,16-7 0-16,-12 3-1 16,12-3 1-16,0 0 0 15,0 0 0-15,25-1-1 16,-4 0 1-16,3-1 0 15,8 0 0-15,3 1 0 16,5 1 1-16,1-1-1 0,4 5 0 16,-2-2 0-16,-2 1 0 15,-3 3 0-15,1-2-1 16,3 1 1-16,0-3 0 15,1-4 0-15,3-1-1 16,0-3 1-16,4-3 0 16,-2 0-1-16,-7-1 0 15,-5 4-2-15,-10-3-1 16,-8 12-3-16,-18-3-6 15,15 11-10-15,-32-10-6 16,15 16-1-16,-19-14 1 16,16 12-3-16,-11-10 1 15,16-5 1-15</inkml:trace>
  <inkml:trace contextRef="#ctx0" brushRef="#br2" timeOffset="52261.9892">22830 6102 70 0,'0'0'32'0,"1"-20"-1"16,-1 20 0-16,3-21-22 15,-3 21-1-15,4-14 0 0,-4 14-1 16,0 0-1-16,0 0-1 15,0 0-1-15,0 0-1 16,1 20 0-16,-1-5-2 16,-5 4 0-16,4 7 0 15,-6 5 0-15,2 6 0 16,-2 3-1-16,-1 9 1 15,0 2-1-15,-1 4 2 16,-1-2-1-16,3 0 0 16,3 1-1-16,1-1 2 15,2-3-2-15,4-2 1 16,0-2-1-16,1-1 0 15,-1 0 0-15,-3-2 0 16,0-3 0-16,-3 0 0 0,-3-2 0 16,-3-1 0-16,0-4 0 15,-1-1 0-15,2-6 0 16,1-4-1-16,3-2 0 15,4-9 0-15,0-11 1 16,4 13 0-16,-4-13-1 16,14-13 1-16,-6-1 0 15,2-10 2-15,-1-6-2 16,0-6 1-16,0-8 0 15,-4-9-1-15,-2-7 0 16,1-3 0-16,-5-2 1 16,1-2-1-16,-3 0 0 15,3 4 0-15,3 3 0 0,3 3 0 16,-1 7 0-16,5 6 0 15,0 2 1-15,2 3-1 16,-1 4 1-16,-1 4 0 16,-2 2 0-16,-1 4-1 15,-5 1 1-15,3 5 0 16,-8 2 0-16,1 5-1 15,1 2 1-15,1 10-1 16,-5-13 1-16,5 13-1 16,0 0 1-16,0 0-1 15,-13 14 1-15,9-2-1 16,-1 6 0-16,0 5 1 15,0 9-1-15,-2 10 0 16,0 8 0-16,-3 7 1 0,2 8-1 16,-1 5 1-16,0 3-1 15,2 4 1-15,-2-3-1 16,4 0 1-16,0-10-1 15,2-5 0-15,3-9 0 16,-1-7 0-16,2-3-1 16,-1-13 0-16,0 0-3 15,-5-18-6-15,11 8-14 16,-16-21-8-16,10 4-6 15,0-20-1-15,7 2 0 16</inkml:trace>
  <inkml:trace contextRef="#ctx0" brushRef="#br2" timeOffset="53969.0869">1188 6403 43 0,'0'0'30'0,"-7"-12"2"16,7 12-2-16,0 0-13 15,0 0-3-15,0 0-2 16,0 0-2-16,0 0-3 16,0 0-3-16,1 12 0 15,-1-12-1-15,0 0 0 16,0 0 0-16,0 0-1 15,0 0 0-15,0 0 0 16,0 0 1-16,0 0-2 16,0 0 1-16,0 0-1 15,0 0 1-15,0 0-1 16,0 0-1-16,15 4 1 15,-2-6-1-15,-2 0 0 16,3-2 0-16,4-1 0 16,2-1 0-16,-2 3 0 0,5-3 0 15,-1 0-1-15,-1 3 1 16,4 1 0-16,-6 1-1 15,3-1 1-15,-2 1 0 16,3 1 0-16,-4 0 0 16,-2 0 0-16,3 0 0 15,-2-1 0-15,1 0 0 16,1 1 0-16,-2 1 0 15,1 0 0-15,-2 0 0 16,2 2 0-16,-2-1 1 16,-1 1-1-16,3-1 0 15,-3 0 0-15,1-4 0 16,3-1 0-16,-1 2 0 15,3-2 0-15,-2-1 0 0,2 0 0 16,-2 0 0-16,-1 1 0 16,-4 2 1-16,-1-1-1 15,-1 4 0-15,-2 2 0 16,0 0 0-16,-11-4 0 15,16 8 0-15,-16-8 0 16,18 5 0-16,-5-8-1 16,-3 0-2-16,0-11-5 15,7 10-18-15,-16-14-11 16,-1 18 1-16,0-31-3 15,-2 20 2-15</inkml:trace>
  <inkml:trace contextRef="#ctx0" brushRef="#br2" timeOffset="55079.1504">2078 5844 49 0,'0'0'30'0,"-11"-2"2"16,11 2-1-16,0 0-11 15,0 0-8-15,0 0-2 16,0 0-3-16,0 0-3 16,0 0-1-16,0 0-1 15,0 0 0-15,0 0-1 16,0 0 0-16,0 0 0 15,0 0 0-15,0 0 0 16,0 0 0-16,0 0 0 16,0 0 0-16,0 0 1 15,0 0-1-15,0 0-1 16,0 0 1-16,0 0 0 15,0 0 0-15,0 0 0 16,0 0 0-16,0 0 0 16,3 16 0-16,-1-4-1 0,2 5 1 15,-1 9 0-15,2 9-1 16,-2 10 1-16,2 7-1 15,-3 8 0-15,-2 9 1 16,0 7-1-16,-5 1 2 16,1-1-2-16,0-3 2 15,3-7-2-15,0-9 2 16,2-8-2-16,0-12 1 15,6-14-2-15,0-10 1 16,-7-13-1-16,19-14 1 16,-10-9-1-16,-1-13 1 15,-2-9-1-15,-1-8 1 16,-4-11 0-16,-1-9-2 15,-5-6 3-15,2-4-2 0,-4 0 1 16,1 1 0-16,0 5 1 16,3 10 0-16,-4 10 1 15,4 9 0-15,0 16 0 16,-2 10 0-16,5 22 0 15,0 0 0-15,-10-1 0 16,5 18-1-16,3 6 0 16,1 13-1-16,4 11 1 15,2 14-1-15,-2 15 0 16,7 12 1-16,-5 11-1 15,0 9 1-15,-3 5-1 16,2-5 2-16,-4-4-2 16,-3-13 1-16,2-15-4 15,-1-20-1-15,10-8-15 0,-11-34-11 16,14-8-10-16,-8-23 1 15,8-9-3-15,-7-20 2 16</inkml:trace>
  <inkml:trace contextRef="#ctx0" brushRef="#br2" timeOffset="55830.1933">1244 6405 73 0,'0'0'33'16,"-23"1"-1"-16,9 2 2 15,-5-9-25-15,9 11 0 16,-11-7-2-16,5 8-1 15,-9-3-1-15,1 4-2 16,-5 0 1-16,2 1-2 16,0-4 0-16,-1 2-1 0,5-1 1 15,2-3-1-15,3-3 0 16,5-1 0-16,2-3 0 15,11 5 0-15,-10-8 0 16,10 8 0-16,0 0 0 16,0 0 0-16,0 0 0 15,18-6-1-15,2 10 1 16,5-4 0-16,10-4-1 15,8-5 1-15,6-2-2 16,3-7 0-16,7 1-2 16,-7-8-5-16,6 13-18 15,-22-5-12-15,-1 16 1 16,-20-3-2-16,-6 13 1 15</inkml:trace>
  <inkml:trace contextRef="#ctx0" brushRef="#br2" timeOffset="57270.2757">23821 6665 82 0,'-10'-1'34'0,"-5"-6"-1"16,4 5 1-16,-8-9-25 15,19 11-3-15,-26-13-1 16,26 13-1-16,-21-17-1 15,11 11 0-15,-4-3 0 16,2 3 0-16,-6 1-1 16,-1 4 0-16,-5 0 0 0,1 3 0 15,0 0 0-15,-1 3-1 16,5-4 0-16,5 2 0 15,14-3 0-15,0 0-1 16,9 0 0-16,15-2 0 16,9 2 1-16,9-2-1 15,0 2 0-15,4 0 0 16,0 1 0-16,-2 2 0 15,-5 4 1-15,-6-2-1 16,-5 1 0-16,-5-2-1 16,-5 0 2-16,-4 2-1 15,-14-6 0-15,12 1 0 16,-12-1 1-16,0 0-1 15,-26-13 0-15,1 7 1 0,-9-1 0 16,-6 2 0-16,-10 1 0 16,-5 4 1-16,1 1-1 15,-2 4 0-15,9 0-2 16,7-1-1-16,18 11-16 15,6-17-17-15,16 2-4 16,25-5 0-16,9-1-2 16</inkml:trace>
  <inkml:trace contextRef="#ctx0" brushRef="#br0" timeOffset="64553.6923">18392 4617 79 0,'22'-31'38'0,"-4"-20"0"0,17-4 1 16,-7-18-32-16,20-4-1 15,2-15-1-15,13-2-2 16,-1-1 0-16,0 0-3 15,-3 10 0-15,-6 11 0 16,-5 13-2-16,-12 9-3 16,-3 23-2-16,-18 1-7 15,8 28-11-15,-23-10-2 16,13 22-2-16,-13-12-2 15,0 0 1-15,0 0 1 16</inkml:trace>
  <inkml:trace contextRef="#ctx0" brushRef="#br0" timeOffset="65378.7395">19057 2897 52 0,'0'0'33'0,"4"-15"0"16,-4 15 0-16,0 0-12 15,0 0-15-15,-7-12 0 16,7 12-1-16,0 0-1 15,3 20-1-15,-1-1 0 16,0 7-1-16,2 8 0 16,-3 8 0-16,-1 7-1 15,0 4 0-15,0-3-1 0,0-3 1 16,1-6-1-16,3-7 1 15,1-12 0-15,-5-22 0 16,23 3 0-16,-3-22 0 16,2-12 0-16,5-7 0 15,-1-6 0-15,0-7-1 16,-2 4-1-16,-2 0-2 15,-1 12-4-15,-13-5-12 16,17 29-6-16,-22-12 0 16,20 28-3-16,-23-5-1 15,38 6 1-15,-19-3 1 16</inkml:trace>
  <inkml:trace contextRef="#ctx0" brushRef="#br0" timeOffset="65816.7645">19921 2926 102 0,'-37'-26'32'15,"12"28"-1"-15,-22-6 3 16,4 17-28-16,-13 3 0 15,8 7-1-15,-8 2 0 16,11 7-2-16,4 2 0 16,14-1-1-16,12-4-1 15,15-5 0-15,15-5 0 16,14-9-1-16,12-11 1 15,11-9-1-15,4-10 0 0,7-4 1 16,-1-6-1-16,-5-4 0 16,-4 2 0-16,-10 2 1 15,-8 8-1-15,-13 4 0 16,-9 10 0-16,-13 8 0 15,-7 17 0-15,-10 3 0 16,-3 10 0-16,-2 4-2 16,1 5 0-16,6-2-3 15,11 4-5-15,2-24-11 16,27 15-4-16,-4-32-6 15,28 12-1-15,-9-30-3 16,24 9 0-16,-12-16 2 16</inkml:trace>
  <inkml:trace contextRef="#ctx0" brushRef="#br0" timeOffset="66056.7783">20485 2886 96 0,'-12'-5'38'0,"-19"-8"1"15,6 17-1-15,-21-1-28 16,6 11-6-16,-3 1 1 15,6 10-1-15,0 0-1 16,8 4-1-16,8 2-1 16,9-1-1-16,16-3-1 15,11-9-3-15,21-2-4 16,-4-19-12-16,29 16-5 15,-14-29-5-15,26 16-1 0,-15-24-2 16,14 15-3-16,-12-17 3 16</inkml:trace>
  <inkml:trace contextRef="#ctx0" brushRef="#br0" timeOffset="66700.8151">20800 2894 96 0,'-12'8'38'0,"1"-3"2"16,5 16-2-16,-10 0-32 15,7 3-2-15,-4 3 0 16,5 6-1-16,-3 0 0 0,8 2 0 16,5-2-2-16,5-3 1 15,9-7-2-15,5-3 1 16,8-11-1-16,4-9 0 15,7-14 1-15,2-6-1 16,1-13 0-16,0-3 0 16,-5-5 1-16,-5-3-1 15,-9 4 1-15,-1 3-1 16,-13 7 1-16,-5 5-1 15,-8 8 1-15,3 17-1 16,-16-2 0-16,1 17 0 16,5 4 0-16,-3 7 0 15,8 5-1-15,4 4-1 0,7-1-1 16,3-4-5-1,17 6-9-15,-10-28-6 0,22 18-5 16,-16-30-2-16,22 12-2 16,-17-26-2-16,16 11 1 15,-12-17 2-15</inkml:trace>
  <inkml:trace contextRef="#ctx0" brushRef="#br0" timeOffset="67128.8396">21516 2819 112 0,'0'0'37'0,"-16"0"2"16,9 15-1-16,-9-3-33 0,4 11 0 16,-4 5-2-16,4 4 0 15,-1 5-1-15,4 4-1 16,3 1 0-16,4-3 0 15,7-5 0-15,6-8-1 16,8-11 1-16,6-11-1 16,10-13 0-16,4-10 1 15,5-12-1-15,-3-7 1 16,4-4 0-16,-10-2-1 15,-3 5 0-15,-9 3 0 16,-7 8 1-16,-7 7-2 16,-9 21 1-16,-5-11 0 15,-6 18 0-15,1 7-1 16,1 8 1-16,4 2-2 15,5 5 0-15,2-2-1 16,11 3-3-16,1-12-3 0,19 17-9 16,-17-25-4-16,25 18-4 15,-22-29 0-15,20 16-3 16,-15-27-1-16,13 11 0 15,-13-18 3-15,-1-7 7 16</inkml:trace>
  <inkml:trace contextRef="#ctx0" brushRef="#br0" timeOffset="67678.871">22144 2885 111 0,'1'-15'36'15,"-1"15"0"-15,0 0 1 16,-2 19-30-16,-6-4-2 16,3 15-1-16,-6-3-1 15,2 11 0-15,-1-4-1 0,0 3 0 16,2-6-1-16,4-1-1 15,1-9 1-15,3-10-1 16,0-11 0-16,19-9 1 16,-3-11-1-16,6-7 0 15,3-8 1-15,-1-5 0 16,0-2 0-16,-1 1-1 15,-1 5 1-15,-7 4-1 16,-2 8 2-16,-7 6-2 16,-6 18 0-16,0 0 0 15,0 0 0-15,0 0 0 16,8 21 0-16,-3-7 0 15,-1 1 0-15,6 0 0 16,2-4 0-16,2-3 0 0,5-4 0 16,0-5 0-16,2-3 0 15,1-7 0-15,4-4 0 16,-2-5 0-16,0-1 0 15,1 2 0-15,-4-4 0 16,-1 8 0-16,-4 1 0 16,-3 6 0-16,-13 8 0 15,14 10 0-15,-11 7 0 16,1 3 0-16,0 9 0 15,0-5 0-15,2 9 0 16,1-5-2-16,6 6-10 16,-14-16-6-16,11 14-4 15,-20-26-3-15,14 19-4 16,-26-29 0-16,15 16-1 15,-25-22 0-15,3 4 4 0,-10-6 4 16</inkml:trace>
  <inkml:trace contextRef="#ctx0" brushRef="#br0" timeOffset="68624.9251">19956 1986 75 0,'0'0'37'15,"10"-23"-1"-15,-10 23 2 16,6-11-30-16,-6 11 0 15,2 12-2-15,-1 3-2 16,-7 4 0-16,5 8-2 16,-6 3 1-16,0 7-2 15,2 0 0-15,-2 2 0 16,0-6 0-16,-1 2 0 15,4-10 0-15,-2-2 0 16,5-10-1-16,1-13 1 16,0 0 0-16,0 0-1 15,2-26 1-15,1-2 0 0,-6-2 0 16,6-12-1-16,-3-6 1 15,2-9 0-15,3 3 0 16,5 0 0-16,1 6-1 16,5 0 1-16,2 10 0 15,4 9 0-15,2 13-1 16,0 9 0-16,0 9 0 15,-4 6 0-15,-2 2 0 16,0 7 0-16,-3 5-1 16,-5 5 1-16,-2 0 0 15,-5 7 0-15,-8 3-1 16,-2-3 0-16,-6 2 1 15,-5-1-1-15,-5-5 1 16,-2-4 0-16,-2-3-1 0,2-3 0 16,-3-5 1-16,4 0 0 15,1 1 0-15,0 8-1 16,1 5 1-16,0 11 0 15,2 5-1-15,0 10 3 16,4 2-2-16,2 1-1 16,8 0-3-16,1-19-5 15,23 10-8-15,-11-37-4 16,30 11-5-16,-14-36-3 15,25 13 0-15,-16-29-5 16,19 12 4-16,-11-16 2 16</inkml:trace>
  <inkml:trace contextRef="#ctx0" brushRef="#br0" timeOffset="70142.0119">20647 1857 94 0,'0'0'36'0,"-14"-20"2"16,14 20 0-16,-28-5-32 16,9 8 0-16,-9 2-1 15,-1 9 0-15,-8 12-2 0,-1 6-1 16,-3 1 1-16,6 7-2 15,2-1 0-15,5 0-1 16,11-7 1-16,11-2-1 16,15-14 0-16,10-4 1 15,8-10-1-15,10-8 1 16,3-6 0-16,6-7-1 15,2-6 1-15,-5-4 0 16,-5-1-1-16,-3-2 2 16,-9 3-2-16,-3 5 1 15,-10 3 0-15,-2 5 0 16,-11 16-1-16,0 0 0 15,0 0 0-15,-10 24 0 0,6-1-1 16,-6 4 0-16,6-1-1 16,-3 5-2-16,11-2 0 15,3-8-2-15,12 0-3 16,-3-22-5-16,19 6-4 15,-12-24-2-15,19 12 4 16,-13-23 3-16,9 6 6 16,-7-5 6-16,-5 0 4 15,-2 8 6-15,-12-10 6 16,8 22 4-16,-20-12-5 15,10 19 0-15,-10 2-5 16,0 0-3-16,-11 12-2 16,7 9-1-16,-4 3-1 15,3 6-1-15,0 4 0 0,1-1 0 16,-1-2 0-16,5 1 0 15,-1-8 0-15,2-7-1 16,-1-17 1-16,8 13 0 16,-8-13 0-16,15-18 0 15,-2-5 0-15,0-1 1 16,1-6-1-16,2-6 0 15,1 3 0-15,-2-2 0 16,0 7-1-16,1 3 1 16,-2 9-3-16,3-5 0 15,5 9-1-15,-2-2-1 16,13 4-3-16,-2-12-5 15,18 6-6-15,-9-19-2 16,19 10-2-16,-12-17 0 16,20 6 0-16,-22-10 1 0,17 6 0 15,-20-3 7-15,-5-2 12 16,1 24 18-16,-26-4 4 15,6 17 0-15,-18 8 2 16,0 0 1-16,-34 26 2 16,25 17 0-16,-25 8-6 15,10 3-16-15,-4 8 0 16,5 11-1-16,0 1 0 15,3-3-3-15,5-1 0 16,2-8-4-16,7-7-3 16,-6-19-10-16,20 7-2 15,-8-43-4-15,3 25 1 16,-7-39 0-16,18 8-1 15,-17-27 2-15,13 5 3 0,-10-14 9 16,-2-9 2-16,-1 4 2 16,-2-2 1-16,8 21 29 15,-27-11 1-15,20 30 3 16,-18-15-1-16,22 24 1 15,-23-3 2-15,27 20 0 16,-4-17 0-16,0 0-27 16,23 2-1-16,9-6 0 15,7-2-1-15,4 0 1 16,6-1-1-16,-4 2 1 15,-2 3-2-15,-6 2 0 16,-6 5 0-16,-10 5 0 16,-8 5 0-16,-4 6 0 15,-8 1 0-15,-6 6 0 0,0 4 0 16,-4-1 0-16,2 1 0 15,-1-6-3-15,3 0-1 16,-2-11-4-16,16 0-6 16,-9-27-5-16,23 9-3 15,-18-29-3-15,24 5-1 16,-20-25-1-16,20 0-1 15,-20-15 3-15,9 0 3 16,-13 8 6-16,-16-4 34 16,17 26 6-16,-28-4 0 15,23 22 3-15,-22 1 1 16,21 18 1-16,-14 3 0 15,14-3-8-15,32 22-41 16,-32-22-4-16,44 20-4 16,-17-12-1-16,26 16 1 0,-10-9-3 15,19 12 4-15,-16-7 6 16</inkml:trace>
  <inkml:trace contextRef="#ctx0" brushRef="#br0" timeOffset="70714.0446">22432 1750 129 0,'-40'-8'32'0,"15"12"2"15,-23-5-1-15,6 11-27 16,-6 5 1-16,3 9-1 16,1 6-1-16,6 6-2 15,6-4-3-15,13 6 0 16,16-6 0-16,12-6 0 15,15-10 0-15,13-2 0 0,8-14 0 16,4-12 0-16,7 0 0 16,-5-10 0-16,-4-3 0 15,-9-2 0-15,-5 4 0 16,-10-2 0-16,-8 7 0 15,-8 6 0-15,-7 12 0 16,0 0 0-16,-17 10 0 16,2 8 0-16,1 5 0 15,0 6 0-15,6 4 0 16,5-6-6-16,17 0-4 15,-1-20-5-15,26 5-4 16,-8-28-4-16,25 5-1 16,-13-31-1-16,28 3 1 0,-23-23 0 15,16-2 0-15,-12-5 7 16,-2-15 1-16,-2 8 4 15,-11-4 1-15,4 27 36 16,-31-2 1-16,6 31 3 16,-28 9 2-16,8 32 2 15,-28 14 2-15,9 33 0 16,-22 4 1-16,8 6-36 15,5 1 0-15,6 10 0 16,10-7-5-16,1-11-10 16,23 3-4-16,-13-26-6 15,30 8-3-15,-22-34-2 16,24 11-1-16,-16-32-3 15,18 4 5-15,-8-21 6 0</inkml:trace>
  <inkml:trace contextRef="#ctx0" brushRef="#br3" timeOffset="78172.4712">1087 5023 85 0,'0'-31'36'15,"5"11"-2"-15,-12-3 2 16,13 11-31-16,-6 12-1 16,0 0-1-16,-4 10 1 15,4 21-2-15,-4 15-1 16,3 14 0-16,-6 11-3 15,-3 7-1-15,5 11-5 16,-6-17-7-16,12 11-11 16,-11-24-2-16,16-2-2 15,-7-32-1-15,6-3 1 16</inkml:trace>
  <inkml:trace contextRef="#ctx0" brushRef="#br3" timeOffset="78337.4807">907 5426 100 0,'-41'-20'33'0,"16"16"1"16,-2-5 1-16,27 9-29 15,10-14-2-15,30-1-2 16,17-3-1-16,11-10-6 16,27 12-17-16,-9-16-5 15,12 19-4-15,-17-6-2 16,-2 24-2-16</inkml:trace>
  <inkml:trace contextRef="#ctx0" brushRef="#br3" timeOffset="78657.499">843 5838 96 0,'5'-40'35'16,"6"12"1"-16,-10 1 0 16,4 13-31-16,-5 14-1 15,0 0-1-15,-17 24 0 16,7 9-1-16,1 8 0 15,3 12-2-15,3 7 0 16,3 2-1-16,3 2-3 0,2-15-9 16,15 9-11-16,-13-27-5 15,11 1-2-15,-18-32-1 16,17 7-1-16</inkml:trace>
  <inkml:trace contextRef="#ctx0" brushRef="#br3" timeOffset="78833.509">692 5905 117 0,'0'0'36'16,"0"0"1"-16,18 15-1 16,6-12-33-16,18-2-4 15,16 6-2-15,-2-7-13 16,20 25-9-16,-18-8-6 0,12 28-2 15,-21-6-2-15,3 26-2 16</inkml:trace>
  <inkml:trace contextRef="#ctx0" brushRef="#br3" timeOffset="79095.524">936 6932 111 0,'-14'-21'36'15,"14"21"2"-15,0 0-3 16,-10 11-32-16,5 22-1 16,0 12 0-16,2 10-1 0,-2 10-1 15,1 6-2-15,4-3-2 16,5 5-7-16,-8-25-11 15,25 5-5-15,-21-32-2 16,20 2-2-16,-21-23-2 16,16-10 2-16,-16-19 1 15</inkml:trace>
  <inkml:trace contextRef="#ctx0" brushRef="#br3" timeOffset="79261.5335">804 7115 125 0,'-9'-23'35'0,"23"27"2"16,6-12-3-16,11 10-33 0,13 1-4 15,4-11-9 1,14 22-10-16,-6-19-6 0,7 25-2 16,-14-18-2-16,8 21-2 15,-24-9 2-15</inkml:trace>
  <inkml:trace contextRef="#ctx0" brushRef="#br3" timeOffset="79502.5473">948 7641 104 0,'0'0'33'0,"11"12"1"16,9 7-2-16,-12 0-26 0,2 18-4 15,-2 8-1 1,-6 8-2-16,-3 9 0 0,-8-3-3 15,6 5-2-15,-15-19-14 16,22 6-5-16,-16-33-1 16,19-1-2-16,-14-27-1 15,7 10 0-15,-2-38 1 16</inkml:trace>
  <inkml:trace contextRef="#ctx0" brushRef="#br3" timeOffset="79651.5558">815 7949 126 0,'-22'-2'35'0,"24"17"1"16,-2-15-1-16,28-3-30 15,11-7-4-15,15-16-7 16,21 8-13-16,-8-24-5 16,30 16-9-16,-13-16-3 0,20 15-2 15,-13-5 0-15</inkml:trace>
  <inkml:trace contextRef="#ctx0" brushRef="#br2" timeOffset="83365.7683">24236 4969 112 0,'0'0'38'16,"21"-13"-1"-16,13 7-1 15,10-6-38-15,13-1-1 16,16 5-2-16,-4-10-15 0,6 24-8 15,-23-8-3-15,-2 19-2 16,-24-6-2-16</inkml:trace>
  <inkml:trace contextRef="#ctx0" brushRef="#br2" timeOffset="83599.7817">24142 5472 112 0,'9'12'37'0,"11"-16"-1"16,30 5 0-16,5-9-35 16,14-4-1-16,6 4 0 15,0-4-3-15,-1 12-9 0,-24-12-15 16,4 19-6-16,-31-9-1 15,-2 15-2-15,-21-13 0 16</inkml:trace>
  <inkml:trace contextRef="#ctx0" brushRef="#br2" timeOffset="83785.7923">24207 5834 110 0,'-19'18'38'0,"24"4"0"15,8-16-1-15,26-10-32 16,17-1-4-16,12-7-1 15,7-2-1-15,3-3 0 16,5 3-5-16,-13-9-17 0,2 20-9 16,-34-4-2-16,-9 15-2 15,-29-8 0-15</inkml:trace>
  <inkml:trace contextRef="#ctx0" brushRef="#br2" timeOffset="83966.8026">24213 6322 123 0,'8'10'39'15,"24"1"2"-15,6-16-3 16,20-1-35-16,13-7-2 16,10-1-3-16,0 6-4 15,-11-12-23-15,6 18-7 16,-25-6-3-16,-7 15-1 0,-31-2-2 15</inkml:trace>
  <inkml:trace contextRef="#ctx0" brushRef="#br3" timeOffset="132189.5608">2842 5983 62 0,'0'0'32'16,"5"-19"-1"-16,-5 19 1 16,-2-21-18-16,2 21-5 15,3-9-1-15,-3 9-1 16,0 0-2-16,0 0-2 15,0 0 0-15,-8 15 0 16,3 2-1-16,-2 8 0 16,2 7-1-16,-3 7 0 0,-1 5 0 15,1 4 0 1,1 2-1-16,2-3 1 0,-2-3-1 15,1-6 0-15,5-8-1 16,-3-8 0-16,8-2-2 16,-4-20-4-16,16 13-11 15,-13-24-10-15,16 10 0 16,-17-18-1-16,18 14 0 15,-17-15 0-15</inkml:trace>
  <inkml:trace contextRef="#ctx0" brushRef="#br3" timeOffset="132926.603">2935 5876 32 0,'0'0'22'0,"0"0"2"16,0 0 3-16,0 0-7 16,-14-3-4-16,14 3-2 15,0 0-3-15,0 0-2 16,0 0-2-16,0 0-1 0,0 0-1 15,0 0-1-15,-10-7 0 16,10 7-1-16,0 0 0 16,0 0 0-16,0 0-1 15,0 0 0-15,0 0-1 16,0 0 0-16,0 0 0 15,0 0 0-15,0 0-1 16,0 0 0-16,15-3 1 16,-15 3-1-16,14 10 1 15,-14-10-1-15,22 18 0 16,-7-5 1-16,-1 0-1 15,3-2 1-15,2 2-1 16,1-3 1-16,5 2-1 16,-2-1 0-16,0 0 0 15,0 0 1-15,-3 2-1 0,1 0 0 16,-4 1 0-16,-2-1 1 15,-2-2-1-15,-4 1 0 16,-9-12 0-16,15 19 0 16,-15-19 0-16,14 11 0 15,-14-11 0-15,15 6 0 16,-15-6 0-16,16 0 0 15,-16 0 0-15,18 0 0 16,-18 0 0-16,15-3-1 16,-15 3-2-16,0 0-3 15,20 4-8-15,-25-14-10 16,5 10-2-16,0 0-1 0,13-2-1 15,-18-12-1-15,5 14 3 16,6-12 2-16,-6 12 8 16</inkml:trace>
  <inkml:trace contextRef="#ctx0" brushRef="#br3" timeOffset="138520.923">3393 6039 32 0,'-12'3'15'16,"12"-3"1"-16,-10 4 2 15,10-4-9-15,0 0-1 16,-15-1 2-16,15 1 2 16,0 0 0-16,0 0-1 15,-15 4 0-15,15-4-3 16,0 0 1-16,0 0-3 15,0 0-2-15,0 0-1 16,0 0-1-16,0 0 0 16,0 0-1-16,0 0 0 15,0 0 0-15,0 0 0 16,0 0 0-16,0 0 0 15,0 0-1-15,0 0 1 16,0 0 0-16,0 0-1 0,0 0 0 16,11-7 0-16,-11 7 0 15,0 0-1-15,0 0 1 16,11 3-2-16,-11-3 1 15,16-3 0-15,-16 3 0 16,16-3 0-16,-16 3 0 16,14-5 1-16,-14 5 0 15,0 0 1-15,0 0 0 16,0 0 0-16,0 0 1 15,0 0 0-15,-11-1 0 16,11 1 0-16,-10-4 0 16,10 4 0-16,-7-15 0 15,6 5 0-15,0-6 0 16,1 0 0-16,-3-6 0 0,2 0 0 15,-3-1 0-15,-2 0-1 16,-2-2 1-16,-3-1-1 16,0 3 1-16,-4 0-1 15,0 1-2-15,0 2 2 16,-1-6-3-16,6 6 2 15,0 0-1-15,3 1 0 16,2 1 0-16,0 4 0 16,5 2 1-16,0 0 0 15,0 12 0-15,0-10 0 16,0 10 0-16,0 0 0 15,0 0 0-15,0 0 0 16,0 0 1-16,0 0-1 16,0 0 0-16,0 0 0 15,0 0 0-15,0 0 0 0,-1-11 0 16,1 11 0-16,0 0 1 15,0 0-1-15,0 0 0 16,0 0 0-16,0 0 0 16,0 0 0-16,0 0 0 15,0 0 0-15,0 0 0 16,-12-9 0-16,12 9 0 15,0 0 0-15,0 0 0 16,0 0 0-16,0 0 0 16,0 0 0-16,0 0 1 15,0 0-1-15,0 0 0 16,0 0 0-16,0 0 0 15,0 0 0-15,0 0 0 16,12-1-1-16,1 0 1 0,3-2 0 16,6 2 0-16,4 0 0 15,2 0 0-15,0 1 0 16,5 2-1-16,-4 3 1 15,-1 1 0-15,2 1 0 16,-1-2-1-16,1 2 1 16,1-1-1-16,3-3 1 15,2-1 0-15,3-2-1 16,0-4 1-16,-2 1 0 15,-1-1 0-15,-2 1 0 16,-3 2 0-16,-3-1-1 16,-6 2 1-16,-6 2 0 15,-2-1 0-15,-14-1 1 16,14 1-1-16,-14-1 0 0,0 0 0 15,0 0 0-15,0 0 0 16,0 0 0-16,0 0 0 16,0 0 0-16,0 0 0 15,0 0 0-15,13-1 0 16,-13 1-1-16,0 0 1 15,0 0 0-15,0 0 0 16,11 1 0-16,-11-1 0 16,0 0 1-16,0 0-1 15,0 0 0-15,0 0 0 16,0 0 0-16,0 0 1 15,0 0-1-15,0 0 0 16,0 0 0-16,0 0 0 0,0 0 0 16,0 0 0-16,0 0 1 15,0 0-1-15,0 0 0 16,0 0 0-16,0 0 1 15,0 0-1-15,0 0 0 16,0 0 0-16,0 0 0 16,0 0 0-16,-11 8 0 15,11-8 0-15,-9 9 0 16,2 3 0-16,-4 0 1 15,-3 6 0-15,-3 4 0 16,1 1 1-16,-7 4-1 16,-1 2 1-16,0-2-2 15,1 0 3-15,-4 0-3 16,5-4 0-16,1-2 0 0,5-5 0 15,2-2 0-15,2-5 1 16,12-9-1-16,-17 9 0 16,17-9 0-16,0 0 1 15,-11 5-1-15,11-5 0 16,0 0 0-16,0 0 0 15,0 0 0-15,0 0 0 16,0 0-1-16,0-9 1 16,0 9 0-16,0 0 0 15,0 0 0-15,0 0 0 16,0 0 0-16,0 0 0 15,0 0 0-15,0 0 0 16,0 0 0-16,0 0 1 16,0 0-1-16,0 0 0 15,0 0 0-15,0 0 0 0,0 0 0 16,0 0 0-16,0 0-1 15,0 0 1-15,0 0 0 16,0 0 0-16,0 0 0 16,0 0 0-16,0 0 0 15,-7 11 0-15,7-11 0 16,0 0 0-16,-8 13 0 15,8-13 0-15,0 0 0 16,-6 11 0-16,6-11 0 16,0 0 0-16,0 0 0 15,0 0 0-15,0 0 0 16,0 0 0-16,0 0 0 15,0 0 1-15,0 0-1 16,0 0 0-16,0 0 0 0,0 0 0 16,0 0 0-16,0 0 0 15,0 0 0-15,0 0 1 16,0 0-1-16,0 0 0 15,0 0 0-15,0 0 1 16,0 0-1-16,0 0 0 16,0 0 0-16,0 0 0 15,0 0 0-15,0 0 0 16,0 0-1-16,0 0 1 15,0 0 0-15,0 0 0 16,0 0 0-16,0 0 0 16,0 0 0-16,0 0 0 15,10 8 0-15,-10-8 0 16,14-2 0-16,-1 0 0 0,3-5 0 15,4 0 0-15,5-3 0 16,0 0 0-16,4 0 0 16,-2 1 0-16,-2 2 0 15,-4 3 0-15,-1 4 0 16,-2 2-1-16,-3 0 1 15,-1 1 0-15,-4 0 0 16,4-2-1-16,3-2 1 16,2-3 0-16,0-2 0 15,0-3 0-15,2 1 0 16,-2-3 0-16,-2 4 0 15,-2-3 0-15,-5 5 0 16,-10 5 0-16,14-7 0 0,-14 7 0 16,0 0 0-16,0 0-1 15,0 0 1-15,0 0-1 16,0 0 0-16,0 12 1 15,0-12-1-15,0 0 0 16,0 0 0-16,0 0 1 16,-3 12 0-16,3-12-1 15,0 0 1-15,0 0 0 16,0 0 0-16,0 0 0 15,0 0 1-15,0 0-1 16,0 0 0-16,0 0 0 16,0 0 1-16,0 0-1 15,0 0 0-15,0 0 0 16,0 0 0-16,0 0 1 0,0 0-1 15,0 0 0-15,0 0 0 16,0 0 1-16,0 0-1 16,0 0 0-16,0 0 0 15,0 0 1-15,0 0-1 16,0 0 0-16,-1 11 0 15,1-11 0-15,-5 26 0 16,0-3 0-16,1 6 0 16,-5 5 0-16,2 8 0 15,-3 4-1-15,1 2 1 16,-1 0 0-16,3-3 0 15,0 0-1-15,0-7 3 16,3-1-2-16,1-4 1 16,1-5 0-16,2-4 1 15,0-6-1-15,1-4 0 0,-1-14 0 16,4 15-1-16,-4-15 0 15,0 0-1-15,11-16 1 16,-11 16-1-16,9-21 0 16,-4 12 1-16,-1-2 0 15,-4 11-1-15,4-13 1 16,-4 13 0-16,0 0 0 15,0 0 0-15,0 0 0 16,0 0 0-16,0 0 0 16,0 0-1-16,-4 13 1 15,4-13 0-15,0 0 0 16,0 0-1-16,0 0 1 15,0 0 0-15,-1 10 1 16,1-10-1-16,0 0 0 0,0 0 1 16,0 0-1-16,0 0 0 15,-8 10 0-15,8-10 1 16,0 0-1-16,0 0 0 15,0 0 0-15,-12 4 1 16,12-4-1-16,0 0-1 16,-17-11 1-16,5 6 0 15,0-3 0-15,-8-1-1 16,2-1 1-16,-7 0-2 15,-1-2 2-15,-3 2-1 16,1-2 1-16,-1 0-1 16,5-2 2-16,-1-2-1 15,3-1 0-15,4-1 0 16,3 1 0-16,2-1 1 15,4 2-1-15,0 4 0 0,1 1 0 16,8 11 1-16,-10-14-1 16,10 14 0-16,0 0 0 15,-13-7 0-15,13 7 0 16,0 0 0-16,0 0 0 15,0 0 0-15,0 0 0 16,0 0-1-16,0 0 1 16,0 0 0-16,0 0 0 15,0 0 0-15,0 0 0 16,0 0 0-16,0 12 0 15,0-12 0-15,0 0 0 16,0 0 0-16,0 0 1 16,0 0-1-16,0 0 0 0,0 0 0 15,0 0 1-15,0 0-1 16,0 0 0-16,0 0 0 15,0 0 0-15,0 0 0 16,0 0 0-16,0 0 0 16,0 0 0-16,0 0 0 15,0 0 0-15,0 0 0 16,0 0 0-16,0 0 0 15,0 0 0-15,0 0 0 16,0 0 0-16,0 0 0 16,0 0 0-16,0 0-1 15,0 0 1-15,0 0 0 16,0 0 0-16,8 13 0 15,-8-13 0-15,1 17 0 0,3-6 0 16,-4 4 0-16,1 5 0 16,1 3 0-16,1-1-1 15,1 5 3-15,2-2-2 16,2-1 1-16,6 0-1 15,-3 1 2-15,4-5-2 16,3 2 2-16,-2 0-1 16,3-1-1-16,-3 1 0 15,-2-3 0-15,-4 2 0 16,1-1 0-16,-2-3 0 15,-1-4 0-15,-2-2 0 16,-6-11 0-16,10 18 0 16,-10-18 0-16,0 0 0 15,13 11 0-15,-13-11 0 0,0 0-1 16,11 8 1-16,-11-8 0 15,0 0 0-15,0 0 1 16,0 0-1-16,0 0 0 16,0 0 0-16,0 0 0 15,0 0 0-15,0 0 0 16,0 0 0-16,0 0 0 15,0 0 0-15,0 0 0 16,0 0 0-16,0 0 0 16,0 0 0-16,0 0 0 15,0 0 0-15,0 0 0 16,0 0 0-16,0 0 1 15,0 0-1-15,0 0 0 16,0 0 0-16,0 0 0 0,-12 0 0 16,12 0 0-16,-14-2 0 15,14 2 0-15,-18-4 0 16,4 2 0-16,-5 0 0 15,4-1 0-15,-2 1 0 16,-4 1 1-16,-1 0-1 16,0 2 0-16,0 1 0 15,-4 2 2-15,1 2-2 16,-2 2 0-16,2-1 1 15,-2 1-1-15,3-4 0 16,-2 3 1-16,2-3-1 16,1-1 1-16,2-2-1 15,0-1 0-15,3 0 0 16,3 0 1-16,2-1-1 15,13 1 0-15,-18-1 0 0,18 1 0 16,0 0 0-16,0 0 0 16,-10 0 0-16,10 0-1 15,0 0 1-15,0 0 0 16,0 0 0-16,0 0-1 15,0 0 1-15,0 0 0 16,0 0 0-16,0 0 0 16,0 0 0-16,0 0 0 15,0 0 0-15,0 0-1 16,0 0 1-16,0 0 0 15,0 0 0-15,0 0 0 16,12-14 1-16,-8-1-1 16,5-5 0-16,2-5 0 0,0-3 1 15,1-5-1-15,1 0-1 16,-3-5 0-16,1 2 1 15,-1 2-1-15,-2 4 0 16,-2 4 0-16,-3 4 0 16,1 7-1-16,-3 3 3 15,-1 12-2-15,1-13 1 16,-1 13 0-16,0 0 0 15,0 0 0-15,0 0 0 16,0 0-1-16,0 0 1 16,0 0 0-16,0 0 0 15,12-7 0-15,-12 7 0 16,0 0 0-16,0 0 0 15,0 0 0-15,0 0 0 0,0 0 0 16,0 0 0-16,0 0 0 16,0 0 0-16,0 0 0 15,0 0 1-15,0 0-1 16,0 0 0-16,0 0 0 15,0 0 1-15,1 9-1 16,-1-9 0-16,0 0 0 16,0 0 1-16,0 0-1 15,0 0 0-15,0 0 0 16,0 0 0-16,-10 6 0 15,10-6 0-15,0 0 1 16,-12 0-1-16,12 0 0 16,-10 1 0-16,10-1 0 15,-14 3 0-15,14-3 0 0,-14 5 0 16,14-5 0-16,-19 9 0 15,19-9 0-15,-18 10 0 16,18-10 0-16,-18 9 0 16,18-9 0-16,-17 4 0 15,17-4 0-15,-15 1 0 16,15-1 0-16,-14 1 0 15,14-1 0-15,-19 7 0 16,6-2 1-16,-5 3-2 16,-3 2 3-16,0 3-2 15,-3 1 1-15,1 0 0 16,-3-2 0-16,6 0 0 15,0-4-1-15,6-1 1 16,-1-1-1-16,5-4 0 0,-4 0 1 16,1 1-1-16,-1-1-1 15,-1 1 1-15,-4 4 0 16,1 0 0-16,3-1 0 15,-4 3 0-15,4-1 0 16,2 0 0-16,2-3 0 16,11-5 0-16,-13 8 0 15,13-8 0-15,0 0 0 16,0 0 0-16,0 0 0 15,-10-2 0-15,10 2 0 16,-13-5 0-16,13 5 0 16,-15-2 0-16,15 2 0 15,-19-2 0-15,19 2 0 16,-16 0 0-16,16 0 1 15,0 0-1-15,-11 0 0 0,11 0 0 16,0 0-1-16,0 0 1 16,0 0 0-16,0 0 0 15,0 0 0-15,0 0 0 16,0 0 0-16,0 0 0 15,3-18 0-15,-2 7-1 16,6-4 0-16,2-7 1 16,1 0-2-16,1-3 1 15,-1-2-1-15,-1-1 2 16,-5 1-2-16,1 5 2 15,-6-1-2-15,-5 4 2 16,-2 2-2-16,0 7 0 0,2-2-1 16,6 12-4-1,4-21-7-15,15 21-1 0,-5-15-2 16,22 19-4-16,-13-18-1 15,24 22 0-15,-23-16 1 16,18 18 0-16,-17-10 7 16,8 8 2-16,-13-2 2 15,6 3 2-15,-5-4 1 16,1 0 2-16,1-3 1 15,-3-3 1-15,4-3 0 16,-5-3 0-16</inkml:trace>
  <inkml:trace contextRef="#ctx0" brushRef="#br4" timeOffset="151525.6668">1102 5467 75 0,'-13'-7'35'15,"13"7"0"-15,-11-11 0 16,11 11-24-16,-3-14-7 15,3 14-1-15,10-7-3 16,-10 7-2-16,27 1-6 16,-17-6-8-16,18 18-10 15,-13-13-2-15,13 13 1 16,-10-12-2-16,15 10 2 15</inkml:trace>
  <inkml:trace contextRef="#ctx0" brushRef="#br4" timeOffset="151689.6762">1379 5488 71 0,'21'6'26'0,"-9"-11"0"16,3 11 2-16,-15-6-13 0,21-6-5 15,-21 6-4-15,18-9-1 16,-18 9-3-16,23-7-2 16,-6 5-5-16,-5-12-9 15,16 13-10-15,-9-16-1 16,19 14 0-16,-14-14-3 15,18 11 3-15</inkml:trace>
  <inkml:trace contextRef="#ctx0" brushRef="#br4" timeOffset="151885.6874">1880 5389 95 0,'18'8'28'15,"-18"-8"0"-15,0 0 1 16,0 0-21-16,0 0-2 0,7-16-2 16,-7 16 0-16,7-19-2 15,-7 19-1-15,9-15-3 16,-9 15-2-16,0 0-7 15,0 0-13-15,0 0-2 16,-2 11-1-16,4 7-1 16,-13-11 1-16,12 7 0 15</inkml:trace>
  <inkml:trace contextRef="#ctx0" brushRef="#br4" timeOffset="152730.7357">1957 5404 101 0,'0'-12'28'16,"0"12"1"-16,0 0 0 0,-9 4-24 15,9-4-2-15,-16-2-1 16,16 2-3-16,-12-1-1 16,12 1-3-16,0 0-3 15,0 0-9-15,-15 3-4 16,20 8-1-16,-14-12 0 15,11 12-1-15,-2-11 1 16,-9 14 2-16,9-14 14 16,-15 12 14-16,13-1 8 15,-7-11 2-15,9 14 4 16,-14-15 0-16,14 13 1 15,-15-14 1-15,12 13-11 16,-8-8-9-16,11-3-6 16,-14 16-15-16,-1-16-3 15,12 14-1-15,-14-14-2 0,15 20-1 16,-15-14 2-16,17 12 1 15,-12-6 3-15,4 1 13 16,6 5 3-16,-7 0 3 16,8 8 19-16,-16-16 3 15,16 14-1-15,-16-17 3 16,16 15-1-16,-19-20 2 15,15 16-2-15,-11-21 0 16,16 3-21-16,-12 6-2 16,12-6-5-16,0 0-12 15,-15-5-6-15,15 5 0 16,0 0-1-16,-9 13 0 15,-8-13-1-15,11 15 1 16,-10-7 3-16,-2 11 13 0,5 0 4 16,-11-5 20-16,12 10 2 15,-10-12 0-15,13 7 3 16,-6-13-1-16,13 7 0 15,-8-14-1-15,10 1-4 16,0 0-31-16,0 0-4 16,0 0 0-16,9-12-1 15,-9 12-3-15,0 0 2 16,15 1 0-16,-15-1 5 15,0 12 12-15,-1 9 21 16,1-21 2-16,-11 30 2 16,-1-22 3-16,9 14 1 15,-9-18 0-15,7 11 0 16,-5-18 2-16,10 3-20 0,0 0-3 15,0 0-2-15,-2-12-1 16,2 12-5-16,0 0-11 16,0 0-7-16,0 0-1 15,0 0-1-15,-5 22-1 16,-6-18 0-16,12 13 1 15,-1-17 3-15,0 0 10 16,0 0 6-16,0 0 2 16</inkml:trace>
  <inkml:trace contextRef="#ctx0" brushRef="#br4" timeOffset="153216.7635">1475 5968 89 0,'0'0'25'0,"0"0"0"15,0 0 1-15,-10 0-1 16,10 0-24-16,-10 8-7 15,-1-13-14-15,11 5-1 0,0 0-2 16,14 0 0-16,-10-16-2 16,19 17 1-16,-8-14 2 15,13 9 5-15,-5 1 12 16,-4 5 2-16,8 9 24 15,-27-11 1-15,26 23 1 16,-26-23 4-16,9 27-1 16,-9-27 0-16,-5 24 2 15,5-24-2-15,0 0-23 16,0 0-1-16,0 0-1 15,19 2-2-15,-1-12-3 16,7 9-2-16,-2-10-2 16,10 16-4-16,-14-14-7 15,13 24-3-15,-18-11 0 0,7 23 1 16,-16-11-1-16,4 14 3 15,-8-7 2-15,1 0 18 16,1 4 10-16,-8-14 5 16,11 9 2-16,-6-22 3 15,9 16 1-15,-9-16 1 16,15 0 1-16,-15 0-15 15,17-10-3-15,-17 10-1 16,20-16-4-16,-6 14-14 16,-7-11-9-16,9 12 0 15,-16 1-2-15,22-3-1 16,-22 3-1-16,24 3 1 15,-24-3 1-15</inkml:trace>
  <inkml:trace contextRef="#ctx0" brushRef="#br4" timeOffset="153665.7892">2169 6205 94 0,'0'0'26'0,"0"0"2"16,0 0-1-16,0 0 0 16,0 0-26-16,0 0-1 15,0 0 0-15,0 0-1 16,0 0-1-16,0 0-1 15,0 0-1-15,0 0-6 16,0 0-11-16,0 0 0 16,5 16 0-16,-5-16 0 15,0 12-2-15,0-12 1 16,0 0 2-16,0 10 5 0,0-10 11 15,0 0 1-15,0 0 22 16,0 0 3-16,0 0 0 16,2 16 3-16,-2-16-1 15,0 0 0-15,-19-2 0 16,19 2-3-16,0 0-28 15,-12-2-12-15,12 2-1 16,-12-5-1-16,12 5-2 16,-15 1-1-16,13 11 1 15,-14-11 2-15,8 10 7 16,-4 2 9-16,3 1 2 15,2 2 1-15,0-3 0 16,2-2 1-16,5-11 0 0,0 0 1 16,0 0-2-16,11-2 0 15,-7-12-1-15</inkml:trace>
  <inkml:trace contextRef="#ctx0" brushRef="#br4" timeOffset="154283.8246">1586 5940 68 0,'0'0'30'16,"-26"-6"0"-16,26 6 2 16,-24-3-7-16,24 3-17 15,-18-3-1-15,18 3-1 16,8-11-3-16,8-5-2 15,8 1-3-15,4-11-10 16,23 9-13-16,-12-13-2 0,18 13-1 16,-14-12 1-16,13 20-2 15</inkml:trace>
  <inkml:trace contextRef="#ctx0" brushRef="#br4" timeOffset="155113.872">2057 5765 114 0,'0'0'28'15,"13"-5"0"-15,-12-10 0 16,12 1-23-16,-2-5-5 15,4 1-1-15,3 1-3 16,-2-3-4-16,8 18-12 16,-13-12-4-16,8 19 0 15,-19-5-1-15,19 8 0 0,-19-8 13 16,13 11 8-16,-13-11 7 15,0 0 12-15,10 10 5 16,-10-10-1-16,0 0 4 16,5-18-2-16,-5 18-7 15,0 0-8-15,12-10-2 16,-12 10-3-16,0 0 0 15,0 0 3-15,0 0-5 16,0 0 1-16,0 0-5 16,-4 15-12-16,4-15-2 15,0 0 0-15,0 0-1 16,6 11-3-16,-6-11 1 15,15 2 2-15,-15-2 2 16,15 5 12-16,-7 7 2 0,-8-12 15 16,13 28 6-16,-13-28 3 15,-2 28-1-15,2-28 3 16,-7 26-2-16,-3-22 1 15,11 11 0-15,-9-5-14 16,7 3-8-16,1 11-6 16,-5-5-8-16,11 19-3 15,-11-6-1-15,12 15-1 16,-14-9-1-16,12 8 2 15,-8-7 0-15,6 1 4 16,-4-4 9-16,2-8 2 16,-1 3 2-16,4-3 0 15,0 5 23-15,-7-9 0 16,6 11 3-16,-10-13 0 15,12 14 2-15,-14-17-3 0,11 10 2 16,-7-15-1-16,3-4-28 16,8 4-15-16,-6-14-3 15,2 12-2-15,-2-12 1 16,0 0-2-16,0 0 1 15,-1 21 1-15,1-21 4 16,-9 18 14-16,5-7 4 16,1 5 0-16,6 3 22 15,-3-19 2-15,0 24 0 16,0-24 1-16,2 16-1 15,-2-16 1-15,0 0-1 16,0 0 0-16,0 0-26 16,13-7-12-16,-15-4-4 15,2 11-2-15,0 0-1 0,0 0-2 16,0 0 2-16,0 0 0 15,-9 17 3-15,2-7 8 16,-1 4 7-16,-1 1 2 16</inkml:trace>
  <inkml:trace contextRef="#ctx0" brushRef="#br4" timeOffset="155596.8997">2241 6708 21 0,'-10'-5'24'16,"10"5"2"-16,-11-3 2 15,11 3-2-15,-15-16 1 16,15 16 1-16,-24-27-3 16,11 12-24-16,0 5-7 15,-7-13-13-15,20 23-4 16,-27-30 1-16,27 30-2 15,-28-31-1-15,28 31-1 16,-23-30 3-16,8 20 6 0,-4 0 11 16,-3 0 16-16,4 13 10 15,-17-11 3-15,11 17 4 16,-19-13-1-16,16 14 2 15,-16-16 0-15,20 12 0 16,-13-14-14-16,15 0-12 16,5-6-2-16,5-8-4 15,11 11-13-15,-8-19-7 16,17 13-2-16,-17-14-1 15,17 21 0-15,-19-14-1 16,10 24 3-16,-18-15 1 16,7 16 14-16,-7 7 5 15,-13-3 26-15,15 18 4 0,-14-15 0 16,17 14 2-1,-10-15-1-15,16 11 1 0,-9-23 1 16,16 5-2-16,0 0-24 16,13-13-3-16,1 1-1 15,-1-4-2-15,7 11-11 16,-13-13-9-16,10 20-1 15,-17-2 0-15,14 2 0 16,-14-2-2-16,-5 19 2 16,-6-11 2-16,4 8 10 15</inkml:trace>
  <inkml:trace contextRef="#ctx0" brushRef="#br4" timeOffset="156302.94">1538 6443 95 0,'0'0'28'15,"-3"-18"0"-15,3 18 1 0,0 0-21 16,0-11-3-16,0 11-2 16,0 0-3-16,0 0-4 15,-7-14-4-15,7 14-8 16,0 0-4-16,2 20-1 15,-2-20-2-15,-4 16 0 16,4-16 1-16,-1 24 3 16,0-9 10-16,6-2 14 15,3 7 8-15,-3-7 4 16,10 11 5-16,-5-8-1 15,10 12 2-15,-11-9 1 16,15 13-7-16,-16-14-6 16,13 10-5-16,-7-7-2 15,4 3-2-15,-1-3-3 0,-3-5-2 16,9 7-10-16,-11-15-8 15,19 15-1-15,-17-13 0 16,12 13-1-16,-12-12-2 16,11 13 3-16,-13-8 2 15,6 4 8-15,-4 3 8 16,-12-7 24-16,11 11 3 15,-14-15 0-15,11 11 2 16,-10-23 0-16,7 23 1 16,-7-23 0-16,0 0 0 15,11 7-23-15,-11-7-2 16,16-6-3-16,-16 6-4 15,20-2-16-15,-20 2-4 16,11 0 1-16,-11 0-2 16,0 0 0-16,-1 9 0 0,6 8 4 15</inkml:trace>
  <inkml:trace contextRef="#ctx0" brushRef="#br4" timeOffset="157678.0187">2012 7175 99 0,'3'24'28'0,"-3"-24"0"15,-3 9 1-15,3-9-5 16,0 0-24-16,0 0-3 15,-9-17-8-15,9 17-10 16,2-13-5-16,-2 13 1 16,1-11-1-16,-1 11 0 15,0 0 1-15,0 0 2 16,0 0 9-16,0 0 9 15,-8 11 14-15,8-11 9 0,-9 12 3 16,-4-12 1-16,13 0 2 16,-19 6-1-16,19-6 1 15,-22 3-2-15,11-2-16 16,-2 5-20-16,-10-8-3 15,12 11-2-15,-18-11-2 16,16 12-2-16,-14-10 2 16,13 10 1-16,-9-5 3 15,1 2 11-15,1 0 2 16,-1-1 22-16,6 6 2 15,-14-9 2-15,11 12 1 16,-13-12-1-16,12 13 2 16,-14-17 0-16,19 11 0 0,-15-8-20 15,8 0-4-15,4-1-2 16,-2-8-7-16,20 7-10 15,-29-10-1-15,29 10-2 16,-25-19 0-16,25 19-2 16,-20-19 2-16,20 19 0 15,-15-11 9-15,15 11 8 16,-18 6 26-16,0-11 2 15,9 19 1-15,-16-13 1 16,15 17 1-16,-17-16-1 16,12 14-2-16,-14-11-6 15,3-8-35-15,13 13-5 16,-14-18 1-16,16 10-2 15,-16-19-1-15,15 16 0 0,-11-16 2 16,13 9 6-16,-9 3 11 16,1 5 2-16,-1 5 2 15,-11-4 26-15,13 20 2 16,-18-12 0-16,16 17 2 15,-19-19-2-15,18 16-1 16,-14-21 0-16,17 8-7 16,2 0-34-16,-11-22-6 15,26 12-1-15,-26-14-1 16,26 14 0-16,-21-18-1 15,21 18 2-15,-20-11 4 16,20 11 22-16,-17 5 16 16,-6-7 2-16,14 19 3 15,-15-16 0-15,14 17 1 0,-13-17 1 16,16 16-1-16,-12-18-11 15,19 1-11-15,-14 0-2 16,14 0-2-16,0-17-4 16,1-5-8-16,16 14-10 15,-12-21-2-15,19 16 0 16,-11-17 0-16,15 16-1 15,-13-11 14-15,7 9 10 16,-5 9 10-16,-10-12 11 16,7 17 1-16,-14-14 2 15,0 16 1-15,1-12 2 16,-1 12-13-16,4-12-7 15,-4 12-1-15,-2-19-3 0,4 9-1 16,-2 10-4 0,3-28-13-16,11 20-5 0,-13-15 1 15,15 13-2-15,-9-19-2 16,14 10 3-16,-7-14 0 15,12 6 3-15,-8-4 12 16,9-1 3-16,-8 2 2 16,0-3 23-16,6 18 3 15,-16-11 0-15,9 20 1 16,-18-11 0-16,11 18 0 15,-21-12 0-15,10 11-2 16,0 0-27-16,-7-13-13 16,18 13-5-16,-15-21 1 15,20 16-2-15,-13-20 0 0,20 14-2 16,-14-13 4-1,16 10 2-15,-9 1 13 0,-9-8 26 16,12 25 2-16,-20-16 4 16,14 20-1-16,-25-12 2 15,17 16-1-15,-20-15 2 16,15 13-2-16,-10-9-24 15,10-1-3-15,0 0-2 16,-14-12-6-16,24 14-13 16,-12-17-3-16,18 15-1 15,-16-14 0-15,20 15-1 16,-18-13 2-16,12 13 2 15,-14-1 3-15,10-11 12 16,-10 11 3-16</inkml:trace>
  <inkml:trace contextRef="#ctx0" brushRef="#br4" timeOffset="158808.0833">1124 6470 96 0,'-17'-8'28'0,"17"8"0"16,-23-7 1-16,23 7-10 16,-20 3-19-16,3-9-7 15,17 6-11-15,-30 2-5 16,22 11 0-16,-18-17-1 15,15 18-1-15,-15-10 1 0,8 13 2 16,-7-2 5-16,-3 5 11 16,4 5 3-16,-14-4 23 15,15 13 2-15,-13-14 0 16,7 11 3-16,-6-15-1 15,15 7 0-15,-5-19 1 16,12 5-3-16,13-9-33 16,-15-15-9-16,15 15-1 15,8-25-2-15,8 18-2 16,-13-15 0-16,11 18 1 15,-17-6 3-15,3 10 8 16,0 0 10-16,-14 9 23 16,4 12 1-16,-14-8 2 15,10 12 1-15,-14-11-1 0,13 10-2 16,-7-7-11-16,7-9-6 15,3 7-23-15,-5-17-2 16,17 2 0-16,-14-2-3 16,14 2 1-16,-13-3 2 15,13 3 12-15,-15 4 4 16,5 4 2-16,-4 12 22 15,-12-12 4-15,12 18 1 16,-17-17 1-16,17 16 1 16,-14-18-1-16,18 10 0 15,-12-22-2-15,22 5-23 16,0 0-11-16,-1-29-10 15,19 17-2-15,-13-17-1 16,16 10 0-16,-13-12 0 16,15 13 1-16,-18-9 3 0,2 9 19 15,0 6 13-15,-12 0 4 16,5 12 2-16,-9-15 3 15,9 15 0-15,-14-8 3 16,14 8 0-16,-12-11-10 16,12 11-4-16,-8-19-2 15,9 6-2-15,-5-7-2 16,4-3-2-16,2 0-6 15,-7-17-15-15,15 13-4 16,-13-17-1-16,17 16-1 16,-18-17-3-16,15 16 3 15,-14-9 0-15,7 12 5 16,-7 5 12-16,1 1 4 15,-7 8 15-15,-4-6 11 0,13 18 2 16,-25-22 0-16,25 22 1 16,-17-31 0-16,18 18 0 15,-11-16 1-15,12 4-17 16,-4 0-10-16,-3-8-4 15,10 14-13-15,-24-16-2 16,18 21-2-16,-22-12-1 16,23 26-1-16,-36-26 2 15,36 26 0-15,-26-10 3 16,26 10 12-16,-10 2 22 15,10-2 5-15,0 0 1 16,0 0 3-16,15-4-1 16,-15-9 2-16,19 13-1 0,-22-16 1 15,19 7-22-15,-16 9-6 16,11-21-16-16,3 22-2 15,-14-1-2-15,0 0-1 16,0 0-1-16,6 19 0 16,-6-19 2-16,4 19 3 15</inkml:trace>
  <inkml:trace contextRef="#ctx0" brushRef="#br4" timeOffset="159459.1206">350 5911 117 0,'30'0'26'0,"-30"0"2"15,16 0-2-15,-16 0-23 16,13-7-3-16,-3 6-4 15,-7-11-10-15,15 18-10 0,-18-6 0 16,20-2-1-16,-20 2-1 16,23 10 1-16,-23-10 2 15,25 19 3-15,-11-9 19 16,3-1 13-16,3 3 5 15,-4-11 2-15,9 8 1 16,-9-12 2-16,8 12 1 16,-8-16 1-16,9 16-9 15,-25-9-5-15,28 8-4 16,-28-8-1-16,19 17-2 15,-19-17 0-15,11 15-2 16,-11-15-1-16,4 15-5 16,8-6-14-16,-12-9-4 15,18-7 0-15,-9-10 0 0,14 13-2 16,-8-18 2-16,11 16 0 15,-7-9 4-15,3 7 14 16,0 13 24-16,-22-5 2 16,19 7 1-16,-19-7 2 15,-4 18 0-15,-12-14 0 16,12 11 0-16,-15-16 0 15,19 1-22-15,-15 5-3 16,15-5-8-16,0 0-12 16,0-16-1-16,15 19-1 15,-15-20 0-15,19 16-1 16,-16-11 2-16,13 13 0 15,-16-1 9-15,0 0 9 16,0 0 3-16,-2-13 23 16,4 25 2-16,-23-17 1 0,16 16 2 15,-20-19 0-15,25 8-1 16,-34 0 1-16,34 0-3 15,-19-5-26-15,5-15-11 16,14 20-9-16,-5-38-3 16,14 24 0-16,-13-20-1 15,17 12-1-15,-17-13 2 16,10 11 1-16,-12-4 12 15,1 4 8-15</inkml:trace>
  <inkml:trace contextRef="#ctx0" brushRef="#br4" timeOffset="159759.1377">717 5655 93 0,'-10'2'24'0,"-10"-15"-1"16,20 13 0-1,-19-21-3-15,3-2-35 0,20 9-5 16,-15-18-3-16,16 17 0 16,-14-13 0-16,14 13 0 15,-13-7 1-15,8 12 4 16,0 10 24-16,-19-15 10 15,19 15 2-15,-20-2 3 16,20 2 1-16,-24 4 1 16,24-4 1-16,-16-2 2 15,16 2-18-15,0 0-3 16,-1-17-1-16,1 17-1 15,1-16-3-15,-1 16-7 16,-2-12-13-16,12 15-2 16,-14-13-1-16,15 13-1 0,-14-13-2 15,18 11 1 1,-13-15 2-16,16 8 6 0</inkml:trace>
  <inkml:trace contextRef="#ctx0" brushRef="#br4" timeOffset="159909.1463">629 5378 121 0,'0'15'27'16,"-17"-19"1"-16,17 4-3 15,0 0-24-15,0 0-5 16,12-4-17-16,-4-14-5 16,18 15 0-16,-11-17-1 15,21 19 0-15,-13-13 1 16,15 15 2-16</inkml:trace>
  <inkml:trace contextRef="#ctx0" brushRef="#br4" timeOffset="160059.1549">916 5400 116 0,'0'0'28'15,"13"17"3"-15,-13-17-2 16,0 0-22-16,14-3-1 15,0 3-2-15,1-3-2 16,2-2-8-16,17 8-17 16,-16-15-6-16,20 13-2 15,-15-18-1-15,20 13-2 16</inkml:trace>
  <inkml:trace contextRef="#ctx0" brushRef="#br4" timeOffset="161096.2142">1079 8598 80 0,'0'0'36'0,"0"0"-2"16,11 2 2-16,-11 19-28 0,7 16-2 15,-4 4 1-15,9 18-1 16,-4 6-2-16,2 13-2 15,4 2-1-15,-1 4-2 16,3 4-5-16,-7-14-13 16,16 19-5-16,-17-25-4 15,15 9 1-15,-17-23-2 16,19 7-2-16,-14-23 3 15,14 0 1-15</inkml:trace>
  <inkml:trace contextRef="#ctx0" brushRef="#br4" timeOffset="161564.241">1567 9590 106 0,'-6'-26'36'16,"2"15"1"-16,-16 0-2 15,2 12-31-15,-12 12-1 16,-2 17 0-16,-5 7 0 15,1 11 0-15,0 2 0 16,7 4 0-16,6-6-1 16,9-5 0-16,9-9-1 15,17-7-1-15,8-12-1 16,4-6 1-16,5-6-1 0,0-1 1 15,-1 1-1-15,-4 0 1 16,-7 10-1-16,-8 4 1 16,-12 11 0-16,-6 3 0 15,-10 6 0-15,-1-2 0 16,-4 0-1-16,0-8-1 15,7-8-3-15,0-20-6 16,17 1-9-16,5-36-4 16,19 7-3-16,-10-33-3 15,25 5 0-15,-13-30-1 16,19 3 1-16,-6-14 7 15</inkml:trace>
  <inkml:trace contextRef="#ctx0" brushRef="#br4" timeOffset="162343.2855">1845 9078 125 0,'-10'11'34'16,"6"11"1"-16,-19-6-2 16,8 19-31-16,-2 9 1 15,6 12-1-15,-2 10 1 16,-3 13 0-16,2 10-1 15,-1 6 1-15,0-3-1 16,1-3 0-16,4-7-1 16,2-13 0-16,4-13 0 15,5-16-1-15,5-21 1 16,9-19 1-16,5-19-2 15,8-9 0-15,-1-14 0 0,1-3 0 16,2-4 0-16,-1 5 0 16,-1 2 0-16,-9 16 0 15,-3 11 0-15,-6 13 0 16,-3 14 0-16,0 13 0 15,0 8-2-15,4 2-1 16,6 8 0-16,2-3-1 16,14 0-2-16,0-11-2 15,14 3-5-15,-4-25-5 16,19 7-6-16,-15-23-2 15,19 5-2-15,-22-24 0 16,10 9 0-16,-20-19 3 16,-2 1 4-16,-8-7 5 0,-20-7 35 15,8 16 4-15,-26-16 3 16,9 26 4-16,-21-11 0 15,6 25 2-15,-20-1 1 16,12 27 0-16,-11 2-27 16,0 13-2-16,1 8 0 15,5 5-1-15,3 3 0 16,8 0-1-16,8-2-1 15,10-6 0-15,8-9 0 16,10-12 1-16,12-9-2 16,4-13 0-16,9-10-2 15,4-8 2-15,1-10 0 16,-2-4 0-16,-3-6-1 15,-5 1 1-15,-4 2-1 0,-11 7 1 16,-8 7-1-16,-10 13 0 16,-1 13 0-16,-20 14 0 15,9 16-1-15,-10 7 0 16,9 10-2-16,-2-1-1 15,16 8-4-15,1-16-5 16,26 7-5-16,-7-25-7 16,27 4 0-16,-6-29-1 15,12 5 0-15,-3-24 0 16,5 1 3-16,-7-13 4 15,-5-7 6-15</inkml:trace>
  <inkml:trace contextRef="#ctx0" brushRef="#br4" timeOffset="163455.3491">2987 9647 133 0,'-33'-21'33'0,"5"33"1"0,-23-6 0 15,-2 21-30-15,0 8 0 16,6 10-1-16,4 5 0 16,11 1-1-16,8-1 0 15,20-10-1-15,15-10 1 16,20-15-2-16,11-19 0 15,13-17 0-15,9-18 0 16,7-14 0-16,1-11 0 16,-1-7 0-16,-11-6 0 15,-9 4 0-15,-10 6 0 16,-10 12 0-16,-17 12 0 15,-14 18 0-15,-11 22 0 0,-12 18-2 16,-5 19 0-16,-5 17 1 16,0 10-1-16,2 8-1 15,9 5-2-15,8-7-1 16,25-2-6-16,-3-20-3 15,35 0-6-15,-6-32-4 16,25 7-3-16,-12-31 0 16,14 5 0-16,-14-22 1 15,4 1 6-15,-12-6 3 16,-12-4 31-16,-2 15 9 15,-28-15 4-15,7 23 4 16,-27-12 0-16,8 22 1 16,-24-6 3-16,9 22-1 15,-20-2-25-15,9 10-4 16,0 5-1-16,8 8 0 0,5-1 0 15,14 3-1-15,13-3 0 16,13-6-2-16,18-5 0 16,5-9 0-16,9-9 0 15,5-9 0-15,-1-11 0 16,-7-6 0-16,-3-6 0 15,-7-6 0-15,-11-3-2 16,-9-5 1-16,-9 4 1 16,-7 3-1-16,-8 7 1 15,-1 5-1-15,-5 10 1 16,-1 7 0-16,3 10 0 15,2 6 0-15,8 6 0 16,4 2 0-16,9 2 1 16,5 0-1-16,7-6 1 0,6-3-1 15,5-8 1-15,1-4-1 16,2-5 2-16,-4-5-2 15,-1-3 0-15,-4-2 0 16,-6 2 0-16,-4 3 0 16,-16 12 0-16,14-9 0 15,-14 9 0-15,-8 19 0 16,-2 5 0-16,-1 6 0 15,3 7 0-15,-2 4 0 16,6 2 0-16,5-2 0 16,7-5 0-16,6-5 0 15,4-12 0-15,9-7 0 16,3-12 0-16,3-9 0 15,0-11 0-15,0-4 0 0,0-7 0 16,0-3 0-16,-4 2 0 16,-5 2 0-16,-2 3 0 15,-4 12 0-15,-2 10 0 16,-4 9 0-16,-4 10 0 15,-1 11 0-15,0 5 0 16,1 4 0-16,3 2 0 16,5-9 0-16,4-2 0 15,3-13 0-15,6-15 0 16,3-10 0-16,-3-11 0 15,1-7 0-15,-5-7 0 16,-10-3 0-16,-5 6-8 16,-13-10-3-16,0 16-2 15,-15-14-4-15,9 19-2 16,-24-23-5-16,24 18-1 0,-21-24-6 15,17 7 4-15,-3-17 1 16,13-1 1-16</inkml:trace>
  <inkml:trace contextRef="#ctx0" brushRef="#br5" timeOffset="242645.8786">4267 10427 75 0,'4'-19'37'0,"-4"19"-1"16,0 0 1-16,-3 16-28 16,-6 4-2-16,4 12-3 15,-1 10-1-15,-1 10 0 16,0 5-2-16,-1 8 0 15,2 1-1-15,0-6-2 16,4-6 2-16,2-9-1 16,-2-13 1-16,5-10-1 15,-2-12 1-15,-1-10 0 16,1-21 2-16,0-7 2 15,-1-11-2-15,0-12 1 16,1-13-1-16,2-6 0 0,1-8-1 16,3 4 2-16,5 2-3 15,2 8 0-15,4 7 2 16,6 12-2-16,0 12 1 15,5 14-1-15,1 14 0 16,1 6 0-16,-1 10 1 16,-2 12-1-16,-4 3-2 15,-6 10 3-15,-9 3-1 16,-4 5 0-16,-11 1 0 15,-8 0 0-15,-5-4 0 16,-4-5 1-16,-3-9-1 16,1-6 0-16,2-8 0 15,6-6 0-15,2-7 0 16,15 0 1-16,0 0-1 15,0 0 0-15,0 0 0 0,21 2 1 16,1 10-1-16,3 2 0 16,8 7 0-16,1 0-2 15,7 3-1-15,2-4-2 16,9 5-12-16,-9-20-6 15,19 11-6-15,-14-23-4 16,13 7 0-16,-13-15-3 16</inkml:trace>
  <inkml:trace contextRef="#ctx0" brushRef="#br5" timeOffset="243524.9289">5080 10608 109 0,'-31'-16'35'0,"6"16"3"15,-15-10-2-15,10 20-30 0,-6-1-2 16,5 8 0-16,0 9-1 15,5 7 0-15,0 5-1 16,8 5-1-16,9-3-1 16,9-2 1-16,9-7-2 15,10-8 1-15,10-12 1 16,5-11-1-16,8-15 0 15,6-10 1-15,-2-7 1 16,-2-7-1-16,-7-5 0 16,-3 2 0-16,-5 3-1 15,-12 7 0-15,-3 9 0 16,-8 9 0-16,-6 14-1 15,-5 18 1-15,-4 6-2 0,2 6 1 16,1 4-1-16,1 1-2 16,8 3-2-16,0-13-2 15,22 1-10-15,-9-24-5 16,28 11-5-16,-13-27-1 15,21 7-2-15,-12-20-1 16,12 8 3-16,-14-12 3 16,-2-7 35-16,-1 16 7 15,-22-11 6-15,6 14 3 16,-24-12 5-16,7 18 1 15,-20-9 2-15,18 22 0 16,-35-8-25-16,19 10-3 16,-1 5 0-16,3 9-1 15,3 3-1-15,7 5-1 0,5 1 0 16,12 2 0-16,2-5-1 15,7-1 0-15,4-9-1 16,6-5 1-16,0-8-1 16,-3-9 1-16,5-9-1 15,-5-6 0-15,-4-2 1 16,-4-5-1-16,0 1 0 15,-5 2 0-15,-2 4 0 16,-4 9 0-16,-10 16 0 16,0 0 0-16,10 24 0 15,-15 17 0-15,-8 18-1 16,-5 14-1-16,-5 13 1 15,-6 10-1-15,-5 8 2 16,-3-5-1-16,0-7 0 0,4-12 0 16,7-19 2-16,4-17 0 15,11-26 0-15,11-18 0 16,5-29 0-16,14-19-1 15,1-16 0-15,7-13 0 16,1-8 0-16,4-6 0 16,-2 8-1-16,-2 3-2 15,4 16-2-15,-9 3-4 16,14 24-8-16,-16-7-2 15,21 28-7-15,-11-11 1 16,27 17-3-16,-16-16-1 16,26 17 0-16,-9-13 4 15,7 4 7-15</inkml:trace>
  <inkml:trace contextRef="#ctx0" brushRef="#br5" timeOffset="243825.9461">6399 10452 112 0,'0'0'34'0,"-35"12"2"16,9 14 0-16,-21-6-24 15,4 4-7-15,4-3 0 16,6 2-1-16,5-2-1 15,11-2-1-15,12-6-1 16,18-3 0-16,12-4 0 16,8-3-1-16,4 3 1 15,5 0-1-15,-7 4 0 16,-3 4 0-16,-12 8 2 15,-13 5-2-15,-14 5 0 16,-16 4 0-16,-10 3 0 0,-6-2-2 16,-5-3 0-16,-4-7-2 15,12-4-4-15,-3-17-6 16,26 3-4-16,-8-30-5 15,30 9-4-15,-13-35-1 16,30 7-6-16,-11-30-1 16,11-9 1-16</inkml:trace>
  <inkml:trace contextRef="#ctx0" brushRef="#br5" timeOffset="248145.1931">1562 11816 80 0,'-4'-14'38'0,"4"14"-1"16,8-16 0-16,5 11-33 15,6-5-1-15,10 5-1 0,4-8 1 16,8-2 0-16,7 1-2 16,-1 0 2-16,2-1-3 15,-6 3 3-15,-10 0-3 16,-6 7 3-16,-15 7-2 15,-13 8-1-15,-18 5 1 16,-12 3-2-16,-12-1 2 16,-8 1-2-16,-4 0 2 15,1-3-2-15,3-4 3 16,6-4-3-16,11-6 1 15,9-1 1-15,16-1-1 16,9 1 1-16,18-1-1 16,11-3 0-16,14 3 0 15,7-3 0-15,9 0 1 16,6-2-1-16,-4-5 0 0,-3 2 2 15,-11-2-1-15,-13-2 1 16,-15-2-3-16,-21 3 2 16,-16 4-4-16,-17 5 1 15,-9 15-7-15,-13-9-10 16,18 25-7-16,-13-14-5 15,29 20-1-15,3-11-5 16,34 9 2-16</inkml:trace>
  <inkml:trace contextRef="#ctx0" brushRef="#br5" timeOffset="248783.2296">2910 11725 72 0,'0'0'37'15,"1"-16"-2"-15,-1 16 3 16,-3 10-33-16,1 7 0 15,-4 6-2-15,2 9-1 16,-8 3 2-16,2 5-2 16,-2 3 0-16,2-3-1 15,-1-7 2-15,4-3-1 16,-1-7 0-16,7-11 0 15,1-12-1-15,10-15 1 16,4-12-1-16,4-11 0 16,3-9 1-16,3-7 1 0,4-3-3 15,0 4 2-15,-1 6-2 16,-2 9 3-16,-2 18-3 15,-1 13 3-15,-2 18-3 16,0 13-2-16,-3 14 2 16,-6 9-1-16,4 11 0 15,-3 4-3-15,2 5 1 16,2-7-4-16,2 1-5 15,-4-24-11-15,20 6-6 16,-13-34-2-16,16-2-3 16,-13-29-2-16</inkml:trace>
  <inkml:trace contextRef="#ctx0" brushRef="#br5" timeOffset="249144.2503">3495 11744 99 0,'0'0'36'15,"-7"15"2"-15,7 7-2 16,1-7-33-16,8 1-2 15,10-4 2-15,11-4-2 16,7-6 0-16,10-6 1 16,7-9-1-16,0-4 2 15,-2-6-2-15,-2-2 2 16,-13-4-3-16,-10 1 2 15,-16-1-2-15,-10 4 1 16,-13 7 0-16,-13 4-2 16,-7 11 1-16,-11 15 1 15,0 11 0-15,-5 12-2 16,2 8 2-16,7 6-2 0,11 3 0 15,13-1 0-15,21-9-1 16,18-18-4-16,31-9-2 16,14-23-8-16,32 5-8 15,-11-31-4-15,28 9-2 16,-14-26-3-16,4 13 1 15,-22-10 2-15</inkml:trace>
  <inkml:trace contextRef="#ctx0" brushRef="#br5" timeOffset="249610.2769">4460 11642 116 0,'-53'5'33'16,"6"22"3"-16,-20-9-1 15,3 14-32-15,7-1 1 16,10 3-2-16,13-1 0 16,11-3-2-16,14-5 1 0,18-10-2 15,16-8 2-15,11-10 0 16,15-10-1-16,4-9 1 15,5-7-1-15,-6-5 2 16,-4-3-2-16,-6 1 1 16,-7 3-2-16,-11 5 2 15,-8 11-2-15,-6 11 3 16,-12 18-2-16,-5 16-2 15,-4 22 3-15,-4 23-1 16,-4 21 0-16,-3 18 0 16,1 10 0-16,-5 7-1 15,4 1 1-15,0-7 0 16,0-12 0-16,0-20 1 15,3-19-1-15,-1-22 0 0,-1-20 1 16,-2-23-1-16,-1-27 0 16,5-20-1-16,3-21 1 15,2-19-1-15,9-15 0 16,7-15-2-16,13 3 0 15,9-2-1-15,13 16-2 16,2 1-5-16,17 25-6 16,-5-5-3-16,20 37-5 15,-15-9-1-15,23 23-2 16,-15-11-2-16,20 16 3 15,-12-5 5-15</inkml:trace>
  <inkml:trace contextRef="#ctx0" brushRef="#br5" timeOffset="250173.3091">5182 11733 114 0,'-24'-10'33'0,"1"17"4"15,-18-18-3-15,8 15-26 16,-11-3-4-16,-1 9 0 16,-1 4-1-16,4 9-1 15,1 5 0-15,12 2-2 16,8 5 2-16,13-4-3 15,15-2 3-15,13-8-2 16,16-10 0-16,10-8 1 16,8-11-1-16,5-10 0 15,4-8 0-15,-3-6 0 16,-8 0-1-16,-5-4 1 15,-9 4 0-15,-14 5 2 0,-4 5-2 16,-11 12 2-16,-9 10-2 16,0 0 0-16,-6 24 0 15,-3 6 0-15,-4 7-1 16,5 1-2-16,3 0 2 15,10-4-3-15,12-9 0 16,16-19-2-16,24-14-5 16,7-28-3-16,22-3-4 15,-6-32-3-15,22 7-2 16,-22-27-4-16,15 8 0 15,-28-12 0-15,-7 11 31 16,-11 21 6-16,-29-2 7 16,3 34 2-16,-33-1 3 15,6 44 6-15,-29 7 2 16,5 36 1-16,-11 8-26 0,-2 14 0 15,6 6-3-15,3 4 0 16,9-3-2-16,8-3-2 16,10-6-1-16,5-17-5 15,14 2-9-15,-10-35-8 16,18 5-5-16,-22-30-1 15,26 1-1-15,-23-27-1 16,11-1 2-16</inkml:trace>
  <inkml:trace contextRef="#ctx0" brushRef="#br5" timeOffset="250864.3486">5890 11606 111 0,'0'0'37'16,"-10"-1"1"-16,17 16 2 16,-7-15-34-16,23 21-1 0,5-14-2 15,5 0 1-15,5-6-2 16,9-1 0-16,-4-6-1 15,1 3 0-15,-7-2 0 16,-5 2 0-16,-6 2 0 16,-4 3-1-16,-5 1 2 15,-6 9-2-15,-6 5 0 16,-5 5-2-16,-5 8 2 15,-6 7-1-15,-1 0 0 16,0 3-2-16,1-1 1 16,4-11-3-16,9-6 0 15,-2-22-6-15,26 0-3 16,-8-31-5-16,19 2-2 0,-15-32-6 15,22 3-2-15,-18-25-3 16,14 12 2-16,-19-1 9 16,-11 3 32-16,4 24 5 15,-22-4 4-15,11 31 6 16,-21-4 4-16,18 22 5 15,-28 7 0-15,26 11-4 16,-4-6-29-16,9-1 1 16,8-3-2-16,6 2 1 15,3 0 0-15,1 1-1 16,-2 3 1-16,-1 2-1 15,-4 6 0-15,-4 4 3 16,-5 6-4-16,-7 8 0 16,-2 4 0-16,2 0 0 0,-5 0 0 15,7 0 0-15,0-7 0 16,8-5 0-16,0-7 0 15,6-15-2-15,5-15 2 16,5-10-1-16,1-12 2 16,3-11-1-16,2-14-1 15,-3-8 1-15,-1-5-1 16,-1 5-1-16,-5 4-1 15,-2 6-1-15,-7 19-2 16,-5 6-5-16,5 23-2 16,-11 2-2-16,9 23-5 15,-16-9-2-15,23 21-2 16,-23-17-5-16,23 15-1 15,-11-15 4-15,5 1 2 16</inkml:trace>
  <inkml:trace contextRef="#ctx0" brushRef="#br5" timeOffset="251210.3684">6930 11593 115 0,'0'0'36'0,"4"12"3"15,-4-12 0-15,24-1-33 16,-4-2-3-16,10-4-1 16,0-4-1-16,8-1 0 15,4-6-1-15,-4-2 0 16,-2-2 1-16,-10-1-1 15,-8-4 0-15,-7 3 0 16,-11-1 1-16,-5 4 0 16,-11 7-1-16,-5 7 1 15,-3 10 0-15,0 11 0 16,0 13 0-16,0 9 1 0,10 7-1 15,0 4 2-15,14 0-3 16,12-8-3-16,13-10 1 16,18-15-3-16,18-12-6 15,1-22-2-15,20-3-2 16,-8-37-5-16,21 8-2 15,-27-31-1-15,15 15-3 16,-33-22-2-16,3 11 1 16,-17-6-1-16,-11 7 4 15</inkml:trace>
  <inkml:trace contextRef="#ctx0" brushRef="#br5" timeOffset="251954.411">1665 12863 94 0,'7'10'40'16,"-7"-10"0"-16,39-2-1 0,-10-6-35 16,24-8-3-16,15 1-4 15,5-15-13-15,22 18-12 16,-14-15-6-16,14 18-2 15,-16-7-4-15</inkml:trace>
  <inkml:trace contextRef="#ctx0" brushRef="#br5" timeOffset="253469.4976">3185 12567 67 0,'0'-14'37'16,"0"14"-2"-16,-29 2 2 16,11 12-28-16,-15 2-4 15,-3 11 1-15,1 1-2 16,-3 3 0-16,5 2-2 15,7-4 0-15,8-2 0 16,9-8-1-16,10-6-1 16,14-7 1-16,4-9-1 0,13 0 0 15,5-3 0-15,-4 3 0 16,2 1 1-16,-4 11-1 15,-10 9 1-15,-10 7-1 16,-15 12 1-16,-7 1-1 16,-8 5 0-16,1-1-1 15,-1-4-3-15,3-14-2 16,20-1-11-16,-1-35-7 15,32 7 0-15,-4-31-3 16,28 2 0-16,-6-23-3 16,17 6 3-16,-7-12 1 15</inkml:trace>
  <inkml:trace contextRef="#ctx0" brushRef="#br5" timeOffset="253989.5274">3595 12647 97 0,'-23'6'32'16,"9"21"0"-16,-19-13 2 15,14 10-26-15,-4 1-5 16,2 7 0-16,0 2 0 15,4 3 0-15,0 1-2 16,5 0 1-16,5-7-1 16,0-2 0-16,5-7 0 15,3-10-1-15,-1-12 1 16,20-21-1-16,-3-9 1 15,6-11-1-15,3-8 0 16,4-9 0-16,-1-4 0 16,2 3 0-16,-4 6 1 0,-4 8-1 15,-6 12 0 1,-2 11 1-16,-15 22-1 0,15 2 1 15,-11 17 0-15,-4 11-1 16,1 3 1-16,4 4-1 16,-1 1 1-16,9-6-1 15,7-9 1-15,7-7-1 16,7-13 0-16,14-13 1 15,-1-8 0-15,7-3-1 16,-3-5 1-16,-1 2 0 16,-9 4-1-16,-6 5 1 15,-10 13-1-15,-9 10 1 16,-10 10-1-16,-6 11 0 15,-5 8 0-15,1 4-1 16,-1 8-1-16,3-4-2 0,4 0-2 16,3-15-6-16,21 2-8 15,-11-25-4-15,28 7-5 16,-7-29-1-16,22 8-2 15,-13-23 1-15,16 2 2 16</inkml:trace>
  <inkml:trace contextRef="#ctx0" brushRef="#br5" timeOffset="254355.5483">4603 12656 105 0,'-11'-6'34'0,"-26"-3"3"16,9 24-1-16,-15 1-31 16,5 13 0-16,-3 4-2 15,6 9 0-15,6 2-1 16,6 1 0-16,10-5-1 0,16-7 0 15,12-12 1-15,13-13-1 16,12-15-1-16,10-14 0 16,8-10 1-16,6-7-1 15,-2-8 0-15,-6-2-1 16,-9 2 1-16,-8 5 0 15,-14 9 0-15,-11 8 0 16,-14 12 0-16,0 12 0 16,-23 12 0-16,2 12 0 15,-2 11 0-15,-3 7-1 16,8 5-1-16,1 0-1 15,15-1-4-15,4-16-5 16,27 3-6-16,-5-33-4 16,31 6-3-16,-11-38-3 15,29 2 0-15,-14-29-2 0,18 3 3 16,-11-22 5-16</inkml:trace>
  <inkml:trace contextRef="#ctx0" brushRef="#br5" timeOffset="254552.5596">5360 12188 120 0,'-28'-5'35'16,"8"34"0"-16,-24 8-1 15,4 25-30-15,-3 16-2 16,6 14 1-16,2 7-2 16,8-1-1-16,12-6-1 15,13-12 0-15,16-19-3 16,14-24-4-16,24-20-9 15,-5-43-7-15,30-6-7 16,-10-38-2-16,16-4-2 0,-17-31 0 16</inkml:trace>
  <inkml:trace contextRef="#ctx0" brushRef="#br5" timeOffset="254710.5686">5755 12068 108 0,'-7'12'36'16,"-29"20"2"-16,2 40 2 16,-16 17-31-16,11 8-7 15,5 5-2-15,7-4-4 16,17 7-9-16,-5-26-7 15,25 8-9-15,-15-31-3 16,22 5-3-16,-18-29-3 16,12 5 3-16</inkml:trace>
  <inkml:trace contextRef="#ctx0" brushRef="#br5" timeOffset="255274.6009">1832 13875 92 0,'-11'8'40'0,"11"-8"-1"15,0 0-1-15,27 3-35 16,16-6-1-16,19-4-3 15,13-4-3-15,25 8-14 16,-7-20-10-16,21 15-1 16,-12-15-3-16,14 17-3 15,-15-12 1-15</inkml:trace>
  <inkml:trace contextRef="#ctx0" brushRef="#br5" timeOffset="255975.641">3572 13771 64 0,'-11'-24'36'15,"-1"16"0"-15,-16-7 1 16,4 11-29-16,-18-3-1 15,0 12 0-15,-6 1-1 16,-1 10-2-16,1 7 0 16,2 4-1-16,8 5-1 15,9 3 0-15,9-2-1 16,14-1-1-16,9-8 1 0,14-3-1 15,12-11 0-15,8-9 1 16,6-10 0-16,7-9 0 16,2-8 1-16,0-6 0 15,-2-4 0-15,-4-2-1 16,-5 7 0-16,-9 4 0 15,-8 5-1-15,-7 12 0 16,-5 14 1-16,-8 13-1 16,-4 17 0-16,-7 8-2 15,-3 9 1-15,4 1-1 16,4 1-1-16,5-10-3 15,15-9-4-15,2-33-9 16,35-4-7-16,-3-41-3 0,27-2-2 16,-11-34-2-1,22 1 0-15</inkml:trace>
  <inkml:trace contextRef="#ctx0" brushRef="#br5" timeOffset="256152.6511">4244 13236 91 0,'-31'63'37'0,"-19"11"0"16,13 22 2-16,-12 5-34 15,12 2-2-15,13-6-4 16,10-11 0-16,19-10-4 16,8-28-9-16,28-6-10 15,-5-34-4-15,27-2-2 16,-11-34-3-16,17 4 2 0</inkml:trace>
  <inkml:trace contextRef="#ctx0" brushRef="#br5" timeOffset="256490.6704">4523 13619 101 0,'-30'14'34'0,"16"21"2"16,-15-5-1-16,17 5-31 16,-2 10-3-16,8 1 1 15,4 0 0-15,4-3-2 16,2-5 0-16,7-6-1 15,-3-7 2-15,4-10-1 16,-2-11 1-16,-1-14-2 16,4-11 4-16,-3-8-1 15,2-10 0-15,1-6 0 0,1-7 0 16,1-1 0-16,-1 4-1 15,1 8 0-15,1 7-2 16,-1 8 0-16,5 9-1 16,1 4-2-16,10 14-3 15,-2-6-5-15,18 19-8 16,-13-23-7-16,25 22-3 15,-20-25-2-15,22 16-2 16,-19-15 2-16</inkml:trace>
  <inkml:trace contextRef="#ctx0" brushRef="#br5" timeOffset="256844.6907">5057 13718 95 0,'-16'11'37'0,"18"9"3"15,-2-20-2-15,18 5-34 16,11-11-1-16,11-1-1 15,4-6 0-15,5-2 0 16,0-3-1-16,-7-1-1 16,-8-1 1-16,-8 1-1 15,-13 0 0-15,-8 0 1 16,-14 3-1-16,-7 2 1 15,-12 6-1-15,-5 9 0 16,-4 13 0-16,-4 8 1 16,0 13-1-16,2 7 0 15,5 5-2-15,14 5 2 16,11 0-3-16,16-10-1 0,19-6-4 15,12-25-7-15,36-1-5 16,-7-33-6-16,33 7 0 16,-17-33-3-16,18 8-1 15,-22-20 1-15,5 15 3 16</inkml:trace>
  <inkml:trace contextRef="#ctx0" brushRef="#br5" timeOffset="257166.7091">5810 13547 119 0,'-33'29'33'0,"-26"-13"2"15,11 27 0-15,-6-7-32 16,3 4 0-16,14-3-1 15,11 1 0-15,13-7-1 16,18-8 0-16,17-7-1 16,10-11 0-16,17-9-1 15,3-9 1-15,4-8-1 0,-3-6 1 16,-5-6 0-16,-10 2-1 15,-6-2 1-15,-12 5 0 16,-11 5 0-16,-4 6 0 16,-5 17 0-16,-12-5 0 15,4 17 0-15,-1 6-1 16,2 6-2-16,2 1-1 15,11 10-8-15,-5-16-4 16,25 15-5-16,-12-28-3 16,29 14-2-16,-16-28-1 15,29 14-2-15,-17-24 2 16,15 4 6-16,-8-12 3 15</inkml:trace>
  <inkml:trace contextRef="#ctx0" brushRef="#br5" timeOffset="257512.7289">6357 13552 110 0,'-19'-22'34'16,"8"39"1"-16,-24-8-1 15,17 21-27-15,-11 6-3 16,3 7 0-16,2 3-2 16,8-1 0-16,9-6-1 15,12-14 0-15,16-16-1 16,12-19 0-16,11-22 0 15,10-19-1-15,8-17 2 16,1-15-2-16,3-15 1 16,-5-6 0-16,-10 6 0 15,-11 8 1-15,-11 19 0 0,-15 23 0 16,-12 23 0-16,-12 33 1 15,-13 30-1-15,-6 28-1 16,-4 22 0-16,3 5-2 16,7 11-7-16,4-13-2 15,19 1-3-15,6-29-5 16,37 2-5-16,0-39-2 15,42 3-6-15,-6-32-5 16,32-1 4-16,7-10 0 16</inkml:trace>
  <inkml:trace contextRef="#ctx0" brushRef="#br5" timeOffset="258229.7699">7167 13536 78 0,'4'-11'39'0,"-4"11"0"15,-14 8 1-15,9 7-34 16,-18 5-2-16,-1 10 1 16,-3 8-2-16,2 2 1 15,2 2-2-15,13-5 1 16,8-6-2-16,16-10 1 15,13-14-1-15,14-16 0 16,10-15-1-16,6-10 0 16,4-10 0-16,-1-7 0 15,-7-2 0-15,-10 1 0 16,-7 8 0-16,-13 7 0 15,-11 18 0-15,-12 19 0 16,-5 15 0-16,-10 29 0 0,-7 26-1 16,1 19 1-1,-3 20-1-15,-2 16 1 0,2 6-1 16,4 0 1-16,4-9-1 15,6-9 0-15,6-23 1 16,-3-16 0-16,3-28-1 16,-1-23 1-16,5-23 0 15,-19-14-1-15,10-22 1 16,-7-20 0-16,-1-10 0 15,2-12 0-15,3-2 0 16,2-1-1-16,11 4 2 16,2 3-2-16,13 13-3 15,3-3-7-15,19 24-4 16,-3-9-4-16,26 22-4 15,-9-18-3-15,27 22-4 0,-12-18-2 16,24 14 3-16,-7-6 4 16</inkml:trace>
  <inkml:trace contextRef="#ctx0" brushRef="#br5" timeOffset="258563.789">8462 13404 74 0,'14'-15'40'16,"3"22"-2"-16,-20 3 1 16,11 22-34-16,-22 11-2 15,-6 13 1-15,-3 6-2 16,3 7 0-16,2-1-2 15,4-8-2-15,15-7-4 16,2-32-11-16,30-1-7 16,-8-36-1-16,31-1-2 15,-13-37-3-15,18 7 2 16,-11-28 0-16</inkml:trace>
  <inkml:trace contextRef="#ctx0" brushRef="#br5" timeOffset="258961.8118">8707 13303 98 0,'-16'16'31'16,"-10"-12"2"-16,24 20 2 15,-3-8-22-15,20-1-9 16,6-3 0-16,7 8-1 16,3 3 0-16,-2 10 0 15,-5 6-1-15,-7 4 0 16,-10 9 0-16,-9 2-1 15,-12-1 0-15,-5-2 0 16,0-8 0-16,0-14-1 16,3-13 1-16,16-16-1 15,-2-17 0-15,16-15-1 16,13-15 1-16,7-12 0 15,9-3 0-15,8-1 0 0,-4 5 0 16,-2 8 1-16,-6 19-1 16,-9 16 1-16,-12 20-1 15,-8 19 0-15,-10 14-1 16,-6 8-1-16,2 10-4 15,-5-8-5-15,18 7-3 16,-6-23-4-16,28 6-4 16,-11-36-1-16,29 12-3 15,-11-35-1-15,33 5 0 16,0-27 4-16,23 1 1 15</inkml:trace>
  <inkml:trace contextRef="#ctx0" brushRef="#br5" timeOffset="259360.8346">10278 12733 73 0,'0'0'39'0,"5"13"-1"0,-6 10 2 16,6 22-24-16,-11 14-14 15,0 17-1-15,-7 11 1 16,0 13-1-16,-8 2 0 15,4 2-1-15,-2-5-1 16,4-12-3-16,12-9-4 16,-6-30-10-16,24 2-6 15,-13-38-2-15,26-1-1 16,-18-36-2-16,18 4 1 15,-22-24 1-15</inkml:trace>
  <inkml:trace contextRef="#ctx0" brushRef="#br5" timeOffset="259533.8445">10114 13413 117 0,'-30'-11'31'0,"26"25"2"15,4-14 0-15,12-14-30 16,20 0-2-16,18-7-2 16,16-4-3-16,2-18-10 15,26 10-8-15,-14-28-3 16,20 16-3-16,-26-26 0 15,14 17-2-15,-29-20 2 16,1 13 2-16</inkml:trace>
  <inkml:trace contextRef="#ctx0" brushRef="#br5" timeOffset="259901.8656">10889 12573 117 0,'-35'-7'31'0,"15"37"2"16,-20 2-1-16,11 27-27 0,-3 11-1 16,7 19 0-16,1 4-1 15,3 9-1-15,3 2 0 16,6-5-1-16,7-8 1 15,9-11-2-15,0-15 1 16,11-12-1-16,6-19 0 16,7-17 0-16,7-19 0 15,2-13 0-15,4-16 0 16,0-9 0-16,1-3 0 15,-8-1 0-15,-1 6 1 16,-10 8-1-16,-3 14 1 16,-10 14-1-16,-6 19 1 15,-6 11-1-15,-3 10-1 16,1 6 0-16,8 1-2 15,3-7-1-15,11 2-7 0,0-28-4 16,26 3-5-16,-14-32-3 16,29 9-2-16,-25-33-1 15,20 15-4-15,-24-22 3 16,8 12 5-16,-18-1 4 15</inkml:trace>
  <inkml:trace contextRef="#ctx0" brushRef="#br5" timeOffset="260216.8836">11342 13334 118 0,'11'21'31'16,"-11"-21"3"-16,29 11-2 15,-7-13-28-15,19-7-2 16,6-9 0-16,4-4-1 16,-1-1 0-16,-3-4 0 15,-9-2 0-15,-9 2 0 0,-17 4-1 16,-11 2 1-16,-16 5 0 15,-10 8 1-15,-12 7 0 16,-11 11 0-16,-5 10-1 16,-1 10 0-16,3 7 1 15,10 10-1-15,7 3-1 16,17-4-1-16,22-2-1 15,13-19-6-15,26 1-3 16,3-25-4-16,27 3-3 16,-12-37-5-16,37 11-2 15,-13-30-4-15,32 8-3 16,-11-20 6-16,22 3 2 15,-2-11 2-15</inkml:trace>
  <inkml:trace contextRef="#ctx0" brushRef="#br5" timeOffset="260884.9218">12681 13206 52 0,'0'0'37'0,"-7"-20"1"15,7 20 0-15,-28-10-15 16,12 18-15-16,-13-1-1 16,3 11-1-16,-8 4-1 15,5 9 0-15,-4 5-1 16,5 6-1-16,3 0-1 15,6 0-1-15,10-9 1 16,10 1-1-16,15-15 0 0,13-11-1 16,10-12 1-16,9-12-1 15,8-12 0-15,3-7 0 16,-1-6 1-16,-1-3-1 15,-11 0 1-15,-8 3-1 16,-9 7 1-16,-8 4-1 16,-12 11 1-16,-9 19-1 15,0 0 1-15,-16 31-2 16,1 6 2-16,-3 12-2 15,2 8 1-15,0 4-1 16,9-1-1-16,12-13-2 16,16-10-3-16,4-29-6 15,26-7-3-15,-4-37-3 16,28 1-4-16,-14-40-2 15,20 7 0-15,-26-31-1 0,8 13 3 16,-20-16 5-16,-4 2 2 16,-13 4 4-16</inkml:trace>
  <inkml:trace contextRef="#ctx0" brushRef="#br5" timeOffset="261065.9321">13385 12591 123 0,'-35'23'29'16,"18"44"3"-16,-21 2 0 16,13 26-29-16,1 5-1 15,4 3-1-15,5-2-1 16,5-7-2-16,11-8-4 15,-1-25-6-15,19 2-8 16,-16-38-3-16,21 4-2 16,-24-29-1-16,33-13-2 15,-24-20 2-15,11 5 2 0,-19-22 7 16,-2-4 5-16</inkml:trace>
  <inkml:trace contextRef="#ctx0" brushRef="#br5" timeOffset="262335.0047">13175 13089 127 0,'-25'-9'30'0,"28"22"1"16,-3-13-1-16,30-2-27 15,11-1-1-15,16-3-1 16,5 1 0-16,8-2 0 16,-4-1 0-16,-2 4 0 15,-15 4 0-15,-10 6 1 16,-24 6-1-16,-11 4 0 15,-11-1 0-15,-10 9 1 16,-8 2-1-16,-6 0 0 0,-2 5-1 16,3 1 1-16,4 5-1 15,7-3 0-15,9 1 0 16,9-5 0-16,10-6 0 15,15-5-1-15,9-9 1 16,8-11-1-16,6-10 1 16,1-9-1-16,-4-9 0 15,-4-8 1-15,-5-4 0 16,-12-5-1-16,-5 0 1 15,-8-2 0-15,-4 0-1 16,-6 6 1-16,1 7 1 16,-2 7-2-16,1 8 2 15,0 20-1-15,3-12 0 16,-3 12 1-16,11 17 0 15,-1 0-1-15,7-3 1 0,3 1-1 16,4-3 1-16,9-4 0 16,4-1 0-16,0-3-1 15,1-2 1-15,-2 3 0 16,-5 1-1-16,-4 1 1 15,-12 5-1-15,-11 9 1 16,-12 5-2-16,-6-1 1 16,-8 5 1-16,1 2-2 15,-4-4 1-15,7-3-1 16,-1-6 1-16,19-19 0 15,0 0 0-15,19-6-1 16,5-16 1-16,5-6 1 16,4-3-1-16,-1-2 0 0,2-3 0 15,-11 5 1-15,-6 6 0 16,-5 10 0-16,-8 3-1 15,-4 12 0-15,0 0 0 16,-9 9 1-16,4 5-1 16,3-1 0-16,4 2 0 15,8-3 0-15,3-6 0 16,10-5 0-16,7-4 0 15,7-5 0-15,1-4 1 16,0-4-1-16,-1 2 0 16,-4-1 0-16,-5 4 0 15,-10 5 1-15,-9 11-1 16,-6 7 1-16,-10 10-2 15,-4 9 2-15,-3 6-2 0,-2 4 0 16,2 5-2-16,3-2-1 16,11-2-4-16,3-12-4 15,18-2-1-15,-2-23-2 16,28 4-2-16,-11-27-3 15,24 8 2-15,-15-28-2 16,16 7 4-16,-16-22 3 16,8 8-2-16,-12-9 2 15,-5 8 1-15,0 7 28 16,-27-11 2-16,12 26 3 15,-31-13 0-15,10 37 2 16,-20-25 3-16,9 39 0 16,-26-15 2-16,7 14-25 15,2 6 0-15,3 4-1 0,5 4 0 16,7-4-1-16,10-1 0 15,8-4 0-15,11-5 0 16,7-4 0-16,5-2-1 16,5 0 1-16,-3 0-1 15,-3 0 2-15,-4 4-2 16,-7 7 1-16,-11 0-1 15,-10 9 0-15,-7 2 0 16,-10 2 0-16,-5 2 0 16,-7-2-3-16,2 0 0 15,-3-11-3-15,8 2-5 16,-6-16-1-16,14 5-1 15,-10-22-2-15,18 10-3 16,-22-24 0-16,18 13-1 16,-23-26 2-16,14 8 3 0,-20-23-2 15,12 2 2-15,-7-24 0 16,9-2 0-16,-5-18 2 15,10-9 1-15,0-5 0 16</inkml:trace>
  <inkml:trace contextRef="#ctx0" brushRef="#br5" timeOffset="665469.0627">15261 9108 70 0,'17'-19'37'16,"-8"2"-1"-16,-9 17-1 15,0 0-31-15,-7 22 0 16,-8 1 1-16,4 13 1 16,-10-1-2-16,2 11-1 15,-3 2 0-15,7 5-1 0,-1-7 0 16,4-6 0-16,5-4-1 15,5-6 0-15,2-10 0 16,0-20 0-16,0 0-1 16,17-15 1-16,0-20-1 15,-5-12-1-15,1-12 2 16,-1-10-2-16,0-6 2 15,-2 2-2-15,-4 7 2 16,-4 11 0-16,-2 15 0 16,-1 13 0-16,1 27 0 15,0 0 0-15,-5 17 0 16,9 11 0-16,6-4 0 15,8 5 0-15,10-6 0 16,15-8 0-16,9-8 0 16,14-13 0-16,6-7 1 0,9-11-1 15,1-6 1-15,0-2-1 16,-9-1 0-16,-12 4-1 15,-9 2 1-15,-14 8-1 16,-10 13 0-16,-18 18 1 16,-14 14-2-16,-8 19 2 15,-12 13-2-15,-2 7 2 16,4 7-2-16,4 4-1 15,10 0-2-15,7-12-2 16,20 2-8-16,0-25-12 16,32 1-8-16,-8-18-1 15,15 0-3-15,-3-18 3 16</inkml:trace>
  <inkml:trace contextRef="#ctx0" brushRef="#br5" timeOffset="665850.0845">16567 9267 111 0,'-29'-11'36'15,"-1"21"2"-15,-15-2-1 16,-3 15-35-16,0 8 1 16,-1 8 0-16,0 5 1 15,10 0-1-15,2-4 0 16,14 0 0-16,12-12-2 15,13-8 1-15,16-13-1 16,11-12 1-16,13-15-2 16,10-5 0-16,5-12 0 15,-1-1-1-15,-1-2 2 0,-5 0-2 16,-11 6 1-16,-6 6 0 15,-11 7 0-15,-11 12-1 16,-11 9 1-16,-7 18-1 16,-7 9 0-16,-5 10 1 15,-2 7-1-15,1 3 1 16,8 0-3-16,5-8-3 15,21-6-5-15,4-26-6 16,30-1-9-16,-8-39-6 16,33 0-3-16,-5-31-3 15,12-6 1-15</inkml:trace>
  <inkml:trace contextRef="#ctx0" brushRef="#br5" timeOffset="666055.0962">17413 8513 107 0,'-20'63'37'0,"-15"18"3"15,4 20-2-15,-12 8-33 16,11 2-2-16,6-1 0 16,12-3-2-16,7-12-1 15,11-11-2-15,11-10-7 16,-1-32-15-16,30-8-9 15,-8-33 0-15,21-11-2 16,-6-31-2-16</inkml:trace>
  <inkml:trace contextRef="#ctx0" brushRef="#br5" timeOffset="666251.1074">17869 8653 107 0,'-28'47'39'0,"1"35"0"15,-13 1-2-15,8 13-30 16,1 1-4-16,6 1-4 15,10-8-1-15,4-10-2 16,12 1-9-16,-7-30-14 16,16 0-6-16,-10-29 1 15,19-4-2-15,-19-18 1 16</inkml:trace>
  <inkml:trace contextRef="#ctx0" brushRef="#br5" timeOffset="666416.1168">17625 9058 119 0,'0'0'36'0,"-12"-7"1"15,26 20-2-15,2-9-30 16,20 0-6-16,16-2-4 16,6-13-18-16,28 7-8 15,-11-11-4-15,11 14-1 16,-19-13-1-16</inkml:trace>
  <inkml:trace contextRef="#ctx0" brushRef="#br5" timeOffset="666761.1366">18095 9219 118 0,'-16'10'37'0,"21"1"1"16,-5-11-1-16,44-18-34 16,-2 5-1-16,7-4 0 15,4-5 0-15,4-4-1 16,-5 5 0-16,-9-3 0 15,-10 1-1-15,-10 4 0 16,-14 3 0-16,-11 2 1 16,-13 7-1-16,-13 7 1 15,-10 8 0-15,-2 9 0 16,-6 11 0-16,3 9 0 15,2 4 0-15,11 8 0 16,8-2-1-16,15-1-1 16,17-4-2-16,11-13-4 15,25-1-6-15,-4-23-4 0,27 5-7 16,-11-27-8-16,22 6-2 15,-13-24-3-15,13 3 2 16,-10-11 2-16</inkml:trace>
  <inkml:trace contextRef="#ctx0" brushRef="#br5" timeOffset="667055.1534">18919 9027 117 0,'-37'-1'38'16,"3"19"1"-16,-13-4 0 16,5 7-35-16,4 2-2 15,9 1 0-15,10-3 0 16,15-2-1-16,11-2 0 15,11-9-1-15,9-4 0 16,9 0 0-16,-2-1 0 16,0 1 1-16,-6 1-1 0,-6 5 0 15,-13 6 0-15,-9 6 0 16,-12 2 0-16,-7 2 1 15,-3 3-2-15,-4-7 0 16,3 2-2-16,2-13-7 16,18 1-4-16,-5-23-5 15,35 9-8-15,-10-26-8 16,24 6-2-16,-5-15-3 15,13 5 4-15</inkml:trace>
  <inkml:trace contextRef="#ctx0" brushRef="#br5" timeOffset="667392.1727">19062 9218 114 0,'0'0'38'16,"33"-1"1"-16,-8-13-2 16,14 3-34-16,2-7-1 15,7 2 0-15,-2-1 0 16,-3 1 0-16,-7 0-1 15,-11 1 0-15,-11 0 1 16,-9 3-1-16,-5 12 1 16,-23-16-1-16,-10 17 1 15,-7 11 0-15,-10 4 0 16,-2 12 0-16,1 8-2 15,4 7 0-15,6 3 0 16,11 5 0-16,15-6 0 16,13-6 0-16,21-3-8 0,10-25-4 15,20 2-4-15,-8-27-3 16,26 7-5-16,-14-34-5 15,29 9-4-15,-13-26-3 16,16-1 5-16,2-1 1 16</inkml:trace>
  <inkml:trace contextRef="#ctx0" brushRef="#br5" timeOffset="667993.207">20927 8635 89 0,'-31'-12'37'15,"-19"4"-1"-15,3 20 4 16,-18 6-31-16,2 24-4 16,-4 7 2-16,2 17-2 15,3 4 1-15,13 9-2 16,7 0 0-16,20-3-3 15,18-9-1-15,19-9 0 16,21-12-2-16,15-14-1 16,17-6-5-16,3-25-2 0,18 7-14 15,-18-31-7-15,14 10-1 16,-20-19-2-16,5 8-1 15,-23-12 1-15</inkml:trace>
  <inkml:trace contextRef="#ctx0" brushRef="#br5" timeOffset="668962.2625">21115 9089 112 0,'-24'-7'35'16,"13"23"2"-16,-18-3 0 15,12 14-30-15,-10-1-2 16,8 11-3-16,-1-2 1 16,3 5-1-16,-1-3-1 15,5-1 0-15,5-10 0 16,4 1 0-16,4-14-1 15,0-13 0-15,14 0 0 0,2-17 1 16,4-11-1-16,3-10 0 16,1-7 0-16,2-5 0 15,0-2 0-15,0 2 0 16,-3 5 0-16,-5 7 0 15,-3 12 0-15,-1 8-1 16,1 9 2-16,0 9-1 16,5 2 0-16,3 5 0 15,6 0 0-15,10-1 0 16,7-5 0-16,6-2 1 15,5-4-1-15,1 1 0 16,-3-3 0-16,-6-1 1 16,-10 4-1-16,-16 3 0 15,-23 1 0-15,2 15 0 16,-23 4 1-16,-13 8 0 0,-12 7 0 15,-6 10 0-15,-2-2 0 16,7 7 2-16,9-3-3 16,10-2 0-16,16-7 0 15,19-11 0-15,18-9 0 16,16-13 0-16,15-16 0 15,6-8 0-15,6-13 0 16,0-11 0-16,-7-4 0 16,-8-4 0-16,-15 0 0 15,-13 3 0-15,-19 6 0 16,-14 7 0-16,-8 11 0 15,-12 10 0-15,-3 10 0 16,-1 8-3-16,10 9-2 16,5-3-5-16,26 10-2 0,3-11-3 15,31 10-2-15,0-18-3 16,33 13-5-16,-10-24-4 15,23 12 1-15,-11-13 2 16,-1 3 2-16,-12 9 33 16,-17-18 5-16,-1 13 4 15,-33-19 6-15,5 19 5 16,-29-14 3-16,0 17 3 15,-31-10-1-15,13 5-29 16,-16 8-2-16,1 8-1 16,-4 4 0-16,6 6 0 15,7 6-1-15,7 0 0 16,16 2-1-16,12 0 1 0,17-3-1 15,10 1 0-15,9-6 0 16,6 0 0-16,0-5 0 16,0-3 0-16,-9 1 0 15,-7 1 0-15,-16-1 0 16,-10 5 0-16,-13 2 2 15,-15 3-4-15,-7 0 2 16,-8 3 0-16,-1-2-1 16,1-2-1-16,9-1-4 15,9-11-3-15,25 2-4 16,8-21-2-16,38 6-3 15,-5-26-4-15,39 12-6 16,-4-27-3-16,25 4 1 16,-7-13 3-16,6 2 2 0</inkml:trace>
  <inkml:trace contextRef="#ctx0" brushRef="#br5" timeOffset="669277.2805">22976 8918 129 0,'-21'-11'36'0,"-4"24"2"16,-21-11 0-16,4 9-34 15,5 3-2-15,6 4 0 16,3 1 0-16,11 1-1 15,10-3 0-15,13 5 1 16,11-1-2-16,10-2 0 16,2 3 0-16,2 1 0 15,-1-2 0-15,-1 2 0 16,-8 5 0-16,-6-3 0 15,-14 5 0-15,-10-1 0 0,-12 2 0 16,-7-4 0-16,-6-2 0 16,2-5 0-16,7-1-11 15,-1-15 0-15,26-4-4 16,0 0-2-16,26-4-3 15,-1-20-4-15,40 22-5 16,-16-18-4-16,22 14 5 16,-5 2 1-16,5 9 2 15</inkml:trace>
  <inkml:trace contextRef="#ctx0" brushRef="#br5" timeOffset="669398.2874">23259 9422 135 0,'-9'6'36'0,"-21"-15"-8"16,8-3-3-16,7 7-42 15,-8-22-8-15,23 27-5 16,-18-21-4-16,18 21-4 0,-15-3 0 15,0 1 5-15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7T00:02:57.64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13187 4530 67 0,'-19'-35'39'16,"-11"0"-2"-16,-7 16 0 15,-10 3-33-15,-11 12-3 16,-14 11 2-16,-10 15-2 15,-13 11 1-15,-13 14-1 16,-8 7 1-16,-9 13 0 16,-1 8 1-16,2 12-1 15,-6 12 1-15,6 11-1 16,-3 16 0-16,5 10 1 15,6 12 1-15,9 8-3 16,12 10 1-16,16 3-1 16,17-3 1-16,24 0 2 15,28-6-3-15,32-3 2 16,30-5-5-16,23-4 2 0,28-4-1 15,19-4 2-15,19-2-2 16,12-10-1-16,12-7 1 16,8-11-1-16,10-10 1 15,10-17 0-15,9-16 0 16,14-21 0-16,14-23 1 15,14-18 0-15,9-17 0 16,10-20 0-16,1-19 0 16,2-18 1-16,-3-14 0 15,-13-12 0-15,-9-10 0 16,-15-13 1-16,-22-11-1 15,-19-15 1-15,-24-9-1 16,-22-13-1-16,-25-13 1 0,-26-12 0 16,-31-14-2-16,-25-10-1 15,-31-9 0-15,-28 3 2 16,-38 3-1-16,-34 15 1 15,-47 23-1-15,-44 25-1 16,-52 35 2-16,-50 39 1 16,-52 39 0-16,-43 27-3 15,-29 22 2-15,-9 11-1 16,11 0-2-16,30-15-6 15,59 4-15-15,51-32-3 16,87 12-2-16,52-23-2 16,78 31-2-16,33 0 0 15</inkml:trace>
  <inkml:trace contextRef="#ctx0" brushRef="#br0" timeOffset="967.0553">5589 4415 92 0,'-61'-15'39'16,"-21"-4"1"-16,-2 14-3 15,-24-2-38-15,2 10 0 16,-8 9 1-16,2 10-1 16,-5 16 1-16,-3 15 1 15,-1 16 0-15,-4 18 0 16,-5 20 1-16,-1 20-1 0,-2 22 4 15,3 17-2 1,-1 16 2-16,11 14-1 0,12 9-1 16,18 8 2-16,28 0-2 15,27-1 1-15,35-6-4 16,28-5 1-16,36-6-2 15,33-13 2-15,30-4-3 16,19-14 0-16,25-16 0 16,20-14-1-16,19-16 2 15,21-21-1-15,14-26 0 16,11-20 1-16,15-29 1 15,8-23-1-15,12-28 2 16,7-24-1-16,-3-27 2 16,2-27-1-16,-6-23 0 15,-11-24 1-15,-16-22-1 16,-19-19 0-16,-29-20 0 15,-26-19-2-15,-35-14-1 0,-37-13 2 16,-38-17-1-16,-38-6 0 16,-46-4-1-16,-34 7 1 15,-42 16 0-15,-41 29 2 16,-45 34 1-16,-48 48-2 15,-51 60 0-15,-48 58-1 16,-35 58 0-16,-30 43-2 16,-11 38-8-16,-1 0-16 15,33 18-9-15,27-20-3 16,68-11-1-16,47-29 0 15</inkml:trace>
  <inkml:trace contextRef="#ctx0" brushRef="#br0" timeOffset="1912.1094">9514 10479 98 0,'-100'-43'38'15,"-23"6"1"-15,-3 19-2 16,-6 13-38-16,-20 14 0 15,-5 20 1-15,0 17 1 16,-3 16 0-16,1 17 0 16,-2 12 1-16,5 19-1 15,6 15 0-15,11 19 1 16,5 18 0-16,14 19-2 15,5 18 0-15,12 19 0 16,15 15 0-16,16 8 0 16,17 0-1-16,18 4-1 15,25-7 1-15,25-8 0 16,27-12 0-16,31-11-1 15,32-14 2-15,27-17-1 0,32-14 0 16,26-20 1-16,29-19 0 16,26-19-2-16,24-21 3 15,15-22-1-15,19-21 0 16,7-19 0-16,9-22 0 15,2-26 0-15,0-21 1 16,-9-27 0-16,-7-26-1 16,-8-29 1-16,-14-28 0 15,-13-27 0-15,-23-24 0 16,-15-27 0-16,-25-18 0 15,-27-20 0-15,-35-11 1 16,-29-12-2-16,-42-1 0 16,-38-2 0-16,-43 2 1 15,-47 16 1-15,-52 15-1 0,-49 30 0 16,-54 30 1-16,-63 46 0 15,-45 46-1-15,-59 49 2 16,-40 49-4-16,-42 43 1 16,-29 41-2-16,-16 15-3 15,25 22-19-15,17-20-10 16,65 1-1-16,45-31-3 15,74-13-1-15</inkml:trace>
  <inkml:trace contextRef="#ctx0" brushRef="#br1" timeOffset="20598.1782">4852 5057 90 0,'43'-20'38'16,"23"5"-3"-16,4-3-6 15,8-6-58-15,31 18-3 16,-6-12-1-16,18 10-3 15</inkml:trace>
  <inkml:trace contextRef="#ctx0" brushRef="#br1" timeOffset="20899.1954">7251 4899 93 0,'42'-15'37'0,"29"1"0"16,9-13-3-16,17-5-40 0,26 8-21 15,-5-14-4-15,15 16 1 16,-21-7-5-16</inkml:trace>
  <inkml:trace contextRef="#ctx0" brushRef="#br1" timeOffset="21322.2196">4585 6825 109 0,'76'-5'36'16,"19"-5"-8"-16,15 0-19 15,-14-13-42-15,40 13 0 16,-9-19-2-16</inkml:trace>
  <inkml:trace contextRef="#ctx0" brushRef="#br1" timeOffset="21562.2333">7374 6498 107 0,'44'1'39'0,"23"1"-2"16,0-10-4-16,11-10-57 15,15 9-6-15,-8-16-1 16,10 14-2-16,-20-14-2 16</inkml:trace>
  <inkml:trace contextRef="#ctx0" brushRef="#br1" timeOffset="21933.2545">7385 5617 99 0,'89'-9'37'0,"14"-15"0"15,18 5-7-15,9 2-55 0,-5-20-8 16,19 21 1-16,-24-13-3 15,-10 15 1-15</inkml:trace>
  <inkml:trace contextRef="#ctx0" brushRef="#br1" timeOffset="22283.2746">4820 5946 115 0,'90'-3'37'0,"32"-5"-29"16,13-9-4-16,27-1-43 15,-12-10-3-15</inkml:trace>
  <inkml:trace contextRef="#ctx0" brushRef="#br1" timeOffset="22852.3071">5844 7409 108 0,'2'-13'41'16,"36"5"-4"-16,25-9-15 16,17-15-53-16,32 6-4 15,3-21-2-15,25 3 0 16</inkml:trace>
  <inkml:trace contextRef="#ctx0" brushRef="#br1" timeOffset="23150.3242">6462 6097 110 0,'82'-29'39'0,"9"-3"-5"16,3-2-25-16,-37-14-44 15,20 12-1-15,-20-12-2 16</inkml:trace>
  <inkml:trace contextRef="#ctx0" brushRef="#br1" timeOffset="23412.3391">6240 5341 100 0,'54'-13'38'0,"23"-15"-17"0,24-21-14 16,41-1-42-16,-5-21-1 15,18 6-5-15</inkml:trace>
  <inkml:trace contextRef="#ctx0" brushRef="#br1" timeOffset="24004.373">13699 5307 98 0,'3'-38'39'15,"36"8"-2"-15,26 3-9 16,19-11-57-16,41 29-6 16,0-13 0-16,18 17-3 15</inkml:trace>
  <inkml:trace contextRef="#ctx0" brushRef="#br1" timeOffset="24221.3854">14599 6013 103 0,'26'17'37'16,"23"-23"-2"-16,27-8-7 15,23 14-55-15,6-33-5 16,25 13-1-16,-4-9 0 16,-4 11-1-16</inkml:trace>
  <inkml:trace contextRef="#ctx0" brushRef="#br1" timeOffset="24538.4035">12203 6790 120 0,'84'-11'37'0,"4"-11"-6"0,3-5-20 15,23 8-45-15,-9-16-1 16,22 7-1-16,-15-12-4 16</inkml:trace>
  <inkml:trace contextRef="#ctx0" brushRef="#br1" timeOffset="24768.4167">12170 5737 66 0,'65'-46'33'15,"30"-11"-10"-15,26 0-18 16,3-11-12-16,12 13-26 16,-9-5-4-16</inkml:trace>
  <inkml:trace contextRef="#ctx0" brushRef="#br1" timeOffset="25038.4321">13478 6869 114 0,'56'27'38'16,"20"-24"-6"-16,18-14-20 15,21-8-46-15,5-12 0 16,25 9-2-16,-17-7-1 15</inkml:trace>
  <inkml:trace contextRef="#ctx0" brushRef="#br1" timeOffset="25294.4468">14494 7079 117 0,'46'19'38'0,"6"-14"-3"16,11-12-12-16,34-5-54 15,-4-29-5-15,34-1 0 0,1-33-1 16</inkml:trace>
  <inkml:trace contextRef="#ctx0" brushRef="#br1" timeOffset="25541.4609">15552 5255 106 0,'56'-23'37'0,"11"-8"-3"15,13-3-25-15,19 8-43 16,-1-17 0-16,20 8-5 16</inkml:trace>
  <inkml:trace contextRef="#ctx0" brushRef="#br1" timeOffset="26125.4943">8537 11015 88 0,'38'-17'37'16,"18"-1"-4"-16,7 1-7 16,9-13-53-16,22 6-3 15,0-11-2-15,17 6-2 16</inkml:trace>
  <inkml:trace contextRef="#ctx0" brushRef="#br1" timeOffset="26392.5096">8889 12212 97 0,'85'-5'36'16,"36"-26"-21"-16,32-16-9 15,-8-19-41-15,31 5-3 16,-7-13-1-16</inkml:trace>
  <inkml:trace contextRef="#ctx0" brushRef="#br1" timeOffset="26660.5249">9772 13643 90 0,'104'-2'37'0,"13"-23"-12"16,20-8-17-16,-4-25-42 15,21 5-1-15,-10-18-3 16</inkml:trace>
  <inkml:trace contextRef="#ctx0" brushRef="#br1" timeOffset="26926.5401">11685 12055 99 0,'12'-3'36'0,"23"-18"-9"16,17-17-15-16,32-1-46 15,2-25-2-15,36 5 0 0</inkml:trace>
  <inkml:trace contextRef="#ctx0" brushRef="#br1" timeOffset="27187.5551">11207 10962 101 0,'28'-44'40'0,"35"0"-1"0,20-10-7 15,11-11-59-15,36 12-5 16,-8-12-1-16,12 15-4 16,-34-6 0-16</inkml:trace>
  <inkml:trace contextRef="#ctx0" brushRef="#br1" timeOffset="27527.5745">7762 12919 76 0,'0'0'30'16,"42"-5"-20"-16,4-25-3 15,27-2-38-15,13-27-5 16</inkml:trace>
  <inkml:trace contextRef="#ctx0" brushRef="#br1" timeOffset="27765.5881">8422 13660 80 0,'99'-16'15'0,"11"-4"-8"0,-3-12-2 16,1 0-42-16</inkml:trace>
  <inkml:trace contextRef="#ctx0" brushRef="#br1" timeOffset="28044.6041">10559 11805 99 0,'18'-15'38'0,"16"-11"-1"15,15-8-11-15,20 10-56 16,5-21-4-16,35 8-1 16,-6-14-2-16</inkml:trace>
  <inkml:trace contextRef="#ctx0" brushRef="#br1" timeOffset="28313.6195">11402 12971 98 0,'36'32'39'0,"34"-10"-2"16,22-18-23-16,12-29-48 15,33 8 0-15,-7-22-3 16,2 7 2-16</inkml:trace>
  <inkml:trace contextRef="#ctx0" brushRef="#br1" timeOffset="29839.7068">7666 11928 78 0,'38'-8'43'0,"9"-22"-3"15,27-9 1-15,10-15-36 16,5-19-32-16,38 5-8 0,-9-7-2 16,-2 10-2-16</inkml:trace>
  <inkml:trace contextRef="#ctx0" brushRef="#br2" timeOffset="48834.7932">5926 4683 76 0,'0'0'35'0,"0"0"-1"15,-2 13-1-15,-1 17-31 16,-6 6 0-16,2 11-2 16,-6 3 2-16,4 10-3 15,0 1 2-15,1-5-3 16,4-3-2-16,0-22-16 15,18 1-6-15,-14-32-1 16,26 1-3-16,-14-25 2 0</inkml:trace>
  <inkml:trace contextRef="#ctx0" brushRef="#br2" timeOffset="48984.8018">5862 4914 94 0,'-15'11'32'0,"-2"-11"1"16,17 0 1-16,14 2-28 15,18-12-3-15,20-11-3 16,13-6-3-16,18 7-20 15,-13-15-5-15,3 22-2 16,-28-8-1-16,2 25-2 16</inkml:trace>
  <inkml:trace contextRef="#ctx0" brushRef="#br2" timeOffset="49344.8224">4568 5170 92 0,'-17'16'36'16,"5"18"-1"-16,-8-4 1 15,14 8-34-15,-2 6-2 16,5 3-1-16,6 9-4 16,-6-5-4-16,15 12-15 15,-14-18-2-15,11 7-1 16,-14-19-2-16,13 3 1 15</inkml:trace>
  <inkml:trace contextRef="#ctx0" brushRef="#br2" timeOffset="49518.8323">4392 5552 111 0,'-22'-19'33'0,"22"19"-1"16,-14-7-1-16,28 6-29 16,20-2-3-16,9-13-17 15,33 15-9-15,-4-17-1 16,23 18-3-16,-10-15-2 15,10 20 1-15</inkml:trace>
  <inkml:trace contextRef="#ctx0" brushRef="#br2" timeOffset="49930.8559">5665 6055 94 0,'0'0'32'16,"4"15"1"-16,-4-15 0 15,-8 35-27-15,2-4-3 16,-2 9 1-16,-1 10-2 0,-3 9 0 16,0 1-1-16,1 1-2 15,6 1-5-15,-4-22-11 16,18 9-8-16,-9-32 0 15,19-1-1-15,-15-26-3 16,17-2 1-16,-15-23 1 16,4 2 5-16</inkml:trace>
  <inkml:trace contextRef="#ctx0" brushRef="#br2" timeOffset="50050.8628">5529 6307 125 0,'-21'0'28'16,"-7"-11"3"-16,25 23-4 16,3-12-26-16,36-3-14 15,26 8-11-15,3-21-4 16,33 10-1-16,2-19-2 0,32 5-1 15</inkml:trace>
  <inkml:trace contextRef="#ctx0" brushRef="#br2" timeOffset="50590.8937">7518 5926 104 0,'1'-29'33'15,"-1"29"-2"-15,0-22 2 16,0 22-29-16,0 0-3 16,8 12 0-16,-8 14 0 15,-5 11 0-15,-3 11-1 16,-4 7 1-16,1 5-3 15,0-3-1-15,1 3-3 16,-4-17-10-16,21-1-8 16,-9-30 0-16,22 1-2 15,-11-29-1-15,14 2 2 16,-9-23 0-16,7 0 4 15</inkml:trace>
  <inkml:trace contextRef="#ctx0" brushRef="#br2" timeOffset="50741.9023">7481 6040 130 0,'-19'4'30'0,"-13"-10"0"0,24 24 0 16,8-18-27-16,13 11-1 15,22-11-4-15,16-14-8 16,27 12-14-16,-8-25-4 16,27 18-1-16,-16-19-2 15,15 18-1-15,-22-13 1 16,9 22 1-16</inkml:trace>
  <inkml:trace contextRef="#ctx0" brushRef="#br2" timeOffset="51410.9406">7410 6769 109 0,'-3'17'33'0,"-2"13"1"16,-14-4-2-16,4 12-31 16,-3 5-3-16,3 5 1 15,0 1-2-15,1-1-3 16,9 1-2-16,-3-19-10 15,17 6-6-15,-9-36 0 16,20 24 0-16,-20-24-2 16,28-17 3-16,-19-6 2 0,1 1 2 15,-10-3 11-15,-6-10 26 16,2 20 4-16,-17-14 2 15,10 21 4-15,-14-10-2 16,25 18 2-16,-23-14 0 16,23 14 0-16,14-11-23 15,15 0-3-15,18-1-8 16,0-17-15-16,33 13-5 15,-13-17-1-15,13 17 0 16,-20-10-4-16,6 23 2 16,-29-5 0-16</inkml:trace>
  <inkml:trace contextRef="#ctx0" brushRef="#br2" timeOffset="52026.9758">6901 7239 89 0,'0'0'29'16,"0"0"1"-16,-9 9 0 15,9 15-21-15,-9 6-3 16,4 14-1-16,-5 7-4 16,-4 9-1-16,-2 11-8 15,-16-11-11-15,13 10-5 16,-17-19 0-16,9 3-2 15,-11-24 0-15,16-5 2 16,-9-21 1-16,16-7 5 0,-2-10 11 16,7-18 18-16,9 4 11 15,-11-18 3-15,19 17 3 16,-18-13 0-16,18 21 2 15,-17-11 1-15,17 20-2 16,-14-3-12-16,17 6-12 16,9-7-1-16,14-3-4 15,19 0-7-15,5-19-16 16,25 10-4-16,-14-17-2 15,17 14-2-15,-24-11-1 16,5 20 0-16,-29-6 2 16</inkml:trace>
  <inkml:trace contextRef="#ctx0" brushRef="#br2" timeOffset="52545.0054">4965 7284 102 0,'15'0'33'0,"-15"0"0"0,10 22 1 16,-16 6-27-16,-1 12-4 15,-4 9-2-15,-1 7-1 16,-5 5-2-16,-2-2-1 16,7 2-8-16,-12-21-11 15,20 3-3-15,-11-25-1 16,18-6 0-16,-12-22-2 15,16-3 2-15,-12-19 2 16,9 1 7-16,-8 1 30 16,-7-15 10-16,7 16 4 15,-17-7 2-15,17 19 0 16,-18-8 1-16,22 25 1 15,-6-20-1-15,23 11-20 16,9-4-9-16,12-12-6 0,28 5-18 16,-7-22-4-16,24 5-2 15,-13-22-2-15,13 10-1 16,-21-17 1-16,3 14 2 15</inkml:trace>
  <inkml:trace contextRef="#ctx0" brushRef="#br2" timeOffset="52892.0253">4182 6170 109 0,'0'0'33'0,"10"10"0"15,-10-10-1-15,-4 29-27 16,0 2-3-16,-1 9-1 16,-5 11 0-16,-1 2-1 15,3 8-5-15,-10-14-15 16,17 11-6-16,-13-28-1 15,18 2-1-15,-4-32 0 16,0 0-2-16,4-26 1 0</inkml:trace>
  <inkml:trace contextRef="#ctx0" brushRef="#br2" timeOffset="53026.0329">4055 6355 126 0,'-22'-15'32'16,"22"15"0"-16,0 0-2 16,16 0-28-16,18 1-6 15,8-11-19-15,32 11-5 16,-3-16-3-16,29 14 1 15,-8-13-4-15,19 16 1 16</inkml:trace>
  <inkml:trace contextRef="#ctx0" brushRef="#br2" timeOffset="53544.0626">6358 6453 89 0,'18'-3'33'0,"-18"3"2"16,12-6 1-16,-12 6-27 16,0 11-2-16,-6 4-1 15,3 10-3-15,-6 3 0 16,-1 10-2-16,0 3-1 15,-4 4-3-15,4 9-9 16,-10-18-11-16,17 12-4 0,-12-25-1 16,19 6-1-16,-4-29-1 15,0 0 2-15,0-15 1 16</inkml:trace>
  <inkml:trace contextRef="#ctx0" brushRef="#br2" timeOffset="53665.0695">6327 6597 136 0,'9'-9'31'15,"-9"-12"1"-15,23 20-5 16,11 2-48-16,-2-12-5 15,30 9-5-15,1-15-1 16,42 8-3-16,4-24-1 16</inkml:trace>
  <inkml:trace contextRef="#ctx0" brushRef="#br2" timeOffset="54661.1265">13240 4907 71 0,'7'-15'35'0,"-10"-1"-3"16,3 16 3-16,0 0-30 15,0 0-1-15,3 24 2 16,-5 14-3-16,-10 4 1 16,-2 9-5-16,2 10 0 15,-12-12-13-15,19 13-8 16,-15-26-3-16,20 5-2 15,-9-30-1-15,21 1 1 0</inkml:trace>
  <inkml:trace contextRef="#ctx0" brushRef="#br2" timeOffset="54832.1362">13115 5042 123 0,'-17'4'30'16,"-11"-11"2"-16,23 18-3 16,5-11-25-16,22 3-3 15,17-6-3-15,12-12-9 16,30 15-14-16,-5-19-3 15,25 17-2-15,-15-13-1 16,13 22-3-16,-22-11 2 16</inkml:trace>
  <inkml:trace contextRef="#ctx0" brushRef="#br2" timeOffset="55202.1574">12896 5900 109 0,'-2'-18'33'0,"2"18"0"15,-8 21-1-15,2 7-30 16,-9 13-2-16,0 10 0 15,0 9 0-15,-3 3-1 16,5 6-5-16,-4-12-8 16,16 6-10-16,-10-23-1 15,15 1-1-15,-11-28-1 16,19-4 0-16,-14-23-1 15,15-5 5-15</inkml:trace>
  <inkml:trace contextRef="#ctx0" brushRef="#br2" timeOffset="55364.1667">12728 6067 133 0,'-14'-28'31'0,"28"22"0"0,-4-12-1 16,27 7-29-16,16 14-16 16,4-16-9-16,27 19-5 15,-13-10 0-15,18 23-2 16,-23-6-1-16,6 28 0 15</inkml:trace>
  <inkml:trace contextRef="#ctx0" brushRef="#br2" timeOffset="55697.1857">12937 7137 113 0,'0'0'33'0,"0"18"-1"15,-20 5-1-15,5 19-27 16,-12 9-3-16,2 4-2 16,-2 3-1-16,6-4-2 15,9 3-4-15,-7-22-13 16,26 5-5-16,-9-27-1 15,25 1 0-15,-14-28-1 0,17 4 1 16,-15-21 1-16</inkml:trace>
  <inkml:trace contextRef="#ctx0" brushRef="#br2" timeOffset="55825.193">12842 7402 118 0,'-34'-26'29'15,"34"26"1"-15,-15-11-1 16,35 4-23-16,12-1-5 16,16-9-16-16,28 8-9 15,2-16-3-15,26 13-2 16,-10-15 0-16,30 12-2 15,-12-12 1-15</inkml:trace>
  <inkml:trace contextRef="#ctx0" brushRef="#br2" timeOffset="56419.227">15239 6353 118 0,'0'0'30'16,"-6"20"1"-16,-12-5-1 16,4 20-27-16,-4 9-3 15,-2 7 2-15,-1 6-3 16,-4 4 0-16,5 3-3 15,-4-16-7-15,19 5-11 16,-9-26-4-16,22 0 1 16,-8-27-1-16,11 2-1 15,-11-27 2-15,13 5 2 16,-13-13 8-16,-6-4 11 15,3 11 27-15,-22-14 2 0,11 23 2 16,-21-8 3-16,19 22-1 16,-9-16 0-16,25 19 1 15,5-14-1-15,34 2-28 16,23-7-2-16,17-15-19 15,29 7-4-15,-4-21-6 16,20 12 2-16,-17-21-4 16,11 15 1-16,-33-18 0 15,0 15 3-15</inkml:trace>
  <inkml:trace contextRef="#ctx0" brushRef="#br2" timeOffset="56783.2478">15130 5231 110 0,'-2'-11'30'15,"12"21"1"-15,-23-6-2 16,6 18-27-16,-10 10-1 15,-3 8 0-15,-4 10 0 0,-5 9-1 16,1 6-3-16,-5-8-1 16,17 10-16-16,-10-23-3 15,15 6-2-15,-7-28 1 16,18 2-3-16,0-24 2 15,0 0 0-15,-4-35 3 16,10 1 15-16</inkml:trace>
  <inkml:trace contextRef="#ctx0" brushRef="#br2" timeOffset="56915.2554">14885 5486 123 0,'-13'-21'31'0,"25"29"1"16,-12-8-2-16,38-12-19 16,9 15-17-16,8-18-18 15,34 13-3-15,-8-23-5 0,24 15 0 16,-13-19-2-16,17 17 0 15</inkml:trace>
  <inkml:trace contextRef="#ctx0" brushRef="#br2" timeOffset="59371.3959">15991 5607 81 0,'0'0'33'16,"0"0"1"-16,0 0 2 16,0 28-27-16,-9 8-6 15,-6 10 1-15,1 9-1 16,-2 1-1-16,1-1-4 15,10 4-8-15,-10-20-15 0,23 1-3 16,-10-25-1-16,16-2-2 16,-7-28 0-16</inkml:trace>
  <inkml:trace contextRef="#ctx0" brushRef="#br2" timeOffset="59521.4045">15836 5796 118 0,'-26'-7'36'15,"26"7"-1"-15,0 0-1 16,31-4-31-16,18 2-10 15,0-15-17-15,28 11-6 16,-12-12 0-16,10 7-4 16,-25-8 1-16</inkml:trace>
  <inkml:trace contextRef="#ctx0" brushRef="#br2" timeOffset="59922.4274">14070 5852 104 0,'0'0'36'0,"0"0"2"16,0 0-2-16,-5 20-36 15,5 1 0-15,-1 13-1 16,-7 9 0-16,-4 16-4 15,-10-2-4-15,8 19-16 16,-11-17-4-16,9 5 0 16,-9-22-3-16,15-7 1 15</inkml:trace>
  <inkml:trace contextRef="#ctx0" brushRef="#br2" timeOffset="60072.436">13906 6165 125 0,'0'0'37'15,"1"-27"1"-15,17 24-1 16,-1-4-35-16,20-9-6 15,25 15-21-15,-6-16-6 16,26 19-5-16,-12-6 0 16,10 19-3-16</inkml:trace>
  <inkml:trace contextRef="#ctx0" brushRef="#br2" timeOffset="61225.5019">8139 10931 66 0,'-2'-18'35'15,"2"18"0"-15,0 0 0 16,-8 21-31-16,-7 13-1 16,1 15-2-16,-5 11 1 0,0 8-4 15,4 8-2-15,-3-13-18 16,19 3-4-16,-5-22-2 15,18-7-2-15,-2-25 0 16</inkml:trace>
  <inkml:trace contextRef="#ctx0" brushRef="#br2" timeOffset="61384.511">8069 11158 76 0,'-35'-21'36'0,"12"20"-2"16,-7-13 2-16,30 14-14 15,0 0-18-15,19-5-1 16,21 1-4-16,13-10-11 15,29 18-16-15,-9-15-3 0,22 18-2 16,-14-6-2-16</inkml:trace>
  <inkml:trace contextRef="#ctx0" brushRef="#br2" timeOffset="61842.5372">8141 11950 76 0,'0'0'38'0,"0"0"-2"15,0 0 2-15,-9 14-36 16,10 8 0-16,3 10 0 16,-4 11 0-16,0 8-1 0,-1 7-3 15,-4-2-3-15,7 11-17 16,-13-22-5-16,13 4-3 15,-11-26-2-15,13 1 1 16</inkml:trace>
  <inkml:trace contextRef="#ctx0" brushRef="#br2" timeOffset="62009.5468">7986 12197 103 0,'0'0'35'0,"-22"-24"0"16,36 25-1-16,4-9-30 15,19 1-3-15,20 1-4 16,4-9-20-16,33 20-8 0,-13-10-1 15,21 20-2-15,-17-2-2 16</inkml:trace>
  <inkml:trace contextRef="#ctx0" brushRef="#br2" timeOffset="62494.5745">9371 13797 74 0,'0'0'39'16,"-3"11"-3"-16,6 14 1 15,1 9-37-15,-8 12 0 16,0 15-1-16,-3 7 0 15,-2 8-1-15,-4-5-5 16,14 7-18-16,-15-30-4 16,17 4 0-16,-12-35-3 15</inkml:trace>
  <inkml:trace contextRef="#ctx0" brushRef="#br2" timeOffset="62663.5842">9272 14070 95 0,'-3'10'35'0,"3"-10"1"15,22 5-1-15,11-10-34 16,13-12-7-16,32 7-19 16,-8-23-7-16,21 15 0 15,-18-19-3-15</inkml:trace>
  <inkml:trace contextRef="#ctx0" brushRef="#br2" timeOffset="63061.6069">7455 13274 5 0,'0'0'31'15,"8"-16"2"-15,-8 16 2 16,-3 11-16-16,6 23-4 15,-15-7-1-15,10 24-3 0,-10-1-6 16,5-5-12-16,7 12-16 16,-10-19-3-16,15 2-3 15,-11-29 0-15</inkml:trace>
  <inkml:trace contextRef="#ctx0" brushRef="#br2" timeOffset="63228.6165">7425 13323 93 0,'0'0'35'0,"-12"10"0"15,24 13 0-15,-2-4-27 16,23-4-5-16,24-5-5 16,9-18-18-16,37 10-11 15,-4-23-2-15,36 3-2 16,0-24-2-16</inkml:trace>
  <inkml:trace contextRef="#ctx0" brushRef="#br2" timeOffset="63856.6524">10108 10807 73 0,'0'-10'35'0,"0"10"0"15,0 0 0-15,0 0-29 16,2 26-4-16,-9 4-2 16,-5 7 0-16,-2 7-4 0,3 13-12 15,-13-12-11-15,11 9-2 16,-7-18-4-16,12-2 2 15</inkml:trace>
  <inkml:trace contextRef="#ctx0" brushRef="#br2" timeOffset="64015.6615">9947 11028 99 0,'11'1'37'0,"2"-4"1"16,21 7-2-16,5-1-38 15,10-6-23-15,26 12-7 16,-6-8-1-16,14 15-4 15,-9-3 1-15</inkml:trace>
  <inkml:trace contextRef="#ctx0" brushRef="#br2" timeOffset="64380.6824">9847 12562 59 0,'-21'-31'38'16,"8"17"-1"-16,-8 3 1 15,7 24-16-15,-2 11-22 16,2 21 0-16,1 16-1 15,-3 9 0-15,-1 17-4 16,-5-11-16-16,14 15-7 16,-10-25-2-16,12-5-2 15,-9-34-1-15</inkml:trace>
  <inkml:trace contextRef="#ctx0" brushRef="#br2" timeOffset="64531.691">9588 12773 103 0,'0'0'36'16,"0"-16"1"-16,21 22-2 15,4-4-32-15,24 1-4 16,21 10-17-16,5-22-12 16,29 16-2-16,-6-15-2 15,24 14-2-15</inkml:trace>
  <inkml:trace contextRef="#ctx0" brushRef="#br2" timeOffset="65087.7228">10780 14043 42 0,'-23'8'29'16,"9"-2"3"-16,14-6-1 15,0 0-27-15,0 0 0 16,19-26 1-16,7 16 0 15,-8-6 2-15,9 7-1 16,-11-6 2-16,5 11-2 16,-21 4 0-16,9 20-1 15,-20 9-1-15,-8 16-1 16,-8 10-1-16,1 8 1 15,-2 7-2-15,2 0-1 16,4-3-2-16,5-13-1 0,22 5-16 16,-10-34-9-16,26 2-2 15,-21-27-2-15,33 1-2 16</inkml:trace>
  <inkml:trace contextRef="#ctx0" brushRef="#br2" timeOffset="65290.7344">10469 14298 100 0,'0'0'37'0,"0"0"1"16,52-7-2-16,3-14-34 15,17-8-1-15,17 1-2 16,8-6-2-16,6 11-4 0,-11-7-15 16,12 29-9-16,-30-7-1 15,3 30-3-15,-30-6 0 16</inkml:trace>
  <inkml:trace contextRef="#ctx0" brushRef="#br2" timeOffset="65881.7683">10729 12395 83 0,'-2'31'37'16,"-15"-3"1"-16,7 16-2 16,-9 3-32-16,1 13-2 15,-2 3-1-15,3 3-1 16,2 2-2-16,-2-10-2 0,17 6-16 15,-11-28-9-15,22 3 0 16,-11-26-3-16,16-1 0 16</inkml:trace>
  <inkml:trace contextRef="#ctx0" brushRef="#br2" timeOffset="66050.7779">10578 12741 103 0,'-13'-3'35'0,"-7"-9"1"15,20 12 0-15,0 0-31 16,38-9-4-16,14 3-7 15,4-19-20-15,30 16-6 16,-4-19-1-16,22 9-3 16,-14-13 0-16</inkml:trace>
  <inkml:trace contextRef="#ctx0" brushRef="#br2" timeOffset="66605.8097">12061 10958 68 0,'14'-5'38'0,"1"10"-3"16,-15-5 3-16,1 35-32 16,-15-6-3-16,-2 11 1 15,-11 9-2-15,-3 8 1 16,-3 4-4-16,-2-1 0 15,5 0-3-15,2-16-6 16,19 5-14-16,-6-31-4 16,26 2 0-16,-11-20-3 15,34-20 1-15</inkml:trace>
  <inkml:trace contextRef="#ctx0" brushRef="#br2" timeOffset="66763.8187">11989 11255 105 0,'-20'-19'34'0,"20"19"0"0,-30-4 0 15,30 4-27-15,0 0-3 16,19 10-3-16,18-11-2 15,8-9-5-15,28 8-18 16,-11-21-5-16,23 9-2 16,-18-14-1-16,11 8-2 15,-27-10 1-15</inkml:trace>
  <inkml:trace contextRef="#ctx0" brushRef="#br2" timeOffset="67202.8438">10780 10426 90 0,'0'0'36'16,"13"13"0"-16,-12-2 2 15,8 11-33-15,-7 5-1 16,3 9-1-16,-5 7-1 16,-4 5-2-16,4 3-1 15,-9-6-2-15,9 1-4 16,-6-17-11-16,16 7-10 15,-10-36-4-15,10 22 2 16,-5-34-1-16</inkml:trace>
  <inkml:trace contextRef="#ctx0" brushRef="#br2" timeOffset="67356.8526">10789 10649 117 0,'-1'-29'34'0,"24"21"2"16,0-15-2-16,25-1-32 15,9 9-7-15,-4-15-17 16,23 19-6-16,-17-15-3 15,14 25-1-15,-25-9-3 16,10 18 0-16</inkml:trace>
  <inkml:trace contextRef="#ctx0" brushRef="#br2" timeOffset="70657.0414">2512 1649 31 0,'0'0'31'0,"0"0"1"15,0 0 1-15,11 10-13 16,-11-10-9-16,0 0-3 16,0 0 3-16,0 23 0 15,-4-8-3-15,11 12-1 16,-8 12-1-16,8 12-2 15,-5 8 0-15,5 18-1 16,-1 6-2-16,-1 10 0 16,-4 1 0-16,1 3 0 15,-4-7 0-15,1-4 1 16,-4-9-1-16,-2-10 0 15,2-6-6-15,-11-27-17 0,17 6-6 16,-11-33-5-16,10-7-3 16,9-21-1-16,9-9-2 15</inkml:trace>
  <inkml:trace contextRef="#ctx0" brushRef="#br2" timeOffset="70926.0568">2194 1716 113 0,'-34'-7'39'0,"2"-7"0"15,26 3-1-15,9-9-37 0,24-2 2 16,25-1-3-16,18 1 2 15,18 0-2-15,8 10 0 16,8 0-1-16,4 3-2 16,4 6-4-16,-10-9-9 15,7 13-12-15,-29-9-5 16,3 3-1-16,-25-9-2 15,-1 4 2-15</inkml:trace>
  <inkml:trace contextRef="#ctx0" brushRef="#br2" timeOffset="72138.1261">3337 1433 99 0,'0'0'34'16,"-22"-4"-1"-16,22 4 4 15,-17 11-29-15,14 5-2 16,-2 13 0-16,7 13-2 0,-4 12 0 16,-2 20-1-16,-4 10 1 15,-2 19-3-15,-7 4 2 16,0 4-2-16,-2-5 0 15,2-6 1-15,4-16-1 16,6-15 0-16,8-18 0 16,10-23-1-16,11-27 0 15,8-23 1-15,6-23-1 16,3-12-1-16,2-11 2 15,-1-7-2-15,-1-3 2 16,-3 10 1-16,-12 9-1 16,-3 15 1-16,-6 14-2 15,-4 19 0-15,-11 11 0 0,10 25 0 16,-10 10 0-16,1 4 0 15,7 10-2-15,-3 2-2 16,10 5 0-16,3-11-2 16,10-5-2-16,4-18-1 15,16 1-3-15,-10-30-1 16,18 4-1-16,-13-31 2 15,5 4 4-15,-10-11 4 16,-6-2 4-16,-8 0 4 16,-12-3 5-16,-3 15 1 15,-17-8 3-15,4 23-1 16,-17-3-3-16,4 12-2 15,-6 6-1-15,4 14-2 16,-5 8-1-16,6 17 0 0,-1 6-1 16,9 9 0-16,10 1-1 15,7 1 0-15,10-4 0 16,8-6-1-16,10-14 0 15,9-14 1-15,2-18-1 16,0-16-1-16,-1-15 1 16,-2-13 0-16,-10-5-1 15,-8-6 0-15,-9-1 1 16,-10 1-1-16,-8 7 1 15,-7 11 0-15,-5 9 0 16,-4 13 2-16,-1 8-2 16,0 7 0-16,9 5 1 15,10-4-1-15,-1 26 0 16,12-18-1-16,13 1 2 15,11-2-2-15,4-6 2 0,9-2-1 16,0-2 0-16,-4-3 1 16,-3 2 0-16,-8 2 0 15,-10 0 0-15,-6 3-1 16,-17-1 1-16,3 19 0 15,-12-2-1-15,-5 6 1 16,-1 4-1-16,-2 8 0 16,0 0 0-16,3 3 0 15,6-4 0-15,4-3-1 16,8-12 1-16,6-13 0 15,7-11 0-15,3-11 0 16,4-12 0-16,3-8 1 16,-3-4-1-16,-3-6 0 15,-3 1 2-15,-5 7-2 0,0 6 0 16,-6 5 0-16,-3 7 0 15,-2 9 0-15,-2 11 0 16,0 0 0-16,8 13 0 16,-5 0 0-16,0 6 0 15,7-1 0-15,2 2 0 16,6-5 0-16,2-2 0 15,6-8 0-15,3-5 0 16,4-7 0-16,0-4 0 16,4-6 0-16,1-9 0 15,-7-1 0-15,-2 0 0 16,-3 3 0-16,-7 4 0 15,-1 3 0-15,-18 17 0 16,12 1 0-16,-19 20 0 16,-2 12 0-16,-5 3 0 0,-1 7-2 15,7 6-7-15,-10-6-5 16,21 8-3-16,-9-31-4 15,35 14-6-15,-11-36-2 16,30 11-1-16,-13-32-2 16,23 4 4-16,-5-14 2 15</inkml:trace>
  <inkml:trace contextRef="#ctx0" brushRef="#br2" timeOffset="72479.1456">5573 1722 124 0,'0'0'39'16,"-34"-3"1"-16,13 16-1 15,-19-1-33-15,6 6-2 0,-4 2-1 16,1 8-3-16,4 4 0 16,7-2 0-16,12-2 0 15,7 0 0-15,12-6 0 16,8-2 0-16,9-8 0 15,4-8 0-15,4-3-2 16,0-1 2-16,-1-1 0 16,-6 2-1-16,-8 3 1 15,-6 7 0-15,-14 5 0 16,-8 8 0-16,-5 0 0 15,-2 3 0-15,1-1-3 16,-1-4 0-16,15 3-8 16,5-25-7-16,15 4-11 15,1-25-6-15,28 11-4 0,-9-19-1 16,15 6 0-16</inkml:trace>
  <inkml:trace contextRef="#ctx0" brushRef="#br2" timeOffset="73114.1819">5911 1806 121 0,'0'0'41'15,"0"-16"1"-15,0 16-3 16,-10 4-35-16,-10 10 0 16,-7 12 0-16,3 8-4 15,-5 9 0-15,2 3 0 16,5 2 0-16,5 4 0 15,8-8 0-15,9-6 0 0,12-13 0 16,8-8 0-16,9-10 0 16,6-14 0-16,3-7 0 15,-1-13 0-15,0-4 0 16,-4-8 0-16,-9-4 0 15,-3 1 0-15,-10 2 0 16,-4 3 0-16,-4 10 0 16,-6 6 0-16,1 5 0 15,2 16 0-15,0 0 0 16,12-6 0-16,2 12 0 15,5 0 0-15,3 2 0 16,6-4 0-16,2 0 0 16,1-1 0-16,-3 2 0 15,-5 4 0-15,-4-2 0 0,-6 9 0 16,-12 7 0-16,-2 5 0 15,-13 4 0-15,-1 4 0 16,-3-1 0-16,3-3 0 16,1-2 0-16,5-12 0 15,9-18 0-15,13 9 0 16,12-21 0-16,9-12 0 15,8-8 0-15,6-9 0 16,4-4 0-16,1 0 0 16,-7 7 0-16,-3 7 0 15,-12 13 0-15,-10 16 0 16,-14 21 0-16,-13 13 0 15,-9 14 0-15,-6 9 0 16,4 11-3-16,-11-6-11 16,13 6-1-16,-7-28-3 0,35 7-3 15,-13-45-6-15,29 7-4 16,-6-40-3-16,38-8 0 15,17-18 2-15</inkml:trace>
  <inkml:trace contextRef="#ctx0" brushRef="#br2" timeOffset="73873.2253">8085 1420 120 0,'0'0'39'0,"0"0"1"0,3-14-7 16,-3 14-30-16,0 12-1 15,4 10 1-15,0 11 0 16,0 13-2-16,1 11 2 16,0 15-2-16,-4 7 1 15,3 10-2-15,-4-6 1 16,0-3-1-16,-1-10 0 15,0-10 0-15,0-18 1 16,-1-15-2-16,2-27 2 16,0 0-1-16,5-37 0 15,-1-9 1-15,-2-15 1 16,4-17-2-16,-2-16 0 15,0-13 0-15,8-1 0 0,-2-2 0 16,6 14 0-16,3 9 0 16,-19 87 0-16,31-71 0 15,-31 71 0-15,38-61 0 16,2 24 0-16,11 20 0 15,0 19 0-15,-1 16 0 16,-5 8 0-16,-11 8 0 16,-11 8 0-16,-20 10 0 15,-29 2 0-15,-13 0 0 16,-14-3 0-16,-6 0 0 15,1-9 0-15,1-9-7 16,17-12-4-16,8-20-4 16,32-1-11-16,15-30-9 15,35 0-5-15,8-11-1 0,20-3 1 16</inkml:trace>
  <inkml:trace contextRef="#ctx0" brushRef="#br2" timeOffset="74104.2385">8874 1164 119 0,'0'0'42'15,"0"0"-1"-15,-16-18 0 16,4 32-37-16,-1 16-1 16,-1 15 0-16,-11 15-1 15,15 21-2-15,-9 9 0 16,7 17 0-16,-6-6-2 15,4-1-1-15,12-12-1 16,0-13-6-16,24-11-7 16,-8-35-12-16,32-3-8 0,-10-31-2 15,23-4-3-15,-9-23 4 16</inkml:trace>
  <inkml:trace contextRef="#ctx0" brushRef="#br2" timeOffset="74466.2593">9197 1652 113 0,'0'0'40'16,"-31"5"2"-16,18 23-1 15,-13-9-34-15,11 11-3 16,0 4 0-16,5 7-2 16,6 0 0-16,5 0-2 15,7-10 0-15,9-5 0 16,13-15 0-16,9-6 0 15,9-13 0-15,5-16 0 0,2-10 0 16,4-7 0-16,-3-11 0 16,-11-1 0-16,-7 4 0 15,-10 0 0-15,-8 11 0 16,-9 6 0-16,-6 17 0 15,-5 15 0-15,-12 22 0 16,2 12 0-16,-2 7 0 16,1 9-2-16,4 9-5 15,0-9-7-15,11 12-3 16,-5-28-6-16,27 7-6 15,-13-28-4-15,26 6-2 16,-10-30-2-16,17-2 2 16</inkml:trace>
  <inkml:trace contextRef="#ctx0" brushRef="#br2" timeOffset="74970.2881">9976 1654 115 0,'-14'13'40'16,"-16"1"2"-16,7 17-1 15,-17 6-33-15,10 1-5 16,5 0 1-16,3 2-2 15,8-5-2-15,7-5 0 16,9-7 0-16,7-10 0 16,10-15 0-16,9-12 0 15,3-11 0-15,3-8 0 16,-3-8 0-16,0-4 0 15,-3-2 0-15,-5 2 0 16,-9 8 0-16,-4 8 0 16,-4 9 0-16,-6 20 0 0,0 0 0 15,0 0 0-15,4 33 0 16,-1-7 0-16,5 4 0 15,5-5 0-15,6-3 0 16,1-3 0-16,7-13 0 16,4-9 0-16,1-5 0 15,-1-9 0-15,1-4 0 16,-3-5 0-16,1-1 0 15,-3 1 0-15,-3 6 0 16,-4 6 0-16,-3 11 0 16,-5 12 0-16,-5 13 0 15,-10 14 0-15,-4 13 0 0,-6 8 0 16,-2 5-5-16,-7-6-8 15,8 8 0-15,-7-19-3 16,21 2-2-16,-7-32-5 16,36 2-3-16,-12-39-4 15,32 3 0-15,15-24 1 16,24-13-2-16</inkml:trace>
  <inkml:trace contextRef="#ctx0" brushRef="#br2" timeOffset="75719.3309">11717 1271 99 0,'-14'1'38'0,"12"17"1"16,-10-1-1-16,13 7-32 15,-8 1-2-15,7 13 0 16,0 5-1-16,2 9-1 15,-5 8 1-15,6 3-2 16,-6 3 1-16,2 3-2 16,1-10 1-16,-1-7-1 15,1-14 1-15,-1-8 0 16,1-20 0-16,0-10-1 15,1-22 1-15,-1-10 0 16,1-15-1-16,-2-13 2 16,-1-6-2-16,4-18 1 15,0-2 0-15,-2 86 0 16,14-93 0-16,-14 93 0 0,29-88 2 15,-29 88-3-15,34-81 0 16,-34 81 0-16,56-66 0 16,-56 66 0-16,59-49 0 15,8 21 0-15,-11 15 0 16,2 26 0-16,-22 7-2 15,-16 24 2-15,-25 1-1 16,-19 7 1-16,-25-6 0 16,-4-8-1-16,-4-2-1 15,0-10-2-15,13-1-7 16,-1-16-4-16,38 2-8 15,-7-16-6-15,42 2-3 16,1-8-2-16,36 2-2 16,-4-8 1-16</inkml:trace>
  <inkml:trace contextRef="#ctx0" brushRef="#br2" timeOffset="76126.3542">12369 1423 115 0,'-1'12'40'15,"-16"-8"1"-15,14 7-1 16,-11 5-36-16,6-3 0 15,0 9-1-15,-2 8-1 16,-3 8 1-16,-3 7-2 16,2 4 1-16,2-1-2 15,5 0 0-15,11-7 0 16,7-10 0-16,13-10 0 0,11-15 0 15,13-13 0-15,9-9 0 16,2-14 0-16,1-8 0 16,1-9 0-16,-6 1 0 15,-9-4 0-15,-4 7 0 16,-12 4 0-16,-8 11 0 15,-8 6 0-15,-14 22 0 16,0 0 0-16,-9 23 0 16,-1 8 0-16,-2 6 0 15,0 4 0-15,4 5-2 16,2-4-9-16,20 3-2 15,-3-19-3-15,26 5-3 16,-10-23-4-16,30 7-8 16,-11-21-1-16,22 4-2 0,-8-14 4 15,5-3 0-15</inkml:trace>
  <inkml:trace contextRef="#ctx0" brushRef="#br2" timeOffset="76532.3774">13433 1530 117 0,'1'-19'41'15,"-24"1"1"-15,4 16-1 16,-23 4-33-16,-1 9-5 15,-8 6 0-15,1 12-3 16,-3 5 0-16,5 9 0 16,5 0 0-16,10 4 0 15,16-1 0-15,19-10 0 16,18-10 0-16,18-9 0 15,13-16 0-15,14-14 0 0,14-19 0 16,3-14 0-16,3-15 0 16,-1-13 0-16,-7-9 0 15,-41 35 0-15,-4-7 0 16,3 7 0-16,-6-3 0 15,-6 2 0-15,-23 49 0 16,34-73 0-16,-23 60 0 16,-11-7 0-16,-15 28 0 15,-12 26 0-15,-5 27 0 16,0 21 0-16,-4 27-5 15,9 4-8-15,35-20-1 16,-1-25-3-16,29 0-3 16,-11-30-6-16,31 3-3 15,-15-26-2-15,17-2-1 16,-6-16 1-16,4-8 0 0</inkml:trace>
  <inkml:trace contextRef="#ctx0" brushRef="#br2" timeOffset="76975.4028">14329 1559 110 0,'-17'-18'42'16,"-13"-7"0"-16,9 13 0 16,-17 4-32-16,7-6-6 15,-4 9 1-15,0 12-5 16,-3 12 0-16,-3 13 0 15,5 9 0-15,-1 7 0 0,8 2 0 16,6 3 0 0,12-5 0-16,16-7 0 0,15-18 0 15,13-16 0-15,15-16 0 16,13-20 0-16,10-14 0 15,5-15 0-15,2-9 0 16,-7-14 0-16,-71 81 0 16,74-96 0-16,-45 47 0 15,1-3 0-15,-30 52 0 16,43-79 0-16,-35 30 0 15,-2 33 0-15,-28 19 0 16,2 29 0-16,-16 23 0 16,5 30 0-16,-4 16 0 15,13 6 0-15,21-23-13 16,4-24-1-16,22-5 0 15,-6-26-5-15,23-4-4 0,-15-26-5 16,20-1-6-16,-12-17 0 16,6-6 1-16,-3-12 3 15</inkml:trace>
  <inkml:trace contextRef="#ctx0" brushRef="#br2" timeOffset="77148.4127">14835 1527 125 0,'-14'10'41'0,"5"18"1"15,-16 5-1-15,12 8-39 16,-8 2-1-16,4 5-2 15,3 2-1-15,3-1-4 16,11-8-7-16,-4-20-6 16,22 6-10-16,-18-27-7 0,34 1-3 15,-11-17-3-15,13-3 2 16</inkml:trace>
  <inkml:trace contextRef="#ctx0" brushRef="#br2" timeOffset="77321.4226">15032 1323 132 0,'-22'1'44'0,"-8"3"-3"16,8 10-3-16,12-7-46 16,-8-10-7-16,18 3-10 15,0 0-8-15,0 0-7 16,0 0-2-16,0 0-1 15,0 0 2-15</inkml:trace>
  <inkml:trace contextRef="#ctx0" brushRef="#br2" timeOffset="78524.4914">15232 1491 108 0,'7'-15'39'16,"-7"15"2"-16,0 0-1 15,0 0-36-15,0 0-1 16,-17 18 0-16,2 6 0 16,-1 8-1-16,-4 2 0 0,1 7-1 15,-1-1 0-15,0 3 0 16,8-5 0-16,1-8-1 15,6-11 0-15,4-5 1 16,1-14 0-16,19-7 0 16,-3-10 0-16,6-11 1 15,6-9-2-15,2-3 0 16,4-7 0-16,4-5 0 15,2 2 0-15,-1 3 0 16,-1 7 0-16,-1 10 0 16,-8 14 0-16,2 10 0 15,-4 14 0-15,-6 17 0 16,-5 13 0-16,-5 12 0 15,1 3 0-15,-3 6 0 0,7-2 0 16,2-5-3-16,11-4-4 16,7-18-5-16,20-6-3 15,-6-22-4-15,24 3-6 16,-19-25-6-16,17 2-2 15,-20-18-2-15,6-10 28 16,-12 9 14-16,-17-8 4 16,-2 8 5-16,-27-10 8 15,15 13 6-15,-34-5 6 16,13 17 1-16,-27 6-24 15,2 0-8-15,-12 11-1 16,0 9 0-16,-8 8-4 16,0 15 0-16,3 5 0 0,6 7 0 15,8 3 0-15,13 4 0 16,14-8 0-16,13 0 0 15,16-10 0-15,9-10 0 16,13-12 0-16,4-8 0 16,4-14 0-16,0-10 0 15,0-5 0-15,-2-8 0 16,-6-3 0-16,-6-5 0 15,-4 7 0-15,-10 6 0 16,-5 10 0-16,-5 10 0 16,-14 14 0-16,10 20 0 15,-15 17 0-15,0 18 0 16,-9 14 0-16,-1 11 0 15,-3 8 0-15,-5 11 0 0,-1-2 0 16,-4 1 0-16,-1-10 0 16,-9-2 0-16,-1-11 0 15,-3-12 0-15,-5-11 0 16,1-14 0-16,2-15 0 15,0-19 0-15,7-16-3 16,7-18 0-16,15-17-6 16,3-22-4-16,24-9 1 15,-2-16 0-15,27 8-4 16,-10-16-3-16,30 28-4 15,-18-12-4-15,23 28-3 16,-9 7 1-16,3 25-4 16</inkml:trace>
  <inkml:trace contextRef="#ctx0" brushRef="#br2" timeOffset="78757.5047">16905 1746 129 0,'-26'-14'44'16,"-9"-2"0"-16,17 9-6 15,0-8-43-15,4 3-6 16,14 12-2-16,0 0-5 15,3 20-9-15,-3-20-5 0,11 22-10 16,-3-5-1 0,3 5 2-16</inkml:trace>
  <inkml:trace contextRef="#ctx0" brushRef="#br2" timeOffset="80332.5948">17054 1164 87 0,'0'0'36'0,"0"0"2"15,0 0 0-15,0 0-31 16,31-49-1-16,-31 49-1 16,0 0 1-16,0 0-3 15,1 31 0-15,-18 5-1 16,1 12 1-16,-11 9-2 15,3 7 1-15,-9 1-3 16,10 0 1-16,-1-8 1 16,1-7-2-16,6-11 1 15,3-7 0-15,6-17 0 16,8-15 1-16,14-11-1 0,5-16 2 15,0-12 0-15,12-9 0 16,-5-9-1-16,2-10 1 16,-28 67 0-16,34-70-1 15,-34 70 1-15,18-67-1 16,-18 67 0-16,22-55 1 15,-22 55-2-15,0 0 0 16,11-74 0-16,-9 58 0 16,-2 16 0-16,16 6 0 15,-1 10 0-15,14 7 0 16,4-6 0-16,19-5 0 15,-52-12-2-15,66-4 4 16,-66 4-2-16,76-13 0 0,-76 13 0 16,85-18 0-16,-85 18 0 15,77-25 0-15,-77 25 0 16,71-20 0-16,-46 11 0 15,18 17 0-15,-31 13 0 16,-7 17 0-16,-30 14 0 16,-5 11 0-16,-7 5-3 15,8 7 0-15,13-10-2 16,9-14-4-16,25-9-5 15,6-22-6-15,29-1-8 16,-11-22-4-16,28 3-1 16,-15-18-4-16,11 2 2 15,-13-10 3-15</inkml:trace>
  <inkml:trace contextRef="#ctx0" brushRef="#br2" timeOffset="80632.612">18044 1423 108 0,'-13'-10'39'16,"-16"-3"2"-16,10 14-1 15,-17 3-35-15,7 7-1 16,1 4 0-16,0 13-2 15,0 6 0-15,8 8-1 16,1 2 1-16,5 1-2 16,12-5 1-16,9-5-1 15,14-10 0-15,10-11 0 16,11-13 0-16,4-11 1 15,5-11-2-15,-1-9 2 16,-3-5-1-16,-8-1 0 16,-11-3-1-16,-7-3-1 0,-16 7 0 15,-13 3-3-15,-1 14-2 16,-16-1-6-16,25 19-5 15,-34-16-9-15,34 16-5 16,0 0-3-16,23 20-3 16,2-13 0-16</inkml:trace>
  <inkml:trace contextRef="#ctx0" brushRef="#br2" timeOffset="81045.6356">18684 1410 107 0,'1'-14'40'0,"-22"-6"1"16,0 10-1-16,-18-1-35 15,-2 5-2-15,-8 10 0 16,-1 8 0-16,-3 10-1 0,7 8 0 16,4 6-1-16,9 5 1 15,18-1-2-15,11-6 1 16,15-8-1-16,21-8 1 15,11-16 0-15,14-12-1 16,5-14 1-16,9-15 1 16,-2-12-2-16,0-13 0 15,-69 64 0-15,68-71 0 16,-68 71 0-16,53-83 0 15,-53 83 0-15,48-70 0 16,-48 70 0-16,23-55 0 16,-26 36 0-16,-8 25 0 15,-12 22 0-15,-11 22-4 0,0 19-5 16,-3 22-3-16,5 10-3 15,7-13-4-15,35-16-4 16,-3-29-6-16,37-4-1 16,-8-22-1-16,22-3 1 15,0-21 1-15</inkml:trace>
  <inkml:trace contextRef="#ctx0" brushRef="#br2" timeOffset="81436.6579">19146 1516 116 0,'-28'7'41'15,"22"8"1"-15,-8-8-3 16,14-7-36-16,19 7-1 0,13-7 0 16,7-3-1-16,6-4 1 15,2-5-1-15,0-5 0 16,-6-3 1-16,-5-4-1 15,-10-1 1-15,-6-3-2 16,-8-5 0-16,-10-1 0 16,-6 5 0-16,-9 7 0 15,-4 6 0-15,-8 11 0 16,-5 13 0-16,-9 10 0 15,-1 13 0-15,3 6 0 16,1 5 0-16,7 1 0 16,9 2 0-16,14-2 0 15,12-11 0-15,18-4-2 16,14-11-1-16,11-6-1 0,12-9-5 15,3-12-3-15,16-7-4 16,-16-18-6-16,18 0-9 16,-28-18-3-16,20-3-3 15,-74 56-1-15,57-68 5 16</inkml:trace>
  <inkml:trace contextRef="#ctx0" brushRef="#br2" timeOffset="81638.6695">19958 1113 113 0,'37'-58'43'15,"-37"58"2"-15,0 0-2 16,15-32-37-16,-35 62-1 15,6 24-5-15,-13 26 0 16,-2 31 0-16,-8-3 0 16,6 1-4-16,13-17-7 0,5-33-3 15,21-11 0-15,-8-30-5 16,25 0-9-16,-20-35-3 15,28 1-2-15,-12-20-2 16,15-8 3-16,1-6 1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1066665"/>
              </p:ext>
            </p:extLst>
          </p:nvPr>
        </p:nvGraphicFramePr>
        <p:xfrm>
          <a:off x="214283" y="762000"/>
          <a:ext cx="8750332" cy="4023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question “What is Physics?”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have signed up to for the next year, 2 or more.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Receive the outline of this course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relented and will give it out early)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course will be broken up into useful bites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pie chart of the things that will bring about success in Physics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some fail, despite being bright and why some who are not bright will pass.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… continued on next slide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one page of “outline” is sometimes not enough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34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smtClean="0">
                <a:solidFill>
                  <a:srgbClr val="FFFF00"/>
                </a:solidFill>
                <a:latin typeface="TheSansBold-Plain" pitchFamily="34" charset="0"/>
              </a:rPr>
              <a:t>Px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0917522"/>
              </p:ext>
            </p:extLst>
          </p:nvPr>
        </p:nvGraphicFramePr>
        <p:xfrm>
          <a:off x="214283" y="762000"/>
          <a:ext cx="8750332" cy="5590032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Preview the first achievement standard on the web and then begin learning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should start as soon as possible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list of lots and lots of units that we use in Y11 Science/Physics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units we already know (and what a unit IS)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why Scientists and Engineers like powers of ten that are multiples of three.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tera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giga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mega, kilo,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milli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micro,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nano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pico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femto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atto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mean, look like and are for.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find out how long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kilosecond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megasecond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gigasecond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terasecond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are in terms of normal measurements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push around the tricky prefixes we meet in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for the first homework project and begin the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Tx/>
                        <a:buChar char="-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This subject is tough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Tx/>
                        <a:buChar char="-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Natural ability alone is not enough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Tx/>
                        <a:buChar char="-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Y11 knowledge is needed.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Tx/>
                        <a:buChar char="-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 dates have some consultation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78146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assignment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14 Feb 2014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Y11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skills (mostly)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4600" y="272160"/>
              <a:ext cx="3720960" cy="4213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9480" y="263160"/>
                <a:ext cx="3745080" cy="423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445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8160" y="278640"/>
              <a:ext cx="8159040" cy="3885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2320" y="262080"/>
                <a:ext cx="8178120" cy="391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5809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280" y="208440"/>
              <a:ext cx="8888040" cy="5058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080" y="192600"/>
                <a:ext cx="8900640" cy="508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034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63920" y="368280"/>
              <a:ext cx="6440040" cy="4956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8800" y="351720"/>
                <a:ext cx="6471720" cy="498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1065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632</TotalTime>
  <Words>379</Words>
  <Application>Microsoft Office PowerPoint</Application>
  <PresentationFormat>On-screen Show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17</cp:revision>
  <dcterms:created xsi:type="dcterms:W3CDTF">2006-08-16T00:00:00Z</dcterms:created>
  <dcterms:modified xsi:type="dcterms:W3CDTF">2014-02-07T00:14:59Z</dcterms:modified>
</cp:coreProperties>
</file>