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2" r:id="rId4"/>
    <p:sldId id="263" r:id="rId5"/>
    <p:sldId id="260" r:id="rId6"/>
    <p:sldId id="257" r:id="rId7"/>
    <p:sldId id="258" r:id="rId8"/>
    <p:sldId id="259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4T22:39:46.99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8616 3992 61 0,'11'-11'34'15,"-11"11"0"-15,0 0-2 16,12 20-17-16,-19 3-7 0,9 21-2 15,-13 6 1-15,4 12-2 16,-2-5 0-16,13-4-1 16,21-35 0-16,44-50-1 15,63-70-1-15,80-69-1 16,100-60-7-16,64-61-5 15,111-19-3-15,-45-42-4 16,7 20-6-16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4T23:10:24.128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12027 6053 71 0,'14'28'37'0,"-11"0"-1"16,4 17 1-16,-19-8-18 0,17 13-9 16,-5-13-3-16,23-15-2 15,25-44 0-15,42-46 0 16,58-57-3-16,91-58-1 15,44-52-4-15,44-44 0 16,31-35-5-16,-5-26-1 16,4 16-3-16,-43 5-2 15,-22 54-2-15,-85 14-2 16,1 66 1-16,-54 5 2 15,2 58 0-15,-31 2 1 16,13 43-3-16,-14 0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4T23:03:57.19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2600 2287 96 0,'28'-41'37'15,"-14"-6"0"-15,8 24-2 0,-14-1-28 16,5 23-3-16,-4 19-1 15,-1 20-1-15,-7 16 0 16,-1 20 2-16,2 14-2 16,1 17 1-16,-2 5-1 15,1 14 1-15,1-3-1 16,1-2 1-16,0-12-1 15,1-13-1-15,0-14 0 16,0-17-1-16,0-18 1 16,-1-22-1-16,-4-23 0 15,8-31 0-15,-4-17 0 16,-3-21 0-16,-4-22 0 0,-1-22 0 15,-2-26-1-15,-1-18 0 16,0-2 2-16,4 4-3 16,5 7 3-16,9 10-1 15,6 17-1-15,12 19 2 16,14 31-1-16,10 22 1 15,12 20-1-15,4 17 1 16,0 17-1-16,-4 22 0 16,-5 16 0-16,-17 15-1 15,-22 18 1-15,-20 16-2 16,-26 6 2-16,-20 4 1 15,-18 1-1-15,-12-9-1 16,-1-7-1-16,1-18-3 16,18-12-3-16,5-32-1 15,33-10-4-15,12-36-3 0,39-1-2 16,1-42-4-16,40 11 2 15,-8-36 0-15,28 15 3 16,-11-19-1-16,13 12 3 16,-15-2 2-16,-1 11 2 15,-16 9 3-15,-8-4 2 16,-8 21 3-16,-21-9 23 15,9 29 3-15,-29-12 3 16,17 29 0-16,-26-15 0 16,15 35 1-16,-26-1 2 15,15 33-2-15,-15 3-22 16,3 24-2-16,-6 14 1 15,0 23 0-15,-7 13 0 16,4 10-1-16,-6 5-1 0,7-3 1 16,-1-9 0-16,5-15-3 15,3-16 0-15,9-21 0 16,8-29 0-16,7-29 0 15,10-22 0-15,7-24 0 16,6-18 0-16,4-18 0 16,1-7 0-16,4-4 0 15,-8 8 0-15,-7 10 0 16,0 15 0-16,-11 19 0 15,-3 15 0-15,-2 23 0 16,-5 17 0-16,-1 11 0 16,0 12 0-16,2 7 0 15,7 6 0-15,2 2-7 16,10-1-1-16,4-20-4 0,13 1-2 15,-4-30-2-15,23 0-4 16,-15-36-4-16,21 9 1 16,-23-36 0-16,12 8 2 15,-24-22 3-15,3 16 2 16,-11 2 26-16,-25-10 7 15,4 26 5-15,-27-12 2 16,21 40 2-16,-37-28 2 16,23 45 1-16,-23-10 0 15,20 21-23-15,1 8-2 16,6 5-1-16,9 1 1 15,9 1-4-15,11-8 0 16,9-11 0-16,10-11 0 16,6-13 0-16,7-15 0 0,1-12 0 15,4-13 0-15,-3-12 0 16,-6-8 0-16,-5-3 0 15,-6 3 0-15,-7 6 0 16,-8 7 0-16,-7 16 0 16,-14 31 0-16,4 22 0 15,-13 37 0-15,-8 32 0 16,-9 34 0-16,0 23 0 15,-10 23 0-15,-4 11 0 16,1 5 0-16,-5-8 0 16,2-19 0-16,5-25 0 15,6-32 0-15,4-29 0 16,4-36 0-16,9-32 0 15,5-35 0-15,9-30 0 0,7-31 0 16,6-23 0-16,6-19 0 16,8-8 0-16,3 2 0 15,9 7 0-15,4 16 0 16,7 12-4-16,11 23-3 15,-3 12-2-15,19 27-4 16,-11-4-4-16,27 26-7 16,-18-24-4-16,24 23-2 15,-15-24-2-15,12 15 0 16,-17-16 5-16,-2 10 5 15</inkml:trace>
  <inkml:trace contextRef="#ctx0" brushRef="#br0" timeOffset="956.0547">5663 2371 133 0,'-20'-1'38'16,"-22"-15"-3"-16,10 25 1 15,-14-1-32-15,2 8-1 16,-2 7-1-16,3 5 2 16,6 3-4-16,7 2 0 15,11 0 0-15,11-1 0 16,17-8 0-16,13-5 0 15,13-7 0-15,3 3 0 16,8-6 0-16,1 3 0 16,-7 2 0-16,0 1 0 15,-14 11 0-15,-11 5 0 16,-12 6 0-16,-11 3 0 15,-12 3 0-15,-2 0 0 16,-4-6 0-16,0-2 0 0,10-14 0 16,16-21-6-16,0 0-5 15,29-19-2-15,24-11-1 16,1-32-3-16,32 6-2 15,-8-33-5-15,22 23 3 16,-22-25 0-16,7 29 7 16,-14 9 22-16,-33 1 5 15,-6 37 1-15,-36-3 5 16,8 45 6-16,-38-10 0 15,12 44 2-15,-22-17-2 16,11 16-21-16,6 7-4 16,9 2 0-16,6-3 0 15,8-13 0-15,14-5-3 16,4-23-6-16,13-8-2 15,-2-28-1-15,16-6-3 0,-12-34-1 16,19 0-2-16,-20-34-3 16,13-1 2-16,-21-27 2 15,-1 1 22-15,-4 17 3 16,-26-3 5-16,7 28 0 15,-21-4 6-15,13 39 1 16,-21 1 1-16,22 37 0 16,-6 3-20-16,17-6-6 15,3 27-3-15,8-14-2 16,25 13-2-16,-1-17-1 15,31 19-3-15,-9-24-2 16,28 23 1-16,-12-25 1 0,20 21 2 16,-20-17 0-16,8 14 1 15,-22-11 3-15,-21-5 21 16,0 22 7-16,-38-26 2 15,0 26 2-15,-39-26 1 16,14 34 2-16,-37-25 0 16,14 35 1-16,-18-6-20 15,7 9 0-15,1 8-2 16,7 5-4-16,13 3 0 15,13-5 0-15,25-4 0 16,16-10 0-16,24-10 0 16,13-13 0-16,22-11-5 15,3-19-6-15,19-2-1 16,-11-23-2-16,17 6-2 15,-22-20-2-15,15 21-1 0,-28-21-3 16,9 26 4-16,-30-13 0 16,10 24 2-16,-21-5-2 15,5 16 4-15,-17-5 0 16,2 6 2-16,-5 0 3 15,-10-4 1-15,7 1 0 16</inkml:trace>
  <inkml:trace contextRef="#ctx0" brushRef="#br0" timeOffset="1333.0763">7683 2261 130 0,'-36'-26'35'0,"13"41"1"15,-33-15-1-15,13 23-27 0,-13 3-3 16,-2 7-2-16,4 4 0 15,11-2-3-15,13-2 0 16,20-6 0-16,21-6 0 16,21-6 0-16,19-6 0 15,6 0 0-15,8 0 0 16,-4 1 0-16,-7 6 0 15,-14 11 0-15,-22 5 0 16,-24 9 0-16,-22 8 0 16,-16 2 0-16,-13 3 0 15,-10-4 0-15,-1-2 0 16,-1-16-3-16,15-3-6 15,5-15-1-15,19-3-2 16,7-25 1-16,30-1-1 0,4-21 0 16,30-4 1-16</inkml:trace>
  <inkml:trace contextRef="#ctx0" brushRef="#br0" timeOffset="2753.1575">8956 2122 111 0,'0'0'38'0,"0"0"0"15,12 12-6-15,-15 3-28 16,-1 15-2-16,-1 13 0 16,-4 11 0-16,-4 10-2 15,2 7 1-15,-3 5-1 16,1-6-1-16,6-8-2 15,5-29-3-15,14-14-2 16,1-32-4-16,21-8-1 0,-4-42-2 16,25 2-3-16,-19-35-1 15,13 7 2-15,-23-18 0 16,7 9 2-16,-28-4 1 15,-4 7 17-15,-14 34 12 16,-28-5 3-16,9 35 2 16,-22-6 1-16,25 30 4 15,-18-5-3-15,26 22-1 16,-5-6-15-16,26-4-12 15,14-1-3-15,9-5-1 16,29 11-2-16,-4-10-3 16,27 12-1-16,-9-9 0 15,22 12 1-15,-16-7 0 16,13 10 2-16,-20-7 0 15,-1 7 1-15,-17-5 4 0,-21-2 20 16,3 13 5-16,-29-19 1 16,2 30 2-16,-31-19 2 15,11 23 2-15,-30-12 0 16,12 22-1-16,-12-8-17 15,4 5-3-15,2 2 1 16,11 4-2-16,10-4 0 16,13-5 0-16,22-6-1 15,19-3 0-15,13-8 0 16,9 0-1-16,3-5 0 15,0 1 1-15,-8-1-1 16,-15 6 1-16,-18 3-1 0,-21 5 1 16,-21 7-1-16,-12-2 0 15,-8 2-1-15,-4-4 0 16,7 1-4-16,2-14 0 15,18 1-4-15,12-18-1 16,27 0 0-16,6-18-2 16,27 6 0-16,1-20-1 15,32 16 0-15,-6-24 1 16,32 20 1-16,-12-20-2 15,29 29 0-15,-16-16-1 16,14 26-1-16,-19-8 3 16,-6 18 0-16,-21 2 1 15,-17 11 2-15,-24 3 0 16,-20 0 3-16,-15 2 2 15,-16-9-1-15,-6 0 2 0,-8-7-1 16</inkml:trace>
  <inkml:trace contextRef="#ctx0" brushRef="#br0" timeOffset="3430.1962">10649 2557 148 0,'21'2'33'0,"-22"-25"-2"15,25 16-3-15,0-10-33 16,-2-12-7-16,18 10-2 15,-6-14-2-15,24 26-4 16,-11-24-4-16,34 33 0 16,-19-25-1-16,24 35 3 15,-21-16 2-15,9 19 4 0,-15-2 3 16,-25-6 31-16,16 24 5 15,-40-29 2-15,19 25 0 16,-29-27 1-16,22 1 2 16,-21-24-4-16,23 14-3 15,12-11-30-15,-10-11-3 16,21 18-2-16,-8-18-3 15,20 32-2-15,-17-20-1 16,21 31 1-16,-20-16 2 16,12 17 1-16,-12-13 2 15,6 6 2-15,-6-7 1 16,0-4 4-16,1-3 0 15,-6-2 3-15,0 2-1 16,-8 1 1-16,0 8 17 0,-15-5 2 16,9 20 1-16,-24-16 1 15,18 25 3-15,-18-25 0 16,11 20-3-16,3-22-2 15,5-7-19-15,17 0-4 16,3-17-3-16,23 4-3 16,-5-15-3-16,25 15-1 15,-15-7 2-15,10 22 3 16,-15 4 2-16,-17 1 28 15,4 36 6-15,-36-19 3 16,8 24 1-16,-37-23 2 16,20 20 0-16,-31-36-2 15,27 0-2-15,0 0-29 16,13-37-5-16,31 4-2 0,9-23-2 15,45 8-2-15,6-33-2 16,40 12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4T23:05:56.90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15793 8494 64 0,'13'-6'35'0,"-13"6"-3"15,0 0 1-15,-14-3-17 16,11 19-11-16,-7 6 0 16,4 16-2-16,-3 8 1 15,7 15-2-15,-1 10 0 16,5 12 0-16,-1 7 1 15,1 1-2-15,0 0-1 16,1-7 1-16,-1-9-1 16,-2-11 1-16,-1-13-1 0,1-16 0 15,-1-16 0-15,1-19 0 16,2-24 0-16,3-14 1 15,3-18-1-15,-3-15 0 16,1-18 1-16,2-11 1 16,1-14-2-16,1 0 1 15,5 1-1-15,2 2 0 16,-2 11-1-16,7 12 2 15,2 14-2-15,0 21-1 16,6 13 3-16,-1 18-1 16,2 10 0-16,-1 17 1 15,-1 10-1-15,-3 9 1 16,-3 12-1-16,-2 7 0 15,-10 10 0-15,-7 7 0 16,-13 8 1-16,-13 2-1 0,-14 3 1 16,-10-5-1-16,-4-5 2 15,-4-9-2-15,5-10 2 16,3-8-3-16,17-16 1 15,9-5 0-15,20-15 0 16,16 3 0-16,14-9 0 16,8-1 0-16,7 2 0 15,2 1 1-15,0 1 0 16,-4 4-1-16,-7 6 1 15,-13 8 0-15,-12 9 0 16,-12 8 0-16,-13 9 0 16,-12 5 0-16,-7 3-1 15,-8 3 1-15,-2-3-2 16,4-6 1-16,4-4-2 0,13-15-1 15,16-9-2-15,6-15-2 16,30-13-1-16,1-17-1 16,23-1-2-16,-1-21-1 15,17 8 0-15,-12-16-1 16,8 11 3-16,-14-6-1 15,1 13 7-15,-8 6 10 16,-21 0 3-16,0 19 2 16,-19-10 2-16,5 24 3 15,-20-12 0-15,10 15 2 16,-19 15-5-16,6 6-10 15,2 6-1-15,-3 11-1 16,-1 10-1-16,-2 4 0 0,7 5-2 16,0-6 0-16,6-1-4 15,4-17 0-15,11-8-2 16,-2-27-2-16,19-11 0 15,-10-27-2-15,20-4 0 16,-14-24 0-16,7-2 2 16,-15-21 1-16,1 3-1 15,-14-6 1-15,-4 13 0 16,-12 8 11-16,-14 8 3 15,6 20 4-15,-11 3-1 16,16 27 2-16,-7 4 1 16,19 21-1-16,4-10-1 15,10 23-10-15,22-5-5 16,6-5-2-16,21 6-1 0,-4-10-1 15,15 10-1-15,-8-9 1 16,11 7 2-16,-12-4 0 16,-3 7 1-16,-9 0 1 15,-9 4 3-15,-6 11 16 16,-25-16 3-16,4 16 1 15,-26-15 1-15,7 16 1 16,-23-18 3-16,11 21-2 16,-19-18-1-16,12 18-12 15,2-4-4-15,8 12 1 16,7-2-2-16,11 3 1 15,15-2-2-15,12-8 1 16,14-11 0-16,10-12-1 16,11-17 1-16,1-13 0 0,-4-18-1 15,-6-9 0-15,-13-10 1 16,-20-4-2-16,-23 2 0 15,-16 5-2-15,-21 7 0 16,-20 11 0-16,-9 18-1 16,-8 18-2-16,1 23 0 15,0 5-3-15,19 20-1 16,9 0-1-16,27 9-1 15,8-16 1-15,35 9-2 16,9-30 0-16,41 3 1 16,-2-29 1-16,36 5 1 15,-7-22 0-15,25 5-1 16,-13-18 0-16,9 8 1 15</inkml:trace>
  <inkml:trace contextRef="#ctx0" brushRef="#br0" timeOffset="2247.1285">13767 13371 58 0,'-25'-19'37'0,"-11"22"-2"15,-23 0 1-15,-3 32-19 16,-20 4-9-16,2 20-2 15,-5 6 0-15,9 18-1 16,9 2-2-16,16 3 0 0,19-3-2 16,21-2 1-16,21-11-1 15,23-8-1-15,22-16 0 16,16-11 0-16,23-15-1 15,13-19-1-15,12-11-2 16,6-23-2-16,4-8-4 16,-8-21 1-16,2 3-3 15,-19-24-3-15,1 10 0 16,-30-22 0-16,-1 14-1 16,-25-16 2-16,-2 16 0 15,-22-8-1-15,-2 16 3 16,-12 15 19-16,-16-3 6 15,5 31 3-15,-21-7 2 16,21 35 3-16,-33-10 0 0,22 37 4 16,-24-9-1-16,16 24-17 15,-8 10-3-15,3 15-1 16,-4 11 0-16,-3 10 0 15,-1 5-2-15,0 4 0 16,1 0 0-16,4-7-1 16,0-11 1-16,7-11-2 15,8-15 1-15,9-15-1 16,8-23 1-16,13-17 1 15,11-20-1-15,8-13 1 16,9-12 0-16,1-6 1 16,-2-1-1-16,0 2 1 15,-5 7-1-15,-7 12 1 16,-6 14 0-16,-7 15-1 0,-10 14-1 15,-2 18 1-15,-3 11-1 16,-5 9-1-16,5 11 0 16,-4 5 0-16,6 3-2 15,2-2-1-15,5 0 0 16,8-17-4-16,11 0-2 15,2-26-1-15,18-3-1 16,-4-29-2-16,18-1-1 16,-17-28 0-16,14 6-1 15,-22-25 1-15,9 12 1 16,-27-14 0-16,1 18 2 15,-22 9 14-15,-13-3 8 16,3 22 4-16,-19-3 1 0,15 22 3 16,-16-9 1-16,23 22 3 15,-13-17 1-15,31 11-14 16,2-7-5-16,14 0-1 15,12-10 0-15,6-2-1 16,4-8 1-16,4-2 0 16,-7-7-1-16,-4-4-1 15,-10-3 1-15,-11-1-1 16,-15-2 1-16,-9 2-1 15,-13 4-1-15,-7 4-1 16,-13 9 2-16,-7 9-1 16,-10 13 0-16,-6 16 2 15,-4 11-2-15,2 13 0 16,5 7 0-16,8 4 1 0,12 2-1 15,22-5 1-15,18-9-1 16,23-12-1-16,24-13 2 16,14-12-1-16,14-16 0 15,6-10 0-15,2-8 0 16,-1-7-1-16,-9-6 1 15,-15 4 1-15,-12 1-1 16,-15 2 2-16,-11 8-2 16,-12 5 2-16,-15 18-2 15,0 0 2-15,-17 13-2 16,1 8-1-16,-4 10 0 15,-1 6 0-15,1 2 1 16,4 1-2-16,3-4 2 16,9-5-2-16,4-11 2 15,0-20-1-15,23 3 1 0,-3-19 0 16,6-14 0-16,4-11 0 15,6-8 1-15,0-5 0 16,-5-2 0-16,2 6-1 16,-8 7 1-16,-4 10 0 15,-8 10 0-15,-13 23-1 16,0 0 1-16,-5 17 0 15,-5 11-1-15,4 2 0 16,1 4-1-16,4-1 1 16,7-2 0-16,9-7-1 15,11-11 1-15,5-10-1 16,11-10 2-16,0-4 1 15,1-9-1-15,1-3 0 16,-2-1 0-16,-6 1-1 0,-7 3 2 16,-5 5-2-16,-4 9 1 15,-7 10-1-15,-3 6 0 16,-5 12 2-16,-4 5-2 15,-1 8 0-15,-5 7 0 16,-3 8-1-16,-2 3 0 16,-2-3-4-16,1 6-1 15,-3-9-3-15,7 0-2 16,-5-13-1-16,18-3-2 15,-6-31 0-15,31 7-3 16,-6-36 2-16,29 4 1 16,-11-40 0-16,24 0 2 15,-15-43-3-15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3177933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Rehash the question “What is Physics?”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have signed up to for the next year, 2 or more.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outline of this physics course – via the Physics wiki/website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(Texts and papers will be issued once the initial paper onslaught reduces for you)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course will be broken up into useful bites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remembers getting too many bits of paper on the first day.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pie chart of the things that will bring about success in 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some fail, despite being bright and why some who are not bright will pass.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 continued on next slide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one page of “outline” is sometimes not enough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98520" y="893880"/>
              <a:ext cx="903240" cy="657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84480" y="883080"/>
                <a:ext cx="928080" cy="68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329720" y="1013040"/>
              <a:ext cx="1426320" cy="12553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20360" y="1007280"/>
                <a:ext cx="1441440" cy="127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0917522"/>
              </p:ext>
            </p:extLst>
          </p:nvPr>
        </p:nvGraphicFramePr>
        <p:xfrm>
          <a:off x="214283" y="762000"/>
          <a:ext cx="8750332" cy="559003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first achievement standard on the web and then begin learning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should start as soon as possible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list of lots and lots of units that we use in Y11 Science/Physics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units we already know (and what a unit IS)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why Scientists and Engineers like powers of ten that are multiples of three.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mega, kilo,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milli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micro,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nano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pico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femto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atto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mean, look like and are 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out how long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kilosecond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megasecond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are in terms of normal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push around the tricky prefixes we meet in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the first homework project and begin the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This subject is tough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Natural ability alone is not enough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Y11 knowledge is needed.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 dates have some consultation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Mikayla’s birthday was on the 29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5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Shannon’s birthday was on the 27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93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reason for taking Physics</a:t>
            </a: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9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36000" y="616320"/>
              <a:ext cx="3892320" cy="873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8080" y="603000"/>
                <a:ext cx="3911040" cy="90324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/>
          <p:cNvSpPr txBox="1"/>
          <p:nvPr/>
        </p:nvSpPr>
        <p:spPr>
          <a:xfrm>
            <a:off x="609600" y="1371600"/>
            <a:ext cx="8305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Learning about how the universe works BUT</a:t>
            </a:r>
          </a:p>
          <a:p>
            <a:endParaRPr lang="en-NZ" sz="3600" dirty="0"/>
          </a:p>
          <a:p>
            <a:r>
              <a:rPr lang="en-NZ" sz="3600" dirty="0" smtClean="0"/>
              <a:t>Not living things and …</a:t>
            </a:r>
          </a:p>
          <a:p>
            <a:endParaRPr lang="en-NZ" sz="3600" dirty="0"/>
          </a:p>
          <a:p>
            <a:r>
              <a:rPr lang="en-NZ" sz="3600" dirty="0" smtClean="0"/>
              <a:t>Not interactions in the outside layer of electrons.</a:t>
            </a:r>
            <a:endParaRPr lang="en-NZ" sz="36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4716360" y="2953080"/>
              <a:ext cx="1623600" cy="22330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01960" y="2938680"/>
                <a:ext cx="1645920" cy="226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53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666</TotalTime>
  <Words>486</Words>
  <Application>Microsoft Office PowerPoint</Application>
  <PresentationFormat>On-screen Show (4:3)</PresentationFormat>
  <Paragraphs>68</Paragraphs>
  <Slides>9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</cp:revision>
  <dcterms:created xsi:type="dcterms:W3CDTF">2006-08-16T00:00:00Z</dcterms:created>
  <dcterms:modified xsi:type="dcterms:W3CDTF">2014-02-04T23:19:25Z</dcterms:modified>
</cp:coreProperties>
</file>