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1" r:id="rId2"/>
    <p:sldId id="601" r:id="rId3"/>
    <p:sldId id="602" r:id="rId4"/>
    <p:sldId id="603" r:id="rId5"/>
    <p:sldId id="604" r:id="rId6"/>
    <p:sldId id="257" r:id="rId7"/>
    <p:sldId id="258" r:id="rId8"/>
    <p:sldId id="60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8AD9"/>
    <a:srgbClr val="FF66FF"/>
    <a:srgbClr val="FF7878"/>
    <a:srgbClr val="FF78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2" autoAdjust="0"/>
    <p:restoredTop sz="92520" autoAdjust="0"/>
  </p:normalViewPr>
  <p:slideViewPr>
    <p:cSldViewPr>
      <p:cViewPr varScale="1">
        <p:scale>
          <a:sx n="85" d="100"/>
          <a:sy n="85" d="100"/>
        </p:scale>
        <p:origin x="160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19T22:54:12.5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3479 9225 814 0,'0'0'155'15,"-18"-6"-137"-15,18 6-7 0,0 0-10 0,0 0-7 0,0 0-13 0,0 0-20 16,0 0-26-16,0 0-21 0,0 0-17 0,-18 2 4 16,18-2 14-16,0 0 24 0,0 0 24 0,-3 19 12 15,3-19 2-15,0 0 0 0,0 0-1 0,0 0 2 16,0 0 7-16,21 4 5 0,-21-4 8 0,0 0 5 16,0 0 5-16,0 0 6 0,19-9 1 15,-19 9-1-15,0 0 0 0,0 0-16 0,0 0-95 16,0 0-126-16,0 0 223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4/11/2015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Px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ea typeface="Adobe Myungjo Std M" panose="02020600000000000000" pitchFamily="18" charset="-128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  <a:ea typeface="Adobe Myungjo Std M" panose="02020600000000000000" pitchFamily="18" charset="-128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0766402"/>
              </p:ext>
            </p:extLst>
          </p:nvPr>
        </p:nvGraphicFramePr>
        <p:xfrm>
          <a:off x="214283" y="762000"/>
          <a:ext cx="8750332" cy="5081496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day photo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should have something memorable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Last look through the formative paper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assessment can help us learn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Own revision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programme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.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Suggested: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Homework completion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NCEA exam booklets – online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Old NZIP exam booklets – emailed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Study exemplar papers online to see the levels needed to get the scores desired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November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err="1" smtClean="0">
                <a:solidFill>
                  <a:srgbClr val="FFFF00"/>
                </a:solidFill>
              </a:rPr>
              <a:t>Bri</a:t>
            </a:r>
            <a:r>
              <a:rPr lang="en-NZ" sz="10800" dirty="0" smtClean="0">
                <a:solidFill>
                  <a:srgbClr val="FFFF00"/>
                </a:solidFill>
              </a:rPr>
              <a:t> W.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6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November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dirty="0" smtClean="0">
                <a:solidFill>
                  <a:srgbClr val="FFFF00"/>
                </a:solidFill>
              </a:rPr>
              <a:t>Hannah’s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96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New Year’s Day is Jade’s bir</a:t>
            </a:r>
            <a:r>
              <a:rPr lang="en-NZ" sz="10800" dirty="0" smtClean="0">
                <a:solidFill>
                  <a:srgbClr val="FFFF00"/>
                </a:solidFill>
              </a:rPr>
              <a:t>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7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</a:t>
            </a:r>
            <a:r>
              <a:rPr lang="en-NZ" sz="10800" smtClean="0">
                <a:solidFill>
                  <a:srgbClr val="FFFF00"/>
                </a:solidFill>
              </a:rPr>
              <a:t>is Dani’s </a:t>
            </a:r>
            <a:r>
              <a:rPr lang="en-NZ" sz="10800" dirty="0" smtClean="0">
                <a:solidFill>
                  <a:srgbClr val="FFFF00"/>
                </a:solidFill>
              </a:rPr>
              <a:t>bir</a:t>
            </a:r>
            <a:r>
              <a:rPr lang="en-NZ" sz="10800" dirty="0" smtClean="0">
                <a:solidFill>
                  <a:srgbClr val="FFFF00"/>
                </a:solidFill>
              </a:rPr>
              <a:t>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72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37606"/>
              </p:ext>
            </p:extLst>
          </p:nvPr>
        </p:nvGraphicFramePr>
        <p:xfrm>
          <a:off x="533400" y="3048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Resistance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Mon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Networks of Resistors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Circuits with combined series and parallel parts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Sept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Tricky circuits with parallel &amp; series bits PLUS R, V &amp; I needed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Magnetic fields, the grip rule, the slap rule and two formulae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Tues the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force on a charge that is moving in a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Elex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: unit 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Friday the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Electromagnetic Induction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8400" y="3318840"/>
              <a:ext cx="14760" cy="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3000" y="3309480"/>
                <a:ext cx="2880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12775</TotalTime>
  <Words>309</Words>
  <Application>Microsoft Office PowerPoint</Application>
  <PresentationFormat>On-screen Show (4:3)</PresentationFormat>
  <Paragraphs>62</Paragraphs>
  <Slides>8</Slides>
  <Notes>1</Notes>
  <HiddenSlides>0</HiddenSlides>
  <MMClips>8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Adobe Myungjo Std M</vt:lpstr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423</cp:revision>
  <dcterms:created xsi:type="dcterms:W3CDTF">2006-08-16T00:00:00Z</dcterms:created>
  <dcterms:modified xsi:type="dcterms:W3CDTF">2015-11-03T19:50:52Z</dcterms:modified>
</cp:coreProperties>
</file>