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61" r:id="rId2"/>
    <p:sldId id="257" r:id="rId3"/>
    <p:sldId id="258" r:id="rId4"/>
    <p:sldId id="60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EE8AD9"/>
    <a:srgbClr val="FF66FF"/>
    <a:srgbClr val="FF7878"/>
    <a:srgbClr val="FF780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92" autoAdjust="0"/>
    <p:restoredTop sz="92520" autoAdjust="0"/>
  </p:normalViewPr>
  <p:slideViewPr>
    <p:cSldViewPr>
      <p:cViewPr varScale="1">
        <p:scale>
          <a:sx n="85" d="100"/>
          <a:sy n="85" d="100"/>
        </p:scale>
        <p:origin x="1608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1-02T01:30:49.49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7345 7491 275 0,'0'0'126'0,"0"0"24"15,-19-9-120-15,19 9 10 47,-17-4 0-47,17 4 6 0,-20-5-1 0,20 5 4 0,-20-3 0 0,20 3 6 0,-20-3 0 0,20 3 1 0,-21-3-4 0,21 3-3 0,-18-5-5 0,18 5 0 0,0 0-6 0,0 0-5 16,0 0-9-16,0 0-6 0,-8-18 4 0,8 18 4 15,25-18 10-15,-1 6 0 0,8-6 3 0,12 2-7 16,5-7 3-16,13 1-4 0,9-5 3 0,14-1-11 16,10-4 0-16,10-2-14 0,13 1 2 0,6-4-9 15,7-3 7-15,5 1 6 0,-1-6-27 0,3 0 26 16,-4-3-25-16,-2-2 9 0,-5-1 13 0,-7-1-4 15,-6 0 16-15,-1 3-7 0,-9 0 12 0,-4 6-13 16,-12 0 5-16,-5 4-11 0,-9 1-14 0,-4 5 21 16,-12 3-27-16,-5 4 24 0,-9 5-10 0,-7 3-4 15,-7 5 1-15,-8 3 1 0,-22 10 0 16,23-9-1-16,-23 9 0 0,0 0 0 0,0 0-2 16,0 0-1-16,0 0-1 0,0 0 0 0,0 0-3 15,0 0-1-15,0 0-4 0,0 0-2 0,0 0-1 16,0 0 1-16,0 0 0 0,-10 21 3 0,10-21 1 15,-9 17 2-15,9-17-6 0,-9 17-4 0,9-17-20 16,0 0-11-16,-6 28-27 0,6-28-33 0,-2 19-44 16,2-19-97-16,0 0-230 0,-8 25 35 0,8-25 368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9T22:54:12.51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3479 9225 814 0,'0'0'155'15,"-18"-6"-137"-15,18 6-7 0,0 0-10 0,0 0-7 0,0 0-13 0,0 0-20 16,0 0-26-16,0 0-21 0,0 0-17 0,-18 2 4 16,18-2 14-16,0 0 24 0,0 0 24 0,-3 19 12 15,3-19 2-15,0 0 0 0,0 0-1 0,0 0 2 16,0 0 7-16,21 4 5 0,-21-4 8 0,0 0 5 16,0 0 5-16,0 0 6 0,19-9 1 15,-19 9-1-15,0 0 0 0,0 0-16 0,0 0-95 16,0 0-126-16,0 0 223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2/11/2015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Px 02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  <a:ea typeface="Adobe Myungjo Std M" panose="02020600000000000000" pitchFamily="18" charset="-128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8165385"/>
              </p:ext>
            </p:extLst>
          </p:nvPr>
        </p:nvGraphicFramePr>
        <p:xfrm>
          <a:off x="214283" y="762000"/>
          <a:ext cx="8750332" cy="51973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 chance to sit the test for: Setareh and Jessica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Everyone else, go over the marked test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everyone deserves the chance to get more than zero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Own revision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programme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.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Suggested: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Homework completion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Old NCEA exam booklets – online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Old NZIP exam booklets – emailed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Study exemplar papers online to see the levels needed to get the scores desired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92720" y="2267280"/>
              <a:ext cx="1044360" cy="429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80840" y="2252160"/>
                <a:ext cx="1071360" cy="451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1937606"/>
              </p:ext>
            </p:extLst>
          </p:nvPr>
        </p:nvGraphicFramePr>
        <p:xfrm>
          <a:off x="533400" y="3048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Resistance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Networks of Resistors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Thurs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Circuits with combined series and parallel parts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Tricky circuits with parallel &amp; series bits PLUS R, V &amp; I needed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the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Magnetic fields, the grip rule, the slap rule and two formulae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the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force on a charge that is moving in a magnetic field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Friday the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Electromagnetic Induction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38400" y="3318840"/>
              <a:ext cx="14760" cy="9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33000" y="3309480"/>
                <a:ext cx="2880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514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12747</TotalTime>
  <Words>279</Words>
  <Application>Microsoft Office PowerPoint</Application>
  <PresentationFormat>On-screen Show (4:3)</PresentationFormat>
  <Paragraphs>53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Adobe Myungjo Std M</vt:lpstr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418</cp:revision>
  <dcterms:created xsi:type="dcterms:W3CDTF">2006-08-16T00:00:00Z</dcterms:created>
  <dcterms:modified xsi:type="dcterms:W3CDTF">2015-11-02T02:29:43Z</dcterms:modified>
</cp:coreProperties>
</file>