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60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2:54:12.5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3479 9225 814 0,'0'0'155'15,"-18"-6"-137"-15,18 6-7 0,0 0-10 0,0 0-7 0,0 0-13 0,0 0-20 16,0 0-26-16,0 0-21 0,0 0-17 0,-18 2 4 16,18-2 14-16,0 0 24 0,0 0 24 0,-3 19 12 15,3-19 2-15,0 0 0 0,0 0-1 0,0 0 2 16,0 0 7-16,21 4 5 0,-21-4 8 0,0 0 5 16,0 0 5-16,0 0 6 0,19-9 1 15,-19 9-1-15,0 0 0 0,0 0-16 0,0 0-95 16,0 0-126-16,0 0 223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30/10/2015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30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483439"/>
              </p:ext>
            </p:extLst>
          </p:nvPr>
        </p:nvGraphicFramePr>
        <p:xfrm>
          <a:off x="214283" y="762000"/>
          <a:ext cx="8750332" cy="526437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chance to sit the test for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Setareh and Jessica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8400" y="3318840"/>
              <a:ext cx="14760" cy="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3000" y="3309480"/>
                <a:ext cx="2880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1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12618</TotalTime>
  <Words>271</Words>
  <Application>Microsoft Office PowerPoint</Application>
  <PresentationFormat>On-screen Show (4:3)</PresentationFormat>
  <Paragraphs>52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415</cp:revision>
  <dcterms:created xsi:type="dcterms:W3CDTF">2006-08-16T00:00:00Z</dcterms:created>
  <dcterms:modified xsi:type="dcterms:W3CDTF">2015-10-29T23:09:43Z</dcterms:modified>
</cp:coreProperties>
</file>