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6"/>
  </p:notesMasterIdLst>
  <p:sldIdLst>
    <p:sldId id="261" r:id="rId2"/>
    <p:sldId id="257" r:id="rId3"/>
    <p:sldId id="258" r:id="rId4"/>
    <p:sldId id="60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EE8AD9"/>
    <a:srgbClr val="FF66FF"/>
    <a:srgbClr val="FF7878"/>
    <a:srgbClr val="FF7800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92" autoAdjust="0"/>
    <p:restoredTop sz="92520" autoAdjust="0"/>
  </p:normalViewPr>
  <p:slideViewPr>
    <p:cSldViewPr>
      <p:cViewPr varScale="1">
        <p:scale>
          <a:sx n="69" d="100"/>
          <a:sy n="69" d="100"/>
        </p:scale>
        <p:origin x="1458" y="6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9T22:54:12.513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3479 9225 814 0,'0'0'155'15,"-18"-6"-137"-15,18 6-7 0,0 0-10 0,0 0-7 0,0 0-13 0,0 0-20 16,0 0-26-16,0 0-21 0,0 0-17 0,-18 2 4 16,18-2 14-16,0 0 24 0,0 0 24 0,-3 19 12 15,3-19 2-15,0 0 0 0,0 0-1 0,0 0 2 16,0 0 7-16,21 4 5 0,-21-4 8 0,0 0 5 16,0 0 5-16,0 0 6 0,19-9 1 15,-19 9-1-15,0 0 0 0,0 0-16 0,0 0-95 16,0 0-126-16,0 0 223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28/10/2015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Px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29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Nuku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  <a:ea typeface="Adobe Myungjo Std M" panose="02020600000000000000" pitchFamily="18" charset="-128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92560729"/>
              </p:ext>
            </p:extLst>
          </p:nvPr>
        </p:nvGraphicFramePr>
        <p:xfrm>
          <a:off x="214283" y="762000"/>
          <a:ext cx="8750332" cy="5264376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 chance to sit the test for: Setareh, Jessica and Hetal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That everyone deserves the chance to get more than zero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Own revision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programme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. 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Suggested: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Homework completion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Old NCEA exam booklets – online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Old NZIP exam booklets – emailed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Study exemplar papers online to see the levels needed to get the scores desired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use time well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7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11937606"/>
              </p:ext>
            </p:extLst>
          </p:nvPr>
        </p:nvGraphicFramePr>
        <p:xfrm>
          <a:off x="533400" y="3048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Mon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Resistance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Mon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Networks of Resistors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Thurs 17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Circuits with combined series and parallel parts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Tues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Tricky circuits with parallel &amp; series bits PLUS R, V &amp; I needed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Tues the 13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Magnetic fields, the grip rule, the slap rule and two formulae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Tues the 13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force on a charge that is moving in a magnetic field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11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Friday the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Electromagnetic Induction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238400" y="3318840"/>
              <a:ext cx="14760" cy="9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33000" y="3309480"/>
                <a:ext cx="28800" cy="2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5146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12618</TotalTime>
  <Words>273</Words>
  <Application>Microsoft Office PowerPoint</Application>
  <PresentationFormat>On-screen Show (4:3)</PresentationFormat>
  <Paragraphs>52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3" baseType="lpstr">
      <vt:lpstr>Adobe Myungjo Std M</vt:lpstr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414</cp:revision>
  <dcterms:created xsi:type="dcterms:W3CDTF">2006-08-16T00:00:00Z</dcterms:created>
  <dcterms:modified xsi:type="dcterms:W3CDTF">2015-10-28T01:54:14Z</dcterms:modified>
</cp:coreProperties>
</file>