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261" r:id="rId2"/>
    <p:sldId id="257" r:id="rId3"/>
    <p:sldId id="258" r:id="rId4"/>
    <p:sldId id="600" r:id="rId5"/>
    <p:sldId id="601" r:id="rId6"/>
    <p:sldId id="602" r:id="rId7"/>
    <p:sldId id="603" r:id="rId8"/>
    <p:sldId id="604" r:id="rId9"/>
    <p:sldId id="605" r:id="rId10"/>
    <p:sldId id="606" r:id="rId11"/>
    <p:sldId id="607" r:id="rId12"/>
    <p:sldId id="608" r:id="rId13"/>
    <p:sldId id="609" r:id="rId14"/>
    <p:sldId id="610" r:id="rId15"/>
    <p:sldId id="611" r:id="rId16"/>
    <p:sldId id="612" r:id="rId17"/>
    <p:sldId id="613" r:id="rId18"/>
    <p:sldId id="614" r:id="rId19"/>
    <p:sldId id="615" r:id="rId20"/>
    <p:sldId id="616" r:id="rId21"/>
    <p:sldId id="617" r:id="rId22"/>
    <p:sldId id="618" r:id="rId23"/>
    <p:sldId id="619" r:id="rId24"/>
    <p:sldId id="620" r:id="rId25"/>
    <p:sldId id="621" r:id="rId26"/>
    <p:sldId id="622" r:id="rId27"/>
    <p:sldId id="623" r:id="rId28"/>
    <p:sldId id="624" r:id="rId29"/>
    <p:sldId id="625" r:id="rId30"/>
    <p:sldId id="626" r:id="rId31"/>
    <p:sldId id="627" r:id="rId32"/>
    <p:sldId id="628" r:id="rId33"/>
    <p:sldId id="629" r:id="rId34"/>
    <p:sldId id="630" r:id="rId35"/>
    <p:sldId id="631" r:id="rId36"/>
    <p:sldId id="632" r:id="rId37"/>
    <p:sldId id="633" r:id="rId38"/>
    <p:sldId id="634" r:id="rId39"/>
    <p:sldId id="635" r:id="rId40"/>
    <p:sldId id="636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87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2:54:12.51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3479 9225 814 0,'0'0'155'15,"-18"-6"-137"-15,18 6-7 0,0 0-10 0,0 0-7 0,0 0-13 0,0 0-20 16,0 0-26-16,0 0-21 0,0 0-17 0,-18 2 4 16,18-2 14-16,0 0 24 0,0 0 24 0,-3 19 12 15,3-19 2-15,0 0 0 0,0 0-1 0,0 0 2 16,0 0 7-16,21 4 5 0,-21-4 8 0,0 0 5 16,0 0 5-16,0 0 6 0,19-9 1 15,-19 9-1-15,0 0 0 0,0 0-16 0,0 0-95 16,0 0-126-16,0 0 223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21/10/2015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1372019"/>
              </p:ext>
            </p:extLst>
          </p:nvPr>
        </p:nvGraphicFramePr>
        <p:xfrm>
          <a:off x="214283" y="762000"/>
          <a:ext cx="8750332" cy="5273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Optional: See last year’s Mock Exam Booklet on Electricity and Electromagnetism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DO exam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If not above, then own revision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Hand in more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stay up to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017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51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7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94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93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786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107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320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35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28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27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50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17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73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02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139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065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80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9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773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937606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 with combined series and parallel parts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Tricky circuits with parallel &amp; series bits PLUS R, V &amp; I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the grip rule, the slap rule and two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force on a charge that is moving in a magnetic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Friday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38400" y="3318840"/>
              <a:ext cx="14760" cy="9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3000" y="3309480"/>
                <a:ext cx="2880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16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07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68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60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065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806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42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698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29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96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14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30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36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123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164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35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539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12616</TotalTime>
  <Words>252</Words>
  <Application>Microsoft Office PowerPoint</Application>
  <PresentationFormat>On-screen Show (4:3)</PresentationFormat>
  <Paragraphs>50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9" baseType="lpstr">
      <vt:lpstr>Adobe Myungjo Std M</vt:lpstr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412</cp:revision>
  <dcterms:created xsi:type="dcterms:W3CDTF">2006-08-16T00:00:00Z</dcterms:created>
  <dcterms:modified xsi:type="dcterms:W3CDTF">2015-10-20T23:10:14Z</dcterms:modified>
</cp:coreProperties>
</file>