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599" r:id="rId5"/>
    <p:sldId id="60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2:54:12.51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3479 9225 814 0,'0'0'155'15,"-18"-6"-137"-15,18 6-7 0,0 0-10 0,0 0-7 0,0 0-13 0,0 0-20 16,0 0-26-16,0 0-21 0,0 0-17 0,-18 2 4 16,18-2 14-16,0 0 24 0,0 0 24 0,-3 19 12 15,3-19 2-15,0 0 0 0,0 0-1 0,0 0 2 16,0 0 7-16,21 4 5 0,-21-4 8 0,0 0 5 16,0 0 5-16,0 0 6 0,19-9 1 15,-19 9-1-15,0 0 0 0,0 0-16 0,0 0-95 16,0 0-126-16,0 0 223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2:51:30.14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1482 693 658 0,'0'0'75'0,"11"-28"-31"0,-11 28 8 0,15-30-11 16,-15 30 3-16,11-23-2 0,-11 23 12 15,0 0 3-15,0 0-2 0,-4-17-165 0,4 17 145 16,-18 2-11-16,0 4 0 0,-3 15 169 0,-8-5-157 15,-4 8 23-15,-9 0-17 0,4 2 21 0,-9 0-19 16,7-3-34-16,-1 4 24 0,7-1-36 0,1 0 19 16,5-1-2-16,4-4-11 0,7 0 4 0,1-1-9 15,4 0 0-15,2-2-4 0,10-18 3 16,-9 34-6-16,9-34 10 0,4 33-3 16,3-16 8-16,-7-17-8 0,25 31 2 0,-8-19-5 0,3-1 2 15,5 0 1-15,0-2 2 0,1-1-4 0,2-2 0 16,-1-1 1-16,-1 0-1 0,2-1 0 0,-3 2 2 15,-2 1-5-15,-5 0 4 0,-18-7 0 16,23 22 1-16,-23-22 16 0,9 29-36 0,-11-10 35 16,-4 4-33-16,-5 4 15 0,-4-1 9 15,-7 3-11-15,-1 2 12 0,-4-2-9 0,1 0 6 16,2-3-6-16,0-3-1 0,4-2-16 0,1-10-12 16,19-11-29-16,-23 9-48 0,23-9-71 0,0 0-67 15,12-20-181-15,7 11-11 0,-13-26 396 0</inkml:trace>
  <inkml:trace contextRef="#ctx0" brushRef="#br0" timeOffset="424.4366">1854 527 862 0,'0'0'252'0,"-42"14"-99"0,42-14-136 0,-20 23-16 15,9-7 1-15,0 6 10 0,2 2 9 16,-3 1 7-16,2 2 22 0,-4 0-21 0,3 0-17 16,-2 9 8-16,3-5-23 0,-3 11 24 0,3-4 11 15,-3 1-8-15,4-3 5 0,-3 3-11 0,2-2 9 16,0 0-11-16,0 0 7 0,0-4-11 0,3-3 2 16,2-6 8-16,2-4-35 0,3-20 27 15,2 21-31-15,-2-21 14 0,0 0 0 0,0 0 4 16,20 14-3-16,-20-14 3 0,17-8 1 15,-17 8-12-15,25-20 41 0,-12 2-34 0,4-3 34 16,-1-2-18-16,1-1-10 0,-1 1 4 0,0 1-7 16,-2 0 5-16,0 4-6 0,-14 18 4 0,20-29-3 15,-20 29 2-15,15-19 1 0,-15 19 1 0,0 0-2 16,0 0 2-16,0 0-7 0,0 0 7 0,0 0-2 16,0 0-2-16,0 0 2 0,0 0-1 0,0 0 2 15,16 31-1-15,-15-8 5 16,-1 3-10-16,0-1 4 0,1 3-13 0,-1-3 4 15,1 1-7-15,0-4-39 0,6-1 16 0,-7-21-48 16,17 33 3-16,-17-33-8 0,26 28-28 0,-26-28-18 16,37 17-63-16,-37-17-22 0,38-3-200 0,-3 11 126 15,-35-8 296-15</inkml:trace>
  <inkml:trace contextRef="#ctx0" brushRef="#br0" timeOffset="627.5409">2288 1004 1273 0,'0'0'91'16,"0"0"-61"-16,0 0-18 0,-17 11 5 0,17-11 4 16,-12 24 14-16,3-5-11 0,0 5 1 15,-2 4-9-15,3 0-1 0,-3 2 12 16,3 0-32-16,0 1 25 0,1-2-34 0,3-3 11 16,0-1 5-16,4-2-14 0,0-7-4 0,6 5-26 15,-6-21-11-15,12 29-22 0,-12-29-28 0,20 15-42 16,-20-15-46-16,27-10-114 0,-3 11-119 0,-18-24 205 15,25 19 219-15</inkml:trace>
  <inkml:trace contextRef="#ctx0" brushRef="#br0" timeOffset="1127.5263">2312 780 1079 0,'0'0'107'16,"-20"6"-64"-16,20-6-23 0,0 0-8 0,0 0-3 15,-17 23-3-15,17-23-4 0,0 0-1 16,6 21-4-16,-6-21 3 0,0 0-3 0,23 20 6 16,-23-20-5-16,26 11 3 0,-26-11 1 0,30 10-1 15,-13-4 0-15,0 0 6 0,0 0-3 0,2 1 6 16,-19-7 6-16,32 18 4 0,-32-18 1 0,31 22 4 16,-31-22-4-16,28 27 7 0,-28-27 0 0,19 31 9 15,-19-31-2-15,11 35 5 0,-10-14-10 16,2 1-1-16,-4 2-5 0,-1 0-1 15,-2 0-4-15,0 3-18 0,-2-1 26 0,0 0-29 16,0-2 25-16,0-1-11 0,-1-5-5 0,4 1 2 16,3-19-6-16,-6 25 1 0,6-25-6 0,0 0 0 15,0 0-1-15,0 0 0 0,0 0 0 0,0 0 0 16,0 0 3-16,22 4 0 0,-22-4 4 0,20-24-3 16,-5 6 6-16,2-5-4 0,0-2-12 0,-1-1 29 15,0-2-23-15,-3 4 28 0,0 1-12 16,-2 0-4-16,-2 2 0 0,-1-1-8 0,1 4 4 15,-9 18-4-15,13-23-1 0,-13 23 4 0,0 0-1 16,0 0 0-16,0 0-1 0,0 0-2 0,0 0-1 16,3 23 2-16,-3-3-3 0,0 6 8 15,-2 0-5-15,1 4-17 0,0-1 21 0,1-1-34 16,1-1 17-16,3-4-14 0,4-1-14 16,1-5-6-16,8-1-19 0,-17-16-15 0,40 22-32 15,-40-22-38-15,50 3-88 0,-28-14-82 0,3-5-168 16,17 11 239-16,-20-23 249 0</inkml:trace>
  <inkml:trace contextRef="#ctx0" brushRef="#br0" timeOffset="1330.6756">3111 512 1330 0,'0'0'87'0,"-21"14"-28"0,21-14-14 0,-21 40 3 16,13-11 1-16,-6 7-11 0,5 2 14 0,-2 3-30 15,3 2-18-15,1 3 10 0,3 5-31 0,2 0 24 16,3-1 12-16,2 2-21 0,0 0 11 0,2-2-14 16,4 0-23-16,2-4 15 0,0-5-34 15,4 1 7-15,-4-9-13 0,8 6-37 0,-11-15-25 16,18 12-80-16,-26-36-99 0,15 28-210 0,11-6 125 16,-26-22 379-16</inkml:trace>
  <inkml:trace contextRef="#ctx0" brushRef="#br0" timeOffset="1611.9104">3316 966 1341 0,'-40'24'197'16,"17"-13"-165"-16,2 3-9 0,-2-2 6 0,4 3 13 15,-2 0 0-15,4 0-6 0,-1-2-9 0,18-13-5 16,-27 28-9-16,27-28-1 0,-16 24-6 15,16-24-1-15,-7 18-3 0,7-18 2 0,-3 21-5 16,3-21 4-16,4 21-1 0,-4-21-28 16,11 21 35-16,-11-21-34 0,19 18 29 0,-19-18-4 15,31 16-3-15,-13-9 0 0,2-3 2 0,1-1-1 16,3-2-5-16,-3-1-9 0,1 0-8 0,-1-1-11 16,1 1-11-16,-22 0-14 0,40-2-36 0,-40 2-35 15,44-9-182-15,-22 9-202 0,-22 0-1 16,42 3 486-16</inkml:trace>
  <inkml:trace contextRef="#ctx0" brushRef="#br0" timeOffset="2049.3958">3821 998 1209 0,'-29'2'88'16,"10"4"-18"-16,-9-1 8 0,10 6 8 0,-11 0-6 16,6 5-19-16,-6 0-18 0,2 6-7 0,-1-1-12 15,2 3 2-15,1-1-8 0,4 1-27 16,1 2 25-16,4-3-33 0,2-1 25 0,5-2-3 16,9-20-6-16,-9 30 2 0,9-30-5 0,5 27 3 15,-5-27-2-15,16 19 3 0,-16-19-3 0,25 11 2 16,-8-9-1-16,2 0 2 0,2-5 2 15,4-2-1-15,-1-4 2 0,3-3-4 0,-2-4 4 16,0-1-5-16,-2-2 4 0,-2-3-4 0,-3 1 0 16,-2-2 30-16,-4 3-28 0,0-2 28 15,-4 3-23-15,0-1-6 0,-3 3 4 0,-5 17-4 16,6-28 7-16,-6 28-2 0,0 0 4 0,0-16-2 16,0 16-2-16,0 0 0 0,0 0-5 0,0 0 0 15,0 0-5-15,-5 16 1 0,5-16-6 0,-6 28 7 16,2-6-9-16,0 0 2 0,1 2-4 0,-1-1-36 15,3 0 21-15,-2-3-38 0,8 3 6 16,-5-23-19-16,11 40-42 0,-11-40-30 0,22 32-81 16,-22-32-45-16,18 16-195 0,10 2 191 15,-28-18 283-15</inkml:trace>
  <inkml:trace contextRef="#ctx0" brushRef="#br0" timeOffset="2440.0173">4181 1000 1325 0,'0'0'103'0,"0"0"-29"16,-20 6-11-16,20-6 1 0,-22 12-16 0,22-12-17 15,-26 28-4-15,10-7-5 0,4 3 5 0,-3-1-2 16,3 3 3-16,0-1-9 0,3-1-31 0,2 0 22 16,1-2-29-16,1-2 25 0,1-2 0 15,4-18-6-15,-1 29 0 0,1-29-3 16,5 19 1-16,-5-19 2 0,0 0-1 0,0 0-3 15,18 13 2-15,-18-13-2 0,0 0 2 0,19-5 4 16,-19 5-1-16,17-14 3 0,-17 14-3 0,20-27 4 16,-9 10-4-16,0-2 2 0,0-2 28 0,-1 1-30 15,0-3 31-15,-2 1-25 0,2-1-9 0,-3 0 8 16,3 0-7-16,0 1 1 0,0 0 0 16,1 3 5-16,2 1-10 0,-13 18 8 0,23-26-10 15,-23 26 5-15,0 0-3 0,22-15 0 0,-22 15 5 16,0 0-7-16,0 0 4 0,14 20-2 15,-14-20 4-15,7 31-5 0,-4-11 1 0,-3 4-9 16,-1 0 0-16,1 4-14 0,-5-4-1 0,6 4-13 16,-6-4-46-16,11 3 2 0,-7-10-57 0,17 8-52 15,-16-25-61-15,16 25-262 0,7-5 62 16,-23-20 449-16</inkml:trace>
  <inkml:trace contextRef="#ctx0" brushRef="#br0" timeOffset="2799.4213">4833 931 1068 0,'-30'17'353'0,"-29"-7"-216"0,31 1-83 16,-6-2-9-16,6 6 8 0,-4-3 0 0,7 5-5 15,-2-4-18-15,5 3-4 0,4-2-15 0,18-14-4 16,-23 23-7-16,23-23 0 0,0 0-6 0,-3 25 4 15,3-25-4-15,0 0 0 0,28 23 3 16,-11-20 0-16,4 0-1 0,2-2 3 0,4-1-3 16,0-3 3-16,1 1 4 0,-2 0-2 0,0-1 1 15,-3 2-1-15,-5 2-5 0,-18-1 2 0,27 3 0 16,-27-3-3-16,0 0-2 0,17 13 5 16,-17-13-4-16,-1 22 12 0,1-22-5 0,-14 34-21 15,1-13 28-15,-3 1-32 0,-3 1 31 0,-2-1-7 16,0-2-6-16,1-1-1 0,4-1-10 15,-1-3 0-15,17-15-12 0,-23 27-6 0,23-27-19 16,0 0-32-16,-10 22-70 0,10-22-103 0,0 0-296 16,0 0 50-16,11-26 426 0</inkml:trace>
  <inkml:trace contextRef="#ctx0" brushRef="#br0" timeOffset="3533.828">4880 1144 1381 0,'-16'18'41'0,"16"-18"-29"0,0 0-6 15,0 0 10-15,0 0 12 0,23 12 4 0,-23-12 0 16,32-5-5-16,-10-2-4 0,3 0-11 16,3-3-1-16,3-1-10 0,4-2 5 0,2-1-7 15,0-2 1-15,0-2-1 0,-6 2 0 0,-3-1-3 16,-5 1 6-16,-3 4-2 0,-20 12 1 0,23-22 5 15,-23 22 9-15,7-21 1 0,-7 21 9 0,-6-23-4 16,6 23 0-16,-16-24-9 0,16 24 5 16,-28-16-6-16,28 16 3 0,-31-12 3 0,10 7 0 15,3 6 2-15,-6 4 0 0,0 5-4 16,-1 3-3-16,-2 4 7 0,-1 2-9 0,1 4 8 16,1 4-6-16,1 2 7 0,2 1-11 0,5 1 6 15,2-1-8-15,6-3-5 0,4 0 2 0,4-2-14 16,3-3 19-16,4-1-19 0,4-4 17 0,-9-17-7 15,26 29-1-15,-7-19-3 0,5-2-1 0,1-5-5 16,7-3-11-16,1-4-3 0,7-3 2 16,-1-6-12-16,3 0 0 0,-4-8-35 0,10 3-20 15,-13-11-9-15,16 6-69 0,-19-12-2 0,15 9-53 16,-19-7 2-16,8 5 34 0,-6 3 21 0,-5-2 36 16,2 8 31-16,-8-3 38 0,0 3 58 15,-4 2 74-15,-15 17 75 0,15-25 74 0,-15 25 31 16,0 0-10-16,0 0-51 0,0 0-57 0,-17 13-43 15,17-13-22-15,-28 20-10 0,9-4-6 16,0 4-10-16,-4 0-9 0,4 4-3 0,-4 0-9 16,2 4 7-16,-1 1-13 0,4 0 13 0,1-1-11 15,6-3-16-15,0-2 26 0,5-2-37 0,1-4 26 16,5-17-10-16,-2 26-6 0,2-26 4 0,0 0-4 16,0 0 2-16,9 17-3 0,-9-17 0 0,0 0 1 15,21-8 0-15,-21 8 4 0,32-27 0 0,-11 5-12 16,3-2 22-16,0-2-23 0,0 0 26 15,-1 1-9-15,0-1-3 0,1-1 8 16,-3-1-11-16,1 4 5 0,0-1-3 0,-1 6 0 16,-2 1-1-16,0 3 6 0,-19 15-9 0,26-24 7 15,-26 24-5-15,0 0 2 0,0 0 3 0,0 0-4 16,0 0 5-16,0 0-1 0,14 23-1 0,-16-6-4 16,0 5 2-16,-2 1-7 0,1 3 5 15,-1 0-6-15,2 0 5 0,3 2-10 0,3-5 6 16,4-1-12-16,3-4-15 0,5 1 12 0,-16-19-36 15,40 33 2-15,-18-22-40 0,16 5-61 0,-12-19-106 16,7 9-351-16,12 2 63 0,-6-11 358 0</inkml:trace>
  <inkml:trace contextRef="#ctx0" brushRef="#br0" timeOffset="3696.4105">6365 1299 1891 0,'-17'11'67'0,"17"-11"-21"0,-27 17-21 15,27-17-7-15,-19 12-18 0,19-12 0 0,0 0 0 16,0 0 0-16,0 0 0 0,0 0-28 0,0 0-24 16,0 0-40-16,0 0-174 0,24 12-379 15,-24-12-4-15,33-5 335 0</inkml:trace>
  <inkml:trace contextRef="#ctx0" brushRef="#br0" timeOffset="8228.5901">8109 13128 243 0,'0'0'87'0,"0"0"-27"0,0 0-19 0,22-3-4 16,-22 3-10-16,0 0 4 0,25 18 2 0,-25-18 2 15,23 16-2-15,-23-16-3 0,27 17-9 0,-27-17-2 16,34 17-7-16,-14-9 3 0,3 0-1 16,2-1 9-16,1-2 5 0,5 1 12 15,0-4-1-15,2 3 3 0,2-4-8 0,1 3-3 16,3-4-8-16,1 2 0 0,3 0-9 0,1-1-2 15,0 0-2-15,3 0-3 0,-1 2 2 0,3-1 0 16,2 0-3-16,2 1 0 0,1-1-3 0,1 2-1 16,1 0-2-16,0 0 2 0,2 0 13 0,0 1-14 15,2-1 16-15,1-1-18 0,0 1 2 0,1-1 0 16,2 1 0-16,2-2-1 0,1 0 0 16,3-2 0-16,2 0-1 0,1-2 1 0,2 1 0 15,2-1 3-15,1-4 7 0,1 2 4 16,1-4-13-16,1 0 15 0,2 1-17 0,2 0 11 15,2-2 1-15,0 2-6 0,2-1 5 0,1-1-2 16,-1-3 4-16,2 1-2 0,0-1-1 0,2-1-7 16,-1 0 1-16,2-2-4 0,1-1 5 15,-2-1-2-15,4 0 3 0,2-2-3 0,-1 0 2 16,3-4-4-16,3-1 6 0,-2-2-5 0,4-2 8 16,1 1-5-16,0-2 5 0,3-2-6 0,-4-1 5 15,2-2-7-15,0 0 9 0,2-1 8 0,-3 0-28 16,1 0 30-16,-2-3-26 0,0 1 11 0,1-2 8 15,-1 2-12-15,0-2 6 0,1 0-9 16,0-1 9-16,-3-1-11 0,2-2 9 16,0-1-9-16,1 1 8 0,1-2-11 0,-1 0 12 15,-3-2 7-15,1-2-25 0,1-1 26 0,-1-4-27 16,1 1 8-16,-3-2 11 0,-1-2-12 0,0-1 14 16,-1-2-15-16,1 0 15 0,-1-4 5 0,0 0-24 15,-1 0 27-15,-2-3-22 0,0 3 1 0,0-4 18 16,2-1-21-16,-3-1 16 0,-2-1-15 0,0 1 14 15,0-4 8-15,-3-1-18 0,1 1 20 16,-3-2-17-16,-3 2-3 0,1-2 17 0,-4 0-18 16,1-1 16-16,-1-2-3 0,0 0-18 0,-2 1 20 15,-1-2-16-15,-2-1 0 0,1-1 17 0,-1-4-22 16,0 0 18-16,1 0-2 0,-1-3-14 16,2 1 17-16,-4-1-18 0,-1 1-1 0,-2-1 20 15,-2 0-1-15,-2-1-14 0,1 1 14 16,-3-1-13-16,-2 2-7 0,-2-1 22 0,-3-1-21 15,0 2 21-15,-5-3-2 0,-2 3-15 0,-3 1 20 16,0-1-14-16,-2 4 3 0,-3-2 20 0,2 0-21 16,-6 2-6-16,1-1 15 0,-2 0-19 0,1 3 17 15,-2-4 3-15,0 0-21 0,-1-2 19 0,0-1-3 16,-2-1-17-16,0 1 17 0,-2 0-14 0,-1 0-4 16,1 1 21-16,-2-1-19 0,-2 3-3 15,-2 1 20-15,-4-1-16 0,-1 1 16 0,-4-1 6 16,1 2-21-16,-4 1 18 0,0-1-19 15,-2 1 0-15,-2 1 20 0,-1 0-17 0,-1 1 19 16,-1-1-2-16,-2 1-19 0,1 1 17 0,-1-2-2 16,0 1-19-16,-1 0 19 0,0 0-16 0,0 2 1 15,1 0 21-15,-1 1-20 0,0-1 19 0,2 0 0 16,-3 1-20-16,0 0 20 0,0 0-20 16,-1 2 2-16,0-2 17 0,-2 3-17 0,1 0 16 15,-3 2-18-15,1 2 0 0,-2 1 20 0,-2-1-21 16,-1 2 22-16,-1 0-3 0,-3 0-17 0,1 4 15 15,-3-1-15-15,-1 4 12 0,1 0 4 16,-3 1-23-16,1 3 24 0,-2 2-24 0,0 1 7 0,1 2 11 16,0 1-15-16,1 2 8 15,-1 1-18-15,4 4 1 0,-5-1-29 0,8 7 0 16,-5-8-28-16,7 13-41 0,-9-9-26 0,9 11-90 16,-5 7-183-16,-11-19 73 0,18 24 344 0</inkml:trace>
  <inkml:trace contextRef="#ctx0" brushRef="#br1" timeOffset="23310.2394">19460 8225 596 0,'0'0'49'0,"0"0"-42"0,0 0-2 16,10 20 3-16,-10-20-3 0,-7 33 6 15,-1-9-8-15,-5 9-1 0,-5 9-6 16,-8 7-6-16,-7 8-2 0,-8 7 2 0,-5 5 22 16,-10 6 27-16,-4 6 38 0,-10-2 29 0,0 10-5 15,-10-7 7-15,1 11-20 0,-7-11-13 0,9 10 12 16,-8-8-34-16,14 0-11 0,-4-6-2 0,7-3-33 15,5-9 8-15,3-2-20 0,9-1-37 0,-1-11-8 16,13 7-50-16,-6-13-12 0,12 9-17 16,-4-13-34-16,8 5-94 0,5 5-79 0,-8-19 31 15,19 18 305-15</inkml:trace>
  <inkml:trace contextRef="#ctx0" brushRef="#br1" timeOffset="26376.9655">17069 10529 1038 0,'0'0'38'15,"0"0"-14"-15,9-23 0 0,-9 23 15 16,23-27 9-16,-10 5 13 0,13 5-10 0,-2-10-9 16,9 0-18-16,2-4-8 0,7-4-16 0,3-1-4 15,2-3-25-15,10 5-63 0,-9-13-64 16,11 4-252-16,1 12-50 0,-18-12 201 0</inkml:trace>
  <inkml:trace contextRef="#ctx0" brushRef="#br1" timeOffset="33117.5723">19402 8265 644 0,'0'0'76'0,"0"0"-60"0,0 0-11 0,0 0-1 0,17 6 0 15,-17-6 0-15,0 0 0 0,19-9-2 16,-19 9-2-16,0 0-2 0,0 0-11 15,20-3-1-15,-20 3 0 0,0 0 0 0,0 0 10 16,0 0 0 0,0 0 3-16,0 0 2 0,-5 19 0 0,5-19 7 15,0 0 6-15,0 0 6 0,-16 21 8 16,16-21 3-16,0 0 6 0,0 0 3 0,0 0 2 16,-19 14 5-16,19-14 2 0,0 0-2 0,0 0-6 0,0 0-10 0,0 0-11 15,0 0-10-15,0 0-2 0,0 0 0 16,0 0-1-16,0 0 3 0,0 0 1 0,0 0-3 15,0 0 0-15,0 0-3 0,0 0-3 0,0 0 0 16,0 0 0-16,0 0 1 0,0 0 1 0,0 0 0 16,0 0 0-16,0 0-3 0,0 0 3 0,0 0-3 15,0 0-1-15,0 0 1 0,0 0-1 0,-21-7 1 16,21 7 3-16,0 0-1 0,-18 2 5 0,18-2 5 16,0 0 3-16,-19 0 1 0,19 0-1 15,0 0-3-15,-18-1-1 0,18 1-2 0,0 0-2 16,-24-5-3-1,24 5-1-15,-17-1-2 0,17 1-1 0,-24 0-1 16,24 0-1-16,-30 1 0 0,30-1 1 0,-34 3-1 16,15-2 2-16,-1 1-1 0,0 1-1 0,-2 0-1 15,-5 5-12-15,3-5 12 0,-4 5-14 0,-1-2 16 16,-2 0-1-16,0-2-1 0,-1 4 5 16,-2 0 2-16,0 2 6 0,-1-2 6 0,-1 4 5 15,-1-2-4-15,4 1-1 0,-2 2-4 0,3-1-2 16,-2 2-6-16,1 0 4 0,1 0-7 0,1 0 2 15,0 2-3-15,1-3 2 0,2 2-3 0,0-1 2 16,1 1-2-16,2-3 1 0,0 1-3 0,5-3 4 16,3-1-3-16,17-9 2 0,-26 10 0 0,26-10-1 15,-19 4 0-15,19-4 0 0,0 0-2 16,-22 2 3-16,22-2-1 0,0 0 0 0,-20 0 1 16,20 0-1-16,0 0 1 0,-18 1 3 0,18-1 1 15,0 0 2-15,-18 6 2 0,18-6 0 0,0 0-3 16,-18 16 0-16,18-16-4 0,0 0 3 0,-20 22-5 15,20-22 1-15,0 0-2 0,-13 23 0 0,13-23-1 16,0 0 2-16,-8 20-2 0,8-20 1 16,0 0 0-16,-3 17 1 0,3-17 0 0,0 0 1 15,0 0-1-15,-3 20-1 0,3-20-1 16,0 0 2-16,-4 20-3 0,4-20 4 0,0 0-1 16,-8 22 1-16,8-22-2 0,-5 17 1 0,5-17-1 15,-7 18 2-15,7-18-3 0,-10 22 4 0,10-22-4 16,-9 24 4-16,9-24 15 0,-13 25-15 0,13-25 13 15,-15 28-33-15,15-28 15 0,-19 30-15 16,19-30 17-16,-18 29 2 0,18-29-2 0,-18 29 2 16,18-29-2-16,-23 28 3 0,23-28-3 0,-27 28 3 15,27-28-4-15,-29 29 2 0,29-29-2 0,-32 28 4 16,14-14-4-16,0 1 4 0,0-1-3 0,-2 1 4 16,1 2-4-16,-2 0 3 0,0 0-2 0,-1 1 3 15,2-1-5-15,0 0 6 0,1 0-9 16,-1 0 6-16,2 0-3 0,-1 0 5 0,0-1-6 15,0 3 4-15,-1-1-4 0,1 1 2 0,0-1-1 16,-1-1 5-16,-1 3-6 0,2-4 6 0,-2 1 14 16,1 2-35-16,-1-3 35 0,0 1-33 0,-2 3 14 15,-1-2 5-15,-2 1-5 0,0 2 4 16,-1-2-4-16,-1 2 6 0,-1 0-5 0,-3-1 4 16,2 2-4-16,-1-2 5 0,1 1-5 15,-1-1 6-15,2 0-5 0,2-2 4 0,1 1-5 16,0-1 5-16,1 0-5 0,0 2 4 0,2-5-4 15,3 2 4-15,0-1-4 0,2-1 3 0,18-15-4 16,-32 29 4-16,32-29-4 0,-27 25 4 0,27-25-4 16,-21 21 3-16,21-21-1 0,-19 17 0 0,19-17-1 15,0 0 0-15,-19 20-2 0,19-20 3 0,0 0 0 16,0 0 1-16,0 0 0 16,-17 15-1-16,17-15-1 0,0 0 2 0,0 0-3 15,0 0 2-15,0 0 1 0,0 0-1 0,0 0 1 16,0 0 0-16,0 0 0 0,0 0-1 0,0 0 1 15,0 0-1-15,0 0 0 0,0 0 1 0,0 0 0 16,0 0 0-16,0 0 0 0,0 0-1 0,0 0 0 16,0 0 1-16,0 0 0 0,0 0 1 15,0 0-1-15,0 0-2 0,0 0 1 0,0 0-1 16,0 0 1-16,0 0 0 0,0 0 1 0,0 0 1 16,0 0-1-16,0 0-2 0,0 0 1 0,0 0-1 15,0 0 1-15,0 0 0 0,0 0 0 0,0 0 0 16,0 0 0-16,0 0 0 0,0 0-1 15,0 0 0-15,0 0 2 0,0 0-2 0,0 0 1 16,0 0 1-16,0 0-3 0,0 0 2 16,0 0 0-16,0 0-1 0,0 0-2 0,0 0 3 15,0 0-2-15,0 0 3 0,-4 19 0 0,4-19 0 16,-3 22 21-16,3-22-36 0,-9 31 35 0,2-11-34 16,-1 2 11-16,0 4 6 0,-2 0-6 0,0 2 6 15,1-1-6-15,-2-2 6 0,0-1-7 0,1-2 6 16,2-2-4-16,8-20 3 0,-10 30-3 0,10-30 2 15,-4 20-4-15,4-20 3 0,0 0-1 16,5 17-1-16,-5-17 1 0,0 0 1 0,0 0-1 16,17 15 1-16,-17-15-1 0,0 0 0 0,0 0-1 15,17 3-2-15,-17-3-1 0,0 0-2 16,0 0-1-16,0 0 1 0,0 0 3 0,0 0 2 16,0 0 1-16,0 0 1 0,0 0 1 0,0 0 0 15,0 0 1-15,0 0-1 0,0 0 0 16,0 0 0-16,0 0-2 0,0 0 1 0,0 0 0 15,0 0-2-15,0 0 1 0,0 0-1 0,0 0 0 16,0 0 3-16,0 0-2 0,0 0 2 0,0 0-2 16,0 0 0-16,17 14 1 0,-17-14 0 0,0 0 0 15,0 0 0-15,0 0-1 0,0 0 2 0,0 0-1 16,0 0 1-16,0 0 0 0,0 0 0 16,0 0 0-16,0 0 0 0,0 0-2 15,0 0 1-15,0 0-2 0,0 18 2 0,0-18-1 16,-2 27 3-16,-2-11-3 0,0 4 5 0,1-1-6 15,-1 1 5-15,0-1-6 0,2-1 6 0,1-1-6 16,1-17 4-16,-3 27-4 0,3-27 3 0,2 18-1 16,-2-18 0-16,0 0-1 0,0 0 2 0,9 18-3 15,-9-18 1-15,0 0-7 0,0 0-9 0,0 0 2 16,0 0-25-16,22 6-4 0,-22-6-47 16,0 0-41-16,0 0-37 0,18-16-76 0,-18 16-162 15,0 0 68-15,18-11 340 0</inkml:trace>
  <inkml:trace contextRef="#ctx0" brushRef="#br1" timeOffset="33633.2008">16686 10634 1099 0,'0'0'22'0,"0"0"-27"0,0 0-6 16,0 0-1-16,-18-11 4 0,18 11 4 0,0 0 2 15,0 0-7-15,0 0-11 0,0 0-5 0,-18 13 3 16,18-13 6-16,-10 20 11 0,10-20 6 0,-13 31 0 16,5-11 10-16,-1 1 21 0,1 2 6 0,-3-1 19 15,3 2-4-15,-3-7-9 0,4 7-26 0,7-24 9 16,-15 35-25-16,15-35 10 0,-11 26-2 0,11-26-9 16,0 0-2-16,-5 22-15 0,5-22-19 15,0 0-35-15,0 0-27 0,0 0-32 0,0 0-30 16,0 0-84-16,28 18-97 0,-28-18 142 15,0 0 198-15</inkml:trace>
  <inkml:trace contextRef="#ctx0" brushRef="#br1" timeOffset="33976.9426">16545 10859 1101 0,'0'0'118'0,"-24"31"-66"16,10-14-30-16,3 3 0 0,1-2 0 0,1 4 12 15,-3-5 0-15,3 3 0 0,9-20-15 0,-17 32-7 16,17-32-12-16,-14 27 1 0,14-27-5 16,-9 25 2-16,9-25-14 0,-3 22-9 0,3-22-17 15,0 25-15-15,0-25-18 0,3 25-15 0,-3-25-15 16,5 25-2-16,-5-25-4 0,10 22-13 16,-10-22-41-16,19 32-152 0,-19-32 87 0,21 8 230 15</inkml:trace>
  <inkml:trace contextRef="#ctx0" brushRef="#br1" timeOffset="34430.0673">16790 11147 620 0,'0'0'113'15,"-19"1"-84"-15,19-1-18 0,0 0-8 0,0 0-1 16,0 0 5-16,2-18 6 0,-2 18 5 16,0 0 9-16,17-20 7 0,-17 20 15 0,21-19 9 15,-6 1 10-15,7 8-3 0,0-11-7 0,8 5-18 16,1-6-12-16,5-2-15 0,4-4-2 0,5-3-12 15,4-4 6-15,3-8 10 0,4-2-31 0,1-4 2 16,5 1-68-16,-5-7-36 0,12 8-30 0,-10-11-48 16,6 3-46-16,9 12-96 0,-23-19 207 15,19 25 131-15</inkml:trace>
  <inkml:trace contextRef="#ctx0" brushRef="#br1" timeOffset="35773.8383">18659 9669 1063 0,'-15'-18'320'0,"15"18"-244"0,-28 3-12 0,28-3-21 15,0 0-19-15,0 0-14 0,0 0-6 16,0 0-6-16,0 0 2 0,0 0 5 0,18-12 3 16,1 4-1-16,0-2 1 0,8-2-4 0,1-1 1 15,5-2 14-15,2 0-36 0,1 0 34 0,1 1-32 16,-1 1 13-16,0 4 4 0,-3 1-3 0,-2 4 1 15,-3 1 1-15,-4 3 1 0,-3 3-2 16,-21-3 0-16,30 9 2 0,-30-9 0 0,19 21 1 16,-19-21 18-16,7 34-34 0,-6-12 32 15,-2 4-29-15,-4 6 11 0,-2 3 9 0,-5 1-10 16,-2 4 12-16,-1 0-10 0,-1 0 11 0,0-2-9 16,0 0 7-16,0-3-11 0,2-1 6 0,3-4-10 15,1-3 5-15,5-4-15 0,-1-6-12 0,10-1-29 16,-4-16-37-16,16 22-83 0,-16-22-130 0,19-11-193 15,7 10 6-15,-9-22 425 0</inkml:trace>
  <inkml:trace contextRef="#ctx0" brushRef="#br1" timeOffset="35946.8951">19363 9845 1737 0,'-27'8'12'0,"3"-2"-7"15,6-1-9-15,18-5-1 0,-26 3-3 0,26-3-6 16,0 0-16-16,-19-5-24 0,19 5-42 0,0 0-45 16,0 0-72-16,-4-29-77 0,9 12-173 0,13 9 48 15,-12-21 395-15</inkml:trace>
  <inkml:trace contextRef="#ctx0" brushRef="#br1" timeOffset="36137.5095">19677 9554 1312 0,'-23'31'63'0,"3"-16"-13"0,7 9-17 0,-8-1 2 15,6 7 7-15,-3 1-22 0,4 1-1 0,-2 1-10 16,2 1 1-16,2-2-14 0,3 1 8 16,1-3-10-16,3-2 6 0,5-1-19 0,-1-8-14 15,10 6-47-15,-9-25-61 0,18 33-77 0,-18-33-226 16,16 17-2-16,10-4 241 0</inkml:trace>
  <inkml:trace contextRef="#ctx0" brushRef="#br1" timeOffset="36483.6727">19992 9548 1419 0,'-21'-5'112'0,"21"5"-59"0,-20 5-9 0,20-5-22 15,-21 12 19-15,21-12-19 0,-21 24 5 0,10-6-2 16,-1 1-10-16,1 2 1 0,-1 1-6 0,2 1 5 16,1-2-6-16,5-2 4 0,4-19-10 15,-5 30 3-15,5-30-8 0,8 26 2 0,-8-26-2 16,20 19-1-16,-20-19 2 0,26 12 1 0,-26-12 1 16,33 9-1-16,-12-7-1 0,0-1 1 0,1 0 1 15,2 2-1-15,-2-2 1 0,-3 3-2 16,-2 0 0-16,-17-4-2 0,25 13-6 0,-25-13 1 0,15 21-7 15,-15-21 4-15,3 35 1 0,-6-14 4 16,-1 1-5-16,-5 1 9 0,-2 2-5 0,-1-2 5 16,-1 0-1-16,-1-2 0 0,1-2-12 15,13-19-6-15,-18 27-21 0,18-27-13 0,0 0-45 16,0 0-58-16,0 0-82 0,0 0-284 0,3-19 70 16,15 10 310-16</inkml:trace>
  <inkml:trace contextRef="#ctx0" brushRef="#br1" timeOffset="36671.1426">20112 9590 1148 0,'-23'-19'429'0,"2"31"-346"15,-9-10-11-15,7 11-8 0,-3-7-16 0,8 3-5 16,1-4-16-16,17-5-6 0,0 0-10 16,-20 6-8-16,20-6-4 0,0 0-4 0,0 0 2 15,17-5 1-15,-17 5-1 0,36-13-6 16,-6 3-7-16,5-2-12 0,8 1-11 0,0-4-13 15,10 6-55-15,-7-13-12 0,18 22-89 0,-19-21-38 16,15 12-165-16,-3 12-67 0,-13-14 257 0</inkml:trace>
  <inkml:trace contextRef="#ctx0" brushRef="#br1" timeOffset="36858.7245">20789 9779 1316 0,'-20'41'110'0,"-13"-8"-37"0,5 7-19 16,-5-5-22-16,4 3 15 0,-6-5-11 0,7-1-4 16,-3-6-15-16,7-3-4 0,3-4-13 0,21-19 0 15,-26 27-3-15,26-27-4 0,0 0-19 16,0 0-22-16,0 0-32 0,0 0-41 0,0 0-67 16,-2-23-94-16,11 0-190 0,9 6 14 0,-9-18 414 15</inkml:trace>
  <inkml:trace contextRef="#ctx0" brushRef="#br1" timeOffset="37046.3199">20592 9808 975 0,'-3'-21'203'0,"-18"3"-46"16,21 18-31-16,-22-9-19 0,22 9-17 16,-23 7-17-16,23-7-13 0,-27 24-14 15,15-5-3-15,-2 0-14 0,4 2-3 0,1-1-16 16,3 0 0-16,5 0-9 0,2-3 0 0,-1-17-2 16,16 30 1-16,-16-30-3 0,32 24 2 0,-8-16-4 15,4 0-7-15,7-2-6 0,4-6-9 0,6 0-19 16,4-9-3-16,9 3-27 0,-3-13-25 0,17 10-43 15,-18-22-88-15,22 14-164 0,-9 0-107 16,-14-12 161-16</inkml:trace>
  <inkml:trace contextRef="#ctx0" brushRef="#br1" timeOffset="37222.192">21253 9683 1380 0,'-40'11'309'0,"8"18"-246"15,-6 0-30-15,8 4 0 0,-1-2-14 16,6 2 2-16,1-3-18 0,4-2 1 0,3-2-6 16,4-5 3-16,7 0-10 0,6-21-3 0,-2 31-15 15,2-31-9-15,17 23-25 0,-17-23-13 0,36 15-34 16,-36-15-30-16,51 1-58 0,-28-14-101 0,10 2-167 16,12 7 23-16,-11-20 441 0</inkml:trace>
  <inkml:trace contextRef="#ctx0" brushRef="#br1" timeOffset="37519.4773">21576 9668 1569 0,'-13'17'114'0,"-14"-5"-63"16,4 8-4-16,-1 0-10 0,4 5 5 0,-4 0-16 16,3 6 1-16,-1 0-10 0,3 3 1 15,2-3-11-15,3 2 5 0,2-4-7 0,5-2 7 16,5-3-4-16,0-5 0 0,7-2-6 0,-5-17 0 15,16 26-4-15,-16-26 5 0,33 15-4 0,-12-11 3 16,3-5-2-16,3-4 0 0,1-5 2 0,1-3-3 16,2-5 3-16,1-4-3 0,0-2 3 0,-2-2-3 15,-2 0 4-15,-1-1-4 0,-4 1 2 16,-2 0-7-16,-7 3-2 0,-4 0-9 16,-3 4-6-16,-6-2-9 0,-1 3-3 0,-3-1-5 15,3 19-5-15,-12-34-16 0,12 34-4 0,-20-29-12 16,20 29-3-16,-22-19-6 0,22 19-12 0,-18-15-39 15,18 15-62-15,0 0-174 0,-24-6-71 0,24 6 259 16</inkml:trace>
  <inkml:trace contextRef="#ctx0" brushRef="#br1" timeOffset="37878.8757">22105 9255 1394 0,'-19'3'70'0,"19"-3"-35"0,-34 12 1 16,34-12 5-16,-34 17 2 0,34-17-3 0,-32 19-11 16,32-19-5-16,-27 19-7 0,27-19-5 0,-15 17-7 15,15-17 1-15,0 0-6 0,-4 21 2 0,4-21-4 16,0 0 2-16,18 19 0 0,-18-19 0 15,24 10 1-15,-24-10-1 0,31 8 0 0,-14-4 2 16,1 1-1-16,0 0 1 0,-18-5-2 0,31 11 1 16,-31-11-3-16,23 15 3 0,-23-15-2 15,12 22 3-15,-12-22-3 0,2 29 3 0,-4-12-4 16,2-17 4-16,-10 32 15 0,10-32-29 0,-17 27 29 16,17-27-32-16,-17 25 14 0,17-25-2 0,0 0-6 15,-17 16-14-15,17-16-32 0,0 0-46 16,0 0-86-16,-3-18-130 0,3 18-231 0,15-20 59 15,-13-8 456-15</inkml:trace>
  <inkml:trace contextRef="#ctx0" brushRef="#br1" timeOffset="38066.3487">22102 9231 1788 0,'0'0'80'0,"-25"12"-45"0,25-12-16 16,0 0-9-16,0 0-3 0,0 0-8 0,0 0-1 15,0 0-1-15,0 0-6 0,0 0-3 0,20 3-9 16,0-5-18-16,2-5-19 0,9 7-48 0,-12-18-96 16,25 23-138-16,-11-10-224 0,-2-3 43 0,10 15 461 15</inkml:trace>
  <inkml:trace contextRef="#ctx0" brushRef="#br1" timeOffset="38425.7171">22594 9298 1211 0,'0'0'219'0,"-14"-21"-168"0,14 21-11 15,0 0-8-15,0 0-1 0,0 0 1 0,0 0-4 16,0 0-1-16,0 0-4 0,0 0-2 0,0 0-3 16,-10 22 2-16,10-2-4 0,1 9 3 0,-2 4-11 15,1 5 3-15,-1 4-10 0,-1 0-9 0,0 5 21 16,0 3-24-16,-1 0 21 0,1 0-10 15,0-1-20-15,0-7-3 0,7-1-35 0,-5-11-18 16,13 9-58-16,-13-39-75 0,18 47-122 0,-4-24-189 16,-14-23 80-16,34 29 440 0</inkml:trace>
  <inkml:trace contextRef="#ctx0" brushRef="#br1" timeOffset="38691.3632">22909 9520 1414 0,'-18'-7'173'0,"18"7"-108"16,-40 12-14-16,21-2-22 0,-5-2 33 0,3 8-37 15,-3-3 19-15,0 5-22 0,1 0-11 0,1 1 0 16,0-2-2-16,4-1 6 0,-1-2-2 0,19-14 6 16,-25 26-6-16,25-26-2 0,-12 19-5 15,12-19-2-15,0 0-3 0,0 19 1 16,0-19-2-16,0 0-1 0,16 19 2 0,-16-19-1 15,19 12-1-15,-19-12 0 0,33 12-1 0,-12-6 1 16,2-1-8-16,0-2-5 0,2-2-8 0,0-1-13 16,5 2-10-16,-4-5-20 0,8 9-32 0,-11-15-40 15,16 21-97-15,-39-12-203 0,43-7-94 16,-9 12 163-16</inkml:trace>
  <inkml:trace contextRef="#ctx0" brushRef="#br1" timeOffset="39144.4816">23282 9703 1228 0,'-34'-7'213'15,"34"7"-126"-15,-31 4-30 0,31-4-3 0,-38 8-11 16,21-1-3-16,-5-3-7 0,3 3-2 0,-3-2-2 16,4 2-3-16,-2 0-4 0,3 0-3 0,0 1-2 15,17-8 1-15,-30 18-5 0,30-18 1 0,-23 18-4 16,23-18-3-16,-14 17-4 0,14-17 0 0,-6 19-4 15,6-19 2-15,3 22-2 0,-3-22 3 0,9 25-2 16,-9-25 0-16,16 22-1 0,-16-22 0 16,23 18 0-16,-23-18 2 0,29 11-2 0,-29-11 2 15,36 3-2-15,-17-6 2 0,1 0-1 0,0-2 0 16,-3-3 2-16,-17 8-3 0,31-17 3 0,-31 17-3 16,22-15 1-16,-22 15-1 0,17-16 2 15,-17 16-1-15,0 0 0 0,0 0 0 0,0 0 0 16,0 0 0-16,0 0-2 0,0 0-1 15,0 0-5-15,0 0 6 0,0 0-4 0,12 27-1 16,-15-7-4-16,-2 2 4 0,-2 3-6 0,0 4 13 16,-4 2-4-16,0 2 4 0,-1 4-6 0,-3-1-5 15,-1 2 23-15,-1 0-24 0,-2 0 26 0,1-1-13 16,-2-2-4-16,1-2 8 0,1-4-8 0,-3-2 6 16,0-3-5-16,0-1 3 0,1-1-5 0,-1-6 2 15,2 0-10-15,-2-6-6 0,0 0-14 16,-3-9-23-16,6 5-46 0,-15-24-129 15,13 9-350-15,0-5 14 0,-6-11 263 0</inkml:trace>
  <inkml:trace contextRef="#ctx0" brushRef="#br1" timeOffset="40269.4538">10288 4459 447 0,'0'0'414'0,"0"0"-357"0,0 0 2 16,0 0-20-16,0 0-1 0,22 0-6 15,-22 0 8-15,22 7-3 0,-22-7-2 0,25 9-3 16,-25-9-10-16,27 9 6 0,-27-9-23 0,31 14 14 15,-31-14-16-15,31 18-2 0,-14-7 1 0,0 1-3 16,-17-12-15-16,33 30 13 0,-16-12-11 0,-1 3 11 16,0 2 7-16,0 1-7 0,-1 4 8 0,4-1-7 15,-2 5 7-15,1 3-7 0,3 0 8 16,-1 4-9-16,2 1 9 0,2 2-10 0,1 3 12 16,4 1-8-16,4 2 17 0,-2 4 13 15,6 3-22-15,-2-2 21 0,4 2-31 0,4-1 0 16,-1 4 11-16,4 1-16 0,3 1 16 0,1 4-17 15,1 2 15-15,0 3 4 0,1 1-21 0,1 2 20 16,3 5-18-16,-2 0-1 0,1 3 19 0,2 2-20 16,-3 0 20-16,5 4 0 0,0 0-16 15,-2 1 17-15,1 3-15 0,1 0-4 0,-1 5 20 16,2 3-2-16,-1 1-14 0,-4 0 14 0,0 4-12 16,-1 0-6-16,2 3 24 0,-1 3-6 0,0 2-9 15,-1 2 8-15,1 3-4 0,0-2-5 0,2 5 32 16,-2 3-8-16,1 0-6 0,-4 2 5 0,3 4-7 15,-3-4-11-15,5 3 5 0,0-2 7 16,3 3-9-16,-2-2 3 0,4 3 11 16,-1 1-15-16,1-3-9 0,1-3 7 0,-2 1-8 15,0-1-11-15,1 0 12 0,1-1 8 0,3 3-8 16,0-3 10-16,3 3 8 0,0 3-15 0,1-2-5 16,-4 3 6-16,-1 3-7 0,-2-5 7 0,0 0-7 15,-1-2 0-15,-2-4-14 0,1-3-19 0,-6-12 11 16,8-3-51-16,-15-26-68 0,17-1-111 15,-9-24-251-15,-4-28 27 0,13-2 396 0</inkml:trace>
  <inkml:trace contextRef="#ctx0" brushRef="#br1" timeOffset="40955.2432">13819 11506 633 0,'-5'-19'243'0,"5"19"-179"0,-19-11-1 15,19 11-7-15,0 0-2 0,0 0-4 0,0 0-6 16,0 0-1-16,0 0-3 0,0 0-1 0,0 0-1 15,31 32-3-15,-31-32-8 0,38 34 0 0,-13-14-10 16,4 5 2-16,3 0-9 0,4 6 3 16,0 1-9-16,1 2 6 0,1 4-10 0,0 0 10 15,2 2-8-15,1 1 11 0,-2 3-8 0,3 1 14 16,-2-2 9-16,0 2-23 0,-3-4 26 0,4-1-29 16,-6-4 6-16,0-2 4 0,-2-6-11 0,0-4 5 15,-2-8-6-15,0-7 4 0,-2-7-1 0,-1-6-1 16,-1-9 2-16,-2-9-4 0,1-11 5 15,-3-11-8-15,0-12-7 0,1-8 22 16,1-11-24-16,-3-6 8 0,2-4-10 0,-6-6-31 16,2 9 8-16,-11-7-6 0,1 8-15 0,-14-5 13 15,3 8-40-15,-16-12-34 0,7 12-52 0,-14-15-102 16,-1 0-169-16,14 12 103 0,-19-20 339 0</inkml:trace>
  <inkml:trace contextRef="#ctx0" brushRef="#br1" timeOffset="41720.3008">12039 5847 790 0,'0'0'83'0,"0"0"-25"15,-4 21-4-15,4-21 1 0,4 23 4 0,2-6-5 16,-6-17-5-16,14 40-3 0,-7-19-6 0,5 10 8 16,-4-2-14-16,4 5-1 0,-4-1-10 0,4 5 7 15,-4-3-10-15,1 4 7 0,-2-4-10 0,0 1 5 16,-4-2-9-16,1 0 8 0,-1-4 9 15,-1-2-32-15,-2-5 30 0,2-1-33 16,-2-22 14-16,0 27 7 0,0-27-4 0,0 0 1 0,0 0 0 16,0 0-5-16,0 0 2 0,0 0-2 15,0 0-2-15,0 0-3 0,-3-33-17 0,3 6 29 16,0-6-28-16,3-3 28 0,1-3-10 0,2-2-8 16,1 2 10-16,1 0-11 0,-2 0 18 0,0 1-7 15,-2 1 11-15,-1 3-6 0,1 1 0 16,-2 4-8-16,3 3 2 0,0 3-6 0,0 5 3 15,-5 18-4-15,12-26 1 0,-12 26 0 0,0 0-1 16,17-18-2-16,-17 18-2 0,18-8-5 0,-1 5-2 16,2-3-6-16,7 4-4 0,1-4-5 0,7 3-13 15,-1-5-16-15,7 7-22 0,-9-13-18 16,14 17-64-16,-16-17-9 0,13 12-173 0,1 3-127 16,-19-19 170-16,19 24 299 0</inkml:trace>
  <inkml:trace contextRef="#ctx0" brushRef="#br1" timeOffset="55170.4135">15725 11355 1200 0,'0'0'35'0,"0"0"4"0,0 0 5 16,0 0-4-16,0 0 3 0,0 0 0 0,0 0-5 16,-6-17-5-16,6 17 0 0,0 0 1 15,0 0 6-15,25-11 3 0,-7 7-2 0,1-4-5 16,11 2-8-16,2-6-5 0,4 2-9 0,3-1-1 15,1 0-8-15,0 3 0 0,-1 2-5 0,-2 1 1 16,-2 4-1-16,-6 2 0 0,-5 1 0 0,-6 3-1 16,-18-5 4-16,27 15-1 0,-27-15 3 15,13 25-1-15,-11-8-1 0,-5 2-5 0,-2 4 5 16,-3 3-8-16,-3-1-11 0,-2 5 26 16,-2 4-26-16,-2 3 29 0,-1 2-9 0,-4 1-4 15,-1 3 7-15,-4-2-11 0,0 0 11 0,0-1-10 16,3-4 9-16,1-3-8 0,2-4 4 0,4-3-21 15,3-6-16-15,8 3-46 0,6-23-52 0,-2 31-106 16,2-31-318-16,2 18 44 0,15-7 240 0</inkml:trace>
  <inkml:trace contextRef="#ctx0" brushRef="#br1" timeOffset="55688.5423">16593 11616 1112 0,'0'0'98'0,"0"0"-34"15,0 0-2-15,0 0 7 0,0 0 7 0,0 0-1 16,0 0-13-16,0 0-21 0,0 0-18 0,0 0-14 16,-17-5-7-16,17 5-1 0,-32 10 1 0,14-3 0 15,-3 2 5-15,-2 1 1 0,-1 3 6 0,-1 0 0 16,3 3 3-16,4-3-6 0,18-13-1 15,-28 28-8-15,28-28 0 0,-13 21-4 0,13-21 1 16,1 20-3-16,-1-20 2 0,10 17 0 16,-10-17 1-16,18 13 0 0,-18-13 2 0,28 11-2 15,-28-11 2-15,33 7 0 0,-15-3 0 0,0-2-1 16,-18-2 0-16,33 7 0 0,-33-7 1 0,23 7 0 16,-23-7 1-16,0 0-1 0,0 0 0 0,0 0 1 15,0 0 0-15,10 21 1 0,-10-21-1 16,-16 18-2-16,16-18 1 0,-28 26-4 0,11-13 5 15,-1 0-3-15,-2-2 1 0,3 1-6 0,17-12-5 16,-26 19-15-16,26-19-19 0,0 0-36 0,0 0-42 16,-3 19-81-16,3-19-182 0,0 0-98 15,33-13 64-15,-20-7 420 0</inkml:trace>
  <inkml:trace contextRef="#ctx0" brushRef="#br1" timeOffset="56282.3045">17025 11668 1421 0,'-25'2'41'0,"8"-3"-21"0,17 1 7 15,-29 1 8-15,29-1 7 0,-26 10-6 16,26-10-8-16,-27 18-10 0,27-18-2 0,-28 29-6 16,15-8 4-16,-4 1-2 0,4 2 8 15,-3 1-7-15,3 1 3 0,-1-2-6 0,2 1 1 16,2-2-6-16,1-1 3 0,2-3-4 0,1-2 2 15,6-17-5-15,-6 26 2 0,6-26-2 0,0 0 1 16,-1 20-4-16,1-20 4 0,0 0-1 0,0 0-2 16,0 0 1-16,0 0 0 0,0 0 0 15,0 0 1-15,12-19 2 0,-12 19-4 0,15-27 3 16,-5 8-4-16,2-2 5 0,0-3-4 0,0 0 5 16,4 0-6-16,-3 1 5 0,4-1-5 0,-2 1 6 15,-1-2-4-15,0 1 4 0,2-1-5 0,-1-2 3 16,2 2-4-16,3 2 4 0,-1 2-4 0,0 4 5 15,-1 3-5-15,-1 3 2 0,0 2 0 16,-17 9-3-16,28-6 1 0,-28 6 1 16,22 4-1-16,-22-4 2 0,18 11 0 0,-18-11-2 15,17 16 3-15,-17-16-3 0,15 20 1 0,-15-20-2 16,11 22 1-16,-11-22-2 0,7 23 4 0,-7-23-2 16,0 23 4-16,0-23-2 0,-9 24 2 0,9-24-1 15,-13 24 2-15,13-24-2 0,-21 22 3 0,21-22-4 16,-26 17 4-16,26-17-4 0,-32 17 2 15,15-10-1-15,0 0 0 0,-1 1 0 0,-2-1 0 16,-1 0-1-16,0 2 2 0,-1-1-3 0,0 2 3 16,0 2-2-16,-1 1 5 0,0 3-3 15,0 2 4-15,1 1-4 0,2 2 3 0,0 2-5 16,3 2 3-16,1 2-5 0,1 0-12 0,1-1 28 16,0 3-25-16,2-1 25 0,0 2-10 0,0 1-7 15,1-2 6-15,-1-2-7 0,1 1 6 16,1 0-4-16,0-1-4 0,0 0-9 0,1-2-1 15,0 1-20-15,-2-8-7 0,8 7-36 0,3-25-44 16,-5 31-102-16,5-31-250 0,0 0-34 0,-1 24 174 16</inkml:trace>
  <inkml:trace contextRef="#ctx0" brushRef="#br1" timeOffset="56719.7836">17235 11778 1562 0,'0'0'47'0,"-30"16"-39"16,30-16-6-16,-19 12-3 0,19-12-2 0,0 0-2 16,0 0 0-16,7 17 0 0,-7-17 1 0,23 5 0 15,-23-5 3-15,37-2 1 0,-13-1 3 0,4-1 2 16,3-1 1-16,0-1 2 0,2-1-2 0,2-1 0 15,-2-3-5-15,-1 0 2 0,-2 0-2 0,-5-2 13 16,-1 2 6-16,-3-1 9 0,-1 0-1 16,-20 12-6-16,27-25-8 0,-27 25-1 15,7-23-3-15,-7 23 3 0,-3-20-6 0,3 20-1 16,-13-21-4-16,13 21 0 0,-17-19 0 0,17 19 3 16,-23-12 0-16,23 12 2 0,-29 1 1 0,12 4-1 15,-1 5 2-15,-3 0-2 0,0 6 3 0,-2 1-3 16,1 5 4-16,-1 1-5 0,3 1 4 0,1 0-7 15,5 2 3-15,2-5-6 0,3 2 2 0,4-2-4 16,4-4 0-16,4 0-2 0,-3-17 1 16,13 30-8-16,-13-30-6 0,23 25-9 0,-23-25-2 15,34 16-11-15,-14-15-9 0,6 5-32 16,-6-14-55-16,17 13-56 0,-17-22-80 0,13 6-229 16,6 6 36-16,-14-18 371 0</inkml:trace>
  <inkml:trace contextRef="#ctx0" brushRef="#br1" timeOffset="57141.6575">17867 11743 952 0,'-34'-2'372'0,"34"2"-139"16,-33 14-174-16,33-14-25 0,0 0-12 0,0 0-9 15,0 0-10-15,0 0-5 16,0 0 0-16,0 0 4 0,21 7 1 0,-3-8 4 15,3-1 2-15,4 0 0 0,3 0 1 0,3 0-4 16,2-2 0-16,-2 0 0 0,2 0 2 0,1-1-1 16,-1 0 1-16,-2-2-5 0,-3 1-1 0,-1-3-2 15,-5 1 1-15,-2-1-2 0,-20 9 2 0,26-16-2 16,-26 16 1-16,0 0 2 0,9-20 1 0,-9 20-2 16,0 0 1-16,-18-21-3 0,18 21 0 15,-30-17-2-15,13 10 3 0,-3 0-2 0,-1 2 4 16,-3 1 2-16,-2 2 1 0,2 1 4 0,-4 3 2 15,2 3 3-15,0 5 0 0,1 2 4 0,0 2-7 16,0 4 2-16,2 1-6 0,3 2 1 16,1 1-3-16,6 0 1 0,2 0-6 0,4-2 3 15,4-2-7-15,5 1 4 0,5-3-4 16,-7-16 3-16,28 26 0 0,-6-16 0 0,7-3 0 16,5-2 0-16,6-3-1 0,3-1-4 0,6-2-8 15,3-4-9-15,3 3-17 0,0-8-18 0,7 8-32 16,-12-15-47-16,17 19-93 0,-23-19-169 0,6 4-109 15,6 8 128-15,-18-17 380 0</inkml:trace>
  <inkml:trace contextRef="#ctx0" brushRef="#br1" timeOffset="57547.9506">18748 11663 1560 0,'0'0'79'0,"-39"3"-31"0,39-3-8 0,-33 3-5 15,33-3-6-15,-31 11-9 0,31-11-4 0,-31 17-5 16,13-5 1-16,0 1-5 0,0 3 5 16,-1 0-2-16,-1 2 7 0,1 0-4 0,2 3 1 15,0-2-2-15,1 0 4 0,3-2-5 0,13-17 3 16,-19 28-9-16,19-28 1 0,-1 17-6 0,1-17 0 16,0 0 1-16,24 9-1 0,-24-9 3 15,35-9 1-15,-12-2 3 0,5-3-2 0,3-7 3 0,7-3-6 16,5-4 6-16,3-2-8 15,2 0 2-15,3-3-2 0,-1 4 3 0,-3-2-5 16,-6 2 6-16,-3 1-6 0,-7 0 4 0,-2 0-3 16,-4 0 3-16,-5 2-5 0,-3-1-8 0,-3 3 20 15,-6 2-21-15,-3 5 24 0,-5 17-8 0,-1-19-2 16,1 19 3-16,0 0-3 0,-22 1-2 0,22-1 2 16,-33 24-4-16,10-2-9 0,-2 6 23 0,-3 4-21 15,1 2 19-15,0 3-7 0,2-1-7 16,0 0 5-16,3-1-10 0,5-3 1 0,5-3-15 15,2-5-2-15,8 0-14 0,1-6-9 0,8 3-15 16,-7-21-13-16,26 29-23 0,-26-29-29 16,41 19-67-16,-41-19-90 0,35-7-220 0,0 12 31 15,-10-19 409-15</inkml:trace>
  <inkml:trace contextRef="#ctx0" brushRef="#br1" timeOffset="57751.1149">19399 11581 1163 0,'0'0'387'0,"-19"7"-251"0,19-7-82 0,0 0-30 16,0 0-10-16,0 0-8 0,0 0-2 0,-1 17 0 15,1-17 4-15,19 7-3 16,-2-5 0-16,4-4-1 0,3 2-3 0,5-3 3 16,2 0-3-16,2 0-4 0,-1-2-10 0,4 2-16 15,-5-5-26-15,6 9-35 0,-14-14-69 0,15 21-158 16,-15-8-217-16,-23 0 15 0,35 2 419 0</inkml:trace>
  <inkml:trace contextRef="#ctx0" brushRef="#br1" timeOffset="57922.8998">19206 11843 1292 0,'4'22'416'0,"-25"-12"-350"0,21-10-45 15,0 0-15-15,-13 22-4 0,13-22-3 16,19 9 2-16,-2-5 0 0,5-3 2 0,6-2 1 15,6-4-2-15,9-2 3 0,6-3-5 0,7-1-3 16,5-3-20-16,5 3-34 0,-7-12-45 16,16 16-76-16,-22-22-100 0,9 9-258 0,3 9 33 15,-11-14 366-15</inkml:trace>
  <inkml:trace contextRef="#ctx0" brushRef="#br1" timeOffset="58360.4073">20662 11315 793 0,'0'0'479'0,"-19"-3"-383"16,1-4-34-16,18 7-3 0,-29-2-1 0,29 2-5 15,-38 7-9-15,15 4-7 0,-7-1-5 16,-1 7 0-16,-4 1-4 0,1 7 6 0,-5 2 9 15,-2 7-24-15,-4 1 23 0,1 6-27 0,-1 1 5 16,5 3 4-16,0-2-12 0,6 1 5 0,2-3-12 16,5-2 3-16,7-4-10 0,5-4 5 15,8-3-6-15,3-4 4 0,5-2 0 0,5-4-1 16,-6-18-2-16,21 28 2 0,-4-18-1 0,0-4 2 16,5-4-1-16,1-4 0 0,3-6-1 15,0-4 1-15,4-5 3 0,-1-3-1 0,0-4 2 16,0-3-5-16,-1 0 3 0,-3-2-5 0,-5 3 4 15,-3-2-6-15,-3 4-1 0,-6 0-8 0,-3 1 1 16,-4 0-6-16,-3 3 1 0,-3 2-7 0,5 18 2 16,-17-24-3-16,17 24 3 0,-23-10 3 0,23 10 0 15,-29 8-2-15,29-8-2 0,-31 19 0 16,31-19-17-16,-27 25-10 0,24-8-17 0,3-17-14 16,0 29-56-16,0-29-45 0,20 20-45 0,-20-20-44 15,39 7 8-15,-3 3 2 0,-7-18 117 16,27 18 145-16</inkml:trace>
  <inkml:trace contextRef="#ctx0" brushRef="#br1" timeOffset="58688.5439">21135 11525 1233 0,'-32'-17'208'0,"32"17"-81"16,-46-6-41-16,22 9-19 0,-8-3-17 0,4 7-8 15,-6-1-12-15,2 6-1 0,0 0-8 0,1 3 1 16,3 2-9-16,4 1 0 0,3 1-7 0,5-1 1 15,3 2-6-15,6-2 1 0,3-1-5 16,4 1 4-16,6 0-4 0,-6-18 2 16,26 33-1-16,-6-19 2 0,6 1-2 0,5 0 6 15,7-2 0-15,5-1 1 0,2-3 0 0,0 1-3 16,2-2-1-16,-2-2-1 0,-2 3-1 0,-3-3 2 16,-4 1-1-16,-5 0-1 0,-6 1-5 0,-5-1-2 15,-20-7-10-15,19 12 2 0,-19-12-3 0,0 0 1 16,-8 27-1-16,8-27-2 0,-31 26-7 15,7-11 4-15,-2 3-5 0,-5-2 10 0,0 3-2 16,-3-4-14-16,2 4 24 0,-5-3-37 0,5 2 25 16,-4-4-23-16,10 6-17 0,-8-13-21 0,19 11-55 15,-11-20-68-15,26 2-290 0,0 0 51 16,-18-9 325-16</inkml:trace>
  <inkml:trace contextRef="#ctx0" brushRef="#br1" timeOffset="58891.6648">21237 11478 1810 0,'-17'-1'75'0,"-4"-4"-34"15,21 5-11-15,-24-2-11 0,24 2-4 0,0 0-11 16,0 0-4-16,0 0-7 0,0 0-3 16,0 0-4-16,0 0-2 0,28 9-1 0,-28-9-7 15,40 3-9-15,-16-3-14 0,8 3-14 16,-3-4-18-16,9 10-16 0,-11-13-40 0,18 21-72 15,-21-18-80-15,4 7-222 0,10 12 74 0,-19-19 418 16</inkml:trace>
  <inkml:trace contextRef="#ctx0" brushRef="#br1" timeOffset="59391.6581">21549 11765 1168 0,'-20'6'279'0,"6"18"-152"0,-11-9-51 0,8 6-25 16,-3-4-8-16,5 3-6 0,-2-2-14 0,3 1 0 15,1-2-8-15,13-17-1 0,-16 28-6 0,16-28-4 16,0 0-4-16,0 22-1 0,0-22 1 16,0 0-1-16,28 2 0 0,-28-2 0 15,36-15 2-15,-11 2-1 0,4-5 4 0,5-4-5 16,3-2 4-16,0-1-5 0,1-1 5 0,-2 1-5 16,-2 1 4-16,-1-1-4 0,-4 3 5 0,-3-3-5 15,-3 1 4-15,-3 1-3 0,-2 0 3 0,-1 3-1 16,-4 0 1-16,-13 20-2 0,22-26 3 0,-22 26-2 15,0 0 5-15,0 0 3 0,0 0-1 16,0 0-1-16,0 0-4 0,0 0-2 0,-21 26-3 16,21-26 3-16,-28 33-1 0,15-15 4 0,1 0-1 15,1-1 5-15,11-17-4 0,-18 32 0 16,18-32-4-16,-9 26 3 0,9-26-3 0,0 0 1 16,1 22-1-16,-1-22 1 0,0 0-1 0,24 13 2 15,-24-13 0-15,30-1 4 0,-11-3 0 0,3 0-1 16,0-2 1-16,1-3-4 0,-2-1 1 15,1 1-2-15,-1-2 2 0,-2 0-4 0,2-1 2 16,-4 2-2-16,-17 10 2 0,29-17 0 0,-29 17 1 16,19-8-2-16,-19 8 1 0,0 0-1 0,0 0 1 15,0 0 1-15,0 0-1 0,0 0 2 0,2 25-2 16,-2-25 2-16,-19 35-3 0,6-15 3 0,-2 3-5 16,-2 0 5-16,-1 1-5 0,0 1 4 0,-2 1-4 15,2-1-2-15,2-2-10 16,2-4-4-16,4-1-19 0,10-18-7 0,-6 25-28 15,6-25-30-15,0 0-65 0,0 0-98 0,39-10-275 16,-14 1 7-16,-2-17 335 0</inkml:trace>
  <inkml:trace contextRef="#ctx0" brushRef="#br1" timeOffset="59603.8298">22936 11172 1426 0,'-27'-7'261'0,"10"20"-163"0,-13-2-39 0,-3 11-13 15,-10 7-15-15,-3 7-4 0,-7 9-13 16,-5 3-10-16,-4 7 18 0,-1 3-20 0,-3 3 14 16,2 6-6-16,-2-2-13 0,-1 4 9 0,5-1-10 15,0-3 9-15,6 1-20 0,9-10-7 16,11-1 1-16,5-9-44 0,17-2-16 0,-5-16-69 16,33 16-174-16,-12-22-251 0,12-5 18 0,10 1 348 15</inkml:trace>
  <inkml:trace contextRef="#ctx0" brushRef="#br1" timeOffset="59931.6119">22728 11560 1505 0,'-21'4'188'0,"-4"13"-121"0,-2-1-35 15,1 3-8-15,3-1-12 0,3 1-1 16,0 0-5-16,4 1 5 0,2-3-2 0,5 1 5 15,9-18-6-15,-9 30 2 0,9-30-5 16,2 30 1-16,-2-30-2 0,15 27 2 0,-15-27-2 16,26 25 6-16,-26-25-3 0,32 21 2 0,-32-21-5 15,33 20 0-15,-33-20-3 0,30 18 0 0,-30-18 1 16,22 17 2-16,-22-17 0 0,0 0 1 0,12 20-2 16,-12-20 0-16,0 0-3 0,-3 26 3 0,3-26-4 15,-16 23 4-15,16-23-3 0,-27 24 0 16,27-24-5-16,-34 28-2 0,14-14-3 0,0 1-11 15,-2-1 24-15,0 3-29 0,3 0 18 16,0-2-23-16,6 1-18 0,13-16-29 0,-15 30-80 16,-2-35-185-16,17 5-246 0,0 0 52 0,0 0 413 15</inkml:trace>
  <inkml:trace contextRef="#ctx0" brushRef="#br1" timeOffset="60091.0427">22963 12051 1827 0,'-26'14'220'0,"26"-14"-220"0,-27-5 0 16,27 5 0-16,0 0 0 0,-20-12 0 16,20 12 0-16,0 0 0 0,0 0 0 0,-16-22 0 15,16 22 0-15,0 0 0 0,0 0 0 0,-3-22-57 16,3 22-52-16,-7-17-111 0,7 17-402 16,0 0-5-16,0 0 216 0</inkml:trace>
  <inkml:trace contextRef="#ctx0" brushRef="#br1" timeOffset="71743.1694">12968 6080 1645 0,'0'0'47'15,"0"0"-25"-15,0 0-5 0,-17-3 0 0,17 3-3 16,0 0 1-16,0 0-6 0,0 0-5 16,0 0-3-16,0 0-2 0,0 0 0 0,0 0-1 15,31 3 2-15,-12-6 0 0,6-1-1 16,5-3-10-16,5 0-6 0,1-5-15 0,5 2-12 16,-7-6-15-16,7 10-23 0,-14-11-48 0,13 20-108 15,-40-3-215-15,31-12-45 0,-13 19 277 0</inkml:trace>
  <inkml:trace contextRef="#ctx0" brushRef="#br1" timeOffset="71930.5872">12993 6295 1483 0,'-43'12'147'0,"43"-12"-94"16,0 0-23-16,0 0-22 0,0 0-11 15,0 0 2-15,0 0 0 0,0 0 4 16,0 0 3-16,31 3-1 0,-12-10 2 0,8-1-5 15,4-6-1-15,7-6-31 0,8 5-49 0,-8-17-95 16,25 18-174-16,-6-10-210 0,-5-7 53 0,10 11 460 16</inkml:trace>
  <inkml:trace contextRef="#ctx0" brushRef="#br1" timeOffset="72274.3392">13653 6069 1658 0,'0'0'7'0,"7"-22"-12"0,-7 22 3 16,21-18-2-16,-21 18 8 0,34-21 5 0,-16 10 8 15,3 3 1-15,0-1 0 0,3 2-6 0,0 1-1 16,1 1-5-16,-2 2 2 0,-1 1-1 0,-4 2-2 15,-1 0-2-15,-17 0-1 0,19 5-2 0,-19-5 1 16,0 0 2-16,0 0-1 0,11 26 1 0,-11-26-3 16,-6 27 2-16,-2-6-3 15,-3 4 3-15,-4 3-4 0,-4 4 8 0,-1 1-8 16,0 1 6-16,-1 0-3 0,2-1 9 0,-1-2-5 16,6-2 8-16,0-2-11 0,6-4 3 0,4-5-8 15,4-18-12-15,0 28 27 0,0-28-39 0,13 17 21 16,-13-17-38-16,27 7-23 0,-27-7-28 0,55-10-101 15,-31-16-138-15,19 0-194 0,13 3 31 0,-11-20 470 16</inkml:trace>
  <inkml:trace contextRef="#ctx0" brushRef="#br1" timeOffset="72571.2235">14455 6011 1250 0,'-31'-5'333'16,"-5"22"-293"-16,-4-2-9 0,9 6 10 15,-2-5-1-15,9 3-1 0,1-3-14 0,3-1-5 16,20-15-9-16,-24 23-4 0,24-23-7 0,-5 20 0 16,5-20-3-16,11 19 4 0,-11-19-2 0,31 18 1 15,-9-10-1-15,7-1 1 0,4-2-2 0,7 1 3 16,3-1-1-16,2 1 2 0,3 0-1 0,-3 1 1 16,-3 0-1-16,0 2 0 0,-8-1-1 15,-7 3 1-15,-6 1-1 0,-21-12 2 0,28 25-2 16,-28-25 2-16,9 28-4 0,-9-28 3 0,-6 34 5 15,-3-16-32-15,-2 0 29 0,-2 1-34 0,-5-4 14 16,-2 0-1-16,2-1-8 0,-3-5-5 16,21-9-15-16,-31 9-29 0,31-9-68 0,-25-2-91 15,25 2-220-15,0 0-32 0,-3-28 222 0</inkml:trace>
  <inkml:trace contextRef="#ctx0" brushRef="#br1" timeOffset="73352.4618">14639 5984 1405 0,'-30'1'270'16,"30"-1"-216"-16,-29 12-25 0,29-12-8 0,-17 9-7 15,17-9-7-15,0 0-6 16,0 0-3-16,0 0-2 0,0 0 2 0,31 14 1 16,-7-13 1-16,4-3 1 0,4-2-2 0,6 0 3 15,3-1-2-15,6-1 2 0,-1 1-1 0,2-1-1 16,2 1-1-16,-3 3 1 0,-1-1 0 0,-6 2 2 15,-2 1 0-15,-4 1 0 0,-4 2-2 0,-6 0 0 16,-3 1 2-16,-21-4-3 0,23 8 4 0,-23-8-2 16,0 0 1-16,0 0 1 0,-1 24 4 15,1-24-3-15,-22 23 1 0,5-7-3 0,-4 1 4 16,-1 2-4-16,1 3 9 0,-3 0 1 0,3 0 2 16,-1 0-5-16,2-1 2 0,3 0-10 0,4-1 3 15,6-1-4-15,7-19 2 0,-7 30-4 16,7-30 0-16,9 23-1 0,-9-23 2 0,24 18-2 15,-7-12 2-15,4-2-1 0,2-6 1 0,4-1 1 16,4-6 1-16,2-3 2 0,1-2-5 16,0-4 1-16,-2-4-8 0,0-1 1 0,-3-1-10 15,-2-2 4-15,-3 0-9 0,-1-1 0 0,-7-3-4 16,0 3 3-16,-8-3-4 0,-2 3 9 0,-3 2-1 16,-3 1 13-16,-4 1 1 0,-2 2 11 0,-3 3-2 15,9 18 3-15,-21-23 2 0,21 23 6 0,-27-7 1 16,10 7 4-16,17 0 0 0,-31 13-7 15,31-13 1-15,-26 22-5 0,26-22 0 16,-14 24-6-16,14-24 3 0,-1 22-6 0,1-22 2 16,11 19-1-16,-11-19 0 0,24 18 1 0,-5-12 2 15,1 0 0-15,5-1 2 0,2-2 3 0,4-1 4 16,2-2 3-16,2 0 0 0,0-1-3 0,2 0-2 16,-1-3-3-16,-2 2-4 0,-2-1 0 0,-4 0-2 15,-4-2 1-15,-4 1 0 0,-20 4-1 16,25-5 1-16,-25 5 4 0,0 0 5 0,0 0 6 15,0 0-2-15,0 0-4 0,0 0-4 0,-19 22-7 16,19-22 1-16,-36 34-2 0,15-12 4 0,-4 3-6 16,2 2 6-16,1 0-5 0,3 1 3 0,4-2-4 15,4-1 4-15,5-1-4 0,4 0 3 16,5-2-3-16,2-2 3 0,5-3-4 0,-10-17 4 16,29 27-3-16,-11-18 1 0,6-3 0 15,1-4 4-15,5-5-2 0,3-5 2 0,1-5 2 16,2-4-3-16,-5-3 4 0,0-3-3 0,-3-4 4 15,-3-1-5-15,-4-1 4 0,-2-2-6 0,-7-1 5 16,-2 2-8-16,-6-1 2 0,-4-1-8 0,-4 3 1 16,-4 1-8-16,-6 3 0 0,-3-2-11 0,-1 7-7 15,-5-3-19-15,5 9-9 0,-8-4-22 16,9 15-17-16,-13-9-25 0,30 12-20 0,-40 1-21 16,40-1-42-16,-28 30-189 0,11-28-8 0,21 19 307 15</inkml:trace>
  <inkml:trace contextRef="#ctx0" brushRef="#br1" timeOffset="74108.7488">16644 6163 1449 0,'0'0'106'0,"0"0"-61"0,-17-1-12 0,17 1-3 16,0 0-2-16,-20 22 2 0,20-22-8 0,-28 29 1 15,9-10-6-15,-2 6 1 0,-3 2-1 0,-1 2 6 16,-1-1-3-16,1 0-8 0,5-5 4 16,3-4-15-16,17-19 23 0,-20 24-18 0,20-24 12 15,0 0-18-15,0 0-2 0,0 0-2 16,0 0 2-16,0 0 1 0,28-4-12 0,-28 4 27 15,35-25-27-15,-11 6 27 0,0-6-11 0,1-1-5 16,2-4 7-16,-3 1-7 0,0 1 7 0,-4 1-2 16,-3 2 7-16,0 2-3 0,-3 1 4 0,-2 2-4 15,-4 1 2-15,-2 2-5 0,-6 17 1 0,10-25-1 16,-10 25 3-16,0 0 0 0,0 0 5 16,0 0-4-16,0 0-1 0,0 0-1 0,0 0-6 15,0 0 0-15,0 0 0 0,0 0 0 0,-1 29-1 16,2-12 2-16,2 0-1 0,0 1 0 0,2-1 0 15,-5-17 0-15,17 28 0 0,-17-28 0 16,29 20 0-16,-12-11 0 0,4-4 0 0,1-2 0 16,0-3 0-16,5-1 0 0,-2-4 0 0,3-1 0 15,0-2 0-15,-1-3 0 0,-3-2 0 16,2-2 0-16,-2-3 0 0,0 1 0 0,1-2 0 16,-2-1 0-16,0 2 0 0,-3 0 0 0,-1 1 0 15,-19 17 0-15,28-25 0 0,-28 25 0 0,17-12 0 16,-17 12 0-16,0 0 0 0,0 0 0 0,0 0 0 15,0 0 0-15,12 26 0 0,-10-8 0 0,-2 8 0 16,-2 6 0-16,-2 5 0 0,-2 1 0 16,-1 1 0-16,-2-4 0 0,2 1 0 15,1-3 0-15,2 0 0 0,4-7 0 0,6 0-6 0,0-9-81 16,13 7-46-16,-19-24-225 0,29 5-284 0,-4-5 57 16,6-12 350-16</inkml:trace>
  <inkml:trace contextRef="#ctx0" brushRef="#br1" timeOffset="74239.5689">17933 6359 1940 0,'-31'10'107'0,"31"-10"-107"16,-25 4 0-16,25-4 0 0,0 0 0 0,-21 0 0 0,21 0 0 16,0 0 0-16,0 0 0 0,-10-18-77 0,27 23-168 15,-6-23-425-15,12 3 39 0,2-2 208 0</inkml:trace>
  <inkml:trace contextRef="#ctx0" brushRef="#br2" timeOffset="84394.6408">17668 9686 209 0,'0'0'39'16,"0"0"-24"-16,0 0-7 0,0 0-4 0,0 0-2 16,0 0 0-16,0 0-1 0,0 0 0 15,17 8 1 1,-17-8 4-16,0 0 7 0,0 0 5 16,22 2 6-16,-22-2 0 0,0 0 3 0,0 0 1 15,18-2 6-15,-18 2 1 0,0 0 5 0,0 0 1 16,0 0 15-16,0 0 11 0,0 0 17 0,0 0 7 15,0 0 9-15,0 0-11 0,0 0-12 0,0 0-28 16,0 0-15-16,0 0-9 0,0 0 1 0,0 0 5 16,0 0-4-16,0 0-5 0,-22-17-4 15,22 17-6-15,0 0 2 0,0 0-2 0,-20-17 2 16,20 17-2-16,0 0 0 0,-15-26-5 0,15 26 2 16,-13-26-6-16,13 26 4 0,-13-30 14 0,13 30-33 15,-18-32 35-15,7 13-33 0,0-1 15 0,-2-2 5 16,-1-1-6-16,-3-1 4 0,1-3-6 0,-2 2 7 15,-3-2-7-15,0-2 8 0,-1 1-7 0,-1-2 5 16,-1-2-7-16,0-1 5 0,-3-1-6 16,1-1 6-16,-4 0-8 0,0-1 8 0,0-1-9 15,-2 0 9-15,-1-1 12 0,-2 0-26 16,-2-1 30-16,1 0-26 0,-2 1 6 0,2-1 10 16,-2 0-10-16,-1-1 8 0,0 0-9 0,-1-1 7 15,1 1-10-15,-1 2 9 0,2 0-10 0,-1 1 9 16,-1-1-10-16,1 2 10 0,-1-3 10 0,0 2-28 15,-1 2 29-15,-3 0-29 0,4 3 13 16,-2 1 11-16,2 0-6 0,1 1 7 0,-1 2-4 16,1 1 1-16,2-1-8 0,-1 0 9 0,5 3-9 15,-2-2 10-15,2 2-6 0,1-1 2 0,3 1-6 16,1 1 3-16,3-2-5 0,0 2 5 0,5 0-6 16,0 1 6-16,2 1-4 0,2 0-14 0,2 3 28 15,0 1-29-15,2 1 30 0,12 17-12 16,-17-29-3-16,17 29 1 0,-11-21-3 0,11 21 1 15,0 0 1-15,-10-18 1 0,10 18-2 16,0 0 1-16,0 0-3 0,0 0 0 0,0 0-2 16,0 0-3-16,0 0 0 0,0 0 1 0,0 0 3 15,2 24 0-15,-2-24 5 0,2 33-4 0,-2-11-11 16,1 1 31-16,0 2-29 0,-1 4 29 0,0 5-13 16,0 2-7-16,0 4 7 0,-1 3-9 15,0 2 10-15,0 4-12 0,-2-1 13 0,1-1-10 16,-2-2 9-16,-1-3-8 0,1 1 7 0,0-1 8 15,-1-3-26-15,3-4 26 0,-2-5-25 0,3-7 10 16,1-6 6-16,0-17-4 0,1 21 3 0,-1-21-4 16,0 0 1-16,0 0 1 0,0 0-2 15,0 0 4-15,0 0 1 0,0 0 3 0,4-26-3 16,-6 3 4-16,2-9 10 0,-1-11-28 16,1-5 24-16,1-7-22 0,-2 2 3 0,1-4 12 15,0 1-11-15,-2-1 11 0,-1 2-12 0,0 4 11 16,-3 3-12-16,0 5 10 0,-1 0-6 0,1 6-8 15,0 3 28-15,1 5-23 0,1 6 28 0,-1 5-9 16,5 18-1-16,-3-18 2 0,3 18-4 0,0 0-2 16,0 0-4-16,0 0-7 0,0 0 2 15,0 0-3-15,0 0 4 0,21 21-2 16,-21-21 2-16,36 27-2 0,-12-14 3 0,5 1-4 16,5-2-10-16,6-4 11 0,4-4-13 0,8-5 14 15,4-7 12-15,7-5-19 0,5-8 1 0,9-3-23 16,2-7-28-16,8 3-28 0,-10-16-79 0,19 21-216 15,-18-10-184-15,-6 2 44 0,-4 16 439 0</inkml:trace>
  <inkml:trace contextRef="#ctx0" brushRef="#br2" timeOffset="84754.0787">16922 7243 1496 0,'0'0'42'0,"-8"-22"-25"15,8 22-6-15,0 0 3 0,0 0 7 16,0 0 3-16,0 0-1 0,0 0-9 0,-3 18-4 0,4 3-2 16,1 12 5-16,0 9-5 0,3 7 16 15,-1 6-11-15,0 4 11 0,-1 2-17 0,2-1-5 16,0-1 14-16,2 1-21 0,0-6 18 0,0-1-6 16,2-3-12-16,-1-4 7 0,1-4-12 15,-2-7-7-15,4-3-22 0,-5-14-18 0,11 3-43 16,-17-21-46-16,30 20-101 0,-30-20-275 0,23-9 49 15,-1 6 286-15</inkml:trace>
  <inkml:trace contextRef="#ctx0" brushRef="#br2" timeOffset="84972.8783">16891 7239 1832 0,'0'0'18'0,"-14"-18"-7"0,14 18-13 0,0 0-1 16,26-12 4-16,-6 1 7 0,8 0-1 0,3-1 2 16,4 0-4-16,3 1-3 0,2-1-4 15,1 1 3-15,-1 0-2 0,0 3-5 0,-4-1-13 16,1 5-21-16,-6-6-35 0,9 15-46 0,-18-19-103 16,6 17-355-16,-3 4 54 0,-25-7 229 0</inkml:trace>
  <inkml:trace contextRef="#ctx0" brushRef="#br2" timeOffset="85160.2952">16988 7550 1831 0,'0'0'101'0,"0"0"-81"0,0 0-14 16,0 0-9-16,22-18 5 0,3 5 15 0,10-2 2 15,8-5 4-15,4-3-8 0,6-3-5 0,2-2-9 16,2 1-1-16,1-1-17 0,0 5-15 15,0-3-39-15,5 16-84 0,-19-13-319 0,16 12-155 16,-6 2 33-16,-9-3 529 0</inkml:trace>
  <inkml:trace contextRef="#ctx0" brushRef="#br2" timeOffset="87437.0622">885 2478 1278 0,'-4'-22'186'0,"4"22"-126"0,0 0-23 16,0 0-13-16,0 0-3 0,0 0 2 0,0 0 2 15,0 0-6-15,0 0-7 0,0 0-6 0,0 0-5 16,0 0 0-16,-3 27-2 0,3-8 5 0,0 9-5 16,-1 2 7-16,-1 7 10 0,1 4-28 0,0 3 25 15,-3 7-27-15,-1 1 6 0,-1 3 12 16,-1 3-12-16,-3 0 11 0,-1 1-20 0,-1-2 5 15,2-2-27-15,-2-9-4 0,9 3-16 0,-5-19-53 16,16 7-23-16,-8-37-71 0,13 34-68 0,8-19-184 16,-21-15 119-16,41-11 339 0</inkml:trace>
  <inkml:trace contextRef="#ctx0" brushRef="#br2" timeOffset="87641.2008">867 2419 1669 0,'0'0'50'0,"-23"-1"-28"0,23 1-20 0,0 0-7 16,0 0-1-16,22-7 8 0,-4 3 9 16,11-5-2-16,6-3 3 0,12-4-6 0,5-3 2 15,5-3-5-15,5-1 3 0,2 2-8 0,0 1-7 16,-6 2-17-16,2 7-22 0,-17-3-39 0,9 18-56 15,-23-14-92-15,11 10-282 0,-12 14 0 0,-28-14 313 16</inkml:trace>
  <inkml:trace contextRef="#ctx0" brushRef="#br2" timeOffset="87828.722">917 2867 1589 0,'0'0'93'0,"0"0"-68"15,0 0-24-15,0 0-12 0,0 0 2 0,0 0 8 16,28-19 7-16,-9 9 6 0,10-2-1 0,7-3 1 16,9-5-6-16,7-2 1 0,7-1-8 15,5 2-2-15,-2-2-25 0,2 8-32 0,-9-9-29 16,11 19-73-16,-21-17-52 0,18 21-169 16,-6 2-125-16,-14-10 216 0</inkml:trace>
  <inkml:trace contextRef="#ctx0" brushRef="#br2" timeOffset="88032.2384">1829 2812 1432 0,'0'0'122'0,"-17"-10"-98"0,17 10-25 0,0 0-4 16,11-22 9-16,-11 22 3 0,30-25 4 0,-6 10-4 15,7 0 0-15,5-3-6 0,4 1 2 0,1 0-11 16,0 6-30-16,-6-4-2 0,5 13-43 15,-13-10-33-15,11 18-88 0,-19-9-202 0,-1 0-91 16,10 17 278-16</inkml:trace>
  <inkml:trace contextRef="#ctx0" brushRef="#br2" timeOffset="88219.7469">1611 3167 1665 0,'-17'14'7'0,"17"-14"-21"0,0 0-8 16,0 0 4-16,23-11 18 0,-23 11 8 0,39-16 3 16,-9 3-4-16,12-8 4 0,9-3-10 0,9-5 5 15,5-2-20-15,11 3-29 0,-7-10-63 0,17 21-97 16,-21-19-113-16,9 7-210 16,12 14 73-16,-15-18 453 0</inkml:trace>
  <inkml:trace contextRef="#ctx0" brushRef="#br2" timeOffset="88884.2388">3096 2791 1556 0,'-12'-20'71'0,"12"20"-44"0,0 0-19 0,0 0 1 16,0 0 3-16,0 0 1 0,0 0-3 0,0 0-4 15,-17 14-5-15,17-14 1 0,-18 27 1 0,8-8 8 16,-2 3 0-16,1 6 5 0,-3 0-4 0,3 2 6 15,-2 1-7-15,1 2 7 0,-2-3-6 16,2 0 2-16,-1-3-6 0,3-3 4 0,0-3-6 16,10-21 2-16,-9 23-3 0,9-23-2 15,0 0-2-15,0 0 0 0,0 0-2 0,0 0-1 16,0 0 1-16,0 0-2 0,0 0 4 0,23-31 0 16,-10 10 3-16,4-10-5 0,0-5 6 0,3-4-9 15,-3-2 9-15,0 2-7 0,-4 3 6 16,-1 4-6-16,-4 3 6 0,-1 3-5 0,-3 4 5 15,-2 2-4-15,-2 21 4 0,1-24-2 0,-1 24 3 16,0 0 3-16,0 0-1 0,0 0 0 0,0 0-5 16,0 0-3-16,0 0-2 0,0 0 0 0,0 0 1 15,1 29 3-15,3-12-2 0,1 1 3 0,2-1-5 16,-7-17 5-16,20 28-4 0,-20-28 2 0,31 19-1 16,-9-11 1-16,3-5 0 15,3-3 1-15,4-4 3 0,4-5 0 0,4-4 2 16,-1-4 0-16,3-4 4 0,0 0-4 0,-2-4 4 15,0 1-3-15,-6 1 0 0,-1 1-4 0,-8 3-13 16,-2 1 11-16,-23 18-15 0,28-26 27 0,-28 26-12 16,0 0 12-16,0 0-10 0,0 0-2 0,0 0 1 15,0 0-3-15,0 0-3 0,0 0-11 0,0 0 25 16,5 26-22-16,-10-2 23 0,-2 8-17 16,1 3-7-16,0 0 4 0,1 0-12 0,1 0 3 15,4 1-18-15,-1-3-8 0,10 4-23 0,-6-11-25 16,19 9-61-16,-22-35-82 0,44 24-271 0,-11-7-32 15,-3-16 294-15</inkml:trace>
  <inkml:trace contextRef="#ctx0" brushRef="#br2" timeOffset="89243.6956">4426 2644 1261 0,'-34'-21'382'0,"0"31"-360"15,-5-1 7-15,5 10 0 0,-6-2 21 0,5 10 10 16,-4-1-22-16,5 4-3 0,1-1-10 16,10 1 0-16,4-2-9 0,4 0 1 0,9-4-12 15,3-1-1-15,7-2-3 0,-4-21 2 16,21 29 0-16,-4-18 1 0,6-4-1 0,4-2 1 16,3-7-1-16,4-4 1 0,0-5-1 0,4-4 0 15,0-5 2-15,-3-3-3 0,0-2 4 0,-2-2-5 16,-4 1 3-16,-3-2-4 0,-4 1 0 0,-3 2 0 15,-6 1 0-15,-2 2 0 0,-5 3 0 16,-1 2 0-16,-5 17 0 0,2-24 0 0,-2 24 0 16,0 0 0-16,0 0 0 0,0 0 0 0,0 0 0 15,-17-11 0-15,17 11 0 0,0 0 0 0,-16 34 0 16,5-9 0-16,-3 10 0 0,0 3 0 0,2 1-24 16,-1-1-25-16,10 3-41 0,-6-16-65 15,28 17-314-15,-15-13-162 0,10-6 38 16,8 4 558-16</inkml:trace>
  <inkml:trace contextRef="#ctx0" brushRef="#br2" timeOffset="90665.5466">6158 3156 1066 0,'0'0'192'0,"0"0"-80"16,0 0-38-16,-22-2-20 0,22 2-3 0,-25-4-4 15,25 4-13-15,-34-6-11 0,15 2-10 0,-2-6-6 16,-1-1-7-16,-1-6 0 0,-1-2-4 0,1-4 5 15,1-4-4-15,2-3 7 0,-1-5-7 16,3-4 8-16,-2-3-9 0,2-4 9 0,1-3-9 16,0-3 12-16,1-4 3 0,1-2-23 0,1-1 23 15,2 3-24-15,2 6 8 0,5 5 11 16,2 4-10-16,4 5 8 0,3 2-7 0,3 4 8 16,3 2-9-16,3 3 7 0,2 0-5 0,3 2 4 15,1 2-5-15,2 3 5 0,-3 2-5 0,0 5 3 16,-18 11-4-16,30-11 2 0,-30 11-3 0,18 1-2 15,-18-1 3-15,0 0 1 0,2 21 4 0,-5-3-2 16,-3 7 5-16,-7 9-8 0,-1 6 9 16,-7 7-8-16,-3 7 11 0,-4 0-8 15,-3 4 15-15,-1-2-8 0,0 0-1 0,2 0 23 16,4-2-25-16,3-5 22 0,5-2-12 0,3-7-14 16,7-3 6-16,3-4-9 0,5-3 6 0,3-4-7 15,7-2 3-15,5-2-5 0,4-2 4 0,8-3-10 16,5-5-5-16,8-2-16 0,0-9-18 0,12 3-32 15,-6-19-56-15,21 15-106 0,-12-11-292 16,6-12 34-16,8 14 372 0</inkml:trace>
  <inkml:trace contextRef="#ctx0" brushRef="#br2" timeOffset="91087.4007">6747 2606 1434 0,'-20'5'9'0,"20"-5"3"16,-18-8-12-16,18 8 28 0,-22-2 3 0,22 2-7 16,-30 10 12-16,10 0-37 0,-4 3 42 15,1 8-26-15,-5-1 14 0,2 8 8 0,-2 0-11 16,4 6 2-16,-1-3-11 0,4 3 6 0,0-5-6 15,5 0 5-15,4-5-10 0,4-3-3 16,8-21-9-16,-4 28 0 0,4-28-2 0,0 0 0 16,23 20 1-16,-23-20 0 0,28 3 2 0,-8-5 1 15,0-5 1-15,2-3 1 0,3-4 5 0,0-3-2 16,1-4 6-16,-2 0-4 0,-1-2 3 16,0 1-5-16,-1-1 1 0,-3 2-6 0,0 2 3 15,-3 2-6-15,-16 17 5 0,23-24-4 0,-23 24 2 16,0 0-2-16,0 0 1 0,18-12-1 0,-18 12-1 15,0 0-1-15,0 0-2 0,0 0 1 0,0 20-2 16,0-20 0-16,5 31-6 0,-4-12-3 0,4 1-10 16,-3 0-1-16,4 0-9 0,-1-1-5 15,5 3-20-15,-10-22-20 0,27 40-45 16,-27-40-54-16,41 29-84 0,-18-13-259 0,0-15 48 16,17 16 406-16</inkml:trace>
  <inkml:trace contextRef="#ctx0" brushRef="#br2" timeOffset="91290.5595">7346 2738 1577 0,'-25'-2'125'0,"25"2"-110"16,0 0-21-16,0 0-1 0,0 0 3 15,0 0 5-15,23-14 4 0,-23 14-3 0,33-14 1 16,-10 3-3-16,4-2 1 0,5-1-4 0,2 1-5 15,-2-2-17-15,6 11-36 0,-9-8 6 16,10 13-54-16,-12-13-38 0,12 19-119 0,-5-2-261 16,-17-9 41-16,8 22 462 0</inkml:trace>
  <inkml:trace contextRef="#ctx0" brushRef="#br2" timeOffset="91462.4818">7382 3013 1622 0,'0'0'40'0,"0"0"-50"16,0 0-7-16,17-20 8 0,-17 20 11 16,31-28 3-16,-5 11-4 0,3-3 4 0,6-3-8 15,8 2-22-15,-2-6-45 0,15 11-71 0,-16-18-103 16,19 13-185-16,-3 4-62 0,-9-15 256 0</inkml:trace>
  <inkml:trace contextRef="#ctx0" brushRef="#br2" timeOffset="91902.8023">8125 2582 907 0,'11'-28'229'0,"-11"28"-170"0,24-25 4 16,0 16 15-16,-5-10 14 0,10 13-15 0,-9-7-18 15,5 8-17-15,-8 0-13 0,0 4-8 0,-17 1-6 16,25 2-5-16,-25-2 0 0,17 10 2 0,-17-10 0 16,12 17 2-16,-12-17-4 0,8 25 2 15,-7-8-6-15,-1 5 2 0,-2 2-1 0,-1 1-10 16,-4 2 29-16,0 3-29 0,-1-1 25 0,1 2-16 16,0-1-6-16,2-1 8 0,2-1-8 0,2-3 6 15,2-3-6-15,3-4 3 0,-4-18-4 16,17 27 3-16,-17-27-3 0,26 14 3 0,-8-14 1 15,1-2 4-15,2-7 10 0,3-3 2 0,1-6 2 16,-1-1-7-16,-1-6 0 0,0-2-5 16,-1-4 3-16,1-1-6 0,-5-5 3 0,-1 2-10 15,-2 3-10-15,-5 0 23 0,-2 2-22 0,-4 2 23 16,-1 3-10-16,-1 1-7 0,-2 2 1 0,1 1-6 16,-1 21 0-16,1-31-7 0,-1 31-1 0,6-22-6 15,-6 22-7-15,10-18-8 0,-10 18-11 0,17-18-23 16,4 18-44-16,-15-21-106 0,24 16-218 0,-8 1-113 15,-6-15 179-15</inkml:trace>
  <inkml:trace contextRef="#ctx0" brushRef="#br2" timeOffset="92281.1037">8997 2090 1238 0,'-20'-21'433'0,"20"21"-399"16,0 0-21-16,0 0-2 0,0 0 5 0,0 0 2 15,0 0-6-15,0 0-2 0,0 0-3 0,0 0 3 16,0 0 1-16,23 7 2 0,-23-7-3 0,28 7-1 16,-28-7-2-16,36 3-1 0,-16-2 0 15,1 1 0-15,0-1-1 0,-2 1-1 16,-2-1-1-16,-17-1-1 0,26 5-2 0,-26-5 1 15,0 0 1-15,18 6 0 0,-18-6 0 0,0 0 1 16,0 0-1-16,0 0 3 0,0 0-1 0,-9 20-1 16,9-20-2-16,-24 25 1 0,6-9 1 0,-3-1 6 31,0 1-1-31,2-1 3 0,1-2-8 16,18-13 2-16,-27 27-5 0,27-27 0 0,-12 18-1 15,12-18-3-15,0 0-1 0,5 19 1 0,-5-19-2 16,18 15 4-16,-1-11-3 0,4-1-3 0,8-1-6 15,4-7-7-15,10 3-19 0,2-9-19 0,11 9-57 16,-9-20-114-16,17 12-364 0,-11 4 18 0,-9-7 312 16</inkml:trace>
  <inkml:trace contextRef="#ctx0" brushRef="#br2" timeOffset="92638.2323">8201 3231 1306 0,'0'0'172'16,"0"0"-133"-16,-6 17-33 0,6-17 31 15,23 6-4-15,-6-6-10 0,11 2 17 0,6-8-31 16,9-2 9-16,7-4-6 0,8-1-6 0,7-4 2 16,3-1-6-16,1 2 4 0,-1-1-8 0,-5 3-11 15,-2-2-25-15,1 10-37 0,-11-12-46 16,13 20-124-16,-23-5-311 0,0-11 45 0,5 17 356 15</inkml:trace>
  <inkml:trace contextRef="#ctx0" brushRef="#br2" timeOffset="93076.3612">8515 3528 1301 0,'0'0'157'0,"4"-17"-99"15,-4 17-16-15,17-14-8 0,-17 14-3 16,0 0-9-16,0 0-2 0,0 0-2 0,0 0-3 16,0 0 0-16,0 0-2 0,17 3 0 0,-17-3 0 15,2 20 4-15,-2-20-4 0,-2 34 2 0,-1-9-5 16,0 1 8-16,-3 2-3 0,1 1 5 0,-1 0-9 15,0-1 1-15,2-3-10 0,1-1 5 0,1-4-2 16,2-2 2-16,0-18-4 0,1 24 3 16,-1-24 2-16,0 0-1 0,0 0 1 15,0 0 1-15,0 0-4 0,0 0 1 0,0 0 4 16,0 0 1-16,17-2 3 0,-17 2-5 0,14-25 1 16,-14 25-6-16,19-36 5 0,-7 16-4 0,-3-3 3 15,3 1-2-15,-2 1-1 0,2 0-5 0,-1 0 0 16,1 2 0-16,1-2 0 0,1 2 0 0,2-2 0 15,-1 1 0-15,5 1 0 0,-2 0 0 0,1 5-12 16,0-2-18-16,0 9-19 0,-19 7-18 16,37-12-21-16,-37 12-48 0,45-2-87 0,-45 2-128 15,36-12-228-15,-3 22 68 0,-33-10 511 0</inkml:trace>
  <inkml:trace contextRef="#ctx0" brushRef="#br2" timeOffset="93826.4332">1187 4333 1046 0,'-32'17'283'0,"8"-13"-219"0,4 5-17 16,-6 0 0-16,1 7 5 0,-5-3-1 15,2 7-1-15,-9 0-11 0,3 4 0 0,-3 0 7 16,3 2-35-16,1-3 22 0,5 1-33 0,3-5 8 15,6 0 0-15,19-19-6 0,-22 26 1 0,22-26-6 16,-5 17 2-16,5-17-3 0,9 18 2 16,-9-18-2-16,24 22 2 0,-6-13-1 0,5 1 2 15,5 0-1-15,5-3 2 0,4 0-1 0,-2 0 2 16,0 0-2-16,0 1 3 0,-3-1-3 0,-3 1 2 16,-6 0-1-16,-3 0 1 0,-20-8-2 0,24 21 1 15,-24-21-1-15,10 24 3 0,-10-24-3 16,-6 29 2-16,-5-9-4 0,-4 1 3 15,-3 1-5-15,-5 0 3 0,-1-2-5 0,-3 0 1 16,3-2-5-16,0-5 0 0,24-13-11 0,-31 16-7 16,31-16-26-16,0 0-39 0,0 0-67 0,0 0-75 15,0 0-73-15,11-24-207 0,-3-6 175 0,25 15 341 16</inkml:trace>
  <inkml:trace contextRef="#ctx0" brushRef="#br2" timeOffset="94123.2938">1397 4517 1337 0,'-25'-2'148'0,"25"2"-127"0,-20 13 0 16,20-13-11-16,-19 23 23 0,13-5 9 15,-7 1-8-15,5 7 2 0,-3 0-8 0,4 5 3 16,-1 0-14-16,3 4 4 0,3-1-9 0,2 0 4 16,2-2-6-16,5 0 4 0,1-5-11 15,4-3 4-15,4-6-7 0,3-2 2 0,3-7-2 16,0-1 5-16,3-8 3 0,1-2 4 0,0-6 4 15,2-2-1-15,-3-7 2 0,-2-2-5 0,-1-7 0 16,-2-1-7-16,-4-6 2 0,-4 0-8 0,-4 1 6 16,-3-2-5-16,-4 4 4 0,-3 1-4 0,-7 2 4 15,-1 2-7-15,-5 3 1 0,-3 1-8 16,-4 3-2-16,0 2-11 0,-1 6-16 0,-2-3 20 16,5 9-39-16,-3-5 19 0,23 9-21 15,-37-4-51-15,35 21-127 0,-20-4-317 0,22-13-18 16,-9 26 352-16</inkml:trace>
  <inkml:trace contextRef="#ctx0" brushRef="#br2" timeOffset="110143.3399">2252 4458 1217 0,'0'0'74'0,"7"-27"-25"0,-7 27-2 0,0 0-4 16,0 0 13-16,0 0 3 0,0 0-8 0,0 0-11 15,0 0-11-15,0 0-17 0,0 0-5 0,0 0-7 16,0 0-2-16,0 0-1 0,0 0 3 0,3 30-1 16,0-9 6-16,0 4 11 0,-2 6-28 0,1 0 27 15,-3 6-28-15,-1 2 7 0,-2 4 10 0,-2 1-11 16,-4 3 9-16,-1 1-8 0,-1 0 10 0,-4-2-10 16,-1-5 10-16,3-3-9 0,0-9 2 0,6-5-16 15,8-24-10-15,-3 26-25 0,3-26-13 0,0 0-23 16,0 0-45-16,37 3-52 0,-29-23-82 15,12-5-196-15,13 9 111 0,-17-26 354 0</inkml:trace>
  <inkml:trace contextRef="#ctx0" brushRef="#br2" timeOffset="110315.2401">2330 4494 1363 0,'-26'-6'104'0,"26"6"-20"15,-26-4-18-15,26 4-19 0,0 0-12 0,0 0-13 16,0 0-14-16,4-18-6 0,-4 18 3 0,25-23-5 15,-2 5 5-15,10-5-5 0,7-2 4 0,7-1-5 16,7 1 3-16,2 0-20 0,3 4-17 0,-6-4-40 16,5 17-68-16,-23-17-121 0,9 18-293 15,-5 10 24-15,-17-8 413 0</inkml:trace>
  <inkml:trace contextRef="#ctx0" brushRef="#br2" timeOffset="110487.0826">2280 4731 1725 0,'-18'-5'27'0,"18"5"-32"16,0 0-7-16,24-13 3 0,-6 1 7 15,9-4 9-15,8-6-3 0,7-3 4 0,6-3-5 0,9-5 3 16,5 3 10-16,7-2-29 0,-3 1 9 0,5 7-56 16,-13-8-39-16,13 21-100 0,-25-17-159 15,5 15-189-15,4 10 60 0,-20-14 487 0</inkml:trace>
  <inkml:trace contextRef="#ctx0" brushRef="#br2" timeOffset="110662.2015">3117 4622 1665 0,'-17'-13'26'0,"17"13"-14"0,8-18-12 15,-8 18 3-15,27-30 11 0,-5 11 17 16,0 1-29-16,7 1 22 0,4-1-33 0,1 1 8 15,5 0 0-15,0-1-14 0,1 7-23 0,-6-6-35 16,6 15-33-16,-15-14-66 0,18 22-127 0,-11-1-245 16,-15-6 54-16,6 19 462 0</inkml:trace>
  <inkml:trace contextRef="#ctx0" brushRef="#br2" timeOffset="110824.6584">3006 4874 1509 0,'0'0'6'0,"0"0"-31"0,0 0-1 0,26-4 16 16,-5-1 24-16,9-6 3 0,6-3-5 0,10-7 1 16,7-2-12-16,9-3-13 0,0-9-57 0,14 13-93 15,-16-18-107-15,10 5-258 0,3 16 58 16,-20-16 467-16</inkml:trace>
  <inkml:trace contextRef="#ctx0" brushRef="#br2" timeOffset="111314.6685">4051 4449 1134 0,'-17'21'177'0,"-9"-3"-99"0,5 7-31 0,-4-3 34 15,7 10-32-15,-9-6 1 0,6 8 6 0,-6-5-20 16,4 3 0-16,0-6-12 0,6 1 4 0,1-4-18 16,5 0 0-16,3-4-7 0,8-19 2 0,-7 27-3 15,7-27-1-15,0 0-3 0,0 0 0 0,0 0 0 16,22 11 1-16,-22-11 1 0,24-14 0 0,-7-1 4 15,2-5-2-15,1-5 6 0,0-2-2 16,-1-2 5-16,-2 0-4 0,-3 0 7 0,0-1-8 16,-3 1 4-16,-2 2-8 0,1 1-10 0,-1 4 24 15,-3 2-21-15,-6 20 27 0,6-21-8 0,-6 21 0 16,0 0 0-16,0 0-4 0,0 0-4 0,0 0-3 16,0 0-5-16,0 0 1 0,0 0-1 0,-4 21-11 15,4-21 26-15,1 31-25 0,-1-31 23 16,6 30-9-16,-6-30-5 0,15 24 3 0,-15-24-2 15,28 17 1-15,-7-12 0 0,2-4 2 0,5-3 0 16,5-6 0-16,3-2 2 0,3-5-3 0,2-4-7 16,-1-2 25-16,1-3-22 0,-4 1 24 0,-1-1-10 15,-5 3-7-15,-3 2 4 0,-5 1-5 16,-4 3 3-16,-19 15-1 0,24-20 1 16,-24 20-1-16,0 0 1 0,0 0-1 0,0 0-4 15,0 0 0-15,0 0 0 0,0 0 0 0,-3 25 0 0,-3-3 0 16,-3 8 0-16,-4 3-9 0,1 2 14 0,0 1-24 15,2 0 16-15,2 1-8 0,3-1-12 0,0-3 2 16,5 0-20-16,1-6-4 0,8 2-18 16,-2-10-9-16,13 8-44 0,-20-27-69 0,39 33-98 15,-22-19-282-15,6-16 48 0,16 11 439 16</inkml:trace>
  <inkml:trace contextRef="#ctx0" brushRef="#br2" timeOffset="111771.4382">4906 4455 1346 0,'0'0'204'0,"0"0"-161"15,0 0-20-15,0 0 8 0,0 0 11 16,24-12 4-16,-24 12-3 0,22-5-8 0,-22 5-4 16,33-6-8-16,-16 2-1 0,1 1-1 0,0-1 2 15,2 1-3-15,0-1-1 0,3 2-6 0,0-2-2 16,1 1-5-16,-1 0 0 0,-4 2-2 0,-19 1 0 15,28-1 0-15,-28 1-1 0,0 0 0 16,0 0-1-16,18 9 1 0,-18-9 0 0,0 0 0 16,5 25 0-16,-5-25 1 0,-2 27-2 0,-2-8-10 15,-2 2 17-15,-2 5-16 0,-2 1 14 0,0 3-7 16,0 1 0-16,2-1 0 0,-3 2 0 0,5-3 0 16,1 0 0-16,5-4 0 0,1-1 0 0,4-1 0 15,6-5-3-15,0-1 2 0,-11-17-1 16,34 23 1-16,-13-15 0 0,3-6 1 15,2-4 0-15,0-3 1 0,2-6 1 0,0-5-1 16,-1-4 3-16,0-5-4 0,-1-2 0 0,1-4 0 16,-2 0 0-16,-2-3 0 0,-5 0 0 0,-2 1 0 15,-4 1 0-15,-4 0 0 0,-2 2 0 0,-1 0 0 16,-3 1 0-16,-1 1 0 0,0 3 0 0,-1 1 0 16,0 5 0-16,-1 2-1 0,1 17-11 15,-1-20-7-15,1 20-9 0,0 0-16 0,0 0-21 16,7-21-33-16,-7 21-60 0,0 0-93 15,31-14-342-15,-11 13 23 0,-20 1 363 0</inkml:trace>
  <inkml:trace contextRef="#ctx0" brushRef="#br2" timeOffset="112146.4514">5933 3952 1516 0,'-39'-5'127'16,"39"5"-98"-16,0 0-7 0,0 0 4 15,0 0-2-15,0 0-4 0,0 0-2 16,0 0 0-16,0 0 2 0,22 0 4 0,-22 0-4 16,33-1-3-16,-14-1-5 0,2 1-3 0,-1-2-3 15,-3 2-3-15,0 1-1 0,-17 0 1 0,29 2 1 16,-29-2-1-16,25 4 1 0,-25-4-3 0,17 6 2 15,-17-6 0-15,0 0 1 0,0 0 4 0,0 0-1 16,-2 18 1-16,2-18-3 0,-19 21-1 16,19-21-5-16,-36 28 3 0,13-13-4 0,1 1 3 15,0 0-2-15,4-2 2 0,18-14-2 0,-23 24 1 16,23-24-2-16,-8 20 1 0,8-20-2 0,1 17 0 16,-1-17-1-16,13 17 0 0,-13-17-1 15,35 10 2-15,-7-6-2 0,5-4-2 0,7 0-8 16,5-6-11-16,6 4-17 0,-1-7-19 0,9 9-45 15,-16-14-79-15,23 17-230 0,-16-4-165 16,-10-9 86-16,7 18 495 0</inkml:trace>
  <inkml:trace contextRef="#ctx0" brushRef="#br2" timeOffset="112537.0595">3818 5228 1409 0,'-37'-1'117'0,"20"7"-64"0,17-6-20 16,0 0-13-16,0 0-9 0,0 0-1 0,20-9 9 15,12 7 18-15,12-8 10 0,14 2 3 16,14-5-3-16,13-1-7 0,15-3-21 16,13 2 18-16,7-3-32 0,8 1 18 0,3 0-14 15,2 1-7-15,-1 1 1 0,1 3-4 0,-5 0-1 16,-9 1-6-16,-4 2-11 0,-10-2-13 0,-9 5-16 15,-13-5-17-15,-4 11-34 0,-22-17-69 0,10 24-166 16,-20-12-266-16,-16-4 55 0,-1 14 476 0</inkml:trace>
  <inkml:trace contextRef="#ctx0" brushRef="#br2" timeOffset="112958.946">4707 5459 1338 0,'17'-7'95'0,"-17"7"-67"0,0 0-10 15,0 0 5-15,-22 26 10 0,22-26 4 0,-24 37 7 16,7-17-8-16,4 7 4 0,-3 0-9 15,4 4 1-15,-3 2-9 0,4 5 5 16,-1 0 3-16,1 0-26 0,1-1 22 0,2-3-28 16,3-5 7-16,4-4 3 0,3-4-10 0,4-3 1 15,-6-18-2-15,17 24 2 0,-17-24-1 0,21 11 0 16,-21-11 2-16,23-4-1 0,-23 4 4 0,21-17 1 16,-21 17 0-16,18-31-1 0,-9 8 1 0,-2-3-6 15,-1 0 5-15,-1-2-3 0,-3 0-8 16,-1 2 27-16,-1-1-21 0,0 3 25 0,0 0-8 15,0 1-7-15,0 0 5 0,4 0-4 0,1 1 0 16,5 0-5-16,3 0 1 0,4 1-6 0,5-4 2 16,4 4-3-16,5-1 3 0,2 3-2 0,2 3-4 15,1 3-10-15,0 3-16 0,-1-3-31 16,9 10-43-16,-11-15-110 0,20 14-430 0,-8 1 30 16,0-3 285-16</inkml:trace>
  <inkml:trace contextRef="#ctx0" brushRef="#br2" timeOffset="113552.6742">954 6734 1351 0,'0'0'124'0,"0"0"-54"0,0 0-21 15,0 0-11-15,0 0-1 0,0 0-4 0,0 0-5 16,0 0-5-16,6 19-4 0,-6-19-4 0,4 27-1 16,-3-8-7-16,2 4 2 0,-2 5-5 0,0 2 3 15,-1 6-6-15,-1 6 7 0,-3 3 2 16,1 4-24-16,-5 0 17 0,1 0-25 0,1-1 1 15,-2-4 3-15,5-3-16 0,-1-9 0 0,9-1-20 16,-3-14-15-16,11 3-36 0,-13-20-24 0,24 12-59 16,-24-12-60-16,23-30-232 0,2 20 47 15,-17-26 433-15</inkml:trace>
  <inkml:trace contextRef="#ctx0" brushRef="#br2" timeOffset="113740.1906">1031 6695 1343 0,'-17'-19'249'0,"17"19"-133"0,0 0-43 16,0 0-23-16,0 0-18 0,0 0-16 0,0 0-6 16,0 0-1-16,0 0 3 0,29-18 0 0,-1 5-2 15,9-1-4-15,4-3-3 0,6 0-3 0,3 0 1 16,3-1-10-16,-1 2-5 0,-5 1-20 16,4 6-18-16,-12-4-35 0,9 18-60 0,-24-19-140 15,8 19-321-15,-4 7 51 0,-28-12 411 0</inkml:trace>
  <inkml:trace contextRef="#ctx0" brushRef="#br2" timeOffset="113927.6715">969 7140 1576 0,'0'0'177'16,"0"0"-161"-16,0 0-18 0,0 0 1 0,39-20 7 15,-4 1 7-15,7-2-1 0,5-6-8 0,9-2 22 16,10-2-29-16,5-3 19 0,8-1-12 0,2 0-8 15,-2 3-10-15,-5 1-28 0,1 9-25 0,-13-7-52 16,9 20-47-16,-24-17-96 0,9 15-292 16,-4 10 38-16,-19-10 417 0</inkml:trace>
  <inkml:trace contextRef="#ctx0" brushRef="#br2" timeOffset="114083.919">1992 6889 1668 0,'0'0'39'0,"-8"-20"-35"0,8 20 3 16,21-26 2-16,-6 9 10 0,4 0-3 0,3-1 3 16,4-1-8-16,3-1 0 0,1 1-8 0,3 0-1 15,-3 5-11-15,3 4-9 0,-6 1-18 0,0 10-32 16,-10-8-44-16,11 25-123 0,-28-18-344 0,10 21 22 16,-6 5 364-16</inkml:trace>
  <inkml:trace contextRef="#ctx0" brushRef="#br2" timeOffset="114255.7931">1834 7208 1819 0,'0'0'72'0,"0"0"-57"0,0 0-13 0,17-15 4 16,-17 15 9-16,37-21 5 0,-3 4 3 0,9-6-3 16,11-5-9-16,6-2-11 0,8-3 12 15,8 0-26-15,3-1 10 0,1 7-38 0,-3-8-61 16,13 25-213-16,-19-13-355 0,2 4 38 0,-4 6 402 15</inkml:trace>
  <inkml:trace contextRef="#ctx0" brushRef="#br2" timeOffset="117362.9014">2994 6722 1421 0,'1'-26'156'0,"-1"26"-141"15,10-19-9-15,-10 19-7 0,25-27 8 0,-5 15 1 16,0 0 6-16,5 5 0 0,-5 0 0 0,2 3-3 16,0 2-4-16,-1 0-1 0,2 4-4 15,0-1 0-15,0 1 0 0,2 1-1 0,0-1 0 16,1-1 0-16,2 0 1 0,1-2 0 16,5-1 2-16,1-3 1 0,3-3 4 0,3-2-1 15,0-6 4-15,3 0-1 0,0-2 1 0,1-2-4 16,-2 0 1-16,-3 1-7 0,-5 1 2 0,-3 5-5 15,-8 2 2-15,-6 3-2 0,-18 8 1 0,0 0-1 16,0 0-3-16,0 0 2 0,0 0-2 0,1 23 4 16,-13 2-2-16,-4 5 5 0,-4 9-8 15,-5 3 8-15,0 4-10 0,-1 3 12 16,1 1-9-16,2 0 9 0,1-2-10 0,2-5 1 16,6 1-22-16,-1-6-16 0,14 1-25 0,-4-13-47 15,20 15-94-15,-17-23-115 0,12 4-215 0,12 8 105 16,-22-30 433-16</inkml:trace>
  <inkml:trace contextRef="#ctx0" brushRef="#br2" timeOffset="117550.4241">3890 7058 1562 0,'0'0'224'0,"-24"-1"-197"0,24 1-16 0,0 0-21 16,0 0 12-16,0 0-19 0,0 0 15 15,0 0-14-15,-5-21-2 0,5 21-47 16,23-30-33-16,11 21-90 0,-14-26-129 0,10 10-222 16,13 8 15-16,-8-18 493 0</inkml:trace>
  <inkml:trace contextRef="#ctx0" brushRef="#br2" timeOffset="117753.6019">4383 6630 1530 0,'-19'0'46'0,"19"0"-29"0,-26 6-3 0,26-6 4 16,-21 8-1-16,21-8 0 0,-21 20-7 15,10-2 1-15,-1 4-4 0,1 5 7 0,-1 2-6 16,2 5 4-16,1 0-8 0,0 0 3 0,3 0-10 16,2 0 5-16,3-3-15 0,4-2-2 15,5 3-16-15,-2-14-70 0,19 13-64 0,-25-31-115 16,34 21-283-16,-4-2 65 0,-9-23 434 0</inkml:trace>
  <inkml:trace contextRef="#ctx0" brushRef="#br2" timeOffset="118128.5242">4710 6660 1496 0,'-34'-21'166'0,"34"21"-124"0,0 0-16 0,0 0 2 16,0 0 3-16,0 0 3 0,0 0-3 0,0 0-7 16,0 0-7-16,0 0-8 0,0 0-2 15,0 0 0-15,0 0 2 0,-9 17 4 0,9-17-1 16,-11 31 1-16,3-12-5 0,0 2 3 0,1-2-9 16,2 0 3-16,2-2-4 0,3-17-2 0,-2 28 0 15,2-28 1-15,11 23-2 0,-11-23 2 0,25 21-1 16,-8-11-1-16,3-2 0 0,2-1 2 15,3-2-1-15,0 1 3 0,1-1 0 0,-1-2-1 16,-2 2 0-16,-2 0 0 0,-4 2-2 16,-17-7 1-16,26 16-1 0,-26-16 2 0,14 19-2 15,-14-19 4-15,1 28-5 0,-5-10 2 0,-5 3-2 16,-3 2-10-16,-4 0 21 0,-3 1-19 0,-2-5 17 16,0 1-12-16,4-6-7 0,17-14-7 0,-24 21-12 15,24-21-13-15,0 0-21 0,-17 6-26 0,17-6-75 16,0 0-124-16,-4-20-302 0,4 20 49 15,12-41 422-15</inkml:trace>
  <inkml:trace contextRef="#ctx0" brushRef="#br2" timeOffset="118300.4748">4761 6670 1841 0,'-33'2'61'0,"33"-2"-19"0,-24 4-13 15,24-4-5-15,0 0-6 0,0 0-8 16,0 0-6-16,0 0-5 0,0 0-2 0,0 0-1 15,19-5 1-15,1-1-6 0,12-3-16 0,9-5-27 16,12 3-37-16,-1-11-48 0,16 17-47 0,-15-21-86 16,25 8-271-16,-7 13 23 0,-13-9 326 0</inkml:trace>
  <inkml:trace contextRef="#ctx0" brushRef="#br2" timeOffset="118472.2589">5514 6776 1737 0,'-27'19'59'0,"-7"4"-40"0,3 3-1 16,-1 0-9-16,1 2 5 0,-2 0-7 0,2 0 1 16,4-3-6-16,1-2 1 0,7-2 6 0,4-2-36 15,7-2 26-15,8-17-40 0,-7 28-2 16,7-28-21-16,7 19-51 0,-7-19-65 0,0 0-91 16,0 0-117-16,21-12-128 0,-1 12 278 0</inkml:trace>
  <inkml:trace contextRef="#ctx0" brushRef="#br2" timeOffset="118612.8996">5295 6867 1338 0,'-21'-17'303'0,"21"17"-190"16,0 0-44-16,-17 10-23 0,17-10-18 15,0 0-7-15,-17 25-5 0,17-25-1 0,-6 30-6 16,7-13-2-16,-1-17-7 0,14 32-1 0,-14-32-5 16,31 27-3-16,-8-16-13 0,4-5-10 0,8 0-30 15,2-10-39-15,20 16-179 0,-19-12-344 0,16-8 48 16,5 5 325-16</inkml:trace>
  <inkml:trace contextRef="#ctx0" brushRef="#br2" timeOffset="118800.4673">5868 6737 1494 0,'-42'19'151'0,"11"6"-136"0,0-1-5 16,6 2 10-16,3-5-5 0,5 2 0 15,3-2-12-15,5-3-2 0,6-1-13 0,3-17-3 16,7 31-15-16,-7-31-16 0,31 26-41 0,-31-26-81 16,50 6-187-16,-16-4-204 0,-4-14 108 0,19 15 451 15</inkml:trace>
  <inkml:trace contextRef="#ctx0" brushRef="#br2" timeOffset="119081.6484">6114 6754 1510 0,'-23'17'225'0,"-6"-6"-174"0,6 2-7 16,0 0-6-16,6 1-3 0,17-14-8 0,-28 28-3 15,28-28-8-15,-16 29-3 0,16-29-6 0,0 29 0 16,0-29-3-16,11 30 1 0,-11-30-1 0,22 30 1 16,-22-30-5-16,32 22 3 0,-14-13-3 15,2-3 3-15,4-4-1 0,2-1 1 0,-1-3-2 16,-3-4 0-16,-4 0 1 0,-18 6 0 15,25-17 1-15,-25 17-1 0,15-21 1 0,-15 21-1 16,8-29 0-16,-5 12-3 0,-3-2 0 0,-1-2-7 16,-2 3-1-16,-2-3-13 0,3 2-15 0,-5-4-21 15,5 5-33-15,-9-16-62 0,11 34-151 16,7-35-301-16,-6 10 30 0,-1 25 396 0</inkml:trace>
  <inkml:trace contextRef="#ctx0" brushRef="#br2" timeOffset="119456.6308">6539 6237 1263 0,'0'0'233'0,"-27"11"-177"0,27-11-9 0,-22 12 2 15,22-12-3-15,-24 21-7 0,24-21-3 0,-23 32-11 16,14-15-4-16,2 0-9 0,3 0-3 16,4-17-6-16,2 30-13 0,-2-30 27 0,13 25-29 15,-13-25 30-15,21 21-14 0,-21-21-2 0,25 16 4 16,-25-16-5-16,29 12 2 0,-29-12 1 16,32 7 4-16,-32-7-1 0,28 7 2 0,-28-7-1 15,23 10-1-15,-23-10-1 0,18 11-1 0,-18-11-2 16,0 0-2-16,17 19-1 0,-17-19 1 15,8 18-3-15,-8-18 4 0,3 24-3 0,-3-24-1 16,-5 29-7-16,5-29-7 0,-12 36-3 0,4-18 0 16,0 1-8-16,8-19 3 0,-14 35-22 0,14-35-10 15,-11 32-26-15,11-32-17 0,-9 24-36 0,9-24-47 16,0 0-52-16,0 0-165 0,0 0-45 0,0 0 312 16</inkml:trace>
  <inkml:trace contextRef="#ctx0" brushRef="#br2" timeOffset="119628.5175">6581 6267 1600 0,'0'0'303'0,"-20"1"-230"0,20-1-26 15,0 0-23-15,0 0-24 0,0 0 0 0,0 0 0 16,0 0 0-16,0 0 0 0,0 0 0 0,0 0 0 16,0 0 0-16,17-7 0 0,7 6-38 15,5-7-23-15,16 8-34 0,-2-12-49 0,22 23-157 16,-2-16-323-16,-3 1 50 0,8 7 365 0</inkml:trace>
  <inkml:trace contextRef="#ctx0" brushRef="#br2" timeOffset="120155.2124">7193 6590 1283 0,'0'0'94'0,"0"0"-17"15,22-4-3-15,-22 4-6 0,0 0-10 0,0 0-14 16,0 0-5-16,0 0-4 0,0 0-1 0,0 0-9 16,2 23 0-16,-2-23-11 0,-13 32-1 0,1-11-9 15,-4 7 1-15,-5 4-7 0,-2-1 6 16,-3 3-8-16,-2-3 4 0,0 1-10 0,-2-3-2 16,6-1-15-16,0-3-1 0,6 2-15 0,-1-9 1 15,8 4-16-15,11-22-6 0,-15 26-1 0,15-26-28 16,0 0 4-16,0 0-27 0,0 0 8 15,0 0 8-15,2-18 8 0,2 1 32 0,4 0 9 16,-2-3 23-16,2-2 18 0,-2 1 16 0,-4-3 48 16,-2 24 45-16,0-39 47 0,0 39 24 0,-1-26-7 15,1 26-22-15,0 0-25 0,0 0-23 0,0 0-20 16,0 0-18-16,0 0-15 0,0 0-11 16,0 0-8-16,20-5-4 0,-20 5-3 15,30 8-4-15,-6-1-5 0,5-4-4 0,8 2-1 16,3-3-3-16,5 0-15 0,1-5-28 0,14 10-76 31,-18-22-274-31,23 15-256 0,-1-3 9 0,-6-9 477 16</inkml:trace>
  <inkml:trace contextRef="#ctx0" brushRef="#br2" timeOffset="121264.705">8245 6324 840 0,'-5'-23'122'15,"5"23"-17"-15,0 0 7 0,0 0 0 16,0 0 3-16,0 0-5 0,0 0-22 0,0 0-19 15,0 0-21-15,0 0-19 0,0 0-12 0,-29-4-3 16,29 4-2-16,-33 7 1 0,11 1-1 0,-1 3 2 16,-2 3 0-16,-1 5 4 0,-2 3-2 15,0 6-12-15,0 2 25 0,1 8-26 0,2 2 22 16,2 4-12-16,1 1-10 0,4 4 5 0,3-2-10 16,4-1 8-16,4-3-8 0,3-3 6 0,4-4-8 15,4-3 6-15,4-4-6 0,3-2 5 0,3-4-5 16,1-4 4-16,5-4-3 0,1-5 3 0,-1-1 0 15,2-4 1-15,-2-4-2 0,-2-2 1 16,-1-3 0-16,-17 4 1 0,24-14 1 16,-24 14-1-16,15-23 2 0,-12 3-4 0,0-2 5 15,-3-2-6-15,-3-1 2 0,-3-1-8 0,-1 2-1 16,-4 1-9-16,-2 5 0 0,-4-1-5 0,0 4 1 16,-3 1-1-16,3 3 2 0,0 2-2 0,17 9 2 15,-27-8 2-15,27 8 0 0,-17-5-14 0,17 5-41 16,0 0-37-16,0 0-12 0,0 0-49 15,26 0-56-15,-26 0-171 0,38-7-58 0,2 12 312 16</inkml:trace>
  <inkml:trace contextRef="#ctx0" brushRef="#br2" timeOffset="121608.4539">8555 6468 1529 0,'-19'-12'97'0,"19"12"-36"16,-19-5-13-16,19 5-2 0,-20-1-5 0,20 1-8 15,-27 6-11-15,27-6-3 0,-33 14-9 0,16-3 1 16,0 2-4-16,17-13 1 0,-31 33-6 0,17-14 7 16,1 3-5-16,2 0 4 0,1 1-5 0,4-4 1 15,4 2-5-15,0-3 3 0,2-18-4 0,11 34 2 16,-1-17-3-16,-10-17 3 0,29 30-3 16,-12-19 3-16,4-3-2 0,1 1 1 0,3-3 0 15,1-1 0-15,2-3 1 0,-3 2 0 0,1-2-1 16,-3 0 3-16,-5 1 0 0,-1 1-1 15,-17-4-1-15,21 9-1 0,-21-9-1 0,0 0 2 16,10 23-2-16,-10-23 2 0,-6 26-3 0,-2-9 3 16,-3 2-5-16,-2 1 4 0,-2 0-4 0,1-1 6 15,-2-1-3-15,16-18 3 0,-28 29-4 16,28-29-3-16,-19 18-12 0,19-18-13 0,0 0-26 16,0 0-26-16,0 0-39 0,0 0-88 0,0 0-155 15,20-14-196-15,-11-8 83 0,15 11 478 0</inkml:trace>
  <inkml:trace contextRef="#ctx0" brushRef="#br2" timeOffset="121796.0019">8566 6469 1413 0,'-24'-27'426'0,"7"32"-380"0,17-5-27 15,-17 3-6-15,17-3-7 0,0 0-4 0,0 0-5 16,0 0-5-16,0 0-1 0,0 0-7 0,29-20-24 15,-12 5 13-15,17 0-57 0,-4-13-19 16,24 18-115-16,-20-22-190 0,15 8-132 0,7 7 72 16,-14-17 468-16</inkml:trace>
  <inkml:trace contextRef="#ctx0" brushRef="#br2" timeOffset="122139.7003">9015 6113 1643 0,'0'0'69'15,"-22"9"-60"-15,22-9-3 0,0 0-1 0,0 0-1 16,0 0-2-16,0 0-1 0,0 0 7 0,0 0 6 16,21-10 9-16,3 4 2 0,4-4-5 15,5 2-5-15,0 0-6 0,-2 0-6 16,-2 3-1-16,-3 3-1 0,-4 1 0 0,-3 2 1 15,-19-1-1-15,23 6-1 0,-23-6-1 0,0 0 4 16,0 27-1-16,-8-10 4 0,-7 4-3 0,-5 6 6 16,-11 1 2-16,-2 4 8 0,-6 1 1 0,-1 0 7 15,1-3-6-15,3-2 2 0,4-4-9 0,7-1-11 16,4-6 5-16,21-17-10 0,-22 22 17 16,22-22-15-16,0 0 3 0,0 0-3 0,22 12 0 15,-4-11 0-15,10-3 0 0,8-6 0 0,9-1-22 16,4-6 8-16,13 2-47 0,-2-8-11 0,12 20-118 15,-24-20-289-15,13 17-126 0,-5 1 3 0,-13-8 601 16</inkml:trace>
  <inkml:trace contextRef="#ctx0" brushRef="#br2" timeOffset="124030.5133">9077 7400 1132 0,'0'0'31'15,"0"0"-24"-15,-21-2-7 0,21 2 4 0,-18-1 6 16,18 1 9-16,-26 2 5 0,26-2-2 16,-32 4-4-16,11-2-7 0,0-1-2 0,-4 3 3 15,-2-3 2-15,0 3 5 0,-7-3 4 0,3 5 3 16,-10-4 2-16,4 4 4 0,-8-2-2 0,0 4-1 16,-5-3-5-16,1 4-3 0,-7-3-4 15,3 2 1-15,-7 1-4 0,-2 0-2 0,-2 0-4 16,-4 2-1-16,-4-3-4 0,-1 3-1 0,-3-2-2 15,0 1 1-15,-1-1-2 0,1-1 4 0,-5 2-3 16,-1-1 2-16,-2-2-1 0,-1 0 1 0,-2-1 0 16,3-1 2-16,-2 0 0 0,1-2 3 0,-3 1-1 15,0-3 1-15,-1 0-1 0,1-1-2 0,-1 0 2 16,2 2 0-16,-4-2 2 16,-1 0 1-16,0 2-3 0,-3 0-3 0,0 2-3 15,3 2-3-15,-4 0 2 0,1 0 2 0,-4 0 0 16,0 0 2-16,1 0 19 0,2 2-30 0,3-1 32 15,0-1-30-15,-3-1 12 0,5 0 1 0,1-3-2 16,4-1 0-16,1 0 1 0,4-1-2 0,2 0 0 16,1-1 0-16,3 0-1 0,0-1 0 0,2-2-1 15,3 0 1-15,0-2-21 0,2 2 18 16,2-3-16-16,-1 3 28 0,0 1-10 0,-1 1 11 16,-1 2-13-16,-2 2-12 0,3 2 11 0,-2 1-14 15,0 2 30-15,3 0-19 0,1 3 15 16,-1 0-25-16,3 2-13 0,1-4-13 0,7 7-16 15,-5-11-34-15,21 18-116 0,-16-10-254 0,16-3-107 16,15 8 244-16</inkml:trace>
  <inkml:trace contextRef="#ctx0" brushRef="#br2" timeOffset="129088.3702">4529 8125 1120 0,'-22'-2'143'15,"1"-9"-49"-15,21 11-12 0,-27-10-16 0,27 10-3 16,-24-11-2-16,24 11-6 0,-18-8-2 0,18 8-10 16,0 0-5-16,0 0-12 0,0 0-9 15,0 0-7-15,-9-19-5 0,9 19-4 0,20-18 1 16,-2 6-4-16,9-4 4 0,3 0-3 0,4 1 2 15,1 0-3-15,1 3 3 0,-2 5-2 0,-1 3 1 16,-4 3-1-16,-5 5 1 0,-2 0 0 0,-4 6-2 16,-18-10 2-16,24 29-3 0,-16-10 4 0,-6 7-5 15,-5 5 8-15,-10 9-8 0,-6 5 8 16,-8 7-9-16,-6 4-3 0,-4 2 18 16,-2 1-18-16,-3-1 27 0,2-4 0 0,0-5-4 15,2-2 10-15,2-5-13 0,4-3 3 0,8-8-9 16,6-6 1-16,18-25-6 0,-21 26 1 0,21-26-4 15,0 0 1-15,0 0-1 0,0 0-1 0,28 7 2 16,-5-11 0-16,11-7-1 0,9-5 0 0,8-5-12 16,4-5-16-16,8-3-16 0,-5-9-35 15,15 14-58-15,-18-19-112 0,20 11-306 0,-9 8-15 16,-11-9 295-16</inkml:trace>
  <inkml:trace contextRef="#ctx0" brushRef="#br2" timeOffset="129254.522">5339 8426 1581 0,'-32'8'165'16,"32"-8"-145"-16,0 0-17 0,0 0-6 0,0 0 1 16,0 0 0-16,0 0 2 0,-5-23-3 15,5 23-15-15,15-23-30 0,5 15-43 0,-6-24-76 16,26 21-192-16,-6-12-192 0,-5-8 44 0,14 18 490 15</inkml:trace>
  <inkml:trace contextRef="#ctx0" brushRef="#br2" timeOffset="129582.6689">5806 8073 1435 0,'-41'10'67'0,"15"6"-29"15,-5-3 4-15,9 7 9 0,-3-6-5 16,7 3-6-16,-1-3-10 0,19-14-5 0,-23 25-9 16,23-25-7-16,0 0-9 0,4 19-2 0,-4-19-1 15,23 12 1-15,-4-7-1 0,7-1 4 0,4-3 1 16,6-1 0-16,1-2 2 0,1-1-2 0,0 2 0 16,-2 0 4-16,-4 2 3 0,-2 3 1 15,-7 0 0-15,-6 4-2 0,-17-8-1 0,22 17 1 16,-22-17 1-16,6 29-10 0,-8-11 23 0,-3 5-27 15,-3-1 24-15,-6 2-14 0,-2-1-6 0,-2 1 4 16,0-2-5-16,-2-4-2 0,3-1-9 0,0-8-6 16,17-9-15-16,-24 15-12 0,24-15-23 0,0 0-40 15,0 0-115-15,-19 5-198 0,19-5-139 16,0 0 154-16,3-39 407 0</inkml:trace>
  <inkml:trace contextRef="#ctx0" brushRef="#br2" timeOffset="129754.5279">5927 8076 1714 0,'0'0'73'0,"0"0"-53"0,0 0-13 15,0 0-7-15,0 0-2 0,0 0 1 16,0 0-2-16,0 0 1 0,0 0 1 0,14 17-7 16,-14-17-13-16,38 0-25 0,-14-8-29 15,14 6-32-15,-7-16-46 0,22 17-67 0,-14-21-51 16,14 3-193-16,6 15 26 0,-17-19 437 0</inkml:trace>
  <inkml:trace contextRef="#ctx0" brushRef="#br2" timeOffset="129912.0458">6637 8114 1117 0,'-23'21'177'0,"0"11"-138"0,-6 3-9 16,3 2 8-16,-4 5 7 0,0 1-30 0,-4-4 28 15,2-1-41-15,2-5 0 0,5-4 4 0,7-6-9 16,5-3 0-16,9-2-51 0,4-18-7 0,-2 25-32 15,2-25-75-15,0 0-39 0,0 0-123 16,0 0-116-16,27-2 298 0</inkml:trace>
  <inkml:trace contextRef="#ctx0" brushRef="#br2" timeOffset="130068.3533">6457 8225 1453 0,'-41'-9'226'15,"41"9"-134"-15,0 0-30 0,-18 13-14 0,18-13-14 16,0 0-10-16,-12 19-10 0,12-19-6 15,-3 19-5-15,3-19-13 0,6 29 23 0,-6-29-25 16,22 31 24-16,-22-31-18 0,38 24-14 0,-16-16-11 16,9 3-19-16,0-10-19 0,11 9-29 0,-6-19-68 15,21 22-108-15,-18-7-253 0,11-12-20 0,12 9 369 16</inkml:trace>
  <inkml:trace contextRef="#ctx0" brushRef="#br2" timeOffset="130287.0155">7160 8173 1771 0,'-30'10'35'0,"3"3"-21"16,3 0-1-16,3 2 3 0,-1 0-6 16,4 0 0-16,18-15-8 0,-29 31-13 0,29-31 24 15,-11 32-33-15,11-32 24 0,7 29-23 0,-7-29-14 16,24 23-10-16,0-9-26 0,-7-10-28 0,18 10-63 15,-17-21-86-15,25 11-201 0,-2-2-50 16,-7-15 252-16</inkml:trace>
  <inkml:trace contextRef="#ctx0" brushRef="#br2" timeOffset="130552.6702">7618 8202 1198 0,'-19'12'387'0,"-16"-12"-274"16,18 7-66-16,-4-3-10 0,21-4 0 0,-34 18-6 15,34-18-2-15,-29 24-5 0,29-24-17 0,-21 30 21 16,15-13-31-16,5 0 20 0,4 1-14 16,3-1 2-16,1 0 3 0,-7-17-4 0,24 27 4 15,-7-16-8-15,3-1 5 0,2-3-1 16,0-2 1-16,2-3 1 0,3-3-4 0,-1-3 1 16,1-1-2-16,-3-3 1 0,-3-3-2 0,-4-1 4 15,-17 12-3-15,26-29 2 0,-17 12-4 0,-3-4-9 16,-1 3 9-16,-2-1-10 0,-4 0 20 0,-2 0-14 15,-3-1 5-15,0 3-16 0,-3-1-10 16,9 18-10-16,-23-33-21 0,23 33-31 0,-29-33-48 16,29 33-126-16,-25-12-258 0,25 12-27 0,0 0 239 15</inkml:trace>
  <inkml:trace contextRef="#ctx0" brushRef="#br2" timeOffset="131208.93">8187 7759 1330 0,'0'0'308'0,"-21"4"-279"16,21-4-29-16,0 0-2 0,0 0 0 15,24-24 6-15,-24 24-2 0,34-21 9 16,-11 13 3-16,2-1 3 0,2 3-2 0,-1 1-2 16,1 4-5-16,-3 1-3 0,-3 4 0 0,-4-1-3 15,-17-3 0-15,28 13-1 0,-28-13 4 0,15 16-5 16,-15-16 3-16,5 20-1 0,-5-20 3 0,-3 26-2 15,3-26 9-15,-13 33-1 0,4-16 3 0,9-17 0 16,-24 33 0-16,24-33-7 0,-24 30 2 16,24-30 0-16,-17 24 5 0,17-24-3 0,0 0 0 15,0 0-7-15,0 0-4 0,0 0-2 0,0 0 0 16,0 0 1-16,0 0 1 0,0 0 2 0,0 0 0 16,28 7-1-16,-10-12 0 0,1 2-1 0,1-2 3 15,-1 3 1-15,-1 0 1 0,-18 2 5 16,31 3-2-16,-31-3 3 0,19 11 2 0,-19-11 0 15,0 0 1-15,15 26-5 0,-15-26 4 16,1 33-7-16,-5-12 5 0,-3 1-5 0,-4 1-1 16,-3 0-5-16,-2 2 3 0,-2-4-3 0,-2 1 2 15,2-1-4-15,2-3-3 0,16-18-13 0,-28 28-11 16,28-28-30-16,0 0-37 0,-8 32-110 0,8-32-422 16,0 0 30-16,0 0 193 0</inkml:trace>
  <inkml:trace contextRef="#ctx0" brushRef="#br2" timeOffset="132380.8664">7149 8738 789 0,'0'0'279'15,"-24"9"-116"-15,24-9-105 0,0 0 0 0,-18-2-17 16,18 2-8-16,0 0 6 0,0 0-2 0,11-19 9 15,7 8 5-15,5-15-1 0,17-5-16 0,12-15 2 16,17-6-16-16,13-11 6 0,18-6-16 16,9-6-7-16,9-5 13 0,10 2-18 0,1 0 15 15,5 5-3-15,0 4-15 0,-7 6 12 16,-6 5-11-16,-9 6 12 0,-7 4-12 0,-11 7-8 16,-9 5 22-16,-11 6-26 0,-12 4 21 0,-9 6-19 15,-13-1-18-15,-7 12-20 0,-14-6-20 0,-1 15-17 16,-18 0-15-16,0 0-78 0,0 0-255 0,0 0-48 15,-18-5 154-15</inkml:trace>
  <inkml:trace contextRef="#ctx0" brushRef="#br2" timeOffset="133083.9743">5788 7338 1128 0,'-40'-2'135'0,"40"2"-75"0,0 0-22 15,-1-19-9-15,7-2 14 0,12 1 5 0,3-17 8 16,14 0-17-16,4-12-3 0,11-4 0 0,6-6-31 15,9-3 21-15,4-3-24 0,5 1 0 0,3-1 13 16,2 0-18-16,-4 6 11 0,-4 4-13 16,-4 6 10-16,-8 4-18 0,1 7 1 0,-10 0-10 15,-1 10-55-15,-10-4-3 0,4 17-91 0,-22-14-69 16,11 17-129-16,-7 6-121 0,-20-12 262 0</inkml:trace>
  <inkml:trace contextRef="#ctx0" brushRef="#br2" timeOffset="133816.1531">6369 5527 1175 0,'0'0'268'16,"0"0"-222"-16,0 0-36 0,0 0-4 0,0 0 5 15,0 0 10-15,20-3 11 0,-20 3 0 0,20-3-6 16,-20 3-8-16,29-10-7 16,-12 5-5-16,4-2 0 0,2 0-4 0,1 1 0 15,0-2-2-15,-1 4 1 0,-1 0-2 0,-3 3 1 16,-2 1 0-16,-17 0 0 0,22 6 0 0,-22-6 1 16,0 0 8-16,8 28-1 0,-9-10 6 0,-6 1 1 15,-4 8 3-15,-8 3-4 0,-3 4 9 0,-4 1-7 16,-2 2 9-16,0-3-2 0,3 0-11 0,2-6 21 15,6-4-31-15,17-24 19 0,-18 28-18 16,18-28-7-16,0 0 0 0,17 14-2 0,3-15 3 16,6-4-1-16,10-8-14 0,13-5-15 0,5-11-24 15,23 11-146-15,-15-16-304 0,20 1-93 0,6 1 131 16</inkml:trace>
  <inkml:trace contextRef="#ctx0" brushRef="#br2" timeOffset="140581.2075">1021 9321 602 0,'0'0'220'15,"0"0"4"-15,0 0-127 0,0 0-37 0,0 0-11 16,0 0-1-16,0 0-3 0,0 0 2 0,0 0 0 16,0 0-6-16,0 0-6 0,0 0-5 0,0 0-13 15,0 0-5-15,0 0-6 0,0 0-2 0,0 0 4 16,4 24 8-16,2-2-2 0,5 8 6 15,-5 5-15-15,-1 6 4 0,-3 3 6 0,0 4-25 16,-5 3 23-16,-1 3-22 0,-2 4 3 0,-2-1 14 16,-4-1-13-16,0-3 11 0,1-4-12 0,0-5 8 15,6-4-27-15,-1-10-15 0,9 0-46 0,-3-30-36 16,13 34-52-16,-13-34-54 0,24 5-62 0,0-3-175 16,-13-22 232-16,22 14 233 0</inkml:trace>
  <inkml:trace contextRef="#ctx0" brushRef="#br2" timeOffset="140799.9542">1094 9333 1212 0,'-20'21'314'0,"20"-21"-270"0,0 0-31 0,0 0-19 15,0 0-2-15,0 0 3 0,0 0 13 0,35-9 5 16,-7 2 0-16,2-6 2 0,8 0-10 0,3-5-1 15,4-1-6-15,4-2-3 0,-4-3-27 0,6 7-35 16,-13-11-56-16,10 22-79 0,-20-16-94 0,-1 9-210 16,2 17 118-16,-29-4 388 0</inkml:trace>
  <inkml:trace contextRef="#ctx0" brushRef="#br2" timeOffset="140987.4493">1126 9775 1243 0,'-23'-3'328'0,"23"3"-293"0,0 0-18 0,0 0-20 16,0 0-2-16,20-6 8 0,1-2 9 0,6-1 1 15,3-8 6-15,7-1-6 0,4-7 0 0,7-2-9 16,3-4 1-16,2 0 7 0,4 0-38 0,-1-5 6 16,9 12-66-16,-9-13-47 0,17 23-91 15,-20-5-275-15,7-6-14 0,8 16 306 0</inkml:trace>
  <inkml:trace contextRef="#ctx0" brushRef="#br2" timeOffset="141440.6371">2192 9662 1117 0,'0'0'278'0,"0"0"-233"0,0 0-17 16,0 0-26-16,0 0-8 0,0 0 7 0,-2-17 8 15,2 17 7-15,27-14 4 0,-5 4-7 0,7-6 0 16,6-1 8-16,8-4-36 0,4-2 24 0,5 2-54 16,-3-7-14-16,9 11-48 0,-15-12-72 0,14 19-93 15,-9 2-231-15,-16-9 118 0,13 22 385 0</inkml:trace>
  <inkml:trace contextRef="#ctx0" brushRef="#br2" timeOffset="141581.2146">2484 9797 1439 0,'-9'19'105'16,"-18"-11"-41"-16,27-8-32 0,-20 7-28 0,20-7-8 16,0 0-7-16,0 0-2 0,26-12 0 0,-4 2-6 15,12-2-14-15,4-12-30 0,17 7-52 16,-5-25-111-16,17 4-318 0,11 7 40 0,-10-15 406 16</inkml:trace>
  <inkml:trace contextRef="#ctx0" brushRef="#br2" timeOffset="164916.4622">3474 9116 387 0,'0'0'124'0,"0"0"-42"15,0 0-2-15,0 0 12 0,0 0 3 0,3-24 16 16,-3 24-7-16,0 0-7 0,0 0-11 0,6-17-10 15,-6 17-11-15,0 0-9 0,0 0-7 0,0 0-7 16,0 0-8-16,0 0-5 0,0 0-6 0,0 0-4 16,0 0-1-16,0 0-5 0,0 0 2 15,0 0-3-15,8 17 1 0,-8-17-2 16,4 39 5-16,-4-5-6 0,0 10 5 0,-4 10-13 16,-2 4 8-16,-4 6-14 0,-1 1 12 0,-2-3 6 15,0-3-18-15,-1-6 18 0,3-4-18 0,3-7-1 16,3-6 7-16,5-7-16 0,1-6-3 0,8-2-21 15,-9-21-12-15,24 28-27 0,-24-28-35 0,40 14-82 16,-40-14-126-16,34-19-214 0,-1 15 84 0,-18-23 450 16</inkml:trace>
  <inkml:trace contextRef="#ctx0" brushRef="#br2" timeOffset="166841.6492">3955 9819 940 0,'0'0'79'16,"0"0"-17"-16,0 0-7 0,0 0 10 0,0 0 17 15,0 0 1-15,0 0-7 0,0 0-7 0,0 0-17 16,0 0-18-16,0 0-18 0,0 0-10 0,-17 10-5 16,17-10 0-16,-16 30-2 15,5-7 5-15,-4 2-6 0,-1 4 6 0,-1 0-6 16,-1-1 5-16,2-1-15 0,1-6-5 0,6 2-36 16,9-23-37-16,-6 27-73 0,6-27-80 0,0 0-256 15,24-8 5-15,-13-14 439 0</inkml:trace>
  <inkml:trace contextRef="#ctx0" brushRef="#br2" timeOffset="167499.6506">4248 9474 1115 0,'0'0'27'0,"6"-18"-16"16,-6 18 4-16,28-31 5 0,-9 10 14 0,9 4 3 16,0-5 0-16,5 4-11 0,-1-1-4 0,2 3-10 31,-2 0-1-31,1 3-7 0,-4 2 0 16,-2 4-3-16,-4 2 0 0,-3 5-1 0,-20 0-3 0,27 3 1 15,-27-3 6-15,0 0 14 0,10 21 0 0,-11-1 15 16,-6-1 6-16,-3 11-3 0,-8 2 0 15,0 8 1-15,-8 3-17 0,1 3-2 0,-6-4 27 16,5 4-22-16,-4-7 21 0,7 2-14 0,1-6-15 16,4-2 2-16,5-5-12 0,3-4 2 15,4-5-8-15,6-19 0 0,1 28-2 0,-1-28-2 16,18 18-2-16,-18-18-1 0,36 10-7 0,-13-10-2 16,7-1-9-16,1-8-9 0,6 1-11 0,-4-12-27 15,12 7-16-15,-11-16-31 0,17 12-44 0,-18-19-54 16,13-3-260-16,3 15 34 0,-20-20 378 0</inkml:trace>
  <inkml:trace contextRef="#ctx0" brushRef="#br2" timeOffset="167812.1346">4977 9413 1352 0,'-29'12'54'0,"10"6"-22"0,-3-4-1 0,7 8 7 16,-3-4 2-16,5 6 5 0,-4-2 8 15,6 4-34-15,-2-5 22 0,7 5-38 0,0-2 5 16,5 0 7-16,2-1-7 0,4 0 5 0,4-2-8 16,2-2 1-16,3-2-6 0,3-3 5 0,3 0-4 15,3-3 0-15,2-4-2 0,1-4 0 16,3-3-1-16,0-4 0 0,0-5 1 0,1-4 0 16,-2-4 5-16,-2-2-3 0,-4-3 6 0,-4 0-2 15,-3-2 6-15,-5 0-4 0,-5-2 4 16,-4 0-8-16,-4-1-14 0,-1 2 26 0,-5 0-32 15,-4 1 19-15,-1 1-19 0,-4 0-14 0,2 6-4 16,-6-3-8-16,22 20 7 0,-35-29-8 0,35 29-21 16,-28-18-13-16,28 18-30 0,0 0-8 0,0 0-83 15,0 0-68-15,0 0-57 0,0 0-109 0,21-3 430 16</inkml:trace>
  <inkml:trace contextRef="#ctx0" brushRef="#br2" timeOffset="168265.2347">5791 9255 1136 0,'-12'-26'239'0,"12"26"-168"16,-22-17-13-16,22 17-10 0,-28-17-5 0,28 17-8 16,-32-13-6-16,32 13-1 0,-36-8 2 0,36 8-2 15,-34 1-5-15,34-1-4 0,-33 8-5 0,33-8-1 16,-32 17-6-16,32-17-1 0,-29 25-5 0,29-25 1 15,-21 32-3-15,14-14 4 0,1-1-6 0,6-17 3 16,-4 32-7-16,4-32-2 0,10 33-4 16,-10-33 4-16,21 30 0 0,-21-30 7 15,29 29-5-15,-10-16 3 0,2 2-2 0,0-3 4 16,1 0 0-16,-2 1 4 0,1 1-4 0,-2-2 4 16,-1 1-3-16,-18-13 2 0,27 26 14 0,-27-26-31 15,19 27 30-15,-19-27-30 0,8 33 13 0,-8-14 5 16,-3 0-4-16,-3 1 6 0,-4-1-4 0,-1 3 4 15,-4-2-1-15,-1-2 7 0,-2-4-1 0,18-14 6 16,-31 21-2-16,31-21 2 0,-25 7-2 16,25-7-1-16,0 0-4 0,-18-8-4 0,18 8-3 15,-5-19-4-15,5 19 3 0,-5-36-5 16,7 11 4-16,0-6-5 0,4-2 3 0,4-2 4 0,-1-3-25 16,2 1 16-16,4-1-29 0,-2-1 11 15,4 4 2-15,-1 3-1 0,2 7-4 0,-5-1-32 16,5 13-16-16,-8-12-38 0,14 21-51 15,-16-17-61-15,12 5-269 0,4 16 28 0,-24 0 403 16</inkml:trace>
  <inkml:trace contextRef="#ctx0" brushRef="#br2" timeOffset="168452.733">6004 9646 1564 0,'-9'25'63'0,"-4"-3"-32"0,4 4-2 0,0-4-12 16,3 5 9-16,-3-2-10 0,3 3-2 0,-3-1-9 16,3 0 1-16,1 2-13 0,1-3-7 0,4 4-35 15,-6-8-30-15,15 12-103 0,-9-34-203 0,-2 30-164 16,13-8 44-16,-11-22 505 0</inkml:trace>
  <inkml:trace contextRef="#ctx0" brushRef="#br2" timeOffset="169046.4786">6320 9321 1304 0,'0'0'166'16,"0"0"-172"-16,0 0-7 0,0 0 13 0,30-16 8 15,-8 3 7-15,6 0 5 0,0-3 7 0,4 0-3 16,-1-1 0-16,3 1-7 0,1-1 1 16,0 5-5-16,-4 0 0 0,0 5-5 0,-4 1-1 15,-3 3-3-15,-5 3-1 0,-19 0 0 0,23 6-3 16,-23-6 2-16,0 0 1 0,7 31 9 0,-11-14-2 16,-2 6 4-16,-6 3-7 0,-5 3-1 0,-3 1-7 15,-2 2 9-15,-1-3-5 0,2-3 10 0,2-3-3 16,6-3 1-16,13-20-6 15,-15 20-4-15,15-20-7 0,0 0-1 0,18 16 0 16,-18-16 1-16,34 1 2 0,-12-3 1 0,7-4 5 16,3-1 0-16,2-2 1 0,3 2 0 0,-3 0-1 15,-4 2-1-15,-3 2 0 0,-5 3-1 0,-5 4 0 16,-17-4-1-16,19 13-1 0,-19-13 3 0,1 32-1 16,-8-11 4-16,-5 7 14 0,-5 5-28 0,-6 0 26 15,-4 4-24-15,-3-2 8 0,-3 1 7 16,2-2-8-16,0-2 3 0,3-3-7 0,3-5 6 15,6-3-10-15,19-21-6 0,-19 26-33 0,19-26-34 16,0 0-44-16,0 0-75 0,36-3-115 16,-7-10-192-16,-2-18 52 0,22 10 456 0</inkml:trace>
  <inkml:trace contextRef="#ctx0" brushRef="#br2" timeOffset="169390.2449">7322 9267 1664 0,'-24'2'80'0,"24"-2"-38"0,-33 10-4 0,33-10-1 16,-29 15-6-16,29-15-7 0,-28 19-7 0,28-19-4 16,-26 22-6-16,26-22-1 0,-21 23-6 0,21-23 1 15,-10 27-2-15,10-27 3 0,-5 29-5 16,5-29 3-16,3 28-4 0,-3-28 3 0,15 26-2 16,-15-26 3-16,22 23-3 0,-22-23 2 15,33 21-1-15,-14-13 2 0,3-1-1 0,-1-2 1 16,2 0 0-16,0-1 0 0,1-1-2 0,2-1-11 15,-3 1 13-15,-5 0-12 0,-18-3 14 0,31 7-1 16,-31-7 15-16,17 7-11 0,-17-7 14 0,0 0-11 16,0 0-3-16,4 18 2 0,-4-18-6 15,-8 23 2-15,8-23-3 0,-18 32 0 0,2-13-2 16,-2 2 3-16,-1-1-4 0,-1 2 3 0,-1 0-3 16,-1-1 2-16,3 1-5 0,2-1 0 0,1-2-6 15,16-19-1-15,-25 32-7 0,25-32-3 0,-14 19-17 16,14-19-17-16,0 0-37 0,0 0-43 15,0 0-72-15,4-17-94 0,2-4-226 0,12 3 47 16,-11-22 439-16</inkml:trace>
  <inkml:trace contextRef="#ctx0" brushRef="#br2" timeOffset="169843.3482">7331 9237 1302 0,'-14'-23'433'16,"14"23"-373"-16,0 0-24 0,0 0-13 15,0 0-10-15,0 0-6 0,0 0-1 0,0 0 5 16,0 0 6-16,0 0 2 0,32 16 0 0,-9-16-5 16,2-1-1-16,2-2-2 0,5-2-3 15,-1-1-2-15,3 2-1 0,2-4-3 0,-1 2 2 16,1-1-2-16,1 1 0 0,-3 1 1 0,-5-1-2 16,-3 4-1-16,-4-1 1 0,-5 3-1 0,-17 0 1 15,23 1 0-15,-23-1 0 0,0 0 0 16,0 0-1-16,0 0 1 0,0 0 1 0,6 23-1 15,-6-23-1-15,-9 31 2 0,-2-10-4 0,-1 5 5 16,-2 3-6-16,-2 2 6 0,0 3-6 0,1 1 6 16,1 0-6-16,0 0 7 0,6-3-4 0,2-3-8 15,5-3 20-15,3-1-21 0,3-4 19 0,2 0-7 16,4-4-4-16,-11-17 3 0,28 23-3 16,-11-16 2-16,4-4-1 0,3-7-1 15,4-5 1-15,3-3 0 0,3-8 1 0,1-6-2 16,-4 0-7-16,1-4 18 0,-5-2-18 0,-3-1 20 15,-6 0-9-15,-4 0-3 0,-7 2 0 0,-4 1 0 16,-6 3 0-16,-5-1 0 0,-5 1 0 0,-2 3 0 16,-5 1 0-16,-4 4 0 0,0 3-4 0,-6 4-18 15,0 6-2-15,0 3-6 0,0 6-7 16,1-2-11-16,6 10-15 0,-4-6-26 0,14 14-55 16,-14-19-110-16,27 0-322 0,-13 28 29 0,13-28 339 15</inkml:trace>
  <inkml:trace contextRef="#ctx0" brushRef="#br2" timeOffset="170593.3753">8514 9116 1200 0,'0'0'297'0,"0"0"-231"0,0 0-35 15,0 0-18-15,0 0-4 0,0 0-7 0,-11 21-2 16,1-4-1-16,-1 4 10 0,-1 7-3 0,-1 5 13 16,-3 1 0-16,1 5 10 0,-3 0-4 15,2 6 5-15,-1 0-12 0,1 2-13 16,-1-1 26-16,3 0-21 0,-2-4 20 0,1-1-6 15,3-5-15-15,4-7 2 0,0-4-5 0,6-7 1 16,2-18-5-16,-1 22 1 0,1-22-5 0,0 0 1 16,0 0-1-16,0 0 0 0,0 0 3 0,0 0 6 15,19-23 6-15,-8 4 1 0,1-10 5 0,2-7-10 16,1-3 3-16,-1-3 4 0,0 0-21 16,0 0 20-16,-3 1-20 0,0 0 5 0,-3 2 7 15,0 1-7-15,-2 3 4 0,0 3-5 0,-1 3 3 16,-1 4-3-16,1 8 3 0,-5 17-1 15,0 0 1-15,6-16-2 0,-6 16 0 0,0 0-1 16,0 0-2-16,8 26 4 0,-1-5-2 0,1 6 5 16,5 9-5-16,0 1 5 0,2 4-7 0,0-1 7 15,5 2-7-15,-1-3-5 0,4-1 21 16,2-2-21-16,2-3 19 0,4-2-7 0,1-4-4 16,1-3 4-16,-1-5-3 0,0-4 4 0,0-4-2 15,1-7 1-15,-3-2-2 0,-1-5-2 0,-3-5 0 16,-6-3 0-16,-20 11 0 0,31-34 0 0,-20 9 0 15,-3-6 0-15,-2-3 0 0,-1-4 0 0,-2-5 0 16,-2 1 0-16,-1-3 0 0,-4 2 0 0,0 0 0 16,-2-1 0-16,2 3 0 15,-3-2 0-15,4 7-26 0,-1 2-14 0,4 8-8 16,-4 0-18-16,4 26-2 0,-2-30-35 0,2 30-71 16,0 0-109-16,0 0-294 0,0 0 54 0,0 0 385 15</inkml:trace>
  <inkml:trace contextRef="#ctx0" brushRef="#br2" timeOffset="171427.6111">9175 9501 1483 0,'-17'13'72'0,"17"-13"-53"0,0 0 0 16,0 0 12-16,0 0 11 0,25 5 1 15,-25-5-6-15,22 6-10 0,-22-6-6 0,31 1-4 16,-13-1-6-16,6 0-1 0,-4-1-3 0,3-3-5 16,2 0 2-16,-1-3-2 0,-1 0-1 0,1-1 0 15,-3-2 2-15,0 0-2 0,-4-2 4 16,-17 12-2-16,24-21 7 0,-24 21 4 0,12-23 8 16,-12 23 3-16,0-21 0 0,0 21-9 15,-13-19-4-15,13 19-8 0,-24-20 0 0,24 20-3 16,-36-12-1-16,16 10 1 0,-3 1-1 0,-1 3 1 15,1 3-1-15,0 0 2 0,1 4-1 0,2 3 2 16,-2 5-2-16,2 4 3 0,1 3-3 0,3 2 4 16,4 0-4-16,3-2-10 0,3 1 21 0,3-3-22 15,3-2 20-15,2 0-8 0,5 0-4 0,-7-20 3 16,22 30-2-16,-22-30 2 0,36 21-1 16,-13-14 2-16,3-4-1 0,6-3-2 15,2-2 2-15,4-6 0 0,2-3 0 0,2-4 0 16,1-3 1-16,0-3-4 0,-3 0-9 0,-4-1 21 15,-3-2-20-15,-4 1 20 0,-3-1-6 0,-4-1-5 16,-4 4 3-16,-2 0-2 0,-5 4 2 0,-11 17-3 16,9-25 4-16,-9 25-1 0,0 0 1 0,0-18 1 15,0 18-2-15,0 0 1 0,0 0-3 16,0 0-1-16,-19 7 0 0,19-7-1 0,-18 26-1 16,8-6 1-16,0 5-1 0,3 1 5 0,0 0-5 15,1-2-5-15,1-1 20 0,2-2-21 0,3-2 20 16,-1 1-9-16,1-20-4 0,2 30 3 0,-2-30-2 15,9 22 2-15,-9-22-1 0,0 0 1 16,18 13-2-16,-18-13 2 0,22-1 0 16,-22 1-1-16,34-16 1 0,-17 4 0 0,3-5 0 15,0-2-4-15,0-2-7 0,3-2 21 0,-2 0-21 16,-2 3 21-16,-2-1-9 0,-2 2-4 0,-15 19 4 16,22-29-3-16,-22 29 2 0,0 0-1 0,13-19 1 15,-13 19-1-15,0 0 0 0,0 0 0 0,0 0 0 16,0 0-4-16,-4 22 1 0,4-22 1 0,-7 34-2 15,2-11-7-15,1 1 20 0,3-1-20 16,0-1 20-16,0 1-8 0,2-2-2 0,0-3 3 16,4 0-5-16,-5-18 5 0,11 26-4 15,-11-26 3-15,17 16 0 0,-17-16 0 0,21 9 1 16,-21-9 2-16,22-3 1 0,-22 3-2 0,30-19-2 16,-13 3-1-16,0-3 0 0,-1-3 0 0,-4-2 0 15,0-2 0-15,-1-1 0 0,-1-2 0 0,0-4 0 16,-4-1 0-16,0 1 0 0,-1 0 0 15,1-1 0-15,-1 0-17 0,1 1-13 0,-3-2-15 16,6 5-14-16,-7-4-24 0,10 13-27 0,-13-12-64 16,19 24-111-16,-18 9-275 0,8-33 29 0,-8 33 379 15</inkml:trace>
  <inkml:trace contextRef="#ctx0" brushRef="#br2" timeOffset="171693.2343">10648 8845 1421 0,'-29'-17'171'0,"29"17"-85"0,0 0-17 0,0 0-12 15,0 0-20-15,-18 20-10 0,18-20-3 0,-14 30 1 16,5-9 6-16,3 4-29 0,-3 5 18 16,2 4-28-16,-1 4 12 0,1 1 5 0,0 1-9 15,0 4 6-15,-1-1-8 0,1 2 5 0,-2 1-12 16,1-2 6-16,2-1-8 0,-3-3-1 0,2 0-8 15,0-5 6-15,1 0-2 0,0-7-32 16,2 1 19-16,-3-6-36 0,7 1-5 0,0-24-18 16,-4 38-57-16,4-38-70 0,-4 18-120 0,4-18-160 15,0 0 89-15,0 0 406 0</inkml:trace>
  <inkml:trace contextRef="#ctx0" brushRef="#br2" timeOffset="172443.5938">10348 9307 1537 0,'0'0'131'0,"0"0"-76"0,0 0-22 16,0 0-14-16,0 0-9 0,0 0 6 15,0 0 9-15,22 3 4 0,-5-3 0 0,2-4-7 16,3 0-7-16,2 1 0 0,2-1-1 0,-2 1-1 16,2-1-3-16,-1 0-3 0,0 1-3 0,-2-1-1 15,-3 2-1-15,0-1 0 0,-2 2-1 0,-18 1 1 16,28-2-2-16,-28 2 0 0,18-2 1 0,-18 2 0 15,0 0-1-15,0 0 1 0,0 0-1 16,0 0 1-16,0 0 1 0,0 0 0 0,0 0 0 16,0 0-1-16,0 0 1 0,0 22-2 0,0-22 1 15,-18 28-3-15,6-11 3 0,-4 1-4 0,0 4 4 16,2 1-2-16,-2 1 2 0,5 0-3 0,2 0 3 16,2 1-3-16,3-2-10 0,2-3 21 0,3 1-21 15,2-4 22-15,-3-17-9 0,12 29-3 16,-12-29 1-16,23 20-2 0,-6-14 0 15,2-2-3-15,3-5-5 0,4-3-1 0,3-4-2 16,4-3-2-16,0-6-4 0,3 0-16 0,-7-4 18 16,-2 2-34-16,-7-3 25 0,-3 2-12 0,-8-2 2 15,-1 1 16-15,-5 1 3 0,-3 2 10 0,-2-1 0 16,2 19 7-16,-14-30-1 0,14 30 5 0,-21-25-2 16,21 25 3-16,-22-17 2 0,22 17 11 15,-17-11 4-15,17 11 7 0,0 0-4 0,0 0-6 16,0 0-7-16,0 0 1 0,0 0 4 0,0 0 3 15,0 0 2-15,23 14-2 0,-23-14 0 16,25 4 0-16,-25-4 1 0,27 3 1 0,-27-3 1 16,28 3-1-16,-28-3-3 0,27 4-2 0,-27-4-5 15,20 3-2-15,-20-3-2 0,0 0-6 0,0 0-1 16,18 11 0-16,-18-11 0 0,0 0 0 16,-3 29 0-16,3-29 0 0,-13 34 0 0,3-12 0 15,-2 0 0-15,-4 2 0 0,0 0 0 0,2 0 0 16,-3-2 0-16,4-3 0 0,2-2 0 0,11-17 0 15,-13 24 0-15,13-24-1 0,0 0-1 0,0 0 0 16,0 0-2-16,0 0 1 0,0 0-1 0,17-6 3 16,-4-10 0-16,6-4-9 0,1-4 21 15,4-1-18-15,-3 0 18 0,3-1-7 0,0 0 0 16,-1 2 1-16,0 2-5 0,-1 3 0 16,-1 3 0-16,-1 5 0 0,-3 2 0 0,-17 9 0 15,26-6 0-15,-26 6 0 0,0 0 0 0,0 0 0 16,11 19 0-16,-11-19 0 0,-5 33 0 0,-2-11 0 15,-1-1 0-15,0 1 0 0,1-4 0 0,3-1-14 16,4-17-15-16,-3 27-17 0,3-27-7 16,10 17-24-16,-10-17-12 0,24 9-31 0,-24-9-101 15,39-19-241-15,-13 11-102 0,-3-11 193 0</inkml:trace>
  <inkml:trace contextRef="#ctx0" brushRef="#br2" timeOffset="172724.8696">11552 9184 1604 0,'-45'-11'211'0,"45"11"-132"0,-29-1-23 0,29 1-14 16,-28 7-17-16,28-7-8 0,-30 12-8 0,30-12-5 15,-25 18-4-15,25-18 0 0,-16 21 0 0,16-21 0 16,-2 19 0-16,2-19 0 0,8 22 0 0,-8-22 0 16,16 23 0-16,-16-23 0 0,25 21 0 0,-25-21 0 15,35 20 0-15,-17-10 0 0,1-2 0 16,-1 2 0-16,1 0 0 0,-1 1 0 0,-1-1 0 15,-17-10 0-15,29 26 0 0,-29-26 0 16,18 25 0-16,-18-25 0 0,6 30 0 0,-7-13 0 16,-5 1 0-16,0-1 0 0,-5 2 0 0,11-19 0 15,-24 30 0-15,24-30 0 0,-31 30-10 0,11-18-74 16,5 11-63-16,-21-23-173 0,14 16-326 0,-5-3 49 16,-6-7 355-16</inkml:trace>
  <inkml:trace contextRef="#ctx0" brushRef="#br2" timeOffset="173896.7737">843 11098 997 0,'0'0'344'0,"0"0"-275"15,-21-10-32-15,21 10-9 0,-17-7-3 0,17 7 2 16,-21 4-5-16,21-4-13 0,-34 23-2 0,12-4-2 15,-1 4 7-15,-1 0 0 0,2 5 13 0,-2-1-3 16,4 4 8-16,1-3-7 0,4 3 1 0,4-1-10 16,4-1 1-16,3-4-8 0,2-1-14 0,4-3 25 15,4-3-28-15,-6-18 25 0,21 28-14 0,-21-28-3 16,33 18 1-16,-11-12 0 0,0-3 1 16,3-4 0-16,1-4 1 0,2-5-2 0,1-5-1 15,0-4-13-15,0-4 27 0,0-5-24 16,-1-1 25-16,-1-4-10 0,-5-1-8 0,-3 4 8 15,-3 0-9-15,-5 6 9 0,-5 2-4 0,-5 4 5 16,-1 18-3-16,-7-28 3 0,7 28-4 0,-21-21 1 16,21 21-4-16,-34-12 2 0,13 11-2 15,-3 4 2-15,0 1 2 0,0 5-1 0,1-1 3 16,1 3-1-16,1 0 3 0,4-1-1 0,17-10 1 16,-22 15-4-16,22-15-2 0,0 0-2 0,0 0-1 15,0 0 0-15,0 0 2 0,28 10 2 0,-10-10-1 16,4-2 2-16,4-2 0 0,2 0 1 0,3 0 0 15,0 0 2-15,0 3 1 0,0 0 6 0,0 4-2 16,-1 2 0-16,-4 2-2 16,-4 2-6-16,-1 0 3 0,-21-9-4 0,29 27 4 15,-18-10-4-15,-4 2 3 0,-2 3-3 0,-4 1 4 16,-3 1-5-16,-3 2 6 0,-2-2 10 0,-2 1-25 16,0-3 28-16,0 0-23 0,1-4 13 0,8-18 2 15,-15 28-3-15,15-28 1 0,0 0 1 0,0 0 0 16,0 0-3-16,0 0 0 0,0 0-4 0,0 0 8 15,0 0 8-15,7-31 2 0,1 9-7 16,1-4 14-16,0-5-24 0,2-2 18 0,-1 2-9 16,-1-2-11-16,-1 3-1 0,-2 1 0 0,1 1 0 15,-3 1 0-15,2 2 0 0,-3 2 0 0,2 0 0 16,0 5 0-16,-5 18 0 0,9-29 0 16,-9 29 0-16,9-17-16 0,-9 17-6 0,17-12-10 15,-17 12-5-15,30-10-8 0,-7 8-9 16,0-4-12-16,8 7-22 0,-5-12-27 0,18 16-68 15,-21-23-83-15,13 8-269 0,6 5 43 0,-11-13 397 16</inkml:trace>
  <inkml:trace contextRef="#ctx0" brushRef="#br2" timeOffset="174099.9293">1884 10946 1212 0,'-27'48'360'0,"9"-32"-316"0,7 6 0 16,-4-3-2-16,5 10 8 0,-4 0-12 15,3 5-7-15,-1 2-15 0,3 3 1 0,1 1-12 16,1 1 6-16,3 3-12 0,-1-2-11 0,1-1 23 16,2 1-22-16,0-4 16 0,2-3-13 0,3-2-23 15,-3-8-10-15,6 0-11 0,-6-25-19 0,15 38-37 16,-15-38-70-16,23 13-207 0,-23-13-147 16,22-8 77-16,1 8 455 0</inkml:trace>
  <inkml:trace contextRef="#ctx0" brushRef="#br2" timeOffset="174303.021">1809 10987 1792 0,'-28'17'51'0,"28"-17"-24"16,0 0-19-16,0 0-7 0,0 0-2 0,0 0 0 15,0 0 2-15,25 6 1 0,-8-8-1 0,3-3-1 16,5-2 1-16,5-3-4 0,3-3 0 0,1-2-16 15,4 2-9-15,-5-4-18 0,4 7-12 0,-8-6-20 16,9 15-35-16,-18-16-81 0,16 22-202 16,-14-1-126-16,-22-4 101 0,30 14 421 0</inkml:trace>
  <inkml:trace contextRef="#ctx0" brushRef="#br2" timeOffset="174490.5295">1832 11333 1351 0,'0'0'377'16,"-20"-7"-346"-16,20 7-22 0,0 0-8 0,0 0-1 16,0 0 0-16,18 7 4 0,-18-7 3 0,32-5 3 15,-8-2-1-15,5-5-2 0,5-3-7 0,4 0-4 16,0-6-21-16,3 5-20 0,-5-9-31 0,12 13-40 16,-14-21-59-16,21 25-86 0,-18-16-170 0,5-6-59 15,11 21 308-15</inkml:trace>
  <inkml:trace contextRef="#ctx0" brushRef="#br2" timeOffset="174756.1756">2651 11086 1750 0,'0'0'55'15,"0"0"-34"-15,0 0-9 0,0 0-1 0,0 0 3 16,0 0 5-16,30-11 0 0,-11 2-6 16,4-5-1-16,3 1-7 0,5-1-5 0,-3-1-4 15,2 3-7-15,-3-1-14 0,1 3-10 0,-3-2-26 16,3 8-27-16,-11-10-53 0,17 22-127 0,-34-8-304 15,19-1 12-15,-19 1 395 0</inkml:trace>
  <inkml:trace contextRef="#ctx0" brushRef="#br2" timeOffset="174912.4081">2551 11419 1771 0,'0'0'8'0,"0"0"-17"16,0 0 4-16,33-15 4 0,-6-5 2 0,2-4-6 15,6-3-6-15,2-8-40 0,15 12-79 0,-12-23-148 16,20 13-305-16,-1 4 18 0,-5-11 424 16</inkml:trace>
  <inkml:trace contextRef="#ctx0" brushRef="#br2" timeOffset="175393.6366">3770 10644 1549 0,'0'0'79'0,"0"0"-24"0,0 0-21 0,0 0-7 16,0 0-4-16,0 0-7 0,0 0-4 0,0 0-4 15,0 0-1-15,-6 29-5 0,2-6 1 0,0 12-5 16,-2 7-9-16,0 8 24 0,0 3-21 16,-1 1 21-16,-2 1-5 0,3-3-13 0,1 0 10 15,2-3-10-15,3-5 6 0,3-4-14 16,2-9-3-16,5 1-21 0,-2-12-13 0,13 6-36 15,-21-26-27-15,49 30-117 0,-31-23-271 0,12-12-12 16,11 5 249-16</inkml:trace>
  <inkml:trace contextRef="#ctx0" brushRef="#br2" timeOffset="175560.2968">4088 11039 1694 0,'-28'10'54'0,"9"-1"-27"16,19-9-17-16,-23 9-6 0,23-9-23 16,0 0-32-16,0 0-38 0,0 0-38 0,18-5-83 15,-16-13-125-15,17 1-190 0,14 6 93 0,-12-20 432 16</inkml:trace>
  <inkml:trace contextRef="#ctx0" brushRef="#br2" timeOffset="176045.9244">4548 10818 1614 0,'0'0'87'0,"0"0"-98"16,9-17 28-16,-9 17-30 0,21-26 36 15,-21 26-11-15,32-20 2 0,-32 20 6 0,34-18-5 16,-17 9 0-16,3 3-7 0,-3-1 0 0,2 2-2 16,-2 2 1-16,0 0-3 0,-17 3-1 0,28-1-2 15,-28 1 3-15,26 4 0 0,-26-4-1 0,24 6 1 16,-24-6-5-16,17 8 3 0,-17-8-2 0,0 0 1 16,17 19-2-16,-17-19 1 0,6 19-2 15,-6-19 2-15,0 23-5 0,0-23-16 16,-10 33 27-16,2-13-28 0,-3 2 28 0,-4-2-6 15,0 2-5-15,-3 0 6 0,-1-1-4 0,0 2 8 16,-1-2 3-16,3 1 7 0,0-3-1 0,2-1 2 16,3-1-4-16,1 1 1 0,11-18-5 0,-18 29 2 15,18-29-6-15,-10 22 0 0,10-22-2 0,0 0-3 16,0 0 0-16,2 17-2 0,-2-17-1 16,0 0 2-16,0 0 0 0,25 6 1 0,-25-6 0 15,28-1 0-15,-8-2 1 0,1 0-2 0,4-4 0 16,2 0-6-16,2-2 0 0,2-2-1 0,3 2-6 15,0-5-14-15,2 4-6 0,-3-5-10 0,3 4-10 16,-6-7-14-16,11 5-20 0,-13-12-35 16,17 14-73-16,-15-15-174 0,3-6-134 0,9 13 173 15</inkml:trace>
  <inkml:trace contextRef="#ctx0" brushRef="#br2" timeOffset="176265.0516">5370 10610 1592 0,'0'0'85'0,"-21"6"-25"16,21-6-11-16,0 0-9 0,0 0-11 0,-18 25-3 15,18-25-3-15,-7 32 1 0,4-12-4 16,2 6-2-16,1 5-9 0,-1 5-10 0,-1 7 15 16,-2 1-18-16,-1 4 16 0,1-1-6 0,0-1-9 15,-2 1 3-15,2-2-14 0,-1-5-4 0,4-2-28 16,-2-10-18-16,8 5-33 0,-5-33-59 0,16 48-184 15,-10-31-252-15,-6-17 45 0,23 27 423 16</inkml:trace>
  <inkml:trace contextRef="#ctx0" brushRef="#br2" timeOffset="177140.8025">6082 10707 1090 0,'0'-21'122'16,"0"21"-28"-16,13-27-13 0,-13 27-15 15,0 0-8-15,19-15-2 0,-19 15-3 0,0 0-2 16,0 0-6-16,0 0-15 0,0 0-15 0,-11 23-6 16,11-23-4-16,-15 37 5 0,2-13-6 0,0 8-8 15,-1 0 30-15,-1 3-25 0,0-1 30 0,3 0-8 16,-1-2-12-16,1-2 5 0,2-2-11 15,1-3 5-15,2-2-6 0,1-4 2 0,6-19-4 16,-6 28 0-16,6-28-4 0,0 0 2 16,1 20-2-16,-1-20-1 0,0 0 0 0,0 0-1 15,0 0 0-15,0 0 1 0,0 0 2 0,0 0 2 16,22-23 2-16,-13 6-3 0,3-4 5 0,0-5-6 16,1-5 6-16,1-3-6 0,-1-1 8 0,3 0-2 15,-3-1-7-15,2 2 26 0,-3 4-23 0,-2 1 19 16,-3 3-8-16,-2 4-6 0,-2 0 3 0,0 4-2 15,-3 18 1-15,1-28-2 0,-1 28 1 16,0 0-1-16,0 0-1 0,0 0 1 16,0 0-2-16,0 0-2 0,0 0-1 0,0 0-2 15,0 0 0-15,0 0 0 0,0 0 0 0,9 17 2 16,-9-17-1-16,13 20 1 0,-13-20-2 0,18 17 1 16,-18-17-1-16,26 10 0 0,-26-10 2 0,33 2-1 15,-14-5 2-15,2-2-1 0,2-2 1 16,0-3-2-16,0-1 0 0,0-1 0 0,-2-1 0 15,-3 1 0-15,-1-1 0 0,-17 13 0 0,22-16 0 16,-22 16 0-16,0 0 0 0,17-14 0 0,-17 14 0 16,0 0 0-16,0 0 0 0,0 0 0 0,0 0 0 15,0 0 0-15,0 0 0 0,-2 20 0 0,0-4 0 16,1 9 0-16,0 9 0 0,-1 3 0 16,-2 7 0-16,-1 2 0 0,1-1 0 15,0 1 0-15,2-2 0 0,1-4 0 0,4-1-14 16,0-6-19-16,4 4-24 0,0-8-8 0,7 5-37 15,-14-34-47-15,32 44-104 0,-26-26-294 0,15-11 7 16,4 3 254-16</inkml:trace>
  <inkml:trace contextRef="#ctx0" brushRef="#br2" timeOffset="177515.7848">6667 10987 1288 0,'-20'12'85'0,"20"-12"-48"0,0 0-2 16,12 21 9-16,-12-21 1 0,22 7 0 15,-22-7 3-15,38-1-4 0,-16-4-7 0,7 0-7 16,-4-5-11-16,6 1-5 0,-2-4-2 0,-1-1-6 16,0 0-3-16,-4-3-4 0,-2 1 2 0,-4 0-3 15,-18 16 5-15,24-28-3 0,-24 28 10 0,8-22 3 16,-8 22 6-16,-5-21 1 0,5 21-21 0,-19-18 11 15,19 18-20-15,-28-16 30 0,11 10-16 0,-2 5 16 16,-1 2-16-16,-2 3-13 16,0 5 31-16,0 1-26 0,0 5 29 0,2 1-13 15,0 3-6-15,3 1 0 0,1 2-10 0,3 2 6 16,3 0-8-16,3-1 7 0,6-1-5 0,2-1 4 16,5-2-1-16,2-2-4 0,6 0-4 0,-14-17-7 15,35 26-8-15,-13-16-3 0,6-1-7 0,0-9-9 16,8 3-21-16,-5-15-41 0,17 15-83 0,-18-28-90 15,13 7-263-15,5 5 46 0,-15-17 377 16</inkml:trace>
  <inkml:trace contextRef="#ctx0" brushRef="#br2" timeOffset="178031.3857">7258 10775 1548 0,'-33'0'113'0,"13"11"-44"0,-6-5-6 16,6 8-27-16,-2-2 14 0,4 2-36 0,-2 2 25 15,3 3-15-15,2 1-6 0,1 3 1 0,3-2-10 16,4 4 4-16,1-1-9 0,4-1 5 0,0-3-7 16,4 0 2-16,1-3-3 0,-3-17 2 0,14 25-3 15,-14-25 2-15,20 21-4 0,-20-21 2 0,27 11-3 16,-27-11 3-16,34-4 0 0,-15-5-2 0,1-1 3 16,2-5-3-16,-3-1 3 0,0-1-2 15,-2 0 3-15,-3-2-5 0,1 1 6 16,-2 0-4-16,-2 0 2 0,-2 1-4 0,-1 0 3 15,-8 17-5-15,11-30 0 0,-11 30-5 0,6-23 2 16,-6 23 0-16,0 0 4 0,0 0 1 0,0 0 2 16,0 0-2-16,0 0-3 0,0 0-1 0,-5 18 0 15,2 4 6-15,-3 9-4 0,-2 4 9 0,0 6-8 16,-4 9 9-16,-2 4-10 0,0 5-1 16,-2 8-10-16,0-2 11 0,0 7 0 0,-2 1-5 15,-2 1 14-15,1-1-15 0,0-8 3 0,2-5 12 16,2-6-9-16,3-10 10 0,3-7-5 0,2-8 7 15,2-7-3-15,5-22 8 0,-6 24 4 0,6-24 2 16,0 0-4-16,0 0-4 0,0 0-5 16,-1-26-3-16,3 3 7 0,2-9-7 15,2-9 2-15,1-5-5 0,3-3 4 0,1 2-4 16,-1 0 11-16,1 0-11 0,-2-2 8 0,3 1 5 16,2-3-19-16,-1 0 18 0,3-1-18 0,0 2 2 15,1 1 7-15,-1 2-14 0,2 4 3 0,-1 4-13 16,1 7 0-16,-3 5-8 0,4 8-12 0,-3-1-20 15,8 10-33-15,-9-13-57 0,17 22-96 0,-32 1-189 16,39-28-107-16,-8 27 189 0</inkml:trace>
  <inkml:trace contextRef="#ctx0" brushRef="#br2" timeOffset="178437.6544">7812 10860 1151 0,'-14'-23'388'16,"14"23"-307"-16,-27-8-22 0,27 8 0 0,-26-14-23 16,26 14 8-16,-27-12-21 0,27 12 11 0,-27-6-2 15,27 6-6-15,-30-1-6 0,30 1-4 0,-33 10-1 16,15-1 2-16,0 5 7 0,-3 3-11 0,2 2-4 16,-1 3-9-16,2 3 0 0,0 3 0 0,1 1 0 15,2 2 0-15,3-3 0 16,4-2 0-16,2-6 0 0,3 1 0 0,3-21 0 15,7 29 0-15,-7-29 0 0,16 22 0 0,-16-22 0 16,27 9 0-16,-10-10 0 0,4-4 0 0,3-6 0 16,2-4 0-16,0-6 0 0,5-3 0 0,-2-2 0 15,0 0 0-15,-2-2 0 0,-4 3 0 0,-2 0 0 16,-3 4 0-16,-5 3 0 0,-13 18 0 0,22-28 0 16,-22 28 0-16,0 0 0 0,0 0 0 15,0 0 0-15,0 0 0 0,0 0 0 0,0 0 0 16,0 0 0-16,3 28 0 0,-10-3 0 0,0 4 0 15,0 4 0-15,-2-1 0 0,5 1 0 16,-4-2-31-16,7 3-32 0,-4-10-19 0,12 9-46 16,-7-33-28-16,17 38-14 0,-17-38-15 0,41 23-123 15,-7-10-172-15,-9-18 43 0,21 15 431 0</inkml:trace>
  <inkml:trace contextRef="#ctx0" brushRef="#br2" timeOffset="179328.2905">8330 10549 1317 0,'0'0'81'0,"0"0"-60"0,17-13-8 15,-17 13 4-15,0 0 4 0,0 0 15 0,0 0 5 16,0 0 2-16,0 0 1 0,0 0-11 0,4 18-5 16,-11 2-4-16,-1 10 4 0,-5 5-5 15,-3 8 12-15,-5 7 6 0,0 6-19 0,-5-3 20 16,3 2-23-16,-3-4 1 0,3-1 5 0,0-3-11 16,1 0 4-16,2-5-8 0,1-4 4 15,5-7-10-15,3-8 2 0,3-6-7 0,8-17 3 16,0 0-3-16,-4 17-1 0,4-17 1 0,0 0 0 15,0 0-1-15,0 0 1 0,25-25 4 0,-11 8-4 16,1-8 6-16,4-7-5 0,0-5 6 0,1-6-5 16,0 0-1-16,0 0 0 0,-2 0 0 0,-1 1 0 15,-3-3 0-15,0 1 0 0,-3 2 0 16,-1 1 0-16,-3 3 0 0,-2 3 0 16,-3 3 0-16,1 4 0 0,-2 5 0 0,-1 23 0 15,0-26 0-15,0 26 0 0,0 0 0 0,0 0 0 16,0 0 0-16,0 0 0 0,0 0 0 0,5 29 0 15,0-3 0-15,2 4 0 0,3 8 0 0,-1 3 0 16,3 5 0-16,-1 1 0 0,2 0 0 0,0 0 0 16,3-6 0-16,3-1 0 0,3-4 0 15,2-2 0-15,2-5 0 0,-1-1 0 0,1-7 0 16,0-4 0-16,-1-5 0 0,2-7 0 0,-2-5 0 16,0-3 0-16,-5-3 0 0,-20 6 0 0,28-24 0 15,-15 6 0-15,-4-9 0 0,2-4 0 16,-4-4 0-16,0-4 0 0,-3-2 0 0,0 0 0 15,-4-4 0-15,1 3 0 0,-2-2 0 0,0 3 0 16,1 1 0-16,-4 1 0 0,3 2 0 16,-1 1 0-16,2 4 0 0,-2 1-23 0,4 6-21 15,-4 3-15-15,2 22-11 0,2-25-21 0,-2 25-48 16,0 0-101-16,0 0-336 0,0 0 27 0,8 22 294 16</inkml:trace>
  <inkml:trace contextRef="#ctx0" brushRef="#br2" timeOffset="179765.847">8948 10894 1650 0,'0'0'44'0,"-2"17"-28"15,2-17 2-15,0 0 7 0,20 12 0 0,-20-12 3 16,25 4-3-16,-25-4-5 0,32-3-6 0,-12 1-6 16,2-4-4-16,1-1-2 0,0-2 0 0,-2-1-2 15,-2-1 1-15,1 1-1 0,-20 10 1 0,29-22-1 16,-29 22 2-16,17-24-1 0,-17 24-10 0,6-22 17 16,-6 22-6-16,-3-21 32 15,3 21-14-15,-11-20 12 0,11 20-19 0,-21-18-5 16,4 12 0-16,-2 0-2 0,-1 3 2 0,-2 3-1 15,-1 3 2-15,-2 3 0 0,2 2-3 0,-1 5-11 16,0 5 10-16,-1 7-5 0,0 4 0 0,-1 3 0 16,5 0 0-16,2 0 0 0,6-3 0 0,4-1 0 15,4-1 0-15,4-3 0 0,5-2 0 16,2 0 0-16,6-4 0 0,3 0 0 0,4-4 0 16,3-1 0-16,6-5-6 0,1-3-9 0,5-4-8 15,1-5-7-15,7-3-9 0,-2-6-11 0,4 2-14 16,-5-10-20-16,7 11-26 0,-13-17-37 15,15 15-25-15,-17-21-33 0,16 15-82 0,-8-3-156 16,-15-12 72-16,13 17 371 0</inkml:trace>
  <inkml:trace contextRef="#ctx0" brushRef="#br2" timeOffset="180220.4504">9526 10794 1018 0,'-23'-14'226'16,"23"14"-40"-16,-31 3-57 0,31-3-50 0,-30 12 3 16,30-12-51-16,-33 23 21 0,33-23-14 0,-29 30-14 15,15-13 0-15,3 0-10 0,4 1 2 0,0 1-4 16,2 2 3-16,2 0-6 0,1 2 4 0,2-3-4 15,2-1 0-15,1 0-3 0,-3-19 0 0,11 27-4 16,-11-27 4-16,16 20-5 16,-16-20 3-16,23 12-1 0,-23-12-1 0,30 5 0 15,-30-5-1-15,34-6 0 0,-16-3-1 0,1-2 3 16,0-3-3-16,1-4 3 0,-2-2-2 0,0 0 2 16,-1-2-4-16,-1-1 6 0,-3 0-5 0,0 1 3 15,-4 2-3-15,0 0 0 0,-3 1-1 0,0 1 3 16,-6 18-4-16,8-30-3 0,-8 30 4 15,4-19-7-15,-4 19 8 0,0 0 1 0,0 0 0 16,0 0 0-16,0 0 0 0,-2 17 4 0,-2 1-5 16,-1 5 6-16,-1 3-3 0,-1 3-5 0,1 0 5 15,0 0-4-15,0-2 3 0,3-2-3 0,1-3 3 16,2-3-4-16,2-2 4 0,-2-17-1 0,9 23 0 16,-9-23-1-16,0 0 2 0,28 12-2 0,-28-12 0 15,35-7 0-15,-15-3 0 0,5-4 0 16,0-6 0-16,2 0 0 0,2-4 0 0,-2-2 0 15,1-2 0-15,-1-1 0 0,-3 0 0 16,0 0 0-16,-3 1 0 0,-4-1 0 0,-3 3 0 16,-6 0 0-16,-2 1 0 0,-2 1 0 0,-1 0 0 15,1 1-2-15,-2-2-26 0,3 4-11 0,-1-5-20 16,4 8-21-16,-5-12-41 0,14 18-83 0,-21-22-197 16,14 7-173-16,3 7 42 0,-9-15 526 15</inkml:trace>
  <inkml:trace contextRef="#ctx0" brushRef="#br2" timeOffset="180463.1481">10265 10208 1557 0,'0'0'177'16,"0"0"-96"-16,-22 16-6 0,22-16-19 0,-19 17-16 15,19-17-18-15,-20 34-2 0,11-10-7 0,0 5-7 16,-1 5-6-16,2 6 0 0,-1 3 0 0,0 6 0 15,0 3 0-15,-2 2 0 0,1 1 0 0,2-1 0 16,-1 0 0-16,4-3 0 0,2-4 0 0,2-4 0 16,1-6 0-16,0-4 0 0,3-4-4 15,1-5-21-15,3-2-14 0,-7-22-13 16,15 31-24-16,-15-31-31 0,17 21-58 0,-17-21-154 16,0 0-259-16,0 0 34 0,1-30 407 0</inkml:trace>
  <inkml:trace contextRef="#ctx0" brushRef="#br2" timeOffset="181278.5402">9999 10709 1743 0,'0'0'143'0,"-20"4"-79"0,20-4-24 15,0 0-17-15,0 0-16 0,0 0-5 0,0 0 1 16,0 0 2-16,0 0 1 0,29 7 0 0,-10-8-2 16,0-1-3-16,3-2-1 0,2-1 0 0,2-1 0 15,3-2 0-15,3 1-4 0,2-1 0 0,1 0-4 16,0 0-1-16,-2 1-4 0,0 1 0 15,-1 0-2-15,-2 1 1 0,-2 1 0 16,-4 2 0-16,-1-1 2 0,-3 3 2 0,-20 0 3 16,29 2 4-16,-29-2 3 0,0 0 3 0,0 0 2 15,0 0 5-15,0 0 0 0,0 0-2 0,0 0-2 16,-15 20 0-16,15-20 1 0,-28 15-1 0,28-15 2 16,-31 19-4-16,31-19 1 0,-33 29-4 15,15-12 3-15,1 4-2 0,0 0-14 0,0 3 24 16,2 2-20-16,1 0 21 0,3 0-3 0,1-3-3 31,4-1 2-31,2-2-4 0,3-2 3 0,1-18-4 16,6 29 3-16,-6-29-7 0,16 18 0 0,-16-18 0 15,24 13 0-15,-6-12 0 0,2-2 0 0,5-5 0 16,1-4 0-16,3-3 0 0,3-3 0 0,-1-4 0 16,2-1 0-16,-2-2 0 0,-3 0 0 15,-2-4-2-15,-6 4-9 0,-2-1-5 0,-7-1 19 16,-4 3-18-16,-2-2 20 0,-4 3-11 0,-4 1-3 15,-2 0 2-15,-4 2-1 0,9 18 4 0,-22-29 1 16,22 29 4-16,-24-15-1 0,24 15 4 0,-24-3 1 16,24 3 1-16,-19 3 2 0,19-3-4 0,0 0-1 15,0 0-2-15,-12 21-1 0,12-21 0 16,0 0 2-16,12 24-1 0,-12-24 2 16,20 15-1-16,-20-15-1 0,30 9 1 0,-11-5 1 15,-1-3 0-15,1 0 5 0,1-1 3 0,0 2-6 16,0-2-5-16,-1 2 0 0,-19-2 0 0,31 4 0 15,-31-4 0-15,20 7 0 0,-20-7 0 0,0 0 0 16,13 23 0-16,-13-23 0 0,1 29 0 0,-6-10 0 16,-1 2 0-16,-1 2 0 0,-4 1 0 15,-2 0 0-15,0 2 0 0,0 0 0 0,-2 0 0 16,2-2 0-16,1-2 0 0,1-3 0 0,11-19 0 16,-17 28 0-16,17-28 0 0,0 0 0 0,0 0 0 15,0 0 0-15,0 0 0 0,0 0 0 0,0 0 0 16,21-18 0-16,-2-4 0 0,1-5 0 15,5-3 0-15,0 1 0 0,0 0 0 0,-1 0 0 16,0-1 0-16,-2 2 0 0,0-1 0 16,-1 3 0-16,-2 3 0 0,-1 3 0 0,-3 3 0 15,-15 17 0-15,21-21 0 0,-21 21 0 0,0 0 0 16,0 0 0-16,0 0 0 0,-2 17 0 0,-2 0 0 16,-5 5 0-16,-3 6 0 0,-3 3 0 0,1 2 0 15,-1 1 0-15,2-2 0 0,3-2 0 0,4-4 0 16,2-3 0-16,7 0-44 0,-3-23-17 15,20 35-21-15,-20-35-28 0,45 24-60 0,-45-24-111 16,42-6-303-16,-6 6 42 0,-3-15 370 16</inkml:trace>
  <inkml:trace contextRef="#ctx0" brushRef="#br2" timeOffset="181575.4986">11441 10669 1737 0,'-23'-10'109'0,"23"10"-44"0,-30-4-14 0,30 4-20 15,-28 2-15-15,28-2-6 0,-24 10-2 0,24-10-2 16,-18 13-1-16,18-13-2 0,-10 17-3 0,10-17 2 16,-1 24-1-16,1-24 2 0,8 28-3 0,-8-28-3 15,15 29 6-15,-15-29-3 0,23 30 0 0,-23-30 0 16,27 30 0-16,-10-16 0 0,0-2 0 16,4 1 0-16,-2 0 0 0,2 2 0 15,-3-1 0-15,1 1 0 0,-2 1 0 0,-17-16 0 16,26 32 0-16,-26-32 0 0,21 33 0 0,-14-16 0 15,-7-17 0-15,5 33 0 0,-5-33 0 0,-11 33 0 16,3-16 0-16,-8 64 0 0,11 4 0 0,-19-74-54 16,1 8-89-16,-11-77-18 0,-2 12-65 0,-7 45 25 15,18 19-155-15,-12-8-209 0,-8-9 225 16,9 16 340-16</inkml:trace>
  <inkml:trace contextRef="#ctx0" brushRef="#br2" timeOffset="182592.746">706 12284 1503 0,'-24'6'39'0,"24"-6"-22"0,-21 7-8 16,21-7 0-16,-19 8 5 0,19-8 3 15,-24 15 4-15,6-5-5 0,18-10 0 0,-32 27-2 16,16-10 3-16,-2-1 3 0,3 3 8 15,-3 1-4-15,4 3 4 0,0 1-8 0,2 2 2 16,1 2-5-16,2 3 3 0,4-2-9 0,3-3-1 16,6-2-8-16,3-4-9 0,5-3 4 0,-12-17-5 15,36 21 23-15,-12-16-17 0,2-5 0 16,4-5-1-16,0-4-17 0,0-6 25 0,2-2-7 16,-4-3 9-16,0-2-6 0,-5-1-3 0,-4-1 4 15,-3 0-6-15,-5 1 6 0,-3 0-4 0,-5 2 5 16,-2 2-2-16,-3-1 3 0,-3 2-4 0,-2-1 4 15,-3 1-4-15,10 18 5 0,-29-30-4 0,29 30 3 16,-33-19-2-16,15 13 2 0,1 4-1 0,-1 2 0 16,0 4 1-16,18-4-1 15,-26 10 0-15,26-10-2 0,-17 14-1 0,17-14-3 16,0 0 3-16,-3 24-3 0,3-24 4 0,14 17-1 16,-14-17 0-16,29 13-1 0,-10-9 0 0,4-3 0 15,4-2 1-15,2-4-1 0,1-1 1 0,1 0 2 16,0 0-2-16,-1 1 1 0,-2 1 0 0,-1 4-2 15,-3 3 2-15,-2 2-1 0,-1 3 4 0,-21-8-4 16,31 25 4-16,-19-6-1 0,-2 2-2 16,-4 5 1-16,-3 3 1 0,-3 1-7 0,-5 3 9 15,-5-1-11-15,-1 1-3 0,-1-3 24 0,-1-2-23 16,2-4 28-16,1-3-9 0,10-21 0 16,-18 24 4-16,18-24 0 0,0 0-4 0,0 0-4 15,0 0-3-15,0 0-1 0,0 0 3 0,-3-24 7 16,8 6-3-16,4-10-13 0,1-5 6 15,3-6-3-15,2 0 0 0,2 0 0 0,3 1 0 16,-4 1 0-16,0 1 0 0,-3-1 0 0,0 2 0 16,-1 3 0-16,-1 1 0 0,0 4 0 0,-1 0-5 15,1 5-23-15,-2 0-19 0,-9 22-16 0,19-30-22 16,-19 30-48-16,15-18-93 0,10 24-243 0,-25-6-89 16,26-2 126-16</inkml:trace>
  <inkml:trace contextRef="#ctx0" brushRef="#br2" timeOffset="182866.7656">1527 12219 1613 0,'0'0'61'15,"0"0"-33"-15,0 0-11 0,0 0-3 0,0 0 0 16,-2 21 3-16,2-21-3 0,0 30 4 16,-1-3-8-16,-1 8 5 0,-3 6-9 0,2 4 8 15,-3 2-8-15,1 4 8 0,-2 1-12 16,2 2-6-16,0 1 18 0,1-5-23 0,2 0 10 16,1-8-21-16,4-3-26 0,1-11-13 0,9 2-49 15,-13-30-55-15,32 35-105 0,-32-35-282 0,33-3 37 16,-4-2 376-16</inkml:trace>
  <inkml:trace contextRef="#ctx0" brushRef="#br2" timeOffset="183075.2985">1553 12177 1762 0,'-17'12'52'16,"17"-12"-29"-16,0 0-18 0,0 0-6 0,0 0 1 15,31-7 4-15,-11-1 3 0,4-3 2 0,3-3 1 16,3-1-5-16,3-2 1 0,0 1-8 16,1 0-12-16,-2 2 22 0,0 3-38 0,-2 0 12 15,1 5-35-15,-6-5-26 0,7 12-52 0,-32-1-86 16,42-17-322-16,-42 17-20 0,17 8 312 0</inkml:trace>
  <inkml:trace contextRef="#ctx0" brushRef="#br2" timeOffset="183247.1852">1691 12440 1483 0,'-23'7'320'0,"23"-7"-254"0,-26 26-29 0,26-26-9 15,0 0-11-15,0 0-5 0,0 0-8 0,0 0 1 16,14 17 1-16,-14-17-4 0,33-3 4 0,-10-3-6 16,4-4-2-16,1-1-6 0,3-1-15 0,0-2-17 15,4 3-16-15,-2-5-17 0,12 11-50 16,-13-18-111-16,23 11-355 0,-11 1 11 0,-5-5 319 15</inkml:trace>
  <inkml:trace contextRef="#ctx0" brushRef="#br2" timeOffset="183590.9215">2940 12465 1680 0,'0'0'30'15,"0"0"-22"-15,0 0-2 0,26-7 7 0,-5-4 4 16,5-1-1-16,3-4-2 0,4-2-8 0,1-1 0 16,4-2-4-16,0-1-1 0,3 3-3 15,-1 1-5-15,-1 1-13 0,-1 6-8 0,-5-2-19 16,6 9-23-16,-13-11-42 0,13 23-117 0,-22-6-324 16,-17-2 10-16,34 13 356 0</inkml:trace>
  <inkml:trace contextRef="#ctx0" brushRef="#br2" timeOffset="183762.8058">3005 12777 1648 0,'0'0'29'0,"0"0"-30"0,0 0-5 16,24-18 7-16,-1 5-1 0,5-3 3 0,3-4 8 15,4 0-29-15,3-4 30 0,5-3-29 0,2 1 15 16,4-1 2-16,-5-3-29 0,7 9-44 15,-15-14-79-15,18 21-111 0,-24-11-212 0,3-6-27 16,8 13 337-16</inkml:trace>
  <inkml:trace contextRef="#ctx0" brushRef="#br2" timeOffset="183903.4268">3230 11947 1634 0,'0'0'72'0,"-39"-2"-50"15,18 3-12-15,4-1-16 0,17 0-15 0,-17 4-31 16,17-4-50-16,0 0-136 0,0 0-346 0,0 0 44 16,3 26 346-16</inkml:trace>
  <inkml:trace contextRef="#ctx0" brushRef="#br2" timeOffset="184090.9258">3556 12948 1877 0,'-30'21'59'16,"5"-1"-10"-16,3-9-28 0,22-11-7 0,-24 4-13 15,24-4-13-15,0 0-11 0,-22-31-17 16,19 14-16-16,-1-13-30 0,12 6-52 0,-13-26-125 16,22 9-343-16,-3 0 45 0,-6-9 326 0</inkml:trace>
  <inkml:trace contextRef="#ctx0" brushRef="#br2" timeOffset="184453.8699">2820 10545 1588 0,'-26'13'121'0,"26"-13"-86"0,0 0-24 0,0 0-18 16,0 0-11-16,0 0-8 0,0 0-19 0,0 0-33 15,33 20-83-15,-33-20-146 0,0 0-243 16,34-6 23-16,-34 6 492 0</inkml:trace>
  <inkml:trace contextRef="#ctx0" brushRef="#br2" timeOffset="184612.1322">3167 11542 1745 0,'0'0'124'16,"-24"-9"-103"-16,24 9-16 0,-7-21-20 16,7 0-17-16,5 1-45 0,-5-19-36 0,21 16-197 15,-7-15-295-15,2-5 35 0,6 12 398 0</inkml:trace>
  <inkml:trace contextRef="#ctx0" brushRef="#br2" timeOffset="185154.3574">4253 12047 814 0,'3'-20'198'0,"0"-6"-102"0,11 6 11 0,-10-6-17 16,-4 26-13-16,13-33-1 0,-13 33-8 0,0 0 0 16,0 0-3-16,0 0-11 0,0 0-15 0,0 0-17 15,4 22-9-15,-7 3-7 0,0 9-9 0,-2 11 28 16,0 8-19-16,-3 4 19 0,-1 7-4 0,-3 1-17 16,1 2 7-16,-2-1-14 0,0-3 10 0,1-4-13 15,4-7 10-15,3-7-18 0,1-9-14 16,10-5 4-16,-1-12-50 0,12 3-3 0,-17-22-83 15,48 13-163-15,-19-18-224 0,4-13 2 0,12 2 454 16</inkml:trace>
  <inkml:trace contextRef="#ctx0" brushRef="#br2" timeOffset="185311.9021">4608 12315 1773 0,'-22'8'80'15,"-4"2"-63"-15,7-4-9 0,19-6-8 0,-18 3-6 16,18-3-17-16,0 0-20 0,0 0-23 0,3-17-35 16,14 15-52-16,-12-23-83 0,27 13-184 0,-4-4-94 15,-5-12 199-15</inkml:trace>
  <inkml:trace contextRef="#ctx0" brushRef="#br2" timeOffset="185675.5969">4878 12122 1577 0,'0'0'33'0,"2"-19"-26"16,13 1-2-16,10 0 41 0,2-5-23 0,6 4 28 15,-2-3-20-15,2 5-13 0,-2 3-3 0,0 3-7 16,-3 2-2-16,-2 6-2 0,-3 1-1 0,-5 5 0 15,-18-3-1-15,26 12 0 0,-26-12-1 16,12 26 2-16,-12-4-4 0,-4 4-11 0,-4 4 23 16,-8 6-25-16,-5 4 24 0,-4 4-6 0,-5-1-8 15,1 1 12-15,-1-2-7 0,2-1 11 16,2-2-4-16,2-4 10 0,3-5-2 0,6-2 5 16,1-9-9-16,14-19 1 0,-10 27-7 0,10-27-4 15,0 0-2-15,0 0 0 0,25 11-2 0,-25-11 0 16,35-14 4-16,-9 0-4 0,4-3-3 15,2-7-13-15,5 0-10 0,-1-7-20 0,5 5-18 16,-8-13-49-16,14 20-82 0,-23-24-130 0,14 14-239 16,2 5 61-16,-11-13 436 0</inkml:trace>
  <inkml:trace contextRef="#ctx0" brushRef="#br2" timeOffset="185847.4473">5647 12026 1363 0,'0'0'258'15,"-23"5"-209"-15,23-5-21 0,-19 19-19 0,19-19 27 16,-22 29-36-16,9-9 25 0,0 6-13 0,2 2-5 16,3 5 5-16,2-1-11 0,0 2 6 0,2 1-11 15,1-2 3-15,3 2-19 0,-2-6-20 0,10 4-28 16,-7-13-31-16,17 15-105 0,-18-17-229 16,0-18-98-16,34 33 125 0</inkml:trace>
  <inkml:trace contextRef="#ctx0" brushRef="#br2" timeOffset="186097.5347">6455 12026 1614 0,'-23'4'33'0,"3"3"-9"16,-5 0 1-16,2 3-20 0,-4 2 22 0,-3 6-38 15,-2 5 27-15,-2 6-12 0,-1 4-6 0,1 2 10 16,0 0-7-16,-2 4 3 0,3 0-8 16,2 1 7-16,2 0-11 0,3-3 13 0,4-4-10 15,3-2 0-15,5-4-19 0,1-7-15 16,11 3-39-16,2-23-36 0,0 22-73 0,0-22-64 16,0 0-139-16,24-10-82 0,-18-13 294 0</inkml:trace>
  <inkml:trace contextRef="#ctx0" brushRef="#br2" timeOffset="186269.337">6097 12296 1295 0,'-15'-20'196'0,"15"20"-60"0,0 0-32 16,0 0-13-16,-17-12-25 0,17 12-10 0,0 0-23 15,0 0-12-15,0 0-15 0,1 27-5 0,4-10 4 16,1 8-2-16,2 4 0 0,2 1 0 0,2 3-12 16,1-5-5-16,6 2-21 0,-2-6-15 0,11 3-30 15,-6-10-19-15,15 8-34 0,-10-19-27 16,23 16-95-16,-12-10-277 0,4-13 55 15,17 7 303-15</inkml:trace>
  <inkml:trace contextRef="#ctx0" brushRef="#br2" timeOffset="186456.8281">6853 12186 1538 0,'-32'18'68'0,"10"8"-17"15,-2-3-11-15,7 8-4 0,-1-2-20 16,2 4-3-16,0 1-12 0,5-1 3 0,4-4-10 16,5-5-1-16,11-1-17 0,-1-5-6 0,11 3-23 15,-19-21-12-15,40 29-46 0,-40-29-73 0,48 13-108 16,-13-8-228-16,-12-16 71 0,20 16 424 16</inkml:trace>
  <inkml:trace contextRef="#ctx0" brushRef="#br2" timeOffset="186722.4411">7296 12169 1288 0,'-23'43'441'0,"-7"-26"-379"0,7 7-11 16,-3 1-8-16,6 2-4 0,-2 4-18 0,4 2 3 16,2 0-8-16,4-1 1 0,4-3-7 0,7-5 0 15,3-2-7-15,5-3 2 0,-7-19-2 0,24 30 1 16,-7-18 1-16,2-3 0 0,3-3-5 0,3-4 0 15,0-4 0-15,3-4 0 0,2-6 0 0,1-3 0 16,1-6 0-16,-3-3 0 0,-5-1 0 16,-2-2 0-16,-5 1 0 0,-6-2 0 0,-3 1 0 15,-4 2 0-15,-5 1 0 0,-3 1 0 0,-3 1-5 16,-5 1-20-16,0 3-13 0,-5-2-27 16,17 20-29-16,-37-34-55 0,37 34-109 0,-35-7-224 15,18-1-85-15,17 8 204 0</inkml:trace>
  <inkml:trace contextRef="#ctx0" brushRef="#br2" timeOffset="187253.7001">8106 11589 1373 0,'-17'-6'64'0,"17"6"-14"0,-24-4 3 0,24 4 1 15,-28 4-8-15,10 6-3 0,-5-2-5 16,3 9 5-16,-5 0-3 0,5 5-4 16,-3 4-7-16,3 4 2 0,-1 1-10 0,3 5 6 15,-1 1-9-15,6 1 4 0,1-1-11 0,6-2 3 16,3-4-11-16,6-2 3 0,4-3-7 0,3-5-10 15,4-2 22-15,5-5-22 0,1-3 23 0,2-3-11 16,1-2-1-16,-2-2 0 0,0-1 1 0,-1-5-4 16,-20 2 2-16,29-6-2 0,-29 6 2 15,0 0 5-15,18-18-17 0,-18 18 14 0,1-19-10 16,-1 19 18-16,-5-34-10 0,-1 15 3 0,-2 0-17 16,-2 0-12-16,10 19-12 0,-24-33-15 0,24 33-18 15,-20-27-28-15,20 27-56 0,-22-20-90 16,22 20-257-16,0 0-33 0,-18-14 276 0</inkml:trace>
  <inkml:trace contextRef="#ctx0" brushRef="#br2" timeOffset="187925.577">8413 12026 1218 0,'0'0'145'16,"0"0"-69"-16,0 0-5 0,-22 8-19 0,22-8-14 16,-18 20 0-16,18-20-37 0,-29 34 34 0,13-11-29 15,-4 2 9-15,3 6 5 0,-1 1-7 16,2 2 5-16,-1 0-7 0,4 3 7 0,-2-1-9 16,2 3 9-16,-1-3-9 0,4 1 9 15,-3-5-8-15,5 0 8 0,-3-4-4 0,4-4 1 16,-1-7-4-16,8-17-1 0,-6 18-8 0,6-18-2 15,0 0-6-15,0 0 1 0,0 0 3 0,10-18 1 16,-10 18 5-16,17-39-4 0,-5 9 3 0,2-8-6 16,0-4 8-16,3-2-9 0,1-2 10 0,2 2-9 15,-2-1 8-15,0 3-6 0,-2 2 9 0,0 2-8 16,-4 7-7-16,-2 2 21 0,0 5-25 16,-3 3 25-16,0 4-10 0,-7 17-4 0,10-17 1 15,-10 17-1-15,0 0 0 0,0 0 5 16,12 20-2-16,-5-4-8 0,3 11 23 0,2 7-22 15,2 6 23-15,0 7-4 0,2 4-8 0,0 2 9 16,2 0-10-16,3 2 7 0,1-3-12 0,3-4 7 16,4-3-9-16,4-5 3 0,2-6-2 15,6-7-8-15,-1-5 5 0,1-6-2 0,0-8 7 16,-3-3 2-16,0-10 0 0,-4-4 12 0,-5-7-12 16,-5-6-4-16,-5-7 0 0,-6-5 0 0,-4-6 0 15,-5-3 0-15,-2-7 0 0,-6-1 0 0,-5-1 0 16,-2 0 0-16,-2 0 0 0,-1-1 0 0,-2 4 0 15,-1-5 0-15,1 5-52 0,-1-7-10 0,8 8-44 16,-10-14-69-16,23 26-196 16,-15-9-236-16,0 4 46 0,7 13 449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20/10/2015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0160840"/>
              </p:ext>
            </p:extLst>
          </p:nvPr>
        </p:nvGraphicFramePr>
        <p:xfrm>
          <a:off x="214283" y="762000"/>
          <a:ext cx="8750332" cy="576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up (and do) a tough question on circular motion (?)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Reach a consensus on the next topic, find a question on it and do that.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maximise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the number of marks we get for each minute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Hand in more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38400" y="3318840"/>
              <a:ext cx="14760" cy="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3000" y="3309480"/>
                <a:ext cx="2880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240" y="184320"/>
              <a:ext cx="8225640" cy="4604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0760" y="172080"/>
                <a:ext cx="8251920" cy="462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998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1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12615</TotalTime>
  <Words>270</Words>
  <Application>Microsoft Office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410</cp:revision>
  <dcterms:created xsi:type="dcterms:W3CDTF">2006-08-16T00:00:00Z</dcterms:created>
  <dcterms:modified xsi:type="dcterms:W3CDTF">2015-10-19T23:15:28Z</dcterms:modified>
</cp:coreProperties>
</file>