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61" r:id="rId2"/>
    <p:sldId id="257" r:id="rId3"/>
    <p:sldId id="258" r:id="rId4"/>
    <p:sldId id="596" r:id="rId5"/>
    <p:sldId id="597" r:id="rId6"/>
    <p:sldId id="598" r:id="rId7"/>
    <p:sldId id="59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01:41:03.55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2369 9619 1137 0,'5'-17'154'0,"-5"17"-100"0,0 0-45 0,0 0-11 16,0 0-1-16,0 0-1 15,0 0 2-15,0 0-2 0,0 0 0 16,0 0 2-16,0 0-1 0,2 35 7 0,-4-10-6 16,0 6 9-16,-1 5-5 0,2 4 16 15,-4 1-5-15,2 5 13 0,-2 0-7 0,4 6 11 0,-4-1-9 16,4 2 12-16,-3-4 6 0,3-2-29 15,-1-6 20-15,3-1-31 0,-2-6 2 0,2-4 6 16,0-3-8-16,2-7 3 0,-3-20-2 0,3 27 2 16,-3-27-2-16,0 0 0 0,0 0-3 15,0 0 0-15,0 0 3 0,0 0-1 0,3-23 5 16,-4-3-4-16,-2-9 5 0,1-7 4 0,-1-3-24 16,2-1 25-16,0-1-25 0,-2 1 12 0,2 0 10 15,-3 1-10-15,0 1 10 0,-1 1-10 0,-1-3 8 16,2 2-9-16,0-2 10 0,4 1-10 0,3 3 10 15,0 3-10-15,6 6-11 0,3 4 28 16,4 6-27-16,3 5 29 0,2 0-10 0,1 4-3 16,1 3 2-16,0 1-2 0,0 4-1 0,2 3-1 15,-1 5 1-15,-1 0-1 0,-1 5-1 16,0 3 2-16,-3 2-4 0,0 4 4 0,-2 2 16 16,-3 0-32-16,-3 4 31 0,-1 2-29 0,-5 3 11 15,-3 1 7-15,-3-1-6 0,-4 1 8 0,-5 0-5 16,-4 0 5-16,-6-2-7 0,-3 1 6 15,-5-4-6-15,0-1 6 0,-2-4-5 0,1-2 2 16,-2-2-4-16,3-3 2 0,3-3-10 0,0-3-8 16,6 0-18-16,-2-6-16 0,21 1-23 0,-24-1-26 15,24 1-57-15,0 0-55 0,0 0-53 0,0 0-156 16,0 0 121-16,47-10 300 0</inkml:trace>
  <inkml:trace contextRef="#ctx0" brushRef="#br0" timeOffset="209.8546">2940 9845 908 0,'0'0'336'0,"0"0"-250"0,-8 17-71 16,8-17-13-16,0 0-10 0,0 0 2 16,0 0 6-16,20 3 15 0,-20-3 5 0,31-7-2 15,-9 1 1-15,7-4-10 0,1-1-3 0,4-1-3 16,2 0 0-16,-2 1-5 0,-1 2-11 0,-3 2-6 15,-1 5-12-15,-7-3-32 0,4 13-40 0,-26-8-70 16,24 12-114-16,-14 9-170 0,-10-21 180 0,-4 38 277 16</inkml:trace>
  <inkml:trace contextRef="#ctx0" brushRef="#br0" timeOffset="369.3016">2878 10205 1574 0,'-41'7'78'0,"41"-7"-47"0,0 0-18 15,0 0-14-15,0 0-4 0,0 0 2 0,18 1 5 16,5-6 1-16,10-6 1 0,7-3 11 16,11-5-31-16,9-6 27 0,9-2-45 0,2-10-14 15,13 9-53-15,-11-20-125 0,18 8-340 0,1 3 7 16,-5-10 388-16</inkml:trace>
  <inkml:trace contextRef="#ctx0" brushRef="#br0" timeOffset="1498.8915">4210 9816 910 0,'0'0'56'0,"0"0"-44"0,0 0-7 16,0 0-5-16,0 0 5 0,0 0 4 0,0 0 4 16,-6 25 5-16,6-25 0 0,-12 25 6 0,12-25 6 15,-11 30 1-15,8-12 6 0,3-18-4 16,-11 35 2-16,5-16-10 0,4 1 4 0,-4 0-9 0,5 1 10 16,-4-3-6-16,5 2 1 0,0-20-9 15,-3 28-2-15,3-28-11 0,0 0-3 0,4 18-3 16,-4-18-1-16,0 0 1 0,0 0 0 15,0 0 3-15,18-5-1 0,-18 5 3 0,14-17 0 16,-14 17 1-16,17-35-1 0,-6 12 1 0,-1-5-5 16,3 0 7-16,-2-1-7 0,-2 3 7 0,0 0-5 15,-2 3 4-15,-2 4-3 0,-5 19 3 0,7-30-3 16,-7 30 3-16,5-18-3 0,-5 18 2 0,0 0-1 16,0 0 1-16,0 0 2 0,0 0-1 15,0 0 0-15,0 0 1 0,0 0-1 0,0 0 3 16,4 23 6-16,-4-23 1 0,3 26 3 0,-3-26-4 15,7 28-1-15,-7-28-8 0,9 25 1 16,-9-25-5-16,21 20 3 0,-21-20-1 0,32 9 5 16,-13-9 4-16,4 0 1 0,3-4 3 0,4-2-2 15,-1-5 2-15,4-3-2 0,-3-1 1 0,2-2-6 16,-3-1 2-16,-1-1-6 0,-3 1 3 16,-2 0-3-16,-6 0 4 0,-17 18-3 0,25-27 3 15,-25 27-2-15,15-17 1 0,-15 17-2 0,0 0 0 16,0 0 0-16,0 0 0 0,0 0 0 0,0 0-2 15,0 0-1-15,0 0-4 0,-3 20 1 0,0-3-3 16,-3 4 3-16,-2 5-4 0,2 2 2 0,0 1-10 16,0 0 1-16,5 0-14 0,-2-4-1 15,8 3-22-15,-5-10-30 0,14 10-13 16,-14-28-17-16,24 41-53 0,-24-41-59 0,24 13-240 16,1 5-8-16,-25-18 448 0</inkml:trace>
  <inkml:trace contextRef="#ctx0" brushRef="#br0" timeOffset="1998.9254">5098 9781 1000 0,'0'0'346'16,"0"0"-298"-16,0 0-35 0,0 0-6 0,0 0 8 15,0 0 13-15,17-19 14 0,-17 19-1 16,24-14-4-16,-6 3-9 0,-18 11-3 0,38-27-6 16,-19 11 0-16,3 3-7 0,0 1-3 0,0 3-6 15,-5 3-1-15,0 2-1 0,-17 4 0 0,26-3 0 16,-26 3 0-16,0 0 1 0,20 10-1 0,-20-10 3 16,0 0-2-16,8 26 2 0,-8-26-4 0,-3 33 4 15,0-12-5-15,-1 3 5 0,-2 0-5 0,-1 4 4 16,-1 1-7-16,1-1 6 15,2 1-5-15,0-1 5 0,4-2-5 0,1 0 6 16,2-4-6-16,2-1 5 0,2-3-6 0,3-1 4 16,-9-17-5-16,23 24 3 0,-23-24-2 0,29 14 1 15,-12-13 2-15,1-4 0 0,2-5 3 0,0-4-2 16,4-6 2-16,-3-4-4 0,4-5 8 0,-1-2-2 16,-3-2 12-16,-2 1-3 0,-3-3 11 15,-3 2-9-15,-4-2 7 0,-1 3-7 0,-4 1 5 16,-3 2-4-16,-3 3 0 0,-2 2-5 0,-1 1-1 15,0 5-6-15,5 16 1 0,-4-28-6 0,4 28 1 16,1-18-4-16,-1 18 3 0,0 0-3 0,17-20 3 16,-17 20-7-16,31-14-5 0,-7 5-14 15,6 4-35-15,-2-7-17 0,16 16-150 0,-18-11-302 16,15-4-43-16,2 7 214 0</inkml:trace>
  <inkml:trace contextRef="#ctx0" brushRef="#br0" timeOffset="2874.0115">2449 10928 1089 0,'17'7'112'0,"-17"-7"-44"15,0 0-18-15,0 0-7 0,0 0-1 16,0 0-4-16,0 0-9 0,0 0-8 0,0 0-5 16,0 0-6-16,0 0-3 0,0 0-1 15,0 0 0-15,0 0 1 0,-4 27 5 0,4-9-3 16,3 7 5-16,-1 6-8 0,1 7 12 0,-2 5-8 15,0 2 12-15,-1 0-9 0,0-1 5 0,-1-3-12 16,0-2 4-16,1-4-10 0,0-5 6 0,2-3 10 16,1-5-29-16,-2-3 28 0,-1-19-30 0,6 24 13 15,-6-24 3-15,0 0-1 0,0 0-4 0,0 0 2 16,0 0 3-16,0 0 1 0,10-18-1 16,-8-3-12-16,0-4 24 0,2-8-27 15,0 0 27-15,2-4-8 0,-1-1-8 0,0 3 9 16,-1 0-9-16,0 0 8 0,0-1-8 0,-2-2 7 15,1 1-7-15,0-1 7 0,2 2-9 0,1 0 9 16,1 0-9-16,3 1 7 0,1 1-6 0,1 1-11 16,3 5 28-16,1 4-28 0,0 2 30 0,-16 22-16 15,31-26 0-15,-31 26 0 0,33-16-1 16,-16 10 2-16,1 3-1 0,-1 3 0 0,1 2-1 16,-18-2-1-16,31 8 2 0,-31-8-1 0,25 18 3 15,-25-18-3-15,19 26 5 0,-19-26-4 0,6 31 6 16,-9-12 14-16,-2 2-31 0,-3 2 30 0,-5 0-30 15,-4 0 11-15,-5 1 6 0,-6 2-7 16,0-2 6-16,-4-1-5 0,-1-2 5 16,0 1-4-16,1-4 3 0,-1-1-4 0,4-2 0 15,3-4-13-15,3-5-10 0,23-6-27 0,-30 8-22 16,30-8-44-16,0 0-33 0,0 0-76 0,0 0-241 16,0 0 2-16,20 3 348 0</inkml:trace>
  <inkml:trace contextRef="#ctx0" brushRef="#br0" timeOffset="3139.6403">3270 11031 1511 0,'-24'11'117'0,"24"-11"-80"0,0 0-16 16,0 0-16-16,0 0-1 0,0 0 6 0,0 0 2 16,26-22-4-16,-26 22-2 0,32-21-5 0,-13 7 0 15,2-2-6-15,3-1-5 0,0-1-18 0,5 5-18 16,-7-7-30-16,12 15-75 0,-16-18-45 0,20 21-61 16,-19-5-155-16,-1-11-43 15,15 21 359-15</inkml:trace>
  <inkml:trace contextRef="#ctx0" brushRef="#br0" timeOffset="3295.9512">3107 11283 1399 0,'-18'25'201'0,"18"-25"-165"16,0 0-20-16,0 0-13 0,0 0-6 16,0 0 4-16,34 1-2 0,-5-16 2 0,4-3-3 15,9-6 4-15,6-4-6 0,8-1-2 0,0-10-53 16,12 12-64-16,-17-18-130 0,16 11-316 0,-4 12 41 15,-16-10 418-15</inkml:trace>
  <inkml:trace contextRef="#ctx0" brushRef="#br0" timeOffset="9936.6023">20765 4715 1053 0,'33'-26'50'0,"-33"26"-75"0,11-29 12 16,-11 29 27-16,12-31 13 0,-11 13 24 16,-1 18 12-16,-1-31 15 0,1 31-5 0,-13-33 3 15,13 33 9-15,-23-26-43 0,23 26 27 0,-39-19-46 16,14 15 15-16,-6-4-3 0,0 8-5 15,-4-1 2-15,0 5-12 0,-4 3 0 0,1 6-14 16,-3 3 30-16,3 6-25 0,0 1 21 0,4 1-12 16,1 0-9-16,6 3 0 0,2-3-8 0,5-2 2 15,6-2-8-15,4-3 5 0,10-17-5 0,-6 28 2 16,6-28-3-16,10 22 4 0,-10-22-2 0,26 17 1 16,-6-11 0-16,3-3-1 0,5-3 2 15,3-2 1-15,3-6 1 0,2-3-2 0,3-4 1 16,0-2-4-16,-1 0 4 0,-2-1-3 15,-2-1 4-15,-3 2-2 0,-4 1 3 0,-7 3-3 16,-20 13 1-16,28-16-2 0,-28 16 3 0,0 0-2 16,0 0 0-16,0 0 0 0,0 0-1 0,5 18 0 15,-12 2-1-15,-5 6 4 0,-5 7-6 0,-4 4 7 16,-5 7-7-16,0 2 4 0,-2 3-7 16,0 1 9-16,1 2-12 0,-1-1 11 0,2 0 5 15,3-2-28-15,4-3 14 0,2-5-28 0,9-3-12 16,1-14-17-16,14 7-56 0,-7-31-112 0,24 29-174 15,-5-19-132-15,2-11 66 0,15 7 473 0</inkml:trace>
  <inkml:trace contextRef="#ctx0" brushRef="#br0" timeOffset="10124.1197">20856 4964 1835 0,'-25'3'-5'0,"25"-3"-13"16,-25 2-6-16,25-2 0 0,0 0-10 16,0 0-26-16,0 0-28 0,17-9-54 0,-9-11-74 15,23 13-153-15,1-5-125 0,-6-10 134 0,17 17 360 16</inkml:trace>
  <inkml:trace contextRef="#ctx0" brushRef="#br0" timeOffset="10421.0507">21260 4802 1529 0,'-27'-2'97'0,"27"2"-72"0,0 0-20 0,0 0 3 16,0 0 11-16,0 0 8 0,20-19 4 0,-20 19-3 16,31-15-3-16,-9 7-2 0,1-2-2 0,3 2-6 15,1-1 0-15,-2 1-10 0,-3 2 1 16,-1 2-4-16,-2 1 0 0,-19 3 0 15,28 2 0-15,-28-2-1 0,17 2 3 0,-17-2-2 16,0 0 3-16,0 0 2 0,8 17-2 0,-8-17 5 16,-5 24-4-16,-3-6-2 0,0 3-2 0,-6 3 1 15,-1 2-5-15,-2 1 5 0,-3 1-5 0,3 0-3 16,1 1-4-16,3-1 4 0,2 0-16 0,0-3-1 16,6 0-23-16,-3-8-27 0,13 8-17 15,-5-25-12-15,13 35-59 0,-13-35-102 0,0 0-251 16,36 12 25-16,-36-12 346 0</inkml:trace>
  <inkml:trace contextRef="#ctx0" brushRef="#br0" timeOffset="10717.9658">21823 4773 1674 0,'0'0'66'0,"-33"19"-34"16,33-19-4-16,-29 23 0 0,29-23 1 0,-22 26-10 15,22-26-2-15,-14 23-6 0,14-23 0 0,-4 21-4 16,4-21 0-16,6 21-4 0,-6-21 2 0,17 21-2 16,-17-21 2-16,28 14 0 0,-9-7-2 0,2-3 1 15,1 1 0-15,1 0-2 16,-1 2 3-16,0-2-3 0,-1 2-2 0,-4 1 0 16,-17-8 0-16,24 15 0 0,-24-15 2 0,8 20-1 15,-8-20 2-15,-1 29-4 0,-5-12 1 0,-4 2-8 16,-3 0-2-16,-4 2 4 0,-5-1-31 0,3 1 22 15,-3-4-31-15,4 2 2 0,-1-8-7 0,19-11-20 16,-28 17-21-16,28-17-52 0,0 0-93 16,0 0-295-16,0 0 48 0,-20-10 287 0</inkml:trace>
  <inkml:trace contextRef="#ctx0" brushRef="#br0" timeOffset="10905.4913">21913 4685 1918 0,'0'0'40'0,"-27"11"-31"0,27-11-7 16,0 0-1-16,0 0 1 0,0 0-3 0,0 0 1 15,0 0-1-15,0 0 0 0,22 14 0 0,-4-14-8 16,6-2-15-16,1-4-22 0,12 4-35 0,-7-13-49 16,24 18-89-16,-22-23-156 0,18 13-176 0,0 6 67 15,-11-14 436-15</inkml:trace>
  <inkml:trace contextRef="#ctx0" brushRef="#br0" timeOffset="11077.3511">22629 4733 1480 0,'-14'26'192'16,"-23"-4"-139"-16,3 7-25 0,-2-3-2 15,2 7 5-15,0-4-17 0,2 0 6 0,0-1-17 16,4-2 0-16,4 1-7 0,3-3 3 0,6-1-18 15,1-5-4-15,8 2-39 0,6-20 2 0,-8 29-14 16,8-29-72-16,2 18-118 0,-2-18-278 0,0 0 52 16,18 9 326-16</inkml:trace>
  <inkml:trace contextRef="#ctx0" brushRef="#br0" timeOffset="11264.8717">22356 4893 1412 0,'-20'3'340'0,"20"-3"-242"0,-18-2-37 0,18 2-15 15,0 0-10-15,0 0-13 0,0 0-4 0,-4 21-7 16,4-21-12-16,11 19 0 0,-11-19 0 0,27 20 0 16,-9-12 0-16,7 1 0 0,0-2 0 0,6-2 0 15,0-2 0-15,5 1 0 0,-2-4-30 16,4 3-48-16,-7-9-50 0,16 20-151 0,-9-18-341 16,-4 7 44-16,-1 0 241 0</inkml:trace>
  <inkml:trace contextRef="#ctx0" brushRef="#br0" timeOffset="11702.4972">22823 4869 1187 0,'0'0'148'15,"0"0"-67"-15,-9-21-20 0,9 21 0 0,0 0 7 16,0 0-5-16,0 0-14 0,0 0-13 16,0 0-17-16,0 0-9 0,0 0-2 15,0 0-2-15,0 0 4 0,0 26 2 0,-3-9-5 16,-2 1 2-16,-3 1-10 0,1 3 3 0,-1 1-13 15,-1-1-5-15,4 2-21 0,-3-6-17 0,10 7-33 16,-2-25-35-16,4 39-72 0,-4-39-132 0,0 0-171 16,20 35 30-16,-20-35 443 0</inkml:trace>
  <inkml:trace contextRef="#ctx0" brushRef="#br0" timeOffset="12030.586">23190 4834 1298 0,'0'0'230'0,"0"0"-169"0,-19 12-13 0,2-7-4 16,17-5 4-16,-31 24-12 0,18-7-3 0,-3 0-7 15,3 2 2-15,-2 1-2 0,5 3-2 16,1-3-4-16,2 2-1 0,4-2-9 0,0 1 1 16,5-3-7-16,1 0 2 0,2 0-7 0,-5-18-11 15,17 29 12-15,-17-29-13 0,24 21 28 0,-24-21-14 16,30 14 12-16,-11-11-11 0,1-3-2 0,0-4 2 15,2-3-14-15,-2-4 25 0,-3-1-25 0,0-2 26 16,-3-5-12-16,2 0-3 16,-3 0 4-16,0-4-6 0,-1-1 5 0,-4 1-6 15,-2 0 2-15,-1 1-6 0,-5 1-3 0,-2-1-11 16,-2 4-5-16,-4-3-12 0,8 21-4 0,-17-34-5 16,17 34-2-16,-21-23-5 0,21 23-5 0,-18-12-24 15,18 12-54-15,0 0-102 0,-19-3-266 0,19 3 29 16,0 0 307-16</inkml:trace>
  <inkml:trace contextRef="#ctx0" brushRef="#br0" timeOffset="12311.8478">23740 4528 1609 0,'0'0'98'0,"0"0"-68"0,0 0 9 0,-19-6-3 16,19 6-25-16,0 0 5 0,0 0-9 0,0 0 11 16,0 0-14-16,-6 26 16 0,6-26-10 0,-11 32-1 15,5-14 7-15,0 0-7 0,0 0 2 0,6-18-6 16,-5 33 2-16,5-33-4 0,6 25-1 0,-6-25-2 16,15 21 0-16,-15-21-1 0,22 10 0 15,-22-10 1-15,35-2 0 0,-10-1-4 16,6-7-10-16,4-1-16 0,1-7-29 0,6 5-38 15,-11-17-57-15,21 21-98 0,-28-10-271 0,9-5-16 16,4 7 254-16</inkml:trace>
  <inkml:trace contextRef="#ctx0" brushRef="#br0" timeOffset="12483.767">23927 4492 1551 0,'-15'32'255'0,"-14"-9"-197"0,5 4-50 16,3-1 4-16,4 1 5 0,0-2-10 0,5 1-1 15,2-2-8-15,4 0 3 0,4 0-11 0,2-2-4 16,3 2-22-16,-1-4-20 0,12 8-45 16,-14-28-52-16,27 45-142 0,-12-23-266 0,0-5 48 15,7 12 340-15</inkml:trace>
  <inkml:trace contextRef="#ctx0" brushRef="#br0" timeOffset="12780.7305">24153 4652 1423 0,'0'0'138'0,"0"0"-87"0,0 0-17 16,-18 21 8-16,18-21 3 0,-19 35 0 0,3-14-12 16,0 5 3-16,-4 3-14 0,3 4 2 0,-3 0-12 15,3 2-1-15,2-1-10 0,-1 1 4 0,7-2-10 16,-2 1 1-16,3 0-9 0,3-6-2 0,4 5-26 16,0-10-38-16,10 7-13 0,-9-30-149 0,18 36-94 15,-18-36-192-15,30 23 4 0,-4-4 477 16</inkml:trace>
  <inkml:trace contextRef="#ctx0" brushRef="#br0" timeOffset="13061.9157">24370 4825 1560 0,'-33'-2'147'0,"13"12"-73"16,-5-4-24-16,3 6-4 0,-4-3-5 0,2 5-7 15,0-1-8-15,3 0-3 0,2-1-5 0,19-12-1 16,-27 23-6-16,27-23-11 0,-17 23 0 16,17-23 0-16,-7 25 0 0,7-25 0 0,3 25 0 15,-3-25 0-15,15 25 0 0,-15-25 0 0,24 22 0 16,-24-22 0-16,35 17 0 0,-15-10 0 16,3-2 0-16,-1 0 0 0,0-1 0 0,-2-3-19 15,0 1-12-15,-2-2-6 0,2 4-15 0,-20-4-10 16,40 1-35-16,-40-1-46 0,48 1-118 0,-48-1-320 15,37-6 64-15,-13 11 271 0</inkml:trace>
  <inkml:trace contextRef="#ctx0" brushRef="#br0" timeOffset="13459.9139">24630 4971 1574 0,'0'0'149'0,"-23"-4"-72"16,23 4-22-16,-31-5-9 0,31 5-11 0,-31-1-7 15,31 1-5-15,-29 3-8 0,29-3-3 16,-25 10-3-16,25-10-2 0,-20 21-1 16,20-21 1-16,-22 31-3 0,10-12-4 0,1 2 0 15,2-3 0-15,3 0 0 0,6-18 0 0,0 27 0 16,0-27-7-16,13 19 4 0,-13-19-10 0,0 0 23 16,25 18-9-16,-25-18 8 0,20 5-11 0,-20-5-11 0,22-5 10 15,-22 5-7-15,28-15 23 0,-28 15-12 0,32-26 11 16,-15 12-13-16,1-2-5 0,0 0 0 15,2-2-4-15,-2 5 1 0,0-2-4 0,1 3-2 16,-19 12-2-16,30-17-1 0,-30 17 2 0,21-6 2 16,-21 6 4-16,0 0 4 0,0 0 3 0,6 26 1 15,-6-26 5-15,-12 37-3 0,-1-11 5 0,-2 1 13 16,-5 6-22-16,-1 2 24 0,-3 3-24 0,-4 3 10 16,0 0 11-16,-2-1-9 0,-1 1 9 0,1-4-10 15,0-2-1-15,0-2-6 0,5-5 1 16,2-5-7-16,1-4 3 0,5-2-8 15,-1-5-5-15,18-12-12 0,-32 17-13 0,32-17-26 16,-29 6-41-16,29-6-120 0,-28 12-367 0,28-12 35 16,-25-3 228-16</inkml:trace>
  <inkml:trace contextRef="#ctx0" brushRef="#br0" timeOffset="14321.5786">20859 5753 675 0,'19'-25'202'15,"-19"25"-85"-15,0 0-75 0,0 0 8 16,-12-26 1-16,12 26 7 0,0 0 0 0,-17-20 1 15,17 20-8-15,-24-12-13 0,5 8-8 0,2 5-11 16,-3 2 3-16,-2 5 11 0,-6 2 12 0,4 8 5 16,-11 1-8-16,6 10-17 0,-6 1 22 0,3 10-29 15,-3 3 21-15,4 7-5 0,-5 4-16 16,6 5 7-16,-2 3-18 0,5-3 7 0,3-1-14 16,3-4 6-16,6-3-9 0,3-4-10 0,9-2 19 15,7-4-27-15,7-2 4 0,3-6-25 0,11 0-17 16,-5-11-18-16,17 6-20 0,-10-20-32 0,21 15-96 15,-15-18-157-15,8-2-102 0,8 9 153 0</inkml:trace>
  <inkml:trace contextRef="#ctx0" brushRef="#br0" timeOffset="14546.1778">20831 6223 1452 0,'0'0'258'16,"0"0"-230"0,-14 19-19-16,14-19-7 0,-3 19 4 0,3-19-1 15,-5 34 4-15,1-12-4 0,1 2 6 0,-2 1-1 16,-1 4-12-16,1-2 24 0,0 1-31 0,0-3 26 16,1-2-24-16,2 0-15 0,-2-6-8 0,9 2-25 15,-5-19-12-15,7 24-32 0,-7-24-45 0,0 0-82 16,0 0-169-16,17-1-87 0,-17 1 187 0</inkml:trace>
  <inkml:trace contextRef="#ctx0" brushRef="#br0" timeOffset="14702.3764">20839 5874 1356 0,'-30'19'314'0,"-3"-9"-297"0,5 0-13 16,5-1-10-16,5 0-14 0,18-9-32 0,-21 11-27 15,21-11-105-15,0 0-204 0,0 0-124 0,22 26 63 16,-22-26 449-16</inkml:trace>
  <inkml:trace contextRef="#ctx0" brushRef="#br0" timeOffset="15046.1573">21050 6262 1625 0,'0'0'37'0,"-20"17"-19"16,20-17-5-16,0 0-4 0,0 0-2 0,0 0-2 16,0 0 0-16,27 15 0 0,-9-18 1 0,5 1 1 15,3-6 1-15,3 1-1 0,3-2-3 0,-1-2-2 16,3 1-2-16,-2-3-1 0,-4 1 2 16,-3-2-3-16,-4 1 4 0,-3 1-1 0,-18 12 3 15,23-26-3-15,-23 26 5 0,10-18 2 0,-10 18 6 16,0 0 0-16,-14-18-2 0,14 18-6 0,-26-5-5 15,9 7-1-15,-4 4-3 0,-2 5 4 0,-4 3 0 16,0 4 7-16,-4 3 1 0,4 4 6 16,2 2-2-16,1 2 3 0,3 0-6 15,3 0 3-15,3-1-10 0,5-2-12 0,4-3 21 16,5-1-27-16,6-5 23 0,-5-17-16 0,19 28-7 16,-2-20-1-16,6-1-7 0,3-5-9 0,12 1-18 15,-4-12-41-15,18 12-67 0,-12-23-90 0,21 10-312 16,2 3 62-16,-4-11 291 0</inkml:trace>
  <inkml:trace contextRef="#ctx0" brushRef="#br0" timeOffset="15577.4397">22333 6070 1196 0,'-17'-28'266'0,"17"28"-198"15,-34-30-23-15,15 15-11 16,-5-2 8-16,2 8-2 0,-7-3-4 0,1 6-5 15,-4 2-4-15,1 4 4 0,2 0-4 0,2 5-1 16,1 1-4-16,6 3-5 0,-2 2-4 0,2 3 0 16,3 0-4-16,17-14 1 0,-30 34-4 0,20-15 0 15,0 1-5-15,4 1 2 0,3-1-3 0,0-1 2 16,4 1-6-16,-1-20 4 0,13 25-1 0,-13-25 6 16,24 18-3-16,-7-12 2 0,0-3 1 15,4-3 0-15,2-3 5 0,2-2-1 0,1-4 1 16,2-5-1-16,-1-1-1 0,2-4-3 15,-3 0 0-15,0-1-4 0,-3-2 2 0,-1 2-3 16,-5 3 0-16,-17 17 0 0,24-27 0 0,-24 27 0 16,0 0 0-16,15-17 0 0,-15 17 0 0,0 0 0 15,0 0 0-15,0 0 0 0,0 0 0 0,0 0 0 16,-16 30 0-16,8-7 0 0,-5 7 0 16,0 4 0-16,-3 4 0 0,-2-1 0 0,-1 4 0 15,-2 0 0-15,-1 3 0 0,3-3 0 0,2 0 0 16,2-3-17-16,6-3 5 0,2-8-20 0,6 2-18 15,0-10-21-15,9 5-40 0,-8-24-27 0,21 31-87 16,-21-31-180-16,0 0-120 0,35 9 65 0,-35-9 460 16</inkml:trace>
  <inkml:trace contextRef="#ctx0" brushRef="#br0" timeOffset="15936.8597">22470 6044 1431 0,'0'0'261'0,"-17"-1"-215"0,17 1-33 0,0 0 0 15,0 0 6-15,0 0 5 0,0 0 2 0,18 11 0 16,-18-11-2-16,21 0-2 0,-21 0-5 0,32-4 0 16,-14 0-3-16,0-1-2 0,2-1-2 0,0 1-3 15,0-2-2-15,0 2-2 0,1 0-2 16,-4-1 4-16,-17 6-2 0,28-7 2 0,-28 7 3 15,0 0-6-15,21-2 0 0,-21 2-1 16,0 0 0-16,0 0 1 0,0 0 2 0,7 21 1 16,-7-21-3-16,-1 23 2 0,-4-6-5 0,-1 4 4 15,-4 1-4-15,-2 5 3 0,0 2-3 0,-4 3 3 16,0-1-6-16,0 0 6 0,2 2-4 0,-1-3 3 16,3 1-7-16,0-2-12 0,5-3 16 0,-2-2-30 15,7-1 6-15,-2-6-21 0,6 3-25 16,-2-20-40-16,11 27-90 0,-11-27-199 0,0 0-173 15,0 0 67-15,21-2 471 0</inkml:trace>
  <inkml:trace contextRef="#ctx0" brushRef="#br0" timeOffset="16093.1136">22848 6286 1768 0,'0'0'106'0,"0"0"-79"0,-25 10-18 0,25-10-4 15,0 0-10-15,0 0-21 0,0 0-17 0,0 0-22 16,0 0-17-16,0 0-35 0,0 0-82 0,39-21-307 16,-20 18-34-16,-2-8 209 0</inkml:trace>
  <inkml:trace contextRef="#ctx0" brushRef="#br0" timeOffset="16436.8968">23216 6070 1312 0,'0'0'215'0,"-33"11"-147"16,33-11-18-16,-27 12-9 0,27-12-1 15,-28 19-10-15,28-19-1 0,-26 23-3 0,26-23-2 16,-23 26-4-16,23-26 0 0,-18 29-6 0,18-29-3 16,-13 25-6-16,13-25 1 0,-8 24-8 15,8-24 3-15,3 22-3 0,-3-22 2 0,0 0 0 16,16 22-1-16,-16-22 0 0,17 8 1 0,-17-8 0 15,20 5 2-15,-20-5 1 0,26 0-1 0,-26 0-2 16,25 0 4-16,-25 0-1 0,26 4 0 16,-26-4 0-16,23 6-3 0,-23-6 0 0,0 0 1 15,20 19-1-15,-20-19 2 0,6 22-3 0,-6-22 4 16,-4 30-9-16,0-12-11 0,-2 3 27 0,-2-1-26 16,-2 1 32-16,-3-2-14 0,-3 1-5 0,0-2 4 15,16-18-6-15,-28 27 1 0,28-27-12 0,-19 21-14 16,19-21-32-16,0 0-55 0,0 19-128 15,0-19-246-15,0 0-73 0,0 0 181 16</inkml:trace>
  <inkml:trace contextRef="#ctx0" brushRef="#br0" timeOffset="16624.5128">23273 6028 1602 0,'0'0'300'0,"0"0"-233"0,-21 14-23 0,21-14-14 15,0 0-26-15,0 0-4 0,0 0 0 0,0 0 0 16,0 0 0-16,0 0 0 0,0 0 0 0,17-4 0 16,-17 4 0-16,26 0 0 0,-26 0-5 0,28-1-39 15,-28 1-17-15,31 1-29 0,-31-1-40 0,38 8-68 16,-38-8-100-16,19-8-256 0,1 17 48 16,-20-9 346-16</inkml:trace>
  <inkml:trace contextRef="#ctx0" brushRef="#br0" timeOffset="16858.8966">23782 5979 1268 0,'-24'-18'343'0,"24"18"-216"0,0 0-54 0,-6 22-15 16,6-22-14-16,-9 23-4 0,9-23-10 15,-13 36-3-15,3-13-11 0,1 4 0 0,-1 0-11 0,-2 4-5 16,-1 0 0-16,1 2 0 0,0 1 0 15,0-1 0-15,1 0 0 0,3 0 0 0,0-2 0 16,3-3-23-16,3-1 14 0,-2-6-30 0,4 1 15 16,0-22-28-16,6 38-66 0,-6-38-29 15,10 29-112-15,-10-29-304 0,0 0 33 0,3 21 248 16</inkml:trace>
  <inkml:trace contextRef="#ctx0" brushRef="#br0" timeOffset="17108.835">23531 6024 1711 0,'-37'-6'140'0,"37"6"-74"0,0 0-23 0,0 0-10 16,0 0-9-16,0 0-7 0,0 0-4 0,0 0-13 15,0 0 0-15,0 0 0 0,0 0 0 0,20-12 0 16,-2 9 0-16,1 2 0 0,6-1 0 15,0 0 0-15,2 1 0 0,3 0 0 0,3 1 0 16,0-1 0-16,1 2 0 0,0-1 0 0,-1 2-23 16,-2 0-25-16,6 3-20 0,-9-5-24 0,10 12-44 15,-21-20-109-15,18 16-342 0,-8 0 31 0,-5-7 265 16</inkml:trace>
  <inkml:trace contextRef="#ctx0" brushRef="#br0" timeOffset="17483.8995">23993 5754 1436 0,'0'0'280'15,"0"0"-210"-15,0 0-32 0,0 0-11 0,0 0 6 16,0 0 1-16,0 0 7 0,19 7-16 0,-19-7 10 16,32 20-18-16,-14-11-6 0,4 5-11 0,1-2 0 15,-1 2 0-15,0 2 0 0,-2 0 0 16,-1 1 0-16,-1 2 0 0,-5 2 0 0,1 2 0 16,-5 1 0-16,-1 1 0 0,-6 4 0 0,-1 3 0 15,-4-1 0-15,-3 3 0 0,-3 1 0 16,-3-1 0-16,-1 1 0 0,-6-1 0 0,1 1 0 15,-3-2 0-15,0-1 0 0,-1 0 0 0,0-2 0 16,0-2 0-16,4-3 0 0,-2-3-17 0,4 0-35 16,-2-8-17-16,6 7-34 0,-11-18-58 15,23 22-166-15,0-25-253 0,-28 14 22 0,28-14 379 16</inkml:trace>
  <inkml:trace contextRef="#ctx0" brushRef="#br0" timeOffset="19470.0023">2188 4094 900 0,'0'0'313'0,"0"0"-260"16,0 0-24-16,0 0-3 0,20-16 4 16,-20 16 6-16,16-17-5 0,-16 17-3 0,22-22-9 15,-22 22-1-15,33-25-6 0,-14 12 0 0,3-1-4 16,0 1-1-16,0 0-2 0,1 1 2 0,-1 2-4 15,-3 1 2-15,-2 3-3 0,-17 6 0 0,22-3-1 16,-22 3 5-16,0 0 10 0,0 0 7 0,9 26 7 16,-9-26-5-16,-15 42-5 0,-1-13-13 15,-4 6 7-15,-7 2-8 0,-2 5 12 16,-4 1-2-16,0 1 8 0,1-4-8 0,6-1 6 16,1-7-16-16,10-3 4 0,4-6-10 0,3-5 1 15,8-18-5-15,-1 23 2 0,1-23-4 0,0 0 1 16,28 19-6-16,-28-19-2 0,41-1-3 0,-11-8-7 15,5 1-6-15,4-9-17 0,8 5-18 0,-4-10-23 16,13 14-50-16,-17-18-98 0,15 17-89 16,-5-1-179-16,-14-9 202 0,16 21 301 0</inkml:trace>
  <inkml:trace contextRef="#ctx0" brushRef="#br0" timeOffset="19626.355">2889 4263 1124 0,'-31'-8'241'16,"31"8"-153"-16,-17 8-31 0,17-8-14 0,0 0-17 16,0 0-11-16,-19 6-12 0,19-6-14 0,0 0-28 15,0 0-17-15,0 0-14 0,0 0-15 0,25-13-18 16,-17-5-56-16,19 9-82 0,-4 1-187 0,-6-19 24 16,22 22 404-16</inkml:trace>
  <inkml:trace contextRef="#ctx0" brushRef="#br0" timeOffset="19938.8258">3165 3966 1015 0,'-17'-5'111'0,"17"5"-26"0,-24 2-4 15,24-2-3-15,-26 7-4 0,26-7-8 0,-26 11-12 16,26-11-8-16,-28 16-13 0,28-16-3 0,-25 19-12 16,25-19 0-16,-18 21-6 0,18-21-3 15,-10 20-1-15,10-20-4 0,-1 19-5 0,1-19 2 16,10 17-4-16,-10-17 3 0,21 15-2 0,-4-9 1 15,3 0 0-15,2-1 2 0,5-1-1 0,-2-2 1 16,3 2-1-16,-2-1 1 0,0 1-2 0,-3 2 2 16,-5 0 0-16,-18-6 0 0,27 17-1 0,-27-17 2 15,17 24-4-15,-17-24 5 0,5 33-3 16,-8-15 3-16,-2 4-4 0,-5 0 4 16,-2 2-4-16,-2-1 4 0,-5 0-4 0,0-1 4 15,-2-2-9-15,1-2 4 0,4-2-9 0,16-16-5 16,-24 21-15-16,24-21-20 0,0 0-63 0,-20-5-94 15,20 5-108-15,21-5-239 0,-19-16 114 0,20 15 441 16</inkml:trace>
  <inkml:trace contextRef="#ctx0" brushRef="#br0" timeOffset="20360.7994">3163 3951 1189 0,'-26'22'310'0,"26"-22"-253"0,0 0-19 15,-18 3-19-15,18-3-11 0,0 0-7 0,0 0-2 16,0 0 2-16,22-1 4 0,-22 1 3 16,36-7 0-16,-10 1 0 0,3-1-3 0,0-2-1 15,-1 2-4-15,3 0 1 0,-2 2 1 0,-1 1 0 16,0 3-1-16,-3 0 1 0,-1 2-2 0,-5 1 1 16,-2 2 1-16,-17-4 0 0,22 10 1 0,-22-10 0 15,0 0 4-15,10 17 1 0,-10-17 4 0,0 0-4 16,-2 23 0-16,2-23-5 0,-6 19-1 0,6-19-3 15,-13 25 3-15,4-8-4 16,0 3 4-16,0 1-4 0,-1 4 5 0,1-1-7 16,0 4 7-16,1 2-5 0,0-1 6 0,4 1-5 15,-1-1 5-15,2-2-5 0,3-4 6 0,1-3-4 16,4-3 3-16,-5-17-4 0,20 23 0 0,-20-23-1 16,28 9 4-16,-11-11 2 0,1-2 3 0,0-8 5 15,3-5-4-15,-2-4 3 0,3-3-8 0,-1-4 2 16,-3 0-6-16,-1-3 5 0,-1 1-6 15,-4-1 5-15,-2 2-7 0,-3 4 6 0,-3 2-10 16,-3 2 1-16,-3 1-12 0,-2 3-9 0,-7-3-18 16,11 20-23-16,-22-29-37 0,22 29-55 15,-28-18-73-15,28 18-198 0,0 0-47 0,-33 6 248 16</inkml:trace>
  <inkml:trace contextRef="#ctx0" brushRef="#br0" timeOffset="20657.6484">4293 4016 1163 0,'-21'-8'107'0,"21"8"-30"15,-24-6-2-15,24 6-9 0,-20-3-17 0,20 3-14 16,-20 3-15-16,20-3-12 0,-28 12-7 0,28-12-1 16,-32 28-1-16,14-8 6 0,-2 6-3 0,-2 1 7 15,-1 4-7-15,0 3 5 0,0-3-7 16,1 0 2-16,5-4-13 0,1-6-13 0,9 2-38 16,7-23-33-16,-7 27-63 0,7-27-54 0,0 0-70 15,0 0-175-15,0 0 132 0,24 10 325 0</inkml:trace>
  <inkml:trace contextRef="#ctx0" brushRef="#br0" timeOffset="20845.1287">4060 4124 1097 0,'-35'-17'265'0,"35"17"-137"0,0 0-31 16,0 0-22-16,0 0-27 0,0 0-16 0,-14 17-14 16,14-17-3-16,0 0-4 0,7 19 0 0,-7-19-6 15,0 0 0-15,25 20-4 0,-25-20 0 0,37 9-2 16,-13-6 0-16,5-3-5 0,3-4-11 0,3 2-18 15,0-8-25-15,9 8-34 0,-11-14-37 16,17 18-61-16,-20-17-128 0,14 10-91 0,4 6-48 16,-18-18 378-16</inkml:trace>
  <inkml:trace contextRef="#ctx0" brushRef="#br0" timeOffset="21017.0218">4689 3930 1457 0,'-22'9'112'15,"3"-5"-46"-15,19-4-16 0,-33 19-19 0,33-19-11 16,-34 27-10-16,16-9 1 0,-1 2-5 0,1 4 3 16,1-1-8-16,3 0 2 0,3-1-7 0,3 0-2 15,6 1-14-15,1-5-8 0,8 6-29 0,-7-24-31 16,24 39-62-16,-24-39-78 0,37 19-148 0,-9-4-136 16,-8-16 206-16,22 17 306 15</inkml:trace>
  <inkml:trace contextRef="#ctx0" brushRef="#br0" timeOffset="21298.2971">5061 3981 1445 0,'-24'6'85'16,"4"-4"-36"-16,20-2 1 0,-30 13-2 16,30-13-2-16,-28 22-9 0,28-22-3 0,-27 32-9 15,18-12-2-15,-1 0-8 0,4 2 1 0,2 0-7 16,3 3 2-16,1-1-7 0,4-1 2 15,2-1-5-15,3-4 1 0,2-1-3 0,-11-17 0 16,31 27-1-16,-14-19 2 0,1-2 0 0,3-3 1 16,2-3 0-16,4-4-1 0,-1-3 2 0,1-4-2 15,-4-4 3-15,-2-2-2 0,-4-3 1 16,-3-3-3-16,-1-1 4 0,-4-2-4 0,-1 3 4 16,-2 0-4-16,-5 3 2 0,-1-1-8 0,-4 4-3 15,-2-1-14-15,6 18-9 0,-17-33-24 0,17 33-23 16,-25-30-50-16,25 30-119 0,-26-3-306 0,26 3-7 15,0 0 354-15</inkml:trace>
  <inkml:trace contextRef="#ctx0" brushRef="#br0" timeOffset="22921.5379">5488 3681 1051 0,'-1'-21'151'0,"1"21"-49"0,0 0-74 15,0 0-16-15,0 0-1 0,0 0 8 0,-17 21 9 0,17-21 8 16,-24 27 3-16,14-7 5 0,-6-3-10 0,6 3 0 16,10-20-14-16,-19 31-4 0,19-31-10 0,-9 24-2 15,9-24-6-15,5 17 0 0,-5-17-3 0,18 14 2 16,-18-14-1-16,36 6-3 0,-11-9-12 0,3-6-20 16,11 1-26-16,-7-13-46 0,16 10-68 15,-16-20-117-15,6 4-184 0,10 11 58 0,-21-18 422 16</inkml:trace>
  <inkml:trace contextRef="#ctx0" brushRef="#br0" timeOffset="23091.8851">5663 3678 1290 0,'-27'25'67'0,"10"7"-39"0,2 1-16 16,1 2 6-16,2-2 8 0,4 0-33 0,0-3 24 0,3 0-33 0,4-1 1 0,1-3-10 15,9 3-66-15,-8-12-31 0,16 10-60 0,-11-7-151 16,-6-20-101-16,35 36 202 0</inkml:trace>
  <inkml:trace contextRef="#ctx0" brushRef="#br0" timeOffset="23312.3111">5972 3897 1336 0,'-19'-4'52'16,"19"4"-9"-16,-30 0 13 0,30 0 3 0,-25 5-10 16,25-5-29-16,-24 17 0 0,24-17-24 15,-23 31 8-15,13-11 2 0,1 4-6 0,1 1 6 16,0 2-7-16,1 2 6 0,1 0-8 0,2 1 3 16,3 3-8-16,0-1 1 0,2 1-25 15,-3-11-22-15,10 8-58 0,-8-30-6 0,11 43-17 16,-11-43-23-16,15 30-56 0,6-11-234 0,-21-19 87 15,27 20 361-15</inkml:trace>
  <inkml:trace contextRef="#ctx0" brushRef="#br0" timeOffset="23577.9529">6111 3990 1186 0,'-23'19'104'16,"0"-13"-52"-16,23-6 3 15,-41 23 6-15,26-5 0 0,-8-6-15 0,4 6-4 32,-3-3-9-32,4 3 2 0,0-5-4 0,5 4 4 0,13-17-7 0,-24 27-2 0,24-27-8 0,-11 22-4 15,11-22-5-15,2 17-3 0,-2-17-2 0,0 0-1 16,15 23-1-16,-15-23 0 0,22 12-2 0,-22-12 2 16,26 11-3-16,-26-11 0 0,30 8-1 0,-13-6-2 15,0 2-10-15,2-4-7 0,1 3-14 16,0-6-9-16,4 6-15 0,-7-12-57 0,17 14-29 15,-17-20-62-15,22 18-114 0,-2-4-165 0,-14-15 88 16,19 18 398-16</inkml:trace>
  <inkml:trace contextRef="#ctx0" brushRef="#br0" timeOffset="24019.8414">6500 4123 1330 0,'-21'-4'65'0,"21"4"-8"16,-33-1 8-16,33 1-2 0,-34 2-10 0,17 4-9 16,-5-3-5-16,5 5-2 0,-4 0-7 0,2 4 2 15,1-2-6-15,2 7-1 0,2 0-7 0,1 1-3 16,3 1-6-16,1-1 0 0,9-18-8 16,-11 30 3-16,11-30-6 0,0 22 2 0,0-22-3 15,10 17 2-15,-10-17-1 0,19 9 0 16,-19-9 1-16,27 3 1 0,-10-6-1 0,4-3 2 15,1-3 0-15,-2-5 0 0,3-3 2 0,-2-1-3 16,1-2 3-16,-3-3-5 0,1 1 5 0,-3-1-4 16,-1 4 3-16,-2 1-3 0,-14 18 2 0,23-28-3 15,-23 28 4-15,16-17-8 0,-16 17-1 16,0 0-2-16,0 0-4 0,0 0 3 0,0 0 2 16,0 0 2-16,12 19 2 0,-10-1 3 0,-2 8-4 15,-2 3 6-15,0 6-6 0,-2 2 8 0,-1 1-7 16,-2 2 9-16,0 0-14 0,-2-1 7 0,1 3-7 15,-1-4-7-15,0-1 29 0,-1-2-22 0,0-5 23 16,-1 0-8-16,0-3-2 0,-1-6 7 16,-1-2-2-16,13-19 3 0,-33 25-5 15,15-17 1-15,-3-3-3 0,1-2-2 0,0-6-6 16,0-2-8-16,3-2-14 0,-2-7-24 0,19 14-26 16,-29-41-56-16,29 41-118 0,-15-37-240 0,14 6-81 15,9 9 274-15</inkml:trace>
  <inkml:trace contextRef="#ctx0" brushRef="#br0" timeOffset="24613.6285">7530 3563 941 0,'-2'-24'277'0,"2"24"-239"0,-25-12-3 16,25 12 5-16,-34 0 3 0,15 9-1 16,-9 1-10-16,0 9-1 0,-7 4-3 0,3 10 10 15,-7 0-3-15,7 10 10 0,-4-2-9 16,4 8 5-16,-1-1 4 0,5 5-31 0,2-2 16 16,4 3-28-16,4-3-1 0,3 0 8 0,6-1-13 15,6-5 7-15,5-1-10 0,6-4 1 0,6-3-11 16,2-4 3-16,6 0-27 0,1-10 1 0,9 3-23 15,-4-12-14-15,14 5-4 0,-8-15-24 0,16 5-13 16,-11-14 4-16,12 5-13 0,-13-10-50 16,7 1-32-16,-5-4 0 0,-4-5 17 0,3 7-2 15,-17-17 184-15,16 21 10 0</inkml:trace>
  <inkml:trace contextRef="#ctx0" brushRef="#br0" timeOffset="24785.543">7697 4142 665 0,'-17'-12'225'16,"17"12"-54"-16,-28-5-36 0,28 5-30 0,-28 5-30 15,28-5-17-15,-28 15-11 0,28-15-7 16,-27 26-8-16,16-5 0 0,-2-2-13 0,3 4 2 16,0 0-11-16,3 1 1 0,0 0-8 0,2 1 4 15,1-4-8-15,0 2 4 0,3-2-4 0,1-4 1 16,0-17-11-16,5 26-12 0,-5-26-41 0,11 17-28 16,6-6-18-16,-17-11-42 0,27-3-38 0,-27 3-124 15,16-31-124-15,8 28 176 0,-19-29 262 16</inkml:trace>
  <inkml:trace contextRef="#ctx0" brushRef="#br0" timeOffset="24910.5334">7540 3889 1073 0,'-26'12'362'0,"5"-14"-342"0,4 1-18 16,17 1-10-16,-24 1-18 0,24-1-7 15,0 0-81-15,0 0-113 0,0 0-159 0,0 0-111 16,18 24 332-16</inkml:trace>
  <inkml:trace contextRef="#ctx0" brushRef="#br0" timeOffset="25254.3285">7817 4261 1348 0,'0'0'72'0,"0"0"-54"0,-10 17-4 0,10-17 1 15,0 0-4-15,0 0-2 0,0 0 3 0,17 4 2 16,-17-4 0-16,28-4 8 0,-8-3 1 0,2-5 0 16,2 0-2-16,1-3-6 0,1-1-6 15,-3-2 7-15,-1 3-2 0,-22 15 9 16,24-26 2-16,-24 26 6 0,8-22 0 0,-8 22 1 16,-3-18-7-16,3 18-8 0,-12-17-6 0,12 17-4 15,-24-11-4-15,7 10 1 0,-3 3-1 0,0 2 2 16,-1 4 3-16,-1 4 0 0,-1 4 6 0,1 3-4 15,1 6 4-15,2 1-7 0,1 2 2 0,3 3-9 16,2-2 3-16,4 0-7 0,3-2 4 16,5-2-10-16,2-2-2 0,6-1-17 0,4-5-6 15,6 1-20-15,0-8-5 0,11 3-18 0,-5-14-29 16,22 13-90-16,-12-24-224 0,17 0-111 0,12 3 113 16</inkml:trace>
  <inkml:trace contextRef="#ctx0" brushRef="#br0" timeOffset="26020.0443">8837 3930 1680 0,'0'0'39'16,"0"0"-42"-16,-13-16-7 0,13 16-13 0,0 0 38 16,29-27-30-16,-29 27 34 0,33-22-13 15,-14 10-1-15,3 1 4 0,1-1-1 0,-2 2 5 16,0 3-3-16,-4 0 1 0,-17 7-5 0,28-6-1 15,-28 6-3-15,19 0 0 0,-19 0-2 0,0 0 1 16,17 8 1-16,-17-8 0 0,0 0 1 0,0 0 0 16,3 21 2-16,-3-21-1 0,-10 24 2 0,-1-7-4 15,-5 2-11-15,-3 3 29 0,-3 4-26 16,-2-2 32-16,0 4-11 0,-2-3-5 16,1 2 4-16,3-3-7 0,3 0 2 0,2-1-7 15,4-3 3-15,4 0-8 0,3-3 3 0,6-17-8 16,-1 29-4-16,1-29-9 0,13 23-3 0,-13-23-8 15,27 13-1-15,-5-8-5 0,1-10-6 0,10 0-12 16,-4-11-16-16,13 6-17 0,-7-17-26 0,13 10-19 16,-11-14-22-16,13 9-4 0,-15-8 14 15,7 5 22-15,-6-2 35 0,-4 2 33 0,-1 0 23 16,-7 2 17-16,-1 2 7 0,-7 2 4 0,-16 19 0 16,21-29 10-16,-21 29 26 0,1-19 52 0,-1 19 52 15,-18-11 25-15,18 11 28 0,-32 2-37 0,32-2-7 16,-39 16-31-16,22-2-34 0,-12-5 16 15,10 10-47-15,-8-3 20 0,6 6-22 0,-3-4-15 16,3 4-2-16,2-3-11 0,3 0-2 16,2-2-10-16,14-17 1 0,-13 28-7 0,13-28 0 15,0 18-4-15,0-18 2 0,0 0-3 0,21 20 1 16,-21-20 1-16,29 6 1 0,-11-5 2 0,4-2 0 16,4-2 1-16,0 0-1 0,2-1 1 0,0 0 0 15,-3 2 0-15,-3 1 1 0,-5 2-1 0,-17-1 0 16,23 4 0-16,-23-4 2 0,0 0 0 0,15 20 3 15,-15-20 0-15,3 26 2 0,-7-8-4 16,-2 2 0-16,-4 3-5 0,-3-1 3 16,-2 1-4-16,0-4 4 0,-1-1-6 0,16-18 2 15,-23 27-9-15,23-27-5 0,0 0-14 0,-18 17-13 16,18-17-43-16,0 0-86 0,0 0-127 0,0 0-289 16,14-19 53-16,3 11 425 0</inkml:trace>
  <inkml:trace contextRef="#ctx0" brushRef="#br0" timeOffset="26191.9035">9319 3892 1559 0,'0'0'232'0,"-17"13"-166"0,17-13-39 16,0 0-10-16,0 0-9 0,0 0-7 0,0 0-2 16,0 0-1-16,0 0 2 0,27 10-1 15,-10-9 0-15,5-2-1 0,3-4-11 0,5 2-18 16,-2-6-20-16,11 8-61 0,-11-16-51 0,19 21-114 15,-21-14-155-15,10 2-86 0,9 17 213 0</inkml:trace>
  <inkml:trace contextRef="#ctx0" brushRef="#br0" timeOffset="26426.3171">10091 3877 1515 0,'0'0'81'15,"-18"1"-35"-15,18-1 2 0,0 0-19 0,-23 16 20 16,23-16-44-16,-17 32 28 0,7-8-17 0,-1 2-1 16,0 6 8-16,-1 2-9 0,1 2 8 15,0 1-15-15,-1 2 4 0,1 0-8 0,1-3 5 16,3-2-9-16,0-4 3 0,3-2-6 0,0-5 2 16,3-1-19-16,0-4-2 0,3-1-7 0,-2-17-8 15,8 22-19-15,-8-22-32 0,0 0-65 0,0 0-90 16,30-17-206-16,-30 17-85 0,22-35 257 0</inkml:trace>
  <inkml:trace contextRef="#ctx0" brushRef="#br0" timeOffset="26645.0735">9786 3901 1755 0,'-20'0'83'0,"20"0"-45"0,0 0-15 0,0 0-7 16,0 0-7-16,0 0-6 0,0 0 3 0,0 0 4 15,0 0 5-15,24 5 2 0,-3-5-1 16,7-1-3-16,4-1-3 0,2-2-6 0,1 0 1 16,2 2-4-16,-1 1-1 0,1-2-7 0,-1 2-5 15,1 0 3-15,2 1-26 0,-3-4 1 16,4 5-32-16,-8-3-10 0,4 11-28 0,-12-17-101 16,16 16-271-16,-12-5-117 0,-7-9 187 0</inkml:trace>
  <inkml:trace contextRef="#ctx0" brushRef="#br0" timeOffset="27035.7736">10379 3562 1623 0,'0'0'72'0,"0"0"-49"0,0 0-4 16,-13-17 3-16,13 17-5 0,0 0-5 0,0 0 2 15,0 0 5-15,21 17 6 0,-21-17 4 0,37 25 1 16,-15-10-6-16,3 4 1 0,-1 1-6 0,0 3 1 15,-2 4-6-15,0 3 1 0,-4 3-7 16,-1 4 5-16,-3 4-9 0,-2 3-4 0,-5 2 0 16,-3 1 0-16,-4 0 0 0,-4-1 0 15,-3-1 0-15,-4 1 0 0,-3-4 0 0,-1-2 0 16,-2-4 0-16,-2-5 0 0,1-3 0 0,0-7 0 16,2 0-24-16,16-21-21 0,-23 28-27 0,23-28-32 15,-10 20-106-15,-9-11-410 0,19-9 25 0,0 0 219 16</inkml:trace>
  <inkml:trace contextRef="#ctx0" brushRef="#br0" timeOffset="32687.3389">19403 7175 550 0,'0'0'215'0,"0"0"-128"0,0 0-33 16,-17-9-11-16,17 9-4 0,0 0-2 0,-24-7-7 15,7 5 1-15,17 2-9 0,-36-1-2 0,18 0 1 16,-6-2 6-16,-1 4 7 0,-4-4 6 0,1 4-3 0,-5-5-9 15,1 4-9-15,-6 0-5 0,-1 2 1 16,-6-1 4-16,-1 2 3 0,-5 0 0 0,-2 2 0 16,-2-2-4-16,0 3-3 0,-5-1-1 0,2 1 1 15,-3 1-1-15,0 2 3 0,-3-4 1 0,3 4 2 16,-5-4-3-16,7 4 1 0,-2-4-4 0,4 1-2 16,0-1-3-16,3-2-2 0,2 1-4 15,-1-1 1-15,2 0-3 0,0-1 3 0,0 1 1 16,3-2 1-16,-1 0-1 0,3 0-1 0,3-1 0 15,3 0-1-15,1-1 3 0,5 1-2 0,1 0 0 16,4-1-1-16,2 1-3 0,2-1 0 0,2 1-1 16,3-2 0-16,2 2 0 0,1-1 1 15,17 1-1-15,-26-1 1 0,26 1 1 0,-17-1-1 16,17 1 1-16,0 0-4 0,0 0-1 16,0 0-4-16,0 0-3 0,0 0-1 0,0 0 4 15,0 0 4-15,0 0 4 0,17-6 1 0,-17 6 0 16,33-5-1-16,-8 0-1 0,3 0 2 0,6-2-1 15,0 1-1-15,5-1-1 0,2-2-1 0,-1 3 2 16,5-1-4-16,-4 0 2 0,1 1-6 0,0 1 2 16,-2 0 0-16,2 3 4 0,-5-3 3 15,0 1 2-15,-3 0-4 0,-1 0 4 0,-3-1-5 16,1-1 3-16,-5 0-1 0,0 1 1 0,-4-1-1 16,-3 0 1-16,-19 6 0 0,28-11 0 0,-28 11 1 15,0 0 2-15,20-11 6 0,-20 11 7 16,0 0 1-16,0 0 1 0,0 0-7 0,-14-22-3 15,14 22 9-15,-19-12-37 0,19 12 34 0,-34-6-36 16,11 5 21-16,-4 2 19 0,-5 3-35 16,-3 1 36-16,-5 3-35 0,-3 3 17 0,-3 0 3 15,-4 2 0-15,0 2 6 0,-2-2 0 0,1 4 4 16,0-1-1-16,2 0 4 0,1-1-5 0,4 1 4 16,3-4-8-16,3 0 3 0,3-1-5 0,3-2 1 15,3 0-3-15,4-1 1 0,6-3-2 0,19-5 2 16,-22 6-1-16,22-6-1 0,0 0-3 15,0 0-5-15,0 0 1 0,0 0 3 16,18 1 1-16,-18-1 3 0,39 3 3 0,-10-1-2 16,7 0 0-16,4-1 0 0,6 1-3 0,0 2-2 15,3 1-2-15,0 3 0 0,-2 1 0 0,-2 0 1 16,-6 1-5-16,-3 0-3 0,-3 3-9 0,-5 0-1 16,-1 4-14-16,-6-2-4 0,2 5-25 0,-23-20-22 15,35 40-50-15,-35-40-57 0,35 36-93 16,-10-15-201-16,-6-10 70 0,14 13 357 0</inkml:trace>
  <inkml:trace contextRef="#ctx0" brushRef="#br0" timeOffset="33177.4384">18367 7652 1333 0,'0'0'231'0,"-21"3"-197"0,21-3-15 0,0 0-18 16,0 0 0-16,20-12 13 0,-20 12 2 0,31-12 7 16,-8 7-1-16,2-2 1 0,4 2-5 15,0-1 0-15,3 1-7 0,-2 0-1 16,2 2-3-16,-3 2-1 0,-2-1-3 0,-4 2-1 16,-5 2-3-16,-18-2-1 0,19 6 3 0,-19-6 2 15,0 0 1-15,-2 20 0 0,2-20 1 0,-24 26-4 16,3-9-7-16,-7 0 35 0,-5 3-22 0,-3-1 32 15,-2 4-13-15,-5-1-7 0,3 2 3 0,-2-2-5 16,3 0 6-16,2-2-8 0,6 0 3 16,4-3-8-16,5 0-1 0,22-17-7 0,-27 29 1 15,27-29-5-15,-7 21 1 0,7-21-3 0,10 25-1 16,-10-25 0-16,25 29 2 0,-6-18-5 0,1-5-3 16,7 0-9-16,5-6-8 0,7 2-20 15,1-4 2-15,7 0-4 0,-3-6-15 0,11 6-29 16,-13-20-73-16,23 22-106 0,-14-15-271 0,1-3 51 15,9 12 321-15</inkml:trace>
  <inkml:trace contextRef="#ctx0" brushRef="#br0" timeOffset="33349.3498">19060 7833 1536 0,'-29'1'91'0,"9"8"-32"0,0-6-20 0,20-3-8 16,-31 10-8-16,31-10-9 15,0 0-7-15,-19 4-7 0,19-4-16 0,0 0-13 16,0 0-12-16,0 0-17 0,22-4-23 0,-22 4-56 16,40-13-128-16,-11 2-248 0,2-7 9 0,10 9 349 15</inkml:trace>
  <inkml:trace contextRef="#ctx0" brushRef="#br0" timeOffset="33833.7688">19301 7673 1515 0,'-32'2'76'0,"32"-2"-53"0,-23 3-10 0,23-3-6 16,0 0-3-16,0 0-1 0,0 0-25 16,0 0 32-16,20-11-13 0,-2 7 26 0,4-5 4 15,9 1-7-15,5-6 2 0,6 3-6 0,0-2 1 16,0 2-7-16,-3 2 0 0,-3 3-4 0,-4 1 0 15,-4 3 1-15,-7 1 4 0,-3 1 1 0,-18 0 1 16,18 3-1-16,-18-3 3 0,0 0 1 0,0 0 1 16,0 0-1-16,0 0-4 0,0 0-5 0,0 0-4 15,-22 21 0-15,22-21-3 0,-28 19 0 16,28-19-2-16,-31 17 1 0,31-17 0 16,-26 19 1-16,26-19 0 0,-19 22-11 0,19-22 27 15,-12 25-26-15,12-25 26 0,-8 25-17 0,8-25-5 16,0 27 1-16,0-27-3 0,5 27 5 0,-5-27-2 15,11 23 3-15,-11-23-2 0,16 18 2 0,-16-18-2 16,18 16 2-16,-18-16 1 0,23 12-1 16,-23-12 3-16,22 7-4 0,-22-7-2 0,21 10 1 15,-21-10-1-15,0 0 4 0,17 14-1 0,-17-14 2 16,0 0-1-16,1 21 2 0,-1-21 0 0,-13 21 1 16,13-21-2-16,-26 29 3 0,9-13-5 0,-2 1 3 15,-1-1-2-15,-2 1 3 0,2-2-3 0,0 0 3 16,20-15-4-16,-29 22 1 0,29-22-20 15,0 0-19-15,-12 19-29 0,12-19-33 16,0 0-53-16,0 0-70 0,44-14-230 0,-21 8-49 16,-1-15 202-16</inkml:trace>
  <inkml:trace contextRef="#ctx0" brushRef="#br0" timeOffset="34380.7103">20052 7808 1389 0,'0'0'139'16,"0"0"-51"-16,0 0-16 0,0 0-8 0,-18-18-11 16,18 18-11-16,0 0-10 0,0 0-6 15,0 0-9-15,0 0-5 0,0 0-4 0,0 0-3 16,-17 8-1-16,17-8 2 0,-19 18 0 0,19-18 6 16,-28 28-6-16,28-28 6 0,-29 34-4 15,15-15-4-15,1-2 4 0,2 0-2 0,11-17-3 16,-15 24 1-16,15-24-8 0,0 0 2 0,-2 18-3 15,2-18 4-15,0 0-1 0,0 0 0 0,23 2-1 16,-23-2-3-16,28-16-7 0,-11 0-1 0,6-1 4 16,0-3-3-16,-1-1 14 0,2 1-4 0,-4 0 3 15,-1 1 0-15,-3 1 3 0,-3 1-4 0,-13 17 3 16,24-28-5-16,-24 28 1 0,15-21 2 16,-15 21 1-16,0 0 3 0,0 0 0 15,0 0 1-15,0 0-1 0,0 0-2 0,0 0-1 16,0 0-2-16,0 0-1 0,-11 21 4 0,11-21-3 15,-13 29 2-15,13-29-2 0,-11 29 1 0,11-29-3 16,-1 23 3-16,1-23-2 0,8 17 2 0,-8-17-2 16,17 10 2-16,-17-10-3 0,31 2 1 0,-11-6 1 15,4-2 0-15,4-2 3 0,2-2 0 16,0-3 2-16,2 0 0 0,-3-4 3 0,-2 2-1 16,-3 2 3-16,-2-2-1 0,-4 3 1 0,-18 12-1 15,27-22 0-15,-27 22-3 0,0 0 3 0,17-19-1 16,-17 19-1-16,0 0-5 0,0 0-1 0,0 0 0 15,0 0 0-15,0 0 0 0,0 0 0 16,-13 23 0-16,3-5-6 0,-2 4-2 16,-3 3-8-16,0 1-2 0,1 0-9 0,-2 0-4 15,7 0-18-15,-5-5-6 0,9 7-26 0,5-28-18 16,-6 41-42-16,6-41-63 0,0 0-224 0,14 20-77 16,-14-20 127-16</inkml:trace>
  <inkml:trace contextRef="#ctx0" brushRef="#br0" timeOffset="34583.84">21132 7336 1507 0,'-28'28'171'0,"-8"-4"-132"0,1 10-7 15,-7-1-13-15,2 6 12 0,-6 1-12 0,2 5 8 16,0 0 5-16,4 2-27 0,3-2 12 15,1-2-36-15,10 0-15 0,-5-8-29 0,17 13-88 16,-19-7-405-16,18-1-24 0,4-2 85 0</inkml:trace>
  <inkml:trace contextRef="#ctx0" brushRef="#br0" timeOffset="34911.9785">21014 7682 1390 0,'-43'6'151'15,"43"-6"-90"-15,-36 24-8 0,18-8-7 0,-4-3-11 16,4 3-3-16,-1-2-5 0,19-14 0 16,-24 26-12-16,24-26-4 0,-4 23-10 0,4-23-4 15,8 19 1-15,-8-19 2 0,21 13-5 0,-21-13 6 16,35 5-3-16,-13-5 1 0,1 0 1 0,0 0 1 15,-3 0 0-15,-3 1 0 0,-17-1 0 16,23 3 2-16,-23-3 4 0,0 0 5 0,0 0 7 16,7 17 4-16,-7-17-1 0,-12 19-3 0,12-19-7 15,-27 29-1-15,6-12-7 0,-3 0 2 16,-3 2-6-16,-2-2 4 0,-1-1-4 0,1 0 2 16,-1 0-6-16,2-3-6 0,3 3-20 0,-1-7-18 15,8 7-46-15,-10-17-110 0,28 1-391 0,-29 17-3 16,29-17 197-16</inkml:trace>
  <inkml:trace contextRef="#ctx0" brushRef="#br0" timeOffset="36762.2567">4497 10762 508 0,'-4'-25'237'0,"4"25"-70"15,0 0-17-15,0 0-17 0,-11-30-24 0,11 30-21 16,-8-20-23-16,8 20-18 0,-15-22-6 0,15 22-11 16,-18-19-3-16,18 19-7 0,-26-16-4 15,26 16-7-15,-30-12-1 0,13 7-1 0,0 3 1 16,17 2 2-16,-33 2 0 0,33-2-2 0,-31 13-2 16,31-13 0-16,-31 20-4 0,31-20 3 0,-31 30-4 15,16-10 6-15,-1-1-5 0,2 4 5 16,-1 1-6-16,4 2-14 0,1-3 29 0,3 1-30 0,2-5 30 15,3-2-13-15,2-17-3 0,6 22 4 0,-6-22-3 16,17 14 3-16,-17-14 2 16,34 3 0-16,-11-7 2 0,6-4 0 0,4-7 0 15,2-2-2-15,4-7-14 0,1-1 26 0,0-2-26 16,1 2 25-16,-3 0-13 0,-3 5-5 0,-7 3 5 16,-5 2-6-16,-23 15 3 0,26-13-2 0,-26 13 1 15,0 0 2-15,0 0 0 0,0 0 1 0,-3 22-3 16,-6-2 2-16,-5 11-5 0,-7 9-11 15,-3 6 24-15,-6 3-22 0,-1 3 22 0,0-2-4 16,0-2-9-16,2 3 7 0,3-2-10 0,2-1 9 16,4-2-11-16,3-10 2 0,6-3-16 0,4-8-6 15,11-3-24-15,-4-22-12 0,22 30-52 0,-22-30-60 16,46 8-120-16,-13-9-255 0,-3-18 77 16,16 8 446-16</inkml:trace>
  <inkml:trace contextRef="#ctx0" brushRef="#br0" timeOffset="36949.7812">4694 11037 1609 0,'-18'8'45'0,"18"-8"-25"0,-22 6-2 16,22-6-6-16,0 0-5 0,0 0-6 15,0 0-15-15,0 0-10 0,0 0-18 16,8-17-24-16,-8 17-19 0,33-23-48 0,-19-2-81 15,20 9-189-15,-3 4-79 0,-10-12 234 0</inkml:trace>
  <inkml:trace contextRef="#ctx0" brushRef="#br0" timeOffset="37272.6665">5065 10791 1288 0,'0'0'73'0,"0"0"-54"16,0 0 21-16,0 0-1 0,22-11 24 15,-22 11-3-15,33-20-11 0,-16 6-7 0,5 2-12 16,-2-1-1-16,3 1-8 0,-2 1-1 0,-2 3-7 16,0 0-4-16,-2 4-5 0,-17 4 0 0,20-4-3 15,-20 4 2-15,0 0 0 0,0 0 0 0,0 0 0 16,17 12 0-16,-17-12 1 0,0 0-3 15,3 22 3-15,-3-22-6 0,-4 31 4 0,-1-10-6 16,-1 4-13-16,-1 3 28 0,0 2-26 16,-3 2 27-16,-1-2-12 0,0 3-15 0,-1-2 0 15,1 5-16-15,-2-4-2 0,4 8-36 0,-3-9 9 16,8 5-21-16,-5-15-28 0,13 7-50 0,-4-28-88 16,0 0-247-16,16 31 29 0,-16-31 429 0</inkml:trace>
  <inkml:trace contextRef="#ctx0" brushRef="#br0" timeOffset="37572.6366">5645 10789 1106 0,'-34'0'184'0,"34"0"-79"0,-33 23-24 16,20-4-39-16,-6-7 2 0,6 10-26 0,-1-5 10 15,1 1 0-15,2-1-9 16,11-17-2-16,-12 28-10 0,12-28-1 0,1 20-6 15,-1-20 3-15,0 0-3 0,26 17 4 0,-26-17-2 16,27 5 1-16,-10-5 6 0,2 0 1 0,2-2 5 16,1 1 2-16,-2-1 2 0,4 4-3 0,-1-1-6 15,2 2-1-15,-3 2-8 0,-4 1 1 0,-18-6-2 16,22 18 3-16,-22-18-3 0,9 28 3 0,-9-28-2 16,0 34-2-16,-4-10-11 0,-2 0 5 15,-2 1-5-15,-2-4 3 0,-2-4-2 0,12-17-2 16,-22 28-11-16,22-28-5 0,-16 18-16 0,16-18-18 15,0 0-29-15,-17 1-69 0,17-1-112 0,0 0-244 16,0 0 39-16,0 0 414 0</inkml:trace>
  <inkml:trace contextRef="#ctx0" brushRef="#br0" timeOffset="37764.0767">5626 10782 1556 0,'0'0'114'0,"0"0"-32"0,0 0-23 0,0 0-15 15,0 0-17-15,0 0-13 0,0 0-7 0,0 0-4 16,0 0-3-16,13-19 2 0,-13 19-3 0,36-9 0 16,-11 1-7-16,5 2-15 0,-2-4-20 15,10 3-27-15,-8-9-35 0,18 12-58 0,-16-21-105 16,20 10-276-16,-1 7 16 0,-6-14 375 0</inkml:trace>
  <inkml:trace contextRef="#ctx0" brushRef="#br0" timeOffset="38310.939">6345 10855 1090 0,'-2'-21'241'0,"2"21"-160"0,0 0-15 16,0 0-31-16,0 0 12 0,0 0-9 0,0 0-10 16,0 0-9-16,0 0-11 0,0 0-7 0,-21 9-7 15,21-9 3-15,-23 27-3 0,7-8-2 16,-2 8-9-16,-5-1-2 0,0 7-13 0,-6-4-2 16,4 6-15-16,-5-6-2 0,6 10-23 0,-8-13-12 15,13 8-31-15,-9-13-30 0,13 3-24 0,-3-9-31 16,18-15-68-16,-13 30-71 0,-6-37 321 0</inkml:trace>
  <inkml:trace contextRef="#ctx0" brushRef="#br0" timeOffset="38482.8069">6024 11043 764 0,'9'-26'284'0,"-9"26"-132"16,1-23-37-16,-1 23-14 0,4-17-15 0,-4 17-13 16,0 0-11-16,0 0-13 0,0 0-11 0,0 0-10 15,0 0-10-15,18-10-2 0,-18 10-8 0,0 0 6 16,18 18-3-16,-18-18-1 0,17 20-1 0,-17-20-5 15,17 27-3-15,-17-27-2 0,22 29-9 16,-22-29-10-16,27 33-23 0,-27-33-19 0,39 30-38 16,-39-30-45-16,53 16-104 0,-31-3-268 0,11-19 11 15,13 13 317-15</inkml:trace>
  <inkml:trace contextRef="#ctx0" brushRef="#br0" timeOffset="38685.9501">6746 10789 1164 0,'0'0'195'0,"-25"11"-128"0,6-3-30 15,7 10-20-15,-7-2 0 0,6 7-21 0,-3-4 8 16,3 2 2-16,2-1-7 0,2-1 2 0,5-1-8 16,4-18-8-16,0 29-21 0,0-29-27 15,15 25-45-15,-15-25-50 0,27 15-56 16,-27-15-112-16,26-2-90 0,6 12 257 0</inkml:trace>
  <inkml:trace contextRef="#ctx0" brushRef="#br0" timeOffset="38998.4801">7080 10798 1150 0,'-29'28'222'15,"5"-23"-105"-15,14 14-41 0,-12-6-3 0,10 5-15 16,-5-1-24-16,7 2-4 0,-1-1-10 15,5 1 0-15,1 0-8 0,3-1 3 0,2-18-7 0,2 32 4 16,-2-32-4-16,10 31-1 0,-10-31-2 16,16 21-1-16,-16-21-1 0,24 15 2 0,-24-15 1 15,32 5 2-15,-12-5-2 0,3-1 1 16,0-4 0-16,1-4-1 0,-3-3 1 0,0-2-4 16,-1-2 1-16,-2-2-5 0,-4-2 6 0,-3 2-4 15,-2-2 5-15,-4 2-3 0,-4-3 2 0,-1 3-4 16,-4 0 2-16,-2 0-4 0,6 18 0 0,-18-33-9 15,18 33-19-15,-22-29 21 0,22 29-37 0,-23-27 21 16,23 27-28-16,-18-21-14 0,18 21-23 0,-11-20-30 16,11 20-65-16,3-17-92 0,-3 17-222 15,21-12 10-15,-16-5 423 0</inkml:trace>
  <inkml:trace contextRef="#ctx0" brushRef="#br0" timeOffset="39248.5243">7692 10292 1516 0,'-23'11'108'0,"4"-8"-47"16,19-3-10-16,-29 22-12 0,29-22-6 0,-27 27-9 16,27-27 2-16,-25 32-4 0,14-12 3 15,2-2-7-15,2 1 2 0,3-1-7 0,3 0-2 16,1-18-7-16,5 29 0 0,-5-29-5 15,16 22 3-15,-16-22-2 0,24 14 0 0,-5-11 0 16,1-2 0-16,5-3-1 0,1-4-14 0,5-3-2 16,-1-1-11-16,4-3-18 0,-5-6-17 0,7 5-37 15,-12-18-68-15,18 22-120 0,-22-6-265 0,3-7 18 16,4 15 374-16</inkml:trace>
  <inkml:trace contextRef="#ctx0" brushRef="#br0" timeOffset="39436.0273">7847 10303 1326 0,'-24'7'278'0,"11"22"-170"0,-10-9-49 16,6 11-10-16,-2-6-20 0,2 7-6 0,1-3-13 15,3 1-1-15,1-2-10 0,3-4 2 0,3 0-5 16,3-3-2-16,1-1-18 0,2-3-13 16,7 5-34-16,-7-22-34 0,18 36-87 0,-18-36-142 15,0 0-209-15,31 33 16 0,-31-33 480 0</inkml:trace>
  <inkml:trace contextRef="#ctx0" brushRef="#br0" timeOffset="39654.7939">8380 10558 1177 0,'-32'18'294'0,"13"-16"-222"0,19-2-23 15,-30 16-6-15,30-16-8 0,-33 29-11 0,16-10-2 16,-3 3-9-16,0 4-1 0,-1 0-11 0,-2 4 3 16,1 4 7-16,-1 3-27 0,-2-1 26 15,1 1-30-15,2-3 8 0,0-2 3 0,5-3-16 16,2-8 0-16,8 1-31 0,7-22-22 0,-1 27-66 16,1-27-72-16,0 0-70 0,0 0-156 15,0 0 14-15,28 3 419 0</inkml:trace>
  <inkml:trace contextRef="#ctx0" brushRef="#br0" timeOffset="39842.3288">8046 10791 861 0,'-4'-29'301'16,"4"29"-126"-16,-16-26-48 0,16 26 1 0,0 0-11 15,0 0-28-15,0 0-21 0,0 0-23 0,0 0-17 16,0 0-9-16,0 0-5 0,0 0 1 0,0 0-1 16,9 25-2-16,-9-25-7 0,26 21-16 0,-9-12 10 15,5 1-13-15,3-4 12 0,1-1-5 0,6 2 6 16,3-7-23-16,8-1-14 0,2-9 5 15,11 2-61-15,-5-14-22 0,22 22-178 0,-6-17-323 16,-5-1 61-16,7 6 347 0</inkml:trace>
  <inkml:trace contextRef="#ctx0" brushRef="#br0" timeOffset="40279.9488">8988 10442 1413 0,'0'0'285'0,"0"0"-240"0,0 0-34 0,0 0-1 15,4-21 0-15,-4 21 4 0,22-14 6 0,-4 5-1 16,4-3 1-16,3 1-8 0,5-2-1 0,0 1-2 15,-1 1 3-15,-1 1-2 0,-2 4-3 0,-2 1-2 16,-5 3-3-16,2 1-1 0,-21 1 1 0,27 6-2 16,-27-6 0-16,17 13 1 0,-17-13-1 0,5 21 3 15,-5-21-3-15,-6 29 4 0,-3-10-4 16,-5 2 4-16,-6 4-3 0,-4 2 3 16,-3 2-4-16,-2 0 7 0,-2 0-4 0,1 1 6 15,-2-1-1-15,3 1 2 0,0-1-4 0,2-1 4 16,3-1-6-16,3-2-13 0,2-2 20 0,7 1-22 15,1-5 20-15,5 1-7 0,6-20-3 0,-4 25 2 16,4-25-2-16,0 0 2 0,24 22-2 0,-24-22 1 16,33 5 0-16,-11-6-1 0,6-4 1 15,2-2-3-15,7-4-4 0,1-3-10 0,0-1-9 16,3-5-18-16,1 6-27 0,-4-6 7 0,8 13-70 16,-16-18-34-16,22 22-137 0,-9-9-266 0,-9-7 76 15,9 15 409-15</inkml:trace>
  <inkml:trace contextRef="#ctx0" brushRef="#br0" timeOffset="40467.4203">9633 10775 1652 0,'-37'2'147'0,"37"-2"-88"0,-25 8-23 16,25-8-12-16,0 0-11 0,0 0-10 0,0 0-8 15,0 0-6-15,0 0-10 0,0 0-11 0,1-17-15 16,-1 17-18-16,25-20-39 0,-14-2-54 15,25 18-87-15,-18-19-148 0,11 3-106 0,14 11 146 16,-18-19 353-16</inkml:trace>
  <inkml:trace contextRef="#ctx0" brushRef="#br0" timeOffset="40967.4646">10095 10321 865 0,'-27'18'314'16,"27"-18"-102"-16,0 0-152 0,-15-17-11 0,15 17 4 15,0 0-12-15,0 0-15 0,13-24-2 0,-13 24-3 16,25-21 3-16,-3 9-1 0,0-2 0 16,6 2-4-16,-1-2-2 0,-1 5-6 0,0 0-1 15,-3 3-2-15,0 1 3 0,0 3 1 16,-1 1-1-16,0-1-2 0,-2 2-5 0,-2 3-2 15,-18-3-1-15,28 3 1 0,-28-3-2 0,17 8 1 16,-17-8-2-16,0 0 0 0,0 0-1 0,8 23 1 16,-8-23 1-16,-6 19 0 0,6-19 0 0,-21 29 3 15,4-10-5-15,-3 2 6 0,-6 2-4 16,0 1 8-16,-4 0 3 0,2 0 7 0,-1 1-1 16,6-2 0-16,1-2-8 0,5-1-2 0,17-20-6 15,-19 28 0-15,19-28-4 0,-4 17 0 0,4-17 0 16,0 0 1-16,28 12 2 0,-11-12 1 0,4-3 0 15,3 0 1-15,4-3 1 0,0-1-2 16,0 3 1-16,-3-1-2 0,-1 2 1 0,-6 2-1 16,-18 1 0-16,25 6 4 0,-25-6 0 15,0 0 4-15,11 22 2 0,-11-22 0 0,-12 33-3 16,0-12 0-16,-6 8-7 0,-4 0 4 0,-5 2-6 16,-2 0 6-16,-3-1-6 0,1 2-12 0,-1-1 20 15,3-2-20-15,1-2 19 0,5-7-10 0,5-3-12 16,18-17-10-16,-24 25-22 0,24-25-23 0,0 0-34 15,0 0-63-15,9 18-149 0,-9-18-251 16,17-12 20-16,5 9 452 0</inkml:trace>
  <inkml:trace contextRef="#ctx0" brushRef="#br0" timeOffset="41948.1916">2566 12042 326 0,'0'0'148'0,"0"0"23"0,2-20-1 0,-2 20 30 16,0 0-102-16,4-18-11 0,-4 18-10 0,0 0-7 15,-7-24-7-15,7 24-6 0,0 0-1 0,0 0-4 16,0 0-5-16,0 0-9 0,0 0-7 0,0 0-10 15,0 0-4-15,0 0-6 0,0 0-3 16,-13 28 4-16,9-8-6 0,0 7-7 0,-1 1 25 16,1 4-25-16,2 5 22 0,-1 5-13 0,3 2-9 15,0 3 5-15,0 1-6 0,0-1 7 0,0 3-9 16,0-3 9-16,2 0-9 0,-2-2 9 0,0-5-8 16,1-3-4-16,0-3 23 0,2-5-24 0,-1-6 26 15,-2-23-17-15,9 26-2 0,-9-26 1 16,0 0-2-16,0 0 1 0,0 0 0 15,0 0 1-15,0 0 2 0,17-25-1 0,-15 2-18 16,2-4 26-16,-1-8-26 0,2-2 25 0,-1-1-1 16,1-1-10-16,-2 1 8 0,0 0-8 0,-1-2 8 15,1-3-9-15,-2 0 9 0,0-3-9 0,0-1 9 16,0-3-10-16,-1 1-7 0,2 3 22 0,0 2-22 16,2 5 23-16,3 4-7 0,2 5-6 0,0 5 4 15,2 4-4-15,-11 21 4 0,23-26-3 16,-23 26 1-16,27-14 0 0,-27 14 1 0,31-2 0 15,-14 6 1-15,0 2 0 0,1 1-3 0,0 5 2 16,-1 2-2-16,-1 5 4 0,0 0-5 16,-4 3 4-16,-1 2-3 0,-3 0 3 0,-4 1-2 15,-3-2-10-15,-4 2 26 0,-4 0-24 0,-4 2 22 16,-4 2-9-16,-6 0-8 0,-3-2 6 16,-3 1-5-16,-3-2 5 0,2-3-6 0,-2-2 5 15,5-2-8-15,-1-6-4 0,4-3-10 0,3-6-12 16,19-4-12-16,-28-1-21 0,28 1-39 0,-13-17-64 15,13 17-126-15,21-11-254 0,-13-10 37 0,16 12 457 16</inkml:trace>
  <inkml:trace contextRef="#ctx0" brushRef="#br0" timeOffset="42269.5153">3353 12163 1210 0,'0'0'320'0,"0"0"-269"0,0 0-20 0,0 0 9 16,24-3 3-16,-6-9-9 16,5 0-12-16,4-5-8 0,3 0-7 0,8 0-16 15,2-2 25-15,4 2-31 0,1-1 20 0,0 1-26 16,-2-1-15-16,3 6-19 0,-8-4-15 0,8 12-20 16,-15-10-41-16,16 23-151 0,-24-12-46 0,-3 8-152 15,10 15 205-15,-30-20 275 0</inkml:trace>
  <inkml:trace contextRef="#ctx0" brushRef="#br0" timeOffset="42457.118">3460 12447 1226 0,'-27'-16'430'16,"27"16"-348"-16,-24 6-37 0,24-6-12 0,0 0-16 15,0 0-11-15,0 0 0 0,17-14 1 16,2 3 5-16,7-6-4 0,9-4-1 0,9-2-6 15,3-1-2-15,4 0-20 0,4 5-26 0,-8-9-56 16,15 22-125-16,-26-6-302 0,11-3-70 0,3 7 251 16</inkml:trace>
  <inkml:trace contextRef="#ctx0" brushRef="#br0" timeOffset="99730.799">4336 11719 1553 0,'0'0'51'0,"0"0"-23"15,0 0-16-15,0 0-8 0,0 0 8 0,0 0 13 16,24-20 5-16,-24 20 1 0,26-14-4 0,-9 4-6 16,6-2-8-16,2-1-2 0,4 0-8 0,1-3 2 15,1 1-5-15,-2 2 1 0,-1 0-2 16,-1 2 2-16,-4 1-2 0,-3 4 2 0,-20 6-2 15,26-7 0-15,-26 7-2 0,0 0 1 0,0 0 1 16,0 0-2-16,0 30 3 0,-11-6-5 0,-4 8 6 16,-8 6-7-16,-5 5 10 0,-6 5-8 0,-5 4 13 15,-2 3-6-15,0 1 12 0,-2 0-4 0,7-4-2 16,0-6 18-16,8-4-19 0,5-7 16 0,6-3-14 16,9-7-10-16,4-5 2 0,7-3-5 0,-3-17 3 15,19 22-2-15,-2-13 0 0,6-3 1 0,6-4-1 16,7-4 0-16,4-6-5 0,8-5-5 0,3-5-10 15,8-2-7-15,-2-6-17 0,9 3-19 16,-12-12-53-16,16 20-87 0,-28-22-136 0,6 13-218 16,3 11 52-16,-21-14 507 0</inkml:trace>
  <inkml:trace contextRef="#ctx0" brushRef="#br0" timeOffset="99902.6906">5084 12024 1777 0,'0'0'37'0,"-29"3"-17"16,29-3-5-16,0 0-4 0,-18-2 0 15,18 2-4-15,0 0-5 0,0 0-6 0,0 0-9 16,0 0-14-16,-5-20-13 0,5 20-24 0,10-21-42 16,12 19-102-16,-17-23-190 0,18 4-158 0,11 5 93 15,-11-18 463-15</inkml:trace>
  <inkml:trace contextRef="#ctx0" brushRef="#br0" timeOffset="100262.0964">5482 11713 1500 0,'-33'3'99'16,"33"-3"-73"-16,0 0 0 0,0 0 6 0,25-18 10 15,-7 10 1-15,0-4-9 0,4 2-10 0,1 0-5 16,3 2-7-16,-1-1 2 0,1 3-3 0,-6 0-1 16,1 1-3-16,-21 5-3 0,29-2-1 0,-29 2 0 15,0 0 1-15,18 7 0 0,-18-7 3 0,0 0 2 16,3 20 1-16,-3-20-3 0,-7 26 1 0,-3-9-7 16,-4 5 2-16,-4 3-3 0,-4 2 3 0,-2 3-6 15,-4 2 6-15,-1 0-7 0,-2 1 5 0,1 0-4 16,1-1 5-16,3 0-9 0,2-3 5 0,8-5 8 15,3-4-23-15,5-3 26 0,8-17-26 16,-3 25 10-16,3-25 0 0,0 0 0 0,29 13 7 16,-5-16 1-16,8-6 0 0,7-6-12 0,7-5 12 15,8-4-31-15,3-7 13 0,6 2-26 0,-5-8-24 16,9 11-50-16,-19-16-144 0,16 9-294 0,-9 10-13 16,-11-4 323-16</inkml:trace>
  <inkml:trace contextRef="#ctx0" brushRef="#br0" timeOffset="100543.3733">6215 11616 1130 0,'3'29'229'0,"-20"-25"-101"0,13 14-24 0,-13-7-21 16,9 8-10-16,-9-3-16 0,6 6-4 0,-5-4-10 15,4 2-2-15,-1-2-13 0,5 2-4 0,8-20-11 16,-7 29-3-16,7-29-6 0,11 23-1 0,-11-23-2 16,31 18 0-16,-6-13 0 0,7 0-1 0,7-5 0 15,8-5 0-15,6-3-1 0,2-5-3 0,2-1-6 16,-4-6-12-16,2 1-13 0,-5-4-17 16,6 5-28-16,-10-10-28 0,8 15-19 0,-20-20-100 15,14 16-204-15,-11 1-104 0,-14-9 142 0</inkml:trace>
  <inkml:trace contextRef="#ctx0" brushRef="#br0" timeOffset="100746.5171">6567 11676 1703 0,'-15'27'72'0,"-2"-3"-24"15,5 6 1-15,-3-2-8 0,4 3-2 0,-2-2-13 16,2 1-3-16,-1-1-14 0,5 0-1 15,-2-1-9-15,6-3 2 0,-1-2-8 16,1-4-11-16,6 0-6 0,-3-19-45 0,8 29-27 16,-8-29-111-16,20-2-348 0,-20 2-38 0,24 4 145 15</inkml:trace>
  <inkml:trace contextRef="#ctx0" brushRef="#br0" timeOffset="103204.0157">7090 11760 1099 0,'0'0'124'0,"0"0"-54"16,0 0-26-16,0 0-8 0,18-15 4 0,-18 15 11 15,0 0-2-15,18-25-4 0,-18 25-13 0,22-17-9 16,-22 17-7-16,33-23-1 0,-12 11-3 0,1-1 3 16,2 1-6-16,-1 0 1 0,0 2-6 0,1 1-4 15,-2 2-3-15,-3 3 1 0,-19 4-3 16,26 0 2-16,-26 0 0 0,0 0-1 0,0 0 3 15,11 27 0-15,-16-10 3 0,-4 4-2 16,-8 4 8-16,-4 4-5 0,-3 4 9 0,-6-1-2 16,5 3 10-16,-4-1-2 0,2 3 9 0,1-6-4 15,4 3 4-15,3-5-9 0,7-3 1 0,3-4-11 16,7-5-16-16,2-17 22 0,5 24-32 0,-5-24 28 16,23 16-16-16,-2-12-5 0,3-4-5 0,8-3-3 15,2-6-8-15,9 0-38 0,1-9 13 16,10 6-54-16,-8-17-22 0,15 16-102 0,-20-13-214 15,3-4-55-15,9 13 238 0</inkml:trace>
  <inkml:trace contextRef="#ctx0" brushRef="#br0" timeOffset="103500.9387">7777 11699 1341 0,'-27'13'118'15,"6"-15"-43"-15,21 2-13 0,-30 10-10 0,30-10-6 16,-27 13-9-16,27-13-5 0,-25 16-8 0,25-16-3 15,-21 18-4-15,21-18-5 0,-10 18-6 0,10-18-2 16,0 0-4-16,5 26 1 0,-5-26-2 0,16 18 3 16,-16-18-3-16,26 16 2 0,-26-16-1 0,31 13 1 15,-13-8-1-15,-1 1 1 0,2-1-1 0,-2 1 1 16,-17-6-1-16,29 15 1 16,-29-15-2-16,21 19 3 0,-21-19-3 0,13 21 2 15,-13-21-6-15,4 26 3 0,-4-26-3 0,-5 26 0 16,5-26-2-16,-14 28-2 0,14-28-4 0,-24 29-15 15,24-29 28-15,-30 26-30 0,30-26 27 0,-34 22-17 16,17-9-4-16,-2-7-6 0,19-6-20 0,-29 7-29 16,29-7-76-16,-19-3-91 0,19 3-283 15,0 0 43-15,1-38 359 0</inkml:trace>
  <inkml:trace contextRef="#ctx0" brushRef="#br0" timeOffset="103672.8273">7761 11669 1146 0,'-5'-25'432'0,"5"25"-338"0,0 0-37 16,0 0-18-16,0 0-13 0,0 0-9 0,0 0-9 15,0 0-4-15,0 0-5 0,12 19 0 0,-12-19-2 16,32 9 0-16,-10-7-10 0,2-4-14 0,8 4-25 16,-4-10-37-16,16 11-52 0,-14-19-61 0,22 20-80 15,-10-1-208-15,-3-16 24 0,15 21 414 0</inkml:trace>
  <inkml:trace contextRef="#ctx0" brushRef="#br0" timeOffset="103891.5812">8520 11739 1417 0,'-22'0'101'0,"5"5"-46"0,17-5-10 16,-33 27-15-16,16-10-1 0,-6 2-8 0,1 5 1 15,-3 2-9-15,0 3 3 0,-3 2-13 0,2 3 5 16,-2 2-10-16,1-2-10 0,1 0 21 0,2-3-28 16,5-2 20-16,1-6-23 0,11-1-25 15,7-22-31-15,-5 24-53 0,5-24-66 0,0 0-92 16,21 6-199-16,-14-22 21 0,19 9 450 0</inkml:trace>
  <inkml:trace contextRef="#ctx0" brushRef="#br0" timeOffset="104063.4931">8271 11872 1072 0,'-21'-14'190'0,"21"14"-36"16,-18-3-37-16,18 3-24 0,0 0-24 0,0 0-17 16,-19 23-13-16,19-23-4 0,-2 33-7 0,3-12-3 15,3-1-12-15,3 1-4 0,4-3-10 0,4 0 2 16,5-2-3-16,6-3 2 0,7-1-2 16,6-5-15-16,6-2 4 0,2-6-18 0,11-1-16 15,1-8-4-15,14 5-59 0,-12-20-89 16,24 20-120-16,-11-12-255 0,-10-8 73 0,8 16 472 15</inkml:trace>
  <inkml:trace contextRef="#ctx0" brushRef="#br0" timeOffset="104250.9894">9077 11801 1573 0,'0'0'64'0,"-32"13"-29"16,32-13-12-16,-17 10-6 0,17-10 0 0,0 0-6 15,0 0-6-15,-7 17-3 0,7-17-5 0,0 0-10 16,4 23-9-16,-4-23-22 16,6 19-23-16,5 1-47 0,-11-20-73 0,14 27-94 15,-8-7-245-15,-6-20 67 0,17 35 429 0</inkml:trace>
  <inkml:trace contextRef="#ctx0" brushRef="#br0" timeOffset="104594.7718">9588 11693 1351 0,'-39'-1'148'0,"39"1"-64"0,-23 16-27 16,23-16-9-16,-25 23-16 0,25-23-6 0,-25 33-9 15,11-13 3-15,0 2-7 0,2 2 3 16,2-1-5-16,3 1 2 0,2-1-5 0,4-1 2 15,2-1-8-15,4-3 0 0,4-1-4 0,-9-17 3 16,32 26-4-16,-9-16 4 0,4-5-2 0,2-5-1 16,6-5 3-16,2-4-3 0,0-3 4 0,0-2-3 15,-3-6 4-15,-4 1-2 0,-2-3 3 0,-6 1-3 16,-6 0 3-16,-5 2-4 0,-4-1 3 0,-5 3-3 16,-4-2 3-16,-3 1-5 0,5 18-3 15,-15-33-8-15,15 33-3 0,-25-28-10 16,25 28-1-16,-28-25-9 0,28 25-3 0,-22-24-3 15,22 24-15-15,-18-22-33 0,18 22-37 0,-13-18-61 16,13 18-65-16,0 0-165 0,0 0-33 0,0 0 371 16</inkml:trace>
  <inkml:trace contextRef="#ctx0" brushRef="#br0" timeOffset="105219.8784">8933 11870 571 0,'0'0'117'0,"11"-22"-44"0,-11 22-8 0,5-18-1 15,-5 18-3-15,7-18-4 0,-7 18-4 16,11-21-2-16,-11 21-5 0,14-18-2 0,-14 18-4 16,0 0 0-16,23-22-2 0,-23 22 0 0,0 0-6 15,13-18 0-15,-13 18 0 0,0 0 3 0,0 0 2 16,0 0 1-16,0 0 0 0,0 0-2 0,0 0 0 16,0 0-3-16,0 0-1 0,0 0-5 0,0 0-4 15,0 0-4-15,8-17-6 16,-8 17-2-16,0 0-4 0,0 0 0 0,0 0-2 15,0 0 2-15,0 0-1 0,2-17 1 0,-2 17 1 16,0 0-1-16,0 0 1 0,0 0-2 0,0 0 0 16,0 0-1-16,0 0-1 0,2 20 0 0,-2-20 3 15,7 26-1-15,-5-5 2 0,-1 4-5 0,-1 3 3 16,-2 0-4-16,-3 2 4 0,-1 0-5 0,-1-1 5 16,-1 1-5-16,1-3 4 0,-2-1-4 15,2-5-10-15,1-2 21 0,6-19-25 0,-8 26 24 16,8-26-18-16,0 18-8 0,0-18-8 0,0 0-9 15,0 0-9-15,19 12-9 0,-19-12-18 0,21-8-37 16,-18-14-90-16,24 5-379 0,-7-1 11 16,-3-11 265-16</inkml:trace>
  <inkml:trace contextRef="#ctx0" brushRef="#br0" timeOffset="105782.4168">10316 11224 1260 0,'-17'10'110'16,"17"-10"-32"-16,-19 7-12 0,19-7-6 0,-23 12-5 15,23-12-8-15,-28 21-9 0,28-21-7 16,-30 25-11-16,30-25-2 0,-26 28-8 0,26-28 1 16,-20 28-6-16,20-28-1 0,-7 24-5 0,7-24 1 15,6 23-3-15,-6-23 2 0,17 21-2 0,-17-21-14 16,29 15 29-16,-12-8-29 0,1-2 31 0,-1 1-14 16,0-2-2-16,1 1 2 0,-18-5 0 0,29 10 1 15,-29-10-1-15,22 10 2 0,-22-10-2 16,0 0 0-16,13 19 1 0,-13-19 1 0,1 18-2 15,-1-18 3-15,-7 24-4 0,7-24 0 0,-16 29-3 16,16-29 3-16,-23 34-3 0,11-16 6 16,-3-1-4-16,2 0 5 0,-2 0-6 0,15-17 1 15,-25 30-10-15,25-30-9 0,-16 18-21 0,16-18-32 16,0 0-63-16,0 0-81 0,0 0-81 0,0 0-227 16,10-23 65-16,13 17 461 0</inkml:trace>
  <inkml:trace contextRef="#ctx0" brushRef="#br0" timeOffset="105938.7247">10336 11283 1423 0,'-28'-15'128'15,"28"15"-47"-15,0 0-33 0,0 0-19 16,0 0-17-16,0 0-7 0,0 0-3 16,0 0-1-16,20 1 0 0,-20-1-2 0,37-7-1 15,-13 2-7-15,6 1-14 0,0-4-22 0,9 7-39 16,-9-13-43-16,19 17-59 0,-17-18-71 0,16 3-218 15,5 16 11-15,-15-18 408 0</inkml:trace>
  <inkml:trace contextRef="#ctx0" brushRef="#br0" timeOffset="106267.8467">10925 11528 1009 0,'0'0'46'15,"-15"-33"-27"-15,15 33 25 0,-3-41 11 0,10 24 32 16,-3-11-16-16,-4 28 8 0,20-38-25 0,-20 38 3 16,21-30-7-16,-21 30-13 0,0 0 1 0,19-10-1 15,-19 10 1-15,0 0-1 0,0 0-7 0,0 0-6 16,-4 31-6-16,3-6-19 0,-5 6 22 15,0 5-22-15,-4 3 18 0,-1 1-2 0,0 1-9 16,0 1 3-16,1 2-8 0,2-1 2 0,1-1-9 16,0 0 6-16,4-4-17 0,-2-4-4 0,6 0-39 15,-3-10-10-15,10 8-40 0,-8-32-52 16,14 42-108-16,-14-42-301 0,14 20 62 0,7-6 406 16</inkml:trace>
  <inkml:trace contextRef="#ctx0" brushRef="#br0" timeOffset="106574.0721">11341 11478 1318 0,'-17'-3'212'0,"17"3"-152"16,-28 1-24-16,10 0-7 0,1 5-1 15,-2 0-6-15,-1 2 0 0,-3 1-6 0,0 2 0 16,-3-3-6-16,1 3 1 0,-3 0-1 0,2 2 7 15,-2 1 3-15,4 3 6 0,-1 0-3 0,3 2 3 16,1-1-10-16,5 1-2 0,5 0-8 0,5-1-2 16,5-1-2-16,1-17 1 0,10 27-5 15,-10-27 5-15,31 22-3 0,-10-13-1 0,6-5 3 16,2 0-4-16,4-1 0 0,2-5 3 16,1-1-2-16,3-2 2 0,-1 0-1 0,-1 0-8 15,-2 2-6-15,-7-2-9 0,0 2-9 0,-8 0-10 16,1 3-14-16,-21 0-18 0,27 1-35 0,-27-1-55 15,0 0-98-15,0 0-212 0,0 0-32 0,16 24 325 16</inkml:trace>
  <inkml:trace contextRef="#ctx0" brushRef="#br0" timeOffset="107091.5667">11656 11661 922 0,'-5'-17'278'0,"5"17"-161"16,-15-11-31-16,15 11-15 0,-22-7-8 16,22 7-8-16,-27-4-10 0,27 4-9 0,-30 0-4 15,30 0-3-15,-33 10-4 0,14-1 2 0,-1 2-3 16,0 4 1-16,0-1-5 0,0 6 0 0,1-1-7 16,2 3 5-16,3-2-6 0,3 3 3 0,4-2-6 15,2-1 0-15,3 0-3 0,2-20 0 0,5 25-6 16,-5-25 2-16,18 17-3 0,-18-17 2 0,29 9-1 15,-9-9 2-15,0-4-2 0,2-2 1 16,2-5 1-16,0-2-3 0,-3-3 2 0,1-1-2 16,-1-2 4-16,-2 1-4 0,-1-2 4 15,-5 2-4-15,-13 18 0 0,18-33-5 0,-18 33 0 16,10-29-5-16,-10 29 1 0,4-23-5 0,-4 23 6 16,0 0-1-16,0 0 3 0,0 0-2 0,0 0-7 15,0 0-5-15,0 0-5 0,-18 17 4 16,9 4 3-16,-2 6 10 0,-1 5 1 0,-4 4 8 15,-1 8-7-15,-1 3 9 0,-3 6-9 0,-2 2-6 16,1 2 24-16,-1 1-15 0,-2-3 23 0,4 1-3 16,-4-5-13-16,3-3 13 0,-1-4-9 0,3-3 10 15,-4-6-2-15,1-4 9 0,-1-4-6 0,1-3 8 16,-1-5-1-16,-1-3-2 0,1-5-5 0,0-3-2 16,2-4-9-16,1-4-5 15,4-4-1-15,17 4-6 0,-29-21-8 0,16-1-10 16,5-5-12-16,1-8-14 0,8 0-5 0,-1-6-15 15,12 5-8-15,-4-10-18 0,13 13-27 0,-11-21-123 16,18 7-301-16,4 4 36 0,-4-6 351 0</inkml:trace>
  <inkml:trace contextRef="#ctx0" brushRef="#br0" timeOffset="107736.6088">12111 11681 1346 0,'0'0'135'0,"-11"-18"-49"0,11 18-12 0,0 0-6 15,0 0-13-15,0 0-12 0,0 0-12 0,-18-13-12 16,18 13-10-16,0 0-5 0,-22 17-4 0,22-17 4 15,-24 29 0-15,10-9 4 0,0 1-1 0,0 2 6 16,0 0-3-16,0 0 3 0,3-1-4 16,1-2 0-16,1-3-8 0,9-17 4 0,-10 28-7 15,10-28 1-15,0 19-1 0,0-19-1 0,0 0-1 16,0 0 0-16,0 0 0 0,19 11 1 0,-19-11 1 16,0 0 1-16,26-22 3 0,-26 22-2 0,25-29 4 15,-12 10-2-15,-1-2 1 0,2 0-4 16,-2-1 5-16,0 0-7 0,-1 2 5 15,-1-1-3-15,-2 2 3 0,-1 1-2 0,-7 18 4 16,14-27-4-16,-14 27 1 0,0 0-1 0,11-17 0 16,-11 17 2-16,0 0 0 0,0 0 0 0,0 0-2 15,0 0 1-15,0 0-1 0,5 23 2 0,-5-23 0 16,1 29 1-16,-1-12-2 0,-1 0 4 0,-1 0-5 16,2-17 4-16,2 31-4 0,-2-31 3 0,3 27-2 15,-3-27 0-15,11 17-2 0,-11-17 2 16,20 7-2-16,-20-7 0 0,25-5 2 0,-8-2-1 15,5-8 2-15,2-1-2 0,2-5 4 16,1-2-5-16,-2 0 6 0,1 0-3 0,-2 1 4 16,-1 2 1-16,-5 3 1 0,-18 17-2 0,26-22 3 15,-26 22-4-15,0 0 2 0,0 0 2 0,0 0-5 16,0 0-4-16,0 0 0 0,0 0 0 0,0 0 0 16,-7 31 0-16,-3-4 0 0,-5 2 0 15,1 6 0-15,-2 1-2 0,1 1-6 0,2 0 3 16,1 1-8-16,0-3 1 0,3 1-15 0,1-6-3 15,8 2-9-15,-2-11-37 0,12 7-10 0,-10-28-84 16,32 37-123-16,-9-27-266 0,-1-5 7 0,11 5 378 16</inkml:trace>
  <inkml:trace contextRef="#ctx0" brushRef="#br0" timeOffset="108111.6727">13023 11609 1356 0,'-24'-10'181'16,"24"10"-118"-16,0 0-24 0,-17-1 0 0,17 1-2 16,0 0-3-16,-20 1-5 0,20-1-6 15,-17 11-4-15,17-11-2 0,-20 19-3 0,20-19 4 16,-27 28 0-16,12-10 7 0,-2 0-6 0,3 3 2 15,-1-2-7-15,4-2-2 0,11-17-7 0,-12 23-1 16,12-23-6-16,0 0 1 0,4 22-2 16,-4-22 1-16,0 0-1 0,24 13 0 0,-24-13 1 15,30 0 1-15,-11-2 3 0,1-2-1 0,0-1 1 16,-1 2-1-16,-1 0-1 0,-18 3 0 0,26 0 1 16,-26 0 0-16,0 0 0 0,0 0 1 0,18 20-1 15,-18-20 2-15,0 23-4 0,0-23 3 0,-12 31-4 16,1-13 2-16,-3 3-6 0,-5 1 5 15,2-1-8-15,-2-1 2 0,3-2-9 16,16-18-5-16,-24 28-16 0,24-28-20 0,0 0-49 16,0 0-58-16,0 17-115 0,0-17-302 0,7-22 71 15,14 13 321-15</inkml:trace>
  <inkml:trace contextRef="#ctx0" brushRef="#br0" timeOffset="108299.2437">13288 11356 1747 0,'0'0'111'0,"0"0"-71"0,0 0-24 15,0 0-6-15,0 0-6 0,0 0-1 16,0 0-1-16,0 0-1 0,26 1 0 0,-7-8-2 16,4-2-8-16,5-1-16 0,-1-6-26 15,7 6-41-15,-9-14-58 0,20 20-121 0,-20-13-308 16,8-3 49-16,5 9 304 0</inkml:trace>
  <inkml:trace contextRef="#ctx0" brushRef="#br0" timeOffset="108455.4567">13940 10940 1452 0,'-20'33'273'0,"-8"-9"-216"0,4 8-15 15,-1 6-11-15,-1 5 0 0,0 5-21 0,-2 2 2 16,3-1-13-16,3-3 6 0,4-1-20 0,2-10-40 15,16 8-66-15,-14-24-181 0,19 13-311 0,2-4 35 16,-7-28 351-16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01:45:13.34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1362 3743 590 0,'0'0'215'0,"-8"-23"-157"15,8 23-7-15,-1-28 2 0,1 28 9 0,1-24 9 16,-1 24-6-16,3-19-15 0,-3 19-16 16,0 0-10-16,0 0-7 0,2-17 2 0,-2 17 2 15,0 0 2-15,0 0-1 0,0 0-6 16,0 0-5-16,0 0-6 0,0 0-4 0,0 0 0 16,0 0 1-16,-3 20 1 0,1-3 6 0,-1 4 1 15,2 7 10-15,-4-1-1 0,2 7 8 0,-2 1-9 16,3 5-14-16,0 5 20 0,0 3-30 0,0 2 21 0,2 1-8 15,-2-4-12-15,0 0 10 0,2-2-11 16,-1-2 9-16,2-5-9 0,1-4 8 0,0-8-5 16,2-4 5-16,0-5-5 0,-4-17 4 0,13 19-4 15,-13-19 2-15,0 0 0 0,0 0 3 0,17-4 8 16,-17 4 6-16,7-22 4 0,-1 4-6 0,-2-8 0 16,-1-5-12-16,2-5 4 0,-1-4-8 0,1-2 6 15,-3 3-7-15,1 0 7 0,-1 0-10 16,-2 0 10-16,0 0-11 0,1-1-8 0,-1 0 25 15,3 0-30-15,-1 0 24 0,2 2-8 0,2 2-8 16,4 4 10-16,-1 0-5 0,5 3 8 0,0 1-7 16,3 3 8-16,2-2-8 0,2 5 5 15,1 3-6-15,3 2 3 0,-2 5-2 0,1 4 4 16,-1 3-1-16,0 4 0 0,-1 3 0 0,-2 4-3 16,-1 1 2-16,-2 4-1 0,-17-11 3 15,32 30-3-15,-19-11 4 0,-2 1-4 0,-1 1 3 16,-4 2-5-16,-1 0 3 0,-4 0-4 0,-4 0 6 0,-3 1-3 15,-5 0 7-15,-3 1-3 0,-7 1 6 16,-3 0-5-16,-5 2 6 0,-5-1 10 0,0 2-30 16,-5-4 32-16,1 2-30 0,-1-3 16 0,1-2 2 15,6-3-7-15,2-3 2 0,6-3-5 16,6-4-11-16,18-9-43 0,-22 6-86 0,22-6-93 16,0 0-131-16,0 0-128 0,30 9 305 0</inkml:trace>
  <inkml:trace contextRef="#ctx0" brushRef="#br0" timeOffset="499.0407">2134 4107 880 0,'-12'-23'151'0,"12"23"-109"15,-21-13 12-15,21 13 9 0,-22-10 8 0,22 10-5 16,-22-4-18-16,22 4-16 0,-24-2-10 0,24 2-3 16,-28 1 0-16,28-1 3 0,-25 5 0 0,25-5 2 15,-25 10-4-15,25-10-3 0,-19 9-2 16,19-9-1-16,0 0-3 0,-17 19 1 0,17-19-6 0,0 0 0 16,-10 25-4-16,10-25 2 0,-4 27-4 15,3-11 4-15,1 5-3 0,1 3 3 16,-2 4-5-16,1 2 5 0,-2 3-8 0,-2 2 8 15,-1 4-10-15,-1 1 9 0,-1 2 8 0,-2 0-26 16,0 1 26-16,-2-3-25 0,0-3 5 0,-1-4 1 16,2-2-13-16,-4-7-29 0,11 4-2 0,-7-10 11 15,9 2-11-15,1-20 14 0,-3 21-48 0,3-21-51 16,0 0-42-16,0 0-15 0,0 0-70 16,24-8-118-16,-29-19 252 0,24 19 130 0</inkml:trace>
  <inkml:trace contextRef="#ctx0" brushRef="#br0" timeOffset="661.2402">1787 4464 1073 0,'-21'-1'127'0,"21"1"-20"16,-26 13-23-16,26-13-11 0,0 0-14 0,0 0-20 15,-17 16-23-15,17-16-11 0,0 0-7 16,0 0-1-16,24 1 2 0,-7-4 1 0,5-3 1 16,5-2-2-16,3-4-7 0,2-5-23 15,8 4-30-15,-9-13-63 0,15 18-102 0,-16-6-311 16,-2-9 45-16,9 15 395 0</inkml:trace>
  <inkml:trace contextRef="#ctx0" brushRef="#br0" timeOffset="1468.585">1080 3654 696 0,'8'-17'190'15,"-8"17"-129"-15,0 0-24 0,6-20 3 0,-6 20 12 16,10-18 8-16,-10 18-2 0,12-22-12 0,-12 22-11 16,15-23-8-16,-15 23-3 0,18-26-1 15,-18 26 5-15,18-27 1 0,-18 27 4 0,15-23-5 16,-15 23 0-16,0 0-2 0,8-18 4 16,-8 18 4-16,0 0-1 0,0 0-4 0,0 0-9 15,0 0-8-15,0 0-7 0,-22-7-6 0,22 7-1 16,-24 2-1-16,24-2-1 0,-33 12 4 0,15-3-3 15,-1 2 4-15,-1 2-3 0,-2 0 2 0,3 4-4 16,-2-1 4-16,2 2-3 0,-1 1 3 0,0 0-2 16,-1 0 4-16,1 0-6 0,1 1 8 0,1 0-7 15,-1-2 5-15,4 0-5 0,1-1 3 16,14-17-5-16,-17 29 5 0,17-29-7 16,-5 18-2-16,5-18-1 0,0 0 1 0,11 21 2 15,-11-21 5-15,21 13 0 0,-21-13 1 0,29 11-1 16,-12-6 1-16,1-1 0 0,2-1 2 0,1 0-2 15,0-1 2-15,0 1 0 0,0-1 1 0,-2 2-1 16,-2-1 1-16,-17-3-2 0,25 9-2 0,-25-9-2 16,0 0 2-16,11 21 16 0,-11-21-31 15,-10 30 30-15,-4-9-31 0,-5 6 10 0,-7 6 9 16,-5 3-7-16,-6 4 11 0,-3 3-7 0,-1 1 13 16,0 1-7-16,2-2 11 0,2-2-10 0,3-1 7 15,5-5-12-15,2-2 7 0,6-3-8 0,6-3 5 16,5-4-7-16,6-5 4 0,4-18 11 15,11 23-32-15,-11-23 33 0,35 11-33 16,-7-10 17-16,3-4 18 0,7-3-40 0,2-4 24 16,10-5-49-16,-2-9-17 0,17 7-49 0,-14-18-115 15,18 7-290-15,-1 10-3 0,-11-14 424 0</inkml:trace>
  <inkml:trace contextRef="#ctx0" brushRef="#br0" timeOffset="1843.6758">2728 3955 1228 0,'21'0'52'0,"-21"0"-29"15,17-9 2-15,-17 9 11 0,41-19 2 0,-18 3 1 16,6 4 2-16,2-1-47 0,1 1 21 0,2 2-50 16,-2-2-2-16,2 8-35 0,-11-9-59 0,13 15-83 15,-12 1-284-15,-24-3 59 0,41 7 375 16</inkml:trace>
  <inkml:trace contextRef="#ctx0" brushRef="#br0" timeOffset="2015.5429">2704 4226 1328 0,'0'0'189'15,"0"0"-190"-15,0 0-16 0,0 0 4 0,19-32 7 16,5 12 12-16,9-5-6 0,4-1 5 0,8-4-6 16,8 0-20-16,-1-7-45 0,15 13-78 0,-16-17-133 15,6 7-244-15,8 17 61 0,-22-16 460 0</inkml:trace>
  <inkml:trace contextRef="#ctx0" brushRef="#br0" timeOffset="2765.6369">3985 3790 1383 0,'0'0'127'0,"0"0"-106"0,0 0-17 0,-9-17-6 16,9 17 4-16,13-22 8 0,-13 22-2 0,25-35 6 16,-9 16-8-16,5-5 2 0,1 0-6 0,3-4 4 15,2-1-8-15,1 1 7 0,0 1-8 0,-1 3 6 16,0 4-5-16,-5 0 4 0,-1 3-2 16,-3 3 3-16,-18 14-3 0,27-21 2 0,-27 21-2 15,0 0 4-15,20-12 0 0,-20 12 3 0,0 0 5 16,0 0-1-16,0 0-3 0,0 0-4 15,-24 18-6-15,24-18-6 0,-31 25 3 0,9-9-4 16,-5 4 8-16,-2 3-2 0,-4 1 7 0,-2 3-4 16,0 0 5-16,-3 1-4 0,1 2 11 0,0-2-2 15,0 1 10-15,2-2-4 0,3 1 2 16,2-3-9-16,2 2 0 0,2-2-9 0,5-1-13 16,0-2 27-16,6-3-30 0,15-19 30 0,-14 27-16 15,14-27-2-15,0 0 1 0,7 22-1 0,-7-22 1 16,17 11 1-16,-17-11 0 0,29 5 2 0,-9-7 0 15,4 0 1-15,1-4 0 0,5-4 2 0,0 1-1 16,2-4 3-16,3 0-2 0,-1 1-17 16,0 2 32-16,-1 2-33 0,-4 2 31 15,-2 2-17-15,-4 3 0 0,-5 2-1 0,-18-1 0 16,26 9-4-16,-26-9-17 0,8 18 31 0,-8-18-33 16,-7 34 32-16,-4-11-15 0,-6 4-4 0,-5 4 8 15,-5 0-4-15,-3 3 10 0,-3 1-6 0,-2 0 9 16,0 1-7-16,1 2 7 0,-2-4-8 0,5-3 10 15,1-4-3-15,5-3 9 0,3-5-2 16,22-19 2-16,-27 28-7 0,27-28-3 0,0 0-3 16,0 0-1-16,8 20 0 0,-8-20 2 0,31 6-1 15,-7-9 0-15,7-3 1 0,3-5-2 0,7-6 2 16,4-2-5-16,6-2-12 0,0-4-17 0,7 7-23 16,-9-10-40-16,13 16-67 0,-19-21-96 15,9 10-261-15,2 10 30 0,-19-16 423 0</inkml:trace>
  <inkml:trace contextRef="#ctx0" brushRef="#br0" timeOffset="3312.5703">4616 3751 1122 0,'0'0'24'0,"-1"-19"4"16,1 19 8-16,0 0 2 0,0 0-3 0,0 0-16 16,0 0-12-16,0 0-6 0,-6 26 3 0,6-26-2 15,-4 30 7-15,-1-11 5 0,3 5 13 0,-4 2 18 16,2 4-29-16,-2-1 29 0,2 5-33 16,-3-3 9-16,2 4 6 0,-1-3-11 0,0 0 1 15,0 0-10-15,2-2 2 0,1-3-5 0,2-2 6 16,-2-7-6-16,3-1 3 0,0-17-7 0,3 20 0 15,-3-20 0-15,0 0 0 0,0 0 0 0,0 0-1 16,0 0 5-16,0 0 7 0,0 0 6 0,18-17 3 16,-15-3-1-16,4-3-12 0,-1-6 3 15,1-2-10-15,-1-2 6 0,0-2-8 16,0-1 7-16,0 0-7 0,0-3 7 0,-1 3 9 16,-1-3-27-16,-1 1 27 0,0 2-25 0,1-1 9 15,-1 1 8-15,3 3-8 0,0-1 7 0,3 1-7 16,1 3 5-16,1 2-6 0,2 4 7 0,1 2-7 15,2 5 7-15,-16 17-4 0,32-24 1 0,-32 24-1 16,32-13 1-16,-14 8-3 0,-1 4 3 16,1-1-3-16,0 5-1 0,-18-3 1 0,31 10-1 15,-31-10 2-15,23 18-1 0,-23-18 3 0,18 24-2 16,-18-24 3-16,11 30-2 0,-9-13 2 0,-3 2-3 16,-4 3 4-16,-4 1-3 0,-5 1 5 15,-4 3-6-15,-6 1 5 0,-3 0-7 0,-2-1 7 16,-2 1-8-16,2-1 5 0,2-4-16 0,1-3-5 15,6 2-8-15,-1-11-58 0,14 10-17 16,-11-21-98-16,23 16-99 0,-5-16-192 0,0 0 20 16,10 26 471-16</inkml:trace>
  <inkml:trace contextRef="#ctx0" brushRef="#br0" timeOffset="3562.5648">5003 4003 1095 0,'0'0'130'0,"-21"22"-52"0,21-22-15 16,-14 26 0-16,14-26-22 0,-13 29-6 0,13-29-15 16,-9 28-5-16,9-28-5 0,-6 26-4 15,6-26-8-15,2 21 3 0,-2-21-4 0,10 17 1 16,-10-17-12-16,0 0-11 0,27 21-21 0,-27-21-25 15,26 1-38-15,-26-1-55 0,36-16-83 0,-16 10-218 16,-4-23 57-16,21 21 408 0</inkml:trace>
  <inkml:trace contextRef="#ctx0" brushRef="#br0" timeOffset="3703.2024">5205 3670 1488 0,'-28'2'66'0,"8"-4"-34"0,20 2-5 15,-24 2-3-15,24-2-6 0,0 0-17 0,-18 3-29 16,18-3-59-16,0 0-85 0,0 0-103 0,2 22-246 16,-2-22 39-16,20 16 392 0</inkml:trace>
  <inkml:trace contextRef="#ctx0" brushRef="#br0" timeOffset="4441.7961">430 5650 822 0,'21'-1'89'0,"-21"1"-4"0,0 0-12 15,17-4-10-15,-17 4-8 0,23-1-15 0,-23 1-19 16,28-3-14-16,-11 3-5 0,0-2-4 0,1 2-1 15,4 3-15-15,-4-4-17 0,8 5-32 16,-8-7-51-16,10 9-52 0,-8-5-148 16,-20-1-85-16,43 5 281 0</inkml:trace>
  <inkml:trace contextRef="#ctx0" brushRef="#br0" timeOffset="4644.9383">434 5894 1058 0,'-17'4'169'16,"17"-4"-120"-16,-29 17-29 0,29-17-14 0,0 0-3 16,0 0 0-16,0 0-2 0,0 0 2 15,25 10-3-15,-2-14-2 0,2-3-2 0,3-4-20 16,7-1-3-16,-1-5-28 0,10 6-43 0,-10-11-32 16,12 10-85-16,-8-1-141 0,-10-15-36 0,20 22 384 15</inkml:trace>
  <inkml:trace contextRef="#ctx0" brushRef="#br0" timeOffset="4929.0815">852 5539 841 0,'0'0'64'0,"33"-3"18"0,-16-6 9 16,11 8 3-16,-6-8-8 0,8 7-21 0,-5-4-17 16,4 4-9-16,-6 0-4 0,5 6-5 0,-6-2-6 15,0 3-7-15,-4 2-8 0,-18-7-1 0,27 18-5 16,-27-18 6-16,9 27-5 0,-9-9 2 16,-7 5-6-16,-5 4 3 15,-7 3-5-15,-6 1 6 0,-4 1 10 0,-3 0-29 16,0 1 29-16,-2 0-28 0,-2-4 10 0,5-3 8 15,3-1-13-15,1-9-6 0,7 1-22 0,1-9-20 16,19-8-40-16,-22 9-46 0,22-9-117 0,0 0-218 16,0 0 16-16,0 0 462 0</inkml:trace>
  <inkml:trace contextRef="#ctx0" brushRef="#br0" timeOffset="6074.4392">1797 5407 600 0,'6'-17'98'0,"-6"17"6"0,-1-22-8 16,1 22 0-16,1-23-6 0,-1 23-8 0,1-21-12 16,-1 21-8-16,2-17-13 0,-2 17-5 15,0 0-5-15,0-20-2 0,0 20-4 16,0 0-6-16,0 0-6 0,0 0-7 0,0 0-5 16,0 0-4-16,0 0-2 0,-8 26-2 0,8-26 3 15,-12 36-5-15,2-11 6 0,1 4-7 0,-2 2 9 16,0 1-4-16,1 1 8 0,0 0-5 0,3-2 5 15,-1-1-10-15,0-1 6 0,2 0-8 0,0-2 7 16,0-4-5-16,2-2 5 0,1-5-5 16,3-16 3-16,-3 22-3 0,3-22 2 0,0 0 0 15,0 0 0-15,0 0 3 0,0 0 1 0,0 0 1 16,0 0 1-16,0 0 1 0,0 0-3 0,3-26 2 16,-2 6-5-16,1-5 3 0,1-5-8 15,2-4 6-15,0-1-8 0,2 0 8 0,-1-2-7 16,0 1 8-16,0 2-5 0,-2 2 7 0,-2 4-4 15,-1 4 6-15,1 2-6 0,-2 5 4 16,0 17-3-16,1-23 3 0,-1 23-1 0,0 0 0 16,0 0-1-16,0 0-2 0,0 0-2 0,0 0-4 15,0 0-1-15,0 0 0 0,0 0 1 0,1 17 0 16,-1-17 5-16,7 25-4 0,-7-25 3 0,14 27-3 16,-14-27 2-16,20 26-3 0,-20-26 3 0,31 16-3 15,-11-12 1-15,4-4 1 0,2-5-1 0,5-5 3 16,2-4-1-16,2-6 3 15,-2-3-4-15,1-3 5 0,-1-3-5 0,-4 1 4 16,-2 0-4-16,-3 3 6 0,-5 3-2 0,-3 1-9 16,-16 21 29-16,23-29-26 0,-23 29 28 0,0 0-12 15,0 0 0-15,0 0 1 0,0 0-2 0,0 0-2 16,0 0-6-16,0 0-2 0,0 0-17 0,0 0 26 16,-8 22-25-16,-2 2 24 0,-1 7-8 15,1 6-6-15,-1 3 7 0,3 2-8 0,2 3 8 16,0-1-8-16,2-1 6 0,2-2-6 0,0-4-7 15,6 0-14-15,0-4 4 0,4-1-23 0,-1-5-2 16,6 0-29-16,-13-27-39 0,29 39-70 0,-29-39-114 16,17 8-241-16,8 0 12 0,-25-8 477 15</inkml:trace>
  <inkml:trace contextRef="#ctx0" brushRef="#br0" timeOffset="6324.4793">2613 5327 1088 0,'0'0'300'16,"-20"-15"-276"-16,20 15-12 0,0 0-3 0,0 0-3 16,-20 13 1-16,20-13-6 0,-11 24 3 15,4-6-5-15,0 5 5 0,-2 4-5 0,2 4 5 16,-1 2-5-16,0 1 5 0,-1 0-9 0,0-3-14 15,3 4-12-15,-2-5 7 0,5 3-20 0,-3-9-1 16,7 5-47-16,-1-29-85 0,-4 30-229 16,11-9-47-16,-7-21 290 0</inkml:trace>
  <inkml:trace contextRef="#ctx0" brushRef="#br0" timeOffset="6496.353">2495 5547 1206 0,'0'0'158'0,"-20"2"-76"16,20-2-16-16,-17 3-7 0,17-3-11 0,0 0-16 16,0 0-13-16,0 0-14 0,0 0-7 0,0 0-4 15,0 0-1-15,6 17-7 0,-6-17-7 0,23 9-15 16,-23-9-17-16,37 0-27 0,-20-12-45 0,21 13-80 16,-16-19-109-16,6-2-170 0,13 15 157 0,-16-21 327 15</inkml:trace>
  <inkml:trace contextRef="#ctx0" brushRef="#br0" timeOffset="7058.9176">2974 5419 1011 0,'-20'4'169'16,"20"-4"-117"-16,-19 20-9 0,19-20-4 15,-15 27-10-15,9-10 3 0,6-17-6 0,-15 35 6 16,15-35-3-16,-15 33-3 0,15-33-10 0,-13 32 15 15,13-32-3-15,-10 29 0 0,10-29 0 0,-9 22-10 16,9-22-9-16,0 0 0 0,-8 17-6 0,8-17-1 16,0 0-2-16,0 0-1 0,0 0-1 0,0 0-3 15,0 0-2-15,0 0 2 0,0 0 1 0,0 0 4 16,12-23 3-16,-12 23-2 16,13-28 2-16,-13 28-4 0,17-32 6 0,-8 15-5 15,1-2 4-15,0 1-6 0,-2 0 1 0,0-1-7 16,0 2 5-16,-2 0-4 0,-6 17 6 0,11-23-1 15,-11 23 4-15,0 0 0 0,0 0 0 0,0 0 0 16,0 0-4-16,0 0 1 0,0 0 1 0,0 0 2 16,6 30-1-16,-7-10 3 0,-1-1-5 0,0 2 4 15,1-3-5-15,1-18 5 0,1 30-4 16,-1-30 3-16,8 24-3 0,-8-24 2 0,0 0-2 16,24 21 2-16,-24-21 0 0,26 2 0 0,-26-2 1 15,34-7-1-15,-16-2 3 0,2 0 0 0,0-3 4 16,1-1-1-16,-2-2 3 0,1-1-2 0,-3-2 4 15,0 1-4-15,-3 0 3 0,0 0-5 16,-4 0 2-16,-10 17-4 0,15-25 2 16,-15 25-3-16,7-21 1 0,-7 21-2 0,0 0 1 15,5-18-2-15,-5 18 1 0,0 0 1 0,0 0-2 16,0 0 0-16,0 0-5 0,0 0-5 0,0 0-1 16,0 0 1-16,-1 25-1 0,1-8 6 0,0 8-8 15,-1-2 1-15,1 4-9 0,-3-1 2 0,5 2-12 16,-4-5 0-16,5 6-22 0,-6-10-13 0,9 10-33 15,-6-29-46-15,8 37-71 0,-11-18-299 16,3-19 60-16,19 15 400 0</inkml:trace>
  <inkml:trace contextRef="#ctx0" brushRef="#br0" timeOffset="7371.4461">3454 4971 1550 0,'0'0'5'0,"0"0"-7"0,14 20 1 0,-14-20 9 16,27 19 4-16,-10-9 6 0,0-1 6 0,6 1 2 16,1 0-2-16,4 5 3 15,0-2-8-15,3 4-1 0,-3 1 5 0,-2 5-33 16,0 4 25-16,-4 4-29 0,-3 3 9 0,-4 1-5 15,-5 5-18-15,-8 0 8 0,-3 5-8 0,-8-1 23 16,-3 2-2-16,-7-1 7 0,-3 1-14 0,-9-1 6 16,0-1-11-16,-6 0 12 0,-2-2 9 0,-1-3-28 15,1-3 19-15,-1-5-42 0,9 1-14 0,-6-14-28 16,16 10-81-16,-11-21-74 0,4-1-258 16,28-6 70-16,-33 4 434 0</inkml:trace>
  <inkml:trace contextRef="#ctx0" brushRef="#br0" timeOffset="7855.8764">1949 4911 616 0,'0'0'128'0,"-27"3"-53"16,27-3-8-16,-26 9 3 0,7-1-9 0,19-8-4 16,-34 30-13-16,16-8-3 0,-5-1-6 15,2 10 16-15,-8-1-10 0,2 7 6 0,-8 3 13 16,2 9-34-16,-6-1 32 0,5 9-26 15,-5-5-1-15,10 8 7 0,0-3-23 0,6 2 8 16,5-1-20-16,8-3 8 0,8-2 1 0,9 0-25 16,7-1 22-16,8 0-28 0,9 0-5 0,2-5-5 15,14 8-68-15,-6-19-67 0,27 20-65 0,-12-21-78 16,8-2-164-16,21 11 174 0,-17-29 297 0</inkml:trace>
  <inkml:trace contextRef="#ctx0" brushRef="#br0" timeOffset="8824.7488">4031 5468 826 0,'21'-14'107'16,"-21"14"-31"-16,11-22-5 0,-4 4 4 0,-7 18-8 16,26-29-5-16,-8 17-19 0,-18 12-12 15,30-24-14-15,-30 24-5 0,29-18-6 0,-29 18-1 16,24-10-4-16,-24 10 0 0,0 0-2 0,18-1 0 15,-18 1 0-15,0 0 4 0,0 0 5 0,0 0 7 16,8 19 7-16,-8-19-1 0,0 19 3 0,0-19-8 16,-5 29 0-16,2-13-7 0,-1 6 2 0,1 1-6 15,-1 3 4-15,0 1-6 0,2 1 4 16,1-2-5-16,1-2 3 0,2 0-6 16,2-1 6-16,3-2-7 0,3-2 5 0,1-2-4 15,-11-17 3-15,28 28-4 0,-10-20 1 0,1-2 0 16,1-3 2-16,2-6 1 0,0 0 6 0,-1-6 5 15,4-2 4-15,-5-5 8 0,4 0-5 0,-4-6 4 16,1 0-6-16,-3-5 4 0,0 1-10 0,-2-3 3 16,-1 1-9-16,-3-1 5 0,-2 1-4 15,-5 3 8-15,-2 2 0 0,-3 2 6 0,-1 4-4 16,1 17 2-16,-7-29-4 0,7 29-2 0,-11-23-4 16,11 23-1-16,-12-19-4 0,12 19-1 15,0 0-2-15,-10-17 0 0,10 17-3 0,0 0-1 16,0 0-3-16,0 0-4 0,0 0-3 0,0 0-5 15,18-4-3-15,-18 4-4 0,30-3-10 0,-6 4-13 16,-5-7-25-16,11 12-35 0,-13-17-55 16,22 22-117-16,-11-10-249 0,-3-7 20 0,10 16 436 15</inkml:trace>
  <inkml:trace contextRef="#ctx0" brushRef="#br0" timeOffset="9049.6378">5058 5354 1207 0,'0'0'240'0,"0"0"-223"0,0 0-18 16,0 0-2-16,0 0 3 0,18-6 4 0,-18 6-2 16,34-15 1-16,-12 6-3 0,0 0 1 15,3 1-3-15,0-1-6 0,-2 1-8 16,1 4-13-16,-5-3-17 0,5 8-10 0,-24-1-12 15,35 1-22-15,-35-1-57 0,23 3-178 0,-23-3-113 16,0 0 194-16</inkml:trace>
  <inkml:trace contextRef="#ctx0" brushRef="#br0" timeOffset="9237.1582">5078 5645 1352 0,'-37'3'117'15,"37"-3"-97"-15,0 0-11 0,0 0 1 16,24-18 11-16,-7 8-2 0,1-3-3 0,8-2-9 16,2-3 0-16,2 0-12 0,3 2-13 0,-3-3-25 15,8 10-32-15,-12-11-61 0,19 19-82 16,-17-8-190-16,2-5-71 0,15 18 284 0</inkml:trace>
  <inkml:trace contextRef="#ctx0" brushRef="#br0" timeOffset="10101.1523">6291 5269 982 0,'0'0'63'0,"0"0"-3"0,0-26 14 15,0 26 7-15,0 0 4 0,0 0-16 0,0 0-15 16,0 0-16-16,0 0-15 0,-21-8-8 15,21 8-8-15,0 0 0 0,-19 22-4 16,19-22 4-16,-21 32 1 0,9-11 10 0,-2 1-2 16,3 4 6-16,-1-2-8 0,1 5 4 0,0 1-7 15,2 1 5-15,-2 0-7 0,3-2 2 0,1-6-7 16,2-2 3-16,5-21-7 0,-2 28 2 0,2-28-5 16,0 0 2-16,11 18-2 0,-11-18 1 15,0 0 2-15,20-3 3 0,-20 3 7 0,20-18 1 16,-20 18 4-16,29-38-4 0,-12 11 1 0,1-4-10 15,2-4 5-15,-2-1-9 0,-2 2 7 0,0 1-8 16,-3 4 7-16,-2 3-6 0,-2 1 5 0,-3 4-2 16,-2 2 3-16,0 3-4 0,-4 16 3 0,3-25-4 15,-3 25 4-15,0 0 0 0,0 0 3 0,0 0 2 16,0 0-3-16,0 0-2 0,0 0-4 16,0 0-1-16,0 0 0 0,-2 20 3 15,2-20-1-15,4 30 4 0,-4-30-5 0,11 29 3 16,-11-29-4-16,21 27 4 0,-21-27-2 0,28 20 1 15,-11-14-1-15,2-1 3 0,1-3-2 0,3-2 1 16,0-2 0-16,1-2 1 0,2-2 0 0,-1 0-2 16,-1-2 2-16,0-1-2 0,-4 0 2 0,0 0 2 15,-20 9 2-15,29-17 0 0,-29 17 3 16,21-13-3-16,-21 13 0 0,0 0-2 0,0 0 0 16,17-17 0-16,-17 17 1 0,0 0 0 0,0 0 0 15,0 0-1-15,0 0-3 0,0 0-1 0,0 0-2 16,0 0-2-16,0 0 1 0,0 0 1 0,-2 24-1 15,2-24 3-15,3 35-3 0,-3-15 1 16,0 1-11-16,-1 1-2 0,1 2-15 16,-3 1-7-16,4 4-14 0,-4-8-7 0,8 8-31 15,-5-29-25-15,9 41-58 0,-9-41-61 0,15 25-95 16,-15-25-159-16,19 13 179 0,6 3 307 0</inkml:trace>
  <inkml:trace contextRef="#ctx0" brushRef="#br0" timeOffset="10474.0078">7009 5607 1250 0,'-13'-25'150'0,"13"25"-63"16,0 0-26-16,0 0-17 0,0 0-14 0,0 0-9 15,0 0-5-15,0 0-3 0,0 0-7 0,0 0-5 16,0 0-5-16,0 0-2 0,0 0-11 16,0 0-11-16,6 25-27 0,-6-25-27 0,3 29-54 15,-3-29-66-15,-3 27-82 0,7-6-210 16,-4-21 124-16,3 33 370 0</inkml:trace>
  <inkml:trace contextRef="#ctx0" brushRef="#br0" timeOffset="11052.2063">7216 5411 652 0,'0'0'139'0,"0"0"-95"16,0 0 5-16,-11-26 18 0,11 26 13 0,0 0 1 16,26-19-13-16,-26 19-9 0,24-21-10 0,-24 21-3 15,31-21-4-15,-31 21 2 0,35-21-6 0,-35 21-5 16,33-17-12-16,-33 17-6 15,24-11-3-15,-24 11 1 0,0 0 0 0,18-3 0 16,-18 3 0-16,0 0-1 0,0 0 0 0,0 0-3 16,5 24-1-16,-5-24-6 0,-5 28 3 0,0-10-5 15,0 1 5-15,1 3-4 0,-2 3 4 0,-1 1-4 16,3 2 6-16,0-2-6 0,3 1 6 0,1-4-5 16,2-4 2-16,2-1-4 0,-4-18 3 0,13 29-4 15,-13-29 3-15,20 20-2 0,-20-20 4 16,22 8-2-16,-22-8 2 0,31-1 11 0,-14-5 1 15,-17 6 7-15,32-21 1 0,-32 21-1 0,25-30-4 16,-14 11 6-16,1-2-7 0,-2-2 1 0,2-1-7 16,-1-3 0-16,0 2-7 0,-3-2 2 15,-4 3-6-15,0 2 5 0,-3 2-7 0,0-2 3 16,-1 1-4-16,2 1-1 0,-4 2-8 16,2 18 1-16,0-28-8 0,0 28 0 0,0 0-7 15,4-17-10-15,-4 17-17 0,0 0-19 0,0 0-25 16,0 0-36-16,0 0-64 0,24 7-150 0,-24-7-148 15,0 0 92-15,34 29 402 0</inkml:trace>
  <inkml:trace contextRef="#ctx0" brushRef="#br0" timeOffset="11224.0813">7883 5532 1313 0,'-36'11'141'0,"36"-11"-87"15,-11 16-8-15,11-16 8 0,-8 20-34 0,8-20-8 16,-9 19-6-16,9-19-1 0,-7 20-5 0,7-20-5 16,-2 20-14-16,2-20-18 0,3 24-43 15,-3-24-61-15,8 24-101 0,-8-24-228 0,-3 17-10 16,18 2 304-16</inkml:trace>
  <inkml:trace contextRef="#ctx0" brushRef="#br0" timeOffset="11567.8747">8274 5320 1192 0,'0'0'77'15,"0"0"-43"-15,0 0-4 0,0 0 1 0,0 0 2 16,0 0-2-16,0 0-5 0,0 0-4 0,9 23-11 16,-9-23-2-16,9 29-7 0,-6-11 3 0,-4 5-6 15,-1 3 5-15,0 0-8 0,-2 0-4 16,2 0-18-16,-4-4-9 0,6 5-27 0,0-27-21 15,-4 37-43-15,4-37-47 0,-1 25-40 0,1-25-120 16,0 0-40-16,6 31 304 0</inkml:trace>
  <inkml:trace contextRef="#ctx0" brushRef="#br0" timeOffset="11739.7536">8204 5475 1424 0,'0'0'182'15,"0"0"-112"-15,0 0-23 0,0 0-15 0,0 0-15 16,0 0-14-16,0 0-7 0,0 0-4 0,0 0-5 16,0 0-2-16,22-7-3 0,-1-1-7 0,3-7-20 15,10 7-33-15,-6-12-37 0,15 15-43 16,-12-16-60-16,17 10-153 0,1 8-91 0,-14-18 218 16</inkml:trace>
  <inkml:trace contextRef="#ctx0" brushRef="#br0" timeOffset="12380.4558">9094 5296 1096 0,'0'0'132'15,"-9"-22"-73"-15,9 22-10 0,0 0 1 16,-8-23 3-16,8 23-8 0,0 0-8 16,0 0-9-16,0 0-13 0,-18 7-5 0,18-7-3 15,-14 18 3-15,14-18 1 0,-14 31 8 0,4-13 0 16,3 2 4-16,-3 1-5 0,4 2 2 0,-1-2-9 16,0 1 3-16,3-2-8 0,0-2 1 0,4-18-5 15,-1 27 0-15,1-27-2 0,5 17 1 0,-5-17-2 16,0 0 0-16,0 0 0 0,0 0-1 15,19 10 2-15,-19-10 2 0,0 0 1 0,21-17-1 16,-21 17 2-16,18-27-3 0,-7 7 3 0,-1 0-4 16,1-2 4-16,-3 0-4 0,1 0 6 0,-3 3-4 15,-1-1 7-15,-2 1-3 0,0 0 3 0,-2 1-4 16,-1 18 2-16,1-30-3 0,-1 30 5 16,1-21-3-16,-1 21 3 0,0 0-1 0,0 0 0 15,0 0-1-15,0 0-4 0,0 0-3 16,0 0-5-16,0 0 1 0,0 0 1 0,0 0 3 15,5 21 0-15,-5-21 2 0,10 20-1 0,-10-20-1 16,13 18 0-16,-13-18 0 0,17 16-1 0,-17-16 2 16,23 11-1-16,-23-11 1 0,26 5 0 0,-26-5 0 15,30-1 0-15,-13-3 0 0,2-2 2 0,-2-1-1 16,-17 7 3-16,32-18-1 0,-32 18 5 16,28-20 2-16,-28 20 2 0,21-18-1 0,-21 18-1 15,0 0-3-15,21-19-1 0,-21 19-1 0,0 0-1 16,0 0 0-16,0 0-3 0,0 0 0 15,0 0-3-15,0 0-1 0,0 0-3 0,0 0 0 16,0 0-1-16,-1 30 1 0,-3-10-3 0,-2 3-1 16,0 2-5-16,0-1 2 0,1 2-5 0,0 0 0 15,4 2-12-15,-3-4-5 0,7 4-19 16,-5-9-13-16,12 8-37 0,-10-27-33 0,18 40-53 16,-18-40-58-16,19 15-240 0,4 3 31 0,-23-18 400 15</inkml:trace>
  <inkml:trace contextRef="#ctx0" brushRef="#br0" timeOffset="12739.8617">9665 5506 946 0,'0'0'109'15,"0"0"-55"-15,0 0 4 0,0 0 12 16,0 0 7-16,0 0-10 0,24-13-12 0,-24 13-5 16,21-4-3-16,-21 4-5 0,27-6-2 0,-27 6-6 15,28-5-6-15,-28 5-7 0,28-4-9 16,-28 4-5-16,20-4-4 0,-20 4 0 0,0 0-2 16,0 0 0-16,17 2 0 0,-17-2 0 0,0 0 1 15,0 0 0-15,0 0 0 0,-8 17 1 0,8-17-3 16,-14 23 2-16,14-23-4 0,-28 33 6 15,11-15-6-15,0 0 4 0,1 0-3 0,1 1 2 16,2-3-3-16,13-16 3 0,-16 29-4 0,16-29-3 16,-5 21-8-16,5-21-5 0,0 0-9 0,14 17 1 15,-14-17-3-15,23 2-6 0,-3-2-13 0,-3-9-24 16,18 9-57-16,-15-20-98 0,11 3-269 0,9 10 0 16,-15-18 396-16</inkml:trace>
  <inkml:trace contextRef="#ctx0" brushRef="#br0" timeOffset="13255.5389">10196 5267 904 0,'23'-7'134'0,"-11"-10"-20"16,10 11-16-16,-22 6-8 0,30-17-22 15,-30 17-18-15,25-11-14 0,-25 11-8 16,0 0-9-16,20-10-4 0,-20 10 2 0,0 0-1 16,0 0 2-16,0 0-5 0,0 0-5 0,0 0-2 15,0 0 1-15,15 23-1 0,-15-23 2 0,-5 21-4 16,5-21 0-16,-10 27-4 0,4-10 4 0,-1 2-5 15,1 0 6-15,-1 3-7 0,0 1 6 0,0 2-1 16,1 2 6-16,0-1-3 0,4 1 8 16,-2-3-9-16,4 0 4 0,1-3-10 0,3-2 4 15,2-2-5-15,-6-17 5 0,19 28-1 0,-19-28 0 16,26 17 0-16,-26-17 3 0,31 2 4 16,-12-4 0-16,3-7 0 0,3 0 3 0,2-6 2 15,1-1 0-15,-4-5 7 0,-1 0-9 0,-4-4 7 16,-1-1-6-16,-5-2 2 0,1 1-7 0,-6 0 3 15,-1 2-8-15,-2-1 5 0,-2 2-7 16,-3 1 3-16,0 0-2 0,-3 1 1 0,0 2-5 16,0 0-1-16,-1 1-10 0,4 19-18 0,-4-31 24 15,4 31-31-15,0-23 25 0,0 23-20 0,0 0-10 16,0 0-17-16,0 0-22 0,0 0-12 0,0 0-77 16,30 4-78-16,-30-4-258 0,0 0 16 0,34 32 409 15</inkml:trace>
  <inkml:trace contextRef="#ctx0" brushRef="#br0" timeOffset="13850.6912">10734 5601 1007 0,'-10'-19'308'0,"10"19"-209"15,0 0-45-15,0 0-4 0,0 0 0 0,0 0-5 16,19-14-6-16,-19 14-8 0,19-11-7 0,-19 11-6 15,26-10-5-15,-26 10-4 0,22-9-2 16,-22 9-3-16,18-5 0 0,-18 5-3 0,0 0-1 16,0 0 0-16,17 1-3 0,-17-1 1 15,0 0 0-15,0 0 0 0,0 0-1 0,3 18 1 16,-3-18-2-16,-8 18 3 0,8-18-1 0,-16 25 3 16,16-25-1-16,-24 30 1 0,24-30-2 0,-24 30 4 15,24-30-3-15,-23 28 4 0,23-28-3 0,-17 24 1 16,17-24 0-16,-10 17-1 0,10-17-2 0,0 0 1 15,0 0-2-15,0 0 1 0,0 0 1 0,27 17 0 16,-27-17 1-16,34-4-2 0,-11-1 2 16,4-1-2-16,2-2 1 0,0-2-9 0,5 3-19 15,-6-6-31-15,11 11-64 0,-17-18-96 16,18 8-324-16,-8 6-3 0,-11-12 322 0</inkml:trace>
  <inkml:trace contextRef="#ctx0" brushRef="#br0" timeOffset="15670.0306">660 7008 561 0,'0'0'198'16,"-18"3"-123"-16,18-3-5 0,0 0-19 0,0 0-9 16,0 0 1-16,0 0 2 0,0 0-16 0,0 0 17 15,0 0-14-15,0 0 22 0,0 0-2 16,0 0 4-16,0 0-6 0,25 1-7 0,-25-1-7 16,23-2-10-16,-23 2-8 0,31-8-10 15,-13 3-3-15,2 2-5 0,-1-1-3 0,1 1-13 16,0 1-19-16,-3-5-19 0,8 9-30 0,-25-2-34 15,36-4-42-15,-36 4-58 0,26-17-146 0,-7 24-67 16,-19-7 375-16</inkml:trace>
  <inkml:trace contextRef="#ctx0" brushRef="#br0" timeOffset="15873.2179">664 7215 1001 0,'-20'23'170'0,"-6"-13"-86"16,26-10-26-16,-28 23-25 0,28-23-5 0,0 0-10 15,0 0-7-15,-3 18-8 16,3-18-1-16,21 5 2 0,-3-5 2 0,4-6 0 16,6-3-3-16,6-4 1 0,4-2-5 0,4-3 0 15,3-4-19-15,4 2-20 0,-5-12-54 0,13 14-55 16,-16-13-23-16,13 12-81 0,-9 0-109 0,-15-14 24 16,19 22 338-16</inkml:trace>
  <inkml:trace contextRef="#ctx0" brushRef="#br0" timeOffset="16170.0922">1112 6812 965 0,'-7'21'323'0,"7"-21"-306"15,0 0-12-15,0 0-3 0,0 0 11 16,27-13 12-16,-9 11 7 0,-18 2 7 0,39-1-3 15,-18 1-5-15,6 5-3 0,-2-1-5 0,5 4-4 16,-2 3-6-16,2 4-2 0,-6 3-7 0,-1 2 3 16,-5 3-5-16,-3 3 5 0,-5 0-2 0,-3 3 8 15,-6 0 13-15,-1 3-29 0,-6-1 26 0,-4 4-31 16,-4 0 6-16,-6 3 8 16,-2-1-10-16,-2 1 9 0,-3-4-9 0,1-2 6 0,1-4-9 15,1-4-3-15,6-2-18 0,-2-9-17 16,20-13-33-16,-20 17-32 0,20-17-67 0,0 0-72 15,0 0-212-15,0 0-3 0,10-25 433 0</inkml:trace>
  <inkml:trace contextRef="#ctx0" brushRef="#br0" timeOffset="19436.8351">2326 6668 361 0,'0'0'89'0,"0"0"-11"16,14-23-4-16,-14 23-5 0,4-19 8 0,-4 19-2 15,5-20 1-15,-5 20-8 0,2-20-1 0,-2 20-7 16,-3-17 1-16,3 17-4 0,0 0 1 0,-8-17-8 16,8 17-6-16,0 0-8 0,-25-14-6 15,25 14-6-15,-20-1-8 0,20 1-6 0,-27 8-6 16,27-8 0-16,-32 16-1 0,15-3 3 0,0 0 1 15,-1 4 7-15,0 0-2 0,1 1 5 0,0 3-6 16,1 1 3-16,1 1-6 0,4 1 3 0,-1 0-8 16,4 0 2-16,-1-3-4 0,3-2 1 0,2-1-3 15,4-18 3-15,0 28-5 0,0-28 3 0,10 21-3 16,-10-21 3-16,21 15-4 0,-21-15 3 16,30 8-1-16,-12-8 1 0,4-4 1 0,1-2-1 15,3-5 4-15,1-1-3 0,-1-5 5 0,5-1-4 16,-2-3 5-16,3 1-6 0,-2-2 4 0,-1-2-5 15,-2 1 7-15,-1 1-3 0,-7 2 5 0,-1 4-4 16,-18 16 4-16,23-18-2 0,-23 18 8 0,0 0 7 16,0 0 2-16,0 0-1 0,0 0-8 15,0 0-8-15,-8 23-7 0,-3-2 3 16,-5 10-5-16,-1 4 7 0,-4 3-6 0,-3 2 8 16,0 2-9-16,-1-4 8 0,5 2-10 0,1-2-6 15,4-1 24-15,3 2-26 0,-1-3 23 0,4 0-22 16,6 1-16-16,-3-7-11 0,11 6-27 0,-6-15-26 15,14 10-62-15,-13-31-69 0,9 18-308 0,16-3 40 16,-25-15 385-16</inkml:trace>
  <inkml:trace contextRef="#ctx0" brushRef="#br0" timeOffset="19632.6524">2764 6974 1531 0,'-18'0'50'16,"18"0"-13"-16,-26 4-4 0,26-4-4 0,0 0 2 15,-18 4-10-15,18-4-13 0,0 0-15 0,0 0-21 16,0 0-20-16,0 0-24 0,0 0-16 0,0 0-30 16,5-20-64-16,14 22-95 0,-19-2-233 0,27-23 101 15,2 21 409-15</inkml:trace>
  <inkml:trace contextRef="#ctx0" brushRef="#br0" timeOffset="19976.4247">2987 6764 1366 0,'-19'-7'120'0,"19"7"-93"0,0 0-16 0,0 0-7 15,0 0 3-15,0 0 5 0,8-20 10 0,-8 20 2 16,24-23 3-16,-3 11-3 0,-1-5 2 0,5 3-5 16,0-3 1-16,2 2-4 0,-3 1 0 0,3 2-5 15,-5 0 2-15,0 3-5 0,-3 2 1 0,-1 2-4 16,-18 5-3-16,26-5 0 16,-26 5-3-16,0 0 3 0,18 5 0 0,-18-5 2 15,0 0 1-15,8 21 1 0,-8-21-2 0,-2 29 1 16,-1-7-7-16,-1 4 3 0,-3 6-6 0,-1 0 6 15,-1 3-6-15,-3-1 6 0,-2 1-12 0,0-2 3 16,1 3-15-16,1-1 0 0,2 0-16 0,0-2-14 16,3 3 4-16,-2-9-62 0,11 8 26 0,-9-15-48 15,18 13-70-15,-11-33-38 0,1 22-257 16,18-3 89-16,-19-19 407 0</inkml:trace>
  <inkml:trace contextRef="#ctx0" brushRef="#br0" timeOffset="20304.5726">3664 6587 1266 0,'0'0'159'0,"-22"9"-73"16,22-9-19-16,-28 14-22 0,28-14-6 0,-29 23-11 16,29-23 0-16,-32 32-11 0,16-15-2 0,4 0-8 15,12-17-1-15,-14 30-4 0,14-30 0 0,-3 23-3 16,3-23 1-16,8 17-3 0,-8-17 5 0,19 11-1 15,-19-11 1-15,30 5 0 0,-10-5-2 16,1-2 0-16,0 0 0 0,4-2 2 16,-1 2-2-16,-1-1 0 0,0 2 1 0,-4 1-1 15,-2 1 0-15,-17-1-1 0,23 9 1 0,-23-9-1 16,11 17 0-16,-11-17-1 0,2 24-13 0,-2-24-2 16,-6 34 4-16,0-14-5 0,-5 1 20 0,-1 0-8 15,-4-1 3-15,3 1-4 0,-3-2 2 0,2-1-4 16,14-18-1-16,-24 29 5 0,24-29-28 15,0 0-12-15,-19 11-45 0,19-11-63 0,0 0-64 16,0 0-139-16,18-2-141 0,-23-18 227 0,5 20 270 16</inkml:trace>
  <inkml:trace contextRef="#ctx0" brushRef="#br0" timeOffset="20507.7205">3728 6578 1492 0,'0'0'161'0,"-23"7"-94"0,23-7-18 0,0 0-7 16,-18 8-18-16,18-8-10 0,0 0-10 0,0 0-4 16,0 0-1-16,0 0-1 0,24 11 1 0,-24-11 0 15,30 0-4-15,-11-2-9 0,5-2-14 0,1-5-20 16,7 3-22-16,-5-11-34 0,15 14-58 16,-19-21-88-16,19 4-299 0,-3 12 51 0,-7-14 379 15</inkml:trace>
  <inkml:trace contextRef="#ctx0" brushRef="#br0" timeOffset="20898.4284">4310 6631 914 0,'0'0'197'0,"0"0"-75"15,0 0-25-15,0 0-13 0,0 0-10 16,7 18-12-16,-7-18-12 0,2 29-21 0,-2-10-6 16,-1 3-13-16,1 2 0 0,-3 3-6 0,0 1 3 15,-2 0-6-15,0 1 5 0,-1 0-8 16,1 1 5-16,-1-1-6 0,1 1 5 0,1-2 6 16,-2-1-34-16,4-1 16 0,-3-5-47 0,7 4-10 15,-2-25-19-15,1 36-42 0,-1-36-47 0,0 0-338 16,5 19 44-16,-5-19 303 0</inkml:trace>
  <inkml:trace contextRef="#ctx0" brushRef="#br0" timeOffset="21070.2648">4240 6879 951 0,'0'0'236'0,"-34"-18"-93"0,34 18-18 16,-19-5-22-16,19 5-19 0,0 0-24 15,0 0-20-15,0 0-19 0,0 0-13 16,0 0-6-16,0 0-2 0,0 0 1 0,18 14 4 15,2-12-3-15,3-2-1 0,5-4 1 0,4-2-5 16,5-2-4-16,2-6-17 0,5 5-26 0,-8-10-42 16,14 15-57-16,-18-22-101 0,17 9-296 0,-4 8 28 15,-8-14 374-15</inkml:trace>
  <inkml:trace contextRef="#ctx0" brushRef="#br0" timeOffset="21632.8089">4962 6656 1129 0,'-5'-23'375'0,"5"23"-329"0,0 0-33 16,0 0-12-16,0 0-3 0,0 0 8 0,0 0 13 15,28-13 3-15,-28 13 3 0,32-18-6 16,-8 5-3-16,2 1-6 0,4-4 3 0,1 3-3 16,-2 0 3-16,1 3-2 0,-5 1-1 0,-2 4-3 15,-5 3-1-15,-18 2-2 0,26 2 0 0,-26-2 2 16,0 0 3-16,13 22 7 0,-13-22 0 0,-2 29 2 16,-7-8-6-16,-2 5 1 0,-6 2-9 15,-2 3 9-15,-4 3-4 0,-3 0 8 0,-2-1-2 16,2-2 2-16,-2-2-5 0,4-1 0 15,1-1-8-15,5-3 3 0,4-1-6 0,3-4 3 16,5-2-5-16,6-17 2 0,-4 28-5 0,4-28 4 16,10 22-3-16,-10-22-12 0,21 15 11 0,-21-15-13 15,33 11 9-15,-13-7-1 0,5-4-5 0,1-4 7 16,3 2-21-16,0-5 4 0,5 2-30 0,-6-11-56 16,14 11-15-16,-14-18-47 0,19 20-102 15,-15-5-243-15,-3-13 44 0,10 13 370 0</inkml:trace>
  <inkml:trace contextRef="#ctx0" brushRef="#br0" timeOffset="21820.3098">5553 6777 1406 0,'-17'-2'86'0,"17"2"-29"0,0 0-11 15,0 0-13-15,-20 5-13 0,20-5-13 0,0 0-10 16,0 0-11-16,0 0-5 0,0 0-5 0,0 0-9 15,18-5-11-15,-18 5-32 0,20-7-57 0,0 10-80 16,-20-3-103-16,14-25-155 0,9 28 163 0,-18-23 308 16</inkml:trace>
  <inkml:trace contextRef="#ctx0" brushRef="#br0" timeOffset="22148.4648">5898 6586 1081 0,'-26'-7'300'16,"26"7"-226"-16,-24 11-23 0,24-11-2 16,-27 16-11-16,27-16-6 0,-28 17-8 0,28-17-3 15,-24 20-4-15,24-20-5 0,-17 21-4 0,17-21-2 16,-7 18-3-16,7-18 1 0,-2 17-3 0,2-17 1 16,8 19-3-16,-8-19 1 0,14 18-1 0,-14-18 0 15,17 13-1-15,-17-13 2 0,25 10-1 16,-25-10 2-16,24 7 0 0,-24-7 0 0,26 6-2 15,-26-6 2-15,24 9-2 0,-24-9 0 16,18 10 2-16,-18-10 0 0,0 0 0 0,12 19 2 16,-12-19-2-16,0 0 3 0,2 25-3 0,-2-25 3 15,-5 23-6-15,5-23 1 0,-11 27-2 0,11-27 2 16,-15 27 0-16,15-27 4 0,-16 21-5 0,16-21 1 16,-13 18-8-16,13-18-5 0,0 0-14 0,-15 17-16 15,15-17-37-15,0 0-66 0,0 0-132 0,0 0-272 16,0 0 61-16,0 0 408 0</inkml:trace>
  <inkml:trace contextRef="#ctx0" brushRef="#br0" timeOffset="22351.6109">5932 6540 1518 0,'-22'-19'141'0,"22"19"-61"0,0 0-21 16,0 0-14-16,0 0-16 0,0 0-10 0,0 0-10 15,0 0-5-15,0 0-5 0,0 0 0 0,0 0-1 16,0 0 2-16,27-2-1 0,-27 2-8 0,29-4-7 16,-29 4-16-16,34-6-15 0,-34 6-19 0,40-6-26 15,-40 6-36-15,43-5-78 0,-43 5-84 16,23-18-243-16,4 23 69 0,-27-5 449 16</inkml:trace>
  <inkml:trace contextRef="#ctx0" brushRef="#br0" timeOffset="22742.3118">6157 6186 936 0,'-18'22'227'0,"18"-22"-230"0,0 0 7 16,0 0 25-16,23 3 27 0,-23-3 13 0,31 6 2 15,-31-6-9-15,41 11-3 0,-22-6-6 0,8 6-3 16,-3 0-13-16,5 3-8 0,-2 1-6 0,3 2-4 15,-3 0-6-15,0 2 0 0,-5 2-13 16,0 0 4-16,-4 4 12 0,-1 1-28 16,-5 2 28-16,-5 2-29 0,-4 3 8 0,-4-2 5 15,-5 4-14-15,-7-1 1 0,1 9-45 0,-10-5 10 16,1 8-16-16,-15-8-16 0,6 8-5 0,-18-12-26 16,14 12-46-16,-14-16-37 0,10-5-187 0,9 13-59 15,-14-25 333-15</inkml:trace>
  <inkml:trace contextRef="#ctx0" brushRef="#br0" timeOffset="23458.8311">2275 6324 950 0,'-18'-14'100'16,"-2"6"-36"-16,20 8-2 0,-34-5-12 0,17 9-9 0,-6-1-24 0,0 5-9 15,-1 4-7-15,-2 4 10 0,-2 2 8 0,0 8 8 16,-6 2 56-16,5 12-37 0,-6 0 20 0,4 11-26 16,2-3-34-16,4 11 18 0,2-1-9 0,3 6 16 15,-1 1-15-15,7-3 8 0,0 1-3 16,8-1-26-16,4-4 17 0,6-1-24 0,8-3 3 15,6 1 10-15,10-2-19 0,5-3 3 16,9-2-23-16,3-9-12 0,13 3-35 0,-5-15-23 16,21 10-52-16,-11-25-53 0,25 3-142 0,4-1-115 15,-8-25 274-15</inkml:trace>
  <inkml:trace contextRef="#ctx0" brushRef="#br0" timeOffset="24057.5628">7109 6584 1299 0,'0'0'54'0,"0"0"-27"0,-27 7-6 0,27-7-3 16,-31 12 0-16,10-2-4 0,0 3 0 0,-5 4-7 16,-2 4 1-16,-1 2-7 0,-2 3 5 0,1 2-7 15,1 1 7-15,-1 0-9 0,2-1 6 16,2 1-8-16,1-1 5 0,5-3-14 0,3-4-6 15,7 2-37-15,10-23-47 0,-5 25-75 0,5-25-79 16,0 0-109-16,0 0-65 0,0 0 377 0</inkml:trace>
  <inkml:trace contextRef="#ctx0" brushRef="#br0" timeOffset="24249.7742">6868 6769 1182 0,'-20'-11'164'15,"20"11"-46"-15,0 0-28 0,0 0-15 0,-27-12-12 16,27 12-11-16,0 0-9 0,0 0-10 0,-19 3-11 15,19-3-8-15,0 0-8 0,0 0-3 0,-7 25-2 16,7-25 1-16,7 23-4 0,-7-23 2 0,15 24-4 16,-15-24 2-16,30 19-6 0,-12-12-6 0,4 1-9 15,0-3-9-15,3 1-9 0,-2-8-7 16,8 8-25-16,-10-13-18 0,14 13-43 0,-17-17-58 16,16 15-51-16,-15-8-142 0,0-10-45 0,13 17 285 15</inkml:trace>
  <inkml:trace contextRef="#ctx0" brushRef="#br0" timeOffset="24468.5147">7273 6607 1216 0,'0'0'171'0,"0"0"-98"0,-8 20-22 16,8-20-17-16,-20 26-9 0,7-8-10 0,3 6 0 15,-3 1-11-15,1 3 5 0,0 0-10 0,1 0 5 16,0-4-8-16,3 0 4 0,5-1-16 0,-1-2-4 15,9 1-19-15,-5-22-7 0,12 33-18 0,-12-33-21 16,24 27-43-16,-24-27-46 0,35 13-41 16,-18-7-164-16,-17-6 0 0,49-7 313 0</inkml:trace>
  <inkml:trace contextRef="#ctx0" brushRef="#br0" timeOffset="24749.8208">7603 6666 996 0,'-23'-18'266'0,"23"18"-150"0,-21 5-41 16,21-5-13-16,-19 12-19 0,19-12-12 0,-21 22-9 16,13-4 1-16,-3 0-8 0,1 2 1 0,0 1-6 15,2 2 4-15,-1-1-4 0,3 0 4 0,0-2-5 16,4-1 3-16,-1-2-8 0,3-17 2 0,1 28-5 16,-1-28 0-16,10 17-2 0,-10-17 2 0,0 0-3 15,22 12 2-15,-22-12 0 16,23-2 1-16,-23 2 2 0,29-16 0 0,-29 16 2 15,32-30-4-15,-16 9 3 0,1-2-6 0,-3 0 6 16,1-1-5-16,-2 1 4 0,-2-1-5 0,-2 0 5 16,-3 0-5-16,-1 1 4 0,-2 2-7 0,0 3-3 15,-5 0-13-15,2 18-9 0,-8-28-19 0,8 28-20 16,-16-25-26-16,16 25-45 0,-17-19-55 0,17 19-102 16,0 0-172-16,0 0 82 0,0 0 387 15</inkml:trace>
  <inkml:trace contextRef="#ctx0" brushRef="#br0" timeOffset="25031.0968">7965 6273 1265 0,'0'0'198'0,"-17"1"-107"0,17-1-16 16,0 0-18-16,-19 7-17 0,19-7-14 0,0 0-8 15,-24 15-5-15,24-15-4 0,-15 19-1 0,15-19 1 16,-12 27-3-16,12-27 3 0,-8 28-5 0,8-28-1 16,-1 26-4-16,1-26-13 0,10 27 29 15,-10-27-29-15,15 22 30 0,-15-22-17 0,18 15-3 16,-18-15 2-16,24 10-2 0,-24-10-1 0,31-1-4 16,-31 1-4-16,34-9-7 0,-17 0-7 15,1 2-9-15,-7-12-73 0,13 15-48 0,-17-18 19 16,18 17-83-16,-18-17-10 0,2-3-193 0,9 15-7 15,-19-18 431-15</inkml:trace>
  <inkml:trace contextRef="#ctx0" brushRef="#br0" timeOffset="25187.3421">8013 6340 1344 0,'-9'33'164'0,"-13"-8"-54"0,10 8-57 0,-5-5 2 15,6 2-46-15,0-3-3 0,3-2 1 0,3-4-10 16,2-3-5-16,6-1-14 0,-3-17-13 15,10 28-30-15,-10-28-35 0,20 22-69 16,-20-22-85-16,19 1-273 0,4 10 46 0,-23-11 398 16</inkml:trace>
  <inkml:trace contextRef="#ctx0" brushRef="#br0" timeOffset="25968.6553">8605 6587 488 0,'0'0'169'0,"0"0"-52"16,0 0-7-16,0 0 11 0,0 0-12 0,0 0-21 15,0 0-23-15,-1 17-18 0,1-17-4 0,0 0 0 16,-22 32 5-16,22-32-9 0,-26 35-2 0,12-13-14 16,-3 4-3-16,-3 1-11 0,-2 1 4 0,-2-2-7 15,1 1 4-15,-3-2-7 0,3 1 3 0,4-6-8 16,1-3 0-16,18-17-16 0,-25 20-14 15,25-20-23-15,0 0-31 0,0 0-49 0,0 0-23 16,0 0-5-16,0 0-1 0,8-22 49 0,1 5 16 16,4-1 41-16,-1-2 23 0,1 1 29 15,-1-2 28-15,-2 3 32 0,-10 18 33 0,11-32 38 16,-11 32 12-16,4-26 1 0,-4 26-8 0,0 0-16 16,0 0-7-16,0 0-13 0,0 0-14 0,0 0-17 15,0 0-18-15,0 0-14 0,0 0-5 16,0 0-3-16,-7 22 2 0,7-22-7 0,3 31-1 15,-3-31-10-15,11 32-3 0,1-15-5 0,-12-17 1 16,34 29-8-16,-11-18-7 0,9-2-20 0,-1-6-15 16,14 5-44-16,-7-17-61 0,22 17-102 0,-14-8-303 15,6-11 55-15,13 14 353 0</inkml:trace>
  <inkml:trace contextRef="#ctx0" brushRef="#br0" timeOffset="26531.2579">9067 6677 1414 0,'0'0'35'0,"-1"-18"-32"0,1 18 0 15,18-21 3-15,-18 21 14 0,34-24 6 0,-14 10 9 16,5 1-4-16,-3 0-1 0,6 1-4 0,-5-1 3 16,4 3-2-16,-4 0-1 0,-2 7-8 0,-21 3-5 15,26-5-5-15,-26 5 0 0,0 0 2 0,0 0 3 16,18 16 2-16,-18-16-1 0,-2 23 0 0,2-23-7 15,-7 35 0-15,0-15-5 0,-1 2 4 16,-1 2-3-16,0 3 5 0,-1 2-3 16,3 0 3-16,0 0-5 0,2-1 4 0,1-3-7 0,3-1 5 15,1-1-7-15,3-2 4 0,3-3-5 16,-6-18 3-16,15 29-2 0,-15-29 2 0,26 22-1 16,-9-15 1-16,0-3 0 0,2-4 0 0,0-4 0 15,-1-2 1-15,1-4 2 0,1-2 0 0,1-2 9 16,-1-3-3-16,-3-3 8 0,-2 1-3 15,-2-4 1-15,1 1-6 0,-3-1 3 0,0 2-8 16,-3-4 2-16,-1 1-6 0,-1 1 4 0,-1 1-5 16,-1 2 3-16,0 2-2 0,-1 1 2 0,1 0-4 15,-4 17 3-15,7-28-3 0,-7 28-4 0,10-28-8 16,-10 28-5-16,16-25-11 0,-16 25-3 0,20-19-11 16,-20 19-8-16,26-14-23 0,-4 15-25 15,-22-1-49-15,40-2-93 0,-40 2-173 16,32-7-103-16,-3 14 228 0</inkml:trace>
  <inkml:trace contextRef="#ctx0" brushRef="#br0" timeOffset="26812.5">10173 6758 1323 0,'0'0'53'0,"0"0"-54"0,0 0-1 0,23 2 13 16,-23-2 9-16,31-2 4 0,-8 0-1 0,1-6-6 15,5 0-7-15,2-2-4 0,2-1-5 0,0 2 0 16,-1-1-17-16,-2 5-20 0,-7-3-22 0,5 9-23 15,-28-1-20-15,39-1-41 0,-39 1-65 0,0 0-230 16,23 4 30-16,-23-4 407 0</inkml:trace>
  <inkml:trace contextRef="#ctx0" brushRef="#br0" timeOffset="26984.3766">10134 7042 1677 0,'0'0'54'15,"0"0"-61"-15,0 0 8 0,0 0 4 16,29-1 6-16,-7-5 17 0,5-5-15 0,4-2-5 16,7-5 0-16,6-2-7 0,4 0 2 0,5-1-7 15,1 3-14-15,0-4-35 0,8 11-62 0,-17-16-114 16,23 16-201-16,-13 1-127 0,-7-8 162 16</inkml:trace>
  <inkml:trace contextRef="#ctx0" brushRef="#br1" timeOffset="32460.5832">8949 5850 1100 0,'-20'9'48'0,"20"-9"-33"0,0 0-27 0,0 0-8 15,19-9 3-15,7 0 21 0,9-2 14 0,11-9-15 16,11-6 12-16,15-7-28 0,12-5 10 0,13-7-7 16,13-2 9-16,4-4 10 0,6-1-10 0,7 3 9 15,0 0-8-15,2 5 10 0,1 0-9 16,-3 5 9-16,-2 2-10 0,-2 2 8 0,-3-1 4 15,-4 0-27-15,-5 5 27 0,-4-2-27 0,-8 3-9 16,4 5-26-16,-11-7-45 0,2 8-43 0,-10-7-43 16,1 2-67-16,5 9-93 0,-25-20 253 15</inkml:trace>
  <inkml:trace contextRef="#ctx0" brushRef="#br1" timeOffset="33836.3622">10551 4464 646 0,'-17'-6'127'0,"17"6"-8"15,-32-4-13-15,32 4 2 0,-31-1-34 0,31 1-6 16,-30-1-11-1,30 1-9-15,-26-2-16 0,26 2-7 0,-26-1-7 16,26 1-4-16,-21-1-4 0,21 1-5 0,0 0-2 16,-21-2 0-16,21 2 3 0,0 0-2 0,0 0 1 15,0 0-1-15,-17 1-4 16,17-1 0-16,0 0-1 0,0 0 0 0,0 0 1 16,0 0 0-16,0 0 1 0,0 0 1 0,0 0 0 15,0 0 1-15,0 0 1 0,0 0 3 0,0 0 3 0,0 0 1 16,0 0 4-16,0 0 2 0,0 0 1 0,0 0 0 15,0 0 1-15,0 0-3 0,0 0-3 0,0 0-1 16,0 0-4-16,0 0-3 0,0 0-1 0,0 0 0 16,0 0 0-16,0 0 0 0,0 0-1 0,0 0-1 15,0 0-2-15,0 0 1 0,0 0 0 0,0 0 0 16,0 0 0-16,0 0 0 0,0 0-1 0,0 0-1 16,0 0 0-16,0 0 2 0,0 0-1 0,0 0 0 15,0 0-1-15,0 0-1 0,0 0 1 0,0 0-2 16,0 0 0-16,0 0 0 0,0 0 1 0,0 0 2 15,0 0-1-15,19 1 1 0,-19-1 0 0,29-1-1 32,-7-3 2-32,2-1 0 0,6-3 1 0,4-3-1 15,1-1 2-15,3-1-3 0,0-2 1 0,0 1-2 16,0 2 3-16,-3 1-2 0,-3 1 1 0,-2 4-1 16,-6 1 0-16,0 3-1 0,-7 0 1 0,-17 2-2 15,20 4-1-15,-20-4-1 0,0 0-6 0,0 0-1 16,9 22-5-16,-9-22 1 0,-12 24 0 15,12-24 8-15,-26 30 3 0,7-13 6 16,-3 0-1-16,-3 1 3 0,-1 0-1 0,-2 2 9 16,-5-1 18-16,1 4-27 0,-2-2 33 0,0 4-32 15,-1-2 10-15,3 4 8 0,-1-3-7 0,5 4 7 16,2-3-7-16,1 0 3 0,6 0-9 0,2-1 0 16,5-4-7-16,4 0 1 0,4-3-6 0,4-17 2 15,4 25-3-15,-4-25 0 0,25 19 2 16,-5-13 1-16,7-2 1 0,5-5 1 0,7-8 2 15,5-4-2-15,4-4-9 0,6-3-4 0,0-1-8 16,0-4-13-16,1 3-1 0,-6-5-20 0,1 8-7 16,-11-9-23-16,6 15-37 0,-18-17-68 0,14 19-109 15,-9 1-178-15,-15-12 61 0,15 21 415 16</inkml:trace>
  <inkml:trace contextRef="#ctx0" brushRef="#br1" timeOffset="34758.2812">11018 4591 804 0,'0'0'257'15,"0"0"-223"-15,0 0-35 0,0 0 4 16,0 0 20-16,25-7 14 0,-25 7 16 0,26-4 3 16,-26 4 4-16,39-15-9 0,-16 1-4 0,10 2 9 15,-5-5-40-15,8 1 31 0,-4-3-40 16,2 1 8-16,-2-2-2 0,-3 3-10 0,-4 0 1 15,-4 4-3-15,-21 13 2 0,28-19 4 0,-28 19 12 16,0 0 3-16,7-20 5 0,-7 20-7 0,0 0-8 16,-18-15-8-16,18 15-1 0,-26-8-1 15,9 6 1-15,-2 2 1 0,-2 2 2 0,-1 2 0 16,-2 2 1-16,0 4 2 0,-1-1-2 0,1 5 3 16,1 0-2-16,0 3 0 0,0 3-2 0,3 0 2 15,4 2-6-15,4 1-9 0,5-1 25 0,2-1-29 16,6-2 27-16,3-1-15 0,-4-18-4 0,23 29 4 15,-5-17-1-15,5-3 2 0,5-2-1 16,4-3 2-16,5-4-2 0,1 0 0 16,6-3 0-16,2-2 0 0,2-4 2 0,-1-3-3 15,-2-1 4-15,-2-4-5 0,-4 1 4 0,-5 1-4 16,-6 0-14-16,-4 3 30 0,-3 1-31 0,-21 11 32 16,24-16-14-16,-24 16-2 0,0 0 1 0,0 0 1 15,0 0 0-15,0 0 1 0,0 0-1 0,0 0-4 16,0 0-2-16,0 0-1 0,0 0-2 15,-8 22-13-15,-2-5 33 0,-2 2-28 0,-2 4 29 16,1-1-11-16,1-1-6 0,1-2 5 0,2-2-3 16,9-17 2-16,-9 28-11 0,9-28 2 0,-3 18-2 15,3-18 2-15,0 0 7 0,0 0 0 16,0 0 2-16,0 0 0 0,0 0 3 0,18-21-2 16,-7 3 3-16,4-5-5 0,1-2 5 0,2-4-7 15,0 0-9-15,1 1 28 0,0-2-28 16,-1 2 27-16,-1 1-9 0,-2 3-8 0,-3 4 5 15,-2 0-3-15,-10 20 0 0,14-26-1 0,-14 26 1 16,0 0-2-16,15-20 2 0,-15 20-2 0,0 0 1 16,0 0-1-16,21-4 1 0,-21 4 0 0,25-2 1 15,-25 2 0-15,31-1-1 0,-14 1 1 0,1-1 0 16,0 0-1-16,3-1 1 0,1 1-1 16,-1-1 2-16,1-1-2 0,-1 1 0 15,0-2 0-15,-3 0 0 0,-18 4-1 0,29-9 2 16,-29 9 0-16,22-7 0 0,-22 7-1 0,0 0 1 15,0 0 1-15,0 0 3 0,0 0 6 0,0 0 5 16,0 0-3-16,0 0-2 0,0 0-6 0,0 0-5 16,0 0-1-16,0 0-1 0,-25 3 0 0,25-3-1 15,-24 22 4-15,10-2-2 0,-1 1 4 16,-2 5-5-16,1 4 5 0,2 3-6 0,0-2 8 16,2-2 10-16,4-2-27 0,3-7 27 0,5 0-29 15,4-3 11-15,-4-17 4 0,17 27-2 0,-17-27 1 16,23 12 0-16,-23-12 0 0,30-4 2 0,-10-5-1 15,0-4 1-15,2-6-1 0,2-6-15 0,1-1 28 16,-1-2-26-16,-1 0 27 0,-3 0-4 16,-5 2-7-16,-2 1 8 0,-5 1-6 15,-3 3 1-15,-5 0-4 0,-2 2 2 0,-5 0-5 16,-2 3-1-16,-5-1-11 0,14 17-9 0,-37-29-13 16,14 20-15-16,-8-4-21 0,4 15-39 0,-18-13-42 15,14 26-71-15,-23-3-267 0,7-5-15 0,12 13 228 16</inkml:trace>
  <inkml:trace contextRef="#ctx0" brushRef="#br1" timeOffset="36055.1832">6437 4706 764 0,'0'0'43'0,"0"0"-16"0,-20-14 12 16,20 14 13-16,0 0 13 0,0 0-5 0,0 0-9 15,0 0-14-15,0 0-8 0,0 0-6 0,0 0-5 16,0 0-6-16,0 0-8 0,0 0 2 0,0 0 7 16,0 0 10-16,0 0 9 0,6 21 3 0,-6-21-6 15,10 24 0-15,-10-24-8 0,10 28 1 16,-10-28-11-16,9 33-1 0,-5-16-8 0,1-1 3 15,-5-16-4-15,6 29 1 0,-6-29-2 0,5 23 1 16,-5-23-1-16,0 0 2 0,5 17 2 16,-5-17 1-16,0 0 4 0,0 0 4 0,0 0 3 15,0 0 2-15,0 0 1 0,0 0-4 0,1-26-3 16,-1 26-7-16,0-33 0 0,1 11-6 16,0-2 5-16,1-1-6 0,0-1 5 0,-1 1-5 15,3-3 6-15,0 0-7 0,-1 1 6 0,1-1-6 16,0 0 6-16,-1 1 11 0,2 1-30 0,2 0 30 15,1 2-32-15,0 2 14 0,3 4 5 0,-11 18-5 16,22-25-2-16,-22 25-13 0,22-12-2 0,-22 12-4 16,23-3 3-16,-23 3 6 0,24 9-1 0,-24-9 2 15,23 18-3-15,-23-18 2 16,21 26-3-16,-21-26-2 0,17 36 11 0,-13-18-19 16,2 3 14-16,-5-1-26 0,2 3 22 0,-3-3-4 15,-3 3 18-15,-1-1 8 0,-2-1-3 0,-1 0 6 16,-4-1-3-16,0 0 7 0,-2-3 0 0,1 0 10 15,12-17 3-15,-30 27 5 0,13-16-6 0,17-11-2 16,-31 17-3-16,31-17 4 0,-33 12 2 0,33-12 5 16,-30 8-1-16,30-8 2 0,-26 5-1 15,26-5 0-15,-17 2-3 0,17-2-4 0,0 0-4 16,0 0-5-16,0 0-7 0,0 0-2 0,0 0-5 16,-13 17 1-16,13-17-1 0,1 28 3 0,1-10-4 15,1 2 5-15,-1 0-5 0,1 2 4 16,0 3-26-16,-2-2 4 0,3 5-14 0,-5-7-14 15,6 4-14-15,-5-25-66 0,5 42-32 16,-5-42-43-16,3 40-38 0,-3-18-53 0,0-22-83 16,5 32 334-16</inkml:trace>
  <inkml:trace contextRef="#ctx0" brushRef="#br1" timeOffset="36477.0742">6929 4396 1207 0,'0'0'121'16,"0"0"-84"-16,-17 0-23 0,17 0 1 0,0 0-1 16,-6 23 5-16,6-23-3 0,-7 31 5 0,3-14-5 15,3 5 1-15,-1-2 14 0,3 4-31 16,-2-3 29-16,3 5-33 0,0-2 8 0,1 3 3 15,2-2-6-15,-2 0 4 0,1-3-5 0,0-1 4 16,-1-4-3-16,-3-17 3 0,9 26-1 0,-9-26 2 16,0 0-3-16,8 17 2 0,-8-17 1 15,0 0 0-15,0 0 4 0,0 0 3 0,0 0 7 16,0 0-2-16,6-28 1 0,-2 12-5 16,0-5-5-16,-1-2-6 0,1-2 6 0,0-1-9 15,-1 1 7-15,1 2-3 0,-2-1 7 0,1 3-1 16,-2-1-12-16,0 2 27 0,0-1-33 0,2 2 28 15,-1 1-15-15,2 1-5 0,-4 17 4 0,8-23-5 16,-8 23 2-16,0 0-2 0,0 0 0 0,22-20-1 16,-22 20 0-16,17-8-8 0,-17 8-7 0,28-10-16 15,-8 8-25-15,-20 2-25 0,42-11-45 16,-28-6-73-16,19 18-108 0,-5-2-203 0,-10-11 113 16,15 19 400-16</inkml:trace>
  <inkml:trace contextRef="#ctx0" brushRef="#br1" timeOffset="36836.4632">7278 4466 1354 0,'-25'7'82'0,"25"-7"-67"0,0 0-12 16,0 0 4-16,0 0 3 0,13 19 4 0,-13-19 7 15,21 0 3-15,-21 0 8 0,35-11-2 0,-14-1 2 16,7 0-7-16,-3-5-4 0,3 0-11 0,0-1 0 15,-2-1-7-15,-4 1 2 16,-3 1-5-16,-19 17 2 0,29-30-2 0,-29 30 8 16,17-24 1-16,-17 24 8 0,5-19 4 0,-5 19 1 15,0 0-6-15,-16-20-2 0,16 20-8 0,-23-8-4 16,23 8-1-16,-31-3-1 0,11 6-1 0,1 3-1 16,-3 1 2-16,2 4-2 0,1 2 3 0,-1 4-3 15,2 1 4-15,0 4-5 0,2 1 5 0,2 1-5 16,1 0 5-16,5 1-3 0,2-2 3 15,5-2-5-15,1-1-14 0,4-3 29 0,-4-17-29 16,17 26 29-16,-17-26-15 0,33 16-9 0,-11-14-9 16,5 0-12-16,-4-8-19 0,14 3-20 0,-11-14-15 15,17 11-69-15,-19-22-66 0,15 4-300 16,2 12 19-16,-13-18 389 0</inkml:trace>
  <inkml:trace contextRef="#ctx0" brushRef="#br1" timeOffset="37120.9184">7830 4160 1203 0,'0'0'101'0,"0"0"-40"0,-23 20-19 0,23-20-3 0,-8 27-10 15,5-8-3-15,3-19-5 0,-5 37 2 16,3-19-6-16,3 2 1 0,0 1-8 16,3 1 10-16,0-3-7 0,1 2 5 0,-5-21-4 15,9 29-5-15,-9-29-4 0,11 25 6 0,-11-25-2 16,0 0 1-16,15 19-1 0,-15-19-4 0,0 0 0 15,0 0 4-15,23-3 6 0,-23 3 0 0,0 0 3 16,23-28-7-16,-14 11-2 0,-1-1-6 0,2-5 2 16,0 1-6-16,-1 1 4 0,-1-1-6 0,-2 3 2 15,0-2-10-15,0 2-9 0,-1-6-20 16,4 6-10-16,-6-10-32 0,-3 29-65 0,12-53-103 16,6 31-176-16,-4 2-90 0,-11-9 258 0</inkml:trace>
  <inkml:trace contextRef="#ctx0" brushRef="#br1" timeOffset="37341.6942">8229 4073 1226 0,'-8'23'265'0,"8"-23"-167"0,0 0-22 16,0 0-12-16,-12 21-12 0,12-21-15 0,-6 18-8 15,6-18-10-15,-5 26-4 0,5-26-9 0,-3 34 2 16,3-14-9-16,-1 1 3 0,1 1-2 0,1-1 0 15,0-2-4-15,-1-19-5 0,5 30-13 16,-5-30-19-16,11 27-9 0,-11-27-7 0,17 19-33 16,-17-19-11-16,20 5-47 0,-20-5-34 0,17-8-28 15,-17 8-48-15,9-35-138 0,12 30 69 0,-22-25 327 16</inkml:trace>
  <inkml:trace contextRef="#ctx0" brushRef="#br1" timeOffset="37499.4315">8199 3847 867 0,'0'0'199'0,"-21"10"-144"0,21-10-37 16,0 0 8-16,0 0-19 0,-5 20-1 15,5-20-1-15,0 0-1 0,21 22-3 0,-21-22-9 16,26 10-19-16,-8-4-31 0,-18-6-30 0,39 5-40 16,-22-7-36-16,5-1-145 0,10 16-50 15,-32-13 313-15</inkml:trace>
  <inkml:trace contextRef="#ctx0" brushRef="#br1" timeOffset="38190.6887">8558 3974 963 0,'-27'36'324'0,"9"-27"-222"0,18-9-32 16,-22 25-9-16,16-8-6 0,6-17-16 16,-21 29-4-16,21-29-4 0,-17 32 0 0,17-32-7 0,-16 36 1 15,8-18-8-15,3 3 1 0,0-3-7 0,2 1 1 16,3 0-8-16,2-1 2 0,0-1-5 0,-2-17 1 15,10 27-4-15,-10-27 2 0,17 19-3 0,-17-19 1 16,23 15 0-16,-23-15 1 0,29 5-1 0,-29-5 0 16,33-10-9-16,-16-1-2 0,0 0 2 15,0-4-2-15,-1-2 13 0,-3-4-7 16,2-3 4-16,-4-2-8 0,-1 0 7 0,-1-1-3 16,1-2 7-16,-3 1-11 0,1 1 4 0,-5 0-10 15,0 4 6-15,-3 0-1 0,-2 4 4 0,-2-2-5 16,2 2-1-16,-3-2 3 0,3 4-8 0,2 17 16 15,-7-25-23-15,7 25 33 0,0 0-13 0,0 0 18 16,0 0 17-16,0 0-23 0,0 0 15 16,0 0-32-16,-11 23 17 0,11-23-9 0,2 25 14 15,-2-25 1-15,6 24-5 0,-6-24 0 0,12 20-3 16,-12-20 3-16,0 0 0 0,26 18 7 0,-26-18 1 16,23 6 2-16,-23-6-4 0,28-1-5 0,-28 1-2 15,26-5 0-15,-26 5 2 0,18-7 0 16,-18 7 3-16,0 0 1 0,0 0 3 15,17-11 1-15,-17 11 2 0,0 0-1 0,0 0-1 16,0 0-2-16,0 0-4 0,0 0-2 0,0 0-2 16,0 0-4-16,0 0-2 0,0 0 0 0,0 0-2 15,-10 25 2-15,10-25-1 0,-3 33 2 0,0-14-2 16,1 1 4-16,0 0-4 0,1-2 2 0,2-1-3 16,-1-17 2-16,4 27-1 0,-4-27 1 0,0 0-1 15,17 22 1-15,-17-22 0 0,0 0 0 16,24 2 1-16,-24-2-1 0,25-12 2 0,-25 12-2 15,29-27 3-15,-13 9-3 16,0-4 3-16,1-2-5 0,0 0 5 0,-2 0-4 0,1-3 4 16,-2 2-3-16,-1 1 5 0,-1 2-5 0,-2 4-13 15,-10 18 25-15,12-29-26 0,-12 29 26 0,6-17-10 16,-6 17-2-16,0 0 2 0,0 0 0 16,0 0-1-16,0 0-4 0,0 0-2 15,0 0-13-15,-8 25 25 0,8-25-24 0,-8 38 21 16,3-14-18-16,2 0-13 0,-2-2-3 0,5 2-13 15,-2-6-3-15,6 3-12 0,-4-21-15 0,14 29-31 16,-14-29-55-16,27 20-105 0,-27-20-191 0,23 9-44 16,7-1 346-16</inkml:trace>
  <inkml:trace contextRef="#ctx0" brushRef="#br1" timeOffset="38503.1919">9354 3737 1353 0,'-22'8'97'0,"22"-8"-49"16,-26 28 1-16,26-28-11 0,-27 34-6 15,15-17-9-15,4 4 2 0,8-21-10 0,-9 31-17 16,9-31 25-16,3 24-36 0,-3-24 33 0,15 17-19 16,-15-17-1-16,24 9 2 0,-24-9 0 0,34 0 1 15,-13-5-1-15,2-2 1 0,1-2-18 0,-2 1 33 16,-2-1-29-16,-3 3 34 0,-17 6-11 0,23-6-2 15,-23 6 0-15,0 0-2 0,0 0-2 0,0 0 0 16,0 0 15-16,7 18-32 0,-7-18 31 16,-6 28-31-16,1-11 11 0,-3 2 3 15,-3 3-6-15,-4 1 0 0,2 1-13 0,-2-3-4 16,2 3-17-16,-3-7-9 0,10 5-36 0,-11-16-61 16,24 18-165-16,-7-24-247 0,0 0 29 0,7 28 456 15</inkml:trace>
  <inkml:trace contextRef="#ctx0" brushRef="#br1" timeOffset="39206.4013">10319 3789 752 0,'-4'-22'288'0,"4"22"-147"16,0 0-69-16,-23-1-8 0,23 1 4 0,-26 1-6 15,8-2-7-15,18 1-7 0,-34 8-6 0,17 1-1 16,-5-3-1-16,4 7 1 0,-5-4-3 16,4 6-1-16,0-4-8 0,2 4-3 15,17-15-7-15,-28 28-19 0,28-28 24 0,-18 26-33 16,18-26 25-16,-9 26-13 0,9-26-5 0,-2 25 2 16,2-25-3-16,8 21 2 0,-8-21-1 0,19 14 2 15,-19-14 0-15,28 5 0 0,-11-4 1 0,1-3 1 16,0-2 0-16,0-2-1 0,-1 0 1 0,-17 6-2 15,31-18 2-15,-31 18-1 0,25-25 2 0,-25 25-3 16,22-31-13-16,-12 14 26 0,0-1-26 16,-3-1 26-16,-1 1-10 0,0-2-4 0,0 2 4 15,-2 1-4-15,-4 17 4 0,7-28-4 0,-7 28 3 16,6-16-2-16,-6 16 1 0,0 0-1 16,0 0 1-16,0 0 1 0,0 0-2 0,0 0 0 15,0 0-3-15,-1 21 1 0,1-21-1 0,-4 31 3 16,3-11-8-16,-1 1 1 0,0-1-13 15,1-2-13-15,4 3 19 0,-3-21-36 0,12 36 18 16,-12-36-31-16,23 29-31 0,-23-29-41 0,36 18-82 16,-36-18-70-16,31-7-231 0,2 13 90 0,-13-24 428 15</inkml:trace>
  <inkml:trace contextRef="#ctx0" brushRef="#br1" timeOffset="39565.7532">10668 3722 1264 0,'0'0'166'0,"-27"-10"-104"0,27 10-13 0,-21-4 1 16,21 4-13-16,0 0-12 0,-23 8-9 0,23-8-7 16,0 0-3-16,-23 26-3 0,23-26 3 0,-13 34-1 15,6-11 7-15,0 1-1 0,2 1 8 0,-2 1 15 16,3-1-27-16,1-3 25 0,0 2-29 0,2-7 8 16,2 0 1-16,-1-17-3 0,2 22 2 15,-2-22-4-15,0 0 0 0,0 0-2 0,0 0-2 16,0 0 2-16,0 0-1 0,20-10 5 0,-20 10 1 15,25-35 1-15,-10 8 7 0,5-4-26 0,-1-3 19 16,1-1-22-16,-1 2 11 0,-1-1 8 0,-1 3-7 16,-1 3 6-16,-1 0-7 0,-2 5 4 15,1 2-5-15,-3 2 4 0,-11 19-5 16,17-24 3-16,-17 24-1 0,0 0-1 0,0 0 0 16,0 0-2-16,0 0 0 0,9 21 0 0,-9-21 4 15,4 37-3-15,-3-13 4 0,-1 4-7 0,0 0 0 16,3 0-13-16,-2-2-3 0,4 1-17 0,-2-5-8 15,9 4-26-15,-12-26-29 0,28 39-43 0,-28-39-108 16,36 13-221-16,-11 1-42 0,-5-19 265 0</inkml:trace>
  <inkml:trace contextRef="#ctx0" brushRef="#br1" timeOffset="39909.5521">11165 3545 1087 0,'0'0'242'0,"-22"2"-183"0,22-2-31 16,-21 15 8-16,21-15-3 0,-15 21 0 0,15-21-8 15,-9 26 2-15,9-26-4 0,-2 26 1 0,2-26-5 16,2 26 0-16,-2-26-7 0,7 22 0 0,-7-22-6 16,16 16 1-16,-16-16-1 0,23 14 0 0,-23-14-3 15,23 7-1-15,-23-7-2 0,22 4 1 0,-22-4 0 16,19-2 1-16,-19 2-2 15,0 0 1-15,20 0-1 0,-20 0 1 0,0 0-1 16,0 0-1-16,0 0 0 0,14 20 1 0,-14-20-4 16,0 18-5-16,0-18-1 0,-6 25 4 0,6-25 0 15,-11 27 9-15,11-27-3 0,-16 28 1 0,16-28-3 16,-20 28 3-16,20-28 17 0,-22 24-31 0,22-24 27 16,-17 19-42-16,17-19-4 0,0 0-27 0,-6 18-42 15,6-18-56-15,0 0-95 0,0 0-85 16,0 0-149-16,36-12 239 0,-32-11 247 0</inkml:trace>
  <inkml:trace contextRef="#ctx0" brushRef="#br1" timeOffset="40393.9173">11521 3497 1168 0,'0'0'234'16,"0"0"-178"-16,-9 17-10 0,9-17 2 0,-15 19-6 15,15-19-11-15,-18 30-1 0,7-12-3 0,4 5 2 16,-3-3-6-16,2 5 3 0,-1-5-4 0,3 3 3 16,0-1-9-16,2-1 2 0,2-2-8 0,2-2 1 15,0-17-7-15,6 26 0 16,-6-26-3-16,12 20 1 0,-12-20-1 0,0 0 2 16,28 13-3-16,-28-13 1 0,26-5 1 0,-9-2-2 15,1-5 4-15,-1-4-4 0,2-2 3 0,-1-3-5 16,-1 1 4-16,0-2-4 0,-3 2 4 0,-2 0-3 15,-2 1 3-15,-1 2-3 0,0 0 2 0,-9 17-2 16,12-24 2-16,-12 24-2 0,0 0 3 0,0 0-1 16,0 0 0-16,0 0-2 0,0 0-4 15,0 0-1-15,0 0 0 0,0 0 3 0,2 25 0 16,-2-25 6-16,-4 34-5 0,2-17 4 0,1 1-3 16,0-1 2-16,1 0-2 0,0-17 3 0,2 29-3 15,-2-29 4-15,9 21-3 0,-9-21 2 0,0 0 2 16,23 18 1-16,-23-18 2 0,21 2-2 15,-21-2 1-15,24-5 3 0,-24 5 0 0,24-14 1 16,-24 14 3-16,21-27-7 0,-21 27 2 16,16-32-5-16,-9 13 1 0,-1 1-5 0,0-1 3 15,1-2-4-15,2-2-4 0,0-1-7 0,-1 2-2 16,-3 1-12-16,1 3-4 0,-2-3-22 0,-4 21-25 16,7-35-47-16,10 34-95 0,-22-22-123 0,5 23-212 15,20-10 59-15,-20 10 496 0</inkml:trace>
  <inkml:trace contextRef="#ctx0" brushRef="#br1" timeOffset="40987.6985">12048 3572 1072 0,'27'2'202'0,"-27"-2"-78"0,18-9-18 15,-18 9-19-15,0 0-26 0,22-20-20 0,-22 20-6 16,0 0-3-16,17-21-7 0,-17 21-6 0,12-22-10 16,-12 22-4-16,10-24-5 0,-10 24 2 0,5-22-3 15,-5 22 3-15,1-19-2 0,-1 19 1 0,-3-18-2 16,3 18-1-16,0 0-1 0,-18-16-1 16,18 16-2-16,-17 0 1 0,17 0 0 15,-23 7 1-15,23-7 2 0,-32 19 2 0,14-5 9 16,-1 1 2-16,-1 3 10 0,1-1 2 0,3 2 3 15,0-2-6-15,5 2 1 0,1-2-9 0,4 0-1 16,6-17-4-16,-5 27-2 0,5-27-3 0,7 19 2 16,-7-19-2-16,21 12 1 0,-4-9 0 0,4-2 0 15,6-5 0-15,3-3-1 0,6-2 0 16,3-4 0-16,1-1 0 0,0-1-1 0,1-2 3 16,-1 2-4-16,-2-1 2 0,-4 1-4 0,-4 2 2 15,-2 1-2-15,-5 3 2 0,-3 2-1 0,-20 7 1 16,22-6-1-16,-22 6-1 0,0 0-1 15,0 0-10-15,0 0 2 0,0 24 0 0,0-24 3 16,-15 34 8-16,3-13 1 0,0 3-3 0,-1 1 4 16,-1 2-3-16,3-4 5 0,3-3-5 15,0 1 2-15,5-3-4 0,-1-1 4 0,4-17-4 16,0 24 4-16,0-24-2 0,0 0 1 0,0 0 0 16,0 0 0-16,0 0 4 0,17 11 3 0,-17-11 4 15,0 0 0-15,17-28 3 0,-8 11-4 0,-1-1 4 16,1 0-1-16,-4-1 1 0,1 1-5 0,-1-3-5 15,-2 1-4-15,2-1 0 0,-3 2 0 16,2-1 0-16,0 2 0 0,-1 1 0 16,1-2-5-16,-4 19-10 0,13-34-17 0,-13 34-17 15,17-30-32-15,2 27-74 0,-21-20-232 0,20 16-241 16,2 2 47-16,-3-6 468 0</inkml:trace>
  <inkml:trace contextRef="#ctx0" brushRef="#br1" timeOffset="44642.2985">11186 6583 1287 0,'0'0'272'0,"-21"1"-253"15,21-1-9-15,0 0-4 0,11-17 3 0,-11 17 11 16,28-22 4-16,-11 9 7 0,7 2-6 0,-1-4-2 16,5 2-7-16,2 0-4 0,1 0-6 0,3 0 0 15,-1 1-6-15,-1 3 1 0,-4 3-3 0,-5 2 0 16,-5 4 1-16,-18 0-1 0,24 6 0 0,-24-6 2 16,0 0 1-16,11 30-1 0,-13-10 4 15,-6 3-5-15,-4 7 5 0,-6 2-7 0,-7 6 8 16,-7 2-7-16,-2 2 9 0,-4 2-11 15,2-1 10-15,-1 0 0 0,3-3 14 0,1-4-3 16,8 0 7-16,0-4-11 0,10-5 3 0,4-4-11 16,5-3-10-16,6-20 22 0,2 21-30 0,-2-21 28 15,23 14-13-15,-1-11-1 0,6-3-1 0,6-6-18 16,6-5 28-16,8-4-38 0,3-7 15 16,6 0-21-16,-1-7-21 0,7 6-20 0,-13-11-44 15,19 19-103-15,-25-22-107 0,3 11-190 0,7 9 30 16,-22-16 488-16</inkml:trace>
  <inkml:trace contextRef="#ctx0" brushRef="#br1" timeOffset="44845.4442">11946 6735 1412 0,'-21'5'310'0,"21"-5"-247"16,-21 5-38-16,21-5 3 0,0 0-7 0,0 0-6 15,0 0-4-15,0 0-9 0,0 0-3 0,0 0-17 16,0 0-22-16,0 0-11 0,0 0-23 16,0 0-16-16,25 4-44 0,-25-4-86 0,41-15-157 15,-13 10-134-15,-5-13 141 0,17 20 370 0</inkml:trace>
  <inkml:trace contextRef="#ctx0" brushRef="#br1" timeOffset="45204.8229">12252 6571 1163 0,'-14'16'305'0,"14"-16"-269"16,0 0-30-16,-17-3-7 0,17 3 0 0,0 0 5 16,0 0 13-16,25-16 16 0,-7 10 10 0,2-8 9 15,10 3-3-15,2-7-3 0,9 2-13 0,-2-1-9 16,4 1-12-16,-4 4-5 15,-4 2-5-15,-4 2-1 0,-5 4 1 0,-5 2-1 16,-21 2-2-16,25 1 3 0,-25-1 2 0,0 0 1 16,0 0 3-16,8 28-3 0,-8-28 1 0,-18 36-6 15,1-12 2-15,-4 3-5 0,-7 2 6 0,-3 1-6 16,-2 2 8-16,-1-2-6 0,1 3 3 0,1-2-1 16,2-1 7-16,2-1-4 0,4-3 10 15,3-2-9-15,3-2 3 0,6-4-7 0,12-18 2 16,-11 28-6-16,11-28 2 0,9 18-3 0,-9-18 1 15,29 11-1-15,-6-10-5 0,5-4-10 0,4-5-17 16,9 3-28-16,-2-11-13 0,12 12-61 16,-16-24-114-16,21 7-237 0,-8 3-55 0,-7-11 276 15</inkml:trace>
  <inkml:trace contextRef="#ctx0" brushRef="#br1" timeOffset="45439.2072">13083 6494 1354 0,'-21'-6'289'0,"-3"18"-243"0,-4-2-19 0,5 6 10 16,-4-2-2-16,3 6 3 0,-2-2-7 0,3 2 3 15,1 0-6-15,5-1 1 0,5-2-12 16,12-17-2-16,-9 29-10 0,9-29-3 16,13 28-2-16,-13-28 0 0,35 26 0 0,-10-16 2 15,8-4-2-15,6-2 2 0,7-4-2 0,5-5-2 16,3-5-1-16,2-3-10 0,6-3-23 0,1-3-4 15,5 0 1-15,-6-7-22 0,3 9-10 0,-19-14-58 16,10 19-64-16,-26-25-67 0,13 18-138 16,-10 0-67-16,-19-16 185 0</inkml:trace>
  <inkml:trace contextRef="#ctx0" brushRef="#br1" timeOffset="45595.4776">13432 6401 1418 0,'-29'30'156'0,"-3"-8"-98"16,6 8-42-16,1-1 15 0,4 7 8 15,-1-1-14-15,4 2 2 0,2 2-13 16,5-1 1-16,5-1-14 0,8-2 5 0,4-3-12 16,6-1 3-16,4-1-18 0,1-6-13 0,11 6-44 15,-10-15-44-15,20 15-96 0,-18-23-124 0,9 3-160 16,10 9 23-16,-13-21 479 0</inkml:trace>
  <inkml:trace contextRef="#ctx0" brushRef="#br1" timeOffset="45986.0957">13658 6625 1471 0,'0'0'196'0,"0"0"-185"0,0 0-10 0,0 0 7 15,24-23 17-15,-4 16 7 0,0-7 5 0,7 2-1 16,0-3 3-16,7 1-6 0,0 0 0 0,5 3-4 16,-2-1-9-16,-1 5-4 0,-3 0-6 0,-5 4-7 15,-6 2-2-15,-5 2 1 0,-17-1-1 0,18 6 3 16,-18-6 1-16,0 0 0 0,4 25 0 16,-4-25 1-16,-11 34-4 0,-2-12 3 15,-2 2-6-15,-7 3 6 0,-3-2-6 0,-1 5 7 16,-2-1-6-16,2 0 2 0,4-1-2 0,3-2 0 15,4-3 0-15,3-4 0 0,4 0-5 0,8-19 0 16,-6 32-9-16,6-32-2 0,6 24-6 0,-6-24-2 16,15 17-10-16,-15-17-5 0,28 6-18 0,-28-6-26 15,43-6-37-15,-26-15-64 0,24 19-111 16,-4-14-251-16,-4-9 59 0,16 11 372 0</inkml:trace>
  <inkml:trace contextRef="#ctx0" brushRef="#br1" timeOffset="46283.0003">14359 6548 1343 0,'-33'4'128'0,"16"15"-47"0,-10-9-18 15,10 9-5-15,-5-5-18 0,4 5-2 0,-3-2-4 16,5 4 4-16,0-3-7 0,8 0-4 0,8-18-13 16,-6 30-8-16,6-30-6 0,6 23 3 0,-6-23-3 15,18 16 3-15,-18-16 0 0,37 12 0 0,-13-9 0 16,3 0 2-16,3-3 0 0,4 0 3 0,0 1 0 15,3-1-2-15,-3 2-4 16,-1 0-2-16,-4 3-2 0,-6 0 0 0,-4 1 1 0,-19-6-2 16,25 14-2-16,-25-14 1 0,8 18-5 0,-8-18 2 15,-5 29-24-15,5-29 4 0,-19 34 0 16,19-34 3-16,-31 33 8 0,13-18-5 0,5 1-21 16,-5-5-11-16,7 6-25 0,-11-12-22 0,22-5-26 15,-25 15-65-15,25-15-75 0,0 0-171 0,-18 6 25 16,18-6 347-16</inkml:trace>
  <inkml:trace contextRef="#ctx0" brushRef="#br1" timeOffset="46470.5928">14468 6459 1686 0,'0'0'203'16,"-26"0"-128"-16,26 0-19 15,-21 3-29-15,21-3-27 0,0 0 0 0,0 0 0 16,0 0 0-16,0 0 0 0,0 0 0 0,0 0 0 15,0 0 0-15,21 9 0 0,0-9 0 0,5-3 0 16,5 0 0-16,6-4-15 0,10 1-24 0,-2-5-12 16,10 4-10-16,-8-6-13 0,13 13-59 0,-16-20-79 15,21 17-242-15,-10-2-110 0,-5-6 121 0</inkml:trace>
  <inkml:trace contextRef="#ctx0" brushRef="#br1" timeOffset="47092.5646">15471 6551 917 0,'0'0'149'16,"0"0"-60"-16,0 0-15 0,0 0 9 0,0 0-2 16,0 0-6-16,1 21-10 0,-9-2-7 0,-11-3-14 15,-1 8-3-15,-8-1-12 0,0 5 3 0,-5 1-11 16,0 2 2-16,-3 1-11 0,-3-1 1 0,-2 2-10 16,-1-2 4-16,3-1-10 0,4-2 5 0,4-4-13 15,3-4-4-15,9-2-22 0,2-8-16 0,17-10-34 16,-17 9-42-16,17-9-33 15,0 0-62-15,19 2-13 0,-19-2-13 0,24-27 38 16,-3 11 51-16,-2-6 76 0,4 1 52 0,1 0 78 16,-4-3 75-16,1 2 43 0,-4 3 50 0,-9-4-10 15,-8 23-14-15,10-36-16 0,-10 36-22 0,1-31-15 16,-1 31-23-16,-1-20-16 0,1 20-15 0,0 0-13 16,0 0-11-16,0 0-14 0,0 0-12 15,0 0-14-15,0 0-9 0,0 0-4 0,0 0-4 16,0 0 0-16,0 0-1 0,14 30-3 0,-14-30 4 15,26 33-8-15,-8-20-4 0,4 1-11 0,0-4-9 16,7 2-16-16,-2-6-11 0,8 5-34 0,-7-11-33 16,17 13-44-16,-16-20-49 0,22 17-93 0,-2-9-180 15,-10-13 66-15,16 16 394 0</inkml:trace>
  <inkml:trace contextRef="#ctx0" brushRef="#br1" timeOffset="47318.0265">15964 6516 1583 0,'-18'21'86'15,"-9"-2"-38"-15,4 6 1 0,-4 1-15 0,3 4-6 16,-3 1-13-16,4 5 2 0,2-4-9 0,4 0 4 16,6-5-12-16,4-4 2 0,4-3-4 0,7-2-1 15,-4-18-9-15,21 28-4 0,-1-17-11 0,4-5-3 16,8-1-9-16,4-7-7 0,7 2-18 0,-1-13-33 15,17 11-64-15,-16-23-112 0,12 7-233 0,4 5 16 16,-13-16 375-16</inkml:trace>
  <inkml:trace contextRef="#ctx0" brushRef="#br1" timeOffset="47601.4465">16503 6506 1349 0,'0'0'324'0,"-43"8"-237"15,43-8-25-15,-36 9-15 0,16 3-5 0,-3 2-13 16,2 3-2-16,-2 3-5 0,1 4-1 15,0 3-6-15,3 3 1 0,1 2-10 0,2 0-6 16,0 0 0-16,6-6 0 0,3-1 0 0,5-6 0 16,4-2 0-16,-2-17 0 0,18 26 0 15,-18-26 0-15,34 20 0 0,-12-15 0 0,3-5 0 16,0-4 0-16,3-6 0 0,1-3 0 0,0-3 0 16,3-4 0-16,1-2 0 0,-3-2 0 0,-2-3 0 15,-5 1 0-15,-4-1 0 0,-6 2 0 16,-2 2 0-16,-5 1 0 0,-2 4 0 0,-4 1 0 15,0 17-1-15,-9-30-21 0,9 30-3 0,-18-23-13 16,18 23-6-16,-27-14-12 0,27 14-19 0,-28-5-32 16,28 5-75-16,-24 4-124 0,24-4-250 0,0 0 53 15,-17 7 372-15</inkml:trace>
  <inkml:trace contextRef="#ctx0" brushRef="#br1" timeOffset="48476.6383">16850 5997 1132 0,'-11'20'175'0,"-8"-20"-84"0,19 0-20 16,-27 18-14-16,27-18-2 0,-30 26-15 15,16-9-3-15,-4-2-8 0,4 3-1 0,14-18-9 16,-22 30-1-16,22-30-8 0,-12 26-2 15,12-26-5-15,0 19-2 0,0-19-5 0,0 0 3 16,28 19-1-16,-10-15 2 0,2-3 1 0,4-1-1 16,2-1 0-16,2 0 1 0,-1-3 0 0,2 2 1 15,-2 2 0-15,-3 0 0 0,-3 1 0 16,-21-1 0-16,29 6 2 0,-29-6 1 0,0 0 1 16,21 20 2-16,-21-20 0 0,2 21 2 0,-2-21-3 15,-3 28 0-15,3-28-6 0,-13 32 3 0,4-13-5 16,0 0 4-16,-2 0-5 0,2-1-10 0,0 1 27 15,0 0-29-15,1-2 28 0,-2 0-22 0,10-17-10 16,-13 26-6-16,13-26-17 0,0 0-20 0,-5 28-44 16,5-28-81-16,0 0-156 15,0 0-172-15,0 0 19 0,23-12 447 0</inkml:trace>
  <inkml:trace contextRef="#ctx0" brushRef="#br1" timeOffset="48648.5199">16938 6037 1481 0,'-26'-6'231'0,"26"6"-146"16,0 0-31-16,0 0-14 0,0 0-11 0,0 0-11 15,0 0-8-15,0 0-6 0,0 0-2 0,0 0-2 16,0 0 1-16,31-2-1 0,-8-1-11 0,1-5-14 16,7 3-26-16,-6-8-42 0,17 13-63 15,-21-22-136-15,13 13-287 0,5 2 44 0,-7-9 323 16</inkml:trace>
  <inkml:trace contextRef="#ctx0" brushRef="#br1" timeOffset="50398.6418">754 8346 1181 0,'0'0'88'16,"0"0"-16"-16,20-6-3 0,-20 6-6 16,30-13-8-16,-9 2 4 0,1-8-46 0,6 3 23 15,2-6-42-15,2 4 10 0,4-3 1 0,3 1-5 16,-1 0 3-16,0 1-6 0,1 4-8 0,-5 0-14 16,1 7-21-16,-10-3-27 0,5 15-44 0,-30-4-67 15,32 6-150-15,-32-6-173 0,8 22 166 0,1 5 341 16</inkml:trace>
  <inkml:trace contextRef="#ctx0" brushRef="#br1" timeOffset="50633.0205">746 8616 862 0,'-20'1'281'16,"20"-1"-182"-16,-29 13-14 0,29-13-15 0,0 0-11 15,0 0-11-15,0 0-12 0,-11 19-7 0,11-19-3 16,18 5 0-16,-18-5-4 0,35-1-5 0,-9-5-6 16,4-4-5-16,8-5-1 0,3-6-5 0,10-2 3 15,4-2-5-15,3-2 2 0,3-1-18 0,2 2-15 16,-5-9-47-16,8 14-70 0,-18-20-35 16,15 23-104-16,-17-5-215 0,-10-15 81 15,10 23 423-15</inkml:trace>
  <inkml:trace contextRef="#ctx0" brushRef="#br1" timeOffset="50964.6945">1346 7880 867 0,'-17'-15'282'0,"17"15"-171"15,0 0-19-15,0 0-27 0,0 0-22 0,0 0-7 16,0 0 7-16,0 0 3 0,0 0 2 0,0 0 2 16,23 16-13-16,-23-16-4 0,29 16-8 0,-11-6-3 15,3 1-7-15,2 1-2 0,0 1-4 16,4 4-2-16,1 2-3 0,0 3 0 0,-1 2-7 16,-3 1 5-16,-3 1-5 0,-3 2 5 0,-5 2-6 15,0 3 7-15,-7 3-9 0,-4 4-5 0,-6 2 21 16,-4 4-20-16,-4 0 23 0,-4-1-10 0,-3-3-7 15,-2 1 7-15,-3-3-8 0,-2 1 8 0,2-4-11 16,-4-3 4-16,2-4-14 16,1-7-2-16,2 0-15 0,-2-8-10 0,11 2-34 15,-7-15-35-15,21 15-107 0,0-17-351 0,0 0 43 16,0 0 330-16</inkml:trace>
  <inkml:trace contextRef="#ctx0" brushRef="#br1" timeOffset="56583.5809">2601 7952 907 0,'0'0'116'0,"0"-25"-52"15,0 25-12-15,0-18-13 0,0 18 4 0,0 0 7 0,0 0 10 16,0 0-3-16,0 0-9 0,0 0-14 16,0 0-16-16,0 0-8 0,0 0-4 0,-1 26 8 15,-3-1 4-15,2 10 6 0,-6 5-11 0,1 6 9 16,-3 2-16-16,-1 3 10 0,-1 2 5 0,3 1-28 15,-1-5 20-15,1-3-26 0,2-6 7 0,2-5 6 16,5-1-32-16,0-9-8 0,9 6-29 0,-8-14-20 16,15 10-37-16,-16-27-49 0,25 21-171 0,1-7-131 15,-26-14 207-15</inkml:trace>
  <inkml:trace contextRef="#ctx0" brushRef="#br1" timeOffset="56975.4522">2923 8117 1286 0,'0'0'21'16,"0"0"-10"-16,0 0-10 15,0 0 5-15,0 0 17 0,0 0 9 0,19-21 8 16,0 16-3-16,-2-5-4 0,7 5 0 0,-2-3 1 15,7 3-2-15,-2-2 1 0,2 3-12 0,-4-1-10 16,-2 4-4-16,-6 2-5 0,-17-1-1 0,27 9 0 16,-27-9 3-16,17 13-2 0,-17-13 4 0,7 19-2 15,-7-19 4-15,-1 34-4 0,-4-12 5 0,-5 5-3 16,-2 3 10-16,-5 1-6 0,-1 5-9 16,-7 1 26-16,2 0-25 0,-1-2 22 0,3-2-2 15,2-5-7-15,3-4 1 0,4-6-6 0,12-18-4 16,-11 24-8-16,11-24 2 0,0 0-3 15,5 20 0-15,-5-20 0 0,0 0-1 0,29 7 1 16,-11-10-5-16,4 0-7 0,4-7-13 0,8 2-20 16,-2-7-5-16,11 6-11 0,-6-11-20 0,10 10-31 15,-15-19-142-15,15 13-207 0,-2 1-39 16,-9-12 304-16</inkml:trace>
  <inkml:trace contextRef="#ctx0" brushRef="#br1" timeOffset="57178.6333">3575 8349 1365 0,'0'0'54'0,"0"0"-25"0,-18 0-14 16,18 0-10-16,0 0-5 0,0 0-4 0,6-18-7 15,-6 18-26-15,17-24-22 0,4 18-84 0,-9-20-41 16,18 9-136-16,4 3-148 0,-13-20 227 0,19 26 241 15</inkml:trace>
  <inkml:trace contextRef="#ctx0" brushRef="#br1" timeOffset="57569.2248">3933 8099 973 0,'0'0'302'0,"-33"9"-181"16,33-9-89-16,0 0-13 0,0 0-8 0,0 0 7 15,11-19 10-15,-11 19 7 0,24-18-4 0,-24 18-2 16,37-26-10-16,-16 10 0 0,4 1-7 0,-1 1 2 16,0 2-7-16,-4 2-2 0,-2 3-2 15,-18 7 0-15,27-6 0 0,-27 6 1 16,0 0 1-16,18 5 2 0,-18-5 1 0,0 0 2 15,7 22 0-15,-7-22-4 0,0 22-1 0,0-22-5 16,-7 32 1-16,1-14-5 0,-2 3 5 0,-5 2-3 16,0 0 5-16,-2-2-5 0,0 4 6 0,-2-1-8 15,-2 1 8-15,2-1-7 0,-1 4-12 0,2-2 28 16,2-1-29-16,3-2 28 0,3-4-11 16,8-19-5-16,-6 28-3 0,6-28-9 0,8 22-6 15,-8-22-7-15,18 12-2 0,-1-8 0 0,0-7-2 16,10 1-9-16,-4-13-63 0,17 10-26 0,-11-16-20 15,21 11-59-15,-11-14-35 0,-1-13-162 0,18 22 140 16,-25-24 267-16</inkml:trace>
  <inkml:trace contextRef="#ctx0" brushRef="#br1" timeOffset="57866.1269">4527 8116 788 0,'-20'1'175'0,"20"-1"-46"0,-39 15-20 0,39-15-17 16,-32 17-22-16,32-17-12 0,-27 18-17 0,27-18-8 15,-18 18-14-15,18-18-8 0,0 0-9 0,-8 19 0 16,8-19-3-16,0 0-1 0,12 19 0 16,-12-19 0-16,17 10 0 0,-17-10 3 0,21 11 2 15,-21-11 8-15,25 10 7 0,-8-4 2 0,-17-6 0 16,35 10-5-16,-16-7-7 0,0 2 0 16,-2 1 14-16,1-2-17 0,-18-4 14 0,31 16-36 15,-31-16 11-15,25 14-16 0,-25-14 18 0,16 17 2 16,-16-17 3-16,6 21 3 0,-6-21-5 0,-5 26 4 15,5-26-9-15,-13 32 2 0,13-32-4 16,-21 30 1-16,21-30-2 0,-23 29 0 0,23-29-7 16,-21 22-1-16,21-22-14 0,0 0-12 0,-13 19-32 15,13-19-74-15,0 0-112 0,0 0-202 0,0 0-19 16,5-17 437-16</inkml:trace>
  <inkml:trace contextRef="#ctx0" brushRef="#br1" timeOffset="58038.0013">4519 8092 1425 0,'0'0'191'0,"0"0"-106"0,0 0-22 0,0 0-19 15,0 0-14-15,0 0-10 0,0 0-12 0,0 0-6 16,0 0-4-16,0 0 0 0,0 0 1 0,0 0 1 16,30-7-1-16,-7-2-3 0,5 0-11 15,5-2-16-15,0-3-24 0,8 8-38 0,-10-12-47 16,20 19-72-16,-21-22-86 0,14 7-225 0,7 13 46 15,-17-18 464-15</inkml:trace>
  <inkml:trace contextRef="#ctx0" brushRef="#br1" timeOffset="58350.601">5362 8040 996 0,'0'0'236'0,"0"0"-113"16,0 0-29-16,0 0-30 0,0 0-24 16,0 0-21-16,-22 12-9 0,22-12-9 0,-29 27 3 15,10-7-4-15,-1 4 5 0,-5 4-4 0,1 4 5 16,-2-1-8-16,-2 2 8 0,-1 3 8 0,3 0-28 15,-1-2 28-15,4-1-34 0,6-5-6 0,0-9-15 16,12 4-41-16,5-23-41 0,-4 25-69 16,4-25-74-16,0 0-223 0,0 0 112 0,0 0 377 15</inkml:trace>
  <inkml:trace contextRef="#ctx0" brushRef="#br1" timeOffset="58506.7592">5124 8271 1041 0,'-9'-21'332'0,"9"21"-205"0,-21-5-21 0,21 5-19 15,0 0-16-15,0 0-18 0,0 0-18 16,0 0-13-16,0 0-11 0,0 0-3 0,-10 20-2 16,10-20-15-16,14 20 14 0,-14-20-18 0,25 25 27 15,-6-17-14-15,4 2 7 0,3-4-21 0,6-1-13 16,0-4-14-16,8 2-15 0,-1-7-18 0,13 8-25 16,-9-18-28-16,19 19-103 0,-19-16-208 15,5-2-73-15,10 11 226 0</inkml:trace>
  <inkml:trace contextRef="#ctx0" brushRef="#br1" timeOffset="58709.9111">5848 8016 1319 0,'0'0'102'0,"-30"25"-42"0,16-6 4 15,-6-3-11-15,5 8-5 0,-6-1-16 0,4 5 2 16,-2 0-12-16,4 2-2 0,2-1-13 0,2 1-18 15,6-3 23-15,1-3-35 0,8-1 13 0,1-6-32 16,11 5-37-16,-16-22-33 0,37 28-74 0,-37-28-65 16,49-9-271-16,-11 18 51 0,-13-23 406 0</inkml:trace>
  <inkml:trace contextRef="#ctx0" brushRef="#br1" timeOffset="59022.4137">6206 8085 800 0,'-22'19'298'0,"22"-19"27"0,-22 6-219 16,2 0-35-16,20-6-9 0,-26 29-22 15,13-11-9-15,-1 2-13 0,2 0 3 0,2 0-10 16,3-1 4-16,3-2-6 0,2 1-18 0,2-18 31 16,3 30-28-16,-3-30 29 0,15 22-11 0,-15-22 0 15,25 16 2-15,-25-16 1 0,36 9 3 0,-18-7-7 16,5-4-2-16,3-1-4 0,-2-5-4 15,0-1 3-15,-2-5-1 0,-5-4-12 0,-1-1 25 16,-3-2-25-16,-3 1 25 0,-3 1-12 16,-2-1 0-16,-2-2 1 0,-2 2-6 0,-2-1 5 15,-2 3-7-15,0 1-1 0,-5 0-10 0,8 17-9 16,-14-31-13-16,14 31-10 0,-14-26-14 0,14 26-15 16,-11-18-24-16,11 18-41 0,0 0-66 0,0 0-177 15,0 0-134-15,0 0 153 0,0 0 364 0</inkml:trace>
  <inkml:trace contextRef="#ctx0" brushRef="#br1" timeOffset="59366.166">6748 7675 955 0,'0'0'332'0,"0"0"-202"16,0 0-34-16,0 0-29 0,-28 3-3 0,28-3-29 16,-18 21 0-16,18-21-7 15,-17 25-12-15,17-25 3 0,-9 27-8 0,9-27 2 16,-2 23-5-16,2-23 0 0,6 22-6 0,-6-22 2 15,15 18-3-15,-15-18 4 0,24 13-2 0,-6-11 1 16,2 0-2-16,1-4-3 0,4-2-8 0,-1-6-12 16,5 0-14-16,-3-7-24 0,8 6-32 0,-12-16-67 15,19 18-125-15,-19-7-221 0,0-10-9 16,8 14 350-16</inkml:trace>
  <inkml:trace contextRef="#ctx0" brushRef="#br1" timeOffset="59506.8286">7025 7608 1167 0,'-40'9'275'0,"30"20"-155"0,-15-9-12 0,8 10-49 16,-4-2 2-16,3 4-27 0,0-6-18 15,4 1-5-15,3-5-9 0,3-3-1 0,7 0-12 16,1-19-10-16,7 32-25 0,-7-32-31 0,21 28-58 16,-21-28-114-16,24 3-325 0,-1 6 31 0,-6-17 346 15</inkml:trace>
  <inkml:trace contextRef="#ctx0" brushRef="#br1" timeOffset="60084.9448">8286 7886 1035 0,'-6'23'395'15,"6"-23"-323"-15,0 0-29 0,-28 3-7 16,28-3-4-16,-26 15-8 0,7-2-4 0,-3 3-9 16,-3 4-2-16,-3 3-7 0,-2 2 3 0,-2 1-7 15,-1-1 4-15,0 2-6 0,3 0 6 0,2-1-7 16,4-2 0-16,5-1-16 0,2-6-7 0,9 2-24 15,8-19-8-15,-11 29-6 0,11-29-35 0,2 20-4 16,-2-20-40-16,0 0-40 0,17 0-27 16,-17 0-78-16,38-11-82 0,-32-16 338 15</inkml:trace>
  <inkml:trace contextRef="#ctx0" brushRef="#br1" timeOffset="60241.1983">8053 8083 943 0,'-18'-19'223'15,"18"19"-40"-15,0 0-35 0,0 0-33 0,-28-7-22 16,28 7-20-16,0 0-17 0,0 0-13 0,0 0-12 15,0 0-8-15,-19 19-10 0,19-19-1 0,2 17-5 16,-2-17-1-16,12 19-4 0,-12-19-2 16,28 21-3-16,-6-14-1 0,8-2-9 0,4-5-9 15,9-1-22-15,2-9-22 0,12 7-37 0,-8-17-42 16,20 19-99-16,-22-9-277 0,12-5-6 0,6 7 249 16</inkml:trace>
  <inkml:trace contextRef="#ctx0" brushRef="#br1" timeOffset="60782.8973">9011 7925 1386 0,'0'0'51'0,"11"-27"-13"0,-11 27 5 0,26-27 7 16,-7 17-7-16,-1-6-9 0,3 5-10 15,0-2-4-15,2 2-2 0,0-2 2 0,1 3-4 0,-1 0 3 16,2 4-3-16,-5 2-3 0,2 1-3 0,-5 2-3 15,-17 1-3-15,25 4-2 0,-25-4 1 0,0 0 1 16,19 24 2-16,-19-24-1 0,4 31 4 0,-7-10-7 16,-2 2 5-16,-2 2-7 0,-1 5 6 0,-2 2-3 15,0 0 6-15,-2 1-6 0,2-1 7 0,1-2-8 16,0-1 4-16,5-1-7 0,4-3 6 16,3-1-5-16,3-4 4 0,-6-20-2 0,21 30-1 15,-21-30-4-15,36 19 5 0,-13-15-2 0,1-3 4 16,3-7 2-16,2-5-3 0,4-3 7 15,3-3 2-15,-2-5 8 0,-3-2-4 0,-3-3 6 16,-5-1-9-16,-4-2 7 0,-5 2-4 0,-4-1-10 16,-3 3-6-16,-3-1 0 0,-3 2 0 15,-2 3 0-15,-4 1 0 0,0 2 0 0,-1 2 0 16,6 17 0-16,-10-29 0 0,10 29 0 0,-7-23 0 16,7 23 0-16,0 0 0 0,-1-19 0 0,1 19-5 15,0 0-31-15,0 0-16 0,33-16-15 0,-15 9-22 16,18 11-38-16,-8-16-49 0,29 21-174 0,-7-10-203 15,-2-7 29-15,15 16 457 0</inkml:trace>
  <inkml:trace contextRef="#ctx0" brushRef="#br1" timeOffset="61085.2225">10834 7924 1452 0,'0'0'284'0,"0"0"-223"15,0 0-49-15,5-18-11 0,-5 18 1 16,17-10 1-16,-17 10 1 0,34-18-2 0,-12 9-5 15,1-2-13-15,8 2-16 0,-3-7-27 0,8 10-31 16,-10-13-45-16,14 19-57 0,-23-17-45 0,16 16-101 16,-3 4-100-16,-30-3 158 0,33 1 280 15</inkml:trace>
  <inkml:trace contextRef="#ctx0" brushRef="#br1" timeOffset="61248.9153">10781 8062 1625 0,'-23'1'97'0,"23"-1"-43"0,0 0-25 16,0 0-13-16,0 0-12 0,0 0-5 0,0 0 2 15,0 0-3-15,32 2 3 0,-4-9-2 16,8-3-6-16,3-4-13 0,10 2-33 16,-4-15-78-16,25 21-142 0,-18-13-302 0,9-3 20 15,9 10 347-15</inkml:trace>
  <inkml:trace contextRef="#ctx0" brushRef="#br1" timeOffset="61741.5715">12239 7732 1302 0,'0'0'281'16,"-33"-7"-193"-16,33 7-71 0,0 0-14 0,15-20 3 15,-15 20 7-15,31-21 16 0,-9 9-33 0,4 1 32 16,0-1-34-16,6 1 19 0,-2 0 5 15,4 2-1-15,-2 0 2 0,-2 6-7 0,-3 0-4 16,-4 3-8-16,-4 3 0 0,-19-3 4 0,26 12 0 16,-26-12 4-16,12 19 1 0,-12-19-1 0,2 26 15 15,-6-9-27-15,-6 3 25 0,-4 3-25 16,-8 1 11-16,-2 3 6 0,-6-1-3 0,0 1 6 16,0-2-5-16,0 2 5 0,4-3-4 0,4 3 3 15,1-3-4-15,5 0 0 0,3-4-6 16,4-2 1-16,9-18-8 0,-6 29 4 0,6-29-4 15,9 25 2-15,-9-25-2 0,24 18 1 0,-6-12-2 16,5 0 2-16,7-2-9 0,6-4 0 0,7 0-10 16,5-6-13-16,7 0-10 0,0-9-28 0,10 7-37 15,-10-19-107-15,22 24-140 0,-21-12-204 0,6-3 36 16,7 11 434-16</inkml:trace>
  <inkml:trace contextRef="#ctx0" brushRef="#br1" timeOffset="61929.063">13225 7901 1246 0,'-28'28'392'0,"-8"-26"-225"0,10 5-111 16,4-3-27-16,22-4-9 0,-22 5-10 0,22-5-10 16,0 0-11-16,0 0-12 0,0 0-6 0,9-18-11 15,-9 18-11-15,24-23-37 0,7 20-95 0,-18-19-191 16,16 7-191-16,3 5 49 0,-10-13 477 0</inkml:trace>
  <inkml:trace contextRef="#ctx0" brushRef="#br1" timeOffset="62272.8422">13487 7739 1491 0,'0'0'72'0,"6"-24"-63"16,-6 24 15-16,28-28-27 0,-6 14 41 0,-1-2-26 16,6 3 16-16,-1-2 5 0,5 3-7 0,-2-3 3 15,6 7-3-15,-5-3 3 0,2 5-4 16,-2 0-5-16,-2 1-7 0,-3 4-6 0,-4-1-5 16,-21 2 0-16,24 5 0 0,-24-5 3 0,0 0 7 15,8 17 3-15,-8-17 1 0,-10 24-3 0,-2-7-5 16,-4 3-7-16,-6 3-8 0,-6 0 24 15,-2 2-23-15,-3 2 25 0,-1-1-6 0,0 1-2 16,1-1 6-16,3-1-5 0,5-2-1 0,5-2-10 16,4-1 3-16,5-3-4 0,11-17-1 0,-6 30-2 15,6-30 1-15,12 24-3 0,-12-24-1 0,32 17-2 16,-12-13-3-16,12-4-7 0,3-5-8 0,6-1-13 16,4-9-17-16,5 6-17 0,-2-13-32 0,15 16-69 15,-20-23-117-15,10 11-265 16,3 3 41-16,-12-12 358 0</inkml:trace>
  <inkml:trace contextRef="#ctx0" brushRef="#br1" timeOffset="62522.8499">14373 7594 1588 0,'-25'8'67'15,"5"-3"-29"-15,20-5-2 0,-30 17 1 0,30-17-5 16,-31 25-6-16,31-25-12 0,-26 32 25 15,15-14-30-15,11-18 21 0,-11 31-20 0,11-31-4 16,6 31 2-16,-6-31-2 0,24 26 5 0,-3-16 1 16,7-1 4-16,8-2-7 0,9-5-1 0,6-3-8 15,6-5-3-15,4-3-11 0,2-3-11 16,2 0-12-16,-7-5-24 0,3 5-9 0,-10-10-32 16,8 13-36-16,-21-20-43 0,16 20-92 0,-22-7-228 15,-4-9 39-15,6 14 328 0</inkml:trace>
  <inkml:trace contextRef="#ctx0" brushRef="#br1" timeOffset="62694.7315">14781 7606 1578 0,'-26'28'126'0,"-9"-5"-44"0,8 7-43 16,-2-4 16-16,6 6-36 0,0-4-4 0,6-1 1 16,2 0-11-16,5-2 0 0,7 0-7 0,1-1 1 15,6-1-12-15,1-1-8 0,5 1-21 0,-10-23-21 16,31 38-45-16,-31-38-71 0,55 22-211 0,-25-14-171 15,4-8 50-15,11 14 463 0</inkml:trace>
  <inkml:trace contextRef="#ctx0" brushRef="#br1" timeOffset="63132.2536">15305 7666 1748 0,'0'0'46'15,"0"0"-34"-15,0 0 0 0,0 0 10 16,18-6 5-16,-18 6-4 0,22-3-5 0,-22 3-8 15,28-9-4-15,-10 7-4 0,-1-2-1 16,1 2-1-16,-18 2 0 0,29-3-1 0,-29 3-1 16,27 5 3-16,-27-5 0 0,23 8 1 0,-23-8 0 15,20 11-10-15,-20-11 11 0,0 0-7 0,17 23 29 16,-17-23-18-16,2 17 16 0,-2-17-19 16,-7 23-1-16,7-23 1 0,-21 29-4 0,5-12 3 15,-3 0-5-15,-4 1 4 0,-1 2-2 0,-3-1 2 16,0 0-3-16,-1 2 9 0,1-2-1 0,4 2 5 15,3-3-3-15,3 2-1 0,4-3-8 0,5 0 2 16,8-17-4-16,-9 27-1 0,9-27-6 0,4 21-3 16,-4-21-5-16,18 14-2 0,-1-8-2 0,4-6-6 15,8 0-10-15,2-6-14 16,10 1-22-16,-5-9-27 0,18 11-51 0,-16-22-68 16,24 19-128-16,-8-6-158 0,-7-11 63 0,15 19 441 15</inkml:trace>
  <inkml:trace contextRef="#ctx0" brushRef="#br1" timeOffset="63522.8878">15994 7700 832 0,'0'0'137'0,"0"0"-21"0,0 0 0 16,0 0-5-16,-18-8-9 0,18 8-16 0,-26 0-25 15,6-2 9-15,3 10-19 0,-9-5 11 16,7 9-3-16,-9-2-12 0,3 6-1 0,-1-3-13 16,4 2-3-16,2-2-11 0,20-13-4 0,-29 25-8 15,29-25-4-15,-16 20-3 0,16-20 0 0,0 17-3 16,0-17 2-16,0 0-1 0,28 21 2 0,-9-15-2 16,2-2 1-16,6 0-1 0,4-3 2 0,0-1 1 15,1-1 1-15,-1 1 3 0,1 1 0 0,-2 0-1 16,-2 0-1-16,-6 2-2 15,-3 0-1-15,-19-3-1 0,18 9 2 0,-18-9-1 16,0 0 2-16,7 20-2 0,-7-20 1 0,-6 21 0 16,6-21-2-16,-16 30-9 0,3-12 3 0,-3 0-3 15,-3 2 3-15,-2-2 2 0,0-1 0 0,2 0-10 16,-1-2 0-16,3 1-12 0,0-2-6 0,17-14-18 16,-24 24-20-16,23-7-48 0,1-17-87 0,0 0-198 15,0 0-150-15,0 0 78 0,6 21 476 16</inkml:trace>
  <inkml:trace contextRef="#ctx0" brushRef="#br1" timeOffset="63710.3825">15896 7683 1657 0,'0'0'215'15,"-20"0"-171"-15,20 0-1 0,0 0-17 0,0 0-9 16,0 0-11-16,0 0-7 0,0 0 1 0,0 0-2 15,23-8-4-15,-3 3-1 0,7 1-31 0,1-4-15 16,9 5-52-16,-5-11-42 0,21 20-103 0,-19-11-321 16,14 0 50-16,3 6 215 0</inkml:trace>
  <inkml:trace contextRef="#ctx0" brushRef="#br1" timeOffset="63976.0135">16856 7644 1356 0,'0'0'116'16,"0"0"-38"-16,-24-3-16 0,24 3-14 0,0 0-11 16,-22 18-21-16,22-18 31 0,-22 28-34 0,7-10 25 15,0 4-19-15,-5 2-9 0,1 4 4 0,-3 1-10 16,-1 1 5-16,-3 1-10 0,0 0 5 0,-1-2-13 15,1-3-4-15,5 1-20 16,-1-8-20-16,12 5-36 0,-10-15-27 0,23 13-61 16,-20-24-72-16,17 2-246 0,0 0 20 0,0 0 315 15</inkml:trace>
  <inkml:trace contextRef="#ctx0" brushRef="#br1" timeOffset="64147.8983">16532 7836 914 0,'0'0'573'15,"-23"-14"-368"-15,23 14-91 0,0 0-43 0,0 0-22 16,0 0-21-16,0 0-9 0,0 0-5 0,0 0-1 16,14 21-7-16,-14-21-1 0,33 12-4 15,-10-7-1-15,9-2-3 0,2-1-9 0,7 0-9 16,3-3-11-16,9 2-18 0,-3-5-23 0,11 10-44 16,-12-15-74-16,20 22-142 0,-12-11-215 0,-6-4 35 15,7 13 395-15</inkml:trace>
  <inkml:trace contextRef="#ctx0" brushRef="#br1" timeOffset="64351.108">17394 7580 1617 0,'-28'0'45'0,"28"0"-15"0,-18 15 5 0,18-15 5 15,-16 28-9-15,6-9-11 0,0 2 7 0,1-1-35 16,1 3 25-16,5 0-27 0,2 0-2 0,1-4-5 16,6 6-23-16,-4-8-25 0,13 9-50 0,-15-26-75 15,28 29-243-15,-13-12-90 0,-15-17 75 16</inkml:trace>
  <inkml:trace contextRef="#ctx0" brushRef="#br1" timeOffset="64664.561">17658 7577 972 0,'0'0'514'16,"0"0"-438"-16,-29-3-34 0,29 3 0 0,-26 23-4 16,14-5 1-16,-4 1-9 0,5 5-10 0,-2-1 25 15,3 5-30-15,-1-3 26 0,5 2-21 0,0-2-8 16,5-2 0-16,2-3-9 0,6-1-1 0,-7-19-2 15,25 27 3-15,-7-17-4 0,4-4 3 16,1-2-6-16,4-2 0 0,1-3 2 0,0-4 2 16,-2-3 3-16,1-4-2 0,-5-3 2 0,-1-1-5 15,-4-3 5-15,-4 0-3 0,-2-2 3 16,-4 1-2-16,-2 0 3 0,-5 2-7 0,-2 1-22 16,-4-1 20-16,6 18-36 0,-20-31 18 0,20 31-17 15,-27-28-13-15,27 28-23 0,-28-24-33 0,28 24-72 16,-24-17-127-16,24 17-194 0,0 0 9 15,-28-16 420-15</inkml:trace>
  <inkml:trace contextRef="#ctx0" brushRef="#br1" timeOffset="65028.2073">18198 7218 1396 0,'0'0'156'16,"-20"3"-109"-1,20-3-2-15,-35 4-4 0,35-4 0 0,-32 9-16 16,32-9-7-16,-24 16-11 0,24-16-3 0,-16 22-3 16,16-22 2-16,-11 27-1 0,11-27 0 15,-1 29-3-15,1-29 1 0,11 26-4 0,-11-26 5 16,18 23-5-16,-18-23 4 0,31 20-2 0,-14-13 1 15,3 1-1-15,0-1 3 0,1-2 1 0,1 3 6 16,-3-5 4-16,0 3 1 0,-2-1-3 0,-17-5 0 16,26 12-7-16,-26-12 3 0,0 0 2 15,18 16 0-15,-18-16 1 0,1 17 0 0,-1-17-5 16,-10 23-3-16,10-23-2 0,-20 28 1 16,20-28-5-16,-27 31 2 0,13-14-10 0,14-17-2 15,-31 33-13-15,31-33-7 0,-22 31-12 0,22-31-59 16,-13 30-63-16,-5-31-179 0,18 1-203 0,-5 21 60 15,5-21 425-15</inkml:trace>
  <inkml:trace contextRef="#ctx0" brushRef="#br1" timeOffset="65224.5313">18094 7241 1853 0,'0'0'48'0,"0"0"-28"0,0 0-11 15,0 0-3-15,28-4 1 0,-7-1-5 16,6-1-5-16,9-2-17 0,2-7-36 0,12 13-73 16,-17-26-170-16,18 19-319 0,-7 0 42 0,-8-6 333 15</inkml:trace>
  <inkml:trace contextRef="#ctx0" brushRef="#br1" timeOffset="66112.1443">776 10097 1080 0,'-38'4'217'0,"38"-4"-2"0,0 0-153 0,0 0-35 15,0 0-18-15,0 0-4 0,0 0-2 0,21 6 2 16,-21-6 0-16,26-5-3 16,-5 0-1-16,5-2-3 0,3-2-7 0,1-4-22 15,7 6-34-15,-11-14-63 0,18 20-51 0,-20-20-39 16,15 18-71-16,-3 0-161 0,-19-16 191 0,17 24 259 16</inkml:trace>
  <inkml:trace contextRef="#ctx0" brushRef="#br1" timeOffset="66284.0252">804 10294 1321 0,'-33'10'130'15,"33"-10"-68"-15,-25 23-33 0,25-23-18 16,0 0-10-16,0 0 0 0,21 9-1 0,-3-12-1 16,9-7 0-16,5-6-3 0,10-5-5 0,5-8-18 15,11 2-35-15,-7-15-72 0,18 14-147 16,-8-8-243-16,-4-13 25 0,13 17 487 0</inkml:trace>
  <inkml:trace contextRef="#ctx0" brushRef="#br1" timeOffset="66549.5883">1200 9587 1206 0,'0'0'280'0,"-17"-11"-275"0,17 11 4 15,0 0-13-15,0 0 0 0,32-3 16 0,-9 0 9 16,6 2 8-16,3-2 1 0,5 6 3 0,0-2-2 16,5 6-2-16,-4 1 1 0,0 8-4 0,-7 2-13 15,-1 7 4-15,-9 4-11 0,-4 4 8 0,-7 7-5 16,-4 3 11-16,-9 1-10 0,-7 5 6 16,-7-1-13-16,-7 3 5 0,-6 0-11 0,-3 0 8 15,-2-3 10-15,0-2-21 0,-2-5 17 0,6-6-28 16,2-2-11-16,1-10-17 0,12 1-40 0,-6-19-63 15,28 12-252-15,-6-17-177 0,0 0 18 16,0 0 548-16</inkml:trace>
  <inkml:trace contextRef="#ctx0" brushRef="#br2" timeOffset="71775.1078">2212 8819 227 0,'0'0'74'0,"25"7"-7"15,-25-7-12-15,30 5-1 0,-13-4-9 0,0 0 0 16,0-1-12-16,1 0-5 0,-1 1-9 0,1 1-2 16,0-1-6-16,-1 0-3 0,-17-1-4 0,32 5-1 15,-32-5-3-15,30 5 1 0,-30-5-1 0,31 6 2 16,-14-3-1-16,0 1 1 0,4-2 1 0,-1 0 1 15,3-1 3-15,4-1 4 0,-1-1 5 0,4-2 5 16,-1 0 1-16,4-1 2 16,2-1 0-16,1 0-2 0,-1-2-2 0,0 1-4 0,3 0-4 15,-2 1-3-15,2-1-5 0,0 1 2 0,-2 0-3 16,1 2 0-16,-2-1-1 0,-1 1-1 16,1 0 0-16,1 2 0 0,-4 0 0 0,4-2 0 15,-3 2 0-15,1 0 1 0,0-2 0 0,1 2 0 16,3-1 1-16,-2-2 0 0,3 1 2 15,1 0 1-15,3-3 2 0,2 1 0 0,1-2 1 16,1-1 0-16,2-1 2 0,2 1-2 0,-1-2 3 16,2 1-3-16,-1 0 1 0,0-1-4 0,3 2 2 15,-2-2-3-15,2 3 0 0,-2-2-2 0,0 3-1 16,1-1-1-16,-1 2 1 0,0 1-2 0,-3 1 2 16,1 0-1-16,-3 1 1 0,-1 1-1 0,2 0 2 15,-3 1 0-15,0-2 0 16,-2 4-1-16,1-2-1 0,0 1 0 0,-1-1 1 15,-1 1-1-15,1-1 3 0,2 1-2 0,-4-1 1 16,0 1 0-16,0-1-1 0,-1 0 2 0,1 0 1 16,2-1-2-16,2 0 3 0,-2 0 0 0,4-3-2 15,-1 2 3-15,1-3-2 0,1 1-1 0,-1-1 1 16,2 1 0-16,-2-2 0 0,3 0 1 0,-3-2 1 16,1 1 0-16,1-1 2 0,-2 0-1 15,-1 2-1-15,0 0-3 0,-2 1 0 0,0 1-3 16,0 0 0-16,-3 1-1 0,-1 1 0 0,0 1 0 15,-3 1 1-15,-1 0-1 0,-3 0 0 0,-1 0 0 16,-2 1 0-16,-1 0 1 0,-2 0-2 16,-1 2 1-16,-2-2 1 0,-2 0 0 0,0 2 1 15,-2-1 0-15,-1 1-1 0,0-1 0 16,-2 0 0-16,0 0 0 0,3-1-1 0,-3-1 0 16,2 0 1-16,1 0-1 0,-1-1 0 0,0-1 1 15,2 0 0-15,-1 0-2 0,-2-1 1 0,0 2-4 16,-1 1-29-16,-17 0-61 0,29-1-122 0,-10 7-224 15,-19-6 15-15,0 0 405 0</inkml:trace>
  <inkml:trace contextRef="#ctx0" brushRef="#br2" timeOffset="72572.0134">3659 9092 824 0,'7'-30'196'0,"-7"30"-98"0,0 0-22 0,0 0-13 16,-2-17-7-16,2 17-9 0,0 0-3 15,0 0-3-15,0 0 1 0,0 0-4 0,0 0-7 16,0-17-2-16,0 17-3 0,0 0-2 0,0 0-2 16,0 0-4-16,0 0-7 0,0 0-4 0,0 0-4 15,0 0-2-15,0 0-1 0,0 0 1 16,5 24 0-16,-3-2 4 0,1 3-7 0,-3 3-5 15,-2 5-10-15,-1-4-2 0,2 5-22 0,-7-9-6 16,8 8-36-16,-8-16-24 0,16 12-56 16,-8-29-56-16,8 27-56 0,3-8-186 0,-11-19 199 15,30 8 262-15</inkml:trace>
  <inkml:trace contextRef="#ctx0" brushRef="#br2" timeOffset="72931.4497">3953 9092 1131 0,'0'0'117'16,"0"0"-104"-16,0 0-15 0,0 0-8 0,0-18 10 16,0 18 4-16,26-19 8 0,-26 19 3 0,33-22 9 15,-13 11 5-15,0-2 5 0,2 3-5 16,-2-2-4-16,2 6-10 0,-3 0-3 0,-2 2-7 15,-17 4 3-15,23-2 0 0,-23 2 3 0,0 0 5 16,0 0 3-16,18 15 5 0,-18-15-1 0,-4 20 0 16,4-20-10-16,-16 30 2 0,2-12-7 0,-2 6 6 15,-3-1 0-15,-2 3 6 0,-2-2-2 0,2 1 6 16,0 1-9-16,4-3 1 0,4-3-6 16,2-2 1-16,11-18-7 0,-10 23 0 15,10-23-8-15,0 0 0 0,13 21-4 0,-13-21-6 16,26 5-10-16,-26-5-11 0,43-10-21 0,-20-7-45 15,18 10-36-15,-11-19-58 0,21 17-90 0,-11-3-201 16,-9-15 65-16,18 21 421 0</inkml:trace>
  <inkml:trace contextRef="#ctx0" brushRef="#br2" timeOffset="73087.7484">4397 9179 1418 0,'0'0'67'0,"0"0"-54"0,0 0-13 16,0 0-9-16,0 0-1 0,0 0 3 0,0 0 1 16,0 0-12-16,15-20-34 0,6 15-69 15,-11-18-100-15,20 8-188 0,0 4-64 0,-13-15 302 16</inkml:trace>
  <inkml:trace contextRef="#ctx0" brushRef="#br2" timeOffset="73415.8577">4723 8967 1082 0,'0'0'47'0,"0"0"-10"16,0 0 8-16,0 0 12 0,27-16 23 0,-27 16-26 15,22-11 10-15,-22 11-27 0,24-9-12 0,-24 9-3 16,26-5 0-16,-26 5-1 0,20-2-3 15,-20 2-5-15,0 0-8 0,17 6-1 0,-17-6-14 16,0 0 17-16,6 17-16 0,-6-17 16 0,0 0-2 16,-3 28-3-16,3-28 2 0,-10 25-5 0,10-25 6 15,-17 30-3-15,17-30 0 0,-23 31-2 0,23-31 2 16,-24 30-3-16,24-30 5 0,-17 29-4 16,17-29 2-16,-10 19-4 0,10-19 0 0,0 0-3 15,0 0-4-15,6 20-8 0,-6-20-12 16,19 6-17-16,-19-6-19 0,34-4-45 0,-34 4-76 15,39-30-339-15,-5 22 30 0,-10-14 333 0</inkml:trace>
  <inkml:trace contextRef="#ctx0" brushRef="#br2" timeOffset="73712.7582">5166 8890 1162 0,'-6'18'185'0,"-11"-19"-107"0,17 1 1 15,-17 11-1-15,17-11-54 0,0 0 18 0,-23 24-41 16,23-24 8-16,-15 22 0 0,15-22-6 0,-9 19 0 16,9-19-3-16,-2 21 2 0,2-21-4 0,5 17 3 15,-5-17-2-15,0 0 2 0,24 21-1 16,-24-21 0-16,25 13 0 0,-25-13 1 0,30 9-2 16,-30-9 4-16,33 4-3 0,-33-4 2 0,30 6-2 15,-30-6 0-15,27 7-1 0,-27-7 1 0,17 9 0 16,-17-9 2-16,0 0-2 0,5 18 2 0,-5-18-3 15,0 0-3-15,-6 26-15 0,6-26 5 0,-14 23-5 16,14-23-5-16,-17 25-9 0,17-25-20 16,-17 20-25-16,17-20-20 0,-15 17-38 15,15-17-45-15,0 0-60 0,-16 18-200 0,16-18 102 16,0 0 339-16</inkml:trace>
  <inkml:trace contextRef="#ctx0" brushRef="#br2" timeOffset="73900.279">5218 8936 1461 0,'-25'-4'112'0,"25"4"-52"15,0 0-7-15,0 0-14 0,0 0-17 0,0 0-9 16,0 0-12-16,0 0-3 0,0 0-17 16,0 0 31-16,23-8-40 0,-23 8 18 0,36-10-43 15,-36 10-42-15,46-11-58 0,-31-7-99 0,20 21-53 16,-14-14-28-16,2-1-79 0,18 19 302 15,-20-20 110-15</inkml:trace>
  <inkml:trace contextRef="#ctx0" brushRef="#br2" timeOffset="74097.6832">5627 8969 748 0,'-4'21'200'0,"4"-21"-51"0,-22 34-28 0,6-17-40 15,8 7-7-15,-9-5-24 0,5 5-8 0,-5-9-3 16,5 5-16-16,12-20-15 0,-27 30-2 0,27-30-7 16,-20 23-9-16,20-23-28 0,-12 17-34 0,12-17-71 15,0 0-80-15,0 0-194 0,5 18-55 16,-5-18 308-16</inkml:trace>
  <inkml:trace contextRef="#ctx0" brushRef="#br2" timeOffset="74281.7592">5488 9050 1155 0,'0'0'315'0,"0"0"-180"0,-24-15-47 0,24 15-25 16,0 0-22-16,0 0-16 0,0 0-11 0,0 0-6 15,-8 20-6-15,8-20 0 0,8 19-3 16,-8-19 3-16,14 20-3 0,-14-20 1 0,26 20-8 16,-26-20-10-16,36 11-14 0,-16-11-14 0,9 3-17 15,-6-10-24-15,16 9-39 0,-16-17-59 0,22 16-26 16,-16-17-85-16,4-2-178 0,16 17 173 0,-22-24 301 15</inkml:trace>
  <inkml:trace contextRef="#ctx0" brushRef="#br2" timeOffset="74459.1818">5999 8902 1217 0,'-18'18'267'15,"18"-18"-195"-15,-19 2-11 0,19-2-23 0,0 0-30 16,-17 14 23-16,17-14-38 0,-9 17 14 0,9-17-1 15,-10 19-4-15,10-19-1 0,-7 26-7 16,7-26-5-16,-5 26-20 0,5-26-22 0,1 27-41 16,-1-27-54-16,2 25-98 0,-2-25-106 0,0 0-143 15,8 29 229-15,-8-29 266 0</inkml:trace>
  <inkml:trace contextRef="#ctx0" brushRef="#br2" timeOffset="74771.7607">6170 8930 1351 0,'-17'1'131'0,"17"-1"-63"0,-13 20-5 16,13-20-35-16,-12 26 0 0,12-26-2 0,-10 29-9 16,10-29 1-16,-6 30-8 0,6-30-1 15,2 28-4-15,-2-28 0 0,11 27-5 0,-11-27 2 16,21 22-4-16,-21-22 4 0,28 15-3 0,-11-11 3 15,2-3-2-15,1-2 0 0,1-1 1 0,-2-3-3 16,-1-1 3-16,-18 6-2 0,28-17 2 16,-28 17 0-16,17-24 1 0,-17 24-2 0,11-28 4 15,-11 28-4-15,3-31 2 0,-3 31-5 0,-6-30-7 16,6 30-13-16,-13-25-10 0,13 25-7 16,-12-22-45-16,-1 3-28 0,13 19-103 0,-10-20-117 15,10 20-166-15,0 0 84 0,-12-36 415 0</inkml:trace>
  <inkml:trace contextRef="#ctx0" brushRef="#br2" timeOffset="75062.8284">6758 8677 1161 0,'-22'-8'207'0,"22"8"-98"0,0 0-31 0,0 0-18 16,-21 8-22-16,21-8-9 0,-17 10-6 15,17-10 0-15,-16 17-3 0,16-17 2 0,-15 20-3 16,15-20-2-16,-16 23-6 0,16-23-3 0,-8 23-6 16,8-23 2-16,2 18-4 0,-2-18 3 0,0 0-3 15,18 23 1-15,-18-23-1 0,25 11 1 0,-6-8 0 16,4-4-2-16,5-3 0 0,2-3-5 0,4-2-10 15,0-4-16-15,6 1-27 0,-9-11-43 16,11 16-80-16,-23-22-109 0,4 10-252 0,2 6 30 16,-17-12 423-16</inkml:trace>
  <inkml:trace contextRef="#ctx0" brushRef="#br2" timeOffset="75225.039">6930 8654 1279 0,'-26'10'186'0,"18"17"-74"0,-11-11-32 15,10 10-18-15,-5-4-31 0,5 1-8 16,1-2-18-16,4-2-3 0,5-1-16 0,-1-18-14 16,13 35-35-16,-13-35-56 0,24 28-173 0,-24-28-295 15,28 8 58-15,-3 0 382 0</inkml:trace>
  <inkml:trace contextRef="#ctx0" brushRef="#br2" timeOffset="76290.3233">12097 8349 666 0,'0'0'126'0,"10"-18"-88"0,-10 18-22 16,0 0 8-16,22-7 7 0,-22 7 10 0,25 0 5 15,-25 0-4-15,31 3 2 0,-11-5 2 0,7 6 5 16,-1-6 5-16,8 4-20 0,-1-4 19 0,9 3-30 15,-1-6 11-15,8 4 8 0,2-4-31 0,5 1 15 16,2-1-24-16,3 1-3 0,2-5 2 0,1 4 0 16,2-3-14-16,1 2 16 0,3 1-14 0,3-2 14 15,2 1 3-15,5 1-4 0,-1-1 2 16,4 0-2-16,1 0 2 0,-4 0-2 16,6 1 0-16,2 0-1 0,-2 0 0 0,8 3-1 15,-5-3 1-15,2 1-1 0,0 1-1 0,1 0-1 16,0-1 1-16,2 2-1 0,0-2 3 0,0 0-1 15,-1-1 1-15,1-1-1 0,-2 1 2 0,4-1 3 16,-2-1 6-16,5 1 3 0,-3-3 5 16,0 3-2-16,1-5-1 0,3 4-4 0,0-2-1 15,5 2-5-15,-5 1 1 0,0 0-5 0,1 2 0 16,-3 1-2-16,-2 2-1 0,2 1 0 0,-7 0-2 16,-2 1 1-16,-3 0-1 0,-3 1 1 0,-1 1 0 15,0-1 0-15,-3 2 0 0,-1 0 1 0,-3-1-3 16,-2 0 3-16,-1 0-1 0,-5-2 1 15,4 1-1-15,0-1 0 0,-2-2 1 16,5-1 1-16,-2-2 1 0,1 0 2 0,1-2 0 16,-1 0-2-16,-1 0-1 0,2-3-3 0,-2 1 1 15,2-2-2-15,-1 1 2 0,1-2 0 0,-2 1 1 16,-3-1-2-16,-3 1 2 0,-4 0-4 0,-1 1 3 16,-2-2-3-16,-3 3 3 0,-2 0-3 0,-4 2-10 15,-6-1-15-15,-1 7-18 0,-13-8-43 0,6 17-84 16,-36-9-218-16,26-4-122 0,-26 4 78 15,0 0 435-15</inkml:trace>
  <inkml:trace contextRef="#ctx0" brushRef="#br2" timeOffset="76915.3804">14635 8416 1440 0,'0'0'70'16,"0"0"-39"-16,0 0-5 0,0 0-5 15,0 0 3-15,0 0-5 0,0 0-7 0,0 0-8 16,0 0 0-16,0 18-3 0,1 1 2 0,-1 3-6 16,1 2-1-16,0 3-6 0,-1 1 2 0,3 7-25 15,-6-5-12-15,7 8-38 0,-11-15-37 0,15 12-61 16,-14-11-226-16,6-6-40 0,12 10 134 15</inkml:trace>
  <inkml:trace contextRef="#ctx0" brushRef="#br2" timeOffset="77306.0042">14850 8485 1535 0,'0'0'53'0,"0"0"-34"16,0 0-12-16,0 0 0 0,0 0 9 0,0 0 6 15,29-11 3-15,-10 5-6 0,5-4-3 0,4 2-2 16,1-2 2-16,4 2-3 0,-3 0-3 16,-1 4-5-16,-2 1-2 0,-5 3-2 0,-4 1 1 15,-18-1 0-15,24 9-1 0,-24-9 1 0,9 18 0 16,-9-18 3-16,-7 31-3 0,-3-10 3 15,-5 2-2-15,-3 4 7 0,-6-1 1 0,-1 4 10 16,-4-1-1-16,2 2 3 0,-1-3-8 0,3-1 4 16,2 0-8-16,1-3 4 0,5-1-9 0,4-4 2 15,4-2-7-15,9-17-1 0,-2 28-4 16,2-28 2-16,14 21-7 0,-14-21 1 0,28 13-1 16,-7-10-1-16,3-3-5 0,4-5-6 0,5-1-11 15,0-8-15-15,9 6-37 0,-6-13-18 0,16 18-86 16,-22-23-218-16,12 7-101 0,0 2-2 0,-13-12 498 15</inkml:trace>
  <inkml:trace contextRef="#ctx0" brushRef="#br2" timeOffset="77462.2555">15409 8689 1663 0,'0'0'53'0,"-20"2"-30"0,20-2-10 15,0 0-8-15,0 0-7 0,0 0-6 16,0 0-13-16,0 0-19 0,26-9-49 0,-17-8-89 16,21 17-185-16,-8-10-167 0,0-6 48 0,8 11 439 15</inkml:trace>
  <inkml:trace contextRef="#ctx0" brushRef="#br2" timeOffset="77806.0107">15695 8522 1216 0,'0'0'103'0,"0"0"-34"16,0 0 6-16,24-10-3 0,-24 10-12 0,36-14-17 16,-19 6-9-16,6 3-4 0,-4-2 0 15,3 3-7-15,-4-1-5 0,-18 5-7 0,26-5-8 16,-26 5 1-16,0 0 4 0,0 0 4 15,0 0 4-15,0 0 0 0,0 0-2 0,0 0-5 16,0 0-7-16,6 21 1 0,-6-21-3 0,-13 19 1 16,13-19-5-16,-25 23 1 0,25-23-3 0,-33 31 3 15,16-15 1-15,-1 4 2 0,2-1-3 0,1 0 5 16,1 2-10-16,2-3 1 0,1 0-9 16,11-18-1-16,-12 33-7 0,12-33-2 0,-1 27-18 15,1-27-10-15,13 19-15 0,-13-19-8 0,28 10-36 16,-28-10-57-16,41-9-109 0,-11 3-202 0,-7-13 62 15,16 13 371-15</inkml:trace>
  <inkml:trace contextRef="#ctx0" brushRef="#br2" timeOffset="78087.281">16072 8495 1065 0,'-17'-10'357'15,"17"10"-243"-15,-33 14-42 0,33-14-8 0,-33 20-16 16,33-20-9-16,-28 25-15 0,28-25-4 0,-23 27-10 15,23-27-3-15,-14 26-6 0,14-26-1 0,-4 25-3 16,4-25 2-16,9 18-3 0,-9-18 1 16,20 12 0-16,-20-12 1 0,34 3 1 0,-11-5 2 15,3 0 0-15,4-3 1 0,2 0 2 0,1 1-3 16,2-1 2-16,-1 2-1 0,-1 0-1 16,-3 2-1-16,-8 0 0 0,-22 1-2 0,26 2-1 15,-26-2 1-15,0 0-2 0,0 0 1 0,1 23-3 16,-1-23-2-16,-18 27-21 0,18-27-5 0,-33 31 3 15,11-15 8-15,0 0 17 0,1 0 10 16,1-2-6-16,3 1 1 0,17-15-11 0,-28 23-18 16,28-23-38-16,-20 12-64 0,20-12-149 0,3 20-248 15,-3-20 55-15,0 0 332 0</inkml:trace>
  <inkml:trace contextRef="#ctx0" brushRef="#br2" timeOffset="78290.3919">16168 8497 1756 0,'-23'-4'98'0,"23"4"-30"16,0 0-22-16,0 0-12 0,0 0-16 0,0 0-11 15,0 0-7-15,0 0-3 0,0 0 0 0,0 0 1 16,18-6-2-16,2 3-10 0,4 0-14 0,0-2-13 16,7 3-14-16,-6-5-16 0,9 8-8 15,-9-8-15-15,14 13-32 0,-19-17-58 0,23 21-135 16,-12-7-172-16,-6-5 32 0,9 14 406 0</inkml:trace>
  <inkml:trace contextRef="#ctx0" brushRef="#br2" timeOffset="78493.5367">16672 8449 1257 0,'0'0'152'0,"-20"9"-79"0,20-9-20 0,0 0-13 16,-10 21-6-16,10-21-10 0,-12 23-3 0,12-23-8 15,-16 34 3-15,5-14-7 0,1 4 4 0,-5 1-6 16,-1 0 5-16,-2 0-7 0,0 0 2 0,-2-4-7 16,3 0 3-16,1-3-9 0,16-18-5 15,-26 32-20-15,26-32-17 0,-14 27-94 0,14-27 3 16,0 0-49-16,0 0-137 0,-19 2-83 16,19-2-19-16,12-17 414 0</inkml:trace>
  <inkml:trace contextRef="#ctx0" brushRef="#br2" timeOffset="78681.1184">16517 8559 1413 0,'0'0'173'16,"0"0"-63"-16,0 0-27 0,0 0-27 0,0 0-21 15,0 0-13-15,0 0-6 0,-6 24-6 0,6-24 0 16,4 22-8-16,-4-22-1 0,9 23-4 0,-9-23-1 16,19 20-7-16,-19-20-4 0,29 14-10 0,-12-10-8 15,7 4-23-15,-3-10-25 0,14 12-38 16,-11-20-60-16,25 20-59 0,-18-18-80 0,11 0-149 15,10 11 86-15,-16-21 381 0</inkml:trace>
  <inkml:trace contextRef="#ctx0" brushRef="#br2" timeOffset="78853.4091">17136 8497 1336 0,'-24'9'181'0,"24"-9"-132"16,-24 4-14-16,24-4-6 0,-21 15-3 0,21-15-15 15,-24 25-2-15,11-8-9 0,2 3 1 0,0 0-10 16,1 1-6-16,1 2-20 0,-3-5-11 16,9 5-33-16,3-23-37 0,-2 35-65 0,2-35-133 31,-4 18-144-31,20 0 35 0,-16-18 423 0</inkml:trace>
  <inkml:trace contextRef="#ctx0" brushRef="#br2" timeOffset="79186.01">17356 8516 1459 0,'0'0'182'0,"0"0"-115"16,-19 4-22-16,19-4-13 0,-20 6-7 0,20-6-12 16,-19 16-2-16,19-16-3 0,-22 25 2 15,11-8-4-15,1 1 4 0,1 3-4 0,0 1 4 16,1-1-2-16,2 0 0 0,1-3-4 0,2-1 3 15,3-17-6-15,3 29 3 0,-3-29-4 0,12 22 2 16,-12-22 0-16,19 13 4 0,-19-13-1 0,33 4 1 16,-12-8-3-16,1-2-4 0,-2-2 1 15,1-5-3-15,-2-1 4 0,-3-3-5 0,-1-1 2 16,-3-1-5-16,-2-2 3 0,-2 0-6 0,-2 1 2 16,-1-2-8-16,-2 2-3 0,-3-2-8 0,1 5-2 15,-6 0-5-15,5 17 3 0,-9-27-6 16,9 27-5-16,-9-19-13 0,9 19-15 0,0 0-41 15,0 0-65-15,-23-12-82 0,23 12-230 0,0 0 56 0,-17 10 356 16</inkml:trace>
  <inkml:trace contextRef="#ctx0" brushRef="#br2" timeOffset="79470.8511">17721 8366 1554 0,'-21'-12'149'0,"21"12"-75"0,0 0-24 16,0 0-11-16,0 0-11 0,0 0-8 0,0 0-12 15,-18-2 0-15,18 2-5 0,0 0-1 16,0 0 0-16,0 0 1 0,-11 18-1 0,11-18 2 16,-7 19-2-16,7-19 4 0,-4 22-3 0,4-22 1 15,0 26 0-15,0-26-2 0,8 24-2 0,-8-24 3 16,12 19-6-16,-12-19 3 0,22 16-2 15,-22-16-2-15,29 6-3 0,-10-6-4 0,6-1-8 16,0-5-13-16,7 0-14 0,-5-10-29 0,8 7-23 16,-12-14-50-16,15 16-69 0,-24-18-118 0,7 4-183 15,0 9 82-15,-18-15 418 0</inkml:trace>
  <inkml:trace contextRef="#ctx0" brushRef="#br2" timeOffset="79627.1095">17890 8289 1200 0,'-6'27'235'0,"-19"-19"-99"0,12 17-58 0,-6-8-16 16,6 8-11-16,-4-5-25 0,4 4-6 0,2-2-12 16,4-1-3-16,3-1-11 0,4 0-1 0,4 0-15 15,-4-20-6-15,16 38-37 0,-16-38-39 0,21 34-93 16,-21-34-209-16,0 0-119 0,28 29 65 16,-28-29 460-16</inkml:trace>
  <inkml:trace contextRef="#ctx0" brushRef="#br2" timeOffset="80595.5486">3764 9452 937 0,'-31'0'101'0,"14"6"-22"0,0-6-27 16,17 0-26-16,0 0-13 0,0 0-7 0,0 0 2 15,25-1 15-15,-1-2 9 0,14-1 4 0,4-6 1 16,13 2-4-16,6-8-4 0,9-1-11 0,9-3-3 16,5-2-10-16,7 0 3 0,5 0-7 15,0 1 1-15,1-1-5 0,0-1 10 0,0-1-7 16,3-1 9-16,4 1-8 0,-1-1 5 15,1-3-9-15,1-2 9 0,-4-3-6 0,0-2 5 16,2-1 13-16,-2 0-32 0,-3 0 29 0,-1 1-28 16,-6 4 12-16,-5 1 0 0,-6-2-33 0,1 12-30 15,-16-11-69-15,8 18-102 0,-18 2-261 0,-12-10 38 16,5 18 386-16</inkml:trace>
  <inkml:trace contextRef="#ctx0" brushRef="#br2" timeOffset="80954.9037">3727 8714 1372 0,'0'0'27'16,"0"0"-11"-16,12-20-10 0,9 7 14 0,12 0 13 16,8-8 12-16,16-1-1 0,5-7-5 0,14-1-20 15,10-5 1-15,11 0-12 0,8-3 5 0,9 0-11 16,2-2 5-16,4-3 8 0,3 1-26 0,4 1 25 15,-1 0-32-15,-1 1-5 0,2 5-17 0,-12-5-39 16,7 15-39-16,-19-14-57 0,10 21-50 0,-21-10-133 16,-10 0-87-16,8 22 238 0</inkml:trace>
  <inkml:trace contextRef="#ctx0" brushRef="#br2" timeOffset="81954.9462">3435 10329 1530 0,'0'0'47'0,"-20"-17"-26"0,20 17-15 0,0-25-6 16,7 8 0-16,8-5 10 0,4-1 13 0,4-2-28 15,7 1 30-15,1-3-32 16,4 4 11-16,-1 1 2 0,0 3-6 0,-3 6 1 16,-5 2-2-16,-4 5 0 0,-5 3-3 0,-17 3 0 15,23 5-3-15,-23-5-3 0,13 19 3 0,-13-19-1 16,2 36 8-16,-4-11-3 0,-2 5-7 0,-2 2 30 16,-1 4-28-16,-1 4 26 0,0 2-11 0,0 3-8 15,2 2 12-15,2-2-7 0,2 0 11 0,2-6-12 16,6-2 5-16,4-3-10 0,6-5 5 15,3-5-6-15,4-6 5 0,4-7-2 0,2-4 2 16,4-4-2-16,1-3 0 0,3-8 4 0,-1-4 3 16,0-8 8-16,1-5 1 0,-5-5 10 15,-1 0-3-15,-3-9 15 0,0 2-8 0,-7-7 8 16,1 2-9-16,-6-2-3 0,-3 2-11 0,-3 0 2 16,-2-2 0-16,-3 3-18 0,-1 1 18 0,-3 3-21 15,-2 4 8-15,-2 3 3 0,1 2-8 16,-2 5 4-16,3 1-5 0,0 4 2 0,1 18-4 15,1-29-3-15,-1 29-7 0,6-21-7 0,-6 21-15 16,17-14-15-16,-17 14-20 0,32-10-33 0,-32 10-54 16,50-3-113-16,-32-9-142 0,16 6-120 0,12 9 208 15,-13-19 325-15</inkml:trace>
  <inkml:trace contextRef="#ctx0" brushRef="#br2" timeOffset="82251.8287">5481 10158 1326 0,'0'0'64'0,"0"0"-39"0,0 0 5 15,0 0 13-15,0 0 17 0,0 0 3 16,27-16-13-16,-4 11-14 0,0-5-10 0,7-1-9 16,3-2-2-16,4-1-8 0,0 0 0 15,0 2-8-15,-1 2-6 0,-5 0-15 0,-1 5-21 16,-9-6-36-16,8 15-48 0,-29-4-68 0,42-4-105 16,-22 9-224-16,-20-5 66 0,29 8 446 0</inkml:trace>
  <inkml:trace contextRef="#ctx0" brushRef="#br2" timeOffset="82423.7941">5537 10278 1505 0,'-10'29'348'16,"10"-29"-302"-16,0 0-21 0,0 0-15 16,0 0-8-16,0 0 1 0,0 0 4 0,23-21 4 15,1 6-4-15,11-4-1 0,6-7-12 0,9 1-45 16,-2-6-9-16,12 9-80 0,-16-14-56 15,20 22-154-15,-8-8-236 0,-8-1 73 0,10 15 446 16</inkml:trace>
  <inkml:trace contextRef="#ctx0" brushRef="#br2" timeOffset="88421.2913">9076 9806 1391 0,'0'0'75'16,"0"0"-33"-16,0 0-14 0,0 0-15 0,0 0 0 16,0 0 3-16,7-25 0 0,-7 25-3 15,28-19-2-15,-11 8-7 0,4 0 0 16,1 0-4-16,2 1 3 0,0-1-3 0,1 2 3 16,-1 2-2-16,-1 1 1 0,-1 2-2 0,-2 2 1 15,-1 1 0-15,-19 1-1 0,28 4 1 0,-28-4-3 16,0 0 1-16,19 16 0 0,-19-16 1 0,-1 21 0 15,1-21 2-15,-16 34-1 0,3-13 5 0,-5 4-7 0,-3 1 7 16,-5 3-7-16,-3 1 8 0,-1 2 0 0,-1-2 8 16,0 2-5-16,5 0 11 0,-2-3-4 0,6 0 6 15,3-6-5-15,4-2-2 0,15-21-13 0,-16 29-1 16,16-29-5-16,0 18 2 0,0-18-3 0,0 0 1 16,31 18 0-16,-14-14-6 0,7-2-4 0,3-3-6 15,8-2-17 1,0-7-21-16,12 2-44 0,-12-17-67 15,23 16-78-15,-18-14-180 0,7-4-38 0,13 15 232 16</inkml:trace>
  <inkml:trace contextRef="#ctx0" brushRef="#br2" timeOffset="88827.8818">9714 9881 1429 0,'-22'0'47'0,"22"0"-34"16,0 0-16-16,20-14 3 0,-20 14 16 0,35-23 3 16,-13 9 8-16,7 0-1 0,0-2-3 15,4 1-10-15,1-2-1 0,1 4-8 0,-3 1 2 16,0 2-5-16,-7 4 1 0,-2 2-2 0,-4 3 0 15,-19 1-1-15,25 5-1 0,-25-5 1 0,0 0-1 16,15 23 2-16,-15-23-1 0,-6 28 5 0,-4-9-4 16,-1 3 6-16,-6 1-5 0,-4 2 8 0,-3 1 2 15,-3 0 7-15,-2-2 0 0,1 3 4 16,-2 0-7-16,2 0 12 0,-2-1-4 0,5-1 7 16,-1-4-5-16,4-1-6 0,5-4-9 15,17-16-2-15,-21 26-5 0,21-26-1 0,0 0-5 16,-7 20-13-16,7-20 12 0,0 0-14 0,0 0 30 15,25 19-15-15,-25-19 12 0,31 3-25 0,-6-4-12 16,-2-7-15-16,13 7-53 0,-5-13-14 0,19 12-100 16,-18-21-109-16,7 4-187 0,10 7 16 15,-16-15 453-15</inkml:trace>
  <inkml:trace contextRef="#ctx0" brushRef="#br2" timeOffset="89000.9121">10370 10045 1619 0,'0'0'74'16,"-31"6"-29"-16,31-6-12 0,-24 4-8 0,24-4-9 15,0 0-10-15,-17-4-11 0,17 4-18 0,0 0-26 16,0 0-53-16,0 0-85 0,0 0-166 0,0 0-212 16,17-27 68-16,1 27 461 0</inkml:trace>
  <inkml:trace contextRef="#ctx0" brushRef="#br2" timeOffset="90361.3253">10951 9651 1161 0,'0'0'88'0,"0"0"-55"0,0 0-29 15,0 0-7-15,0 0-1 0,0 0 1 16,-21 2 4-16,21-2 6 0,-23 15 5 0,23-15 8 16,-25 20 9-16,25-20 4 0,-27 24 10 0,27-24-1 15,-27 25-1-15,27-25-5 0,-22 24-1 0,22-24-9 16,-13 22 0-16,13-22-10 0,-3 21-1 0,3-21-8 15,10 23 0-15,-10-23-3 0,27 21 0 0,-9-15-1 16,4 0 0-16,2-4-3 0,3 1 2 16,4-3-3-16,1-6 0 0,5-1-8 15,-2-7-18-15,6 3-25 0,-7-12-36 0,11 11-51 16,-17-19-68-16,15-1-292 0,-5 12 23 0,-16-15 288 16</inkml:trace>
  <inkml:trace contextRef="#ctx0" brushRef="#br2" timeOffset="90548.8872">11045 9680 1525 0,'-22'23'41'16,"2"-1"-36"-16,4-1-2 0,4 1-6 0,4 0 4 16,3-2-3-16,2 1 3 0,3-2-6 15,2 1 4-15,4 0-6 0,1 0-4 0,5 4-21 16,-2-7-35-16,13 11-44 0,-23-28-57 15,45 37-96-15,-13-15-209 0,-10-16 55 0,15 16 405 16</inkml:trace>
  <inkml:trace contextRef="#ctx0" brushRef="#br2" timeOffset="90908.1949">11481 9746 1371 0,'0'0'57'0,"3"-17"-45"16,-3 17 5-16,18-8 16 0,-18 8 9 0,31-15 4 16,-31 15-6-16,36-15-13 0,-18 6-6 15,3 3-7-15,-3 0-2 0,-1 1-4 0,-17 5 0 16,27-5-4-16,-27 5-1 0,0 0-2 0,17 5 1 15,-17-5 0-15,0 0-1 0,0 23 2 0,0-23-4 16,-16 35 2-16,3-12-3 0,-3 3 5 0,-5-1-4 16,-1 3 5-16,-1-1-6 0,2-1 6 15,3-2-5-15,2-1 4 0,5-3-4 16,4-3 3-16,7-17-5 0,-2 24 1 0,2-24-2 16,17 17 1-16,-17-17-2 0,34 3-1 0,-9-6-7 15,4-7-10-15,8-2-15 0,-1-10-25 0,12 8-42 16,-12-20-70-16,19 18-83 0,-18-13-115 0,0-2-77 15,13 15 239-15</inkml:trace>
  <inkml:trace contextRef="#ctx0" brushRef="#br2" timeOffset="91189.4617">12043 9691 1197 0,'-36'2'162'0,"36"-2"-73"15,-38 22-24-15,38-22-3 0,-33 23-16 16,33-23-9-16,-27 18-14 0,27-18-3 0,-17 16-9 15,17-16-4-15,0 0-6 0,0 0-2 0,3 18 2 16,-3-18 0-16,17 8 2 0,-17-8 4 16,28 5 2-16,-11-2 2 0,1-2-3 0,0 0-1 15,0 1-3-15,-1 1-3 0,0 0 1 0,-17-3 0 16,25 13-2-16,-25-13 3 0,12 16-1 0,-12-16 0 16,2 25-2-16,-2-25 2 0,-7 31-4 0,0-13 1 15,-2 2-6-15,-2-2 5 0,-1 2-5 0,0 0 2 16,0-3-6-16,12-17-5 15,-21 27-15-15,21-27-13 0,0 0-44 0,-17 8-78 16,17-8-102-16,0 0-266 0,0 0 57 0,31-3 353 16</inkml:trace>
  <inkml:trace contextRef="#ctx0" brushRef="#br2" timeOffset="91392.6019">11985 9700 1387 0,'0'0'187'0,"0"0"-155"0,0 0-9 15,0 0 10-15,9-17 15 0,-9 17 1 16,26-9-13-16,-9 4-11 0,0-2-9 0,4-1-10 16,1 1-3-16,2-3-7 0,-1 4-17 15,-5-6-33-15,9 12-58 0,-17-17-94 0,21 19-259 16,-11-6-72-16,-20 4 92 0</inkml:trace>
  <inkml:trace contextRef="#ctx0" brushRef="#br2" timeOffset="93067.849">12880 9590 1115 0,'12'-24'94'0,"-12"24"-84"0,23-8-6 0,-23 8 7 16,21-5 15-16,-21 5 7 0,17 0 5 0,-17 0-3 15,0 0-3-15,0 0 3 0,0 0 6 16,12 28-13-16,-12-28 13 0,-10 26-19 0,0-8 1 16,1 5-5-16,-5 3-13 0,0 3 1 15,-3 1-9-15,-3 3 8 0,-2 2-9 0,0 0 8 16,-2 0-14-16,0-4-4 0,2 4-31 0,-5-8 2 15,10 6-27-15,-8-15-25 0,17 8-60 0,-11-16-102 16,19-10-196-16,-7 21 12 0,7-21 406 0</inkml:trace>
  <inkml:trace contextRef="#ctx0" brushRef="#br2" timeOffset="93255.3343">12731 9727 1223 0,'0'0'183'0,"-28"-12"-96"16,28 12-11-16,0 0-4 0,-19 5-11 15,19-5-16-15,0 0-13 0,0 0-14 0,-16 19-6 16,16-19-6-16,5 21-1 0,-5-21-3 0,17 24 1 16,-17-24-5-16,36 19 2 0,-10-12-3 15,3-2 3-15,6-2-15 0,2-6-9 0,8 2-17 16,-2-10-29-16,10 9-30 0,-14-21-121 0,21 12-262 16,-11 2-35-16,-6-5 171 0</inkml:trace>
  <inkml:trace contextRef="#ctx0" brushRef="#br2" timeOffset="93447.9901">13367 9635 1367 0,'-25'10'56'0,"25"-10"-32"16,-15 17-12-16,15-17 1 0,-11 21-7 0,11-21 0 15,-12 32-8-15,4-13 3 0,0 3-14 16,0-3-11-16,5 8-34 0,3-27-43 0,0 41-79 16,0-41-178-16,3 23-94 0,17-5 156 0</inkml:trace>
  <inkml:trace contextRef="#ctx0" brushRef="#br2" timeOffset="93750.2343">13707 9573 1373 0,'-28'29'74'15,"7"-17"-30"-15,8 9 0 0,-3-4-4 0,6 5 1 16,-2-3-15-16,5 3-1 0,-1-3-10 0,5 2-3 16,2-2-8-16,3 0 1 0,4-2-4 15,-6-17 4-15,19 27-4 0,-19-27 1 0,31 16-2 16,-10-11 1-16,2-4 4 0,3-6 0 0,1-4 1 15,0-3-2-15,1-5-1 0,0-1-4 0,-3-3 4 16,-1-4-4-16,-5 0 4 0,-3-2-3 0,-4 2 3 16,-5 0-8-16,-3 0 5 0,-3 2-11 15,-5 4-22-15,-5-2 19 0,9 21-57 0,-27-33 9 0,27 33-35 16,-33-27-14-16,33 27-2 0,-31-19-18 16,31 19-11-16,-26-12-109 0,9-2-126 0,17 14 53 15,0 0 324-15</inkml:trace>
  <inkml:trace contextRef="#ctx0" brushRef="#br2" timeOffset="94039.0484">14315 9149 1479 0,'-22'5'189'0,"22"-5"-130"16,-21 3-16-16,21-3-6 0,0 0-7 0,-17 9-11 0,17-9-7 15,0 0-6-15,-14 26 1 0,14-26-5 16,-10 29 3-16,4-12-5 0,2 2 4 16,0 0-5-16,2-1 2 0,2 0-3 0,1-1 1 15,-1-17-4-15,12 24 4 0,-12-24-9 0,25 18 3 16,-8-14-3-16,2-2 0 0,3-4 4 0,4-5-5 16,3-2-26-16,0-6-1 0,4 0 0 0,-3-9-26 15,6 7-11-15,-16-16-70 0,18 21-86 0,-25-18-132 16,6 5-115-16,2 11 119 0,-21-15 359 15</inkml:trace>
  <inkml:trace contextRef="#ctx0" brushRef="#br2" timeOffset="94195.3904">14316 9236 1200 0,'-13'35'120'16,"-9"-7"-55"-16,13 8-2 0,-4-7-19 0,10 3-5 15,0-5-22-15,3 1-4 0,3-2-13 16,2-2 1-16,4-2 6 0,0-3-30 0,7 3-33 15,-16-22-113-15,32 23-360 0,-15-8 21 0,-17-15 225 16</inkml:trace>
  <inkml:trace contextRef="#ctx0" brushRef="#br2" timeOffset="94960.9861">8837 10506 716 0,'0'0'175'0,"0"0"-153"15,10-18-11-15,-10 18 12 0,32-17 4 0,-10 6 6 16,6 2-3-16,2 0-11 0,4 0-7 0,2 0-3 16,6 1-5-16,2 1 1 0,3 2 0 0,3-1 0 15,3 4-1-15,2-2 0 0,3 0 1 0,2 1 17 16,5 3 15-16,-2-4 12 0,9 7 5 0,-3-7-9 16,9 5-10-16,-2-4-7 0,8 3-4 15,0-4 0-15,10 0-1 0,-1-2 0 16,7 0-3-16,5-3-5 0,7-4-6 0,4-1 0 15,11-2-6-15,4-2 4 0,3-1-5 0,9-2 6 16,6 1-5-16,4-2 4 0,4 4 14 0,2 0-33 16,2 2 31-16,2 0-32 0,-3 2 15 0,1 0 2 15,-3 3-2-15,0 1 1 0,-4 2-3 0,-2 1 3 16,0 1-2-16,-3 1 1 0,-2 3 0 16,-2-1 2-16,-4 1-1 0,-1 1 0 0,-4-2 0 15,-1 1-1-15,-6-3 0 0,-3 0 0 0,-2-1-2 16,-7 0 2-16,-5 0-3 0,-6-1 2 15,-2 0-3-15,-5-1 2 0,-4 1-9 0,-7 2-17 16,-9-3-28-16,4 10-47 0,-22-14-69 0,12 17-130 16,-13-4-186-16,-19-8 57 0,8 17 396 0</inkml:trace>
  <inkml:trace contextRef="#ctx0" brushRef="#br2" timeOffset="95507.8708">9839 10665 1346 0,'0'0'96'0,"0"0"-59"0,0 0-20 15,0 0-10-15,0 0-2 0,0 0-2 16,0 0 3-16,4 31-5 0,-2-12 3 0,1 4-7 16,-2 4 3-16,0 4 8 0,1 3-34 0,0 2 19 15,-4-2-34-15,4 0 6 0,-6-3 8 0,6 4-8 16,-6-7-9-16,6 7-26 0,-5-15-34 16,11 10-79-16,-9-8-150 0,1-22-102 0,15 29 249 15</inkml:trace>
  <inkml:trace contextRef="#ctx0" brushRef="#br2" timeOffset="95867.2984">10165 10720 1252 0,'0'0'228'0,"0"0"-195"16,0 0-28-16,0 0-2 0,0 0 6 0,17-17 8 15,-17 17 4-15,22-11-4 0,-22 11-4 0,31-16-6 16,-31 16-3-16,32-17-2 0,-14 9 1 0,-1 2-2 16,-17 6 1-16,29-6-2 0,-29 6-1 15,23 2 1-15,-23-2 0 0,0 0 2 0,19 14 0 16,-19-14 2-16,5 19 0 0,-5-19 1 0,-3 27-2 16,-1-11 4-16,-5 1-2 0,-2 4 5 15,-3-1 15-15,-2 6-29 0,-2-2 33 0,2 3-27 16,-2-1 13-16,1 0 3 0,0-3-8 0,1-2 0 15,2 0-7-15,4-4 2 0,10-17-6 16,-11 25 1-16,11-25-4 0,0 0-1 0,9 22-5 16,-9-22-3-16,20 6-4 0,-20-6-3 0,31-5-4 15,-11-4-19-15,9 3-21 0,-3-11-4 0,12 7-26 16,-8-17-44-16,17 13-204 0,-4-3-155 0,-9-11 67 16,13 18 430-16</inkml:trace>
  <inkml:trace contextRef="#ctx0" brushRef="#br2" timeOffset="96023.639">10660 10843 1386 0,'-31'3'153'0,"31"-3"-71"0,0 0-29 16,0 0-10-16,0 0-16 0,0 0-15 0,0 0-18 16,0 0-12-16,0 0-14 0,0 0-24 0,0 0-50 15,0 0-125-15,17-15-349 0,-17 15 48 16,20-20 338-16</inkml:trace>
  <inkml:trace contextRef="#ctx0" brushRef="#br2" timeOffset="97164.2628">11009 10680 1122 0,'0'0'103'16,"0"0"-42"-16,0 0-12 0,0 0-4 0,0 0-5 15,21-16-3-15,-21 16-7 0,22-9-2 0,-22 9-4 16,30-14-4-16,-10 7-5 0,0-3-1 0,6 2-4 16,-1-3-2-16,5 1-4 0,-4-1 0 15,1 2-3-15,-2 0 2 0,-2 2-4 0,-5 2 1 16,-18 5-1-16,25-2-3 0,-25 2-2 0,0 0 0 15,0 0 2-15,5 17 0 0,-5-17 5 0,-16 29-2 16,2-9 3-16,-4 4-4 0,-4 2 6 16,-1 0-5-16,-3 2 13 0,-1 0-3 0,2 4-13 0,-1-5 35 15,6 4-35-15,0-6 27 0,9-2-8 16,3-6-9-16,8-17 1 0,-3 23-4 16,3-23-2-16,0 0-5 0,26 16 3 0,-8-15-8 15,6-4 0-15,7-1 2 0,2-7-14 0,7-1-11 16,-1-10-30-16,13 6-42 0,-11-21-75 0,19 9-239 15,-5 1-81-15,-9-12 151 0</inkml:trace>
  <inkml:trace contextRef="#ctx0" brushRef="#br2" timeOffset="97416.2934">11706 10552 1024 0,'-17'5'225'0,"4"13"-146"15,-7-7-42-15,7 7-3 0,13-18-10 0,-21 29-1 16,21-29-12-16,-9 26-3 0,9-26-8 0,3 20 0 16,-3-20-4-16,17 12 2 0,-17-12 1 15,29 6 0-15,-8-6 0 0,1-3 1 16,2 0 2-16,1-1-1 0,1-1-1 0,-1 2-3 16,-2-1-2-16,-3 2-2 0,-3 3-16 0,-17-1-37 15,25 2 6-15,-25-2 6 0,0 0 18 0,0 0 41 16,6 26-10-16,-6-26-12 0,-12 28-97 0,12-28-11 15,-27 32-17-15,4-20-75 0,2 4-2 0,8 11-93 16,-18-24 170-16</inkml:trace>
  <inkml:trace contextRef="#ctx0" brushRef="#br2" timeOffset="97639.3244">11766 10567 1464 0,'0'0'128'0,"0"0"-50"0,0 0-23 16,0 0-17-16,0 0-14 0,0 0-11 0,0 0-6 15,0 0-1-15,13 19 0 0,-13-19-5 0,39 2-1 16,-12-4-4-16,4-3-14 0,8-1-14 0,0-6-21 16,14 6-28-16,-7-14-37 0,18 18-63 0,-16-22-98 15,5 9-229-15,8 9 39 0,-10-14 393 16</inkml:trace>
  <inkml:trace contextRef="#ctx0" brushRef="#br2" timeOffset="97890.3056">12773 10595 1272 0,'0'0'142'0,"-21"-15"-58"0,21 15-11 0,0 0-2 16,0 0-16-16,0 0-21 0,0 0-18 0,-22 1-13 16,22-1-2-16,-24 16-3 0,24-16 3 0,-37 33-3 15,17-11 5-15,-2 2-8 0,0-1 0 16,1 3-12-16,2-5-1 0,2 1-17 0,0-6-3 16,8 6-11-16,9-22-44 0,-11 25-34 0,11-25-59 15,0 0-65-15,0 0-139 0,0 0-27 0,17 9 298 16</inkml:trace>
  <inkml:trace contextRef="#ctx0" brushRef="#br2" timeOffset="98064.1279">12570 10658 1265 0,'0'0'173'0,"0"0"-48"0,-21-5-31 16,21 5-25-16,0 0-25 0,0 0-14 16,-1 18-10-16,1-18-4 0,6 20-7 0,-6-20-2 15,16 18-6-15,-16-18 1 0,28 14-3 0,-9-10-1 16,4-1-12-16,3-5-11 0,9 1-26 0,-5-9-35 15,17 12-66-15,-19-24-133 0,15 10-252 16,2 0 5-16,-6-11 363 0</inkml:trace>
  <inkml:trace contextRef="#ctx0" brushRef="#br2" timeOffset="98259.4296">13335 10577 1387 0,'-22'1'257'0,"22"-1"-204"0,-30 21-32 0,30-21-1 16,-19 17-6-16,19-17-3 0,-7 19-9 15,7-19 0-15,-4 23-10 0,4-23-8 0,0 26-17 16,0-26-19-16,6 27-38 0,-6-27-58 0,11 26-97 0,-11-26-264 16,4 20 40-16,13-3 273 0</inkml:trace>
  <inkml:trace contextRef="#ctx0" brushRef="#br2" timeOffset="98588.1024">13590 10485 1344 0,'-27'4'137'0,"27"-4"-61"15,-33 26-23-15,21-7-2 0,-5-4-18 0,6 5-8 31,-2-1-12-31,3 2 0 0,2 0-7 0,2 1 2 0,2 0-6 0,1 0 5 0,3-3-5 0,3-1 4 32,-3-18-3-32,12 32 1 0,-12-32-2 0,24 20 0 15,-5-11-4-15,1-2-12 0,5-6 20 16,0-2 0-16,2-5 3 0,2-7 10 0,1 0-15 16,1-2-1-16,-3-5 5 0,-3 1-4 0,-5-4 4 15,-4 1-7-15,-4 1 3 0,-2 0-3 16,-6 2 4-16,-2 0-5 0,-5 3 5 0,3 16-5 15,-11-31 2-15,11 31-8 0,-18-25-6 0,18 25-10 16,-23-21-11-16,23 21-11 0,-26-14-9 0,26 14-8 16,-20-7-11-16,20 7-32 0,0 0-89 15,0 0-234-15,-17 3-68 0,17-3 162 0</inkml:trace>
  <inkml:trace contextRef="#ctx0" brushRef="#br2" timeOffset="98869.409">14149 10207 1320 0,'-18'5'287'0,"18"-5"-209"0,0 0-24 0,-24-4-10 15,24 4-6-15,0 0-12 0,0 0-7 0,-22 18-6 16,22-18-1-16,-11 21-4 0,11-21 1 15,-11 25-3-15,11-25 3 0,-6 27-5 0,6-27 2 16,1 25-7-16,-1-25 0 0,10 22-1 0,-10-22 1 16,18 16 0-16,-18-16 0 0,26 6-2 0,-26-6-5 15,34-2-3-15,-16-3-7 0,1 0-5 16,-2-5-13-16,5 3-21 0,-8-11-43 0,11 13-72 16,-20-23-91-16,18 12-287 0,-5 2 59 0,-9-10 298 15</inkml:trace>
  <inkml:trace contextRef="#ctx0" brushRef="#br2" timeOffset="99025.6342">14221 10282 1301 0,'-4'30'204'0,"-15"-13"-118"0,10 10-23 16,-5-7-19-16,7 5-9 0,-2-4-24 16,3 0-4-16,4-3-10 0,2-18-3 0,1 31-19 15,-1-31-28-15,8 31-67 0,-8-31-109 16,0 0-315-16,0 0 17 0,0 0 284 0</inkml:trace>
  <inkml:trace contextRef="#ctx0" brushRef="#br2" timeOffset="99978.7934">12879 11277 872 0,'19'-32'141'0,"-6"-18"-18"15,15-1-12-15,-3-19 4 0,16 2-24 0,-3-19-21 16,14 4-7-16,0-14-33 0,9-2 1 16,4-7-4-16,3-4-31 0,2-3 1 0,3-2 9 15,0 0-9-15,1 3 9 0,0 1 11 16,-1 5-24-16,-1 11 1 0,-5 9 13 0,-7 10-16 16,-9 9 18-16,-10 9 0 0,-7 9-11 0,-6 7 8 15,-5 10-8-15,-7 8 7 0,-4 6-7 0,-12 18 4 16,16-20-1-16,-16 20-1 0,0 0-1 0,0 0-7 15,0 0-7-15,0 0-14 0,0 0-12 16,0 0-11-16,0 0-8 0,0 0-7 0,0 0 0 16,0 0 2-16,0 0 7 0,4 21 3 0,-4-21 1 15,0 0-16-15,0 0-21 0,0 0-59 0,17 11-178 16,-17-11-33-16,0 0 230 0</inkml:trace>
  <inkml:trace contextRef="#ctx0" brushRef="#br2" timeOffset="101322.6776">3664 12524 1050 0,'0'0'125'0,"0"0"-56"15,11-25-18-15,-11 25-9 0,16-18 6 0,-16 18-6 16,28-28-3-16,-8 12-9 0,0-4 0 0,4 0-10 16,3-4-3-16,2 2-8 0,0-2 1 0,2 2-7 15,-3 3 4-15,-2 1-5 0,-1 5 3 0,-5 3-6 16,-1 4 2-16,-19 6-4 0,21-1 2 0,-21 1-1 16,0 0 0-16,14 23 4 0,-14-23-2 0,2 36 4 15,-4-10-5-15,-2 6 5 0,-1 5-7 16,-1 3 8-16,-1 5-10 0,-2 1 11 0,2 2-11 15,0 0 15-15,2 0 12 0,1-1-19 0,4-7 27 16,3-1-27-16,3-10 3 0,5-5 2 16,2-5-6-16,-13-19 5 0,34 23 2 0,-12-17 5 15,-1-7 3-15,3-3 0 0,-1-5 10 0,3-2 1 16,-3-8 3-16,2-3-2 0,-4-7-6 0,1-3-8 16,-3-5-15-16,2-3 18 0,-1-4-26 15,-1 1 17-15,-1-1-6 0,-1 2-7 0,0 0 8 16,0 1-10-16,-1 2 6 0,-1 3-12 0,-1 2 2 15,-1 3-11-15,-1 6-5 0,-3-2-16 0,4 9-14 16,-7-5-30-16,-6 23-43 0,15-29-58 0,7 24-265 16,-22 5-72-16,19-7 155 0</inkml:trace>
  <inkml:trace contextRef="#ctx0" brushRef="#br2" timeOffset="101666.4423">5455 12431 1474 0,'-22'-6'82'0,"22"6"-37"0,0 0-22 0,0 0-1 15,0 0 6-15,23-10 7 0,-23 10-1 0,31-14-11 16,-10 2-6-16,3 1-12 0,4-2 1 0,2-2-8 16,2-2 3-16,-2 0-14 0,2 4-18 0,-5-3-22 15,5 10-26-15,-11-8-22 0,10 15-41 0,-31-1-57 16,41-10-131-16,-22 16-150 0,-19-6 116 15,22 16 364-15</inkml:trace>
  <inkml:trace contextRef="#ctx0" brushRef="#br2" timeOffset="101838.3384">5539 12626 1432 0,'0'0'158'0,"0"0"-116"16,0 0-26-16,0 0-8 0,0 0 5 0,23 8 10 15,-6-8 2-15,4-7 1 0,6-1-7 0,3-5-7 16,9-1-8-16,5-4-1 0,3-2-6 0,7 1-20 16,-6-9-48-16,18 15-92 0,-20-26-177 0,18 14-224 15,5 6 28-15,-11-17 456 0</inkml:trace>
  <inkml:trace contextRef="#ctx0" brushRef="#br2" timeOffset="103574.8534">5684 12112 1641 0,'0'0'40'0,"0"0"-15"0,-17-13-17 0,17 13-9 16,0 0 2-16,0 0-1 0,0 0 0 0,0 0-12 15,0 0-16-15,0 0-24 0,0 0 5 16,0 0-45-16,0 0 4 0,0 0-158 0,0 0-264 16,0 0 14-16,-3 26 354 0</inkml:trace>
  <inkml:trace contextRef="#ctx0" brushRef="#br2" timeOffset="103809.3199">6000 12897 1368 0,'-12'35'414'0,"12"-35"-380"0,0 0-15 16,-21 1-16-16,21-1-7 0,0 0 1 0,0 0-5 15,-5-18-8-15,5 18-22 0,2-21-40 0,-7-3-62 16,5 24-53-16,7-39-122 0,-1 15-221 0,-6 24 77 16,15-46 412-16</inkml:trace>
  <inkml:trace contextRef="#ctx0" brushRef="#br2" timeOffset="104340.6">7588 12031 1181 0,'-5'-18'145'0,"5"18"-87"0,0 0-12 0,0 0-1 16,-3-20 4-16,3 20 4 0,0 0-1 0,0 0-14 16,0 0-15-16,0 0-10 0,0 0-9 0,-4 23-3 15,2-6 3-15,-1 6-13 16,-3 6 32-16,0 5-24 0,-1 5 23 0,-3 3-11 15,3 2-12-15,1 0 8 0,0 0-11 0,2-1 10 16,0-3-12-16,3-3-1 0,4 0-25 0,-3-7-10 16,8 5-40-16,-7-13-30 0,18 12-78 0,-19-34-102 15,11 24-202-15,9-2 8 0,-20-22 464 0</inkml:trace>
  <inkml:trace contextRef="#ctx0" brushRef="#br2" timeOffset="104496.9103">7947 12417 1511 0,'0'0'86'15,"-29"2"-60"-15,29-2-18 0,-21-1-6 0,21 1-7 16,0 0-22-16,-18-3-28 0,18 3-77 16,0 0-58-16,0 0-122 0,19-3-191 0,-19 3 95 15,24-12 408-15</inkml:trace>
  <inkml:trace contextRef="#ctx0" brushRef="#br2" timeOffset="104934.3403">8794 11984 799 0,'-22'6'173'0,"1"-8"-97"16,3 6-17-16,-7-3-8 0,6 7 5 0,-8-5-5 15,5 7-1-15,-6-3-10 0,8 5-2 0,-6-3 12 16,7 5-19-16,-2-4 15 0,21-10-33 16,-33 29 10-16,33-29-21 0,-17 27 7 0,17-27-6 15,-1 22-7-15,1-22 2 0,12 20-2 0,-12-20 3 16,27 17-1-16,-9-11 2 0,3-1-1 0,2 0 4 16,4 1-6-16,3 0 2 0,0 2-1 0,3 2 1 15,-2 1 0-15,-3 1 1 0,-5 2-7 0,-3 2 3 16,-5 3-5-16,-5 2 5 0,-3 2-1 15,-5 1-1-15,-4 1-4 0,-3 1 7 16,-3 2-3-16,-5-2 18 0,-5 1 0 0,-1 1 12 16,-6-5-2-16,1 3 8 0,-3-5-9 0,1-2 5 15,-1-4-4-15,4-3 2 0,1-9 1 0,22-3 0 16,-27 0-2-16,27 0-8 0,-16-18-4 0,11 1-11 16,5-6 3-16,3-6-6 0,7-6 7 0,3-5-6 15,6-3 8-15,5-2-12 0,1-2 9 16,5 1-12-16,1 1 11 0,1 4-6 0,-2 5-7 15,-2-1-22-15,1 13-14 0,-9-4-16 0,9 18-85 16,-21-15-89-16,17 15-304 0,-6 6-2 16,-19 4 384-16</inkml:trace>
  <inkml:trace contextRef="#ctx0" brushRef="#br2" timeOffset="105809.4351">3851 13951 608 0,'0'0'235'0,"0"0"-124"0,20-29-28 16,-2 20 11-16,-6-13-24 0,11 7 10 0,-6-10-11 15,8 7-18-15,-4-5-8 0,5 3-17 0,-3 1-2 16,1 3-13-16,-4 2-1 0,-2 5-5 0,-18 9-2 16,26-7-2-16,-26 7 0 0,0 0 5 0,0 0-1 15,15 26 5-15,-15-8-4 0,-1 3 1 0,-2 7-8 16,-2 4 4-16,0 3-6 0,-1 1-7 16,1 2 33-16,-1 1-25 0,1 0 27 15,0 3-10-15,1-4-13 0,4-2 10 0,2-4-9 16,1-4 5-16,3-6-5 0,3-2 5 0,-9-20-6 15,23 24 4-15,-6-18-3 0,1-3 4 0,2-6 1 16,2-2 1-16,-2-6 8 0,3-2 1 0,-1-6 5 16,1-2 1-16,-2-4 2 0,0-3-9 0,-3-2 4 15,0-1-4-15,-2-1 7 0,0 0-6 16,-4 0-7-16,0 1 19 0,-3 0-27 0,-2 2 18 16,0 1-10-16,-2 3-8 0,0 3 3 0,0 0-4 15,-3 3 0-15,1-2-4 0,-1 4 1 0,-2 17-9 16,4-27-7-16,-4 27-12 0,8-23-15 15,-8 23-7-15,0 0-29 0,21-26-35 0,-2 32-42 16,-19-6-125-16,19-13-260 0,5 23 33 0,-5-12 375 16</inkml:trace>
  <inkml:trace contextRef="#ctx0" brushRef="#br2" timeOffset="106168.8723">5588 13879 1370 0,'-23'15'310'0,"23"-15"-246"16,0 0-27-16,0 0-17 0,0 0-9 0,0 0 0 15,0 0 1-15,0 0 7 0,8-20-1 0,10 8 0 16,6-3-8-16,6-3-3 0,5-2-6 16,7-1 2-16,0-1-7 0,1 2-6 0,-3 0-16 15,-1 6-10-15,-5-6-17 0,4 12-12 16,-12-10-40-16,13 17-5 0,-16-15-41 0,16 22-74 15,-19-11-122-15,-20 5-125 0,42 9 166 0,-42-9 306 16</inkml:trace>
  <inkml:trace contextRef="#ctx0" brushRef="#br2" timeOffset="106340.6979">5773 14014 1357 0,'-11'22'288'0,"-6"-17"-207"0,17-5-41 16,0 0-24-16,0 0-8 0,0 0-4 15,0 0 4-15,23-5 5 0,-3-5-1 0,7-8-2 16,5-6 6-16,9-7-31 0,5-6 10 0,13 2-47 16,-2-11-39-16,18 22-131 0,-17-10-374 0,10 0 26 15,3 11 269-15</inkml:trace>
  <inkml:trace contextRef="#ctx0" brushRef="#br2" timeOffset="116540.2449">7177 13321 632 0,'0'0'179'0,"5"-19"-52"0,-5 19-15 0,0 0-8 15,0 0-8-15,0 0-22 0,0 0 2 0,0 0-39 16,0 0-2-16,0 0-1 0,0 0 12 0,0 0 0 15,0 0 0-15,0 0-14 0,0 0-18 0,0 0-7 0,0 0-1 16,0 0-3-16,0 0-21 0,6 22 38 0,-3-1-31 16,-1 8 32-16,2 9-6 0,-4 2-9 0,1 7 13 15,-3 5-11-15,-1 5 11 0,-4 2-11 0,0 4 13 16,-3-5-15-16,0-1 13 0,0-9 1 0,3-3-27 16,2-11 21-16,2-5-30 0,5-6 0 0,-2-23-10 15,15 28-17-15,-15-28-19 0,30 6-18 0,-30-6-19 16,44-14-42-16,-27-11-56 0,19 8-162 0,-4-2-125 15,-9-16 142-15,17 20 342 0</inkml:trace>
  <inkml:trace contextRef="#ctx0" brushRef="#br2" timeOffset="116736.4292">7619 13638 1761 0,'0'0'38'15,"-23"1"-16"-15,23-1-8 0,0 0 5 0,0 0 2 16,-17-2-3-16,17 2-5 0,0 0-9 0,0 0-8 16,0 0-8-16,0 0-10 0,0 0-15 0,0 0-24 15,0 0-26-15,0 0-39 0,0 0-64 0,30-4-82 16,-30 4-247-16,34-12 38 0,4 12 383 0</inkml:trace>
  <inkml:trace contextRef="#ctx0" brushRef="#br2" timeOffset="117251.2389">8346 13366 708 0,'0'0'110'0,"0"0"-27"16,7-17 16-16,-7 17 18 0,0 0-1 0,-12-19-24 15,12 19-29-15,0 0-27 0,-28 0-13 0,10 1-3 16,-2 5-16-16,-5 0 25 0,1 6-12 0,-6-2 20 16,4 7 3-16,-5-4-6 0,5 5 3 15,-2-3-8-15,2 4-1 0,3-3-8 0,5 2-2 16,-1-2-8-16,19-16 0 0,-21 23-7 0,21-23 0 16,-8 16-7-16,8-16 1 0,0 0-5 0,25 23-1 15,-25-23 4-15,37 15-1 0,-14-11 4 0,3-1 4 16,3-2-4-16,3 1 2 0,2-1-6 0,1 0 0 15,1 4-1-15,0 1 3 0,-2 4 3 0,-5 1 2 16,-3 3-8-16,-5 2 2 0,-1 3-6 0,-7 2 5 0,-2 0-3 16,-6 1 8-16,-4 1-3 0,-4 0 7 0,-5 0-3 15,-1 0 3-15,-2 1-4 0,-3 0 9 0,-3-2-1 16,0 1 5-16,-3-5 15 0,-4-1-33 16,1-5 26-16,1-2-32 0,2-5 14 0,3-4 2 15,17-1-1-15,-27-8-2 0,27 8-16 0,-18-22 31 16,14 5-30-16,2-5 28 0,4-4-12 0,4-6-7 15,4-3 7-15,3-2-7 0,4-5 8 0,4-1-11 16,5-3 7-16,0 0-10 0,5 1 10 16,-2 4-9-16,1 4 8 0,-3 2-17 0,0 3 9 15,-4 2-21-15,-1 6-14 0,-8-2 5 0,3 13-30 16,-10-6 18-16,-7 19-94 0,6-22-77 0,-6 22-258 16,0 0-15-16,-15-26 391 0</inkml:trace>
  <inkml:trace contextRef="#ctx0" brushRef="#br2" timeOffset="118782.7086">8851 13301 478 0,'0'0'59'0,"0"0"0"0,-20-2 11 0,20 2 15 15,0 0 15-15,-17-12 25 0,17 12 0 0,0 0-34 16,-17 2 0-16,17-2-42 0,0 0 4 0,0 0-7 15,0 0-8-15,0 0-13 0,0 0-11 0,0 0-5 16,0 0 0-16,-5-20 4 0,5 20 1 16,22-16 4-16,-2 8-3 0,0-4 0 15,6 2-3-15,2 1-2 0,2-1-6 0,1 1-1 16,-3 2-4-16,-2 1 2 0,-1 1-1 0,-5 4 0 16,-1 1 0-16,-19 0-1 0,26 3-1 0,-26-3-1 15,0 0-1-15,17 13-2 0,-17-13 5 0,0 0-1 16,-2 26 5-16,2-26-1 0,-16 31 1 15,2-12-7-15,-5 3 9 0,-3 1 11 0,-1 2-30 16,-1 1 33-16,0 1-32 0,-2-1 12 0,-1-1 10 16,4-3-5-16,4-2 5 0,2-4-3 0,17-16-2 15,-17 23-6-15,17-23-2 0,0 0-1 16,0 0 1-16,0 0 1 0,25 16 2 0,-25-16-1 0,36-1 2 16,-12-2 0-16,1 0 0 0,2-2 1 15,0 0 0-15,2 1 1 0,-2 1-2 16,1 2 0-16,-3-1 1 0,-3 4-1 0,-2 0 2 15,-20-2 0-15,24 10 4 0,-24-10 4 0,0 0 4 16,10 27-1-16,-11-10 9 0,-5 1-6 0,-3 4 6 16,-6 0-6-16,-2 3 1 0,-3 1-4 0,-5 3 7 15,-3-1-1-15,2 1 5 0,-4-2-9 0,2 0 1 16,2-4-9-16,0-1 0 0,3-5-6 0,6-4 1 16,17-13-7-16,-19 12-9 0,19-12-27 15,0 0-12-15,0 0-23 0,0 0-20 16,30-14-31-16,-19-11-30 0,25 15-142 0,-3-12-226 15,-4-13 70-15,16 14 397 0</inkml:trace>
  <inkml:trace contextRef="#ctx0" brushRef="#br2" timeOffset="119454.5994">9953 13517 1160 0,'-19'-24'172'0,"19"24"-72"0,0 0-26 15,0 0-7-15,-11-21-5 0,11 21-12 0,0 0-15 16,0 0-12-16,-17 2-10 0,17-2-6 0,0 0-3 15,-26 17-2-15,26-17-2 0,-25 24 5 0,12-6-6 16,-1 1 9-16,0 3-6 0,0 1 8 16,-1 0-1-16,0 1 5 0,3-3-4 0,2-2-1 15,10-19-7-15,-11 27 1 0,11-27-6 0,0 0 1 16,3 18-2-16,-3-18 0 0,0 0 0 16,20 1 2-16,-20-1 2 0,26-13 0 0,-26 13 2 15,34-34-3-15,-16 12 2 0,4-3-3 0,-1-3 5 16,2 0-7-16,-2 0 8 0,-1 2-6 15,-2 0 6-15,-2 4-6 0,-2 3 3 0,-14 19-4 16,18-28 2-16,-18 28 2 0,0 0 2 0,0 0 0 16,0 0 1-16,0 0-1 0,0 0-2 0,0 0 2 15,0 0-4-15,0 0 0 0,0 0 0 0,4 18 2 16,-4-18-2-16,-5 33 5 0,3-16-5 0,2-17 4 16,-1 29-3-16,1-29 0 0,8 23-1 0,-8-23 1 15,17 16-1-15,-17-16 3 0,26 3-1 16,-6-6 3-16,3-6 2 0,5-2 2 15,2-2 5-15,2-4-2 0,2-2 0 0,0-3-4 16,1 0 5-16,-3-1-6 0,-2 1 5 0,-4 2-3 16,-4 2-2-16,-5 1-3 0,-17 17-12 0,20-22 12 15,-20 22-9-15,0 0 14 0,0 0 2 0,0 0 0 16,0 0-3-16,0 0-3 0,0 0 8 0,-19 0-13 16,19 0 12-16,-24 30-12 0,9-7-1 15,0 1 4-15,1 3-7 0,-1 2 4 0,2 0-10 16,1 0 2-16,2 0-10 0,1-1-3 0,6 2-13 15,-2-8-8-15,9 3-26 0,-4-25-21 0,11 32-48 16,-11-32-62-16,21 13-100 0,-1-10-232 0,-20-3 57 16,41-11 428-16</inkml:trace>
  <inkml:trace contextRef="#ctx0" brushRef="#br2" timeOffset="119673.3644">11097 12767 1398 0,'-6'25'105'0,"-12"-11"-54"0,3 13-10 15,-7 3-12-15,1 9 0 0,-7 4-11 0,0 5 5 16,-4 4-14-16,-2 7 9 0,-2 1-18 16,-1 4-4-16,-4 5 17 0,1 1-18 0,1 2 16 15,2 0-2-15,0-2-20 0,3-3 6 0,5-3-22 16,2-12-4-16,13-1-42 0,-2-20-38 0,23 10-100 15,-7-41-159-15,3 30-130 0,20-11 95 0,-23-19 405 16</inkml:trace>
  <inkml:trace contextRef="#ctx0" brushRef="#br2" timeOffset="120001.5155">11070 13395 1211 0,'-11'18'166'16,"-16"-9"-84"-16,10 8-19 0,-4-4-7 0,6 6-10 16,-3-3-18-16,4 2-6 0,14-18-13 0,-20 28 0 15,20-28-10-15,-5 22 1 0,5-22-3 0,0 0 1 16,20 18 1-16,-20-18 0 0,31 2 2 0,-10-3 1 16,2-3 6-16,1 2 4 0,0-4 6 0,2 3 5 15,-2 1 1-15,3 3-3 0,-5-1-4 16,-3 4-8-16,-19-4-6 0,26 8 0 0,-26-8-1 15,0 0 5-15,9 26 1 0,-9-26 3 0,-6 26-5 16,-1-9 0-16,-3 1-5 0,-3 3 1 0,-4-2-4 16,-4 1 4-16,-2 0-6 0,0 1 6 15,-1-2-9-15,2 0 5 0,0 0-6 0,3-5 1 16,19-14-8-16,-27 20-12 0,27-20-20 0,0 0-34 16,0 0-77-16,0 0-113 0,0 0-280 15,0 0 6-15,10-26 399 0</inkml:trace>
  <inkml:trace contextRef="#ctx0" brushRef="#br2" timeOffset="120699.7988">12216 13013 759 0,'0'0'145'0,"0"0"-17"0,-2-21-14 0,2 21-15 16,0 0-14-1,0 0-7-15,0 0-9 0,0 0-9 0,0 0-10 16,0 0-10-16,0 0-11 0,0 0-6 0,0 0-7 16,2 32-3-16,-5-12-5 0,3 6 1 15,-2 3-5-15,-2 3 4 0,1 6-11 0,-1 2 10 16,0 2 1-16,-1 3-24 0,1 0 25 0,-4-1-32 15,1 2 5-15,-3-6 3 0,3-1-16 0,-4-8-1 16,6 2-24-16,-6-14-14 0,14 12-77 0,-3-31-61 16,-3 27-9-16,3-27-71 0,0 0-120 0,0 0 180 15,0 0 228-15</inkml:trace>
  <inkml:trace contextRef="#ctx0" brushRef="#br2" timeOffset="120923.4359">12146 13336 1027 0,'0'0'172'15,"-35"-14"-42"-15,35 14-19 0,-27-7-12 16,27 7-35-16,0 0-12 0,-17 3-20 0,17-3-10 16,0 0 5-16,0 0 0 0,0 0-21 15,0 0 9-15,0 0-13 0,0 0 0 0,22 20 0 16,-22-20-1-16,37 6-3 0,-13-7 1 0,3-4-2 16,3-1-8-16,2-2 10 0,3 0-43 0,-1-1 24 15,6 3-41-15,-6-6 0 0,9 8-17 0,-11-11-28 16,9 17-32-16,-16-17-42 0,14 18-39 0,-13-5-153 15,-9-7-8-15,14 18 267 0</inkml:trace>
  <inkml:trace contextRef="#ctx0" brushRef="#br2" timeOffset="121207.4008">12656 13296 928 0,'-33'3'188'0,"33"-3"-48"16,0 0-37-16,-19 11-12 0,19-11-21 0,0 0-15 15,-26 8-12-15,26-8-32 0,0 0 11 0,-19 26-25 16,19-26 17-16,-12 23 3 0,12-23-3 15,-13 33 6-15,6-16-7 0,2 3 7 0,-1 0-6 16,2 0 2-16,1-3-5 0,3 0 1 0,0-17-8 16,6 24 3-16,-6-24-3 0,14 17 1 0,-14-17-1 15,22 7 4-15,-22-7 0 0,27-4 2 0,-10-4-1 16,3 0-2-16,1-4 0 0,3-3-4 0,-1-4 4 16,0-3-6-16,-3-2 3 0,-2 0-5 0,-3 2 5 15,-4 1-6-15,-3 3 5 0,-8 18-2 16,3-30-9-16,-3 30 27 0,-7-23-34 0,7 23 25 15,-20-14-27-15,20 14-6 0,-25-8-8 0,25 8-6 16,-29-2-6-16,29 2-7 0,-27 0-4 0,27 0-14 16,0 0-62-16,-30-5-117 0,30 5-257 0,0 0-22 15,0 0 359-15</inkml:trace>
  <inkml:trace contextRef="#ctx0" brushRef="#br2" timeOffset="121562.1427">13831 12931 982 0,'-3'-25'134'0,"-9"4"-11"16,12 21-23-16,-10-28-5 0,10 28-26 0,0 0 7 16,0 0-3-16,-9-18-12 0,9 18-11 15,0 0-22-15,0 0-10 0,-6 19-9 0,6-19-5 16,-10 36-2-16,3-8 7 0,-1 5-4 0,1 5 7 16,-3 5-10-16,-2 3 6 0,1 3-12 0,-2 2 10 15,-1 1-12-15,1 3-8 0,-2-2 18 0,1-2-26 16,4-1 12-16,-1-4-9 0,4 0-22 0,-2-8 1 15,7 2-28-15,-7-14-20 0,15 11-97 16,-6-37-137-16,-1 24-158 0,1-24-11 16,0 0 412-16</inkml:trace>
  <inkml:trace contextRef="#ctx0" brushRef="#br2" timeOffset="121768.6012">13650 13414 1058 0,'-17'-25'363'0,"17"25"-250"0,-27-11-34 15,27 11-7-15,-20-1-8 0,20 1-10 0,0 0-17 16,0 0-10-16,-18 17-12 0,18-17-6 0,0 0-6 16,1 20 0-16,-1-20-3 0,0 0 2 0,22 23-1 15,-22-23-2-15,33 5 1 0,-9-6-3 0,4-4-5 16,4-6-9-16,7-1-12 0,-1-7-14 0,8 1-11 16,-4-11-11-16,14 8-60 0,-13-16-38 0,19 17-146 15,-10-9-218-15,-6-7 68 0,9 13 363 16</inkml:trace>
  <inkml:trace contextRef="#ctx0" brushRef="#br2" timeOffset="122127.9863">14390 12865 1241 0,'-19'24'343'0,"-9"-16"-263"0,9 6-24 16,-2-3-12-16,21-11-5 0,-32 32-17 0,20-12-4 15,0 2-9-15,1 3 4 0,-1 1-6 0,3 0 6 16,-1 1-5-16,2 2 5 0,0 2-3 0,0 1 3 15,1 3-6-15,-1-1-16 0,-1 2 25 0,0 2-24 16,-1-2 20-16,1-1-3 0,1-4-9 0,1-2 4 16,2-4-5-16,3-5 2 0,2-20-4 0,3 27 2 15,-3-27-2-15,0 0 3 0,24 14-1 16,-24-14 0-16,25-5 1 0,-25 5-1 0,34-19 3 16,-14 3-1-16,0-5 2 0,0-2-2 0,0-2 4 15,0 2-5-15,-2 3 6 0,0 3-4 16,-18 17 2-16,23-27-1 0,-23 27 0 0,0 0-3 15,0 0 3-15,0 0-1 0,0 0-1 0,0 0 2 16,0 0-4-16,0 0 1 0,5 29-3 0,-12-6 0 16,-4 5-6-16,0 0 2 0,-1 2-9 15,0-2 0-15,6 0-10 0,-3-6-3 0,9 1-16 16,0-23-10-16,10 33-31 0,-10-33-23 0,28 25-72 16,-28-25-99-16,25-9-239 0,3 10 30 0,-8-18 375 15</inkml:trace>
  <inkml:trace contextRef="#ctx0" brushRef="#br2" timeOffset="122518.6235">14709 13430 1085 0,'0'0'400'0,"-22"2"-323"0,22-2-42 15,0 0-10-15,-17 22-9 0,17-22-3 0,0 0-10 16,8 22 3-16,-8-22 4 0,20 12 6 15,-20-12 9-15,30 4 6 0,-10-8 3 0,4 0-6 16,2-5-3-16,2-1-6 0,2-3-4 0,2 1-7 16,-2-4 0-16,0 3-6 0,-3-2 1 0,-4 1-2 15,-5 0 0-15,-18 14-1 0,22-24-11 16,-22 24 11-16,0 0-8 0,5-20 12 0,-5 20 5 16,0 0 13-16,-18-17-17 0,18 17 15 0,-24-4-18 15,7 5-1-15,-3 2 0 0,-2 3-15 16,-2 2 28-16,0 1-25 0,-2 3 27 0,4-1-9 15,-1 2 0-15,1 3 4 0,0 1-3 0,3 2 2 16,2 2-6-16,0 2 1 0,5 1-5 0,2-1 2 16,4-2-4-16,3 2 2 0,3-1-4 0,5 0 4 15,4 0-4-15,4-3 2 0,8 0-8 0,2-5-1 16,10-3-9-16,2-5-8 0,9-2-16 16,1-7-16-16,11 5-38 0,-8-19-61 0,23 21-136 15,-11-17-267-15,0-7 39 0,8 9 356 16</inkml:trace>
  <inkml:trace contextRef="#ctx0" brushRef="#br2" timeOffset="122799.9055">16307 12762 1351 0,'-11'23'293'0,"11"-23"-249"16,-26 3-9-16,26-3 0 0,-20 11-3 16,20-11-9-16,-21 24-2 0,9-6-8 15,-2 5 6-15,0 4-7 0,-1 3 7 0,1 4-7 16,-1 4 6-16,-2 5-10 0,1 2 5 0,0 1-13 16,1 1 6-16,1 1-12 0,2 0-7 0,0 2 19 15,2-3-25-15,4-3 1 0,1-6-14 0,8-1-19 16,-3-9-19-16,9 4-14 0,-9-32-35 0,28 47-86 15,-28-47-335-15,26 23 20 0,1-12 238 16</inkml:trace>
  <inkml:trace contextRef="#ctx0" brushRef="#br2" timeOffset="123190.5837">16353 13348 1258 0,'0'0'211'15,"-23"16"-148"-15,23-16-26 0,0 0-10 0,-12 20-4 16,12-20-9-16,0 0-1 0,7 19-2 0,-7-19 2 16,0 0 0-16,28 16 5 0,-28-16 6 0,34 1 8 15,-13-4 3-15,7 0-4 0,2-4-9 0,2 0-10 16,-2-4-7-16,-1 0-5 0,-1 0 1 0,-3-2-1 16,-5 1-12-16,0-2 30 0,-20 14-29 15,29-23 28-15,-29 23-15 0,14-19-2 16,-14 19 3-16,0 0 0 0,0-23 2 0,0 23 0 15,0 0 1-15,-20-18-3 0,20 18 1 0,-27-5 1 16,27 5 5-16,-33-1 0 0,14 1 2 0,2 4 1 16,-4-3-3-16,2 2 0 0,-2 1 0 0,0 2 0 15,1 0-1-15,-2 4 0 0,2 0-2 0,2 2-18 16,18-12 25-16,-30 32-26 0,17-12 21 16,4 0-6-16,1 1-6 0,4-1 4 0,4 1-5 15,1-1 1-15,5 0-6 0,2-2-5 0,6-1-8 16,3-4 0-16,5 0-8 0,3-5-5 0,10 0-16 15,-2-9-25-15,12 8-48 0,-14-20-85 0,26 17-183 16,-12-12-146-16,0-7 46 0,16 10 492 16</inkml:trace>
  <inkml:trace contextRef="#ctx0" brushRef="#br2" timeOffset="123456.2431">17590 12767 1446 0,'-33'-24'113'0,"11"12"-38"0,-11-4-28 0,8 13-9 15,-2-1-3-15,1 10-6 0,0 3 8 16,0 4-20-16,-2 6-7 0,1 4 4 0,2 5-7 16,-1 3 5-16,2 3-6 0,0 5 5 0,1 3-8 15,-1 4 6-15,1 3-13 0,1 0 10 0,2 3-11 16,-1 0 10-16,2 1 4 0,-1 2-22 0,2-2 19 15,1-1-22-15,2-2 4 0,2-8-2 16,4-2-20-16,1-7 0 0,5 0-35 0,-5-16-41 16,16 14-60-16,-8-31-88 0,2 17-133 0,-2-17-99 15,0 0 176-15,18 10 314 0</inkml:trace>
  <inkml:trace contextRef="#ctx0" brushRef="#br2" timeOffset="123659.3494">16979 13463 648 0,'0'-23'228'0,"-12"-3"-45"0,12 26-29 15,-13-35-11-15,13 35-13 0,-8-18-25 0,8 18-6 16,0 0-15-16,0 0-18 0,0 0-25 0,0 0-11 16,0 0-9-16,2 26-3 0,-2-26-6 0,9 25 0 15,-9-25-12-15,20 19 2 0,-3-13-4 0,5-2 1 16,7-4 2-16,7-5-3 0,11-5-2 0,3-5-7 16,9-6-5-16,3-7-14 0,7-2-21 15,1-7 12-15,8 5-56 0,-9-13-16 0,16 18-94 16,-22-24-112-16,8 10-212 0,2 9 35 0,-17-16 425 15</inkml:trace>
  <inkml:trace contextRef="#ctx0" brushRef="#br2" timeOffset="123878.127">18097 12681 1553 0,'0'0'81'0,"-37"17"-7"15,37-17-50-15,-26 23 21 0,26-23-23 0,-20 33-10 16,13-11 1-16,-2 1-5 0,3 3 6 0,1 3-8 15,-1 4 7-15,0 3-8 0,1 8 10 0,-2 2-7 16,0 2 10-16,0 2-11 0,-1-1 6 0,0 1-13 16,0 4-12-16,0-2 17 0,1-1-24 0,-2-2 13 15,-1-7-13-15,4 0-22 0,-2-8-3 16,5 1-23-16,-5-16-25 0,15 14-136 16,-7-33-26-16,-1 21-145 0,1-21-112 0,0 0 268 15,0 0 243-15</inkml:trace>
  <inkml:trace contextRef="#ctx0" brushRef="#br2" timeOffset="124081.26">17814 13234 1395 0,'-27'-12'325'0,"9"19"-211"16,-7-4-35-16,25-3-19 0,-29 13-16 0,29-13-15 16,0 0-28-16,0 0-1 0,-5 22 0 0,5-22 0 15,27 9 0-15,-4-4 0 0,9-7 0 16,4-3 0-16,8-5 0 0,5-4 0 0,5-3 0 15,8-4 0-15,8-2 0 0,6-2 0 16,6-2 0-16,3-2 0 0,1 5-14 0,-7-6-78 16,12 18-107-16,-27-15-447 0,14 8 15 0,-6 3 167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02:15:05.64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1221 6834 1065 0,'0'0'86'0,"-5"-24"-39"16,5 24-19-16,0-21-16 0,0 21 0 16,0 0-2-16,0 0 1 0,0 0-3 0,0 0-3 15,0 0 5-15,0 0 6 0,0 0 10 16,2 40-3-16,-3-3 6 0,-5 5-11 0,2 10 13 16,-4 4 8-16,2 8-21 0,-5 0 17 0,0 5-29 15,0-2-2-15,-1 2 11 0,1-1-19 0,2-5 13 16,2-3-17-16,2-6 12 0,5-6 3 0,1-8-40 15,9-3 2-15,-4-12-67 0,16 6-61 0,-22-31-51 16,38 28-87-16,-9-12-163 0,-29-16 187 0,53-3 273 16</inkml:trace>
  <inkml:trace contextRef="#ctx0" brushRef="#br0" timeOffset="546.864">1678 7282 981 0,'-17'14'134'0,"17"-14"-115"16,-24 28-8-16,11-10-7 0,4 3 8 0,-3 0 2 15,2 4 10-15,-5-1-1 0,3 4 8 0,-2-3-1 16,1 5 11-16,0-6-7 0,4 3 3 0,0-6-13 16,3 0-5-16,1-4-11 0,2 0 0 0,3-17 16 15,0 22-21-15,0-22 18 0,0 0-23 0,0 0-2 16,17 15-16-16,-17-15 19 15,0 0-2-15,27-11 5 0,-27 11 12 0,24-25-33 16,-24 25 18-16,30-36-17 0,-16 14 18 0,1 1 5 16,-1-2-7-16,0 1 6 0,-2 0-5 0,0 3 4 15,-1 1-3-15,-1 1 3 0,-10 17-4 0,14-27 4 16,-14 27-3-16,11-18 2 0,-11 18-1 0,0 0 1 16,0 0-1-16,0 0 2 0,0 0-2 0,0 0-1 15,0 0 1-15,0 0 2 0,0 0 7 16,0 0 3-16,12 20 4 0,-12-20-4 0,7 22-3 15,-7-22-4-15,8 20 0 0,-8-20-4 0,12 17 1 16,-12-17-2-16,22 13 1 0,-22-13 1 0,32 6-1 16,-13-7 2-16,3-2-1 0,2-2 1 15,2-1-2-15,1-1 0 0,-1 0-2 0,0-2 3 16,-2 0-3-16,-2 0 2 0,-2 1-1 0,-2-1 0 16,-18 9 0-16,32-17 1 0,-32 17-2 15,25-18 4-15,-25 18-4 0,21-19 1 0,-21 19-2 16,17-18 0-16,-17 18-1 0,0 0 3 0,16-23-2 15,-16 23 2-15,0 0-3 0,0 0-6 0,0 0-5 16,0 0-9-16,0 0-5 0,0 0-12 0,0 26-5 16,0-4-12-16,-6-1-7 0,4 10-15 0,-7-7-9 15,9 10-31-15,-10-12-23 0,12 6-18 16,-4-9-39-16,2-19-58 0,21 38-25 16,-21-38 281-16</inkml:trace>
  <inkml:trace contextRef="#ctx0" brushRef="#br0" timeOffset="1141.3228">2601 7363 674 0,'-18'11'162'0,"18"-11"-80"0,-20 16-6 0,20-16-11 16,-19 23-14-16,19-23-10 0,-16 36 3 0,8-16-12 15,4 7 11-15,-3-3-12 0,4 4-2 0,0-3-7 16,1 3 4-16,0-3 11 0,3 1-33 0,-1-3 27 15,3 0-34-15,-3-4 12 0,2 0 3 16,-2-19-5-16,2 28 3 0,-2-28-7 16,0 0 1-16,5 20-3 0,-5-20 0 0,0 0-2 15,0 0-3-15,0 0 1 0,0 0 1 0,0 0 2 16,9-27 2-16,-4 8 4 0,-1-6 8 0,4-2-30 16,-1-4 29-16,2-1-28 0,-1-1 14 0,2 0 7 15,0 2-8-15,-2-1 8 0,2 2-6 0,-2 2 5 16,3 3-7-16,1 1 6 0,1 2-8 15,-1 3 6-15,1 2-5 0,-13 17 3 0,24-26-3 16,-24 26 2-16,26-15-2 0,-26 15 1 0,27-9-2 16,-27 9-2-16,22-1-3 0,-22 1-2 15,19 6-1-15,-19-6-1 0,0 0 4 0,23 23-1 16,-23-23 4-16,10 24-2 0,-10-24 4 0,6 32-3 16,-6-15 6-16,-4 4-7 0,-1 2 5 0,-2 2-6 15,-4-1 6-15,-1 2-2 0,-3 0 7 16,0-1-4-16,-2-1 5 0,0 0-5 0,0-1 6 15,1-2 15-15,-1-3-16 0,17-18 18 0,-32 28-35 16,32-28 15-16,-28 19-13 0,28-19 15 0,-24 11 1 16,24-11 1-16,-22 4 1 0,22-4 3 0,-17 1 5 15,17-1 6-15,0 0 4 0,-21-4 1 0,21 4-2 16,0 0-5-16,0 0-4 0,0 0-6 16,0 0-4-16,-18 22-3 0,18-22 2 0,-7 38-3 15,3-12 6-15,-1 7-6 0,0 3 6 16,0 4-10-16,-1 2 10 0,0 1-11 0,0-2 9 15,-1-4-12-15,0-4-1 0,4-2-25 0,-2-8-5 16,9 0-30-16,-4-23-30 0,9 25-38 0,-9-25-60 16,19-3-59-16,0 4-199 0,-11-26 180 0,22 18 275 15</inkml:trace>
  <inkml:trace contextRef="#ctx0" brushRef="#br0" timeOffset="1550.7226">3021 7334 1070 0,'0'0'150'0,"0"0"-92"0,0 0-6 15,-10 21-10-15,10-21-2 0,-16 28-8 0,9-8 0 16,-5-1-6-16,3 6 5 0,-4 1-7 0,5 3 4 16,-1-1-12-16,3 2 3 0,0-4-7 0,3 1 2 15,2-6 13-15,5-2-36 0,-4-19 26 0,12 25-32 16,-12-25 12-16,22 17 3 0,-22-17-3 0,32 5 1 15,-12-9 0-15,1-2-1 0,0-3-16 16,3-6 33-16,0-4-30 0,-1-3 30 0,2-3-9 16,0-1-6-16,-1-2 5 0,-1-1-5 15,0 3 4-15,-4 0-6 0,-4 5 5 0,-4 3-5 16,-2 1 5-16,-9 17-2 0,6-23 4 0,-6 23-3 16,0 0 3-16,-1-19 1 0,1 19 0 0,0 0 3 15,0 0 1-15,0 0-1 0,0 0-4 0,0 0-5 16,0 0-2-16,-15 23 1 0,15-23-1 15,-1 34 5-15,1-14-5 0,-1 1 4 0,1 4-7 16,1-2 2-16,1 0-11 0,0-4-1 0,4 1-12 16,-6-20-5-16,14 31-40 0,-14-31 0 0,25 14-6 15,-25-14-28-15,34-5-3 0,-20-13-64 0,15 5-98 16,7-3-178-16,-17-24 198 0,20 17 252 16</inkml:trace>
  <inkml:trace contextRef="#ctx0" brushRef="#br0" timeOffset="1757.0335">3848 6722 1074 0,'-19'30'86'0,"7"15"-7"16,-10-1-22-16,6 11 3 16,-5-3-3-16,5 6-30 0,-2-4 14 0,3 3-33 15,2-2-3-15,0 0 9 0,5-3-21 0,1-1 4 16,4 0-19-16,-1-5 1 0,7 1-19 0,-3-11-3 15,8 4-39-15,-5-18-64 0,16 9-94 0,-7-11-130 16,-12-20-59-16,45 26 325 0</inkml:trace>
  <inkml:trace contextRef="#ctx0" brushRef="#br0" timeOffset="2109.6965">4169 7179 1304 0,'-20'3'78'0,"20"-3"-16"16,-29 22-16-16,29-22-5 0,-29 28-13 15,14-10-1-15,-1 0-9 0,2 4 1 0,0-1-8 16,3-1 5-16,2-2-10 0,9-18 2 0,-6 31-9 16,6-31 1-16,5 26-4 0,-5-26 2 0,13 20-4 15,-13-20-1-15,21 12-2 0,-21-12 1 0,26 4 0 16,-26-4 4-16,33-4 2 0,-16 0 1 15,0-1 3-15,1 0-1 0,-1 2 2 0,1 0-2 16,-18 3 1-16,27-2-2 0,-27 2 0 16,0 0 1-16,20 8 2 0,-20-8 6 0,0 0-2 15,6 25 3-15,-6-25 3 0,-5 27-1 0,5-27-1 16,-13 34 4-16,2-16-8 0,0 2 5 0,-2-2-8 16,-1-1 3-16,14-17-7 0,-23 26 1 0,23-26-4 15,0 0-7-15,-15 20-20 0,15-20-33 0,0 0-63 16,0 0-88-16,0 0-117 0,20-24-218 15,-15-4 143-15,18 13 406 0</inkml:trace>
  <inkml:trace contextRef="#ctx0" brushRef="#br0" timeOffset="2470.9575">4485 7322 1289 0,'-18'0'138'15,"18"0"-81"-15,0 0-23 0,0 0-8 0,6 16-7 16,-6-16 4-16,0 0 4 0,25 8-5 0,-25-8-5 16,31-3-1-16,-13 1-5 0,1-3-4 0,3-2 1 15,0-3-6-15,0-2 0 0,-1-1-3 0,-1-2 3 16,-1-1-4-16,-19 16 4 16,30-29-3-16,-30 29 4 0,18-30-2 0,-12 13 8 15,-6 17 3-15,5-28 10 0,-5 28 1 0,-5-23 2 16,5 23-8-16,-16-18-3 0,16 18-7 0,-25-13-2 15,25 13-3-15,-33-6 1 0,15 8 1 0,-2 4-1 16,0 4 3-16,0 5-3 0,2 3 5 0,0 5-3 16,1 3 7-16,0 5-5 0,2 4 3 0,1 0-6 15,1 3 7-15,2 2-11 0,4-3 8 16,2-5-8-16,6-4 2 0,6-5-5 0,4-4 4 16,7-3-5-16,5-6 1 0,8-5-3 0,5-8-7 15,9-4-10-15,2-9-17 0,13 1-26 0,-7-18-66 16,21 21-176-16,-25-24-94 0,8 11-166 15,3 10 212-15,-25-18 356 0</inkml:trace>
  <inkml:trace contextRef="#ctx0" brushRef="#br0" timeOffset="3049.1345">2151 7970 781 0,'0'0'44'0,"27"-16"1"16,-9 10-2-16,2-1-6 0,0 3-14 0,2 0-10 15,0 3-9-15,0 4-2 0,1 0 2 0,0 2-1 16,4 2 8-16,0 1 2 0,2 0 4 0,1 1 4 16,5 3 8-16,3-6 14 0,7 7 17 0,-2-11 5 15,11 8 3-15,-2-9-15 0,10 3-7 0,2-8-4 16,8 4-7-16,2-7-2 0,9 1-10 16,1-4-6-16,4-2-7 0,7-2-1 0,1-2-3 15,4-1 2-15,6 0-6 0,2-2 3 0,3-1-6 16,1 0 2-16,2-1-2 0,-1 1 5 0,4-2-6 15,-3 1 6-15,-1 1-6 0,-3 3 4 0,-6 1-5 16,-3 4 5-16,-5 1-7 0,-7 5-5 16,-9 0-12-16,-4 5-12 0,-17-3 0 0,-3 9-38 15,-16-8-19-15,5 15-74 0,-24-15-102 16,-21 3-226-16,33 15 68 0,-33-15 425 0</inkml:trace>
  <inkml:trace contextRef="#ctx0" brushRef="#br0" timeOffset="3752.2766">8310 6920 987 0,'-20'-1'82'0,"20"1"-75"0,-17 12-1 0,17-12 18 15,-17 24 8-15,11-3 10 16,-3-3 20-16,5 7-20 0,-3 3 7 0,6 7-28 16,-2 0 7-16,6 7-10 0,-3 0 5 0,4 2 7 15,-2 0-20-15,3-1 4 0,-2 1-17 0,0-4 9 16,1-1-12-16,-2-4-2 0,3-2-28 0,-5-8-29 15,11 6-79-15,-11-31-68 0,7 35-110 0,8-12-147 16,-15-23 252-16,13 20 217 0</inkml:trace>
  <inkml:trace contextRef="#ctx0" brushRef="#br0" timeOffset="3986.6491">8357 6936 1502 0,'0'0'110'0,"0"0"-67"0,0 0-26 0,0 0-12 16,0 0-5-16,0 0-3 0,0 0 3 0,0 0-2 15,0 0 2-15,22 13-1 0,-22-13 0 0,22 1 0 16,-22-1-1-16,35-5-3 0,-14 1-8 0,5-2-7 16,0-5-9-16,9 2-5 0,-3-4-10 0,7 6-7 15,-5-9-21-15,7 13-35 0,-13-11-66 0,12 14-54 16,-11 5-243-16,-12-16 54 0,14 22 411 15</inkml:trace>
  <inkml:trace contextRef="#ctx0" brushRef="#br0" timeOffset="4189.7702">8289 7279 1358 0,'0'0'55'15,"0"0"-51"-15,19 3 9 0,-19-3 21 0,28-3 12 16,-28 3 12-16,42-14-9 0,-18 0-13 0,8 1-14 16,2-5-8-16,6-1-9 0,0-2 0 15,2-1-15-15,3 5-18 0,-6-4-39 0,9 12-53 16,-18-16-82-16,20 20-178 0,-10 0-121 16,-11-7 111-16,14 24 390 0</inkml:trace>
  <inkml:trace contextRef="#ctx0" brushRef="#br0" timeOffset="4361.6678">9051 7374 1703 0,'-26'-13'19'0,"26"13"-37"0,-24-13-16 16,24 13-28-16,-19-13-39 0,19 13-98 0,0 0-117 15,-16-17-213-15,16 17 67 0,0 0 462 0</inkml:trace>
  <inkml:trace contextRef="#ctx0" brushRef="#br0" timeOffset="5017.9437">9916 6945 431 0,'0'0'43'0,"0"0"6"16,18-10 43-16,-18 10 44 0,0 0-4 15,0 0-11-15,0 0-49 0,-17 29-21 0,17-29-7 16,-25 27 11-16,5-13 22 0,4 6-10 0,-10-2 15 16,5 10-36-16,-9-5 3 0,4 9-18 15,-6-5 6-15,6 7 2 0,-5-3-12 0,3 2 1 16,-1-2-8-16,4 0 4 0,-1-2-12 0,3-1 5 15,5-4-13-15,-1-1 0 0,6-4-5 0,13-19 0 16,-13 25-4-16,13-25 2 0,0 0-2 0,19 10 1 16,2-11 2-16,4-5-1 0,8-3 2 0,5-7-1 15,6-4 3-15,2-2-6 0,4 0 1 0,1-1-6 16,-1 5 4-16,-2 1-1 0,-3 1 6 16,-1 4-5-16,-5 3-1 0,-4 2-6 0,-1 5 0 15,-6-1-1-15,2 7-5 0,-7 0-2 16,-1 2 0-16,-22-6 0 0,31 13-1 0,-31-13-1 15,18 14-10-15,-18-14-4 0,0 0 4 0,0 0 11 16,0 0 12-16,6 17 13 0,-6-17 12 0,0 0 2 16,0 0 1-16,-17-12-2 0,17 12-3 0,-17-19-4 15,17 19 0-15,-20-29-6 0,6 10 3 16,1-1-6-16,-3-2 5 0,0-2-5 0,-2-1 6 16,0-2 2-16,-5-1 16 0,1 4 13 0,-5-2-26 15,3 5 26-15,-2-2-38 0,3 6 13 0,0 0 3 16,2 5-5-16,1 1 0 0,3 4-5 0,17 7-1 15,-30-8-7-15,30 8-5 0,-19-3-11 16,19 3-34-16,0 0-42 0,0 0-94 16,0 0-157-16,0 0-166 0,17 24 30 0,-17-24 482 15</inkml:trace>
  <inkml:trace contextRef="#ctx0" brushRef="#br0" timeOffset="5392.942">10793 6812 948 0,'0'0'76'0,"0"0"-48"15,0 0-12-15,0 0 11 0,-18 5 16 0,12 13 22 16,-9-1 9-16,4 14 10 0,-10-5-8 0,9 12 2 16,-10-5 0-16,8 10-37 15,-7-3 18-15,4 6-40 0,0-2 2 0,4 2 7 16,0-2-18-16,6-3 10 0,1-5-17 0,5-1 4 15,3-4-9-15,3-5 4 0,5-3-7 0,2-3 0 16,5-4-18-16,0-5-1 0,5 1-16 0,-5-10-33 16,11 4-13-16,-28-6-36 0,49-10-84 0,-49 10-172 15,31-36-109-15,-4 24 136 0</inkml:trace>
  <inkml:trace contextRef="#ctx0" brushRef="#br0" timeOffset="5596.0742">10445 7032 1653 0,'0'0'64'0,"0"0"-46"0,0 0 3 0,0 0-18 15,0 0 14-15,5 17-31 0,-5-17 17 16,32 5 0-16,-11-4 2 0,6-3 0 0,5-2-22 16,7 0 33-16,3-4-33 0,6-1 28 0,8-1-33 15,-3-7-35-15,16 9-50 0,-13-19-68 0,25 21-76 16,-16-6-295-16,6-10 69 0,14 16 342 0</inkml:trace>
  <inkml:trace contextRef="#ctx0" brushRef="#br0" timeOffset="5810.0926">11491 7105 1516 0,'0'0'80'0,"-17"5"-61"16,17-5-13-16,0 0-4 0,0 0 1 0,0 0 12 16,30-6 3-16,-13 0 1 0,6-1-5 0,7-2-6 15,1-2-6-15,7-1-7 0,-4-1-8 16,6 4-66-16,-8-8 6 0,8 16-58 0,-16-16-40 16,14 20-48-16,-15 2-274 0,-23-5 51 0,43 0 367 15</inkml:trace>
  <inkml:trace contextRef="#ctx0" brushRef="#br0" timeOffset="5980.7631">11265 7486 1461 0,'0'0'146'16,"0"0"-141"-16,22-12-15 0,-2 1 8 0,7-3 2 16,7-7 4-16,7-2-4 0,7-2 6 15,5-3-8-15,6 1-15 0,-3-5-45 0,13 11-51 16,-12-14-73-16,17 19-100 0,1 0-199 0,-18-11 35 15,21 21 442-15</inkml:trace>
  <inkml:trace contextRef="#ctx0" brushRef="#br0" timeOffset="6642.367">13297 6782 1220 0,'18'-6'148'15,"-18"6"-81"-15,0 0-15 0,0 0 4 0,0 0-2 16,0 0-12-16,0 0-17 0,-22-8-15 16,22 8-5-16,-22 13-3 0,22-13 6 0,-34 27 1 15,15-7 7-15,-7 1-2 0,2 5 6 0,-5 2-5 16,0 5 6-16,-3 1-7 0,2 3-9 0,-5-2 24 16,5 3-30-16,1-4 26 0,0 1-9 0,2-3-10 15,3-2 7-15,2-3-8 0,4-4 2 16,4-4-5-16,14-19 3 0,-14 27-6 0,14-27-1 15,0 0 1-15,0 0-2 0,12 18 1 16,-12-18 1-16,28 0 1 0,-9-2-2 0,5-4 4 16,4-3-3-16,4 0 2 0,1-4-1 0,2 3 1 15,2-1-3-15,-1 3-4 0,1 2-4 0,-1 3-2 16,-2-1-2-16,1 3 2 0,2 1-5 0,-1 2 1 16,2 2 2-16,2 1 3 0,-3-2 11 0,0 2-1 0,0-1 1 15,-1 0-2-15,1-1 0 0,-3-2 2 16,-1 2-1-16,0-2-1 0,-1-2 0 15,-2 0-2-15,-1-3-2 0,-6-1-3 0,-2-2-5 16,-1 0-2-16,-20 7-2 0,25-19 4 0,-25 19 5 16,6-23 7-16,-6 23 4 0,-13-27 12 0,13 27 0 15,-30-31 4-15,9 17 1 0,-5-3-4 0,-1 0-6 16,-7-5 10-16,0 3 8 0,-5-3-29 0,1 3 29 16,0-3-36-16,2 1 12 0,3 0 5 15,3-2-9-15,3 0 4 0,3 0-6 0,3 2 5 16,3 2-6-16,3 1 5 0,15 18-4 0,-19-31-2 15,19 31-12-15,-10-21-10 0,10 21-15 16,0 0-19-16,5-21-12 0,-5 21-48 0,0 0-98 16,38-11-289-16,-19 19-9 0,-19-8 264 0</inkml:trace>
  <inkml:trace contextRef="#ctx0" brushRef="#br0" timeOffset="7352.0283">14238 7037 1481 0,'0'0'70'16,"0"0"-41"-16,0 0 1 0,0 0 2 15,0 0 3-15,0 0-5 0,0 0-28 0,1 18 10 16,-1-18-17-16,-9 27 14 0,3-8 9 0,-3 2-4 16,1 2 3-16,-2 1-2 0,1 3 4 0,1-1-8 15,0 1 8-15,0 0-10 0,2-2 3 0,-1-3-5 16,3-3 2-16,4-19-6 0,-5 24 1 15,5-24-2-15,0 0-1 0,0 0-3 0,0 0 0 16,0 0 0-16,0 0 2 0,0 0 1 0,0 0 1 16,21-17 3-16,-14-2-4 0,4-5 2 0,1-4-5 15,2-2 4-15,-1-2-7 0,0 2 9 0,-2 0-6 16,0 2 6-16,-2 3-3 0,-3 0-14 0,-1 4 28 16,-1 4-28-16,-4 17 28 0,8-24-13 15,-8 24-2-15,0 0 3 0,0 0-2 16,0 0 1-16,0 0-1 0,0 0-3 0,0 0 2 15,0 0-1-15,0 0-12 0,11 24 31 0,-11-24-31 16,8 25 29-16,-8-25-15 0,14 27-2 0,-14-27 3 16,18 24-4-16,-18-24 4 0,24 17-1 0,-24-17-2 15,34 10 1-15,-13-10 1 0,1-2 1 0,5-3 1 16,-2-2-1-16,2-2-2 0,1-4 1 0,1 1-2 16,0-1 6-16,-1-3 1 0,-1 2-12 15,-4-2 26-15,-4 2-27 0,-1-1 23 0,-18 15-12 16,24-24 0-16,-24 24 2 0,0 0 1 0,0 0 6 15,17-16-1-15,-17 16-1 0,0 0-4 16,0 0-4-16,0 0-1 0,0 0-4 0,-3 24 3 16,3-24-2-16,-6 37-12 0,3-14 25 0,-2 3-23 15,2 0 22-15,-1 1-13 0,2 2-8 16,0-1 1-16,2 1-15 0,1-3 2 0,3 2-16 16,-2-4-5-16,5 2-18 0,-3-9-27 0,13 11-57 15,-17-28-86-15,24 13-277 0,-24-13-20 0,27 15 217 16</inkml:trace>
  <inkml:trace contextRef="#ctx0" brushRef="#br0" timeOffset="7820.8232">15051 7143 1205 0,'0'0'80'15,"0"0"-44"-15,0 0 11 0,0 0 10 0,17-25 4 16,0 22-10-16,-17 3-3 0,30-15-2 16,-30 15-3-16,33-17-7 0,-33 17-3 0,35-15-4 15,-35 15-4-15,33-13-2 0,-33 13-19 0,29-8 9 16,-29 8-18-16,21-5 12 0,-21 5-1 0,0 0-1 16,0 0 2-16,0 0 0 0,0 0 0 15,0 0 1-15,0 0 13 0,13 17-15 0,-13-17 13 16,-2 22-14-16,2-22-3 0,-8 33 1 15,0-15-4-15,2 2 3 0,-3 2-6 0,1 0 9 16,2 0-8-16,1-3 4 0,0 0-7 0,4 1 0 16,1-2 0-16,0 0 1 0,0-18 2 0,7 28 1 15,-7-28-3-15,13 19 1 0,-13-19-1 0,0 0 3 16,25 11-1-16,-25-11 1 0,23-6 0 0,-23 6 1 16,27-18 3-16,-27 18-3 0,29-34 6 0,-15 15-6 15,0-4 5-15,-2 0-3 0,-1 0 5 16,-1 0 0-16,-4 0 6 0,-1 2 2 0,-4-1 3 15,1 5-3-15,-2-1 1 0,0 18-7 16,-1-29 0-16,1 29-5 0,0-22-13 0,0 22 10 16,0 0-14-16,4-17 13 0,-4 17-1 0,0 0-1 15,0 0-5-15,0 0-7 0,17 0-9 0,-17 0 2 16,17 7-23-16,-17-7-35 0,24 13-70 0,-24-13-137 16,0 0-295-16,30 7 54 0,-30-7 304 15</inkml:trace>
  <inkml:trace contextRef="#ctx0" brushRef="#br0" timeOffset="8148.9498">15614 6799 1231 0,'0'0'126'0,"28"10"-26"0,-28-10-9 16,37 12-14-16,-16-9-13 0,8 7-19 15,-3-3-12-15,4 6-1 0,-2 0-10 0,2 3 2 16,-4-1-14-16,-3 2-5 0,-3 3-6 0,-5 0 4 16,-3 4-8-16,-4 0-9 0,-5 5 26 15,-3 2-25-15,-4 3 24 0,-6 2-25 0,-4 3-5 16,-4-1 5-16,-5 5-13 0,-4-2 13 0,-3 3-23 15,-5-4-7-15,4 8-32 0,-11-15-35 0,16 15-91 16,-20-22-151-16,13 1-136 0,10 5 37 16,-10-22 452-16</inkml:trace>
  <inkml:trace contextRef="#ctx0" brushRef="#br0" timeOffset="8680.2228">14232 6665 913 0,'0'0'68'0,"-22"18"-1"0,3-6 11 15,4 12 8-15,-12-2-6 0,7 13 4 0,-13-3-9 16,7 12 7-16,-9-3-18 0,6 13 4 0,-6-1-3 15,4 9-34-15,0-3 15 0,7 4-27 0,3-5-6 16,6 0 5-16,8-4-20 0,5-1 8 0,7-2-13 16,6-2 7-16,8-5-13 0,4-3-1 15,11-1-3-15,3-11-45 0,17 4-12 0,-7-22-110 16,30 6-310-16,-10-6-42 0,5-12 77 0</inkml:trace>
  <inkml:trace contextRef="#ctx0" brushRef="#br0" timeOffset="23538.6056">15027 3579 758 0,'19'-4'120'16,"-19"4"-14"-16,0 0-3 0,-3-24 3 0,3 24-1 16,0 0-6-16,0 0-9 0,0-18-17 0,0 18-13 15,0 0-11-15,0 0-8 0,0 0-8 0,0 0-5 16,0 0-6-16,0 0-5 0,0 0-6 0,0 0-6 16,0 0-4-16,0 0-3 0,0 0 0 0,0 0 1 15,-1 18-2-15,6 10 6 0,0 9-7 0,-2 8 9 16,0 6-10-16,-3 3 12 0,-4 3 4 0,1 2-22 15,-5 2 22-15,1 1-20 0,-3-1 4 0,2-4 11 16,0-4-11-16,4-7 9 0,1-6-10 16,3-10-4-16,7-5-29 0,-7-25-13 0,25 33-30 15,-25-33-28-15,41 12-84 0,-41-12-100 0,37-29-209 16,-6 16 21-16,-14-25 428 0</inkml:trace>
  <inkml:trace contextRef="#ctx0" brushRef="#br0" timeOffset="23757.3746">14997 3614 1779 0,'0'0'69'16,"0"0"-56"-16,0 0-11 0,0 0-7 0,-7-17 0 16,7 17 11-16,23-20 2 0,-4 6 4 0,8-3-4 15,6-2-1-15,6-2-6 0,8 0 3 0,7-2-4 16,3 0 3-16,0 2-2 0,1 1-12 0,-4 5-10 15,1 5-7-15,-8 1-18 0,-2 9-10 0,-12-4-40 16,3 19-42-16,-36-15-67 0,39 9-323 0,-27 15 42 16,-12-24 199-16</inkml:trace>
  <inkml:trace contextRef="#ctx0" brushRef="#br0" timeOffset="23929.2318">14954 3987 1687 0,'0'0'82'0,"0"0"-77"0,0 0-7 0,21 5-5 16,-21-5 9-16,40-3 8 0,-9-2 1 0,4-6 4 16,10-3-1-16,6-4-4 0,9-2 12 0,5-3-33 15,1-3 12-15,7 5-62 0,-7-10-44 0,16 22-124 16,-22-19-225-16,12 11-80 0,2 7 79 0</inkml:trace>
  <inkml:trace contextRef="#ctx0" brushRef="#br0" timeOffset="24522.1801">16280 3287 1740 0,'0'0'57'16,"-24"-8"-45"-16,24 8-15 0,0 0-31 0,0 0 31 16,20-22-23-16,5 10 44 0,4-4-7 0,6-1-3 15,5-2 6-15,4 1-9 0,7-1 2 0,0 0-4 16,0 1 5-16,-2 1-2 0,-3 3 5 16,-3 3-4-16,-9 2 5 0,-3 7-2 0,-11 1 2 15,-20 1 4-15,19 12 2 0,-19-12-1 0,0 34 2 16,-5-5 3-16,-7 7-11 0,-8 6-4 15,-8 5 14-15,-4 4-24 0,-3 2 16 0,1 3-9 0,3-3-10 16,2-1 0-16,6-3-16 0,5-7-6 0,9 0-29 16,4-8-12-16,18 8-60 0,-11-20-97 15,23 13-334-15,0-2-10 0,-2-10 224 0</inkml:trace>
  <inkml:trace contextRef="#ctx0" brushRef="#br0" timeOffset="24701.9185">16764 4247 2004 0,'-32'3'15'0,"6"-4"-4"0,26 1-3 15,-27-8-1-15,27 8-5 0,0 0-2 16,-7-20-6-16,7 20-18 0,4-26-19 0,-4 26-27 16,19-35-50-16,11 32-130 0,-19-14-289 0,18 1-43 15,5 4 170-15</inkml:trace>
  <inkml:trace contextRef="#ctx0" brushRef="#br0" timeOffset="27456.9559">19498 2895 299 0,'0'0'126'16,"0"0"-11"-16,4-17-6 0,-4 17-3 15,0 0-15-15,0 0 5 0,0 0-8 0,0-21-2 16,0 21-5-16,0 0-7 0,0 0-10 0,0 0-8 16,0 0-10-16,0 0-12 0,0 0-7 0,0 0-9 15,4-17-5-15,-4 17-3 0,0 0-2 16,0 0 2-16,0 0 3 0,0 0 1 0,0 0 2 15,0 0-2-15,0 0 0 0,0 0-1 0,0 0 0 16,0 0-3-16,0 0-2 0,0 0-1 0,0 0 3 16,0 0-2-16,0 0 0 0,-11 18 2 0,11-18 4 15,-21 32-1-15,2-6 6 0,-6 3-8 16,-7 6 11-16,-4 0-7 0,-2 5 10 0,-3 1-8 16,3 3 3-16,-2-1-5 0,6 1-7 15,1-4 16-15,4-3-26 0,8-4 20 0,6-6-15 16,8-5-7-16,7-4 3 0,0-18-4 0,18 31 4 15,2-18-4-15,7-3 2 0,4-3-1 0,6-5 1 16,6-3-1-16,5-4-4 0,5-3 0 0,3-3-1 16,2-2 2-16,2-1 2 0,0 0 5 0,-2 0-6 15,-3 4 0-15,-5-1-7 0,-4 1-2 0,-6 2-7 16,-3 1 6-16,-6 3 2 0,-5 2 6 16,-4 0 1-16,-22 2-2 0,27 0-1 0,-27 0 2 15,0 0 2-15,0 0 8 0,0 0 7 0,0 0 2 16,0 0-1-16,0 0-2 0,0 0-6 0,-25-27 1 15,8 15 0-15,-4-1-14 0,0-3 33 16,-4-2-28-16,1-1 30 0,0-3-12 0,-1-2-7 16,2-2 5-16,-1 0-5 0,1-1 4 15,1 2-6-15,-1-1 5 0,5 3-10 0,1 3 2 16,2 2-7-16,15 18-1 0,-22-29-5 0,22 29-1 16,-12-21-7-16,12 21-11 0,0 0-23 0,0 0-40 15,-11-19-74-15,11 19-155 0,19 10-203 0,-19-10 38 16,31-4 387-16</inkml:trace>
  <inkml:trace contextRef="#ctx0" brushRef="#br0" timeOffset="27800.7532">20578 2661 1313 0,'-15'-31'252'0,"15"31"-230"0,0 0-9 16,-17-3 5-16,17 3 9 0,0 0-13 0,0 0 11 0,-24 30-23 15,12-7 3-15,-3 8 5 16,-2 4-5-16,-1 8 13 0,-4 0-6 0,0 7 10 15,-3 1-16-15,0 3 8 0,3 2-14 0,-2-2 12 16,2-1-12-16,3-2-5 0,0-5 21 0,6-2-26 16,6-8 22-16,4-3-12 0,7-6-20 0,1-7-21 15,8 2-17-15,-13-22-20 0,35 21-39 0,-35-21-82 16,45-17-267-16,-17 7-26 0,-3-17 161 0</inkml:trace>
  <inkml:trace contextRef="#ctx0" brushRef="#br0" timeOffset="27988.2424">20224 2925 1735 0,'-17'4'80'0,"-15"-1"-45"0,9 0-14 15,23-3-9-15,-22 5-1 0,22-5-7 0,0 0-5 16,0 0-2-16,0 0-2 0,32-1 4 16,-5 0-1-16,10-3 2 0,8-5-11 0,10 1-12 15,2-7-23-15,9 6-32 0,-8-11-40 0,18 18-53 16,-19-20-68-16,18 7-262 0,-5 9 27 0,-15-11 250 15</inkml:trace>
  <inkml:trace contextRef="#ctx0" brushRef="#br0" timeOffset="28160.1075">20928 2929 1420 0,'-35'-4'274'0,"35"4"-238"0,-25 7-4 16,25-7-6-16,0 0-6 0,0 0-5 0,0 0-11 15,0 0-8-15,0 0-2 0,0 0 3 0,0 0-1 16,30 7-3-16,-8-6-10 0,-1-7-20 16,11 7-27-16,-9-12-34 0,14 15-49 0,-18-19-72 15,18 19-160-15,-9-2-103 0,-28-2 123 0,43 5 359 16</inkml:trace>
  <inkml:trace contextRef="#ctx0" brushRef="#br0" timeOffset="28316.3785">20656 3235 1698 0,'0'0'46'16,"-22"9"-46"-16,22-9-18 0,0 0 2 0,0 0 1 15,0 0 6-15,19-11-1 0,-1 6-12 0,6-8-15 16,12 4-24-16,-1-14-50 0,25 16-112 0,-8-11-306 16,3-5 45-16,9 13 276 0</inkml:trace>
  <inkml:trace contextRef="#ctx0" brushRef="#br0" timeOffset="28832.0022">21801 2867 1119 0,'0'0'104'0,"-18"-19"-16"0,18 19-14 0,-23-14-8 16,23 14-7-16,-28-4-11 0,28 4-11 0,-38 5-5 15,18 3 0-15,-4 1-4 0,3 5 5 0,-5 1-8 16,3 6 5-16,-6 1-8 0,3 5 2 0,-2 3-5 16,5 3 3-16,2-1-10 0,2 5 5 15,4-2-12-15,3 0 3 0,5 0-9 0,4-4-8 16,7-2 23-16,5-1-25 0,5-6 25 16,7 0-11-16,8-9-5 0,5-3 4 0,5-5-3 0,4-5 2 15,3-9 1-15,-2-4-1 0,2-8-10 16,-1-3 29-16,-3-6-24 0,-1-2 27 0,-5-3-13 15,-3-1-10-15,-5 0 5 0,-5-1-8 0,-7 2 6 16,-5 1-4-16,-8 1 6 0,-3 2-6 16,-3 4 5-16,-6 0-7 0,-2 4 2 0,-3 1-4 15,-6 4 1-15,-1 4-4 0,-3 3 3 0,0 3-4 16,0 6 3-16,0 2 0 0,4 5-2 0,1 0-4 16,19-5-17-16,-25 19-18 0,23-2-33 0,2-17-68 15,9 29-113-15,-9-29-288 0,17 22 14 0,9-7 283 16</inkml:trace>
  <inkml:trace contextRef="#ctx0" brushRef="#br0" timeOffset="29021.3428">22319 3068 1529 0,'-12'20'331'0,"12"-20"-314"0,-22-3-12 0,22 3-12 15,0 0-2-15,0 0-10 0,-8-18-16 0,8 18-25 16,5-19-36-16,12 16-45 0,-13-20-55 0,27 21-95 16,-9-8-208-16,-2-7 59 0,16 17 352 0</inkml:trace>
  <inkml:trace contextRef="#ctx0" brushRef="#br0" timeOffset="29353.8901">22689 2819 1118 0,'-18'24'388'16,"-11"-21"-289"-16,10 10-36 0,-5-3-12 0,6 8 3 15,-7 0-8-15,6 5-10 16,0 2-10-16,0 4 2 0,3-1-12 0,6 1 6 16,0 0-16-16,6-2 1 0,3-2-8 0,3 1 5 15,6-5-4-15,0 0 2 0,7-3-4 0,3-3 3 16,3-3-3-16,5-5 2 0,2-3-2 0,3-6 1 15,0-4 2-15,1-3-1 0,-2-6 3 0,0-3-4 16,-4-1 3-16,0-4-3 0,-4-3 3 0,-2 1-3 16,-2-3 4-16,-6-1-6 0,-1 0 6 15,-4 0-5-15,-2 0 3 0,-3 0-8 0,-2 2-2 16,-6 1-10-16,-1 5-2 0,-5 2-8 0,12 19 1 16,-30-26-7-16,30 26-1 0,-32-9-6 0,32 9-9 15,-28 5-11-15,28-5-29 0,-23 19-35 0,24 5-67 16,-1-24-217-16,-15 22-71 0,24 0 156 0</inkml:trace>
  <inkml:trace contextRef="#ctx0" brushRef="#br0" timeOffset="29701.8877">23242 2829 1638 0,'-35'1'85'16,"10"6"-42"-16,-2-3-11 0,7 3 5 0,0-1-3 16,20-6-6-16,-28 16-10 0,28-16-7 0,-17 16-9 15,17-16-2-15,-2 19-3 0,2-19 1 0,13 24-2 16,-13-24 4-16,26 27-3 0,-7-16 1 0,5-1 1 16,3 0 1-16,2 1-1 0,4-1 3 0,-3 1-3 15,0-2 2-15,-2 1-3 0,-2 0 3 16,-4 0-3-16,-1 3 5 0,-21-13 0 0,29 26 0 15,-29-26 0-15,14 28 10 0,-14-28 0 16,3 31 6-16,-7-14-4 0,-2 0-6 0,-2 1-4 16,-3-1 1-16,11-17-2 0,-28 33-10 0,28-33 22 15,-31 28-24-15,31-28 23 0,-29 22-15 0,29-22-6 16,-21 12-7-16,21-12-11 0,0 0-15 0,0 0-23 16,-18-1-50-16,18 1-77 0,0 0-131 15,-4-26-265-15,4 26 57 0,4-35 383 0</inkml:trace>
  <inkml:trace contextRef="#ctx0" brushRef="#br0" timeOffset="29861.4194">23280 2743 1748 0,'0'0'187'0,"0"0"-134"16,0 0-25-16,0 0-7 0,0 0-11 16,0 0-10-16,0 0 0 0,0 0 0 0,0 0 0 15,28 0 0-15,-2 5 0 0,6 0 0 0,10-3 0 16,4-2 0-16,4 1 0 0,-2-6 0 0,8 10-100 15,-12-21-152-15,13 19-409 0,-6-6 34 0,-2-4 221 16</inkml:trace>
  <inkml:trace contextRef="#ctx0" brushRef="#br0" timeOffset="34248.0861">24040 2884 450 0,'9'-23'94'0,"-9"23"-16"0,0 0 90 0,28-14 82 15,-28 14-124-15,0 0-39 0,2-24-34 16,-2 24-16-16,0 0 4 0,0 0 2 0,1-17 1 16,-1 17-7-16,0 0-8 0,0 0-6 15,-20-8-6-15,20 8 0 0,-21 4-1 0,21-4 4 16,-28 12 1-16,28-12 4 0,-38 23-2 0,20-7 2 16,-4 0-5-16,3 3 1 0,0 2-10 0,4 0 1 15,4-1-9-15,2-1 1 0,9-19-6 0,-6 29 3 31,6-29-5-31,10 24 4 0,-10-24-3 0,24 18 2 16,-6-10 0-16,3-2 2 0,3-2-2 0,3 0 2 16,3 0 0-16,0 1 1 0,-4-2-2 15,0 2 1-15,-4 2-2 0,-4-1 2 0,-18-6-1 16,21 17 3-16,-21-17 1 0,5 20 6 0,-5-20-1 16,-6 26 3-16,6-26 3 0,-22 35 2 0,3-17-1 15,-2 1 3-15,-4-1-8 0,0 0-15 0,-1-1 25 16,3 1-30-16,1-2 24 0,4-4-17 0,18-12-14 15,-24 13-20-15,24-13-39 0,0 0-79 16,0 0-159-16,0 0-253 0,0 0 4 0,23 11 358 16</inkml:trace>
  <inkml:trace contextRef="#ctx0" brushRef="#br0" timeOffset="36748.411">905 3932 810 0,'0'0'153'0,"0"0"-42"0,0 0-26 0,0 0-26 16,0 0-16-16,0 0-2 0,0 0-2 0,0 0 5 15,2-21 18-15,-2 21-41 0,36-27 28 16,-9 7-36-16,8-3 8 0,6-6 5 15,6-1-9-15,3-4 3 0,6 1-11 0,0 3 0 16,-3 1-10-16,-2 5 6 0,-6 3-6 0,-3 4 4 16,-8 5-3-16,-9 5 1 0,-5 3-1 0,-20 4 0 15,19 1 0-15,-19-1-1 0,3 19 3 0,-8-1-4 16,-4 5 5-16,-5 6-7 0,-7 5 7 0,-6 3-7 16,-4 3 10-16,-6 2-5 0,1 1-4 15,0-3 29-15,6 0-25 0,3-9 21 0,9-4-14 16,7-8-12-16,11-19 2 0,-1 23-3 0,1-23-1 15,24 16 2-15,-3-12 0 0,6-1 1 0,2-6 1 16,4-1 2-16,2-4 0 0,1-1 2 16,2-2-2-16,1 1 3 0,-1 2-4 0,-4 0 4 15,-3 4-2-15,-6 1 1 0,-5 2 0 0,-20 1-2 16,20 6 1-16,-20-6 0 0,2 17 4 16,-2-17-4-16,-14 34 3 0,-1-10-6 0,-6 4 4 15,-3 2-5-15,-5 4 6 0,-2 0-7 0,0 0 7 16,0-3-8-16,2-3 5 0,6-3-19 0,2-5-10 15,11 1-39-15,10-21-42 0,-13 26-68 0,13-26-72 16,0 0-122-16,20 15-113 0,-20-15 312 0</inkml:trace>
  <inkml:trace contextRef="#ctx0" brushRef="#br0" timeOffset="37139.0695">2267 3881 1271 0,'0'0'110'0,"0"0"-44"0,-20 0-8 0,20 0-18 16,0 0 11-16,-22-3-25 0,22 3 6 0,0 0-5 16,0 0-29-16,-23 11 23 0,23-11-39 15,-17 18 32-15,17-18-13 0,-17 30-4 0,10-12 6 16,-1 0-4-16,4 0 4 0,0-1-3 0,4-17 1 15,0 31-4-15,0-31 2 0,7 28-2 16,-7-28 2-16,17 22-2 0,-17-22 3 0,21 16-3 16,-21-16 2-16,26 10-1 0,-26-10 1 0,29 9 0 15,-29-9 4-15,29 5-1 0,-29-5 1 0,28 5 0 16,-28-5-2-16,23 6 0 0,-23-6 0 0,0 0 0 16,0 0 0-16,17 17 0 0,-17-17 2 0,2 19-2 15,-2-19 3-15,-7 33-4 0,-3-14 4 16,-2 4-7-16,-6-1 2 0,1 2-5 0,-1-2 4 15,2-1-16-15,16-21-6 0,-21 34-30 16,21-34-37-16,-6 21-68 0,6-21-114 0,0 0-248 16,0 0 11-16,14-29 463 0</inkml:trace>
  <inkml:trace contextRef="#ctx0" brushRef="#br0" timeOffset="37529.7288">2706 4096 1015 0,'-19'5'25'0,"19"-5"9"0,-26 6 13 15,26-6 12-15,0 0 7 0,0 0-9 16,-19 4-10-16,19-4-11 0,0 0-13 0,0 0-6 15,0 0-1-15,0 0 1 0,0 0 4 0,0 0-2 16,0 0-4-16,0 0-6 0,0 0-6 16,0 0-2-16,0 0-10 0,0 0-23 0,17-8-47 15,-17 8-78-15,0 0-149 0,0 0-184 0,14-23 37 16,-14 23 453-16</inkml:trace>
  <inkml:trace contextRef="#ctx0" brushRef="#br0" timeOffset="37873.4527">3345 3485 1530 0,'-33'-31'34'0,"33"31"-2"0,-35-34 8 0,35 34 0 15,-33-30-1-15,33 30-10 0,-34-19-8 0,15 12-8 16,-1 4-5-16,0 3-4 0,-1 5-1 0,2 3 0 16,-2 7-2-16,1 6 4 0,0 6-6 0,-2 6 7 15,1 7-7-15,2 7 10 0,1 2-8 0,-1 3 9 16,1 0-12-16,2-1 10 0,4-1-13 16,1-3-8-16,6-2 22 0,3-2-22 15,2-3 22-15,6-2-5 0,-1-5-16 0,3-5-1 16,6 0-18-16,-3-9-14 0,8 4-28 0,-19-23-20 15,40 32-31-15,-40-32-25 0,44 12-69 0,-44-12-140 16,33-18-108-16,-3 17 226 0</inkml:trace>
  <inkml:trace contextRef="#ctx0" brushRef="#br0" timeOffset="38029.7472">2934 3933 1450 0,'0'0'88'0,"-28"14"-52"0,28-14-25 15,0 0-10-15,0 0-3 0,0 0-2 0,0 0 1 16,15 20-1-16,-15-20-2 0,31 3-13 0,-10-9-17 16,12 4-35-16,-6-17-73 0,20 10-212 15,-1-5-162-15,-7-11 96 0,15 17 422 0</inkml:trace>
  <inkml:trace contextRef="#ctx0" brushRef="#br0" timeOffset="38170.4249">3779 3836 1310 0,'-23'-18'435'16,"1"26"-413"-16,-1-3-11 16,4-1-6-16,1-3-4 0,-1-1-8 0,19 0-18 15,-36-2-19-15,36 2-48 0,-37-8-81 0,37 8-185 16,0 0-219-16,-23-3 70 0,23 3 507 0</inkml:trace>
  <inkml:trace contextRef="#ctx0" brushRef="#br1" timeOffset="47432.7645">772 8628 939 0,'0'0'260'0,"0"0"-198"0,0 0-8 0,0 0-6 16,0 0 4-16,13-21 7 0,-13 21-6 16,0 0-15-16,0 0-15 0,0 0-10 0,0 0-5 15,0 0-3-15,8 27 3 0,-7-8-2 0,3 10 4 16,-2 7-9-16,-1 7 5 0,-1 10-12 15,-1 4-7-15,-1 3 24 0,-3 7-20 0,-3-1 21 16,2 4 0-16,-1-1-17 0,-2-3 13 0,2-3-15 16,1-7 11-16,2-6-14 0,2-10-11 0,7-4-5 15,-3-14-37-15,12 2-30 0,-14-24-81 0,28 19-111 16,-28-19-134-16,24-9-72 0,4 8 422 0</inkml:trace>
  <inkml:trace contextRef="#ctx0" brushRef="#br1" timeOffset="47654.0876">890 8612 1609 0,'0'0'43'0,"0"0"-24"0,0 0-13 16,0 0-5-16,0 0-2 0,0 0 4 0,16-23 0 15,2 13-2-15,5 1 3 0,6-2-5 16,2 0 2-16,4 0-2 0,-2 1-6 0,2-1-13 15,3 7-18-15,-7-7-21 0,11 11-22 0,-16-12-58 16,17 20-73-16,-22-14-112 0,3 5-183 0,9 17 208 16,-33-16 299-16</inkml:trace>
  <inkml:trace contextRef="#ctx0" brushRef="#br1" timeOffset="47828.2627">898 8942 1517 0,'-24'11'58'0,"24"-11"-37"16,0 0-12 0,-17 18-8-16,17-18-1 0,0 0 4 15,26-4 6-15,-8 1 3 0,5-7 0 0,5-1 14 16,7-6-34-16,7-1 26 0,0-2-34 0,6-7-18 16,5 8-32-16,-9-15-63 0,19 23-133 0,-19-5-300 15,5-6 44-15,8 16 413 0</inkml:trace>
  <inkml:trace contextRef="#ctx0" brushRef="#br1" timeOffset="48198.7155">1840 8784 1434 0,'-27'11'55'0,"10"8"-28"0,-5-1-13 0,1 7 4 16,-3 1 16-16,1 6-27 0,-7 0 25 15,-1 7-35-15,-2 1 5 0,-1 2 5 0,1-1-12 16,2-1 11-16,0-3-9 0,6-3 6 0,4-4-7 16,4-5 1-16,5-4-15 0,12-21-8 0,-11 27-30 0,11-27-46 15,0 0-46-15,0 0-40 0,0 0-27 0,10-28 11 16,6 11 26-16,-4-9 15 0,-1-7 34 0,5 2 31 16,-4-7 37-16,0 2 63 0,1 3 75 0,-5-3 44 15,-1 7 57-15,-2 6 33 0,-8-3 7 16,3 26-16-16,-2-22 2 0,2 22-55 0,0 0-25 0,0 0-31 15,0 0-40-15,0 0-11 0,2 22-8 0,-2-22 1 16,11 31-6-16,0-11-2 0,0 1-15 0,4-1-2 16,4 2-9-16,2-1 1 0,4-3-3 15,5 0 2-15,0-2-13 0,5-2-7 0,3 4-27 16,-2-7-23-16,14 13-73 0,-13-19-59 16,24 24-110-16,-7-8-252 0,-4-10 73 0,15 18 485 15</inkml:trace>
  <inkml:trace contextRef="#ctx0" brushRef="#br1" timeOffset="48754.1588">3214 8562 1274 0,'-30'9'65'0,"11"-8"-25"0,19-1-9 16,-28 5-1-16,28-5 6 0,-26 10 0 16,26-10-3-16,-26 20-8 0,13-3-2 0,-3 2-7 15,0 6 6-15,-2-2-3 0,4 6 5 0,-1 1-6 16,1 5 4-16,0 2-10 0,3 4-12 0,0 2 23 16,5 2-27-16,1-3 23 0,4 0-7 0,3-4-10 15,3-6 6-15,6-4-9 0,2-4 4 0,5-6-3 16,4-1 1-16,4-6-1 0,3-3 1 15,3-8-1-15,2-6 0 0,2-7 1 0,2-6-1 16,3-6 3-16,-1-9-5 0,2-5 7 0,-3-8-10 16,-3-3-2-16,-1-3 20 0,-2-2-20 0,-6 1 21 15,-3 4-7-15,-5 4-8 0,-8 3 7 16,-4 6-7-16,-10 3 3 0,-5 5-5 0,-4 5 0 0,-5 4-9 16,-4 5 3-16,-3 1-4 0,-4 7 4 15,-3 2-2-15,2 6-4 0,-2 3-4 16,0 8-5-16,1 3 6 0,4 5-8 0,2-2-3 15,10 9-35-15,-4-15-41 0,24 18-95 0,-6-30-132 16,0 21-187-16,23 1 113 0,-23-22 406 0</inkml:trace>
  <inkml:trace contextRef="#ctx0" brushRef="#br1" timeOffset="48928.7034">3906 8868 1599 0,'-30'11'83'0,"9"-2"-75"0,4-6-4 16,17-3-4-16,-17 0-15 0,17 0-24 0,0 0-45 15,-11-18-66-15,11 18-95 0,0 0-112 16,11-28-131-16,11 27 173 0,-14-25 315 0</inkml:trace>
  <inkml:trace contextRef="#ctx0" brushRef="#br1" timeOffset="49272.4612">4361 8537 1134 0,'-31'31'120'0,"3"-15"-53"0,4 8 0 16,-8-2-7-16,6 7 3 0,-7-6-13 0,7 5-2 16,-3-3-11-16,7 6 2 0,0-4-9 0,5 5 0 15,2-4-9-15,5 1-19 0,4 0 20 0,6 1-28 16,2-4 22-16,3 0-10 0,5-6-5 0,1-1 0 15,6-2-3-15,2-4 5 0,4-1-4 16,3-6 7-16,2-5-4 0,5-3 0 16,3-8 3-16,3-3-1 0,-3-8 6 0,2-3-2 15,-4-5 7-15,-2 0 8 0,-5-4-23 0,-4 2 23 16,-7-1-26-16,-3 1 6 0,-6 0 4 0,-2 0-7 16,-4 1 6-16,-3 1-8 0,-2 0 5 0,-2-1-5 15,-2 0 1-15,-2-1-11 0,-1 2-4 0,-5 1-16 16,3 8-4-16,-5-3-10 0,18 23 6 15,-32-28-6-15,32 28-2 0,-22-11-11 0,22 11-10 16,0 0-50-16,0 0-166 0,-4 27-234 0,4-27-3 16,16 30 455-16</inkml:trace>
  <inkml:trace contextRef="#ctx0" brushRef="#br1" timeOffset="49616.2246">5041 8456 1342 0,'-36'4'123'16,"14"15"-29"-16,-13-11-18 0,8 12-14 0,-7-6-16 15,5 7-5-15,-1-4-11 0,3 6-1 0,3-3-10 16,5 1 0-16,4-2-10 0,15-19 0 16,-14 27-7-16,14-27 0 0,3 19-4 0,-3-19-1 15,0 0-1-15,28 19 2 0,-28-19 1 0,36 5 3 16,-12-6 1-16,6-4-2 0,2-2 1 15,5 0-1-15,-1-3 0 0,1 3-2 0,-3 2 2 16,-6 1-1-16,-4 6-1 0,-3 1 3 0,-21-3-2 16,29 17 2-16,-29-17-1 0,14 28 1 0,-11-8-4 15,-2 3 4-15,-2 4-6 0,-1 2 6 16,-6 3-5-16,-3 0-12 0,-1 2 26 0,-2 1-31 16,0-1 24-16,1-3-9 0,1 1-15 0,-2-7 5 15,7-2-17-15,7-23-9 0,-11 32-15 0,11-32-24 16,0 0-49-16,0 0-97 0,0 0-165 0,0 0-135 15,0 0 166-15,34-12 360 0</inkml:trace>
  <inkml:trace contextRef="#ctx0" brushRef="#br1" timeOffset="49788.1449">5017 8427 1589 0,'-28'0'189'16,"28"0"-129"-16,0 0-14 0,0 0-19 0,0 0-11 15,0 0-10-15,0 0-4 0,0 0 0 16,0 0-1-16,0 0-1 0,30-4 1 0,-7 2-2 16,6-2-3-16,6 2-12 0,-1-4-21 0,6 6-35 15,-9-11-64-15,20 22-174 0,-15-14-290 0,8 0 8 16,6 6 422-16</inkml:trace>
  <inkml:trace contextRef="#ctx0" brushRef="#br1" timeOffset="50441.6395">5876 8567 1388 0,'0'0'104'0,"0"0"-29"15,0 0-19-15,0 0-17 0,0 0-7 0,0 0-4 16,0 0-6-16,0 0-5 0,0 0-3 0,0 0 1 15,0 0 0-15,17-1 3 0,1-4-2 0,8-2-5 16,5-4-4-16,6-4-4 0,6 0 1 16,5-3-5-16,1-1 6 0,2 0-11 0,0 3-5 15,-2-2-15-15,0 7-11 0,-4 0 0 0,-2 8-2 16,-10-1-18-16,1 13-27 0,-34-9-80 0,46 19-134 16,-46-19-91-16,12 27-121 0,3 2 301 15</inkml:trace>
  <inkml:trace contextRef="#ctx0" brushRef="#br1" timeOffset="50645.2567">5950 8826 1617 0,'-36'7'73'16,"36"-7"-18"-16,-18 4-17 0,18-4-13 0,0 0-9 15,0 0-11-15,0 0 3 0,0 0 7 16,20-3 8-16,0 1 3 0,9-4-2 0,9-1-10 15,8-3-4-15,7-2-7 0,6-1-1 0,0-2-16 16,3 4-17-16,-3-2-26 0,4 11-56 16,-16-18-112-16,20 18-381 0,-10-1 3 0,-4-5 299 15</inkml:trace>
  <inkml:trace contextRef="#ctx0" brushRef="#br1" timeOffset="55395.6833">7942 8249 697 0,'12'-20'66'0,"-12"20"-17"0,-3-17 9 0,3 17 7 16,-8-20 6-16,8 20-8 0,-13-20-3 0,13 20-12 15,-23-16-5-15,23 16-1 0,-30-11-6 0,10 6 2 16,3 6 4-16,-5-4 0 0,4 8-1 0,-5-5-4 15,3 7-1-15,-4-3-6 0,2 5-2 16,-3 0-10-16,0 4-2 0,-1 2-2 0,1 1 4 16,-2 1-3-16,4 3 1 0,0 0 10 0,3 2-31 15,1-3 29-15,4 3-31 0,1-5 9 0,4 0 3 16,10-17-5-16,-9 29 2 0,9-29-5 0,6 24 3 16,-6-24-3-16,24 22 3 0,-7-15-1 0,4-1 2 15,4-4-1-15,3-4 0 0,6-1 1 16,3-6-1-16,3-3 2 0,1-2-2 15,2-5 3-15,-1-1-3 0,1-2 4 0,-2-3 12 16,-3-1-28-16,-3 3 29 0,-5 2-29 0,-6 5 14 16,-7 1 3-16,-17 15-1 0,21-18 6 0,-21 18 3 15,0 0 6-15,0 0 2 0,0 0-4 0,0 0-8 16,0 0-8-16,-17 6-3 0,17-6-1 0,-33 32 4 16,12-3 14-16,-2 3-28 0,-3 6 27 15,1 5-24-15,-2 0 6 0,2 3 8 0,-1 0-9 16,4 1 9-16,0 1-9 0,3-4 3 0,4-1-23 15,2-6-1-15,7-2-19 0,0-8-7 16,9 7-45-16,-3-34-47 0,17 45-73 0,-17-45-201 16,19 17-70-16,10-1 157 0</inkml:trace>
  <inkml:trace contextRef="#ctx0" brushRef="#br1" timeOffset="55739.4403">8263 8580 1630 0,'0'0'188'16,"0"0"-158"-16,0 0-17 0,0 0-8 0,0 0-3 16,0 0 0-16,0 0-2 0,0 0 0 0,0 0-6 15,0 0-16-15,0 0-19 0,0 0-20 0,0 0-32 16,0 0-70-16,-1-22-131 0,1 22-267 15,22-19 35-15,-16-4 424 0</inkml:trace>
  <inkml:trace contextRef="#ctx0" brushRef="#br1" timeOffset="56083.1887">8532 8296 1614 0,'-28'6'55'0,"28"-6"-29"0,0 0-34 0,0 0-2 15,0 0-16-15,0 0 22 0,17-21-11 0,0 15 15 16,4-4 2-16,3-1-2 0,5-1 5 0,3-1-5 16,3-3 8-16,4 1 0 0,-2 0 6 15,2 0-1-15,-5 2 3 0,0 2-8 0,-3 1 2 16,-3 5-5-16,-5 2 3 0,-4 2 2 0,-19 1-1 15,19 6 6-15,-19-6-2 0,0 0 0 0,6 23-2 16,-6-23-1-16,-7 36-7 0,-2-13 3 0,-4 3-6 16,-4 6-13-16,-5 2 26 0,1 3-26 0,-2 2 23 15,0 0-5-15,0 1-10 0,-1-2 6 16,-1 2-11-16,2-1 0 0,4 0-20 16,2-6 2-16,8 0-23 0,1-12-15 0,13 5-43 15,-5-26-67-15,18 27-116 0,3-17-240 0,-21-10 61 16,49 1 430-16</inkml:trace>
  <inkml:trace contextRef="#ctx0" brushRef="#br1" timeOffset="56490.4408">9315 8177 1165 0,'0'-21'288'0,"0"21"-218"0,0 0-12 16,0 0 0-16,-6-22 2 0,6 22-13 16,0 0-13-16,0 0-13 0,0 0-12 0,0 0-6 15,-22 14-6-15,22-14 4 0,-24 29-1 0,8-9 8 16,-3 3-2-16,0 4-9 0,-4 4 31 0,3 2-23 16,-2-2 26-16,4 1-9 0,2-7-11 0,5-2 2 15,5-6-10-15,6-17-1 0,1 29-3 0,-1-29 0 16,21 17-1-16,-3-12 3 0,6-4-1 0,4-5-2 15,7-2 4-15,3-3-1 0,2-2 0 16,4 0 0-16,-4-1 0 0,0 2-2 16,-4 3-1-16,-7 1-4 0,-6 2-1 0,-7 3-1 15,-16 1-4-15,20 6 2 0,-20-6 1 0,5 17 3 16,-5-17 3-16,-11 31 2 0,-1-8-12 0,-4 2 5 16,-4 1-4-16,-4 4 7 0,0-1 1 0,1 2 7 15,0-1-15-15,2-5 4 0,3-1-8 16,1-5-9-16,7-1-19 0,10-18-22 0,-9 23-46 15,9-23-50-15,0 0-117 0,0 0-258 0,0 0 55 16,34-17 392-16</inkml:trace>
  <inkml:trace contextRef="#ctx0" brushRef="#br1" timeOffset="56694.669">9375 8092 1372 0,'0'0'398'0,"-29"17"-327"0,29-17-28 15,-23 10-14-15,23-10-9 0,0 0-12 0,0 0-5 16,0 0-3-16,0 0 0 0,30 9 0 16,-8-9 1-16,5-2-5 0,5-3-6 0,7 0-14 15,-1-5-18-15,6 6-25 0,-8-10-30 0,14 15-57 16,-19-19-111-16,17 10-287 0,-3 7 14 16,-8-10 347-16</inkml:trace>
  <inkml:trace contextRef="#ctx0" brushRef="#br1" timeOffset="56929.1693">10136 8128 1528 0,'0'0'69'16,"0"0"-35"-16,-22 22-6 0,22-22-7 0,-20 21-4 15,5-5-12-15,-1 5 4 0,-3 4-8 0,-4 6-11 16,-3 4 26-16,-3 2-31 0,0 3 28 16,-2 1-10-16,2-1-8 0,0-1-4 0,3 1-10 15,2-4 4-15,5 3-25 0,-3-11-1 0,13 2-45 16,9-30-54-16,-10 35-111 0,10-35-266 0,0 0 36 16,9 23 367-16</inkml:trace>
  <inkml:trace contextRef="#ctx0" brushRef="#br1" timeOffset="57116.6752">9790 8356 1539 0,'-39'-26'143'15,"39"26"-42"-15,-17 1-29 0,17-1-14 0,0 0-23 16,0 0-10-16,-8 25-12 0,8-25 0 0,6 30-7 16,2-12 0-16,3 0-7 0,2 1 2 0,8-2-5 15,1-1-2-15,7-1-10 0,1-5-11 16,5 3-17-16,1-7-16 0,5 8-15 0,-4-10-18 15,12 15-49-15,-16-21-97 0,18 8-323 0,-3 3 26 16,-12-11 330-16</inkml:trace>
  <inkml:trace contextRef="#ctx0" brushRef="#br1" timeOffset="57357.563">10651 8307 1265 0,'-19'-23'367'0,"19"23"-347"0,-36 18 15 16,18-2-32-16,-3-1 18 0,4 4 1 0,-3-1-13 15,3 3 1-15,0 0-8 0,2 6 4 16,-1 0-8-16,0 2 5 0,1-2-8 0,2 0-1 16,2 3-22-16,1-6-19 0,12 8-42 0,-2-32-42 15,9 42-84-15,-9-42-160 0,0 0-124 0,31 29 134 16,-31-29 365-16</inkml:trace>
  <inkml:trace contextRef="#ctx0" brushRef="#br1" timeOffset="57654.6285">10869 8352 1027 0,'-23'2'317'0,"-2"29"-56"16,-7-18-194-16,12 9-15 0,-5-3-5 0,9 5-3 15,-1-1-16-15,4 3 0 0,2-2-12 16,4 2-1-16,3 1-12 0,5-2 1 0,3-3-6 16,4-3 3-16,-8-19-2 0,25 26 0 0,-7-16-1 15,3-4 2-15,4-5 0 0,1-4 1 0,3-5 0 16,-1-4-3-16,0-5 5 0,-3-2-4 0,0-3 3 16,-5-2-4-16,-1-2 5 0,-5 1-6 0,-3-1 6 15,-2 1-6-15,-4 1 6 0,-2 0-6 16,-4 2 4-16,-4 1-6 0,-2 2-3 15,-4 1-15-15,11 18-10 0,-30-38-23 0,30 38-25 16,-35-35-20-16,35 35-81 0,-29-15 21 0,29 15-124 16,0 0-218-16,-18 3 96 0,18-3 346 0</inkml:trace>
  <inkml:trace contextRef="#ctx0" brushRef="#br1" timeOffset="57987.8516">11403 7998 730 0,'-20'-3'491'0,"1"2"-379"15,19 1-26-15,-17 13-6 0,17-13-1 0,-20 23-15 16,11-6-5-16,-8-1-14 0,4 4-4 0,-4 0-13 16,3 3-2-16,2-3-9 0,5 0 0 0,3-2-6 15,4-18-1-15,6 30-7 0,-6-30 4 0,26 25-3 16,-8-16 4-16,4-4-2 0,5-3 2 16,3-4-4-16,8-4-3 0,2-5 0 0,1-2-7 15,3-3-5-15,-5-4-15 0,0 4-11 0,-7-7-20 16,0 6-20-16,-11-10-31 0,11 16-59 15,-23-20-95-15,16 13-164 0,-25 18-79 0,17-42 250 16</inkml:trace>
  <inkml:trace contextRef="#ctx0" brushRef="#br1" timeOffset="58144.0894">11571 8075 1430 0,'-29'19'129'0,"14"13"-41"15,-7-4-23-15,7 5-9 0,-5-1-24 0,6-1-18 16,-2 2 16-16,4-2-32 0,3-2 19 0,6-1-13 15,1-5-15-15,4-2-9 0,5 1-24 0,-7-22-31 16,20 36-89-16,-20-36-185 16,0 0-234-16,27 20 41 0,-27-20 468 0</inkml:trace>
  <inkml:trace contextRef="#ctx0" brushRef="#br1" timeOffset="58722.2821">12762 7670 1233 0,'0'0'143'16,"-32"-17"-75"-16,10 14 12 0,-13-1-22 0,7 10-10 15,-8 1 23-15,3 12-37 0,-7 7 25 0,-1 11-28 16,-5 7-1-16,0 11 10 0,-4 9-16 0,1 9 9 16,-2 6-16-16,4 3 10 15,-2 3-6-15,7 0-14 0,2-2 6 0,9-5-16 16,13-6-1-16,8-7 10 0,13-6-13 0,9-7-3 16,13-5-15-16,8-7-4 0,15-4-24 0,2-9-5 15,15-1-31-15,-5-22-64 0,30 18-149 0,-6-19-290 16,0-8 60-16,13 6 347 0</inkml:trace>
  <inkml:trace contextRef="#ctx0" brushRef="#br1" timeOffset="62249.1969">12824 8171 1226 0,'0'0'223'0,"0"0"-187"0,-17-8-25 15,17 8-7-15,0 0-1 0,0 0 6 16,0 0 13-16,20-19 3 0,-20 19 0 0,36-21-6 16,-13 8 2-16,7 1-4 0,3-3 4 0,6 2-5 15,0 0-1-15,3 1-6 0,0 1-2 0,2 1-5 16,-6 2 2-16,0 3-3 0,-5 1 1 0,-5 4-1 15,-5 3 0-15,-6 0 1 0,-17-3-1 16,18 15 5-16,-18-15-1 0,-6 25 3 0,-6-7-3 16,-6 4 2-16,-8 5-4 0,-3 2 7 15,-6 2-3-15,-4 3 12 0,-4-1 10 0,-2 5-22 16,0-1 23-16,4 1-24 0,0-4 14 0,8-4 7 16,4-4-9-16,8-6-2 0,5-3-10 0,16-17-2 15,-10 19-4-15,10-19 0 0,0 0-3 0,22 18 1 16,-2-16-1-16,7-2 1 0,5-4-4 0,7-5-11 15,9-1-17-15,2-10-35 0,10 9-41 16,-8-21-92-16,23 14-292 0,-14-3-60 0,-4-4 95 16</inkml:trace>
  <inkml:trace contextRef="#ctx0" brushRef="#br1" timeOffset="62411.6682">13674 8330 1511 0,'-21'19'214'0,"-1"-16"-202"0,22-3-14 0,-22 4-8 16,22-4-16-16,0 0-17 0,0 0-37 15,0 0-83-15,13-26-130 0,-13 26-252 0,41-20 49 16,-20-7 418-16</inkml:trace>
  <inkml:trace contextRef="#ctx0" brushRef="#br1" timeOffset="62930.4374">14019 8097 1409 0,'0'0'27'0,"0"0"-23"15,0 0-7-15,22-3 11 0,-4 0 10 0,7 0 7 16,1-4 6-16,7 3 0 0,0-4-1 0,6 2-5 16,-1-3-2-16,1 6-2 0,-4-2-3 15,0 3-4-15,-6-1-2 0,-2 3-5 0,-6 1-3 16,-2 1-1-16,-19-2-1 0,17 6 2 16,-17-6 0-16,0 0 3 0,0 0-1 0,0 0-1 15,-6 23-3-15,6-23 1 0,-19 15-1 0,19-15 1 16,-32 21-3-16,13-9 3 0,-1 0 0 0,1 3 4 15,-2-3 2-15,3 1 2 0,0 0-6 0,18-13 3 16,-25 26-8-16,25-26 1 0,-11 20-3 16,11-20 0-16,0 0-1 0,10 22 1 0,-10-22-1 15,21 10 0-15,-21-10 0 0,35 4 1 0,-13-2 0 16,1-1 4-16,0-1-1 0,-1 1 1 0,-1 2-2 16,-2-1 1-16,-19-2 0 0,27 8 5 0,-27-8 2 15,0 0-13-15,10 21 36 0,-10-21-34 0,-6 28 30 16,6-28-16-16,-19 32-10 0,5-13 3 15,-7-1-5-15,-1 0 2 0,-1 1-2 16,-1 1 4-16,-1-2-4 0,1-1 4 0,2 0-7 16,3-2-2-16,19-15-12 0,-27 26-9 0,27-26-27 15,-13 17-30-15,21 0-66 0,-8-17-111 0,0 0-282 16,0 0 29-16,23-13 315 0</inkml:trace>
  <inkml:trace contextRef="#ctx0" brushRef="#br1" timeOffset="63492.9476">14858 8389 1256 0,'0'0'106'0,"0"0"-23"16,0 0-19-16,0 0-16 0,0 0-7 0,0 0-10 15,0 0 4-15,0 0 3 0,0 0 0 0,19-1 0 16,0-1-8-16,7-5-8 0,5-2-7 0,7-3-5 16,7 0-9-16,5-4-13 0,2-1 28 0,4 3-34 15,-1-1 19-15,-1 6-25 0,-5-2-15 0,0 8-22 16,-12-8-24-16,8 16-66 0,-20-18-107 0,9 12-249 15,-6 4-9-15,-28-3 315 0</inkml:trace>
  <inkml:trace contextRef="#ctx0" brushRef="#br1" timeOffset="63805.4675">16106 7867 1434 0,'-19'-2'57'0,"19"2"-6"15,-20 6-1-15,20-6 5 0,0 0-6 0,-10 24-7 16,10-24-15-16,-7 34-6 0,4-11-9 0,-1 6 3 15,-1 1-8-15,0 3 7 0,-2 0-11 0,-2 2 4 16,0 1-9-16,-1 0 8 0,1-1-10 0,0 0-9 16,1-1 22-16,2-3-33 0,4 1 21 0,1-8-25 15,4 4-34-15,-3-28-54 0,15 41-75 0,-15-41-82 16,0 0-262-16,31 29 71 0,-31-29 321 16</inkml:trace>
  <inkml:trace contextRef="#ctx0" brushRef="#br1" timeOffset="63977.4171">16413 8208 1477 0,'-11'18'311'0,"-9"-17"-267"16,20-1-25-16,-28 4-6 0,28-4-1 0,0 0-4 16,0 0-8-16,0 0-17 0,-17 0-16 0,17 0-19 15,0 0-14-15,20-1-24 0,-20 1-47 0,36-10-112 16,-18 0-290-16,9-5 50 0,12 9 278 0</inkml:trace>
  <inkml:trace contextRef="#ctx0" brushRef="#br1" timeOffset="64352.3457">17114 7892 1672 0,'-29'-1'59'15,"6"7"-15"-15,-3 0-6 0,3 4-3 16,-5 1-7-16,0 6-3 0,-2 2-9 0,-2 4 6 16,0 4-6-16,1 2 3 0,1 0-7 0,3 5 1 15,1 1-4-15,5 1 5 0,4 1-10 0,2 3-5 16,4-1 14-16,5-1-22 0,3-5 19 16,6-2-10-16,4-5-5 0,7-3 6 0,4-1-6 15,5-5 6-15,4-5-3 0,3-5 2 16,2-4 1-16,2-5 0 0,0-1 0 0,1-4 0 15,-1-6-1-15,-3-1-2 0,-5-5 3 0,-4-1-5 16,-4 1 5-16,-4-2-3 0,-4 2 2 0,-6 1-2 16,-4-1-10-16,-2 0 21 0,2 19-25 0,-17-31 20 15,17 31-15-15,-29-18-2 0,29 18 0 0,-34-14 0 16,14 12 0-16,0 1-1 0,0 3-5 0,2 1-1 16,18-3-7-16,-28 12-9 0,28-12-24 15,0 0 0-15,-10 29-22 0,10-29-71 16,12 17-64-16,-12-17-96 0,0 0-192 0,39-1 65 0,-24-16 440 15</inkml:trace>
  <inkml:trace contextRef="#ctx0" brushRef="#br1" timeOffset="64711.7584">17384 7544 1430 0,'-19'-16'27'0,"19"16"0"0,0 0 4 0,0 0 5 16,0 0 12-16,0 0 7 0,0 0-7 0,24 0-5 15,-6 8-5-15,2-1-8 0,7 7-5 0,2 2-4 16,5 5-1-16,-1 0-8 0,1 6-6 0,-4 1 17 15,-3 2-27-15,-4 2 23 0,-4 1-18 0,-4 1-4 16,-4 1 6-16,-5 2-6 0,-5 1 11 16,-3 1-10-16,-7 0 7 0,-2 1-7 0,-3-4 7 15,-4 0-8-15,-3-2 7 0,-3 0-8 0,-3-3 6 16,0 0-5-16,-1-1-10 0,1-4 17 0,1-3-35 16,5-2 9-16,1-10-38 0,14 7-50 15,-11-22-100-15,17 4-386 0,0 0 44 0,0 0 200 16</inkml:trace>
  <inkml:trace contextRef="#ctx0" brushRef="#br1" timeOffset="65938.6233">998 10086 786 0,'0'0'255'32,"0"0"-121"-32,0 0-29 0,0 0-22 15,0 0-11-15,0 0-4 0,0 0-12 0,0 0-12 0,0 0-12 16,0 0-10-16,-3 22-12 0,4-2 2 0,-2 8 15 15,2 6-27-15,-4 4 26 0,1 3-25 16,-2 2 0-16,-1 2 8 0,0 2-11 0,-1 0 8 16,-2 2-11-16,-1-2 6 0,1 0-21 0,-3-5 6 15,4 2-19-15,-4-7-5 0,5 5-10 0,-4-18-44 16,12 12-43-16,-2-36-74 0,2 39-79 16,-4-15-177-16,2-24 65 0,0 0 400 0</inkml:trace>
  <inkml:trace contextRef="#ctx0" brushRef="#br1" timeOffset="66158.8174">1075 10097 932 0,'0'0'332'15,"-21"1"-148"-15,21-1-120 0,0 0-22 0,0 0-28 0,0 0-9 16,0 0-1-16,0 0 4 0,0 0 6 15,22-5-1-15,-4 1 0 0,8-1-7 0,2-4 0 16,3 1-4-16,5-1-1 0,-1 0-2 16,1 1-6-16,-2-1-16 0,2 5-24 0,-10-4-23 15,9 14-42-15,-35-6-58 0,45 1-118 0,-26 10-228 16,-19-11 111-16,18 24 405 0</inkml:trace>
  <inkml:trace contextRef="#ctx0" brushRef="#br1" timeOffset="66346.2859">1066 10468 1544 0,'0'0'72'15,"0"0"-36"-15,0 0-23 0,0 0-8 0,0 0 1 16,0 0 5-16,31 17 3 0,-12-18-2 0,8 0-2 16,6-6-4-16,7-4-5 0,9-3-13 0,-1-7-40 15,15 12-100-15,-16-17-298 0,12 3-148 16,0 4 133-16</inkml:trace>
  <inkml:trace contextRef="#ctx0" brushRef="#br1" timeOffset="78729.0303">2333 10075 464 0,'0'0'115'0,"0"0"1"16,0 0-22-16,0 0-14 0,0 0-19 0,-23 5-315 16,23-5 272-16,-13 21 9 0,13-21-13 0,-27 30 317 15,2-10-283-15,-1 6-28 0,-3 2 11 0,0 1-37 16,-3 3 4-16,1 2-6 0,-2 1 8 0,0 2 7 16,1-2-8-16,-1-2 5 0,5 0-21 15,0-5 3-15,8-4-20 0,0-7-41 0,20-17-36 16,-18 18-116-16,18-18-186 0,0 0 146 0,0 0 267 15</inkml:trace>
  <inkml:trace contextRef="#ctx0" brushRef="#br1" timeOffset="78916.555">2067 10156 1099 0,'0'0'285'0,"-24"20"-179"15,24-20-61-15,-14 18 17 0,14-18-45 0,-8 20 8 16,8-20 0-16,-1 22-12 0,1-22-1 0,5 22-9 15,-5-22-1-15,14 24-6 0,-14-24 3 0,27 21-2 16,-9-13 1-16,8-1-7 0,2-2-9 0,7 0-19 16,-2-10-24-16,13 10-26 0,-8-18-46 15,15 18-74-15,-14-14-157 0,2-1-137 16,13 16 235-16</inkml:trace>
  <inkml:trace contextRef="#ctx0" brushRef="#br1" timeOffset="79338.4577">3129 10193 1031 0,'-37'-27'157'0,"37"27"-115"0,-20-17-28 16,20 17 28-16,-19-19-6 0,19 19 28 0,-17-18-2 15,17 18-16-15,-17-14-11 0,17 14-13 16,-18-8-4-16,18 8-2 0,-21-1-1 0,21 1 1 16,-21 8-3-16,21-8-1 0,-25 19-4 0,13-2 0 15,0 0-4-15,0 6-9 0,0 1 29 0,2 4-26 16,1 2 24-16,3 2-15 0,3-2-8 0,3 0 6 16,2-3-8-16,3-3 5 0,3-1-5 0,2-2 2 15,5-2-3-15,2-2 5 0,2-4-4 16,2-4 3-16,-2-4-2 0,0-4 0 15,0-5 1-15,-1-3 1 0,1-4 2 0,-2-2 1 16,-4-4 9-16,-1-4-3 0,-2-4 6 0,-2-4-9 16,0-4 1-16,-2 1-7 0,-4-2 5 0,-1 0-7 15,-2 4-14-15,-5 1 27 0,-1 2-31 0,-3 3 23 16,0 2-18-16,-2 1-13 0,12 21-6 0,-25-30-6 16,25 30-3-16,-25-18-13 0,25 18-27 15,-18-6-59-15,18 6-95 0,-2 19-192 0,2-19-40 16,6 28 316-16</inkml:trace>
  <inkml:trace contextRef="#ctx0" brushRef="#br1" timeOffset="79557.226">3676 10200 1205 0,'-46'-10'264'0,"46"10"-233"0,-35 1-11 16,35-1-2-16,-31-1-1 0,31 1-3 0,-19-3-5 16,19 3-21-16,0 0-26 0,0 0-23 15,0 0-30-15,-12-22-31 0,12 22-39 0,17-11-56 16,1 6-107-16,5 6-38 0,-23-1 173 0</inkml:trace>
  <inkml:trace contextRef="#ctx0" brushRef="#br1" timeOffset="79903.5164">3991 10005 1305 0,'-17'13'134'0,"-4"-13"-59"0,21 0-13 0,-28 10-18 16,28-10-8-16,-29 15-12 0,29-15-4 16,-28 20-7-16,28-20 1 0,-24 28-5 0,14-10-2 15,0 3-5-15,3 0-10 0,1 2 31 0,1 0-27 16,3-2 29-16,1 2-18 0,2-4-7 0,1-1 3 15,-2-18-5-15,12 28 4 0,-12-28-3 16,19 18 2-16,-19-18-2 0,28 10 1 0,-11-9 1 16,1-3 2-16,0-4 3 0,2-5-1 15,-2-5 0-15,1-2-5 0,1-6 2 0,-1-2-4 0,-1 0-13 16,-1-1 25-16,-2 1-25 0,-2 0 26 0,-4 2-8 16,-3 2-4-16,-2 3 4 0,-4 1-3 0,0 18 4 15,-4-30-2-15,4 30 2 0,-11-26-3 16,11 26 0-16,-19-19-5 0,19 19-2 15,-25-7-5-15,25 7-1 0,-25 1-3 0,25-1-6 16,-21 6-10-16,21-6-16 0,0 0-15 0,-8 22-53 16,8-22-59-16,0 0-75 0,0 0-14 0,20 9-118 15,3 3-30-15,-23-12 396 0</inkml:trace>
  <inkml:trace contextRef="#ctx0" brushRef="#br1" timeOffset="80232.2686">4420 9912 452 0,'0'0'208'0,"19"1"10"0,-19-1 13 0,0 0-11 15,0 0-52-15,0 0-57 0,0 0-42 0,-17-11-25 16,17 11-12-16,-20 4-2 0,20-4-8 0,-25 7-7 16,25-7-4-16,-27 17-2 0,27-17-3 15,-31 23 1-15,31-23-5 0,-28 30 4 0,16-13-5 16,0 3 2-16,4 1-3 0,2-1 3 16,1 0-3-16,3-2 2 0,2-18-3 0,4 32 1 15,-4-32-3-15,13 24 3 0,-13-24-3 0,25 17-12 16,-25-17 10-16,34 12-12 0,-13-9 12 0,0-2 3 15,4-1 1-15,-2-3 1 0,0 1 0 0,-2-1 8 16,-3 2-15-16,-18 1 0 0,25 0 0 0,-25 0-9 16,0 0 14-16,0 0-1 0,0 0 18 15,16 23-14-15,-16-23 9 0,-6 28-24 0,0-9-2 16,-5 3 2-16,-2 4 3 0,-3-1 15 0,-2 2-8 16,-1-3 4-16,2 0-10 0,0-5-4 0,5 1-16 15,12-20-14-15,-14 24-42 0,14-24-64 16,0 0-92-16,0 0-207 0,0 0-63 0,0 0 295 15</inkml:trace>
  <inkml:trace contextRef="#ctx0" brushRef="#br1" timeOffset="80402.0067">4428 9922 1569 0,'-44'-17'150'0,"44"17"-60"15,-18-1-27-15,18 1-17 0,0 0-15 0,0 0-10 16,0 0-10-16,0 0-7 0,0 0-3 0,0 0-3 15,0 0 1-15,0 0-1 0,22-11 0 16,-3 6-9-16,8-1-12 0,2-3-19 0,7 6-33 16,-6-11-51-16,18 22-133 0,-19-14-353 0,15 1 25 15,7 5 344-15</inkml:trace>
  <inkml:trace contextRef="#ctx0" brushRef="#br1" timeOffset="80846.4894">6371 9889 1107 0,'-10'-21'394'0,"10"21"-298"16,0 0-63-16,0 0-22 0,0 0-11 16,0 0-1-16,0 0 10 0,0 0 7 0,25-4 6 15,-7 1-3-15,1-3-4 0,7-1-8 16,1-2-3-16,2 0-3 0,1-1-1 0,1 0-8 16,-1 3-9-16,-3-3-18 0,2 9-26 0,-10-10-27 15,9 17-53-15,-28-6-78 0,30-7-146 0,-30 7-121 16,0 0 174-16,14 21 312 0</inkml:trace>
  <inkml:trace contextRef="#ctx0" brushRef="#br1" timeOffset="80987.1394">6360 10033 1263 0,'-13'23'156'16,"-13"-17"-55"-16,26-6-29 0,-17 18-28 0,17-18-18 0,0 0-15 16,0 0-9-16,0 0-4 0,23 18 1 15,-5-15-1-15,7-7-1 0,8-2-4 0,4-7-20 16,17 1-42-16,-4-17-98 0,31 8-247 0,-3-1-143 15,0-10 132-15</inkml:trace>
  <inkml:trace contextRef="#ctx0" brushRef="#br1" timeOffset="82666.8758">7975 9542 1199 0,'0'0'16'16,"-24"-15"-12"-16,24 15-16 0,-29-13 21 0,12 7 9 15,-2 2 6-15,-3 1 7 0,2 4 1 16,-6-2 4-16,4 7 2 0,-6-3-2 0,5 8 4 16,-4-2-6-16,4 5 5 0,-2-2 15 15,4 7-38-15,-1-4 29 0,6 3-40 0,2-1 3 16,5 0 2-16,9-17-10 0,-6 29 2 0,6-29-3 15,6 22 1-15,-6-22-1 0,19 18 2 0,-19-18-1 16,30 12 3-16,-11-9 0 0,3-2 1 0,3-5 4 16,-1 0 0-16,3-3 2 0,0 0-3 0,0 0-2 15,1 0-1-15,-2-1 3 0,-3 4 0 0,-3-2 2 16,-20 6-2-16,26-4-1 0,-26 4-1 16,0 0 2-16,0 0 4 0,0 0 3 15,0 0 1-15,12 25-2 0,-12-25-1 0,-8 34-7 0,-2-11 1 16,-2 5-7-16,-4 2 4 0,-1 3-6 15,-1 1 5-15,-1 1-6 0,0 1 6 0,2 0-9 16,3-4-3-16,3 0-19 0,1-5-8 0,10 1-27 16,-2-11-15-16,15 8-33 0,-13-25-85 15,30 27-107-15,-2-14-234 0,-8-13 58 0,19 12 480 16</inkml:trace>
  <inkml:trace contextRef="#ctx0" brushRef="#br1" timeOffset="82823.1073">8292 9871 1368 0,'-29'-3'220'16,"7"-3"-166"-16,5 8-20 0,-2-6-4 0,19 4-5 15,-28 1-6-15,28-1-10 0,-18 0-7 0,18 0-12 16,0 0-21-16,0 0-39 0,0 0-41 0,-12-18-53 16,30 23-80-16,-18-5-111 0,19-28-126 0,12 26 187 15,-18-23 294-15</inkml:trace>
  <inkml:trace contextRef="#ctx0" brushRef="#br1" timeOffset="83120.0197">8570 9682 1364 0,'0'0'89'0,"0"0"-47"15,0 0-13-15,-9-18-4 0,9 18 7 16,16-18 0-16,-16 18 0 0,34-27-2 0,-11 10 7 15,10 4-7-15,5-3-20 0,6 3 23 0,-1 1-44 16,-1 2 29-16,-8 2-14 0,-4 3-1 0,-6 1 1 16,-4 4-1-16,-20 0-2 0,27 8 2 0,-27-8-2 15,0 0 3-15,19 23 16 0,-19-23-29 0,-1 25 28 16,-4-4-29-16,-3 3 8 0,-6 7 6 0,-4 3-9 16,-4 2 9-16,-1 3-10 0,-3-1 0 15,3-1-16-15,0-3-13 0,7 2-11 16,1-8-7-16,8 6-32 0,-5-15-12 0,17 14-63 15,-5-33-69-15,-3 22-266 0,18-3 9 0,-15-19 371 16</inkml:trace>
  <inkml:trace contextRef="#ctx0" brushRef="#br1" timeOffset="83448.1565">9297 9614 1197 0,'0'0'203'16,"-24"-18"-92"-16,24 18-24 0,-19-6-14 0,19 6-14 15,0 0-16-15,-19 5-8 0,19-5-10 0,0 0-3 16,0 0-9-16,-13 17-1 0,13-17-2 16,-6 23 3-16,6-23-3 0,-7 33 4 15,3-16-6-15,0 1 2 0,-1-1-5 0,5-17 0 16,-5 30-6-16,5-30 3 0,3 22-4 0,-3-22 1 16,12 20-1-16,-12-20 2 0,19 16-1 0,-19-16 3 15,32 7-2-15,-10-4 0 0,2-3 0 0,0 1 0 16,1-2-1-16,-2 1 0 0,-4 0 0 0,-19 0-2 15,28 0-1-15,-28 0-1 0,0 0 0 0,19 6-8 16,-19-6 1-16,0 0 0 0,3 23-1 16,-3-23 11-16,-8 28-6 0,-3-10 2 0,-5 3-5 15,-2 0 3-15,-2 3-17 0,-2-3 7 16,4 0-3-16,0-1 4 0,3-2-5 0,15-18-16 16,-17 25-43-16,17-25-62 0,0 0-100 0,0 0-209 15,0 0-52-15,0 0 222 0</inkml:trace>
  <inkml:trace contextRef="#ctx0" brushRef="#br1" timeOffset="83651.3575">9364 9536 1672 0,'-21'-1'101'16,"21"1"-47"-16,0 0-19 0,-17 5-11 0,17-5-11 15,0 0-8-15,0 0-6 16,0 0-1-16,0 0-1 0,22 6-11 0,-5-4 10 15,5-3-5-15,5-3-15 0,1-4-4 0,7 0-31 16,0-7-18-16,11 7-25 0,-7-13-43 0,22 17-106 16,-15-4-291-16,4-11 51 0,12 16 340 0</inkml:trace>
  <inkml:trace contextRef="#ctx0" brushRef="#br1" timeOffset="83901.2854">10115 9529 1229 0,'0'0'327'0,"-19"1"-248"0,19-1-9 0,0 0-7 15,0 0-17-15,0 0-13 0,0 0-15 0,-21 8-11 16,21-8-18-16,-15 24 27 0,1-5-28 16,-2 4 26-16,-3 6-11 0,-4 3-7 0,-2 3 7 15,-1 3-6-15,-5 1 8 0,1-3-8 0,-1-1-4 16,6-2-13-16,2-6 0 0,7-1-23 0,16-26-6 15,-19 34-31-15,19-34-24 0,-2 18-54 0,2-18-81 16,0 0-120-16,22-7-141 0,-19-14 200 0,19 15 300 16</inkml:trace>
  <inkml:trace contextRef="#ctx0" brushRef="#br1" timeOffset="84057.5359">9889 9689 961 0,'-7'-35'417'0,"7"35"-228"0,-17-26-56 0,17 26-20 15,-17-12-26-15,17 12-19 0,0 0-21 0,0 0-15 16,0 0-32-16,0 0 0 0,0 0 0 0,-9 23 0 15,9-23 0-15,11 32 0 0,-1-12 0 0,5-2 0 16,3 1 0-16,5-2 0 0,6-1 0 16,4-3 0-16,4 0 0 0,1-3-27 0,9 1-31 15,-1-9-26-15,12 12-74 0,-16-26-206 16,14 13-259-16,-2-1 31 0,-8-11 452 0</inkml:trace>
  <inkml:trace contextRef="#ctx0" brushRef="#br1" timeOffset="84586.573">10648 9679 809 0,'18'-25'313'15,"-22"8"-188"-15,4 17-29 0,1-19-3 0,-1 19-5 16,0 0-6-16,0 0-8 0,0 0-19 0,0 0-14 15,0 0-17-15,0 0-13 0,0 0-7 16,-11 22-2-16,1-2-4 0,-2 7 6 0,-1 3-6 16,-2 3 5-16,0 2-7 0,0-2 6 15,4-2-12-15,0-2-2 0,6-1-21 0,-1-6-16 16,12 2-33-16,-6-24-49 0,17 33-42 0,-17-33-27 16,33 16-52-16,-10-7-207 0,-4-21 57 0,21 15 388 15</inkml:trace>
  <inkml:trace contextRef="#ctx0" brushRef="#br1" timeOffset="84885.8192">11108 9634 1217 0,'0'17'221'0,"-26"-11"-140"16,8 13-17-16,-7-6-6 0,4 10 1 0,-3-2-18 16,3 4-4-16,-1-3-13 0,4 4 0 0,2-3-9 15,6-2 1-15,3-1-10 0,3-1 2 0,4-19-6 16,4 29 3-16,-4-29-2 0,16 23 1 15,-16-23-2-15,33 18 4 0,-12-13 2 16,6-1-1-16,1-4 0 0,3-4-4 0,0-4-2 16,4-3 0-16,-2-3 3 0,-1-1-3 0,-5-4 3 15,-7 1-4-15,-4 1 2 0,-5 0-2 0,-11 17 4 16,12-31-4-16,-9 13 4 0,-5 0-6 0,-1 0 1 16,-5-1-10-16,8 19-5 0,-20-33-12 0,20 33-4 15,-26-31-9-15,26 31-3 0,-25-25-10 16,25 25-13-16,-22-27-30 0,22 27-47 0,-11-24-65 15,11 24-160-15,24-6-105 0,-24 6 125 0,27-12 349 16</inkml:trace>
  <inkml:trace contextRef="#ctx0" brushRef="#br1" timeOffset="85126.0841">11750 9263 1358 0,'-27'-16'319'0,"27"16"-241"16,-30 3-26-16,30-3-3 0,-29 7-9 0,29-7-8 16,-30 13-15-16,30-13-5 0,-32 20-7 15,32-20-1-15,-27 28-3 0,27-28 3 0,-17 30-4 16,17-30 2-16,-5 31-3 0,5-31-1 16,11 30-2-16,-11-30 3 0,28 25-2 0,-9-16 3 15,6-3-4-15,3-5-6 0,4-2-8 0,4-5-9 16,6-1-32-16,-3-8-1 0,6 5-19 0,-10-13-35 15,9 12-39-15,-23-19-75 0,18 21-43 0,-22-13-122 16,-4-6-26-16,14 19 293 0</inkml:trace>
  <inkml:trace contextRef="#ctx0" brushRef="#br1" timeOffset="85266.731">11970 9198 1077 0,'-11'27'241'0,"-21"-10"-111"0,15 14-34 15,-9-4-30-15,6 7-12 0,-3 0-26 0,4 3-1 16,-3 0-16-16,6-1 2 0,3-4-13 0,4-4-22 15,9 0 4-15,1-11-60 0,20 11-26 0,-21-28-88 16,40 34-117-16,-17-17-176 0,3-13 10 16,18 16 416-16</inkml:trace>
  <inkml:trace contextRef="#ctx0" brushRef="#br1" timeOffset="85488.5657">12844 9432 1513 0,'-25'26'163'15,"-16"-6"-109"-15,4 8-18 0,-3-1 8 0,0 4-33 16,0-1 22-16,2 1-28 0,0 1 6 0,3 2 3 16,2-3-11-16,2 2 2 0,4-4-10 0,2-5-2 15,8-1-14-15,17-23-10 0,-18 29-23 16,18-29-29-16,-2 17-55 0,2-17-78 15,0 0-98-15,0 0-184 0,0 0 37 0,17-7 398 16</inkml:trace>
  <inkml:trace contextRef="#ctx0" brushRef="#br1" timeOffset="85646.0636">12426 9584 1284 0,'0'0'265'0,"-13"-26"-117"0,13 26-47 16,0 0-32-16,0 0-6 0,0 0-8 15,0 0-26-15,-4 24 4 0,8-6-33 0,1 3 0 16,4 2 0-16,6-2 0 0,4 1 0 0,7-1 0 15,6-3 0-15,5-1 0 0,9-6 0 0,8-1 0 16,6-3-24-16,9 1-56 0,-3-18-91 0,24 13-482 16,-8-9 17-16,6-3 154 0</inkml:trace>
  <inkml:trace contextRef="#ctx0" brushRef="#br1" timeOffset="88865.2454">13755 9292 1055 0,'0'0'120'0,"3"-25"-60"15,-3 25-22-15,-11-23-7 0,11 23 2 0,-14-20 11 16,14 20 0-16,0 0 0 0,-20-17-3 0,20 17-4 15,-22-5-6-15,22 5-2 0,-29 5-2 0,9 1-2 16,3 5 2-16,-5 2-2 0,0 5 2 0,-4 3-6 16,0 4 2-16,-2 2-8 0,1 3 4 15,-1 2-7-15,2 1 4 0,1 1-9 0,2 1 6 16,3 0 5-16,4-2-26 0,5-3 23 0,5 1-26 16,5-5 8-16,5 0 7 0,5-2-7 0,4-5 5 15,6-1-4-15,5-3 1 0,5-4-2 0,4-4 3 16,6-6-1-16,1-5 1 0,6-5 2 15,3-6-3-15,1-6 4 0,3-6-5 16,-3-5 6-16,1-3-8 0,-5 2-9 0,-4-5 23 16,-7-1-21-16,-5 1 22 0,-5-3-7 0,-6 3-8 15,-4 2 6-15,-7 2-5 0,-7 2 7 0,-3 3-7 16,-8 4 5-16,-3 3-6 0,-5 4 1 0,-3 2-5 16,-3 4 0-16,-3 3-2 0,-1 5 0 0,-2 3-1 15,0 6-1-15,0 2-2 0,2 5-7 0,-1 0-10 16,7 9-23-16,-6-7-23 0,18 14-54 15,-13-18-71-15,27 11-210 0,-3-1-93 0,-1-20 147 16</inkml:trace>
  <inkml:trace contextRef="#ctx0" brushRef="#br1" timeOffset="89073.5153">14303 9416 1765 0,'-34'5'57'0,"12"-1"-37"16,1-3-2-16,21-1-3 0,-24 1-4 0,24-1-3 15,0 0-13-15,0 0-19 0,0 0-17 0,0 0-18 16,0 0-26-16,8-19-32 0,16 25-93 16,-24-6-276-16,26-15-27 0,1 15 160 0</inkml:trace>
  <inkml:trace contextRef="#ctx0" brushRef="#br1" timeOffset="89573.5504">14562 9247 879 0,'0'0'510'16,"0"0"-423"-16,0 0-42 0,0 0-8 0,0 0 6 15,0 0 6-15,0 0 1 0,0 0-9 0,23-17-10 16,-23 17-9-16,24-7-3 0,-7 3-1 0,1-1 0 15,4 2-1-15,3-3-1 0,1 2-5 16,2-1 0-16,4 0-1 0,1-1-3 0,1 0-3 16,-1 0 1-16,-2 1-2 0,-2 0 2 0,-1 2 2 15,-3-1 0-15,-5 2-1 0,-3-2 3 16,-17 4 0-16,26-5-1 0,-26 5-2 0,0 0-3 16,19-3-1-16,-19 3 0 0,0 0 2 0,0 0-2 15,0 0 0-15,0 0 1 0,0 0-1 0,0 0-1 16,-9 29 2-16,-1-11-5 0,-3 6 5 15,-3 5-6-15,-5 2 6 0,-2 7-4 0,-3 1 4 16,0 3-4-16,-1 0 5 0,1 2-8 0,0-3-5 16,3 0 17-16,-1-1-17 0,5-4 19 0,3 1-7 15,3-6-13-15,2-4-3 0,5-3-17 0,1-7-16 16,7 1-32-16,-2-18-45 0,14 24-156 0,-14-24-312 16,17 4 19-16,-17-4 296 0</inkml:trace>
  <inkml:trace contextRef="#ctx0" brushRef="#br1" timeOffset="91061.3793">1066 11306 1046 0,'0'0'116'0,"0"0"-44"0,0 0-10 15,0 0-17-15,0 0-13 0,0 0-1 16,0 0-5-16,0 0-1 0,0 26-3 0,3-7 2 15,-5 4-11-15,4 5 1 0,-2 3 9 0,0 7-33 16,-2 2 25-16,1 5-26 0,-2-2 5 0,-1 1 10 16,0 0-25-16,-2-5-2 0,4 3-30 0,-5-9-6 15,8 2-14-15,-9-13-18 0,16 4-32 0,-8-26-94 16,7 25-77-16,5-8-105 0,-12-17 210 16,28 7 189-16</inkml:trace>
  <inkml:trace contextRef="#ctx0" brushRef="#br1" timeOffset="91280.1024">1153 11326 1288 0,'-19'-4'87'0,"19"4"-18"0,-17 4-13 16,17-4-16-16,0 0-11 0,0 0-14 0,0 0-9 15,0 0-5-15,0 0 2 0,0 0 3 0,23 5 1 16,-23-5-1-16,33-4-2 0,-12 0-3 0,3-2-2 15,1-2-11-15,5 2-15 0,-2-8-21 16,6 11-32-16,-11-12-37 0,12 17-62 0,-35-2-86 16,31-22-205-16,-8 29 52 0,-23-7 418 15</inkml:trace>
  <inkml:trace contextRef="#ctx0" brushRef="#br1" timeOffset="91467.662">1046 11686 1498 0,'0'0'80'0,"0"0"-39"0,0 0-30 0,0 0-7 16,0 0-3-16,0 0 6 0,19 6 6 0,1-9 1 15,3-7 3-15,7-1-5 0,4-5-2 16,6-2-7-16,4-4 1 0,5-2-9 0,2 2-12 16,-1-4-24-16,6 6-25 0,-10-9-31 0,15 17-84 15,-21-18-113-15,6 11-219 0,9 12 19 0,-16-15 488 16</inkml:trace>
  <inkml:trace contextRef="#ctx0" brushRef="#br1" timeOffset="91733.2883">2351 11321 1056 0,'-26'-1'248'0,"26"1"-200"16,-37 23-24-16,18-6-4 0,-8 4-7 0,1 5 6 15,-6 5 9-15,-2 4-33 0,-3 3 26 0,1 4-31 16,-2-2 7-16,2 2 10 0,-1-2-11 16,2-3 9-16,3-1-11 0,4-6-1 0,8-2-16 15,3-9-14-15,11 1-37 0,6-20-38 0,0 0-78 16,0 0-114-16,0 0-136 0,17 2 167 0,-16-27 273 15</inkml:trace>
  <inkml:trace contextRef="#ctx0" brushRef="#br1" timeOffset="91905.1684">1972 11534 1152 0,'0'0'241'0,"0"0"-112"0,0 0-31 0,-20 6-27 16,20-6-15-16,0 0-20 0,0 0-10 0,-13 19-11 15,13-19-3-15,2 20-6 0,-2-20-1 0,13 22-4 16,-13-22 0-16,24 21-4 0,-7-12 0 0,5-1-10 15,3-4-7-15,6 0-18 0,0-7-20 0,12 5-28 16,-7-13-33-16,20 15-54 0,-17-21-73 16,20 11-193-16,2 6-40 0,-16-15 308 15</inkml:trace>
  <inkml:trace contextRef="#ctx0" brushRef="#br1" timeOffset="92311.4359">3445 11257 1003 0,'-24'5'122'16,"-13"-9"-44"-16,7 8-10 0,-5-4-5 0,2 7-22 16,-1-2 6-16,4 8 8 0,-5-2-11 15,6 7 2-15,-5-1-6 0,6 7-1 0,-1-1-1 16,6 5-16-16,1 1 21 0,5 5-36 15,2-3 20-15,8 3-16 0,2-2-13 0,6-2 7 16,4-2-7-16,5-3 6 0,4-3-6 0,7-3 4 16,5-3-3-16,4-4 2 0,7-5 2 0,3-4-1 15,2-6 3-15,3-6 3 0,1-6 2 0,-3-4 1 16,-2-4 2-16,-3-1-7 0,-3-3 8 0,-4-1-4 16,-6-2 3-16,-3-2-5 0,-7 0-15 15,-2-1 20-15,-4-1-21 0,-5 4 23 0,-4-1-6 16,-3 4-7-16,-6 3 3 0,-3 1-6 15,-5 3 0-15,-1 0-5 0,-3 3-2 0,-3 0-6 16,0 5-1-16,-2 4-1 0,1 3 3 0,-1 2-7 16,4 7-7-16,-1 0 0 0,6 6-12 0,-3-4-23 15,13 14-43-15,-11-12-48 0,23 20-42 0,-5-28-108 16,-10 18-189-16,27 3 59 0,-17-21 433 16</inkml:trace>
  <inkml:trace contextRef="#ctx0" brushRef="#br1" timeOffset="92498.971">4060 11435 1583 0,'0'0'79'0,"-30"17"-3"0,30-17-48 0,-28 14-3 15,28-14-6-15,-22 5-13 0,22-5-6 0,0 0-16 16,-18-11-23-16,18 11-38 0,-4-19-28 0,4 19-102 15,10-27-83-15,-10 27-245 0,29-23 21 0,-22-2 482 16</inkml:trace>
  <inkml:trace contextRef="#ctx0" brushRef="#br1" timeOffset="92873.9823">4439 11201 1200 0,'-11'20'216'16,"-12"-19"-141"-16,23-1-12 0,-35 15-12 0,35-15-10 16,-32 19-11-16,32-19-4 0,-34 25-6 0,18-8 3 15,16-17-6-15,-29 35 2 0,16-17-3 0,2 4 1 16,2 1-5-16,3 0-14 0,1 1 24 0,4 0-28 16,3-2 23-16,2 0-11 0,4-4-4 0,-8-18 1 15,31 30-4-15,-11-20 2 0,5-5 0 0,1-4 1 16,4-5 1-16,2-2-2 15,1-5 6-15,1-3 2 0,-2-6 5 0,-2-1-4 0,-3-3-16 16,-4-4 21-16,-3-1-24 0,-2 0 24 16,-5 0-10-16,-2 2-6 0,-4 3 6 0,-3 1-5 15,-5 2 4-15,-3 2-5 0,-2 2 2 0,-4 0-9 16,10 17-4-16,-28-28-7 0,28 28-6 0,-35-20-2 16,17 12 0-16,-1 4-1 0,1 5-3 15,1-1-3-15,17 0-9 0,-24 12-13 0,24-12-19 16,-13 19-7-16,19 2-91 0,-6-21-102 0,0 0-232 15,8 19 3-15,-8-19 488 0</inkml:trace>
  <inkml:trace contextRef="#ctx0" brushRef="#br1" timeOffset="93186.4975">5160 11091 989 0,'19'4'306'0,"-19"-4"-164"16,-20 2-44-16,3 1-27 0,17-3-17 0,-35 20-21 15,14-5-2-15,-5-2-7 0,0 3 2 0,0-1-1 16,-1 4-4-16,-1-1-6 0,4 1 1 0,-1-1-7 16,6 0 4-16,2 0-6 0,17-18 1 0,-21 32-6 15,21-32 1-15,-3 25-6 0,3-25 2 16,9 22-3-16,-9-22 2 0,26 17-1 0,-9-11 1 16,4-2 0-16,2-2 1 0,2-2 0 15,2 0 1-15,1 0 0 0,0-1 1 0,-1 2 0 16,-3 0-1-16,-1 4-15 0,-6 0 2 0,-17-5-4 15,24 15 4-15,-24-15 27 0,9 22-30 0,-9-22 32 16,-5 37-30-16,-1-14 6 0,-5 2 5 16,-2 2-9-16,-3-1 6 0,-5 1-4 0,-2-3-8 15,4 2-14-15,-5-8-7 0,7 1-14 0,-1-9-8 16,18-10-34-16,-22 12-40 0,22-12-105 0,0 0-269 16,0 0 22-16,0 0 378 0</inkml:trace>
  <inkml:trace contextRef="#ctx0" brushRef="#br1" timeOffset="93389.6623">5019 11052 1555 0,'0'0'143'0,"-19"-7"-44"0,19 7-29 16,0 0-23-16,0 0-15 0,0 0-14 0,0 0-12 16,0 0-7-16,0 0 0 0,0 0-1 0,17 1 1 15,7-4 1-15,5-1-6 0,8-2-13 0,1-5-19 16,8 5-27-16,-5-11-46 0,16 16-71 15,-20-23-148-15,21 13-255 0,0 5 55 0,-9-15 432 16</inkml:trace>
  <inkml:trace contextRef="#ctx0" brushRef="#br1" timeOffset="93671.0144">6263 11073 1699 0,'0'0'229'0,"0"0"-175"0,0 0-24 15,0 0-16-15,0 0-10 0,0 0-3 16,0 0-2-16,0 0-1 0,18-21 1 0,-18 21 2 15,30-19-5-15,-3 8-5 0,2-2-12 0,8 2-11 16,-3-3-16-16,5 4-11 0,-4-5-18 0,8 10-21 16,-13-10-43-16,17 21-87 0,-25-17-122 0,6 6-183 15,5 11 106-15,-33-6 427 0</inkml:trace>
  <inkml:trace contextRef="#ctx0" brushRef="#br1" timeOffset="93811.5769">6138 11299 1496 0,'4'23'325'16,"-4"-23"-282"-16,-20 12-25 0,20-12-15 0,17 5-4 15,3-7 0-15,13-2-1 0,12-8 2 0,14-6-6 16,16-4-25-16,5-13-71 0,31 19-232 0,-11-14-291 16,4-1 29-16,6 8 410 0</inkml:trace>
  <inkml:trace contextRef="#ctx0" brushRef="#br1" timeOffset="113690.092">7985 10570 731 0,'0'0'125'0,"0"0"-79"16,2-17-22-16,-2 17-70 0,0 0 33 0,0 0 62 31,0 0 24-31,0 0 65 0,0 0-31 0,-17-8-60 16,17 8-32-16,-27 12 4 0,9-4 6 0,1 9 12 15,-7-1 8-15,3 10 8 0,-7 1-10 16,3 9 4-16,-7 2-15 0,3 8-14 0,-5 3 18 15,3 4-27-15,-1 1 21 0,2 0-8 0,5-3-13 16,4 1 6-16,4-4-15 0,6-2 7 0,5-3-11 16,5-7 7-16,5-4-9 0,2-3 6 0,6-3-5 15,2-6 5-15,5-3-5 0,0-3 5 0,3-6-5 16,2-3 3-16,2-4-2 0,-1-4-1 16,1-5 1-16,-1-5 0 0,1-4 6 15,-2-5-4-15,-1-4 7 0,-1-5-8 0,-3 0 7 16,-4-4-10-16,-1 1 10 0,-5-3-9 0,-4 2 9 15,-3 3-6-15,-7 3 5 0,-4 5-4 0,-3 3 4 16,-3 3-4-16,-2 2 2 0,-2 3-3 0,0 2-1 16,-3 5-1-16,1 5-1 0,-1 2 0 0,3 4 0 15,-1 2-5-15,20-7-13 0,-33 20-14 16,26-3-27-16,7-17-29 0,-6 26-65 0,6-26-65 16,0 0-165-16,36 32-81 0,-36-32 251 0</inkml:trace>
  <inkml:trace contextRef="#ctx0" brushRef="#br1" timeOffset="114346.4037">8661 10779 972 0,'0'0'117'0,"-24"-1"-52"15,24 1-9-15,-28-9-8 0,28 9 12 0,-37-2-13 16,14 6 7-16,-9-3-13 0,-2 6-4 16,-4 3 12-16,-3 6-35 0,-4-2 34 0,3 8-35 15,-6-4 11-15,6 4 0 0,0-2-11 16,7 0 1-16,6-5-8 0,7-1 0 0,22-14-7 15,-24 15-1-15,24-15-3 0,0 0 0 0,0 0 0 16,23 22 3-16,-2-13 1 0,4-2 2 0,7 1-2 16,4 0 4-16,6 0-4 0,1 3 3 0,4 0-2 15,-1 3 2-15,-1 1-2 0,-4 4 2 0,-1 1-5 16,-6 0 5-16,-2 1-7 0,-4-2 3 16,-6-1-4-16,-4 0 5 0,-7 0-2 0,-5 1 5 15,-5-1-3-15,-4 1 4 0,-6 2-4 0,-5 0 9 16,-5 0-5-16,-3 0 3 0,-4-2-5 15,-2-1 0-15,-3-3 13 0,-2-3-31 0,2-5 34 16,0-2-34-16,2-4 18 0,2-2 0 0,4-4-17 16,4-1 36-16,19 6-33 0,-28-22 31 0,28 22-17 15,-12-36-4-15,12 13 5 0,6-4-7 16,5-2 8-16,5-1-11 0,7-2 4 0,2-1-9 16,11-1 3-16,0-4-13 0,8 4 0 0,0-3-21 15,7 10-18-15,-8-10-38 0,12 17-41 0,-17-15-76 16,9 4-266-16,2 16 30 0,-19-14 330 0</inkml:trace>
  <inkml:trace contextRef="#ctx0" brushRef="#br1" timeOffset="115049.5166">9191 10916 1144 0,'0'0'332'0,"0"0"-294"0,0 0-25 0,0 0-12 16,5-18-3-16,-5 18 3 0,18-9 10 0,-1 3-1 15,3-4 4-15,4 2 1 0,3-4-2 0,4 3-2 16,1 0-2-16,0-2-6 0,-2 2 0 16,1 1 20-16,-6 2-22 0,-1 3 21 0,-5 3-23 15,-19 0-23-15,25 7 24 0,-25-7-21 16,0 0 25-16,10 27 6 0,-10-27-3 0,-9 32 4 16,-3-10-4-16,-1 3 4 0,-7 4-4 0,-3 1 9 15,-2 0-6-15,-3 3 8 0,-1-1-6 0,-1 3 5 16,1-3-8-16,4 0 2 0,3-4-5 0,4-4 2 15,4-5-3-15,14-19 0 0,-13 29-5 0,13-29-2 16,5 24-5-16,-5-24 0 0,22 20-13 0,-22-20 1 16,40 12-6-16,-15-14-7 0,9 1-12 15,-1-13-29-15,18 8-71 0,-14-21-46 0,21 15-65 16,-12-11-155-16,3-12-19 0,18 13 297 16</inkml:trace>
  <inkml:trace contextRef="#ctx0" brushRef="#br1" timeOffset="115362.0396">10102 10832 1163 0,'-21'10'113'0,"-11"-11"-22"0,7 14-15 0,-4-9-12 15,7 7-7-15,-2-5-14 0,7 3-9 0,0 0-12 16,17-9-4-16,-25 20-9 0,25-20-3 0,-10 22-5 16,10-22 1-16,0 19-4 0,0-19 3 0,15 21-2 15,-15-21 4-15,34 17-3 0,-12-11 5 16,4-2-1-16,3-1 0 0,1-2 5 15,3 1 6-15,-1-2-1 0,2 2 2 0,-2-1-6 16,-3 3-6-16,-4-2-2 0,-4 2 0 0,-21-4-2 16,29 8 0-16,-29-8 0 0,17 14 1 0,-17-14 0 15,9 17 0-15,-9-17-1 0,1 25 3 0,-6-7-5 16,-1 3 1-16,-5 2-5 0,-5 1 0 0,-1 1-5 16,-5-3 4-16,0 4-9 0,-1-4 6 0,1 1-7 15,0-3 5-15,5-2-11 0,0-6-5 16,17-12-29-16,-20 15-35 0,20-15-103 0,0 0-151 15,0 0-170-15,0 0 71 0,12-40 445 0</inkml:trace>
  <inkml:trace contextRef="#ctx0" brushRef="#br1" timeOffset="115799.5839">10216 10811 1597 0,'-35'8'71'0,"35"-8"-35"15,-19 11-28-15,19-11-5 0,0 0-2 0,0 0 0 16,0 0 5-16,28 6 6 0,-10-7 4 0,6-2 0 16,7-5-2-16,4-2-5 0,6-2-14 0,4-2 28 15,5 1-32-15,4 0 29 0,0 0-19 16,2 2-2-16,-3 3 3 0,-4 1-2 16,-1 3 1-16,-6 1-1 0,-1 1 0 0,-9 1 0 15,-6 2 0-15,-8 1 0 0,-18-2-2 0,0 0 3 16,0 0-1-16,15 21 3 0,-15-21 0 0,-16 26-18 15,-1-4 28-15,-6 4-25 0,-6 1 29 0,-5 5-2 16,-3-1-8-16,1 4 12 0,-2 2-4 0,1 0 4 16,3 2-9-16,3 0 2 0,5-3-10 15,7-2 4-15,4-7-4 0,9-4 0 0,6-4-7 16,0-19 4-16,20 23-2 0,-2-17 2 0,6-4 0 16,9-4 0-16,8-7 1 0,7-7-1 15,6-7 4-15,5-4-4 0,-1-7 5 0,-1-4-5 0,-2 0 5 16,-4-2-6-16,-6 2 9 0,-5 2-7 15,-13 2 7-15,-6 4-6 0,-13 2 5 16,-7 3-2-16,-5-2-7 0,-9 3 23 0,-6 0-30 16,-5 2 17-16,-10 6-21 0,-4 3-9 0,-5 10-3 15,-7 5-2-15,1 10-15 0,-10 0-6 0,4 14-26 16,-7-12-65-16,22 23-165 0,-1-11-277 0,5-11 24 16,15 11 430-16</inkml:trace>
  <inkml:trace contextRef="#ctx0" brushRef="#br2" timeOffset="121206.585">931 12170 871 0,'0'0'266'16,"-24"-11"-185"-16,24 11-62 0,0 0-14 0,0 0-8 16,6-17 2-16,-6 17-1 0,0 0 2 0,17-11-2 15,-17 11 0-15,0 0 0 0,24 0-1 0,-24 0 1 16,26 4 3-16,-26-4-1 0,34 6 3 0,-13-5 1 15,1 1-4-15,3 1 5 0,3-2-4 16,4 0 1-16,2-1 1 0,1 0-1 0,5-1 0 16,3-1 0-16,2-2 2 0,2 2-4 15,4-3 4-15,1 0 0 0,6-2 6 0,1-1 0 0,4 0 0 16,4 1 13-16,0-2-20 0,3 4 12 0,1-2-15 16,0 2-4-16,3 1 0 0,-1 0 1 15,4 1-1-15,-2 2 0 0,0 2 1 0,0 1 0 16,-1 1-1-16,-1 0 3 0,1 2-1 15,-1-3 1-15,4 4-1 0,-1-2 0 0,4-1 0 16,3-2 3-16,1-3 0 0,4 0 2 0,4-4-1 16,4 0-1-16,3-5-16 0,3-1 17 0,4-1-16 15,1-1 15-15,1-1 5 0,-2-1-5 0,-1-1 5 16,1 0-5-16,-2 1 2 0,-5-1-11 0,-3 7-23 16,-11-4-42-16,4 11-68 0,-21-6-121 15,-7-3-177-15,6 18 101 0,-33-20 338 0</inkml:trace>
  <inkml:trace contextRef="#ctx0" brushRef="#br2" timeOffset="121792.5097">2415 12481 676 0,'0'0'104'0,"16"-23"-32"16,-16 23-3-16,0 0-9 0,18-15-1 15,-18 15 1-15,0 0 0 0,0 0-14 0,0 0-14 0,0 0-18 16,0 0-17-16,-21 4-4 0,21-4 3 16,-25 23-1-16,25-23 8 0,-34 35-4 0,13-12 8 15,0 1-1-15,-2 4 12 0,-2 1-3 0,4 2 10 16,-3 0 18-16,7 1-33 0,0-3 24 0,6-2-33 15,3-5 1-15,5-4 2 0,3-18-8 16,11 30 4-16,-11-30-5 0,28 25 4 0,-8-17 1 16,2-2 2-16,5-5 1 0,5-4 3 0,1-4-1 15,5-4-1-15,3-4 3 0,1-5-2 0,1-1 7 16,-1-4-2-16,-4-1 6 0,-4-1 5 0,-8-1-32 16,-5 3 29-16,-7 0-22 0,-3 4 24 0,-8 0 12 15,-3 21-3-15,-4-33-4 0,4 33-11 16,-21-28-3-16,4 14-9 0,-3 4 2 0,-3 0-6 15,-2 3 3-15,-2 2-2 0,-2 2 1 16,0 3 1-16,2 2-3 0,0 0 1 0,5 4-7 16,2-2-9-16,20-4-20 0,-28 13-23 0,28-13-44 15,0 0-70-15,3 27-144 0,-3-27-196 0,23 2 130 16,8 6 384-16</inkml:trace>
  <inkml:trace contextRef="#ctx0" brushRef="#br2" timeOffset="121972.0017">3131 12573 1517 0,'0'0'60'0,"-19"10"-54"0,19-10-1 16,0 0-6-16,-22 9-2 0,22-9-15 0,0 0-17 15,0 0-39-15,-22 5-77 0,22-5-144 0,0 0-239 16,0 0 58-16,26 5 476 0</inkml:trace>
  <inkml:trace contextRef="#ctx0" brushRef="#br2" timeOffset="122332.2552">3575 12407 695 0,'0'0'283'0,"0"0"-213"16,-19 0-4-16,19 0-7 0,-17-6-8 15,17 6-16-15,-22-3-16 0,22 3-14 0,-31 8-4 16,14-1-4-16,-2 3 5 0,1-1-2 16,-2 2 3-16,1 3 6 0,2 2 8 0,-2 1 7 15,6 5 11-15,-3-3-3 0,8 4 1 0,-1-2-13 16,6 1-2-16,1 0-14 0,5-2 4 0,3-3-9 16,-6-17 5-16,19 28 21 0,-19-28-22 0,36 23 22 15,-13-16-19-15,3-7 5 0,5-5 3 0,2-7-20 16,2-1 15-16,1-4-24 0,2 0 17 0,-1-4 5 15,-2-2-3-15,-5-1 4 0,-4-1-6 16,-5-1 5-16,-7 5-5 0,-4 0 5 0,-6 4-2 16,-4 17 5-16,-8-31-7 0,8 31 2 15,-23-28-7-15,23 28-6 0,-36-23-11 0,14 17-7 16,-6-1-9-16,3 7-4 0,-5-3-5 0,7 9-9 16,-4-6-17-16,27 0-12 0,-35 9-42 0,35-9-110 15,-12 19-165-15,12-19-36 0,0 0 383 0</inkml:trace>
  <inkml:trace contextRef="#ctx0" brushRef="#br2" timeOffset="122743.8885">4184 12287 740 0,'0'0'196'0,"0"0"-64"0,-17 1-27 0,17-1-14 16,0 0-19-16,-21-14-11 0,21 14-9 0,0 0-6 16,-18-5-5-16,18 5-6 0,-17-2-4 0,17 2-8 15,-18 2-5-15,18-2-6 0,-18 7-3 0,18-7-2 16,-18 15-1-16,18-15-2 0,-16 20 1 16,16-20-5-16,-10 22 2 0,10-22-4 0,-1 22 1 15,1-22 0-15,8 20 2 0,-8-20-3 0,16 19 3 16,-16-19-2-16,22 15 0 0,-22-15 0 0,28 14 3 15,-11-8-3-15,-17-6 4 0,32 11-4 16,-32-11 3-16,30 10-2 0,-30-10 3 0,23 11-2 0,-23-11 0 16,0 0 0-16,14 22-1 0,-14-22-2 15,1 23 5-15,-1-23-7 0,-5 30 8 16,-2-13-6-16,-4 1 2 0,-3-1-4 0,1 4 1 16,-3-3-1-16,2 0 0 0,-1 2-8 0,-2-4-4 15,2 3 5-15,15-19-43 0,-24 24 16 0,24-24-50 16,0 0-55-16,-19 1-157 0,19-1-228 0,0 0 43 15,3-33 485-15</inkml:trace>
  <inkml:trace contextRef="#ctx0" brushRef="#br2" timeOffset="122903.2403">4232 12226 1248 0,'0'0'150'0,"0"0"-49"0,-18 19-24 0,18-19-22 16,0 0-12-16,0 0-18 0,-10 18-9 15,10-18-9-15,0 0-1 0,31 21-4 0,-10-15 1 16,6-3-1-16,6-3-11 0,7 0-38 0,-2-12-69 16,21 16-236-16,-8-15-228 0,3-6 16 0,5 6 498 15</inkml:trace>
  <inkml:trace contextRef="#ctx0" brushRef="#br2" timeOffset="123872.0726">7591 11649 1155 0,'-22'-8'116'0,"22"8"-28"16,0 0-23-16,0 0-21 0,-18-2-13 0,18 2-15 15,0 0-8-15,0 0 0 16,0 0 1-16,0 0 8 0,25-4 6 0,-7 4-1 16,7-4 0-16,8 0-9 0,6-2-6 0,4-3-3 15,7 0-2-15,2-2-2 0,7 0-1 0,4-1-3 16,2 1 1-16,3 1-2 0,2 2 7 0,2 1-2 16,2-1 2-16,1 3-1 0,2 1 0 0,-1 0-3 15,1 2 0-15,2 3-1 0,0 2 2 0,2 3 2 16,-2 2-1-16,1 0 4 0,0 1-5 15,-1-1 0-15,3-1-1 0,4 1-1 0,4-1 0 16,6-1 3-16,4-2-1 0,3-2 1 0,10-2 0 16,4-2-1-16,6-4 1 0,5-3-3 0,3 1 3 15,4-3-3-15,0 0 4 0,2-1-3 0,1-2 5 16,-3 4-3-16,0-4 3 0,1 2-1 16,-6-1 3-16,-3 2 17 0,-6 1-40 15,-6 2 26-15,-7 3-47 0,-8-2 2 0,-9 7-17 16,-15-9-27-16,-1 14-34 0,-24-13-83 0,5 12-131 15,-14 3-150-15,-22-14 166 0,5 20 313 0</inkml:trace>
  <inkml:trace contextRef="#ctx0" brushRef="#br2" timeOffset="124856.7272">9004 11869 708 0,'0'0'109'0,"0"0"-19"0,0 0-4 15,-24-12-12-15,24 12-5 0,0 0-13 0,-20 5-13 16,20-5-11-16,-18 6-3 0,18-6-4 0,-21 13 3 15,21-13 1-15,-22 20 4 0,22-20-6 0,-23 27 3 16,23-27-8-16,-24 36 1 0,11-15-8 16,2 3 1-16,1-1 11 0,3 2-33 0,0 2 28 15,4 3-31-15,0 2 8 0,3-1 8 16,3 1-9-16,0-6 7 0,5-2-7 0,2-4 3 16,-10-20-4-16,27 26 5 0,-8-17-2 0,0-6 3 15,2-4 2-15,0-4 4 0,0-4 5 0,3-5 2 16,-1-5 2-16,1-4-9 0,0-7 1 0,2-4-11 15,-1-2 6-15,2-3 8 0,-1 0-28 0,-4 1 27 16,-2 0-26-16,-4 3 9 0,-5 5 9 16,-5 3-4-16,-6 7 4 0,-2 3-1 0,2 17 7 15,-21-24-3-15,21 24 5 0,-33-19-3 0,11 15-3 16,0 1-3-16,-3 4-2 0,-1 4-2 0,1 1-1 16,2 4 1-16,2 1-5 0,3-2-10 15,18-9-23-15,-23 23-21 0,29-4-51 0,-6-19-69 16,20 20-142-16,3-7-209 0,2-11 78 0,19 10 453 15</inkml:trace>
  <inkml:trace contextRef="#ctx0" brushRef="#br2" timeOffset="125028.5797">9607 12005 1407 0,'-23'11'146'16,"-3"-9"-111"-16,6 0-20 0,4-2-8 15,16 0-3-15,-18-2-13 0,18 2-22 0,0 0-27 16,0-17-41-16,17 19-54 0,-14-19-58 0,23 15-42 16,-4-2-165-16,-1-15 37 0,21 19 381 0</inkml:trace>
  <inkml:trace contextRef="#ctx0" brushRef="#br2" timeOffset="125372.3715">10025 11802 674 0,'0'0'367'0,"-41"-5"-215"0,41 5-65 16,-35 8-22-16,35-8-2 0,-39 14-8 16,21-3-5-16,-4-2-11 0,5 4-9 0,-3-1-7 15,20-12-3-15,-30 31-8 0,17-11 5 0,-1 0-10 16,3 3 4-16,3 3-5 0,3 0 8 16,1-2-1-16,3 1-14 0,2-6 27 0,5 0-34 15,-6-19 26-15,20 32-13 0,-20-32-6 0,31 24 3 16,-11-16-4-16,3-3 4 0,0-4 2 0,4-4 3 15,0-4-1-15,2-3-2 0,-1-3 0 0,-2-4-5 16,-4 0-15-16,-1 0 32 0,-4-3-31 0,-2 1 30 16,-3 0-10-16,-4-2-6 0,-3 2 4 15,-2 2-4-15,-3 17 6 0,-9-33-6 0,9 33 2 16,-18-28-5-16,18 28-3 0,-24-24-4 16,24 24-1-16,-28-18-6 0,28 18 3 0,-27-13-4 15,27 13-8-15,-17-6-9 0,17 6-10 0,0 0-15 16,0 0-57-16,0 0-60 0,12 19-62 0,-12-19-134 15,0 0-63-15,41 27 260 0</inkml:trace>
  <inkml:trace contextRef="#ctx0" brushRef="#br2" timeOffset="125684.8827">10534 11852 1096 0,'0'0'162'16,"-35"-6"-75"-16,35 6-19 0,-37-3-3 0,37 3-10 15,-35 3-15-15,17 3-7 0,-1-4-7 16,2 4-2-16,0 2-4 0,17-8-1 0,-29 19-4 16,29-19-3-16,-21 23-7 0,21-23-2 0,-7 24-5 15,7-24 3-15,5 22-1 0,-5-22 2 0,17 20-3 16,-17-20 1-16,27 16-1 0,-10-10 0 0,3-1 1 16,1-1 0-16,2-1-1 0,-2 1 2 0,0-2-2 15,-1 3 2-15,-2 0-1 0,-18-5-1 16,27 11 0-16,-27-11 1 0,16 17-3 0,-16-17-12 15,7 17 31-15,-7-17-32 0,-3 24 32 0,-2-7-14 16,-2 0-5-16,7-17 4 0,-24 32-7 0,24-32-2 16,-30 34-8-16,12-19-25 0,4 4-6 15,-4-6 5-15,18-13-9 0,-27 26 12 0,27-26-28 16,-18 13-49-16,18-13-91 0,0 0-177 0,0 0-99 16,0 0 267-16</inkml:trace>
  <inkml:trace contextRef="#ctx0" brushRef="#br2" timeOffset="125872.4248">10505 11766 1185 0,'0'0'379'15,"-31"4"-268"-15,31-4-34 0,0 0-15 0,0 0-13 16,0 0-16-16,0 0-10 16,0 0-10-16,0 0-1 0,0 0-6 0,18 13-3 15,4-13 0-15,9-3-6 0,5-1-10 0,4-6-18 16,8 0-28-16,-3-9-43 0,14 14-85 0,-18-20-213 15,14 14-197-15,1 2 40 0,-12-12 551 0</inkml:trace>
  <inkml:trace contextRef="#ctx0" brushRef="#br2" timeOffset="130401.6798">2427 13465 1102 0,'6'-24'312'0,"-6"24"-306"0,4-32 11 0,-4 32 12 16,7-21 13-16,-7 21 2 0,0 0 2 0,0 0-9 16,0 0-12-16,0 0-2 0,0 0-14 0,0 0-3 15,-10 21-8-15,3-1 7 0,-3 5-2 0,1 7 6 16,-2 0 3-16,0 11 6 0,0 0-8 16,1 4 10-16,-1 3-14 0,0-3 5 0,1-1-12 15,0 0 6-15,0-1-12 0,1-2-4 0,0-2 20 16,2-1-22-16,0-2 17 0,1-2-15 0,4-2-17 15,-3-9-12-15,8 4-23 0,-3-29-17 16,7 37-40-16,-7-37-32 0,0 0-48 0,0 0-50 0,21-18-192 16,4 9 53-16,-20-33 389 0</inkml:trace>
  <inkml:trace contextRef="#ctx0" brushRef="#br2" timeOffset="130589.1808">2433 13360 1101 0,'0'0'289'16,"-18"5"-212"-16,18-5-19 0,0 0-25 16,0 0-14-16,0 0-3 0,0 0-1 0,18 3 5 15,4-4-1-15,7-2-3 0,7-5-6 16,5-3-5-16,5-1-19 0,2 0 32 0,1 0-35 16,0 2 27-16,3 3-33 0,-8-6-25 0,10 12-51 15,-18-14-47-15,14 21-76 0,-22-12-167 0,-5 0-80 16,7 18 191-16</inkml:trace>
  <inkml:trace contextRef="#ctx0" brushRef="#br2" timeOffset="130783.6503">2461 13775 1329 0,'18'23'343'0,"-18"-23"-332"16,31-6 1-16,-3-4 12 0,11-1-1 15,3-8 3-15,8-1-13 0,2 0-7 0,3-2-10 0,5 3-18 16,-6-5-37-16,10 11-48 16,-14-17-103-16,19 17-247 15,-8 0-100-15,-10-9 187 0</inkml:trace>
  <inkml:trace contextRef="#ctx0" brushRef="#br2" timeOffset="131193.6319">5708 13595 1602 0,'0'0'27'0,"0"0"-11"0,31-25-1 16,-6 13 0-16,7-5 5 0,7 2-5 0,4-4-1 15,5 1-9-15,1 0 0 0,2 0-6 0,2 5-15 16,-4-3-25-16,4 10-35 0,-14-11-58 16,12 21-82-16,-22-15-112 0,2 5-191 0,5 17 117 15,-36-11 402-15</inkml:trace>
  <inkml:trace contextRef="#ctx0" brushRef="#br2" timeOffset="131366.2352">5798 13930 1138 0,'-25'6'366'16,"25"-6"-246"-16,-17 19-66 0,17-19-40 0,0 0-34 16,0 0 33-16,23-7-26 0,-1-1 21 0,6-6 4 15,7-4-5-15,7-4 0 0,7-5-10 0,12 0-1 16,1-7-37-16,11 10-74 0,-12-20-101 15,19 22-162-15,-6-6-164 0,-12-12 136 16,15 24 406-16</inkml:trace>
  <inkml:trace contextRef="#ctx0" brushRef="#br2" timeOffset="131688.9006">7649 13016 1168 0,'0'0'347'15,"0"0"-223"-15,0 0-79 0,0 0-17 0,0 0-16 16,0 0-6-16,0 0-4 0,0 0 0 0,-5 33-1 15,3-9 5-15,-2 5-5 0,2 3 8 0,-3 2-6 16,1 3 8-16,1 3-9 0,-2 4-11 0,1 2 22 16,-1 1-25-16,0 0 24 0,1-1-7 15,0-3-9-15,0-2 8 0,3-2-14 16,1-4 4-16,4-2-25 0,-2-10-25 0,14 8-62 16,-16-31-44-16,33 38-125 0,-11-24-255 0,-3-17 66 15,18 11 389-15</inkml:trace>
  <inkml:trace contextRef="#ctx0" brushRef="#br2" timeOffset="131846.9165">8100 13448 1220 0,'-22'24'343'0,"-10"-20"-265"0,12 3-45 16,3-3-19-16,17-4-4 0,-17 1-11 0,17-1-21 15,0 0-43-15,0 0-65 0,0 0-83 0,1-26-135 16,7 7-181-16,12 12 140 0,-15-23 389 0</inkml:trace>
  <inkml:trace contextRef="#ctx0" brushRef="#br2" timeOffset="132335.8579">8449 13165 1404 0,'-20'-3'106'0,"20"3"-86"16,0 0-18-16,0 0-4 0,0 0 4 0,13-20 8 15,-13 20 10-15,30-19 0 0,-10 7 4 0,5 0-6 16,3-2-5-16,2 1-7 0,1 1-2 16,1 2-3-16,-3 2 3 0,-1 4 1 15,-5 1 4-15,-2 1 1 0,-4 4-3 0,-17-2-2 16,24 7-3-16,-24-7 0 0,0 0 2 0,0 0 0 15,10 24-3-15,-10-24 2 0,-7 23-3 0,7-23 3 16,-19 27-3-16,19-27 4 0,-28 30-5 0,28-30 3 16,-29 33-3-16,16-17 2 0,-1 1-4 0,14-17 5 15,-19 29-4-15,19-29 2 0,-7 25-3 0,7-25 2 16,6 18-2-16,-6-18 2 0,0 0 1 16,27 21 0-16,-27-21-1 0,29 10 1 0,-10-7 14 15,2-1-32-15,0 0 35 0,2 1-34 0,-1 0 19 16,-2 2 1-16,-2 1 1 0,-18-6 0 0,28 17-4 15,-28-17 5-15,15 21-4 0,-15-21 7 16,4 25-1-16,-4-25 1 0,-10 32-5 0,1-14 3 16,-4 2-5-16,-3 1 3 0,-2 1-5 0,-4-2 5 15,-2 2-6-15,-1 0 5 0,-1 1-5 16,0 0 4-16,-1 0-4 0,2-1 4 0,2-3-2 16,2-2 4-16,21-17-12 0,-29 22-15 0,29-22-48 15,0 0-78-15,0 0-143 0,0 0-267 0,0 0 31 16,36-11 399-16</inkml:trace>
  <inkml:trace contextRef="#ctx0" brushRef="#br2" timeOffset="132757.7796">9628 12958 691 0,'0'0'250'16,"-23"27"-1"-16,23-27-208 0,-23 5 1 0,23-5 7 15,-20 5 7-15,20-5-4 0,-19 3-9 16,19-3-4-16,-19 8 0 0,19-8-4 0,-19 12-2 16,19-12-4-16,-21 15-2 0,21-15-5 0,-24 23 0 15,24-23-5-15,-29 34 4 0,11-12-3 0,-2 6 6 16,-3 2-6-16,0 5 7 0,-5 3-8 0,1 4-7 16,-3-1 22-16,2 4-23 0,0-4 17 15,5 0-10-15,2-5-14 0,5-3 3 0,6-8-7 16,6-3 1-16,5-5-3 0,-1-17 2 15,17 24-3-15,-17-24 2 0,36 17-1 0,-13-14 0 16,5-5 1-16,3-4-5 0,0-2 0 0,2-3 0 16,0-1 2-16,-4-3-1 0,-2 1 1 0,-7-1-5 15,-20 15 3-15,25-24 1 0,-25 24 7 0,5-17 1 16,-5 17 2-16,-10-17-1 0,10 17-2 0,-23-14-3 16,23 14 0-16,-34-12-1 0,13 9 0 15,-1 0-1-15,-1 0 0 0,0 0-1 0,3 0 2 16,-1 1-6-16,21 2-7 0,-28 0-1 0,28 0-19 15,0 0-41-15,0 0-72 0,0 0-101 16,0 0-203-16,25-4-67 0,-25 4 224 0</inkml:trace>
  <inkml:trace contextRef="#ctx0" brushRef="#br2" timeOffset="133367.1643">10033 13088 671 0,'18'-5'302'0,"-18"5"-128"0,0 0-36 0,0 0-22 15,0 0-15-15,-6-19-23 0,6 19-18 16,0 0-16-16,0 0-16 0,0 0-5 0,0 0-7 16,-27-12-5-16,27 12 0 0,-28 6-7 0,10 2 1 15,-3 4-1-15,-3 3 4 0,-2 2 2 0,-2 3 4 16,-2 3-4-16,2 3 5 0,0-1-10 0,4-1 5 16,4-1-8-16,6-4-1 0,14-19-2 0,-12 27 0 15,12-27-3-15,9 17-12 0,-9-17 13 16,27 10-13-16,-6-8 15 0,3-2 2 0,4-2-1 15,1-2 0-15,4 0 0 0,0 0 14 0,1 0-13 16,-1 1 13-16,-4 3-14 0,-4 0 0 16,-1 3 0-16,-7 3-16 0,-17-6 31 0,22 14-32 15,-22-14 30-15,7 27-14 0,-8-8-2 0,-4 1 5 16,-5 2-8-16,-2 2 1 0,-4 1-4 0,-2 2 5 16,-3-3-1-16,-1 1 8 0,-1-2-5 15,1 0 5-15,0 0-9 0,2-1-1 0,3-1-15 16,-2-7-8-16,19-14-17 0,-20 18-22 0,20-18-44 15,0 0-65-15,0 0-149 0,20 6-208 0,-15-25 53 16,18 13 482-16</inkml:trace>
  <inkml:trace contextRef="#ctx0" brushRef="#br2" timeOffset="133570.2881">10089 13012 1160 0,'-17'14'339'0,"-19"-16"-193"15,36 2-75-15,0 0-33 0,0 0-16 0,0 0-10 16,0 0-4-16,0 0-1 0,0 0 0 0,24 15-2 16,-7-15-3-16,4-1-3 0,5-2 0 15,4-1-15-15,2-3-15 0,6 3-20 0,-4-8-34 16,13 13-43-16,-12-18-65 0,25 21-124 0,-6-5-209 16,-7-11 59-16,14 21 467 0</inkml:trace>
  <inkml:trace contextRef="#ctx0" brushRef="#br2" timeOffset="133867.1704">11344 13013 1065 0,'-27'20'237'0,"10"-20"-163"0,17 0-21 15,-30 19-8-15,13-1-3 0,-8-1-12 0,1 7-4 16,-8 4-16-16,1 3 2 0,-7 4-14 0,-1 4 6 16,0 3 9-16,-2 2-26 0,2 0 27 0,0 2-28 15,2-3 9-15,2-6-1 0,6-1-26 16,0-10-23-16,15 7-58 0,-7-23-49 0,23 16-80 15,-2-26-92-15,0 0-114 0,1 17 250 0,-4-35 198 16</inkml:trace>
  <inkml:trace contextRef="#ctx0" brushRef="#br2" timeOffset="134054.6794">10929 13218 1328 0,'0'0'155'0,"-15"-17"-49"16,15 17-29-16,0 0-24 0,0 0-22 0,0 0-6 15,4 27-1-15,-4-27-3 0,10 33-1 0,-2-14-9 16,3 2-20-16,3 0 24 0,1 2-29 0,4-1 24 16,1-1-14-16,7-1-14 0,0-3-6 0,12 3-25 15,0-10-7-15,12 5-19 0,-3-16-43 0,22 13-180 16,-14-12-252-16,6-10 1 0,8 10 438 16</inkml:trace>
  <inkml:trace contextRef="#ctx0" brushRef="#br2" timeOffset="134273.5115">12038 13056 1650 0,'-35'16'40'0,"6"2"-20"15,2 2-11-15,4 1 4 0,-1 2-6 0,0 3 1 16,3 2-10-16,-1-1 5 0,1 5-8 0,3 0-14 15,1 2 22-15,2 0-35 0,7 1 9 16,-3-11-43-16,17 9-60 0,-6-33-99 16,11 29-283-16,4-7-12 0,-15-22 294 0</inkml:trace>
  <inkml:trace contextRef="#ctx0" brushRef="#br2" timeOffset="134601.5859">12471 13061 1194 0,'-30'-5'312'0,"3"22"-223"15,-8-6-36-15,7 9-11 0,-3-2-14 0,7 5-5 16,-2 2-11-16,5 4 2 0,-1 1-6 0,5 2 3 16,3-1 4-16,3 1-29 0,6-2 25 0,3-2-27 15,6-4 14-15,3-2 4 0,8-2-5 16,3-3 4-16,4-2-3 0,4-4 3 0,5-7-1 15,0-2 1-15,6-6 1 0,1-3 1 0,-1-5 11 16,2-3 2-16,-6-3 3 0,-2-1-5 0,-6-2-6 16,-6-2-7-16,-1-1-8 0,-6 0 25 0,-4-2-25 15,-3 2 25-15,-5 1-19 0,-5-1-10 0,-2 3-6 16,-6 0-14-16,-1 1-4 0,-5-2-13 0,0 7-9 16,-6-6 6-16,4 7 7 0,-7-6-8 15,10 9 8-15,-8-5-25 0,26 16-19 16,-29-15-31-16,29 15-69 0,0 0-174 0,-18-2-85 15,18 2 233-15</inkml:trace>
  <inkml:trace contextRef="#ctx0" brushRef="#br2" timeOffset="135629.8442">13485 12241 1025 0,'0'0'193'0,"0"0"-96"15,0 0-22-15,5-17-5 0,-5 17-6 0,0 0-11 16,0 0-14-16,0 0-15 0,-24 3-5 0,24-3-5 16,-29 19 2-16,8-6-5 0,-2 8 6 15,-6 2-3-15,1 6 3 0,-5 1-7 0,1 6 6 16,-1 1-7 0,2 3 9-16,-1 1-8 0,4 0 9 0,2 0-10 15,4 0-9-15,2-2 22 0,7 0-28 0,2-4 21 16,6-5-12-16,3-4-7 0,3-5 4 0,7-4-4 15,-8-17 3-15,28 25 0 0,-8-16 0 0,2-4 2 16,2-5-1-16,1-5 1 0,1-2 1 16,1-6 2-16,-2-1-4 0,0-5 3 0,-1-4-5 15,-2-2 4-15,-3 0-3 0,-2 0-12 0,-6 2 25 16,-5 1-25-16,-3 3 28 0,-8 2-11 0,5 17-5 16,-18-26 3-16,18 26-3 0,-36-17 0 0,13 12-3 15,-2 7-2-15,-4 1 0 0,-1 5 0 0,0 2 2 16,1 6-2-16,1-1-3 0,5 3-10 0,2-2-19 15,8 3 7-15,13-19-53 16,-11 36-9-16,11-36-80 0,16 32-131 0,3-18-206 16,-1-10 14-16,17 11 410 0</inkml:trace>
  <inkml:trace contextRef="#ctx0" brushRef="#br2" timeOffset="136325.1092">13941 12740 1260 0,'0'0'103'0,"0"0"-21"0,0 0-13 0,-11-19-12 15,11 19-11-15,0 0-17 0,0 0-10 0,-25 25-12 16,25-25 3-16,-30 36-3 0,12-11 8 0,-3 2-1 16,-3 4 7-16,-2 2-8 0,-1 2 5 0,-6 1-7 15,2 5 8-15,-4 1-8 0,3-1 10 16,0-1-13-16,2-2 6 0,0-1-11 0,5-2 5 16,3-4-7-16,3-3-18 0,5-5 26 15,6-4-28-15,8-19 25 0,-4 26-8 0,4-26-2 16,0 0 0-16,0 0 2 0,23 15-1 0,-23-15 3 15,23-7 0-15,-23 7 1 0,29-28 0 0,-10 5-7 16,1-5 27-16,5-5-26 0,-1-2 24 0,3-5-12 16,2-3-10-16,1 2 10 0,2-1-10 15,-3 1 7-15,-5 2-8 0,-2 4 10 0,-3 2-8 16,-4 4 6-16,-1 4-3 0,-6 2 3 0,1 6-5 16,-9 17 5-16,10-22-3 0,-10 22 0 0,0 0 2 15,0 0-1-15,0 0 2 0,0 0-2 0,2 22 0 16,-3-3-3-16,1 7 4 0,-1 3-7 0,1 3 9 15,1 6-9-15,1 1 9 0,3 0-10 16,2 1 7-16,5 0-7 0,3 0 7 16,5 1-5-16,5-1 6 0,3-1 4 0,4-3-23 15,2-2 23-15,2-4-22 0,3-4 12 0,4-5 6 16,0-6-4-16,5-3 4 0,-1-7 2 0,2-3 5 16,-3-6 6-16,-1-4 2 0,-7-4-1 0,-3-5-4 15,-6-5-4-15,-3-3-3 0,-3-4-7 0,-7-2 24 16,-5-4-16-16,-4-1 16 0,-5-1-10 15,-4-1-10-15,-4 0-1 0,-4-1-2 0,-1-2 0 16,-1 0 0-16,-1-2 0 0,-2 2 0 0,2 0 0 16,1 4 0-16,-1 4 0 0,5 2-9 15,2 6-2-15,-1 5-10 0,7 20-22 0,-4-25 1 16,4 25-23-16,0 0-30 0,0 0-94 0,0 0-292 16,24-2-110-16,-4 11 92 0</inkml:trace>
  <inkml:trace contextRef="#ctx0" brushRef="#br2" timeOffset="137555.9454">16116 12917 944 0,'0'0'77'0,"-18"0"-41"0,18 0-17 16,-30 5-5-16,13 2 2 0,-3 2 6 15,0 7 12-15,-5-3 7 0,0 7 10 0,-4-4 0 16,6 11 9-16,-6-7-3 0,8 9 5 0,-4-4-12 15,6 5-6-15,1-5-21 0,8 3-3 0,4-3-17 16,6-2 3-16,5-2-9 0,5-2 4 16,-10-19-3-16,35 27 3 0,-10-19 13 0,1-3-14 15,8-4-1-15,4-3 0 0,3-7-14 16,1 0 15-16,0-6 4 0,0-3-5 0,-2-4 8 16,-1 1-6-16,-6-2 6 0,-2-2-4 0,-8 2 2 15,-3 1-5-15,-6 0 5 0,-4 2-4 0,-3 2 5 16,-4 1-4-16,-3 0 5 0,0 17-5 0,-9-31 4 15,9 31-4-15,-16-25 2 0,16 25-2 0,-17-17 1 16,17 17-2-16,0 0 3 0,-18-14 0 0,18 14 1 16,0 0-3-16,0 0-3 0,0 0-4 15,0 0 1-15,0 0 3 0,17 9 0 0,-17-9 3 16,32 8-2-16,-11-4-1 0,0-1 1 16,5 1 0-16,1-1 1 0,2 0 0 0,3 0 1 15,-4 0-1-15,-1 2-1 0,-2 2 1 0,-5 2-4 16,-1 3 1-16,-19-12 0 0,26 24 2 0,-26-24-1 15,14 25 5-15,-14-25-5 0,1 31 5 0,-1-31-3 16,-10 31 3-16,2-14-4 0,-1 0 4 16,-2 0 1-16,11-17 6 0,-23 29 0 0,23-29 6 15,-25 25-4-15,25-25 2 0,-20 20-6 0,20-20-3 16,0 0-4-16,0 0-3 0,0 0 0 0,0 0 3 16,0 0 11-16,0 0 4 0,26-20 9 0,-26 20-3 15,31-30-4-15,-12 12-7 0,-1-4 2 16,1 0-7-16,1-1 4 0,-3 3-6 15,0-2 1-15,-3 2-7 0,0 0 3 0,-1 1-5 16,-1 0 4-16,1 0-6 0,-13 19-2 0,20-31-13 16,-20 31-11-16,16-25-15 0,-16 25-13 0,19-20-20 15,-19 20-36-15,19-16-51 0,4 21-89 0,-23-5-221 16,21-9-14-16,8 12 290 0</inkml:trace>
  <inkml:trace contextRef="#ctx0" brushRef="#br2" timeOffset="137821.5943">18139 12458 1660 0,'0'0'33'0,"0"0"-21"0,-19 0-6 16,19 0-2-16,0 0 1 0,-26 25 1 0,13-7-1 15,-2 5 5-15,-3 5-3 0,1 5 5 0,-3 2-9 16,1 3 0-16,-1 2 23 0,0 3-23 0,0 0 24 16,-1 0-18-16,1-1-11 0,3 0 8 0,3-1-11 15,2-1 8-15,4-3-18 16,1-7-3-16,8-2-34 0,-1-28-41 0,14 44-147 16,-14-44-344-16,18 23 30 0,5-13 278 0</inkml:trace>
  <inkml:trace contextRef="#ctx0" brushRef="#br2" timeOffset="137977.8235">18245 12857 1372 0,'-22'23'402'16,"-10"-24"-336"-16,6 1-39 0,3 0-19 0,3 1-4 16,20-1-6-16,-30 2-12 0,30-2-17 0,-18 1-23 15,18-1-39-15,0 0-47 0,0 0-116 16,0 0-201-16,18-8-75 0,6 7 233 0</inkml:trace>
  <inkml:trace contextRef="#ctx0" brushRef="#br2" timeOffset="138581.9739">18619 12597 815 0,'0'0'422'16,"0"0"-311"-16,0 0-34 0,0 0-11 0,-4-17-5 16,4 17-3-16,0 0-4 15,0 0-6-15,0 0-9 0,0 0-7 16,0 0-10-16,0 0-4 0,0 0-7 0,0 0-2 0,0 0-3 15,0 0-5-15,0 0-1 0,0 0-1 16,0 0 1-16,0 0 0 0,17-5 3 0,-17 5-2 16,33-4-1-16,-15 1 1 0,4-1-1 0,1 2 1 15,3-2 0-15,-2 2-1 0,-2 2 0 0,-2 0-1 16,-2 0 0-16,-1 2 1 0,-17-2 1 0,26 5-2 16,-26-5 1-16,21 6 0 0,-21-6-2 15,0 0 1-15,17 6 0 0,-17-6-1 0,0 0 1 16,0 0 1-16,0 0 1 0,0 0-3 0,-7 23 3 15,7-23-4-15,-19 19 3 0,19-19-1 0,-32 26 2 16,11-11-2-16,0 2-10 0,-1 2 29 0,-1-1-28 16,1 1 30-16,2-2-14 0,3 0-4 15,17-17 4-15,-22 29-7 0,22-29 1 0,-6 20-2 16,6-20 1-16,8 20-2 0,-8-20 3 16,21 16-3-16,-21-16 3 0,32 8-1 0,-12-7 1 15,3 0 1-15,3-1-1 0,1-1 1 0,-1 1 0 16,1 1 0-16,-1-1 0 0,-6 3-1 0,-3-1 1 15,-17-2-3-15,21 6 2 0,-21-6 1 0,0 0 1 16,5 18 1-16,-5-18 0 0,-15 23-3 0,15-23 3 16,-33 33-4-16,12-14 3 0,-6 3-4 15,-2 1 3-15,-1 0-3 0,0-1 4 0,1 1-5 16,2-1 5-16,3-3-6 0,3-1-5 0,7-1-18 16,14-17-15-16,-16 27-46 0,16-27-56 0,6 17-155 15,-6-17-280-15,0 0 56 0,31 3 361 16</inkml:trace>
  <inkml:trace contextRef="#ctx0" brushRef="#br2" timeOffset="138957.0116">19103 12620 1507 0,'0'0'101'0,"0"0"-54"0,-20-9-20 15,20 9-7-15,0 0 3 0,0 0 5 0,22-6 8 16,-4 4-5-16,-1-4-3 0,8 1-8 0,3-1-3 16,2-1-4-16,4-1 2 0,0 2-1 0,-1 0 1 15,0 3-4-15,-3 1-3 0,-3 1-2 16,-6 2-4-16,-21-1 0 0,23 9 3 0,-23-9 1 15,8 19 5-15,-8-19 1 0,-1 29-6 0,-5-11-1 16,-5 5-7-16,-4 4-6 0,-2 2 21 0,-3 1-22 16,-2 3 22-16,0 0-11 0,-1 0-7 15,0 3 6-15,0 0-7 0,0 0 5 0,2 2-13 16,0-3-9-16,3 1-9 0,0-6-4 0,7-1-20 16,-1-8-8-16,12 5-56 0,0-26-74 15,7 27-183-15,-7-27-188 0,18 11 68 0,6 0 462 16</inkml:trace>
  <inkml:trace contextRef="#ctx0" brushRef="#br2" timeOffset="139925.7736">20237 12634 1172 0,'11'-28'130'0,"-11"28"-36"0,0 0-28 15,0 0-18-15,11-23 3 0,-11 23 3 0,0 0 2 16,0 0-6-16,0 0-9 0,0 0-14 0,0 0-13 16,0 0-7-16,0 0-7 0,-22 21 0 0,22-21 1 15,-22 27 5-15,11-9 1 0,-2 2-8 16,2 3 26-16,0 4-27 0,-1 1 25 0,1 3-14 15,-2-1-6-15,-2 3 7 0,3-1-7 0,-4-1 7 16,2-2-6-16,-1 0 6 0,0-2-5 0,4-3 6 16,0-4-6-16,3-3 4 0,8-17-5 0,-12 21-2 15,12-21-2-15,0 0-1 0,0 0 0 0,0 0 0 16,0 0 3-16,0 0-1 0,7-22 4 0,3 0-3 16,3-8 2-16,3-5-6 0,1-5 4 15,5-1-5-15,-3 0 7 0,1 0-7 16,-1-2-7-16,-4 2 18 0,-2 0-19 0,-2 3 20 15,-4 0-6-15,1 2-5 0,-2 1 7 0,-1 2-7 16,0 3 5-16,-2 3-4 0,1 7 3 0,-4 20-3 16,5-26 3-16,-5 26-1 0,0 0 2 0,0 0 2 15,0 0-5-15,0 0 1 0,0 0-1 16,2 17-1-16,1 0 2 0,-1 2 1 0,2 2-4 16,1 1 5-16,1 0-6 0,2-3 4 0,2 0-4 15,3 1 4-15,2-2-2 0,3 1 3 0,4-2-2 16,0-1 6-16,3-3-4 0,2-3 3 0,2-4 0 15,2-3 1-15,0-4 3 0,1-5-4 16,1-4 3-16,2-3-4 0,0-5 4 0,2-4-3 16,-2-1 1-16,-2-2-6 0,-4-1 0 15,-2 2 0-15,-4 0 0 0,-5 4 0 0,-4 0 0 16,-3 3 0-16,-11 17 0 0,8-23 0 0,-8 23 0 16,0 0 0-16,0 0 0 0,-8-17 0 0,8 17 0 15,0 0 0-15,0 0 0 0,-24 15 0 0,24-15 0 16,-20 35 0-16,6-8 0 0,1 4 0 0,-2 4 0 15,2 3 0-15,0 3 0 0,-1 2 0 0,3 1 0 16,0 0 0-16,2 0 0 0,-1 0 0 16,0-5 0-16,2 0 0 0,2-3 0 0,1-2 0 15,4-1 0-15,-1-8-23 0,7 2-49 16,-5-27-35-16,16 39-71 0,-16-39-120 0,0 0-286 16,23 13 28-16,-23-13 328 0</inkml:trace>
  <inkml:trace contextRef="#ctx0" brushRef="#br2" timeOffset="140768.4263">21102 12470 1164 0,'25'-4'139'0,"-25"4"-56"0,0 0-18 16,0 0-10-16,0 0 0 0,0 0-4 0,0 0-8 16,0 0-15-16,0 0-11 0,-18 7-13 0,18-7 1 15,-19 23 3-15,5-4 8 0,-1 0 2 0,1 6 7 16,-4 1-4-16,2 3 4 0,-3 0-8 0,0 5-10 15,-1-1 22-15,0 5-26 0,0-2 23 0,-1 2-9 16,-1-3-11-16,3-1 8 0,0-3-8 16,2-2 3-16,4-3-6 0,3-5 3 0,2-1-6 31,8-20 0-31,-6 23-1 0,6-23-1 0,0 0 0 16,0 0 1-16,0 0 0 0,0 0 2 0,22-6 2 15,-22 6-2-15,20-33 4 0,-5 8-5 0,2-4 3 16,4-4-5-16,-1-1 7 0,0-1-7 0,-1 1 6 15,-3 0-6-15,-1 0-12 0,-2 0 23 0,-2 2-21 16,-1 0 21-16,-2 2-5 16,1 2-6-16,-3 2 5 0,0 4-4 0,-1 4 3 0,-5 18-4 15,8-20 4-15,-8 20-2 0,0 0 2 16,0 0-1-16,0 0-1 0,0 0 1 0,3 17-3 16,-3-17 4-16,6 38-4 0,-3-14 4 0,3 4-4 15,0 0 5-15,2 4 10 0,0 3-22 0,3 1 23 16,1 1-21-16,4-2 5 0,4-1 6 15,2-1-8-15,2-1 8 0,3 0-7 0,2-2 6 16,-1-2-6-16,1-3 3 0,-1-6-2 0,0-2 4 16,-1-4-3-16,-3-5 3 0,-2-3-1 0,-4-5-1 15,-18 0 6-15,29-9 3 0,-29 9 5 0,22-26-1 16,-11 3 1-16,0-6-12 0,0-6-2 16,0-3 0-16,-1-2 0 0,-1 0 0 0,0-1 0 15,-1 0 0-15,0-1 0 0,-3-1 0 16,1 0 0-16,0 1 0 0,1 2 0 0,2 3 0 15,2 6 0-15,-2 3 0 0,2 9-7 0,-2 2-17 16,-9 17-7-16,11-21-24 0,-11 21-41 0,0 0-101 16,17-8-418-16,-17 8 15 0,0 0 179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16/10/2015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customXml" Target="../ink/ink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0160840"/>
              </p:ext>
            </p:extLst>
          </p:nvPr>
        </p:nvGraphicFramePr>
        <p:xfrm>
          <a:off x="214283" y="762000"/>
          <a:ext cx="8750332" cy="5760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Write up (and do) a tough question on circular motion (?)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DO exam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Reach a consensus on the next topic, find a question on it and do that.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maximise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the number of marks we get for each minute of effort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Hand in more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stay up to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937606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Resistors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 with combined series and parallel parts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Tricky circuits with parallel &amp; series bits PLUS R, V &amp; I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the grip rule, the slap rule and two formulae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force on a charge that is moving in a magnetic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Friday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067801" cy="340518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786600" y="1269720"/>
              <a:ext cx="8118720" cy="3323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71480" y="1257480"/>
                <a:ext cx="8149320" cy="3350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9899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643" y="28222"/>
            <a:ext cx="8786813" cy="132397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39680" y="1215000"/>
              <a:ext cx="6741720" cy="3929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8160" y="1209960"/>
                <a:ext cx="6758640" cy="394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2035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33" y="0"/>
            <a:ext cx="9067800" cy="27051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67840" y="945720"/>
              <a:ext cx="8428680" cy="4169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4160" y="931680"/>
                <a:ext cx="8457480" cy="4195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1730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998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12431</TotalTime>
  <Words>270</Words>
  <Application>Microsoft Office PowerPoint</Application>
  <PresentationFormat>On-screen Show (4:3)</PresentationFormat>
  <Paragraphs>50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Adobe Myungjo Std M</vt:lpstr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404</cp:revision>
  <dcterms:created xsi:type="dcterms:W3CDTF">2006-08-16T00:00:00Z</dcterms:created>
  <dcterms:modified xsi:type="dcterms:W3CDTF">2015-10-15T20:35:42Z</dcterms:modified>
</cp:coreProperties>
</file>