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1" r:id="rId2"/>
    <p:sldId id="257" r:id="rId3"/>
    <p:sldId id="258" r:id="rId4"/>
    <p:sldId id="592" r:id="rId5"/>
    <p:sldId id="593" r:id="rId6"/>
    <p:sldId id="594" r:id="rId7"/>
    <p:sldId id="595" r:id="rId8"/>
    <p:sldId id="629" r:id="rId9"/>
    <p:sldId id="630" r:id="rId10"/>
    <p:sldId id="631" r:id="rId11"/>
    <p:sldId id="59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1T23:05:03.93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1409 1612 242 0,'0'0'66'0,"0"0"-10"0,0 0-8 0,0 0-1 16,0 0 1-16,0 0 0 0,0 0-10 0,0 0-9 15,0 0-16-15,0 0-7 0,0 0 4 0,0 0 4 16,0 0 5-16,0 0 0 0,0 0-7 16,23 10-6-16,-23-10-4 15,0 0-1-15,25 14-1 0,-25-14 1 0,20 11-2 16,-20-11 1-16,27 10-2 0,-27-10 1 0,30 10 0 15,-12-6 0-15,1 1 1 0,2-1 0 0,3 1 1 16,0-2 0-16,4 1 2 0,3 0 0 0,0-1-1 0,3 1 0 16,2 1-2-16,1 1 2 0,5 0-1 15,1 1 1-15,2-2-1 0,3 2-1 0,0-2-1 16,4 1 1-16,2 0 2 0,2 1-2 0,7-2 2 16,1 0 0-16,3-3-3 0,3 2 3 15,1 0-2-15,3-3 0 0,2 0 0 0,5 0 0 16,0-2-6-16,2 1 2 0,2 0-2 0,3-1 1 15,-2-2 6-15,4 2-2 0,-2 0 4 0,2 1-2 16,-1-1 5-16,5 0 5 0,1-1 1 0,2 1 3 16,2-1-2-16,1 1 1 0,2-1 1 0,1 2 4 15,3-2 6-15,3 2 7 0,-2-4 1 16,4 2 5-16,0-2-9 0,5-2-9 16,1 1-8-16,6-1-11 0,1-1-2 0,-1 0 0 15,2-2 1-15,3-3-2 0,-2 3 2 0,2-2-3 16,2 2 3-16,-1 0 0 0,1-1 2 0,3-1-1 15,-2-1 4-15,3 2-3 0,0-2 3 0,-2 4-1 16,2-3 1-16,-2 2 0 0,-1 0 1 0,2 1-1 16,-1 0 0-16,-1 1-3 0,5-1-10 15,-2 0-3-15,1-1 1 0,2 2-2 0,1 2 12 16,0-1-1-16,4 0 1 0,-4 1-2 0,3 1 5 16,-1-2 0-16,0 1-1 0,1 0 1 0,-4 0-6 15,1-1-2-15,4 0 4 0,-2 0-3 0,1 0 3 16,0-3-1-16,3 2 3 0,-3-1-1 15,2 2 3-15,3 1 10 0,-1-3 7 0,1 4 1 16,-1-2 1-16,-1 2-10 0,-1-1-5 16,-1 3-1-16,-2-1-2 0,3 1-2 0,-3 1-3 15,-3 1-4-15,0 0 0 0,-2 0-1 0,0 1 2 16,0-1 3-16,2 1-2 0,-4 0 3 0,2 2 4 16,2-2 6-16,0 0 7 0,2 2 0 0,1-3 0 15,0 2-3-15,0-2-2 0,1 0-3 0,-1 0-1 16,3 1-1-16,-2-2 1 15,-1 2 0-15,0 0 11 0,-1 1 1 0,-1-1 0 0,2 1 4 16,-1-1-15-16,1 2-1 0,-1-1-3 0,2 4-1 16,-2-2-2-16,0 3 3 0,-2-3-1 0,2 2-1 15,-3-2 4-15,-1 0-3 0,0-1-4 0,0 2 2 16,-1-3-2-16,0 2 4 0,0-2 0 16,0 1-1-16,1-2-1 0,3 0 1 0,-3 0-2 15,-2 2-1-15,1-2-2 0,0 1-1 16,-1-1 1-16,-6 2 6 0,1-2 2 0,-4 3 4 15,-2-2 0-15,3 2 0 0,-5-1-12 0,-1 0-2 16,-3 0-1-16,-1 2-1 0,0 0 7 0,-2 1 2 16,-1-2-1-16,0 1 3 0,-4-2-1 0,1 0 0 15,1 0-3-15,-2 0 3 0,0-2-1 0,-3 0 0 16,-1 0 3-16,2-1-5 0,-5-1 0 16,-1 1 1-16,-2-1 1 0,-4 0-1 15,-5-2 5-15,0 3 4 0,-4-2 0 0,-1 2 7 16,-4-3-2-16,0 3-1 0,-3-2-1 0,1 2-5 15,-3 0-3-15,3 0-3 0,0 2-3 0,-4 0 0 16,0-1 1-16,-2 1-1 0,-2-1 1 0,0 4-2 16,-6-2 0-16,-1 2 0 0,-4-1-4 0,-5 0-6 15,-2 3-15-15,-11-4-11 0,-2 5-16 16,-12-8-1-16,-3 7-7 0,-24-7-1 0,19 3 12 16,-19-3 14-16,0 0 19 0,0 0 16 0,0 0 2 15,0 0-4-15,0 0 0 0,0 0-3 0,22-13 6 16,-22 13-1-16,34-16 2 0,-13 7-2 0,2 2 2 15,1 0-3-15,-2 2 1 0,1-1-9 0,0 4-38 16,-23 2-64-16,35-16-307 0,-17 23 4 16,-18-7 295-16</inkml:trace>
  <inkml:trace contextRef="#ctx0" brushRef="#br0" timeOffset="864.1702">11187 2263 755 0,'8'-18'182'0,"-8"18"-112"0,0 0-27 0,0 0-2 16,0 0 9-16,0 0 4 0,0 0-5 0,0 0-9 15,0 0-13-15,0 0-6 0,0 0-3 0,-14 18 2 16,14-18 5-16,-18 26 8 0,1-8 3 16,6 8 4-16,-9-2-9 0,8 5 1 15,-1-4-16-15,2 5 2 0,2-5-13 0,5-1 4 16,2-2-7-16,6-2 2 0,3-1-6 0,4-3 4 16,-11-16-5-16,34 28 5 0,-10-17-3 0,4-4 2 15,5-3-1-15,4-2 0 0,0-4-1 0,3-5-11 16,4-2-13-16,-2-8-26 0,7 4-33 0,-10-17-50 15,16 13-58-15,-15-16-132 0,2-5-136 16,9 15 124-16,-17-26 336 0</inkml:trace>
  <inkml:trace contextRef="#ctx0" brushRef="#br0" timeOffset="1036.5041">11733 2295 1151 0,'-33'15'290'0,"3"20"-258"0,-1 2-30 15,2 5 4-15,2 0-9 0,3 0 10 0,1 2-10 16,2-3 8-16,4-4 9 0,1-3-29 0,7-4 26 16,1-2-45-16,8 0-13 0,2-11-31 0,16 8-74 15,-18-25-53-15,42 19-158 0,-1-5-73 0,-10-24 255 16</inkml:trace>
  <inkml:trace contextRef="#ctx0" brushRef="#br0" timeOffset="1428.0932">12269 2245 1069 0,'-27'2'154'16,"-3"9"-116"-16,-3-1-5 0,5 5 12 16,-2-3 8-16,3 8 3 0,-1-6-19 0,6 3-8 15,3-5-16-15,19-12-6 0,-22 23-8 0,22-23-2 16,-3 20-2-16,3-20 2 0,17 21 0 0,-17-21 2 15,36 26-1-15,-11-14 2 0,3 1-2 0,4 2 4 16,1-2-4-16,0 3 5 0,-1-1-4 0,-1 2 5 16,-4 0-4-16,-3 1 4 15,-5 1 15-15,-3-1-33 0,-6 0 33 0,-3-1-33 16,-6 0 16-16,-2 1 6 0,-6-1-2 0,-4 1 13 16,-6-2 3-16,-3 1 8 0,-5-5 0 0,1 1 0 15,-6-6-6-15,6 0 0 0,0-5-4 0,3-4-4 16,3-4-5-16,18 6-8 0,-27-20-3 0,27 20-8 15,-11-36 3-15,12 9-9 0,7-2-13 0,5-6 26 16,6-4-33-16,6-2 23 0,6 1-13 16,1-2-14-16,8 7 3 0,-3-5-17 0,5 14-6 15,-10-7-36-15,7 19-49 0,-17-11-73 16,10 13-131-16,-1 11-104 0,-19-19 231 0</inkml:trace>
  <inkml:trace contextRef="#ctx0" brushRef="#br0" timeOffset="1960.7086">12694 2450 1053 0,'0'0'145'0,"0"0"-111"0,0 0 0 16,-4 18 17-16,4-18 6 0,-5 17 2 0,5-17-16 15,-10 24-8-15,10-24-9 0,-15 33 3 16,4-15-5-16,1 5 3 0,-3-3 13 15,2 0-37-15,-3-2 29 0,6-1-32 0,8-17 10 16,-15 26 1-16,15-26-5 0,0 0-3 0,-6 17-2 16,6-17-2-16,0 0 0 0,0 0-3 0,0 0 2 15,0 0 0-15,0 0 3 0,15-22 0 0,-15 22 3 16,19-33 13-16,-6 11-32 0,1-1 30 0,-1-1-30 16,1 1 13-16,-2 0 6 0,-1 3-5 15,-2-1 4-15,0 2-5 0,-9 19 4 0,11-29-1 16,-11 29 2-16,0 0 1 0,0 0 3 0,0 0 3 15,0 0 3-15,0 0-1 0,0 0-4 0,0 0-4 16,0 0-2-16,0 0-1 0,-4 19 0 0,4-19 1 16,-5 25-3-16,5-25 3 0,2 22-4 15,-2-22 3-15,9 17-2 0,-9-17 2 0,20 10 1 16,-20-10 2-16,29 6 2 0,-11-6 3 16,2-1 1-16,2-2 1 0,1-3 1 0,1 1-4 15,-1-3 3-15,-1-1-4 0,-1 0 3 0,-2 0-1 16,-19 9 1-16,28-17-3 0,-28 17 1 0,17-14-3 15,-17 14 2-15,0 0-1 0,0 0-2 0,15-17 0 16,-15 17-2-16,0 0-1 0,0 0 0 0,0 0-4 16,0 0 2-16,0 0 1 0,3 20-3 15,-3-20 5-15,4 38-3 0,-3-11 4 0,0 4-6 16,-2 0-16-16,0 6 11 0,-1-1-36 16,2 4 3-16,-4-5-40 0,15 12-89 0,-17-21-203 15,18 7-219-15,5 1 43 0,-1-17 486 0</inkml:trace>
  <inkml:trace contextRef="#ctx0" brushRef="#br0" timeOffset="3292.2445">23109 1727 425 0,'0'0'167'0,"0"0"-86"0,0 0-12 0,0 0 3 15,0 0 8-15,0 0 11 0,0 0-11 0,0 0-7 16,0 0-26-16,0 0-15 0,0 0-14 16,0 0-7-16,0 0-3 0,0 0 0 15,0 0-5-15,-16 24 3 0,16-24-2 0,-23 29 4 16,9-11-5-16,0 5 7 0,-5 3-8 0,0-1 4 15,-3 3 31-15,-2 1-31 0,-2 4 34 0,1-4-28 16,-3 0 6-16,0 2 2 0,-3-9-1 0,3 8 6 16,0-9-10-16,4 0 6 0,3-4-9 15,4-1 1-15,17-16-6 0,-23 22-1 0,23-22-5 16,0 0 2-16,-12 19-6 0,12-19 0 0,0 0 0 16,0 0-1-16,26 12 2 0,-26-12 1 0,36-1 0 15,-12-1 1-15,9-6 1 0,4 2-2 0,2-1 2 16,2 0-2-16,-1 0 2 0,-1-2-1 0,1-1 0 15,0 1 1-15,-2 2 0 0,-1-1-1 16,-3 1 2-16,-3 2-4 0,0-1 2 16,-3 2 0-16,-3 0-1 0,-3 0 0 0,-4 0-3 15,-18 4-4-15,25-4 4 0,-25 4 2 0,0 0 6 16,0 0 3-16,1-19 0 0,-1 19-6 0,-15-24 1 16,5 5-4-16,-4-3 5 0,0 0-4 0,-1-1 6 15,-2 3 2-15,0-2-35 0,0-2 36 0,0-3-36 16,0-1 33-16,0-1 5 0,1 0-6 0,0 3 3 15,3 2-10-15,2 3 3 0,0 3-15 16,11 18-1-16,-16-21-9 0,16 21-19 0,0 0-50 16,0 0-88-16,-17-11-137 0,17 11-157 15,5 22 115-15,-5-22 361 0</inkml:trace>
  <inkml:trace contextRef="#ctx0" brushRef="#br0" timeOffset="4323.5756">23763 2154 771 0,'-3'-33'49'0,"3"-7"-33"0,0-6 5 0,0 4 3 16,-1-6-8-16,2 5 34 0,-3-3-27 0,3-1 11 15,-4-1-6-15,0-3-22 0,1 0 4 16,-1 2-11-16,1-1 15 0,-1 5-6 16,-1-1 16-16,2 5-3 0,-3-5 17 0,4 10-5 0,-4-8 12 15,3 11 10-15,-4-6-28 0,5 6 20 0,-4-3-40 16,2 1 5-16,1 0-3 0,2 2-6 0,1 3 11 16,2 1-10-16,0 1 10 0,2 0-16 15,-1-3 20-15,2 1-8 0,-1 1 6 0,0 2-6 16,-2 2-5-16,1 0-2 0,-3 5 2 15,-1 20 5-15,0-22 4 0,0 22 26 0,0 0-29 16,0 0 23-16,0 0-35 0,0 0-34 0,-23-2 29 16,23 2-29-16,-16 20 30 0,4 1 6 0,0 1-2 15,-3 4 6-15,1 0-6 0,1-1 6 0,0 0-4 16,1 1 2-16,0-2-3 0,1 0 4 0,-1-1-9 16,1 0 9-16,1-1-6 0,1 0 7 15,1-1-4-15,8-21 5 0,-10 32-8 0,10-32 6 16,-6 20-6-16,6-20 4 0,0 0-1 15,0 0 2-15,0 0 6 0,0 0-1 0,0 0 6 16,0 0-3-16,0 0-2 0,4-17-5 0,-2-2 1 16,2-4-10-16,2-5 7 0,2 2-8 0,1-3 9 15,2-3-8-15,1 0 14 0,0-8-9 0,2 1 7 16,-2-3-6-16,-1 4 9 0,2 1-4 16,-1-1-7-16,2 4 14 0,-1-2-12 0,-1 5 12 15,-3 5 5-15,-1 4-3 0,-8 22 0 0,9-20-1 16,-9 20-6-16,0 0-2 0,0 0-8 0,0 0 1 15,0 0-1-15,18 28 5 0,-10-5 1 0,3 6 1 16,2 5 1-16,-1 1 26 0,4 0-39 0,-2 2 4 16,2 3 7-16,1 1-35 0,0 3 39 15,1-4-17-15,3-2-22 0,-4-6-10 0,6 0-46 16,-11-9-68-16,21 10-178 0,-12-1-219 0,-2-7 53 16,7 6 461-16</inkml:trace>
  <inkml:trace contextRef="#ctx0" brushRef="#br0" timeOffset="6274.3459">1140 2824 299 0,'0'0'78'0,"0"0"12"0,8-18-4 16,-8 18-2-16,2-22-20 0,-2 22-9 0,3-31-12 15,-2 10 1-15,1-1-4 0,-2-3 7 16,3 2 9-16,-5-7-4 0,6 4 5 0,-4-5-28 16,4-1 5-16,-5-2-20 0,2 1 5 0,-4-4 1 15,2 0-11-15,-1-3 4 0,0-1-11 0,0-3 9 16,0 3-9-16,-1-4 10 0,1 3-11 0,1-3 8 16,1-3-7-16,-2-4-24 0,2 2 30 0,-1-3-29 15,2 4 24-15,-1-2 5 0,2-5-12 16,0 0 12-16,-1 4-13 0,2 0 12 0,-2 5-11 15,1 1 10-15,-1 2-9 0,2-4 13 16,-2 7-7-16,0-1 11 0,-1 6 10 0,0-3-31 16,-1 4 26-16,0 1-29 0,-2 3 14 0,1 0 10 15,0 5-4-15,-3 0 13 0,1 6-7 0,-2 2 17 16,6 18-9-16,-10-24-3 0,10 24-5 0,-7-19-12 16,7 19-3-16,0 0 1 0,0 0-2 15,0 0 0-15,0 0-3 0,0 0-5 0,0 0-2 16,0 0-6-16,0 0 5 0,0 0 0 0,0 0 4 15,-19 20 6-15,19-20 4 0,-9 36-3 0,2-12 2 16,-2 8-5-16,-1-1 7 0,1 7 13 0,-3-1-32 16,-3 2 30-16,2 1-32 0,-4 0 11 0,1-2 14 15,-1 0-13-15,0-3 12 0,1-5-8 16,0-2 6-16,2-5-4 0,1-4 5 16,13-19 0-16,-17 23 2 0,17-23-2 0,0 0-1 15,0 0-6-15,0 0-4 0,0 0 3 0,0 0-1 16,4-34 6-16,5 10-1 0,1-8 4 0,5-7-9 15,3-5 10-15,2-2-13 0,0-3-7 0,1-1 26 16,-3 1-22-16,2-1 29 0,-3 0-8 0,-1 7-11 16,-2 1 9-16,1 2-13 0,-3 5 16 15,-1 2-9-15,-1 5 9 0,-3 8-3 0,-1 3 9 16,-6 17-2-16,0 0 4 0,9-17-5 0,-9 17-8 16,0 0-7-16,0 0-7 0,0 0 5 15,3 21-3-15,2 0 8 0,1 6-3 0,3 4 6 16,-2 0-6-16,1 5 7 0,-1 2-10 0,1 2 8 15,1 1-16-15,2 2 12 0,2-1-7 0,1-3-41 16,8 4-6-16,-9-11-81 0,18 12-154 16,-11-3-229-16,0-9 2 0,11 11 458 0</inkml:trace>
  <inkml:trace contextRef="#ctx0" brushRef="#br0" timeOffset="7088.916">416 2843 938 0,'-17'-19'76'15,"17"19"-14"-15,0 0 4 0,0 0 8 0,-14-21 10 16,14 21-11-16,0 0-24 0,0 0-22 0,0 0-18 15,0 0-9-15,0 25-3 0,1-9 12 16,-1 9 0-16,0 6 8 0,-2 4-7 0,1 6 3 16,-2 0-14-16,0 4 7 0,0-3-11 15,1 1 10-15,-1-2 7 0,2-2-28 0,2-4 19 16,-1-4-36-16,7-2-4 0,-5-8-6 0,10 0-23 16,-12-21-27-16,23 25-62 0,-23-25-18 0,31 2-45 15,-31-2-95-15,23-24-57 0,6 20 355 16</inkml:trace>
  <inkml:trace contextRef="#ctx0" brushRef="#br0" timeOffset="7276.9564">474 2832 1228 0,'-26'-3'90'0,"26"3"-40"15,0 0-39-15,0 0-13 0,0 0-3 0,0 0 1 16,0 0 4-16,22 2 3 0,-22-2-2 0,33-5 0 15,-12 0-1-15,3-2-1 0,2 0-7 0,-2-4-23 16,6 7-39-16,-10-9-50 0,12 12-76 0,-13-10-71 16,-19 11-176-16,44-11 207 0,-38-6 236 0</inkml:trace>
  <inkml:trace contextRef="#ctx0" brushRef="#br0" timeOffset="7449.2185">410 3131 1294 0,'-27'19'57'0,"27"-19"-38"0,0 0-16 16,0 0-10-16,0 0-2 0,0 0 1 15,0 0 0-15,0 0 5 0,17-3 0 0,2-3 2 16,8-5-5-16,5 0-18 0,-2-7-37 0,11 8-49 16,-10-12-74-16,14 10-77 0,-1 7-181 0,-16-16 197 15,18 23 245-15</inkml:trace>
  <inkml:trace contextRef="#ctx0" brushRef="#br0" timeOffset="7872.1464">851 3135 870 0,'0'0'95'0,"0"0"-21"0,-13 21-16 15,13-21-3-15,-8 25 8 0,8-8 1 0,0-17 12 16,-9 31-35-16,9-31 4 0,-11 38-36 0,2-22 16 15,3 6-16-15,-1-4 8 0,2 2 6 16,5-20-5-16,-11 34 7 0,11-34-6 0,-9 21-5 16,9-21-7-16,0 0-3 0,0 0-3 0,-7 17-1 15,7-17-2-15,0 0 0 0,0 0-3 0,0 0 0 16,0 0 4-16,0 0 3 0,7-23 11 16,-7 23 3-16,8-25 4 0,-8 25-4 0,9-36-2 15,-4 15-6-15,-1-1-11 0,1 2 29 16,-3-2-29-16,2 0 27 0,-2 0-13 0,2 1-9 15,-2 1 4-15,-2 20-4 0,9-30 3 0,-9 30-4 16,11-18 1-16,-11 18-1 0,0 0-1 0,0 0-1 16,21-11 0-16,-21 11 1 0,0 0-2 0,20 9 2 15,-20-9 0-15,21 16 1 0,-21-16-2 0,22 26 4 16,-11-9-4-16,1 1 4 0,-1 2-5 0,-3 1-15 16,2 2 24-16,-3-1-32 0,2 0 23 15,-3-1-20-15,1 1-8 0,-3-4-5 0,3 4-15 16,-7-22-15-16,9 36-51 0,-9-36-45 0,5 26-40 15,-5-26-67-15,0 0-195 0,-9 17 153 16,9-17 310-16</inkml:trace>
  <inkml:trace contextRef="#ctx0" brushRef="#br0" timeOffset="8028.802">885 3288 1442 0,'-24'-7'154'0,"24"7"-90"0,0 0-45 16,0 0-14-16,0 0-9 0,0 0 0 0,0 0 2 15,0 0 0-15,29-2 2 0,-8-4 7 0,10-2-47 16,1-11-43-16,23 13-241 0,-8-13-265 0,5-7 35 16,12 13 466-16</inkml:trace>
  <inkml:trace contextRef="#ctx0" brushRef="#br0" timeOffset="9009.1271">23928 2179 934 0,'0'0'131'0,"0"0"-95"0,0 0-16 0,0 0 4 16,0 0 12-16,0 0 18 0,0 0 4 16,-3 24 5-16,3-24-4 0,-11 38-3 0,0-13-18 15,3 8-4-15,-3-2-11 0,3 6 4 16,-2-5-14-16,2 5 8 0,-2-3-16 0,1 1 1 16,2 0-9-16,1-4 7 0,2-2 13 0,2-2-35 15,6-2 5-15,-3-6-37 0,9 4-1 0,-10-23-15 16,19 32-19-16,-19-32-116 0,30 12-183 0,-6-2-82 15,-24-10 145-15</inkml:trace>
  <inkml:trace contextRef="#ctx0" brushRef="#br0" timeOffset="9221.6319">23983 2135 1579 0,'0'0'52'0,"0"0"-46"0,0 0-15 0,0 0 3 16,0 0 8-16,0 0 4 0,19 0 4 0,-19 0-3 15,36-2-2-15,-12 2-2 0,4-1-3 0,1-1 1 16,2-1-2-16,-2 2-12 0,-3-3-14 0,5 7-22 16,-8-8-27-16,9 13-40 0,-15-15-55 15,12 19-115-15,-10-2-182 0,-19-10 27 0,19 13 434 16</inkml:trace>
  <inkml:trace contextRef="#ctx0" brushRef="#br0" timeOffset="9398.9818">23769 2409 1437 0,'-4'18'62'0,"4"-18"-58"0,0 0-8 15,19 3 20-15,-19-3 17 0,32 0 3 16,-7 0-1-16,-2-5-16 0,7 0-10 0,2-1-5 15,4-1-4-15,3-1-10 0,-2-1-23 0,4 8-41 16,-13-15-71-16,15 22-107 0,-19-9-269 0,-3-5 41 16,8 16 345-16</inkml:trace>
  <inkml:trace contextRef="#ctx0" brushRef="#br0" timeOffset="10104.2091">24375 2484 755 0,'-17'7'168'0,"17"-7"-146"0,0 0 3 16,-14 18 24-16,14-18 4 0,-8 21 15 0,8-21 2 15,-8 29-13-15,7-8 3 0,-4-3-17 0,2 3-41 16,-1 0 31-16,-1 2-33 0,-1 0 9 0,4 1 3 15,-5-2-8-15,5 0 1 0,0-2-5 16,-1 1 1-16,3-2-9 0,-1-2 7 0,1-17-4 16,2 26 5-16,-2-26 1 0,0 0 1 0,5 20-2 15,-5-20 1-15,0 0 1 0,0 0 5 0,0 0 7 16,0 0 7-16,0 0 1 0,0 0-4 16,6-22-6-16,-6 22-11 0,4-26 2 0,-3 9-4 15,0-1 5-15,1-3-4 0,-2-3 3 16,1 0-4-16,-1-3 2 0,0-2 10 0,1-2-26 15,-1-2 33-15,1-2-26 0,2 2 17 0,-2-1 10 16,1 5-7-16,1 2 11 0,0 7-1 0,-1 3 10 16,-2 17-1-16,3-17 1 0,-3 17-7 0,0 0-7 15,0 0-7-15,0 0-4 0,0 0-4 0,0 0 0 16,0 0 1-16,0 0 1 0,22 11 5 0,-22-11 1 16,22 14-1-16,-22-14-1 0,27 13-2 15,-27-13-5-15,30 18 2 0,-13-10-2 0,0 5 0 16,-17-13-2-16,30 21 1 0,-30-21-3 15,24 21 3-15,-24-21-3 0,17 22 3 0,-17-22-3 16,7 23 1-16,-7-23-5 0,-6 25-2 0,6-25-5 16,-19 28-12-16,2-15 33 0,-3 2-25 0,-2-4 35 15,0-1-15-15,2-1-3 0,0-2 1 0,20-7-2 16,-28 11 2-16,28-11 0 0,0 0-1 16,0 0-7-16,0 0-7 0,0 0 0 0,0 0 2 15,0 0 4-15,0 0 6 0,22 2 2 0,0-3-2 16,5 1 2-16,4-1 1 0,2 2 0 0,1 3-2 15,-2 2-1-15,0 1 2 0,-3 3-2 0,-3 1 4 16,-4 0-3-16,-22-11 3 0,26 27-4 0,-22-8 15 16,-4-19 8-16,-14 35 8 15,-4-18-1-15,-4 2-8 0,-6 0-15 0,-7 2 1 16,-4-3-7-16,-5-2 3 0,-3-3-6 0,-2-2-7 16,3-1-18-16,-2-7-27 0,9 8-58 0,-10-22-129 15,13 10-338-15,5 0 17 0,-5-13 296 0</inkml:trace>
  <inkml:trace contextRef="#ctx0" brushRef="#br0" timeOffset="18619.1898">4741 1117 451 0,'0'0'46'16,"0"0"-7"-16,-11-19 3 0,11 19 7 0,0 0 10 15,0 0 3-15,-20-16 4 0,20 16-13 0,0 0-1 16,0 0-11-16,-18-18-6 16,18 18-3-16,0 0-3 15,0 0 0-15,-16-18-1 0,16 18-2 0,0 0-1 16,0 0-1-16,0 0 8 0,-17-8-1 0,17 8-2 15,0 0-9-15,-19 2-15 0,19-2-6 0,-19 9-2 16,19-9 0-16,-28 19 4 0,28-19 3 16,-34 26 6-16,16-11 0 0,-3 1 13 0,-3-1 3 15,3 2 7-15,-4 0 0 0,3 3 0 0,-3-2 7 16,7 2-37-16,-1-3 28 0,3 0-39 0,16-17 15 16,-25 32 0-16,25-32-5 0,-14 30 3 0,14-30-7 15,-7 30 4-15,7-11-4 0,1 1 5 0,1 0-5 16,3 3 5-16,1-2-5 0,0-1 5 15,3 2-5-15,1 1 5 0,-1-2-5 16,2-1 4-16,3 1-4 0,-1-2 4 0,4-1-4 16,0-1 3-16,4 0-3 0,1-5 2 0,3 0-3 15,2-3 3-15,1-4-1 0,5-3 2 0,2-4 1 16,5-8-3-16,3-1 2 0,0-5-4 0,5 0 10 16,-2 0-3-16,1-4 5 0,1 2-5 0,-4 0-2 15,-3-1-4-15,-3-1 4 0,-3 1-3 16,-3 0 4-16,-6-2-5 0,-5 1 4 0,-1-6-7 15,-6 1 4-15,-3-7-12 0,-2 0 5 0,-5-3-10 16,-1-2-11-16,-7-1 32 0,-4-2-28 0,-8 0 30 16,-6-2-4-16,-11 2-7 0,-6 1 19 0,-7 5-2 15,-6 4 11-15,-5 6-6 0,-5 4 0 0,-3 8-13 16,-2 9-2-16,3 10-4 0,1 6-3 0,1 7 3 16,6 6-37-16,0-3-27 15,18 11-104-15,-10-7-176 0,19 5-163 0,16 8 89 16,-5-16 421-16</inkml:trace>
  <inkml:trace contextRef="#ctx0" brushRef="#br0" timeOffset="19610.4578">7321 955 508 0,'0'0'120'0,"0"0"-66"15,7-20 5-15,-7 20 21 0,0 0 12 0,0 0 3 16,0 0-8-16,0 0-28 0,0 0-21 0,0 0-21 15,0 0-12-15,0 0-1 0,0 0 7 0,3 26 6 16,-2-6 11-16,-4 2-5 0,1 4 6 0,-3 4-14 16,1 4 4-16,-2 3-11 0,3-1 4 0,-2 1 7 15,1-2-31-15,0 0 27 0,1-2-32 16,3-1-5-16,0-7 2 0,3 2-32 0,-3-27-33 16,19 36-95-16,-19-36-20 0,23 18-116 0,-1-2-89 15,-22-16 301-15</inkml:trace>
  <inkml:trace contextRef="#ctx0" brushRef="#br0" timeOffset="20315.415">7332 894 1108 0,'0'0'81'16,"0"0"-60"-16,0 0-18 0,0 0-6 0,0 0 11 16,0 0 13-16,0 0 8 0,0 0 14 0,17 1-1 15,-17-1-1-15,27 4-2 0,-8-4-6 0,7 3-3 16,2-3-4-16,6 3-5 0,1-1-2 0,5-1-6 16,3 2 0-16,4-3-2 0,2-2-3 0,3-1-1 15,1-2-5-15,3-2-2 0,0-3 6 0,4 0 1 16,-1-2 1-16,1 0-3 0,-2-1-1 15,-4-2-6-15,-9 2 3 0,-6 0 0 0,-9 4 1 16,-8 2-3-16,-22 7 3 0,26-8-2 0,-26 8-1 16,0 0 2-16,0 0-1 0,0 0-1 0,0 0 4 15,0 0-3-15,0 0-1 0,0 0 0 0,0 0 1 16,0 0-1-16,-22 13 2 0,22-13-2 16,0 0-2-16,-17 16 3 0,17-16 0 15,0 0 0-15,0 0 0 0,0 0 1 0,0 0-4 16,0 0 3-16,0 0-1 0,-6 17 0 0,6-17 2 15,0 0 1-15,0 0-2 0,0 0 0 0,0 0 0 16,0 0-2-16,0 0 5 0,0 0-1 0,0 0-1 16,0 0 3-16,0 0-5 0,0 0 1 0,-2 23-2 15,2-23 5-15,-3 19-7 0,3-19 6 0,-4 29-2 16,3-10 0-16,0 7-1 0,-2 0 8 16,0 2-7-16,-1 3 8 0,-2 2-11 0,0 1 9 15,0 1-11-15,1-1 11 0,1-4-1 16,1-1-30-16,-1 0 29 0,0-3-30 0,-1-1 23 15,-1-2 7-15,1-1-5 0,-1 0 3 0,0 1-5 16,0-1 5-16,-1 0-6 0,0 0 8 0,-2-3-7 16,-1 0 5-16,2-1-4 0,-2-1 3 0,10-17-1 15,-14 26 3-15,14-26-4 0,0 0 2 16,-20 18 1-16,20-18 0 0,0 0 1 0,-21 4 2 16,21-4-1-16,-24-11-2 0,24 11 0 0,-33-22-4 15,14 8 4-15,-2-4-3 0,-2 0 13 0,-2-1-3 16,-3 1 3-16,-2 0-6 0,0 1-18 0,-3-3-14 15,4 0-14-15,-5-2-22 0,11 9-24 0,-8-6-35 16,31 19-90-16,-35-12-98 16,18 6-182-16,17 6 164 0,0 0 327 0</inkml:trace>
  <inkml:trace contextRef="#ctx0" brushRef="#br0" timeOffset="20926.3161">8182 1434 438 0,'0'0'96'0,"-22"-1"-1"15,22 1 13-15,-30 4 1 0,8-7 7 0,5 8-12 16,-10-6-7-16,6 7-8 0,-10-8-13 0,7 8 4 15,-10-10-8-15,8 6-10 0,-7-4-11 0,4 3-18 16,-5-4-9-16,2 1-5 0,-1-1-3 16,0-1-3-16,-1-2 0 0,1 1-3 0,1-1 0 15,-1 3-3-15,0-4 0 0,1 5-2 16,1 0 0-16,-1 2 0 0,-1 2-3 0,-1 3 3 16,1 2-5-16,0 2 0 0,-1 2-1 0,2-1 2 15,0 4-3-15,2-2 4 0,0 0-4 0,6-1 1 16,6-4-3-16,18-7-17 0,0 0-36 0,-17-1-39 15,36 3-73-15,-11-20-128 0,20 4-251 0,18 3 46 16,-4-22 433-16</inkml:trace>
  <inkml:trace contextRef="#ctx0" brushRef="#br0" timeOffset="29540.4046">4074 439 792 0,'-1'-21'81'0,"1"21"-49"16,19-13-3-16,-1 3 16 0,3-2 15 0,6-2-1 15,-3 1-5-15,4-4-16 16,-3-5-11-16,3 7-5 0,-1-5-10 0,1 8-3 16,-3 2-5-16,-2 0-1 0,-4 7-4 0,-19 3 2 0,29-6 0 15,-29 6-4-15,0 0 4 0,17 6 1 16,-17-6 4-16,-1 21 5 0,-5-4 1 0,-1 5 0 15,-7 2-3-15,0 2 8 0,-6 2 9 16,1 1 3-16,-7-4 6 0,6 4-2 0,-4-5-4 16,6 3-7-16,2-2-4 0,4-3-7 0,4-4-5 15,8-18-2-15,-6 24 1 0,6-24-7 0,0 0 2 16,12 23-2-16,-12-23-3 0,23 11 0 16,-6-12-11-16,1-5-13 0,8-4-25 0,-4-3-23 15,13 0-38-15,-7-6-38 0,14 1-22 0,-7-1-46 16,1 0-84-16,11 10-63 0,-22-2 343 0</inkml:trace>
  <inkml:trace contextRef="#ctx0" brushRef="#br0" timeOffset="29963.3769">4659 362 671 0,'0'0'75'0,"0"0"-38"16,0 0 6-16,26-17 17 0,-26 17 13 0,28-15-10 15,-28 15-15-15,31-7-18 0,-31 7-12 16,25-9-3-16,-25 9-2 0,21-7-6 0,-21 7 4 16,0 0-5-16,0 0 0 0,0 0 5 0,0 0 8 15,0 0 7-15,10 22-1 0,-10-22 2 0,-15 30-10 16,2-8 10-16,-8-4 9 0,2 9 9 0,-9-3 7 16,5 2-9-16,-4-1-7 0,4 1-14 0,1-2-5 15,6-2-4-15,3 0-6 0,4-5-2 0,9-17-6 16,-5 23-3-16,5-23-1 0,0 0 0 15,26 19-9-15,-9-16-5 0,12-8-1 16,1-2-27-16,15-8-15 0,-4-8-40 0,15 6-98 16,-13-7-35-16,12-6-62 0,3 16-143 0,-22-7 288 15,21 7 152-15</inkml:trace>
  <inkml:trace contextRef="#ctx0" brushRef="#br0" timeOffset="30276.6857">5122 312 1073 0,'0'0'63'0,"-27"5"-22"0,27-5 4 16,-19 2 14-16,19-2 6 0,-17 8-11 0,17-8-9 15,0 0-10-15,-22 19-7 0,22-19-6 0,0 0-4 16,-7 23-4-16,7-23-2 0,-2 17 1 16,2-17-4-16,0 0 3 0,11 24-2 0,-11-24-1 15,19 16-3-15,-19-16-1 0,29 13-2 0,-9-8 2 16,1 2-1-16,-1-2-1 0,-2 0-2 0,1-2-3 15,-2 0 5-15,-17-3-3 0,30 5 2 0,-30-5-4 16,19 11 1-16,-19-11 1 0,0 0-3 0,13 25 5 16,-13-25 0-16,-2 24-1 0,-5-6 3 0,-3 0-6 15,-2 5-4-15,-2 0 0 0,-1-1-3 16,-1 0 8-16,16-22-1 0,-31 29 2 0,31-29-10 16,-23 18 5-16,23-18-43 0,0 0-25 15,0 0-109-15,-17-13-100 0,17 13-94 0,25-26-121 16,-25 26 337-16</inkml:trace>
  <inkml:trace contextRef="#ctx0" brushRef="#br0" timeOffset="30762.2748">5236 261 1063 0,'-17'-12'210'0,"17"12"-164"0,0 0-23 15,0 0-2-15,0 0 6 0,0 0-5 0,0 0 1 16,0 0 5-16,0 0 1 0,0 0 5 0,20 15-1 15,-20-15-12-15,20 3-3 16,-20-3-9-16,24 6-9 0,-24-6 3 0,23 5-4 16,-23-5 4-16,25 5-2 0,-25-5-1 0,27 4 0 15,-27-4-2-15,28 3 2 0,-28-3-1 0,24 6 2 16,-24-6-2-16,17 8 2 0,-17-8-1 0,0 0-1 16,0 0 1-16,17 8 4 0,-17-8-2 0,0 0-1 15,0 0 2-15,0 0-2 0,0 0 3 0,0 0 3 16,-9 19 3-16,9-19 0 0,-15 19 1 15,15-19-1-15,-22 26-1 0,22-26-3 0,-27 35 3 16,10-14 1-16,3 4-9 0,-1 3 6 0,3 1 1 16,1-2-1-16,4-1 7 0,3-3-10 15,2 4-3-15,4-5-3 0,3-3-2 0,-5-19 4 16,18 22-1-16,-18-22 5 0,31 3 9 0,-13-4 4 16,4-5 2-16,0-6-3 0,1-5 2 0,1-7-8 15,2-5-5-15,-1-1 1 0,1-2-13 16,-2-3 1-16,-3 0 1 0,-4 2 8 0,-5 2 1 15,-4 2 3-15,-4 3-3 0,-4 1-3 0,-5 2-3 16,-5 6-4-16,-3-1-2 0,13 18-9 0,-33-24-10 16,16 15 10-16,-2 6-3 0,19 3 1 0,-33 2 5 15,33-2-15-15,-26 9-14 0,26-9-18 0,-15 19-31 16,15-19-32-16,-2 25-32 16,2-25-96-16,21 33-229 0,-21-33 34 0,29 25 412 15</inkml:trace>
  <inkml:trace contextRef="#ctx0" brushRef="#br0" timeOffset="30981.6659">5893 173 882 0,'0'0'137'0,"-21"-18"-23"16,21 18-16-16,0 0-14 0,0 0-39 0,0 0-26 15,-19 18-3-15,19-18 6 0,-12 25 10 0,4-8 0 16,5 9-2-16,-2 1-6 0,0 7-8 0,0 4-1 15,2-2-4-15,-1 2-6 0,0-1-1 16,1-1-1-16,0-1-2 0,3 1-3 0,1-4-44 16,8-5-18-16,-5-2-31 0,10-7-56 15,-14-18-43-15,25 21-69 0,-6-10-201 0,-19-11 154 16,38 20 310-16</inkml:trace>
  <inkml:trace contextRef="#ctx0" brushRef="#br0" timeOffset="31247.8868">6048 348 1122 0,'-27'2'250'0,"5"0"-158"15,22-2-27-15,-32 14-1 0,32-14-5 0,-28 20-5 16,28-20-14-16,-29 18-7 0,29-18-5 0,-25 17-1 16,25-17-2-16,-19 18-10 0,19-18 3 0,0 0-14 15,-7 17-4-15,7-17 2 0,0 0-8 0,0 0 6 16,15 23 0-16,-15-23 4 0,23 13-1 15,-23-13-3-15,33 10 0 0,-14-4-3 0,0-5-3 16,2 0-1-16,0 1 2 0,-2-1-6 0,-2-2-7 16,2 3-3-16,-19-2-15 0,26 0-8 0,-26 0-11 15,17-5-26-15,-17 5-37 0,0 0-57 0,4-19-77 16,-4 19-103-16,18-6-118 0,-18 6 235 0,0 0 238 16</inkml:trace>
  <inkml:trace contextRef="#ctx0" brushRef="#br0" timeOffset="31741.532">6292 397 929 0,'5'-18'86'0,"-5"18"-18"0,0 0-7 16,0 0 8-16,0 0-12 0,0 0-14 0,-18-4-10 15,18 4-6-15,0 0 0 0,-19 8 3 0,19-8 4 16,-18 14 5-16,18-14 1 0,-25 21-2 0,25-21-2 16,-31 32-11-16,18-13 4 0,-2-2-5 15,15-17-9-15,-20 30 4 0,20-30-11 0,-14 26-2 16,14-26-2-16,-2 20-5 0,2-20 2 0,0 0-3 16,9 17 0-16,-9-17 5 0,19 6-5 0,-19-6 5 15,26-2 0-15,-9-2-4 0,0-5 3 0,1 0-2 16,0-1 0-16,-18 10 0 0,30-21-1 0,-30 21 2 15,27-22-3-15,-27 22 4 0,19-18-1 16,-19 18 0-16,13-17 0 0,-13 17-1 16,0 0-8-16,6-17 6 0,-6 17 5 0,0 0-1 15,0 0 6-15,0 0-5 0,0 0-8 0,0 0 0 16,0 0 1-16,0 0-2 0,0 0 9 0,-6 25-1 16,3-7-1-16,-1 5 3 0,0 8-3 0,-4-1 0 15,2 5 5-15,-2 1-8 0,-1-4 27 0,-3 0-27 16,0-4-13-16,-2-4 25 0,-1 3-34 0,-1-5 44 15,1-3 7-15,15-19-11 0,-30 21 2 16,30-21-14-16,-33 6-2 0,15-9-3 0,1 1-5 16,-1-7-16-16,-2-3-26 0,20 12-34 0,-39-42-62 15,34 19-137-15,-14 4-277 0,4-6 6 0,15 25 410 16</inkml:trace>
  <inkml:trace contextRef="#ctx0" brushRef="#br0" timeOffset="32571.2955">7914 272 1057 0,'0'0'94'0,"0"0"-40"0,0 0-23 16,16-20 5-16,-16 20 11 0,0 0 4 0,0 0-6 16,0 0-12-16,0 0-17 0,0 0-13 0,0 0-3 15,0 0 0-15,0 0 10 0,0 25 3 16,-1-4 2-16,-2 0 0 0,1 5-5 0,-2 0-5 16,2 0 1-16,-1 0-2 0,1 0-5 15,0-2 5-15,0 1-5 0,1-2 0 0,1 0-25 16,5 1-13-16,-5-3-38 0,10-2-62 0,-10-19-89 0,12 23-86 15,4-6-155-15,-16-17 216 0,23 29 253 0</inkml:trace>
  <inkml:trace contextRef="#ctx0" brushRef="#br0" timeOffset="32916.2057">8179 235 1181 0,'0'0'167'15,"0"0"-98"-15,0 0-24 0,0 0-3 0,0 0-2 16,0 0-10-16,0 0-8 0,0 0 1 0,0 0 0 16,0 0 6-16,0 0 0 0,26 11-9 15,-26-11-1-15,34-2-16 0,-15 1 5 0,3-1-3 16,1 2-8-16,1-5 8 0,-3 2-4 16,0 1 0-16,-1-3 0 0,-3 5-12 0,0-3 13 15,-17 3-5-15,26-2 3 0,-26 2 10 0,17 0-13 16,-17 0-3-16,0 0 5 0,0 0 4 0,0 0 0 15,0 0 8-15,0 0-11 0,0 0 4 0,0 0-12 16,0 0 11-16,-3 27 6 0,-6-9-6 16,-2 1 11-16,-2 7-12 0,-2 4 1 0,2-1-2 15,0-1-6-15,-1 1 5 0,1-2-9 0,1-1-5 16,4 0-10-16,1-5-10 0,8 0-11 0,-1-21-12 16,11 30-15-16,-11-30-32 0,26 16-23 0,-26-16-67 15,40-3-11-15,-18-6-76 0,-2 0-142 0,19 6 222 16,-19-8 201-16</inkml:trace>
  <inkml:trace contextRef="#ctx0" brushRef="#br0" timeOffset="33229.4965">8745 202 825 0,'0'0'91'0,"-17"-4"-19"16,17 4 5-16,-18 4 11 0,18-4-8 0,-22 10-13 15,22-10-11-15,-22 17-5 0,22-17-3 16,-18 23-4-16,18-23-8 0,-15 26-7 0,15-26-2 15,-6 28-9-15,6-28-3 0,2 22-1 0,-2-22-3 16,13 23 3-16,-13-23 2 0,21 20 2 0,-21-20-4 16,32 12 1-16,-11-6-4 0,2-4-3 15,2 0-2-15,1 0-1 0,-1 0-3 0,0 1-4 16,0 1 2-16,-3 1-2 0,-22-5 2 0,27 6 2 16,-27-6-3-16,0 0 1 0,0 0 0 15,0 0 2-15,0 0 1 0,1 18-2 0,-1-18-4 16,-19 18-10-16,19-18-1 0,-33 23-1 0,13-12-1 15,-3 0 4-15,3 0-13 0,-5-2-15 0,8-3-22 16,-6 3-24-16,23-9-26 0,-30 6-73 0,30-6-59 16,0 0-224-16,-21 23 27 0,21-23 417 0</inkml:trace>
  <inkml:trace contextRef="#ctx0" brushRef="#br0" timeOffset="33715.1101">8948 216 1013 0,'-1'-16'242'0,"1"16"-197"15,0 0-9-15,0 0 7 0,0 0 6 0,0 0-14 16,0 0-16-16,0 0-15 0,0 0-6 0,0 0 2 16,0 0 2-16,0 0 0 0,0 0 1 0,24 16 3 15,-24-16 3-15,26 5 5 0,-26-5 1 0,29 8 2 16,-12-6 0-16,2-2 0 0,0 0-1 15,-1-1-4-15,-1 1-6 0,-17 0-2 0,30 3-5 16,-30-3 4-16,21 5-3 0,-21-5 3 16,0 0 4-16,0 0-4 0,0 0 2 0,0 0-1 15,0 0-3-15,0 0 3 0,0 0 1 0,0 0 0 16,0 0 3-16,-3 26-3 0,3-26 2 0,-21 17-1 16,21-17-1-16,-26 23 3 0,13-7-3 0,-1 3 2 15,0-2 2-15,-1 3 3 0,2 2 6 0,2 0-4 16,-1-1-6-16,4 0-2 0,8-21-6 15,-6 30 0-15,6-30 4 0,14 23-3 0,-14-23 3 16,26 15-2-16,-9-12 0 0,3-3 2 16,4-3-3-16,2-3 8 0,2-8 1 0,0 0 7 15,-2-3 4-15,1-6-11 0,-3 1-1 0,-3-1-15 16,-3-2 2-16,-2 2-5 0,-5-1 2 0,-5-3-2 16,-2 4-6-16,-9 0-5 0,0 3-9 0,5 20-7 15,-22-32-9-15,5 20-8 0,17 12-8 16,-35-19-21-16,35 19 1 0,-33-6-14 0,33 6 5 15,-27 1-17-15,27-1-23 0,0 0-34 0,-17 7-24 16,17-7-139-16,0 0 11 0,14 23 316 0</inkml:trace>
  <inkml:trace contextRef="#ctx0" brushRef="#br0" timeOffset="33950.1693">9670 146 1223 0,'0'0'95'0,"0"0"-32"16,0 0-6-16,-19-15 1 0,19 15-12 0,0 0-17 15,0 0 0-15,-12 27-8 0,6-10-1 16,1 1-5-16,0-1-3 0,0 3-13 0,3 6 11 16,-2 2 1-16,2 5-6 0,-1 1 9 0,2-2-27 15,1 0-7-15,-4-2-20 0,9-2-57 0,-10-5-24 16,15 0-34-16,-9-4-81 0,-1-19-91 0,33 28-118 15,-29-6 193-15,21-2 252 0</inkml:trace>
  <inkml:trace contextRef="#ctx0" brushRef="#br0" timeOffset="34200.7475">9818 241 1183 0,'-38'5'220'0,"13"-5"-131"0,25 0-23 15,-34 6 3-15,34-6-9 0,-30 10-9 0,30-10-9 16,-26 14-10-16,26-14-3 0,0 0-16 16,0 0 1-16,-17 18-13 0,17-18 2 15,0 0 9-15,9 19-12 0,-9-19 16 0,19 12-6 16,-19-12-2-16,30 12 3 0,-30-12-16 0,32 9 2 16,-32-9 4-16,32 5-8 0,-32-5 14 0,29 1-7 15,-29-1-11-15,25 7 1 0,-25-7-22 0,20 7-21 16,-20-7-13-16,21 8-43 0,-3-1-38 15,-18-7-109-15,21 0-94 0,-4 8-154 0,-17-8 121 16,24 19 383-16</inkml:trace>
  <inkml:trace contextRef="#ctx0" brushRef="#br0" timeOffset="34623.7">10091 340 1066 0,'-22'-7'240'15,"22"7"-130"-15,-23-8-15 0,23 8 1 0,-27-1-13 16,27 1-21-16,-28 1-6 0,28-1-11 0,-26 4-11 16,26-4-4-16,-23 10-11 0,23-10-3 0,-19 14-12 15,19-14 6-15,-13 18-5 0,13-18-1 0,-6 18 3 16,6-18-7-16,0 0 4 0,6 25-4 0,-6-25 0 16,8 18 2-16,-8-18-1 0,16 19-7 15,-16-19 5-15,23 4-2 0,-23-4-1 0,25-3 10 16,-25 3-1-16,25-2-4 0,-25 2 2 15,23-11-7-15,-23 11 1 0,17-11-3 0,-17 11 5 16,0 0 4-16,16-17-4 0,-16 17 6 0,0 0-6 16,0 0-8-16,0 0-4 0,18-18 7 0,-18 18-1 15,0 0 1-15,0 0 11 0,0 0-12 16,0 0-4-16,-1 17 11 0,1-17-3 0,-5 28 5 16,4-9 8-16,-4 3-4 0,3 1-1 0,-4 3-1 15,-2 8-2-15,1 3 1 0,-4 1 4 0,0 0 6 16,-3-8-9-16,-2-5-20 0,-2-2 16 0,-1 0-21 15,-1-1 20-15,0-2 9 0,1-4-11 0,-2-1 1 16,3-3-9-16,0-5-5 0,18-7-13 0,-32 5-14 16,32-5-39-16,-27-14-62 15,27 14-179-15,10-22-269 0,-10 22 17 0,6-24 445 16</inkml:trace>
  <inkml:trace contextRef="#ctx0" brushRef="#br0" timeOffset="34749.0143">10025 582 1442 0,'-27'11'318'16,"27"-11"-287"-16,-27 1-31 0,27-1-19 16,-20-6-38-16,20 6-82 0,-28-27-208 0,11 21-232 15,17 6 26-15,-35 9 457 0</inkml:trace>
  <inkml:trace contextRef="#ctx0" brushRef="#br0" timeOffset="35375.6206">4602 2104 853 0,'0'0'85'0,"0"0"-17"16,0 0-20-16,0 0 1 0,0 0 0 15,0 0-4-15,15 17 8 0,-15 0-1 0,6 13-6 16,-4 1-14-16,4 10-5 0,-4 6-20 0,2 7 7 15,-1 6-19-15,0 0 11 0,-2 1 8 0,2-2-24 16,-3 1 23-16,1-2-29 0,0 0-16 16,-3-7-10-16,6 4-50 0,-8-16-34 0,13 10-60 15,-10-16-53-15,6-9-122 0,10 14 10 0,-15-38 351 16</inkml:trace>
  <inkml:trace contextRef="#ctx0" brushRef="#br0" timeOffset="35720.2788">4505 2422 1443 0,'-17'9'19'15,"17"-9"-20"-15,0 0-7 0,0 0 4 16,0 0 7-16,0 0 15 0,14 24 10 0,-7-3 11 15,-2-1 1-15,4 10-1 0,-3-1-10 0,1 8-13 16,-2 0 18-16,0 5-29 0,-2 3 22 0,1 4-11 16,-3 0-8-16,2 2 10 0,-3 0-12 15,0-2 9-15,-2-3-10 0,4-5 7 0,-1-7-8 16,2-7 4-16,5-8-7 0,-8-19 2 0,17 20-2 16,-17-20 1-16,25 1 6 0,-25-1 4 15,34-21 5-15,-12-2-6 0,3-8-1 0,1-10-12 16,5-5-2-16,-1-5-17 0,2 3-7 0,-7-3-26 15,2 11-13-15,-12-8-44 0,9 20-66 0,-23-21-145 16,9 11-220-16,4 9 31 0,-14-15 467 0</inkml:trace>
  <inkml:trace contextRef="#ctx0" brushRef="#br0" timeOffset="36523.7309">7784 2016 653 0,'-8'-18'104'0,"8"18"-71"0,0 0 0 16,0 0 8-16,-3-26 14 0,3 26 5 0,0 0 0 15,0 0-7-15,0 0-4 0,0 0-1 32,0 0-4-32,0 0-8 0,0 0-1 0,0 0 3 15,0 0-2-15,0 0-4 0,11 36 6 0,-6-9-8 16,-3 6-7-16,3 8 7 0,-3-2-16 0,-1 7 5 15,-2 3-8-15,-2 6 9 0,-2 3-19 0,0 4 12 16,-2 2-16-16,-1 0-5 0,-3 0 21 0,0-3-24 16,0-5 23-16,1-4-12 0,4-6-26 15,0-8-9-15,7 0-43 0,-5-15-15 16,13 6-35-16,-9-29-55 0,13 22-51 0,-13-22-54 16,0 0-120-16,29 5 270 0,-30-27 138 0</inkml:trace>
  <inkml:trace contextRef="#ctx0" brushRef="#br0" timeOffset="36793.7409">7581 2461 1268 0,'0'0'118'0,"0"0"-75"0,0 0-21 0,-6 17-6 0,6-17 11 16,0 29 3-16,5-5 7 0,-4-1-6 15,5 6 5-15,-2-1 11 0,4 3-30 0,-3-2 28 16,6 4-32-16,-1-4 2 0,4 3 8 0,1-6-10 15,2-2 4-15,1-3-3 0,1-3 0 16,1-5-5-16,1 0 5 0,2-7 1 0,0-2 1 16,1-6 1-16,3-3-4 0,-1-3-6 0,0-6-3 15,0-3-1-15,0-6-3 0,-1-3 3 0,2-3-6 16,-3-3-1-16,0 0-14 0,0-1-21 0,-5-2 12 16,2 2-41-16,-7-5 2 0,8 11-73 0,-18-20-133 15,9 11-293-15,1 4 4 16,-10-11 377-16</inkml:trace>
  <inkml:trace contextRef="#ctx0" brushRef="#br0" timeOffset="38435.7838">4184 3539 1092 0,'0'0'147'0,"0"0"-96"0,0 0-32 15,0 0-4-15,0 0 0 0,0 0-1 0,0 0-3 16,0 0-9-16,0 19 2 0,-4-1-4 0,-1 5 9 16,-4 4 2-16,3 5 13 0,-5 1-1 15,3 4 13-15,-5-1-7 0,6 1 8 0,-4-3 9 16,4 1-33-16,1-6 23 0,2-2-35 0,4-7 5 16,3-3 2-16,-3-17-7 0,14 19 1 0,-14-19-1 15,23 9 2-15,-23-9 3 0,30-6 3 0,-13-4 4 16,2-1-2-16,2-6 1 0,1-4-9 15,-2-2-15-15,2-2 29 0,-1 0-30 0,-1 0 28 16,-1-2-11-16,-2 3-6 0,-4 2 4 16,-1 3-3-16,-12 19 3 0,17-28-3 0,-17 28 2 15,0 0-1-15,0 0-1 0,0 0-1 0,0 0-1 16,0 0-1-16,0 0 0 0,0 0 3 0,4 19-2 16,-8 2 6-16,1 4-5 0,-1 2 5 0,0 3-5 15,1-1-9-15,0 1 28 0,3 2-26 0,4-4 30 16,2-2-9-16,1-3-8 0,4-3 5 15,-11-20-7-15,28 27 2 0,-11-18 0 0,3-4 2 16,0-4 8-16,1-2 3 0,0-7 2 0,1 0-2 16,-3-8 1-16,1-1-5 0,-2-4 2 15,-1-2-5-15,-3-4-2 0,-1-1 6 0,-6 0-25 16,-1 0 24-16,-2 1-24 0,-3-1 5 0,-1 1-2 16,-3-1-16-16,2 5-8 0,-4-2-16 0,4 7-7 15,-7-6-15-15,8 24-18 0,-8-34-24 16,8 34-34-16,-1-21-42 0,1 21-51 0,0 0-230 15,0 0 54-15,35 22 415 0</inkml:trace>
  <inkml:trace contextRef="#ctx0" brushRef="#br0" timeOffset="59876.1484">4825 4095 375 0,'0'0'84'0,"0"0"-22"0,0 0-2 0,0 0 6 15,0 0 10-15,0 0 3 0,0 0-1 0,0 0-15 16,0 0-3-16,0 0-2 0,0 0-1 0,0 0 1 15,0 0-3-15,0 0-13 0,0 0-10 0,0 0-10 16,0 0-9-16,0 0-3 0,0 0 1 0,-1 17 5 16,1-17 2-16,3 23 6 0,-3-23-8 0,0 36 1 15,-2-15-10-15,2 2 2 0,-1-2-7 0,1 2 4 16,-1-1-7-16,1 0 3 0,0 0-5 0,-1-1 5 16,1 0-5-16,0-3 1 0,2 0-28 0,-2-18-6 15,5 28-22-15,-5-28-24 0,7 19-19 0,-7-19-34 16,0 0-37-16,0 0-65 0,0 0-148 0,31-1 151 15,-35-19 234-15</inkml:trace>
  <inkml:trace contextRef="#ctx0" brushRef="#br0" timeOffset="60158.1349">4869 4094 798 0,'0'0'129'15,"0"0"-58"-15,0 0-6 0,0 0-6 0,0 0-5 16,0 0-14-16,0 0-20 0,0 0-21 0,0 0-6 16,0 0 3-16,0 0 5 0,0 0 11 0,17-15 2 15,-17 15-2-15,27-17-5 0,-10 8 1 0,1-2-5 16,2 0 1-16,0 1-5 0,0 0 1 0,-2 3-3 15,1 0-2-15,-19 7-15 0,33-6-54 0,-33 6-88 16,19-17-305-16,-19 17 17 0,0 0 348 0</inkml:trace>
  <inkml:trace contextRef="#ctx0" brushRef="#br0" timeOffset="60330.9194">4842 4330 1530 0,'0'0'37'0,"0"0"-33"0,0 0-9 16,0 0 2-16,0 0 7 0,14-17 4 0,-14 17-1 15,31-9 0-15,-6-1-6 0,3-3-1 16,4-6-30-16,16 7-122 0,-16-5-377 0,13-12-32 16,3 5 244-16</inkml:trace>
  <inkml:trace contextRef="#ctx0" brushRef="#br0" timeOffset="62678.3905">5526 1114 475 0,'0'0'134'0,"0"0"-36"0,0 0-9 16,0 0 0-16,0 0 8 0,0 0 0 0,0 0-6 15,0 0-25-15,0 0-9 0,0 0-23 0,0 0-5 16,0 0-12-16,0 0-4 0,-6 17 2 0,6-17 4 16,2 19 2-16,-2-19 1 0,3 34 15 15,-1-11-41-15,-2 1 28 0,0 4-34 0,0 0 6 16,-1 0 10-16,0 1-8 0,-2 0 6 0,0 0-7 15,0-2 3-15,3-2-12 0,-2-6-4 16,3 3-23-16,-1-22-17 0,2 30-35 0,-2-30-39 16,0 0-32-16,0 0-5 0,21 15-56 0,-21-15-157 15,0 0 146-15,34-11 234 0</inkml:trace>
  <inkml:trace contextRef="#ctx0" brushRef="#br0" timeOffset="62897.6185">5529 1116 1136 0,'0'0'134'0,"0"0"-113"15,0 0-24-15,0 0-4 16,0 0 3-16,17 1 10 0,-17-1-1 0,24-13 5 16,-6 6-2-16,3-3-3 0,4-1 2 0,2-1-1 15,2 0-4-15,1-2 2 0,2 2-7 0,-2-2 4 16,0 2-5-16,-4 1 1 0,-3 2-14 0,3 1-71 15,-26 8-111-15,28-15-287 0,-10 18 2 0,-18-3 438 16</inkml:trace>
  <inkml:trace contextRef="#ctx0" brushRef="#br0" timeOffset="63054.2899">5514 1332 1176 0,'0'0'182'0,"0"0"-176"15,0 0-11-15,34-9 11 0,-10-1-1 16,4-3 7-16,6-3-5 0,3-2 1 0,3-2 12 16,5-1-39-16,0-2 18 0,7 4-158 0,-12 2-267 15,1-1-79-15,9 9 199 0</inkml:trace>
  <inkml:trace contextRef="#ctx0" brushRef="#br0" timeOffset="63915.8814">9061 959 714 0,'0'0'110'0,"0"0"-42"0,0 0-12 0,0 0 4 15,0 0 16-15,0 0-3 0,-17-10-9 0,17 10-14 16,0 0-24-16,-4 28 0 0,4-28-5 0,-8 36 4 16,1-11-8-16,2 0 1 0,-3 5-12 15,4-2 5-15,-3 1-3 0,4-2-1 0,-1 1-2 16,2-4-35-16,1 1 23 0,-1-3-30 0,4 2 12 15,-4-6-15-15,7 6-48 0,-5-24-21 0,1 35-48 16,-1-35-35-16,0 23-90 0,15-1-96 0,-15-22 283 16</inkml:trace>
  <inkml:trace contextRef="#ctx0" brushRef="#br0" timeOffset="64135.153">9003 1214 999 0,'0'0'184'0,"0"0"-83"0,0 0-26 16,0 0-5-16,-20-12-12 0,20 12-8 0,0 0-27 16,0 0-9-16,0 0-13 0,0 0-3 0,0 0 0 15,21-5 1-15,-21 5 0 0,34-13-2 16,-11 6 4-16,1-2-4 0,3 0 2 0,1 0-1 16,0-1-1-16,0-2-10 0,4 3-16 0,-6-7-30 15,7 6-31-15,-10-7-51 0,10 6-77 0,-12 3-172 16,-21 8-57-16,47-13 277 0</inkml:trace>
  <inkml:trace contextRef="#ctx0" brushRef="#br0" timeOffset="64338.9344">9432 838 1372 0,'-17'-5'55'0,"17"5"-19"0,-17 17-1 16,17-17 9-16,-11 28 4 0,2-9-9 0,5 4-2 15,-4 5-18-15,3 0 3 0,-2 2-17 16,4 2 8-16,-4 0-13 0,3 1 6 0,0 1-8 16,0-3 3-16,2-1-5 0,-1 0-42 0,5-1 9 15,-4-6-49-15,11 3 2 0,-10-9-21 16,17 12-94-16,-16-29-113 0,3 29-193 0,13-5 154 16,-16-24 351-16</inkml:trace>
  <inkml:trace contextRef="#ctx0" brushRef="#br0" timeOffset="66020.5266">7577 3381 525 0,'0'0'167'16,"13"-19"-97"-16,-13 19-1 0,0-17-7 0,0 17 15 15,0 0 2-15,-3-17 5 0,3 17-13 16,0 0-15-16,0 0-9 0,0 0-12 0,0 0-8 16,0 0-6-16,0 0-3 0,0 0-2 0,0 0-4 15,-6 17-4-15,6-17 1 0,-6 18 0 0,6-18 5 16,-7 27 0-16,4-10 5 0,3-17-6 15,-6 35 5-15,4-17-4 0,2 5 2 0,-1 0-4 16,1 4 3-16,0 2-7 0,0 0 5 0,0 0-9 16,0-3 5-16,1-2-8 0,0-1 3 0,3-3-5 15,-4-20 4-15,8 28-4 0,-8-28 2 0,0 0-1 16,18 14 0-16,-18-14 1 0,0 0 1 0,26-6 1 16,-26 6 2-16,23-22 2 0,-23 22-2 15,29-37 4-15,-14 14-7 0,1-3 6 16,-2 0-8-16,0-2 5 0,-1 3-6 0,-1-1 5 15,-1 4-5-15,-1 3 3 0,-2 2-3 0,-8 17 3 16,14-24-3-16,-14 24 3 0,0 0-2 0,0 0 1 16,0 0 0-16,0 0 0 0,0 0-1 0,0 0-1 15,0 0 0-15,0 0 1 0,0 0 1 0,8 18 0 16,-9 0 4-16,0 3-4 0,-2 2 6 16,2 0-5-16,1 1 4 0,0-1-4 0,1 0 3 15,2-4-4-15,0-1 2 0,-3-18-3 0,11 28 4 16,-11-28-6-16,19 21 5 0,-19-21-2 15,21 8 0-15,-21-8 1 0,25-2 0 0,-25 2 4 16,25-12 3-16,-25 12 7 0,25-23 2 0,-14 6 4 16,1-3-5-16,-4-1 2 0,2-2-11 0,-1-3 2 15,-3 2-7-15,-2 1 3 0,-1 1-6 16,-3 2 3-16,0 2-4 0,-3 1 2 0,3 17-4 16,-6-30 1-16,6 30-10 0,-6-22-10 0,6 22-14 15,0 0-13-15,-7-21-18 0,7 21-20 0,0 0-20 16,0 0-31-16,0 0-41 0,22 10-79 0,-22-10-109 15,0 0-77-15,34 23 342 0</inkml:trace>
  <inkml:trace contextRef="#ctx0" brushRef="#br0" timeOffset="66380.7831">8238 3569 880 0,'0'0'129'0,"0"0"-87"0,0 0-19 0,0 0 4 15,-12-19 19-15,12 19 11 0,0 0 4 0,0 0-8 16,0 0-15-16,0 0-11 0,0 0-1 15,0 0 5-15,-2 19 3 0,2-19 5 0,2 25-7 16,-1-7-5-16,-4 1-3 0,3 2 1 0,-3 0-8 16,0 4 3-16,0-2-14 0,-1 3 0 0,-1-2-7 15,0-1 5-15,0 0-6 0,2-3 4 0,0 0 13 16,1-2-30-16,2-18 29 0,-3 28-36 0,3-28 4 16,3 20-11-16,-3-20-25 0,0 0-21 0,12 26-33 15,-12-26-36-15,0 0-51 0,0 0-53 16,16-19-213-16,2 23 129 0,-19-27 332 0</inkml:trace>
  <inkml:trace contextRef="#ctx0" brushRef="#br0" timeOffset="66584.4657">8210 3784 1291 0,'-28'15'73'0,"28"-15"-34"0,0 0-13 0,0 0-3 16,0 0-8-16,0 0-5 0,0 0-1 0,0 0 0 15,0 0 1-15,0 0 1 0,19 11 1 0,-19-11 1 16,23-7-2-16,-23 7-5 0,28-9-2 0,-28 9-3 16,30-12-1-16,-30 12-2 0,30-12 1 0,-30 12-10 15,29-14-28-15,-29 14-64 16,31-11-106-16,-31 11-200 0,10-23-93 0,8 27 216 16</inkml:trace>
  <inkml:trace contextRef="#ctx0" brushRef="#br0" timeOffset="66788.0951">8443 3583 1444 0,'-26'21'59'0,"26"-21"-33"0,-25 19 4 0,25-19 5 16,-22 29 4-16,22-29-11 0,-19 39-3 15,9-15-14-15,3 3-1 0,1 2-10 0,2 0 5 16,2 0-9-16,0-3-11 0,4 2 23 0,-1-4-33 15,6 2 10-15,-3-8-42 0,10 9-59 16,-14-27-107-16,22 19-260 0,-22-19-35 0,26 13 255 16</inkml:trace>
  <inkml:trace contextRef="#ctx0" brushRef="#br1" timeOffset="143150.8632">19938 1634 1351 0,'0'0'82'0,"0"0"-40"0,0 0-25 15,16 29 6-15,-8-1-6 0,5 4 3 0,1-1-15 0,3 1 6 16,-1 1-12-16,1 1 8 0,-2 1-11 0,0-3 0 16,2 1 23-16,-1-4-49 0,5 10-1 0,-6-11-75 15,15 16-79-15,-15-18-75 0,8-2-235 0,13 11 59 16,-19-24 395-16</inkml:trace>
  <inkml:trace contextRef="#ctx0" brushRef="#br1" timeOffset="143703.1864">20283 2511 1618 0,'0'0'16'15,"0"0"-15"-15,0 0-6 0,22 6 4 0,-5-14 6 16,5 1 3-16,0-2 5 0,3 0-3 0,1-1 0 16,2 1-6-16,1 0-1 0,1 3-3 0,-4 1 0 15,-3 3 0-15,-2 2-1 0,-21 0 0 16,27 4-1-16,-27-4 0 0,0 0-1 0,12 23 3 15,-12-23-2-15,-8 35 5 0,-3-10-5 0,-5 4 7 16,-5 4 18-16,-4 2-22 0,-3 0 31 16,1 1-24-16,0-4 12 0,4 0 4 0,1-5-8 15,6-3 3-15,3-6-12 0,13-18-2 0,-10 23-8 0,10-23 1 16,0 0-3-16,22 22 2 0,-4-18 0 16,7-4-1-16,7-5-11 0,6-6-11 15,10-1-18-15,-2-12-34 0,12 9-40 0,-10-21-79 16,19 16-194-16,-10-4-111 0,-11-8 62 0,9 16 440 15</inkml:trace>
  <inkml:trace contextRef="#ctx0" brushRef="#br1" timeOffset="143915.2102">21127 2415 1594 0,'-20'4'64'0,"20"-4"-46"0,0 0-15 0,0 0 3 15,0 0 1-15,-14 23 8 0,14-23 2 0,-12 34 2 16,1-13-4-16,2 6-2 0,-2 2-13 16,1 1-10-16,-2 2 28 0,2-1-28 15,0 1 24-15,3-3-25 0,3 1-25 0,-3-8-26 0,12 8-59 16,-5-30-78-16,5 36-199 0,2-18-116 0,-7-18 73 16,24 28 441-16</inkml:trace>
  <inkml:trace contextRef="#ctx0" brushRef="#br1" timeOffset="146773.2129">21372 2518 980 0,'-10'-18'13'0,"10"18"-11"0,-18-11 7 0,18 11 25 15,-18-5 23-15,18 5 16 0,-23-2 9 0,4-1-20 16,19 3-12-16,-29 9-11 0,29-9-5 16,-27 14-5-16,27-14 3 0,-24 22-11 0,24-22-2 15,-25 29-9-15,14-12-1 0,-2 0-5 0,5 2 5 16,-2 2 17-16,3 1-29 0,1-1 34 0,1 3-33 16,1-1 10-16,4 0 3 0,3-2-8 0,2 2 4 15,2-5-7-15,3 0 3 0,-10-18-4 0,28 27 3 16,-11-16-3-16,2-4 2 0,3-1-1 15,2-5 1-15,2-2-1 0,2-4-1 16,-3-4 2-16,2-2-1 0,-1-4 4 0,-1-3-6 16,-3-1 5-16,-1-4-6 0,-2-4 4 0,-3 0-5 15,-1-2 3-15,-4-1 4 0,-3 1-33 0,-3-1 32 16,-1 1-27-16,-7 0 18 0,0 2 10 0,-4 3-7 16,0 1 7-16,-3 3-3 0,1 3 6 0,9 17-5 15,-22-27 4-15,22 27 0 0,-22-13 6 16,22 13 3-16,0 0-3 0,-23 8 0 0,23-8-6 15,-20 16 3-15,20-16-2 0,-18 29 5 0,18-29-4 16,-10 33 1-16,10-33-4 0,0 31 1 0,0-31-4 16,11 25 2-16,-11-25-4 0,28 25 3 0,-8-15-2 15,5-1 1-15,4-4 0 0,4-3-1 16,6-3 1-16,1-4 0 0,2-1-1 0,0-4-1 16,2-2 1-16,-3-1-3 0,0 0 4 15,-5-1-2-15,-3 4 4 0,-3-1-4 0,-5 0 2 16,-6 2-2-16,-19 9 1 0,19-9 3 0,-19 9 2 15,0 0 2-15,0 0-2 0,0 0-2 0,-18 11-5 16,18-11 2-16,-39 19-1 0,15-1 6 0,-5 3 3 16,-2 3 8-16,0 4-2 0,-1 3-4 0,-2 2 26 15,5 1-26-15,2-1 22 0,5 0-18 16,5-1-6-16,5-3 3 0,6-5-8 0,5-3 4 16,8-1-9-16,3-3 1 0,7-3-2 0,5-2 4 15,4-4-1-15,6-5 1 0,6-5 0 16,1-7-1-16,3-5 3 0,3-4-2 0,-3-5 5 15,1-5-6-15,-6-1 6 0,-4-1-8 0,-5-3 8 16,-6 2-6-16,-4 0-13 0,-6 2 27 0,-7 0-27 16,-5 3 28-16,-6 1-8 0,-5 1-5 15,-6 3 6-15,-4 2-8 0,-4 4 5 0,-6 4-4 16,-3 5 4-16,-2 5 2 0,-1 3 2 0,2 6 3 16,0 5-4-16,4 0 0 0,4 1-5 0,8 0-1 15,19-14-5-15,-18 20 2 0,18-20-4 0,7 17 1 16,-7-17 2-16,30 15 0 0,-4-11 1 0,4-2-1 15,7-5 0-15,3-2-1 0,5-4 3 16,2-3-2-16,2-2 2 0,3 0-1 16,-2 1 2-16,-1-2-1 0,-3 3 1 0,-2-1-3 15,-4 2 2-15,-5 2 0 0,-6 3 1 0,-5 1-1 16,-24 5 0-16,25-3 0 0,-25 3 1 0,0 0-1 16,0 0 1-16,0 0 1 0,0 0-1 0,-7 23 1 15,7-23-2-15,-26 36 2 0,8-13-4 0,-3 2 4 16,-2 3-3-16,0 1-6 0,-1 1 24 15,2 3-21-15,0 1 21 0,3 0-12 0,-1 0-7 16,6-4 7-16,3-1-5 0,2-4 3 0,8-3-5 16,3-1 4-16,7-3-4 0,-9-18 3 0,29 25-2 15,-7-16 1-15,6-7-1 0,5-4 0 0,4-7 3 16,5-4-2-16,3-6 2 0,3-4-4 16,0-5 3-16,0-4-5 0,-4 0 5 0,-5-1-5 15,-7 0 6-15,-10 6-4 0,-8 0 4 16,-5 5-1-16,-8 2-14 0,-3 1 22 0,-6 3-24 15,-5-1 18-15,13 17-12 0,-34-31-9 0,14 21-9 16,-3-1-6-16,3 6-10 0,-3 0-5 0,23 5-12 16,-36 2-18-16,36-2-58 0,-24 14-126 0,24-14-274 15,0 30-9-15,0-30 334 0</inkml:trace>
  <inkml:trace contextRef="#ctx0" brushRef="#br1" timeOffset="147039.5106">23121 2623 1537 0,'-16'-23'84'0,"16"23"-57"0,0 0-26 0,0 0 6 16,0 0 6-16,0 0 2 0,0 0 0 0,0 0-5 15,0 0 16-15,0 30-34 0,-4-5 30 0,1 2-30 16,-3 6 4-16,-2 5 8 0,1-2-7 16,0 3 2-16,1-1-13 0,-2-4-3 15,8 7-46-15,-7-12-16 0,15 7-56 0,-8-36-87 16,4 33-284-16,12-14 11 0,-16-19 290 0</inkml:trace>
  <inkml:trace contextRef="#ctx0" brushRef="#br1" timeOffset="147274.5011">23393 2651 1609 0,'-22'13'85'16,"-8"-4"-48"-16,3 5-1 0,-2-2-1 0,5 6 9 16,-4-3-10-16,3 3-5 0,2-3-10 0,4 0 0 15,19-15-8-15,-27 27 0 0,27-27-6 0,-10 19 0 16,10-19-6-16,5 17 2 0,-5-17-3 15,17 17 3-15,-17-17-4 0,31 16 1 0,-12-10-12 16,2-2-10-16,1 0-14 0,-2-4-16 0,7 4-13 16,-8-9-24-16,12 12-37 0,-31-7-54 0,53 0-87 15,-30 2-244-15,1-10 39 0,8 17 356 0</inkml:trace>
  <inkml:trace contextRef="#ctx0" brushRef="#br1" timeOffset="147619.8809">23599 2820 1566 0,'-37'-5'82'0,"37"5"-41"0,-33 2-8 16,33-2 5-16,-35 8 0 0,17 1-4 0,-4 0-10 15,2 3 1-15,0 2-6 0,4 3 5 0,16-17-6 16,-27 32-1-16,27-32-8 0,-14 30-1 16,14-30-7-16,0 25 1 0,0-25-2 0,14 18 0 15,-14-18 1-15,31 11 2 0,-12-10 0 0,4-2 0 16,0-3 0-16,0-3-1 0,1 0 1 0,-3-3 0 15,0-1 2-15,-1 1-3 0,-2-1 2 16,-1 1-3-16,-17 10-1 0,29-17 0 0,-29 17 1 16,22-11-2-16,-22 11 3 0,0 0-3 0,18 1 1 15,-18-1-1-15,9 17-2 0,-6 0 3 16,-1 6-2-16,-2 6 5 0,-5 5-4 0,-3 4 7 16,-3 5-7-16,-3 1 7 0,-4 2-4 0,-4-2-2 15,-3-4 20-15,-1-1-18 0,-4-6 1 0,0 1-3 16,-3-4 0-16,-1-4 0 0,1-3-3 0,-1-6-35 15,7 2-43-15,-9-18-81 0,36-1-473 0,-44 10 13 16,16-14 117-16</inkml:trace>
  <inkml:trace contextRef="#ctx0" brushRef="#br1" timeOffset="148382.9424">4626 4822 725 0,'10'-18'87'15,"-10"18"14"-15,0 0-1 0,0 0-9 0,0 0-9 16,0 0-9-16,0 0-9 0,8 21-8 0,1 7 1 16,-5 5-25-16,4 12-2 0,-3 7-22 15,0 7 6-15,-4 6 4 0,-2 4-23 16,-3 4 16-16,-2 0-20 0,-2 2-1 0,-2-2 16 15,1-3-26-15,-1-9-4 0,9-5-45 0,-4-19-36 16,20 4-116-16,-10-23-84 0,-5-18-183 0,37 30 190 16,-37-30 298-16</inkml:trace>
  <inkml:trace contextRef="#ctx0" brushRef="#br1" timeOffset="148870.4113">5039 5187 242 0,'0'0'109'0,"-19"6"-39"0,19-6-7 15,-31 4-4-15,11-4 22 0,-2 5 0 0,-6-7 11 16,0 7-7-16,-8-6-3 0,3 5-12 16,-10-6-12-16,5 5-15 0,-8-4-16 0,1 2-13 15,-5 1-6-15,-6 2-1 0,-2 1 3 0,-5 2 1 16,-5-1-15-16,-8 1-7 0,-5 2-8 0,-3 2 14 16,-5 2 20-16,3 3 15 0,-5-4 2 0,-3 2-7 15,-6-3-13-15,3 2 1 0,-5-2 4 0,3 3 13 16,-7-5 6-16,5 5 3 15,-3-8-5-15,1 3-5 0,-2-3-5 0,4 2 1 16,-2-7-4-16,5 2-2 0,1-3-7 0,-1-1-5 16,3 0-5-16,2-1-2 0,3-1-1 0,3 0-1 15,2-2 0-15,1-1-6 0,3 0-4 0,5-4-6 16,4 3-2-16,5-3-4 0,6 4 1 0,1-3-5 16,7 5-5-16,0-5-6 0,7 9 2 0,-3-5 1 15,9 7 9-15,-2-1 8 0,7 2 2 16,5-1-2-16,4 4-12 0,3-5-18 0,23-1-23 15,-28 3-42-15,28-3-72 0,-1 20-215 0,1-20 25 16,0 0 376-16</inkml:trace>
  <inkml:trace contextRef="#ctx0" brushRef="#br1" timeOffset="149277.7139">1105 5118 599 0,'0'0'140'15,"11"-25"-14"-15,-11 25 5 0,0 0-32 0,0 0 12 16,0 0-18-16,0 0-13 0,0 0-14 0,0 0-12 16,0 0-13-16,7 24-4 0,-11-5 8 0,1 7-36 15,-3 1 25-15,-1 8-32 0,-1 2 5 0,0 4 6 16,-2 2-14-16,0 6 8 0,1 0-11 15,-1 2 9-15,2-1-11 0,0-3 6 0,6-2-30 16,-1-8-2-16,11 3-28 0,-7-15-49 16,18 13-91-16,-19-38-104 0,19 30-230 0,5-8 116 15,-24-22 418-15</inkml:trace>
  <inkml:trace contextRef="#ctx0" brushRef="#br1" timeOffset="149497.0092">1514 5008 1285 0,'-38'4'36'0,"0"8"2"16,-10 6-3-16,0 13 15 0,-10 7 18 0,-3 16-34 16,-9 4 13-16,-2 12-28 0,-1 4-3 0,4 4 12 15,2-2-25-15,7-1 13 0,8-6-23 16,7-10-12-16,12-8 4 0,6-16-60 0,22-1-48 15,5-34-125-15,0 0-327 0,31 11 52 0,-3-36 434 16</inkml:trace>
  <inkml:trace contextRef="#ctx0" brushRef="#br1" timeOffset="150045.2863">4868 4975 1506 0,'4'17'66'0,"-4"-17"-38"0,-20 33-23 0,5-13 0 16,-3 5-6-16,-4 1 4 0,-7 7 10 15,-4 3-31-15,-3 3 23 0,-6 2-32 0,4 0 7 16,-5-3 5-16,8-1-13 0,-1-9-12 0,13 2-42 16,-6-18-49-16,21 14-83 0,-12-21-70 0,20-5-188 15,0 0 174-15,0 0 298 0</inkml:trace>
  <inkml:trace contextRef="#ctx0" brushRef="#br1" timeOffset="150468.2673">1972 4683 1175 0,'0'0'69'0,"0"0"-43"0,-18 9-19 0,18-9 1 16,-7 25-3-16,1-7 4 15,-3 6-9-15,-1 2 3 0,-2 6-8 0,-1 3 5 16,0 1-12-16,-3 1-3 0,4 5-32 0,-5-6-19 16,7 9-30-16,-7-12-44 0,12 5-27 0,-4-10-64 15,9-28-146-15,9 44 232 0,-9-44 145 0</inkml:trace>
  <inkml:trace contextRef="#ctx0" brushRef="#br1" timeOffset="150703.2404">2312 4672 1336 0,'0'0'65'0,"0"0"-31"0,-25 14-13 0,25-14 3 16,-20 29 2-16,11-8 4 0,-3 1-9 15,3 2 2-15,0 0-9 0,0 0 3 0,2-1-6 16,3-1 5-16,2-3-7 0,4-2 1 0,-2-17-8 16,12 24 0-16,-12-24-5 0,20 17 4 0,-20-17-2 15,31 6 2-15,-10-6-1 0,2-3 1 0,2-4-7 16,0-7-14-16,6 1-20 0,-7-14-42 0,12 10-56 16,-16-19-128-16,-1 6-275 0,13 11 32 0,-18-18 452 15</inkml:trace>
  <inkml:trace contextRef="#ctx0" brushRef="#br1" timeOffset="150875.5286">2347 4805 1556 0,'-24'30'61'0,"-6"-2"-47"16,7 1-5-16,4-2-8 0,4-1 5 16,4-2-5-16,3 0 3 0,3-2-8 0,2-1 4 15,5-3-7-15,-2-18-8 0,17 31-23 0,-17-31-23 16,34 25-24-16,-34-25-71 0,50 12-84 0,-27 1-243 15,1-21 2-15,20 16 400 0</inkml:trace>
  <inkml:trace contextRef="#ctx0" brushRef="#br1" timeOffset="151376.8303">2679 4904 1234 0,'-11'23'76'0,"11"-23"-43"0,-22 18 11 16,22-18 8-16,-19 22 7 0,19-22-10 0,-21 28-7 16,21-28-11-16,-20 31-3 0,20-31-6 15,-14 26-3-15,14-26-8 0,0 0-3 0,-5 21-5 16,5-21-2-16,0 0 0 0,0 0-1 0,17 12 0 16,-17-12 1-16,18-6 0 0,-18 6 0 0,25-18 3 15,-25 18-4-15,28-29 3 0,-14 11-3 16,0-3 4-16,-1 1-4 0,-2 1 5 0,0-1-5 15,0 0 3-15,-2 2-2 0,-1-2 4 16,-1 2-2-16,-2 1 7 0,-5 17-3 0,6-24 6 16,-6 24-1-16,0 0 4 0,0 0 0 0,0-18 1 15,0 18-3-15,0 0-4 0,0 0-2 0,0 0-5 16,0 0-1-16,0 0-1 0,4 24 2 0,-4-24 0 16,9 30 4-16,-4-12-2 0,0 2 2 0,1-3-5 15,1 0 3-15,-7-17-5 0,16 27 3 0,-16-27-3 16,21 20 2-16,-21-20-1 0,22 8-1 15,-22-8 0-15,25 0 2 0,-25 0 1 16,30-14-1-16,-30 14 3 0,32-29-4 0,-13 8 2 16,-1-3-4-16,-1-3 3 0,-1 1-4 0,-3 2 4 15,0 2-5-15,-2 4 6 0,-11 18-7 0,15-23-1 16,-15 23-6-16,0 0-7 0,0 0-6 0,0 0-5 16,0 0-1-16,9 27-5 0,-9-5 3 0,1 10-4 15,-4 2 7-15,5 4-10 0,-5-2 4 16,8 9-31-16,-6-10-17 0,12 15-45 0,-11-16-66 15,17 15-52-15,-11-5-124 0,1-13-64 0,17 21 355 16</inkml:trace>
  <inkml:trace contextRef="#ctx0" brushRef="#br1" timeOffset="152081.7503">937 6124 804 0,'17'-2'108'0,"-17"2"-37"0,0 0-29 16,0 0-25-16,0 0-11 0,0 0-2 0,0 0 6 15,0 0 3-15,20 35 8 0,-8-10-1 0,1 8 1 16,1 4-8-16,-1 7 4 0,-2 4-1 0,-1 4-24 16,-3 3 21-16,-1 3-21 0,-3 0 4 0,-1 2 11 15,-2 4-25-15,-4-1-7 0,4 3-37 0,-7-10-16 16,7 3-46-16,-6-15-59 0,5-10-158 16,14 10-10-16,-13-44 351 0</inkml:trace>
  <inkml:trace contextRef="#ctx0" brushRef="#br1" timeOffset="152618.1332">909 6629 496 0,'0'0'7'0,"25"-9"3"0,-8 5 10 0,2 1 4 16,7-3 5-16,0 0-5 0,5 0-9 0,2-2-9 16,3 2-4-16,4-2-3 0,4 1-2 0,2-2-2 15,4 0 0-15,2-1 2 0,2-1 2 0,6 0 6 16,2-2 53-16,7 3 11 0,1-4 10 0,7 0 2 15,1-1-51-15,3 1-1 0,1 0-7 0,4 2 2 16,2-3 2-16,3 2-8 0,0-3-22 16,5 3 8-16,-1 0-18 0,4-2 13 15,2 2 4-15,2-1-3 0,2 0 3 0,0 1-3 16,1-1 2-16,1 1-3 0,6 0 12 0,0 2 15 16,-2-5 14-16,7 6 8 0,-5-3 2 0,6 5-9 15,0-4-3-15,4 4-5 0,-2-1-4 0,3 3-7 16,-5-2-5-16,3 3-5 0,-2 1-2 0,3 0-4 15,-3 2 0-15,1-2-3 0,-1 2 2 16,-6-1-3-16,1-1 1 0,-2 0-1 0,-4-2-2 16,-2 1 0-16,-3-2 1 0,-7 0-2 0,-4 1-4 15,-3-1-5-15,-4 0 0 0,-7 1-2 0,-4-1 6 16,-3 1 3-16,-7-2 4 0,-3 2-1 0,-3-1 3 16,-6 0-1-16,-4 1-1 0,-5 0-1 0,-4 1 0 15,-6 1-1-15,-4 1 1 16,-4 0 0-16,-7 2-13 0,-19 1-22 0,26 0-47 15,-26 0-53-15,0 0-110 0,0 0-227 0,0 0 43 16,-13 20 429-16</inkml:trace>
  <inkml:trace contextRef="#ctx0" brushRef="#br1" timeOffset="153244.9716">6918 6077 863 0,'-24'9'129'0,"24"-9"-94"16,-21-9-8-16,21 9-4 0,0 0-1 0,-14-20 4 15,14 20 1-15,-4-19 2 0,4 19-6 0,0 0-1 16,10-21-3-16,-10 21 0 0,0 0 1 15,25-26 2-15,-25 26-5 0,28-11-1 0,-11 8-3 16,2-1 3-16,2 4 4 0,1-1 7 16,8 2 5-1,-4-2 0-15,10 2-3 0,-2-3-6 0,6-1-7 16,2-2-6-16,4-2-6 0,6-4 0 0,4-2-5 16,-1-3 3-16,7-1-4 0,-2 0-1 0,1-2-19 15,1 2-6-15,-5-5-5 0,1 9-32 0,-9-8-7 16,7 15-66-16,-16-9-78 0,8-2-225 0,-5 23-20 15,-22-15 377-15</inkml:trace>
  <inkml:trace contextRef="#ctx0" brushRef="#br1" timeOffset="153571.5733">7750 5656 819 0,'17'11'145'0,"-17"-11"-50"0,14 24-2 0,-14-24-19 16,17 41-8-16,-14-14-4 0,6 9-45 15,-6 2 17-15,2 4-28 0,-4 2-1 0,-1 0 9 16,-1 1-13-16,-1 0 4 0,1 0-28 0,-3-4-3 16,5 2-44-16,-8-15-88 0,14 13-91 0,-12-12-106 15,2-8-88-15,17 16 332 0</inkml:trace>
  <inkml:trace contextRef="#ctx0" brushRef="#br1" timeOffset="153806.5313">7993 5466 1501 0,'-24'11'28'0,"0"9"-16"0,-4 5-7 16,0 14 13-16,-5 8-4 0,-1 11 12 0,-5 8 2 16,1 8-23-16,1 1 11 0,0 4-22 0,3-2-5 15,1-5-1-15,11-1-57 0,-3-18-55 0,25 12-174 16,-4-14-262-16,2-16 43 0,17 9 462 0</inkml:trace>
  <inkml:trace contextRef="#ctx0" brushRef="#br1" timeOffset="154480.1133">1171 6465 879 0,'0'0'304'16,"0"0"-233"-16,0 0-31 0,0 0-14 0,0 0-5 15,10 32 3-15,-15-13-10 0,0 6-1 0,-5 1-12 16,-1 2 4-16,-2 2-10 0,-4 0-2 0,0 5-14 16,-6-2-2-16,2 3-16 0,-3-3 2 0,3 1-15 15,-3-9-7-15,10 3-39 0,-3-16-62 16,17-12-113-16,5 29-166 0,-5-29 255 0,0 0 184 15</inkml:trace>
  <inkml:trace contextRef="#ctx0" brushRef="#br1" timeOffset="154777.7499">2056 5962 1357 0,'-18'-18'59'0,"18"18"-21"15,0 0-16-15,0 0-7 0,0 0-5 0,0 0-5 16,-15 28-7-16,11-10 3 0,-1 4-5 0,-1 2-2 15,3 5-19-15,-3-4-12 0,6 8-31 0,-6-10-27 16,12 10-14-16,-7-14-22 0,14 9-71 0,-4-10-30 16,-9-18-135-16,40 31 139 0,-40-31 228 15</inkml:trace>
  <inkml:trace contextRef="#ctx0" brushRef="#br1" timeOffset="155169.3722">2533 5766 999 0,'-29'18'355'0,"8"-21"-307"0,21 3 0 0,-35 1-1 16,35-1-18-16,-33 8 14 0,33-8-28 0,-34 17 9 16,34-17 1-16,-33 28-6 0,18-8 7 0,1-4-4 15,2 5 5-15,1-2-6 0,5 1-1 0,0-3-7 16,6-17 0-16,0 29-8 0,0-29 2 15,13 20-5-15,-13-20 0 0,23 14-1 16,-23-14 1-16,33 6 0 0,-12-6 1 0,-1-4 2 16,2-1-3-16,0-3 1 0,0-2-2 0,-3-1 2 15,0-1-3-15,-19 12 5 0,30-25 0 0,-30 25 4 16,22-26 0-16,-22 26 0 0,12-19-1 0,-12 19-2 16,0 0 0-16,0 0 1 0,11-17 0 0,-11 17 0 15,0 0 0-15,0 0-3 0,0 0-1 16,0 0-5-16,0 0 1 0,0 0-3 0,-12 24 0 15,12-24 0-15,-11 36 0 0,5-11-6 0,-1 1 1 16,0 3-10-16,0-1 0 0,4 2-12 0,-2-4-2 16,6 2-19-16,-4-9-12 0,11 6-36 0,-8-25-28 15,17 34-61-15,-17-34-70 0,20-1-229 16,5 11 9-16,-25-10 455 0</inkml:trace>
  <inkml:trace contextRef="#ctx0" brushRef="#br1" timeOffset="155670.6515">2866 5969 1260 0,'-21'-9'75'0,"21"9"-18"15,0 0-2-15,0 0-5 0,-18 6-15 16,18-6-10-16,0 0-13 0,0 0 0 0,-18 24 0 16,18-24 8-16,-10 22 3 0,10-22 3 0,-7 25-8 15,7-25 4-15,-6 23-6 0,6-23 1 16,-4 20-1-16,4-20-5 0,0 0-4 0,0 0-2 15,0 0-3-15,0 0-2 0,0 0-1 0,0 0 0 16,0 0 1-16,0 0 0 0,22-2 2 0,-22 2-1 16,13-20 1-16,-13 20-3 0,15-29 4 15,-15 29-5-15,15-28 4 0,-15 28-2 0,11-22 2 16,-11 22-2-16,0 0 1 0,11-20 0 0,-11 20 0 16,0 0 0-16,0 0 0 0,0 0-2 0,0 0-1 15,0 0 0-15,0 0 0 0,0 0 2 0,17 3-1 16,-17-3 3-16,0 0 0 0,24 9-1 0,-24-9 2 15,21 6-3-15,-21-6 0 0,24 2 2 16,-24-2-1-16,27 3 1 0,-27-3 4 16,26 1 3-16,-26-1 3 0,24-1 3 0,-24 1-1 15,0 0 0-15,20-3 1 0,-20 3-1 0,0 0-1 16,0 0-2-16,0 0-2 0,17-7-2 0,-17 7 1 16,0 0 1-16,0 0 1 0,0 0 0 0,11-17-2 15,-11 17-3-15,0 0-1 0,0 0-1 0,0 0 0 16,0 0-2-16,0 0 0 0,0 0-1 15,18 6 1-15,-18-6 1 0,14 21-3 0,-14-21 4 16,16 35-8-16,-9-14 3 0,0 5-12 0,-2-2-11 16,2 4-29-16,-7-6-36 0,15 16-119 0,-22-5-404 15,14-9-2-15,1 1 244 0</inkml:trace>
  <inkml:trace contextRef="#ctx0" brushRef="#br1" timeOffset="184336.1015">10484 3639 1376 0,'0'0'115'0,"0"0"-76"0,0 0-19 16,0 0-13-16,0 0-1 0,0 0 7 0,0 0 8 15,0 0 3-15,0 0-3 0,0 0-8 0,0 0-6 16,0 0-2-16,-9 21-3 0,9 5 5 0,-1 12-7 16,0 8 9-16,0 7 7 0,-2 5-22 0,1-1 22 15,-1 2-23-15,1-2 2 0,0-2 11 0,0 0-14 16,0-6 6-16,3-4-17 0,-2-7-1 0,5-3-25 15,-6-12-27-15,12 7-47 0,-10-30-45 0,15 33-79 16,-15-33-262-16,0 0 64 0,29 13 375 0</inkml:trace>
  <inkml:trace contextRef="#ctx0" brushRef="#br1" timeOffset="184524.0778">10480 3727 1311 0,'0'0'286'0,"0"0"-250"0,0 0-23 16,0 0-10-16,0 0 7 0,26-18 11 0,-1 4 5 16,2-7 5-16,10 2-13 0,3-3-1 0,4 0-13 15,4-1 1-15,3 0-6 0,3 1 2 0,-3-1-14 16,0 5-12-16,-7-2-26 0,6 11-39 0,-15-12-71 16,13 24-183-16,-16-5-200 0,-14-3 24 0,4 17 488 15</inkml:trace>
  <inkml:trace contextRef="#ctx0" brushRef="#br1" timeOffset="184717.9367">10451 4027 1617 0,'0'0'99'16,"-27"24"-90"-16,27-24-11 0,0 0-3 0,0 0 3 16,5 19 1-16,-5-19 3 0,32 4 1 0,-4-5 0 15,8-4-1-15,11-3-1 0,7-7-2 0,6-2-15 16,9 3-29-16,-4-11-35 0,9 12-41 0,-16-17-55 15,16 17-20-15,-19-14-5 0,12 13-39 0,-11-1-32 16,-18-10-64-16,19 22 295 0</inkml:trace>
  <inkml:trace contextRef="#ctx0" brushRef="#br1" timeOffset="184872.2588">11351 3891 1378 0,'-27'12'103'0,"14"11"-69"15,-5-3 16-15,6 9-8 16,-3-3 9-16,6 4 6 0,-3-4-32 0,4 3-1 0,-1-2-13 15,3 1 3-15,2 0-9 0,2-2 2 0,1-3-8 16,1-1 2-16,1-4-9 0,-1-18-12 16,11 30-18-16,-11-30-19 0,23 23-44 0,-23-23-61 15,33 10-132-15,-15-11-250 0,0-12 48 0,14 9 416 16</inkml:trace>
  <inkml:trace contextRef="#ctx0" brushRef="#br1" timeOffset="185251.2547">11571 3819 1460 0,'-18'6'214'0,"18"-6"-190"15,0 0-24-15,0 0 6 0,-3 17 14 0,3-17 10 16,0 0 8-16,7 21-2 0,-7-21-10 0,2 24-18 16,-2-24 22-16,4 37-30 0,-6-14 29 0,1 4-12 15,-2 1-8-15,-2 2 4 0,-3-1-6 0,1 1 5 16,-1-3-4-16,-1-3 4 0,1-2-10 0,3-3 3 15,5-19-5-15,-8 24 2 0,8-24-1 0,0 0-2 16,0 0-1-16,0 0-1 0,0 0 2 0,0 0 0 16,0 0 2-16,22-26 0 0,-10 5 1 0,4-3-3 15,3-3 3-15,0-2-4 0,2 2 5 0,-1-1-6 16,-1 2 5-16,0 3-3 0,-2 4 2 0,-1 2-2 16,-16 17 2-16,24-22-2 0,-24 22-15 15,0 0 15-15,18-4-1 0,-18 4 1 0,0 0 16 16,0 0-14-16,13 26-1 0,-13-26 1 0,8 30-2 15,-3-10 2-15,-1-1-3 0,-1 2 0 0,3-1-8 16,0 1-1-16,4-2-11 0,1-1-6 0,4 0-12 16,-15-18-9-16,40 28-22 0,-21-24-28 0,18 12-59 15,-17-25-95-15,25 3-285 0,-3 6 17 0,-9-17 324 16</inkml:trace>
  <inkml:trace contextRef="#ctx0" brushRef="#br1" timeOffset="185594.9839">12319 3904 1586 0,'0'0'89'16,"-28"18"-51"-16,1-3 5 0,-1-3 3 0,4 7 4 0,-1-1-15 15,3 5-4-15,1-1-15 0,3 1 1 0,3-1-8 16,4-3 2-16,11-19-6 0,-5 31 2 16,5-31-5-16,11 23 1 0,-11-23-1 0,31 16 2 15,-11-14 5-15,7-5 0 0,5-8 2 0,3-7-5 16,4-6-1-16,1-8-4 0,3-4 4 15,0-5-6-15,0-3-6 0,0 1 17 0,-2-4-16 16,-3 1 17-16,-4 0-11 0,-4 0 0 0,-3 3 0 16,-4 2 0-16,-5 3 0 0,-3 6 0 0,-7 6 0 15,-4 6 0-15,-4 20 0 0,-4-20 0 16,4 20 0-16,0 0 0 0,0 0 0 0,-24 9 0 16,9 11 0-16,-2 9 0 0,-6 12 0 0,1 6 0 15,-1 4 0-15,0-3 0 0,6 0 0 0,4-4 0 16,7-4 0-16,4-3 0 0,11-2-35 0,-2-8-47 15,17 6-53-15,-24-33-111 0,55 25-386 0,-16-14 41 16,2-12 266-16</inkml:trace>
  <inkml:trace contextRef="#ctx0" brushRef="#br1" timeOffset="186136.8092">13823 3527 999 0,'24'-13'275'0,"-16"-4"-220"0,-8 17-7 0,21-26 7 0,-21 26 6 15,19-21 9-15,-19 21-10 0,0 0-12 16,0 0-11-16,0 0-10 0,0 0 0 16,0 0-4-16,11 18 2 0,-15 2-4 0,2 11 1 15,-4 7-14-15,-1 7 6 0,-2 0-10 0,1 1 9 16,-1-1-10-16,1 0 6 0,-1-2-11 0,4-1-8 15,2-5 21-15,0-1-24 0,4-2 19 0,1-4-21 16,4-1-19-16,-1-8-10 0,7 3-31 0,-12-24-25 16,28 30-68-16,-28-30-80 0,30-6-291 15,-7 6 39-15,-9-20 328 0</inkml:trace>
  <inkml:trace contextRef="#ctx0" brushRef="#br1" timeOffset="186324.7717">13975 3396 1492 0,'-32'-10'237'0,"32"10"-215"0,0 0-23 15,0 0-4-15,0 0 4 0,0 0 6 0,20-11 5 16,-3 5 0-16,5-1-2 0,4-1-6 0,5-2 0 16,5-2-9-16,3 1-9 0,-1-2-17 0,6 7-22 15,-7-9-11-15,13 15-54 0,-15-14-46 0,17 15-205 16,-7 1-147-16,-16-9 90 0,13 19 428 0</inkml:trace>
  <inkml:trace contextRef="#ctx0" brushRef="#br1" timeOffset="186528.4209">13901 3778 1431 0,'-23'1'265'0,"6"8"-236"16,17-9-28-16,0 0-4 0,0 0 2 0,0 0 4 15,0 0 3-15,4 18 2 0,-4-18-4 0,33 1-4 16,-3-2-7-16,5-6-15 0,9 1-23 0,-3-9-27 16,13 10-31-16,-12-14-45 0,19 16-53 15,-18-12-115-15,4-1-140 0,13 16 84 0,-22-19 372 16</inkml:trace>
  <inkml:trace contextRef="#ctx0" brushRef="#br1" timeOffset="186904.3056">14584 3857 1247 0,'-37'12'153'0,"26"11"-103"15,-6-6 24-15,9 8-33 0,-8-6 18 0,8 9 11 16,-5-7-31-16,6 2-2 16,-4-3-17-16,4 2 1 0,-1-5-8 0,3 0 4 15,5-17-4-15,-5 22-1 0,5-22-7 0,0 0-1 16,-1 17-1-16,1-17 1 0,0 0 0 0,0 0-2 15,0 0 2-15,0 0 1 0,0 0 5 0,0 0 6 16,20-29 4-16,-13 12-5 0,3-6-1 0,1-3-9 16,0-3 6-16,2-1-2 0,-2-1-6 15,2 0 22-15,0-1-23 0,0 0 17 0,0 2-18 16,2 0-1-16,-1 3 0 0,0 4 0 0,-2 4 0 16,-12 19 0-16,18-19 0 0,-18 19 0 0,0 0 0 15,0 0 0-15,17-2 0 0,-17 2 0 0,0 0 0 16,19 29 0-16,-10-9 0 0,0 0 0 0,-1 3 0 15,0 3 0-15,-2 1 0 0,1 0 0 0,-1 1 0 16,1 0 0-16,-1 0 0 16,-1-2 0-16,1 2 0 0,-1-5-4 0,1 1-22 15,-2-5-5-15,2 0-18 0,-6-19-21 0,9 27-50 16,-9-27-82-16,0 0-184 0,6 17-187 0,-6-17 46 16,0 0 469-16</inkml:trace>
  <inkml:trace contextRef="#ctx0" brushRef="#br1" timeOffset="187061.0231">14515 4053 1600 0,'-31'-5'285'0,"31"5"-227"16,-25 8-31-16,25-8-7 0,0 0-7 15,0 0-5-15,0 0-4 0,0 0 1 0,24 5 0 16,-3-5 1-16,9-5-2 0,9-3-4 0,8-3-14 16,0-5-33-16,8 8-52 0,-14-19-121 0,22 15-424 15,-16-1 39-15,-4-3 200 0</inkml:trace>
  <inkml:trace contextRef="#ctx0" brushRef="#br1" timeOffset="187812.7692">15835 3230 1234 0,'-18'18'265'0,"18"-18"-228"15,-23 4-19-15,23-4 5 0,0 0 12 0,-20 10 25 16,20-10-37-16,-10 19 21 16,7-2-39-16,-1 4 7 0,2 5 11 0,-2 4-3 0,3 5 7 15,-3 5-10-15,3 5 5 0,-2 3-14 16,0 6 10-16,-1-1-8 0,1 0 8 0,-2 0-10 16,1-1 9-16,-3-2 4 0,2-3-20 0,0-6 18 15,3-3-23-15,0-8 6 0,2-3 5 0,0-7-7 16,3-3 4-16,-3-17-3 0,0 0 1 0,5 18 0 15,-5-18 0-15,0 0 3 0,0 0 1 16,0 0 1-16,0 0 1 0,7-17-1 0,-7 17-3 16,8-29 2-16,0 7-6 0,-1-3 2 0,3 1-3 15,1-2 2-15,0 2-3 0,1 2-7 0,-1 2 20 16,1 3-20-16,3 0 19 0,-15 17-10 0,30-24 0 16,-30 24 0-16,30-12 0 0,-13 11 0 0,-17 1-1 15,32 3 2-15,-32-3-1 16,30 17-2-16,-30-17 4 0,28 24-4 0,-28-24-10 15,26 32 23-15,-18-14-25 0,1 2 24 0,-2 0-8 16,-4-1-3-16,0 1 3 0,-5-4-3 0,-2 3 2 16,-6-2-2-16,10-17 3 0,-26 30-4 0,6-17 3 15,-3-1-5-15,-4-1 0 0,-2-1-4 0,0-3-4 16,-3-2-7-16,1-3-9 0,3-1-13 0,0-7-15 16,10 5-22-16,-7-12-32 0,25 13-73 15,-25-22-125-15,25 22-243 0,1-19 47 0,0-3 368 16</inkml:trace>
  <inkml:trace contextRef="#ctx0" brushRef="#br1" timeOffset="188423.6533">16340 3887 1605 0,'0'0'62'15,"0"0"-10"-15,0 0-2 0,0 0-3 0,0 0-6 16,-22-6-12-16,22 6-2 0,0 0-19 0,-23 3 9 15,23-3-16-15,0 0 25 0,-22 22-13 0,22-22 14 16,-19 28-10-16,6-10-3 0,3 3-3 0,-2-3-11 16,1 1 0-16,3-1 0 0,2-1 0 15,6-17 0-15,-5 28 0 0,5-28 0 16,5 20 0-16,-5-20 0 0,0 0 0 0,25 14 0 16,-25-14 0-16,34 1 0 0,-12-6 0 0,4-3 0 15,2-4 0-15,2-4 0 0,0-3 0 0,2-1 0 16,0 0 0-16,-2 3 0 0,-4 2 0 0,-4 3 0 15,-22 12 0-15,29-17 0 0,-29 17 0 0,0 0 0 16,0 0 0-16,0 0 0 0,0 0 0 16,0 0 0-16,0 0 0 0,0 0 0 0,0 0 0 15,0 0 0-15,0 0 0 0,-3 19 0 0,3-19 0 16,-17 21 0-16,17-21 0 0,-14 26 0 0,14-26 0 16,-9 28 0-16,9-28 0 0,-7 29 0 0,7-29 0 15,-1 27 0-15,1-27 0 0,3 29 0 16,-3-29 0-16,6 29 0 0,-6-29 0 0,9 27 0 15,-9-27 0-15,10 28 0 0,-10-28 0 16,7 25 0-16,-7-25 0 0,6 24 0 0,-6-24 0 16,1 26 0-16,-1-26 0 0,-5 23 0 0,5-23 0 15,-9 22 0-15,9-22 0 0,-14 21 0 0,14-21 0 16,-17 21 0-16,17-21 0 0,0 0 0 0,-20 20 0 16,20-20 0-16,0 0 0 0,0 0 0 0,0 0 0 15,0 0 0-15,0 0 0 0,0 0 0 16,0 0 0-16,0 0 0 0,0 0 0 0,0 0 0 15,0-19 0-15,0 19 0 0,4-24 0 0,-4 24 0 16,6-24 0-16,-6 24 0 0,0 0 0 16,4-20 0-16,-4 20 0 0,0 0 0 0,0 0-12 15,0 0-39-15,0 0-15 0,0 0-24 0,1-23-28 16,-1 23-52-16,6-19-75 0,13 14-164 0,-19 5-102 16,12-29 137-16,5 26 374 0</inkml:trace>
  <inkml:trace contextRef="#ctx0" brushRef="#br1" timeOffset="188862.2346">16563 4063 929 0,'0'0'222'15,"0"0"-170"-15,0 0-8 0,0 0 11 0,0 0 5 16,0 0-7-16,0 0-11 0,0 0-7 16,0 0-3-16,0 0-2 0,0 0-2 0,0 0-2 15,0 0-1-15,0 0 1 0,0 0-1 0,0 0 0 16,0 0 2-16,0 0 4 0,0 0 3 0,0 0 3 15,0 0 0-15,0 0-3 0,-14 20 0 0,14-20-8 16,-6 26-1-16,1-6-6 0,-2 6 1 0,-3 3-6 16,-1 6-14-16,-4 5 0 0,-1 5 0 15,-5 5 0-15,-1 4 0 0,0 3 0 0,-4 2 0 16,1 1 0-16,-3-2 0 0,-1-2 0 0,1 1 0 16,0-1 0-16,0-4 0 0,2-5 0 0,2-2 0 15,3-4 0-15,3-5 0 0,2-2 0 16,3-6 0-16,2-6 0 0,2-4 0 0,9-18 0 15,-11 18 0-15,11-18 0 0,0 0 0 0,0 0 0 16,0 0 0-16,0 0 0 0,-9-24 0 16,7 6 0-16,0-7 0 0,3-2 0 0,2-5 0 15,0-2 0-15,2-3 0 0,1-6 0 0,1-4 0 16,2-2 0-16,2-2 0 0,2 0 0 0,3-1 0 16,4 3 0-16,4 3 0 0,3 2 0 0,4 5 0 15,4 3 0-15,3 0 0 0,2 0 0 0,3 0 0 16,3 0 0-16,3-1 0 0,-2 0 0 15,-3-3-4-15,2 8-80 0,-9-12-65 16,21 25-202-16,-17-19-263 0,6 5 13 0,-2 5 358 16</inkml:trace>
  <inkml:trace contextRef="#ctx0" brushRef="#br1" timeOffset="192292.9156">11128 5159 406 0,'0'0'97'0,"0"0"17"15,8-23 19-15,-8 23 12 0,0 0-40 0,0 0-13 16,1-20-30-16,-1 20 14 0,0 0-26 0,0 0 11 15,0 0-11-15,0 0-11 0,0 0-13 0,-2 20-6 16,2-20 17-16,-4 33-27 0,-2-13 35 0,6 11-29 16,-6-5 8-16,3 7 3 0,-2-2-11 15,2 4 4-15,-2 0-12 0,0 4 8 16,-1-1-7-16,1-2 8 0,-2-3-8 0,3-4 3 16,1-6-8-16,0-3 5 0,3-20-7 0,-1 29 5 15,1-29-5-15,0 0-1 0,5 18-2 0,-5-18-1 16,0 0 2-16,0 0-1 0,0 0 4 0,0 0 0 15,10-21 7-15,-10 21-2 0,8-31 4 0,-2 10-6 16,-1-5 1-16,0 0-6 0,0-3 4 16,0-3-7-16,1 1 6 0,0-1-6 0,1 0 5 15,0 1-6-15,1-1 6 0,-1-1-6 0,0 0 6 16,2 1-7-16,3-1-11 0,2 4 25 0,2 2-26 16,4 4 28-16,-2 5-11 0,3 3-3 15,1 1 3-15,1 3-3 0,0 4 0 0,1 1-4 16,3 2-1-16,-2 3-2 0,0 1-2 0,-3 3 0 15,-2 3 0-15,-20-6 1 0,31 17-1 16,-31-17 3-16,18 27-3 0,-13-10 3 0,-4 4-7 16,-2 4-10-16,-5 3 30 0,-5 2-23 0,-4 3 32 15,-4 0-10-15,-4-1-5 0,-4 0 7 0,-2-1-6 16,-2 1 10-16,1-3-5 0,1 1 5 0,-2-3-6 16,2-2 4-16,1-3-8 0,1-3 8 0,2-3-2 15,2-2 7-15,1-5 3 0,5 0 1 0,17-9 0 16,-25 9-2-16,25-9-5 0,0 0-4 15,0 0-6-15,-18 11-2 0,18-11-2 16,-2 22 4-16,2-2-4 0,-1 7 6 0,1 8-6 16,-3 5-9-16,-1 6 25 0,0 3-30 0,-1 6 10 15,-4 0-11-15,3 3-18 0,-4-4 1 0,7 1-30 16,-7-15-24-16,15 8-69 0,-14-25-70 0,23 9-91 16,2-9-173-16,-16-23 166 0,32 14 327 15</inkml:trace>
  <inkml:trace contextRef="#ctx0" brushRef="#br1" timeOffset="192700.137">11876 5182 1547 0,'-21'11'58'0,"3"7"-28"0,-2-1-6 0,3 5 9 16,-4-2-5-16,7 5-2 0,-3-2-10 0,3 2 4 15,3-1-4-15,4 2 4 0,2-2-6 0,1 2 5 16,4-3-7-16,4-1 1 0,1-3-8 0,-5-19 1 16,18 29-5-16,-18-29 6 0,32 19-4 0,-10-16 2 15,0-4-1-15,3-3-3 0,3-5 4 16,1-6-4-16,2-4 5 0,-1-5-5 0,0-5 6 16,1-2-7-16,-2-1 4 0,-2 2-6 15,-3-1 6-15,-1 2-6 0,-3 1 7 0,-5 2-4 16,-2 4 7-16,-5 2-3 0,-2 3 3 0,-6 17-4 15,10-27-14-15,-10 27 14 0,0 0-13 0,0 0 18 16,0 0-1-16,0 0 0 0,0 0-5 16,0 0-1-16,0 0 12 0,-10 25-15 0,7-5 14 15,-2 3-12-15,0 1-6 0,1 0 1 0,2 0-12 16,1-2-4-16,3 0-11 0,0-5-5 0,7 1-11 16,-9-18-6-16,27 25-15 0,-27-25-15 0,45 10-26 15,-25-22-39-15,22 12-41 0,-16-24-54 0,21 4-97 16,4 2-73-16,-16-24 214 0</inkml:trace>
  <inkml:trace contextRef="#ctx0" brushRef="#br1" timeOffset="192903.7572">12898 4671 1127 0,'0'0'197'0,"-21"-13"-68"16,21 13-33-16,-25 21-30 0,13 1-18 0,-8 2-18 15,4 10 0-15,-4 5-12 0,3 7 7 0,-4 2-16 16,3 5 7-16,1 4-13 0,-3 2-2 15,4 4 18-15,1 1-21 0,0-1 17 16,2 0-10-16,2-5-20 0,0-5 3 0,5-3-10 0,0-8 8 16,6-4-12-16,-2-13-25 0,12 4-33 0,-10-29-5 15,17 34-30-15,-17-34-19 0,22 10-86 16,-22-10-250-16,0 0 27 0,30-23 331 0</inkml:trace>
  <inkml:trace contextRef="#ctx0" brushRef="#br1" timeOffset="193076.0936">12559 5124 1567 0,'-42'0'146'0,"42"0"-85"16,-23 7-22-16,23-7-12 0,0 0-13 0,0 0-10 15,0 0-6-15,0 0-12 0,16 21 13 0,1-19-9 16,7-3 11-16,6-4 11 0,4-4-12 16,3-3 6-16,6-2-23 0,-1-3-17 15,5 2-21-15,-7-8-27 0,10 9-18 0,-14-14-39 16,15 18-66-16,-18-16-160 0,4-2-122 0,8 13 122 15,-20-22 365-15</inkml:trace>
  <inkml:trace contextRef="#ctx0" brushRef="#br1" timeOffset="193264.0283">13223 4679 1620 0,'-26'21'54'16,"5"9"-22"-16,-3 4-5 0,3 7 14 0,-3 2-10 15,1 6 2-15,-3 2-15 0,3 1 6 0,3 0-12 16,3 1-3-16,1-4 17 0,2 2-23 0,5-4 16 15,0-1-13-15,3-2-14 0,3-3 4 16,3-1-7-16,0-4 2 0,3-2-16 16,0-7-5-16,3-2-27 0,-6-25-41 0,15 37-30 15,-15-37-63-15,20 15-203 0,-20-15-138 0,0 0 65 16,21-4 467-16</inkml:trace>
  <inkml:trace contextRef="#ctx0" brushRef="#br1" timeOffset="193592.9689">12858 5152 1453 0,'0'0'266'0,"0"0"-238"15,0 0-28-15,18-1 20 0,-18 1 1 0,21 1 18 16,-21-1-2-16,31 0-2 0,-11 0-3 0,2-1-6 16,2-1-6-16,0 0-1 0,3 1 4 0,-1-3-10 15,0-1 2-15,1 2-15 0,-3-2 0 0,2 1 0 16,-5 2 0-16,-2 1 0 0,-19 1 0 15,28-2 0-15,-28 2 0 0,20 4 0 0,-20-4 0 16,0 0 0-16,0 0 0 0,0 0 0 0,17 19 0 16,-17-19 0-16,0 0 0 0,2 29 0 0,-2-29 0 15,-4 37 0-15,-2-15 0 0,0 3 0 0,-2 0 0 16,-1 4 0-16,-1-1 0 0,2 1 0 0,-1-2 0 16,3-3 0-16,0-2 0 15,4-2 0-15,2-20-18 0,-3 29-22 0,3-29-8 16,0 0-16-16,0 0-15 0,20 12-25 0,-15-31-41 15,23 14-111-15,-16-15-292 0,9-15 19 0,10 10 314 16</inkml:trace>
  <inkml:trace contextRef="#ctx0" brushRef="#br1" timeOffset="194454.9183">13539 4911 1433 0,'0'0'297'15,"0"0"-257"-15,0 0-21 0,0 0 7 0,0 0 5 16,0 0 3-16,0 0-4 0,-7 23 0 0,7-23-4 15,7 22 0-15,-7-22-3 0,10 28-1 16,-10-28-12-16,8 32-10 0,-4-12 0 0,-3 2 0 16,-1 1 0-16,-1 3 0 0,-3 1 0 0,-2 2 0 15,-2 1 0-15,-2-1 0 0,-4-1 0 16,1 0 0-16,-2-3 0 0,2-2 0 0,2-2 0 16,11-21 0-16,-17 26 0 0,17-26 0 0,0 0 0 15,0 0 0-15,0 0 0 0,0 0 0 0,0 0 0 16,0 0 0-16,0 0 0 0,17-19 0 0,-1 0 0 15,2-6 0-15,3-2 0 0,1-2 0 0,0 1 0 16,-2 0 0-16,0 0 0 0,-1 1 0 16,-3 3 0-16,0 1 0 0,-3 5 0 0,-13 18 0 15,21-24 0-15,-21 24 0 0,0 0 0 16,0 0 0-16,0 0 0 0,0 0 0 0,0 0 0 16,0 0 0-16,12 21 0 0,-11-5 0 0,0 4 0 15,2 3 0-15,-2-1 0 0,3 2 0 0,2-1 0 16,1-2 0-16,7 1 0 0,0-4 0 0,4 1 0 15,3-4 0-15,5-3 0 0,2-3-4 16,3-4-9-16,3-4-3 0,4-2-4 0,-2-7-7 16,5 1-4-16,-6-6-7 0,1 0 2 0,-7-3-1 15,-1 0 13-15,-4-1 2 0,-5 0 15 0,-2-1 1 16,-6-1-9-16,-4 2 34 0,-4-1-22 0,-3 18 37 16,-6-31-7-16,6 31 1 0,-17-26 1 0,17 26-5 15,-26-20 3-15,26 20-4 0,-30-8 1 16,13 7-5-16,-2 2-4 0,2 4-3 15,0 2-3-15,0 3-1 0,17-10-7 0,-26 26-1 16,26-26 0-16,-20 34 0 0,14-16 0 0,1 3 0 16,4-2 0-16,1-1 0 0,5-1 0 0,-5-17 0 15,16 31 0-15,-16-31 0 0,23 23 0 0,-23-23 0 16,30 10 0-16,-12-7 0 0,2-6 0 0,-1-1 0 16,2-4 0-16,-2-4 0 0,1-1 0 15,-2-4 0-15,2-1 0 0,-3-1 0 0,-2-2 0 16,1-1 0-16,-1 0 0 0,-1 2 0 0,-1 3 0 15,-13 17 0-15,17-29 0 0,-17 29 0 0,0 0 0 16,9-18 0-16,-9 18 0 0,0 0 0 16,0 0 0-16,-8 17 0 0,2 0 0 0,-6 8-10 15,-3 10 14-15,-3 6-15 0,-4 8 18 0,-1 4-2 16,0 10-25-16,0 6 14 0,-2 6-11 16,2 4 14-16,-1 0 2 0,1-4-6 0,2-4 14 15,2-4-13-15,3-10 16 0,2-6-2 0,3-9-6 16,3-8 10-16,1-9-2 0,3-6 4 0,4-19-12 15,0 0-2-15,0 0 0 0,0 0 0 0,0 0 0 16,0 0 0-16,-9-19 0 0,8-4 0 0,-1-6 0 16,-1-2 0-16,3-3 0 0,-1 0 0 15,1-2 0-15,-1-3 0 0,2-1 0 0,2-3 0 16,3-6 0-16,2-2 0 0,6-1 0 16,-2-1 0-16,5 2 0 0,0 5-29 0,5 8-2 15,-3 1-20-15,5 14-32 0,-9-10-78 0,20 27-206 16,-14-13-239-16,0 4 23 0,7 11 448 0</inkml:trace>
  <inkml:trace contextRef="#ctx0" brushRef="#br1" timeOffset="194997.8088">15755 5157 1371 0,'3'-18'101'0,"-3"18"-28"0,0 0-28 16,-3-19 12-16,3 19-7 0,-19-12-12 0,19 12-3 16,-31-4-3-16,8 4-4 0,1 4-5 0,-5 4-4 15,0 1-18-15,-3 7 30 0,-2 5-25 0,-2 2 30 16,1 6-7-16,-1-2-9 0,4 6 6 16,2 0-9-16,4-2-8 0,4-2-9 0,7-3 0 15,7-7 0-15,6-19 0 0,2 28 0 0,-2-28 0 16,22 19 0-16,-4-12 0 0,5-4 0 15,5-4 0-15,5-7 0 0,2-5 0 0,4-6 0 16,5-4 0-16,-1-3 0 0,3 0 0 0,-5-3 0 16,-3 0 0-16,-3 1 0 0,-3 0 0 0,-4 1 0 15,-3 7 0-15,-4-1 0 0,-21 21 0 16,26-25 0-16,-26 25 0 0,0 0 0 0,0 0 0 16,0 0 0-16,0 0 0 0,0 0 0 0,0 0 0 15,11 19 0-15,-14 1 0 0,2 6 0 0,-2 2 0 16,3 3 0-16,-1 0 0 0,4 3 0 0,0-3-10 15,5 2-41-15,-2-7-18 0,9 8-53 0,-15-34-82 16,38 30-371-16,-17-10-17 0,2-11 169 0</inkml:trace>
  <inkml:trace contextRef="#ctx0" brushRef="#br1" timeOffset="195781.4165">16939 5187 1399 0,'0'-19'95'0,"0"19"-50"16,-4-17 17-16,4 17-28 0,0 0 14 0,-9-17-20 15,9 17 10-15,0 0-3 0,0 0-5 16,0 0-7-16,-17 5-24 0,17-5 28 0,-9 17-31 15,2-1 36-15,1 10-5 0,-1 0-4 0,-1 5 6 16,2-1-11-16,0 1 2 0,0 2-9 16,1 1 3-16,-2-4-5 0,3 3-4 0,-1-5-5 15,2-3 0-15,0-3 0 0,3-22 0 0,-1 29 0 16,1-29 0-16,0 0 0 0,-1 19 0 16,1-19 0-16,0 0 0 0,0 0 0 0,0 0 0 15,0 0 0-15,3-22 0 0,2 5 0 0,0-4 0 16,1-7 0-16,3-2 0 0,1-3 0 0,0 2 0 15,0-1 0-15,1 1 0 0,-2-2 0 0,-1 2 0 16,1-5 0-16,2 3 0 0,0 0 0 0,2 4 0 16,2 5 0-16,-3 4 0 0,-12 20 0 0,19-21 0 15,-19 21 0-15,17-3 0 0,-17 3 0 16,0 0 0-16,26 18 0 0,-26-18 0 16,22 27 0-16,-11-10-10 0,0 1 16 0,-1 1-20 15,0 2 21-15,0 0-6 0,0 0-4 0,-2-1 4 16,-1-1-3-16,1-2 4 0,-2 0-3 0,-6-17 2 15,7 28-1-15,-7-28 0 0,3 20 0 0,-3-20 2 16,0 0-3-16,-13 21 4 0,13-21-2 0,-19 9 0 16,19-9 0-16,-30 4-1 0,11-3-1 15,1-1 1-15,0-1 1 0,-2 0 0 0,20 1 0 16,-31 0 0-16,14 2-1 0,17-2 1 0,-32 11 0 16,32-11-1-16,-32 24 0 0,14-4 0 0,-1 5 0 15,1 7 0-15,-2 3 0 0,1 5 0 0,-1 2 0 16,1 4 0-16,-3 3 0 0,2 1 0 15,1 1 0-15,1-2 0 0,2-1 0 16,4-5 0-16,4-3 0 0,6-6-10 0,6-5-22 16,2-7-11-16,11-2-29 0,-17-20-24 0,48 18-51 15,-28-33-88-15,27 5-337 0,-7-5 24 0,-1-16 257 16</inkml:trace>
  <inkml:trace contextRef="#ctx0" brushRef="#br1" timeOffset="195969.4423">17451 5209 1540 0,'-6'-28'342'16,"6"28"-289"-16,0 0-40 0,-21 0-4 0,21 0-2 15,-17 19 1-15,5 1-7 0,-2 3 2 0,-2 4-5 16,1 5 5-16,2 1-6 0,-1 0 6 0,3 4-9 16,1 0 1-16,2 2-15 0,2-4-4 0,6 0-18 15,-1-6-3-15,8 4-21 0,-3-13-14 16,10 13-54-16,-14-33-71 0,28 28-222 0,-11-14-112 15,-17-14 156-15</inkml:trace>
  <inkml:trace contextRef="#ctx0" brushRef="#br1" timeOffset="196298.3004">17766 5095 1778 0,'0'0'126'16,"0"0"-96"-16,0 0-8 0,0 0 4 0,0 0 0 15,0 0-8-15,0 0-8 0,0 0-8 0,-10 21-15 16,10-21 29-16,-6 38-18 0,3-13 10 0,-1 5-8 16,0-1 0-16,2 2 0 0,-1 2 0 0,1-2 0 15,0 0 0-15,0 0 0 0,2-4 0 16,0-1 0-16,3-2 0 0,-1-4 0 0,-2-20 0 16,10 28 0-16,-10-28 0 0,0 0 0 15,26 19 0-15,-26-19 0 0,20-1 0 0,-20 1 0 16,28-20 0-16,-12 2 0 0,2-5 0 0,0-3 0 15,0-3 0-15,-1 0 0 0,-3 0 0 0,0 1 0 16,-2 0 0-16,-4-1 0 0,2 0 0 0,-4-4 0 16,4 3 0-16,-4-3-2 0,0 4-69 15,-4 0 7-15,4 12-36 0,-9-6-26 0,3 23-68 16,0 0-149-16,5-17-192 0,-5 17 12 0,0 0 435 16</inkml:trace>
  <inkml:trace contextRef="#ctx0" brushRef="#br1" timeOffset="196642.9043">18396 5200 1556 0,'0'0'105'0,"-22"-6"-26"0,5 1-9 16,17 5-3-16,-31 2-14 0,14 1-7 0,-1 0-14 16,18-3-4-16,-29 11-17 0,29-11-11 0,-28 18 0 15,28-18 0-15,-33 29 0 0,19-11 0 0,1 0 0 16,3 1 0-16,4 1 0 0,3-1 0 15,3 0 0-15,4 1 0 0,2-3 0 0,-6-17 0 16,23 29 0-16,-23-29 0 0,33 18 0 0,-15-11 0 16,3-4 0-16,-2-2 0 0,3-2 0 15,1-4 0-15,-1-3 0 0,-1-1 0 0,-4-5 0 0,-17 14 0 16,27-32 0-16,-15 11 0 0,-1-2 0 16,-2 1 0-16,-1 0 0 0,-5-1 0 0,-1 1 0 15,-2 0 0-15,-2-2 0 0,-2 2 0 16,1-1 0-16,-3 1 0 0,6 22 0 0,-7-30 0 15,7 30 0-15,0 0-4 0,0 0-20 0,-14-17-10 16,14 17-27-16,0 0-24 0,0 0-37 0,0 0-23 16,19 10-48-16,-19-10-100 0,11-17-202 0,9 19 4 15,-20-2 392-15</inkml:trace>
  <inkml:trace contextRef="#ctx0" brushRef="#br1" timeOffset="196862.1705">18907 4656 1674 0,'0'0'60'16,"-20"-1"-25"-16,20 1 6 0,-26 13 0 0,26-13-1 16,-33 36-9-16,16-7 3 0,-1 5-9 0,2 7 4 15,-1 5-11-15,3 4 1 0,1 2-19 16,-2 1 0-16,3 2 0 0,-1-1 0 0,2 0 0 16,1 0-1-16,2-4-12 0,0-2-8 0,5-2-6 15,-1-8-2-15,3 0-10 0,-2-8-12 0,11 5-82 16,-8-35-4-16,7 41-34 0,-7-41-80 0,0 0-234 15,0 0-7-15,0 0 296 0</inkml:trace>
  <inkml:trace contextRef="#ctx0" brushRef="#br1" timeOffset="197003.1257">18632 5105 1678 0,'-22'-26'154'16,"22"26"-53"-16,-13-21-21 0,13 21-46 0,0 0-34 15,0 0 0-15,0 0 0 0,1-21 0 0,-1 21 0 16,27-18 0-16,-5 7 0 0,6-1 0 0,7 1-17 15,-1-5-58-15,8 10-51 0,-9-16-81 16,26 22-213-16,-13-7-181 0,6-2 63 0,11 11 476 16</inkml:trace>
  <inkml:trace contextRef="#ctx0" brushRef="#br1" timeOffset="197598.3259">20015 5223 1414 0,'-32'-14'79'0,"32"14"-21"0,-39-6-9 0,22 6-1 16,-6-4-6-16,2 5-6 0,-4-1-3 16,4 4 0-16,-3 0-2 0,2 3 0 0,-1 1-6 15,1 3 2-15,-2 1-4 0,1 5 5 0,-3 0-5 16,3 4 6-16,1-1-8 0,4 2-4 0,4 1-17 15,2-2 0-15,6-2 0 0,5 0 0 0,1-19 0 16,13 30 0-16,-13-30 0 0,33 23 0 16,-7-14 0-16,3-5 0 0,5-6 0 0,2-1 0 15,3-7 0-15,4-4 0 0,1-2 0 16,1-5 0-16,-3 1 0 0,2-2 0 0,-5-1 0 16,-3 1 0-16,-5 0 0 0,-6 1 0 0,-3 0 0 15,-5 2 0-15,-2 2 0 0,-15 17 0 0,21-29 0 16,-21 29 0-16,9-20 0 0,-9 20 0 0,0 0 0 15,0 0 0-15,0 0 0 0,0 0 0 0,0 0 0 16,0 0 0-16,0 0 0 0,-18 31 0 16,8-11 0-16,-1 6 0 0,2 0 0 0,0 0 0 15,3-2 0-15,2-2 0 0,3-4 0 16,1-1 0-16,0-17 0 0,16 25 0 0,-16-25 0 16,32 13 0-16,-11-11-9 0,7-9-32 0,6-1-14 15,-2-11-23-15,12 4-31 0,-11-20-67 0,20 19-130 16,-15-15-257-16,3-5 23 0,3 8 371 0</inkml:trace>
  <inkml:trace contextRef="#ctx0" brushRef="#br1" timeOffset="197801.9661">20780 4648 1313 0,'-14'41'342'0,"-14"-12"-267"0,9 9-43 15,-1 5-15-15,3 5 18 0,-3 2-4 16,-1 4 9-16,-1 2-10 0,3 2-9 15,-2 0 14-15,4 1-22 0,1-2 8 0,3-3-12 16,3-2-12-16,0-2 5 0,5-4-17 0,1-5-2 16,1-3-24-16,1-11-12 0,7 1-27 0,-5-28-22 15,11 34-48-15,-11-34-76 0,0 0-180 0,24 6-122 16,-24-6 134-16,18-19 394 0</inkml:trace>
  <inkml:trace contextRef="#ctx0" brushRef="#br1" timeOffset="197958.5798">20431 5047 1415 0,'0'0'411'0,"-17"2"-274"0,17-2-69 16,0 0-52-16,0 0-16 0,0 0 0 0,0 0 0 15,24 10 0-15,0-7 0 0,9-1 0 0,4-2 0 16,8-2 0-16,1 0 0 0,1 0 0 16,3-3 0-16,-1 1 0 0,-2-1 0 0,3 3-13 15,-6-7-70-15,8 13-81 0,-23-20-293 0,16 14-167 16,-8-2 9-16,-8-8 525 0</inkml:trace>
  <inkml:trace contextRef="#ctx0" brushRef="#br1" timeOffset="230134.8496">21703 4598 1017 0,'0'0'281'0,"-4"-18"-263"0,4 18 2 16,9-32-16-16,-9 32 26 0,17-32-1 0,2 21 29 15,-8-6-11-15,10 5 9 0,-21 12-20 16,19-18-5-16,-19 18-3 0,0 0-3 0,0 0-4 16,20-11-5-16,-20 11 10 0,0 0 4 0,0 0 6 15,7 35 5-15,-5-7 7 0,2 9-35 0,-5 7 15 16,-2 7-26-16,-2 3-2 0,-1 4 12 0,-3 3-13 15,-1 0 11-15,-1 1-13 0,0-2 11 0,3 1-13 16,0-2-4-16,1-2 19 0,2-3-19 0,0-3 17 16,4-4-4-16,1-4-15 0,1-8-4 0,6-1-20 15,0-10-17-15,10 6-45 0,-17-30-15 0,37 43-57 16,-37-43-124-16,37 15-221 0,-10-4 11 0,-9-16 339 16</inkml:trace>
  <inkml:trace contextRef="#ctx0" brushRef="#br1" timeOffset="230698.7488">21801 4466 1633 0,'0'0'37'15,"-16"-26"-13"-15,16 26-9 0,0 0-2 16,-7-20 3-16,7 20 9 0,0 0 3 0,0 0-1 16,0 0-7-16,7-19-8 0,-7 19-6 0,21-10-1 15,-4 5-3-15,11-1 3 0,5 0-1 0,5 0-1 16,9 3 0-16,2-1-3 0,5 2 1 0,7 2 0 16,-1 0-1-16,-1 2 0 0,0 2 0 0,-5 0-2 15,-4 5 3-15,-3 2-2 0,-6 2 1 0,-5 3-2 16,-4 0 3-16,-6 0-5 0,-9 3 4 0,-8 0-4 15,-6 2-10-15,-8 3 29 0,-6 5-27 0,-10 3 26 16,-9 5-13-16,-9 0-7 0,-8 4 9 0,-7 0-9 16,-4 3 10-16,-4-1-7 0,-4-3 9 0,0-2-3 15,-1-3 7-15,5-5-2 0,5-3 7 0,6-5-7 16,10-4 1-16,8-5-5 0,11-5-2 16,22-8-1-16,-18 7-1 0,18-7-4 0,0 0 2 15,18-3 1-15,3-1 2 0,9-2 2 0,11-2-1 16,11-2-2-16,7 1 3 0,12-1-1 0,3 0-1 15,1 1 3-15,2 3-4 0,-3-1 2 0,-5 6 1 16,-5 2-1-16,-6 6 0 0,-11 2-1 0,-8 3 4 16,-9 4 4-16,-11 3 8 0,-8 2 0 0,-6 4 2 15,-10 6 4-15,-8 4-29 0,-9 1 19 0,-10 5-15 16,-9-1 4-16,-12 2-2 0,-6 1 0 0,-6 0 0 16,-3-3 0-16,0 0 0 0,-6-4 0 0,2-3 0 15,-2-3 0-15,3-3 0 0,8-4 0 16,6-6 0-16,6-4 0 0,7-6 0 0,9-3 0 15,7-4 0-15,28 0 0 0,-26-12-9 0,26 12-80 16,13-43-79-16,30 12-391 0,-4-9-66 0,17-2 44 16</inkml:trace>
  <inkml:trace contextRef="#ctx0" brushRef="#br1" timeOffset="230871.0187">23073 5736 1921 0,'-29'23'126'16,"29"-23"-126"-16,-19-12 0 0,19 12-3 0,0-32-45 15,3 13-23-15,-6-14-51 0,3 33-166 0,20-48-333 16,-8 14 36-16,3 2 277 0</inkml:trace>
  <inkml:trace contextRef="#ctx0" brushRef="#br1" timeOffset="234206.8037">13060 629 303 0,'0'0'102'0,"5"-18"38"15,-5 18-114-15,0 0 7 0,0 0 21 0,0 0 24 16,0 0 16-16,0 0-11 0,0 0-19 0,0 0-24 15,-17-6-18-15,17 6-2 0,0 0-2 0,-19 24 5 16,19-24 6-16,-12 35 3 0,6-12-6 0,4 5 30 16,-2 6-41-16,6 7-3 0,0 12 14 0,6 7-29 15,-3 14 33-15,4 5 11 0,-2 15-27 16,0 3-18-16,-1 8 7 0,0 0-16 16,-2 9 11-16,0-2 23 0,-4 1 5 0,-2-2-16 15,-1-9 15-15,-3-9-20 0,1-10-22 0,-3-15 5 16,7-6-53-16,-5-20-36 0,13 0-79 0,-8-20-123 15,1-22-148-15,23 15 132 0,-21-38 319 0</inkml:trace>
  <inkml:trace contextRef="#ctx0" brushRef="#br1" timeOffset="234614.0598">12774 1993 576 0,'0'0'99'0,"-22"4"-69"0,22-4 7 15,0 0 21-15,-17-5 13 0,17 5 6 0,0 0-6 16,0 0-13-16,-10-26-7 0,10 26-8 15,0 0-2-15,0 0-2 0,0 0 1 0,0 0-4 16,5-16-6-16,-5 16-8 0,0 0-7 16,0 0-1-16,22 6-1 0,-22-6-5 0,22 26 14 15,-6-4-6-15,0 8 4 0,2 11 4 0,0-1-16 16,1 11 10-16,-1-1-11 0,0 4 14 0,-4 0-12 16,1 3 11-16,-2-5-15 0,-1-6 10 0,1-10-12 15,0-9 7-15,-13-27-7 0,29 21 4 16,-8-27 3-16,6-8 10 0,2-16 12 0,9-11-9 15,-1-20 9-15,6-12-29 0,3-10 7 0,0-13-27 16,4 1-25-16,-5-1 2 0,4 6-50 0,-15-2-31 16,8 20-102-16,-22-6-219 0,-4 2-81 0,3 20 255 15</inkml:trace>
  <inkml:trace contextRef="#ctx0" brushRef="#br1" timeOffset="236838.3545">13798 485 505 0,'0'0'151'0,"-15"-19"-59"0,15 19-64 15,-6-17 7-15,6 17 26 0,0 0 24 0,0 0 13 16,0 0-10-16,0 0-27 0,0 0-23 16,0 0-18-16,-17-5-12 0,17 5 1 0,-8 17 1 15,2 2 3-15,-2 7 9 0,3 6 5 16,-3 6 6-16,3 6 6 0,-5 2-10 0,4 3 34 16,-5 4-41-16,5-8-15 0,-2 2 18 0,6-8-46 15,1-8 35-15,4-6 6 0,0-4-17 0,-3-21 2 16,17 30-3-16,-17-30-2 0,25 20 1 15,-25-20 1-15,35 7 0 0,-16-10 0 0,6-5-1 16,2-4-1-16,0-6 1 0,4-5-7 0,1-4 8 16,-2-3-8-16,-2 0 5 0,-1 1-5 0,-7-2 5 15,0 1-5-15,-3 4 7 0,-1 3 18 0,-3 0-7 16,-1 6 7-16,-3-1-12 0,-9 18-8 0,12-25-3 16,-12 25 5-16,0 0-1 0,0 0 1 0,0 0 0 15,0 0-5-15,0 0 3 16,0 0 0-16,5 17 2 0,-5 3 30 0,0-1-35 15,-2 5-12-15,1 5 17 0,1-1-33 0,0 7 43 16,3-4 9-16,-1-3-11 0,3-4 8 0,1-4-7 16,-6-20 1-16,18 23-7 0,-18-23 1 0,27 9 3 15,-27-9 6-15,30 0 0 0,-30 0 4 0,31-14 4 16,-31 14-2-16,29-34 0 0,-13 10-14 0,-3-6 3 16,1-5-16-16,-2-5 12 0,-2 3 18 15,-1-2-11-15,-1 1 8 0,-4-1-15 0,-1 1-23 16,-1 1-10-16,-4 7-15 0,4 5-15 0,-8 4-18 15,7 3-21-15,-1 18-28 0,-2-23-41 16,2 23-69-16,0 0-49 0,0 0-162 0,0 28 139 16,17-4 307-16</inkml:trace>
  <inkml:trace contextRef="#ctx0" brushRef="#br1" timeOffset="237511.8509">14654 909 798 0,'0'0'217'0,"-19"2"-201"16,19-2 6-16,-14 17 2 0,14-17 34 0,-8 23 16 15,8-23-14-15,-8 29 2 0,4-12-21 0,4 1-4 16,-5 0-6-16,5 0 4 0,-3 3-9 0,3-2-1 15,0-1-9-15,3 1 5 0,-3-2-13 0,0-17 4 16,3 31 0-16,-3-31-4 0,5 21 0 16,-5-21-40-16,0 0 32 0,0 0-33 0,0 0 31 15,0 0-2-15,0 0-3 0,0 0 3 0,0 0 2 16,0 0 34-16,0 0-33 0,17-25 31 0,-14 4-32 16,-2-2-2-16,0-1 6 0,0-1-6 15,-1-1 4-15,-1 0-8 0,-1-1 6 0,-1-2-3 16,1-1 6-16,-1 1-4 0,2-1 3 15,1-4-9-15,3 5 11 0,0 0-9 0,3 2 9 16,-6 27 26-16,17-31-13 0,-17 31 14 0,21-18-13 16,-21 18-16-16,22-11 0 0,-22 11-1 0,27-10 0 15,-27 10 1-15,28-8 0 0,-28 8 1 0,29-2-1 16,-29 2-2-16,23 2 2 0,-23-2-1 0,18 12-1 16,-18-12 28-16,11 21-44 0,-11-21-9 0,6 28 12 15,-6-11-35-15,-1 9 50 0,-1-2 4 16,-5 0-4-16,0 1 5 0,-1-3-5 0,-3 3 10 15,1-4-7-15,-1-3 3 0,-1 0-3 16,12-18 2-16,-24 26-4 0,24-26 3 0,-20 17-1 16,20-17 2-16,0 0-3 0,0 0 1 0,0 0-5 15,0 0-5-15,0 0 0 0,0 0 0 0,0 0 3 16,0 0 5-16,0 0-2 0,0 0 0 0,23-14 1 16,-23 14-4-16,28-8 5 0,-28 8-3 15,23-3-2-15,-23 3 5 0,17 5 0 0,-17-5 2 16,0 0 4-16,15 20-1 0,-15-20-2 0,0 21 5 15,0-21-6-15,-9 32 7 0,2-14-7 0,-1 0 4 16,-5-1-4-16,1 0 0 0,12-17-3 0,-27 29 0 16,27-29-8-16,-24 25-17 0,24-25-34 15,-17 15-44-15,17-15-102 0,0 0-91 16,0 0-211-16,0 0 85 0,0 0 422 0</inkml:trace>
  <inkml:trace contextRef="#ctx0" brushRef="#br1" timeOffset="237840.816">15013 955 1190 0,'0'0'90'0,"-26"26"-58"0,26-26 1 16,-19 29 15-16,19-29 6 0,-20 30-2 0,20-30-20 16,-18 33-12-16,10-15-8 0,3 0 1 0,-1 0-2 15,3 0 3-15,0-1 0 0,1 1-32 16,2-18 31-16,0 29-34 0,0-29 26 0,4 21-2 15,-4-21-4-15,0 0 1 0,0 0-2 0,9 17-1 16,-9-17 2-16,0 0-2 0,0 0 13 16,0 0-7-16,19-12 12 0,-19 12 1 0,10-20-5 15,-10 20 29-15,9-29-44 0,-5 12 34 0,-1-2-34 16,-2 2 10-16,-1-2 3 0,-1-1-6 0,-1 1-1 16,1 1-4-16,0 1 1 0,0 0-3 0,1 17 5 15,1-25-4-15,-1 25 6 0,4-21-12 0,-4 21-3 16,0 0-13-16,15-23-15 15,-15 23-20-15,20-12-29 0,-20 12-24 0,25-12-36 0,-25 12-39 16,30-15-33-16,-30 15-90 0,23-2-83 16,3 12 288-16</inkml:trace>
  <inkml:trace contextRef="#ctx0" brushRef="#br1" timeOffset="238044.3974">15245 940 1081 0,'0'0'98'0,"-17"26"-14"0,17-26 5 0,-15 34 4 16,2-17-21-16,9 1-14 0,-5 0-19 0,6 3-3 16,-2-3-17-16,3 1 2 0,0-2-10 0,2-17 1 15,-3 27-7-15,3-27 0 0,3 17-8 16,-3-17-3-16,0 0-12 0,0 0-19 0,20 7-17 16,-20-7-17-16,0 0-23 0,21-33-46 15,0 17-90-15,-12-4-204 0,-1-8-32 0,16 10 297 16</inkml:trace>
  <inkml:trace contextRef="#ctx0" brushRef="#br1" timeOffset="238185.3922">15265 685 1033 0,'-20'-2'170'0,"20"2"-155"16,0 0 0-16,0 0-43 0,26 22 12 0,-26-22-60 15,28 11-31-15,-9-7-35 0,3-1-39 16,0 1-37-16,16 2-149 0,-38-6 270 0,54 22 97 15</inkml:trace>
  <inkml:trace contextRef="#ctx0" brushRef="#br1" timeOffset="238545.6206">15586 938 1011 0,'-20'14'133'0,"-2"-9"-32"0,22-5-2 0,-35 15 2 16,35-15-11-16,-34 21-24 0,34-21-8 0,-34 22-14 15,34-22 0-15,-27 24-6 0,27-24-7 16,-19 25-11-16,19-25-10 0,-12 22-5 16,12-22-2-16,-3 25 0 0,3-25 3 0,5 28-7 15,-5-28 4-15,13 18-5 0,-13-18 1 0,21 11 2 16,-21-11-1-16,28 5 2 0,-10-5-1 0,2-5-2 16,0-2 4-16,2-5-3 0,-1-4-4 0,2-7 4 15,-2-1-8-15,-2-3 10 0,1-3-9 0,-6 2 12 16,0-4-8-16,-5 3 8 0,-1 0-7 15,-4 3 6-15,-1 2-4 0,-2 1-3 0,-2 6 0 16,0-2 4-16,1 19-9 0,-4-28 11 0,4 28-3 16,0 0-4-16,0 0-2 0,0 0-8 15,0 0-11-15,0 0-8 0,0 0 0 0,-10 37 1 16,5-11 6-16,5 3-17 0,-3-4-6 0,8 2-41 16,-10-7-28-16,15 6-51 0,-13-9-35 0,15 6-63 15,3 8-171-15,-15-13 140 0,25 11 298 16</inkml:trace>
  <inkml:trace contextRef="#ctx0" brushRef="#br1" timeOffset="238999.8553">15960 936 850 0,'0'0'219'15,"-27"-19"-104"-15,27 19-5 0,-31 1 3 0,31-1-16 16,-33 13-25-16,33-13-17 0,-35 21-13 0,35-21-2 15,-28 28-6-15,28-28-1 0,-23 30-12 0,23-30-6 16,-15 30-6-16,15-30-5 0,-2 32-4 0,2-32 5 16,4 29-6-16,-4-29 4 0,15 19-3 0,-15-19 0 15,24 13 1-15,-24-13-2 0,32 5 3 16,-14-4 2-16,-1-2-3 0,0-1 6 0,-17 2-5 16,31-12-3-16,-31 12 1 0,26-21-5 15,-26 21 5-15,21-27-1 0,-21 27 4 0,16-30-3 0,-16 30 3 16,10-28-4-16,-10 28 6 0,5-21-6 0,-5 21 1 15,0 0 1-15,2-20 0 0,-2 20-2 16,0 0 5-16,0 0-2 0,0 0-6 0,0 0 7 16,-6 20-7-16,6-20 3 0,-11 41 0 15,5-10 6-15,-4 5-9 0,0 5-9 0,-1 4 23 16,-1 4-27-16,1 1 27 0,3 2-3 0,-1-2-10 16,3-4 12-16,0-4-9 0,0-3 11 0,1-5-5 15,0-2 9-15,-1-6-1 0,1 0 5 0,-2-5-7 16,2-2 1-16,5-19-8 0,-12 27 0 0,12-27 0 15,0 0-2-15,0 0-1 0,-21 2-4 16,21-2-8-16,0 0-8 0,-20-32-10 0,12 8-10 16,5-1-5-16,-3-7-18 0,11 8-13 0,-8-13-42 15,18 13-66-15,-15-25-119 0,9 3-242 16,11 8 59-16,-12-16 417 0</inkml:trace>
  <inkml:trace contextRef="#ctx0" brushRef="#br1" timeOffset="239360.1314">16208 1142 1252 0,'-31'11'342'0,"31"-11"-279"0,0 0-51 0,0 0 0 16,0 0 1-16,0 0 4 0,0 0-4 0,0 0 4 15,17-21-1-15,5 4-11 16,4-6 4-16,8-5-15 0,3 0 11 0,-1 3-8 15,0 3 7-15,-6 2-5 0,-3-1 5 0,-4 5-3 16,-7-1 2-16,-16 17-1 0,17-22 1 0,-17 22 5 16,0 0 4-16,-10-25 1 0,10 25 2 0,-30-13-2 15,8 12 2-15,-4 4 1 0,-4 3 5 0,-2 8 4 16,-3 2-6-16,1 4 4 0,-1 4 6 16,3 4 4-16,2 1-11 0,2 4-22 0,4 4 0 15,6 3 0-15,5-1 0 0,6-5 0 0,5-3 0 16,5-5 0-16,6-3 0 0,7-4 0 0,4-5 0 15,5-6 0-15,8-6 0 0,5-4 0 0,9-9 0 16,4-7-30-16,9-4-37 0,-2-12-19 16,14 10-147-16,-22-10-407 0,9 0 23 0,-3 3 244 15</inkml:trace>
  <inkml:trace contextRef="#ctx0" brushRef="#br2" timeOffset="281607.407">1364 7329 735 0,'0'0'270'16,"-20"25"-183"-16,20-25-16 0,-17 15-21 0,17-15-13 15,0 0-14-15,0 0-11 0,0 0-1 16,0 0 9-16,25-18 11 0,-25 18 7 0,38-29-7 16,-14 8 0-16,3 0-11 0,1-5 4 15,5 0-8-15,-2 0 3 0,2 3-12 0,-1 1 2 16,-1 4-7-16,-4 5 1 0,-1 2-3 0,-3 5 2 16,-4 3-2-16,1 3 2 0,-2 4 3 0,-18-4 1 15,33 14 3-15,-33-14-2 0,31 21-1 16,-31-21-3-16,32 25 2 0,-15-11-3 0,0 0 3 15,1-1-7-15,1 1 2 0,1-2-1 0,1-2-4 16,3-1-10-16,-2-5-13 0,7 2-24 0,-3-11-23 16,14 7-47-16,-10-20-52 0,23 11-83 0,-10-10-141 15,0-14-45-15,19 16 417 0</inkml:trace>
  <inkml:trace contextRef="#ctx0" brushRef="#br2" timeOffset="281920.6707">2157 7299 657 0,'0'0'169'15,"0"0"-120"-15,0 0 12 0,-14-17 22 0,14 17 5 16,0 0-6-16,0 0-28 0,-25 6-31 0,25-6-6 16,-34 21 13-16,18 2 19 0,-8-3 10 15,6 11 9-15,-7-2-16 0,7 9-5 0,-2-3-22 16,4 2-3-16,2 1-15 0,6-3 3 0,5-4 6 16,7-3-29-16,7-5 23 0,6-5-38 0,10-1-2 15,1-11-38-15,19 4-30 0,-4-20-47 16,25 10-173-16,0-9-200 0,-5-16 59 0,21 16 459 0</inkml:trace>
  <inkml:trace contextRef="#ctx0" brushRef="#br2" timeOffset="282385.6235">2740 7486 642 0,'0'0'174'0,"0"0"-38"0,0 0-17 16,0 0-10-16,0 0-22 0,-19-5-18 0,19 5-23 15,-19 13-4-15,19-13-4 0,-27 25 5 0,27-25-3 16,-27 32-1-16,13-15-11 0,3 4-2 0,-1-2-12 15,4 0-2-15,8-19-7 0,-8 31-16 0,8-31 29 16,2 23-34-16,-2-23 24 0,16 19-24 0,-16-19-12 16,28 12-12-16,-5-3-20 0,-6-13-24 0,15 11-45 15,-11-20-50-15,22 12-115 0,-4-3-174 16,-11-19 99-16,21 21 369 0</inkml:trace>
  <inkml:trace contextRef="#ctx0" brushRef="#br2" timeOffset="282830.0992">3143 7474 1051 0,'-25'2'213'0,"8"3"-174"16,17-5-8-16,-27 16 4 0,27-16 7 0,-24 24-1 16,14-6 1-16,10-18-11 0,-22 35-3 0,12-18-5 15,6 4 1-15,4-21-6 0,-8 34 3 0,8-34 13 16,1 29-35-16,-1-29 29 0,9 25-32 0,-9-25 8 15,16 19 3-15,-16-19-4 0,25 13 1 0,-25-13-3 16,30 6 2-16,-30-6-3 0,31-5 0 16,-31 5 1-16,33-12-1 0,-16 4 1 0,-17 8-1 15,29-19 3-15,-29 19 10 0,26-23-31 16,-26 23 31-16,18-22-31 0,-18 22 16 0,15-22 4 16,-15 22-4-16,11-18 1 0,-11 18-1 0,0 0 1 15,0 0-1-15,0 0 2 0,0 0-1 0,0 0-1 16,0 0 2-16,0 0-3 0,0 0 3 0,0 0 1 15,17 20 1-15,-17-20 0 0,7 23 1 16,-7-23 16-16,10 24-28 0,-10-24 31 0,12 25-30 16,-12-25 14-16,12 22 1 0,-12-22-3 0,17 15 10 15,-17-15 1-15,19 6 5 0,-19-6 4 0,21-5-2 16,-21 5-1-16,23-16-5 0,-23 16-3 0,26-27-4 16,-26 27-16-16,20-33 25 0,-12 14-27 15,-3 0 22-15,-2 0-11 0,1-1-3 0,-2 1-1 16,-2-2-16-16,1 3-10 0,-2-2-18 0,1 20-8 15,4-38-19-15,-4 38-30 0,5-34-53 0,13 30-108 16,-18 4-225-16,6-35-23 0,14 27 340 0</inkml:trace>
  <inkml:trace contextRef="#ctx0" brushRef="#br2" timeOffset="284552.1531">3769 7536 669 0,'0'0'116'0,"-18"-3"-97"0,18 3 9 0,0 0 19 16,0 0 8-16,0 0 11 0,0 0-10 0,0 0-12 15,0 0-13-15,0 0-5 0,-12 22 0 16,12-22 9-16,3 25 3 0,0-7 7 0,-3-1-10 15,5 5-1-15,-5-4 11 0,4 5-39 0,-2-2 28 16,0 1-35-16,-1-3 8 0,1-1 3 0,-1-1-5 16,-1-17 4-16,4 25-1 0,-4-25 4 0,0 0-1 15,3 22 0-15,-3-22-1 0,0 0 0 0,0 0 0 16,0 0 0-16,0 0 1 0,0 0 0 0,0 0-2 16,0 0-2-16,0-25-2 15,0 25-5-15,0-32 3 0,0 14-4 0,0-1 4 16,2 0 11-16,-1-2-31 0,0 2 30 0,2-3-31 15,-1 1 16-15,2 1 5 0,0-2-4 0,0 1 5 16,2 2-6-16,2 1 5 0,0 1-4 0,-8 17 4 16,20-30-2-16,-20 30 2 0,24-23-2 0,-24 23 2 15,24-15-2-15,-24 15 1 0,23-7-2 16,-23 7 0-16,21-2-1 0,-21 2 0 0,17 2 1 16,-17-2-3-16,0 0 3 0,17 15-1 0,-17-15 1 15,0 0 0-15,11 20 1 0,-11-20-1 0,4 19 1 16,-4-19-2-16,-1 22 2 0,1-22-2 0,-4 23 2 15,4-23-2-15,-7 28 3 0,7-28-4 16,-11 30 3-16,11-30-2 0,-14 30 2 0,14-30-2 16,-14 26 2-16,14-26 20 0,-12 19-34 15,12-19 34-15,0 0-34 0,-13 17 12 0,13-17 1 16,0 0-1-16,0 0-5 0,0 0-2 0,0 0 13 16,0 0-11-16,0 0 18 0,0 0-31 0,25-22 19 15,-25 22-19-15,24-15 19 0,-24 15 2 0,29-15-1 16,-29 15 1-16,31-7-1 0,-31 7 4 0,23 3 1 15,-23-3 3-15,17 10 4 0,-17-10-2 0,11 22-8 16,-11-22 36-16,3 29-34 0,-6-12 32 16,-2 2-22-16,-5 3-8 0,-3 2 3 15,-3 0-4-15,-1 2 5 0,-3-2-9 0,2-1 6 16,-1-2-7-16,1-2 3 0,0-3-5 0,18-16 1 16,-25 24-2-16,25-24-6 0,0 0-18 0,0 0-22 15,0 0-38-15,0 0-36 0,0 0-62 0,0 0-103 16,18-40-239-16,10 22 44 0,-12-25 463 15</inkml:trace>
  <inkml:trace contextRef="#ctx0" brushRef="#br2" timeOffset="284818.4366">4594 7296 1539 0,'-18'-11'309'15,"18"11"-284"-15,0 0-22 0,0 0-6 0,0 0 0 16,0 0 2-16,11-20 2 0,-11 20-2 0,0 0 1 16,27-22-3-16,-27 22-8 0,31-18-10 15,-9 9-10-15,-2-3-23 0,5 7-16 0,-7-7-35 16,14 18-46-16,-32-6-61 0,43-3-145 0,-19 12-141 15,-24-9 143-15,38 15 355 0</inkml:trace>
  <inkml:trace contextRef="#ctx0" brushRef="#br2" timeOffset="284975.063">4569 7452 1819 0,'0'0'76'0,"-20"11"-56"0,20-11-7 16,0 0-5-16,0 0-2 0,0 0 6 0,27-6 1 15,-9 1-2-15,8-2-5 0,5-3-5 0,5-3-12 16,5 0-18-16,-1-6-29 0,9 11-49 0,-11-17-98 16,21 6-353-16,-11 9-51 15,-5-6 202-15</inkml:trace>
  <inkml:trace contextRef="#ctx0" brushRef="#br2" timeOffset="318614.7056">5645 6903 591 0,'0'0'178'0,"12"-19"-144"0,-12 19 15 0,3-20 30 15,-3 20-58-15,0 0 5 0,7-21 13 0,-7 21 11 16,0 0 10-16,0-25 11 0,0 25 1 0,0 0-6 16,0 0-5-16,0 0-8 0,0 0-8 0,0 0-13 15,0 0-10-15,0 0-14 0,0 0-5 0,0 0-3 16,-5 19 3-16,5 4 0 0,1 8 10 0,-1 9-5 15,1 7-6-15,-2 5 26 0,-1 5-27 16,-2 1 21-16,-1 2-9 0,-1-3-16 0,0 1 11 16,-1-3-15-16,1-4 13 0,2-3-20 0,-1-7 3 15,6-3-23-15,-2-11-10 0,10 0-26 0,-9-27-22 16,19 31-23-16,-19-31-65 0,29 6-82 0,-10 0-217 16,-8-22 124-16,20 12 355 0</inkml:trace>
  <inkml:trace contextRef="#ctx0" brushRef="#br2" timeOffset="318834.0105">5629 6908 1600 0,'0'0'20'15,"0"0"-18"-15,18-12-9 0,-18 12 10 0,27-21 14 16,-1 8 2-16,2-5 8 0,7 0-8 0,3-3-3 15,4-1-11-15,4-2 0 0,2 0-8 0,1 1 5 16,-2 2-7-16,-1 7-4 0,-5 1-16 0,0 8-27 16,-13-2-20-16,2 14-34 0,-30-7-58 0,38 14-140 15,-21 4-212-15,-17-18 45 0,6 46 471 0</inkml:trace>
  <inkml:trace contextRef="#ctx0" brushRef="#br2" timeOffset="319021.9832">5686 7224 1342 0,'0'0'283'0,"0"0"-255"0,0 0-29 15,0 0-8-15,0 0 8 0,0 0 12 0,21 4 13 16,-4-10 2-16,6 2-7 0,4-5-6 0,2-1-10 16,4-1-2-16,1-1-6 0,0 3-8 0,-1-2-16 15,3 5-19-15,-8-8-43 0,14 16-49 0,-19-16-43 16,19 20-115-16,-5-1-193 0,-17-12 51 0,18 23 440 15</inkml:trace>
  <inkml:trace contextRef="#ctx0" brushRef="#br2" timeOffset="319648.4738">6319 7469 526 0,'-21'0'96'0,"21"0"-22"16,0 0 12-16,-13 25 19 0,13-25 0 0,-12 25 1 15,12-25-18-15,-16 26-11 0,16-26-20 0,-15 32-13 16,15-32-11-16,-12 34 4 0,12-34-11 0,-11 33 6 16,11-33 7-16,-11 32-44 0,11-32 31 15,-7 29-34-15,7-29 12 0,-6 25 3 0,6-25-6 16,-3 17 0-16,3-17-4 0,0 0 1 0,0 0-1 15,0 0-1-15,0 0 0 0,0 0-1 0,0 0 3 16,0 0 2-16,0 0 9 0,16-18 6 0,-12 1 3 16,2 0 12-16,-1-5-35 0,2 2 27 15,-2-3-26-15,2 2 17 0,-3-2 7 0,2 3-3 16,-3-4 6-16,4 2-8 0,-3-2 7 0,5 2-8 16,-2-2 6-16,3 2-6 0,1 1 3 0,1 3-3 15,-12 18 2-15,27-28-5 0,-27 28 0 0,25-15-4 16,-25 15 0-16,22-6-3 0,-22 6-2 0,20 1-1 15,-20-1-2-15,18 10 1 0,-18-10 0 0,18 20 1 16,-18-20-2-16,17 29 2 16,-11-12-3-16,0 1 5 0,-2 4-5 0,0 1 3 15,-2 4-8-15,-1-1 3 0,1 2-17 0,-4-1 0 16,2 0-4-16,-1-2-9 0,0 1 28 0,-3-5-42 16,5 3 5-16,-1-24-21 0,-4 35-24 0,4-35-17 15,-5 24-50-15,5-24-83 0,0 0-275 0,0 0 57 16,-25-5 418-16</inkml:trace>
  <inkml:trace contextRef="#ctx0" brushRef="#br2" timeOffset="319773.8013">6271 7539 1315 0,'0'0'268'0,"0"0"-225"16,19-16-29-16,-19 16 3 0,0 0 7 0,30 2 3 15,-13-6-5-15,6 0-12 0,5-2-9 16,1-3-21-16,6 3-40 0,-9-15-102 0,18 9-423 15,-13 2-6-15,-5-5 269 0</inkml:trace>
  <inkml:trace contextRef="#ctx0" brushRef="#br2" timeOffset="324942.835">7295 6880 498 0,'0'0'20'16,"0"0"-2"-16,0 0 23 0,0 0 31 0,0 0 31 15,0 0 3-15,0 0-11 0,0 0-34 0,0 0-14 16,-16 19-8-16,7-2 15 0,-8 0 6 0,3 11 10 16,-9-2 9-16,6 7-38 15,-8 0 18-15,3 6-41 0,-1-1-3 0,1 5 12 16,-4-5-16-16,4 4 7 0,-4-4-11 15,1 1-5-15,3 0-23 0,-2-5-6 0,6 2-29 16,-4-11-17-16,11 8-45 0,-11-19-36 16,17 11-53-16,5-25-96 0,-33 12-102 0,33-12 209 15,0 0 196-15</inkml:trace>
  <inkml:trace contextRef="#ctx0" brushRef="#br2" timeOffset="325117.81">6926 7132 1439 0,'26'20'151'0,"-26"-20"-74"16,0 26-14-16,0-26-14 0,17 35-3 0,-2-18-14 16,4-2-5-16,5-3-10 0,2 1-3 0,6-5-5 15,2-2-2-15,6-2-6 0,3-6-8 0,5 1-20 16,2-7-33-16,11 11-88 0,-20-22-243 0,16 12-237 16,-2 3 34-16,-16-10 518 0</inkml:trace>
  <inkml:trace contextRef="#ctx0" brushRef="#br2" timeOffset="333151.9169">1531 4322 53 0,'66'-5'-13'0,"4"-4"-26"0,10 6 39 16</inkml:trace>
  <inkml:trace contextRef="#ctx0" brushRef="#br2" timeOffset="344344.7657">7976 6844 1103 0,'-17'-17'136'0,"17"17"-55"0,0 0-14 0,0 0-5 16,0 0-9-16,0 0-7 0,0 0-12 0,0 0-10 16,0 0-9-16,0 0-5 0,0 0-2 0,3 24 7 15,-3-24 0-15,-4 28 10 0,4-28 1 16,-7 31 2-16,2-14-7 0,-1 1 1 0,0 1-9 15,0 0 1-15,0-1-4 0,3 0-14 0,-2-1 24 16,2 0-27-16,3-17 26 0,-6 31-14 0,6-31-5 16,2 28 2-16,-2-28-1 0,7 21 1 0,-7-21-1 15,17 14 1-15,-17-14-2 0,32 8 3 16,-9-8 0-16,7-5-1 0,8-6 2 0,6-5-4 16,3-4 2-16,6-3 10 0,4-2-29 15,-2 0 27-15,0-2-35 0,-3 0 8 0,-1 1-8 16,-5-5-27-16,2 8-29 0,-12-13-76 0,11 21-163 15,-18-8-259-15,-8-2 46 0,5 11 435 0</inkml:trace>
  <inkml:trace contextRef="#ctx0" brushRef="#br2" timeOffset="344532.7226">8359 6787 1458 0,'-23'25'77'15,"-3"-2"-37"-15,4 8 7 0,-1-6-6 16,5 6 1-16,-1-3-12 0,8 2 3 0,0-3-13 15,6 1-16-15,3-3 21 0,4 2-31 0,3-2 23 16,2 1-14-16,4-2-6 0,3-2 3 0,3-3-6 16,2-2 3-16,6-1-8 0,1-7-17 15,11 3-36-15,-6-14-49 0,19 13-63 0,-14-24-74 16,23 10-161-16,0 2-83 0,-13-20 223 0</inkml:trace>
  <inkml:trace contextRef="#ctx0" brushRef="#br2" timeOffset="344924.4049">9028 6817 1301 0,'0'0'155'15,"-24"-34"-85"-15,24 34-10 0,-27-24-2 0,27 24-6 16,-36-10-15-16,11 12-7 0,-3 1-5 0,0 7-7 16,-2 3-1-16,0 5 3 0,-1 1-4 0,3 4 4 15,0 0-9-15,5 0 2 0,4 0-8 0,5-4 0 16,5-1-5-16,4-1 2 0,5-17-6 15,6 31 3-15,-6-31-2 0,25 29 3 0,-4-15-1 16,6-3-11-16,4-1 27 0,5 0-26 16,1 0 26-16,2 2-14 0,-1 2-2 0,0 1 3 0,-5 2-4 15,-6 0 4-15,-5 1-4 0,-3 2 2 0,-6 1-2 16,-3 0 4-16,-7 0-3 0,-3 1 6 16,-4 1-6-16,-5 0 5 0,-3 1-3 0,-2-2 5 15,-1-3-5-15,-5 0 5 0,1-5-3 16,-2-3 3-16,-1-3 2 0,4-4 3 0,1-4-2 15,17 0 1-15,-26-8-4 0,26 8-4 0,-18-26 0 16,13 7-4-16,4-5 4 0,3-5-5 0,5-6 4 16,2-5-5-16,5-3 8 0,1-4-10 0,4 1-5 15,-1-1 17-15,4 1-22 0,0 4 17 0,0 4-8 16,-2 6-14-16,1 9-9 0,-6 2-24 0,2 15-47 16,-15-16-122-16,-2 22-387 0,0 0 3 15,15-19 298-15</inkml:trace>
  <inkml:trace contextRef="#ctx0" brushRef="#br2" timeOffset="349806.7859">1704 8507 932 0,'-19'9'51'0,"19"-9"-25"0,-19 14 35 0,19-14 4 15,0 0 4-15,0 0-10 0,0 0-42 0,0 0-1 16,0 0 13-16,25-17 17 0,-8 0 11 16,11 4-5-16,2-10-5 0,7 2-15 0,2-4-3 15,7 2-11-15,-1 0-3 0,2 2-9 0,-2 3-1 16,-4 0 11-16,-3 2-31 0,-6 3 32 0,-1 2-32 15,-7 5 16-15,-3 2 0 0,-3 2 0 0,-18 2-1 16,24-3 0-16,-24 3 2 0,22-4-1 16,-22 4 1-16,27-9-1 0,-27 9-1 15,30-13-5-15,-12 6-3 0,0-3-7 0,2 4-6 16,-1-4-9-16,4 4-14 0,-6-4-20 0,8 10-34 16,-25 0-47-16,43-6-65 0,-43 6-116 0,25-11-125 15,3 24 225-15,-28-13 226 0</inkml:trace>
  <inkml:trace contextRef="#ctx0" brushRef="#br2" timeOffset="352366.5077">2140 8379 782 0,'-22'13'244'16,"22"-13"-178"-16,0 0-6 0,0 0-6 0,0 0 0 15,0 0 7-15,0 0-5 0,0 0-4 16,0 0-6-16,-12-17-7 0,12 17-5 15,0 0-3-15,0 0-4 0,0 0-4 0,0 0-3 16,0 0-8-16,-10 22-2 0,10-22-6 0,-22 32 3 16,5-5-5-16,-3 6 9 0,-5 5-6 0,-1 6 10 15,-4-1-6-15,3 3 9 0,0-2-9 0,6-5 4 16,6-4-14-16,7-5 3 0,8-2-7 0,5-3 5 16,7-3-3-16,9-5-14 0,4-3 28 0,8-2-29 15,5-6 29-15,4-1-14 0,3-4-9 16,-2-7-7-16,9 8-96 0,-19-24-101 0,27 21-192 15,-13-10-180-15,-12-11 206 0,14 18 382 0</inkml:trace>
  <inkml:trace contextRef="#ctx0" brushRef="#br2" timeOffset="353062.3922">2569 8779 398 0,'0'0'108'16,"0"0"-23"-16,0 0-12 0,0 0-2 0,0 0-17 16,0 0-10-16,0 0-7 0,0 0-5 0,0 0-1 15,0 0 1-15,0 0-6 0,0 0 2 0,0 0 0 16,0 0 2-16,-11-17-2 0,11 17 1 0,0 0 0 15,0 0 2-15,0 0 1 0,0 0-1 0,0 0-7 16,0 0-5-16,0 0-8 0,0 0-7 16,0 0-1-16,0 0 3 0,0 0 1 0,-4 25 7 15,4-25 0-15,-6 26 4 0,6-26-3 0,-11 34 2 16,2-14-7-16,2 2 5 0,-2 0 17 16,2 1-30-16,-3-5 38 0,4 2-33 0,6-20 9 0,-14 31-1 15,14-31-7-15,-9 21 1 0,9-21-3 0,0 0-1 16,0 0-2-16,0 0 0 0,0 0-1 15,0 0 1-15,0 0 4 0,0 0 3 16,0 0 6-16,0 0 5 0,10-19 2 0,-10 19-6 16,17-36-1-16,-6 14 8 0,0-1-32 0,2 0 30 15,-2 1-26-15,2-1 11 0,0 0 8 0,0 1-6 16,-1-1 0-16,1 2-4 0,1-1 1 0,0 3-3 16,-14 19 3-16,28-29-5 0,-28 29 2 0,24-20-3 15,-24 20 2-15,0 0-1 0,24-8 0 16,-24 8 0-16,0 0-3 0,22 6 2 0,-22-6-1 15,0 0 1-15,23 25-2 0,-23-25 3 16,14 27-3-16,-6-10 2 0,-5 3-2 0,1 3 5 16,-3 3-5-16,0-1 3 0,-1 2-4 0,-1-3-12 15,0 1 25-15,0-2-27 0,0-1 25 0,-1-3-24 16,5 0-18-16,-3-19-15 0,3 26-25 0,-3-26-53 16,0 0-69-16,0 0-30 0,27 12-172 15,-27-12-66-15,0 0 274 0</inkml:trace>
  <inkml:trace contextRef="#ctx0" brushRef="#br2" timeOffset="353344.3326">2652 8912 1072 0,'0'0'305'0,"0"0"-228"16,0 0-37-16,0 0-20 0,0 0-7 15,0 0-2-15,0 0-1 0,0 0-4 0,0 0-2 16,0 0-2-16,0 0-1 0,0 0-1 0,18 12-1 16,-18-12-2-16,21-1-19 0,-3 6-58 15,-18-5-99-15,42-13-202 0,-16 9-167 0,-5-16 202 0,16 20 346 16</inkml:trace>
  <inkml:trace contextRef="#ctx0" brushRef="#br2" timeOffset="353657.6053">3297 8755 812 0,'0'0'308'0,"0"0"-182"16,-25-21-116-16,25 21 8 0,-22-8 18 0,22 8 6 15,-25-3 2-15,25 3-8 0,-31 5-14 0,14 1 0 16,-2 1 4-16,1 7 6 0,-4-2 1 0,4 6 2 16,-5-2-9-16,4 4-2 0,1-2-10 0,2 2 0 15,4-2-7-15,2 0 0 0,10-18 9 16,-9 30-32-16,9-30 28 0,2 27-30 0,-2-27 15 15,16 23 2-15,-16-23-2 0,29 15 1 0,-9-10-2 16,1-5-13-16,6 3-21 0,-5-11-32 0,12 11-47 16,-17-20-56-16,21 18-148 0,-7-7-188 0,-12-14 80 15,16 17 429-15</inkml:trace>
  <inkml:trace contextRef="#ctx0" brushRef="#br2" timeOffset="354425.1451">3490 8750 923 0,'0'0'175'0,"0"0"-78"0,0 0-13 16,0 0-12-16,0 0-13 0,0 0-14 0,0 0-13 15,0 0-14-15,-4 19-7 0,4-19-6 0,0 0 2 16,-14 27 0-16,14-27 6 0,-17 31 1 0,9-13 5 15,-1-1-3-15,3 3 3 0,6-20-5 16,-9 27 0-16,9-27 8 0,-2 20-32 0,2-20 29 16,0 0-35-16,5 22 18 0,-5-22 1 0,0 0-2 15,17 8 1-15,-17-8 2 0,20-1 1 0,-20 1 2 16,27-12-1-16,-27 12-14 0,28-23 31 16,-11 8-34-16,-17 15 30 0,33-29-15 0,-33 29-7 15,25-25 4-15,-25 25-1 0,20-18 1 16,-20 18-3-16,0 0 4 0,16-17-2 0,-16 17 1 15,0 0 2-15,0 0-1 0,0 0-1 0,0 0-1 16,0 0-3-16,0 0 0 0,0 0 2 0,0 0 0 16,8 20 4-16,-8-20-4 0,3 20 4 0,-3-20-4 15,4 21 3-15,-4-21-3 0,7 22 3 0,-7-22-2 16,0 0-17-16,12 21 33 0,-12-21-33 0,0 0 33 16,17 15-15-16,-17-15 0 0,0 0-1 15,0 0 0-15,22 10 0 0,-22-10 4 16,0 0 4-16,0 0 6 0,22-17-1 0,-22 17-13 15,9-17 29-15,-9 17-37 0,11-25 28 0,-11 25-17 16,11-32-4-16,-11 32 2 0,10-31-2 0,-10 31-1 16,11-35-16-16,-4 18-12 0,-2-4-23 0,-5 21-25 15,12-32-17-15,-12 32-25 0,14-26-55 0,5 26-78 16,-19 0-242-16,0 0 31 0,29-1 445 16</inkml:trace>
  <inkml:trace contextRef="#ctx0" brushRef="#br2" timeOffset="355145.6369">4052 8741 770 0,'-20'4'217'0,"20"-4"-121"16,0 0-42-16,0 0-14 0,0 0-13 0,0 0 7 15,-6 22 12-15,6-22 8 0,-5 24 1 0,4-6-1 16,1-18-12-16,-8 35-2 0,0-17-12 16,4 4-2-16,-3 0 4 0,1 2-33 0,0-2 26 15,0 2-29-15,0-5 13 0,1-2 2 0,0 0-6 16,5-17 0-16,-2 24-2 0,2-24-1 16,0 0-1-16,1 20 1 0,-1-20-4 0,0 0 2 15,0 0 0-15,0 0 2 0,0 0 2 0,0 0-1 16,25-22 4-16,-25 22-5 0,21-33 3 0,-10 14-4 15,0-2 3-15,0 1-3 0,-2-1-10 16,-2-1 30-16,-2 1-30 0,0-1 30 0,0-5-13 16,-2 1-7-16,2-5 6 0,1 0-7 0,2 0 6 15,1 3-7-15,0 2 10 0,1 8 2 0,-10 18 11 16,17-25 2-16,-17 25 3 0,0 0-6 0,13-17-5 16,-13 17-4-16,0 0-3 0,0 0-1 0,0 0 0 15,18 6 3-15,-18-6-1 0,18 11 0 16,-18-11 0-16,21 11-3 0,-21-11 0 15,27 11 1-15,-27-11-3 0,33 9 0 0,-16-5-1 16,0 1-1-16,0-2-1 0,-17-3 2 0,27 11-3 16,-27-11 0-16,17 10 0 0,-17-10 0 0,0 0 0 15,0 0 3-15,2 22-1 0,-2-22 3 0,-16 18-4 16,16-18 4-16,-35 29-4 0,13-11 3 0,-2 0-3 16,-2-1 3-16,-1 0-6 0,1 0 4 15,3-3-2-15,3 0 2 0,20-14 0 0,-25 19 1 16,25-19-3-16,0 0-1 0,0 0 0 0,0 0 1 15,0 0 0-15,0 0 1 0,18 7 1 0,-18-7 2 16,36-7 1-16,-11 2-1 0,0-2 3 16,2 1-4-16,-4 1 7 0,-1 2-2 0,-5 1 0 15,-17 2-1-15,25 2-3 0,-25-2-1 0,0 0 1 16,0 0 1-16,14 20 2 0,-14-20-11 16,-6 22 12-16,6-22-12 0,-20 30 21 0,6-13-12 15,-2 0 7-15,-1 0-9 0,0-3-4 0,-1 1 2 16,18-15-2-16,-31 25 1 0,31-25-11 0,-27 22-5 15,27-22-14-15,-21 17-13 0,21-17-17 0,0 0-23 16,-7 17-52-16,7-17-100 0,0 0-204 0,17-15-118 16,-10-2 199-16</inkml:trace>
  <inkml:trace contextRef="#ctx0" brushRef="#br2" timeOffset="355458.9752">5002 8387 1154 0,'0'0'366'0,"0"0"-271"15,0 0-63-15,0 0 4 0,0 0 5 16,0 0 8-16,25 1 0 0,-8-1-9 0,3-2-11 16,5-1-9-16,4-1-7 0,3-1-4 0,1-3-3 15,-3 2-2-15,-1-1-2 0,-1 0-1 0,-2 0-2 16,-2-2-7-16,2 2-8 0,-2-2-15 0,0 5-32 16,-5-7 2-16,3 12-60 0,-22-1-75 0,24-6-157 15,-24 6-232-15,0 0 75 0,0 0 510 16</inkml:trace>
  <inkml:trace contextRef="#ctx0" brushRef="#br2" timeOffset="355631.1833">4959 8670 1731 0,'-27'2'117'0,"27"-2"-73"0,0 0-7 16,0 0-9-16,0 0-8 0,0 0 3 15,0 0 1-15,22 2-8 0,-5-7-9 0,5-2-7 16,6-3 0-16,4-1 0 0,3-1-8 0,0-3-19 15,2 3-24-15,-4-10-51 0,15 24-202 0,-20-19-345 16,16 1 12-16,0 4 369 0</inkml:trace>
  <inkml:trace contextRef="#ctx0" brushRef="#br2" timeOffset="368486.4822">6026 8168 940 0,'3'-24'218'0,"-3"24"-147"0,2-28-45 16,-2 28-19-16,2-29-2 0,-2 29 0 0,1-25 19 16,-1 25 16-16,0 0 15 0,0 0 3 0,0 0-9 15,0 0-15-15,0 0-11 0,-19-3-7 0,19 3-5 16,0 0 2-16,-20 18 0 0,20-18 4 0,-14 19-1 15,14-19 3-15,-15 19-4 0,15-19 1 0,-13 28-5 16,13-28 0-16,-11 36-7 0,5-11 3 0,1 9 9 16,0 9-23-16,0 5 26 0,0 6-21 0,-1 0 4 15,1 1 13-15,0 1-12 0,3-7 12 0,1-6-10 16,3-9 5-16,4-14-8 0,-6-20 2 16,26 17-1-16,-6-19 3 0,7-9 8 0,4-6 5 15,4-15 9-15,5-6-6 0,0-9 0 0,4-5-14 16,-4-2 1-16,-1 1-11 0,-4 0-6 0,-2 5 18 15,-4 2-21-15,-3 4 21 0,-4 5-6 0,-7 3-7 16,0 8 5-16,-5 3-8 0,-10 23 0 0,11-22-3 16,-11 22 1-16,0 0 3 0,0 0-1 0,-4 18 2 15,-2 4-1-15,-1 9 5 0,-3 11-5 0,-1 9-3 16,-2 5 19-16,-1 4-16 0,2-2 18 0,1-1-1 16,5-7-9-16,5-3 7 0,5-10-8 0,8-5 6 15,5-10-6-15,3-9 6 0,7-6-1 0,2-4 2 16,5-8 3-16,2-6-1 0,1-11 7 15,4-4-4-15,-5-8 4 0,2-4-6 0,-5-2-7 16,-2-2-5-16,-5 0 0 0,-3-2 0 0,-6 1 0 16,-4-1 0-16,-4 0 0 0,-3 5 0 0,-4 2 0 15,-4 2 0-15,-3 6-4 0,-4 3-17 0,1 5-3 16,-4 4-8-16,12 17-6 0,-25-20-7 0,25 20-12 16,-24-2-19-16,24 2-49 0,-19 16-58 0,24 14-90 15,-19-12-148-15,8 4-72 0,16 16 239 0</inkml:trace>
  <inkml:trace contextRef="#ctx0" brushRef="#br2" timeOffset="369206.9461">6929 8616 1083 0,'0'0'76'0,"0"0"-28"0,0 0-4 0,0 0 2 16,11-19-4-16,-11 19-5 0,0 0-2 16,0 0-3-16,0 0-8 0,0 0-7 0,0 0 3 15,0 0 5-15,0 0 4 0,7 22 4 0,-7-22-5 16,4 18-4-16,-4-18-8 0,3 25-1 0,-3-25 3 15,2 31 4-15,-3-14-5 0,2 2 2 0,-1-1-13 16,-1 2 3-16,0-2-4 0,1-18 5 0,-2 29-6 16,2-29 1-16,0 23-5 0,0-23 3 0,0 0-2 15,4 20 0-15,-4-20-1 0,0 0-1 0,0 0 1 16,0 0-1-16,0 0 1 0,0 0 1 0,11-17 3 16,-11 17-3-16,7-27 3 0,-2 9-4 0,-1-2 3 15,-1 1-2-15,1-2 7 0,0 2-2 16,-2-2 7-16,1 1-7 0,-1-4 4 0,3-2-8 15,0 0 2-15,2 0-6 0,2 3 6 0,-1 3-5 16,3 0 4-16,-11 20-5 0,21-26 4 0,-21 26-2 16,18-14 0-16,-18 14-1 0,0 0-1 0,21-8 0 15,-21 8 0-15,0 0 2 0,17 2 0 0,-17-2 0 16,0 0-1-16,0 0 0 0,0 0 0 0,17 17 2 16,-17-17-1-16,0 0 2 0,1 18-2 0,-1-18 2 15,-5 21-3-15,5-21 2 0,-12 28-2 0,3-11 1 16,-2 1-2-16,-1 1 5 0,-2-1-4 0,14-18 3 15,-31 32-2-15,31-32 1 0,-24 22-2 0,24-22 3 16,-18 12-1-16,18-12-2 0,0 0-2 0,0 0-4 16,0 0-1-16,0 0 3 0,0 0 2 15,0 0 3-15,28-16 2 0,-28 16-2 0,35-11 1 16,-16 6-1-16,0 3 2 0,-1 2-1 0,-18 0 1 16,27 3 1-16,-27-3 0 0,17 13 3 0,-17-13-1 15,8 21 3-15,-8-21 0 0,-1 33 2 0,-4-12-4 16,-4 2 2-16,-3-1-7 0,-1 1 3 0,-2-1-5 15,0-1 4-15,0-4-3 0,15-17 3 0,-26 22-4 16,26-22-3-16,0 0-11 0,-18 7-12 0,18-7-19 16,0 0-16-16,10-18-29 0,-8-8-37 0,21 14-74 15,-16-23-171-15,11 2-147 0,11 10 84 0,-13-18 436 16</inkml:trace>
  <inkml:trace contextRef="#ctx0" brushRef="#br2" timeOffset="369535.8883">7390 8558 1374 0,'0'0'95'0,"0"0"-39"16,0 0 2-16,0 0-4 0,-7 21-10 0,7-21-12 16,0 0-4-16,-9 17-10 0,9-17-6 15,-3 21-6-15,3-21 2 0,-3 25-4 0,3-25 3 16,0 30-2-16,0-13 0 0,-1 1 0 0,2-1 4 16,-1-17-8-16,0 34 11 0,0-34-2 0,1 30 4 15,-1-30 4-15,-1 21-4 0,1-21-4 0,0 0 1 16,-1 18 2-16,1-18-2 0,0 0 3 0,0 0-2 15,0 0-3-15,0 0-4 0,0 0 0 16,0 0-2-16,1-24 1 0,-1 24-4 16,4-31 3-16,-2 11-5 0,2 1 3 0,-2 0-1 15,2-1 2-15,-2 2-3 0,0 1 2 0,-1-1-2 16,0 0 2-16,-1 18-3 0,3-28 2 0,-3 28-3 16,0 0 1-16,4-21-4 0,-4 21-2 0,0 0-8 15,0 0-8-15,0 0-8 0,20-10-9 0,-20 10-10 16,18-3-16-16,-18 3-21 0,28-1-27 0,-28 1-36 15,30 0-58-15,-30 0-34 0,32-6-69 16,-9 12-76-16,-23-6 157 0,45-7 231 0</inkml:trace>
  <inkml:trace contextRef="#ctx0" brushRef="#br2" timeOffset="369864.8081">7728 8510 1030 0,'-2'-17'243'0,"2"17"-61"16,0 0-54-16,0 0-40 0,0 0-32 0,0 0-15 15,0 0-11-15,0 0-7 0,0 0-9 16,-15 20-3-16,15-20-5 0,-8 19 3 0,8-19-2 15,-9 32 2-15,4-12-4 0,0 3 2 0,1 1-8 16,0 2 5-16,0-2-7 0,2-2 3 0,-1-1-6 16,2-2-2-16,2 0-11 0,-1-19-1 0,5 30-14 15,-5-30-10-15,9 19 4 0,-9-19 3 0,0 0-2 16,0 0 6-16,24 0-9 0,-24 0-7 0,17-24-10 16,-11 1-19-16,9 5-13 15,-12-12-12-15,10 8 23 0,-9-8 15 0,3 6 22 16,-7-5-11-16,1 2-24 0,-6-3-33 0,2 1-22 15,-4-3 2-15,0 1 18 0,0-2 43 0,-3 4 60 16,0 0 74-16,3 7 104 0,7 22 60 0,-17-25 22 16,17 25-49-16,0 0-59 0,0 0-82 0,0 0-33 15,0 0-19-15,0 0-12 0,0 0-1 0,7 18-3 16,-7-18-13-16,26 14-39 0,-26-14-43 16,36 12-54-16,-36-12-34 0,44 3-107 0,-6 12-98 15,-21-21 193-15,22 23 203 0</inkml:trace>
  <inkml:trace contextRef="#ctx0" brushRef="#br2" timeOffset="370225.0525">8116 8528 955 0,'0'0'249'0,"0"0"-169"16,0 0-25-16,0 0 4 0,-25-4-4 0,25 4-1 16,-20-2 0-16,20 2 0 0,-18-1-6 0,18 1-5 15,-20 6-3-15,20-6-2 0,-24 12-3 0,24-12-2 16,-27 25-9-16,27-25 1 0,-26 31-7 0,16-13-1 15,10-18-7-15,-15 28-1 0,15-28-5 0,-3 17 1 16,3-17-2-16,0 0-1 16,0 0 3-16,19 11-1 0,-19-11 2 0,22-5 0 15,-22 5 4-15,35-16-3 0,-12-1 1 0,-1-3-4 16,1-4-1-16,2-3-2 0,-1 2 1 0,-2-2-4 16,-1 0 3-16,-2 1-2 0,-3 0 2 0,-2 1-3 15,-3 2 2-15,-2 0-5 0,-2 1 3 0,-7 22-3 16,7-30-11-16,-7 30 12 0,0 0-8 0,0 0 13 15,0 0-1-15,0 0-1 0,0 0 11 16,-21 10-12-16,11 8 11 0,-1 4-7 0,1 4-5 16,-1 3 1-16,3 0-10 0,-1-1-4 0,4 1-14 15,2-2-2-15,3 2-13 0,-1-4-7 0,8 7-22 16,-6-13-21-16,15 12-38 0,-16-31-40 16,29 38-62-16,-29-38-86 0,27 14-144 0,7 6 157 15,-34-20 308-15</inkml:trace>
  <inkml:trace contextRef="#ctx0" brushRef="#br2" timeOffset="370744.4597">8524 8509 736 0,'-9'-18'204'0,"9"18"-68"0,-27-21 11 16,27 21-7-16,-25-6-33 0,25 6-28 0,-28 4-19 16,28-4-10-16,-28 16-10 0,28-16-5 15,-26 24-7-15,17-7 1 0,-4 1-7 0,5 3 1 16,-1 0-6-16,4 4 2 0,-1-4-4 0,4 1 4 15,0-3-5-15,2-2 1 0,0-17-7 0,6 26-2 16,-6-26-5-16,12 17 2 0,-12-17-3 0,19 9 2 16,-19-9 1-16,22-1-1 0,-22 1 3 0,24-8 0 15,-24 8-1-15,26-17 0 0,-26 17 0 16,24-28-4-16,-24 28 2 0,25-33-3 16,-14 15 3-16,-2 0-3 0,0 1 4 0,-9 17-5 15,12-29 1-15,-12 29-4 0,10-21 0 0,-10 21-2 0,0 0 4 16,0 0 0-16,0 0 2 0,0 0-1 15,0 0-3-15,0 0 1 0,0 0-2 0,2 26 5 16,-7 0-2-16,-1 5 6 0,-2 5-4 0,-2 1 5 16,1 6-12-16,-1 3 9 0,0 1-8 15,0 3-7-15,0-3 26 0,1-1-19 0,-1-4 25 16,3-3-3-16,-1-7-4 0,2-5 8 0,0-7-3 16,2-3 8-16,4-17-2 0,0 0-22 0,-8 19 0 15,8-19 0-15,0 0 0 0,0 0 0 0,0 0 0 16,-10-21 0-16,10 21 0 0,-13-34 0 0,8 8 0 15,0-7 0-15,4-2 0 0,1-1 0 0,1 0 0 16,3 3 0-16,1 0 0 16,1 0 0-16,3 4 0 0,0 4 0 0,2 4 0 15,1 2 0-15,-12 19 0 0,27-25-10 0,-27 25-21 16,28-16-10-16,-10 13-14 0,-18 3-17 0,38-3-36 16,-38 3-57-16,42 2-154 0,-21-1-271 0,-21-1 52 15,39 2 421-15</inkml:trace>
  <inkml:trace contextRef="#ctx0" brushRef="#br2" timeOffset="371092.424">8734 8684 1219 0,'0'0'340'0,"0"0"-203"0,0 0-76 0,0 0-5 16,-20 4-5-16,20-4-21 0,0 0-13 0,0 0-1 15,0 0 1-15,24-11 1 0,-24 11 3 16,35-15-7-16,-13 1 0 0,1 2-6 0,0-4-3 15,1 2-3-15,-2 1 0 0,-1-1-2 0,-3 2 2 16,-18 12-2-16,28-19 4 0,-28 19 2 0,0 0 1 16,16-22-7-16,-16 22 0 0,0 0 0 0,-4-20 0 15,4 20 0-15,0 0 0 0,-27-22 0 0,27 22 0 16,-30-9 0-16,30 9 0 0,-30 1 0 16,13 4 0-16,17-5 0 0,-32 16 0 15,32-16 0-15,-28 27 0 0,16-10 0 0,1 1 0 16,2 3 0-16,1 2 0 0,3 0 0 0,1 0 0 15,3-3 0-15,2-2 0 0,-1-18 0 0,10 29 0 16,-10-29 0-16,17 20 0 0,-17-20 0 0,29 10-7 16,-9-12-31-16,8-2-25 0,-4-12-33 0,16 12-79 15,-19-27-166-15,14 12-267 0,3-2 28 16,-4-15 442-16</inkml:trace>
  <inkml:trace contextRef="#ctx0" brushRef="#br2" timeOffset="371499.643">9481 8318 1284 0,'17'4'131'0,"-17"-4"-46"0,0 0-8 15,-17-11-11-15,17 11-12 0,0 0-15 0,-19 6-3 16,19-6-8-16,-21 16-1 0,21-16-5 0,-30 29 4 15,12-11-3-15,-1 6 2 0,-6 1-7 16,1 4 2-16,-3 2-9 0,2 0 4 16,-2-1-11-16,3 2 2 0,2-2-7 0,2-3 1 15,3-4-8-15,17-23-4 0,-19 30-16 0,19-30-11 16,0 0-17-16,0 0-12 0,0 0-12 0,0 0-15 16,30 2-30-16,-23-30-59 0,21 17-75 0,-17-21-40 15,13 8 39-15,-11-2 100 0,0-2 165 0,-4 5 134 16,-7-2 99-16,-2 25 24 0,-3-44 0 15,3 44-46-15,-9-27-37 0,9 27-32 0,0 0-32 16,0 0-19-16,-18-12-32 0,18 12-63 0,0 0-1 16,0 0 0-16,0 0 0 0,0 0 0 0,0 0 0 15,7 24 0-15,-7-24 0 0,24 19 0 0,-7-9 0 16,5-4 0-16,3 1 0 0,0-3 0 16,4 2 0-16,-2-6-43 0,8 7-73 0,-13-19-130 15,3 14-416-15,4 0 33 0,-1-6 279 16</inkml:trace>
  <inkml:trace contextRef="#ctx0" brushRef="#br2" timeOffset="372241.0678">10190 8157 942 0,'-31'12'372'16,"-13"-10"-264"-16,12 11-27 0,-11-7-9 0,9 11-1 16,-6-3-15-16,5 8-5 0,-6 1 5 0,6 7-34 15,0-1 22-15,5 4-30 0,2-3 7 0,6 2 2 16,6-5-12-16,5 1 2 15,5-5-8-15,7-2 1 0,5-3-5 0,-6-18 2 16,31 25-2-16,-7-17 5 0,7-7 0 0,6-5 3 16,3-7 4-16,4-4-4 0,1-7 4 0,0-6-5 15,0-3 2-15,-1-6-10 0,-3-4 0 0,-1-6 0 16,-2-3 0-16,-4 2 0 0,-2-5 0 0,-3 6 0 16,-6-2 0-16,-4 5 0 0,-4-2 0 15,-5 2 0-15,-4 3 0 0,-4 1 0 0,-2 5 0 16,-2 3 0-16,-2 6 0 0,-1 5 0 0,5 21 0 15,-8-17 0-15,8 17 0 0,0 0 0 0,-15 20 0 16,7 0 0-16,-2 13 0 0,-1 12 0 0,-1 9 0 16,0 5 0-16,-1 3 0 0,2 1 0 0,4-1 0 15,1-1 0-15,4-3 0 0,0-6-23 16,10-3-13-16,1-11-27 0,15 2-45 16,-9-19-72-16,27 16-205 0,-12-17-215 0,2-9 35 15,7 6 479-15</inkml:trace>
  <inkml:trace contextRef="#ctx0" brushRef="#br2" timeOffset="372867.5791">11661 7918 783 0,'18'-11'335'0,"-18"11"-129"0,0 0-131 0,-19-9-32 16,19 9-6-16,0 0-9 0,-18 17-3 0,18-17-2 15,-19 34 8-15,7-10-2 0,3 10 5 0,-4 1-11 16,4 5 4-16,-1 0-14 0,3 2 4 0,-2 3-15 16,3 1-14-16,0-2 21 0,1-2-24 0,1-3 17 15,2-7-18-15,4 1-27 0,-3-10-21 0,9 5-32 16,-8-28-33-16,14 34-46 16,-14-34-35-16,17 5-156 0,0 2-62 0,-16-25 241 15</inkml:trace>
  <inkml:trace contextRef="#ctx0" brushRef="#br2" timeOffset="373008.5723">11571 8216 1260 0,'-13'-19'286'16,"13"19"-165"-16,-18-7-37 0,18 7-19 0,0 0-14 15,0 0-18-15,0 0-16 0,0 0-15 16,0 0-7-16,0 0-4 0,0 0-9 0,19-1-4 16,8-1-17-16,2-5-23 0,17 7-65 0,-9-23-142 15,16 12-305-15,6 0 2 0,-7-10 351 0</inkml:trace>
  <inkml:trace contextRef="#ctx0" brushRef="#br2" timeOffset="373964.1104">12752 7652 1266 0,'7'-18'43'0,"-7"18"-61"16,-6-20 13-16,6 20 10 0,0 0 11 0,0 0 6 15,0 0 1-15,-20 4-6 0,20-4 0 16,-20 25 29-16,13-2-21 0,-8-3 45 0,9 11-25 16,-7-6 4-16,5 10 0 0,-4-3-19 0,4 5 3 15,-2 1-12-15,3 4 7 0,-2 1-11 0,4 1 7 16,1 0-12-16,1-2 8 0,1-2-10 0,4-1 6 15,2-5-11-15,4-7 4 0,4-5-9 0,3-4-15 16,3-8 27-16,5-2-27 0,3-6 19 16,1-7-1-16,3-4-9 0,-1-8 28 15,2-4-12-15,-2-6 13 0,-1-7-14 0,0-1-8 16,-3-2 4-16,0-1-8 0,-3 2 8 0,-4-2-8 16,-1 2 7-16,-4 3-6 0,-2 4 8 0,-1 6-7 15,-4 5 5-15,-6 18-4 0,5-24 1 0,-5 24-1 16,0 0 1-16,0 0 0 0,0 0-1 0,0 0-3 15,0 0 0-15,0 0 3 0,-3 33-2 16,3-8 9-16,0 9-9 0,2 5 6 0,0-1-8 16,2 1 8-16,1-1-7 0,3-2 8 0,3 0-7 15,4-1 5-15,2-4-2 0,3-4-11 0,3-4 25 16,3-2-24-16,-1-5 25 0,2-4-5 0,-1-5 1 16,2-7 4-16,-3-9 1 0,2-1-4 15,-5-10-13-15,-3-3 0 0,0-5 0 0,-2-5 0 16,-3-7 0-16,1-5 0 0,-3-3 0 15,-2-3 0-15,-3 0 0 0,-2 0 0 0,-3 4 0 16,-2 0 0-16,0 3 0 0,-3 0 0 0,3 2-49 16,-5-1 1-16,6 7-39 0,-7-4 0 0,11 17-45 15,-14-14-61-15,9 37-112 0,19-15-243 0,-19 15 65 16,0 0 369-16</inkml:trace>
  <inkml:trace contextRef="#ctx0" brushRef="#br2" timeOffset="375446.6114">13685 8255 1016 0,'17'-2'272'0,"-17"2"-198"16,0 0-32-16,0 0 4 0,8-17 7 0,-8 17 8 16,0 0-3-16,0 0-12 0,0 0-11 15,0 0-15-15,0 0-11 0,-6 18-3 0,6-18-20 0,-5 31 31 16,3-8-30-16,-3-1 28 0,1 1-11 0,2-4-7 15,-2 0 4-15,4-1-6 0,0-18-5 0,2 31-14 16,-2-31-12-16,4 29-26 0,-4-29-28 0,8 24-58 16,-8-24-78-16,0 0-233 0,12 19-14 0,-12-19 262 15</inkml:trace>
  <inkml:trace contextRef="#ctx0" brushRef="#br2" timeOffset="375637.9485">13625 8272 1502 0,'0'0'130'0,"0"0"-75"0,0 0-23 16,0 0-7-16,0 0-6 0,0 0-8 0,0 0-3 15,0 0-4-15,0 0-3 0,25-19 2 0,-8 9-5 16,6-1 3-16,5-3-12 0,4-1-10 0,-2-4-23 16,9 7-33-16,-10-12-52 0,18 19-85 15,-22-11-232-15,6 0-53 0,6 15 152 16</inkml:trace>
  <inkml:trace contextRef="#ctx0" brushRef="#br2" timeOffset="375813.593">13656 8463 1693 0,'-19'1'79'0,"19"-1"-68"0,0 0-18 0,0 0 0 15,5-17 5-15,-5 17 7 0,25-20 4 16,-7 7-2-16,4-3 2 0,4-1-5 0,2 0-5 15,4-2-19-15,5 7-23 0,-7-10-28 0,11 19-86 16,-20-18-94-16,14 13-287 0,-4 10 10 0,-13-12 337 16</inkml:trace>
  <inkml:trace contextRef="#ctx0" brushRef="#br2" timeOffset="377545.3568">14435 7736 394 0,'0'0'199'0,"0"0"-16"0,-25 8-115 15,25-8-11-15,-20 15 6 0,20-15-2 0,-28 29-2 16,11-6 9-16,-8-3 0 16,5 10 11-16,-10-6-9 0,8 8-10 0,-6-3-20 15,5 2-11-15,0-3-20 0,2 0-1 0,3-8-10 16,3-2 3-16,15-18-13 0,-17 22-13 0,17-22-32 16,0 0-30-16,0 0-20 0,0 0-5 0,20 10 13 15,-20-10 9-15,20-18 4 0,-20 18-12 0,27-32 12 16,-12 10 13-16,0 3 30 0,-1-4 29 0,-2 1 30 15,-2 3 26-15,-5-4 57 0,-5 23 25 16,1-39 21-16,-1 39-1 0,-10-31-21 0,10 31-15 16,-17-23-5-16,17 23-11 0,-18-15-7 0,18 15-8 15,0 0-11-15,-18 2-14 0,18-2-18 0,0 0-10 16,0 0-11-16,0 0-6 0,-16 21-5 16,16-21 0-16,7 25-3 0,-7-25 2 0,21 27-3 15,-4-13 2-15,6-3-7 0,4-3-7 16,7-1-16-16,2-6-10 0,9 4-19 0,-4-12-27 15,14 14-54-15,-18-20-78 0,20 15-211 0,-9 1-79 16,-10-12 159-16</inkml:trace>
  <inkml:trace contextRef="#ctx0" brushRef="#br2" timeOffset="378015.2204">14997 7907 1279 0,'0'0'85'0,"-19"-13"-26"0,19 13 6 0,-24-13 7 15,7 3-3-15,17 10-18 0,-30-10-12 0,30 10-6 16,-38-6-3-16,18 7 2 0,-3 0 1 16,1 5-1-16,-3 0-4 0,2 8-3 0,-1 0-7 15,2 4 0-15,-1 2-6 0,3 3 3 0,-1-2-7 16,4 2 4-16,3-2-5 0,3-2 1 0,11-19-5 15,-6 28 0-15,6-28-2 0,10 17 0 16,-10-17 0-16,28 7 1 0,-6-7 0 0,2-3 1 16,4-7-2-16,2-2-1 0,4-6 0 15,0-6 0-15,4-5 0 0,-1-7 0 0,-2-2 0 16,1-1 0-16,-2-1 0 0,-1 1 0 0,-2 0 0 16,-5 0 0-16,-4 3 0 0,-3 1 0 0,-5-1 0 15,-3 3 0-15,-4 1 0 0,-2 2 0 0,-3 6 0 16,-4 2 0-16,2 22 0 0,-5-22 0 0,5 22 0 15,0 0 0-15,0 0 0 0,0 0 0 0,-23 17 0 16,15 2 0-16,-3 10 0 0,0 8 0 16,-1 8 0-16,0 2 0 0,1 1 0 0,1 0 0 15,4-2 0-15,2-1 0 0,5-3 0 0,4 0 0 16,5-4 0-16,2-4-34 0,9 0-36 16,-4-12-26-16,17 10-72 0,-17-24-163 0,17 10-256 15,1-4 17-15,-4-11 380 0</inkml:trace>
  <inkml:trace contextRef="#ctx0" brushRef="#br2" timeOffset="378579.2075">16206 7676 1358 0,'0'0'125'0,"0"0"-74"16,0 0-16-16,0 0-3 0,0 0-4 16,0 0-21-16,-20 11 1 0,20-11-19 0,-17 40 14 15,6-10 10-15,-2 5-6 0,2 4 12 0,-2-1-11 16,1 2 5-16,2 1-13 0,0 2 7 0,2-2-13 15,0-2 9-15,3-3-16 0,1-6-4 0,5 2-27 16,-4-12-21-16,14 9-46 0,-11-29-42 16,17 36-70-16,-17-36-245 0,0 0 42 0,36 25 247 15</inkml:trace>
  <inkml:trace contextRef="#ctx0" brushRef="#br2" timeOffset="378751.4164">16079 7909 1556 0,'-26'-11'103'15,"26"11"-27"-15,-33-9-18 0,33 9-5 16,-18-3-8-16,18 3-18 0,0 0-13 0,0 0-11 16,0 0-6-16,0 0 2 0,25 4-2 0,-3-4-5 15,12 1-13-15,4-6-21 0,13 7-39 0,-5-15-61 16,23 21-173-16,-8-14-257 0,2-4 20 0,7 9 358 16</inkml:trace>
  <inkml:trace contextRef="#ctx0" brushRef="#br2" timeOffset="379377.9527">17423 7554 1198 0,'3'-17'23'0,"-3"-1"-8"15,0 18-10-15,0-25 23 0,0 25 19 0,0 0 13 16,0 0-4-16,0 0-20 0,0 0-20 0,-14 25-13 15,7-6 14-15,-4 0 7 0,2 10 16 0,-6-1 1 16,6 8-9-16,-5 0 24 0,5 5-34 0,-1-1 23 16,2 3-15-16,0-1-11 0,4 3 6 15,1-4-12-15,4 0 4 0,3-3-12 0,5-5 5 16,0-6-8-16,5-2 5 0,3-5-7 16,2-4 1-16,3-5-2 0,2-4 2 0,3-5-2 0,1-3 2 15,1-6 1-15,3-5-1 0,-3-5 4 16,0-5-4-16,-2-4 7 0,0-3-10 0,-3-5 6 15,-2-1-8-15,-1 1 7 0,-2 0-6 0,-3 5 7 16,-1 2-6-16,-3 5 2 0,-3 3-1 16,-9 19 3-16,14-25-3 0,-14 25 1 0,0 0 0 15,0 0-2-15,0 0 2 0,0 0-1 0,0 0 2 16,6 35-2-16,-4-10 5 0,-2 5-6 0,3 2 7 16,-1 3-5-16,2 0 5 0,3-1-5 0,3-3 14 15,2-4-3-15,3-5 6 0,0-5-6 0,7 0 5 16,1-8-1-16,3-2 2 0,0-5 2 15,-2-5-11-15,0-5-8 0,-1-5 0 0,-1-6 0 16,2-6 0-16,-2-6 0 0,4-8 0 16,-4-6 0-16,0 0 0 0,-3 1 0 0,-2-1 0 15,-3 3 0-15,-5-1 0 0,-1 3 0 0,-5-1-3 16,2 2-50-16,-6 0 2 0,3 6-32 0,-10-9-38 16,13 22-67-16,-24-22-146 0,15 21-225 0,4 21 30 15,-17-26 404-15</inkml:trace>
  <inkml:trace contextRef="#ctx0" brushRef="#br2" timeOffset="380006.4766">18423 8093 957 0,'0'0'279'0,"0"0"-201"0,0 0-24 0,0 0-12 15,0 0 1-15,0 0-10 0,0 0-10 16,0 0-15-16,0 0 5 0,-16 30 2 15,9-8 10-15,-4 0 5 0,5 6 3 0,-5-2-13 16,5 5 1-16,-3-2 6 0,4 0-36 0,-1-2 27 16,1 0-31-16,3-4 3 0,-2-4-3 0,5 2-22 15,-1-21-13-15,4 31-26 0,-4-31-18 0,11 21-29 16,-11-21-28-16,0 0-56 0,18 5-75 0,-18-5-128 16,22-6 147-16,-22-12 261 0</inkml:trace>
  <inkml:trace contextRef="#ctx0" brushRef="#br2" timeOffset="380183.9336">18437 8310 1078 0,'-17'-16'174'16,"17"16"-52"-16,-17-13-42 0,17 13 12 0,0 0-28 16,0 0 6-16,-17-6-16 0,17 6-19 0,0 0-16 15,0 0-11-15,0 0-4 0,0 0-13 16,0 0 16-16,28 24-10 0,-28-24 26 16,34 11-18-16,-12-8 15 0,3-3-19 0,5-7-22 15,0-2 22-15,6 0-42 0,-4-6 20 0,6 6-23 16,-7-7-10-16,5 6-10 0,-13-7-18 0,8 12-22 15,-19-13-33-15,11 18-39 0,-23 0-43 0,12-21-105 16,-12 21-80-16,0 0 251 0</inkml:trace>
  <inkml:trace contextRef="#ctx0" brushRef="#br2" timeOffset="380341.3696">18681 8144 1149 0,'-20'29'268'16,"1"-22"-142"-16,14 14-37 0,-7-4-24 0,7 7-9 15,-2-4-16-15,4 7-21 0,-1-2 20 16,6 2-34-16,-1-2 20 0,3-3-18 0,3-1-7 15,3-3 3-15,2-1-6 0,2 0-2 0,-14-17-11 16,31 25-15-16,-8-12-32 0,-23-13-45 0,51 17-120 16,-34-15-340-16,10-5 9 0,4 3 250 15</inkml:trace>
  <inkml:trace contextRef="#ctx0" brushRef="#br2" timeOffset="381997.0182">19267 7713 956 0,'0'0'249'0,"0"0"-225"0,0 0-23 0,-23 17-6 15,23-17 6-15,-22 23 0 0,22-23 5 16,-33 35-6-16,11-14 5 0,0 2-5 15,-2 2 4-15,0-1-5 0,0 1 4 0,3-1-6 16,0-4 5-16,3-1-5 0,18-19-4 0,-26 29-19 16,26-29-17-16,0 0-38 0,0 0-21 0,0 0 5 15,0 0 13-15,0 0 39 0,0 0 25 0,22-28 16 16,-9 11 4-16,1-1 2 0,2-2 2 0,-3 0 10 16,0 2 16-16,-4-4 30 0,2 5 20 15,-10-4 25-15,-1 21-2 0,7-26 1 0,-7 26-10 16,3-17-6-16,-3 17-9 0,0 0-5 0,0 0-11 15,0 0-15-15,0 0-14 0,0 0-21 0,0 0-7 16,0 0-5-16,11 18 0 0,-11-18 1 0,14 25-1 16,-14-25-12-16,26 25-8 0,-6-11-23 15,-3-8-22-15,14 10-44 0,-13-17-72 0,22 12-232 16,-6-3-92-16,-3-9 108 0</inkml:trace>
  <inkml:trace contextRef="#ctx0" brushRef="#br2" timeOffset="382592.1488">19899 7856 925 0,'0'0'214'0,"-33"-7"-107"0,33 7-17 0,-39-10-7 15,21 10-4-15,-12-8-4 0,5 9-10 0,-7-5-12 16,2 8-9-16,-5-3-11 0,4 5-3 0,-2-1-4 15,4 3 2-15,-1 1-6 16,5 4 2-16,0 3-7 0,5 2 1 0,0 1-6 16,6 4 3-16,2-2-4 0,6 0 3 0,3-2-5 15,3-19 1-15,10 29-5 0,-10-29 2 0,23 20 0 16,-6-13 1-16,1-5 3 0,4-2-6 0,2-6-5 16,6-5 0-16,0-8 0 0,5-7 0 0,2-6 0 15,3-5 0-15,0-5 0 0,1-4 0 16,1-2 0-16,-1-2 0 0,-2 2 0 0,-1 1 0 15,-5 2 0-15,-2 2 0 0,-4 2 0 0,-4 1 0 16,-2-1 0-16,-3 0 0 0,-3 0 0 0,-3 1 0 16,-4 5 0-16,-1 4 0 0,0 6 0 15,-7 25 0-15,2-24 0 0,-2 24 0 0,0 0 0 16,0 0 0-16,-17 26 0 0,4 3 0 0,-7 17 0 16,-3 13 0-16,-4 11 0 0,-1 5 0 15,2 1 0-15,1-3 0 0,6-4 0 0,4-5 0 16,9-9 0-16,6-3 0 0,9-9 0 0,4-7 0 15,9-5 0-15,2-9 0 0,8-1 0 0,1-9-31 16,4 1-41-16,-7-12-50 0,15 18-146 0,-13-19-356 16,2-2 34-16,-4 1 251 0</inkml:trace>
  <inkml:trace contextRef="#ctx0" brushRef="#br2" timeOffset="404139.288">1340 9734 654 0,'-21'17'223'0,"21"-17"-163"0,0 0 0 16,0 0 167-16,0 0-149 0,-19 7-6 0,19-7-10 16,0 0-20-16,0 0-8 0,-8 19-7 0,8-19-12 15,0 0-6-15,0 0-4 0,0 0-3 0,0 0-2 16,0 0 1-16,20 13 1 0,-20-13 5 15,30-4 4-15,-9-3 7 0,7-3 0 0,6-7 1 16,4-3-6-16,4-6-3 0,3-1-7 0,2-2 4 16,0 1-9-16,-3 4 6 0,-2 2 9 0,-6 7-29 15,-6 4 31-15,-8 5-31 0,-4 4 16 0,-18 2 1 16,17-1-2-16,-17 1-1 0,0 0 2 0,0 0 15 16,0 0-31-16,6 19 33 0,-6-19-34 0,0 0 15 15,6 17 0-15,-6-17-2 0,0 0 0 0,21 12 0 16,-21-12 3-16,29 5-2 0,-9-5 2 0,4-1 2 15,4 0-2-15,1 1 1 0,3 0-7 0,2 2-18 16,-5-3-23-16,7 10-40 0,-12-11-41 0,12 19-68 16,-19-18-56-16,6 2-253 0,6 17 107 15,-29-18 399-15</inkml:trace>
  <inkml:trace contextRef="#ctx0" brushRef="#br2" timeOffset="404548.924">2028 9633 916 0,'0'0'79'0,"0"0"-52"0,0 0-14 0,-22 11 15 15,8 5 21-15,-11 4 19 0,4 14 15 0,-15 0-4 16,8 14 5-16,-11-6-18 0,8 10-2 0,-3-6-25 15,6 4-1-15,2-5-20 0,9-4 1 0,5-8-16 16,6-3 2-16,7-9-9 0,9-3-10 0,-10-18 30 16,39 26-31-16,-9-20 32 0,7-6-34 0,11-3-16 15,5-9 1-15,9 4-79 0,-10-19-89 0,20 12-182 16,-10-4-178-16,-9-8 218 0,13 18 342 0</inkml:trace>
  <inkml:trace contextRef="#ctx0" brushRef="#br2" timeOffset="405332.0519">2493 9942 1057 0,'0'0'110'0,"0"0"-68"0,0 0-26 15,0 0 1-15,0 0 6 0,0 0 2 0,-20 20 0 16,20-20-7-16,-15 20-1 0,15-20-6 0,-15 34 7 16,5-15 2-16,4 7 11 0,-4-2-2 15,4 5 5-15,-3-1 11 0,3 1-35 16,-3-3 27-16,4 2-32 0,-3-4 6 0,4 1 1 15,-1-7-5-15,5-18 1 0,-1 26-5 0,1-26 3 16,0 0-5-16,0 0 0 0,0 0 0 0,0 0 1 16,0 0 4-16,17 4 7 0,-17-4 7 0,13-23 2 15,-4 5 4-15,2-4-7 0,-2-5 0 0,4-2 6 16,-2-1-29-16,0 1 27 0,-2-2-26 16,2 2 11-16,-1-2 7 0,1 4-8 0,-1 0 3 15,1 2-6-15,-2 0 2 0,1 5-4 0,-1 3 1 16,-9 17-4-16,15-23 2 0,-15 23-2 0,0 0-1 15,0 0 0-15,0 0 0 0,0 0 1 16,21 18 0-16,-14-1 3 0,1 4-4 0,-2 4 4 16,1 2-6-16,-2 2 5 0,1 2-5 0,0-2 4 15,0 3-9-15,0-5-11 0,1 0 18 16,-2-2-31-16,4 1 17 0,-4-6-24 0,4 5-15 16,-9-25-40-16,16 37-39 0,-16-37-26 0,16 30-93 15,-16-30-40-15,0 0-176 0,7 17 200 0,-7-17 269 16</inkml:trace>
  <inkml:trace contextRef="#ctx0" brushRef="#br2" timeOffset="405504.4304">2594 10133 1088 0,'-26'-8'125'0,"2"-3"-26"16,24 11-9-16,-26-5-2 0,26 5-6 0,0 0-21 16,0 0-23-16,0 0-19 0,0 0-16 0,0 0-7 15,0 0 1-15,0 0-1 0,10 21 6 0,-10-21-3 16,33 9-8-16,-11-4-14 0,0-6-13 0,7 5-28 15,-6-12-25-15,15 12-49 0,-18-19-85 16,22 15-97-16,-5 0-187 0,-12-14 234 0,17 21 273 16</inkml:trace>
  <inkml:trace contextRef="#ctx0" brushRef="#br2" timeOffset="405754.9881">3100 9953 1193 0,'-20'-5'95'0,"20"5"-12"0,-30 4-4 0,30-4-5 16,-32 10-15-16,32-10-10 0,-34 17-10 0,17-3-4 15,-2-1-5-15,2 4-2 0,0 0-10 0,3 3-1 16,0-1-7-16,3 0-1 0,1-1-4 0,3 1 0 16,7-19-5-16,-6 29-10 0,6-29 26 0,4 25-28 15,-4-25 27-15,16 21-17 0,-16-21-7 16,26 14-8-16,-7-8-13 0,2-8-21 0,7 4-19 15,-6-13-29-15,14 12-36 0,-16-18-47 0,22 16-93 16,-19-5-160-16,0-12-27 0,18 17 393 16</inkml:trace>
  <inkml:trace contextRef="#ctx0" brushRef="#br2" timeOffset="406240.5156">3297 9970 994 0,'-22'-8'152'0,"22"8"-75"0,0 0-22 15,0 0-12-15,-21 14-15 0,21-14-5 0,0 0-4 16,-15 27 0-16,15-27 0 0,-8 26 7 0,8-26-1 16,-6 33 5-16,6-33-5 0,-4 36-3 0,1-19 4 15,4 4 1-15,-1-21-4 16,0 30-11-16,0-30 18 0,3 23-35 0,-3-23 29 16,8 18-20-16,-8-18-4 0,0 0 1 0,19 15 0 15,-19-15 1-15,18 1-1 0,-18-1 1 0,26-9 0 16,-26 9-1-16,27-17 2 0,-27 17 11 0,27-24-31 15,-27 24 30-15,27-29-29 0,-16 12 14 0,0 0 3 16,-1 0-3-16,-3 0 3 0,-7 17-5 0,13-27 2 16,-13 27-2-16,7-22 2 0,-7 22 1 15,0 0 2-15,0 0 2 0,4-17 0 0,-4 17 1 16,0 0-1-16,0 0-2 0,0 0-4 0,0 0 0 16,1 18 0-16,-1-18 3 0,1 22 0 0,-1-22 2 15,1 29-2-15,-1-29 2 0,4 30-4 16,-4-30 4-16,7 30-4 0,-7-30 3 0,9 26 17 15,-9-26-31-15,12 19 33 0,-12-19-33 16,0 0 14-16,23 18 0 0,-23-18-1 0,17 3 8 16,-17-3 4-16,17-4 8 0,-17 4-13 0,0 0 18 15,21-23-18-15,-21 23 24 0,14-29-14 0,-8 12 2 16,0-2-13-16,-1-2-7 0,1 1 4 0,-1-3-5 16,2 0 4-16,2-4-8 0,2 2-2 0,-1-3-15 15,1 6-8-15,-5-1-17 0,-6 23-6 0,9-26-12 16,-9 26-16-16,0 0-23 0,19-5-60 15,-19 5-97-15,0 0-220 0,0 0-2 16,0 0 434-16</inkml:trace>
  <inkml:trace contextRef="#ctx0" brushRef="#br2" timeOffset="406506.8071">3858 9904 1409 0,'0'0'81'0,"0"0"-28"16,0 0-6-16,-14 18-16 0,14-18-10 0,-5 21-8 15,5-21-4-15,-7 37-6 0,4-16 4 16,1 4-6-16,-1-1 6 0,2 0-8 16,0 0 5-16,1 2-10 0,1-1-9 0,0 0 30 15,2 0-30-15,-1-4 28 0,-2-1-22 0,4-1-20 16,-4-19-11-16,8 29-31 0,-8-29-28 0,14 17-64 15,-14-17-67-15,0 0-177 0,25-5-59 0,-26-14 304 16</inkml:trace>
  <inkml:trace contextRef="#ctx0" brushRef="#br2" timeOffset="406976.6871">3877 9867 1101 0,'-10'39'334'0,"10"-39"-304"16,0 0-18-16,0 0 0 0,0 0 8 0,0 0 10 16,0 0 11-16,17 0 2 0,-17 0-6 15,23-4-9-15,-23 4-4 0,28-9-5 0,-28 9-2 16,27-9-3-16,-27 9-7 0,27-7-1 0,-27 7-1 16,26-9 0-16,-26 9-1 0,27-4 0 0,-27 4-1 15,22-2-2-15,-22 2 1 0,0 0 0 0,21 5-1 16,-21-5 0-16,0 0 0 0,0 0-1 0,0 0 2 15,8 17-2-15,-8-17 1 0,0 0-1 16,0 0 1-16,-10 20-1 0,10-20 2 16,-14 20-4-16,14-20 4 0,-21 22-3 0,21-22 2 15,-23 22-2-15,23-22 3 0,-22 25-4 0,22-25 3 16,-19 27-2-16,19-27 2 0,-14 19-2 0,14-19 0 16,0 0-1-16,-4 19-1 0,4-19-1 0,0 0 2 15,0 0 0-15,23 15 0 0,-23-15 1 0,23 1 1 16,-23-1 1-16,25-1 0 0,-25 1 2 15,26-1 1-15,-26 1 2 0,20 6 2 0,-20-6 2 16,0 0 4-16,15 23 1 0,-15-23 3 0,0 31-2 16,-2-9-11-16,-4 1 21 0,-3 3-22 0,-2 1 19 15,-2 0-12-15,-3 0-7 0,-1-1 0 16,0-2-5-16,0-2 3 0,2-4-5 0,15-18 4 16,-22 28-4-16,22-28-3 0,0 0-10 0,-17 17-16 15,17-17-23-15,0 0-26 0,0 0-50 16,5-20-90-16,15 8-278 0,-20 12-71 0,18-44 221 15</inkml:trace>
  <inkml:trace contextRef="#ctx0" brushRef="#br2" timeOffset="407607.2313">4800 9826 1410 0,'0'0'95'16,"0"0"-80"-16,0 0-14 0,19-8-4 0,-19 8 5 16,31-6-2-16,-11 0-1 15,3 0-11-15,1-7-21 0,7 6-31 0,-5-12-48 16,14 13-68-16,-13-16-99 0,1 0-204 0,15 14 128 15,-21-20 355-15</inkml:trace>
  <inkml:trace contextRef="#ctx0" brushRef="#br2" timeOffset="407763.8095">5009 9947 1389 0,'-21'38'289'0,"3"-23"-265"0,18-15-9 0,-10 17-16 16,10-17-5-16,17 9-1 0,-17-9 3 0,40 1-6 15,-10-11-22-15,15 5-61 0,-6-24-146 16,19 5-333-16,6 1 2 0,-3-14 388 0</inkml:trace>
  <inkml:trace contextRef="#ctx0" brushRef="#br2" timeOffset="411376.4286">5757 9549 827 0,'19'15'210'0,"-19"-15"-118"0,0 0-55 16,0 0 2-16,0 0 8 0,22-22-16 0,-5 15 7 15,-17 7-29-15,36-21 6 0,-15 8-2 16,4 0-7-16,0-1 0 0,1 1-4 0,-1 1 1 16,0 2-3-16,-2 3 5 0,-3 2-5 0,-1 3 3 15,-19 2 0-15,26 1-3 0,-26-1 3 0,0 0-2 16,19 13 1-16,-19-13 1 0,1 22 3 0,-5-5-2 15,-3 3 2-15,-5 5 15 0,-2 1-32 16,-5 3 39-16,1 5-14 0,-7-2 16 0,5 6 16 16,-6-5-10-16,7 1 0 0,-2-5-16 0,4-3 3 15,2-4-12-15,4-1 1 0,11-21-8 0,-12 26-2 16,12-26-4-16,2 18 1 0,-2-18-3 0,0 0 2 16,24 16-1-16,-24-16 2 0,35 5-2 0,-11-6 2 15,6-4-11-15,0-6-17 0,10 4-32 0,-5-16-43 16,17 12-37-16,-16-19-77 15,15 3-207-15,0 11-44 0,-16-15 263 0</inkml:trace>
  <inkml:trace contextRef="#ctx0" brushRef="#br2" timeOffset="411564.3696">6540 9415 1169 0,'0'0'130'0,"-21"17"-86"16,21-17-7-16,-23 14-1 0,23-14-2 0,-20 26-9 15,10-8-1-15,-2 2 11 0,1 6-33 0,-1 2 27 16,3 2-32-16,1 1 8 0,1 2 4 16,4-3-11-16,2-1 3 0,3-1-8 0,2-4 3 15,7 0-33-15,-11-24-14 0,28 36-64 0,-28-36-18 16,41 20-37-16,-23-21-71 0,4-6-195 16,17 14 56-16,-17-25 380 0</inkml:trace>
  <inkml:trace contextRef="#ctx0" brushRef="#br2" timeOffset="412583.0269">6894 9496 1417 0,'-21'2'59'0,"21"-2"-14"0,-34 11-1 0,34-11-1 16,-30 16-8-16,30-16-5 0,-28 17 11 15,28-17-35-15,-27 25 26 0,27-25-34 0,-21 35 11 16,14-14 3-16,0 2-7 0,3 0 6 0,2 1-11 15,3-2 6-15,5-2-4 0,1 0 1 0,4-3-3 16,-11-17 1-16,29 28-3 0,-12-19 2 16,3-2-1-16,2-3 0 0,1-3 1 0,0-2-1 15,0-3 1-15,-1-4-1 0,0-3 1 16,0-5-3-16,-1-2 3 0,-2-5-7 0,-1-1 1 0,-1-5-8 16,-2-1 3-16,-2-2-7 0,-2 3-11 0,-4 0 28 15,-2 3-25-15,-2 2 34 0,-4 2-5 0,-1 2-3 16,-3 2 5-16,5 18-4 0,-13-28 4 15,13 28-1-15,-16-18 5 0,16 18 2 16,0 0 2-16,0 0-1 0,-20-3-5 0,20 3-6 16,0 0-3-16,0 0 0 0,0 0 1 0,3 18 2 15,-3-18-1-15,0 0 0 0,31 22 0 0,-31-22 1 16,31 8-1-16,-11-6 1 0,2 0 0 0,1-2 1 16,1-2 1-16,0 0-2 0,1 0 0 0,-3-1-1 15,-2 2 1-15,-3 0 0 0,-17 1 0 0,27 0 0 16,-27 0-1-16,0 0 1 0,21 1 0 15,-21-1 1-15,0 0 0 0,0 0 2 16,0 0-1-16,0 0 1 0,0 0-3 0,-15 22 2 16,15-22-4-16,-22 25 3 0,22-25-2 0,-29 33-12 15,12-16 30-15,0 3-30 0,0 0 29 0,1 4-10 16,2-1-3-16,1-1 7 0,2-2-5 0,4-2 2 16,2-1-6-16,5-17 1 0,0 27-4 15,0-27 2-15,12 17-1 0,-12-17 0 0,24 11 0 16,-24-11 2-16,36 1-2 0,-12-4 0 0,3-4 2 15,4-4-3-15,1-4 5 0,2-5-7 0,-1-3 5 16,1-1-5-16,-3 0 4 0,-5 0-4 0,-4 0-12 16,-3 1 27-16,-6 0-26 0,-2 2 26 0,-3-3-11 15,-5 1-6-15,-3 2 4 0,-4 1-4 0,-3 3 4 16,-2 0-3-16,9 17 3 16,-23-28-4-16,23 28 3 0,-29-17 0 0,29 17 1 15,-30-5 0-15,30 5-1 0,-28 4 0 0,28-4-1 16,-23 12 2-16,23-12-2 0,-13 19 2 0,13-19-1 15,-4 25 3-15,4-25-3 0,6 23 3 0,-6-23-4 16,19 21 3-16,-19-21-1 0,32 17 2 0,-14-12-1 16,1 0 1-16,2-3 0 0,1-2 1 0,1 0-1 15,1-2 1-15,1-2-1 0,-1-2 0 16,-3 0 2-16,-3 0-3 0,-18 6 3 0,28-8-3 16,-28 8 2-16,0 0 1 0,17-8 4 0,-17 8 5 15,0 0 5-15,0 0 4 0,0 0-3 0,0 0-5 16,0 0-5-16,0 0-7 0,-23 0-2 0,23 0-2 15,-18 9 0-15,18-9 1 0,-21 17-2 0,21-17 3 16,-23 32-1-16,11-11-12 16,0 0 26-16,2 2-24 0,1-2 26 0,1 5-11 15,4-2-5-15,2-1 4 0,3-1-4 0,1-3 4 16,-2-19-4-16,15 29 3 0,-15-29-1 0,24 18 1 16,-24-18 0-16,33 9 0 0,-15-9 0 0,2-3 0 15,2-3 1-15,-2-4 0 0,2-3 5 0,-1-3-2 16,-3-4 5-16,-1-3-6 0,-2-4 3 0,-3 1-4 15,-4-2-11-15,0-1 22 0,-5 0-24 16,0 0 22-16,-2 0-9 0,-2 1-5 0,-4 0 2 16,-1 3-9-16,0 1-3 0,-4 2-9 0,10 22-1 15,-17-30-1-15,17 30 3 0,0 0-3 16,-17-10-8-16,17 10-17 0,0 0-26 0,-18 19-23 16,21 8-47-16,-3-27-66 0,-6 34-197 0,11-6-106 15,-5-28 218-15</inkml:trace>
  <inkml:trace contextRef="#ctx0" brushRef="#br2" timeOffset="412833.6393">8372 9475 1324 0,'-31'31'105'0,"4"-20"-36"15,5 9-34-15,-5-2 33 0,1 6-49 0,-3 2-2 16,3 3 5-16,0-1-11 0,2 3 1 0,3-1-13 16,2 1 5-16,3-4-9 0,6-1 5 0,1-6-16 15,3-3-9-15,8 1-33 0,-2-18-32 0,11 23-52 16,-11-23-46-16,17 4-33 0,-17-4-26 16,16-27-98-16,7 25-2 0,-20-26 347 0</inkml:trace>
  <inkml:trace contextRef="#ctx0" brushRef="#br2" timeOffset="412974.6206">8179 9680 724 0,'-12'-27'301'0,"12"27"-79"15,-12-35-36-15,12 35-33 0,-10-23-29 0,10 23-26 16,0 0-22-16,0 0-15 0,0 0-19 16,0 0-14-16,0 0-12 0,0 0-6 0,0 0-6 15,0 0-2-15,0 0-2 0,3 27 0 16,-3-27 0-16,24 24 0 0,-24-24-3 0,33 22-6 16,-11-13-12-16,0-3-16 0,6 3-22 0,-4-8-26 15,11 10-54-15,-14-22-116 0,18 14-357 0,-5-1 41 16,-2-8 316-16</inkml:trace>
  <inkml:trace contextRef="#ctx0" brushRef="#br2" timeOffset="413578.2459">9106 9294 1039 0,'0'0'123'0,"-30"-28"-31"0,30 28-4 0,-37-25-6 15,37 25-13-15,-40-14-5 0,21 17-8 0,-7-3-7 16,3 7-6-16,-4 2-12 0,3 5-3 0,-2-1-7 16,3 7 0-16,0-1-2 0,4 2 4 15,2-3-4-15,4 1 2 0,1-2-8 0,12-17-1 16,-8 30-9-16,8-30 0 0,6 21-3 15,-6-21 1-15,22 14 1 0,-22-14 2 0,33 8 3 16,-10-7 0-16,3-4 3 0,5-3-3 0,2-3 0 16,1-2-3-16,-3-2 2 0,-1 0-2 0,-4 1 1 15,-1 0-3-15,-7 3 4 0,-18 9-3 16,28-15 1-16,-28 15-1 0,0 0 0 0,0 0 0 16,0 0 0-16,0 0 0 0,0 0-1 0,0 0-1 15,0 0 0-15,0 0 0 0,-1 28-1 0,-7-9 2 16,-1 8-5-16,-2 3 6 0,-1 3-6 0,-2 1-7 15,1 1 19-15,-1 1-19 0,1 1 17 0,1 2-9 16,1-1-10-16,1-3-1 0,4-1-13 0,0-7-3 16,6 4-18-16,0-10-9 0,10 6-31 15,-10-27-32-15,29 36-76 0,-29-36-121 0,29 2-231 16,0 4 32-16,-7-21 467 0</inkml:trace>
  <inkml:trace contextRef="#ctx0" brushRef="#br2" timeOffset="413719.1805">9431 9549 1716 0,'-21'1'46'15,"21"-1"-38"-15,-30 2-8 0,30-2-7 0,-19 0 3 16,19 0-12-16,0 0-35 0,0 0-66 0,0 0-87 16,0 0-89-16,0 0-155 0,37-9-50 0,-37 9 367 15</inkml:trace>
  <inkml:trace contextRef="#ctx0" brushRef="#br2" timeOffset="414142.1197">9760 9335 1254 0,'-29'-6'99'16,"8"9"-34"-16,-5-7 2 0,7 9 0 0,-6-6-16 15,7 8-8-15,-4-4-4 0,5 5-6 16,-1-2-5-16,18-6-6 0,-24 13-8 0,24-13-2 15,-12 18-4-15,12-18-2 0,-3 23 0 0,3-23 3 16,5 26-2-16,-5-26 2 0,17 26-5 0,-17-26 3 16,28 24-3-16,-10-13 3 0,2-1-1 15,2-3-1-15,1-1-3 0,1 0 2 0,0-1-2 16,0 0-11-16,-2 1 13 0,-2 1-15 0,-2 0 30 16,-18-7-16-16,28 21 13 0,-28-21-13 15,14 29-2-15,-14-29 4 0,3 33-3 0,-4-14 1 16,-4 2-4-16,-4 0 3 0,-4 2-4 0,-2-1 6 15,-4-1-4-15,-1-2 4 0,0-2-1 0,-2 0 2 16,2-5-2-16,2 0 3 0,1-5-5 0,17-7 1 16,-27 8 2-16,27-8 0 0,-20-5 3 0,20 5 0 15,0 0-3-15,-21-26-5 0,18 9 2 16,5-4-5-16,1-7 6 0,6-4-5 0,3-3 6 16,1-3-12-16,3-1-10 0,2-1 18 15,2 0-21-15,2 3 22 0,0 3-10 0,-2 1-13 16,0 8-8-16,-4-1-22 0,2 11-23 0,-11-10-50 15,17 22-135-15,-24 3-324 0,13-23 33 0,-13 23 354 16</inkml:trace>
  <inkml:trace contextRef="#ctx0" brushRef="#br2" timeOffset="414596.4109">10447 9289 945 0,'0'0'256'16,"0"0"-227"-16,-17 22-20 0,17-22 6 0,-19 25 15 15,2-8 8-15,2 9 11 0,-8-2-4 0,4 9 0 16,-6-3-19-16,5 4-3 0,-2-2 1 0,0 1-31 16,1-3 26-16,2-2-33 0,-1-3 10 0,5-2 3 15,0 0-14-15,2-6-7 0,4 1-21 0,9-18-26 16,-10 21-65-16,10-21-79 0,0 0-164 16,0 0-82-16,0 0 265 0</inkml:trace>
  <inkml:trace contextRef="#ctx0" brushRef="#br2" timeOffset="414752.9613">10163 9533 990 0,'-6'-16'381'0,"6"16"-211"0,0 0-49 0,0 0-29 16,0 0-24-16,0 0-25 0,0 0-10 0,0 0-19 15,3 19 14-15,-3-19-17 0,27 20 18 16,-7-9-17-16,2 0 4 0,-1 1-13 0,4-1-3 16,0-1-1-16,5 1-11 0,0-4-10 0,6 3-21 15,-3-7-27-15,12 8-43 0,-13-19-92 0,24 7-393 16,-11 5 14-16,-8-4 222 0</inkml:trace>
  <inkml:trace contextRef="#ctx0" brushRef="#br2" timeOffset="415896.4333">10878 9405 889 0,'0'0'288'0,"0"0"-162"16,0 0-85-16,0 0-11 0,0 0 16 0,27-21 10 16,-14 4 5-16,9 6-8 0,0-7-8 0,7 4-12 15,0-4-6-15,3 2-13 0,-2-1-2 0,2 3-8 16,-3 1-1-16,0 3-2 0,-6 4 0 0,-2 1-2 16,-21 5 0-16,26-1 1 0,-26 1 0 0,0 0 0 15,0 0 2-15,6 17 1 0,-6-17-1 16,-11 30 4-16,-3-9-5 0,-4 3 5 15,-6 1-2-15,-3 3 11 0,-3 1 0 0,0 2 9 16,1 0-4-16,3 0 4 0,0-4-7 0,7-1-14 16,3-5 23-16,5-3-29 0,11-18 20 0,-11 29-12 15,11-29-6-15,5 21 1 0,-5-21 0 0,25 13 2 16,-2-11 0-16,5-3-2 0,8-5 3 16,6-4-4-16,7-4 3 0,3-5-14 0,5 2-24 15,-2-3 16-15,2 3-47 0,-8-2 19 0,3 2-43 16,-14-12-41-16,13 19-75 0,-23-21-117 0,6 8-184 15,4 11 32-15,-19-17 476 0</inkml:trace>
  <inkml:trace contextRef="#ctx0" brushRef="#br2" timeOffset="416162.6994">11655 9243 1270 0,'-25'-2'308'15,"25"2"-235"-15,-22 11-28 0,22-11 1 0,-20 15-6 16,20-15-10-16,-23 26-8 0,8-9 0 0,-2 3-4 16,2 3 3-16,-2 0-4 0,2 1 1 15,2 1-7-15,4-4 0 0,3-1-8 0,6-3 2 16,0-17-4-16,15 27 0 0,2-16-1 16,3-3 1-16,11-5-2 0,6-4 2 0,10-5 0 15,5-7-2-15,8-4-4 0,0-4-12 0,4 1-17 16,-4-5-5-16,-1 7-8 0,-11-5-17 0,5 8-20 15,-18-13-50-15,10 18-77 0,-26-20-99 16,0 8-206-16,6 10 36 0,-24-16 459 0</inkml:trace>
  <inkml:trace contextRef="#ctx0" brushRef="#br2" timeOffset="416334.9772">11884 9215 1274 0,'-23'6'223'0,"4"14"-160"0,1-4-23 0,7 8 6 16,-2-3-5-16,3 6-5 15,-1 0-12-15,4 3 1 0,1 0-15 0,7 3 6 16,0-1-16-16,3-1-10 0,2-1 25 0,0-1-29 16,5-2 23-16,-1-2-26 0,7 2-47 0,-17-27-24 15,35 42-29-15,-35-42-68 0,43 11-325 0,-19 3 1 16,-7-12 202-16</inkml:trace>
  <inkml:trace contextRef="#ctx0" brushRef="#br2" timeOffset="416742.231">11913 8919 910 0,'0'0'305'0,"0"0"-58"16,0 0-190-16,0 0-13 0,0 0 8 15,29 11-11-15,-12-7 12 0,10 7-31 0,1-3 9 16,6 6-1-16,2 3-13 0,6 3 1 0,-3 2-12 15,-2 3 3-15,-3 3-7 0,-2 2 6 0,-5 4-6 16,-4 3 6-16,-6 4-9 0,-5 4 8 0,-6 4-10 16,-6 0 9-16,-5 4-12 0,-6 1-4 15,-6 0 20-15,-2-2-20 0,-7 1 21 0,-4 0-5 16,-2 3-12-16,-3-3 11 0,-4 0-11 0,0-5 5 16,1-6-20-16,2-7-4 0,9-4-31 0,-2-12-24 15,16 6-52-15,-13-23-83 0,26-2-225 16,0 0-104-16,-21 2 194 0</inkml:trace>
  <inkml:trace contextRef="#ctx0" brushRef="#br2" timeOffset="417431.7015">5745 9146 792 0,'-27'21'259'0,"-1"21"-15"16,-12-4-176-16,11 13 2 0,-7-1-21 0,12 11 8 15,-4-1-4-15,10 9-29 0,0-2 14 0,8 3-28 16,5-1-5-16,9-4 8 0,4-2-20 0,9-5 10 15,10-5-15-15,6-5 0 0,13-3-51 16,0-13-22-16,21 7-139 0,-11-13-249 0,11-14-48 16,11 6 234-16</inkml:trace>
  <inkml:trace contextRef="#ctx0" brushRef="#br2" timeOffset="418222.1486">12855 9213 1157 0,'0'0'124'16,"0"0"-65"-16,0 0-32 0,0 0-3 15,0 0-4-15,0 0 1 0,0 0-6 0,-13 33 0 16,7-8-3-16,1 8 5 0,-3 1-7 0,0 2 7 16,0-1-12-16,2-2 5 0,0-1-11 0,0-2 5 15,2-2 8-15,0-2-38 0,3-1 12 0,-4-8-62 16,9 10-38-16,-4-27-53 0,1 30-89 0,0-11-167 16,-1-19-6-16,11 17 387 0</inkml:trace>
  <inkml:trace contextRef="#ctx0" brushRef="#br2" timeOffset="418378.7625">12739 9521 1031 0,'-17'-27'355'0,"17"27"-248"0,-32-15-29 0,32 15-6 15,-21-7-1-15,21 7-15 0,0 0-18 0,0 0-18 16,0 0-13-16,0 0-5 0,0 0-3 16,20-1 0-16,-1-3 1 0,7 0-1 0,4-2 0 15,3-2-14-15,7 2-19 0,-2-8-25 0,10 11-45 16,-11-15-64-16,20 19-141 0,-9-8-247 0,-7-5 59 15,10 13 407-15</inkml:trace>
  <inkml:trace contextRef="#ctx0" brushRef="#br2" timeOffset="418958.2846">13766 8724 791 0,'0'0'199'0,"-18"0"-149"16,1 2-7-16,17-2 20 0,-38 13 16 0,38-13 10 16,-42 30-9-16,25-4-3 0,-15-1-15 15,8 14 0-15,-10-2 1 0,3 14-29 0,-3-1 20 16,5 9-24-16,-5 0 0 0,6 8 8 0,1-3-19 15,8 0 4-15,5-5-17 0,10-3 6 0,7-4-16 16,7-3-4-16,7-4 19 0,4 0-22 16,5-4 13-16,4-2-10 0,5-6-16 0,-2-7-28 15,12 2-25-15,-10-16-44 0,23 18-219 0,-13-16-221 16,-3-4 19-16,4 6 374 0</inkml:trace>
  <inkml:trace contextRef="#ctx0" brushRef="#br2" timeOffset="424967.8126">13630 9149 913 0,'0'0'283'0,"0"0"-196"0,0 0-45 0,0 0-17 16,0 0 6-16,0 0 14 0,0 0 12 0,0 0 9 15,23-12-9-15,-23 12-12 0,34-17-14 16,-11 4-9-16,5-1-8 0,0-1-3 0,4-1-8 16,0 3 2-16,-3-1-5 0,-1 3 1 0,-4 3 0 15,-3 2 0-15,-4 3-2 0,-17 3-3 0,18 5-1 16,-18-5 0-16,1 20 1 0,-7-2-3 0,-6 6 5 16,-8 6-7-16,-4 5 8 0,-4 4-4 0,-3 1 12 15,-2 2-7-15,0 0 13 0,0 1-6 16,0-2 10-16,3-5-6 0,5 0 9 15,4-6-9-15,7-4 2 0,3-5-10 0,11-21-17 16,-3 25 28-16,3-25-31 0,0 0 31 0,28 17-17 16,-9-16 2-16,9-3-2 0,5-3-8 0,3-6 1 15,6 0-57-15,-3-9-1 0,12 10-90 0,-16-21-78 16,15 9-282-16,-6 4-4 0,-13-10 324 0</inkml:trace>
  <inkml:trace contextRef="#ctx0" brushRef="#br2" timeOffset="425484.7173">14120 9136 668 0,'0'0'65'16,"0"0"-41"-16,0 0-18 0,0 0-4 16,0 0 0-16,0 0 4 0,0 0 2 0,0 0-2 15,0 0 0-15,0 0-1 0,0 0 0 0,0 0 1 16,0 0 2-16,0 0-1 0,0 0 1 0,0 0-2 16,0 0-4-16,0 0-1 0,0 0 0 0,0 0 0 15,0 0 0-15,0 0 0 0,0 0-4 0,0 0-2 16,0 0-3-16,0 0-2 0,-1 17-2 15,1-17-3-15,0 0-7 0,0 0-1 16,0 0-2-16,0 0 5 0,0 0 7 0,0 0 6 16,0 0 4-16,0 0 2 0,0 0 2 0,0 0 0 15,0 0 0-15,0 0 1 0,0 0-1 0,0 0-7 16,0 0-27-16,0 0-61 0,0 0-151 0,19 4-52 16,-19-4 289-16</inkml:trace>
  <inkml:trace contextRef="#ctx0" brushRef="#br2" timeOffset="427379.922">14210 9127 827 0,'0'0'124'31,"-23"3"-38"-31,23-3-5 0,-18-2 1 0,18 2 2 16,0 0-9-16,0 0-9 0,-25 5-14 0,25-5-9 16,0 0-11-16,0 0-10 0,0 0-9 0,0 0-7 15,0 0-4-15,0 0-2 0,0 0 8 0,0 0 9 16,0 0 6-16,0 0 8 0,24-6-4 0,-24 6-3 15,26-11-3-15,-9 4-6 0,2-5-1 0,1 0-5 16,0-3-1-16,4 1-3 0,0 0-1 16,2 2-2-16,-1 0 1 0,-1 4-4 0,-5 1 3 15,0 3-2-15,-19 4-2 0,27 0 0 0,-27 0-2 16,0 0 2-16,16 19-2 0,-16-19-1 16,-2 33-7-16,-4-13 4 0,-5 7-5 0,-5 1 9 15,-1 1 0-15,-3 0 8 0,-2 2-6 0,1 1 9 16,-5-1-3-16,3 1 11 0,-1-4-3 0,0 1 10 15,3-3-4-15,1 1 3 0,1-4-5 16,4-1 2-16,3-6-7 0,12-16 1 0,-15 26-6 16,15-26-3-16,0 0-2 0,3 19-2 0,-3-19-1 15,18 7 1-15,-18-7 0 0,35 0 0 0,-9-6 1 16,4-3-9-16,4-2-12 0,3-5-15 0,4 3-17 16,-4-8-24-16,9 13-39 0,-17-19-85 0,21 18-201 15,-12-5-141-15,-8-6 93 16,10 17 450-16</inkml:trace>
  <inkml:trace contextRef="#ctx0" brushRef="#br2" timeOffset="427772.4654">14830 9104 1402 0,'0'0'66'0,"-11"-20"-37"0,11 20 10 0,-6-17 9 16,6 17 11-16,0 0-1 0,-22-11-13 0,22 11-9 16,-24 6-8-16,24-6-2 0,-30 19-6 0,15-2 4 15,-2 0-7-15,1 4 3 0,1 0-8 16,0 0 3-16,2-1-8 0,3 1 1 16,4-3-7-16,6-18 0 0,-3 29-4 0,3-29 2 15,11 24-2-15,-11-24 2 0,26 20-1 0,-9-13 2 16,2-2-1-16,4-2 1 0,3 1-2 0,2-3 2 15,-1 2-1-15,-3-2 2 0,-3 1-1 0,-2 2-2 16,-19-4-2-16,28 12 0 0,-28-12 0 0,15 19 3 16,-15-19 0-16,2 25 3 0,-2-25-8 15,-8 31 4-15,-2-14-4 0,-1 0 3 0,11-17 4 16,-29 33 0-16,12-17-2 0,0 1-12 0,-2-1 27 16,19-16-26-16,-30 23 23 0,30-23-20 0,-21 13-15 15,21-13-16-15,0 0-17 0,-17 3-32 0,17-3-46 16,0 0-76-16,12-20-328 0,-12 20 15 15,19-35 235-15</inkml:trace>
  <inkml:trace contextRef="#ctx0" brushRef="#br2" timeOffset="428226.6892">14857 9080 1559 0,'0'0'72'0,"0"0"-44"16,-21 8-5-16,21-8-1 0,0 0-2 15,0 0-4-15,0 0 5 0,0 0 6 0,27-7 4 16,-10 2-4-16,6 0-8 0,3-1-7 0,3-1-2 16,-1 0-2-16,2-2-2 0,0 2 0 15,-2 0-1-15,0 2 0 0,-3 0-2 0,-2 2 4 16,-2 0-2-16,-4 2 1 0,-17 1 2 0,23 2-3 16,-23-2 0-16,0 0 2 0,0 0 4 0,0 0-2 15,0 0 0-15,0 20-4 0,0-20-4 16,-16 23-2-16,16-23 4 0,-29 31-4 0,12-11 4 15,0 1-2-15,-1 6 3 0,-2 1-2 0,1 4 5 16,-1 1-5-16,5 0 5 0,1-2-6 0,3-1 5 16,5-1-7-16,3-2 4 0,4-5-3 0,2-2 1 15,5-3-2-15,-8-17 3 0,26 27-3 0,-9-17 4 16,4-4-3-16,2-5 1 0,3-4 0 16,2-3 1-16,1-5 2 0,1-2-3 15,1-5-1-15,-3-3 0 0,-3-3 0 0,-4-2 0 16,-4-3 0-16,-2 0 0 0,-6-2 0 0,0 1 0 15,-7 0 0-15,-1 1 0 0,-2 1-2 0,-4 1-14 16,0 3-4-16,-3-1-12 0,-1 3-1 0,-1 0-13 16,10 22-2-16,-18-30-7 0,18 30-1 0,-12-17-17 15,12 17-27-15,0 0-63 0,0 0-81 16,0 0-126-16,0 0-119 0,15 26 190 0,-15-26 299 16</inkml:trace>
  <inkml:trace contextRef="#ctx0" brushRef="#br2" timeOffset="428477.319">15871 8987 1529 0,'0'0'49'0,"-24"7"-27"16,24-7 10-16,-34 15 7 0,17-1 7 0,-7 1-8 16,2 5-2-16,-3 2-13 0,1 5-3 0,0 2-14 15,-1 3 2-15,1 5-9 0,-1 1 4 0,0 2-8 16,2 0 7-16,1 0-7 0,5-4 8 0,1-1-8 15,3-3 4-15,5-3-22 0,0-7-5 0,7-1 9 16,1-21-40-16,5 23 19 16,-5-23-35-16,0 0-40 0,0 0-15 0,29-3-69 15,-26-20-96-15,5-3-149 0,9 8 33 0,-14-18 411 16</inkml:trace>
  <inkml:trace contextRef="#ctx0" brushRef="#br2" timeOffset="428602.6062">15567 9295 890 0,'0'0'249'0,"-15"-48"-61"15,15 48-34-15,-14-36-19 0,14 36-23 0,-7-22-22 16,7 22-16-16,0 0-14 0,0 0-13 15,0 0-14-15,0 0-18 0,0 0-15 0,0 0 0 16,0 0 0-16,13 18 0 0,-13-18 0 0,32 25 0 16,-10-13 0-16,2-1 0 0,3 0 0 0,1-2 0 15,3 0-40-15,-3-5-35 0,13 8-58 16,-15-20-109-16,20 15-368 0,-4-5 15 0,-1-4 244 0</inkml:trace>
  <inkml:trace contextRef="#ctx0" brushRef="#br2" timeOffset="429213.4984">16467 9059 1271 0,'-1'-21'123'0,"-12"-1"-32"0,13 22-15 0,-14-32-7 16,14 32-15-16,-20-30-11 0,20 30-10 16,-27-24-16-16,27 24 29 0,-32-11-38 15,32 11 29-15,-34-4-18 0,16 6-21 0,0 1 18 16,-1 6-17-16,1 2 28 0,1 3-9 0,17-14 9 16,-29 30-10-16,29-30-6 0,-21 29 2 0,21-29-5 15,-4 27 0-15,4-27-5 0,7 23 0 0,-7-23-3 16,16 21 3-16,-16-21-1 0,31 14-1 0,-10-10 3 15,2-3-3-15,3-2 0 0,0-3-1 0,2-2 0 16,1-2 0-16,-1-1 0 0,-1-1 0 16,-1 1 0-16,-4 0 0 0,-5 1 0 0,-17 8 0 15,25-11 0-15,-25 11 0 0,0 0 0 0,0 0 0 16,0 0 0-16,0 0 0 0,0 0 0 16,0 0 0-16,0 0 0 0,-1 18 0 0,1-18 0 15,-18 39 0-15,4-13 0 0,-1 6 0 0,-2 2 0 16,-2 2 0-16,3 3 0 0,-1-1 0 15,3 0 0-15,-1-2 0 0,4-1 0 0,2-2 0 16,2-2 0-16,4-4-31 0,4 0-26 0,0-9-28 16,13 3-15-16,-14-21-75 0,36 25-149 0,-14-23-237 15,5-8 9-15,8 7 391 0</inkml:trace>
  <inkml:trace contextRef="#ctx0" brushRef="#br2" timeOffset="429370.139">16770 9149 1764 0,'-32'4'62'0,"32"-4"-48"16,-25 0-6-16,25 0-3 0,0 0 0 0,-20 2-5 15,20-2-6-15,0 0-9 0,0 0-12 0,0 0-12 16,0 0-14-16,25 7-24 0,0 3-62 0,-25-10-114 16,37-15-295-16,-7 15 35 0,-8-13 326 15</inkml:trace>
  <inkml:trace contextRef="#ctx0" brushRef="#br2" timeOffset="429793.0324">17165 8946 1471 0,'0'0'109'0,"-18"-12"-72"16,18 12 7-16,-30-8-5 0,30 8-3 0,-32 3 7 15,14 3-3-15,-2 1 8 0,3 4-15 0,-2 0-9 16,1 2 0-16,-1 0-5 0,1 4 1 0,18-17-5 15,-30 33 1-15,18-15-7 0,3-1 3 0,9-17-8 16,-10 30 0-16,10-30-4 0,0 25-1 0,0-25-1 16,14 20 4-16,-14-20-2 0,29 15 1 15,-8-11-1-15,3-1 0 0,4-2 0 16,2-1-1-16,2-1 1 0,1 0-1 0,-2 2 1 0,0 0 0 16,-2 4-2-16,-3 1 2 0,-5 1-3 15,-1 2 1-15,-20-9 1 0,25 21 1 0,-25-21 0 16,9 28 0-16,-9-28 0 0,-5 34 2 0,-2-16-2 15,-4 0 4-15,-4-1-4 0,-2 0 4 0,-2-1-4 16,-3 0 0-16,-2-3 0 0,0 0 0 16,-1-2 0-16,1-2 0 0,-1-2 0 0,3-3 0 15,5-4 0-15,17 0 0 0,-26-5 0 0,26 5 0 16,0 0 0-16,-19-27 0 0,19 27 0 0,2-33 0 16,2 12 0-16,4-5 0 0,1-3 0 0,6-3 0 15,2-3 0-15,1-2-10 0,4 1-8 0,-2-2-11 16,3 7-2-16,-5-2-19 15,4 9-10-15,-9-4-38 0,9 20-84 0,-22 8-358 16,15-25-53-16,-15 25 158 0</inkml:trace>
  <inkml:trace contextRef="#ctx0" brushRef="#br2" timeOffset="430403.8708">17800 9000 1085 0,'0'0'158'0,"9"-17"-77"0,-9 17-7 16,0 0 2-16,0 0 3 0,0 0-17 15,0 0-19-15,-15 20-21 0,15-20-3 0,-32 35-3 16,13-9 8-16,-7 3-5 0,2 5 6 16,-4 1-9-16,0 0 3 0,1 3-14 0,-1-1 4 15,3 0-11-15,1-5 4 0,1-2-6 0,3-3 5 16,2-3-11-16,2-3 0 0,5-4-15 0,11-17-11 16,-12 21-22-16,12-21-21 0,0 0-38 0,0 0-32 15,0 0-38-15,4-23-61 0,3-1-186 0,10 10 17 16,-13-22 359-16</inkml:trace>
  <inkml:trace contextRef="#ctx0" brushRef="#br2" timeOffset="430560.5201">17540 9159 1247 0,'0'0'204'0,"0"0"-45"0,0 0-30 15,-7-17-25-15,7 17-26 0,0 0-28 0,0 0-16 16,0 0-16-16,0 0-5 0,7 17-2 0,-7-17-11 16,21 27 0-16,-6-10 0 0,4 1 0 0,3 1 0 15,4-2 0-15,5-1 0 0,3-1 0 16,3-2 0-16,5 1-22 0,-3-5-19 0,4 7-29 15,-5-10-33-15,11 18-102 0,-22-12-323 0,10 5-51 16,-1 1 81-16</inkml:trace>
  <inkml:trace contextRef="#ctx0" brushRef="#br2" timeOffset="436937.1707">18075 9038 1488 0,'-18'-2'71'0,"18"2"-50"0,0 0-18 0,0 0-6 16,0 0 11-16,0 0 9 0,20-27 10 0,0 15-1 16,3-7-1-16,9 0 11 0,0-3-37 0,7 2 25 15,3-2-35-15,-1 3 11 16,3 2 3-16,-3 1-4 0,-3 4 3 0,-4 3-5 15,-7 3 4-15,-7 3-2 0,-20 3 0 16,25 2-1-16,-25-2-1 0,0 0 4 0,1 19-3 16,-1-19 3-16,-23 33-4 0,3-11 5 0,-4 1 12 15,-5 0-29-15,-2 0 36 0,0 0-27 0,2-3 19 16,2 1 7-16,4-4-7 0,5-1 0 0,18-16-7 16,-21 21-4-16,21-21-4 0,0 0-1 0,0 0-2 15,18 17 0-15,-1-13 4 0,4-3 0 16,8-2 0-16,1-3 2 0,3-1 0 0,1 1-1 15,0 0 3-15,-2 0-2 0,-2 4 0 0,-3 0 1 16,-4 2-1-16,-6 2 1 0,-17-4-1 0,21 14 3 16,-21-14-2-16,2 24 4 0,-8-7-4 0,-5 3 2 15,-6 3-4-15,-5 2 3 0,-3 1-5 0,-4 1 5 16,-3-1-4-16,0 1 3 0,1-3-5 16,0-2 5-16,5-3-5 0,1-3 3 15,25-16-12-15,-25 18-12 0,25-18-33 0,0 0-23 16,0 0-34-16,0 0-42 0,30-1-60 0,-30 1-175 15,31-36-68-15,5 25 149 0</inkml:trace>
  <inkml:trace contextRef="#ctx0" brushRef="#br2" timeOffset="437172.1024">18886 8931 1268 0,'0'0'318'0,"0"0"-288"0,0 0-38 0,-25 17 19 16,25-17-12-16,-25 21 27 0,25-21 10 15,-29 30-4-15,13-10 6 0,-2-1-11 0,3 1 2 16,1 0-12-16,2 0 3 0,2-2-8 0,4-1 1 16,6-17-5-16,4 28-4 0,-4-28-4 15,23 22 2-15,-4-14-4 0,4-3 4 0,8-3-1 16,5-4-1-16,4-5 3 0,4-4-9 0,3-2-6 16,1-2-15-16,-1 3-13 0,-5-7-20 0,0 7-15 15,-11-10-23-15,8 11-30 0,-20-14-51 0,15 15-132 16,-12-5-160-16,-12-9 18 0,8 17 428 15</inkml:trace>
  <inkml:trace contextRef="#ctx0" brushRef="#br2" timeOffset="437328.7288">19054 8938 1411 0,'-27'31'239'0,"-3"-13"-191"0,8 5-12 0,1 0-13 16,8 3 7-16,0 0-11 0,3-1 0 0,2-1-10 15,5 1 1-15,2-1-10 0,4-1 3 0,3 1-6 16,3-2-13-16,4-1-8 0,2-4-12 0,8 6-44 15,-23-23-58-15,49 15-365 0,-28-5-63 16,4-8 86-16</inkml:trace>
  <inkml:trace contextRef="#ctx0" brushRef="#br2" timeOffset="437955.2795">19249 9202 1260 0,'0'0'119'0,"0"0"-71"0,0 0-11 15,0 0 2-15,0 0 7 0,0 0-5 16,0 0-7-16,0 0-6 0,-20 5-7 0,20-5 5 15,0 0-1-15,-16 25 3 0,16-25-4 0,0 0-3 16,-14 21-8-16,14-21-4 0,0 0-3 0,0 0-3 16,0 0 0-16,0 0-3 0,0 0-1 0,0 0 1 15,0 0-3-15,0 0 4 0,0 0-1 0,0 0-2 16,20-6 3-16,-20 6-2 0,14-17 2 16,-14 17 0-16,17-22 0 0,-17 22-3 0,20-22 3 15,-20 22-2-15,17-24 3 0,-17 24-3 0,15-23 3 16,-15 23-2-16,11-18 1 0,-11 18-1 0,0 0 2 15,10-18 1-15,-10 18 5 0,0 0 0 16,0 0 4-16,0 0-2 0,0 0-3 0,0 0-1 16,0 0-5-16,0 0-2 0,0 0 0 15,0 0 0-15,0 0 1 0,3 18 2 0,-3-18-2 16,0 0 2-16,6 22-2 0,-6-22 1 0,0 0-1 16,0 0 1-16,22 19-1 0,-22-19 4 0,20 6 0 15,-20-6 5-15,22 0 0 0,-22 0-1 0,23-6 0 16,-23 6 2-16,25-12 1 0,-25 12 0 0,27-18 2 15,-27 18-7-15,28-23 1 0,-28 23-5 0,26-24 1 16,-26 24 1-16,18-18 4 0,-18 18-1 16,0 0 2-16,0 0-2 0,17-17-3 0,-17 17-1 15,0 0 0-15,0 0 0 0,0 0-2 16,0 0 0-16,0 0-1 0,0 0-1 0,2 17 1 16,-2-17 2-16,0 21-3 0,0-21 2 0,-2 26-3 15,2-26-1-15,-3 25-7 0,3-25-5 0,0 26-8 16,0-26-4-16,3 24-11 0,-3-24-10 0,7 19-20 15,-7-19-38-15,12 21-84 0,-12-21-178 16,0 0-188-16,0 0 39 0,0 0 442 0</inkml:trace>
  <inkml:trace contextRef="#ctx0" brushRef="#br2" timeOffset="438362.5254">19589 8503 520 0,'0'0'415'15,"0"0"-296"-15,0 0-58 0,0 0-11 16,0 0-4-16,0 0 5 0,0 0 14 0,0 0 10 16,0 0 1-16,20 18-1 0,-20-18-19 0,25 20-11 15,-25-20-9-15,38 27-2 0,-19-11-3 0,4 5-1 16,-1 0-8-16,0 2 2 0,0 2-10 16,1 1 5-16,-2 2-10 0,-3 5 3 0,-3 2-10 15,-4 2 8-15,-4 3 6 0,-2 5-23 0,-5-2 21 16,-6 3-23-16,-3 0 6 0,-3-2 9 0,-5-2-10 15,-1-1 9-15,-4 2-17 0,0-5 5 0,-1 2-11 16,-3-7-4-16,3 0-16 0,-4-8-11 0,9 5-37 16,-9-14-27-16,18 15-85 0,-18-23-156 15,10 4-148-15,17-12 11 0,-28 12 467 16</inkml:trace>
  <inkml:trace contextRef="#ctx0" brushRef="#br2" timeOffset="439505.9903">20211 8882 967 0,'0'0'229'0,"-18"3"-137"16,18-3-79-16,0 0 9 0,-15 23-17 0,15-23 25 15,-14 30-29-15,7-13 17 0,0 4-15 0,-2 1 13 16,2 1 1-16,0-2-8 0,1 2 1 0,-1 0-10 16,4-1 3-16,2-1-7 0,-2 1 5 0,4-1-21 15,-1-21-34-15,4 41-39 0,-4-41-11 16,6 39-51-16,-6-39-95 0,-1 19-141 0,13 0 27 16,-12-19 364-16</inkml:trace>
  <inkml:trace contextRef="#ctx0" brushRef="#br2" timeOffset="439662.6458">20112 9171 1345 0,'0'0'77'0,"-21"-17"-24"16,21 17-3-16,0 0 5 0,-17-16 3 15,17 16-9-15,0 0-17 0,0 0-15 0,0 0-11 16,0 0-6-16,0 0-1 0,0 0 0 0,16-17 0 16,-16 17-11-16,33-11-16 0,-6 9-22 0,-5-12-35 15,15 14-50-15,-11-20-82 0,16 5-297 0,0 7 38 16,-11-14 255-16</inkml:trace>
  <inkml:trace contextRef="#ctx0" brushRef="#br2" timeOffset="439960.8022">20873 8358 1257 0,'-33'-13'83'16,"33"13"-10"-16,-37 21-1 0,21 2 1 0,-10-1-11 15,5 12 0-15,-10 1-22 0,2 10 4 0,-4 4-15 16,5 9 6-16,-2 3-14 0,4 3 9 16,1 1-17-16,2 4-4 0,2-3 12 0,4-1-21 15,7-6 14-15,6 0-9 0,11-4-12 16,5-4 5-16,6-3-19 0,6-8 3 0,9 0-23 15,2-11-2-15,13 1-32 0,-7-17-37 0,21 15-104 16,-20-13-327-16,13-6 17 0,5 2 188 0</inkml:trace>
  <inkml:trace contextRef="#ctx0" brushRef="#br2" timeOffset="441904.7132">20929 8856 829 0,'-19'-18'182'0,"19"18"-97"0,0 0-27 0,0 0-4 16,0 0 11-16,0 0 9 0,0 0 2 0,0 0-7 15,0 0-14-15,0 0-16 0,0 0-15 16,0 0-8-16,0 0-2 0,0 0 4 0,-7 28-1 15,7-6 5-15,-3-1 11 0,1 5-34 16,-2-1 26-16,-1 3-34 0,1 0 8 0,0-2 3 16,-1 2-6-16,1-2 5 0,-1-3-13 0,0 0-1 15,3 1-20-15,-4-6-13 0,7 7-26 0,-1-25-20 16,0 38-48-16,0-38-51 0,5 24-98 16,-5-24-168-16,0 0 60 0,28 24 397 0</inkml:trace>
  <inkml:trace contextRef="#ctx0" brushRef="#br2" timeOffset="442233.6095">21018 8963 995 0,'0'-29'338'16,"0"29"-127"-16,0 0-173 0,0 0 0 0,0 0-33 15,0 0 9-15,0 0 14 0,0 0 8 0,0 0-16 16,32-19 9-16,-12 9-20 0,6-1 7 0,3-4-1 15,3-1-5-15,-1 1-2 0,3 1-6 0,-3 1 2 16,0 2-6-16,-3 4 2 0,-3 0 1 0,-5 6 3 16,-20 1 4-16,28 4-3 0,-28-4 3 15,0 0-2-15,21 22-1 0,-21-22 1 0,2 30 1 16,-5-8-5-16,-3 2-12 0,-5 3 26 0,-4 3-21 16,-1-1 28-16,-2 3-10 0,-1-2-6 15,0 0 1-15,0-1-9 0,2-1 5 0,2-4-6 16,3-2 2-16,4-4-6 0,3-1-6 0,5-17-16 15,1 25-12-15,-1-25-23 0,12 19-13 16,6-7-28-16,-18-12-39 0,39 3-40 0,-39-3-73 16,45-26-221-16,-8 22 44 0,-14-21 336 0</inkml:trace>
  <inkml:trace contextRef="#ctx0" brushRef="#br2" timeOffset="442546.8742">21638 8907 1065 0,'0'0'286'0,"-33"0"-153"0,33 0-85 16,-30 6-23-16,30-6 23 0,-24 5 6 0,24-5-21 16,0 0-1-16,-17 8-29 0,17-8 24 0,0 0-21 15,0 0 19-15,0 0-14 0,6 21 3 0,-6-21 2 16,22 10-3-16,-22-10 1 0,34 7-3 0,-15-5-2 16,3 1-2-16,0-2-3 0,-1 0-3 0,-1 3 2 15,-1 1-2-15,-19-5 0 0,29 13-1 16,-29-13 2-16,18 19-3 0,-18-19 5 0,7 30-3 15,-7-11 3-15,-3 1-5 0,-2 3 4 0,-5 0-4 16,-3 1 4-16,-6 0-4 0,0 2 5 0,-2-2-7 16,-1 0 6-16,3-2-4 0,-1-3 3 15,1-3-4-15,19-16 2 0,-27 23-7 0,27-23-6 16,0 0-13-16,-19 7-19 0,19-7-26 16,0 0-16-16,0 0-23 0,14-26-29 0,8 20-55 15,-14-21-136-15,9 0-148 0,11 9 73 0,-15-19 405 16</inkml:trace>
  <inkml:trace contextRef="#ctx0" brushRef="#br2" timeOffset="442969.7778">21676 8891 902 0,'-20'-20'358'0,"20"20"-107"0,-18 6-211 0,18-6-26 16,0 0-5-16,0 0 8 0,0 0 10 15,0 0 10-15,27-23 3 0,-8 17-5 0,1-3-3 16,5 2-5-16,2-1-3 0,4 2-9 0,-3-1 0 15,0 3-10-15,-2 0-2 0,-3 4-3 0,-3-1-2 16,-3 3 4-16,-17-2-2 0,18 5 5 0,-18-5 3 16,0 0 4-16,0 0 2 0,0 0 0 15,3 24-3-15,-3-24-5 0,-14 21-1 0,14-21 0 16,-24 28-2-16,24-28-10 0,-33 31 26 16,16-12-25-16,0 2 24 0,0 2-10 0,0 0-7 0,0 1 6 15,2-1-4-15,3 0 2 0,2-1-5 16,2-2 4-16,4 0-7 0,2-3 5 0,2-17-2 15,6 26 1-15,-6-26-1 0,17 21 4 16,-17-21-2-16,29 12 3 0,-9-10 0 0,0-5 1 16,3-2-2-16,4-5-2 0,0-3 1 0,1 0-5 15,-3-6 6-15,-1 0-4 0,-4-3 3 0,0 1-2 16,-6-1 2-16,-2 0-4 0,-3 3 3 0,-5-1-2 16,-3 1 2-16,-4 1-3 0,-3 1-11 0,0 0 21 15,6 17-27-15,-18-30 19 0,18 30-15 0,-23-28-5 16,23 28 0-16,-23-22-5 0,23 22-1 15,-17-12-6-15,17 12-13 0,0 0-22 0,0 0-44 16,0 0-64-16,0 27-122 0,0-27-261 0,0 0 71 16,29 32 344-16</inkml:trace>
  <inkml:trace contextRef="#ctx0" brushRef="#br2" timeOffset="443220.4757">22383 8903 1295 0,'0'0'287'0,"-27"11"-261"16,27-11 2-16,-25 4-1 0,25-4-16 0,-24 8 35 15,24-8-42-15,-31 21 28 0,12-4-17 0,-3 0-8 16,2 5 4-16,-3 2-7 0,-2 4 0 16,0 1-5-16,-1 1 8 0,1-1-11 15,2 1 9-15,1-2-8 0,1-3 2 0,5-3-5 16,3-5-5-16,13-17-18 0,-14 21-23 0,14-21-27 15,0 0-36-15,0 0-37 0,0 0-27 0,30-3-41 16,-22-16-58-16,7-7-80 0,11 13 38 0,-17-22 320 16</inkml:trace>
  <inkml:trace contextRef="#ctx0" brushRef="#br2" timeOffset="443377.0206">22133 9086 700 0,'-2'-24'212'0,"2"24"-27"16,-4-34-13-16,4 34-19 0,-5-22-13 0,5 22-24 16,0 0-22-16,0 0-19 0,0 0-24 0,0 0-18 15,0 0-18-15,0 0-6 0,0 0-6 0,6 23 3 16,-6-23-1-16,20 28-1 0,-20-28-5 15,29 28 2-15,-10-15-10 0,3-3-12 0,3-1-22 16,-1-6-33-16,11 10-67 0,-14-23-112 0,17 15-340 16,-3 0 35-16,-3-10 290 0</inkml:trace>
  <inkml:trace contextRef="#ctx0" brushRef="#br2" timeOffset="443956.5601">22711 8785 1174 0,'0'0'153'0,"-9"-23"-103"15,9 23-11-15,-19-19 4 0,19 19 4 0,-28-13-2 16,28 13-8-16,-38-2 2 0,19 7 2 0,-7-2 1 16,6 8 1-16,-5 0-6 0,5 5-1 0,-5 2-9 15,5 1 2-15,-1 1-6 0,3 0 1 0,4-1-8 16,14-19-3-16,-13 30-10 0,13-30-13 16,0 20 10-16,0-20-15 0,16 17 31 0,-16-17-15 15,30 9 18-15,-9-7-11 0,1-4-1 16,4-3-1-16,1-1-15 0,2-5 24 0,3-1-27 15,0-3 26-15,0-2-11 0,-2 2-2 0,-2-1 3 16,-5 0-3-16,-4 3 4 0,-2 2-3 0,-17 11 5 16,20-14 1-16,-20 14 3 0,0 0-7 0,0 0-4 15,0 0 0-15,0 0 0 0,0 0 0 16,-16 26 0-16,2-5 0 0,-3 5 0 0,-2 5 0 16,-3 2 0-16,-1 4 0 0,0 1 0 0,1 2 0 15,0 1 0-15,1-2 0 0,4 0-17 0,0-4-2 16,6 0-13-16,3-5-8 0,8 2-31 0,-3-13-28 15,19 12-67-15,-16-31-98 0,21 22-303 0,-3-10 20 16,-18-12 323-16</inkml:trace>
  <inkml:trace contextRef="#ctx0" brushRef="#br2" timeOffset="444128.8545">22966 9040 1616 0,'-39'-14'245'0,"39"14"-221"0,-30 0-24 16,30 0-8-16,-18-2-8 0,18 2-10 0,0 0-22 16,0 0-28-16,0 0-22 0,0 0-27 0,0 0-36 15,18-12-54-15,6 6-253 0,4 12 14 0,-28-6 265 16</inkml:trace>
  <inkml:trace contextRef="#ctx0" brushRef="#br2" timeOffset="444520.4498">23265 8811 1016 0,'-18'3'270'0,"-15"-18"-109"15,13 15-111-15,-7-6-5 0,7 8 0 0,-4-4-1 16,6 6-6-16,-5 0-7 0,2 4-4 0,0-1-2 16,21-7-1-16,-31 23-7 0,31-23-3 15,-20 26-3-15,20-26-4 0,-8 26-5 0,8-26-11 16,5 27 22-16,-5-27-27 0,18 25 32 15,-18-25-14-15,29 24 0 0,-11-13 4 0,3-1-5 16,0 1 2-16,1 0-6 0,0-2 4 0,-3 1 0 16,2 0 3-16,-21-10 2 0,30 23 0 0,-30-23-5 15,18 28 0-15,-12-11-4 0,-6-17 5 0,2 33-2 16,-6-16 6-16,-5 0-3 0,-2 3 1 16,-2-1-5-16,-4-1 4 0,-1 0-3 0,-2-1 7 15,-2-4-1-15,2 0 3 0,-1-5-3 0,4-2 1 16,17-6 1-16,-24 4-2 0,24-4-3 0,0 0-3 15,-17-14-2-15,17 14-2 0,0-25 3 0,5 6-4 16,3-6 3-16,6-1-6 0,1-2-4 0,2-2-9 16,3-2-4-16,-1-4-12 0,2 1-1 15,-3-5-21-15,5 9-21 0,-12-10-54 16,16 26-196-16,-15-8-241 0,-3 1 29 0,-9 22 384 16</inkml:trace>
  <inkml:trace contextRef="#ctx0" brushRef="#br2" timeOffset="444975.932">23663 8851 836 0,'17'-1'369'0,"-17"1"-184"0,0 0-72 16,0 0-34-16,0 0-21 0,0 0-11 0,0 0-14 16,0 0-12-16,-19 7-10 0,19-7-7 15,-17 25 2-15,2-7 15 0,-2 6-28 0,-1 0 30 16,-2 5-29-16,0 0 9 0,0 0 4 0,-2 3-10 16,0-3 6-16,1 0-6 0,-1-5 6 15,1-1-9-15,3-4-3 0,3 1-15 0,15-20-9 16,-19 27-14-16,19-27-10 0,0 0-8 0,-19 5-19 15,19-5-45-15,0 0-68 0,0 0-118 0,17-23-148 16,-15-3 90-16,17 16 373 0</inkml:trace>
  <inkml:trace contextRef="#ctx0" brushRef="#br2" timeOffset="445132.5782">23432 9036 824 0,'18'-23'220'0,"-26"2"-41"0,8 21-37 16,-3-21-10-16,3 21-13 0,0 0-16 16,0 0-13-16,0 0-28 0,0 0-16 0,0 0-17 15,0 0-6-15,2 21-6 0,-2-21 3 16,12 31-8-16,-4-14 0 0,-8-17-7 0,25 33 0 15,-11-16-5-15,3-3 0 0,3-1-1 0,2 0-4 16,3-3-13-16,1 1-10 0,3 1-26 0,-4-4-24 16,8 10-53-16,-16-18-107 0,15 17-362 0,-8-2 23 15,-4-5 268-15</inkml:trace>
  <inkml:trace contextRef="#ctx0" brushRef="#br2" timeOffset="451872.4449">23709 8734 842 0,'0'0'283'0,"-17"4"-122"0,17-4-112 0,0 0-27 16,0 0-21-16,0 0 1 0,0 0 15 0,0 0 11 16,10-21 12-16,8 16-5 0,2-3-3 0,9-1-6 15,5-3-1-15,7 3-8 0,1-2 0 0,3 2-8 16,-3 3-6-16,0 1 0 0,-7 4-4 0,-5 2 1 15,-5 2-2-15,-25-3 3 0,25 13-2 0,-25-13 5 16,5 23-3-16,-11-5 4 0,-7 4-4 0,-9 3 3 16,-8 6-6-16,-5 1 8 0,-7 2-6 15,-1 1-3-15,-2-1 37 0,2 4-22 0,0-7 32 16,4 3-10-16,2-8-12 0,11-3 4 0,6-3-11 16,20-20-5-16,-18 24-10 0,18-24-2 0,0 0-1 15,0 0 1-15,29 21 0 0,-8-19 2 0,4-1 0 16,7-4 1-16,3-1-4 0,4-5-11 0,2 3-23 15,-5-6-27-15,7 10-31 0,-12-15-49 0,13 22-99 16,-22-14-169-16,3 0-98 0,9 13 219 0</inkml:trace>
  <inkml:trace contextRef="#ctx0" brushRef="#br2" timeOffset="452342.3288">24398 8665 1182 0,'-21'-24'157'0,"21"24"-122"0,-21-2-19 0,21 2 0 16,-24 1 11-16,24-1 8 0,-30 11 2 15,30-11 3-15,-38 19-3 0,21-5 6 0,-4-3-5 16,4 6 0-16,-2-3-9 0,4 4-2 0,15-18-7 16,-28 31-5-16,28-31-6 0,-13 22-3 0,13-22-6 15,0 0 0-15,7 19 2 0,-7-19-1 0,22 8 1 16,-22-8 6-16,35 0-2 0,-12-4 4 0,2-3 2 16,1-2-4-16,1-3 0 0,-1 1-5 0,-2 0 1 15,-3 0-3-15,-3 2 5 0,0 0-2 0,-18 9 5 16,23-11 0-16,-23 11 1 0,0 0 2 0,0 0 0 15,0 0 0-15,0 0 1 0,0 0-4 0,0 0-1 16,0 0-6-16,0 0-2 0,-18 15 1 0,18-15-4 16,-21 30 4-16,9-9-4 0,-1 2 5 0,-1 5-4 15,1 1-9-15,-2 4 20 0,0 4-21 16,-1 0 19-16,0 2-4 0,-1 0-8 0,2-4 6 16,1 1-19-16,-1-3-2 0,5-2-14 0,2-4-12 15,4-1-21-15,4-26-38 0,0 43-94 0,0-43-130 16,0 0-218-16,8 25 32 0,-8-25 430 0</inkml:trace>
  <inkml:trace contextRef="#ctx0" brushRef="#br2" timeOffset="452906.1972">24473 9017 1255 0,'0'0'111'0,"0"0"-46"0,0 0-13 0,0 0-4 16,0 0-5-16,0 0-13 0,0 0-9 0,0 0-8 16,0 0-1-16,-10 18 6 0,10-18 10 0,-6 22-3 15,6-22 5-15,-7 28-8 0,7-28-6 0,-10 29-7 16,10-29 2-16,-10 29-2 0,10-29 3 0,-6 22-7 16,6-22-1-16,0 0-3 0,0 0 0 15,0 0 4-15,0 0-4 0,0 0-2 0,0 0-1 16,0 0-1-16,0 0 2 0,0 0-1 15,17-2 5-15,-17 2-2 0,24-23 1 0,-9 6 0 16,1-2-2-16,0 1 5 0,0-1-4 0,-4 1 2 16,-12 18-5-16,22-30 4 0,-22 30-2 0,14-21 4 15,-14 21 1-15,0 0 2 0,0 0 3 16,0 0 2-16,0 0 0 0,0 0-5 0,0 0-1 16,0 0-1-16,0 0-5 0,0 0 2 0,0 0-3 15,0 0-1-15,0 0 0 0,0 0 2 0,0 0 1 16,0 0-1-16,15 19 0 0,-15-19 0 0,0 0 0 15,21 10 0-15,-21-10 2 0,26-3-1 0,-26 3 0 16,36-8 3-16,-16 3 1 0,1-2 1 0,1 0 0 16,-3 0 2-16,0 4-2 15,-2-1 4-15,-17 4-2 0,20-6 0 0,-20 6-1 16,0 0-2-16,0 0 0 0,0 0-2 0,0 0-1 16,0 0 1-16,0 0-2 0,0 0-1 0,0 0 0 15,0 0-1-15,0 0 1 0,0 18-1 0,0-18 2 16,-3 26-4-16,3-26 4 0,-8 32-3 0,4-14-1 15,0 4-12-15,1-1 1 0,1 2-5 0,0-3-3 16,0 2-11-16,1-5-14 0,5 5-28 16,-4-22-33-16,11 34-65 0,-11-34-113 0,0 0-268 15,0 0 34-15,18 2 383 0</inkml:trace>
  <inkml:trace contextRef="#ctx0" brushRef="#br2" timeOffset="453235.1307">24838 8254 1459 0,'0'0'170'0,"0"0"-142"0,17 12-3 0,-4 7-6 15,1 1 42-15,6 9-23 0,1-3 16 16,3 5-20-16,2 2-20 0,2 5-1 0,-3 3-13 16,1 4 6-16,-8 2-12 0,-2 5 9 0,-8 2-11 15,-4 3 8-15,-6 5-7 0,-7 3-5 0,-7 3 18 16,-4 5-15-16,-6-3 16 0,-3 1 0 0,-4-2-15 16,-3-3 12-16,-4-1-10 0,1-6 11 15,-2-5-11-15,1-5-2 0,4-9 9 0,2-8-35 16,7-4-1-16,0-13-51 0,18 7-80 0,-17-26-203 15,26 4-222-15,0 0 56 0,-15-31 468 0</inkml:trace>
  <inkml:trace contextRef="#ctx0" brushRef="#br2" timeOffset="535755.5214">1496 10986 794 0,'0'0'234'16,"0"0"-47"-16,-20 6-113 0,20-6-44 0,0 0-21 16,0 0-8-16,0 0 2 0,0 0 11 15,18-21 14-15,-18 21 3 0,28-27 3 0,-7 10-11 16,2-6-4-16,5 0-12 0,2-1 0 0,3-1 10 16,0 2-34-16,0 6 32 0,-3 4-34 0,-3 7 18 15,-5 5 1-15,-4 2 1 0,-18-1 0 0,27 16 2 16,-27-16 18-16,18 31-34 0,-10-14 34 0,-2 5-33 15,-1-4 13-15,-1-1 4 0,-4-17-5 0,8 27 3 16,-8-27-3-16,14 18 2 0,-14-18-2 0,29 7 0 16,-9-8-2-16,4-5-1 0,5-4 1 0,4-3-1 15,6-7 3-15,3-1-17 0,4-1-20 16,-4-8-23-16,14 13-100 0,-16-17-31 0,16 16-85 16,-6 4-204-16,-17-15 189 0,17 27 291 0</inkml:trace>
  <inkml:trace contextRef="#ctx0" brushRef="#br2" timeOffset="536084.4084">2132 10894 715 0,'0'0'33'15,"0"0"-12"-15,0 0 5 0,0 0 10 0,0 0-2 16,0 0-3-16,-5 23-11 0,-7-6-2 0,-2 10 23 16,-8-1 29-16,5 15 28 0,-11-4 13 0,9 15 6 15,-12-10-27-15,10 12-4 0,-9-10-31 0,10 1-6 16,-1-7-26-16,9-5-4 0,6-6-18 0,7-9-2 15,-1-18 12-15,29 19-24 0,2-17-13 0,3-8-16 16,14-2-50-16,0-20-27 0,22 10-80 16,-10-22-147-16,16-2-156 0,17 11 138 0,-15-21 364 15</inkml:trace>
  <inkml:trace contextRef="#ctx0" brushRef="#br2" timeOffset="536773.5723">2809 11125 693 0,'1'-17'144'16,"-1"17"-68"-16,0 0-19 0,0 0-9 0,0 0-17 16,0 0-12-16,-8 19-12 0,0-2-3 0,-1 3 3 15,-4 6 16-15,-2-2 14 0,4 6 17 0,-6-4-2 16,5 6 2-16,-5-5-16 0,6 6 4 0,-4-8 10 15,4 3-15-15,-1-7 10 0,5 1-37 0,7-22 7 16,-14 26-20-16,14-26 9 0,0 0-7 16,0 0-1-16,0 0 0 0,0 0 2 0,0 0 6 15,21-14 9-15,-21 14 19 0,23-38-30 0,-8 14 30 16,0-9-32-16,4 1 11 0,-2-6 11 16,3 2-10-16,1-3 7 0,-2 4-14 0,0-1 3 15,-1 1-10-15,-2 2 5 0,-2 5-5 0,-1 5 5 16,-4 6-6-16,-9 17 4 0,16-18-4 0,-16 18 0 15,0 0 0-15,0 0 0 0,0 0 3 0,0 0-1 16,18 28 2-16,-14-7-3 0,0 4 2 0,-2 6-4 16,-1 3 5-16,0 3-7 0,-1-1 8 15,0 1-8-15,0 0 7 0,2 0-8 0,-2-3-2 16,5 0 1-16,-2-5-42 0,7 4 15 16,-5-8-26-16,7 5-12 0,-12-30-14 0,22 41-90 15,-22-41-129-15,0 0-223 0,25 20 101 0,-25-20 426 16</inkml:trace>
  <inkml:trace contextRef="#ctx0" brushRef="#br2" timeOffset="536945.8493">2854 11271 1284 0,'-21'16'313'0,"21"-16"-264"0,-18-1-22 0,18 1-14 0,0 0-9 15,0 0-3-15,0 0-2 0,0 0 0 16,0 0 1-16,23-5-1 0,-6 3-2 0,8-1-10 15,-1-3-16-15,9 2-23 0,-4-6-32 16,13 10-39-16,-10-19-60 0,20 19-85 0,-8-4-238 16,-6-15 80-16,18 21 426 0</inkml:trace>
  <inkml:trace contextRef="#ctx0" brushRef="#br2" timeOffset="537180.8006">3581 11025 1213 0,'-37'-9'87'0,"19"7"-58"0,-3-3 8 16,4 6 12-16,-5-3 8 0,5 9 1 16,-8-2-5-16,6 8-4 0,-5-1-8 0,4 8-1 15,-2-1-16-15,4 5-3 0,0 3-8 0,2 0 0 16,3 1-8-16,3-4 4 0,3 2-11 0,3-4 2 16,4-2-4-16,4-2 2 0,-4-18-11 15,20 28-5-15,0-17-15 0,-2-6-12 0,11 1-16 16,-3-11-20-16,15 5-33 0,-11-17-57 0,21 12-85 15,-13-2-245-15,-1-18 40 0,15 15 426 0</inkml:trace>
  <inkml:trace contextRef="#ctx0" brushRef="#br2" timeOffset="537650.6817">3827 11005 1038 0,'-33'24'260'0,"12"-21"-186"0,21-3-13 0,-29 17-10 16,29-17-6-16,-20 20-13 0,20-20-3 0,-20 26-6 15,12-9-2-15,-1 0-8 0,5 1 3 0,0 0-3 16,2 1 2-16,1-1-2 0,2 3 7 0,-1-21-8 16,6 31 5-16,-6-31-8 0,11 27-2 15,-11-27-4-15,19 18 1 0,-19-18-2 0,24 10 0 16,-24-10 0-16,29 1-1 0,-29-1 0 0,33-12-1 16,-16 2 2-16,0-4-3 0,1-2 3 0,-1-1-4 15,-1-1 4-15,-1-1-4 0,-2 0 4 0,-1 1-5 16,-1-1 4-16,-2 1-2 0,-2 1 2 15,-7 17-3-15,10-27 2 0,-10 27-3 0,0 0 1 16,5-17 2-16,-5 17 0 0,0 0 0 16,0 0-2-16,0 0-1 0,0 0-1 0,-3 22 4 15,3-22-1-15,-2 36 3 0,-1-13-4 0,1-1 5 16,1-1-4-16,1-3 6 0,1 0-6 0,1-1 5 16,-2-17-2-16,10 29 2 0,-10-29 2 0,15 22 2 15,-15-22 2-15,21 9 3 0,-21-9 0 0,28-2-2 16,-11-5 4-16,3-2 0 0,1-4-2 0,0-4-4 15,-1-1-2-15,-2-3-6 0,-3 0 0 16,-1-2-1-16,-3-5 4 0,-1 2-6 16,-3 1 6-16,-3 0-10 0,-4 5-3 0,-4 0-14 15,-1 3-4-15,-4 0-14 0,9 17-8 0,-20-29-11 16,20 29-7-16,-20-20-14 0,20 20 0 0,0 0-8 16,0 0-23-16,-26-7-31 0,26 7-73 0,0 17-124 15,0-17-101-15,10 17 315 0</inkml:trace>
  <inkml:trace contextRef="#ctx0" brushRef="#br2" timeOffset="537887.3812">4458 10928 1110 0,'0'0'198'0,"0"0"-73"0,0 0-34 16,0 0-32-16,0 0-24 0,0 0-15 15,0 0-5-15,-8 19-5 0,8-19 2 0,-11 22-3 16,11-22 0-16,-8 29-4 0,6-12 0 0,-1 2-5 15,2 3 3-15,0 2-5 0,-1 4 5 0,0 2-6 16,1 2 6-16,0-1-7 0,0-2 6 0,-1 0-11 16,1-1 6-16,2-3-9 0,-1-2 1 0,4 0-37 15,-4-23-8-15,10 33-15 0,-10-33-29 0,17 18-40 16,-17-18-123-16,0 0-231 0,23-18 2 16,-21-7 487-16</inkml:trace>
  <inkml:trace contextRef="#ctx0" brushRef="#br2" timeOffset="538298.1539">4428 10895 1503 0,'0'0'26'0,"0"0"-18"0,0 0 11 16,28-13 13-16,-28 13 12 0,37-16-1 0,-16 5-3 15,3 5-9-15,-2-2-7 0,3 3-5 0,-4 0-6 16,-1 3-6-16,-3 0-1 0,-17 2-2 0,24 3 0 15,-24-3 2-15,0 0-2 0,18 10 0 0,-18-10-2 16,0 0 2-16,-1 25-4 0,1-25 4 16,-18 31-5-16,2-11 4 0,-4 2-4 0,-4-2 5 15,-1 2-5-15,1-3 4 0,0-2-3 16,3-1 3-16,4-3-4 0,17-13 3 0,-25 20-5 0,25-20 2 16,0 0-2-16,0 0 0 0,-3 16 0 15,3-16 1-15,0 0 0 0,29 10 0 0,-12-9 4 16,3 1-2-16,1-4 1 0,1 1 1 15,-1 1-3-15,-2 1 2 0,-19-1 1 0,31 12 1 16,-31-12 3-16,17 21 7 0,-17-21 3 0,4 33 5 16,-6-13-2-16,-4 1 2 0,-4 2-7 0,-4 1 1 15,-5 1-8-15,-1 1 1 0,-5-1-6 0,1-1 3 16,-4-1-7-16,1-1 5 0,3-4-4 0,1-3-10 16,6-4 6-16,17-11-15 0,-21 9-1 0,21-9-19 15,0 0-15-15,0 0-26 0,0 0-77 16,18-43-112-16,-3 20-320 0,14-1 12 0,-3-13 412 15</inkml:trace>
  <inkml:trace contextRef="#ctx0" brushRef="#br2" timeOffset="538527.2755">5101 10921 1580 0,'0'0'122'0,"-25"10"-65"16,25-10-10-16,0 0-20 0,0 0-8 0,0 0 5 16,0 0 4-16,27-3-1 0,-9 0-8 0,3-1-13 15,0-1-6-15,3-1 0 0,-3 0-7 0,3 1-6 16,-1-1-14-16,2 2-13 0,-2-3-17 16,6 6-18-16,-8-9-30 0,13 17-53 0,-34-7-105 15,31-14-305-15,-13 21 61 0,-18-7 372 0</inkml:trace>
  <inkml:trace contextRef="#ctx0" brushRef="#br2" timeOffset="538685.004">5078 11091 1735 0,'6'22'145'0,"-25"-10"-90"16,19-12-20-16,-16 18-14 0,16-18-8 16,0 0-4-16,0 0 6 0,23 18-3 0,-23-18-5 15,40 3-7-15,-12-7 0 0,9-7-7 0,0-3-18 16,8-1-25-16,-4-9-49 0,18 20-120 0,-22-15-424 15,15 1 11-15,4 5 261 0</inkml:trace>
  <inkml:trace contextRef="#ctx0" brushRef="#br2" timeOffset="574191.5922">6690 10351 618 0,'0'0'160'0,"0"0"-147"0,3-27-6 0,-3 27 11 16,9-18 18-16,-9 18 33 0,0 0 17 0,-1-25 16 15,1 25-16-15,0 0-16 0,0 0-24 0,-25-13-22 16,25 13-9-16,-22 1-9 0,22-1 2 0,-29 12 0 16,12 1 6-16,-5 3 0 0,0 8 9 0,-6 3 3 15,3 11 15-15,-8 5-5 0,4 11 11 0,-9 2-16 16,3 8 9-16,-4-1-18 0,5 7-5 15,1-2 15-15,6 3-25 0,5-5 14 0,5-1-7 0,5-4-18 16,6-4 12-16,6-9-12 0,7-5 8 16,8-11-9-16,5-6 6 0,7-8-4 0,6-6 2 15,7-7 0-15,5-9 0 0,5-9 2 0,3-9-1 16,-1-6 4-16,-1-5-5 0,-4-6 8 0,-4-3-6 16,-9-1 8-16,-7 3-7 0,-8 5 8 0,-8 4-9 15,-7 3 9-15,-9 4-9 0,-7 1 4 0,-9 3-10 16,-7 7-4-16,-6 0-8 0,-5 8-4 0,-5 3 1 15,-1 5 6-15,-3 6 5 0,0 3-3 0,0 1 2 16,4 3-9-16,4-3-1 0,12 2-18 0,3-9-15 16,25-6-54-16,-19 9-35 0,19-9-123 0,23 16-231 15,-23-16 26-15,50-5 397 0</inkml:trace>
  <inkml:trace contextRef="#ctx0" brushRef="#br2" timeOffset="574348.2372">7017 11031 1289 0,'3'43'331'0,"-20"-15"-282"16,6 3-24-16,1 2-19 0,2 0 7 0,0-5-7 15,-1 3 6-15,-1-2-11 0,1 0 0 0,-1-2-8 16,1-6-10-16,8 4-43 0,1-25-54 0,8 32-152 16,-8-32-315-16,0 0 65 0,34 20 345 0</inkml:trace>
  <inkml:trace contextRef="#ctx0" brushRef="#br2" timeOffset="575024.5284">7558 10519 1056 0,'0'0'115'0,"0"0"-71"0,0 0-24 16,0 0-10-16,-5-18 0 0,5 18 8 0,0 0 0 15,0 0 4-15,0 0-6 0,-4 24-6 0,2-7-2 16,1 8 3-16,-2 9-6 0,1 7 9 0,-2 5-11 16,-1 4 9-16,1 7 6 0,-4 1-25 0,2 0 23 15,-1 0-23-15,0-4 1 0,0-3 11 0,5-4-13 16,0-7-13-16,8-1-48 0,-4-15-54 15,15 6-132-15,1-5-229 0,-18-25 49 0,45 18 420 16</inkml:trace>
  <inkml:trace contextRef="#ctx0" brushRef="#br2" timeOffset="575513.1579">8222 10517 1211 0,'0'0'97'0,"-12"-21"-59"0,12 21-8 16,0 0 7-16,-21-12 1 0,21 12-6 0,-25 0-11 15,6 2-10-15,0 7-4 0,-4 1-4 0,-2 3 4 16,0 3 1-16,-2 4 9 0,-1-2 2 0,4 4 5 15,0-3-5-15,7 1-1 0,1-1-9 0,4-2-1 16,12-17-9-16,-10 28 1 0,10-28-4 16,8 23 3-16,-8-23 0 0,27 20 2 0,-6-10-2 15,3-1 1-15,5-2-2 0,4-1 2 16,2 0-1-16,2-2 3 0,1 3 11 0,-2 1-31 16,1 1 33-16,-5 0-35 0,-1-1 21 0,-6 0 0 15,-4 2-3-15,-21-10 4 0,26 26-4 0,-26-26 5 16,8 32-3-16,-12-13 3 0,-4 2-2 0,-4 1 4 15,-7 1-4-15,-4-1 6 0,-5-1 2 0,-1 1 12 16,-4-6 2-16,4-1 7 0,-2-6-5 0,5-2-4 16,0-6-5-16,7-2-4 0,19 1-5 15,-27-23-6-15,21 1 1 0,5-6-10 0,6-8 2 16,5-7-14-16,9-2 3 0,3-10 1 16,10 6-23-16,-1-2 21 0,8 5-23 0,-4 4 1 15,4 8 0-15,-7-2-21 0,2 11-22 0,-10-7-43 16,10 16-68-16,-17-11-113 0,0 1-163 0,9 19 134 15,-22-20 336-15</inkml:trace>
  <inkml:trace contextRef="#ctx0" brushRef="#br2" timeOffset="575939.3962">8819 10286 1193 0,'0'0'311'15,"0"0"-253"-15,0 0-18 0,-18-6 3 0,18 6-2 16,0 0-10-16,-22 7-8 0,22-7-7 0,-22 17-2 16,22-17-7-16,-23 34 3 0,13-10-2 0,2 7 8 15,-2 3-4-15,1 7 9 0,0 4-9 16,0 0 7-16,-1 3-12 0,3 1 7 0,1 0-13 15,1 4-5-15,-2-3 25 0,2-2-24 16,1-7 25-16,3-6-13 0,5-8-13 0,2-5 7 16,-6-22-7-16,23 26 3 0,-23-26-1 0,29 15 3 15,-12-14-1-15,-17-1-1 0,29-5 2 0,-29 5-2 16,28-19 3-16,-28 19 0 0,24-35 1 0,-15 11-4 16,-3-3 5-16,-1-2-7 0,-2-2 5 15,-2 2 12-15,-2 2-22 0,-4 2 21 0,-1 2-26 16,-5 1 3-16,-3 1-4 0,-1 2-10 0,-1 2-2 15,-4 1-7-15,20 16 5 0,-30-19 3 0,30 19 1 16,-23-2-2-16,23 2-15 0,-17 8-24 0,17-8-54 16,-15 17-73-16,24 6-80 0,-11-6-264 15,2-17 74-15,15 28 411 0</inkml:trace>
  <inkml:trace contextRef="#ctx0" brushRef="#br2" timeOffset="576098.644">9218 10902 1171 0,'0'0'324'0,"-7"32"-271"0,7-32-38 16,-10 35 4-16,1-18-5 0,0 2-2 15,-3 1-6-15,-2-1 0 0,0 2-8 0,-1-3-6 16,3 5-33-16,-5-12-45 0,14 16-107 0,-17-17-177 16,20-10-154-16,-10 31 129 0,10-31 395 0</inkml:trace>
  <inkml:trace contextRef="#ctx0" brushRef="#br2" timeOffset="577132.5115">9582 10513 1260 0,'0'17'107'0,"0"-17"-53"16,0 0-25-16,0 0-15 0,0 0 1 0,6-21 11 15,-6 21 2-15,26-26 3 0,-6 10-9 0,3-3-5 16,5 1-10-16,1-1-1 0,3 3-6 0,2-1 3 16,-5 3-4-16,1 5 1 0,-4 0-2 0,-4 6 1 15,-4 0-2-15,-18 3 2 0,23 6 0 16,-23-6 1-16,10 21 4 0,-10-2-3 0,-5 6 6 15,-6 7-7-15,-5 5 9 0,-7 3-5 0,-1 5 15 16,-7-3 0-16,3 3 15 0,-2-3-5 0,5 0 6 16,0-4 0-16,7-1-33 0,3-8 19 15,6-2-32-15,3-6 12 0,6-21 1 0,0 30-4 16,0-30 1-16,19 20-3 0,-2-13 2 0,10-5-2 16,3-4 2-16,10-4-15 0,2-9-21 15,8 0-16-15,-3-13-35 0,13 11-66 0,-14-26-65 16,21 20-100-16,-15-4-179 0,-6-18 86 0,14 23 413 15</inkml:trace>
  <inkml:trace contextRef="#ctx0" brushRef="#br2" timeOffset="577430.0802">10347 10431 1056 0,'-28'23'288'15,"-2"-15"-208"-15,10 9-15 0,-5-5-5 0,10 6-2 16,-5-4-15-16,6 4-4 0,14-18-10 0,-26 31-1 15,26-31-9-15,-15 26-6 0,15-26-8 0,3 18-1 16,-3-18-3-16,22 16 2 0,-5-9 4 0,6-2 4 16,1-4 3-16,5 0-2 0,4-3-3 15,1-1-5-15,3 1-2 0,0-1-1 0,-4 1 0 16,0 2 0-16,-5 1 0 0,-4 2-2 0,-5 3 0 16,-2 0 0-16,-17-6-1 0,22 20 3 0,-22-20-2 15,10 29 4-15,-11-11-5 0,-2 4 4 0,-6 4 8 16,-3 0-27-16,-3 2 28 0,-3 0-26 0,-1-4 11 15,0-1 4-15,1-4-3 0,1-4 0 16,17-15-12-16,-27 20-10 0,27-20-27 16,-20 4-40-16,20-4-71 0,0 0-120 0,-6-27-290 15,6 27 55-15,4-50 409 0</inkml:trace>
  <inkml:trace contextRef="#ctx0" brushRef="#br2" timeOffset="577884.2962">10395 10299 1270 0,'-13'45'381'0,"13"-45"-350"0,-18 19-22 16,18-19-6-16,0 0 1 0,4 21 1 15,-4-21 10-15,24 14 2 0,-6-7 3 0,5-2-2 16,5-2-7-16,5-3-4 0,4-2-3 0,2-1-1 16,3-2-2-16,-1 0 0 0,-1 0 0 0,0 0 0 15,-3 1 0-15,-2-1 0 0,-1 1-1 16,-7 1 2-16,-3 0-1 0,-6 1 1 0,-18 2 0 15,25-3 2-15,-25 3 6 0,0 0 6 0,0 0 4 16,0 0 3-16,0 0-2 0,0 0-6 0,0 0-2 16,0 0-6-16,0 0-4 0,-14 20-3 0,14-20 1 15,-25 27-3-15,9-7 4 0,-1 3-3 0,0 3 3 16,1 5-5-16,0 1 5 0,4 5-5 0,2-1 7 16,2 3-7-16,3-1 9 15,3-1-9-15,3-1-10 0,5-4 21 0,4-1-23 16,5-6 24-16,5-3-6 0,3-8-4 0,3-3 5 15,2-6-3-15,3-4-1 0,4-6 3 0,1-5-3 16,0-5 3-16,-3-4-3 0,1-5-6 0,-2-4 24 16,-4-4-23-16,-2 0 22 0,-6-2-12 0,-3 0-7 15,-6 1 6-15,-3 2-6 0,-6 2 6 16,-5 3-6-16,-4 1 5 0,-5 1-6 0,-3 1-3 16,-7 0-14-16,-1 2-12 0,-6-2-21 0,1 9-19 15,-7-6-22-15,8 16-26 0,-12-12-46 0,20 23-57 16,-17-14-49-16,17 12-133 0,7 13-22 15,-15-17 340-15</inkml:trace>
  <inkml:trace contextRef="#ctx0" brushRef="#br2" timeOffset="578651.781">11751 10378 1195 0,'0'0'74'0,"-8"-23"-32"16,8 23-3-16,-3-19 3 0,3 19 10 0,0 0 4 16,0 0 1-16,0 0-4 0,0 0-15 15,0 0-14-15,-18-2-15 0,18 2-4 16,-11 21-5-16,5-4 5 0,-1 4-1 0,-1 6 11 15,0 3-1-15,1 5 7 0,-3 2-9 0,3 2 4 16,-3 1-11-16,1 3 8 0,0-2-8 0,1 0 7 16,0-2 5-16,2-3-28 0,2-6 25 0,3-6-29 15,2-7 14-15,-1-17 3 0,9 18-3 0,-9-18 1 16,0 0 2-16,25-1 2 0,-25 1 6 0,27-22 0 16,-8-2-9-16,2-6 25 0,0-8-30 15,2-3 23-15,-1 0-11 0,0 0-10 0,-3 1 9 16,-2 0-9-16,-5 4 8 0,-1 1-7 0,-5 1 7 15,-1 4-4-15,0 1 3 0,-3 3-5 16,0 3 4-16,-1 5-5 0,-1 18 4 0,0-23-3 16,0 23 2-16,0 0 2 0,0 0-2 0,0 0 0 15,0 0-1-15,0 26 0 0,2-7-2 16,3 5 5-16,1 5-6 0,1 3 6 0,3 0-7 16,2 2 7-16,3 0-5 0,2-2 4 0,4-2-4 15,1-1 4-15,3-3-6 0,4-1 6 0,3-4-5 16,-1 0 5-16,4-5-4 0,-4-3 4 0,1-3-2 15,-3-3-16-15,-1-5 19 0,-4-2 4 0,-3-3 5 16,-3 0 17-16,-18 3-12 0,22-14-4 0,-22 14 0 16,10-24-2-16,-8 4-5 0,-2-2-7 15,-2-4 0-15,-2-3 0 0,-2 0 0 16,-1-1 0-16,-2-1 0 0,1 1 0 0,-2 0 0 16,0-3 0-16,1 3 0 0,0 0-15 0,4 2-1 15,2 3-7-15,3 5-1 0,-2 2-10 0,2 18-8 16,3-19-19-16,-3 19-18 0,0 0-28 0,0 0-53 15,0 0-80-15,22 18-197 0,-14-1-62 0,-8-17 190 16</inkml:trace>
  <inkml:trace contextRef="#ctx0" brushRef="#br2" timeOffset="579246.943">12668 10583 1409 0,'-32'6'74'0,"32"-6"-15"0,-21 4 5 0,21-4-2 15,-17 8-15-15,17-8-12 0,-19 15-10 0,19-15-2 16,-19 20-6-16,19-20-1 0,-17 27-3 0,17-27 0 16,-14 30-5-16,14-30 1 0,-7 33-5 0,7-33 2 15,-2 25-3-15,2-25 2 0,5 18-5 16,-5-18 0-16,0 0-1 0,17 11 1 15,-17-11 0-15,17-3-1 0,-17 3 2 0,19-14-1 16,-19 14 3-16,20-25-4 0,-11 8 6 0,0-2-5 16,1-3 4-16,-3 0-5 0,-2-1 4 0,0 0-3 15,-3 1 3-15,-1 1-3 0,-2-2 5 0,0 2-6 16,0-1 4-16,-1 5-2 0,2 17 7 0,-2-24 3 16,2 24 6-16,0 0 0 0,0 0-4 15,0 0-3-15,0 0-7 0,0 0-2 0,0 0-2 16,0 0 2-16,-4 28-1 0,4-28 3 0,4 29-3 15,-4-29 1-15,11 26-2 0,-11-26 2 0,19 19-1 16,-19-19 2-16,31 13-1 0,-31-13 1 0,34 6 1 16,-16-3 1-16,1-5 0 0,0 2 1 15,-2-1 0-15,-17 1 0 0,31-5 2 16,-31 5-2-16,26-7 0 0,-26 7-5 0,22-11 0 16,-22 11 0-16,23-17 0 0,-23 17 0 0,23-23 0 15,-23 23 0-15,24-24 0 0,-24 24 0 0,17-16 0 16,-17 16 0-16,0 0 0 0,0 0 0 0,0 0 0 15,0 0 0-15,0 0 0 0,0 0 0 0,0 0 0 16,0 0 0-16,17 12 0 0,-17-12 0 0,10 26 0 16,-10-26 0-16,6 36 0 0,-5-15 0 15,1 3 0-15,-1 0 0 0,-1 2 0 0,0-1 0 16,1 0 0-16,-1-1 0 0,2 1 0 0,0-4-57 16,3 2-3-16,-5-23-65 0,20 38-60 15,-20-38-222-15,0 0-202 0,34 4 74 0,-34-4 467 16</inkml:trace>
  <inkml:trace contextRef="#ctx0" brushRef="#br2" timeOffset="579387.9221">13354 10749 1918 0,'-18'5'94'0,"18"-5"-60"0,-17 3-33 0,17-3-1 16,0 0 0-16,-23-4 0 0,23 4 0 0,-19-11-30 15,19 11-48-15,-12-25-81 0,12 25-471 0,16-36-16 16,-14 16 143-16</inkml:trace>
  <inkml:trace contextRef="#ctx0" brushRef="#br1" timeOffset="760220.4531">976 12576 776 0,'0'0'193'0,"0"0"-149"0,21-11 7 0,-3-8 5 15,11 0-1-15,-1-12-4 0,14 0-8 0,-5-8-3 16,10 2-11-16,-4-4 4 15,6 4-16-15,-3 2 1 0,-1 5-14 0,-2 2 2 0,-5 5-8 0,-4 5 4 0,-5 5-3 16,-4 4 1-16,-4 5-1 0,-4 2 3 16,-17 2-4-16,28 5 5 0,-28-5-1 0,21 15 1 15,-21-15 1-15,14 18-2 0,-14-18 5 0,16 19-6 16,-16-19 6-16,17 17-7 0,-17-17 0 16,23 11-1-16,-23-11 1 0,37 1-1 0,-13-6 0 15,5-1-5-15,4-6-9 0,7 4-37 0,-5-9-17 16,12 8-28-16,-11-10-54 0,9 12-45 15,-10-3-117-15,-7-7-118 0,16 23 322 0</inkml:trace>
  <inkml:trace contextRef="#ctx0" brushRef="#br1" timeOffset="760471.0591">1680 12330 1412 0,'-46'9'89'0,"28"7"-39"0,-3-6-9 15,21-10 2-15,-28 27-7 0,17-8-1 0,-1 1-12 16,0 3 0-16,-1 5-11 0,3 3 3 0,-1 2-11 16,4 2 2-16,2 0-7 0,2-2-8 15,6-2 25-15,3-3-28 0,7-4 18 0,4-6-31 16,11-1-26-16,0-12-41 0,21 8-95 0,-15-20-219 15,18-2-167-15,9-1 119 0,-10-18 454 16</inkml:trace>
  <inkml:trace contextRef="#ctx0" brushRef="#br1" timeOffset="762063.59">2403 12681 474 0,'0'0'121'15,"0"0"-41"-15,0 0 9 0,-23-18 7 0,23 18-1 16,-23 2-14-16,23-2-13 0,-31 12-8 15,31-12 2-15,-38 21-3 0,24-1-14 0,-8-7 4 16,9 9-11-16,-7-6 3 0,9 5 2 16,-3-3-10-16,4 5-5 0,1-2-12 0,5 1-2 15,1-3-11-15,4-1 1 0,3-1-7 0,-4-17 1 16,17 28-4-16,-17-28-5 0,32 18-19 0,-14-17-16 16,11 5-34-16,-7-15-40 0,18 7-57 0,-13-17-70 15,4-6-226-15,14 14 70 0,-18-22 403 0</inkml:trace>
  <inkml:trace contextRef="#ctx0" brushRef="#br1" timeOffset="762533.4952">2690 12640 939 0,'-23'0'243'0,"23"0"-195"15,-21 16-16-15,21-16 6 0,0 0 25 16,-18 23-24-16,18-23 16 0,-11 23-37 0,11-23 1 15,-10 30-14-15,10-30 9 0,-7 32 2 0,7-32-2 16,-1 34 5-16,2-18-9 0,2 1 4 0,-3-17-5 16,10 32 3-16,-10-32-4 0,14 20 0 0,-14-20-5 15,19 13-1-15,-19-13-2 0,28 4 0 0,-28-4-1 16,32-4 0-16,-15-4 1 0,1 1-2 16,1-4 2-16,2-1-2 0,-4-2 3 15,0-3-6-15,-1 0 2 0,-3-1-5 0,-13 18 2 16,25-33-2-16,-25 33 2 0,15-28-4 0,-15 28 4 15,11-21 14-15,-11 21-9 0,0 0 16 0,0 0-9 16,0 0 1-16,0 0 1 0,0 0-17 0,0 0 11 16,0 0-13-16,0 0 10 0,-2 25 5 0,-1-8-2 15,1 4 6-15,1 2-2 0,0 0 8 16,1-1-6-16,2 0 2 0,0-3-7 0,3-1 4 16,3-1-7-16,-8-17 8 0,20 26-2 0,-20-26 3 15,25 11 2-15,-25-11 2 0,26 1 3 16,-26-1 1-16,30-11-2 0,-13 1 3 0,-17 10 6 15,31-30-4-15,-16 8 7 0,-1-1-10 0,-1-2-3 16,-4-2-10-16,0 1 2 0,-2 0-8 0,-2 3-16 16,-3-1 24-16,0 1-33 0,-2 1 13 15,1 3-27-15,-5-2-23 0,4 21-42 0,-3-36-68 16,3 36-134-16,21-13-266 0,-21 13 64 0,17-12 461 16</inkml:trace>
  <inkml:trace contextRef="#ctx0" brushRef="#br1" timeOffset="762799.8208">3551 12539 1320 0,'0'0'46'0,"17"-24"-39"0,-17 24 5 0,30-38 12 16,-5 18-3-16,1-5 1 0,6 2-12 0,-2-1-1 16,2 1-12-16,0 1 4 0,-1 1-10 0,4 1-15 15,-5-3-30-15,2 11-38 0,-12-8-57 16,8 20-94-16,-11 3-226 0,-17-3 41 0,18 12 428 16</inkml:trace>
  <inkml:trace contextRef="#ctx0" brushRef="#br1" timeOffset="762940.7">3624 12700 1568 0,'0'0'14'0,"0"0"-9"0,0 0-39 16,0 0 26-16,12-26-12 0,-12 26 19 0,32-32-2 16,-12 10-27-16,9 4-33 0,-3-15-82 15,23 16-143-15,-1-7-242 0,-4-10 66 16,16 16 464-16</inkml:trace>
  <inkml:trace contextRef="#ctx0" brushRef="#br1" timeOffset="763363.632">4906 12299 1350 0,'17'-23'31'15,"2"-8"5"-15,8 2-4 0,0-3 7 0,3 5-14 16,-3 1-11-16,-3 7-14 0,-3 4 4 0,-2 6-4 15,-19 9 4-15,28-9 0 0,-28 9-1 0,17 5 0 16,-17-5-1-16,15 19 4 0,-15-19 0 16,12 31 7-16,-12-31-2 0,6 33 4 0,-2-16-2 15,1 0 6-15,-5-17-4 0,10 28 5 16,-10-28-3-16,21 22 1 0,-21-22-6 0,33 13-2 16,-11-10-3-16,3-5-1 0,6-1-1 0,2-4 2 15,3-6 0-15,4-1-4 0,0-5 2 0,4-3-5 16,-1 0-3-16,-3-2-11 0,2 2-5 15,-8-1-5-15,4 5-48 0,-12-6 2 0,4 14-93 16,-20-19-104-16,0 11-247 0,-10 18-2 0,7-25 417 16</inkml:trace>
  <inkml:trace contextRef="#ctx0" brushRef="#br1" timeOffset="763598.5218">5488 12293 1456 0,'0'0'61'0,"0"0"-50"15,0 0-12-15,-22 15-2 0,22-15-3 0,-31 29 0 16,12-5 10-16,-4 5 5 0,3 6 18 0,-4-2 0 16,6 3 12-16,0-2-12 0,7 0 0 15,3-2-16-15,5-3-2 0,3-2-11 0,4-5 2 16,5-4 11-16,-9-18-37 0,37 22 12 0,-14-22-53 15,15 6-59-15,-11-23-149 0,13 4-269 0,8 2 15 16,-10-16 410-16</inkml:trace>
  <inkml:trace contextRef="#ctx0" brushRef="#br1" timeOffset="764178.0454">5981 12476 739 0,'8'-22'250'0,"-8"22"-144"0,0 0-20 16,0 0-7-16,0 0-15 0,0 0-24 0,0 0-22 16,0 0-12-16,-13 27-4 0,13-27 6 0,-16 31 8 15,10-8 15-15,-4-2 5 0,4 6 9 0,-4-4-7 16,5 3-1-16,-3-2 9 15,2 4-36-15,-1-8 28 0,1 5-31 0,6-25 3 16,-9 30 4-16,9-30-9 0,-2 17-1 0,2-17-4 16,0 0-1-16,0 0-3 0,0 0-2 0,0 0 4 15,0 0 1-15,0 0 5 0,21-14 1 0,-21 14 5 16,20-32-2-16,-9 8-15 0,2-1 30 0,1-4-27 16,0 2 28-16,0-1-6 0,-2 2-8 0,-1 1 5 15,0 2-6-15,-3 2 0 0,-8 21-2 16,14-26-1-16,-14 26 1 0,0 0-3 0,15-17 0 15,-15 17-5-15,0 0-1 0,0 0 3 0,0 0-2 16,0 0 5-16,19 23-1 0,-19-23-3 16,11 33 3-16,-7-10-5 0,1 1 4 0,0 4-5 15,0-1 5-15,0 2-9 0,0 0-10 0,1 2 18 16,-1-5-31-16,2 2 13 0,-2-5-28 0,5 5-28 16,-10-28-41-16,19 43-117 0,-23-24-237 15,4-19-73-15,16 27 205 0</inkml:trace>
  <inkml:trace contextRef="#ctx0" brushRef="#br1" timeOffset="764366.0625">6010 12645 1604 0,'0'0'116'16,"-18"3"-66"-16,18-3-16 0,0 0-8 0,0 0-13 15,0 0-13-15,0 0-4 0,0 0-2 0,0 0 0 16,0 0-5-16,25 4-3 0,-2-5-12 0,2-5-17 15,10 5-41-15,-7-16-49 0,17 18-85 0,-17-21-118 16,8 4-163-16,10 12 37 0,-15-16 462 0</inkml:trace>
  <inkml:trace contextRef="#ctx0" brushRef="#br1" timeOffset="764600.9284">6581 12523 1395 0,'-24'-18'72'0,"24"18"-17"16,0 0 1-16,-18-11 3 0,18 11-24 16,-17-5-9-16,17 5-3 0,-20 3-1 0,20-3-4 15,-17 8 1-15,17-8-1 0,0 0 0 0,-18 22-2 16,18-22-4-16,-11 24-3 0,11-24-2 0,-12 31-4 16,7-14 1-16,5-17-4 0,-4 29 0 0,4-29-3 15,9 25 1-15,-9-25-11 0,22 19-5 0,-5-9-24 16,-17-10-28-16,39 9-41 0,-39-9-125 15,48-15-204-15,-21 10-120 0,-4-12 189 0</inkml:trace>
  <inkml:trace contextRef="#ctx0" brushRef="#br1" timeOffset="765008.1434">6836 12452 1362 0,'-20'3'64'0,"20"-3"-16"16,-28 20-4-16,28-20-1 0,-25 25-19 0,12-8-2 15,13-17-1-15,-25 35 3 0,13-17-6 0,3 2 0 16,2-4-5-16,5 1 3 0,2-17-4 0,0 28 1 16,0-28-7-16,8 22 5 0,-8-22 14 0,17 16-31 15,-17-16 32-15,22 11-34 0,-22-11 13 16,28-4-1-16,-11-1-15 0,2-3 28 0,0-1-31 16,-1 1 31-16,-18 8-17 0,30-22 1 15,-30 22 1-15,23-22-3 0,-23 22 4 0,17-18-5 16,-17 18 3-16,13-17-2 0,-13 17 1 0,0 0 0 15,0 0 0-15,12-18 1 0,-12 18 0 0,0 0 1 16,0 0 0-16,0 0-2 0,0 0 1 0,0 0-3 16,0 0 2-16,0 21 2 0,0-21-3 0,2 27 6 15,1-8-5-15,-2 0 3 0,1 0 17 16,2 1-30-16,0-4 28 0,2 1-29 0,-6-17 11 16,17 25 6-16,-17-25 3 0,23 13 4 0,-23-13 2 15,24-1 5-15,-24 1 2 0,26-15 4 0,-26 15 1 16,25-31-8-16,-13 8-17 0,-1-3 19 15,-1-3-28-15,-3-1 21 0,-3 0-7 0,-2-2-9 16,-3 3 0-16,-1 2-18 0,-3 4-13 0,-5-3-34 16,10 26-62-16,-31-46-167 0,31 46-331 15,-37-23 21-15,11 11 347 0</inkml:trace>
  <inkml:trace contextRef="#ctx0" brushRef="#br1" timeOffset="766314.8308">2053 13732 1310 0,'-17'9'55'0,"17"-9"-23"0,-28 33-16 0,14-11 6 15,-2 3 4-15,2 6 14 0,-4 2-3 0,3 3-12 16,-5-2 26-16,8 6-32 0,0-9 22 0,6 2-11 15,4-10-17-15,7-3 3 0,-5-20-12 0,26 28-1 16,0-19-3-16,5-6 2 0,8-6 0 16,5-8-3-16,7-8 3 0,4-6-7 0,8-5 7 15,3-5-6-15,2 1-31 0,-1-7 16 0,1 7-44 16,-10-7-7-16,4 12-34 0,-18-13-55 0,7 19-45 16,-22-14-75-16,-8 6-179 0,11 19 112 0,-30-17 346 15</inkml:trace>
  <inkml:trace contextRef="#ctx0" brushRef="#br1" timeOffset="766487.1109">2372 13881 1511 0,'-18'41'63'0,"8"5"-55"0,4 1 17 16,5 2-26-16,5-4 5 0,2-3 5 0,2-2-14 15,3-5 7-15,3-3-11 0,3-5-2 0,7-2-29 16,-1-11-34-16,17 6-114 0,-12-12-363 15,11-13 24-15,11 4 312 0</inkml:trace>
  <inkml:trace contextRef="#ctx0" brushRef="#br1" timeOffset="766847.378">3107 13649 1061 0,'-30'-2'152'0,"-1"12"-90"0,-4-5-6 0,8 11 6 15,-6-5-6-15,9 8-7 0,-5-2-12 0,7 2-2 16,-1 1-11-16,6-1-2 0,3-1-10 0,7 0 1 16,7-18-7-16,-5 31 1 0,5-31-4 0,14 28 0 15,-14-28-1-15,30 24 6 0,-11-13-3 0,8-1 2 16,1-1-5-16,5 1 1 0,2-3 14 16,1 0-33-16,-2 2 33 0,0-1-34 0,-3 3 16 15,-2 1 0-15,-3 3 0 0,-3-1 2 0,-5 2-4 16,-18-16 5-16,22 34-3 0,-17-13 3 0,-5 2-5 15,-4 2 6-15,-3 0-4 0,-4-1 4 0,-6 0-4 16,-2-1 4-16,-3-1-5 0,-4-1 7 16,1-4-4-16,-2-2 4 0,-2-3 0 0,2-4 5 15,0-3 8-15,4-4 3 0,3-7 1 16,20 6-8-16,-32-21-6 0,22 1-10 0,3-8 3 16,6-6-5-16,6-6 7 0,5-5-9 0,9-1 3 15,3-3-13-15,4 2-13 0,5-2 16 0,4 4-36 16,-3-2-3-16,10 15-56 0,-16-14-96 0,18 19-209 15,-10 5-133-15,-10-7 191 0</inkml:trace>
  <inkml:trace contextRef="#ctx0" brushRef="#br1" timeOffset="767145.0419">3834 13836 898 0,'-14'19'82'0,"-5"-1"-45"0,7 7 1 15,-1-1 4-15,2 8-38 0,0 0 13 16,-1 6-29-16,0 3 7 0,-3 1 6 15,3 3-16-15,-2-5 6 0,4-1-15 0,-1-7 2 16,4-3-24-16,1-9-24 0,9 0-40 0,-3-20-49 16,0 0-180-16,10 20 32 0,-10-20 307 0</inkml:trace>
  <inkml:trace contextRef="#ctx0" brushRef="#br1" timeOffset="767301.6636">3682 13940 1185 0,'0'0'201'0,"-24"-27"-61"0,24 27-11 0,0 0-32 15,0 0-36-15,0 0-25 0,0 0-16 0,1 18-7 16,-1-18-17-16,12 24 24 0,0-7-26 16,3 0 21-16,3 0-13 0,5-3-3 0,4-2-9 15,6 0-10-15,1-6-23 0,7 4-40 0,-7-12-48 16,20 15-97-16,-20-25-84 0,12 10-253 16,11 5 77-16,-8-16 461 0</inkml:trace>
  <inkml:trace contextRef="#ctx0" brushRef="#br1" timeOffset="767630.5076">4837 13530 1234 0,'21'-23'206'0,"-21"23"-153"15,0 0-21-15,0 0-7 0,0 0-6 0,1 26-9 16,-2-7-4-16,-1 11 8 0,-4 8-9 0,0 7 7 16,-4 4-13-16,0 2 7 0,-2 3-13 0,1 1 12 15,0 1 5-15,3-4-21 0,-1-2 24 16,2-4-26-16,2-5 6 0,4-6 6 0,3-4-21 15,2-11-10-15,8 1-29 0,-12-21-40 16,29 22-98-16,-29-22-72 0,29-21-215 0,-1 15 49 16,-16-25 437-16</inkml:trace>
  <inkml:trace contextRef="#ctx0" brushRef="#br1" timeOffset="767818.5238">4896 13524 1614 0,'-17'10'105'0,"17"-10"-53"0,-18 7-17 0,18-7-15 16,0 0-11-16,0 0-10 0,0 0 0 16,0 0-1-16,26 22 1 0,-9-18-2 0,5-1 1 15,5-1-13-15,1-6-14 0,8 5-23 0,-5-11-31 16,14 13-33-16,-12-16-53 0,18 19-95 0,-18-6-249 16,-2-9 28-16,11 16 387 0</inkml:trace>
  <inkml:trace contextRef="#ctx0" brushRef="#br1" timeOffset="768022.0482">4862 13949 1518 0,'0'0'87'0,"0"0"-64"16,0 0-9-16,0 0-7 0,0 0 0 0,0 0-7 15,25 4 33-15,-5-11-33 0,5 0 28 0,5-5-21 16,4-2-7-16,3-2 4 0,2-1-18 0,3 6-28 15,-11-6-37-15,9 15-41 0,-15-13-61 0,16 18-149 16,-5-2-189-16,-9-8 77 0,16 17 442 0</inkml:trace>
  <inkml:trace contextRef="#ctx0" brushRef="#br1" timeOffset="768476.2601">5561 13972 1504 0,'-18'-12'66'0,"18"12"-24"0,0 0-2 0,0 0-18 16,0 0 1-16,0 0-28 0,0 0 10 0,-14 19-1 15,14-19 0-15,-9 34 8 0,3-12 2 0,1 3 10 16,-4 1-2-16,4 1 6 0,-2-2-10 0,1 0 4 15,0-6-6-15,4 1 1 16,2-20-9-16,-5 30-1 0,5-30-6 0,0 0-1 16,3 20 0-16,-3-20-1 0,0 0 0 0,0 0-1 15,19-1 3-15,-19 1-1 0,17-14 3 0,-17 14 1 16,19-29 6-16,-8 9-2 0,-1-4 7 0,1 0-6 16,-3-1 5-16,3-3-5 0,0-1 2 0,-1 1-5 15,1 1 3-15,0 2-4 0,-2 3-10 16,2 2 20-16,0 3-23 0,-11 17 22 0,17-25-9 15,-17 25-3-15,0 0-1 0,0 0-1 0,19-14-1 16,-19 14 0-16,0 0 2 0,8 18 2 0,-8-18-3 16,11 32-8-16,-6-11 20 0,0 5-22 0,-2 0 21 15,0 5-10-15,0 0-5 0,0 0 2 16,1 1-9-16,-1 1 3 0,3-1-15 0,-1-2 1 16,4 3-9-16,-3-8-7 0,3 4-16 15,-2-9-17-15,7 5-55 0,-14-25-54 0,22 32-88 16,-22-32-176-16,0 0-42 0,21 17 229 0</inkml:trace>
  <inkml:trace contextRef="#ctx0" brushRef="#br1" timeOffset="768648.5719">5629 14133 1677 0,'0'0'102'0,"-18"-4"-32"0,18 4-18 0,0 0-16 15,0 0-21-15,0 0-8 0,0 0-6 0,0 0 0 16,18-2-1-16,2-2 0 0,5-4-1 15,6-5-9-15,5 0-13 0,2-5-25 0,6 5-31 16,-10-13-63-16,19 20-142 0,-20-13-291 0,8-2-2 16,6 12 356-16</inkml:trace>
  <inkml:trace contextRef="#ctx0" brushRef="#br1" timeOffset="768883.5044">6510 13833 1406 0,'0'0'364'16,"0"0"-314"-16,0 0-24 0,0 0-3 0,0 0-4 16,22-9-6-16,-22 9-9 0,0 0-2 0,17-18-1 15,-17 18-7-15,17-11-3 0,-17 11-3 0,25-11-9 16,-8 8-3-16,-17 3-11 0,37-9-8 0,-20 4-4 15,7 8-9-15,-7-8-11 0,10 11-27 16,-27-6-54-16,41 4-101 0,-24-1-271 0,-17-3 46 16,35 3 372-16</inkml:trace>
  <inkml:trace contextRef="#ctx0" brushRef="#br1" timeOffset="769040.1046">6353 14144 1581 0,'0'0'57'0,"0"0"-50"16,24 2-1-16,-6-7 10 0,8-2 2 0,3-9-1 16,6-3-8-16,5-7 1 0,5-3-19 0,9 3-32 15,-7-9-38-15,15 15-110 0,-18-20-128 0,8 9-222 16,12 7 28-16,-13-17 476 0</inkml:trace>
  <inkml:trace contextRef="#ctx0" brushRef="#br1" timeOffset="769619.6433">8417 13234 1346 0,'0'0'45'0,"-21"-12"-36"0,21 12 2 0,-23 0 0 16,23 0-5-16,-36 9-5 0,12 3-4 16,-4 3 7-16,-3 5 22 0,-1 7-18 0,-5 3 48 15,6 12-18-15,-7 0 15 0,4 15 13 16,-5-4-15-16,6 13 15 0,-1-2-18 0,8 5 7 16,4-3-25-16,6-2-10 0,7-5 7 0,7-5-23 15,7-8 14-15,4-6-11 0,7-8-9 0,5-6 1 16,3-6-4-16,8-7 3 0,1-5-1 0,6-6 6 15,0-7 1-15,1-2-2 0,2-9 4 16,-2-1-5-16,-1-2 5 0,-6-5-6 0,-7 1 4 16,-8-3-4-16,-7 1-10 0,-6 0 22 0,-5-1-19 15,-4 1 19-15,-6-2-8 0,-1 4-5 0,-4 0 2 16,-5 3-8-16,-4 2-1 0,-3 1-4 0,0 3-4 16,-3 1-3-16,3 5-1 0,2 2-4 0,5 2 2 15,20 4 0-15,-24 0-9 16,24 0-20-16,0 0-50 0,0 0-46 0,0 0-98 15,0 0-274-15,19 8 4 0,9-4 248 0</inkml:trace>
  <inkml:trace contextRef="#ctx0" brushRef="#br1" timeOffset="769824.9854">8944 13302 1377 0,'-6'19'335'0,"6"-19"-301"0,-18 3-12 16,18-3-4-16,0 0-2 0,-26 25-14 0,16-4 8 16,-3 6-2-16,4 6 11 0,-4 5-6 0,4 4 4 15,-1 3-10-15,2 5 5 0,1 1-11 0,1 0 5 16,4 0-15-16,-1-3 6 0,5-3-25 16,-1-9-14-16,7 2-32 0,-6-18-74 0,21 14-72 15,-22-10-274-15,-1-24-63 0,38 29 236 16</inkml:trace>
  <inkml:trace contextRef="#ctx0" brushRef="#br1" timeOffset="770290.6268">9629 13286 1077 0,'-32'18'314'16,"-4"-13"-217"-16,12 11-40 0,-4-6 3 15,7 5-29-15,0-4-5 0,21-11-4 0,-28 22-8 16,28-22-1-16,-13 19-7 0,13-19-2 0,0 18-4 16,0-18 3-16,16 20 1 0,-16-20 7 0,30 19 2 15,-8-8 4-15,4-3-2 0,4 2 0 0,4-3-6 16,3 2 1-16,3-2-5 0,-1 3 0 0,-2 2-3 15,0 1 1-15,-3 4-4 0,-5 2 4 16,-6 2-5-16,-2 2 5 0,-7 1-4 0,-1 3 5 16,-7-1-5-16,-4 3 4 0,-4-1-3 0,-6 0 4 15,-4-1-3-15,-5-1 4 0,-1 1-4 0,-3-3 8 16,-2-3-1-16,0-6-7 0,-5-3 12 0,2-3-13 16,1-5 12-16,1-2 2 0,-1-4-3 15,3-3 10-15,3-6-15 0,2-4 5 0,4-6-9 16,3-6-6-16,5-8 6 0,3-5-7 15,5-5 2-15,3-6-11 0,6 2 5 0,3-6-10 16,4 2 9-16,3-2-14 0,4 5-3 0,-2-2-28 16,7 14-39-16,-12-5-22 0,16 25-131 0,-24-8-230 0,8 5-54 15,5 11 205-15</inkml:trace>
  <inkml:trace contextRef="#ctx0" brushRef="#br1" timeOffset="770714.2505">10517 13227 1143 0,'8'-24'226'0,"-8"24"-126"16,0 0-37-16,0 0-11 0,0 0-19 16,-16 23-18-16,16-23-5 0,-26 38 12 15,5-10 18-15,5 7-22 0,-7 2 24 0,2 6-25 16,-2 1 9-16,1 5 13 0,-2 6-12 0,3 1 8 16,1 1-15-16,3 0 4 0,3-4-15 0,6-3 4 15,4-7-12-15,5-3-8 0,6-8 18 0,3-4-22 16,5-7 22-16,3-2-9 0,4-6-1 0,4-6 3 15,-1-3-3-15,3-5 2 0,0-4-1 0,-1-4-2 16,-3-2 5-16,-1-2 4 0,-23 13-11 16,28-30 9-16,-22 13-8 0,-3-1 15 0,-4-2-5 15,-4-1 5-15,-4-1-14 0,-5 0 0 0,-1 2 0 16,-4-1-9-16,0 3-6 0,-2-3-13 16,1 4-11-16,-3-3-20 0,6 5-23 0,-5-8-30 15,22 23-38-15,-30-32-68 0,30 32-144 0,0 0-174 16,0 0 100-16,17 1 436 0</inkml:trace>
  <inkml:trace contextRef="#ctx0" brushRef="#br1" timeOffset="771243.269">11254 13491 1380 0,'0'0'54'0,"0"0"-43"0,-3-19-3 15,3 19 10-15,21-19 14 0,-2 9 6 16,-19 10 5-16,38-26-1 0,-16 8-3 16,6 4-8-16,1-4-2 0,4 5-7 0,-1-3-18 15,0 4 23-15,-1 2-37 0,-3 3 27 0,-1 3-16 16,-4 4 0-16,-5 3 2 0,-18-3-15 0,24 13 35 15,-24-13-29-15,11 21 31 0,-11-21-12 0,-2 35-7 16,-5-10 2-16,-7 4-8 0,-4 5 6 0,-6 2-6 16,-4 3 10-16,-3 1-7 0,0 2 9 15,-2 1-8-15,1 0 6 0,2 0-8 0,3-4 8 16,5-2-12-16,5-3 9 0,4-4-10 0,5-4-10 16,6-4 23-16,3-5-30 0,-1-17 23 15,26 22-23-15,-3-17-7 0,6-8-15 0,11-2-15 16,0-13-11-16,16 5-78 0,-12-23-49 0,24 18-130 15,-8-11-217-15,-3-13 79 0,15 18 463 0</inkml:trace>
  <inkml:trace contextRef="#ctx0" brushRef="#br1" timeOffset="771540.8577">12173 13462 1007 0,'-31'-9'264'0,"12"19"-133"16,-12-11-39-16,10 11-7 0,-8-7-15 0,8 6-15 15,-3-1-11-15,6 0-5 0,-1-1-8 0,19-7-3 16,-22 11-10-16,22-11-6 0,0 0-3 0,0 0-6 15,-3 17-2-15,3-17 3 16,0 0-1-16,22 20 6 0,-22-20 1 0,26 12-1 16,-9-7-2-16,4-1 0 0,0 2-3 0,1 0 0 15,0 1-2-15,-2-1 1 0,2 1-2 0,-2 3 0 16,-20-10-1-16,31 20 1 0,-31-20-1 0,26 24 1 16,-26-24 0-16,20 27-2 0,-20-27 1 0,15 26 1 15,-15-26-3-15,9 28 3 0,-9-28-3 16,4 29 3-16,-4-29-2 0,-2 32 5 0,2-32-4 15,-11 32 1-15,4-15-3 0,-5 0-2 0,-2 1-6 16,-2-1 0-16,-1 3-9 0,0-5-14 0,0 0 21 16,-2-3-32-16,19-12 16 0,-38 18-31 0,38-18-36 15,-31 5-56-15,31-5-107 0,-19 12-224 16,19-12-59-16,-7-19 332 0</inkml:trace>
  <inkml:trace contextRef="#ctx0" brushRef="#br1" timeOffset="771979.3984">12240 13298 1626 0,'0'0'57'0,"0"0"-36"0,0 0-12 0,0 0-17 16,0 0 12-16,0 0 2 0,0 0-14 16,0 0 24-16,0 0 2 0,29 12-3 0,-9-14 16 15,3-1-19-15,2 0 16 0,2 0-18 16,2 1 0-16,-1 0 1 0,3-1 1 0,-1 2 1 15,0 2-3-15,-2-1 3 0,0 3-2 0,-3-2 1 16,-5 2 0-16,-3 0-3 0,-17-3-16 0,24 6 19 16,-24-6-18-16,0 0 19 0,9 19 1 15,-9-19 4-15,1 20-7 0,-1-20 2 0,-4 27-9 16,-4-8-3-16,-1 1 2 0,-4 3-5 0,0 4 7 16,-2 1-6-16,1 2 6 0,0 0-3 0,5 1 4 15,0 2-6-15,6-1 5 0,0-3-5 0,4-4 1 16,3-3-1-16,2-5 0 0,-6-17 0 0,20 26 0 15,-20-26 0-15,30 12 0 0,-11-13 0 0,5-6 0 16,3-8 0-16,6-3 0 16,3-10 0-16,-1-4 0 0,1-8 0 0,-3-2 0 15,-4-1 0-15,-2 5 0 0,-9 2 0 0,-3 5 0 16,-8 2 0-16,-3 4 0 0,-5-2 0 0,-7 4 0 16,-3 1 0-16,-6 0 0 0,-6 8 0 0,-8-3-1 15,-6 10-60-15,-10-2-24 0,-1 20-47 0,-21-11-75 16,18 27-285-16,-22 2-105 0,-5 0 126 0</inkml:trace>
  <inkml:trace contextRef="#ctx0" brushRef="#br1" timeOffset="772637.2503">4915 14909 1392 0,'0'0'103'0,"0"0"-79"0,0 0-21 15,0 0 0-15,0 0-2 0,-1 23 9 16,5-6 0-16,1 6 6 0,-2 4-7 0,2 3 3 16,-1 5-11-16,-1 4 6 0,0 3 8 0,-2 4-28 15,-1 1 25-15,0 0-25 0,0-2 8 0,0-4 12 16,0-3-12-16,0-6 3 0,4-3-9 0,1-7-8 15,4 0-31-15,-9-22-40 0,22 23-82 16,-22-23-76-16,0 0-240 0,32-17 34 0,-29-9 400 16</inkml:trace>
  <inkml:trace contextRef="#ctx0" brushRef="#br1" timeOffset="772809.5059">5058 14973 1020 0,'-28'-18'338'0,"6"4"-194"0,22 14-38 0,0 0-23 15,0 0-24-15,-17-10-27 0,17 10-17 0,0 0-12 16,0 0-3-16,0 0-1 0,25-10 1 0,-8 3 1 16,4 1-3-16,3-1-4 0,2-1-11 0,5 4-17 15,-6-6-25-15,9 11-40 0,-15-15-72 0,18 21-192 16,-14-5-176-16,-23-2 36 0,38 16 497 0</inkml:trace>
  <inkml:trace contextRef="#ctx0" brushRef="#br1" timeOffset="772981.7953">4977 15283 1645 0,'0'0'36'0,"0"0"-37"0,0 0-5 16,0 0 1-16,0 0 4 0,20-1 5 16,-1-7 3-16,4-3-5 0,5-2 2 0,5-4-4 15,6 4-49-15,-9-8-26 0,15 15-87 0,-20-17-101 16,10 10-252-16,-1 9 16 0,-11-11 378 0</inkml:trace>
  <inkml:trace contextRef="#ctx0" brushRef="#br1" timeOffset="773404.6919">5629 15227 1252 0,'0'0'179'0,"0"0"-117"0,-18-14-11 0,18 14-20 16,0 0 13-16,0 0-33 0,0 0 14 16,0 0-8-16,0 0-5 0,0 0 0 0,2 23 0 15,-2-23 8-15,2 34-3 0,-1-13 6 0,-4 2-8 16,1 5 3-16,-3-1-6 0,1 2 6 0,-2 0-4 16,1-1 6-16,-2-4-7 0,2-2 1 15,0-6-6-15,5-16-3 0,-6 23-2 0,6-23 0 16,0 0-3-16,0 0 0 0,0 0-3 0,0 0 2 15,0 0 3-15,0 0 1 0,13-26 7 16,-5 4-3-16,2-8 5 0,0 0-8 0,2-4 5 16,0 0-4-16,0 1 7 0,1 1-5 0,1 0 5 15,0 3-6-15,0 1-8 0,-1 5 21 0,-1 4-24 16,-12 19 22-16,18-25-15 0,-18 25-2 0,0 0 1 16,0 0-1-16,0 0 3 0,0 0 0 0,19 9-2 15,-19-9-12-15,13 33 18 0,-6-11-22 16,1 4 24-16,-1 3-9 0,-2 3-2 0,0 2 2 15,1 1-10-15,-1-2 0 0,1 3-13 0,-1-5-1 16,1 2-15-16,-3-7-7 0,6 6-30 16,-8-15-34-16,14 17-87 0,-8-16-401 0,-7-18 39 15,11 32 229-15</inkml:trace>
  <inkml:trace contextRef="#ctx0" brushRef="#br1" timeOffset="773576.9603">5690 15447 1497 0,'-34'-26'141'0,"34"26"-74"0,0 0-16 0,0 0-5 16,0 0-7-16,10-18-6 0,-10 18-7 0,23-14-8 15,-6 3-6-15,6-1-8 0,4 0-7 16,1-2-15-16,2 3-16 0,-4 0-24 16,8 5-8-16,-5-7-34 0,19 17-101 0,-17-8-291 15,16-6-86-15,6 3 195 0</inkml:trace>
  <inkml:trace contextRef="#ctx0" brushRef="#br1" timeOffset="773905.927">7166 14997 1459 0,'0'0'296'0,"0"0"-271"16,0 0-16-16,0 0 6 0,17-23 2 0,2 10 1 15,1 1-9-15,2 1-2 0,0 0-5 0,1 3-4 16,-1-1-7-16,2 3-9 0,1-2-14 15,3 4-14-15,-6-5-17 0,9 9-17 0,-11-13-20 16,12 17-35-16,-32-4-48 0,45-6-82 16,-26 13-212-16,-19-7 44 0,26 14 420 0</inkml:trace>
  <inkml:trace contextRef="#ctx0" brushRef="#br1" timeOffset="774046.8624">7216 15210 1670 0,'-47'11'162'0,"47"-11"-122"15,-22 13-18-15,22-13-8 0,0 0-11 0,0 0-6 16,27 0 5-16,-8-4-1 0,8-5-13 0,7-3 27 16,11-7-30-16,10-3 16 0,5-1-40 0,4-6-50 15,11 17-112-15,-21-12-311 0,11 5-72 0,1 7 110 16</inkml:trace>
  <inkml:trace contextRef="#ctx0" brushRef="#br1" timeOffset="809475.6009">8862 14705 1498 0,'0'0'102'16,"0"0"-74"-16,0 0-23 0,0 0-6 0,0 0 5 15,17 12 7-15,-17-12 13 0,5 26 0 0,-2-4 7 16,-5 4-13-16,-2 5 0 0,-2 4-7 0,0 6 2 16,-1 4-10-16,-2 0 7 0,2 4-15 0,0 1 12 15,0-1-12-15,1 1-8 0,2-3 25 0,0-2-25 16,3-4 22-16,1-3-19 0,5-3-25 0,-3-11-21 15,13 10-79-15,-15-34-45 0,29 44-106 0,-13-25-252 16,-16-19 62-16,47 15 402 0</inkml:trace>
  <inkml:trace contextRef="#ctx0" brushRef="#br1" timeOffset="809851.4529">9404 14687 1289 0,'0'0'261'15,"-24"-12"-207"-15,24 12-24 0,0 0-21 0,0 0 4 16,0 0-1-16,0 0 3 0,0 0 11 16,17-9 2-16,5 9-2 0,2-2-5 0,5-1-5 15,6 0-4-15,2-1-2 0,2 0-4 0,1 2-3 16,-1 1-1-16,-4 2-3 0,-1 3 1 0,-5 2-1 15,-6 1-4-15,-4 1 4 0,-19-8-2 0,18 27 4 16,-18-8-2-16,-5 7 5 0,-8 4-3 0,-6 6 8 16,-9 4-8-16,-2 2 6 0,-5 2-9 0,-3-2 9 15,-1 1-8-15,0-2 13 0,-1-3-6 0,5-3 9 16,3-3-3-16,4-3-13 0,6-6 22 0,8-1-29 16,5-5 22-16,9-17-16 0,5 25-2 0,-5-25-1 15,32 21 3-15,-7-13 1 0,11-2-2 0,4-3 1 16,7-6-6-16,5-7-15 0,9 1-17 0,1-9-16 15,15 3-26-15,-9-14-30 0,16 15-87 0,-18-24-89 16,4 7-257-16,6 9 39 0,-17-17 466 16</inkml:trace>
  <inkml:trace contextRef="#ctx0" brushRef="#br1" timeOffset="810305.6672">10713 14670 1491 0,'-26'-12'72'0,"4"-1"-48"0,4 4-9 0,1-5 11 16,17 14 7-16,-22-27-9 0,22 27 27 0,-18-28-38 16,18 28 24-16,-22-27-17 0,22 27-3 0,-20-18-1 15,20 18-1-15,-21-10-2 0,21 10-6 16,-31-1-1-16,12 6-3 0,-6 5-3 0,-3 4 3 16,-6 7 16-16,-2 7-28 0,-4 4 31 0,-3 7-19 15,-1 0 7-15,1 2 11 0,1 0-12 0,8-2 6 16,7-3-11-16,9-5 1 0,11-5-6 0,7-3 1 15,10-4-3-15,9-2 3 0,10 0-2 0,10-5 2 16,10-4-3-16,6-3 4 0,8-5 0 0,4-1-3 16,7-3-1-16,2 1-2 0,1 2-2 0,2-1 0 15,-5 4 3-15,-3 1-1 0,-10 3 3 0,-13 4-2 16,-9 3-4-16,-12 3-2 0,-10 3-4 0,-10 4 9 16,-9 6-13-16,-8 3 11 0,-8 5 13 15,-8 0-23-15,-6-4 34 0,-4 0-23 0,-4-6 11 16,0-4 6-16,-4-6-2 0,5-3 3 0,4-7-4 15,6-5 3-15,6-7-3 0,6-7-4 0,7-10-1 16,6-7-7-16,8-11-10 0,4-8 19 0,10-9-16 16,1-5 18-16,4-3-1 0,1-3-12 0,1-1 12 15,-1 1-12-15,-2 1 11 0,0 1-11 0,-2 5-10 16,0 4 10-16,2 7-30 0,-4 7 6 0,3 10-25 16,-9 0-38-16,10 24-62 0,-22-17-133 0,0 26-279 15,0 0 17-15,0 0 417 0</inkml:trace>
  <inkml:trace contextRef="#ctx0" brushRef="#br1" timeOffset="810838.193">12404 14688 1019 0,'-29'-17'106'0,"-15"-11"-21"0,10 9 11 0,-10-7-12 16,7 13 11-16,-9-4-40 0,5 11 0 15,-8-5-21-15,5 10 11 0,-5-1-8 0,5 5-4 16,1 3-6-16,2 3-23 0,1 2 27 0,5 1-36 15,5 1 24-15,4 0-15 0,9 1-5 0,17-14-1 16,-16 25-1-16,16-25 1 0,11 24-2 0,-11-24 3 16,38 28-3-16,-5-14 4 0,7 1-1 0,11-2 2 15,5 1-2-15,3 0 3 0,6 2-4 16,1 3 3-16,-3 4-2 0,-5 1 3 0,-3 3-5 16,-6 0 8-16,-9 0-7 0,-6 1 7 15,-10 1-5-15,-4 1 3 0,-11 1-2 0,-8 1 4 16,-5 0-4-16,-11-2 6 0,-7 0 9 0,-3 0-23 15,-9-2 26-15,-2 0-25 0,-5-4 13 0,-3-3 2 16,-2-4-6-16,-2-3 1 0,0-5-1 0,4-4 6 16,4-5 0-16,6-5-3 0,8-4-2 15,6-3-7-15,20 12 1 0,-21-37-3 0,19 9-12 16,6-5 22-16,9-5-26 0,6-5 20 0,9 0-7 16,7-6-9-16,10 3 7 0,3-4-16 0,10 4-1 15,-3-3-20-15,4 11-8 0,-8-6-46 0,11 21-40 16,-20-16-46-16,13 24-12 0,-18-7-135 0,-5-5-121 15,13 22 201-15,-24-19 254 0</inkml:trace>
  <inkml:trace contextRef="#ctx0" brushRef="#br1" timeOffset="811323.7466">13232 14639 1344 0,'3'-17'68'16,"-3"17"-50"-16,-4-24 15 0,4 24-27 0,1-29 43 15,-4 12-32-15,3 17 11 0,-6-29-3 16,6 29-12-16,-15-27-4 0,15 27-1 0,-28-23 6 16,9 15 4-16,-4 3 4 0,-3 4 0 0,-6 1 2 15,1 6 1-15,-6 2 3 0,3 4 1 16,-1 0-4-16,2 5 0 0,3 0-8 0,3 2-16 15,5 0 22-15,6 2-30 0,7-4 22 0,5 1-13 16,6-1-4-16,6 0 2 0,6 2-2 0,7-3 3 16,7 0-5-16,6-1 4 0,8-1-1 0,7-2 1 15,5-1-3-15,3-2 5 0,2 1-4 0,0-2 3 16,-2 4-1-16,-5 1 2 0,-6 0-4 0,-9 3 3 16,-10 1-1-16,-8 2 1 0,-6 4-1 15,-4 0 3-15,-9 2-3 0,-6-1 4 16,-6 3-8-16,-6 1 6 0,-7 0-7 0,-5 1 7 15,-7 0-5-15,-4-3 8 0,-3 0-6 0,-3-5-11 16,1-2 27-16,2-4-26 0,2-7 28 0,6-2-11 16,6-6-3-16,5-5 0 0,25 5-17 0,-24-24 25 15,21 4-27-15,7-6 24 0,6-8-8 16,8-6-9-16,8-6 5 0,8-2-11 0,8-6 1 16,6-1-11-16,5 0 3 0,1-4-19 0,4 8 1 15,-8-7-17-15,6 13-46 0,-16-9-19 0,12 24-92 16,-21-13-113-16,0 11-166 0,6 16 74 0,-24-14 419 15</inkml:trace>
  <inkml:trace contextRef="#ctx0" brushRef="#br1" timeOffset="811715.2762">14019 14416 1168 0,'0'0'325'15,"0"0"-185"-15,0 0-96 0,0 0-18 0,-29 15-4 16,29-15-1-16,-36 19-5 0,14-5 1 16,-6 3-4-16,-1 5 6 0,-3 2-7 15,-2 5-11-15,-1 2 26 0,2 6-25 0,-3 1 25 0,5 6-7 16,-1 1-10-16,4 1 10 0,4 0-13 16,4 0 7-16,7-4-10 0,7-5 1 0,10-3-5 15,7-6 1-15,11-3-4 0,7-5 4 0,8-7-4 16,11-4 5-16,7-11 0 0,8-5-4 15,7-7 6-15,6-8-5 0,0-4 6 0,-1-3-2 16,-6-4 4-16,-6-3-5 0,-8-2 5 0,-7-2-6 16,-9 0 6-16,-6-1-8 0,-6 1 5 0,-10-1-10 15,-6-2-12-15,-10 0 18 0,-9-2-24 0,-9 0 18 16,-13 2-5-16,-5-2-8 0,-6 3 10 0,-7-3-8 16,-3 6 3-16,-3 4-9 0,0 12 4 0,-1 10 3 15,3 13 6-15,3 11 5 16,4 8 0-16,4 4-23 0,12 14-57 0,-8-16-92 15,30 10-363-15,-9 5-49 0,7-7 215 0</inkml:trace>
  <inkml:trace contextRef="#ctx0" brushRef="#br1" timeOffset="812625.7289">15185 14424 1002 0,'5'-19'221'0,"-5"19"-100"0,0 0-90 0,0 0-10 15,2-26 10-15,-2 26 8 0,2-18 15 0,-2 18 0 16,0 0-7-16,13-18-13 0,-13 18-11 0,0 0-6 16,0 0 1-16,0 0 2 0,0 0 2 0,0 0 0 15,0 0-1-15,0 0-3 0,0 0-3 0,2 27 1 16,-6-3-4-16,-2 10 7 0,-4 7-4 15,-2 5-7-15,-5 5 19 0,-1 4-19 0,-5 0 16 16,0-2-6-16,-2-2-14 0,2-2 9 0,2-5-9 16,4-5 6-16,3-7-4 0,3-8-1 0,5-7-4 15,6-17 1-15,-3 20-3 0,3-20 1 16,0 0-2-16,0 0 0 0,0 0 2 0,20 7 0 16,-20-7 2-16,20-19 1 0,-5-2 0 0,5-8-4 15,3-10 4-15,0-7-5 0,3-3 7 16,0-4-8-16,-3 1 9 0,0-3 3 0,-3 1-18 15,-2 2 18-15,-5-3-14 0,1 4 4 0,-3 2 11 16,1 2-10-16,-1 3 0 0,0 7 0 0,-2 5 0 16,-1 6 0-16,-1 9 0 0,-7 17 0 0,0 0 0 15,0 0 0-15,0 0 0 0,0 0 0 0,0 0 0 16,0 0 0-16,17 29 0 0,-10 2 0 16,2 13 0-16,1 4 0 0,1 5 0 0,1 4 0 15,2 1 0-15,3 5 0 0,5 1 0 16,2 1 0-16,7 0 0 0,2-3 0 0,4-5 0 15,4-5 0-15,-3-6 0 0,1-7 0 0,-1-5 0 16,-3-6 0-16,-2-8 0 0,-2-5 0 0,-5-6 0 16,-4-5 0-16,-5-3 0 0,-17-1 0 0,21-11 0 15,-21 11 0-15,13-34 0 0,-7 5 0 16,2-10 0-16,-2-6 0 0,0-8 0 0,-1-2 0 16,-2-3 0-16,-1-1 0 0,-2 0 0 0,-3-4 0 15,-3-3 0-15,1 0 0 0,-3 2 0 0,-1 2 0 16,2 5 0-16,-4 10 0 0,4 8 0 0,-1 9 0 15,2 10 0-15,0 3 0 0,6 17 0 16,-10-20 0-16,10 20-47 0,0 0-62 0,0 0-101 16,0 0-152-16,0 0-264 0,14 17 57 15,-14-17 446-15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32:47.2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934 9409 1086 0,'0'0'73'0,"0"0"-31"15,0 0-6-15,13-25 5 0,-13 25 4 0,30-33 4 16,-4 15-12-16,0-6-5 0,5 2-11 16,3-5-6-16,5 3-9 0,0-3 2 0,2 2-11 15,-2 2 7-15,-1 1-7 0,-1 5 4 0,-6 2-2 16,-3 2 2-16,-2 4-3 0,-7 2 1 0,-19 7-2 16,28-3-1-16,-28 3 2 0,0 0 0 15,0 0 3-15,16 24 1 0,-16-24 3 0,-5 37-2 16,-1-11 3-16,-4 6-7 0,0 4 10 0,0 4-6 15,-1 3 15-15,-4 0-4 0,5 0 13 0,1-2-8 16,4-1 6-16,2-7 7 0,7-4-33 0,3-6 22 16,4-4-32-16,6-2 10 0,4-4 3 0,4-2-3 15,3-3 2-15,6-6-1 0,2-3 3 0,3-5 5 16,2-5-1-16,-2-2 4 16,2-3 0-16,-4-2-15 0,-2 0 31 0,-3-7-28 15,-2 2 29-15,-3-6-9 0,-2 2-7 0,-5-4 8 16,-1 4-8-16,-5-2 5 0,-3 3-4 0,-4 3 4 15,-5 0-5-15,-2 1 2 0,-1 2-7 0,-3-1-2 16,1 3-5-16,-1 1 1 0,4 17-4 0,-2-25 2 16,2 25-4-16,6-18-3 0,-6 18-10 15,0 0-13-15,22-23-20 0,-4 19-14 0,-18 4-22 16,46-8-50-16,-28-11-72 0,26 24-133 0,-1-6-191 16,-9-11 136-16,17 20 397 0</inkml:trace>
  <inkml:trace contextRef="#ctx0" brushRef="#br0" timeOffset="187.5009">2483 9138 1343 0,'0'0'61'0,"0"0"-38"0,0 0-10 16,0 0-6-16,0 0 5 0,0 0 16 0,20-5 5 15,-20 5-8-15,36-8-7 0,-13 3-10 0,3-1-8 16,0 1 1-16,0-2-11 0,-1 4-9 0,-4-5-20 15,5 9-29-15,-9-12-45 16,12 17-77-16,-29-6-85 0,21-18-231 0,0 29 155 0,-21-11 351 16</inkml:trace>
  <inkml:trace contextRef="#ctx0" brushRef="#br0" timeOffset="359.3862">2438 9392 1341 0,'0'0'314'0,"-23"0"-273"0,23 0-30 16,0 0-11-16,0 0-1 0,0 0 1 0,0 0 6 16,27-10-1-16,-8 2 1 0,4-3-3 0,8-4-7 15,3-4-26-15,10 5-43 0,-9-15-75 0,21 21-140 16,-14-7-289-16,4-6 40 0,13 15 469 16</inkml:trace>
  <inkml:trace contextRef="#ctx0" brushRef="#br0" timeOffset="875.0065">3574 9073 1269 0,'-9'-18'124'0,"9"18"-54"0,-26-3-16 0,26 3-14 16,-31 0-9-16,31 0-3 0,-36 4-7 0,15 2-1 15,-2 0-2-15,1 5 3 0,-1 0-3 0,1 2 4 16,0 0-3-16,4 3 0 0,1 1-6 0,2 1 0 15,3 1-7-15,2 2 2 0,4-3-5 0,3 1 3 16,3-19-4-16,7 28 2 0,-7-28-3 16,24 18 2-16,-3-14 1 0,5-3 3 15,3-6 2-15,5-3 1 0,5-8 1 0,2-3-3 16,3-5-1-16,1-2-3 0,-3-3 3 0,2 0-7 16,-5-2 8-16,-4-3-8 0,-3-1 8 0,-3 0-4 15,-3-2-8-15,-3 2 22 0,-4 0-23 0,-4 4 18 16,-5 2-8-16,-4 3-5 0,-4 2 4 0,-3 5-5 15,1 19 5-15,-4-25-2 0,4 25 0 16,0 0-1-16,0 0-1 0,-19-2-4 0,19 2 0 16,-20 26 4-16,7-2-5 0,-2 7 6 0,0 7-7 15,1 3-10-15,1 1 17 0,2-1-29 0,5 1 10 16,0-7-20-16,9 1-24 0,-3-11-20 16,17 10-56-16,-17-35-89 0,32 35-235 0,-10-14-93 15,-22-21 240-15</inkml:trace>
  <inkml:trace contextRef="#ctx0" brushRef="#br0" timeOffset="1281.2718">4637 8776 1094 0,'-22'-14'204'0,"22"14"-103"16,-33 20-27-16,9 1-14 0,-16 1-19 16,-7 10-8-16,-12 7 2 0,-8 10-23 15,-10 4 26-15,0 8-16 0,-10 0 5 0,3 7 10 16,-3-1-20-16,4 1 6 0,4-1-20 0,6-5 7 16,9-4 1-16,6-3-24 0,13-8 9 0,9-6-40 15,14-1-21-15,1-16-36 0,24 8-60 0,-3-32-73 16,16 18-182-16,8-10-103 0,-5-19 235 0</inkml:trace>
  <inkml:trace contextRef="#ctx0" brushRef="#br0" timeOffset="1624.9966">4512 9115 1162 0,'-26'-13'162'0,"26"13"-76"0,-27 12-31 15,9 1-11-15,-10 2-9 0,0 9 6 16,-10 1-4-16,3 10 9 0,-9 0-6 15,3 8 4-15,-4 0-12 0,6 4 5 0,0 1-15 16,8 0-9-16,3-3 12 0,6-1-26 0,5-2 15 16,4 0-8-16,5-5-8 0,4-3 0 0,7-2-8 15,3-7 2-15,6-2-10 0,1-5-3 0,7-2-15 16,-3-10-15-16,13 2-62 0,-11-18-23 0,19 14-72 16,-22-23-188-16,6 1-123 0,9 9 140 15,-24-21 379-15</inkml:trace>
  <inkml:trace contextRef="#ctx0" brushRef="#br0" timeOffset="1781.335">4073 9555 1506 0,'-25'7'238'0,"25"-7"-178"15,0 0-8-15,0 0-38 0,0 0 8 0,0 0-7 16,0 0 2-16,0 0-2 0,32-6-2 16,-10 0-1-16,6-1 7 0,3-4-13 0,6-2 2 15,0-2-29-15,1-4-28 0,5 8-60 0,-18-19-132 16,15 15-398-16,-6 3-3 0,-2-5 347 0</inkml:trace>
  <inkml:trace contextRef="#ctx0" brushRef="#br0" timeOffset="2409.6207">795 10708 1115 0,'-33'-3'302'0,"33"3"-240"0,0 0-21 0,0 0-21 0,0 0-7 15,0 0 2-15,0 0 6 0,25 12-2 16,-25-12-8-16,28 3-4 0,-10-3-6 16,4-1-1-16,1-2-6 0,2-2-14 0,6 3-21 15,-6-8-26-15,13 9-38 0,-15-12-47 0,16 15-68 16,-16-9-166-16,-3-3-63 0,10 19 269 0</inkml:trace>
  <inkml:trace contextRef="#ctx0" brushRef="#br0" timeOffset="2552.4862">946 10844 767 0,'-39'25'301'16,"-1"-15"-160"-16,12 12-27 0,-7-13-23 0,14 8-13 15,-2-10-19-15,23-7-11 0,-20 12-26 0,20-12-13 16,0 0-10-16,0 0-4 0,0 0 1 0,23 8 0 15,-1-9 2-15,5-6-12 0,11 0-29 0,-2-17-81 16,26 14-108-16,-15-23-160 0,8 4-129 0,12 10 234 16</inkml:trace>
  <inkml:trace contextRef="#ctx0" brushRef="#br0" timeOffset="2835.4981">1192 10457 1496 0,'0'0'33'0,"0"0"-22"0,0 0-1 15,32 19 15-15,-4-21 9 0,10 4 2 0,2-6-1 16,6 5-5-16,1-3-6 0,-1 5-1 0,-2 1-11 16,-4 2-4-16,-6 4-5 0,-4 2 2 0,-8 4-4 15,-4 2 3-15,-8 3-4 0,-4 4 3 0,-7 4-4 16,-6 2 6-16,-7 5-9 0,-5 1 4 15,-8 4 8-15,-3 0-25 0,-6-1 25 0,0-2-21 16,-1-5 7-16,1-1 1 0,3-7-12 0,3-3-7 16,8-3-22-16,-1-10-17 0,23-9-46 0,-25 7-119 15,25-7-309-15,0 0 5 0,13-21 321 0</inkml:trace>
  <inkml:trace contextRef="#ctx0" brushRef="#br0" timeOffset="3809.2298">2433 10576 1023 0,'0'0'85'16,"-18"-6"-32"-16,18 6-13 0,-23-17-4 0,23 17 1 15,-26-15-2-15,26 15-4 0,-30-8-3 16,30 8-2-16,-33-1 7 0,33 1 1 0,-33 7 2 16,33-7-2-16,-31 17-6 0,31-17-1 0,-28 24-9 15,14-7-1-15,1 1-6 0,2 4 2 0,0 1-4 16,4 0 5-16,1-1-5 0,2-2 5 16,4-3-6-16,0-17 0 0,8 23-4 0,-8-23 0 15,20 12 1-15,-20-12 4 0,35 1 4 0,-13-5-2 16,5-7 8-16,4-4-3 0,0-5 2 0,5-7-5 15,-2-4 1-15,2-6-11 0,0-3 6 0,2-1-10 16,-3-2 7-16,-1 0-7 0,-3 2 7 0,-6 5-6 16,-5 5 9-16,-6 4-3 0,-4 4 7 0,-4 6-3 15,-6 17 2-15,2-18 1 0,-2 18-2 16,0 0 0-16,0 0-5 0,0 0-2 16,0 0-3-16,-18 17-2 0,10 1-2 0,-3 7 3 15,-1 11-4-15,-1 2 7 0,2 3-6 0,2 0 5 16,4-1-14-16,2-5 0 0,7 2-18 0,2-8-9 15,10 5-32-15,-1-8 5 0,11 6-39 0,-9-18-54 16,23 19-182-16,-3-13-242 0,-5-8 57 16,8 13 526-16</inkml:trace>
  <inkml:trace contextRef="#ctx0" brushRef="#br0" timeOffset="4028.0084">3137 10463 1322 0,'0'0'315'0,"0"0"-288"0,0 0-15 0,0 0-4 15,22 14 6-15,-22-14 5 0,33-6-4 0,-12 0-5 16,2-2-8-16,1-1-5 0,2-1-12 0,4 0-8 16,-3-2-17-16,4 7-23 0,-9-8-34 0,11 18-70 15,-33-5-99-15,32-17-270 0,-11 28 42 0,-21-11 455 16</inkml:trace>
  <inkml:trace contextRef="#ctx0" brushRef="#br0" timeOffset="4184.2063">3175 10707 1612 0,'0'0'72'0,"0"0"-49"15,0 0-16-15,0 0-7 0,0 0 3 0,0 0 4 16,28-14 1-16,-7 6-5 0,5-6-1 0,5-4-28 15,11 6-44-15,-9-14-76 0,24 20-153 0,-13-10-283 16,4-2 50-16,11 13 451 0</inkml:trace>
  <inkml:trace contextRef="#ctx0" brushRef="#br0" timeOffset="4731.0854">4141 10532 1384 0,'25'-18'187'15,"-25"18"-156"-15,22-35-19 0,-1 11-2 0,4 0-7 16,3 1 5-16,3 0-8 0,-2 2 4 16,-1 1-5-16,-1 3 4 0,-3 1-4 0,0 4 3 15,-2 2-3-15,-4 4 1 0,-18 6-1 0,28-7 2 16,-28 7-1-16,21-1 2 0,-21 1 1 0,0 0 2 16,23 6 3-16,-23-6 0 0,0 0 3 0,0 0-1 15,17 23 1-15,-17-23-2 0,3 24 0 0,-3-24-6 16,-5 33 1-16,0-14-4 0,-2 3 4 0,-3 2-4 15,0 3 6-15,0 2-5 16,-1 2 8-16,2 1-3 0,0-5 6 0,3 1-7 16,4-4 4-16,3-3-6 0,3-2 1 0,-4-19-4 15,18 27 4-15,-18-27-5 0,31 16 4 0,-11-13 5 16,2-2 2-16,1-5 6 0,5-4-3 0,0-5 1 16,5-3 0-16,-2-5 5 0,2-2-1 0,-1-6 3 15,-2 1-12-15,-6-3 1 0,1 1-7 0,-7 2 1 16,-3 1-4-16,-3 0 5 0,-4 3-4 15,-3 2 4-15,-1 0-5 0,-3 2 3 0,0 0-5 16,-1 1 4-16,-1 0-6 0,1 19 0 0,-1-31-6 16,1 31 0-16,0-18-6 0,0 18-2 0,0 0-11 15,0 0-16-15,0 0-18 0,0 0-40 16,0 0-91-16,28 3-406 0,-28-3 35 0,18 21 265 16</inkml:trace>
  <inkml:trace contextRef="#ctx0" brushRef="#br0" timeOffset="4918.6653">5240 10616 1699 0,'0'0'241'0,"0"0"-238"15,-18 2-10-15,18-2-12 0,0 0-9 0,-9-24-9 16,9 24-19-16,-2-20-41 0,-7-5-76 15,9 25-153-15,28-17-261 0,-18-2 48 0,14 13 466 16</inkml:trace>
  <inkml:trace contextRef="#ctx0" brushRef="#br0" timeOffset="5293.581">6069 9966 1004 0,'0'0'305'0,"20"-10"-168"0,-20 10-53 15,0 0-11-15,0 0-15 0,0 0-19 16,-18-9-25-16,18 9-14 0,-28 6-9 0,7 4 2 16,-3 7 3-16,-3 4 6 0,-3 7 0 0,-2 6 11 15,0 1-2-15,1 5 2 0,-2 0 29 0,5 5-22 16,-3-3 22-16,7 4-14 0,0-4-14 16,6 2 4-16,4-4-15 0,6-3 5 0,6-4-11 15,5-4 4-15,4-5-6 0,4-3-6 0,5-4-14 16,-16-17-9-16,36 23-18 0,-19-22-19 15,15 11-108-15,-32-12-103 0,37-23-289 0,-14 17 8 16,-15-18 449-16</inkml:trace>
  <inkml:trace contextRef="#ctx0" brushRef="#br0" timeOffset="5434.2288">5626 10266 1623 0,'-44'-3'192'0,"44"3"-141"16,0 0-34-16,0 0-13 0,0 0-6 0,23 1 3 15,1-3 5-15,9-1-2 0,8-3 1 0,7-2-7 16,4-1-22-16,-3-5-39 0,12 14-98 0,-25-17-328 16,15 9-125-16,-3 5 67 0</inkml:trace>
  <inkml:trace contextRef="#ctx0" brushRef="#br0" timeOffset="6199.8495">2572 11644 610 0,'-26'-20'482'16,"3"12"-360"-16,23 8-39 0,-38-5-17 0,20 8-15 16,-6-6-1-16,4 9-2 0,-5-3-4 0,4 9 0 15,-3-4-7-15,2 9 0 0,-3-1-8 0,3 7 0 16,-3-1-10-16,5 3 3 0,1 0-7 0,4 2 4 16,0 0-7-16,4-2 3 0,4-2-6 15,2-2 0-15,5-5-6 0,0-16 1 0,13 25-4 16,-13-25 1-16,34 6 2 0,-9-11 0 0,5-7 6 15,4-5-1-15,3-7 3 0,1-4-5 0,1-5 5 16,0-1-8-16,-2-3 7 0,-2-2-7 16,-2 2 6-16,-3-2-7 0,-3 0 8 0,-3 2-5 15,-4-1 6-15,-4 2-5 0,-4 0-8 0,-2 4 19 16,-4 2-21-16,-3 5 19 0,-3 4-10 16,0 21 0-16,-5-23 6 0,5 23-1 0,0 0 1 15,0 0-3-15,0 0-7 0,-20 12-2 0,11 5 0 16,-2 6 0-16,-1 10 4 0,-1 7-6 0,1 4 5 15,-1 6-17-15,4 1-3 0,0-2-2 0,6 1-19 16,0-10-13-16,13 7-48 0,-9-19-75 0,28 23-195 16,-8-19-250-16,1-4 55 0,9 7 494 15</inkml:trace>
  <inkml:trace contextRef="#ctx0" brushRef="#br0" timeOffset="6512.3762">3432 11608 1407 0,'0'0'290'0,"0"0"-263"0,0 0-23 15,18 1-5-15,-18-1 1 0,33-16 3 0,-7 5-1 16,6 0-1-16,3-1-4 0,2 2-18 0,-2-3-27 16,6 10-35-16,-13-14-53 0,16 21-88 0,-26-12-170 15,6 1-137-15,6 16 239 0</inkml:trace>
  <inkml:trace contextRef="#ctx0" brushRef="#br0" timeOffset="6668.6965">3597 11709 1098 0,'-29'28'343'0,"-13"-16"-248"0,18 7-19 16,-1-8-17-16,25-11-11 0,-21 16-16 0,21-16-13 16,0 0-12-16,0 0-6 0,0 0-3 15,24 5 4-15,1-10-1 0,6-3 2 0,8-3-1 16,5-6-21-16,7 3-42 0,-7-15-89 0,20 21-212 15,-13-11-233-15,-3-2 32 0,4 16 530 0</inkml:trace>
  <inkml:trace contextRef="#ctx0" brushRef="#br0" timeOffset="9068.4918">4414 11227 1179 0,'0'0'142'16,"0"0"-108"-16,0 0-15 0,20-6 4 0,-20 6 9 16,25-19 6-16,-25 19 3 0,37-18-6 15,-17 7-4-15,6 4-10 0,1-4-3 0,2 0-9 16,1-1-2-16,1 1-4 0,0 3-1 0,-3 3-2 15,-2 1 1-15,-3 3-1 0,-4 2 4 0,-19-1-1 16,27 9-1-16,-27-9 2 0,0 0-3 0,9 30 3 16,-9-30 0-16,-15 35 0 0,0-13-4 15,-3 1 10-15,-6 2 0 0,-2 3 12 0,-5 1-1 16,-3 6 7-16,-3-1-6 0,2 5-7 16,-4-3 22-16,4 3-25 0,1-4 21 0,3 0-14 15,7-7-8-15,7-4 1 0,5-7-11 0,12-17 2 16,-4 18-6-16,4-18 1 0,21 12-1 0,-2-8 2 15,9-5 0-15,8-6-5 0,5-5-5 0,5-5-15 16,8-1-18-16,-5-8-30 0,11 12-48 0,-19-21-100 16,23 22-232-16,-16-3-96 0,-10-3 153 15</inkml:trace>
  <inkml:trace contextRef="#ctx0" brushRef="#br0" timeOffset="9599.7151">5024 11207 1567 0,'0'0'52'0,"-24"11"-24"0,24-11-16 16,0 0-8-16,0 0-1 0,0 0 9 16,19-1 8-16,0-5 8 0,10 0 0 0,5-6-5 15,10-3-9-15,4-3-2 0,1-2-9 0,3 0 0 16,0 2 0-16,-2 5 2 0,-4 2-2 0,-8 2 3 16,-6 5-7-16,-7 1 2 0,-7 3 0 0,-18 0 1 15,0 0 2-15,17 10 1 0,-17-10 1 16,-6 22-3-16,-5-3 3 0,-6 5-6 0,-6 4 6 15,-6 0 1-15,-2-2 6 0,-3 1-3 0,1-2 6 16,3-2-9-16,3-3 3 0,7-3-6 0,20-17 0 16,-24 20-4-16,24-20-3 0,0 0-1 15,0 0 0-15,0 0 1 0,26 10 3 0,-3-13 0 16,5-3 1-16,7-3 5 0,4-2-3 0,0 0 2 16,3 2-1-16,-4 2-5 0,-4 1 2 15,-7 5 0-15,-5 1 0 0,-22 0 4 0,20 8 2 16,-20-8 5-16,3 17 1 0,-3-17-1 0,-12 37 0 15,0-14-9-15,-8 4-12 0,-4 2 20 0,-5 0-22 16,-3 0 21-16,2-2-7 0,0-4-10 0,3-1 8 16,5-4-11-16,5-5-3 0,17-13-6 0,-17 17-24 15,17-17-20-15,0 0-25 0,0 0-39 0,0 0-89 16,47-12-219-16,-21 0-116 0,-2-12 118 16</inkml:trace>
  <inkml:trace contextRef="#ctx0" brushRef="#br0" timeOffset="9834.1718">6270 11133 1317 0,'-15'-19'150'16,"15"19"-111"-16,-21-2-14 0,21 2-4 0,-34 7-1 15,14 5-2-15,-4 3-9 0,-3 6 1 0,-3 5-10 16,-2 3 5-16,-2 5-6 0,1 2 10 0,-1 4 0 15,1 2 9-15,-1 2 5 0,6-1-27 16,1-5 20-16,6-4-29 0,5-7 9 16,2-6-12-16,11-2-38 0,3-19-43 0,2 20-76 15,-2-20-83-15,0 0-203 0,23-17-10 0,-18-7 327 16</inkml:trace>
  <inkml:trace contextRef="#ctx0" brushRef="#br0" timeOffset="9974.7295">5945 11228 1383 0,'-26'-7'223'15,"26"7"-112"-15,-33 14-26 0,33-14-13 16,-29 23-18-16,29-23-16 0,-17 25-14 0,17-25-10 16,-4 25-9-16,4-25 0 0,11 23-8 0,-11-23 3 15,31 19-7-15,-9-13-6 0,10-1-17 16,0-8-17-16,13 3-40 0,-9-17-84 0,26 4-423 16,-11 5-30-16,-2-2 187 0</inkml:trace>
  <inkml:trace contextRef="#ctx0" brushRef="#br0" timeOffset="10615.4128">6733 11097 1083 0,'-25'-9'355'0,"25"9"-307"0,0 0-42 15,0 0-3-15,24-11 16 0,-2 6 17 0,1-7 6 16,11 3 0-16,0-5-8 0,9 3-13 0,1 0-8 16,2 0-11-16,-1 4 0 0,-3 1-2 0,-6 3 3 15,-7 2-2-15,-7 2 0 0,-5 2-1 0,-17-3 2 16,0 0 5-16,17 12 3 0,-17-12 3 0,-10 19-5 15,10-19 1-15,-32 34-6 0,8-13 4 0,-5 3-2 16,-5 1 11-16,-5-1-2 0,3 2 8 16,-1-4-3-16,5-3-3 0,6-1-8 0,5-2-2 15,21-16-6-15,-24 22 1 0,24-22-6 16,0 0 3-16,11 18-3 0,-11-18 3 0,31 9 1 16,-5-5 1-16,4-4-1 0,7 0 3 0,2 0 3 15,2-1 0-15,-1 1 1 0,-3 1 3 0,-3 3 0 16,-5 0 3-16,-9 4 1 0,-20-8-1 0,25 21 1 15,-25-21 3-15,5 33-5 0,-10-11-8 16,-6 2 18-16,-5 4-24 0,-7 2 20 0,-5 0-7 16,-2-1-9-16,-2-1 6 0,0-4-4 0,2-2-2 15,4-4-2-15,6-4-1 0,20-14-13 0,-23 12-15 16,23-12-30-16,0 0-32 0,0 0-59 0,11-23-134 16,-11 23-320-16,45-33 39 0,-16 2 340 0</inkml:trace>
  <inkml:trace contextRef="#ctx0" brushRef="#br0" timeOffset="10771.6865">7458 11468 1835 0,'-39'11'57'0,"19"-6"-36"0,20-5-15 0,-26 0-4 16,26 0-11-16,0 0-12 0,0 0-18 15,-1-26-14-15,1 26-70 0,18-40-106 0,15 18-363 16,2 4 4-16,-1-10 322 0</inkml:trace>
  <inkml:trace contextRef="#ctx0" brushRef="#br0" timeOffset="11209.1491">8182 11074 1198 0,'-42'1'333'0,"17"-11"-308"0,2 0-10 0,-4-1 11 15,4 4 2-15,-5-3 8 0,2 4-2 0,-4 0 2 16,5 6 1-16,-3-1-1 0,3 6-2 0,0-1-5 16,2 5-1-16,1 1-8 0,1 2-2 15,2 0-9-15,19-12-1 0,-28 28-5 16,28-28-2-16,-15 27-2 0,15-27 0 0,0 27-3 16,0-27 3-16,18 22-2 0,-18-22 3 0,34 19-1 15,-9-10 1-15,3-5-2 0,2 1 3 0,5 0-2 16,2 0-2-16,0-1 0 0,1 2 1 0,-3 0-2 15,-1 1 5-15,-6 4-8 0,-4 1-4 0,-5 1-1 16,-19-13 3-16,18 29 3 0,-18-29 9 16,1 34-2-16,-7-13 2 0,-5 0-3 0,-4 2-8 15,-7 0 25-15,-4 3-21 0,-5-3 29 0,-3 3-3 16,-4-1-4-16,0-1 7 0,2-4-9 0,3-2 0 16,4-4-7-16,4-5 0 0,6-4-5 15,19-5-2-15,-21-2-3 0,21 2-3 0,0 0 0 16,-10-32 0-16,13 12 3 0,3-7-3 0,5-5-8 15,7-7 11-15,6-3-24 0,4-4 12 16,9 1-16-16,-3-1-14 0,6 7-5 0,-5-2-14 16,4 12-10-16,-8-10-30 0,6 20-40 0,-18-16-79 15,16 16-210-15,-8 8-84 0,-15-10 207 0</inkml:trace>
  <inkml:trace contextRef="#ctx0" brushRef="#br0" timeOffset="11537.2819">8635 10899 1568 0,'0'0'161'0,"0"0"-90"0,-23 23-16 16,5-14-14-16,1 6-9 0,-4 4-13 0,0 3 3 16,-4 4-8-16,1 4 6 0,-3 1-11 15,2 8 5-15,-1 2-7 0,2 1 3 0,1 2-8 16,4-3 0-16,2 0-2 0,6-3 0 0,4-6 0 15,6-3-11-15,2-8 20 0,6-3-23 0,-7-18 20 16,21 25-7-16,-21-25-3 0,33 14 3 0,-14-14 1 16,3-5 2-16,0-6 1 0,0-4-1 0,0-1-10 15,-5-3 22-15,-2 0-21 0,-3 1 17 16,-5-1-10-16,-2-1 0 0,-5 3 0 16,0 17 0-16,-10-31 0 0,10 31 0 0,-24-26 0 15,7 17 0-15,-4 1 0 0,-1 2-11 0,-1 6-20 16,-2 0-12-16,1 8-24 0,-5-5-29 0,12 18-76 15,-22-22-167-15,14 18-247 0,5 2 10 0,-5-12 451 16</inkml:trace>
  <inkml:trace contextRef="#ctx0" brushRef="#br0" timeOffset="12392.8619">2731 12766 867 0,'3'-19'175'0,"-3"19"-35"15,0 0-22-15,-11-17-14 0,11 17-33 16,-21-18-5-16,4 9-25 0,17 9-8 0,-34-8-26 16,14 9 20-16,-5-1-1 0,1 5-12 15,-3 1 32-15,1 6-34 0,0 1 10 0,2 4 5 16,0 3-7-16,3 1 7 0,1 1-10 0,2 2 2 15,0-2-7-15,6 1 0 0,3 0-6 0,3-1 2 16,4-2-7-16,4 3 2 0,4-1-4 16,2-1 6-16,3-4-5 0,-11-17 3 0,33 21-3 15,-11-17 0-15,3-5 4 0,4-5 1 0,3-10 3 16,3-5 1-16,2-6 5 0,1-6-4 0,-2-5 6 16,1-4-6-16,-3-4 3 0,0-3-10 0,1-5-10 15,-3 1 15-15,-1 0-17 0,-2 3 15 0,-4 4 0 16,-3 5-9-16,-5 5 7 0,-5 2-5 0,-6 9 3 15,-3 7-2-15,-3 18 4 0,0 0-1 16,0 0 0-16,0 0 2 0,0 0-6 16,-24 14 4-16,10 15-6 0,-3 9 1 0,-3 10-4 15,1 8 6-15,2 3-9 0,0 1 0 0,4-2 11 16,6-3-23-16,8-6 6 0,5-7-25 0,11-1-31 16,0-14-30-16,21 11-71 0,-14-27-110 0,25 7-309 15,1 0 34-15,-9-19 392 0</inkml:trace>
  <inkml:trace contextRef="#ctx0" brushRef="#br0" timeOffset="12584.5653">3640 12651 1722 0,'-47'11'121'16,"47"-11"-89"-16,0 0-23 0,0 0-7 0,0 0-3 15,0 0 0-15,0 0 3 0,23-12 0 0,-1 1 1 16,8-3-3-16,5-5 2 0,6-1-9 0,3-1-5 16,-1 1-13-16,0 4-10 0,-6-1-13 0,0 9-17 15,-10-7-39-15,9 22-104 0,-36-7-336 0,21 4-13 16,-21-4 270-16</inkml:trace>
  <inkml:trace contextRef="#ctx0" brushRef="#br0" timeOffset="12725.405">3516 12903 1822 0,'-33'17'85'16,"33"-17"-64"-16,0 0-19 0,0 0-3 0,18-16 1 15,1 3-3-15,8-8 5 0,7-5-17 16,10-2-22-16,1-13-62 0,22 19-184 0,-4-17-359 16,-2 4 25-16,2 8 383 0</inkml:trace>
  <inkml:trace contextRef="#ctx0" brushRef="#br0" timeOffset="20650.9302">5011 12331 727 0,'17'0'120'0,"-17"0"-29"0,0 0-15 0,0 0-14 16,0 0 0-16,-25-17-1 0,25 17-13 15,-18-7-9-15,18 7-13 0,-26-9 11 0,26 9 0 16,-34-7 2-16,15 6 0 0,-7-3-16 0,-1 3-8 16,-2-2-1-16,1 5 2 0,-5-1 5 0,5 6 7 15,-3-2 3-15,3 6 4 0,-3-2-3 0,6 5-1 16,-1-2-5-16,7 2-3 0,1 1-9 0,18-15-1 15,-28 30-9-15,28-30 2 0,-14 32-7 0,14-32 2 16,1 25-3-16,-1-25 2 0,22 23-4 0,-5-12 4 16,5-2-2-16,6 0 3 0,5-3-1 0,6-1 2 15,4-3 0-15,2-1 1 0,1 2 0 0,1-1-2 16,1 6 0-16,-5 0 0 0,-5 3-1 16,-5 2 0-16,-10 3-3 0,-6 2 3 0,-6 4-4 15,-7 6 7-15,-7 3 7 0,-5 3-24 0,-7 2 24 16,-7-1-21-16,-2 0 11 0,-7-3 10 0,-1-3-4 15,-2-3 7-15,-2-4-2 0,1-4 2 0,0-4-2 16,3-5 3-16,-1-5-2 0,7-6 3 0,1-6-4 16,6-5-5-16,4-6-3 0,5-7-7 0,6-5 1 15,2-9-9-15,8-4 7 0,4-5 1 0,6-3-18 16,3 1 23-16,6 0-19 0,2 4 11 0,3 5 10 16,2-2-11-16,0 9 4 0,2 1-14 0,1 6-8 15,-5 3-13-15,3 10-28 0,-11-5-43 16,12 22-74-16,-34-2-111 0,30-17-201 0,-9 26 3 15,-21-9 387-15</inkml:trace>
  <inkml:trace contextRef="#ctx0" brushRef="#br0" timeOffset="21113.2085">5672 12374 1353 0,'6'-24'96'0,"-18"6"-69"16,2 0-16-16,-3-2 5 0,13 20 0 0,-28-31 7 16,28 31 0-16,-37-22 2 0,16 17-3 0,-3 1-2 15,2 5-6-15,-1 1-1 0,0 5 2 0,-1 2-4 16,2 3 1-16,-3 3-4 0,5 3 4 0,-1 1-1 16,4 3 5-16,2-3-7 0,6 2 2 0,4-4-8 15,5-17 1-15,1 30-5 0,-1-30 1 0,17 26-2 16,-17-26 3-16,32 25-1 0,-12-16 3 0,6-1 3 15,4 0 3-15,2-2-3 0,3 0 0 0,2 3-6 16,-1-1 1-16,0 2-2 0,-4 1 4 0,-5 1-4 16,-3 0 0-16,-3 4-1 0,-3-1 3 0,-18-15-1 15,23 34 4-15,-16-16-2 0,-6 0-10 16,-5 2 30-16,-4 2-27 0,-6-1 28 0,-3 2-12 0,-5 0-6 16,-2 0 9-16,-5-2-5 0,0-1 3 0,-3-2-3 15,0-1 4-15,2-3-1 0,2-5 2 0,5-3-3 16,3-2-2-16,20-4-8 0,-24-5 2 15,24 5-6-15,0 0-3 0,-10-23 4 0,13 6-2 16,4-6 7-16,9-4-5 0,5-7 1 0,7-4-5 16,6-2-29-16,3-2 13 0,6 3-30 0,-2-2 1 15,3 7-7-15,-9-2-23 0,5 15-20 0,-17-9-45 16,12 23-71-16,-25-15-102 0,-10 22-171 0,31-13 124 16,-31 13 366-16</inkml:trace>
  <inkml:trace contextRef="#ctx0" brushRef="#br0" timeOffset="21263.0998">5970 12517 1313 0,'0'0'361'0,"0"0"-277"16,0 0-33-16,0 0-14 0,0 0-16 0,0 0-15 16,0 0-15-16,0 0-17 0,-17-11-26 0,17 11-38 15,0 0-84-15,-20-17-146 0,20 17-248 16,0 0 23-16,-1-19 457 0</inkml:trace>
  <inkml:trace contextRef="#ctx0" brushRef="#br0" timeOffset="21703.7212">6496 12286 1031 0,'-1'-24'351'0,"1"24"-291"15,0 0-39-15,0 0-8 0,0 0 4 0,0 0 7 16,0 0 15-16,26 2 8 0,-26-2 3 0,21-2 2 15,-21 2-6-15,30-4-6 0,-13 2-6 0,3 1-4 16,0-2-5-16,1 2-6 0,-3-1-5 16,1 2 1-16,-2-2-3 0,-17 2-1 0,29 2-3 15,-29-2-5-15,17 3 0 0,-17-3-3 0,0 0 2 16,0 0 2-16,14 17-4 0,-14-17 3 16,-5 24-2-16,-1-4 2 0,-4 1-4 0,-2 6 4 15,-5 0-8-15,-1 2 6 0,-1 0-6 0,0 0 6 16,1 1-3-16,1-1 4 0,3 0-12 0,2-2-10 15,6-2-9-15,0-4-7 0,7 3-26 0,-1-24-7 16,11 35-26-16,-11-35-56 0,26 22-50 0,-26-22-99 16,23-11-221-16,12 13 48 0,-11-25 469 0</inkml:trace>
  <inkml:trace contextRef="#ctx0" brushRef="#br0" timeOffset="22080.8949">7170 12338 1029 0,'0'-31'215'0,"0"11"-129"0,-9-5-29 0,6 7-10 15,-9-2 5-15,12 20 3 0,-20-21 2 0,20 21-6 16,-23-6-10-16,23 6-12 0,-30 8-13 16,13 2-2-16,-4 4-2 0,0 4 4 0,-2 4-1 15,1 5 9-15,-1-1-4 0,5 5 6 0,0-5-8 16,4 0 0-16,6-5-9 0,3-3 0 0,5-18-5 16,2 28 1-16,-2-28-3 0,16 22 1 0,-16-22 1 15,32 12 2-15,-10-9 0 0,5-3 1 0,2-3-4 16,1 2-1-16,2-2 0 0,-7 1 0 0,1 1 1 15,-3 2-1-15,-5 0-1 16,-18-1 0-16,28 9-1 0,-28-9 0 0,0 0 0 16,16 25 2-16,-16-25-4 0,-4 32 1 0,-3-14-4 15,-4 2 4-15,-4 1-2 0,-4 1 7 0,-2-2-5 16,1-2-6-16,-1-1 24 0,4-3-27 0,0-5 28 0,17-9-16 16,-28 12 0-16,28-12 0 0,-18 0 3 15,18 0-1-15,0 0 0 0,-9-21 0 0,12 4-17 16,1-5 23-16,7-7-23 0,3-4 19 15,5-3-12-15,2-4-13 0,0 1-2 0,-3-3-9 16,3 2 2-16,-6-4-18 0,5 8-6 0,-8-5-39 16,9 21-46-16,-19-17-109 0,14 19-328 0,-16 18 41 15,8-24 324-15</inkml:trace>
  <inkml:trace contextRef="#ctx0" brushRef="#br0" timeOffset="23034.0252">1534 13782 1188 0,'-31'5'40'0,"31"-5"-14"16,-35 1 8-16,18 4 8 0,-7-3 5 0,4 9-2 16,-5-4-11-16,2 8-3 0,-3-2-4 0,4 5 3 15,-3 1-2-15,7 5 5 0,0-3 7 0,5 7-37 16,2-1 25-16,2 3-31 0,3 0 11 0,4 3 10 16,0-4-7-16,6-2 8 0,1-6-9 0,5-4 0 15,-10-17-5-15,30 26 0 0,-9-20-4 16,2-3 2-16,1-3-2 0,2-4-1 15,-1-4 2-15,-2-3-2 0,0-3 3 0,-1-4-2 16,0-5 4-16,1-5-7 0,0-3 5 0,0-6-9 16,1 2-8-16,-1-2 24 0,-3 0-25 0,-1 5 27 15,-4 0-9-15,-1 5-6 0,-4 5 8 0,-6 2-6 16,-4 20 4-16,2-25 0 0,-2 25 2 0,0 0 2 16,0 0 0-16,-19-8 0 0,19 8-1 15,-17 9-1-15,17-9-3 0,-15 20 2 0,15-20-1 16,-15 29 3-16,15-29-3 0,-5 25 2 0,5-25-5 15,10 19 2-15,-10-19-2 0,25 12 5 0,-4-9 3 16,5-2 2-16,4-3 5 0,4-2-5 0,1-1 1 16,3-1-3-16,-2 3-1 0,0 1-4 0,-5 4-2 15,-1 1 0-15,-7 6-1 0,-5 0 2 16,-18-9-1-16,17 31 3 0,-16-10-6 16,-2 3-8-16,-4 2 22 0,-3 2-23 0,-5-1 24 15,-2 0-11-15,-4-2-5 0,1-2 4 0,1-2-7 16,1-4 3-16,16-17-2 0,-24 25 5 0,24-25 4 15,0 0 6-15,0 0-4 0,0 0 0 0,0 0 1 16,0 0 1-16,-5-20 7 0,15 0 1 0,1-4 1 16,3-4-7-16,2-1 1 0,2-2-7 15,-1-3-10-15,0 4 20 0,2-3-22 0,-1 3 18 16,-1 2-7-16,-1 0-10 0,0 4-4 16,-3 1-12-16,2 5-20 0,-3-1-18 0,7 10-28 15,-8-8-43-15,19 23-92 0,-30-6-232 0,38-11-112 16,-6 19 147-16</inkml:trace>
  <inkml:trace contextRef="#ctx0" brushRef="#br0" timeOffset="23565.2533">3023 13953 1127 0,'-29'-9'138'15,"11"15"-22"-15,-15-10-25 0,11 9-19 0,-10-2-21 16,5 5-29-16,-2-1 13 0,4 7-20 0,-1-1 11 16,3 5 1-16,1 0-10 0,5 4 1 15,0 1-7-15,5 2 6 0,2 2-7 0,4 2 10 16,3-1-7-16,3 1 6 0,3-5-3 0,6 3 0 16,2-5-6-16,6-4 2 0,3-6-2 15,7-5 2-15,5-8 4 0,2-4-1 0,2-8-2 16,6-7-2-16,-1-5 4 0,3-5-6 0,0-7 5 15,-1-3-10-15,-1-5 3 0,-2-3-8 0,-4 0-7 16,1 0 15-16,-4-1-15 0,-3 3 16 0,-7 2-3 16,-2 1-7-16,-5 2 6 0,-3 4-6 0,-3 2 5 15,-4 1-5-15,-3 6 5 0,-1 7-3 0,-2 21 7 16,-4-19 1-16,4 19-8 16,0 0 0-16,-17 16 0 0,6 3 0 0,-4 12 0 15,0 9 0-15,-2 11 0 0,0 4 0 0,1 4 0 16,1 0 0-16,4-1 0 0,4-3-21 0,4-2 4 15,5-7-21-15,10-3-22 0,2-10-22 0,19 3-64 16,-12-25-105-16,29 8-355 0,-6-5 25 0,-1-14 337 16</inkml:trace>
  <inkml:trace contextRef="#ctx0" brushRef="#br0" timeOffset="23862.1281">3900 14015 1589 0,'-23'-6'94'0,"23"6"-60"16,0 0-18-16,0 0-6 0,0 0 2 0,25-23 5 15,-5 14 4-15,5-2-5 0,6 1-19 16,3 2 25-16,3-3-35 0,2 2 25 0,4 1-11 16,-2 1-8-16,-1 3-10 0,-2-2-10 0,1 6-18 15,-5-4-6-15,7 7-20 0,-9-12-30 16,14 19-104-16,-20-15-247 0,4-1-64 0,3 10 181 16</inkml:trace>
  <inkml:trace contextRef="#ctx0" brushRef="#br0" timeOffset="25942.7775">4204 13712 1777 0,'-62'-3'58'0,"45"0"-22"16,17 3-20-16,-21-11-17 0,21 11-10 15,0 0-7-15,-7-22-7 0,7 22-14 0,4-22-19 16,-4 3-37-16,0 19-57 0,17-27-47 0,7 19-212 16,-5 2-114-16,-8-11 173 0</inkml:trace>
  <inkml:trace contextRef="#ctx0" brushRef="#br0" timeOffset="26411.5329">3910 14354 1130 0,'-28'10'230'15,"7"-15"-145"-15,21 5-22 0,-20-6-14 0,20 6-12 16,0 0-10-16,0 0-9 0,0 0-7 0,0 0-5 15,2-24 4-15,-2 24 1 0,29-29 9 16,-4 10-1-16,6-4 5 0,8 2-8 16,3-2-2-16,7-1-9 0,2 1 0 0,1 1-8 15,-2 4 0-15,-1 1-7 0,-7 3-1 0,-4 5-6 16,-4 5-3-16,-6 2-6 0,-1 5-12 0,-8-3-17 16,7 11-20-16,-26-11-20 0,36 11-26 0,-36-11-10 15,34 10-13-15,-34-10 13 0,36 3 25 0,-17-3 31 16,4 0 22-16,-1-3 12 0,2-2-6 0,0-1-9 15,-3-4-75-15,9 14-158 0,-26-25 188 16,21 26 101-16</inkml:trace>
  <inkml:trace contextRef="#ctx0" brushRef="#br0" timeOffset="26755.2766">4381 14483 1824 0,'0'0'55'15,"0"0"-17"-15,0 0-16 0,0 0-19 0,0 0-5 16,0 0-6-16,0 0-7 0,0 0-6 16,0 0-13-16,-1-19-13 0,1 19-31 0,0-23-58 15,18 21-172-15,-13-15-296 0,0-5 46 0,-5 22 428 16</inkml:trace>
  <inkml:trace contextRef="#ctx0" brushRef="#br0" timeOffset="27895.9062">5961 13590 865 0,'4'-24'307'0,"-4"24"-242"16,-16-17-14-16,16 17-6 0,-28-17-1 0,10 12-1 16,-8-1-10-16,-2 3-11 0,-5 1-11 0,-3 7 33 15,-11-5 0-15,-1 9 0 0,-3-3-3 0,5 4-35 16,7 3-6-16,4 0 2 0,2 1 0 0,0 2 1 15,1-2 2-15,7 4 11 0,3-4-3 16,22-14 5-16,-20 20-10 0,20-20-5 0,0 0-4 16,20 20 1-16,-2-13 0 0,6 1 5 0,7 0-1 15,5-1 1-15,7-1-1 0,6 1-3 0,3 2-3 16,4-2 2-16,1 1-2 0,-4 3 3 0,-3 0-3 16,-6 4 3-16,-7 0-5 0,-7 1 1 0,-7 5-6 15,-7-1 4-15,-5 7-15 0,-7 1-7 16,-7 3 29-16,-5 3-25 0,-8 0 38 15,-6 2-11-15,-6 0-6 0,-2-1 8 0,-5-2-5 16,1-4 11-16,-2-5-1 0,1-3 7 0,-1-8-2 16,5-2 1-16,3-9-3 0,7-5-3 0,21 3-3 15,-27-26-6-15,20 2-2 0,5-6-5 0,4-6 7 16,5-8-10-16,9-2 12 0,4-7-4 0,9-1-23 16,2-1 20-16,7 2-30 0,0-1-2 15,4 9-9-15,-4-6-35 0,11 17-34 0,-16-11-102 16,15 8-307-16,-3 18 14 0,-13-9 298 0</inkml:trace>
  <inkml:trace contextRef="#ctx0" brushRef="#br0" timeOffset="28427.1643">6696 13505 1292 0,'0'0'186'0,"-29"-28"-133"0,29 28-12 16,-32-19 2-16,15 15-1 0,-4-3-6 0,1 7-10 15,-6 0-7-15,0 2-5 0,0 2-6 0,0 3-2 16,3 1-2-16,1 1-1 0,3 2-4 16,19-11 1-16,-28 19-4 0,28-19 4 0,0 0-4 15,-12 23 2-15,12-23-1 0,13 19 2 0,-13-19 0 16,30 24 2-16,-8-12-3 0,4 0 4 0,3-1-4 16,3 2 4-16,0 0-4 0,5 3 4 0,-3 0-1 15,-2 0 1-15,-3 1-4 0,-4-1 4 0,-4 3-7 16,-6-1 5-16,-6 4-3 0,-5-1 4 15,-5 1-1-15,-4 3 3 0,-5 1-4 16,-6-2 6-16,-4 1 13 0,-3 1-29 0,-5-3 30 16,1 1-28-16,-5-2 17 0,2-3 11 0,-1-4 2 15,5-2 6-15,3-8-3 0,23-5-3 0,-28 1-7 16,28-1-6-16,-8-18-7 0,11 0-4 0,5-8-12 16,6-8 24-16,9-9-21 0,5-4 21 0,9-5-8 15,4-4-16-15,4 2 6 0,1-1-17 16,-1 4 2-16,-4 4-11 0,-2 11 4 0,-10 1-8 15,0 13-12-15,-13-3-25 0,4 18-41 16,-20-15-129-16,0 22-305 0,18-8 44 0,-18 8 325 0</inkml:trace>
  <inkml:trace contextRef="#ctx0" brushRef="#br0" timeOffset="28614.6478">7202 13701 1395 0,'-25'-13'386'0,"25"13"-358"16,-24-2-31-16,24 2-9 0,-22-6-11 0,22 6-9 15,0 0-13-15,-28-19-24 0,28 19-52 0,-16-18-90 16,16 18-149-16,0 0-166 16,16-25 120-16,4 27 406 0</inkml:trace>
  <inkml:trace contextRef="#ctx0" brushRef="#br0" timeOffset="29036.573">7637 13449 1403 0,'-41'-19'104'16,"41"19"-52"-16,-33-14-15 0,16 7-5 0,-5-1-5 15,1 2-7-15,-3 1-3 0,0 3 1 0,-4 1 1 16,3 3 0-16,-3 0-1 0,2 6 2 15,-1 0 1-15,4 4 5 0,1-1-4 0,5 4 3 16,17-15-12-16,-25 27-2 0,25-27-11 16,-7 28 0-16,7-28-4 0,12 28 3 0,-12-28 0 15,33 23 2-15,-9-15-1 0,7 0-2 0,7-2-3 16,4 0 0-16,6-3 0 0,-2 2 5 0,0 0 0 16,0 0 1-16,-6 5-3 0,-2-1 4 0,-8 3-3 15,-6 3 2-15,-7-1 0 0,-8 5 1 0,-5 0-2 16,-4 3 3-16,-5 1-5 0,-5 0 5 0,-4 2-4 15,-4-1 6-15,-6 2-5 0,-2-3 5 16,-2-2-6-16,-3 0 3 0,2-3-1 0,4-2-6 16,-1-5 18-16,5-3-10 0,21-8 12 0,-28 1-3 15,28-1-7-15,0 0 7 0,-9-20-11 16,9 20 8-16,3-36-8 0,2 9-3 0,5-2 2 16,2-4-2-16,1-2 4 0,2-4-14 0,0 2 2 15,-3-3-12-15,0 3-3 0,-4-2-14 16,3 6-3-16,-5-2-27 0,9 12-39 0,-16-16-104 15,19 14-380-15,-9 8 36 0,-8-5 279 0</inkml:trace>
  <inkml:trace contextRef="#ctx0" brushRef="#br0" timeOffset="29677.1457">8183 13553 1207 0,'30'-8'220'0,"-30"8"-117"0,0 0-34 15,0 0-18-15,0 0-18 0,0 0-17 0,0 0-6 16,-25 27-11-16,13-9 6 0,-4 5-2 0,-1 2 6 16,-1-1 0-16,-1 3 8 0,1-5-1 15,2-1 2-15,16-21-7 0,-23 31-3 0,23-31-6 16,0 0 0-16,-12 18-6 0,12-18 1 0,0 0 0 16,0 0 2-16,0 0 3 0,22-11 2 0,-22 11 2 15,24-21-3-15,-9 4 3 0,3-2-5 0,0-4 4 16,-1-1-5-16,0-2 3 0,-1 2-3 0,-1 0 7 15,-1 1-2-15,-3 3 8 0,-1 1-3 0,-4 3 4 16,-6 16-5-16,9-23 1 16,-9 23 0-16,0 0 2 0,0 0 1 0,0 0-5 15,0 0 1-15,0 0-6 0,0 0 0 0,0 0-1 16,3 23 0-16,-3-23-3 0,6 31 2 0,-6-31-1 16,11 31 2-16,-11-31-1 0,20 26 3 0,-20-26-1 15,29 20 2-15,-11-15 0 0,3-2 2 0,1-5 1 16,1 0 1-16,2-5 0 0,1-2 0 0,0-3 1 15,-1-1-2-15,-1-2 1 0,0 1-8 16,-4 2-1-16,-20 12 0 0,29-23 0 0,-29 23 0 16,17-15 0-16,-17 15 0 0,0 0 0 0,0 0 0 15,0 0 0-15,0 0 0 0,0 0 0 0,0 0 0 16,0 0 0-16,0 0 0 0,6 26 0 0,-7-2 0 16,-1 5 0-16,-3 6 0 0,-1 4 0 15,-3-1 0-15,1 1 0 0,-2-3 0 16,3-1 0-16,1-3 0 0,5-2-19 0,-2-8-19 15,8 1-34-15,-5-23-26 0,17 30-67 0,-17-30-189 16,18-4-232-16,3 4-2 0,-2-18 462 0</inkml:trace>
  <inkml:trace contextRef="#ctx0" brushRef="#br0" timeOffset="30337.4324">8903 13592 1328 0,'0'0'103'0,"0"0"-35"0,-19 6-15 15,19-6-11-15,0 0-10 0,0 0-5 0,0 0-2 16,0 0 1-16,17 11-1 0,-17-11-1 16,24 1 1-16,-5-3-2 0,3-4-3 0,3-1-6 15,1-3-4-15,5-1-5 0,-2-1-1 0,1-1-3 16,-1 0 2-16,-1 0-3 0,-4-1 3 15,-5 0-3-15,-19 14 6 0,28-29-1 0,-28 29 7 16,12-23-2-16,-12 23 1 0,-1-19-2 0,1 19-2 16,0 0 0-16,-29-23-3 0,12 18-1 0,-5 3-2 15,-2 2-1-15,-2 3 2 0,-3 3 0 16,0 4 0-16,1 2 2 0,-2 2-1 0,4 2 4 0,0 3-2 16,3 1 4-16,1 2-5 0,5 0 1 0,6 1-4 15,3 0 3-15,4 0-4 16,6 0 2-16,5-2-4 0,3-1 1 0,9-3-3 15,3-3 3-15,8-2-6 0,3-4-3 0,7-4-13 16,1-6-12-16,9-3-7 0,-1-8-20 0,8 4-34 16,-10-21-67-16,20 18-92 0,-24-25-123 0,9 1-156 15,7 13 162-15,-24-24 372 0</inkml:trace>
  <inkml:trace contextRef="#ctx0" brushRef="#br0" timeOffset="30512.4283">9796 12894 1517 0,'-20'28'76'0,"-5"-2"-41"0,5 11-3 16,-2 1-10-16,4 4-3 0,-1 4-16 0,0 1 8 15,0 4-10-15,2 2-5 0,0 0 23 16,1 2-25-16,3-2 18 0,2-2-10 0,2-2-27 16,-1-9-22-16,12 10-91 0,-17-23-46 0,24 19-126 15,-8-10-236-15,-8-16 85 0,16 15 434 0</inkml:trace>
  <inkml:trace contextRef="#ctx0" brushRef="#br0" timeOffset="30968.4103">9386 13366 1578 0,'0'0'69'0,"0"0"-44"0,0 0-16 0,0 0 5 16,18 8 8-16,3-4 12 0,2-4 3 0,8 0-1 15,2-4-7-15,5 2-8 0,1 0-8 16,0-2-4-16,-2 2-5 0,-4-1-2 0,-2 3-1 16,-6 3 0-16,-5-1 3 0,-20-2-1 15,26 12 1-15,-26-12 4 0,10 17-3 0,-10-17 5 16,0 28-6-16,-3-9 1 0,-6 3-5 0,-2 3 5 16,-3 1-6-16,-4 3 5 0,1 0-6 0,-2 0 4 15,0 1-5-15,0-1 5 0,3-2-4 0,1-3 4 16,4-4-5-16,1-1 4 0,10-19-2 15,-11 26 3-15,11-26-5 0,0 0 3 0,0 0-1 16,0 0 0-16,0 0 3 0,0 0 2 0,23 3 3 16,-23-3 2-16,23-26 4 0,-8 8-3 0,1-5 5 15,2-2-6-15,-1-2 4 0,-1-2-5 0,-4 0 1 16,0 1-9-16,-2-1 0 0,-3 1 0 16,-2 3 0-16,-1 1 0 0,-3 4 0 0,-1 20 0 15,1-23 0-15,-1 23 0 0,0 0 0 16,0 0 0-16,0 0 0 0,0 0 0 0,0 0 0 15,0 0 0-15,0 0 0 0,22 0 0 0,-5 4-10 16,1-3-16-16,7 2-8 0,0-3-10 0,4 1-3 16,2-4-3-16,3 5-2 0,-3-8-17 0,9 9-39 15,-16-17-81-15,21 21-147 0,-15-9-209 0,-8-8 23 16,9 15 508-16</inkml:trace>
  <inkml:trace contextRef="#ctx0" brushRef="#br0" timeOffset="31315.3618">10101 13532 1541 0,'-41'6'156'0,"41"-6"-85"16,-14 17-26-16,14-17-7 0,0 0-12 0,4 17-2 15,-4-17-3-15,0 0 1 0,18 12-2 16,-18-12-6-16,29 2-2 0,-8-4-4 0,1-2-1 16,5-1-1-16,3-3-4 0,3-2-1 0,1-1-2 15,-1-2-1-15,-2 1 2 0,0-3-1 0,-2 2 1 16,-2-2-1-16,-4 2 0 0,-4 1-1 15,-19 12 3-15,21-19-2 0,-21 19 3 0,0 0-1 16,2-18 2-16,-2 18 0 0,0 0 0 16,-26-13-4-16,9 13 0 0,-4 2-1 0,-2 4-2 15,-3 2 4-15,-2 3-1 0,-1 4 1 0,-1 3-1 16,-3 2 2-16,2 2-2 0,2 2 3 0,2-1-3 16,6-1 2-16,5-1-4 0,4-2 3 0,6 0-2 15,2-2 0-15,6 0-6 0,-2-17-1 0,17 28-11 16,-17-28-5-16,36 19-13 0,-15-14-13 0,10 2-29 15,-6-14-40-15,22 16-103 0,-21-25-166 16,17 6-176-16,7 7 91 0,-10-18 474 0</inkml:trace>
  <inkml:trace contextRef="#ctx0" brushRef="#br0" timeOffset="31627.8799">10927 13307 1332 0,'0'0'166'0,"-42"-17"-99"0,19 16-4 15,-6-5-4-15,3 9-15 0,0-2-6 0,1 5-9 16,2 0-3-16,5 5-20 0,18-11 24 0,-27 23-32 16,27-23 23-16,-12 23-14 0,12-23-7 0,0 21 2 15,0-21-1-15,10 22 1 0,-10-22 1 0,17 19 1 16,-17-19 0-16,24 16 1 0,-24-16-1 16,28 13 3-16,-28-13-4 0,27 11 3 0,-27-11-3 15,23 10 0-15,-23-10-2 0,18 9 1 16,-18-9-2-16,0 0 2 0,12 21 0 0,-12-21 0 15,0 0 0-15,3 23 2 0,-3-23 1 0,-5 18 2 16,5-18-1-16,-13 23 0 0,13-23-5 0,-28 29 3 16,9-13-3-16,-1 1 2 0,-2 1-3 0,-2-3 1 15,-1 2-2-15,0-2 1 0,2-2-9 0,-1-2-8 16,6 0-21-16,0-6-22 0,18-5-49 16,-23 3-98-16,23-3-408 0,0 0 4 0,0 0 297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1:41.42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976 1859 354 0,'0'0'29'0,"22"8"-9"15,-22-8-8-15,31 6-2 0,-13-2 8 0,2-2 0 16,5 1 10-16,0-2-4 0,6 0 1 15,0 0-5-15,5-2 2 0,3 0-9 0,3-1 2 16,4-3-144-16,8 5 139 0,3 0-2 0,1-1-1 16,6 3 141-16,-5-4-141 0,4 0-3 0,4 2 0 15,3 2-4-15,3 0 0 0,1 2-1 0,4 2 1 16,1-2 18-16,2 4-16 0,6-1 17 0,1 1-18 16,6 0-1-16,3-1 0 0,5 0 2 0,3-1 0 15,4 0 0-15,3 0-5 0,4 4 6 0,4-6 2 16,5 4 12-16,3-5 3 0,4-1 1 0,5-1-5 15,2-1-6-15,3 0 2 0,7-1-4 0,5 0 3 16,3-5-5-16,3 3 6 0,4-3-6 0,3 4 1 16,4 1-4-16,1-1-2 0,1 2-3 15,0 2 0-15,5 5 2 0,0-2 3 0,3 4 1 16,0-3 6-16,5 2 3 0,2-1 1 0,1 0 14 16,4 2-3-16,-3-2 3 0,6 0-3 0,3 0-5 15,6-1-2-15,3-2 1 0,1-1 0 0,7-2-1 16,7-1-6-16,9-3-4 0,5 1-2 0,2-4-3 15,0 1-1-15,2-3 1 0,0-1-3 0,7-7 3 16,4 5 7-16,11-5-5 0,5 3 9 0,2 1-1 16,0 0 6-16,-2-1-25 0,1 1 23 0,-3 0-34 15,2 2 20-15,0-1 6 0,1 3 4 0,3-3 7 16,1 2-2-16,-1 1-1 0,3 1-4 16,-3-1 13-16,-1 4 3 0,-1-1-1 0,8 0 1 15,0-2-12-15,10 1-5 0,3-4 1 0,7 3-6 16,-1-4 6-16,7 1-4 0,2-3 1 0,7-1-4 15,3 0-2-15,5-2-6 0,-1 1-4 0,0-1-3 16,-9 3 5-16,-2 2-2 0,-8 1 12 0,0 8-1 16,-3 0-3-16,-8 5 0 0,0 4-2 0,-7-2-1 15,-8 5 1-15,-4 2-1 0,-12 0-1 0,-2 5 1 16,-5 1-5-16,-4 0 5 0,-7 1-7 0,-8-2-3 16,-8 3-17-16,-11-6-18 0,-2 9-35 0,-19-10-34 15,3 10-61-15,-23-9-167 0,-14-11-80 0,6 14 184 16</inkml:trace>
  <inkml:trace contextRef="#ctx0" brushRef="#br0" timeOffset="671.875">2042 778 1140 0,'0'0'43'0,"0"0"-23"16,0-25-3-16,0 25 13 0,0 0 17 0,0 0 35 15,18-18-37-15,-18 18 23 0,0 0-44 16,0 0-41-16,0 0 43 0,0 0-32 0,5 22 38 16,-2 0 3-16,0 13-20 0,-1 5 1 0,-1 5-18 15,-1 4 12-15,-3 3-15 0,-2 5 14 0,-1 5-14 16,-3 3-7-16,0 1 21 0,-1-1-32 0,3 0 4 15,-4-9-29-15,12 4-56 0,-10-18-52 0,22 18-116 16,-9-10-223-16,4-16 26 0,14 12 435 0</inkml:trace>
  <inkml:trace contextRef="#ctx0" brushRef="#br0" timeOffset="875.0018">2141 1392 1285 0,'-19'-7'80'15,"19"7"-9"-15,-24-4-4 0,24 4-4 16,0 0-9-16,0 0-15 0,0 0-23 0,0 0-10 16,0 0-8-16,0 0 0 0,0 0 1 0,21 17 1 15,1-18 0-15,5-5-1 0,6-4 0 0,5-6-7 16,7 1-10-16,-2-8-22 0,10 1-26 0,-10-12-18 16,12 9-60-16,-17-15-35 0,13 8-76 15,-13-3-98-15,-5-5-57 0,14 15 294 0</inkml:trace>
  <inkml:trace contextRef="#ctx0" brushRef="#br0" timeOffset="1031.2707">2700 741 902 0,'-39'55'308'15,"12"-24"-189"-15,11 2-30 0,-6 1-28 0,6 4-4 16,-3 2-19-16,6 5 0 0,-3 1-22 0,4 4 4 16,2 2-1-16,3 1-31 0,3 0 22 0,1 0-25 15,3 0 6-15,3-1 11 0,3 0-23 16,0-4-1-16,7 1-38 0,-4-11-15 15,16 10-52-15,-10-21-43 0,19 9-66 0,-7-15-122 16,0-18-69-16,19 15 281 0</inkml:trace>
  <inkml:trace contextRef="#ctx0" brushRef="#br0" timeOffset="1593.7481">3016 1277 1356 0,'-27'-2'64'16,"6"7"-20"-16,-5-2-6 0,2 8 8 0,-4 1 3 15,5 7 2-15,-5 4-18 0,5 6 4 0,-1-1-13 16,4 3 5-16,2-5-13 0,5 2 0 0,3-1-10 16,5-3 0-16,5-2-6 0,4-1 4 15,4-1-5-15,6 0 5 0,3-2-6 16,5 0 4-16,3-4-2 0,3-5 1 0,6-5-6 16,4-6 0-16,0-9 1 0,2-3-4 0,-4-2 9 15,-2-5-5-15,-1 2 4 0,-5-4-3 0,-5 1 5 16,-2-1-3-16,-8 0 2 0,-1 0-3 0,-2-1 1 15,-5 0-8-15,-4-1 7 0,-2 1-6 0,-5 1 7 16,-1 4-2-16,-4 2 6 0,11 17-3 0,-25-28 5 16,25 28-3-16,-26-19 4 0,26 19-2 15,-23-7 6-15,23 7 0 0,0 0-3 0,0 0 0 16,0 0-7-16,0 0-2 0,0 0-3 16,0 0 0-16,0 0 4 0,0 0 4 0,20 2 3 15,-3-1-2-15,2 2 1 0,1-2 1 0,2 2-1 16,-1 3 4-16,-2-1-3 0,-19-5 1 0,32 16-7 15,-32-16 4-15,27 21-4 0,-27-21 0 16,18 29-2-16,-11-10 2 0,-2 1-3 0,0 8 7 16,-4-3-5-16,-1 4 6 0,-4-2-6 0,-2 0 3 15,0 0-4-15,-1-2 4 0,-2-2-3 0,2 0 5 16,0-5-4-16,7-18 2 0,-12 27-2 0,12-27 0 16,0 0 3-16,0 0-1 0,0 0-1 0,0 0 1 15,0 0 1-15,0 0 4 0,12-29 4 0,-4 8-2 16,6-4 1-16,0-4-6 15,3 0 4-15,0 0-8 0,0 1 5 0,-2 1-6 16,-3 4 1-16,0-1-3 0,-2 2 6 0,-1 2-7 16,-9 20 0-16,13-28-9 0,-13 28-10 0,6-17-12 15,-6 17-17-15,0 0-22 0,0 0-30 0,11-23-30 16,-11 23-51-16,17-10-41 0,5 8-159 0,0 5-80 16,-22-3 230-16</inkml:trace>
  <inkml:trace contextRef="#ctx0" brushRef="#br0" timeOffset="1796.9025">3964 1265 1132 0,'0'0'370'0,"0"0"-256"15,0 0-48-15,0 0-3 0,0 0-15 0,-8 25-2 16,8-25-20-16,-21 28-1 0,8-10-14 16,-1 3 2-16,2 3-10 0,0 3 0 0,1-3-5 15,0-1 4-15,1-1-4 0,3-2 2 0,2 0-7 16,2-1-13-16,4 0-10 0,0-2-6 0,8 1-24 15,-9-18-10-15,23 31-47 0,-23-31-62 0,31 16-173 16,-11-8-210-16,-20-8 78 0,40 0 484 0</inkml:trace>
  <inkml:trace contextRef="#ctx0" brushRef="#br0" timeOffset="1953.1232">3983 1114 1166 0,'-19'-9'390'0,"-12"-8"-266"16,12 8-48-16,-4-2-21 0,6 6-12 0,0 1-13 15,17 4-11-15,-25-4-9 0,25 4-9 0,0 0-10 16,0 0-22-16,0 0-35 0,0 0-27 0,0 0-46 16,0 0-70-16,50-14-132 0,-13 12-210 15,-8-3 77-15,15 9 474 0</inkml:trace>
  <inkml:trace contextRef="#ctx0" brushRef="#br0" timeOffset="2281.2482">4289 1213 1175 0,'-28'42'332'16,"-2"-36"-245"-16,30-6-36 0,0 0-13 0,0 0 1 15,0 0-12-15,0 0 2 0,0 0 2 0,0 0 5 16,17 3 0-16,3-7-6 0,6-3-9 0,3-2-7 16,1 0-13-16,1 2 22 0,-3-1-26 0,-1 2 23 15,-4 4-18-15,-4-1 1 0,-19 3-3 0,27 0 4 16,-27 0 2-16,0 0-7 0,0 0 7 15,0 0-21-15,11 19 14 0,-11-19-13 0,-11 26 21 16,0-7-6-16,-7 4 3 0,-3 3-3 16,-2 2-7-16,-3 2 7 0,5-1-5 0,-1 2 5 15,2-2-4-15,2 2 5 0,2-2-5 0,3 1 4 16,2-4-5-16,3-1 3 0,5-4-5 0,0 0 3 16,6-3-8-16,-3-18 3 0,16 24-8 0,-16-24-8 15,37 6 3-15,-11-10-8 0,8-7-13 16,0-14-17-16,12 5-28 0,-9-16-38 0,15 19-57 15,-19-23-107-15,12 7-233 0,-1 14 25 0,-15-16 445 16</inkml:trace>
  <inkml:trace contextRef="#ctx0" brushRef="#br0" timeOffset="2875.0207">4842 1309 1546 0,'-26'13'82'0,"2"-6"-45"0,7 8 6 0,-4-5-2 15,2 7 9-15,-4 0-14 0,5 5-1 0,1-1-16 16,4 2 1-16,2-3-11 0,3 1 0 0,2 1-4 15,5-3-1-15,2 1-4 0,4-1 3 0,2-2-6 16,-7-17 6-16,21 27-4 0,-21-27 3 0,30 17-3 16,-10-11 1-16,2-3 1 0,0-3 0 0,-3-5 1 15,-1-2 5-15,-1-5 0 0,2-4-3 16,-2-4 1-16,0-4-14 0,-1-1 2 0,-2-3-9 16,0-1 2-16,-4-2-7 0,3 0 2 0,-5 0-9 15,1 1 8-15,-4-2-6 0,-1 6 13 0,-1 1 0 16,-1 5-2-16,-2 20 36 0,-1-27-29 15,1 27 41-15,0 0-14 0,0 0 1 0,0 0 1 16,0 0-23-16,0 0 10 0,0 0-22 0,0 0 29 16,0 0-13-16,-7 18 14 0,7-18-7 15,0 0-4-15,18 25 3 0,-18-25-1 0,23 12 1 16,-23-12 1-16,30 11 1 0,-11-8 1 0,1 1 1 16,1 1-2-16,0 0-1 0,-3 1-4 0,-18-6 1 15,27 15-5-15,-27-15 5 0,18 21-5 0,-18-21 2 16,9 26 1-16,-8-9 4 0,-4 2-3 0,1-1 5 15,-4 0-6-15,-4 2-4 0,-2 0 0 16,0 0 0-16,-3 0 0 0,2-2 0 16,1-1 0-16,12-17 0 0,-16 25 0 0,16-25 0 15,0 0 0-15,-5 18 0 0,5-18 0 0,0 0 0 16,0 0 0-16,22 0-1 0,-22 0-1 0,30-17 1 16,-10 3 2-16,0-6-3 0,1 0 3 0,-2 1 0 15,0-2 1-15,-2 2-1 0,-1 2-1 0,-2 0 0 16,-14 17 0-16,23-29 0 0,-23 29 0 15,18-23 0-15,-18 23 0 0,0 0 0 0,0 0 0 16,0 0 0-16,0 0 0 0,0 0 0 0,0 0 0 16,18 1 0-16,-18-1 0 0,6 19 0 0,-6-19 0 15,9 28-2-15,-9-28-18 0,19 26-4 0,-19-26-4 16,25 25-6-16,-5-12-8 0,-1-4-9 16,7 2-17-16,-3-9-19 0,11 9-36 0,-11-21-51 15,21 17-74-15,-21-21-96 0,6-2-157 16,12 11 201-16,-20-24 300 0</inkml:trace>
  <inkml:trace contextRef="#ctx0" brushRef="#br0" timeOffset="3078.1498">6061 707 1219 0,'-27'5'305'16,"4"4"-192"-16,6 8-55 0,-7 7-2 0,4 10-47 15,-3 8 24-15,2 6 8 0,0 2-17 0,1 6 7 16,1 4-20-16,0 4 9 0,2 3-1 15,3 0-18-15,2 0 7 0,2-2-22 0,4-2-3 16,1-1 11-16,3-8-18 0,-2-3 5 0,5 1-52 16,-5-13-21-16,11 9-25 0,-14-26-58 0,21 15-128 15,-13-15-253-15,-1-22 46 0,1 27 467 16</inkml:trace>
  <inkml:trace contextRef="#ctx0" brushRef="#br0" timeOffset="3562.4948">5515 1309 1714 0,'0'0'68'0,"0"0"-43"0,0 25 3 15,0-25 3-15,13 19 6 0,-13-19-10 0,32 21 0 16,-9-10-14-16,5-3 0 0,6-1-9 0,2-3-2 16,5-3-1-16,1-1-4 0,1 0-1 0,-2-2-5 15,2 1-5-15,-2-3-7 0,3 3-4 0,-4-3-4 16,0 1-3-16,-3-3-9 0,-2 4-5 0,-6-5-9 15,0 8 2-15,-8-3 8 0,-3 2 17 16,-18 0 13-16,18 1 12 0,-18-1 6 0,0 0 14 16,0 0 7-16,0 0 9 0,0 0 10 0,-18 15 0 15,18-15 4-15,-24 12-6 0,24-12-1 0,-33 18-13 16,16-7-1-16,-4 1-6 0,2 1 2 0,-2 2-6 16,2 3 2-16,0-1-7 0,4 2 1 15,-1-1-5-15,4 2 3 0,-1-1-5 0,5 0 2 16,1-2-6-16,3 1 2 0,4-18-4 15,1 26 1-15,-1-26 1 0,0 0-2 0,20 14 2 16,-20-14-1-16,23-2 1 0,-23 2 2 0,34-22-3 16,-12 4 0-16,2-1 0 0,0-1 0 0,1 1 0 15,-2-1 0-15,-3 2 0 0,-1 1 0 0,-2 2 0 16,-17 15 0-16,26-21 0 0,-26 21 0 0,0 0 0 16,0 0 0-16,18-10 0 0,-18 10 0 15,0 0 0-15,0 0 0 0,0 0 0 0,-5 26 0 16,5-26 0-16,-3 30 0 0,3-30 0 15,-1 29-3-15,1-29-7 0,2 28-3 0,-2-28-6 16,8 25-6-16,-8-25-17 0,0 0-20 0,26 24-37 16,-26-24-70-16,38-1-192 0,-13-6-247 0,0-10 40 15,13 7 501-15</inkml:trace>
  <inkml:trace contextRef="#ctx0" brushRef="#br0" timeOffset="3750.0067">6865 888 1424 0,'-39'26'398'0,"10"1"-358"0,-2 6-20 0,2 8 20 16,-4 3-3-16,4 7 5 0,0 2-10 15,6 2-26-15,3-2 2 0,7 1-19 16,7 0 2-16,2-1 7 0,7-5-17 0,1-4-1 16,9-2-52-16,-4-9-19 0,16 13-109 0,-22-6-448 15,14-11 41-15,3-2 240 0</inkml:trace>
  <inkml:trace contextRef="#ctx0" brushRef="#br0" timeOffset="4765.6199">17736 912 1691 0,'0'0'82'0,"8"-17"-69"16,6-2-7-16,4-3-6 0,6-5 7 0,3 1-5 16,-2 1 1-16,0 6-4 0,-5 6 2 0,0 1 4 15,-3 3-12-15,-17 9 15 0,23-13-14 0,-23 13 4 16,0 0 0-16,0 0-2 0,0 0 8 15,0 0 19-15,9 23-16 0,-12-6-9 16,-2 7 5-16,-1 11-25 0,-1 5 22 0,-2 1 10 16,-3 3-7-16,0-1 12 0,-1 3-6 0,2 1 9 15,0 0-10-15,5 4-2 0,3-2 18 0,4-5-19 16,4-4 16-16,6-3-11 0,4-10-8 0,4-1 3 16,6-7-5-16,3-4 2 0,2-8-1 0,4-5 0 15,0-4 0-15,1-8 1 0,-1-6 5 16,2-3-2-16,-3-5 5 0,-3-5-8 0,-2-1 5 15,-5-5 1-15,-1-3-20 0,-5-1 17 0,0-2-17 16,-6-1 9-16,-1-2 10 0,-1 0-9 0,-3 0 10 16,2-2-9-16,-2-3 7 0,-3-2-7 15,2 1-26-15,1-2 26 0,2 5-5 0,-1-2 4 16,2 3 22-16,-3 8-25 0,-2 7 2 16,-4 31 3-16,5-26-5 0,-5 26-1 0,0 0-13 15,0 0-26-15,0 0-22 0,0 0-54 0,13 27-90 16,-18-9-93-16,12 12-285 0,4 13 48 0,-10 2 488 15</inkml:trace>
  <inkml:trace contextRef="#ctx0" brushRef="#br0" timeOffset="5421.8667">18523 1309 1293 0,'0'0'338'0,"0"0"-337"0,10-17-7 16,10 13 7-16,9-3 17 0,8-3 3 15,0-6 0-15,6 1 10 0,-1-4-42 0,2 0 29 16,-4 0-34-16,-1-1 16 0,-5 1 3 0,-3 0-6 16,-6-1 4-16,-4 3-3 0,-5-3 12 0,-16 20 5 15,17-33 13-15,-17 33-3 0,-3-25 4 0,3 25-10 16,-20-20-3-16,20 20-9 0,-36-18-1 0,16 12-5 15,-5 4-2-15,0 3 2 16,-2 1 0-16,-2 7 1 0,-1-1 4 0,-1 6-2 16,-2 1 0-16,3 7 4 0,-2 2-3 0,4 4 10 15,4 2-6-15,3-1 7 0,5 1-10 0,7-5-4 16,5-1 20-16,5-3-26 0,9-1 23 0,3-2-17 16,7-1-3-16,4-2 4 0,7-4-3 0,4-4 4 15,4-3-1-15,5-3 0 0,1-5 2 0,0-1-4 16,-2-1 1-16,1-3-2 0,-4 0 0 15,-2-2-1-15,-5 0 3 0,-8-2-2 0,1 1 1 16,-7 0-2-16,-19 12-11 0,31-22 19 0,-31 22-19 16,18-16 25-16,-18 16-12 0,0 0 5 15,0 0-4-15,0 0 0 0,0 0 0 0,0 0-2 16,0 0-2-16,0 0-11 0,0 0 26 0,-21 28-22 16,10-11 23-16,-1 4-13 0,0 0-3 0,1 1 3 15,-1-2-3-15,3 1 5 0,1-1-3 16,1-1 3-16,1-1-5 0,6-18 3 0,-8 23-3 15,8-23 1-15,0 0-2 0,4 17 2 0,-4-17 0 16,0 0 1-16,0 0 2 0,24-7 0 0,-24 7 4 16,22-22-1-16,-10 4 3 0,2-4-3 0,0-2-1 15,1-3-4-15,-2 2 4 0,-1-2-6 0,-1 1-11 16,-1-1 19-16,1 2-22 0,-1-1 23 16,1 3-5-16,0 2-4 0,0 1 3 15,1 2-8-15,-12 18 4 0,24-29-7 0,-24 29-2 16,26-22 2-16,-26 22-8 0,29-17-5 0,-10 13-9 15,-19 4-19-15,39-15-22 0,-21 2-43 0,19 2-79 16,-19-13-145-16,16 8-226 0,4 3 40 0,-9-7 481 16</inkml:trace>
  <inkml:trace contextRef="#ctx0" brushRef="#br0" timeOffset="5624.9943">19928 369 1347 0,'-22'25'323'0,"-4"-7"-256"0,0 9-38 0,1 3-2 16,4 11 12-16,-3 4 6 0,4 5-5 0,-2-1-1 16,4 2-20-16,1 0-1 0,4 2-9 15,2 3-7-15,2-2 2 0,1-2-9 0,2-2 6 16,-2-2-12-16,1 0 1 0,5 0-12 0,-3-6-24 16,5-2-8-16,-3-6-26 0,8 1-35 0,-12-17-72 15,20 18-92-15,-13-36-147 0,-17 32-101 0,18-8 281 16</inkml:trace>
  <inkml:trace contextRef="#ctx0" brushRef="#br0" timeOffset="5953.1169">19529 998 1641 0,'-17'20'175'0,"17"-20"-135"15,0 0-22-15,0 0-1 0,0 0 5 0,0 0-2 16,0 0 2-16,5 21-2 0,-5-21-2 15,32 5-1-15,-5-7-5 0,7-2-3 0,3-2-4 16,5-3-5-16,-1-1 1 0,-2 1-4 0,-1-1 5 16,-3 0-2-16,-1 1 3 0,-4 1-4 0,-4 4 0 15,-5 0-1-15,-21 4 2 0,28-1 3 0,-28 1-2 16,0 0 2-16,0 0 0 0,0 0-2 0,0 0 0 16,0 0-1-16,6 17 0 0,-6-17 0 15,-10 28 0-15,2-8 0 0,-3 1 0 16,1 3 0-16,-2 2 0 0,1 4 0 0,1 0 0 15,0 0-8-15,2-1 7 0,2-4-24 0,2 0 16 16,0-4-7-16,4 1-12 0,0-4-5 0,5-1-10 16,-5-17-14-16,12 20-34 0,-12-20-38 0,25 4-106 15,-25-4-209-15,22-24-119 0,1 12 199 0</inkml:trace>
  <inkml:trace contextRef="#ctx0" brushRef="#br0" timeOffset="6109.3874">20067 705 1517 0,'13'-19'312'0,"-13"19"-238"0,0 0-72 0,0 0-9 16,0 0 3-16,0 0-6 0,0 0 31 0,-2 24-39 15,2-24 11-15,21 14-37 0,-21-14-75 16,39 5-36-16,-39-5-155 0,36 22-223 0,-3-1-2 16,-5 8 352-16</inkml:trace>
  <inkml:trace contextRef="#ctx0" brushRef="#br0" timeOffset="6343.7406">20742 989 1107 0,'-21'-5'309'0,"-2"9"-101"16,-8-6-141-16,4 3-10 0,-6-1 0 0,4 5-3 16,-4-3-9-16,3 4-11 0,-2 3-5 0,0 1-2 15,2 4-10-15,0 3 2 0,2 1-6 0,2 1-9 16,3 2-4-16,2-1 0 0,7 2 0 0,4-3 0 15,7 2 0-15,5-2-3 0,3 0 3 16,7-3-19-16,6-2 12 0,5-2-6 0,10-2-12 16,1-6-13-16,11-1-15 0,-1-9-26 0,9 2-40 15,-9-14-27-15,18 9-113 0,-21-13-140 0,8 3-122 16,8 10 156-16,-23-12 365 0</inkml:trace>
  <inkml:trace contextRef="#ctx0" brushRef="#br0" timeOffset="6656.2657">20963 1049 1649 0,'-35'0'99'0,"16"2"-44"0,-6-1-9 16,5 4-7-16,-2 0-9 0,0 2-2 0,0 2-6 16,1 3-1-16,-1 2-4 0,2 3 0 0,0 1-4 15,2 2-2-15,1 0-11 0,2 3 0 0,3-1 0 16,2 0 0-16,3-4 0 0,7-18 0 0,-2 29 0 16,2-29 0-16,8 18 0 0,-8-18 0 15,18 12 0-15,-18-12 0 0,26 5 0 0,-26-5 0 16,33-5 0-16,-15-1 0 0,0-6 0 15,3-4 0-15,1-1 0 0,0-3 0 0,-2 0 0 16,1-1 0-16,-1 1 0 0,-3 2 0 0,-3 1 0 16,-14 17 0-16,21-23 0 0,-21 23 0 0,0 0 0 15,0 0 0-15,0 0 0 0,0 0 0 0,0 0 0 16,0 0 0-16,0 0 0 0,2 30 0 16,-4-7 0-16,-2 2 0 0,2 0 0 0,1-2-10 15,3-1-5-15,3-3-12 0,5-1-9 0,-10-18-3 16,28 27-8-16,-11-21-14 0,12-1-28 0,-6-14-45 15,24 7-173-15,-7-13-261 0,3-8 4 0,8 2 415 16</inkml:trace>
  <inkml:trace contextRef="#ctx0" brushRef="#br0" timeOffset="6843.7398">21703 402 1524 0,'-60'52'392'0,"36"-30"-335"16,-5 15-31-16,-1 9 6 0,-2 11-16 0,-1 4-16 15,-1 5 0-15,1 2 0 0,5-5 0 0,7 3 0 16,4-7 0-16,7-1 0 0,6-2 0 16,2-3 0-16,6-4 0 0,0-4 0 0,3 0-33 15,-5-9-75-15,19 14-274 0,-18-13-272 0,-1 0 12 32,-3-1 415-32</inkml:trace>
  <inkml:trace contextRef="#ctx0" brushRef="#br0" timeOffset="7796.8653">12923 155 265 0,'0'0'39'0,"16"29"-13"0,-8-10-11 0,1 8 0 0,0 1-14 0,-1 9-24 16,2 3-19-16,-3 5-3 0,4 8 12 15,-3 9 22-15,-1 14 20 0,-1-4-21 0,0 13 13 16,1 6 4-16,-3-8 13 0,3 27 21 0,-4-8 6 16,4 21 24-16,-3-3 14 0,2 20 30 0,0 2 6 15,-4 10 14-15,6 9-17 0,-7-3-9 0,6 17-7 32,-9-5-29-32,7 15-7 0,-9 1-13 0,6 11-13 0,-4-3 16 0,6 15 6 0,-6 2 9 31,6 11-8-31,-5-1-26 0,4 7-7 0,-4 3-9 0,5 7 11 0,-2 10-1 0,2 7 1 0,1 8-8 31,1 4-12-31,-1 3 4 0,3 4-10 0,2 2 6 16,0 6-8-16,3 1-12 0,2-2 11 0,0 10-12 0,4-1 3 0,0 11-15 0,-1 7-12 15,4 14-12-15,-3 2-3 0,5 18 14 0,-5 9-7 32,2 14 14-32,-6 9 8 0,-2 11 3 0,-2 0 3 0,-5 2 17 0,-2 4 9 0,-8-4 27 15,-1 1 15-15,-8-2 3 0,5-5 1 0,-6-30-17 16,4-20-5-16,3-54-25 0,4-36-9 0,13-45-17 15,10-39-30-15,25-33-95 0,-4-45-347 0,28-42-116 16,16-29 89-16</inkml:trace>
  <inkml:trace contextRef="#ctx0" brushRef="#br0" timeOffset="8890.6442">1594 2598 689 0,'-11'-21'319'16,"11"21"7"-16,0 0-219 0,-22-8-20 0,4-2-12 0,18 10-13 0,-29-5-12 0,9 8-15 0,-6-1-12 16,-5 6-4-16,-8 6-4 0,-2 4-12 15,-6 5 31-15,-1 5-31 0,-2 1 25 32,5 3-11-32,3 0-12 0,5-2 5 0,8-2-11 15,8-4 4-15,7-5-7 0,9-2 2 0,5-17-2 16,8 32 3-16,7-13-3 0,3 1 4 0,8-2-2 15,5-3 4-15,7 2-3 0,5-3 3 0,3 0-3 0,2-1 3 0,1 0-2 0,-1-1 2 0,-3 0-2 16,-5 1 3-16,-7 0-2 0,-4 3 5 16,-9 0-1-16,-20-16 5 0,25 31-1 0,-22-13 3 15,-5 4-4-15,-4 4-14 0,-10 4 20 0,-5 2-24 16,-7 1 20-16,-6 1-7 0,-2-3-6 0,-6-2 1 16,5-2-10-16,-2-4-5 0,6-2-19 31,0-8-12-31,11 4-31 0,-3-15-39 0,20 18-102 15,-16-11-339-15,21-9-17 0,0 0 284 0</inkml:trace>
  <inkml:trace contextRef="#ctx0" brushRef="#br0" timeOffset="9421.8873">1165 4055 1316 0,'0'0'76'15,"0"-23"-23"-15,0 23-5 0,0 0 4 0,-8-24 5 16,8 24-8-16,0 0-11 0,0 0-11 0,0 0-15 16,0 0-6-16,-19 8-6 0,19-8 0 0,-12 17-1 15,12-17 4-15,-11 32 3 0,7-12 9 16,1 4 0-16,1 5 8 0,1 2-6 0,1 4 5 16,0-1-8-16,3-1 3 0,0-1-9 15,2-3 3-15,0-2-9 0,2-4 4 0,2-5-6 16,-9-18 3-16,22 25-3 0,-22-25 1 0,28 11-1 15,-28-11 1-15,33-4 1 0,-12-3-1 0,1-5 5 16,1-5-2-16,2-7 4 0,-3-3-3 0,-1-3 3 16,0-1-7-16,-3-2 4 0,-2 0-5 0,0 2 3 15,-1 1-5-15,-4 5 5 0,0 2-3 0,-2 5 2 16,-9 18-3-16,12-24 2 0,-12 24-2 16,0 0 2-16,0 0 1 0,0 0 0 0,0 0-2 15,0 0-1-15,0 0 1 0,15 23 0 16,-11-4 4-16,1 7-6 0,-1 4 5 0,0 4-6 15,-2 1 4-15,1 1-16 0,-1-2-4 0,4 1-28 16,-3-6-23-16,11 9-63 0,-14-38-111 0,24 42-351 16,-9-15 11-16,-2-10 343 0</inkml:trace>
  <inkml:trace contextRef="#ctx0" brushRef="#br0" timeOffset="9906.2535">1025 5347 1663 0,'4'-26'32'0,"-4"26"-25"15,15-35 0-15,1 11-2 0,4-3 9 16,4 2-4-16,2-3-16 0,-1 3 25 0,2 2-31 16,-3 1 26-16,-1 5-12 0,-2 4-3 15,-4 2 3-15,-17 11-3 0,25-9 2 0,-25 9 1 16,0 0 2-16,19 13 4 0,-19-13 2 0,7 29 2 16,-7-4 13-16,0 8-26 0,-5 2 26 0,0 7-22 15,-2 0 8-15,0 2 9 0,-2 1-13 16,2-1 7-16,1-1-10 0,1-5 6 0,4-4-8 15,4-7 3-15,3-5-5 0,3-4 3 0,-9-18-3 16,24 20 1-16,-24-20 0 0,32 4-1 0,-13-9 4 16,3-5 1-16,0-4 3 0,2-5 0 0,-2-6 7 15,0-2-5-15,-2-6 6 0,-1-1-5 0,-4-1 2 16,-2 0-8-16,-3 3 5 0,-2 1-7 0,0 0 3 16,-3 2-4-16,-2 0 1 15,0 2-5-15,-2 2-8 0,0 2 14 0,1 3-23 16,-2 3 13-16,0 17-24 0,3-20-13 0,-3 20-25 15,0 0-15-15,0 0-55 0,0 0-109 0,23 17-357 16,-14 8 22-16,-7-1 370 0</inkml:trace>
  <inkml:trace contextRef="#ctx0" brushRef="#br0" timeOffset="10390.6411">1665 6165 1509 0,'0'0'81'0,"-13"-23"-46"16,13 23-8-16,-4-23 0 0,4 23 2 0,0 0-2 15,-16-21-1-15,16 21-6 0,0 0-5 0,-23-3-6 16,23 3-4-16,-22 14-1 0,22-14-2 16,-29 29 8-16,13-9 0 0,0 3 9 15,1 5-1-15,2 1 4 0,0 1-7 0,2 2 2 16,1-3-7-16,3-2 1 0,3-2-7 0,3-2-9 16,4-6 18-16,-3-17-23 0,17 24 23 0,-17-24-12 15,32 6 0-15,-12-10 2 0,3-6-12 0,2-3 12 16,4-7-10-16,2-6 21 0,2 0-8 0,2-5 7 15,-4 0-9-15,1-2-3 0,-5 3 3 16,-4 1-4-16,-2 4 5 0,-6 3-3 0,-5 0 5 16,0 5-2-16,-10 17 2 0,10-23-1 0,-10 23 1 15,0 0-1-15,0 0-1 0,0 0-5 0,0 0 0 16,0 0 0-16,0 0 0 0,0 0 0 0,-11 30-9 16,3-4 4-16,0 9-6 0,-3 5 2 0,0 3-8 15,0 2 1-15,3 3-4 16,-1-2-28-16,7 2-3 0,-4-10-54 0,14 11-66 15,-16-26-147-15,11 10-288 0,8 3 46 0,-6-16 460 16</inkml:trace>
  <inkml:trace contextRef="#ctx0" brushRef="#br0" timeOffset="10749.9893">1857 7115 1143 0,'17'-21'96'0,"-7"-9"-32"0,5 11 8 15,-6-4-41-15,-9 23-1 0,17-29-20 0,-17 29 22 16,0 0 15-16,0 0 3 0,0 0-4 0,0 0-14 15,0 0-20-15,-22 10-5 0,22-10 17 0,-24 38-24 16,9-13 35-16,2 8-22 0,-3 3 11 0,1 7 6 16,1 1-11-16,0 4 5 0,0 0-11 15,2 3 6-15,2-3-13 0,3 0 6 16,3-4-11-16,3-3 3 0,2-5-7 0,4-4 5 16,3-7 7-16,3-4-30 0,-11-21 14 0,29 25-40 15,-10-15-6-15,-19-10-14 0,39 5-69 0,-39-5 2 16,41-15-58-16,-31-11-110 0,2-2-183 0,8 10 26 15,-17-20 459-15</inkml:trace>
  <inkml:trace contextRef="#ctx0" brushRef="#br0" timeOffset="10906.3182">1778 7308 1191 0,'0'0'417'0,"-38"12"-272"0,38-12-54 0,-19 9-31 16,19-9-24-16,0 0-21 0,0 0-11 0,0 0-4 15,0 0 0-15,31 9-1 0,-8-7 1 16,8-6-1-16,5-2-3 0,7-5-13 0,2-3-19 15,9-1-37-15,-5-15-74 0,24 18-259 16,-13-15-215-16,4 2 21 0,7 8 548 0</inkml:trace>
  <inkml:trace contextRef="#ctx0" brushRef="#br0" timeOffset="11843.7382">14318 2216 891 0,'0'0'209'0,"0"0"7"0,-30-10-162 15,4 7-13-15,5 11 6 0,-11-3-3 0,3 8 1 16,-9 0-9-16,4 9-1 0,-5 1-8 15,4 6 6-15,-2-2-9 0,3 4 3 0,3-4-8 16,4 0 2-16,4-1-7 0,6-3 4 0,3-5-9 16,8-1 1-16,6-17-7 0,0 23 1 0,0-23-3 15,16 22 2-15,-16-22-2 0,31 24 4 16,-11-15 0-16,6 0 5 0,2-2 0 0,1 0 1 16,0 1-4-16,-1-1-14 0,-1-1 31 0,-3 2-29 15,-4-1 30-15,-3 1-18 0,-17-8-5 16,23 18 2-16,-23-18 1 0,12 24 5 0,-12-24-1 15,4 29 2-15,-7-12-7 0,-3 5 1 0,-4 2-6 16,-3 3 5-16,-7 2-6 0,-3 0 4 0,-2 1-6 16,-3 2 3-16,1-1-11 0,0-3-2 0,2 2-14 15,0-6-4-15,6 4-15 0,-2-6-6 0,12 4-31 16,-8-11-35-16,19 16-107 0,-2-31-217 16,-17 28-77-16,23-4 127 0</inkml:trace>
  <inkml:trace contextRef="#ctx0" brushRef="#br0" timeOffset="12296.8567">13856 3481 1379 0,'-2'-28'124'0,"2"28"-56"0,0 0-12 16,12-23-12-16,-12 23-12 0,0 0-9 0,0 0 2 16,0 0 2-16,0 0-2 0,0 0-1 15,0 0-8-15,0 0 0 0,-12 20-1 0,3 0 4 16,-4 4 0-16,-2 5 7 0,-2 1-7 0,0 0 0 16,3 1-6-16,2-2 3 0,-1-4-6 0,5-1 3 15,2-4-8-15,2-4-2 0,4-16-5 0,6 26 3 16,-6-26-3-16,23 18 2 0,-7-13-1 0,6-3 2 15,6-3-1-15,4-4 1 0,4-4 1 16,4-5-2-16,2-3 2 0,-1-3-3 0,-1-2 2 16,-5-1-2-16,-1 0 4 0,-2 0-4 0,-5-1 5 15,-4 1-5-15,-2 1 3 0,-6 2-2 16,-2 1 3-16,-5 2-3 0,-8 17 0 0,6-27 0 16,-6 27 0-16,-1-20 0 0,1 20 0 0,0 0 0 15,-9-17 0-15,9 17 0 0,0 0 0 0,0 0 0 16,0 0 0-16,0 0 0 0,-15 22 0 15,15-22 0-15,-9 38 0 0,3-12 0 0,0 6-15 16,-1-2-9-16,3 5-23 0,-2-5-17 0,10 9-39 16,-9-12-39-16,19 21-132 0,-20-8-311 0,11-6 50 15,4 6 278-15</inkml:trace>
  <inkml:trace contextRef="#ctx0" brushRef="#br0" timeOffset="12859.3601">13804 4628 1223 0,'0'0'226'0,"7"-28"-122"0,-7 28-32 0,10-35-6 15,-10 35 3-15,18-37-43 0,-4 20 20 16,0-4-38-16,3 4 5 0,0 1-3 0,0 0-7 16,-17 16 1-16,28-22-3 0,-28 22 0 0,19-10-1 15,-19 10 0-15,0 0-1 0,0 0 3 0,0 0 0 16,0 0 3-16,0 0 3 0,18 25-3 0,-18-25 4 15,3 31-6-15,-4-9-9 0,0 3 26 0,-4 5-24 16,-2 2 25-16,-3 3-10 0,-1 0-7 0,0 1 6 16,0 2-9-16,2-3 6 0,-1 0-8 15,1-2 5-15,3-3-7 0,3-4 6 16,3-5-4-16,2-3 3 0,-2-18-3 0,13 23 2 16,-13-23-3-16,25 11 3 0,-7-10 0 0,4-2 1 15,2-8 2-15,0-3-2 0,3-7 4 0,4-5-4 16,0-6 5-16,2-4-6 0,0-4 6 0,0 0-7 15,-3-2 5-15,-2 1-7 0,-1 1 8 16,-3 3-5-16,-3 2-5 0,0 4 21 0,-6 2-21 16,0 3 19-16,-4 2-9 0,-1 5-5 0,-10 17 1 15,12-23-3-15,-12 23 1 0,0 0-1 0,0 0-1 16,0 0-5-16,0 0-5 0,0 0-4 0,0 0-11 16,0 0-8-16,28 22-27 0,-28-22-41 15,29 31-123-15,-29-31-398 0,16 26 51 0,-2-8 216 16</inkml:trace>
  <inkml:trace contextRef="#ctx0" brushRef="#br0" timeOffset="13562.4971">14056 5672 893 0,'-11'-24'214'0,"11"24"-172"0,0 0-23 0,0 0 9 16,-10-21 16-16,10 21 10 0,0 0 6 15,0 0 3-15,-8-24 5 0,8 24-1 0,0 0-3 16,0 0-9-16,-24-12-12 0,24 12-11 0,-26 1-8 16,9 5 0-16,-6 0 1 0,1 8 2 0,-5 1-3 15,0 5 1-15,-2 3-7 0,-1 2 4 16,-1 3-6-16,4 2-9 0,-3 1 25 0,3 2-25 15,4-4 20-15,5 0-12 0,6-6-10 16,6-4-2-16,6-19-3 0,1 26 0 0,-1-26 0 16,23 17 0-16,-4-14 0 0,8-1 0 0,6-10 0 15,5-5 0-15,4-7 0 0,8-6 0 0,4-5 0 16,2-3 0-16,-2 0 0 0,-3-1 0 0,-2 1 0 16,-8 4 0-16,-3 3 0 0,-9 5 0 0,-6 7 0 15,-6 4 0-15,-17 11 0 0,17-10 0 0,-17 10 0 16,0 0 0-16,0 0 0 15,0 0 0-15,-12 23 0 0,0-6 0 0,-5 11 0 16,-4 2 0-16,-2 4 0 0,-1 2-33 0,3 2 5 16,-1-4-39-16,10 6-17 0,-6-11-29 0,18 16-53 15,-16-20-59-15,26 17-170 0,-9-3-122 0,-5-14 99 16,19 17 418-16</inkml:trace>
  <inkml:trace contextRef="#ctx0" brushRef="#br0" timeOffset="13968.7333">14239 6641 1276 0,'-8'-18'88'0,"8"18"-30"15,-11-27 13-15,11 27 5 0,-12-17-8 16,12 17-18-16,-21-5-16 0,21 5-4 0,-29 7-7 16,12 4 2-16,-4 3 0 0,0 7 6 0,-3 5-4 15,1 8 7-15,-2 1-11 0,0 3 4 16,0 2-9-16,2 3 2 0,-1 1-10 0,6 1 5 15,2 1-8-15,4 0-9 0,3-2 15 0,2-1-17 16,4-2 8-16,3-3-4 0,3-7 0 0,6-4 0 16,3-3-3-16,4-5-14 0,3-1-2 15,2-5-6-15,1-4-11 0,-4-5-3 0,3-2-18 16,-21-2-11-16,33-12-14 0,-24-8-24 0,12 10-49 16,-20-23-90-16,15 9-223 0,-6 2-20 0,-14-13 250 15</inkml:trace>
  <inkml:trace contextRef="#ctx0" brushRef="#br0" timeOffset="14124.9808">13950 6933 1526 0,'-43'-15'207'16,"43"15"-93"-16,-17-2-38 0,17 2-24 0,0 0-20 15,0 0-17-15,0 0-9 0,0 0 0 0,28-2 2 16,-3 1-3-16,5-5-5 0,4 0 0 0,5-3 0 16,0 0-6-16,3 1-18 0,0-1-20 0,6 4-32 15,-6-9-47-15,16 22-143 0,-7-17-349 0,-1 3 38 16,1 6 262-16</inkml:trace>
  <inkml:trace contextRef="#ctx0" brushRef="#br0" timeOffset="17346.8433">17151 6419 1071 0,'-66'-4'85'15,"-6"-5"-51"-15,5 3-11 0,-3-2-24 16,7 3 42-16,-9-4-16 0,7 4 14 0,-8-2-1 16,-2 0-32-16,-3 2-5 0,-3 0-2 0,-2 3 0 15,2 1 1-15,-5 1-2 0,1 1-3 0,1 0 0 16,-2 1-1-16,1 0 2 0,0 0 1 0,1-1 0 15,2-1 2-15,1 1-1 0,1-1 3 16,-1 0 2-16,-1 0 5 0,1-1 6 0,0 1 5 16,-2-1 0-16,4 1 1 0,-3-2-4 15,3 0-2-15,-2 0-2 0,-3 1-5 0,2 0-2 16,-6-1-2-16,2 2-2 0,-1 2-2 0,-1-1 0 16,-1 1-2-16,-1 2 0 0,-4-1 0 0,2 3 1 15,-2-1 2-15,-1 3-2 0,-1-2 2 0,0 1-3 16,-1-1 2-16,2 1 20 0,-2-1-20 0,1 0 21 15,2 0-19-15,-2 0-2 0,1-1 3 16,-1-1-3-16,-1 1-17 0,-1-3 14 0,2-1-16 16,0-1 18-16,1-1 1 0,-2 0 3 0,-3 0 14 15,-1-2-17-15,2 1 17 0,0-1-16 16,-2 0 0-16,-1 2 1 0,-2-1-2 0,-5 2 0 16,2 0 1-16,-2 2-1 0,-1 1 0 0,-4 1-1 15,1 1-17-15,-3 1 16 0,3-1-16 0,-2 2 15 16,-3 0 2-16,-1 0-1 0,-7 2 2 15,1-2-1-15,0 2 3 0,0-1-3 0,1-1 2 16,-1 1-1-16,0-1 1 0,1-1-1 0,3-1 1 16,-3-1 0-16,2-1 0 0,2-2 0 0,4-1 1 15,0-1-1-15,2 0 1 0,1-3 1 0,-4 0-3 16,2 1 1-16,-1-2-1 0,1-1 0 0,-1 0-1 16,-1 0 2-16,1 0-2 0,-1 0 2 15,1 1-3-15,-3-1 4 0,2-1-5 16,1 1 3-16,1-2-1 0,2 1 1 0,-1 2-1 15,1-1 3-15,-4 3-3 0,2-1 0 0,-1-1 17 16,1 1-15-16,0 1 17 0,1-1-16 0,-3 1-1 16,4-2 0-16,2 1 0 0,-2-1 3 0,3 0 7 15,-2-2-15-15,4 4 23 0,-2-4-19 0,5 4 14 16,-2-1-2-16,0 2-5 0,0 2-5 16,0 1 0-16,0 3-2 0,0 0 0 0,-1 4 20 15,1 0-18-15,-1 3 15 0,2 1-34 0,1 1 12 16,1 2-14-16,1 0 14 0,0 0 4 0,1 2-5 15,1 0 5-15,2 1-2 0,1 0 5 16,2-1-2-16,1 0 4 0,3 0-3 0,-2-1 4 16,3 1-3-16,5-1 6 0,-2-1 0 0,5 1 6 15,2-2-2-15,1 2 3 0,1-1-4 16,6-1 2-16,0-2-4 0,5 0 1 0,0-1-4 16,-1 1-1-16,4-1-3 0,0 1 1 0,1 0-4 15,2 1 4-15,1-1-4 0,4 1 3 0,1 1-2 16,1 1 2-16,4 0-3 0,1-2 3 0,3 1-3 15,2 0 3-15,2 0-2 0,3-1 2 0,2 2-4 16,3-2 4-16,2 1 12 0,3 0-15 16,2 1 14-16,2-1-32 0,1 1 14 0,3 0-14 15,3 2 13-15,1 0 2 0,4 3-6 16,-1-1 4-16,6 4-7 0,-2 0 6 0,3 2-7 16,1-1 3-16,1 5-8 0,0-1 4 0,2 5-9 15,-1 0 8-15,3 4-5 0,-2-1 12 0,3 3-5 16,-1 0 15-16,2 1-9 0,2 0 11 0,2 1 12 15,2-1-27-15,5-2 28 0,2 2-27 16,4-4 5-16,4 0 9 0,4 0-9 0,3-4 9 16,6 4-8-16,5-4 7 0,3 0-9 0,3-2 6 15,7-5-6-15,1-1 6 0,7-1-4 0,2-1 6 16,3-1-4-16,3-1 6 0,5-2-4 0,1-1 5 16,5 0-4-16,2 0 4 0,1-1 13 15,2-1-13-15,4 0 13 0,1-3-32 0,4 0 18 16,0 2-17-16,6-3 18 0,1 2 2 15,2-3-2-15,2-1 3 0,5-3-1 0,5 2 3 16,3-5-2-16,4 1 1 0,4-4 2 0,7 1-1 16,0-2 1-16,5 0-2 0,-4-2-3 0,7 0-1 15,0 0 0-15,4-2 0 0,-1 2-1 0,4-2 2 16,2 1-1-16,1-1-1 0,5 2 2 0,0-2-5 16,6 1 4-16,-2 2-2 0,1-1 2 15,4 2 0-15,-7 1 0 0,2 0-1 0,-1 1 1 16,1-1 0-16,2 2 0 0,1-4 2 0,2 1-1 15,1-1-3-15,7-1 2 0,0-1 1 0,6-2 11 16,7-2 20-16,-3-1-13 0,6-2 15 16,-1-1-41-16,4 2 15 0,0-3-21 0,3 2 16 15,0-1 1-15,4 0-5 0,7 1 3 0,2 0-4 16,0 1 1-16,-2 2-3 0,2-1 2 16,0 2-1-16,-2 1 3 0,-2 0-2 0,-3 1 0 15,-4 0-2-15,3 2 0 0,-1 0-1 0,2 1 2 16,-2-1 3-16,-1 2 1 0,3-1 0 0,0-2 1 15,1 2-1-15,-4-2 0 0,-1 0 1 0,-2 0-1 16,3-1 0-16,4-1 0 0,4 1 0 0,1-1 1 16,1 0-1-16,1 1 0 0,0 0-2 0,1 0 1 15,-4 0-1-15,-6 2 3 0,-4-1-3 16,2 2 0-16,0-2 0 0,2 0-2 16,-4 2 2-16,2 0-1 0,2-2-2 0,1 0 2 15,1 1-2-15,-6-2 1 0,-6 0 0 0,0 0-3 16,-1 0 1-16,-2 0 0 0,0-1-3 0,-3 3 5 15,3-4-4-15,1-1 1 0,2 1 2 0,-5-3 0 16,-1 2 1-16,1-1 4 0,-6 3-2 16,-1-1 3-16,-5 0-3 0,-5 0 0 0,1 1-1 15,-4 1-1-15,-4 1-3 0,-1 2 4 0,-3-1-3 16,0 1 1-16,-1-1 3 0,-6 1-2 0,-2 0 0 16,-2-1 1-16,-6 2-2 0,-2-1 0 0,-6 0 1 15,-2 0-1-15,-2 0 1 0,-8-2 0 16,-1-1 3-16,0-1 0 0,-1 0-1 0,-3-1 6 15,0-2-5-15,-3 0 2 0,-3-2-2 16,-2-1 0-16,-4-2-3 0,0-1 3 0,-4 0-4 16,-6-2 3-16,-6-1-2 0,-4 0 1 0,-2-5 9 15,-7 1-30-15,-2 0 29 0,-7-1-28 0,-6 0 17 16,-6 0 6-16,-7-1-5 0,-9 0 6 0,-8 0-6 16,-7 1 8-16,-8-1-7 0,-9-1 6 0,-4 0-4 15,-10-3 3-15,-6-1-7 0,-6 1 3 0,-7-3-9 16,-7 3 4-16,-8-2-8 0,-7-2 10 15,-8 3-6-15,-6-1 10 0,-8 0-3 16,-8 0-13-16,-4 1 29 0,-6 0-29 0,-4-2 29 16,-3 1-7-16,-7-1-7 0,-2-1 6 0,-2 1-6 15,-6-1 6-15,-1 1-5 0,-6 1 8 0,-3-2-11 16,-4 1 7-16,-3 1-7 0,-5-1 6 0,-2 5-5 16,-4-1 3-16,-5 2-6 0,-6 1 5 15,-4-2-6-15,-4 2 6 0,1 1-6 0,-2-1 6 16,0 0 10-16,1 1-29 0,-1 1 30 0,0-1-26 15,0 4 19-15,1-3 10 0,-2 4-2 0,-4 1 7 16,-3 2-5-16,-5 3 1 0,-7 5-4 0,-6 4 1 16,-4 7 0-16,-10 6-4 0,-7 8 1 0,-7 9-9 15,-3 5 3-15,-2 8 8 0,-4 6-25 16,-7 4 6-16,-4-1-48 0,8 12-76 16,-15-6-429-16,29-9-35 0,18-8 89 0</inkml:trace>
  <inkml:trace contextRef="#ctx0" brushRef="#br1" timeOffset="33681.9491">2124 4163 1135 0,'-28'-39'407'16,"28"39"-362"-16,-17-9-14 0,17 9-17 0,0 0-13 16,0 0 0-16,0 0 0 0,0 0 1 0,0 0 1 15,23-15-2-15,-23 15-1 16,26-9 0-16,-5 4 1 0,4-1-1 0,4 0 0 0,5-2 1 0,3 2-6 15,1-3-12-15,3 5-7 0,-3-5-18 16,2 8-15-16,-10-8-13 0,5 13-31 0,-15-11-27 16,10 16-52-16,-30-9-70 0,17-1-202 0,2 21 136 15,-19-20 316-15</inkml:trace>
  <inkml:trace contextRef="#ctx0" brushRef="#br1" timeOffset="33869.45">2112 4350 1543 0,'0'0'39'16,"0"0"-27"-16,0 0-14 0,0 0-2 0,0 0 2 15,0 0 9-15,0 0 4 0,28 4 2 0,-8-5-4 16,6-3-5-16,7-2-6 0,7 0-21 0,3-6-32 16,12 8-50-16,-14-16-98 0,23 16-172 0,-6-2-147 15,-12-11 178-15,13 18 344 0</inkml:trace>
  <inkml:trace contextRef="#ctx0" brushRef="#br1" timeOffset="34963.1112">3219 3998 1340 0,'0'0'61'0,"0"0"-39"16,0 0-17-16,0 0-4 0,12-25 9 0,-12 25 3 15,32-26 7-15,-12 16 2 0,1-5 3 0,4 3 14 16,1-3-38-16,2 1 29 0,2-1-39 16,1 2 11-16,-2 0 3 0,1 2-4 15,0 0 2-15,-2 1-3 0,-3 3 2 0,-3 2-2 16,-22 5-1-16,27-1-2 0,-27 1-2 0,0 0 1 16,0 0 1-16,8 19 4 0,-8-19-1 0,-14 34 2 15,-2-7 13-15,-6 3-30 0,-7 5 28 0,-3 3-26 16,-3-1 10-16,-2 1 10 0,2-2-2 0,1 1 10 15,4 0-8-15,5-2 8 0,5-5-11 16,5-1 3-16,4-6-6 0,4-4 3 0,7-19-8 16,3 32 4-16,-3-32-5 0,24 25 3 0,-5-14-8 15,5-6-8-15,12 0-20 0,-1-13-25 0,17 7-43 16,-8-18-77-16,20 9-143 0,-2-2-185 16,-12-16 136-16,16 17 375 0</inkml:trace>
  <inkml:trace contextRef="#ctx0" brushRef="#br1" timeOffset="35572.4875">3942 3921 1213 0,'20'-24'105'0,"2"20"-28"0,1-8-43 0,8 5 8 15,-1-8-15-15,5 5 8 0,-2-2-12 16,0 1-14-16,-3 2-5 0,-3 2-4 0,-4 0 1 16,-4 4-1-16,-19 3 0 0,26-5-2 0,-26 5 0 15,0 0-2-15,0 0-2 0,0 0 3 16,0 0 1-16,2 17 3 0,-2-17-1 0,-22 25 2 16,4-9-4-16,-3 2 5 0,-2 2 16 0,-2 0-31 15,-1-1 33-15,4 3-30 0,1-5 14 0,4 1 7 16,17-18-3-16,-25 26-1 0,25-26-6 0,-7 17 0 15,7-17-3-15,0 0 1 0,14 21-1 0,-14-21 1 16,25 10-1-16,-7-6 3 0,3-3 1 16,4-1 0-16,2 0 1 0,1-1 0 0,-1-1 1 15,-2 4 1-15,-3-1-2 0,-2 3 0 16,-20-4 0-16,26 10 4 0,-26-10 4 0,8 17 7 16,-8-17 0-16,-8 29 1 0,-3-7-8 0,-4 5 10 15,-7-1-6-15,-5 5 8 0,-6-2-7 0,-2-3-1 16,-3 0-6-16,3-1 3 0,1-3-6 0,5 0 2 15,2-6-7-15,5-1 0 0,5-4-6 16,17-11-6-16,-18 13-21 0,18-13-24 0,0 0-35 16,0 0-47-16,25 3-128 0,-25-3-319 0,34-21 50 15,0 13 369-15</inkml:trace>
  <inkml:trace contextRef="#ctx0" brushRef="#br1" timeOffset="36900.6093">2288 5224 1390 0,'0'0'30'16,"0"0"-15"-16,0 0-18 0,21-3 3 0,-21 3 4 16,35-18-3-16,-13 8 1 0,3-2-3 0,1 3-13 15,-1-3 0-15,5 6-38 0,-7-6-4 0,9 10-37 16,-10-10-36-16,8 12-60 0,-10-4-113 15,-20 4-115-15,42 3 246 0</inkml:trace>
  <inkml:trace contextRef="#ctx0" brushRef="#br1" timeOffset="37041.3195">2288 5418 1258 0,'-25'17'212'0,"4"-12"-171"0,21-5-24 16,0 0-24-16,0 0-3 0,0 0 1 0,0 0 2 15,17 3 7-15,4-6-1 0,8-2-12 0,5-8-28 16,14 5-49-16,-7-16-95 0,25 12-181 0,-3 1-135 16,-11-13 204-16</inkml:trace>
  <inkml:trace contextRef="#ctx0" brushRef="#br1" timeOffset="37494.3898">3108 5110 1277 0,'-16'-26'227'0,"16"26"-221"0,0 0-6 16,-3-19-3-16,3 19 15 0,19-22 6 16,-2 8 11-16,7 1-3 0,1-2-2 15,8 3-9-15,-2-2-2 0,3 3-7 0,0 3-1 16,-2 1-4-16,-3 3 1 0,-3 2-1 0,-6 3-2 16,-20-1 1-16,28 7-2 0,-28-7 1 0,13 18 0 15,-13-18 3-15,-3 31-3 0,-5-11 6 0,-6 4-5 16,-3 3 6-16,-6 1 11 0,-2 3-23 0,-3-2 36 15,0 4-23-15,-3-5 15 0,6-1 4 16,-2 0-13-16,4-2 3 0,2-3-4 0,5-1 1 16,16-21-4-16,-17 25-1 0,17-25-9 0,0 18 0 15,0-18-2-15,0 0 0 0,26 18 0 0,-9-13 2 16,5-5-1-16,4-2-6 0,6-4-9 0,3-6-15 16,7 0-16-16,-3-10-27 0,12 11-51 15,-15-22-114-15,20 9-263 0,-7 6-32 0,-14-12 301 16</inkml:trace>
  <inkml:trace contextRef="#ctx0" brushRef="#br1" timeOffset="38056.8656">3726 4998 1560 0,'0'0'45'0,"0"0"-40"0,0 0-11 16,0 0 0-16,0 0 2 0,8-21 12 16,9 10 0-16,4 0 3 0,3 0-1 0,4 0-2 15,4 0-4-15,1 0-1 0,0 2-3 0,-2 0 2 16,-1 4-1-16,-6 3-1 0,-2 3 0 0,-22-1 1 15,27 6-1-15,-27-6 0 0,0 0 2 0,18 18-2 16,-18-18 3-16,0 0 1 0,1 23 5 16,-1-23 1-16,0 0 3 0,-11 24-3 0,11-24 1 15,-12 22-6-15,12-22 3 0,-15 23-1 16,15-23 2-16,-16 22-1 0,16-22 1 0,-15 18-6 16,15-18 1-16,-15 17-2 0,15-17 1 0,0 0-2 15,-13 21-1-15,13-21-1 0,0 0-1 0,0 0-1 16,0 0 1-16,0 0-2 0,6 16 0 0,-6-16 2 15,0 0-1-15,23 8 2 0,-23-8 1 0,25 2 0 16,-25-2 1-16,31 0-1 0,-31 0 0 16,30 5 0-16,-30-5 2 0,25 10-2 0,-25-10 2 15,0 0-1-15,19 17-15 0,-19-17 30 0,5 19-28 16,-5-19 34-16,-1 27-12 0,1-27-3 16,-13 30 2-16,1-11-7 0,-3 1 4 0,-4 1-5 15,-3 2 5-15,-1 1-6 0,-2-1 5 0,-1-1-6 16,2-1 3-16,2-2-4 0,4-1 3 0,18-18-6 15,-26 27-8-15,26-27-25 0,0 0-23 16,0 20-42-16,0-20-46 0,22 0-92 0,-22 0-188 16,29-27-89-16,9 17 263 0</inkml:trace>
  <inkml:trace contextRef="#ctx0" brushRef="#br1" timeOffset="39525.636">4712 4096 675 0,'0'0'38'0,"9"-20"18"16,-9 20 15-16,0 0 31 0,0 0 17 15,0 0-6-15,0 0-28 0,0 0-30 0,0 0-29 16,0 0-18-16,0 0-4 0,-22 3-3 0,22-3 1 16,0 0 1-16,-24 26 6 0,24-26 0 0,-16 23 5 15,16-23 1-15,-14 25 0 0,14-25-1 0,-12 27 1 16,12-27-5-16,-8 26 0 0,8-26-4 15,-4 24-1-15,4-24-3 0,0 0-1 0,5 17-1 16,-5-17 0-16,0 0 0 0,0 0 2 16,21 4 4-16,-21-4 7 0,0 0 6 0,23-13 2 15,-23 13 1-15,19-25-8 0,-19 25-3 0,22-32-7 16,-11 15 1-16,0 0-5 0,0 0 4 0,-11 17-5 16,19-30 4-16,-19 30-3 0,15-22 2 0,-15 22-3 15,0 0 4-15,13-22-2 0,-13 22 2 0,0 0-1 16,0 0 1-16,0 0 1 0,0 0 1 0,0 0 2 15,0 0 0-15,0 0-2 0,0 0 0 16,0 0 2-16,0 0 2 0,0 0 3 16,9 17-1-16,-9-17-2 0,0 0-4 0,10 20 0 15,-10-20-2-15,0 0 1 0,12 19-2 0,-12-19 2 16,0 0-2-16,0 0 1 0,20 18-1 0,-20-18 2 16,0 0 0-16,22 6 1 0,-22-6 2 0,18-2 1 15,-18 2 1-15,21-8 1 0,-21 8 0 16,26-13-2-16,-26 13 1 0,29-19-1 0,-29 19 1 15,30-24-2-15,-30 24 2 0,31-26-2 0,-31 26 0 16,25-20-2-16,-25 20-1 0,17-13-2 0,-17 13 1 16,0 0-1-16,0 0 0 0,0 0 0 0,0 0 0 15,0 0 0-15,9 23-2 0,-10-6 3 0,-3 6-5 16,-2 4 4-16,-4 3-5 0,-3 4 6 0,-2 1-7 16,-1 0 5-16,2-2-10 15,2-8-2-15,4-2-15 0,8-23-10 0,-3 29-18 16,3-29-14-16,18 15-32 0,-18-15-25 0,42-7-62 15,-21-19-105-15,14-4-206 0,19 6 30 0,-14-26 468 16</inkml:trace>
  <inkml:trace contextRef="#ctx0" brushRef="#br1" timeOffset="39697.4834">5722 3620 1461 0,'-37'23'172'0,"1"10"-148"0,-1 7-26 15,1 3 7-15,2 3-9 0,0 0-7 0,1 0 25 16,1 2-25-16,2 2 22 0,-1-1-12 0,7 2-36 16,-2-8-19-16,14 11-61 0,-10-19-73 15,24 8-197-15,-2-2-131 0,-4-16 166 0,21 13 352 16</inkml:trace>
  <inkml:trace contextRef="#ctx0" brushRef="#br1" timeOffset="40041.2468">5861 3946 1246 0,'-34'10'200'16,"14"-10"-154"-16,3 7-5 0,-5-2-2 0,5 8 1 15,-5-2-9-15,2 5-1 0,-3 0-5 0,4 4 3 16,-2-2-7-16,5 3 2 0,2-4-11 0,4 0 0 15,10-17-8-15,-12 29 0 0,12-29-6 16,1 25 2-16,-1-25-3 0,12 21 2 0,-12-21-2 16,19 17 2-16,-19-17-1 0,28 9 1 0,-10-8 0 15,2 1 1-15,2-2 1 0,1 0-2 16,-2 0 2-16,-3 1 0 0,-18-1-1 0,27 5-1 0,-27-5 0 16,0 0 2-16,13 20-2 0,-13-20 4 15,-13 34-4-15,-3-10 4 0,-7 5-7 16,-6 0-4-16,-5 5-11 0,-5-1 8 0,1 1-8 15,-1-4-10-15,9-1 9 0,-3-10-61 0,19 10-31 16,-12-23-125-16,26-6-333 0,-7 29 49 0,7-29 360 16</inkml:trace>
  <inkml:trace contextRef="#ctx0" brushRef="#br1" timeOffset="40791.2283">4622 5124 1186 0,'11'-17'69'16,"-11"17"-59"-16,0 0 19 0,-7-18 15 0,7 18 5 15,0 0-7-15,0 0-10 0,0 0-16 0,0 0-8 16,-21 15-1-16,21-15 6 0,-11 24 24 0,6-5-27 15,-3-1 34-15,3 4-31 0,-3-3 9 0,3 6 4 16,-4-4-5-16,2 6 5 0,-2-5-8 16,4-1 1-16,-1-4-10 0,6-17-2 0,-1 22-6 15,1-22-1-15,0 0-2 0,0 0 0 0,16 17 0 16,-16-17 0-16,0 0 2 0,23-7 1 16,-23 7 3-16,22-20-2 0,-7 4 2 0,2-5-5 15,1-2 5-15,1-4-6 0,1 2 5 0,-1-2-5 16,-1 1-10-16,-2 0 29 0,-1 2-29 0,-3 2 29 15,-2 2-13-15,-2 3-4 0,-8 17 4 16,11-23-4-16,-11 23 4 0,0 0 4 0,0 0 3 16,0 0 2-16,0 0-1 0,0 0-6 0,0 0-4 15,0 0-1-15,0 0-2 0,0 0 1 0,-2 25 0 16,2-25 2-16,0 25-3 0,0-25 4 0,2 20-3 16,-2-20-14-16,12 18 29 0,-12-18-29 0,17 15 28 15,-17-15-13-15,20 11 0 0,-20-11 0 16,23 4 2-16,-23-4-2 0,24-2 3 15,-24 2 2-15,26-8-13 0,-26 8 16 0,25-11-13 16,-25 11 28-16,22-14-13 0,-22 14 13 0,17-15-13 16,-17 15-1-16,0 0 1 0,14-17-2 0,-14 17-1 15,0 0-3-15,0 0 0 0,0 0-2 0,0 0 0 16,0 0-1-16,0 0-3 0,0 0-1 0,0 0-2 16,0 0 2-16,0 0-2 0,1 29-11 15,-2-9 25-15,-1 3-28 0,0 2 18 0,0-4-16 16,0 2-11-16,0-2-7 0,4 2-15 0,-3-5-11 15,8 2-22-15,-7-20-27 0,16 28-57 0,-16-28-68 16,23 4-159-16,-2 1-107 0,-21-5 224 16</inkml:trace>
  <inkml:trace contextRef="#ctx0" brushRef="#br1" timeOffset="40994.3835">5556 4756 1155 0,'-18'15'58'0,"1"8"-33"16,-5 2 3-16,1 9 23 0,-7-2 3 0,9 9 11 16,-10-5-13-16,8 10-2 0,-4-2-26 15,1 4-19-15,1 0 14 0,3 1-30 0,-1-3 22 16,3-3-11-16,4-3-22 0,3-7-10 16,10 2-44-16,-5-18-53 0,21 15-101 0,-13-10-291 15,-2-22 27-15,33 27 413 0</inkml:trace>
  <inkml:trace contextRef="#ctx0" brushRef="#br1" timeOffset="41306.862">5759 5010 1198 0,'-14'19'323'0,"-3"-18"-304"15,17-1-7-15,-31 9 6 0,31-9 8 16,-28 17 3-16,28-17-2 0,-24 21-4 0,24-21 0 15,-18 25-7-15,18-25 3 0,-12 29 15 16,7-11-30-16,-1-1 30 0,2 3-30 0,-2-3 10 16,3 1 2-16,-1 0-5 0,1 0 3 0,2-1-7 15,1-17 1-15,1 30-7 0,-1-30 0 0,9 22-2 16,-9-22 1-16,0 0-2 0,20 19 1 0,-20-19-2 16,21 6-2-16,-21-6-5 0,23 4-2 0,-23-4-2 15,23 3-8-15,-23-3-10 0,0 0 7 16,20 16 1-16,-20-16 13 0,-6 25 10 0,6-25-5 15,-26 37-16-15,3-15-11 0,-1 8-31 0,-14-8-32 16,10 15-96-16,-24-17-113 0,8 4-220 0,7 10 51 16,-16-20 474-16</inkml:trace>
  <inkml:trace contextRef="#ctx0" brushRef="#br1" timeOffset="41791.2251">2397 6174 1447 0,'0'0'92'0,"0"0"-46"16,0 0-20-16,0 0-8 0,0 0-3 0,5-18 5 16,-5 18-2-16,18-15-3 0,-18 15-7 0,31-16-4 15,-10 7-6-15,5 2 0 0,0-2-9 0,7 3-9 16,-2-2-18-16,6 6-29 0,-9-9-37 15,16 16-63-15,-20-18-79 0,17 5-220 0,-4 12-18 16,-17-15 383-16</inkml:trace>
  <inkml:trace contextRef="#ctx0" brushRef="#br1" timeOffset="41947.498">2375 6340 1521 0,'-20'1'65'0,"20"-1"-35"0,0 0-22 0,0 0-9 16,0 0-3-16,0 0 1 0,28-1 4 0,-3-4-1 16,6-4 1-16,6-3-10 0,9 0-18 0,0-10-37 15,14 11-54-15,-13-19-105 0,23 12-163 16,-7 1-134-16,-7-13 250 0</inkml:trace>
  <inkml:trace contextRef="#ctx0" brushRef="#br1" timeOffset="42369.3679">3721 5874 1163 0,'-35'-28'413'0,"15"29"-365"0,-4-3-13 0,2 6 3 15,-2-4 0-15,1 4-2 0,-5 2-9 0,1 4 0 16,-2 2-7-16,1 5 0 0,0 2-4 0,1 6 2 16,2 0-6-16,1 6 5 0,3 3-8 15,4 4 5-15,3 1-10 0,4-2 6 0,4 1-9 16,5-2 5-16,8 0-7 0,4-3 4 0,8-3-5 16,5-3 4-16,6-8-3 0,6-5 2 0,6-4-2 15,6-6 4-15,3-5-2 0,6-6 0 0,-2-6 1 16,2-3-3-16,-3-4 3 0,-1-3-3 0,-5-4 6 15,-7-3-6-15,-9 0 4 0,-6 0-2 0,-7-2 3 16,-4 1-4-16,-5-4 4 0,-5-2-6 16,-5 4 6-16,-5-3-7 0,-4 4 3 15,-3-1-6-15,-6 4-1 0,-4 0-8 0,-4 5 3 16,-4 5-7-16,-4 6 7 0,-3 6-2 0,-2 10 0 16,-2 4-5-16,1 10-14 0,-3 1-19 0,8 12-36 15,-11-9-57-15,24 23-174 0,-10-11-262 0,6-5 20 16,14 8 464-16</inkml:trace>
  <inkml:trace contextRef="#ctx0" brushRef="#br1" timeOffset="47808.7071">4820 5988 1119 0,'17'1'123'0,"-17"-1"-90"0,0 0-25 15,0 0-7-15,0 0 0 0,0 0 7 0,0 0 4 16,0 0 2-16,0 0 3 0,0 0-1 0,0 0-1 15,0 0 3-15,-1 19 7 0,1-19 3 0,-6 23 10 16,6-23 0-16,-13 30 0 0,3-13-7 16,3 3-3-16,-5-2-7 0,2 1 4 0,-1-2-7 15,11-17 2-15,-15 28-9 0,15-28-3 0,-7 17-7 16,7-17-1-16,0 0-2 0,0 0-2 0,0 0 2 16,0 0-1-16,0 0 1 0,0 0 2 0,21 6 0 15,-21-6-1-15,19-15 4 0,-19 15-2 0,31-27 2 16,-14 10-4-16,0-2 4 0,0 1-5 15,-2 0 5-15,0 0-4 0,0 1 4 0,-15 17-4 16,23-26 3-16,-23 26-2 0,0 0 1 16,20-20 0-16,-20 20 0 0,0 0 1 0,0 0 0 15,0 0-1-15,0 0 0 0,0 0 0 0,0 0-1 16,0 0 1-16,-4 21-1 0,4-21 2 0,-8 20-1 16,8-20 4-16,-8 17 0 0,8-17 2 0,0 0-3 15,0 0 0-15,2 21-3 0,-2-21 3 16,0 0 0-16,26 7 2 0,-26-7 1 0,33-6-2 15,-12 0 1-15,5-1-1 0,2-4 1 0,2 0-2 16,0 0 3-16,-4 1-5 0,-1 1 0 0,-6 1-1 16,-19 8 1-16,29-9-1 0,-29 9 1 0,19-5 0 15,-19 5 1-15,0 0 3 0,0 0 2 0,0 0 3 16,0 0-2-16,0 0 0 0,0 0-3 16,0 0-2-16,-8 25-3 0,8-25 2 15,-17 33-2-15,6-14 3 0,-1 1-1 0,1-2 2 16,1-1-5-16,10-17 1 0,-14 23-7 0,14-23-5 15,0 0-9-15,0 0-6 0,13 19-10 0,-13-19-10 16,22 0-23-16,-22 0-36 0,39-12-67 0,-27-15-120 16,11 7-252-16,11 3 32 0,-8-17 458 0</inkml:trace>
  <inkml:trace contextRef="#ctx0" brushRef="#br1" timeOffset="48043.0832">5979 5636 1396 0,'0'0'108'0,"0"0"-56"15,0 0-12-15,-19-5-7 0,19 5-10 0,-19 13-9 16,0 3-1-16,-7 6-1 0,-6 8 8 0,-8 7 11 16,-4 9-28-16,-7 3 24 0,-3 5-18 0,-3 2 4 15,-1 2 12-15,-2 0-19 0,4-1 3 0,4-5-14 16,6-6 8-16,9-8-10 0,9-6-1 0,10-6-23 15,4-7-16-15,12 1-40 0,2-20-27 0,17 18-48 16,-17-18-113-16,40-24-231 0,-1 18-5 16,-7-23 428-16</inkml:trace>
  <inkml:trace contextRef="#ctx0" brushRef="#br1" timeOffset="48418.1537">6016 5920 1213 0,'0'0'132'0,"0"0"-64"0,-20 10 1 15,20-10-1-15,-17 0-8 0,17 0-13 16,-23 8-8-16,23-8-5 0,-29 21 1 0,11-9-4 0,0 3-1 16,-2 0-10-16,3 2 4 0,0-1-9 15,4 0 1-15,13-16-7 0,-20 26-4 16,20-26-6-16,-6 17 0 0,6-17-1 0,0 0 0 15,0 0 0-15,25 19 2 0,-25-19 0 0,31 3 1 16,-10-6 0-16,3 1-1 0,0-2 1 0,1-1-1 16,-3 3 1-16,-3 1-2 0,-19 1 1 0,28 1 1 15,-28-1-1-15,0 0 3 0,0 0-1 0,0 0 0 16,9 24 0-16,-9-24 1 0,-19 27-3 0,19-27 1 16,-34 34-2-16,12-18 2 0,-1 1-3 15,1 0 2-15,1-1-6 0,1-4-4 0,20-12-11 16,-25 19-4-16,25-19-16 0,0 0-15 15,0 0-36-15,0 0-45 0,0 0-105 0,0 0-245 16,19-14-40-16,7 5 250 0</inkml:trace>
  <inkml:trace contextRef="#ctx0" brushRef="#br1" timeOffset="48840.0307">6316 5657 1634 0,'0'0'67'0,"0"0"-47"0,0 0-10 0,0 0 0 16,0 0 8-16,0 0 5 0,0 0 0 0,19-9-4 15,-19 9-9-15,18-4-3 0,-18 4-4 0,22-3-2 16,-22 3 1-16,20-2-1 0,-20 2-1 16,0 0 2-16,22 4-1 0,-22-4 0 0,0 0 2 15,17 7 0-15,-17-7 1 0,0 0 1 0,0 0 2 16,0 0 0-16,12 21 2 0,-12-21-2 16,0 0 1-16,-9 25-4 0,9-25 0 0,-19 27-2 15,19-27 2-15,-30 29-4 0,13-15-8 0,-2 1 28 16,2-1-25-16,17-14 29 0,-27 24-14 15,27-24-4-15,-17 16-1 0,17-16-5 0,0 0 1 16,0 0-2-16,0 0 0 0,5 18 0 0,-5-18 2 16,20 4-1-16,-20-4 1 0,37-4-1 0,-13 1-3 15,2-2-8-15,-3-4-17 0,2 6-18 0,-8-7-34 16,9 13-48-16,-26-3-90 0,40-22-352 0,-18 19 6 16,-5-6 242-16</inkml:trace>
  <inkml:trace contextRef="#ctx0" brushRef="#br1" timeOffset="50043.1424">2304 2984 1218 0,'-22'10'294'0,"5"-18"-227"0,17 8-20 16,0 0-19-16,0 0-11 0,-15-18-3 0,15 18-5 16,3-18-2-16,-3 18-5 0,9-21 1 0,-9 21-2 15,19-16 1-15,-19 16-2 0,28-11 0 16,-28 11-8-16,34-6-14 0,-16 3-19 0,8 6-26 15,-7-7-25-15,14 12-40 0,-14-15-37 0,17 18-55 16,-17-13-78-16,0-2-120 0,14 18 193 16,-33-14 229-16</inkml:trace>
  <inkml:trace contextRef="#ctx0" brushRef="#br1" timeOffset="50230.6639">2194 3206 1190 0,'-19'17'120'0,"-4"-12"-52"0,23-5-25 0,0 0-27 16,0 0-10-16,0 0-6 0,0 0 1 0,0 0 7 16,28 5 1-16,-1-11-1 0,7-4-4 0,9-3 0 15,5-6-20-15,13 5-63 16,-7-15-103-16,17 5-250 0,-3 6-89 0,-13-14 275 16</inkml:trace>
  <inkml:trace contextRef="#ctx0" brushRef="#br1" timeOffset="50590.054">3073 2636 1365 0,'-21'-33'367'0,"21"33"-344"0,0 0-11 0,-10-26-16 15,10 26 1-15,24-29 2 0,-7 12 4 0,3 0-3 16,2 0 4-16,2 2-2 0,1 0 3 0,0 2-3 16,1 1 4-16,-1 3-2 0,-1 2 2 0,-3 3 1 15,-21 4 1-15,30-1-2 0,-30 1 1 0,0 0 2 16,18 12 4-16,-18-12 5 0,2 21 0 15,-2-21 0-15,-6 37-8 0,-1-13 0 0,-5 6-8 16,-3-1 2-16,-6 1 13 0,2 0-24 0,-2-2 21 16,2 0-24-16,2-2-2 0,1-2-5 15,6 3-21-15,2-6-18 0,8 8-43 0,0-29-73 16,13 46-219-16,-2-25-183 0,-11-21 32 0,40 40 509 16</inkml:trace>
  <inkml:trace contextRef="#ctx0" brushRef="#br1" timeOffset="50746.3221">3293 3337 1503 0,'-17'18'359'0,"-9"-17"-331"0,26-1-11 0,-24-1-9 16,24 1-6-16,0 0-12 0,0 0-26 16,4-18-36-16,-7-4-74 0,26 17-301 15,-9-13-159-15,3-4 37 0,10 11 539 0</inkml:trace>
  <inkml:trace contextRef="#ctx0" brushRef="#br1" timeOffset="52262.0759">14806 2669 1377 0,'0'0'102'0,"0"0"-57"0,0 0-11 16,0 0-8-16,0 0 1 0,0 0 2 0,0 0-1 15,0 0-5-15,0 0-3 0,17-16-5 0,-17 16-6 16,35-12-5-16,-13 6 8 0,6 1-33 0,3-2 32 16,0 2-47-16,0-3 4 0,1 5-25 15,-8-6-27-15,7 12-9 0,-31-3-53 0,43-2-43 16,-43 2-99-16,0 0-156 0,24 2 73 15,-24-2 371-15</inkml:trace>
  <inkml:trace contextRef="#ctx0" brushRef="#br1" timeOffset="52418.3961">14821 2820 1414 0,'0'0'139'0,"-21"12"-73"0,21-12-25 16,0 0-21-16,0 0-8 0,0 0-6 15,0 0-1-15,0 0 3 0,0 0 4 0,0 0 1 16,34-3-2-16,-10-1-4 0,9-2-5 15,7-2-3-15,5-5-24 0,6 5-37 0,-7-13-80 16,18 23-187-16,-10-12-217 0,-8-3 11 0,4 14 420 16</inkml:trace>
  <inkml:trace contextRef="#ctx0" brushRef="#br1" timeOffset="52949.5594">14898 3744 1499 0,'4'-22'56'0,"-4"22"-27"16,0 0-2-16,0 0 1 0,1-18 7 0,-1 18 0 15,0 0-6-15,0 0-12 0,25-20-6 16,-25 20-8-16,33-16-1 0,-12 6 0 0,7-1 1 15,4-1-4-15,2 1 2 0,4 1-4 16,2 0-10-16,-2-1-16 0,3 6-21 0,-9-7-26 16,4 15-32-16,-18-14-53 0,11 20-90 0,-29-9-190 15,0 0-19-15,24 25 277 0</inkml:trace>
  <inkml:trace contextRef="#ctx0" brushRef="#br1" timeOffset="53090.2735">15015 3845 1492 0,'-20'3'70'0,"20"-3"-43"0,0 0-21 16,0 0-12-16,0 0 1 0,0 0 0 0,0 0 2 16,0 0 3-16,31 1-1 0,-9-4 1 15,6-2-7-15,4-4-28 0,11 6-63 0,-9-15-136 16,13 6-271-16,0 6-12 0,-14-13 339 16</inkml:trace>
  <inkml:trace contextRef="#ctx0" brushRef="#br1" timeOffset="53466.6987">14871 4579 1327 0,'0'0'292'0,"0"0"-230"0,0 0-56 16,0 0-12-16,21-15 6 0,-4 5 0 0,5 0 2 16,6-1 13-16,4 1-49 0,0-2 8 0,10 6-76 15,-10-12-39-15,16 18-62 0,-20-17-106 16,3 5-146-16,8 14 28 0,-22-16 427 0</inkml:trace>
  <inkml:trace contextRef="#ctx0" brushRef="#br1" timeOffset="53638.6045">14976 4724 1260 0,'-22'-4'335'0,"22"4"-245"0,-21 5-58 15,21-5-17-15,0 0-9 0,0 0-4 0,0 0-3 16,0 0 0-16,24-17 3 0,-3 9-2 0,8-4 1 16,5-3-19-16,10 4-34 0,-6-13-74 15,21 23-171-15,-15-13-248 0,-3 0 3 16,3 13 382-16</inkml:trace>
  <inkml:trace contextRef="#ctx0" brushRef="#br1" timeOffset="54029.1982">14903 5667 1508 0,'0'0'294'0,"0"0"-263"0,0 0-29 16,0 0-6-16,22-2 0 0,-22 2 4 0,23-6-1 15,-23 6-6-15,28-5-15 0,-8 6-22 0,-20-1-26 16,41-2-43-16,-41 2-54 0,50-6-106 0,-29 3-256 15,-3-4 57-15,9 15 344 0</inkml:trace>
  <inkml:trace contextRef="#ctx0" brushRef="#br1" timeOffset="54185.4663">14891 5867 1441 0,'7'26'369'0,"-7"-26"-350"0,0 0-21 0,0 0-3 15,0 0 0-15,25-20 5 0,-3 8-3 0,4-2-15 16,4-7-27-16,12 13-109 0,-16-22-221 0,15 13-200 16,0 1 12-16,-9-13 480 0</inkml:trace>
  <inkml:trace contextRef="#ctx0" brushRef="#br1" timeOffset="55685.4774">14723 7022 1466 0,'0'0'55'0,"0"0"-26"15,0 0-17-15,0 0-5 0,0 0 8 0,0 0 4 16,0 0 3-16,0 0-5 0,26-25-5 15,-9 17-9-15,6-3-2 0,4-1-5 0,6 2-20 16,-3-5-27-16,8 11-53 0,-15-14-84 0,15 18-139 16,-12-3-180-16,-26 3 71 0,37 0 420 0</inkml:trace>
  <inkml:trace contextRef="#ctx0" brushRef="#br1" timeOffset="55826.0857">14680 7204 1252 0,'0'0'403'0,"-33"21"-335"0,33-21-27 15,0 0-25-15,0 0-8 0,0 0-2 0,0 0 2 16,0 0 3-16,24 5 0 0,-3-11 0 16,8-2-6-16,7-5 1 0,9-4-7 0,10-1-14 15,0-6-50-15,15 14-138 0,-15-15-376 0,8 3-26 16,-3 3 228-16</inkml:trace>
  <inkml:trace contextRef="#ctx0" brushRef="#br1" timeOffset="56576.1524">2528 7260 1388 0,'0'0'118'0,"0"0"-59"0,0 0-22 15,0 0-16-15,0 0-1 0,0 0-2 0,0 0-3 16,24 18-7-16,-24-18-3 0,27 0-4 0,-9-2-2 16,5-6 0-16,3-3-18 0,4 3-31 15,-3-14-55-15,15 20-113 0,-22-16-221 0,7 1-112 16,1 14 246-16</inkml:trace>
  <inkml:trace contextRef="#ctx0" brushRef="#br1" timeOffset="56732.4016">2567 7615 1523 0,'0'0'78'0,"-22"14"-30"0,22-14-26 0,0 0-17 15,0 0-3-15,0 0-1 0,18-10-1 0,1-1 4 16,6-5-4-16,8-5 0 0,6-14-43 0,19 10-120 16,-13-12-368-16,17-7-56 0,3 6 229 0</inkml:trace>
  <inkml:trace contextRef="#ctx0" brushRef="#br1" timeOffset="104538.7038">15459 5639 945 0,'0'0'75'0,"0"0"313"0,0 0-275 0,0 0-44 15,0 0-20-15,0 0-16 0,0 0-10 16,0 0-8-16,0 0-3 0,0 0-2 16,0 0 1-16,0 0 7 0,21 2 1 0,-21-2-1 15,36-10-5-15,-8 1-7 0,4 1-4 0,2-3 2 16,7 1-4-16,1-1 1 0,0 3-2 0,4 1 1 16,-1 1-1-16,0 1 0 0,-4 1 1 0,-4 3 0 15,-4 0-12-15,0 4-4 0,-5 1-1 0,0 3-11 16,-7-2 3-16,-1 4-22 0,-20-9-18 0,34 14-31 15,-34-14-39-15,31 13-64 0,-31-13-156 16,17-3-99-16,3 9 83 0,-20-6 371 0</inkml:trace>
  <inkml:trace contextRef="#ctx0" brushRef="#br1" timeOffset="110795.6385">16838 5351 938 0,'0'0'140'0,"0"0"-115"0,0 0-5 16,0 0 22-16,-5-18 14 0,5 18 3 0,0 0-12 16,0 0-21-16,0 0-12 0,-20 26 3 0,20-26 3 15,-16 34 12-15,6-10-2 0,3 5 4 0,-3 2-15 16,2 4 1-16,-1 0-16 0,2 4 3 0,1 0-10 15,1 1 8-15,0 0-12 0,-1-3 5 16,2 1-2-16,-1-7-40 0,7 3 2 0,-7-11-65 16,14 8-39-16,-9-31-73 0,5 24-244 0,14-2 51 15,-19-22 307-15</inkml:trace>
  <inkml:trace contextRef="#ctx0" brushRef="#br1" timeOffset="111186.2661">17278 5416 1205 0,'-19'-4'15'16,"19"4"-5"-16,-23 11 20 0,23-11 14 0,-26 19 13 16,9-8-2-16,5 8-11 0,-6-2-10 15,2 9 2-15,-3-3-5 0,3 6 6 0,-4-3-9 16,7 6 6-16,-3-1-12 0,6 4 4 0,0-1-12 15,5 1-14-15,1-3 22 0,5-1-30 16,5-3 24-16,5-1-13 0,5-4-5 0,5-4 5 16,4-6-4-16,4-4 3 0,4-7-4 0,4-7 0 15,3-7 4-15,1-6-5 0,3-9 7 0,-1-3-5 16,-2-4-10-16,-2-2 28 0,-5-1-26 16,-4-1 24-16,-7-1-7 0,-4 2-10 0,-6 1 9 15,-4 0-8-15,-7 4 7 0,-3 2-11 0,-7 1 0 16,-5 1-16-16,-3 5-10 0,-10-4-17 0,0 10 4 15,-7-1 6-15,0 7 16 0,-2 4 8 0,-1 6 7 16,-1 4-1-16,3 6 0 0,1 3 6 16,4 5-6-16,1 0-18 0,9 9-43 0,-7-11-68 15,22 15-182-15,1-4-166 0,3-26 34 0,16 44 415 16</inkml:trace>
  <inkml:trace contextRef="#ctx0" brushRef="#br1" timeOffset="112311.2793">17946 5538 667 0,'0'0'131'0,"0"0"-77"0,0 0-8 0,0 0 2 16,-18 13 4-16,18-13-2 0,0 0-9 15,-11 19-7-15,11-19-2 0,-9 20 4 0,9-20 1 16,-8 24 4-16,8-24-9 0,-10 30 0 16,10-30-8-16,-8 35 0 0,0-17-8 0,5 3 3 15,-2-3-9-15,2 1 1 0,3-19 14 0,-6 29-38 16,6-29 33-16,-2 19-36 0,2-19 18 0,0 0 0 16,0 0-1-16,0 0 4 0,0 0 8 0,0 0 24 15,21-13-29-15,-21 13 35 0,20-25-42 0,-6 7 12 16,-3-1-1-16,2-2-7 0,-2-1 3 15,0 2-9-15,0-1 7 0,-3 2-7 0,1 2 5 16,-9 17-2-16,13-28 1 0,-13 28-3 16,11-19 2-16,-11 19-3 0,0 0 4 0,0 0 3 15,0 0 2-15,0 0 0 0,0 0-1 0,0 0-2 16,0 0-3-16,0 0 1 0,0 0-1 0,10 21 0 16,-10-21-1-16,0 0 1 0,14 22-2 0,-14-22 2 15,17 10-1-15,-17-10 0 0,27 5 1 16,-10-4 0-16,0-2 1 0,4-2 0 0,-2 0 4 15,2-1 2-15,-1-2 3 0,-1 2-2 0,-1-2-2 16,-1 3-5-16,-17 3-1 0,29-9-1 0,-29 9 0 16,24-9 0-16,-24 9 1 0,19-10 2 0,-19 10 3 15,0 0 1-15,23-21 0 0,-23 21-2 16,16-18-1-16,-16 18-4 0,15-17 1 0,-15 17-3 0,0 0 3 16,17-18-1-16,-17 18 2 15,0 0-2-15,0 0-1 0,0 0 2 0,0 0-1 16,0 0 2-16,8 19 0 0,-8-19 3 0,2 36-8 15,-2-12 5-15,-2 1-5 0,-2 1 3 0,1-1-3 16,-3-1 4-16,1-2-9 0,1-3-1 0,4-1-16 16,0-18-8-16,6 27-26 0,-6-27-19 0,17 14-41 15,-17-14-98-15,27-10-177 0,-8 7-119 0,-19 3 160 16</inkml:trace>
  <inkml:trace contextRef="#ctx0" brushRef="#br1" timeOffset="112717.532">19114 5045 1135 0,'0'0'30'0,"-30"2"11"0,30-2 17 15,-32 28 8-15,17-3 9 0,-11-2-2 0,7 12-35 16,-10-1 24-16,6 9-29 0,-8 0 8 0,3 7 6 15,-3 2-22-15,-2 5 3 0,-2 0-23 16,1 0 7-16,-2 0-14 0,7-2 8 16,1-5-10-16,5-4-8 0,5-5 20 0,2-6-41 0,9 0 11 15,-1-9-28-15,12 5-36 0,-4-31-25 16,9 42-66-16,-9-42-53 0,12 19-144 0,-12-19-66 16,22 9 199-16</inkml:trace>
  <inkml:trace contextRef="#ctx0" brushRef="#br1" timeOffset="113092.5299">19157 5489 1244 0,'0'0'74'0,"-19"-1"-26"15,19 1-1-15,-17 0 1 0,17 0-1 0,-20 6-8 16,20-6-6-16,-21 12 2 0,21-12-2 15,-25 17 3-15,25-17-2 0,-28 22-1 0,28-22-6 16,-27 28 1-16,27-28-9 0,-21 29-1 0,21-29-9 16,-14 26-3-16,14-26-5 0,-2 21 0 0,2-21-2 15,7 18 0-15,-7-18 0 0,0 0 2 0,28 18-2 16,-28-18 0-16,28 5 1 0,-28-5-2 16,33 1 3-16,-33-1 1 0,31 0-1 0,-31 0 1 15,31 3-1-15,-31-3 0 0,19 3 3 0,-19-3 0 16,0 0 3-16,0 0 1 0,19 11 2 0,-19-11-1 15,0 0-1-15,3 17 1 0,-3-17-2 0,-5 17-1 16,5-17-2-16,-13 21-18 0,13-21 26 16,-19 23-25-16,19-23 25 0,-24 21-10 15,24-21-4-15,-23 19 0 0,23-19-9 0,-19 13-6 16,19-13-9-16,0 0-14 0,0 0-21 0,0 0-49 16,0 0-112-16,0 0-182 0,0 0-161 0,0 0 89 15,-3-34 476-15</inkml:trace>
  <inkml:trace contextRef="#ctx0" brushRef="#br1" timeOffset="113561.2908">19410 5211 1364 0,'26'-17'107'0,"-26"17"-86"0,0 0-7 0,12-17 5 16,-12 17 19-16,0 0-19 0,24-12-7 0,-24 12-3 15,0 0-18-15,22-1 24 16,-22 1 1-16,21 0-3 0,-21 0-1 0,25 1-8 15,-25-1-1-15,28 4 1 0,-28-4 2 0,26 2 0 16,-26-2 4-16,21 1-3 0,-21-1 0 0,0 0 0 16,22 8 1-16,-22-8 5 0,0 0 5 0,0 0-1 15,0 0 0-15,-9 23-9 0,9-23-1 0,-26 24-6 16,7-10 4-16,-2 2-4 0,-4 0 2 0,-1 1 3 16,1 0 5-16,-2-2 2 0,6 0 6 15,3-3-5-15,18-12-1 0,-24 18-7 0,24-18-2 16,0 0-4-16,-9 17-1 0,9-17-1 0,0 0 3 15,27 13 2-15,-9-9 2 0,5-3 1 0,6-1-2 16,4-1-2-16,5-3-2 0,2 1-5 16,-1-3-16-16,4 3-22 0,-9-4-38 0,8 13-76 15,-22-19-177-15,10 13-244 0,-4 5 38 0,-26-5 394 16</inkml:trace>
  <inkml:trace contextRef="#ctx0" brushRef="#br1" timeOffset="185372.0182">16053 3319 1257 0,'0'0'78'0,"0"0"-33"0,0 0-20 0,8-19-5 16,-8 19 15-16,0 0 13 0,0 0 12 0,0 0-3 15,0 0-14-15,0 0-12 0,0 0-12 0,0 0-4 16,0 0-4-16,0 0 2 0,-7 22-2 0,2-4 5 16,-1 6-4-16,0 8 8 0,-3 1-5 0,3 4 4 15,-2-1-10-15,2 4 4 0,0-1-12 0,-1 0 5 16,1-3-8-16,1-2 3 0,4 0-21 16,-1-7-6-16,4 6-28 0,-3-12-25 0,11 8-39 15,-10-29-91-15,16 32-175 0,-16-32-151 0,28 16 83 16,-2-3 452-16</inkml:trace>
  <inkml:trace contextRef="#ctx0" brushRef="#br1" timeOffset="185840.7681">16636 3338 1165 0,'0'0'75'0,"-22"-12"-15"0,22 12-1 16,-21-11 9-16,21 11-2 0,-22-9-9 0,22 9-9 15,-26-6-11-15,26 6-2 0,-27-4-7 0,27 4 0 16,-28 0-3-16,28 0 0 0,-30 6-2 0,30-6 1 16,-28 13-4-16,28-13 4 0,-28 29-6 0,15-10 4 15,-3 4-5-15,2 3 3 0,0 1-7 0,2 2 2 16,1-1-7-16,2 0 2 0,3-4-7 0,4-2 3 15,4-4-5-15,-2-18 0 0,12 23-1 0,-12-23 1 16,25 13-2-16,-25-13 1 0,35 2 0 0,-12-7 0 16,1-5 4-16,4-1-1 0,2-7 2 15,-1-2-3-15,-1-3 3 0,-2-2-4 0,0 1 3 16,-3 1-5-16,0-1 5 0,-3 4-5 0,-3 0 4 16,-3 3-3-16,-14 17 2 0,17-22-2 0,-17 22 3 15,0 0 1-15,0 0 2 0,0 0-4 0,0 0-2 16,0 0 0-16,-5 21 0 0,-2 2 0 0,-6 10 0 15,-3 9 0-15,-5 8 0 0,-1 2 0 0,-2 4 0 16,1 1 0-16,1 0 0 0,1-2 0 0,3-6 0 16,4-5-5-16,5-7 0 0,7-8-20 0,8-2-21 15,0-9-19-15,12 2-31 0,-18-20-52 16,44 21-76-16,-44-21-167 0,42-16-160 0,-6 11 76 0,-13-21 460 16</inkml:trace>
  <inkml:trace contextRef="#ctx0" brushRef="#br1" timeOffset="186012.6557">16912 3692 1879 0,'0'0'157'0,"-18"6"-146"0,18-6-11 16,-21 1 0-16,21-1 0 0,0 0 0 0,0 0 0 16,0 0 0-16,-17-4-14 0,17 4-15 0,0 0-13 15,0 0-17-15,13-17-21 0,5 13-41 0,-10-20-91 16,30 5-345-16,-10 2-5 0,0-6 192 15</inkml:trace>
  <inkml:trace contextRef="#ctx0" brushRef="#br1" timeOffset="186497.0157">17210 3437 1502 0,'-20'-6'280'0,"20"6"-227"16,-23 4-41-16,23-4-8 0,0 0 0 0,0 0 4 15,0 0 8-15,14-17 3 0,4 7 2 0,7-2-4 16,6-1-6-16,5-2-6 0,0 2 0 0,1 2-5 16,-3 0 0-16,-3 4 0 0,-2 0 0 0,-1 2 0 15,-4 1 2-15,-4 3-1 0,-20 1-1 0,28 0-1 16,-28 0-2-16,0 0 3 0,0 0 0 0,0 0 0 15,0 0 2-15,0 0 0 0,14 18-2 16,-14-18 0-16,-9 19-2 0,9-19 1 0,-16 25-2 16,16-25 6-16,-23 29-4 0,10-13 3 0,13-16-2 15,-27 32 2-15,27-32-3 0,-23 29 3 16,23-29-4-16,-18 22 3 0,18-22-2 0,0 0 0 16,-8 20-2-16,8-20 0 0,0 0 0 0,0 0 0 15,0 0 0-15,26 9 1 0,-26-9 1 0,33-9 0 16,-13 3 1-16,1 0 1 0,1 1-2 15,-1 2 3-15,-2 1-1 0,-19 2 0 0,28 3 3 16,-28-3 1-16,0 0 2 0,19 20 4 0,-19-20-3 16,0 28 0-16,-3-8-3 0,-4 4 1 0,-6 1-3 15,-2 1 1-15,-4 0-6 0,-1 1 4 0,-1-3-6 16,2-1 2-16,0-1-8 0,3-4-2 0,6-1-17 16,10-17-8-16,-14 26-35 0,14-26-48 15,4 20-127-15,-4-20-356 0,0 0 53 0,0 0 233 16</inkml:trace>
  <inkml:trace contextRef="#ctx0" brushRef="#br1" timeOffset="187231.4084">18088 3528 605 0,'0'0'245'0,"22"-16"52"0,-22 16-233 0,0 0-29 15,0 0-2-15,0 0 9 0,-13 27 16 0,13-27 2 16,-23 30 7-16,3-16-7 0,7 12-1 16,-7-8-12-16,5 6-1 0,-4-6-11 0,5 0-1 15,14-18-11-15,-23 26-4 0,23-26-10 0,0 0-4 16,0 0-7-16,0 0 0 0,0 0 0 0,0 0 0 15,0 0 4-15,23-5-3 0,-5-8 4 16,0-4-3-16,5-4 4 0,1-2-5 0,-1 0 6 16,0 0-5-16,-4 3 4 0,-1 2-1 0,-18 18 7 15,26-27 1-15,-26 27 3 0,0 0 0 0,16-17-2 16,-16 17 2-16,0 0 1 0,0 0-2 0,0 0-2 16,0 0-5-16,0 0-3 0,0 0-2 0,-16 24-3 15,16-24 2-15,-15 26 0 0,15-26 2 16,-9 24-2-16,9-24 3 0,1 19-4 15,-1-19 2-15,8 17-1 0,-8-17 2 0,19 13 0 16,-19-13 0-16,22 11 1 0,-22-11 1 0,28 4 0 16,-11-4-1-16,0-1 1 0,-17 1 0 0,32-10 1 15,-15 3-1-15,-17 7 2 0,33-22-3 0,-33 22 1 16,34-29-2-16,-34 29 3 0,32-34-3 0,-17 17 4 16,-3 0-5-16,0 0-1 0,-12 17 0 15,22-28 0-15,-22 28 0 0,16-18 0 0,-16 18 0 16,0 0 0-16,0 0 0 0,0 0 0 0,0 0 0 15,0 0 0-15,0 0 0 0,10 21 0 0,-10-1 0 16,-2 6 0-16,-3 5 0 0,-5 6 0 0,-2 1 0 16,-4 3 0-16,1-2 0 0,-1-3 0 15,2-3-2-15,6-6-15 0,3-8-6 0,10-2-24 16,-5-17-10-16,23 14-31 0,-23-14-29 16,48-11-81-16,-30-16-237 0,18-2-105 0,7-2 18 15,-4-18 522-15</inkml:trace>
  <inkml:trace contextRef="#ctx0" brushRef="#br1" timeOffset="187437.2818">19334 2905 1790 0,'-38'34'26'0,"0"6"-25"15,-1 7 13-15,-1 2-4 0,0 5 13 0,-6 1 5 16,1 3-29-16,-3 2 15 0,3 1-23 0,3 3 2 15,1 0 0-15,2 4-16 0,0-5 11 0,3-1-18 16,6-8 12-16,9-3-11 0,4-11-13 0,17 0-36 16,-7-22-96-16,30 0-368 0,-5-3-5 15,6-15 161-15</inkml:trace>
  <inkml:trace contextRef="#ctx0" brushRef="#br1" timeOffset="187734.1077">19359 3335 1592 0,'-27'21'208'0,"0"-10"-168"0,5 1-12 15,3 0-4-15,19-12 2 0,-30 27-7 0,30-27 1 16,-21 24-5-16,21-24 1 0,-7 20-7 0,7-20 0 16,7 17-5-16,-7-17 1 0,19 16-1 0,-19-16 2 15,34 10 1-15,-11-8 0 0,2-2-2 0,1-1-3 16,-2 1-4-16,0 0 0 0,-3 1 1 15,-3 2 0-15,-18-3 3 0,22 8 0 16,-22-8 0-16,9 17-1 0,-9-17-1 0,0 31 0 16,-6-10 0-16,-4 3 0 0,-6 3 0 0,-3-3 0 15,-3 0 0-15,-1-2 0 0,0 0 0 0,-1-2 0 16,3-3 0-16,1-4 0 0,20-13-8 0,-28 16-19 16,28-16-22-16,0 0-31 0,0 0-99 0,-28-3-228 15,28 3-186-15,3-17 8 0,-3-6 467 16</inkml:trace>
  <inkml:trace contextRef="#ctx0" brushRef="#br1" timeOffset="190562.2603">15929 4292 901 0,'10'-17'162'0,"-10"17"-127"0,0 0-26 16,0 0-8-16,0 0 2 0,0 0-2 0,0 0-3 15,0 0-3-15,0 0-8 0,0 0-5 0,0 0 1 16,0 0 2-16,0 0 6 0,-4 17 6 0,4-17 3 15,0 0 3-15,0 0-1 16,0 0 1-16,0 0 2 0,0 0 7 0,0 0 10 16,0 0 9-16,0 0 10 0,0 0 5 0,0 0 4 15,0 0 1-15,0 0-3 0,0 0-3 0,0 0-6 16,0 0-4-16,0 0-4 0,0 0-7 0,0 0-6 16,0 0-5-16,0 0-5 0,0 0 0 0,0 0-4 15,0 0-1-15,0 0 0 0,0 0-3 16,0 0 1-16,0 0 0 0,0 0-1 0,-16 19 2 15,16-19-1-15,0 0 1 0,0 0 0 0,0 0 1 16,-18 10 1-16,18-10 2 0,0 0 3 0,0 0 4 16,0 0 5-16,0 0 1 0,-21 6 1 15,21-6-2-15,0 0-3 0,0 0-3 0,-18 1-3 16,18-1 0-16,0 0-3 0,-23 3 0 0,23-3-2 16,-24 2 0-16,24-2 0 0,-31 9 0 15,11-5 3-15,0 5 3 0,-3-2 2 0,-1 4 5 16,-3 0 7-16,0 3-1 0,-1-1-5 0,2 0 2 15,6-3-11-15,3-2 3 0,17-8 0 0,-20 10-1 16,20-10-2-16,0 0-3 0,0 0-5 0,0 0-2 16,0 0 0-16,0 0-1 0,0 0 4 0,29-10 1 15,-8 4 1-15,8-4 1 0,3-2 2 0,4-1-3 16,2-4 3-16,2 0-5 16,1 1 1-16,-3 2-1 0,-1 3-2 0,-6 2-1 15,-3 3 1-15,-5 3-1 0,-2 0 1 0,-4 5-1 16,0 0-5-16,-17-2-3 0,28 7-3 0,-28-7-4 15,22 12-5-15,-22-12-3 0,18 16-7 0,-18-16-5 16,16 18-14-16,-16-18-16 0,18 17-40 0,-18-17-53 16,25 9-126-16,-25-9-256 0,26-9 59 15,-3 8 337-15</inkml:trace>
  <inkml:trace contextRef="#ctx0" brushRef="#br1" timeOffset="191130.9953">16456 4348 1300 0,'0'0'51'0,"0"0"-15"0,0 0 7 15,0 0 16-15,0 0 7 0,14-21-8 0,-14 21-14 16,0 0-10-16,0 0-6 0,0 0-5 0,0 0 0 15,0 0 2-15,0 0-1 0,0 0 0 0,0 0-5 16,0 0-5-16,0 0-4 0,0 0-3 0,0 0 0 16,0 0-3-16,0 23 1 0,-3-1-4 15,0 6 4-15,-3 6-9 0,-3 3-7 16,1 2 22-16,-2 3-23 0,-1-1 20 0,-1 0-14 16,3-1-18-16,-1-7-13 0,8 1-16 0,-2-11-9 15,13 7-37-15,-9-30-34 0,23 36-92 0,-23-36-167 16,21 5-101-16,8 4 116 0,-29-9 377 0</inkml:trace>
  <inkml:trace contextRef="#ctx0" brushRef="#br1" timeOffset="191552.8754">17019 4307 1334 0,'0'0'34'0,"-23"-21"-7"16,23 21 24-16,-22-17 13 0,5 6 11 16,17 11-14-16,-26-6-16 0,26 6-8 0,-32 3-6 15,32-3-1-15,-35 9-1 0,17 1 0 0,-3 1-5 16,3 2 0-16,-2 2-5 0,2 3 1 0,2 0-4 16,1 1 1-16,5 1-4 0,1-2-2 0,9-18-5 15,-6 29-2-15,6-29-3 0,10 20 1 0,-10-20-2 16,25 15 2-16,-7-12-1 0,6-1 1 15,0-6 0-15,4-2 0 0,1-4 1 16,3-2-3-16,0-1 2 0,0-2-3 0,-1 0 3 16,-4 0-3-16,-3-2 2 0,-3 4-2 0,-3 1 2 15,-18 12-1-15,25-15 2 0,-25 15 0 0,0 0 2 16,0 0 0-16,0 0 0 0,0 0-1 0,0 0-2 16,0 0 0-16,-2 22-2 0,-8-4 3 0,-3 9-4 15,-5 4 5-15,0 3-6 0,0 4-8 16,-1 0 20-16,-1 0-31 0,3-2 19 0,2-1-8 15,5-5-7-15,2-5 2 0,7-2-19 0,1-23-16 16,6 33-29-16,-6-33-23 0,22 26-60 0,-22-26-110 16,19-7-280-16,3 4 37 0,-5-14 324 0</inkml:trace>
  <inkml:trace contextRef="#ctx0" brushRef="#br1" timeOffset="191709.1159">17182 4614 1901 0,'0'0'-4'0,"-24"-1"-13"0,24 1 5 0,0 0-2 15,0 0-17-15,-5-28-39 0,5 28-70 16,12-31-105-16,14 12-286 0,-5 1-6 0,0-11 238 16</inkml:trace>
  <inkml:trace contextRef="#ctx0" brushRef="#br1" timeOffset="192209.4412">17365 4380 1659 0,'0'0'23'0,"0"0"-22"0,0 0 2 15,0 0 9-15,0 0 10 0,0 0 3 16,14-24 3-16,-14 24-6 0,31-16 0 16,-11 8-6-16,4-2-1 0,1 2-6 0,-1-2-2 15,3 2-4-15,-1 0-1 0,-1 1-2 0,0 1 0 16,-2 1-1-16,-4 3 0 0,-2 1-1 0,-17 1 0 16,23 4 2-16,-23-4-1 0,0 0 3 0,14 19-1 15,-14-19 2-15,-4 21-2 0,4-21 2 0,-16 32-2 16,4-14 3-16,-3 1-3 0,0-2 6 15,-4 1 2-15,2-1 3 0,-1 0-1 0,1-1 1 16,17-16-4-16,-24 27 0 0,24-27-5 0,0 0-1 16,-10 17-5-16,10-17-15 0,0 0 14 0,21 1 2 15,-3-6 2-15,5-2 15 0,4-4-13 0,6-3-3 16,1 1 4-16,2 0-3 0,-2 2 1 16,-3 3-2-16,-6 4 0 0,-5 4 1 0,-20 0 4 15,22 6 3-15,-22-6 5 0,6 18 3 16,-9-1-2-16,0 4-11 0,-11 0 22 0,0 6-27 15,-10 1 22-15,-1 0-14 0,-2 1-7 0,-2-2 7 16,0-1-5-16,0-3 3 0,2-3-5 0,3 0 1 16,3-5-6-16,3-2-5 0,18-13-13 0,-22 16-9 15,22-16-24-15,0 0-31 0,0 0-56 0,0 0-111 16,0 0-325-16,17-7 31 0,-9-10 266 16</inkml:trace>
  <inkml:trace contextRef="#ctx0" brushRef="#br1" timeOffset="192990.691">18414 4411 1431 0,'-22'-5'50'0,"22"5"-31"15,0 0 0-15,-20 7 6 0,20-7 6 16,-18 17 3-16,18-17-3 0,-30 33 4 0,13-14-5 16,3 5-12-16,-5-1 27 0,6 4-29 0,-4-4 26 15,5 0-17-15,0-5-6 0,2-1-1 0,10-17-7 16,-10 21-2-16,10-21-7 0,0 0 0 15,0 0-4-15,0 0 0 0,20 10 3 0,-20-10 0 16,30-18 3-16,-10 4-2 0,0-6 3 0,3-3-3 16,-1-2-14-16,3-1 26 0,-4 1-25 0,-1 2 23 15,-3 1-8-15,-2 2-4 0,-6 2 7 0,-9 18-3 16,15-29 7-16,-15 29-2 0,0 0 4 0,7-21-1 16,-7 21 2-16,0 0-2 0,0 0-4 0,0 0-3 15,0 0-4-15,0 0-2 16,0 0 0-16,-13 19 1 0,13-19-1 0,-10 27 4 15,10-27-3-15,-8 33 4 0,5-16-4 0,3-17-10 16,5 29 11-16,-5-29-11 0,12 25 23 0,-12-25-11 16,20 20 10-16,-20-20-9 0,24 10-2 0,-24-10 1 15,29 3 1-15,-12-5-3 0,0-2 0 0,1-3 0 16,1-1 0-16,-1-2 0 0,0-1 0 16,-1-1 0-16,-17 12 0 0,29-23 0 0,-29 23 0 15,21-19 0-15,-21 19 0 0,0 0 0 0,0 0 0 16,0 0 0-16,0 0 0 0,0 0 0 0,0 0 0 15,0 0 0-15,0 0 0 0,0 0 0 0,0 0 0 16,0 0 0-16,7 29 0 0,-10-7 0 16,-5 4 0-16,0 3 0 0,-2 3 0 0,-1-1 0 15,1 3 0-15,1-4 0 0,1 1-29 16,2-5-2-16,6-2-14 0,0-4-8 0,9 0-26 16,-9-20-25-16,24 26-40 0,-24-26-42 0,38 3-88 15,-21-6-232-15,4-17 42 0,11 12 333 0</inkml:trace>
  <inkml:trace contextRef="#ctx0" brushRef="#br1" timeOffset="193193.7877">19376 3981 1688 0,'0'0'68'0,"-35"26"-42"0,12-2 5 0,-6 5-4 15,-2 10 7-15,-6 5-14 0,-2 7 2 0,-3 2-11 16,0 5 9-16,3-2-12 0,1-2 7 0,3 2-2 15,3-3-25-15,6-2 8 0,4-3-27 16,7-2-8-16,2-7-8 0,8 2-23 0,-5-15-61 16,22 14-69-16,-12-40-86 0,3 35-263 0,15-14 64 15,-18-21 357-15</inkml:trace>
  <inkml:trace contextRef="#ctx0" brushRef="#br1" timeOffset="193725.0465">19453 4413 883 0,'23'-10'172'15,"-23"10"-37"-15,0 0-9 0,0 0-15 0,0 0-18 16,0 0-15-16,0 0-15 0,0 0-8 16,0 0-9-16,0 0-5 0,12-17-4 0,-12 17-2 15,0 0-6-15,0 0-3 0,0 0-7 0,-22-14-3 16,22 14-6-16,-18 1-4 0,18-1-1 0,-28 11-4 15,11-1 2-15,-4 2 0 0,1 3 2 0,-1 1 0 16,0 4 5-16,4-1-4 0,1 0-10 0,4-2 19 16,12-17-23-16,-14 30 20 0,14-30-11 0,-1 26-3 15,1-26 0-15,14 18 1 0,-14-18 0 16,28 11 2-16,-10-9-3 0,3-2 1 16,3-1-1-16,1-1 0 0,-1-2 3 0,-1 2-1 15,-1-2 0-15,-3 3 0 0,-19 1-1 0,30 1 1 16,-30-1 1-16,0 0 1 0,18 13 3 0,-18-13 2 15,-4 22 2-15,-4-5-9 0,-4 5 0 0,-7 2 0 16,-4 4 0-16,-5 0 0 0,-2 1 0 0,-3-2 0 16,1 0 0-16,4-4 0 0,4-2 0 15,5-5 0-15,0-3 0 0,19-13 0 0,-22 14 0 16,22-14-28-16,0 0-50 0,0 0-71 0,0 0-198 16,3-17-274-16,-3 17 23 0,19-39 373 0</inkml:trace>
  <inkml:trace contextRef="#ctx0" brushRef="#br1" timeOffset="232491.7157">16624 2200 759 0,'0'0'60'0,"0"0"-20"0,0 0 4 0,0 0 1 15,0 0 4-15,0 0 15 0,0 0-1 0,0 0-4 16,0 0-3-16,0 0-9 0,0 0-10 0,0 0-8 15,0 0-9-15,0 0-3 0,0 0-2 16,0 0-1-16,0 0 0 0,-18-21 0 0,18 21-4 16,-23-5-5-16,23 5-1 0,-32-2-1 0,14 2 0 15,-4 0 3-15,-1 4 1 0,-5-2 2 0,2 3 5 16,-2 0 1-16,-1 3 3 0,-2-2 9 0,0 5 2 16,-3-1-1-16,4 3 5 0,-3-2-11 0,4 4-1 15,1-2-7-15,4 3 0 0,0 0-9 0,4 1 1 16,3 0-6-16,3 0 3 0,14-17-5 0,-18 31 4 15,18-31-5-15,-10 31 4 0,9-13-4 0,2 4 5 16,1 4-5-16,2 2 6 0,3 5-6 0,0 1-6 16,1 2 28-16,4 3-27 0,3-1 27 0,3 1-13 15,2-1-8-15,-1-4 7 0,2-2-8 16,2 0 4-16,1-5-6 0,4-2 4 0,1-6-5 16,4-6 7-16,5-4-3 0,5-7 3 0,4-5 1 15,7-7-2-15,1-8 4 0,4-9-6 0,3-7 8 16,2-9-10-16,8-8 10 0,2-6-12 0,-2-5-10 15,0-3 17-15,-7-1-35 0,-7-3 7 0,-9 3-11 16,-13-1-19-16,-8 9 27 0,-16 1 3 0,-12 8 28 16,-10 7 4-16,-17-3 23 0,-9 9-4 0,-15-3-16 15,-8 8 29-15,-10 4-41 0,-4 2 32 0,-6 2-13 16,1 1-9-16,2 2-4 0,0 3-18 0,6 11-9 16,-1 6-12-16,13 18-32 0,-2 1-53 0,24 39-145 15,-3 9-253-15,0 9 29 0,13 28 359 16</inkml:trace>
  <inkml:trace contextRef="#ctx0" brushRef="#br1" timeOffset="238856.7058">19639 2988 612 0,'0'0'204'15,"0"0"-136"-15,0 0-17 16,0 0-14-16,-1-18-5 0,1 18 1 0,0 0 1 16,0 0-2-16,0 0-9 0,0 0-10 0,-6-19-6 15,6 19-1-15,0 0 0 0,0 0 9 0,0 0 9 16,0 0 5-16,0 0 2 0,0 0-5 0,0 0-8 15,0 0-8-15,0 0-2 0,0 0-3 0,0 0-1 16,0 0 1-16,0 0-3 0,0 0 0 16,0 0 0-16,0 0 4 0,0 0 4 0,0 0 6 15,23-15 3-15,-23 15-3 0,34-2-3 0,-11 0-4 16,1 2-2-16,4-2-4 0,4 2 1 0,1 0-3 16,4 0-2-16,1 2 2 0,5-1-2 15,0 0 1-15,4 0-1 0,1 2 0 0,1-1 2 16,2-1 0-16,6-1 0 0,0-2-1 0,2 1 1 15,0-3-1-15,3-1 0 0,-1-1 0 16,2 0 2-16,1 0 0 0,-1 1 0 0,0 1-1 16,-3 2 0-16,-3 1-2 0,-5 2 1 0,-3 1 0 15,-8 3 0-15,-4 1 2 0,-5 3-3 0,-5 1 3 16,-5 0-2-16,-2 2 5 0,-20-12 5 0,24 26 4 16,-24-26 1-16,18 26 4 0,-18-26-9 0,12 26 4 15,-12-26-7-15,8 19 0 0,-8-19-3 0,0 0 0 16,6 22-1-16,-6-22 1 0,0 0-3 15,0 0 3-15,0 0-3 0,0 0 3 16,0 0-2-16,9 17-1 0,-9-17 1 0,0 0 2 16,0 0 6-16,0 0 5 0,0 0 2 0,0 0-2 15,0 0-4-15,0 0-3 0,0 0-5 0,-11 23-1 16,11-23-3-16,-12 24 3 0,12-24-4 0,-16 34 6 16,8-11-4-16,-1 2 3 0,-2 6 13 15,1 4-28-15,0 6 25 0,0 6-25 0,3 6 7 16,1 11 12-16,0 8-14 0,1 7 16 0,-1 10-20 15,1 4 4-15,-1 7 17 0,1 7-8 0,-1-1 16 16,1 4 8-16,-1-3-10 0,2-5-11 0,1-5 9 16,0-4-16-16,3-8-4 0,1-5 15 15,3-9-18-15,2-3 16 0,4-4-15 0,1-2-1 16,1-2 20-16,1 0-19 0,3 0 21 16,-3-1-4-16,2 1-14 0,-3 1 12 0,-2-2-13 15,-2 0 14-15,0 1-13 0,-1-2 13 0,-3-3 3 16,-2-1-22-16,-1-5 23 0,-1-3-24 0,0-5 9 15,-1-3 8-15,0-6-7 0,0-4 6 0,-1-6-5 16,2-22 2-16,0 25-3 0,0-25-1 0,0 0-1 16,0 0 0-16,0 0 1 0,0 0 0 0,0 0 0 15,0 0 1-15,0 0 3 0,0 0 2 16,0 0 1-16,2-20-2 0,-2 20 0 0,-3-26-3 16,3 26 3-16,-5-21-2 0,5 21 1 0,0 0-2 15,-9-23 4-15,9 23-2 0,0 0 0 16,-22-14 0-16,22 14 2 0,-27-7-3 0,8 5 3 15,-2 0-3-15,-5 0 0 0,0 1 2 0,-6 0 2 16,-2 1 1-16,-5 1 1 0,-2 1-1 16,-6-1 1-16,1 3 4 0,-1 1-3 0,-1 1 0 15,2 1-6-15,-3 4-1 0,4 4-3 0,3 2 2 16,1 7-4-16,3 4 3 0,0 8-16 0,-1 1-1 16,4 7-21-16,-4-2 3 0,7 9-36 0,-6-12-29 15,18 13-85-15,-16-23-229 0,17-6-98 0,14-2 102 16</inkml:trace>
  <inkml:trace contextRef="#ctx0" brushRef="#br1" timeOffset="240387.9512">20563 6958 1421 0,'-18'-11'314'0,"18"11"-292"16,0 0-12-16,0 0-19 0,8-28 1 15,11 6 1-15,9-5 11 0,6-2-5 0,2-1 7 16,6 1-8-16,-2 0 6 0,2 1-6 0,1 3 4 16,-2 3-5-16,-3 4 4 0,-5 3-3 0,-7 7 4 15,-6 3-3-15,-20 5 2 0,23 4 0 0,-23-4 5 16,5 17 4-16,-5-17 2 0,-9 38 4 0,-3-11-7 16,0 4 4-16,-6 2-4 0,1 0 5 15,-4-3-8-15,3-1 3 0,0-2-12 0,2-4-3 16,6 0-26-16,10-23-19 0,-7 40-68 15,7-40-106-15,-1 20-351 0,7-3 22 0,-6-17 264 16</inkml:trace>
  <inkml:trace contextRef="#ctx0" brushRef="#br1" timeOffset="255809.634">13838 8785 1286 0,'0'0'138'0,"0"0"-110"16,0 0-19-16,0 0-3 0,9-26 8 0,-9 26 9 15,28-25 7-15,-8 12 2 0,3-5-2 0,6-1-14 16,1 0-1-16,4-4-12 0,-3 0 2 0,2 1-5 16,-4 3 3-16,-1 3-2 0,-2 4 1 0,-4 3-1 31,-3 3 1-31,-19 6-1 0,25-4 0 0,-25 4 1 16,0 0 1-16,8 18 2 0,-8-18-1 0,-7 38 1 15,-2-12-6-15,-2 4 6 0,-1 4-8 0,-1 4 8 16,-2 0-9-16,1 4 13 0,-2-1-5 0,4-1-8 15,-3-4 31-15,8 0-27 0,1-7 28 0,6-1-11 16,3-6-11-16,6-5 2 0,-9-17-7 0,29 24 3 16,-8-18-3-16,2-4 1 0,5-4 1 0,0-5 2 15,3-4 5-15,1-3-2 0,0-4 6 0,0-2-7 16,-1-6 1-16,-2-1 13 0,-2-2-29 0,-3-3 25 16,-3 2-22-16,-2 0 9 0,-4-1 8 15,-1 2-4-15,-5 2 4 0,-2 0-11 0,-2 0 4 16,-1 1-6-16,-2-1 3 0,1 1-3 0,-2 4 3 15,-1 1-5-15,0 21 4 0,2-25-3 0,-2 25 1 16,0 0-6-16,10-17-7 0,-10 17-12 0,0 0-11 16,21-9-17-16,-4 12-24 0,-17-3-46 0,37 5-112 15,-37-5-255-15,30 4-30 0,-7 5 221 0</inkml:trace>
  <inkml:trace contextRef="#ctx0" brushRef="#br1" timeOffset="256004.5665">14959 8624 1395 0,'-1'35'322'15,"1"-35"-294"-15,0 0-24 0,0 0-4 0,0 0-1 16,0 0 8-16,26-11-1 0,-26 11 1 0,30-11-4 16,-12 4 0-16,2-1-5 0,3 0-10 0,1 0-16 15,4 3-13-15,-6-6-23 0,10 14-39 0,-14-16-49 16,16 23-106-16,-34-10-246 0,28-1 40 0,-7 13 319 15</inkml:trace>
  <inkml:trace contextRef="#ctx0" brushRef="#br1" timeOffset="256176.406">14856 8901 1716 0,'-23'21'62'0,"23"-21"-73"0,0 0 8 16,0 0-1-16,25-2-9 0,-4-4 32 0,6-2-32 15,3-3 31-15,3-2-17 0,2-3-18 0,7 4-25 16,-6-10-39-16,15 16-72 0,-17-22-99 0,20 11-258 16,-4 6-1-16,-10-12 306 0</inkml:trace>
  <inkml:trace contextRef="#ctx0" brushRef="#br1" timeOffset="256707.6782">16027 8571 1178 0,'0'0'253'0,"-23"3"-214"0,23-3-33 0,-22 2 0 15,22-2 7-15,-19 7 2 0,19-7 6 0,-20 16-4 16,20-16 2-16,-27 29 2 0,13-8 9 0,-4-1 3 16,4 6 8-16,-5 0-3 0,3 6 1 0,-2-1-11 15,4 1 2-15,1-3-13 0,4-1 1 0,3-5-9 16,5-4-20-16,1-19 28 0,11 26-31 15,-11-26 30-15,28 14-11 0,-9-11 2 0,5-2 3 16,0-5-1-16,5-2-3 0,3-5-15 0,2-3 26 16,1-4-28-16,0-4 27 0,2-2-11 15,-3-3-6-15,-3 1 4 0,0 0-4 0,-6 3 5 16,0 0-3-16,-6 4 4 0,-2 2-5 0,-17 17 3 16,21-28-4-16,-21 28 2 0,0 0 1 0,0 0 1 15,0 0 0-15,0 0 4 0,0 0-3 16,0 0-1-16,0 0-1 0,0 0-4 0,-6 22 2 15,-2 0-3-15,1 3 5 0,1 1-5 0,0 0 4 16,4-2-6-16,2-2-3 0,3-3-13 0,-3-19-3 16,21 31-19-16,-21-31-9 0,36 19-13 0,-19-21-42 15,16 10-44-15,-33-8-105 0,56-23-178 0,-23 15-72 16,-6-14 212-16</inkml:trace>
  <inkml:trace contextRef="#ctx0" brushRef="#br1" timeOffset="256895.1712">16894 8435 1442 0,'-24'34'217'0,"24"-34"-179"0,-24 40-5 15,10-18-4-15,4 6 10 0,-3 1-15 16,3 3-6-16,1 2-12 0,-2-1 3 0,1 0-11 16,0-2 9-16,3 0-12 0,1 0 4 0,1 0-7 15,1-3 5-15,2 0-4 0,-2-4-39 0,7 3 2 16,-3-27-106-16,2 42-14 0,-2-42-62 15,4 23-194-15,-4-23-24 0,0 0 103 0</inkml:trace>
  <inkml:trace contextRef="#ctx0" brushRef="#br1" timeOffset="257067.0707">16651 8793 1031 0,'-29'-41'402'0,"29"41"-187"0,-14-17-113 15,14 17-24-15,0 0-12 0,0 0-14 0,0 0-17 16,0 0-16-16,0 0-11 0,0 0-4 0,0 0-3 15,0 0-1-15,28-12 1 0,-2 10-1 16,7-3-7-16,1-2-13 0,6-1-21 16,0-2-19-16,9 5-15 0,-3-9-29 0,17 18-87 15,-19-23-158-15,15 11-207 0,0 6 31 0,-10-13 440 16</inkml:trace>
  <inkml:trace contextRef="#ctx0" brushRef="#br1" timeOffset="257613.9049">17553 8697 957 0,'-14'-31'204'0,"14"31"-58"0,-14-20-20 0,14 20-15 15,-19-20-22-15,19 20-24 0,-29-14-17 0,29 14-13 16,-38-11-3-16,16 9-7 0,-1 2-2 16,0 3-3-16,0 5-7 0,-2 0 2 0,1 2-4 15,0 2 0-15,2 1-2 0,0 2 3 0,3 1-3 16,0 3 2-16,1-2 0 0,3 2-1 15,5-2-3-15,2 0 1 0,8-17-4 0,-2 26-1 16,2-26-3-16,10 23 1 0,-10-23-3 0,24 17 3 16,-24-17-1-16,34 10-1 0,-13-8 0 0,3-3 2 15,3-4-1-15,-1-2 2 0,2-3 2 16,-1-2-6-16,0-1 4 0,-2-2-4 0,0-3 2 16,-2 0-1-16,-2 0 3 0,0 0-4 0,-2 0 6 15,-1 1-3-15,-3 0 2 0,-15 17-3 0,21-27 0 16,-21 27-1-16,0 0 2 0,16-19-2 0,-16 19 3 15,0 0 0-15,0 0-3 0,0 0-1 0,-5 19 0 16,5-19 0-16,-9 37-1 0,1-12 5 16,-1 4-7-16,-1-1 8 0,3 0-7 15,-1-2 2-15,5-2-10 0,3-4-3 0,3-3-9 16,-3-17 1-16,17 23-6 0,-17-23 0 0,38 8-9 16,-14-15-12-16,12 1-37 0,-8-21-62 0,25 15-133 15,-12-18-283-15,10-9 57 0,10 5 308 0</inkml:trace>
  <inkml:trace contextRef="#ctx0" brushRef="#br1" timeOffset="257801.4034">18316 8092 1694 0,'-57'25'103'16,"29"7"-57"-16,-4 4-18 0,3 6-13 0,0 3 15 15,-1 3-27-15,3 1 19 0,2-1-9 0,3-1-8 16,5 1 7-16,3-1-14 0,4 0 11 15,5-1-28-15,1-4 8 0,6-2-17 0,-4-8-14 16,7 1-17-16,-6-14-78 0,18 13-40 0,-17-32-90 16,15 26-275-16,-15-26 48 0,20 13 293 0</inkml:trace>
  <inkml:trace contextRef="#ctx0" brushRef="#br1" timeOffset="257988.9335">17983 8411 1416 0,'0'0'380'16,"-33"1"-261"-16,33-1-46 0,0 0-27 0,0 0-33 16,0 0-13-16,0 0 0 0,0 0 0 0,0 0 0 15,28-1 0-15,-2-1 0 0,11-2 0 0,6-4 0 16,5-1 0-16,3-3-18 0,6 4-41 16,-2-6-38-16,12 17-79 0,-21-26-230 0,17 18-210 15,-4 0 63-15,-9-7 432 0</inkml:trace>
  <inkml:trace contextRef="#ctx0" brushRef="#br1" timeOffset="258957.7339">13474 9982 1501 0,'0'0'46'16,"0"0"-19"-16,0 0-9 0,15-19 4 0,-15 19 2 15,30-20 2-15,-6 11-11 16,0-2-5-16,4 2-6 0,3 1-2 0,2-1-2 16,1 2 1-16,0 1-2 0,-1 1-2 0,0 1-8 15,-1 2-12-15,-7-3-16 0,4 10-29 0,-12-11-48 16,14 18-84-16,-31-12-110 0,19-7-177 0,0 18 50 16,-19-11 437-16</inkml:trace>
  <inkml:trace contextRef="#ctx0" brushRef="#br1" timeOffset="259145.1558">13461 10136 1107 0,'-8'22'369'0,"-11"-13"-304"0,19-9-51 16,0 0 3-16,-1 17-21 0,1-17 0 0,32-1 4 16,-6-5-19-16,6-5 19 0,7-4-17 15,4-4 16-15,6-3 0 0,1-7-44 0,7 9-40 16,-9-13-46-16,11 15-71 0,-17-11-103 0,-2-3-118 15,10 17 89-15,-25-20 334 0</inkml:trace>
  <inkml:trace contextRef="#ctx0" brushRef="#br1" timeOffset="259442.0243">13957 9653 1136 0,'3'22'322'0,"-20"-26"-250"0,17 4-56 0,0 0-6 16,22-5 16-16,-22 5 10 0,34-2 7 0,-16-2-5 16,5 7-8-16,-2-2-9 0,3 5-6 0,-2 1-6 15,1 3-1-15,-4 1-5 0,0 2 3 16,-19-13-3-16,29 29 4 0,-17-12-4 0,-2 1 3 16,-4 3-5-16,-1 1 3 0,-4 2-5 0,-2 1 5 15,-4 2-6-15,-4 1 6 0,-3 1-6 0,-4 2 6 16,-3 1-7-16,-3-1 7 0,-4 0-8 0,1-2 7 15,-1-2-7-15,1-4-8 0,2-4 28 16,1-2-29-16,4-3 16 0,-1-5-32 16,19-9-32-16,-25 11-37 0,25-11-86 0,0 0-205 15,0 0-161-15,0 0 61 0,-16-23 478 0</inkml:trace>
  <inkml:trace contextRef="#ctx0" brushRef="#br1" timeOffset="259879.5556">15024 9507 1190 0,'0'0'243'0,"11"-17"-206"0,-11 17-22 0,0 0 4 16,0 0 2-16,0 0 0 0,0 0-2 0,-27 6-15 15,10 11 0-15,-5 2 29 0,0 8-29 0,-5 3 32 16,1 8-23-16,-6 3 8 0,2 8 17 0,-4 0-3 16,4 4 10-16,1-1-19 0,4 2 6 0,2-3-15 15,4-1 5-15,5-6-15 0,5-2 2 16,6-6 7-16,4-4-26 0,7-4 23 0,4-2-25 16,7-5 7-16,3-5-7 0,4-1-19 0,2-12-22 15,9 3-40-15,-9-20-89 0,24 17-108 0,-19-18-250 16,6-6 4-16,5 5 361 0</inkml:trace>
  <inkml:trace contextRef="#ctx0" brushRef="#br1" timeOffset="260051.3991">14616 9894 1541 0,'-28'-3'226'0,"4"11"-162"15,7-7-27-15,17-1-13 0,0 0-12 0,0 0-8 16,0 0-3-16,19 1 0 0,9-5 1 0,5-2-1 15,7-2-1-15,7-3-1 0,7-3-14 0,1-5-25 16,12 6-47-16,-10-15-80 16,22 23-145-16,-14-13-255 0,2 0 30 0,3 11 351 15</inkml:trace>
  <inkml:trace contextRef="#ctx0" brushRef="#br1" timeOffset="260238.9884">15643 9807 1274 0,'-18'22'341'0,"-8"-27"-245"0,26 5-57 0,0 0-15 15,0 0-3-15,0 0-7 0,15-17-4 0,-15 17-3 16,26-16-5-16,-26 16-2 0,33-14-4 16,-12 9-15-16,-3-1-15 0,3 7-20 0,-21-1-27 15,30 6-47-15,-30-6-87 0,20 1-249 0,-20-1-41 16,0 0 182-16</inkml:trace>
  <inkml:trace contextRef="#ctx0" brushRef="#br1" timeOffset="260426.3993">15458 10074 1499 0,'-22'25'333'15,"22"-25"-288"-15,0 0-29 0,0 0-1 0,0 0 0 16,0 0 2-16,18-13-1 0,3 3-2 15,4-2-9-15,10-1-3 0,3-4-20 0,6 1-25 16,4-5-30-16,9 10-50 0,-11-16-78 0,27 24-145 16,-15-13-218-16,6-4 57 0,7 13 406 0</inkml:trace>
  <inkml:trace contextRef="#ctx0" brushRef="#br1" timeOffset="260929.5675">16388 9827 1556 0,'0'-18'95'0,"0"18"-88"0,22-35 3 16,1 15 6-16,8-5 12 0,6 2 1 16,2-1 1-16,3 2-13 0,-3 2-3 15,1 2-10-15,-3 3 0 0,-1 3-6 0,-6 4 3 16,-3 3-1-16,-5 4 1 0,-3 2 1 0,-19-1-1 16,24 10 4-16,-24-10 1 0,11 18 3 0,-11-18-1 15,3 30 2-15,-6-10-7 0,-1 6 4 0,-6 0-5 16,0 3 6-16,-2 4-6 0,-1 0 6 0,2 2-7 15,-2 1 6-15,4-1-7 0,1-2 7 16,4-3-5-16,2-3 5 0,5-4-6 0,5-5 2 16,-8-18-6-16,27 25 5 0,-9-20 0 0,5-3 4 15,4-4 0-15,4-5 6 0,1-5 8 0,2-5-4 16,0-6 7-16,2-4-12 0,-5-3 1 0,0 1-6 16,-4-3 3-16,-4 2-5 0,-4 0 5 15,-4 1-7-15,-4 1-1 0,-4 3-1 16,-2-1 0-16,-2 2 0 0,-1 1 0 0,-1 0 0 15,0 4 0-15,-1 0 0 0,0 19 0 0,0-29-14 16,0 29-22-16,0-19 4 0,0 19-30 0,0 0 10 16,0 0-41-16,0 0-69 0,29-2-109 0,-29 2-310 15,23-5 44-15,5 11 331 0</inkml:trace>
  <inkml:trace contextRef="#ctx0" brushRef="#br1" timeOffset="261148.3944">17482 9791 1485 0,'0'0'159'0,"0"0"-135"0,21-4 1 15,4-3 3-15,5-6 2 0,8 0-13 0,4-3-9 16,7-1-7-16,2 2-4 0,0-3-27 0,6 7-39 15,-12-12-70-15,19 21-133 0,-22-11-258 0,8-3 2 16,7 11 323-16</inkml:trace>
  <inkml:trace contextRef="#ctx0" brushRef="#br1" timeOffset="261663.9366">18267 9518 1432 0,'-21'-8'88'0,"21"8"-32"16,0 0-12-16,0 0-15 0,-21 16-15 0,21-16-3 16,-19 21 22-16,19-21-28 0,-22 31 35 0,13-9-28 15,-3 1 12-15,1 5 8 0,-2 0-6 0,4 2 5 16,-1-1-12-16,5 0 0 0,3-5-10 0,4 0 1 16,5-4-8-16,-7-20 5 0,28 27-2 0,-6-19 3 15,5-6 2-15,5-3-2 0,3-8-1 16,6-3-6-16,4-5 2 0,0-2-3 0,0-3 4 15,-6-3-3-15,-2-3 2 0,-6-1-2 16,-2-2 3-16,-2 0-5 0,-4 0-8 0,-2 1 22 16,-4 1-18-16,-4 2 23 0,-3 0-6 0,-4 3-6 15,-2 4 2-15,-3 2-5 0,-1 18 1 0,-2-25-4 16,2 25 0-16,0 0 0 0,0 0 0 0,0 0 0 16,-20 12 0-16,10 8 0 0,-3 8 0 15,1 3 0-15,0 8 0 0,0 1 0 0,2 0 0 16,0 2 0-16,4 0-16 0,1-4-17 0,6 2-32 15,-3-10-34-15,17 13-83 0,-15-43-132 0,12 45-269 16,2-21 32-16,-14-24 348 0</inkml:trace>
  <inkml:trace contextRef="#ctx0" brushRef="#br1" timeOffset="262054.5855">16506 10291 1504 0,'0'0'267'0,"0"0"-243"16,20-13-21-16,-2 10 5 0,7-4 7 0,9-1 0 15,7-3 4-15,5 1-4 0,9-4-4 0,7 1-3 16,8-2-19-16,10 0 31 0,9-5-26 0,7 1 26 16,6-4-11-16,4-2-10 0,9 0 5 0,5-1-6 15,4 2 6-15,1-2-6 0,3 3 4 0,-5 3-5 16,0 0 4-16,-1 3-3 0,-5 2 3 15,-7 1-2-15,-5 5-7 0,-7 0-13 16,-10 6-19-16,-8-5-31 0,-5 12-39 0,-22-15-67 16,14 23-158-16,-22-9-210 0,-13-6 42 0,-2 13 392 15</inkml:trace>
  <inkml:trace contextRef="#ctx0" brushRef="#br1" timeOffset="262648.3415">17972 10336 1295 0,'-39'-18'76'0,"18"16"-32"0,-4-5 8 16,3 10 6-16,-9-4 2 0,6 11-1 0,-8-3-10 16,5 9 0-16,-5-3-9 0,5 5-1 15,-1 0-7-15,5 5 1 0,-1 1-9 0,6 3 2 16,1 1-11-16,5-1 3 0,4-2-7 0,4-5 1 16,5-1-5-16,0-19 0 0,13 24-5 0,-13-24 2 15,34 14 2-15,-9-10 2 0,4-5 0 0,6-7 0 16,3-1-3-16,4-4-5 0,3-7 0 0,-1 0 0 15,1-6 0-15,-4 0 0 0,0-1 0 16,-6 0 0-16,-2 3 0 0,-4 2 0 16,-6 5 0-16,-4 5 0 0,-19 12 0 0,20-9 0 15,-20 9 0-15,0 0 0 0,0 0 0 0,0 0 0 16,0 0 0-16,0 0 0 0,-5 17 0 0,5-17 0 16,-13 36 0-16,4-11 0 0,1 3 0 0,-1 0 0 15,5 0 0-15,0-3 0 0,4 1 0 0,1-3 0 16,4 1 0-16,-2-6-49 0,9 10-101 15,-12-28-195-15,9 19-274 0,-9-19 3 0,0 0 349 16</inkml:trace>
  <inkml:trace contextRef="#ctx0" brushRef="#br1" timeOffset="275498.7913">14969 11170 1098 0,'0'0'148'16,"0"0"-68"-16,0 0-31 0,0 0-10 0,0 0-3 15,0 0-4-15,-24 12-8 0,24-12-9 0,-27 19-4 16,9-4-8-16,-2 4 5 0,-3 6 2 0,0 7 16 15,-6 3 3-15,1 10 15 0,-4 1 9 0,2 9-28 16,-4 1 22-16,3 4-24 0,-1 1 1 0,4 1 11 16,1-3-19-16,7-4 5 0,5-5-16 0,6-5 5 15,7-5-14-15,5-5 7 0,8-5-8 0,9-5-7 16,3-4 24-16,6-4-27 0,6-4 27 0,1-2-23 16,7-4-9-16,0-5-11 0,4-2-15 15,-4-11-20-15,5 6-17 0,-11-15-15 0,10 12-72 0,-21-22-87 16,2 7-245-16,2 2 15 0,-16-11 357 15</inkml:trace>
  <inkml:trace contextRef="#ctx0" brushRef="#br1" timeOffset="275670.6615">14331 11660 1789 0,'-30'8'87'0,"30"-8"-63"0,0 0-18 16,0 0-8-16,0 0 2 0,41-8 2 0,-6-1 2 15,7-1-2-15,7-4 1 0,1 1-4 16,5-3 0-16,-1-1-14 0,3 2-15 0,-3-5-30 16,8 10-52-16,-15-20-87 0,25 20-274 0,-16-7-69 15,0-1 61-15</inkml:trace>
  <inkml:trace contextRef="#ctx0" brushRef="#br1" timeOffset="275873.8609">15445 11569 1648 0,'0'0'76'0,"0"0"-70"16,0 0-1-16,0 0-7 0,0 0-7 0,0 0 2 16,0 0-1-16,0 0 2 0,0 0 2 0,17-4-8 15,-17 4-17-15,31 3-24 0,-31-3-36 0,43 0-58 16,-43 0-91-16,37-17-273 0,-11 17 50 0,-26 0 303 15</inkml:trace>
  <inkml:trace contextRef="#ctx0" brushRef="#br1" timeOffset="276045.732">15273 11849 1562 0,'-28'22'215'0,"7"-15"-167"0,21-7-27 16,-18 8-11-16,18-8-4 0,0 0-5 0,18-3 2 15,-18 3 4-15,36-7-1 0,-10 0-2 0,6-3-9 16,7-1-20-16,-1-7-30 0,13 8-52 0,-12-19-97 16,26 22-213-16,-11-7-142 0,-1-3 52 0,11 12 504 15</inkml:trace>
  <inkml:trace contextRef="#ctx0" brushRef="#br1" timeOffset="277436.3012">16326 11724 864 0,'0'0'174'15,"0"0"2"-15,0 0-115 0,0 0 1 0,-23-20 3 16,23 20-3-16,0 0 1 0,0 0-1 16,0 0-5-16,0 0-9 0,0 0-15 0,0 0-4 15,0 0 0-15,0 0 0 0,27 5 1 0,-8-2-8 16,4-3-9-16,7-2-6 0,4-1-4 15,7-3-1-15,4-4-1 0,4-1-3 0,3-2 3 16,0-3-5-16,1-2-2 0,-2-3-13 0,1 2-9 16,-5-3-24-16,4 9-25 0,-14-14-65 0,13 26-135 15,-23-13-260-15,-1 3-2 0,0 12 330 0</inkml:trace>
  <inkml:trace contextRef="#ctx0" brushRef="#br1" timeOffset="278326.9147">17597 11346 731 0,'0'0'105'16,"0"0"-7"-16,-7-23-7 0,7 23 6 0,0 0-2 15,0 0-6-15,1-19-10 0,-1 19-12 0,0 0-12 16,0 0-11-16,4-17-9 0,-4 17-8 16,0 0-4-16,0 0-3 0,0 0 0 0,0 0-4 15,0 0-1-15,0 0-7 0,0 0-2 0,0 0-1 16,0 0-3-16,7 29 4 0,-5-8-2 0,1 4 5 15,-2 3-8-15,-1 5-14 0,1 2 26 0,-2 3-27 16,1 0 26-16,-2 0-7 0,-2 0-9 0,-2-3 6 16,1 0-18-16,-2-5-4 0,5 4-42 0,-5-11-5 15,12 7-26-15,-5-30-40 16,6 38-69-16,-6-38-169 0,0 0-97 0,23 23 152 16</inkml:trace>
  <inkml:trace contextRef="#ctx0" brushRef="#br1" timeOffset="278842.5555">18372 11256 1034 0,'0'0'161'0,"-5"-26"-109"0,5 26-3 16,-6-23 5-16,6 23 11 0,-11-18-4 0,11 18-8 16,-21-13-13-16,21 13-3 0,-28-6-7 0,9 5 0 15,2 3-3-15,-4 2-3 0,-1 2 1 0,0 1-5 16,3 5 4-16,-3-1-3 0,5 2 2 0,-3-1-4 16,3 4-2-16,17-16-5 0,-28 34-1 0,17-17-5 15,4 0 0-15,7-17-4 0,-6 29 1 0,6-29-3 16,5 28 1-16,-5-28-2 0,16 24 3 15,-16-24-4-15,27 19 4 0,-10-13-2 0,2-2-14 16,0-2 16-16,2-2 0 0,0-2 1 16,1-2 16-16,0-2-15 0,0-2 0 0,-1-3 1 15,0 0-3-15,-1-1 4 0,-3 0-2 0,-17 12 5 16,26-25-3-16,-26 25 4 0,17-21-5 0,-17 21 5 16,12-22-5-16,-12 22 0 0,0 0 0 15,8-19-2-15,-8 19 1 0,0 0-2 0,0 0 0 16,0 0-1-16,0 0 0 0,0 0-1 0,-3 19 1 15,0-2-2-15,-2 7 2 0,-5 9-3 0,-3 5-9 16,-2 4 20-16,-3 1-19 0,1 2 18 0,0 0-5 16,1-1-8-16,3-1 5 0,1-3-9 0,3-5 0 15,5-3-27-15,2-8 0 0,8 1-17 0,-6-25-15 16,19 32-36-16,-19-32-66 16,36 12-128-16,-16-14-265 0,5-9 58 0,12 6 351 15</inkml:trace>
  <inkml:trace contextRef="#ctx0" brushRef="#br1" timeOffset="279014.4321">18632 11557 1836 0,'-18'6'57'0,"0"-5"-29"0,18-1-7 0,-19 1-6 15,19-1-6-15,0 0-11 0,0 0-13 16,0 0-9-16,0 0-16 0,0 0-18 0,20-30-26 15,3 26-49-15,-12-22-107 0,20 11-333 0,-4 1 52 16,-1-9 246-16</inkml:trace>
  <inkml:trace contextRef="#ctx0" brushRef="#br1" timeOffset="279564.4646">19020 11161 1702 0,'-22'3'61'0,"5"3"-30"0,-1-1-9 0,18-5-1 16,-28 13-7-16,28-13-2 0,-18 12-7 0,18-12-4 15,0 0-3-15,0 0 0 0,0 21-3 16,0-21 2-16,20 8-3 0,-20-8-2 0,38 2 1 15,-14-4 1-15,5-2 3 0,3-2 1 16,1-2 3-16,0 1-1 0,-2-2 2 0,-1 2-1 16,-5 1 0-16,-5 1-1 0,-20 5 2 0,24-2-2 15,-24 2 2-15,0 0 2 0,0 0 2 0,0 0 3 16,0 0-3-16,0 0 0 0,0 0-2 0,0 0-4 16,0 0 2-16,-10 21-1 0,10-21-3 15,-22 18 2-15,22-18-2 0,-25 22 2 0,25-22-2 16,-31 27 2-16,31-27-3 0,-29 30 4 0,29-30-3 15,-21 28 3-15,21-28-5 0,-9 22-2 0,9-22-8 16,0 0-1-16,9 23-4 0,-9-23 6 0,24 6 3 16,-24-6 5-16,36-5 2 0,-13-1 1 0,1-3 3 15,1 1-1-15,-2 1 3 0,-1 1-1 0,-4 2-1 16,-18 4 0-16,26-1 10 16,-26 1 2-16,0 0 5 0,8 17 4 0,-8-17-10 15,-10 30 2-15,-2-8 1 0,-2 3-13 0,-7 0 26 16,-3 5-28-16,-4-1 17 0,-3 1-7 0,1 0-7 15,-1-1 9-15,0-1-7 0,3 0 4 0,0-3-7 16,4 0 3-16,3-4-7 0,5-3 1 0,16-18-14 16,-17 22-17-16,17-22-29 0,0 0-48 15,16 24-114-15,-16-24-324 0,0 0-29 0,27-1 165 16</inkml:trace>
  <inkml:trace contextRef="#ctx0" brushRef="#br1" timeOffset="279973.8998">19592 11441 1474 0,'0'0'120'16,"0"0"-73"-16,0 0 19 0,0 0 0 0,0 0-2 15,0 0-4-15,29-8-17 0,-29 8-8 0,29-1-11 16,-11 0-8-16,2 0-6 0,5-2-7 16,-1 1-2-16,4 0-1 0,2-2-2 0,1-1-6 15,2-1-5-15,4 1-11 0,0-3-12 0,6 2-21 16,-2-9-33-16,11 15-81 0,-20-24-187 0,12 15-206 16,-3 1 6-16,-9-8 411 0</inkml:trace>
  <inkml:trace contextRef="#ctx0" brushRef="#br1" timeOffset="280348.9189">20798 11071 1150 0,'21'-20'80'0,"-24"3"-22"0,3 17-2 0,3-19 6 16,-3 19 10-16,0 0 10 0,0 0-6 15,0 0-18-15,0 0-21 0,-11 23-19 0,2-5-2 16,-2 10-5-16,0 7 6 0,-3 4-11 16,-1 2 6-16,-1 1-10 0,3-1 5 0,-1 2-10 15,2-4 8-15,3-1 6 0,0-3-26 0,5-4 16 16,2-4-43-16,8 1 4 0,-1-11-22 0,10 7-36 16,-15-24-46-16,32 30-179 0,-10-18-195 0,-3-7 20 15,13 10 389-15</inkml:trace>
  <inkml:trace contextRef="#ctx0" brushRef="#br1" timeOffset="280817.6609">21446 11068 1368 0,'-35'-11'118'0,"13"6"-76"0,-4-3-3 0,7 6 2 15,-5-6 6-15,5 7-5 0,-5-3-7 0,5 3-6 16,-3-1-3-16,5 2 0 0,0-1-1 0,17 1-3 16,-26 4-2-16,26-4-1 0,-22 11-7 0,22-11 1 15,-19 20-5-15,19-20 3 0,-16 30-1 0,9-10 3 16,2 0-4-16,1-1-1 0,3-2-4 0,1-17-1 16,5 26-4-16,-5-26 3 15,16 20-4-15,-16-20 3 0,22 13-1 0,-22-13 1 16,27 6-1-16,-9-4 1 0,0-5 0 0,1-3-1 15,2-2 2-15,1-3-2 0,0-1 1 0,0-2-2 16,-3 0 2-16,-2-1-1 0,-17 15 2 0,27-29-2 16,-27 29 2-16,18-26-2 0,-18 26 2 0,0 0-2 15,16-22 2-15,-16 22-1 0,0 0 2 16,0 0 0-16,0 0 2 0,0 0-1 0,0 0-2 16,0 0 0-16,0 0-4 0,-3 17 3 0,-1 1-1 15,-4 5 2-15,0 6-3 0,-4 3 3 0,-1-1-4 16,0 3 5-16,0 1-7 0,-1 2 6 15,1 0-6-15,2-2-7 0,1-3 10 0,3-4-34 16,6-2 18-16,-1-7-23 0,7 0-15 0,-5-19-18 16,16 23-50-16,-16-23-65 0,27 8-170 15,-27-8-178-15,29-13 22 0,-5 12 445 0</inkml:trace>
  <inkml:trace contextRef="#ctx0" brushRef="#br1" timeOffset="281005.2155">21504 11379 1331 0,'-18'-1'320'0,"17"18"-136"16,-17-10-110-16,18-7-21 0,-22 12-13 15,22-12-14-15,0 0-13 0,0 0-9 0,0 0-5 16,0 0-2-16,0 0-2 0,0 0-3 0,21-11-8 16,-21 11-13-16,30-17-27 0,-17-1-38 0,15 13-78 15,-19-24-118-15,12 15-288 0,5 0 12 0,-5-9 340 16</inkml:trace>
  <inkml:trace contextRef="#ctx0" brushRef="#br1" timeOffset="281567.6281">21950 11003 1401 0,'0'0'176'15,"0"0"-128"-15,0 0-27 0,0 0-9 0,0 0 6 16,12-19 9-16,-12 19 8 0,33-17-2 15,-14 6-4-15,7 2-6 0,0 0-3 0,2-1-7 16,3 3-1-16,-5 1-7 0,-1 3-2 0,-3 2-1 16,-22 1-4-16,28 1 3 0,-28-1-1 0,0 0-1 15,15 11 4-15,-15-11-1 0,0 0 0 16,3 23 2-16,-3-23-3 0,-10 24 2 0,10-24-3 16,-19 30 2-16,19-30-2 0,-32 31 3 0,32-31-4 15,-33 30 3-15,33-30-3 0,-28 33 3 0,28-33-3 16,-24 27 3-16,24-27-3 0,-12 22 2 0,12-22-4 15,0 19 4-15,0-19-5 0,0 0 4 0,22 21 0 16,-22-21-1-16,29 9 0 0,-8-8 0 16,2-1 1-16,2-1 0 0,1-1 1 15,-2 1-2-15,-2 0 1 0,-5 2 1 0,-17-1 0 16,19 4 2-16,-19-4 5 0,0 0 9 0,0 0-1 16,3 21 6-16,-3-21-3 0,-14 25-5 0,14-25-3 15,-30 34-1-15,6-16-8 0,-1 2 3 0,-5 2-2 16,-2 0 2-16,0 1-6 0,-4 0-6 0,2 2 20 15,1 1-25-15,3-3 20 0,2-1-18 0,5-2-7 16,23-20-10-16,-24 24-23 0,24-24-32 16,0 0-49-16,0 0-91 0,22 7-212 0,-22-7-113 15,35-19 40-15,-1 17 507 0</inkml:trace>
  <inkml:trace contextRef="#ctx0" brushRef="#br1" timeOffset="282583.2548">16731 12189 539 0,'0'0'422'0,"0"0"-318"0,-28-3-71 16,28 3-26-16,0 0-4 0,-19-22-4 15,19 22 3-15,0 0 0 0,0-23 4 0,0 23-2 16,0 0 2-16,13-19-3 0,-13 19 4 16,0 0 2-16,17-14 6 0,-17 14 4 0,0 0 8 15,24 0 3-15,-24 0 5 0,20 3 0 0,-20-3-5 16,24 3-5-16,-24-3-9 0,32 4-4 0,-10-3-4 15,2 2-1-15,2-3 2 0,5 1 1 0,1-2 1 16,3-1-1-16,4 0-1 0,2 1-5 16,3-2-2-16,4 0-1 0,-1 0-2 0,3 1 1 15,2-2 0-15,2 1 0 0,4-2 0 0,3 0-2 16,1 1 2-16,4 1 16 0,-2-1-15 0,3 3 16 16,1-4-16-16,1 1-1 0,2 1 0 0,-2-2 2 15,4 0-20-15,3-1 21 0,0-1-15 0,6-2 20 16,0 0 6-16,0-1 1 15,1-1 2-15,0 0-5 0,3-1 0 0,1 2-5 16,1-1-1-16,0 2-3 0,-1 0 2 0,-1 1-2 16,-2 1 2-16,0 1-3 0,-3 0 2 0,2 2-2 15,-5 1 1-15,1 1-2 0,-4 1 1 0,-2 1-1 16,0 0 1-16,-2 1-1 0,-1-1 0 0,1 1-1 16,-3-1 0-16,4 0-1 0,-3-1 1 0,2 0 1 15,-1-3 1-15,1 2 6 0,2-4 4 16,2 1 1-16,1-4 2 0,4 3-4 0,0-3 0 15,2-1-4-15,0 0 0 0,1-2-4 0,1-1 2 16,2 1-3-16,1-1 4 0,4-1-4 16,-4 1 4-16,-2 3-1 0,-1 1 0 0,-2 1-2 15,-2 1 0-15,0-1-3 0,-3 0 1 0,1 2-1 16,-6 0 1-16,-4 1-1 0,-4 1 1 0,-3 0 0 16,-1-1 0-16,-5 2-1 0,-1-1 2 15,-3 1-2-15,-6 0 0 0,-2-1 0 0,-4 2 2 16,-3-1-1-16,-3 1 0 0,-3 1 0 0,-3-2-2 15,-3 2 1-15,-3 0 1 0,-2 0-1 0,0 1 1 16,-19 0-1-16,31-3 0 0,-31 3 0 0,27-1 0 16,-27 1 0-16,23-2-2 0,-23 2-7 0,20-2-10 15,-20 2-14-15,0 0-16 0,0 0-16 16,17 5-58-16,-17-5-79 0,0 0-318 16,-19 0 27-16,0-3 276 0</inkml:trace>
  <inkml:trace contextRef="#ctx0" brushRef="#br1" timeOffset="283802.0816">18428 12528 1296 0,'0'0'134'0,"0"0"-63"0,0 0-17 0,0 0 1 15,0 0 3-15,24-17-3 0,-24 17-16 0,32-13-18 16,-13 5-8-16,3 1-10 0,4 0 0 15,0-2-2-15,3 1 1 0,1-2-7 0,1 2-10 16,0-2-19-16,4 6-30 0,-8-9-45 0,13 19-68 16,-22-21-87-16,14 12-252 0,-3 9 33 0,-29-6 346 15</inkml:trace>
  <inkml:trace contextRef="#ctx0" brushRef="#br1" timeOffset="284052.0883">19421 12252 1499 0,'-24'-11'107'0,"24"11"-43"0,-17 3-17 0,17-3-13 15,0 0-12-15,-23 9-9 0,23-9-10 0,-16 18-1 16,16-18-4-16,-17 34 4 0,8-13-5 0,3 2 5 15,0 3-6-15,3-1-5 0,3 4-20 16,1-4 0-16,6 5-29 0,-4-9-12 0,11 9-53 16,-14-30-66-16,28 30-221 0,-10-8-103 0,-18-22 158 15</inkml:trace>
  <inkml:trace contextRef="#ctx0" brushRef="#br1" timeOffset="284395.7491">19780 12236 1250 0,'-11'17'124'0,"-12"-7"-41"0,8 13-11 0,-7-2-14 16,7 9-3-16,-5 0-13 0,6 5-1 0,-2-1-11 16,6 0 3-16,0-3-12 0,7 1 2 0,3-4-14 15,6-4 1-15,5-4-8 0,-11-20 3 16,34 28-2-16,-12-18 2 0,4-7-1 15,6-1 7-15,3-7 7 0,5-4 1 0,3-8 4 16,1-3-14-16,1-6-1 0,0-1-6 0,-4-2 2 16,-3-2-5-16,-9 2 4 0,-6-1-6 0,-5 1 6 15,-5 4-3-15,-9 0 4 0,-1 4-4 0,-7 0 4 16,-3 3-9-16,-3 1-4 0,10 17-9 16,-30-29-3-16,10 16-5 0,1 3 5 0,-4 2-3 15,0 6 0-15,-3 2-6 0,4 11-15 0,-3-1-9 16,6 11-27-16,-9-12-90 0,19 23-201 0,-12-6-156 15,-2 0 16-15,10 14 480 0</inkml:trace>
  <inkml:trace contextRef="#ctx0" brushRef="#br1" timeOffset="285130.1474">14554 13081 1198 0,'10'-32'117'0,"-10"32"-28"0,0 0-18 0,10-18 0 15,-10 18-1-15,0 0-2 0,0 0-10 0,0 0-16 16,-21-10-15-16,21 10-11 0,-21 11-10 0,21-11-2 15,-29 28-4-15,11-6 6 0,-3 3-4 0,-1 7 8 16,-1 1-3-16,3 5 6 0,0 3-7 0,1 1-11 16,1 3 23-16,3 1-23 0,3 0 20 0,3 1-5 15,4-2-13-15,3-1 9 0,4-5-11 16,6-1 6-16,4-5-6 0,5-6 4 0,4-5-12 16,-1-7-5-16,5-3-18 0,-2-9-30 15,9 2-12-15,-7-12-12 0,11 6-38 0,-17-21-42 16,17 12-192-16,-12-8-151 0,-10-11 81 0,8 16 432 15</inkml:trace>
  <inkml:trace contextRef="#ctx0" brushRef="#br1" timeOffset="285317.6396">14210 13468 1300 0,'-22'30'299'0,"22"-30"-216"15,-19 9-41-15,19-9-23 0,0 0 0 16,0 0 3-16,24 8 8 0,-6-9 0 0,4-3-2 15,5-5-3-15,7-1-8 0,6-7-6 16,5-2-6-16,5-1-2 0,4-2-10 0,-2 0-8 16,0-2-20-16,5 4-30 0,-8-6-1 0,12 13-73 15,-16-19-54-15,20 18-259 0,-11 1-103 0,-7-5 150 16</inkml:trace>
  <inkml:trace contextRef="#ctx0" brushRef="#br1" timeOffset="285551.9967">15445 13273 1108 0,'-5'19'323'0,"-12"-20"-216"0,17 1-75 0,0 0-31 15,0 0-5-15,0 0-4 0,0 0 3 16,0 0 5-16,25-6-1 0,-25 6 1 0,33-11-3 15,-12 4-3-15,1-4-8 0,4 4-9 0,-1-5-20 16,6 8-21-16,-9-8-24 0,10 11-24 0,-14-10-33 16,10 12-47-16,-9 4-230 0,-19-5 39 0,32 1 326 15</inkml:trace>
  <inkml:trace contextRef="#ctx0" brushRef="#br1" timeOffset="285723.8836">15302 13645 1514 0,'0'0'69'0,"0"0"-34"0,23 4-4 15,-3-16 2-15,7-1-7 0,4-10-3 16,9-3-9-16,7-2 1 0,6-4-9 0,4 0-18 16,0-6-54-16,11 12-89 0,-18-20-223 0,15 15-187 15,-6 4 28-15,-10-8 485 0</inkml:trace>
  <inkml:trace contextRef="#ctx0" brushRef="#br1" timeOffset="292056.4393">16318 13116 849 0,'0'0'387'15,"0"0"-285"-15,0 0-52 0,17 4-9 0,-17-4 8 16,20-8 2-16,-20 8 1 0,33-17-9 0,-10 5-11 15,7 2-14-15,4-2-7 0,0 3-7 16,1-2-1-16,-2 1-3 0,-2 2 2 0,0-1-3 16,-4 2 1-16,-2 1-1 0,-4 3 1 0,-3 1-1 15,-18 2 1-15,27 2-1 0,-27-2-3 0,0 0-2 16,17 10-1-16,-17-10-1 0,0 0 1 0,-8 19 0 16,8-19-6-16,-18 25 5 0,18-25-1 0,-29 32 9 15,11-16 1-15,-2 2 4 0,-2 1-7 0,2 2 6 16,0 1-6-16,2 1 10 0,2-3 0 0,3 2 6 15,2-5-5-15,11-17 0 0,-10 28-8 0,10-28-1 16,9 17 13-16,-9-17-13 0,23 9 13 0,-6-5-12 16,4-5-16-16,4 0 17 0,5-2-15 0,3 0 15 15,1-2 1-15,0 1-2 0,2 0 3 16,-5 2-2-16,-4 1 0 0,-3 2 1 0,-24-1-3 16,30 11 1-16,-30-11 18 0,9 27-28 0,-11-11 38 15,-4 7-29-15,-5 0 13 0,-5 4 3 0,-6 2-10 16,-5 2 4-16,-2 0-6 0,0 0 7 0,-4-3-7 15,6-1 6-15,4-6-9 0,4-1 1 0,19-20-15 16,-22 18-24-16,22-18-47 0,0 0-71 0,19 8-138 16,-19-8-268-16,34-21 41 0,1 11 373 0</inkml:trace>
  <inkml:trace contextRef="#ctx0" brushRef="#br1" timeOffset="292212.7255">17322 13301 1673 0,'-41'3'85'0,"21"3"-67"16,2-2-19-16,18-4-21 0,-24 4 14 0,24-4-5 15,0 0-2-15,0 0-29 0,0 0-60 0,0 0-98 16,0 0-140-16,23 1-196 0,-23-1 77 0,45-7 436 16</inkml:trace>
  <inkml:trace contextRef="#ctx0" brushRef="#br1" timeOffset="292728.3301">18029 13038 1023 0,'-20'0'95'0,"-4"-9"-24"15,3 5 1-15,-8-5 14 0,8 9-2 0,-8-7-10 16,7 8-12-16,-7-4-11 0,5 8-7 0,-4-4-11 16,6 9-3-16,-2-4-3 0,7 3-2 0,-2 0-6 15,19-9-4-15,-23 19-8 0,23-19-3 16,-9 22-3-16,9-22-1 0,1 22-1 0,-1-22 3 16,12 24-3-16,-12-24 3 0,22 25-1 0,-5-13 3 15,1-2-2-15,4 0 3 0,1-2 0 0,1 1 1 16,1-2 0-16,0 1-2 0,1-2-1 0,1 3-2 15,-2-2 0-15,2 1 1 0,-3 1-3 0,-3 1 3 16,0-2-4-16,-4 2 3 0,-17-10-4 0,25 24-17 16,-25-24 29-16,18 30-27 0,-13-12 28 0,0 0-7 15,-5 2-7-15,-4 0-6 0,0 5-4 0,-6-1 5 16,0 0-1-16,-3 0 13 0,-4 0-5 0,-4-2 4 16,-2 1-2-16,0-4 3 0,0 0-3 0,0-5 3 15,2-5-4-15,2-5 5 0,1-4 0 16,18 0 0-16,-24-12 1 0,24 12-4 0,-16-32 2 15,13 9-4-15,4-8 5 0,6-4-6 0,4-6 8 16,4-6-10-16,4-4-3 0,4-2 21 0,4-3-21 16,2 4 23-16,4 4-10 0,-3 5-9 0,5 5 7 15,-3 7-12-15,-1 5-5 0,-6 1-22 0,0 13-25 16,-12-8-41-16,11 26-89 0,-24-6-76 0,0 0-281 16,0 0 37-16,0 0 387 0</inkml:trace>
  <inkml:trace contextRef="#ctx0" brushRef="#br1" timeOffset="293165.8424">18828 12816 1429 0,'0'0'76'0,"-20"-14"-47"15,20 14-11-15,-18 0 2 0,18 0-2 16,-27 21-1-16,7-3-3 0,-2 10 11 0,-7 2-1 16,1 10 12-16,-6 2-2 0,0 9 9 0,-4 1-9 15,3 5 8-15,-2-4-13 0,5 5-9 0,0-3 15 16,6-2-22-16,4-5 11 0,8-4-8 15,8-8-14-15,6-6 4 0,7-4-8 0,6-6 2 16,5-2-2-16,7-4 2 0,3-7-1 0,3-5 1 16,6-6 1-16,2-6-2 0,2-3 2 0,0-7-2 15,-3 0 3-15,-4-3-5 0,-6-1 5 0,-6 1-4 16,-7 2 2-16,-6 0-2 0,-6 3 3 0,-4 0-4 16,-6-2 2-16,-1-1-10 0,-3 3-13 15,-4 0 16-15,15 18-33 0,-35-30 23 16,16 17-23-16,-4-4-5 0,3 9-6 0,-3-6-15 15,23 14-15-15,-30-16-28 0,30 16-56 0,0 0-84 16,-20-3-237-16,20 3 7 0,0 0 371 0</inkml:trace>
  <inkml:trace contextRef="#ctx0" brushRef="#br1" timeOffset="293665.8606">19486 13168 1180 0,'-3'-21'293'15,"3"21"-226"-15,0 0-29 0,0 0 0 0,-20-17 8 16,20 17-4-16,0 0-11 0,-21 1-10 16,21-1-7-16,-24 8-6 0,24-8-5 0,-34 17 1 15,13-5 3-15,1 3 8 0,-3 1 2 16,4 3 5-16,-3-2-6 0,3 1 1 0,0-1-6 16,19-17-1-16,-23 26-3 0,23-26-5 0,0 0-3 15,-6 18-21-15,6-18 19 0,0 0-17 0,17 14 30 16,-17-14-9-16,22 9 12 0,-22-9-12 0,33 4 1 15,-12-6 0-15,0 2 0 0,4-1 0 16,-2 0-2-16,2 1 0 0,-3 2 0 0,-1 1 0 16,-4 0 0-16,-17-3 1 0,25 14 0 0,-25-14 1 15,0 0-3-15,21 24 3 0,-21-24-1 0,4 22 1 16,-4-22-2-16,-6 26 2 0,6-26-3 0,-17 31 3 16,17-31-4-16,-26 32 4 0,10-15-6 0,16-17 1 15,-30 32-5-15,30-32-3 0,-28 27-7 16,28-27-6-16,-19 22-22 0,19-22-24 15,-9 19-42-15,9-19-60 0,0 0-99 0,-4 26-254 16,4-26 35-16,11 24 338 0</inkml:trace>
  <inkml:trace contextRef="#ctx0" brushRef="#br1" timeOffset="294056.4337">19712 13318 1587 0,'-17'7'56'0,"17"-7"-54"0,0 0 16 0,23 3-13 16,-23-3 17-16,36-4 17 0,-14-4-22 16,8 1 31-16,-2-5-22 0,6-2 8 0,-3-3-19 15,1 0-12-15,-2 0 1 0,-2 1-5 0,-5 1 3 16,-2 2-2-16,-21 13 2 0,23-23 0 0,-23 23 3 15,0 0-2-15,5-22 4 0,-5 22-3 0,0 0 2 16,-23-18-1-16,23 18-1 0,-34-6-1 0,13 7 0 16,-3 2 2-16,-2 2 2 0,2 3 3 15,-3 1 0-15,2 4 3 0,-1 1-2 16,3 3 2-16,-1 2-4 0,2 1 3 0,2 2-4 16,2 2-14-16,3 1 22 0,3 1-24 0,1-1 18 15,5 1-7-15,4-2-6 0,6-2 2 0,3-3-4 16,4-2-5-16,6 0-11 0,1-5-9 0,8 0-13 15,0-6-3-15,12 0-15 0,-4-11-27 0,20 10-57 16,-19-24-106-16,22 9-318 0,-2 3 45 16,-8-11 288-16</inkml:trace>
  <inkml:trace contextRef="#ctx0" brushRef="#br1" timeOffset="294353.333">20523 13227 947 0,'0'0'148'15,"16"-22"-127"-15,-16 22-23 0,10-25 3 0,-10 25-1 16,8-20 14-16,-8 20 35 0,0 0 34 0,0 0 21 16,-11-18 7-16,11 18-22 0,-18 6-23 0,18-6-11 15,-28 17-10-15,28-17-3 0,-37 28-5 0,18-10-1 16,-4-1-5-16,2 5 0 0,-2 1-9 15,2 2-20-15,0 1 17 0,1-1-27 0,3-1 21 16,5-3-6-16,3-1-7 0,5-3 1 16,4 0-5-16,0-17 1 0,9 28-9 0,-9-28-4 15,26 23-13-15,-26-23-11 0,38 13-11 0,-18-13-13 16,11 4-18-16,-5-14-22 0,17 13-37 0,-13-23-57 16,21 13-187-16,-4-3-89 0,-7-13 114 15</inkml:trace>
  <inkml:trace contextRef="#ctx0" brushRef="#br1" timeOffset="295040.8181">20915 13195 1431 0,'-19'16'137'0,"-10"-10"-78"16,7 4-14-16,0-3-8 0,22-7-5 0,-29 17-6 15,29-17-4-15,-20 18-3 0,20-18-4 0,-13 20-8 16,13-20-19-16,-4 20 28 0,4-20-29 0,-2 29 32 15,2-29-11-15,6 32-3 0,-6-32 2 0,13 30-7 16,-13-30 3-16,15 24-4 0,-15-24 2 0,21 17-3 16,-21-17 1-16,24 8 0 0,-24-8 0 15,28-2-1-15,-28 2 1 0,32-12 1 0,-32 12-3 16,33-26 4-16,-16 8-6 0,1-5-2 0,-2-1 15 16,0 0-30-16,-3-3 30 0,-1 3-23 0,-1 0 10 15,-2 2 7-15,-3 0-3 0,-1 2 3 0,-3-1-4 16,-1 3 4-16,-2 0-3 0,1 18 5 15,-4-27-4-15,4 27 4 0,-6-18-1 0,6 18 6 16,0 0-1-16,0 0 2 0,-20-6-1 16,20 6-7-16,0 0 1 0,-16 18-2 0,16-18 1 15,-11 20 0-15,11-20 1 0,-4 20-3 0,4-20 2 16,5 18-4-16,-5-18 2 0,0 0-1 0,23 21 1 16,-23-21 0-16,26 4 2 0,-8-7 1 0,3 0 2 15,1-3 3-15,-1 0-3 0,1 1 0 0,-1 0-2 16,-4 2 0-16,-17 3 0 0,26-2 0 0,-26 2-1 15,0 0 6-15,0 0 4 16,0 0 4-16,0 0-1 0,7 21-5 0,-7-21-3 16,-10 26-6-16,10-26 1 0,-20 34-3 0,6-13 2 15,1 0-4-15,-3 4-14 0,3-1 23 0,-2-1-22 16,2-3 24-16,4-2-6 0,9-18-3 0,-10 25 0 16,10-25-3-16,0 0 1 0,8 18-2 0,-8-18-2 15,18-3 1-15,-18 3 1 0,32-18 2 0,-12 0 0 16,5-5-6-16,0-4 25 0,3 0-25 15,1 0 26-15,-1 0-11 0,3 3-4 0,-6 2 7 16,1 4-5-16,-7 3 2 0,-2 4-5 0,-17 11 1 16,17-11 0-16,-17 11 2 0,0 0 1 0,0 0 0 15,0 0-1-15,-6 22-3 0,-2-5 1 0,-6 3-5 16,-2 4 5-16,1 2-5 0,0-2-12 16,2 0 18-16,0-2-28 0,7 0 14 15,1-4-18-15,8-1-6 0,-3-17-1 0,19 24 5 16,0-17 2-16,7 2 0 0,4-9-9 0,13 2-26 15,-4-13-38-15,20 14-83 0,-14-28-111 0,8 10-235 16,10 6 69-16,-12-15 383 0</inkml:trace>
  <inkml:trace contextRef="#ctx0" brushRef="#br1" timeOffset="295431.4331">22027 13107 1459 0,'-37'3'87'0,"10"5"-40"0,-2-3-6 16,4 3-1-16,0 0-8 0,3 2 0 0,-2 1-1 16,4 5 1-16,-3-1-5 0,4 3 1 15,-2 0-5-15,3 4 3 0,-3-2-5 0,4 6-15 16,0-3 22-16,4 1-27 0,3-2 20 0,3-4-10 16,7-18-8-16,-5 27-1 0,5-27-2 0,0 0-1 15,22 20 2-15,-22-20 0 0,30-1 0 0,-9-4 0 16,1-7 1-16,4-4-2 0,6-6 2 0,3-4 13 15,5-7-23-15,2-2 21 0,-1-1-19 16,3-3 3-16,-4 1 6 0,-4 2-6 16,0 0 6-16,-9 2-7 0,-3 0 8 0,-6-1-6 15,-6 4 5-15,-1-1-6 0,-5 4 7 0,-5 3-6 16,-3 2 5-16,-4 4-1 0,6 19 2 0,-17-19-3 16,17 19 1-16,-23 9-1 0,23-9-3 0,-29 33 3 15,13-7-4-15,-2 7 5 0,2 7-6 0,1 2 8 16,2 3-9-16,2 0 5 0,0-4-12 0,4-4-2 15,3-1-15-15,2-6 0 0,6-3-11 16,2-5-1-16,10-1-3 0,-16-21-27 0,37 29-30 16,-37-29-75-16,53 18-120 0,-25-16-233 0,1-5 28 15,10 9 360-15</inkml:trace>
  <inkml:trace contextRef="#ctx0" brushRef="#br1" timeOffset="295743.9638">22509 13035 1553 0,'-45'14'138'16,"19"10"-70"-16,-5-3-34 0,2 3-8 0,2-1-17 15,3 2 1-15,-1-2-3 0,7 2 9 0,2-6-2 16,5-2 2-16,11-17-8 0,-5 19-5 0,5-19-5 16,0 0 1-16,28 15 3 0,-11-15 1 15,4-3 3-15,2 0 1 0,4-5 0 0,1 1-4 16,0-1 1-16,0 0-5 0,-3 1 1 15,0 4 3-15,-6 0-1 0,-2 3 1 0,-17 0-2 16,18 4-1-16,-18-4-1 0,0 0 3 0,2 25 0 16,-2-25 1-16,-15 33 4 0,3-11-28 0,-5 3 25 15,-1 2-23-15,-3 0 16 0,-3 1 9 0,-2 1-8 16,-2-1 3-16,-1 1-8 0,0-2-4 16,2 1-16-16,-1-8-16 0,11 4-52 0,-12-20-107 15,29-4-391-15,-17 23 15 0,17-23 217 0</inkml:trace>
  <inkml:trace contextRef="#ctx0" brushRef="#br1" timeOffset="295900.1822">22428 13580 1678 0,'0'0'137'0,"0"0"-124"0,-27 1-28 16,27-1-30-16,0 0-51 0,0 0-93 0,-10-35-145 15,10 35-224-15,15-17 52 0,-15-1 422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7:50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15507 6897 1364 0,'0'0'32'0,"17"4"-25"0,-17-4 3 0,30-14 3 15,-7 5 10-15,5 1 5 0,-1-4 6 16,6 4-8-16,-3-3-4 0,4 1-9 0,3 1-1 16,0-1-6-16,3-1 2 0,1 1-1 15,-3 0 4-15,3 0-3 0,-2 0 1 0,-3 2-5 16,-1 0-2-16,-4 2-1 0,-6 3 0 0,-4 2-1 15,-21 1 0-15,24 1-2 0,-24-1 2 0,0 0 2 16,0 0 1-16,-2 25 2 0,2-25-3 0,-22 30 1 16,2-11-4-16,-4 1 5 0,-3 1-5 0,-3 0 7 15,-2 1 0-15,1 1 8 0,2-3-4 0,3 0 8 16,3-3-5-16,5 0 1 0,18-17-3 16,-22 23-4-16,22-23-7 0,-3 17 1 15,3-17-2-15,16 17-15 0,-16-17 34 0,32 18-32 16,-13-10 33-16,4 0-16 0,5-2 1 0,3 0 3 15,0 0-2-15,3 0 0 0,-2 1-2 0,-3 2-1 16,-5-1-1-16,-2 2 2 0,-22-10 1 0,30 25 9 16,-30-25 0-16,8 34 6 0,-13-15-8 0,-5 3 0 15,-4 2-8-15,-4 3 2 0,-3-1-6 16,-2 1 5-16,-5 0-6 0,-3-1 6 0,-3 0-6 16,2-5 4-16,-1 0-4 0,2-4 3 0,5-3-5 15,4-1 0-15,22-13-14 0,-28 15-14 0,28-15-45 16,0 0-59-16,0 0-122 0,0 0-292 0,0 0 34 0,31-2 234 15</inkml:trace>
  <inkml:trace contextRef="#ctx0" brushRef="#br0" timeOffset="171.8766">16711 7249 1453 0,'-25'-16'308'0,"25"16"-300"15,-28 0-9-15,28 0-2 0,-23 0-6 16,23 0-11-16,-21 0-17 0,21 0-22 0,-20 3-41 16,3-12-55-16,17 9-90 0,0 0-124 0,0 0-102 15,0 0 172-15,18 0 299 0</inkml:trace>
  <inkml:trace contextRef="#ctx0" brushRef="#br0" timeOffset="656.2515">17568 6935 786 0,'-18'-13'267'16,"-13"16"-44"-16,1-14-165 0,7 6 4 15,-9-7 7-15,9 7-4 0,-11-3-11 0,4 5-13 16,-8-3-3-16,3 9-2 0,-6-5 2 0,3 6-2 15,-3 0-5-15,7 2-6 0,3-1-7 0,5 1-6 16,9 0-9-16,17-6-1 0,-19 7-4 0,19-7 0 16,0 0 2-16,0 0-2 0,11 23 1 0,-11-23 1 15,29 22-2-15,-6-10 2 0,4 0-1 16,2 1 3-16,5 2-4 0,-1-1-10 0,3 2 28 16,0 2-28-16,-1 0 28 0,-1 2-13 15,-4-1-5-15,-2-1 3 0,-2 1-4 0,-3 0 2 16,-5-1-4-16,-1 0 4 0,-5-1-3 0,-12-17 4 15,10 32-2-15,-12-12 4 0,-7-1-3 0,-3 2 3 16,-5 0-1-16,-4 1 2 0,-4 0-3 0,-3-1 5 16,-4-2-5-16,2-3 3 0,-2-3-4 15,3-2 4-15,3-5-2 0,6-3 2 0,3-4 0 16,17 1-3-16,-22-12 0 0,22 12-4 0,-11-26 5 16,10 5-4-16,4-7 6 0,7-6-6 0,5-3 5 15,6-4-6-15,7-3 6 0,5-1-9 0,6 2 4 16,3-1 1-16,1 7-29 0,0 1 21 0,-3 7-31 15,-4 0 3-15,1 9-11 0,-11-5-49 0,8 19-74 16,-26-17-135-16,-8 23-211 16,30-16 23-16,-30-1 401 0</inkml:trace>
  <inkml:trace contextRef="#ctx0" brushRef="#br0" timeOffset="1156.2492">18299 6752 782 0,'0'0'408'15,"-17"8"-368"-15,17-8-3 0,-36 14 0 0,15-1 1 16,-9-1-8-16,0 9-2 0,-10-1-3 0,2 10 15 16,-9 1 4-16,5 9 13 15,-5-2-3-15,4 12-9 0,-5-3 19 0,6 9-29 16,-1-4 12-16,5 2-15 0,5-3-19 0,8-2 4 15,9-3-12-15,6-3 5 0,9-7-11 0,7-2 3 16,7-8-4-16,7 0 3 0,5-6-3 0,6-4 3 16,5-4-4-16,3-4 3 0,5-7 0 0,0-5-1 15,2-6 4-15,-4-4-2 0,-1-4 2 16,-6-3 0-16,-8-2 2 0,-6-1-6 0,-7-1 8 16,-7 0-7-16,-7-2 6 0,-7-2-7 0,-7 0-1 15,-6 0-13-15,-6 4-1 0,-5 1-11 0,-5 5 5 16,-3 1-3-16,-2 7 0 0,-4 1-6 0,5 8-8 15,-4-1-9-15,11 11-11 0,-3-7-23 16,19 17-78-16,-9-17-122 0,26-1-229 0,-7 26 39 16,7-26 380-16</inkml:trace>
  <inkml:trace contextRef="#ctx0" brushRef="#br0" timeOffset="1749.9996">19104 7114 781 0,'16'-17'321'0,"-16"17"-144"0,0 0-96 0,0 0-20 16,-27-8-11-16,27 8-6 0,-22-2-9 0,22 2-9 16,-36 6-7-16,14 1 1 0,-5-1-2 0,4 5 6 15,-3-4-2-15,3 5 3 0,-1-1 1 0,4 3 1 16,0-3-4-16,20-11-1 0,-28 25-12 0,28-25-1 16,-15 23-6-16,15-23-1 0,-4 21 0 15,4-21-1-15,9 21-2 0,-9-21 1 0,21 23-3 16,-21-23 4-16,35 18-3 0,-14-9 3 0,0-3-2 15,3 0 0-15,-1 1 0 0,0-2 2 16,-1 0-2-16,-5 1 3 0,-17-6-2 0,24 16 2 16,-24-16-1-16,10 18 0 0,-10-18-1 0,-3 28 3 15,-4-11-4-15,-3-1 4 0,-4 3-3 16,-3-1 2-16,-5 1-4 0,-3 2 4 0,0-2-6 16,-1-1 2-16,2 1-7 0,0-3-3 0,4 1-12 15,3-7-10-15,17-10-32 0,-19 13-39 0,19-13-46 16,0 0-112-16,0 0-234 0,33 3 5 0,-20-20 317 15</inkml:trace>
  <inkml:trace contextRef="#ctx0" brushRef="#br0" timeOffset="2109.3724">19183 7377 1187 0,'0'0'310'0,"-33"6"-276"0,33-6-19 15,-22 11-8-15,22-11-3 0,0 0-2 0,0 0-1 16,0 0 10-16,26 15 7 0,-3-15 7 16,6-6 2-16,7 0-2 0,6-5-9 0,4-1-9 15,3-2 0-15,2 1-7 0,-1-3 4 0,-3 2-3 16,-4-3 6-16,-4 1 1 0,-8 0 15 0,-3 3 3 16,-10-1 9-16,-18 14 1 0,19-19-3 15,-19 19-2-15,0-17-6 0,0 17-10 0,-16-17-5 0,16 17-8 16,-35-13 2-16,10 12-3 15,-4 5-2-15,-3 3 2 0,-4 5-5 0,-3 1 5 16,-1 7-1-16,-1 1 6 0,2 5-3 0,3 0 6 16,5 1-8-16,6-3 2 0,7-1-7 0,6-2 4 15,7-2-5-15,5-2 2 0,5 0-11 0,-5-17-2 16,26 29-14-16,-8-18-5 0,11 0-11 0,-1-9-12 16,12 7-33-16,-5-18-49 0,20 18-94 0,-17-20-204 15,13 0-64-15,7 7 143 0</inkml:trace>
  <inkml:trace contextRef="#ctx0" brushRef="#br0" timeOffset="2328.1282">20104 7211 1123 0,'-22'14'354'0,"-16"-17"-244"0,12 11-48 16,-6-6-11-16,4 8-1 0,-6-1-12 15,2 6-2-15,-6-1-8 0,4 7 0 0,-1 0-7 16,2 2 1-16,1-1-6 0,6 1 0 0,1 0-9 15,7-2 0-15,7-3-8 0,11-18-1 0,-7 30-1 16,7-30-3-16,16 27-6 0,-16-27-6 0,40 17-16 16,-13-16-7-16,11 3-21 0,0-15-24 0,17 8-52 15,-10-21-77-15,24 18-72 16,-14-11-180-16,3-7 17 0,12 12 304 0</inkml:trace>
  <inkml:trace contextRef="#ctx0" brushRef="#br0" timeOffset="2909.4321">20425 7211 1139 0,'-36'34'418'16,"-9"-23"-321"-16,8 11-27 0,-8-3-18 0,6 7-6 16,-1-3-16-16,6 5-1 0,-1-3-9 15,7 0-2-15,2 0-6 0,5-3-2 16,6-2-8-16,7-1 3 0,4-2-7 0,4-17 3 0,11 30-6 16,-11-30 5-16,26 22-2 0,-9-16 1 15,5-5 2-15,1-2-15 0,6-4 0 0,1-3 0 16,4-4-1-16,2-2 6 0,-2-4 0 0,-1-2-7 15,-1 0-1-15,-4-5-5 0,-1 2 3 16,-6-2-5-16,-3 2 11 0,-5 1 1 0,-2 1 10 16,-2 2 0-16,-5 1 5 0,-2 1-3 0,-2 17 4 15,-6-27-3-15,6 27 5 0,0 0-1 0,-20-20 6 16,20 20 1-16,0 0-1 0,0 0 0 0,-21 9-5 16,21-9 0-16,-9 17-2 0,9-17 1 0,0 19-2 15,0-19 0-15,0 0 0 0,28 25 5 16,-28-25 1-16,33 12 5 0,-14-7 5 15,2-3-1-15,0 2 1 0,1 2 1 0,-4-4-4 16,0 2-3-16,-1-2-3 0,-17-2-4 0,27 9-3 16,-27-9 1-16,17 7-3 0,-17-7 2 0,0 0-1 15,0 0 1-15,0 0-1 0,-3 24 0 0,3-24 0 16,-14 22-1-16,14-22-3 0,-25 29 3 0,11-12-4 16,-6 1 5-16,1 3-5 0,1-1 4 0,0 1-3 15,0-4 3-15,18-17-2 0,-23 25 2 16,23-25-3-16,-6 17 1 0,6-17-1 0,0 0 0 15,0 0 1-15,0 0 0 0,27 0 1 0,-10-10-1 16,5-5 4-16,5-5-5 0,3-3 5 16,3-1-4-16,-1 0 4 0,2 1-4 0,-5 1 5 15,-1 4-3-15,-3-1 3 0,-2 4-3 0,-3 2 1 16,-20 13-2-16,28-17 1 0,-28 17-1 16,0 0 0-16,0 0-1 0,0 0 0 0,0 0 1 15,-1 21-8-15,-10-4 0 0,0 5-11 0,-4-2-6 16,3 0-13-16,12-20-12 0,-11 33-32 0,11-33-19 15,6 28-39-15,-6-28-22 0,23 19-42 0,-23-19-62 16,27 0-177-16,6 10 14 0,-10-20 397 0</inkml:trace>
  <inkml:trace contextRef="#ctx0" brushRef="#br0" timeOffset="3300.0873">21278 7382 1631 0,'-29'-4'113'0,"29"4"-41"0,-17-13-19 0,17 13-13 16,0 0-10-16,-22-10-12 0,22 10-5 0,-19 5-5 16,19-5-7-16,-26 18 4 0,26-18-3 15,-30 29 5-15,13-10-1 0,-1 2 3 0,-3 2-2 16,3 1 3-16,1-1-6 0,2-1 6 0,5-5-5 16,10-17-2-16,-9 28-3 0,9-28 0 0,2 17 0 15,-2-17 0-15,0 0-1 0,27 11 1 16,-27-11 1-16,34-6-1 0,-11-4 0 0,2-4 0 15,5-6 0-15,1-3 0 0,2-2 0 16,1-3 0-16,0 0 0 0,3-2 0 0,-3 1 0 16,-3 0 0-16,-4-1 0 0,-4 1 0 0,-3-2 0 15,-5 2 0-15,-1 4 0 0,-4 2 0 0,-10 23 0 16,7-28 0-16,-7 28 0 0,0 0 0 0,0 0 0 16,-23 3 0-16,23-3 0 0,-33 31 0 0,12-7 0 15,-1 3 0-15,0 2 0 0,3 0 0 0,4 0 0 16,3-2-1-16,7-1-26 0,2-3-2 15,6 0-10-15,1-1-3 0,8 1-4 0,0-5-1 16,10 4-21-16,-5-11-21 0,17 10-59 16,-34-21-79-16,59 16-151 0,-25-6-143 0,-8-13 137 15,19 15 384-15</inkml:trace>
  <inkml:trace contextRef="#ctx0" brushRef="#br0" timeOffset="3596.9385">21866 7313 1500 0,'-23'-11'251'0,"23"11"-169"0,-34 6-35 0,14 0-15 16,-1 3-11-16,-2 2-1 0,-2 1-3 0,0 2 4 15,2 1-8-15,3-1-2 0,20-14-6 0,-26 24-5 16,26-24-2-16,-10 22 1 16,10-22 0-16,5 18 2 0,-5-18-2 0,20 16 2 15,-20-16-3-15,28 12 3 0,-28-12-1 0,30 9 1 16,-30-9 0-16,30 8 1 0,-30-8 2 0,21 11 1 15,-21-11 0-15,0 0 2 0,0 0-3 0,12 23-2 16,-12-23-2-16,-5 23 0 0,5-23 0 0,-17 28 0 16,17-28 0-16,-30 30 0 0,12-16 0 0,-2 1 0 15,2 0-5-15,0-3-21 0,1 0 10 16,-3-4-31-16,20-8-17 0,-30 15-87 0,35 6-243 16,-5-21-202-16,-17 10 3 0,17-10 439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9:01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15507 6897 1364 0,'0'0'32'0,"17"4"-25"0,-17-4 3 0,30-14 3 15,-7 5 10-15,5 1 5 0,-1-4 6 16,6 4-8-16,-3-3-4 0,4 1-9 0,3 1-1 16,0-1-6-16,3-1 2 0,1 1-1 15,-3 0 4-15,3 0-3 0,-2 0 1 0,-3 2-5 16,-1 0-2-16,-4 2-1 0,-6 3 0 0,-4 2-1 15,-21 1 0-15,24 1-2 0,-24-1 2 0,0 0 2 16,0 0 1-16,-2 25 2 0,2-25-3 0,-22 30 1 16,2-11-4-16,-4 1 5 0,-3 1-5 0,-3 0 7 15,-2 1 0-15,1 1 8 0,2-3-4 0,3 0 8 16,3-3-5-16,5 0 1 0,18-17-3 16,-22 23-4-16,22-23-7 0,-3 17 1 15,3-17-2-15,16 17-15 0,-16-17 34 0,32 18-32 16,-13-10 33-16,4 0-16 0,5-2 1 0,3 0 3 15,0 0-2-15,3 0 0 0,-2 1-2 0,-3 2-1 16,-5-1-1-16,-2 2 2 0,-22-10 1 0,30 25 9 16,-30-25 0-16,8 34 6 0,-13-15-8 0,-5 3 0 15,-4 2-8-15,-4 3 2 0,-3-1-6 16,-2 1 5-16,-5 0-6 0,-3-1 6 0,-3 0-6 16,2-5 4-16,-1 0-4 0,2-4 3 0,5-3-5 15,4-1 0-15,22-13-14 0,-28 15-14 0,28-15-45 16,0 0-59-16,0 0-122 0,0 0-292 0,0 0 34 0,31-2 234 15</inkml:trace>
  <inkml:trace contextRef="#ctx0" brushRef="#br0" timeOffset="1">16711 7249 1453 0,'-25'-16'308'0,"25"16"-300"15,-28 0-9-15,28 0-2 0,-23 0-6 16,23 0-11-16,-21 0-17 0,21 0-22 0,-20 3-41 16,3-12-55-16,17 9-90 0,0 0-124 0,0 0-102 15,0 0 172-15,18 0 299 0</inkml:trace>
  <inkml:trace contextRef="#ctx0" brushRef="#br0" timeOffset="2">17568 6935 786 0,'-18'-13'267'16,"-13"16"-44"-16,1-14-165 0,7 6 4 15,-9-7 7-15,9 7-4 0,-11-3-11 0,4 5-13 16,-8-3-3-16,3 9-2 0,-6-5 2 0,3 6-2 15,-3 0-5-15,7 2-6 0,3-1-7 0,5 1-6 16,9 0-9-16,17-6-1 0,-19 7-4 0,19-7 0 16,0 0 2-16,0 0-2 0,11 23 1 0,-11-23 1 15,29 22-2-15,-6-10 2 0,4 0-1 16,2 1 3-16,5 2-4 0,-1-1-10 0,3 2 28 16,0 2-28-16,-1 0 28 0,-1 2-13 15,-4-1-5-15,-2-1 3 0,-2 1-4 0,-3 0 2 16,-5-1-4-16,-1 0 4 0,-5-1-3 0,-12-17 4 15,10 32-2-15,-12-12 4 0,-7-1-3 0,-3 2 3 16,-5 0-1-16,-4 1 2 0,-4 0-3 0,-3-1 5 16,-4-2-5-16,2-3 3 0,-2-3-4 15,3-2 4-15,3-5-2 0,6-3 2 0,3-4 0 16,17 1-3-16,-22-12 0 0,22 12-4 0,-11-26 5 16,10 5-4-16,4-7 6 0,7-6-6 0,5-3 5 15,6-4-6-15,7-3 6 0,5-1-9 0,6 2 4 16,3-1 1-16,1 7-29 0,0 1 21 0,-3 7-31 15,-4 0 3-15,1 9-11 0,-11-5-49 0,8 19-74 16,-26-17-135-16,-8 23-211 16,30-16 23-16,-30-1 401 0</inkml:trace>
  <inkml:trace contextRef="#ctx0" brushRef="#br0" timeOffset="3">18299 6752 782 0,'0'0'408'15,"-17"8"-368"-15,17-8-3 0,-36 14 0 0,15-1 1 16,-9-1-8-16,0 9-2 0,-10-1-3 0,2 10 15 16,-9 1 4-16,5 9 13 15,-5-2-3-15,4 12-9 0,-5-3 19 0,6 9-29 16,-1-4 12-16,5 2-15 0,5-3-19 0,8-2 4 15,9-3-12-15,6-3 5 0,9-7-11 0,7-2 3 16,7-8-4-16,7 0 3 0,5-6-3 0,6-4 3 16,5-4-4-16,3-4 3 0,5-7 0 0,0-5-1 15,2-6 4-15,-4-4-2 0,-1-4 2 16,-6-3 0-16,-8-2 2 0,-6-1-6 0,-7-1 8 16,-7 0-7-16,-7-2 6 0,-7-2-7 0,-7 0-1 15,-6 0-13-15,-6 4-1 0,-5 1-11 0,-5 5 5 16,-3 1-3-16,-2 7 0 0,-4 1-6 0,5 8-8 15,-4-1-9-15,11 11-11 0,-3-7-23 16,19 17-78-16,-9-17-122 0,26-1-229 0,-7 26 39 16,7-26 380-16</inkml:trace>
  <inkml:trace contextRef="#ctx0" brushRef="#br0" timeOffset="4">19104 7114 781 0,'16'-17'321'0,"-16"17"-144"0,0 0-96 0,0 0-20 16,-27-8-11-16,27 8-6 0,-22-2-9 0,22 2-9 16,-36 6-7-16,14 1 1 0,-5-1-2 0,4 5 6 15,-3-4-2-15,3 5 3 0,-1-1 1 0,4 3 1 16,0-3-4-16,20-11-1 0,-28 25-12 0,28-25-1 16,-15 23-6-16,15-23-1 0,-4 21 0 15,4-21-1-15,9 21-2 0,-9-21 1 0,21 23-3 16,-21-23 4-16,35 18-3 0,-14-9 3 0,0-3-2 15,3 0 0-15,-1 1 0 0,0-2 2 16,-1 0-2-16,-5 1 3 0,-17-6-2 0,24 16 2 16,-24-16-1-16,10 18 0 0,-10-18-1 0,-3 28 3 15,-4-11-4-15,-3-1 4 0,-4 3-3 16,-3-1 2-16,-5 1-4 0,-3 2 4 0,0-2-6 16,-1-1 2-16,2 1-7 0,0-3-3 0,4 1-12 15,3-7-10-15,17-10-32 0,-19 13-39 0,19-13-46 16,0 0-112-16,0 0-234 0,33 3 5 0,-20-20 317 15</inkml:trace>
  <inkml:trace contextRef="#ctx0" brushRef="#br0" timeOffset="5">19183 7377 1187 0,'0'0'310'0,"-33"6"-276"0,33-6-19 15,-22 11-8-15,22-11-3 0,0 0-2 0,0 0-1 16,0 0 10-16,26 15 7 0,-3-15 7 16,6-6 2-16,7 0-2 0,6-5-9 0,4-1-9 15,3-2 0-15,2 1-7 0,-1-3 4 0,-3 2-3 16,-4-3 6-16,-4 1 1 0,-8 0 15 0,-3 3 3 16,-10-1 9-16,-18 14 1 0,19-19-3 15,-19 19-2-15,0-17-6 0,0 17-10 0,-16-17-5 0,16 17-8 16,-35-13 2-16,10 12-3 15,-4 5-2-15,-3 3 2 0,-4 5-5 0,-3 1 5 16,-1 7-1-16,-1 1 6 0,2 5-3 0,3 0 6 16,5 1-8-16,6-3 2 0,7-1-7 0,6-2 4 15,7-2-5-15,5-2 2 0,5 0-11 0,-5-17-2 16,26 29-14-16,-8-18-5 0,11 0-11 0,-1-9-12 16,12 7-33-16,-5-18-49 0,20 18-94 0,-17-20-204 15,13 0-64-15,7 7 143 0</inkml:trace>
  <inkml:trace contextRef="#ctx0" brushRef="#br0" timeOffset="6">20104 7211 1123 0,'-22'14'354'0,"-16"-17"-244"0,12 11-48 16,-6-6-11-16,4 8-1 0,-6-1-12 15,2 6-2-15,-6-1-8 0,4 7 0 0,-1 0-7 16,2 2 1-16,1-1-6 0,6 1 0 0,1 0-9 15,7-2 0-15,7-3-8 0,11-18-1 0,-7 30-1 16,7-30-3-16,16 27-6 0,-16-27-6 0,40 17-16 16,-13-16-7-16,11 3-21 0,0-15-24 0,17 8-52 15,-10-21-77-15,24 18-72 16,-14-11-180-16,3-7 17 0,12 12 304 0</inkml:trace>
  <inkml:trace contextRef="#ctx0" brushRef="#br0" timeOffset="7">20425 7211 1139 0,'-36'34'418'16,"-9"-23"-321"-16,8 11-27 0,-8-3-18 0,6 7-6 16,-1-3-16-16,6 5-1 0,-1-3-9 15,7 0-2-15,2 0-6 0,5-3-2 16,6-2-8-16,7-1 3 0,4-2-7 0,4-17 3 0,11 30-6 16,-11-30 5-16,26 22-2 0,-9-16 1 15,5-5 2-15,1-2-15 0,6-4 0 0,1-3 0 16,4-4-1-16,2-2 6 0,-2-4 0 0,-1-2-7 15,-1 0-1-15,-4-5-5 0,-1 2 3 16,-6-2-5-16,-3 2 11 0,-5 1 1 0,-2 1 10 16,-2 2 0-16,-5 1 5 0,-2 1-3 0,-2 17 4 15,-6-27-3-15,6 27 5 0,0 0-1 0,-20-20 6 16,20 20 1-16,0 0-1 0,0 0 0 0,-21 9-5 16,21-9 0-16,-9 17-2 0,9-17 1 0,0 19-2 15,0-19 0-15,0 0 0 0,28 25 5 16,-28-25 1-16,33 12 5 0,-14-7 5 15,2-3-1-15,0 2 1 0,1 2 1 0,-4-4-4 16,0 2-3-16,-1-2-3 0,-17-2-4 0,27 9-3 16,-27-9 1-16,17 7-3 0,-17-7 2 0,0 0-1 15,0 0 1-15,0 0-1 0,-3 24 0 0,3-24 0 16,-14 22-1-16,14-22-3 0,-25 29 3 0,11-12-4 16,-6 1 5-16,1 3-5 0,1-1 4 0,0 1-3 15,0-4 3-15,18-17-2 0,-23 25 2 16,23-25-3-16,-6 17 1 0,6-17-1 0,0 0 0 15,0 0 1-15,0 0 0 0,27 0 1 0,-10-10-1 16,5-5 4-16,5-5-5 0,3-3 5 16,3-1-4-16,-1 0 4 0,2 1-4 0,-5 1 5 15,-1 4-3-15,-3-1 3 0,-2 4-3 0,-3 2 1 16,-20 13-2-16,28-17 1 0,-28 17-1 16,0 0 0-16,0 0-1 0,0 0 0 0,0 0 1 15,-1 21-8-15,-10-4 0 0,0 5-11 0,-4-2-6 16,3 0-13-16,12-20-12 0,-11 33-32 0,11-33-19 15,6 28-39-15,-6-28-22 0,23 19-42 0,-23-19-62 16,27 0-177-16,6 10 14 0,-10-20 397 0</inkml:trace>
  <inkml:trace contextRef="#ctx0" brushRef="#br0" timeOffset="8">21278 7382 1631 0,'-29'-4'113'0,"29"4"-41"0,-17-13-19 0,17 13-13 16,0 0-10-16,-22-10-12 0,22 10-5 0,-19 5-5 16,19-5-7-16,-26 18 4 0,26-18-3 15,-30 29 5-15,13-10-1 0,-1 2 3 0,-3 2-2 16,3 1 3-16,1-1-6 0,2-1 6 0,5-5-5 16,10-17-2-16,-9 28-3 0,9-28 0 0,2 17 0 15,-2-17 0-15,0 0-1 0,27 11 1 16,-27-11 1-16,34-6-1 0,-11-4 0 0,2-4 0 15,5-6 0-15,1-3 0 0,2-2 0 16,1-3 0-16,0 0 0 0,3-2 0 0,-3 1 0 16,-3 0 0-16,-4-1 0 0,-4 1 0 0,-3-2 0 15,-5 2 0-15,-1 4 0 0,-4 2 0 0,-10 23 0 16,7-28 0-16,-7 28 0 0,0 0 0 0,0 0 0 16,-23 3 0-16,23-3 0 0,-33 31 0 0,12-7 0 15,-1 3 0-15,0 2 0 0,3 0 0 0,4 0 0 16,3-2-1-16,7-1-26 0,2-3-2 15,6 0-10-15,1-1-3 0,8 1-4 0,0-5-1 16,10 4-21-16,-5-11-21 0,17 10-59 16,-34-21-79-16,59 16-151 0,-25-6-143 0,-8-13 137 15,19 15 384-15</inkml:trace>
  <inkml:trace contextRef="#ctx0" brushRef="#br0" timeOffset="9">21866 7313 1500 0,'-23'-11'251'0,"23"11"-169"0,-34 6-35 0,14 0-15 16,-1 3-11-16,-2 2-1 0,-2 1-3 0,0 2 4 15,2 1-8-15,3-1-2 0,20-14-6 0,-26 24-5 16,26-24-2-16,-10 22 1 16,10-22 0-16,5 18 2 0,-5-18-2 0,20 16 2 15,-20-16-3-15,28 12 3 0,-28-12-1 0,30 9 1 16,-30-9 0-16,30 8 1 0,-30-8 2 0,21 11 1 15,-21-11 0-15,0 0 2 0,0 0-3 0,12 23-2 16,-12-23-2-16,-5 23 0 0,5-23 0 0,-17 28 0 16,17-28 0-16,-30 30 0 0,12-16 0 0,-2 1 0 15,2 0-5-15,0-3-21 0,1 0 10 16,-3-4-31-16,20-8-17 0,-30 15-87 0,35 6-243 16,-5-21-202-16,-17 10 3 0,17-10 439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32:47.2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934 9409 1086 0,'0'0'73'0,"0"0"-31"15,0 0-6-15,13-25 5 0,-13 25 4 0,30-33 4 16,-4 15-12-16,0-6-5 0,5 2-11 16,3-5-6-16,5 3-9 0,0-3 2 0,2 2-11 15,-2 2 7-15,-1 1-7 0,-1 5 4 0,-6 2-2 16,-3 2 2-16,-2 4-3 0,-7 2 1 0,-19 7-2 16,28-3-1-16,-28 3 2 0,0 0 0 15,0 0 3-15,16 24 1 0,-16-24 3 0,-5 37-2 16,-1-11 3-16,-4 6-7 0,0 4 10 0,0 4-6 15,-1 3 15-15,-4 0-4 0,5 0 13 0,1-2-8 16,4-1 6-16,2-7 7 0,7-4-33 0,3-6 22 16,4-4-32-16,6-2 10 0,4-4 3 0,4-2-3 15,3-3 2-15,6-6-1 0,2-3 3 0,3-5 5 16,2-5-1-16,-2-2 4 16,2-3 0-16,-4-2-15 0,-2 0 31 0,-3-7-28 15,-2 2 29-15,-3-6-9 0,-2 2-7 0,-5-4 8 16,-1 4-8-16,-5-2 5 0,-3 3-4 0,-4 3 4 15,-5 0-5-15,-2 1 2 0,-1 2-7 0,-3-1-2 16,1 3-5-16,-1 1 1 0,4 17-4 0,-2-25 2 16,2 25-4-16,6-18-3 0,-6 18-10 15,0 0-13-15,22-23-20 0,-4 19-14 0,-18 4-22 16,46-8-50-16,-28-11-72 0,26 24-133 0,-1-6-191 16,-9-11 136-16,17 20 397 0</inkml:trace>
  <inkml:trace contextRef="#ctx0" brushRef="#br0" timeOffset="187.5009">2483 9138 1343 0,'0'0'61'0,"0"0"-38"0,0 0-10 16,0 0-6-16,0 0 5 0,0 0 16 0,20-5 5 15,-20 5-8-15,36-8-7 0,-13 3-10 0,3-1-8 16,0 1 1-16,0-2-11 0,-1 4-9 0,-4-5-20 15,5 9-29-15,-9-12-45 16,12 17-77-16,-29-6-85 0,21-18-231 0,0 29 155 0,-21-11 351 16</inkml:trace>
  <inkml:trace contextRef="#ctx0" brushRef="#br0" timeOffset="359.3862">2438 9392 1341 0,'0'0'314'0,"-23"0"-273"0,23 0-30 16,0 0-11-16,0 0-1 0,0 0 1 0,0 0 6 16,27-10-1-16,-8 2 1 0,4-3-3 0,8-4-7 15,3-4-26-15,10 5-43 0,-9-15-75 0,21 21-140 16,-14-7-289-16,4-6 40 0,13 15 469 16</inkml:trace>
  <inkml:trace contextRef="#ctx0" brushRef="#br0" timeOffset="875.0065">3574 9073 1269 0,'-9'-18'124'0,"9"18"-54"0,-26-3-16 0,26 3-14 16,-31 0-9-16,31 0-3 0,-36 4-7 0,15 2-1 15,-2 0-2-15,1 5 3 0,-1 0-3 0,1 2 4 16,0 0-3-16,4 3 0 0,1 1-6 0,2 1 0 15,3 1-7-15,2 2 2 0,4-3-5 0,3 1 3 16,3-19-4-16,7 28 2 0,-7-28-3 16,24 18 2-16,-3-14 1 0,5-3 3 15,3-6 2-15,5-3 1 0,5-8 1 0,2-3-3 16,3-5-1-16,1-2-3 0,-3-3 3 0,2 0-7 16,-5-2 8-16,-4-3-8 0,-3-1 8 0,-3 0-4 15,-3-2-8-15,-3 2 22 0,-4 0-23 0,-4 4 18 16,-5 2-8-16,-4 3-5 0,-4 2 4 0,-3 5-5 15,1 19 5-15,-4-25-2 0,4 25 0 16,0 0-1-16,0 0-1 0,-19-2-4 0,19 2 0 16,-20 26 4-16,7-2-5 0,-2 7 6 0,0 7-7 15,1 3-10-15,1 1 17 0,2-1-29 0,5 1 10 16,0-7-20-16,9 1-24 0,-3-11-20 16,17 10-56-16,-17-35-89 0,32 35-235 0,-10-14-93 15,-22-21 240-15</inkml:trace>
  <inkml:trace contextRef="#ctx0" brushRef="#br0" timeOffset="1281.2718">4637 8776 1094 0,'-22'-14'204'0,"22"14"-103"16,-33 20-27-16,9 1-14 0,-16 1-19 16,-7 10-8-16,-12 7 2 0,-8 10-23 15,-10 4 26-15,0 8-16 0,-10 0 5 0,3 7 10 16,-3-1-20-16,4 1 6 0,4-1-20 0,6-5 7 16,9-4 1-16,6-3-24 0,13-8 9 0,9-6-40 15,14-1-21-15,1-16-36 0,24 8-60 0,-3-32-73 16,16 18-182-16,8-10-103 0,-5-19 235 0</inkml:trace>
  <inkml:trace contextRef="#ctx0" brushRef="#br0" timeOffset="1624.9966">4512 9115 1162 0,'-26'-13'162'0,"26"13"-76"0,-27 12-31 15,9 1-11-15,-10 2-9 0,0 9 6 16,-10 1-4-16,3 10 9 0,-9 0-6 15,3 8 4-15,-4 0-12 0,6 4 5 0,0 1-15 16,8 0-9-16,3-3 12 0,6-1-26 0,5-2 15 16,4 0-8-16,5-5-8 0,4-3 0 0,7-2-8 15,3-7 2-15,6-2-10 0,1-5-3 0,7-2-15 16,-3-10-15-16,13 2-62 0,-11-18-23 0,19 14-72 16,-22-23-188-16,6 1-123 0,9 9 140 15,-24-21 379-15</inkml:trace>
  <inkml:trace contextRef="#ctx0" brushRef="#br0" timeOffset="1781.335">4073 9555 1506 0,'-25'7'238'0,"25"-7"-178"15,0 0-8-15,0 0-38 0,0 0 8 0,0 0-7 16,0 0 2-16,0 0-2 0,32-6-2 16,-10 0-1-16,6-1 7 0,3-4-13 0,6-2 2 15,0-2-29-15,1-4-28 0,5 8-60 0,-18-19-132 16,15 15-398-16,-6 3-3 0,-2-5 347 0</inkml:trace>
  <inkml:trace contextRef="#ctx0" brushRef="#br0" timeOffset="2409.6207">795 10708 1115 0,'-33'-3'302'0,"33"3"-240"0,0 0-21 0,0 0-21 0,0 0-7 15,0 0 2-15,0 0 6 0,25 12-2 16,-25-12-8-16,28 3-4 0,-10-3-6 16,4-1-1-16,1-2-6 0,2-2-14 0,6 3-21 15,-6-8-26-15,13 9-38 0,-15-12-47 0,16 15-68 16,-16-9-166-16,-3-3-63 0,10 19 269 0</inkml:trace>
  <inkml:trace contextRef="#ctx0" brushRef="#br0" timeOffset="2552.4862">946 10844 767 0,'-39'25'301'16,"-1"-15"-160"-16,12 12-27 0,-7-13-23 0,14 8-13 15,-2-10-19-15,23-7-11 0,-20 12-26 0,20-12-13 16,0 0-10-16,0 0-4 0,0 0 1 0,23 8 0 15,-1-9 2-15,5-6-12 0,11 0-29 0,-2-17-81 16,26 14-108-16,-15-23-160 0,8 4-129 0,12 10 234 16</inkml:trace>
  <inkml:trace contextRef="#ctx0" brushRef="#br0" timeOffset="2835.4981">1192 10457 1496 0,'0'0'33'0,"0"0"-22"0,0 0-1 15,32 19 15-15,-4-21 9 0,10 4 2 0,2-6-1 16,6 5-5-16,1-3-6 0,-1 5-1 0,-2 1-11 16,-4 2-4-16,-6 4-5 0,-4 2 2 0,-8 4-4 15,-4 2 3-15,-8 3-4 0,-4 4 3 0,-7 4-4 16,-6 2 6-16,-7 5-9 0,-5 1 4 15,-8 4 8-15,-3 0-25 0,-6-1 25 0,0-2-21 16,-1-5 7-16,1-1 1 0,3-7-12 0,3-3-7 16,8-3-22-16,-1-10-17 0,23-9-46 0,-25 7-119 15,25-7-309-15,0 0 5 0,13-21 321 0</inkml:trace>
  <inkml:trace contextRef="#ctx0" brushRef="#br0" timeOffset="3809.2298">2433 10576 1023 0,'0'0'85'16,"-18"-6"-32"-16,18 6-13 0,-23-17-4 0,23 17 1 15,-26-15-2-15,26 15-4 0,-30-8-3 16,30 8-2-16,-33-1 7 0,33 1 1 0,-33 7 2 16,33-7-2-16,-31 17-6 0,31-17-1 0,-28 24-9 15,14-7-1-15,1 1-6 0,2 4 2 0,0 1-4 16,4 0 5-16,1-1-5 0,2-2 5 16,4-3-6-16,0-17 0 0,8 23-4 0,-8-23 0 15,20 12 1-15,-20-12 4 0,35 1 4 0,-13-5-2 16,5-7 8-16,4-4-3 0,0-5 2 0,5-7-5 15,-2-4 1-15,2-6-11 0,0-3 6 0,2-1-10 16,-3-2 7-16,-1 0-7 0,-3 2 7 0,-6 5-6 16,-5 5 9-16,-6 4-3 0,-4 4 7 0,-4 6-3 15,-6 17 2-15,2-18 1 0,-2 18-2 16,0 0 0-16,0 0-5 0,0 0-2 16,0 0-3-16,-18 17-2 0,10 1-2 0,-3 7 3 15,-1 11-4-15,-1 2 7 0,2 3-6 0,2 0 5 16,4-1-14-16,2-5 0 0,7 2-18 0,2-8-9 15,10 5-32-15,-1-8 5 0,11 6-39 0,-9-18-54 16,23 19-182-16,-3-13-242 0,-5-8 57 16,8 13 526-16</inkml:trace>
  <inkml:trace contextRef="#ctx0" brushRef="#br0" timeOffset="4028.0084">3137 10463 1322 0,'0'0'315'0,"0"0"-288"0,0 0-15 0,0 0-4 15,22 14 6-15,-22-14 5 0,33-6-4 0,-12 0-5 16,2-2-8-16,1-1-5 0,2-1-12 0,4 0-8 16,-3-2-17-16,4 7-23 0,-9-8-34 0,11 18-70 15,-33-5-99-15,32-17-270 0,-11 28 42 0,-21-11 455 16</inkml:trace>
  <inkml:trace contextRef="#ctx0" brushRef="#br0" timeOffset="4184.2063">3175 10707 1612 0,'0'0'72'0,"0"0"-49"15,0 0-16-15,0 0-7 0,0 0 3 0,0 0 4 16,28-14 1-16,-7 6-5 0,5-6-1 0,5-4-28 15,11 6-44-15,-9-14-76 0,24 20-153 0,-13-10-283 16,4-2 50-16,11 13 451 0</inkml:trace>
  <inkml:trace contextRef="#ctx0" brushRef="#br0" timeOffset="4731.0854">4141 10532 1384 0,'25'-18'187'15,"-25"18"-156"-15,22-35-19 0,-1 11-2 0,4 0-7 16,3 1 5-16,3 0-8 0,-2 2 4 16,-1 1-5-16,-1 3 4 0,-3 1-4 0,0 4 3 15,-2 2-3-15,-4 4 1 0,-18 6-1 0,28-7 2 16,-28 7-1-16,21-1 2 0,-21 1 1 0,0 0 2 16,23 6 3-16,-23-6 0 0,0 0 3 0,0 0-1 15,17 23 1-15,-17-23-2 0,3 24 0 0,-3-24-6 16,-5 33 1-16,0-14-4 0,-2 3 4 0,-3 2-4 15,0 3 6-15,0 2-5 16,-1 2 8-16,2 1-3 0,0-5 6 0,3 1-7 16,4-4 4-16,3-3-6 0,3-2 1 0,-4-19-4 15,18 27 4-15,-18-27-5 0,31 16 4 0,-11-13 5 16,2-2 2-16,1-5 6 0,5-4-3 0,0-5 1 16,5-3 0-16,-2-5 5 0,2-2-1 0,-1-6 3 15,-2 1-12-15,-6-3 1 0,1 1-7 0,-7 2 1 16,-3 1-4-16,-3 0 5 0,-4 3-4 15,-3 2 4-15,-1 0-5 0,-3 2 3 0,0 0-5 16,-1 1 4-16,-1 0-6 0,1 19 0 0,-1-31-6 16,1 31 0-16,0-18-6 0,0 18-2 0,0 0-11 15,0 0-16-15,0 0-18 0,0 0-40 16,0 0-91-16,28 3-406 0,-28-3 35 0,18 21 265 16</inkml:trace>
  <inkml:trace contextRef="#ctx0" brushRef="#br0" timeOffset="4918.6653">5240 10616 1699 0,'0'0'241'0,"0"0"-238"15,-18 2-10-15,18-2-12 0,0 0-9 0,-9-24-9 16,9 24-19-16,-2-20-41 0,-7-5-76 15,9 25-153-15,28-17-261 0,-18-2 48 0,14 13 466 16</inkml:trace>
  <inkml:trace contextRef="#ctx0" brushRef="#br0" timeOffset="5293.581">6069 9966 1004 0,'0'0'305'0,"20"-10"-168"0,-20 10-53 15,0 0-11-15,0 0-15 0,0 0-19 16,-18-9-25-16,18 9-14 0,-28 6-9 0,7 4 2 16,-3 7 3-16,-3 4 6 0,-3 7 0 0,-2 6 11 15,0 1-2-15,1 5 2 0,-2 0 29 0,5 5-22 16,-3-3 22-16,7 4-14 0,0-4-14 16,6 2 4-16,4-4-15 0,6-3 5 0,6-4-11 15,5-4 4-15,4-5-6 0,4-3-6 0,5-4-14 16,-16-17-9-16,36 23-18 0,-19-22-19 15,15 11-108-15,-32-12-103 0,37-23-289 0,-14 17 8 16,-15-18 449-16</inkml:trace>
  <inkml:trace contextRef="#ctx0" brushRef="#br0" timeOffset="5434.2288">5626 10266 1623 0,'-44'-3'192'0,"44"3"-141"16,0 0-34-16,0 0-13 0,0 0-6 0,23 1 3 15,1-3 5-15,9-1-2 0,8-3 1 0,7-2-7 16,4-1-22-16,-3-5-39 0,12 14-98 0,-25-17-328 16,15 9-125-16,-3 5 67 0</inkml:trace>
  <inkml:trace contextRef="#ctx0" brushRef="#br0" timeOffset="6199.8495">2572 11644 610 0,'-26'-20'482'16,"3"12"-360"-16,23 8-39 0,-38-5-17 0,20 8-15 16,-6-6-1-16,4 9-2 0,-5-3-4 0,4 9 0 15,-3-4-7-15,2 9 0 0,-3-1-8 0,3 7 0 16,-3-1-10-16,5 3 3 0,1 0-7 0,4 2 4 16,0 0-7-16,4-2 3 0,4-2-6 15,2-2 0-15,5-5-6 0,0-16 1 0,13 25-4 16,-13-25 1-16,34 6 2 0,-9-11 0 0,5-7 6 15,4-5-1-15,3-7 3 0,1-4-5 0,1-5 5 16,0-1-8-16,-2-3 7 0,-2-2-7 16,-2 2 6-16,-3-2-7 0,-3 0 8 0,-3 2-5 15,-4-1 6-15,-4 2-5 0,-4 0-8 0,-2 4 19 16,-4 2-21-16,-3 5 19 0,-3 4-10 16,0 21 0-16,-5-23 6 0,5 23-1 0,0 0 1 15,0 0-3-15,0 0-7 0,-20 12-2 0,11 5 0 16,-2 6 0-16,-1 10 4 0,-1 7-6 0,1 4 5 15,-1 6-17-15,4 1-3 0,0-2-2 0,6 1-19 16,0-10-13-16,13 7-48 0,-9-19-75 0,28 23-195 16,-8-19-250-16,1-4 55 0,9 7 494 15</inkml:trace>
  <inkml:trace contextRef="#ctx0" brushRef="#br0" timeOffset="6512.3762">3432 11608 1407 0,'0'0'290'0,"0"0"-263"0,0 0-23 15,18 1-5-15,-18-1 1 0,33-16 3 0,-7 5-1 16,6 0-1-16,3-1-4 0,2 2-18 0,-2-3-27 16,6 10-35-16,-13-14-53 0,16 21-88 0,-26-12-170 15,6 1-137-15,6 16 239 0</inkml:trace>
  <inkml:trace contextRef="#ctx0" brushRef="#br0" timeOffset="6668.6965">3597 11709 1098 0,'-29'28'343'0,"-13"-16"-248"0,18 7-19 16,-1-8-17-16,25-11-11 0,-21 16-16 0,21-16-13 16,0 0-12-16,0 0-6 0,0 0-3 15,24 5 4-15,1-10-1 0,6-3 2 0,8-3-1 16,5-6-21-16,7 3-42 0,-7-15-89 0,20 21-212 15,-13-11-233-15,-3-2 32 0,4 16 530 0</inkml:trace>
  <inkml:trace contextRef="#ctx0" brushRef="#br0" timeOffset="9068.4918">4414 11227 1179 0,'0'0'142'16,"0"0"-108"-16,0 0-15 0,20-6 4 0,-20 6 9 16,25-19 6-16,-25 19 3 0,37-18-6 15,-17 7-4-15,6 4-10 0,1-4-3 0,2 0-9 16,1-1-2-16,1 1-4 0,0 3-1 0,-3 3-2 15,-2 1 1-15,-3 3-1 0,-4 2 4 0,-19-1-1 16,27 9-1-16,-27-9 2 0,0 0-3 0,9 30 3 16,-9-30 0-16,-15 35 0 0,0-13-4 15,-3 1 10-15,-6 2 0 0,-2 3 12 0,-5 1-1 16,-3 6 7-16,-3-1-6 0,2 5-7 16,-4-3 22-16,4 3-25 0,1-4 21 0,3 0-14 15,7-7-8-15,7-4 1 0,5-7-11 0,12-17 2 16,-4 18-6-16,4-18 1 0,21 12-1 0,-2-8 2 15,9-5 0-15,8-6-5 0,5-5-5 0,5-5-15 16,8-1-18-16,-5-8-30 0,11 12-48 0,-19-21-100 16,23 22-232-16,-16-3-96 0,-10-3 153 15</inkml:trace>
  <inkml:trace contextRef="#ctx0" brushRef="#br0" timeOffset="9599.7151">5024 11207 1567 0,'0'0'52'0,"-24"11"-24"0,24-11-16 16,0 0-8-16,0 0-1 0,0 0 9 16,19-1 8-16,0-5 8 0,10 0 0 0,5-6-5 15,10-3-9-15,4-3-2 0,1-2-9 0,3 0 0 16,0 2 0-16,-2 5 2 0,-4 2-2 0,-8 2 3 16,-6 5-7-16,-7 1 2 0,-7 3 0 0,-18 0 1 15,0 0 2-15,17 10 1 0,-17-10 1 16,-6 22-3-16,-5-3 3 0,-6 5-6 0,-6 4 6 15,-6 0 1-15,-2-2 6 0,-3 1-3 0,1-2 6 16,3-2-9-16,3-3 3 0,7-3-6 0,20-17 0 16,-24 20-4-16,24-20-3 0,0 0-1 15,0 0 0-15,0 0 1 0,26 10 3 0,-3-13 0 16,5-3 1-16,7-3 5 0,4-2-3 0,0 0 2 16,3 2-1-16,-4 2-5 0,-4 1 2 15,-7 5 0-15,-5 1 0 0,-22 0 4 0,20 8 2 16,-20-8 5-16,3 17 1 0,-3-17-1 0,-12 37 0 15,0-14-9-15,-8 4-12 0,-4 2 20 0,-5 0-22 16,-3 0 21-16,2-2-7 0,0-4-10 0,3-1 8 16,5-4-11-16,5-5-3 0,17-13-6 0,-17 17-24 15,17-17-20-15,0 0-25 0,0 0-39 0,0 0-89 16,47-12-219-16,-21 0-116 0,-2-12 118 16</inkml:trace>
  <inkml:trace contextRef="#ctx0" brushRef="#br0" timeOffset="9834.1718">6270 11133 1317 0,'-15'-19'150'16,"15"19"-111"-16,-21-2-14 0,21 2-4 0,-34 7-1 15,14 5-2-15,-4 3-9 0,-3 6 1 0,-3 5-10 16,-2 3 5-16,-2 5-6 0,1 2 10 0,-1 4 0 15,1 2 9-15,-1 2 5 0,6-1-27 16,1-5 20-16,6-4-29 0,5-7 9 16,2-6-12-16,11-2-38 0,3-19-43 0,2 20-76 15,-2-20-83-15,0 0-203 0,23-17-10 0,-18-7 327 16</inkml:trace>
  <inkml:trace contextRef="#ctx0" brushRef="#br0" timeOffset="9974.7295">5945 11228 1383 0,'-26'-7'223'15,"26"7"-112"-15,-33 14-26 0,33-14-13 16,-29 23-18-16,29-23-16 0,-17 25-14 0,17-25-10 16,-4 25-9-16,4-25 0 0,11 23-8 0,-11-23 3 15,31 19-7-15,-9-13-6 0,10-1-17 16,0-8-17-16,13 3-40 0,-9-17-84 0,26 4-423 16,-11 5-30-16,-2-2 187 0</inkml:trace>
  <inkml:trace contextRef="#ctx0" brushRef="#br0" timeOffset="10615.4128">6733 11097 1083 0,'-25'-9'355'0,"25"9"-307"0,0 0-42 15,0 0-3-15,24-11 16 0,-2 6 17 0,1-7 6 16,11 3 0-16,0-5-8 0,9 3-13 0,1 0-8 16,2 0-11-16,-1 4 0 0,-3 1-2 0,-6 3 3 15,-7 2-2-15,-7 2 0 0,-5 2-1 0,-17-3 2 16,0 0 5-16,17 12 3 0,-17-12 3 0,-10 19-5 15,10-19 1-15,-32 34-6 0,8-13 4 0,-5 3-2 16,-5 1 11-16,-5-1-2 0,3 2 8 16,-1-4-3-16,5-3-3 0,6-1-8 0,5-2-2 15,21-16-6-15,-24 22 1 0,24-22-6 16,0 0 3-16,11 18-3 0,-11-18 3 0,31 9 1 16,-5-5 1-16,4-4-1 0,7 0 3 0,2 0 3 15,2-1 0-15,-1 1 1 0,-3 1 3 0,-3 3 0 16,-5 0 3-16,-9 4 1 0,-20-8-1 0,25 21 1 15,-25-21 3-15,5 33-5 0,-10-11-8 16,-6 2 18-16,-5 4-24 0,-7 2 20 0,-5 0-7 16,-2-1-9-16,-2-1 6 0,0-4-4 0,2-2-2 15,4-4-2-15,6-4-1 0,20-14-13 0,-23 12-15 16,23-12-30-16,0 0-32 0,0 0-59 0,11-23-134 16,-11 23-320-16,45-33 39 0,-16 2 340 0</inkml:trace>
  <inkml:trace contextRef="#ctx0" brushRef="#br0" timeOffset="10771.6865">7458 11468 1835 0,'-39'11'57'0,"19"-6"-36"0,20-5-15 0,-26 0-4 16,26 0-11-16,0 0-12 0,0 0-18 15,-1-26-14-15,1 26-70 0,18-40-106 0,15 18-363 16,2 4 4-16,-1-10 322 0</inkml:trace>
  <inkml:trace contextRef="#ctx0" brushRef="#br0" timeOffset="11209.1491">8182 11074 1198 0,'-42'1'333'0,"17"-11"-308"0,2 0-10 0,-4-1 11 15,4 4 2-15,-5-3 8 0,2 4-2 0,-4 0 2 16,5 6 1-16,-3-1-1 0,3 6-2 0,0-1-5 16,2 5-1-16,1 1-8 0,1 2-2 15,2 0-9-15,19-12-1 0,-28 28-5 16,28-28-2-16,-15 27-2 0,15-27 0 0,0 27-3 16,0-27 3-16,18 22-2 0,-18-22 3 0,34 19-1 15,-9-10 1-15,3-5-2 0,2 1 3 0,5 0-2 16,2 0-2-16,0-1 0 0,1 2 1 0,-3 0-2 15,-1 1 5-15,-6 4-8 0,-4 1-4 0,-5 1-1 16,-19-13 3-16,18 29 3 0,-18-29 9 16,1 34-2-16,-7-13 2 0,-5 0-3 0,-4 2-8 15,-7 0 25-15,-4 3-21 0,-5-3 29 0,-3 3-3 16,-4-1-4-16,0-1 7 0,2-4-9 0,3-2 0 16,4-4-7-16,4-5 0 0,6-4-5 15,19-5-2-15,-21-2-3 0,21 2-3 0,0 0 0 16,-10-32 0-16,13 12 3 0,3-7-3 0,5-5-8 15,7-7 11-15,6-3-24 0,4-4 12 16,9 1-16-16,-3-1-14 0,6 7-5 0,-5-2-14 16,4 12-10-16,-8-10-30 0,6 20-40 0,-18-16-79 15,16 16-210-15,-8 8-84 0,-15-10 207 0</inkml:trace>
  <inkml:trace contextRef="#ctx0" brushRef="#br0" timeOffset="11537.2819">8635 10899 1568 0,'0'0'161'0,"0"0"-90"0,-23 23-16 16,5-14-14-16,1 6-9 0,-4 4-13 0,0 3 3 16,-4 4-8-16,1 4 6 0,-3 1-11 15,2 8 5-15,-1 2-7 0,2 1 3 0,1 2-8 16,4-3 0-16,2 0-2 0,6-3 0 0,4-6 0 15,6-3-11-15,2-8 20 0,6-3-23 0,-7-18 20 16,21 25-7-16,-21-25-3 0,33 14 3 0,-14-14 1 16,3-5 2-16,0-6 1 0,0-4-1 0,0-1-10 15,-5-3 22-15,-2 0-21 0,-3 1 17 16,-5-1-10-16,-2-1 0 0,-5 3 0 16,0 17 0-16,-10-31 0 0,10 31 0 0,-24-26 0 15,7 17 0-15,-4 1 0 0,-1 2-11 0,-1 6-20 16,-2 0-12-16,1 8-24 0,-5-5-29 0,12 18-76 15,-22-22-167-15,14 18-247 0,5 2 10 0,-5-12 451 16</inkml:trace>
  <inkml:trace contextRef="#ctx0" brushRef="#br0" timeOffset="12392.8619">2731 12766 867 0,'3'-19'175'0,"-3"19"-35"15,0 0-22-15,-11-17-14 0,11 17-33 16,-21-18-5-16,4 9-25 0,17 9-8 0,-34-8-26 16,14 9 20-16,-5-1-1 0,1 5-12 15,-3 1 32-15,1 6-34 0,0 1 10 0,2 4 5 16,0 3-7-16,3 1 7 0,1 1-10 0,2 2 2 15,0-2-7-15,6 1 0 0,3 0-6 0,3-1 2 16,4-2-7-16,4 3 2 0,4-1-4 16,2-1 6-16,3-4-5 0,-11-17 3 0,33 21-3 15,-11-17 0-15,3-5 4 0,4-5 1 0,3-10 3 16,3-5 1-16,2-6 5 0,1-6-4 0,-2-5 6 16,1-4-6-16,-3-4 3 0,0-3-10 0,1-5-10 15,-3 1 15-15,-1 0-17 0,-2 3 15 0,-4 4 0 16,-3 5-9-16,-5 5 7 0,-5 2-5 0,-6 9 3 15,-3 7-2-15,-3 18 4 0,0 0-1 16,0 0 0-16,0 0 2 0,0 0-6 16,-24 14 4-16,10 15-6 0,-3 9 1 0,-3 10-4 15,1 8 6-15,2 3-9 0,0 1 0 0,4-2 11 16,6-3-23-16,8-6 6 0,5-7-25 0,11-1-31 16,0-14-30-16,21 11-71 0,-14-27-110 0,25 7-309 15,1 0 34-15,-9-19 392 0</inkml:trace>
  <inkml:trace contextRef="#ctx0" brushRef="#br0" timeOffset="12584.5653">3640 12651 1722 0,'-47'11'121'16,"47"-11"-89"-16,0 0-23 0,0 0-7 0,0 0-3 15,0 0 0-15,0 0 3 0,23-12 0 0,-1 1 1 16,8-3-3-16,5-5 2 0,6-1-9 0,3-1-5 16,-1 1-13-16,0 4-10 0,-6-1-13 0,0 9-17 15,-10-7-39-15,9 22-104 0,-36-7-336 0,21 4-13 16,-21-4 270-16</inkml:trace>
  <inkml:trace contextRef="#ctx0" brushRef="#br0" timeOffset="12725.405">3516 12903 1822 0,'-33'17'85'16,"33"-17"-64"-16,0 0-19 0,0 0-3 0,18-16 1 15,1 3-3-15,8-8 5 0,7-5-17 16,10-2-22-16,1-13-62 0,22 19-184 0,-4-17-359 16,-2 4 25-16,2 8 383 0</inkml:trace>
  <inkml:trace contextRef="#ctx0" brushRef="#br0" timeOffset="20650.9302">5011 12331 727 0,'17'0'120'0,"-17"0"-29"0,0 0-15 0,0 0-14 16,0 0 0-16,-25-17-1 0,25 17-13 15,-18-7-9-15,18 7-13 0,-26-9 11 0,26 9 0 16,-34-7 2-16,15 6 0 0,-7-3-16 0,-1 3-8 16,-2-2-1-16,1 5 2 0,-5-1 5 0,5 6 7 15,-3-2 3-15,3 6 4 0,-3-2-3 0,6 5-1 16,-1-2-5-16,7 2-3 0,1 1-9 0,18-15-1 15,-28 30-9-15,28-30 2 0,-14 32-7 0,14-32 2 16,1 25-3-16,-1-25 2 0,22 23-4 0,-5-12 4 16,5-2-2-16,6 0 3 0,5-3-1 0,6-1 2 15,4-3 0-15,2-1 1 0,1 2 0 0,1-1-2 16,1 6 0-16,-5 0 0 0,-5 3-1 16,-5 2 0-16,-10 3-3 0,-6 2 3 0,-6 4-4 15,-7 6 7-15,-7 3 7 0,-5 3-24 0,-7 2 24 16,-7-1-21-16,-2 0 11 0,-7-3 10 0,-1-3-4 15,-2-3 7-15,-2-4-2 0,1-4 2 0,0-4-2 16,3-5 3-16,-1-5-2 0,7-6 3 0,1-6-4 16,6-5-5-16,4-6-3 0,5-7-7 0,6-5 1 15,2-9-9-15,8-4 7 0,4-5 1 0,6-3-18 16,3 1 23-16,6 0-19 0,2 4 11 0,3 5 10 16,2-2-11-16,0 9 4 0,2 1-14 0,1 6-8 15,-5 3-13-15,3 10-28 0,-11-5-43 16,12 22-74-16,-34-2-111 0,30-17-201 0,-9 26 3 15,-21-9 387-15</inkml:trace>
  <inkml:trace contextRef="#ctx0" brushRef="#br0" timeOffset="21113.2085">5672 12374 1353 0,'6'-24'96'0,"-18"6"-69"16,2 0-16-16,-3-2 5 0,13 20 0 0,-28-31 7 16,28 31 0-16,-37-22 2 0,16 17-3 0,-3 1-2 15,2 5-6-15,-1 1-1 0,0 5 2 0,-1 2-4 16,2 3 1-16,-3 3-4 0,5 3 4 0,-1 1-1 16,4 3 5-16,2-3-7 0,6 2 2 0,4-4-8 15,5-17 1-15,1 30-5 0,-1-30 1 0,17 26-2 16,-17-26 3-16,32 25-1 0,-12-16 3 0,6-1 3 15,4 0 3-15,2-2-3 0,3 0 0 0,2 3-6 16,-1-1 1-16,0 2-2 0,-4 1 4 0,-5 1-4 16,-3 0 0-16,-3 4-1 0,-3-1 3 0,-18-15-1 15,23 34 4-15,-16-16-2 0,-6 0-10 16,-5 2 30-16,-4 2-27 0,-6-1 28 0,-3 2-12 0,-5 0-6 16,-2 0 9-16,-5-2-5 0,0-1 3 0,-3-2-3 15,0-1 4-15,2-3-1 0,2-5 2 0,5-3-3 16,3-2-2-16,20-4-8 0,-24-5 2 15,24 5-6-15,0 0-3 0,-10-23 4 0,13 6-2 16,4-6 7-16,9-4-5 0,5-7 1 0,7-4-5 16,6-2-29-16,3-2 13 0,6 3-30 0,-2-2 1 15,3 7-7-15,-9-2-23 0,5 15-20 0,-17-9-45 16,12 23-71-16,-25-15-102 0,-10 22-171 0,31-13 124 16,-31 13 366-16</inkml:trace>
  <inkml:trace contextRef="#ctx0" brushRef="#br0" timeOffset="21263.0998">5970 12517 1313 0,'0'0'361'0,"0"0"-277"16,0 0-33-16,0 0-14 0,0 0-16 0,0 0-15 16,0 0-15-16,0 0-17 0,-17-11-26 0,17 11-38 15,0 0-84-15,-20-17-146 0,20 17-248 16,0 0 23-16,-1-19 457 0</inkml:trace>
  <inkml:trace contextRef="#ctx0" brushRef="#br0" timeOffset="21703.7212">6496 12286 1031 0,'-1'-24'351'0,"1"24"-291"15,0 0-39-15,0 0-8 0,0 0 4 0,0 0 7 16,0 0 15-16,26 2 8 0,-26-2 3 0,21-2 2 15,-21 2-6-15,30-4-6 0,-13 2-6 0,3 1-4 16,0-2-5-16,1 2-6 0,-3-1-5 16,1 2 1-16,-2-2-3 0,-17 2-1 0,29 2-3 15,-29-2-5-15,17 3 0 0,-17-3-3 0,0 0 2 16,0 0 2-16,14 17-4 0,-14-17 3 16,-5 24-2-16,-1-4 2 0,-4 1-4 0,-2 6 4 15,-5 0-8-15,-1 2 6 0,-1 0-6 0,0 0 6 16,1 1-3-16,1-1 4 0,3 0-12 0,2-2-10 15,6-2-9-15,0-4-7 0,7 3-26 0,-1-24-7 16,11 35-26-16,-11-35-56 0,26 22-50 0,-26-22-99 16,23-11-221-16,12 13 48 0,-11-25 469 0</inkml:trace>
  <inkml:trace contextRef="#ctx0" brushRef="#br0" timeOffset="22080.8949">7170 12338 1029 0,'0'-31'215'0,"0"11"-129"0,-9-5-29 0,6 7-10 15,-9-2 5-15,12 20 3 0,-20-21 2 0,20 21-6 16,-23-6-10-16,23 6-12 0,-30 8-13 16,13 2-2-16,-4 4-2 0,0 4 4 0,-2 4-1 15,1 5 9-15,-1-1-4 0,5 5 6 0,0-5-8 16,4 0 0-16,6-5-9 0,3-3 0 0,5-18-5 16,2 28 1-16,-2-28-3 0,16 22 1 0,-16-22 1 15,32 12 2-15,-10-9 0 0,5-3 1 0,2-3-4 16,1 2-1-16,2-2 0 0,-7 1 0 0,1 1 1 15,-3 2-1-15,-5 0-1 16,-18-1 0-16,28 9-1 0,-28-9 0 0,0 0 0 16,16 25 2-16,-16-25-4 0,-4 32 1 0,-3-14-4 15,-4 2 4-15,-4 1-2 0,-4 1 7 0,-2-2-5 16,1-2-6-16,-1-1 24 0,4-3-27 0,0-5 28 0,17-9-16 16,-28 12 0-16,28-12 0 0,-18 0 3 15,18 0-1-15,0 0 0 0,-9-21 0 0,12 4-17 16,1-5 23-16,7-7-23 0,3-4 19 15,5-3-12-15,2-4-13 0,0 1-2 0,-3-3-9 16,3 2 2-16,-6-4-18 0,5 8-6 0,-8-5-39 16,9 21-46-16,-19-17-109 0,14 19-328 0,-16 18 41 15,8-24 324-15</inkml:trace>
  <inkml:trace contextRef="#ctx0" brushRef="#br0" timeOffset="23034.0252">1534 13782 1188 0,'-31'5'40'0,"31"-5"-14"16,-35 1 8-16,18 4 8 0,-7-3 5 0,4 9-2 16,-5-4-11-16,2 8-3 0,-3-2-4 0,4 5 3 15,-3 1-2-15,7 5 5 0,0-3 7 0,5 7-37 16,2-1 25-16,2 3-31 0,3 0 11 0,4 3 10 16,0-4-7-16,6-2 8 0,1-6-9 0,5-4 0 15,-10-17-5-15,30 26 0 0,-9-20-4 16,2-3 2-16,1-3-2 0,2-4-1 15,-1-4 2-15,-2-3-2 0,0-3 3 0,-1-4-2 16,0-5 4-16,1-5-7 0,0-3 5 0,0-6-9 16,1 2-8-16,-1-2 24 0,-3 0-25 0,-1 5 27 15,-4 0-9-15,-1 5-6 0,-4 5 8 0,-6 2-6 16,-4 20 4-16,2-25 0 0,-2 25 2 0,0 0 2 16,0 0 0-16,-19-8 0 0,19 8-1 15,-17 9-1-15,17-9-3 0,-15 20 2 0,15-20-1 16,-15 29 3-16,15-29-3 0,-5 25 2 0,5-25-5 15,10 19 2-15,-10-19-2 0,25 12 5 0,-4-9 3 16,5-2 2-16,4-3 5 0,4-2-5 0,1-1 1 16,3-1-3-16,-2 3-1 0,0 1-4 0,-5 4-2 15,-1 1 0-15,-7 6-1 0,-5 0 2 16,-18-9-1-16,17 31 3 0,-16-10-6 16,-2 3-8-16,-4 2 22 0,-3 2-23 0,-5-1 24 15,-2 0-11-15,-4-2-5 0,1-2 4 0,1-2-7 16,1-4 3-16,16-17-2 0,-24 25 5 0,24-25 4 15,0 0 6-15,0 0-4 0,0 0 0 0,0 0 1 16,0 0 1-16,-5-20 7 0,15 0 1 0,1-4 1 16,3-4-7-16,2-1 1 0,2-2-7 15,-1-3-10-15,0 4 20 0,2-3-22 0,-1 3 18 16,-1 2-7-16,-1 0-10 0,0 4-4 16,-3 1-12-16,2 5-20 0,-3-1-18 0,7 10-28 15,-8-8-43-15,19 23-92 0,-30-6-232 0,38-11-112 16,-6 19 147-16</inkml:trace>
  <inkml:trace contextRef="#ctx0" brushRef="#br0" timeOffset="23565.2533">3023 13953 1127 0,'-29'-9'138'15,"11"15"-22"-15,-15-10-25 0,11 9-19 0,-10-2-21 16,5 5-29-16,-2-1 13 0,4 7-20 0,-1-1 11 16,3 5 1-16,1 0-10 0,5 4 1 15,0 1-7-15,5 2 6 0,2 2-7 0,4 2 10 16,3-1-7-16,3 1 6 0,3-5-3 0,6 3 0 16,2-5-6-16,6-4 2 0,3-6-2 15,7-5 2-15,5-8 4 0,2-4-1 0,2-8-2 16,6-7-2-16,-1-5 4 0,3-5-6 0,0-7 5 15,-1-3-10-15,-1-5 3 0,-2-3-8 0,-4 0-7 16,1 0 15-16,-4-1-15 0,-3 3 16 0,-7 2-3 16,-2 1-7-16,-5 2 6 0,-3 4-6 0,-3 2 5 15,-4 1-5-15,-3 6 5 0,-1 7-3 0,-2 21 7 16,-4-19 1-16,4 19-8 16,0 0 0-16,-17 16 0 0,6 3 0 0,-4 12 0 15,0 9 0-15,-2 11 0 0,0 4 0 0,1 4 0 16,1 0 0-16,4-1 0 0,4-3-21 0,4-2 4 15,5-7-21-15,10-3-22 0,2-10-22 0,19 3-64 16,-12-25-105-16,29 8-355 0,-6-5 25 0,-1-14 337 16</inkml:trace>
  <inkml:trace contextRef="#ctx0" brushRef="#br0" timeOffset="23862.1281">3900 14015 1589 0,'-23'-6'94'0,"23"6"-60"16,0 0-18-16,0 0-6 0,0 0 2 0,25-23 5 15,-5 14 4-15,5-2-5 0,6 1-19 16,3 2 25-16,3-3-35 0,2 2 25 0,4 1-11 16,-2 1-8-16,-1 3-10 0,-2-2-10 0,1 6-18 15,-5-4-6-15,7 7-20 0,-9-12-30 16,14 19-104-16,-20-15-247 0,4-1-64 0,3 10 181 16</inkml:trace>
  <inkml:trace contextRef="#ctx0" brushRef="#br0" timeOffset="25942.7775">4204 13712 1777 0,'-62'-3'58'0,"45"0"-22"16,17 3-20-16,-21-11-17 0,21 11-10 15,0 0-7-15,-7-22-7 0,7 22-14 0,4-22-19 16,-4 3-37-16,0 19-57 0,17-27-47 0,7 19-212 16,-5 2-114-16,-8-11 173 0</inkml:trace>
  <inkml:trace contextRef="#ctx0" brushRef="#br0" timeOffset="26411.5329">3910 14354 1130 0,'-28'10'230'15,"7"-15"-145"-15,21 5-22 0,-20-6-14 0,20 6-12 16,0 0-10-16,0 0-9 0,0 0-7 0,0 0-5 15,2-24 4-15,-2 24 1 0,29-29 9 16,-4 10-1-16,6-4 5 0,8 2-8 16,3-2-2-16,7-1-9 0,2 1 0 0,1 1-8 15,-2 4 0-15,-1 1-7 0,-7 3-1 0,-4 5-6 16,-4 5-3-16,-6 2-6 0,-1 5-12 0,-8-3-17 16,7 11-20-16,-26-11-20 0,36 11-26 0,-36-11-10 15,34 10-13-15,-34-10 13 0,36 3 25 0,-17-3 31 16,4 0 22-16,-1-3 12 0,2-2-6 0,0-1-9 15,-3-4-75-15,9 14-158 0,-26-25 188 16,21 26 101-16</inkml:trace>
  <inkml:trace contextRef="#ctx0" brushRef="#br0" timeOffset="26755.2766">4381 14483 1824 0,'0'0'55'15,"0"0"-17"-15,0 0-16 0,0 0-19 0,0 0-5 16,0 0-6-16,0 0-7 0,0 0-6 16,0 0-13-16,-1-19-13 0,1 19-31 0,0-23-58 15,18 21-172-15,-13-15-296 0,0-5 46 0,-5 22 428 16</inkml:trace>
  <inkml:trace contextRef="#ctx0" brushRef="#br0" timeOffset="27895.9062">5961 13590 865 0,'4'-24'307'0,"-4"24"-242"16,-16-17-14-16,16 17-6 0,-28-17-1 0,10 12-1 16,-8-1-10-16,-2 3-11 0,-5 1-11 0,-3 7 33 15,-11-5 0-15,-1 9 0 0,-3-3-3 0,5 4-35 16,7 3-6-16,4 0 2 0,2 1 0 0,0 2 1 15,1-2 2-15,7 4 11 0,3-4-3 16,22-14 5-16,-20 20-10 0,20-20-5 0,0 0-4 16,20 20 1-16,-2-13 0 0,6 1 5 0,7 0-1 15,5-1 1-15,7-1-1 0,6 1-3 0,3 2-3 16,4-2 2-16,1 1-2 0,-4 3 3 0,-3 0-3 16,-6 4 3-16,-7 0-5 0,-7 1 1 0,-7 5-6 15,-7-1 4-15,-5 7-15 0,-7 1-7 16,-7 3 29-16,-5 3-25 0,-8 0 38 15,-6 2-11-15,-6 0-6 0,-2-1 8 0,-5-2-5 16,1-4 11-16,-2-5-1 0,1-3 7 0,-1-8-2 16,5-2 1-16,3-9-3 0,7-5-3 0,21 3-3 15,-27-26-6-15,20 2-2 0,5-6-5 0,4-6 7 16,5-8-10-16,9-2 12 0,4-7-4 0,9-1-23 16,2-1 20-16,7 2-30 0,0-1-2 15,4 9-9-15,-4-6-35 0,11 17-34 0,-16-11-102 16,15 8-307-16,-3 18 14 0,-13-9 298 0</inkml:trace>
  <inkml:trace contextRef="#ctx0" brushRef="#br0" timeOffset="28427.1643">6696 13505 1292 0,'0'0'186'0,"-29"-28"-133"0,29 28-12 16,-32-19 2-16,15 15-1 0,-4-3-6 0,1 7-10 15,-6 0-7-15,0 2-5 0,0 2-6 0,0 3-2 16,3 1-2-16,1 1-1 0,3 2-4 16,19-11 1-16,-28 19-4 0,28-19 4 0,0 0-4 15,-12 23 2-15,12-23-1 0,13 19 2 0,-13-19 0 16,30 24 2-16,-8-12-3 0,4 0 4 0,3-1-4 16,3 2 4-16,0 0-4 0,5 3 4 0,-3 0-1 15,-2 0 1-15,-3 1-4 0,-4-1 4 0,-4 3-7 16,-6-1 5-16,-6 4-3 0,-5-1 4 15,-5 1-1-15,-4 3 3 0,-5 1-4 16,-6-2 6-16,-4 1 13 0,-3 1-29 0,-5-3 30 16,1 1-28-16,-5-2 17 0,2-3 11 0,-1-4 2 15,5-2 6-15,3-8-3 0,23-5-3 0,-28 1-7 16,28-1-6-16,-8-18-7 0,11 0-4 0,5-8-12 16,6-8 24-16,9-9-21 0,5-4 21 0,9-5-8 15,4-4-16-15,4 2 6 0,1-1-17 16,-1 4 2-16,-4 4-11 0,-2 11 4 0,-10 1-8 15,0 13-12-15,-13-3-25 0,4 18-41 16,-20-15-129-16,0 22-305 0,18-8 44 0,-18 8 325 0</inkml:trace>
  <inkml:trace contextRef="#ctx0" brushRef="#br0" timeOffset="28614.6478">7202 13701 1395 0,'-25'-13'386'0,"25"13"-358"16,-24-2-31-16,24 2-9 0,-22-6-11 0,22 6-9 15,0 0-13-15,-28-19-24 0,28 19-52 0,-16-18-90 16,16 18-149-16,0 0-166 16,16-25 120-16,4 27 406 0</inkml:trace>
  <inkml:trace contextRef="#ctx0" brushRef="#br0" timeOffset="29036.573">7637 13449 1403 0,'-41'-19'104'16,"41"19"-52"-16,-33-14-15 0,16 7-5 0,-5-1-5 15,1 2-7-15,-3 1-3 0,0 3 1 0,-4 1 1 16,3 3 0-16,-3 0-1 0,2 6 2 15,-1 0 1-15,4 4 5 0,1-1-4 0,5 4 3 16,17-15-12-16,-25 27-2 0,25-27-11 16,-7 28 0-16,7-28-4 0,12 28 3 0,-12-28 0 15,33 23 2-15,-9-15-1 0,7 0-2 0,7-2-3 16,4 0 0-16,6-3 0 0,-2 2 5 0,0 0 0 16,0 0 1-16,-6 5-3 0,-2-1 4 0,-8 3-3 15,-6 3 2-15,-7-1 0 0,-8 5 1 0,-5 0-2 16,-4 3 3-16,-5 1-5 0,-5 0 5 0,-4 2-4 15,-4-1 6-15,-6 2-5 0,-2-3 5 16,-2-2-6-16,-3 0 3 0,2-3-1 0,4-2-6 16,-1-5 18-16,5-3-10 0,21-8 12 0,-28 1-3 15,28-1-7-15,0 0 7 0,-9-20-11 16,9 20 8-16,3-36-8 0,2 9-3 0,5-2 2 16,2-4-2-16,1-2 4 0,2-4-14 0,0 2 2 15,-3-3-12-15,0 3-3 0,-4-2-14 16,3 6-3-16,-5-2-27 0,9 12-39 0,-16-16-104 15,19 14-380-15,-9 8 36 0,-8-5 279 0</inkml:trace>
  <inkml:trace contextRef="#ctx0" brushRef="#br0" timeOffset="29677.1457">8183 13553 1207 0,'30'-8'220'0,"-30"8"-117"0,0 0-34 15,0 0-18-15,0 0-18 0,0 0-17 0,0 0-6 16,-25 27-11-16,13-9 6 0,-4 5-2 0,-1 2 6 16,-1-1 0-16,-1 3 8 0,1-5-1 15,2-1 2-15,16-21-7 0,-23 31-3 0,23-31-6 16,0 0 0-16,-12 18-6 0,12-18 1 0,0 0 0 16,0 0 2-16,0 0 3 0,22-11 2 0,-22 11 2 15,24-21-3-15,-9 4 3 0,3-2-5 0,0-4 4 16,-1-1-5-16,0-2 3 0,-1 2-3 0,-1 0 7 15,-1 1-2-15,-3 3 8 0,-1 1-3 0,-4 3 4 16,-6 16-5-16,9-23 1 16,-9 23 0-16,0 0 2 0,0 0 1 0,0 0-5 15,0 0 1-15,0 0-6 0,0 0 0 0,0 0-1 16,3 23 0-16,-3-23-3 0,6 31 2 0,-6-31-1 16,11 31 2-16,-11-31-1 0,20 26 3 0,-20-26-1 15,29 20 2-15,-11-15 0 0,3-2 2 0,1-5 1 16,1 0 1-16,2-5 0 0,1-2 0 0,0-3 1 15,-1-1-2-15,-1-2 1 0,0 1-8 16,-4 2-1-16,-20 12 0 0,29-23 0 0,-29 23 0 16,17-15 0-16,-17 15 0 0,0 0 0 0,0 0 0 15,0 0 0-15,0 0 0 0,0 0 0 0,0 0 0 16,0 0 0-16,0 0 0 0,6 26 0 0,-7-2 0 16,-1 5 0-16,-3 6 0 0,-1 4 0 15,-3-1 0-15,1 1 0 0,-2-3 0 16,3-1 0-16,1-3 0 0,5-2-19 0,-2-8-19 15,8 1-34-15,-5-23-26 0,17 30-67 0,-17-30-189 16,18-4-232-16,3 4-2 0,-2-18 462 0</inkml:trace>
  <inkml:trace contextRef="#ctx0" brushRef="#br0" timeOffset="30337.4324">8903 13592 1328 0,'0'0'103'0,"0"0"-35"0,-19 6-15 15,19-6-11-15,0 0-10 0,0 0-5 0,0 0-2 16,0 0 1-16,17 11-1 0,-17-11-1 16,24 1 1-16,-5-3-2 0,3-4-3 0,3-1-6 15,1-3-4-15,5-1-5 0,-2-1-1 0,1-1-3 16,-1 0 2-16,-1 0-3 0,-4-1 3 15,-5 0-3-15,-19 14 6 0,28-29-1 0,-28 29 7 16,12-23-2-16,-12 23 1 0,-1-19-2 0,1 19-2 16,0 0 0-16,-29-23-3 0,12 18-1 0,-5 3-2 15,-2 2-1-15,-2 3 2 0,-3 3 0 16,0 4 0-16,1 2 2 0,-2 2-1 0,4 2 4 0,0 3-2 16,3 1 4-16,1 2-5 0,5 0 1 0,6 1-4 15,3 0 3-15,4 0-4 16,6 0 2-16,5-2-4 0,3-1 1 0,9-3-3 15,3-3 3-15,8-2-6 0,3-4-3 0,7-4-13 16,1-6-12-16,9-3-7 0,-1-8-20 0,8 4-34 16,-10-21-67-16,20 18-92 0,-24-25-123 0,9 1-156 15,7 13 162-15,-24-24 372 0</inkml:trace>
  <inkml:trace contextRef="#ctx0" brushRef="#br0" timeOffset="30512.4283">9796 12894 1517 0,'-20'28'76'0,"-5"-2"-41"0,5 11-3 16,-2 1-10-16,4 4-3 0,-1 4-16 0,0 1 8 15,0 4-10-15,2 2-5 0,0 0 23 16,1 2-25-16,3-2 18 0,2-2-10 0,2-2-27 16,-1-9-22-16,12 10-91 0,-17-23-46 0,24 19-126 15,-8-10-236-15,-8-16 85 0,16 15 434 0</inkml:trace>
  <inkml:trace contextRef="#ctx0" brushRef="#br0" timeOffset="30968.4103">9386 13366 1578 0,'0'0'69'0,"0"0"-44"0,0 0-16 0,0 0 5 16,18 8 8-16,3-4 12 0,2-4 3 0,8 0-1 15,2-4-7-15,5 2-8 0,1 0-8 16,0-2-4-16,-2 2-5 0,-4-1-2 0,-2 3-1 16,-6 3 0-16,-5-1 3 0,-20-2-1 15,26 12 1-15,-26-12 4 0,10 17-3 0,-10-17 5 16,0 28-6-16,-3-9 1 0,-6 3-5 0,-2 3 5 16,-3 1-6-16,-4 3 5 0,1 0-6 0,-2 0 4 15,0 1-5-15,0-1 5 0,3-2-4 0,1-3 4 16,4-4-5-16,1-1 4 0,10-19-2 15,-11 26 3-15,11-26-5 0,0 0 3 0,0 0-1 16,0 0 0-16,0 0 3 0,0 0 2 0,23 3 3 16,-23-3 2-16,23-26 4 0,-8 8-3 0,1-5 5 15,2-2-6-15,-1-2 4 0,-1-2-5 0,-4 0 1 16,0 1-9-16,-2-1 0 0,-3 1 0 16,-2 3 0-16,-1 1 0 0,-3 4 0 0,-1 20 0 15,1-23 0-15,-1 23 0 0,0 0 0 16,0 0 0-16,0 0 0 0,0 0 0 0,0 0 0 15,0 0 0-15,0 0 0 0,22 0 0 0,-5 4-10 16,1-3-16-16,7 2-8 0,0-3-10 0,4 1-3 16,2-4-3-16,3 5-2 0,-3-8-17 0,9 9-39 15,-16-17-81-15,21 21-147 0,-15-9-209 0,-8-8 23 16,9 15 508-16</inkml:trace>
  <inkml:trace contextRef="#ctx0" brushRef="#br0" timeOffset="31315.3618">10101 13532 1541 0,'-41'6'156'0,"41"-6"-85"16,-14 17-26-16,14-17-7 0,0 0-12 0,4 17-2 15,-4-17-3-15,0 0 1 0,18 12-2 16,-18-12-6-16,29 2-2 0,-8-4-4 0,1-2-1 16,5-1-1-16,3-3-4 0,3-2-1 0,1-1-2 15,-1-2-1-15,-2 1 2 0,0-3-1 0,-2 2 1 16,-2-2-1-16,-4 2 0 0,-4 1-1 15,-19 12 3-15,21-19-2 0,-21 19 3 0,0 0-1 16,2-18 2-16,-2 18 0 0,0 0 0 16,-26-13-4-16,9 13 0 0,-4 2-1 0,-2 4-2 15,-3 2 4-15,-2 3-1 0,-1 4 1 0,-1 3-1 16,-3 2 2-16,2 2-2 0,2 2 3 0,2-1-3 16,6-1 2-16,5-1-4 0,4-2 3 0,6 0-2 15,2-2 0-15,6 0-6 0,-2-17-1 0,17 28-11 16,-17-28-5-16,36 19-13 0,-15-14-13 0,10 2-29 15,-6-14-40-15,22 16-103 0,-21-25-166 16,17 6-176-16,7 7 91 0,-10-18 474 0</inkml:trace>
  <inkml:trace contextRef="#ctx0" brushRef="#br0" timeOffset="31627.8799">10927 13307 1332 0,'0'0'166'0,"-42"-17"-99"0,19 16-4 15,-6-5-4-15,3 9-15 0,0-2-6 0,1 5-9 16,2 0-3-16,5 5-20 0,18-11 24 0,-27 23-32 16,27-23 23-16,-12 23-14 0,12-23-7 0,0 21 2 15,0-21-1-15,10 22 1 0,-10-22 1 0,17 19 1 16,-17-19 0-16,24 16 1 0,-24-16-1 16,28 13 3-16,-28-13-4 0,27 11 3 0,-27-11-3 15,23 10 0-15,-23-10-2 0,18 9 1 16,-18-9-2-16,0 0 2 0,12 21 0 0,-12-21 0 15,0 0 0-15,3 23 2 0,-3-23 1 0,-5 18 2 16,5-18-1-16,-13 23 0 0,13-23-5 0,-28 29 3 16,9-13-3-16,-1 1 2 0,-2 1-3 0,-2-3 1 15,-1 2-2-15,0-2 1 0,2-2-9 0,-1-2-8 16,6 0-21-16,0-6-22 0,18-5-49 16,-23 3-98-16,23-3-408 0,0 0 4 0,0 0 297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33:38.7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1994 14867 967 0,'0'0'122'0,"-1"-27"-62"0,1 27-17 0,-19-28-4 16,19 28-4-16,-27-27 3 0,27 27-4 0,-38-25-1 15,19 17-6 1,-8-1 1-16,1 6-6 0,-2 3 3 0,2 6 5 0,-4 0 3 0,4 10 6 16,-4-3-12-16,1 9-2 0,-2 2-12 0,1 9 4 15,-1 4-8-15,0 7 15 0,-1 3-9 16,0 1 10-16,-1 5-9 0,2 5-12 0,-1 3 21 15,5 3-18-15,3-6 17 0,7-7-4 0,7-10-15 16,8-7 3-16,7-6-9 0,5-4 3 0,9-4-5 16,3-4 3-16,6-3-2 0,3-3 2 0,4-4-2 15,3-2 1-15,6-6 1 0,-2-2-2 16,6-5 5-16,1-3-3 0,-1-5 4 0,0-2-5 0,-5-4 3 16,-2-1-3-16,-4 1 5 15,-4-2-7-15,-3 4 4 0,-6 0-7 0,-5 1 3 16,-4 3-1-16,-15 17 4 0,18-25-3 0,-18 25 2 15,0 0-2-15,6-16 3 0,-6 16 1 0,0 0 0 16,0 0-1-16,0 0-2 0,0 0 0 0,-19 21-1 16,11-4 3-16,2 5-5 0,0 2 3 0,1 3-10 15,0-4-5-15,7 1-14 0,-2-6-8 16,8 3-22-16,-8-21-16 0,27 30-35 0,-27-30-49 16,47 12-84-16,-22-6-242 0,6-18 14 0,14 12 382 15</inkml:trace>
  <inkml:trace contextRef="#ctx0" brushRef="#br0" timeOffset="375.0018">2706 14870 1356 0,'0'0'149'16,"-23"-26"-84"-16,23 26-15 0,-28-11-4 0,28 11-4 15,-31-2-8-15,31 2-14 0,-35 12-9 0,14 0-5 16,-2 6-6-16,0 4 5 0,-1 3-2 0,-1 6 7 15,0 5-4-15,0 2 9 0,0 6-10 0,1 2 13 16,1 1 6-16,2 5-18 16,3-3 19-16,3 0-23 0,5-6 2 0,7-3 9 15,4-5-10-15,5-6 4 0,6-1-5 0,6-7 0 16,5-2-3-16,5-2 1 0,5-7-1 0,4-5 1 16,2-8 1-16,3-8-2 0,6-7 2 0,-1-6-3 15,2-8 5-15,-3-3-7 0,-4-5 8 0,-3-1-8 16,-7-2 7-16,-5-1-7 0,-7 2-5 15,-5 1 20-15,-5 2-22 0,-7 2 22 0,-3 2-11 16,-3 2-7-16,-6 5 3 0,-2 3-5 0,-5 3 1 16,-3 0-5-16,0 3 3 0,-3 1-7 0,2 2 3 15,-2 3-3-15,4 5 3 0,0 4-6 0,18 4-6 16,-24-3-14-16,24 3-43 0,0 0-31 16,4 22-66-16,-4-22-113 0,0 0-229 0,33 22 31 15,-33-22 448-15</inkml:trace>
  <inkml:trace contextRef="#ctx0" brushRef="#br0" timeOffset="765.6554">3295 14897 1299 0,'0'0'162'0,"-26"-31"-62"0,26 31-19 15,-23-19-16-15,23 19-18 0,-25-9-13 0,25 9-8 16,-28-3-11-16,28 3-1 0,-29 11-5 15,12 3-1-15,0 2-2 0,0 7 4 0,0 5-2 16,1 4 7-16,-1 4-6 0,4 1 6 0,-1 3-8 16,5 3 4-16,3-5-7 0,4 2-12 0,5-3 18 15,3-5-23-15,5-3 24 0,3-2-8 16,5-7-6-16,1-1 8 0,6-6-7 0,3-6 2 16,3-4 2-16,3-8-3 0,1-7 3 0,0-7-2 15,1-6 2-15,-3-3-5 0,-2-2-7 0,-3-3 21 16,-6 0-20-16,-3-1 21 0,-7-3-7 0,-3 1-7 15,-3 1 6-15,-3 2-6 0,-4 2 7 0,-3 2-7 16,-4 1 6-16,-3 4-5 0,-3 1 4 16,-2 2-4-16,0 3 1 0,-1 1-4 15,-1 5 3-15,17 12-2 0,-29-7-2 0,29 7 1 16,-25 12-10-16,25-12-4 0,-20 29-12 0,10-10-11 16,6 6-25-16,-2-8-16 0,13 9-48 0,-7-26-121 15,0 0-314-15,28 27 12 0,-11-27 354 0</inkml:trace>
  <inkml:trace contextRef="#ctx0" brushRef="#br0" timeOffset="984.4104">3738 14872 1383 0,'0'0'144'16,"-24"12"-64"-16,24-12-14 0,0 0-15 0,0 0-9 15,-17 18-14-15,17-18-5 0,-6 22-8 0,3-5-4 16,0 2-6-16,-1 6-1 0,3 6-6 15,-3 2 6-15,2 7-10 0,-1 3 9 0,-2 1 9 16,2 2-23-16,-2 0 21 0,1-1-25 0,4-3-2 16,-1-5 0-16,3-3-25 0,-2-9-11 0,9 5-68 15,-9-30-63-15,16 34-95 0,-16-34-277 0,0 0 59 16,33 21 417-16</inkml:trace>
  <inkml:trace contextRef="#ctx0" brushRef="#br0" timeOffset="1281.2789">3761 14793 1546 0,'0'0'113'0,"0"0"-55"16,0 0-30-16,0 0-8 0,0 0 2 0,0 0 6 16,0 0 7-16,23 5-4 0,-3-3-3 15,-1 1-5-15,3-1-3 0,0 3-7 0,1 2 0 16,-1 2-5-16,-1 3-3 0,-2 1-2 0,1 5 0 15,-2 4-3-15,-1 5 6 0,-3 3-6 0,-1 1 2 16,-6 3-4-16,-3-1 4 0,-4 2-7 0,-7 0 9 16,-2-1-5-16,-6 0-8 0,-6-2 20 15,-2 1-21-15,-6 0 19 0,-4 0-7 16,-7 3-3-16,-4-3 5 0,-2 0-4 0,-1-2 4 16,1-1-4-16,3-6 3 0,5-6-4 0,7-4 3 15,8-6-10-15,4-7-14 0,19-1-29 0,0 0-46 16,0 0-111-16,-13-28-398 0,28 7-14 0,3 0 216 15</inkml:trace>
  <inkml:trace contextRef="#ctx0" brushRef="#br0" timeOffset="1741.1816">5135 14932 1640 0,'0'0'62'0,"0"0"-45"0,3-27-8 15,-3 27-3-15,8-24 4 0,-8 24-1 16,0 0 4-16,0 0 2 0,0 0 0 15,0 0-2-15,0 0-3 0,0 0-4 0,6 21-3 16,-6 5 5-16,-1 7-8 0,0 5 6 0,-1 5-8 16,-1 2 5-16,1 3-9 0,-1 1-4 0,1-2 20 15,-1-2-22-15,2-6 23 0,1-1-24 0,4-4-35 16,-2-10-16-16,9 7-44 0,-11-31-58 0,16 39-110 16,-16-39-264-16,18 22 29 0,-18-22 402 15</inkml:trace>
  <inkml:trace contextRef="#ctx0" brushRef="#br0" timeOffset="2133.1483">4920 14824 1632 0,'0'0'145'0,"-31"0"-77"16,31 0-17-16,-21 3-19 0,21-3-14 0,0 0-8 15,0 0-9-15,0 0 5 0,0 0 5 16,35-7 4-16,-7 3 1 0,9-2-3 0,8-1-8 15,4-3-1-15,5-2-3 0,1 2-1 0,-2 1 1 16,1-1-1-16,-7 5-6 0,1 4-1 0,-5 1 0 16,-1 6-4-16,-3 2 2 0,-3 3-1 15,-3 1 0-15,-5 3-4 0,-4-1 0 0,-4 1-3 16,-3 1 3-16,-17-16-1 0,23 26 5 0,-23-26-2 16,11 23 2-16,-11-23 3 0,0 26 5 0,0-26 1 15,-8 25 4-15,8-25-3 0,-12 30 6 0,4-13 6 16,1 1 7-16,-2 3-2 0,0 1 2 0,2 2-11 15,0 5 7-15,0 1-2 0,1 3-14 0,-3-2 24 16,3 2-26-16,-1-2 17 16,2 1-5-16,1-1-10 0,0-1 1 0,3-4 0 15,1-3 1-15,3-5-3 0,-3-18 3 0,6 30-11 16,-6-30-2-16,8 22-13 0,-8-22-10 0,0 0-15 16,0 0-14-16,19 7-32 0,-19-24-45 0,18 16-91 15,-22-26-161-15,11 4-143 0,8 6 125 0,-16-19 411 16</inkml:trace>
  <inkml:trace contextRef="#ctx0" brushRef="#br0" timeOffset="2289.3824">5629 15099 1198 0,'0'0'238'0,"0"0"-98"0,0 0-43 15,-24 17-25-15,24-17-18 0,-3 23-13 16,3-23-12-16,7 23-8 0,-7-23-6 0,18 14-4 16,-18-14 0-16,35 9-4 0,-11-9 0 0,4-4-2 15,4-2-4-15,1-6-1 0,1-1-16 16,2-3-16-16,-3-6-24 0,5 5-31 0,-9-14-39 15,16 16-82-15,-24-21-165 0,10 8-164 0,2 8 31 16,-18-15 501-16</inkml:trace>
  <inkml:trace contextRef="#ctx0" brushRef="#br0" timeOffset="2450.0046">6151 14691 1507 0,'-28'14'134'15,"18"12"-61"-15,-6-3-29 0,7 9-1 0,-5-1-18 16,3 7 4-16,-1 0-14 0,1 5 4 0,3-1-12 15,2 2 3-15,-2-2-12 0,3 0 4 0,2-1-15 16,0-7-28-16,9 4-11 0,-4-10-49 0,15 7-29 16,-17-35-94-16,25 38-227 0,-7-20-76 0,-18-18 161 15</inkml:trace>
  <inkml:trace contextRef="#ctx0" brushRef="#br0" timeOffset="2992.5194">6405 14821 1392 0,'10'18'221'16,"-31"-11"-129"-16,9 14-28 0,-6-2-19 15,3 8-11-15,-1 2-15 0,3 2 4 0,-2 3-13 16,3 2 4-16,1-1-6 0,2 3 6 16,0-2-6-16,2 0-10 0,-1-2 21 0,4-1-27 15,0-4 21-15,1-5-7 0,2-3-8 0,1-21 4 16,4 25-2-16,-4-25-1 0,0 0-1 0,0 0-1 15,8 17 0-15,-8-17 0 0,0 0 3 0,0 0-2 16,8-25 5-16,-2 7-4 0,0-8 4 16,1-3-4-16,2-5-9 0,0-2 21 0,1-3-23 15,0-1 18-15,1 0-10 0,-1-3-8 0,0-2 7 16,5-3-9-16,1-3 7 0,2 1-7 0,3 3 10 16,1 5-6-16,1 7 12 0,-1 7-6 0,0 8 6 15,-4 6-4-15,-1 6 1 0,-17 8 0 0,29-8 2 16,-29 8-2-16,23 8 2 0,-23-8 1 0,22 15-2 15,-22-15 4-15,22 20-8 16,-22-20 5-16,19 24-3 0,-19-24 4 0,13 23-5 16,-13-23 2-16,2 24-5 0,-2-24-5 0,-5 27-7 15,5-27-8-15,-19 29-6 0,2-15 4 0,-3 6 1 0,-4-2 11 16,-3 1 3-16,-1 0 11 0,0-2-2 0,0 0 6 16,1 1 0-16,2-1 6 0,1-1 5 0,3 0 6 15,1-4 0-15,20-12 3 16,-28 28-5-16,28-28 1 0,-13 26-3 0,13-26-2 15,-1 23 3-15,1-23 2 0,13 23-2 0,-13-23 4 16,28 25-4-16,-8-13-1 0,-1 0-1 0,1 0-15 16,-1-1 13-16,0 1-16 0,0 0 20 0,-2 0-10 15,0-2 4-15,0 1-9 0,1-2-3 0,-18-9-10 16,34 18-14-16,-34-18-27 0,39 15-40 0,-39-15-90 16,47-11-405-16,-27 10-5 0,-2-4 141 15</inkml:trace>
  <inkml:trace contextRef="#ctx0" brushRef="#br0" timeOffset="3447.2208">7040 14780 1284 0,'0'0'125'0,"-22"-10"-32"16,22 10-9-16,-18-5-15 0,18 5-20 0,0 0-20 16,-23 9-8-16,23-9-5 0,-25 19 4 15,8-4 1-15,0 6 7 0,-5 1-1 0,0 7 4 16,-3 3 0-16,-1 1 7 0,0 1-6 0,3 0 4 16,-3-2-23-16,7-1-13 0,3-2 0 0,4-4 0 15,8 0 0-15,4-5 0 0,4-2 0 0,7 0 0 16,6-2 0-16,3-1 0 0,9-4 0 15,7-4 0-15,6-4 0 0,6-5 0 0,6-5 0 16,4-4 0-16,5-5 0 0,-2-3 0 16,1-5 0-16,-2-3 0 0,-2-2 0 0,-4-1 0 15,-10 0 0-15,-4-1 0 0,-12 2 0 0,-11 1-22 16,-7 4-2-16,-10-1-6 0,-5 2 4 0,-7 1-2 16,-4 4 8-16,-6 2 3 0,-1 4 8 0,-2 3-2 15,-3 0 7-15,-2 3-1 0,2 2 1 0,2 2 5 16,4 1-6-16,2-2-9 0,20 3-10 15,-23-5-23-15,23 5-14 0,0 0-9 0,17-1-10 16,-17 1-17-16,40-3-16 0,-20-8-90 0,16 0-288 16,6 16 24-16,-17-15 292 0</inkml:trace>
  <inkml:trace contextRef="#ctx0" brushRef="#br0" timeOffset="3915.9754">7671 14801 1080 0,'-33'-8'314'0,"33"8"-140"0,-18 7-54 16,18-7-27-16,0 0-29 0,-23 6-14 0,23-6-10 15,0 0-6-15,-18-2-8 0,18 2-5 0,0 0-6 16,0 0-5-16,0 0-4 0,0 0-6 0,0 0 0 16,-2 20 0-16,2-20 0 0,-3 36 0 0,-1-15 0 15,-2 6 0-15,-1 2 0 0,-3 0 0 0,0 2 0 16,1 0 0-16,-1-1 0 0,3-1 0 16,-1-5 0-16,6 0 0 0,2-4 0 15,2-3 0-15,-2-17 0 0,12 29 0 0,-12-29 0 16,21 14 0-16,-21-14 0 0,32 1 0 0,-13-6 0 15,4-4 0-15,3-7 0 0,-1-2 0 0,2-6 0 16,-3-3 0-16,0-1 0 0,-3-1 0 0,0-1 0 16,-3 2 0-16,-2 0 0 0,-1 2 0 0,-3 3 0 15,-1 1 0-15,-11 22 0 0,12-29 0 16,-12 29 0-16,0 0 0 0,0 0 0 0,0 0 0 16,0 0 0-16,0 0 0 0,0 0 0 0,0 0 0 15,-1 28 0-15,-4-4 0 0,-1 5 0 0,1 0 0 16,-2 0 0-16,2 3 0 0,1-1 0 0,1-1 0 15,3-1 0-15,1-2 0 0,4-4 0 16,1-3 0-16,5-3 0 0,2 0 0 0,4-6 0 16,2-4 0-16,2-5 0 0,2-5 0 15,3-3 0-15,3-4 0 0,-1-3 0 0,0-5 0 16,-4-5 0-16,-2 0 0 0,-5-4 0 0,-3 2 0 16,-6 0 0-16,-4-1 0 0,-4 3 0 0,-3 0 0 15,-2 2 0-15,-3-1 0 0,1-1 0 0,-6-1-50 16,6 4-25-16,-6-11-53 0,13 31-149 0,-6-42-344 15,7 16 17-15,3 6 313 0</inkml:trace>
  <inkml:trace contextRef="#ctx0" brushRef="#br0" timeOffset="4259.7231">8755 14295 1569 0,'-15'-32'272'15,"15"32"-204"-15,0 0-20 0,0 0-15 0,0 0-10 16,0 0-8-16,0 0-7 0,0 0-5 0,0 0-3 16,-21 9 1-16,13 8-3 0,-2 6 5 0,-3 6-5 15,-2 2 4-15,-2 8-7 0,1 0 1 0,2 2-10 16,2 0-13-16,5 0 8 0,0 0-32 0,8 4-9 16,-4-7-44-16,15 16-77 0,-21-26-100 15,22 11-299-15,-4 5 41 0,-8-13 364 16</inkml:trace>
  <inkml:trace contextRef="#ctx0" brushRef="#br0" timeOffset="4712.8645">8628 15195 1379 0,'-25'-5'158'0,"25"5"-83"16,-22 9-2-16,22-9-34 0,0 0 20 0,-19 11-24 15,19-11-11-15,0 0-5 0,0 0-21 0,0 0 7 16,0 0 13-16,0 0-15 0,0 0 11 0,0 0-11 16,0 0-1-16,0 0 0 15,0 0 2-15,0 17 5 0,0-17-3 0,9 17 3 16,-9-17-5-16,11 17 0 0,-11-17-3 0,13 17 2 16,-13-17-3-16,0 0 1 0,19 19-1 0,-19-19 2 15,0 0-1-15,19 8-1 0,-19-8 2 0,0 0-1 16,0 0 4-16,19-6 4 0,-19 6 0 0,9-17 1 15,-9 17-1-15,12-28-6 0,-12 28 1 0,12-29-3 16,-12 29-15-16,10-26 27 0,-10 26-24 16,5-20 23-16,-5 20-5 0,0 0-7 0,-1-17 1 15,1 17 1-15,0 0-2 0,0 0 2 0,0 0 0 16,0 0-1-16,0 0-1 0,-22 14 2 0,22-14 0 16,-23 27-6-16,9-10 24 0,2 2-18 15,0-2 5-15,2 1-7 0,10-18 0 0,-16 27 0 16,16-27 0-16,0 0 0 0,-8 19 0 15,8-19 0-15,0 0 0 0,0 0 0 0,0 0 0 16,0 0 0-16,0 0 0 0,19-14 0 0,-19 14-21 16,13-28-61-16,-13 28-120 0,12-33-458 0,-4 14 17 15,-7 1 205-15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2T23:53:44.79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C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1659 1449 365 0,'0'0'119'0,"0"0"-51"0,0 0-14 16,0 0-12-16,0 0-49 0,0 0 61 0,0 0 9 16,21-5-5-16,-21 5 52 0,0 0-71 0,0 0-15 15,17-6-6-15,-17 6-8 0,0 0-3 0,0 0 1 0,24 1 1 16,-24-1-3-16,0 0-1 0,21 5-2 0,-21-5-1 16,19 6-2-16,-19-6 0 0,22 7 0 0,-22-7-1 15,26 6 1-15,-9-3 2 0,2-1-1 16,1-1 0-16,7-1-1 0,2-1 0 0,5-1 2 15,6-1-2-15,1-3 2 0,5 1 0 0,2-1 0 16,2 0 0-16,5 2 2 0,0-1-1 0,1 0 0 16,2 1-1-16,2 2-1 0,0 1 0 0,2 1-1 15,2 1 0-15,-1 0-2 0,5 0 1 0,0 2-5 16,3 1 1-16,0-1 1 0,4 2-1 0,2-4 6 16,2 0-1-16,8 0 0 0,-1 1-1 0,4-2 1 15,4-2 1-15,6-1 0 0,4-2 1 0,4 1-1 16,3-3-1-16,6 2 4 0,1 0-3 0,3-1 3 15,6 1-1-15,-3 1 4 0,4 0-1 0,0 0 0 16,3 3-2-16,0 1-6 0,1-1 0 16,1 2 0-16,-2 0 0 0,2 2-1 0,1 0 2 15,-1 1-2-15,2 0 2 0,3 0 0 0,-1 1 2 16,1 1-1-16,-1 0 3 0,3-1-1 0,2 1 1 16,1-3-1-16,1 2 1 0,2-4-1 0,3 0 0 15,0 0-1-15,3-1 0 0,6-2-8 0,-1 1 4 16,4-3 8-16,3 2 11 0,-4-3 13 0,7 1-5 15,-2-1-5-15,2 0-8 0,-2 3-4 0,0 0-2 16,-5 0-2-16,1 0-7 0,0 2 2 0,-3-1 0 16,-1 2 1-16,1 1-1 0,-2 1 2 0,0 2 0 15,2-2-1-15,-1 3 5 0,0-1-3 16,1 0 1-16,0 1-1 0,0-2 2 0,0-1-2 16,3 1 1-16,-2-2-2 0,1 2-4 0,1-2-1 15,1 0 2-15,1-2 0 0,1 0 0 0,4-2 2 16,-1 1 1-16,6-1 4 0,4 1 4 0,-6-3 0 15,3 1 0-15,-3 0-3 0,1-2-1 0,-6 1 0 16,3 1-1-16,-6-1 11 0,-1 2 1 16,-1-1 1-16,-2 1-1 0,-1-1-13 0,0 1-1 15,0 1 1-15,-1 1 0 0,1 0 2 0,2-1-1 16,-6 2 1-16,8-4 0 0,-9 2-2 0,4 2 2 16,0-3-1-16,-2 2-2 0,2-4 3 0,0-1-1 15,3 1 1-15,-5-1-2 0,6-1 1 16,-3 0-6-16,-1-2 4 0,2 2-1 0,-5-1 9 15,2 2-1-15,-5-1 3 0,-3 1-2 16,-3 2-13-16,-8 0 1 0,-4 0-1 0,-2 2-2 16,-7-2 10-16,-4 3-1 0,-5 1 2 0,-5 3 1 15,-5 1-5-15,4 0 3 0,-10-1-3 0,0 1 2 16,-4 3 3-16,-3-2 0 0,1 2-4 0,0-2 3 16,-2 0-9-16,-1 0 7 0,-1 3-4 0,-7 3 1 15,-3-3 2-15,-3 2-5 0,-3-5 3 0,-1-1 0 16,-6 0-2-16,-8-4 4 0,-3 2-3 15,-5-3-2-15,-7 1-1 0,-1-3-6 0,-6 0-3 16,-3 0 0-16,-1-2-5 0,-6-2 0 16,1 1-3-16,-4-4-4 0,0 5 3 0,-2-6 0 15,-3 4 7-15,-1 0 3 0,-17 6 4 0,27-11 1 16,-27 11-4-16,20-9-6 0,-20 9-14 0,0 0-19 16,0 0-29-16,0 0-25 0,0 0-137 15,19 7-142-15,-19-7 103 0,0 0 280 0</inkml:trace>
  <inkml:trace contextRef="#ctx0" brushRef="#br0" timeOffset="1203.1593">21858 1570 634 0,'0'0'118'0,"0"0"-108"0,0 0-12 0,8-17-1 16,-8 17 1-16,0 0 4 0,20-17-1 0,-20 17-1 15,0 0 3-15,0 0 1 0,17-18-2 0,-17 18 7 16,0 0 6-16,0 0 13 0,0 0 14 16,4-17 11-16,-4 17-1 0,0 0-2 0,0 0-6 15,0 0-3-15,0 0 0 0,0 0-2 0,0 0 1 16,0 0-1-16,0 0-2 0,-10-20-4 15,10 20-4-15,0 0-5 0,0 0-7 0,0 0-2 16,0 0-1-16,0 0-4 0,0 0 0 0,0 0-3 16,0 0-3-16,0 0-1 0,0 0-1 0,0 0-1 15,0 0-3-15,0 0-1 0,0 0-4 16,0 0-1-16,0 0 4 0,-12 23 1 0,12-23 8 16,-17 36-3-16,3-16 3 0,-4 2-5 0,-1 1 3 15,-4 3-6-15,-1 2 7 0,-2 2-6 0,-3 2 7 16,-2-3-7-16,-3 1 8 0,0-1-7 0,0-1 6 15,0-1-6-15,5-2 6 0,2-3-6 0,8-2 4 16,19-20 33-16,-24 32-42 16,24-32 35-16,-4 20-40 0,4-20 0 0,12 19 3 15,-12-19 3-15,26 18 2 0,-7-9-1 0,5-6 4 16,2-3 0-16,4-1 0 0,3-3 1 0,-1 0-2 16,4-4 2-16,-2 3-2 0,0-5 1 0,-2 5 0 15,-3-1 0-15,-1 3 5 0,-1-1-4 0,-3 2 5 16,-1-1-3-16,-1 2-3 0,-2 1 4 0,0 0-4 15,2 0 0-15,0 0-1 0,1-1 1 16,0 2 1-16,3-1-2 0,1 0 1 0,-1 0-1 16,0-4-1-16,-3 3-1 0,-1-1-4 0,-5-1 1 15,-17 3-3-15,27-6 6 0,-27 6 2 0,0 0-30 16,0 0 37-16,17-23-35 0,-17 23 34 16,-3-24 1-16,-2 6-8 0,-1-2 7 0,-3-3-7 15,-4 0 7-15,-1-2-3 0,-7-1 8 0,-2-1-1 16,-5-2 8-16,0 0-4 0,-5-2 4 15,4 2-8-15,-1 0 1 0,2 4-6 0,2 4 0 16,4 1-8-16,4 5-1 0,18 15-14 0,-22-25-21 16,22 25-61-16,0 0-101 0,-11-21-136 0,11 21-156 15,21 1 165-15,-21-1 329 0</inkml:trace>
  <inkml:trace contextRef="#ctx0" brushRef="#br0" timeOffset="2406.3225">1824 1556 186 0,'0'0'89'15,"0"0"-11"-15,0 0 2 0,0 0 3 0,0 0 3 16,0 0 6-16,0 0-3 0,0 0-7 0,0 0-11 16,0 0-13-16,0 0-10 0,0 0-5 15,0 0-4-15,0 0-4 0,0 0-3 0,0 0-5 16,0 0-6-16,0 0-9 0,0 0-6 16,0 0-9-16,0 0 0 0,0 0-2 0,0 0 4 15,-21 27-2-15,14-10 3 0,-4 10-5 0,-2 2 8 16,-3 4-5-16,-4 4 8 0,-2-1-9 0,-2 2 8 15,-3-2-11-15,2-2 10 0,-2-3 28 0,4-1-26 16,0 1 29-16,2-7-35 0,3 0-1 16,3-7-2-16,15-17 2 0,-22 29 4 0,22-29-5 15,0 0-1-15,0 0-7 0,0 0-1 0,-7 17 0 16,7-17 2-16,0 0 6 0,29 5 0 0,-6-5 2 16,4-3 2-16,7 0 1 0,5-8-3 0,5 1 1 15,6-4-2-15,2 0 3 0,3 2 2 0,2-4-3 16,-2 3-1-16,-2 0-11 0,-5 1-6 15,-5 5 3-15,-4-3 0 0,-5 4 11 16,-6 0 4-16,-4 2 1 0,-6 2 1 0,-18 2-1 16,18 1 1-16,-18-1 0 0,0 0 1 0,0 0 0 15,0 0-1-15,-27 0-32 0,10-3 33 0,-6 0-30 16,-2 0 37-16,-6-4 10 0,2 1 8 0,-5-7 4 16,4 1-2-16,-6-6-8 0,3-2-14 0,-1-4-3 15,4-4-11-15,3-3 7 0,5-3-8 16,4 0 4-16,5-1-11 0,3 6-3 0,0 1-39 15,10 11-50-15,-6-7-71 0,6 24-160 16,21-13-97-16,-21 13 273 0</inkml:trace>
  <inkml:trace contextRef="#ctx0" brushRef="#br0" timeOffset="6273.4698">1656 2500 347 0,'0'0'60'0,"0"0"-29"0,0 0-9 0,0 0 8 15,0 0 5-15,0 0 8 0,0 0-10 16,0 0-10-16,0 0-8 0,0 0 8 16,0 0 5-16,0 0 13 0,-2 25 1 0,-2-5 0 15,-2-1 0-15,-1 6-13 0,-6 2 3 0,3 4-30 16,-4 1 3-16,1 3-3 0,-3-3 8 0,1 4 13 16,-3-3-2-16,2 0 2 0,1 0-7 0,0-1 3 15,0 0-9-15,3-2 5 0,0-5-10 0,2 0 4 16,2-8-4-16,8-17 5 0,-10 24 0 0,10-24 2 15,0 0-3-15,0 0 1 0,0 0-4 16,0 0 7-16,0 0 16 0,0 0 10 0,6-20 13 16,-6 20-4-16,12-40-6 0,-3 10-17 0,1-7-1 15,2-2-14-15,0-6 6 0,4 1-11 16,-3-2 12-16,3-3-10 0,-3 1-8 0,1 3 27 16,-2-1-28-16,0 3 26 0,-1 2-11 0,1 2-12 15,-1 4 8-15,1 6-9 0,0 3 7 0,0 7-5 16,-12 19 2-16,20-28-2 0,-20 28 1 15,0 0-4-15,18-14 2 0,-18 14-2 0,0 0-1 16,18 6 2-16,-18-6-1 0,19 19 2 0,-19-19-1 16,23 34 2-16,-10-10-5 0,-1 4 6 0,3 6-6 15,-2 3 7-15,1 4-10 0,-1 3 11 0,0 1 10 16,0 2-27-16,-1 1 29 0,-1 2-29 0,-4-1 4 16,0 2 11-16,-3 1-29 0,-5-3 7 15,2 1-20-15,-6-7 2 0,5 0-12 16,-7-9-7-16,8 4-45 0,-12-17-52 0,13 7-103 15,1-2-218-15,-3-26 128 0,-4 24 346 0</inkml:trace>
  <inkml:trace contextRef="#ctx0" brushRef="#br0" timeOffset="6445.3236">1631 2778 1399 0,'-26'-9'134'0,"26"9"-100"15,0 0-39-15,0 0-5 0,0 0 2 0,22 7 6 16,-5-6 4-16,4-1-1 0,4-1-1 16,2-7-31-16,11 7-61 0,-12-20-128 0,12 8-330 15,8 7 44-15,-12-16 361 0</inkml:trace>
  <inkml:trace contextRef="#ctx0" brushRef="#br0" timeOffset="14138.9551">1891 3909 456 0,'0'0'34'0,"0"0"-26"0,0 0-7 16,0 0-1-16,0 0 1 0,0 0 1 0,0 0-1 15,0 0 1-15,0 0 0 0,0 0 0 16,-6 20 1-16,6-20 5 0,-3 18 4 0,3-18 20 16,0 28 4-16,0-10 15 0,2 5-3 0,-2 5-13 15,2 5-8-15,-1 7-12 0,0 3-4 0,-1 7-4 16,0 4 4-16,-2 3-11 0,-2 6 5 0,-3 3-2 16,-2 2-13-16,0 0 11 0,-3 1-13 0,-1-3-4 15,1-3-4-15,3-5-29 0,0-6-17 16,7-7-39-16,2-5-81 0,-8-22-122 0,29 18 267 15</inkml:trace>
  <inkml:trace contextRef="#ctx0" brushRef="#br0" timeOffset="14373.4332">1733 4189 406 0,'0'0'86'0,"0"0"-125"0,0 0-30 15,18 10-64-15,-3 7-102 0,-15-17 220 0</inkml:trace>
  <inkml:trace contextRef="#ctx0" brushRef="#br0" timeOffset="14920.2599">5365 4379 182 0,'157'-1'61'0,"7"1"-14"15,1-2 0-15,6 0-9 0,3 0-5 0,3 1-8 16,6-2-7-16,-3 3-9 0,5-1-3 0,4 1-1 16,0 0-1-16,1 0 0 0,1 0 2 0,2 0 0 15,3 0 2-15,2 1 0 0,3 0 1 0,-1-1 1 16,5 0 2-16,7-2 4 0,2 1 3 15,3-3 1-15,-1 1 0 0,-2-3-2 16,3 1-2-16,4-3 0 0,2 2 2 0,5-1 7 16,1 1 4-16,-2-2 1 0,2 2-2 0,-1-2-9 15,3 3-5-15,0 1-5 0,-2-1-3 0,-6 2 2 16,0 2 0-16,-8 2 1 0,1 2-2 0,3-1 1 16,0 2 0-16,-2-1 1 0,-1 2 3 0,-6 0 0 15,1 1 4-15,-3-1 8 0,0 1 16 16,-5-6 7-16,6 4 9 0,-7-8-5 0,7 4-7 15,1-4-8-15,7 2-8 0,1-3 0 0,-2 2-7 16,-8-5-2-16,-2 2-7 0,-2 1-5 0,-2-1-5 16,-2 3-1-16,-3-1-2 0,-1 0-1 0,-1 2-1 15,1 1 0-15,-5 2-1 0,-7 1-6 0,-5 1-8 16,-1 2-9-16,-9-3-1 0,-3 3 0 16,-4-1 9-16,-4-1 8 0,-3 0 4 15,-2-2 3-15,1 1 0 0,-3-2 4 0,0-1-1 16,-3 0 4-16,-3-4 0 0,1 0 1 0,-3-3-2 15,0-1 1-15,-1-3-5 0,-3 4-48 0,-10-10-66 16,1-2-303-16,-1 13-10 0,-21-15 247 0</inkml:trace>
  <inkml:trace contextRef="#ctx0" brushRef="#br0" timeOffset="16154.682">8700 3753 157 0,'-6'-17'79'0,"6"17"-15"0,0 0-5 0,0 0 12 16,0 0 8-16,0 0 13 0,0 0-3 0,0 0 5 16,0 0-10-16,0 0-1 0,3-18-10 0,-3 18-5 15,0 0-8-15,0 0-5 16,0 0-9-16,0 0-8 0,0 0-10 0,0 0-8 15,0 0-11-15,0 0-7 0,0 0-4 0,0 0-2 16,0 0-1-16,0 0 4 0,-10 30-2 0,-3-10 3 16,0 2-5-16,-4 2 8 0,-1 2 16 0,1-2-12 15,0-1 16-15,4-3-34 0,4-1 14 0,9-19-16 16,-9 27 13-16,9-27 2 0,4 19-3 0,-4-19 1 16,21 12-1-16,-21-12 0 0,35 2 0 15,-11-6 0-15,8-4 2 0,3-5-1 0,5-4 2 16,2-5 8-16,5-1-45 0,-3-7-9 0,9 8-63 15,-10-9-24-15,5 10-74 0,5 5-246 0,-28-16 54 16,13 22 397-16</inkml:trace>
  <inkml:trace contextRef="#ctx0" brushRef="#br0" timeOffset="16342.1909">8832 3794 1206 0,'-30'13'76'15,"14"6"-54"-15,3 3-2 0,2 0-16 0,5-1 16 16,2-1-32-16,3-1 10 0,2 1-11 0,3-1 11 16,3-1 2-16,3 2-5 0,6-2 3 15,4 1-10-15,2-6-35 0,12 6-83 16,-8-15-103-16,2 0-253 0,17 13 83 0,-21-23 403 16</inkml:trace>
  <inkml:trace contextRef="#ctx0" brushRef="#br0" timeOffset="16732.8378">9366 3728 881 0,'-41'10'85'0,"6"8"6"0,-9-6 0 0,15 9 7 15,-9-7-22-15,15 6-16 0,-3-7-27 16,9 4-12-16,17-17-16 0,-19 23-8 15,19-23 17-15,4 18-21 0,-4-18 21 0,25 18-33 16,-2-12 16-16,5-1-14 0,9-2 17 0,3-3 1 16,5-3 1-16,2 1 16 0,-2-1-16 0,1 2 17 15,-4 2-18-15,-6 2-16 0,-5 0 16 0,-6 3-17 16,-7 1 16-16,-18-7 3 0,24 16 0 0,-24-16 4 16,3 20-1-16,-3-20 3 0,-14 25-2 0,14-25 5 15,-33 27 3-15,11-13 12 0,-5-4 4 16,0 1 8-16,-3-6-3 0,3 1-1 0,-3-6-5 15,5 0-3-15,1-5-3 0,6-1-5 0,1-4-6 16,17 10-9-16,-18-26-3 0,14 9-7 16,4-4 2-16,4-2-6 0,4-2-18 0,3-3 26 15,7 2-34-15,1-1 20 0,5 5-19 0,-2-5-19 16,7 12-23-16,-12-11-48 0,16 20-44 0,-21-16-102 16,5 8-217-16,11 17 29 0,-28-3 459 15</inkml:trace>
  <inkml:trace contextRef="#ctx0" brushRef="#br0" timeOffset="17282.7351">9878 3829 1293 0,'-28'-21'98'0,"28"21"-88"15,0 0-9-15,-17 8 9 0,17-8 10 0,-18 14 7 16,18-14 1-16,-28 27 3 0,7-10 10 0,4 2-34 16,-2-1 29-16,1 3-34 0,2-2 7 15,1 3 5-15,2-4-5 0,13-18 0 16,-16 30-4-16,16-30-1 0,-4 21-5 0,4-21 0 16,0 0-2-16,0 0 0 0,9 18 0 0,-9-18 1 15,0 0 1-15,26-6 1 0,-26 6 3 0,24-17-1 16,-24 17 4-16,28-29-5 0,-15 12 5 0,1-1-3 15,0 0 4-15,-2 0 0 0,-1-3-15 16,-1 4 32-16,-3 0-31 0,-7 17 29 0,10-28-13 16,-10 28-4-16,5-23 2 0,-5 23-1 0,0 0 7 15,0 0 2-15,0 0 3 0,0 0-3 0,0 0-7 16,0 0-5-16,0 0-5 0,0 0-1 0,0 0 2 16,0 0 0-16,0 0 2 0,0 0 0 0,7 24-2 15,-7-24 2-15,0 0-2 0,18 21 3 16,-18-21-1-16,25 7 2 0,-8-6 0 15,1-1-1-15,1-1 0 0,2-2 1 0,1-3 3 16,2-2-3-16,-2-1 11 0,1-1-2 0,-2-2 7 16,0 0 0-16,-4 1-1 0,-17 11-5 0,28-19 0 15,-28 19-4-15,19-13-2 0,-19 13-3 0,0 0-1 16,0 0 0-16,0 0-1 0,0 0-3 0,0 0-1 16,0 0-1-16,0 0-6 0,0 21-2 0,-3-3-10 15,-4 0-3-15,1 3-18 0,-2-4-5 16,8 5-13-16,0-22-65 0,5 36-59 0,-5-36-172 15,0 0-214-15,20 31 69 0,-20-31 498 0</inkml:trace>
  <inkml:trace contextRef="#ctx0" brushRef="#br0" timeOffset="17409.8162">10584 3907 1492 0,'0'0'228'0,"-22"-15"-240"0,22 15 14 15,-18-16-30-15,18 16-30 0,-19-22-60 0,-3-4-131 16,10 8-297-16,12 18-8 0,-23-38 398 0</inkml:trace>
  <inkml:trace contextRef="#ctx0" brushRef="#br0" timeOffset="20928.2185">11884 1249 859 0,'0'0'301'0,"0"0"-184"0,0 0-47 15,2-21-20-15,-2 21-8 0,0 0-6 0,9-20-12 16,-9 20-19-16,15-24 1 0,-15 24-13 0,28-33 3 15,-6 12 2-15,6-4-7 0,6 0 5 0,4-4-16 16,6 0-8-16,0-3-29 0,8 2-34 16,-10-7-61-16,12 4-100 0,1 10-217 0,-18-7 55 15,19 11 414-15</inkml:trace>
  <inkml:trace contextRef="#ctx0" brushRef="#br0" timeOffset="21521.9158">13162 599 951 0,'-15'-21'177'0,"15"21"-131"0,0 0-34 0,11-20 0 15,-11 20 15-15,23-20 13 0,-23 20 8 16,34-23-6-16,-13 11-9 0,5-1-10 16,0 1-4-16,2-2 2 0,-1 4-3 0,-1 0-6 15,-6 4-7-15,-1-1-4 0,-19 7-2 0,21-5-1 16,-21 5-1-16,0 0 0 0,0 0 3 0,8 18 2 15,-8-18 5-15,-11 35-2 0,-1-11 3 0,-5 9-2 16,-7 2 0-16,-2 6 4 0,-3 0-18 0,-1-3 38 16,2 0-36-16,5-6-11 0,3 2 25 0,5-8-45 15,4-3 42-15,5-2 0 0,6-21-7 16,1 29 2-16,-1-29-1 0,16 19-3 0,-16-19 0 16,34 11 4-16,-8-10-6 0,3-4-7 0,7-5-14 15,2-5-16-15,9 0-27 0,-5-12-42 16,11 3-101-16,-10-8-48 0,-1-5-194 0,17 20 165 15,-28-6 290-15</inkml:trace>
  <inkml:trace contextRef="#ctx0" brushRef="#br0" timeOffset="21693.8375">13907 456 1071 0,'0'0'82'0,"-24"12"-27"0,24-12 4 15,-22 21 2-15,22-21-2 0,-24 37-12 0,7-13-11 16,2 9-13-16,-3 2-4 0,0 1-6 0,1 1-20 15,0-6 34-15,0 5-42 16,2-7-10-16,3 5 19 0,3-8-53 0,7-2 19 16,-2-7-27-16,14 2-77 0,-10-19-33 0,23 25-51 15,-2-11-118-15,-21-14-35 0,57 19 325 0</inkml:trace>
  <inkml:trace contextRef="#ctx0" brushRef="#br0" timeOffset="22709.5044">14303 533 1133 0,'-21'3'144'0,"-5"4"-81"0,8 4-9 15,-5 1 3-15,6 7 13 0,-7 1-7 16,5 4-10-16,-4 0-10 0,5 1-9 0,0-5-20 16,3 0-22-16,2 3 12 0,6 0-18 15,3 4 17-15,4-3 5 0,4-3-11 0,2-3 4 16,-6-18-3-16,18 29 4 0,-18-29-3 0,33 19 2 15,-13-13-2-15,4-3-1 0,1-5 2 0,1-5-3 16,2-4 3-16,1-2-10 0,-1-5 3 0,0-3-6 16,0-3-2-16,-4-9-6 0,3 6 22 0,-7-2 2 15,2-6-12-15,-6 7 17 0,-3-7-34 0,-3-2 12 16,-1 7 9-16,-4 1 0 0,-3 4 2 16,-4 3-2-16,2 22 1 0,-14-29 4 0,14 29 1 15,-22-18 4-15,22 18 1 0,-26-7 3 16,26 7 2-16,-22 2-1 0,22-2-1 0,-19 10-1 15,19-10-2-15,-15 23 1 0,15-23-1 0,-9 27-1 16,9-27-2-16,1 26 0 0,-1-26-1 0,16 22 0 16,-16-22 1-16,33 20-1 0,-12-10 1 0,4-4 0 15,1 0-1-15,3-4 1 0,3 1 2 16,4-3-1-16,-3-4 1 0,1 2-2 0,-6-2-3 16,-3-4 1-16,-1 0 1 0,-5 1 0 0,-19 7 3 15,30-16-2-15,-30 16 1 0,0 0 1 0,19-18 1 16,-19 18 3-16,0 0-2 0,0 0-2 0,0 0-1 15,-20-15 0-15,20 15 0 0,-28 1-1 0,9 7-2 16,-3 1 8-16,-2 5 5 16,-1 7 10-16,-4 2 6 0,1 5-6 0,-1-3-2 15,6 0-5-15,1-2-2 0,5 1 19 0,2-5-38 16,15-19-27-16,-14 29 11 0,14-29-34 0,2 27 44 16,-2-27 13-16,23 29-3 0,-2-20 3 0,6-4-5 15,7-4 5-15,2-7-2 0,2-5-3 0,2-7 3 16,1-3-7-16,3 3-10 0,-1-6 43 0,-3 2-12 15,0-8 11-15,-4-4-4 0,0-1-41 16,-5 1-1-16,-5 5-4 0,-4 0 1 0,-9 4 6 16,-2 2-1-16,-7 3 9 0,-5 4 3 0,1 16 4 15,-16-29-1-15,16 29-2 0,-32-25 1 0,11 17 2 16,0 3 3-16,-5 7 7 0,-2 3 0 16,2 3 2-16,-2 5 2 0,5-3-4 0,1 2 4 15,2 3-4-15,3 0-1 0,17-15-3 0,-21 30 1 16,21-30-5-16,-2 24-1 0,2-24-3 15,13 26 2-15,-13-26 5 0,34 23-2 0,-10-19 8 16,7 0-17-16,3-6 4 0,2-3 1 0,5 0-8 16,-3-2 16-16,3 1-6 0,-3-2 2 0,3-1 0 15,-2 0-2-15,-2 1 1 0,-4-1-2 0,-3 0 2 16,-6-1 0-16,-6 3 0 0,-18 7 1 0,23-11-4 16,-23 11-1-16,0 0 12 0,0 0 0 15,0 0 4-15,0 0-7 0,0 0-5 16,0 0-6-16,-26 0 8 0,9 10 2 0,-3 3-3 15,-5 7 6-15,-3 6-7 0,3 3 9 0,-1 3-2 16,3 0 2-16,5 3-4 0,2-1-5 0,4-10 27 16,5 0-37-16,3-6-11 0,4-18 16 0,6 35-42 15,-6-35 49-15,22 29 2 0,-22-29 0 0,35 16 7 16,-12-17-7-16,4-4 2 0,1-8-3 16,3-6-7-16,-2-3 8 0,2 0 20 0,-3 3-13 15,-2-3 12-15,-2-2-12 0,-7-5-17 0,-2 1 5 16,-4-5-3-16,-5 4-1 0,-4 4-2 0,-3 2 0 15,-3 2-3-15,-3 3-7 0,-5-2-3 0,-1 1-6 16,-7 6-5-16,3 1 5 0,-1 6 2 0,18 6 1 16,-26-10-2-16,26 10-13 0,-17-2-31 15,17 2-26-15,0 0-44 0,0 0-45 16,0 0-61-16,17 14-69 0,6-2-118 0,-23-12 231 16,37 25 201-16</inkml:trace>
  <inkml:trace contextRef="#ctx0" brushRef="#br0" timeOffset="22928.3204">15823 261 831 0,'0'0'182'0,"0"0"-75"16,-22-8-15-16,22 8-11 0,0 0-23 16,0 0-17-16,-26 26-5 0,26-26-4 0,-18 38 5 15,8-14-6-15,-2 4-5 0,2 3-4 0,0 6-9 16,0 4-5-16,-1 2 0 0,2 2-3 0,1-3-1 15,2-1-4-15,3-4-9 0,0-8 22 16,5 0-46-16,-1-11-37 0,14 6-94 0,-15-24-107 16,25 28-36-16,1-9-179 0,-26-19 200 0,45 29 286 15</inkml:trace>
  <inkml:trace contextRef="#ctx0" brushRef="#br0" timeOffset="23178.2783">15995 485 1358 0,'0'0'155'16,"-38"18"-83"-16,13-9-9 0,-8-1 1 0,9 4-4 15,-9 0-10-15,6 4-9 0,1-2-10 0,5 0-3 16,4-1-9-16,17-13-6 0,-18 17-2 0,18-17-7 16,0 0-4-16,0 0 7 0,2 22-7 15,-2-22 1-15,18 17 5 0,-18-17-6 0,32 8 3 16,-12-7-2-16,4 1-5 0,4-2-4 0,-1 0-7 15,2 0-10-15,1 1-10 0,-7-2-13 16,8 1-21-16,-9-2-23 0,10 0-47 0,-13-2-99 0,17-1-92 16,-4 12-206-16,-14-1 89 0,16 7 447 15</inkml:trace>
  <inkml:trace contextRef="#ctx0" brushRef="#br0" timeOffset="23600.1746">16349 574 910 0,'0'0'249'0,"2"-24"-172"0,-2 24-6 16,-13-17 14-16,13 17-4 0,-17-8-11 0,17 8-19 16,-24-6-16-16,24 6-5 0,-28 2 0 15,10 7 10-15,18-9 1 0,-34 31-1 0,14-12 3 16,-2 3-13-16,3 2 0 0,-3-2-9 16,7-1-6-16,6-4-4 0,9-17-9 0,-8 26 2 15,8-26-17-15,0 17 27 0,0-17-23 0,0 0 8 16,25 12 5-16,-7-7-18 0,-1-7 14 0,3 2-21 15,1-3 12-15,4 0-28 0,-1-5 42 0,-1 5 4 16,0-10-3-16,-2 2 24 0,1-4-32 16,-2-3 8-16,0 10-1 0,-3-6-7 0,-17 14 6 15,24-14-9-15,-24 14 1 0,0 0 2 0,19-17-4 16,-19 17 9-16,0 0-1 0,0 0-5 0,0 0 0 16,0 0-3-16,-4 17 5 0,4-17 3 0,-13 42-2 15,-1-17-2-15,2 12-3 0,-1-3 9 0,-3 4-8 16,0 7 9-16,-5-6 2 0,1 3-11 15,0-3 12-15,-1-4-3 0,3 1 0 16,-4-6 12-16,3 1 10 0,-1-8-16 0,3-2 12 16,-1-3-20-16,1-4-4 0,-1 0 6 0,0-3-19 15,18-11 16-15,-31 7-14 0,31-7 9 0,-23-7 2 16,23 7-31-16,-19-22-15 0,19 22-46 0,-16-42-47 16,24 23-120-16,-19 2-336 0,11-9 31 0,10 9 305 15</inkml:trace>
  <inkml:trace contextRef="#ctx0" brushRef="#br0" timeOffset="26100.2666">17266 187 964 0,'0'0'95'0,"0"0"-69"0,0 0-18 0,-19-4 1 15,19 4 8-15,0 0 18 0,0 0 8 0,0 0-6 16,0 0 2-16,0 0-20 0,0 0-9 0,0 0-2 15,0 0-3-15,0 0 7 0,-12 17 9 16,12-17 20-16,3 27 4 0,3 0 5 0,-4 3-11 16,4 8-18-16,-5-2-4 0,1 1-6 0,-2 1-1 15,-1 2 2-15,-3 2-6 0,0 3-3 16,-2-2 1-16,-2-3-1 0,1-1 5 0,-5-11 16 16,3-3-18-16,1-2-14 0,-1-6 5 0,9-17-25 15,-6 24 28-15,6-24 1 0,0 0-2 0,0 0-4 16,0 0-3-16,0 0-1 0,0 0 5 15,0 0 3-15,9-18 5 0,-1 1 12 0,-1-4-21 16,4-4 14-16,0 1-14 0,0 0 3 0,4-3 7 16,-3 0-4-16,1 0-2 0,-2 0-1 0,2 6 0 15,1 2 1-15,-14 19 2 0,26-29-4 0,-26 29 3 16,20-14 0-16,-20 14-2 0,19 0-4 0,-19 0 2 16,17 7 0-16,-17-7 0 0,0 0 11 15,23 27-9-15,-23-27 1 0,12 28 0 0,-12-28 3 16,8 30 4-16,-5-12-4 0,-4-1 2 15,1-17-8-15,-6 31 0 0,6-31 7 0,-17 31 0 16,17-31 5-16,-28 29 1 0,28-29-2 0,-35 24 8 16,12-18 12-16,0 2-12 0,-1-3-16 0,0-2 3 15,4 6-30-15,0-10 23 0,0 2-2 0,20-1-11 16,-28-7-14-16,28 7-45 0,0 0-50 16,-5-22-99-16,5 22-77 0,0 0-197 0,0 0 150 15,0 0 350-15</inkml:trace>
  <inkml:trace contextRef="#ctx0" brushRef="#br0" timeOffset="26459.6775">17600 589 1203 0,'0'0'76'16,"0"0"-54"-16,0 0-6 0,0 0 16 0,0 0 10 15,0 0 7-15,0 0-8 0,-5 18-19 0,5-18-7 16,-9 23-5-16,9-23 5 0,-10 27-1 0,10-27-1 15,-8 30 5-15,3-13 22 0,5-17-10 0,-11 23-17 16,11-23 8-16,-10 25-37 0,10-25 30 0,-7 26 1 16,7-26 5-16,0 0-1 0,-8 17-6 15,8-17 0-15,0 0-7 0,0 0-4 0,0 0-3 16,0 0-5-16,0 0 2 0,0 0 1 16,9-19 2-16,-9 19 3 0,16-20-3 0,-16 20 3 15,26-32-13-15,-12 13 12 0,0 2-10 0,-5 0 11 16,0 0-2-16,-9 17 5 0,11-24-4 0,-11 24-3 15,3-23 6-15,-3 23 0 0,3-17-5 16,-3 17-2-16,0 0-11 0,-3-20-21 0,3 20-7 16,0 0-33-16,0 0-22 0,0 0-21 0,11-20-31 15,-11 20-40-15,0 0-39 0,28-14-125 0,-28 14-60 16,37 17 370-16</inkml:trace>
  <inkml:trace contextRef="#ctx0" brushRef="#br0" timeOffset="26662.8029">18012 555 813 0,'0'0'266'0,"0"0"-170"0,0 0-27 16,0 0-3-16,-23-4 6 0,23 4-5 0,-17 5-15 15,17-5-10-15,-23 12-6 0,23-12-12 0,-22 17 1 16,22-17-3-16,-21 21-4 0,11-3-4 0,-1 4-7 16,0 3-4-16,2-3-1 0,9-22 22 0,-16 33-14 15,16-33-16-15,-11 26 8 0,8-9-42 16,3-17 15-16,3 26-10 0,-3-26-29 0,0 0-11 15,19 16-34-15,-19-16-28 0,20-14-58 0,-13-5-60 16,0 0-203-16,21 10 128 0,-18-15 330 16</inkml:trace>
  <inkml:trace contextRef="#ctx0" brushRef="#br0" timeOffset="26787.892">17949 327 1158 0,'0'0'99'0,"-24"-4"-43"16,24 4-21-16,0 0-13 0,0 0-8 0,0 0-16 15,0 0-6-15,0 0 1 0,0 0-2 0,17 19-27 16,4-13-49-16,-21-6-106 0,41 2-166 0,-8 6-124 16,-13-8 274-16</inkml:trace>
  <inkml:trace contextRef="#ctx0" brushRef="#br0" timeOffset="27162.8199">18408 585 934 0,'0'0'93'0,"-34"-19"-11"0,34 19 1 0,-28-6 18 15,28 6-7-15,-28-1-20 0,28 1-9 0,-29 9-13 16,29-9-9-16,-28 12 0 0,28-12-9 0,-27 17-3 16,27-17-4-16,-24 26-7 0,24-26 1 0,-17 23-9 15,17-23-4-15,-7 20-1 0,7-20-5 16,-2 20 0-16,2-20 1 0,7 17-1 0,-7-17-2 15,0 0-7-15,26 18 31 0,-26-18-32 16,26 3 11-16,-26-3 0 0,30-2-29 0,-12-6 32 16,4-5-5-16,0-2-1 0,3-5-5 0,-1 0-1 15,1-4-4-15,1-7 4 0,0 2 3 0,-2-3 5 16,-1 0-7-16,0 2 1 0,-2-3 1 0,-3 2-10 16,0-4 14-16,-1 0-3 0,-2 1-9 0,-4 4 0 15,-9 4-13-15,-2 8 2 0,0 18 0 0,-11-22-3 16,11 22-5-16,-19-9-5 0,19 9-19 15,-26-2-19-15,8 4-19 0,18-2-33 16,-26 12-38-16,26-12-41 0,0 0-136 0,-29 24-89 0,29-24 315 16</inkml:trace>
  <inkml:trace contextRef="#ctx0" brushRef="#br0" timeOffset="29356.7652">18737 538 532 0,'0'0'117'0,"-19"-10"-32"15,19 10 1-15,-22-4 6 0,22 4 0 0,-21 4-20 16,21-4-9-16,-24 8-22 0,24-8-3 0,-26 15 1 15,26-15 2-15,-32 29 2 0,19-9 3 16,-7 0 0-16,7 5-6 0,-5-1 2 0,4 2 14 16,2-7-22-16,12-19-18 0,-13 23 0 0,13-23-41 15,-4 22 24-15,4-22-1 0,7 23 1 0,-7-23-1 16,0 0 0-16,27 16 3 0,-27-16-6 0,27 0 6 16,-27 0-2-16,34-11 0 0,-17 4 4 15,1-5-3-15,2-3 4 0,-1 7-6 16,2-5 3-16,-2-2 4 0,-1 1-9 0,-2-4 15 15,-4-1-19-15,-12 19 8 0,19-19 1 0,-19 19-1 16,0 0 4-16,0 0 2 0,0 0-3 0,13-18 1 16,-13 18-2-16,0 0 0 0,0 0 0 0,0 0-4 15,0 0 2-15,0 0-6 0,0 0 3 0,-10 20 3 16,10-20 1-16,-3 33 28 0,-1-15-20 0,-1 4-14 16,0 6 11-16,-1-4-27 0,-1 7 21 15,2 3 4-15,-3 0-10 0,0 2 8 0,-1 1 3 16,-2-5 14-16,-6-3-1 0,1 0 5 15,-5-2-13-15,0 0 9 0,1-6-6 0,0 0 1 16,-2-5-1-16,3-2 2 0,-2-5-1 0,2-2-3 16,1-2-7-16,-1-5-8 0,19 0-13 0,-31-6-9 15,31 6-20-15,-23-21-21 0,23 21-41 0,-14-43-59 16,25 20-84-16,-13-3-214 0,10-6-26 16,19 10 315-16</inkml:trace>
  <inkml:trace contextRef="#ctx0" brushRef="#br0" timeOffset="29778.6804">18948 625 795 0,'1'-20'241'0,"-1"20"-207"0,0 0-32 0,0 0 16 15,0 0 28-15,17 19 13 0,-17-19 1 0,0 0-16 16,27 16-19-16,-27-16-10 0,29 2-7 0,-7-3-4 16,-1-4-2-16,1-1-2 0,0-1 2 15,1-4-2-15,-1 1 1 0,0-1-1 0,-2 0-1 16,-1-1 3-16,-19 12-1 0,26-23 2 0,-26 23 1 15,0 0 2-15,19-21 5 0,-19 21 10 16,0 0 2-16,0 0-1 0,-16-21-2 0,16 21-7 16,-25-5 1-16,8 8 0 0,-5 0 2 0,2 5 7 15,-7 2 1-15,3 4 11 0,-3 4 2 0,1 5 2 16,0 5-2-16,1-3-4 0,2-1-5 0,6-2-13 16,17-22-3-16,-16 29 12 0,16-29-34 0,6 18 4 15,-6-18 9-15,25 9-38 0,-5-11 43 16,7 2-25-16,9-2-26 0,1-8-18 15,13-4-59-15,-11-12-80 0,19-1-138 0,-5 6-215 16,-16 4 94-16,11 7 459 0</inkml:trace>
  <inkml:trace contextRef="#ctx0" brushRef="#br0" timeOffset="30606.84">17558 671 533 0,'0'0'46'0,"0"0"-25"0,0 0-15 16,0 0 1-16,0 0 22 0,0 0 14 0,0 0 12 15,0 0 9-15,0 0 3 0,3 17-26 0,-3-17 1 16,0 0 9-16,0 0-9 0,0 0 28 0,0 0 9 16,0 0-32-16,3 19 8 0,-3-19-26 0,0 0-3 15,0 0 1-15,0 0-3 0,0 0-2 16,0 0 3-16,0 0-3 0,0 0-20 0,0 0 21 15,0 0-27-15,0 0 13 0,0 0-3 0,0 0-11 16,0 0 7-16,0 0 0 0,0 0 2 0,15-22-1 16,-7 5-2-16,5-4 0 0,1-1-3 15,-1 2 3-15,2-1 0 0,-3 3 5 0,3-1 11 16,-15 19 1-16,24-32 2 0,-24 32 1 0,21-24-2 16,-21 24-5-16,0 0-1 0,19-16-8 15,-19 16-3-15,0 0 5 0,0 0-2 0,0 0-5 16,0 0-1-16,0 0-4 0,0 0-3 0,0 0 7 15,0 0-3-15,0 0 0 0,23 9 6 0,-23-9-3 16,19 9 2-16,-19-9 0 0,26 9-2 0,-26-9 2 16,33 14-3-16,-13-11 1 0,0 3-8 0,3 2-7 15,-1-3-8-15,3 6-7 0,-6-7-13 16,4-1-22-16,-23-3-28 0,31 5-50 0,-31-5-77 16,0 0-105-16,22-3-136 0,-22 3 259 15,0 0 203-15</inkml:trace>
  <inkml:trace contextRef="#ctx0" brushRef="#br0" timeOffset="36248.6047">5266 730 365 0,'0'0'62'0,"0"0"-31"0,-20-3 8 0,20 3 16 16,-17 0 22-16,17 0 9 0,-18 1 2 15,18-1-3-15,-20-1-2 0,20 1-6 0,-20 0-4 16,20 0-9-16,-20 2-8 0,20-2-8 16,-20-1-5-16,20 1-2 0,-20 0-5 0,20 0-5 15,-25 2-5-15,8 2-3 0,17-4-45 0,-31 9 33 16,13 0-39-16,-2 6 30 0,-1 3 6 0,-4 4-7 15,0 1 6-15,-3 3-5 0,1 3 8 0,-1 1-1 16,4 3 11-16,-2 0-9 0,5-1 11 16,1 4-14-16,6 0 10 0,2 3-14 0,6 0 9 15,4 4 1-15,3-3-31 0,5 0 27 0,4-4-31 16,4-2 17-16,3-3 7 0,6-2-1 0,5-5 7 16,4-7-5-16,8-5 4 0,4-8-5 0,7-6 0 15,9-10 1-15,4-9-4 0,5-11 5 0,0-4-6 16,-1-12 13-16,0-4 8 0,-3-7-27 15,-1-4 19-15,-7 0-27 0,-7 1 4 16,-10 3 17-16,-9 2-14 0,-11 0 16 0,-10 8-14 16,-13 1 15-16,-11 4-4 0,-11 1-21 0,-11-1-4 15,-7 5-30-15,-15 11 1 0,-3 11 4 0,-10 11 13 16,-3 12 6-16,-2 9 9 0,-3 5 2 0,-4 15-5 16,9 0-12-16,-2 10 9 0,12 7-22 0,3-10-37 15,17 13-107-15,10-6-283 0,3-7 11 16,29 4 424-16</inkml:trace>
  <inkml:trace contextRef="#ctx0" brushRef="#br0" timeOffset="36954.2159">7269 710 881 0,'19'-17'102'0,"-19"17"-45"0,0 0-37 0,0 0-8 16,0 0 6-16,0 0 8 0,0 0 22 0,0 0 7 16,0 0 27-16,11 24-27 0,-5-6-23 0,-5 4 8 15,5 5-37-15,-2 7 27 0,1-1 0 16,-3 6-10-16,2-1 4 0,-4 1-10 0,1-2 6 15,-2 3-18-15,0-2 8 0,-2 0-14 16,2-1 10-16,1-5 9 0,0-3-34 0,1 0 19 16,-1-9-55-16,8 6-21 0,-8-26-8 0,10 34-38 15,-10-34-24-15,14 17-66 0,-14-17-198 0,0 0-22 16,28 21 391-16</inkml:trace>
  <inkml:trace contextRef="#ctx0" brushRef="#br0" timeOffset="37438.5801">7320 770 1129 0,'-5'-29'305'16,"5"29"-279"-16,0 0-25 0,0 0-14 16,0 0 6-16,0 0 8 0,24 6 9 0,-6-4 9 15,2-1 3-15,9-2 2 0,1-2-3 0,10 2-4 16,1-7-4-16,5 5 17 0,-1-4-14 0,3 3 10 15,-1 2-10-15,-2-3-8 0,-3 1-1 0,0 1-1 16,-2 0-3-16,-4 3 4 0,-4 1 3 0,-3 1-2 16,-3 0 0-16,-5 2-1 0,-2-2-4 15,-19-2 26-15,25 11-30 0,-25-11 28 0,0 0-25 16,21 10-38-16,-21-10 44 0,7 24-42 0,-6-5 45 16,3 4 6-16,-4 0-6 0,1 3 3 15,-1 0-13-15,-1 3 4 0,0 0-9 0,1 0 8 16,-3-1-7-16,2 2 9 0,0 2-7 0,1 0 6 15,0 0-7-15,0-1 5 0,1 1 1 0,0-3-30 16,1 0 31-16,-1-1-30 0,-2-5 22 16,-2 0 6-16,0-3-7 0,-2 2 7 0,-1-3-5 15,0-1 6-15,6-18-1 0,-19 27 6 0,19-27 4 16,-24 16 5-16,7-11 9 0,-1-2-3 0,-4 0-6 16,-3-3-7-16,-3 0-10 0,-3-2-3 0,-6 0-3 15,-2-2-1-15,1 0 0 0,-4-1-1 0,2 1 1 16,-1-1-2-16,2 0 1 0,2 1-2 15,8-3 0-15,2 3-6 0,7 1-4 0,1 0-9 16,19 3-10-16,-20-5-15 0,20 5-54 16,0 0-84-16,0 0-136 0,0 0-209 0,23 2 48 15,6 10 488-15</inkml:trace>
  <inkml:trace contextRef="#ctx0" brushRef="#br0" timeOffset="43045.1272">5038 2197 687 0,'-10'-20'97'0,"10"20"-36"0,0 0-32 16,0-18-14-16,0 18-4 0,0 0-2 0,4-17-1 15,-4 17 0-15,0 0 4 0,10-18 0 0,-10 18 3 16,0 0-2-16,0 0 2 0,0 0 0 16,0 0 4-16,0 0 1 0,0 0 8 0,0 0 12 15,0 0 7-15,18 11 0 0,-18-11-4 16,5 38-2-16,-5-12-11 0,2 10 13 0,-5 4-10 16,3 11 6-16,-8 3-12 0,4 8 11 0,-7 1-19 15,1 2-6-15,-4-1 15 0,1 3-29 0,2-6 19 16,0-2-10-16,5-5-16 0,1-8 4 15,8-4-37-15,-2-13-26 0,16 8-104 0,-17-37-162 16,17 31-180-16,7-10 64 0,-24-21 449 0</inkml:trace>
  <inkml:trace contextRef="#ctx0" brushRef="#br0" timeOffset="43904.5338">5562 2509 495 0,'-22'3'75'0,"-2"2"-3"16,0-7-13-16,-1 6 4 0,-4-6-9 0,2 4-7 16,-5-3-19-16,0 2-10 0,-3 0-10 0,-2 1-2 15,-3-1-4-15,-4 2 0 0,-3 0-1 0,-3 0 2 16,-1 1 1-16,-1 0 5 0,-3-2 4 16,0 2 8-16,-3-2 2 0,4 1 5 0,-6-1-1 0,4 2 0 15,-5-2-2-15,0 3 1 0,-3-3-8 16,-1 4 1-16,-3-1-6 0,0 2-1 0,-4-2 18 15,3 3-18-15,-5-5 18 0,3 4-19 0,-3-3-1 16,0 2 0-16,-2-2-1 0,0-2 2 16,-1-1-1-16,2 2 0 0,-4-4 2 0,3 1 1 15,-3-3 2-15,0 2 0 0,1-4-1 0,-1 4-2 16,0-3-2-16,4 1-5 0,-3-1-24 0,3 0 21 16,-2 2-23-16,-1 0 19 0,0 2 1 15,-2 1-6-15,1 2 6 0,-2 0-26 0,0 5 12 16,0-4-39-16,4 8-26 0,-7-10-48 0,15 10-77 15,-8 4-212-15,-1-23-16 0,25 18 405 0</inkml:trace>
  <inkml:trace contextRef="#ctx0" brushRef="#br0" timeOffset="44798.2848">5241 2431 627 0,'0'0'93'0,"-11"-18"4"16,11 18-10-16,0 0 0 0,0 0-2 15,0 0-14-15,0 0-23 0,0 0-21 16,-23 1-24-16,23-1-5 0,-33 37-4 0,7-6 8 15,-7 7-7-15,-6 7 8 0,-4 3-4 0,-4 1-46 16,2 4-27-16,-10-8-85 0,11 3-90 0,4 7-168 16,-11-26 148-16,27 19 269 0</inkml:trace>
  <inkml:trace contextRef="#ctx0" brushRef="#br0" timeOffset="48035.9582">2854 2132 959 0,'0'0'85'0,"0"0"-46"0,0 0-29 0,0 0-8 16,0 0 3-16,0 0 0 0,0 0 0 16,0 0 0-16,0 0-2 0,4 22-1 0,-7-4 3 15,-2 5-6-15,0 2 4 0,-3 4-7 0,-1-3 5 16,1 3-7-16,1-3-1 0,1 1-23 0,-1-4-20 15,7 1-42-15,-4-7-32 0,8 1-42 0,3 0-121 16,-7-18-52-16,19 17 317 0</inkml:trace>
  <inkml:trace contextRef="#ctx0" brushRef="#br0" timeOffset="48301.5973">3220 2106 1048 0,'0'0'136'16,"-18"6"-110"-16,18-6-25 0,0 0-2 16,-22 9 12-16,22-9 9 0,-16 11 6 0,16-11-1 15,-17 17-2-15,17-17-4 0,-15 18 1 0,15-18-2 16,0 0 0-16,-12 22-3 0,12-22 0 16,0 0-4-16,3 22-1 0,-3-22-4 0,0 0 0 15,17 24-5-15,-17-24 2 0,23 16-3 0,-23-16 1 16,33 8-2-16,-13-5 1 0,2-3-3 0,3-3-5 15,0 1-10-15,-1-7-19 0,6 6-35 16,-10-13-40-16,12 11-56 0,-13-14-37 0,9 2-124 16,3 11-69-16,-19-22 292 0</inkml:trace>
  <inkml:trace contextRef="#ctx0" brushRef="#br0" timeOffset="48473.5625">3417 2083 1061 0,'-13'21'98'15,"-6"-10"-38"-15,6 7-13 0,13-18-11 16,-25 38-5-16,11-19-15 0,4 2-3 0,1 0-10 16,3 0 2-16,1 1-6 0,1-3 3 0,3 2-7 15,1-3 3-15,2 1-34 0,-2-19-31 0,11 33-17 16,-11-33-38-16,20 22-42 0,-20-22-69 0,0 0-174 16,36 14 157-16,-36-14 250 0</inkml:trace>
  <inkml:trace contextRef="#ctx0" brushRef="#br0" timeOffset="48973.521">3648 2224 887 0,'-11'19'56'16,"11"-19"-37"-16,-23 12 0 0,23-12 15 0,-18 15 14 15,18-15 8-15,-17 17 1 0,17-17-8 0,-16 17-7 16,16-17-7-16,-13 18-7 0,13-18-6 0,-9 18-2 15,9-18-2-15,0 0 1 0,-6 21-7 0,6-21-2 16,0 0-7-16,0 0-3 0,0 0-2 0,0 0 0 16,0 0 0-16,0 0 1 0,0 0 0 0,18 13 0 15,-18-13 1-15,0 0 1 0,0 0 2 16,18-22 1-16,-18 22 1 0,14-23-2 0,-14 23-1 16,14-26-2-16,-14 26 3 0,14-26-3 15,-14 26 4-15,10-19-2 0,-10 19 1 0,0 0 1 16,0 0 1-16,0 0 2 0,0 0 3 0,0 0 0 15,0 0-1-15,0 0-4 0,0 0-4 0,0 0-5 16,0 0-1-16,0 0-1 0,0 0 2 16,0 0 3-16,0 0 1 0,0 0 4 0,12 17-3 15,-12-17 3-15,0 0-2 0,0 0 0 0,18 18 0 16,-18-18 1-16,0 0-1 0,26 8 1 0,-26-8 0 16,20 3 0-16,-20-3 1 0,22-3 3 0,-22 3 7 15,23-8 1-15,-23 8 1 0,29-15 4 0,-29 15 0 16,30-16 1-16,-30 16 5 0,24-17-5 0,-24 17 0 15,19-16-4-15,-19 16-2 16,0 0-2-16,0 0-1 0,0 0-1 0,0 0-2 16,0 0-1-16,0 0-4 0,0 0-2 0,0 0-2 15,0 0-5-15,0 0-4 0,0 0-9 0,0 0-11 16,0 0-11-16,10 24-20 0,-10-24-26 0,0 39-62 16,0-39-96-16,-13 25-290 0,20 3 26 0,-7-28 399 15</inkml:trace>
  <inkml:trace contextRef="#ctx0" brushRef="#br0" timeOffset="53114.6079">2171 4281 235 0,'0'0'83'16,"19"1"-21"-16,-19-1-12 0,19-4-13 0,-19 4-14 15,24-4-5-15,-24 4-7 0,26-1-4 0,-26 1-2 16,33-2-1-16,-15 1 1 0,3 1-3 16,2 0 2-16,1 0-2 0,2 0 0 0,3-1 0 15,3 1 0-15,3 0 0 0,2 0 0 0,0 0 0 16,3-1 1-16,1 1-1 0,4-3 1 0,0 2 0 16,4-2 4-16,5-1 7 0,1-2 2 0,4 0 6 15,4-4 1-15,4 1 2 0,5-2 0 0,1-1-1 16,5-1-5-16,0 1-5 0,2-1-3 15,3 0 0-15,1 1 0 0,2-2 6 16,4 2 1-16,0-1-1 0,1 1-5 0,0 1-2 16,2 0-6-16,0 1 0 0,2 2-2 0,0 1 0 15,0-2-2-15,1 2 0 0,-1-1 0 0,0-1 1 16,2 1 0-16,-1-2 2 0,5-1-1 0,0 1 3 16,-1-1-1-16,2-1 6 0,0 0 12 0,-1-1-7 15,2 2 14-15,1-2-9 0,-2 2-3 16,0 0 3-16,-1 1-7 0,0-1-18 0,1 2 9 15,-3 0-18-15,-2 1 12 0,-1 2 1 0,-2 0-2 16,-2 0 0-16,-2 1 0 0,-5 0-1 0,-1 0-4 16,-5 3-8-16,-5-3-15 0,3 3-5 0,-8-5-12 15,1 4-7-15,-5-6-11 0,0 5-3 0,-3-5-1 16,-3 3 21-16,0-2 13 0,-2-1 15 16,-2 1 3-16,0-3-1 0,0 0-17 15,-4-4-37-15,4 7-71 0,-17-16-70 0,21 21 214 16</inkml:trace>
  <inkml:trace contextRef="#ctx0" brushRef="#br0" timeOffset="53755.2783">7862 3533 347 0,'0'0'6'0,"0"0"-6"15,-1-20 3-15,1 20 9 0,0 0 16 16,0 0 18-16,0 0 17 0,0-19 19 0,0 19 3 15,0 0 7-15,0 0-2 0,0 0-7 0,0 0-14 16,0 0-19-16,0 0-17 0,0 0-11 0,0 0-8 16,-8 26 2-16,6-1 7 0,-4 5-6 0,1 7 7 15,-3 1-17-15,-1 3 4 0,-1-1-15 0,1-1 9 16,0-3-10-16,1-1 7 0,0-1 9 0,3-3-31 16,3 0 18-16,0-6-47 15,5 3-28-15,-4-10-39 0,10 5-83 0,-5 1-149 0,-4-24-51 16,20 24 378-16</inkml:trace>
  <inkml:trace contextRef="#ctx0" brushRef="#br0" timeOffset="53943.3123">8093 3524 867 0,'-34'23'173'0,"2"-4"-124"15,3 10-15-15,-4-1-21 0,2 6 6 0,-6 0-6 16,4 1 5-16,-2-1-12 0,2 0 2 0,3-3 3 16,3-4-24-16,9-1-29 15,0-10-86-15,18-16-205 0,5 34-113 0,-5-34 198 16</inkml:trace>
  <inkml:trace contextRef="#ctx0" brushRef="#br0" timeOffset="54574.7094">4851 3511 947 0,'0'0'270'0,"0"0"-198"0,0 0-43 0,0 0-21 15,0 0-5-15,0 0-2 0,0 0 0 0,0 0-5 16,0 0 0-16,0 0 0 0,0 0 2 15,1 18 2-15,-1-18 4 0,-1 31-5 0,-2-12 1 16,2-1-15-16,-2-1-16 0,4 3-28 0,-1-20-19 16,2 35-23-16,-2-35-22 0,11 32-18 15,-11-32-39-15,21 20-63 0,6 1-92 0,-27-21 322 16</inkml:trace>
  <inkml:trace contextRef="#ctx0" brushRef="#br0" timeOffset="54934.1212">5405 3289 727 0,'0'0'153'15,"-12"-18"-44"-15,12 18-10 0,0 0-15 16,-20-6-17-16,20 6-19 0,-26 5-17 0,9 1-9 16,17-6-14-16,-32 23 18 0,17-5-12 0,-4-2 17 15,4 6 4-15,-4-4-4 0,7 4 3 0,-1-4-7 16,4 1 1-16,9-19-10 0,-13 27-3 15,13-27-9-15,0 17-4 0,0-17-3 0,0 0 1 16,18 17-2-16,-18-17 2 0,23 7 1 0,-23-7 1 16,33-3 1-16,-13-1 1 0,-1-4 0 15,2 0-1-15,1-3 2 0,-3 1-3 0,-1 1 3 0,-18 9-4 16,27-17 2-16,-27 17-2 0,0 0 3 0,0 0-1 16,0 0 2-16,0 0 0 0,0 0-2 15,0 0-1-15,0 0-2 0,0 0 0 16,0 0-2-16,5 19 2 0,-5-19-3 0,-14 33 3 15,6-14-5-15,-1 2 2 0,3 2-13 0,0-4-8 16,6 5-25-16,0-24-22 0,6 36-57 0,-6-36-65 16,19 25-85-16,-19-25-216 0,21 13 93 0,7 3 401 15</inkml:trace>
  <inkml:trace contextRef="#ctx0" brushRef="#br0" timeOffset="55434.8756">5758 3505 1025 0,'-4'-21'77'0,"4"21"-54"15,0 0 8-15,0 0 11 0,-21-11 9 16,21 11-3-16,0 0-17 0,-19 8-12 0,19-8-4 16,0 0 0-16,-23 16-3 0,23-16 7 0,-16 19 6 15,16-19 3-15,-14 21 0 0,14-21-5 0,-14 23-9 16,14-23-1-16,-7 19-4 0,7-19 0 0,0 0-5 15,0 0-3-15,0 0-2 0,0 0 1 0,0 0-1 16,0 0-1-16,0 0 2 0,0 0 0 16,0 0 2-16,23-4 1 0,-23 4 1 0,21-29-2 15,-9 11 2-15,0 1-4 0,-1 0 4 0,-11 17-3 16,18-30 3-16,-18 30-2 0,11-23 5 0,-11 23 1 16,0 0 8-16,5-18 2 0,-5 18 4 15,0 0-2-15,0 0-5 0,0 0-3 0,0 0-5 16,0 0-2-16,0 0-4 0,0 0 0 0,0 0-3 15,-11 16 3-15,11-16-2 0,-2 17 3 16,2-17-2-16,1 17 2 0,-1-17-3 0,0 0 1 16,13 18-2-16,-13-18 2 0,0 0 0 0,25 6 1 15,-25-6 0-15,22-2 0 0,-22 2 2 0,25-8 1 16,-25 8 1-16,26-16-1 0,-26 16 1 0,20-15-4 16,-20 15 2-16,17-11-1 0,-17 11 0 0,0 0-1 15,0 0 0-15,19-16-2 0,-19 16 0 0,0 0-3 16,0 0-5-16,0 0-10 15,0 0-13-15,0 0-16 0,17 9-15 0,-17-9-12 16,6 28-36-16,-6-28-42 0,2 45-86 0,-10-23-93 16,-2-1-120-16,14 20 243 0,-21-24 209 0</inkml:trace>
  <inkml:trace contextRef="#ctx0" brushRef="#br0" timeOffset="56044.2382">5742 4338 115 0,'0'0'42'16,"0"0"-15"-16,0 0-13 0,0 0-5 0,0 0-1 15,-6 17-1-15,6-17-2 0,0 0 1 0,-20 14 4 16,20-14 11-16,-19 9 21 0,19-9 26 16,-19 4 15-16,19-4 19 0,-21 1-7 0,21-1-3 15,-24-1-16-15,24 1-8 0,-29-4-13 0,29 4-2 16,-34-1-9-16,14 1-9 0,-4-1-15 0,-2 1-10 16,-3 1-6-16,-1 0 0 0,-4 1-2 0,0 2 1 15,-5-2 0-15,0 2 0 0,-3 1-1 0,-6 1 1 16,-2-1-1-16,-6 2 3 0,-2-1 3 15,-3 1 3-15,-4-1-1 0,-2 0 3 16,-2-1-3-16,0 1 2 0,-4-1 0 0,0 0 2 16,-5 0 0-16,0 1 6 0,-5-3 5 0,1 6 0 15,-5-4 17-15,2 3-22 0,-5 2 12 0,2 1-34 16,-6 3 15-16,-3 3-15 0,-2-1 12 0,-1 5 4 16,-1-3-5-16,2 2 5 0,-6 1-5 0,4-1 3 15,-1 0-10-15,4-1 3 0,1-4-6 0,5-2 0 16,6-5-2-16,3-4-5 0,9-2-19 15,1-9-29-15,14 6-62 0,-6-18-109 0,15 0-288 16,10 9 35-16,-8-21 427 0</inkml:trace>
  <inkml:trace contextRef="#ctx0" brushRef="#br0" timeOffset="56778.7301">2038 4611 1090 0,'-35'22'190'0,"-3"-9"-117"0,6 7-16 0,-7-5-17 16,5 4-7-16,-2-4-11 15,4 0-7-15,3-1-13 0,0-2-6 0,6 2-21 16,-4-7-20-16,27-7-32 0,-39 15-47 0,39-15-77 15,-17 15-159-15,17-15-118 0,0 0 271 0</inkml:trace>
  <inkml:trace contextRef="#ctx0" brushRef="#br0" timeOffset="57091.2082">2158 4138 1263 0,'-35'19'-2'0,"-5"8"-30"0,-7 1-10 15,2 10-38-15,-11-9-40 0,7 6-134 0,3 5-193 16,-15-21 162-16,23 17 285 0</inkml:trace>
  <inkml:trace contextRef="#ctx0" brushRef="#br0" timeOffset="65218.1843">3418 839 1065 0,'0'0'92'0,"-12"-17"-45"0,12 17-25 15,4-19 6-15,-4 19 12 0,12-25 4 0,-12 25 9 16,18-28-19-16,-18 28-2 0,27-28 3 0,-10 10-20 15,4-4 12-15,2-3-23 0,0-1-1 0,1 2 0 16,-1 5-7-16,-1 4 2 0,-4 4 1 0,-18 11-4 16,27-8 1-16,-27 8 0 0,0 0-1 0,18 7 6 15,-18-7 0-15,5 21 1 0,-4-4 4 0,-2 4-2 16,-1 6 2-16,-5 4 2 0,-3 0 16 0,-4 3-21 16,0-2-4-16,-2 4 3 0,-1-2-21 0,0 3 25 15,1-6 3-15,-1-2-3 0,4-2 7 16,1-6-10-16,2 1 8 0,3-4-11 0,7-18 5 15,-10 28-6-15,10-28-1 0,0 0-1 0,3 17 0 16,-3-17 0-16,0 0-2 0,25 9 6 0,-25-9 1 16,30-3 1-16,-9-3 4 0,1-2-5 0,2-4-3 15,4-3-18-15,-4-1-26 0,9-1-30 0,-12-4-51 16,15 2-65-16,-19-5-109 0,4 6-185 0,13 6 121 16,-23-6 364-16</inkml:trace>
  <inkml:trace contextRef="#ctx0" brushRef="#br0" timeOffset="65593.1532">3968 660 1290 0,'0'0'33'0,"0"0"-26"0,5-21-5 16,-5 21 12-16,16-26 13 0,-16 26 2 0,25-25-1 15,-25 25-12-15,31-24-6 0,-31 24-2 0,31-21-5 16,-31 21 1-16,28-10-3 0,-28 10-1 0,21-6 1 16,-21 6-2-16,0 0 5 0,17 6-3 0,-17-6 4 15,0 0 0-15,0 0 0 0,0 0 1 0,14 22-1 16,-14-22 2-16,0 0-2 0,5 24-2 16,-5-24 0-16,-2 26 0 0,2-26-1 0,-6 32 6 15,0-11 1-15,-2 2 16 0,-1-4-17 0,-2 2-18 16,-3 2 14-16,2 0-26 0,1 5 27 0,0-3 9 15,2-3-7-15,1-2 1 0,2-3-8 0,6-17 2 16,-2 24-2-16,2-24 1 0,0 0-2 0,0 0 2 16,22 20-5-16,-22-20 3 0,25 0-1 0,-25 0-4 15,35-15-25-15,-17 0-21 0,9-1-39 0,-9-13-63 16,16 6-87-16,-11 3-148 0,-1-5-84 0,16 12 333 16</inkml:trace>
  <inkml:trace contextRef="#ctx0" brushRef="#br0" timeOffset="65952.5586">4503 438 763 0,'-27'8'188'0,"27"-8"-113"16,-22 10-14-16,22-10-3 0,-21 11 0 0,21-11-5 15,-24 13-9-15,24-13-6 0,-20 18-10 0,20-18-3 16,-17 21-4-16,17-21 0 0,-14 20-3 0,14-20-5 15,-7 23-1-15,7-23-8 0,1 21-2 0,-1-21 1 16,0 0-4-16,16 23 3 0,-16-23-1 16,21 10 1-16,-21-10 1 0,30 1 0 0,-12-5 4 15,3 2-1-15,0-4-5 0,1-2 0 0,1 1-2 16,-4 4-1-16,-1-2 3 0,-18 5 1 0,27-4-2 16,-27 4 1-16,0 0-1 0,17 2 3 15,-17-2 5-15,0 0 1 0,-1 25 6 0,1-25-8 16,-16 38-4-16,3-13 0 0,-7 0 14 0,0 3-18 15,-3-4-9-15,-2 3 8 0,2-2-28 0,4-4 28 16,19-21 2-16,-27 25-16 0,27-25-33 0,0 0-64 16,0 0-78-16,0 0-87 0,16-18-81 0,-7 1-80 15,23 5 354-15</inkml:trace>
  <inkml:trace contextRef="#ctx0" brushRef="#br0" timeOffset="66405.6964">4496 391 935 0,'-32'25'299'0,"8"-18"-208"16,24-7-70-16,0 0-22 0,0 0 0 15,0 0 9-15,0 0 15 0,0 0 16 0,19-5 7 16,-2 2-5-16,10-7-7 0,1-2-13 0,5-4-16 16,1-1-1-16,2-2-3 0,0 1-3 0,-2 1 5 15,-1 1-4-15,-3-1-2 0,-3 4 4 16,-2-1 0-16,-3-1 0 0,-4 10-8 0,-18 5 6 15,28-11 0-15,-28 11-8 0,0 0 21 0,0 0-6 16,0 0 4-16,0 0 8 0,0 0-4 16,0 0-5-16,-8 23-4 0,8-23 1 0,-24 24-5 15,9-2 2-15,0-1 4 0,0 2-1 0,0 2-5 16,2-1 10-16,0 2 2 0,2-1-1 0,2 2 4 16,1-6-7-16,5 2-3 0,0-6 1 0,5 0-2 15,1 1-1-15,-3-18 0 0,17 26 0 0,-17-26 1 16,28 12-1-16,-28-12 3 0,33 2 1 0,-11-10 11 15,-1-4-6-15,0-5 1 0,0-2-5 16,1-2-9-16,-3 0-1 0,0 0-1 0,-3-2-1 16,-3-3 4-16,-2 0 4 0,-3-5-6 15,0 5 2-15,-6 2-9 0,-2-1-11 0,-6 5 2 16,0-2-4-16,6 22 1 0,-24-26 3 0,7 16-9 16,17 10-4-16,-34-12-5 0,34 12-3 0,-32-1-3 15,32 1-4-15,-26 7-8 0,26-7-11 16,0 0-27-16,-13 19-49 0,13-19-80 0,2 22-87 15,17-4-137-15,-19-18 265 0,30 34 179 0</inkml:trace>
  <inkml:trace contextRef="#ctx0" brushRef="#br0" timeOffset="66655.712">5398 114 783 0,'6'-21'127'0,"-6"21"-43"0,-7-24-3 0,7 24 2 0,-7-18-4 0,7 18-14 0,0 0-22 0,0 0-12 0,-17 16-16 0,17-16-5 0,0 0 6 0,-17 26 6 0,12-3 5 0,-3 0 5 0,5-2-5 0,-2 3-6 0,2-6-6 16,1 3-5-16,1 6 2 0,0 4-5 0,1-1-2 0,1 2-1 0,1-1-3 0,2-5 0 0,0 1-10 0,2-4-5 0,-2-5-24 0,7 3-45 0,-11-21-59 0,21 23-63 0,-21-23-86 0,0 0-182 0,35 13 128 0,-35-13 345 0</inkml:trace>
  <inkml:trace contextRef="#ctx0" brushRef="#br0" timeOffset="66921.3771">5649 137 765 0,'-20'-4'232'16,"20"4"-124"-16,-23 10-27 0,23-10-6 0,-23 13 0 15,5-6-8-15,18-7-12 0,-33 20-5 0,33-20-11 16,-33 21-5-16,33-21-5 16,-30 22-4-16,30-22-1 0,-21 24-5 0,21-24 1 15,-13 22-3-15,13-22-5 0,-6 18 1 0,6-18-4 16,0 0-5-16,7 22 1 0,-7-22-8 0,17 16 6 16,-17-16 1-16,27 11 0 0,-27-11-1 0,32 6-3 15,-15-9 3-15,0 3-1 0,-17 0 3 0,32-1-4 16,-32 1-2-16,31 1-7 0,-31-1-13 0,25 0-20 15,-25 0-31-15,22 1-43 0,-3-2-58 16,-19 1-101-16,23-17-130 0,-1 20-88 0,-22-3 314 16</inkml:trace>
  <inkml:trace contextRef="#ctx0" brushRef="#br0" timeOffset="67437.0413">5945 306 861 0,'0'0'125'16,"-2"-22"-46"-16,2 22 8 0,-6-17 14 0,6 17-6 15,0 0-21-15,-20-17-19 0,20 17-16 0,0 0-7 16,-20-15-5-16,20 15-1 0,0 0-1 0,-22-2-8 16,22 2-1-16,0 0-2 0,-20 13-6 15,20-13-4-15,-14 21 1 0,14-21 4 0,-15 23-5 16,15-23 15-16,-14 18-3 0,14-18-11 15,-11 27 11-15,11-27-9 0,-6 29-4 0,6-29 7 16,1 23-7-16,-1-23-3 0,8 17 2 0,-8-17-1 16,0 0-2-16,20 20-4 0,-20-20 4 0,0 0 2 15,27 11 1-15,-27-11 4 0,21-4-10 0,-21 4 3 16,25-10 3-16,-25 10-2 0,24-21 8 16,-24 21-13-16,26-26 4 0,-26 26-4 0,23-24 2 15,-23 24 9-15,16-21-6 0,-16 21 6 0,9-18-12 16,-9 18-1-16,0 0 6 0,0 0 1 0,0 0 0 15,0 0 8-15,0 0-13 0,0 0-4 0,0 0 12 16,0 0-8-16,0 0 7 0,0 0-3 0,-5 30-1 16,1-3-1-16,-3 5 5 15,0 8 5-15,-1 1-1 0,-1 9 2 0,-1 6-6 16,-1 0 4-16,2-1 22 0,-2-7-29 0,0-9-10 16,-1-3 7-16,1-2-27 0,0-4 31 0,1-3 12 15,-2-8 2-15,0-1 8 0,12-18-1 0,-31 21-4 16,14-15-7-16,0-2-7 0,-1-3-2 0,-1-2-5 15,19 1-14-15,-33-16-19 0,33 16-25 0,-28-35-40 16,28 14-65-16,-17-14-146 0,14 5-265 16,11 6 53-16,-10-10 456 0</inkml:trace>
  <inkml:trace contextRef="#ctx0" brushRef="#br0" timeOffset="68212.6772">8437 769 330 0,'5'-20'20'0,"-5"20"-13"0,0 0 44 0,-2-28-9 16,2 28 41-16,0 0 2 0,0 0 7 0,0 0 2 16,0 0-8-16,0 0-8 0,0 0-19 0,0 0-7 15,-17 5-3-15,17-5-2 0,0 0-38 0,-19 23 44 16,19-23-42-16,-17 41 38 0,10-15-1 0,-4 1-15 15,1 2 2-15,-2 0-15 0,1 0 0 16,-2-2-10-16,2-2 1 0,0-4-8 0,2-2 2 16,3 0-7-16,6-19 2 0,-6 31-9 0,6-31-10 15,6 20-21-15,-6-20-20 0,17 9-38 0,-17-9-18 16,27-7-17-16,-27 7-55 0,35-27-95 0,-4 19-115 16,-17-12 263-16</inkml:trace>
  <inkml:trace contextRef="#ctx0" brushRef="#br0" timeOffset="68525.209">8558 732 984 0,'0'0'280'0,"0"0"-176"0,0 0-53 0,0 0-20 16,0 0-11-16,0 0-33 0,0 0 18 0,0 0 6 16,0 0 12-16,0 0-14 0,20-5 38 15,0 4-26-15,0-5 22 0,6-4 6 0,-1-1-32 16,1 0-9-16,0 5-6 0,-3-2 2 0,0 2-1 15,-4 1-1-15,-2 2 2 0,-17 3-4 16,27-1 3-16,-27 1-2 0,0 0 2 0,19 5 1 16,-19-5 1-16,0 0 1 0,7 19 2 0,-7-19 26 15,0 27-32-15,0-27-15 0,-13 40 10 0,4-18-36 16,-3 9 40-16,1 0 6 0,-2-3-9 16,1 3 7-16,-1-2-8 0,1-4 8 0,1 0-5 15,1-4 7-15,4-3-11 0,6-18-3 0,-1 28-20 16,1-28-19-16,11 20-34 0,-11-20-58 0,24 3-51 15,-24-3-55-15,40-18-75 0,-2 14-123 0,-16-14 203 16,24 11 239-16</inkml:trace>
  <inkml:trace contextRef="#ctx0" brushRef="#br0" timeOffset="68853.3595">9192 611 1175 0,'0'0'108'16,"-19"-10"-47"-16,19 10-9 0,0 0-4 0,-18 4-3 15,18-4-15-15,0 0-6 0,-14 19-1 0,14-19-2 16,-11 21 0-16,11-21 2 0,-7 24 0 16,7-24-8-16,-2 19-2 0,2-19-5 0,1 21-9 15,-1-21-3-15,8 18 26 0,-8-18-29 0,0 0-10 16,25 12 19-16,-25-12-43 0,20 10 44 0,-20-10 1 16,32 7 1-16,-14-4 5 0,1 0-6 15,0-1 2-15,-1 1-5 0,2-1-4 0,-3 1 4 16,-17-3 1-16,25 4-2 0,-25-4 0 0,0 0 0 15,21 6 0-15,-21-6 1 0,0 0 1 16,5 22 0-16,-5-22 3 0,-5 27-3 0,5-27 1 16,-15 34-3-16,6-15 5 0,-5-2-6 0,1 1 8 15,13-18-10-15,-31 28-3 0,31-28-10 0,-25 20-14 16,25-20-17-16,-17 11-18 0,17-11-22 0,0 0-31 16,0 0-74-16,0 0-66 0,0-18-128 0,0 18-47 15,0 0 372-15</inkml:trace>
  <inkml:trace contextRef="#ctx0" brushRef="#br0" timeOffset="69322.1405">9319 550 1075 0,'-22'16'236'16,"22"-16"-207"-16,0 0-29 0,0 0-10 15,0 0 6-15,0 0 8 0,0 0 11 0,0 0 13 16,19-1 0-16,-19 1-1 0,26-1-6 0,-26 1-2 15,36-6-2-15,-16 1 3 0,3-1 2 0,-1 2 1 16,3-2 3-16,1 5-5 0,3-3-3 0,-3 3-7 16,1-2-6-16,-4 1 1 0,-3 0-4 0,0 2 2 15,-20 0 0-15,29 4-3 0,-29-4 2 16,17 3 1-16,-17-3-3 0,0 0 2 16,0 0 0-16,0 0 5 0,0 0 3 0,0 0 3 15,-4 24-5-15,4-24 2 0,-19 34-1 0,5-16 0 16,1 4 5-16,-1 0-3 0,-1-1 4 0,0 4-14 15,3-6 34-15,-2 0-33 0,3-1-15 0,1 1 22 16,1-1-47-16,9-18 38 0,-2 31 5 0,2-31-7 16,8 22 3-16,-8-22 1 0,17 16-5 15,-17-16 3-15,24 7 1 0,-24-7 2 0,28-4 7 16,-28 4 4-16,28-14-1 0,-28 14 3 0,30-34-11 16,-15 10 1-16,-1 1-8 0,-1 1 11 15,-2-3 15-15,-2 0-13 0,-3-4 11 0,-4-1-26 16,-2-1 0-16,-2 0-3 0,-2 1-9 0,0 5-5 15,-5 2-11-15,3 2-4 0,-5 3 5 0,11 18-1 16,-17-25 1-16,17 25-3 0,-17-9-23 16,17 9-31-16,0 0-53 0,0 0-64 0,-20 17-91 15,20-17-142-15,5 27 1 0,-5-27 394 0</inkml:trace>
  <inkml:trace contextRef="#ctx0" brushRef="#br0" timeOffset="69587.7496">10036 414 949 0,'0'0'82'0,"0"0"-14"0,-17-14 18 0,17 14 20 16,0 0-4-16,0 0-26 0,0 0-30 0,0 0-24 15,0 0-15-15,0 0-5 0,-11 24 4 16,5-2 4-16,-1 4 0 0,0 3 3 0,1 0-4 15,0 6-1-15,-2 3 1 0,3 6-4 0,-2-5-15 16,1 1-11-16,-1 1 7 0,-1-5-8 0,2 6 21 16,2-10 7-16,2-2-46 0,-3-8-8 0,9 1-42 15,-4-23-47-15,6 25-45 0,-6-25-80 16,0 0-191-16,21 22 112 0,-21-22 341 0</inkml:trace>
  <inkml:trace contextRef="#ctx0" brushRef="#br0" timeOffset="69869.0122">10163 567 1231 0,'-18'9'83'16,"18"-9"-35"-16,-30 21 9 0,30-21 15 16,-23 31 4-16,23-31-11 0,-20 31-3 15,20-31-17-15,-19 30-4 0,19-30-4 0,-15 27-24 16,15-27 43-16,0 0-55 0,-14 23-19 0,14-23 28 15,0 0-60-15,-3 19 52 0,3-19 0 0,0 0-6 16,14 17 6-16,-14-17-4 0,20 9-2 0,-20-9 2 16,28-3-4-16,-11 3 5 0,1-5-1 15,1 3 1-15,1 0-9 0,0-6-15 0,-20 8-10 16,37-11-21-16,-37 11 15 0,35-12-56 0,-35 12 2 16,37-9-109-16,-37 9-47 0,33-14-26 0,-13 10-94 15,-20 4 21-15,48 2 350 0</inkml:trace>
  <inkml:trace contextRef="#ctx0" brushRef="#br0" timeOffset="70259.6938">10519 652 895 0,'0'0'208'16,"-22"-7"-78"-16,22 7-22 0,-24 2-10 0,24-2-9 16,-24 12-21-16,24-12-11 0,-32 16-8 0,32-16-8 15,-33 19-2-15,33-19 16 0,-33 24-39 0,33-24-21 16,-34 28 13-16,34-28-37 0,-28 32 46 0,28-32-5 15,-14 26-9-15,14-26 0 0,0 20-8 16,0-20 6-16,0 0-2 0,14 20 1 0,-14-20 2 16,22 10 2-16,-22-10-3 0,31 3 2 0,-31-3 2 15,34-8-5-15,-16 1 2 0,1-3-4 16,1-1 0-16,-2-2 0 0,-1-3 4 0,-17 16 1 16,31-30 5-16,-31 30-6 0,21-18 3 0,-21 18-6 15,0 0 0-15,21-15 1 0,-21 15-18 16,0 0 67-16,0 0-53 0,0 0 2 0,0 0 18 15,4 17-67-15,-4-17 53 0,-1 33 6 0,-1-11-8 16,-1 8 7-16,-5 0-7 0,0 5 7 0,-6 1-5 16,1-1 8-16,-1-2-3 0,-1 2 13 0,-1-1-5 15,0 0 8-15,-2-3-13 0,1-3 3 0,-1-2-7 16,0-5-25-16,-1-2 26 0,2-3-31 0,0-2 24 16,0-5 2-16,17-9-5 15,-28 11-4-15,28-11-18 0,-22-6-25 0,22 6-54 16,-19-25-72-16,25 6-373 0,-7-1-53 0,1-8 147 15</inkml:trace>
  <inkml:trace contextRef="#ctx0" brushRef="#br1" timeOffset="79947.1281">21789 2465 741 0,'0'0'157'0,"9"-21"-151"0,-9 21-1 0,8-25 14 16,-8 25 27-16,17-24 20 0,-17 24 14 0,18-26-2 15,-18 26-16-15,15-26-17 0,-15 26-14 16,15-23-10-16,-15 23-2 0,0 0 3 0,13-25 9 16,-13 25 8-16,0 0 13 0,0 0 2 0,0 0-4 15,0 0-10-15,0 0-18 0,0 0-8 0,0 0-8 16,-7 27 2-16,2-5 1 0,0 7 9 0,-2 5-1 16,1 7 3-16,-2 6-12 0,1 6-5 0,-3 6 19 15,2 4-19-15,-2 3 20 0,-2 4-10 16,1 2-17-16,-1 2 14 0,-3 3-16 15,0 0 14-15,-2-1 2 0,2-1-16 0,-2-6 16 16,1-5-17-16,4-7-5 0,1-9 6 0,5-6-18 16,0-11-9-16,7-5-34 0,-1-26-34 0,6 27-59 15,-6-27-73-15,12-18-275 0,-12 18 18 0,17-33 260 16</inkml:trace>
  <inkml:trace contextRef="#ctx0" brushRef="#br1" timeOffset="80462.7805">21930 2324 468 0,'0'0'94'0,"-22"6"10"0,22-6-34 0,-23 3-57 15,23-3 13-15,-21 1 18 0,21-1 22 0,-20 0 16 16,20 0 11-16,-22 0-7 0,22 0-19 0,-20 3-10 16,20-3-19-16,-19 7 4 0,19-7 0 15,-21 15 1-15,21-15-9 0,-26 34-4 0,9-9-10 16,-1 6 4-16,-5 2-2 0,3 4 9 16,-6 1-8-16,2 3-5 0,-3-5 22 0,2 4-30 15,0-7 25-15,5-2-18 0,-2-3-9 0,7-6 3 16,0-5-6-16,15-17 2 0,-15 19-4 0,15-19 0 15,0 0 0-15,0 0-3 0,0 0-1 0,0 0 0 16,0 0 2-16,0 0 3 0,20-33 7 16,-4 10-3-16,4-7 4 0,4-6-7 0,5-4-15 15,2 0 25-15,1-4-24 0,-1 3 26 0,2-1-6 16,-4 0-9-16,0-1 6 0,-2 5-10 0,-3 1 7 16,-1 6-7-16,-3 5 4 0,-5 7-3 0,-15 19 3 15,20-19-1-15,-20 19 2 0,0 0 0 0,0 0 0 16,0 0-1-16,0 0 1 0,0 0 0 15,11 32-3-15,-8-11 3 0,2 6-5 16,1 0 4-16,2 2-4 0,0 3 6 0,3 1-7 16,1 0 7-16,2 2-8 0,3 2 6 0,2-1-19 15,1-3-22-15,5 2 12 0,-4-9-55 0,10 9-10 16,-12-19-106-16,20 7-365 0,-9 0 39 0,-3-11 189 16</inkml:trace>
  <inkml:trace contextRef="#ctx0" brushRef="#br1" timeOffset="80837.7738">22398 2535 1410 0,'0'0'71'0,"0"0"-46"0,16-21-16 15,-16 21 8-15,0 0 6 0,0 0 8 16,0 0-1-16,0 0-2 0,0 0 2 0,0 0-2 16,15 32 6-16,-16-11-5 0,-2 6-13 15,-3 2 28-15,0 6-35 0,-4 1 23 0,0 6-10 16,1-2-13-16,0 1 8 0,-1 0-13 0,2-1 2 15,-1-2-9-15,2-1 6 0,1-4-7 0,2-2 4 16,3-3-4-16,0-3-3 0,3-1-10 0,1-3-1 16,4 0-17-16,-7-21-4 0,16 33-42 15,-16-33-10-15,19 22-42 0,-19-22-51 0,24 4-102 16,-24-4-224-16,24-17 73 0,-2 13 360 0</inkml:trace>
  <inkml:trace contextRef="#ctx0" brushRef="#br1" timeOffset="81040.9023">22402 2523 1332 0,'-22'-9'296'16,"22"9"-220"-16,0 0-59 0,0 0-16 0,13-20 5 16,-13 20 9-16,31-23 8 0,-9 11 0 0,3-3-2 15,4 2-11-15,4 0-2 0,4 0-7 0,-2 1-1 16,2 1-2-16,-2 4-4 0,-2-1-11 15,-1 4-14-15,-2-3-25 0,4 10-39 0,-14-12-64 16,17 25-146-16,-13-10-240 0,-24-6 47 16,38 21 384-16</inkml:trace>
  <inkml:trace contextRef="#ctx0" brushRef="#br1" timeOffset="81244.124">22307 2854 1653 0,'0'0'63'0,"0"0"-52"16,0 0-13-16,0 0 10 0,24-8 19 0,-2 4 1 15,0-4-1-15,6 0-10 0,3 0-10 0,3-2-8 16,3-1 1-16,3-1-9 0,1 3-11 0,-2-5-30 16,3 11-49-16,-13-16-73 15,20 24-128-15,-15-11-233 0,-2-5 20 0,4 16 372 16</inkml:trace>
  <inkml:trace contextRef="#ctx0" brushRef="#br1" timeOffset="81963.3588">22800 3084 827 0,'-2'22'305'0,"2"-22"-169"0,0 0-76 0,0 0-12 16,0 0-3-16,0 0 0 0,0 0 2 0,0 0-9 16,-13 21-8-16,13-21-12 0,-2 17 0 0,2-17-3 15,-4 25 3-15,4-25-7 0,-4 31 2 0,4-31-3 16,-6 35 4-16,1-16 16 0,2 2-31 0,-5 0 25 15,4 0-32-15,-3-3 13 0,4 1 3 0,3-19-3 16,-6 25 4-16,6-25-6 0,0 0 1 16,-1 19-3-16,1-19 0 0,0 0-2 15,0 0-1-15,0 0 1 0,0 0-2 0,0 0 4 16,13-20 0-16,-13 20 2 0,15-35-5 0,-7 13 5 16,2-2 8-16,-2 0-30 0,0-2 31 0,-1 0-30 15,-2-1 15-15,-2-2 4 0,0 0-5 0,-2-1 8 16,0 1-7-16,0 1 9 0,2 0-9 15,-1 1 7-15,2 4-4 0,2 2 1 0,-6 21-1 16,9-29 4-16,-9 29-3 0,0 0 4 0,14-22-3 16,-14 22 1-16,0 0 0 0,24-7 2 0,-24 7 1 15,30-3 1-15,-13 3-1 0,1 1-2 0,1 1-2 16,0 0-2-16,-2 3 0 0,-17-5-1 0,29 13 2 16,-29-13-2-16,18 16 1 0,-18-16 1 15,11 17 1-15,-11-17-1 0,1 22 2 16,-1-22-5-16,-13 29 6 0,1-12-3 0,-5-1 1 15,-5 1 0-15,0 0 0 0,-2 0-2 0,-2 0 4 16,4 0-5-16,-1-2 5 0,2-2-4 0,4-2 2 16,17-11-2-16,-22 12-2 0,22-12-3 0,0 0 0 15,0 0-1-15,0 0 2 0,0 0 2 0,28 5 2 16,-11-9 1-16,4 1 0 0,2-1 1 0,0 0-2 16,2 2 5-16,-3 2 3 0,-4 0 5 15,-18 0 2-15,27 6 2 0,-27-6 1 16,0 0 2-16,12 25 2 0,-12-25-3 0,-9 31-2 15,-2-13-3-15,-3 3-11 0,-8 1 20 0,-4 2-23 16,-2 1 20-16,-2-4-13 0,-2 0-6 0,2-3 2 16,1-3-4-16,2-3 2 0,5-3-6 0,4-4-5 15,18-5-13-15,-23 1-23 0,23-1-34 16,-10-17-101-16,10 17-441 0,18-30 24 0,-11 11 120 16</inkml:trace>
  <inkml:trace contextRef="#ctx0" brushRef="#br2" timeOffset="89717.9376">8328 2532 817 0,'17'-12'68'0,"-17"12"-29"16,6-19 9-16,-6 19 9 0,11-18 8 0,-11 18-1 16,0 0-12-16,10-18-17 0,-10 18-9 0,0 0-6 15,0 0-6-15,0 0 5 0,0 0 4 0,3 26-5 16,0-4 9-16,-2 6-12 0,0 5 1 0,-1 3 11 15,0 3-32-15,-2-2 24 0,-1 4-31 16,1-1 6-16,-2 0 11 0,0 1-12 0,0-1 9 16,0-1-9-16,-2-4 2 0,2-1-18 0,-2-5-9 15,5 2-53-15,-8-12-43 0,12 10-43 0,-3-29-62 16,0 0-156-16,-3 37 17 0,3-37 372 0</inkml:trace>
  <inkml:trace contextRef="#ctx0" brushRef="#br2" timeOffset="89936.6975">8023 2524 1534 0,'-25'-2'66'0,"25"2"-22"0,-22 1-18 0,22-1-14 16,0 0-9-16,0 0 0 0,0 0 3 15,0 0 5-15,29-10 4 0,-5 6-2 0,7-3-1 16,9-1-8-16,7-2-1 0,5-1-5 0,6 0-10 15,2-1-18-15,5 7-21 0,-6-7-38 0,11 18-65 16,-17-17-56-16,17 26-67 0,-10-4-231 16,-15-11 90-16,16 25 418 0</inkml:trace>
  <inkml:trace contextRef="#ctx0" brushRef="#br2" timeOffset="90327.3483">9189 2671 1051 0,'-20'5'68'15,"-3"-8"-20"-15,23 3 13 0,-41 2 13 16,23 7 1-16,-9-3-26 0,6 6-5 0,-6-1-10 16,3 7 1-16,-4-4 1 0,1 8-6 0,1-1-11 15,1 4 10-15,2-3-8 0,5 3 5 0,1-2-10 16,6-1-6-16,4 0-10 0,4-4 2 0,3-18-4 15,5 29 1-15,-5-29-3 0,21 20 2 0,-4-11-2 16,2-4 4-16,4-4 1 0,2-2-1 16,3-4 2-16,0-5-2 0,-2-1 1 0,4-2-2 15,-2-5 4-15,-2 0-5 0,0-4 5 0,-3 0-5 16,-2 2 5-16,-3-1-4 0,-4 2 6 0,-1 1-5 16,-5 1 5-16,-8 17-4 0,9-25 5 0,-9 25-1 15,0 0 5-15,0 0 2 0,-2-16 4 16,2 16-2-16,0 0-6 0,0 0-3 0,0 0-7 15,0 0 2-15,-17 27-3 0,17-27 1 16,-9 34-2-16,5-12 4 0,3 1-12 0,-2-2-5 16,7 1-18-16,-4-3-12 0,10 2-25 0,-10-21-18 15,23 32-55-15,-23-32-76 0,35 8-129 0,-4 0-147 16,-12-22 186-16,24 18 311 0</inkml:trace>
  <inkml:trace contextRef="#ctx0" brushRef="#br2" timeOffset="90546.1208">9720 2247 1335 0,'-23'5'47'0,"23"-5"-1"16,-38 34 0-16,25-5 9 0,-5 0-11 0,4 8-6 16,-1 2-20-16,2 4 2 0,3 5-13 15,2 0 6-15,3 2 5 0,4 0-29 0,1-2 24 16,5-2-27-16,0-4 5 0,3-5-5 0,7 2-29 15,-4-10-18-15,11 9-49 0,-11-22-39 0,18 16-85 16,-29-32-137-16,29 23-94 0,3-3 247 0</inkml:trace>
  <inkml:trace contextRef="#ctx0" brushRef="#br2" timeOffset="90811.7741">9860 2623 1183 0,'-30'26'283'0,"-3"-19"-216"0,10 6-39 0,-4-2 8 16,8 6 4-16,-3-6-8 0,5 3-2 15,0-3-9-15,17-11-3 0,-20 18-8 0,20-18-3 16,0 0-7-16,-2 18 2 0,2-18-2 0,0 0 3 16,22 21 1-16,-22-21 2 0,28 13-1 0,-11-8 0 15,2 0-4-15,0-1 0 0,3-1-3 16,-1 0 1-16,0-2-1 0,-1 0-8 0,4 0-11 15,-5-3-13-15,7 4-21 0,-8-9-19 0,11 11-26 16,-29-4-31-16,49-9-52 0,-32-5-42 16,14 8-95-16,2 6-107 0,-18-21 231 0,21 24 196 15</inkml:trace>
  <inkml:trace contextRef="#ctx0" brushRef="#br2" timeOffset="90999.3368">10271 2651 1226 0,'0'0'186'15,"-27"20"-126"-15,27-20-14 0,-28 25-3 16,17-7 4-16,-6-2-15 0,5 4-1 16,-4 3-17-16,3 2-1 0,1 2-7 0,1 1 2 15,2-5-7-15,3 2 5 0,2-2-9 0,2-2 1 16,5-1-25-16,-3-20-30 0,12 33-31 0,-12-33-57 16,24 17-127-16,-6-11-262 0,-18-6 30 0,41-6 418 15</inkml:trace>
  <inkml:trace contextRef="#ctx0" brushRef="#br2" timeOffset="91834.7878">10449 2447 1256 0,'0'0'245'0,"0"0"-220"0,17 4-16 15,-17-4 14-15,0 0 16 0,0 0 9 0,17 20-4 16,-17-20-7-16,0 0-10 0,19 28-3 15,-19-28-4-15,16 24 0 0,-16-24-6 0,9 31 2 16,-8-13-8-16,-1 3-16 0,-4 2 26 0,-1 0-29 16,-2 1 27-16,-2 3-8 0,-2-2-7 0,1 2 5 15,-1-1-6-15,0 0 4 0,0-5-4 16,1 0 4-16,10-21-4 0,-13 29 1 0,13-29-3 16,-5 19 1-16,5-19-2 0,0 0-1 0,0 0 0 15,0 0-1-15,0 0 0 0,18 3 1 0,-18-3 1 16,25-22 0-16,-6 6 4 0,3-4-5 0,0-1 5 15,1-2-6-15,-3 1 6 0,1 2-4 16,-3 1 4-16,-1-1-2 0,-1 3 2 0,-1 0-3 16,-15 17 4-16,28-25-4 0,-28 25-13 0,19-16 31 15,-19 16-36-15,0 0 31 0,0 0-18 16,0 0-20-16,17 5 37 0,-17-5-31 0,0 0 34 16,15 28-14-16,-15-28-5 0,12 31-1 0,-5-11-9 15,-1-3-1-15,5 3-10 0,0-2 0 0,4 2-7 16,-15-20-1-16,35 35-12 0,-35-35-4 0,39 25-11 15,-22-19-8-15,11 6-20 0,-10-12-17 0,11 9-18 16,-12-13 1-16,9 5 8 0,-9-8 13 16,1 2 10-16,-18 5 8 0,31-23 16 0,-31 23 21 15,23-31 23-15,-15 14 16 0,-1-3 15 0,0 2 18 16,-5-1 35-16,-1 1 25 0,-3-3 45 0,2 21 28 16,-12-34 2-16,12 34 7 0,-21-20-30 15,21 20-20-15,-22-9-27 0,22 9-21 0,-30 0-17 16,30 0-30-16,-34 12 9 0,17-1-21 15,-4 1 10-15,1 7 1 0,2-1-6 0,4 1 3 16,1 0-6-16,4 2 4 0,1-3-7 0,4 0 1 16,4-18-5-16,1 29 0 0,-1-29-3 0,12 22 3 15,-12-22-4-15,21 17 4 0,-21-17-1 0,29 7 3 16,-29-7 0-16,34-5 1 0,-13-3-1 0,-1-2-1 16,1-4 0-16,0-1-3 0,-1-2 2 0,-3 0-4 15,-1 0 2-15,1 2-1 0,-17 15 2 16,27-27-2-16,-27 27 1 0,20-22-5 0,-20 22-2 15,0 0-3-15,0 0-1 0,0 0-3 16,0 0 0-16,0 0 4 0,0 0 0 0,11 32 7 16,-15-6-1-16,-3 6 6 0,-2 7-21 0,-6 3 6 15,1 6-9-15,-3 3 10 0,-2 2 4 0,4-1 13 16,-1 0-10-16,2-3 12 0,0-3 10 0,2-3-21 16,-1-5 28-16,2-2-25 0,-1-7 10 15,1-1 8-15,-1-5-5 0,0-5 3 0,12-18-6 16,-24 26 8-16,24-26-4 0,-26 15 1 0,26-15-2 31,-27-2-10-31,27 2-4 0,-30-15-6 0,30 15-7 16,-29-30-14-16,15 10-8 0,0-5-20 0,8 2-11 15,-5-12-40-15,18 14-68 0,-20-22-224 0,15 5-177 16,8 9 59-16,-11-18 516 0</inkml:trace>
  <inkml:trace contextRef="#ctx0" brushRef="#br2" timeOffset="92259.1372">12326 2425 774 0,'0'0'215'0,"16"-27"-110"16,-16 27-60-16,26-22 1 0,-26 22 1 0,19-14 6 15,-19 14 7-15,0 0 3 0,0 0-6 16,0 0-10-16,0 0-7 0,0 0-12 0,4 27-1 16,-8-11-6-16,3 10 1 0,-6 4-12 15,1 3 7-15,-3 4-11 0,-1 3 7 0,-1 1 7 16,0 4-29-16,1 1 25 0,0 0-26 0,1 0 5 16,1-1 10-16,0-4-11 0,2-1 3 0,4 0-36 15,-3-10-9-15,9 6-41 0,-8-18-45 0,16 14-88 16,-12-32-65-16,0 0-159 0,23 30 8 15,-23-30 438-15</inkml:trace>
  <inkml:trace contextRef="#ctx0" brushRef="#br2" timeOffset="93024.8225">12179 2743 1050 0,'0'0'351'0,"-18"6"-187"0,18-6-116 0,-19 2-26 16,19-2-14-16,0 0-5 0,0 0-3 0,0 0 2 15,19 8 5-15,-19-8 7 0,36 6 6 0,-6-6 0 16,4-4 1-16,7 0-2 0,3-4-2 0,3 2-3 16,1-3-4-16,2 1-5 0,-3 1 0 0,-2-1-4 15,-4 4 2-15,-3-1-3 0,-5 2 0 0,-4 1 1 16,-8 1 0-16,-21 1-1 0,25-2 2 16,-25 2 1-16,0 0 6 0,0 0 4 0,0 0 3 15,0 0 2-15,0 0-8 0,0 0-3 0,-18 22-5 16,18-22-1-16,-33 23-2 0,11-8 4 15,0 3-4-15,1 2 5 0,0 1-1 0,1 1 5 16,5-2-2-16,1 2 2 0,4-4-7 0,6 0 1 16,1-1-4-16,3-17 3 0,5 29-3 0,-5-29 3 15,16 22-2-15,-16-22 2 0,31 12-1 16,-9-9 1-16,4-5 2 0,3-2-2 0,3-6 2 16,-3-2-3-16,1-4 1 0,-2-1-2 0,-2-2 3 15,-2-2-5-15,-2-1 4 0,-3-1-5 0,-4 1 3 16,-3-3-4-16,-3 2 4 0,-4-1-6 0,-2 2 6 15,-3 2-5-15,-2 3 6 0,2 17-4 0,-10-28 4 16,10 28-4-16,0 0 3 0,-24-18-1 16,24 18 0-16,-18-2 0 0,18 2 0 15,-20 6 1-15,20-6-1 0,0 0 3 0,-21 18-1 16,21-18 1-16,0 0-1 0,-1 21 0 0,1-21 0 16,12 19 2-16,-12-19 1 0,26 14 3 0,-26-14-1 15,36 10 1-15,-14-8-1 0,4-1 1 0,1-1 1 16,1 0 0-16,-3 0-3 0,3 0 0 0,-5 0-3 15,-2 2 0-15,-4-1-1 0,-17-1 0 16,24 6 0-16,-24-6 3 0,0 0-4 0,15 18 4 16,-15-18-3-16,2 21 2 0,-2-21-3 0,-6 29 3 15,6-29-3-15,-13 32 3 0,3-12-3 0,-1-1 3 16,1 0-3-16,-1-1 3 0,3-1-4 16,8-17 4-16,-14 31-3 0,14-31 3 0,-6 21-3 15,6-21 0-15,0 0 0 0,0 0-1 0,0 0 0 16,0 0 3-16,0 0 0 0,0 0 3 15,19 2 7-15,-19-2 1 0,22-26 5 0,-5 7-5 16,-2-4-1-16,2-1-5 0,-1-2 2 0,-1 0-5 16,-2-1 3-16,1 0-6 0,-1 1 3 0,-1 0-4 15,0 2 3-15,0 1-4 0,-1 2 3 0,2 1-4 16,-13 20-9-16,21-26 20 0,-21 26-25 0,17-16 21 16,-17 16-16-16,0 0-2 0,21-7-6 15,-21 7-4-15,0 0-11 0,24 2-2 0,-24-2-11 16,24 10-8-16,-6 1-10 0,-18-11-49 15,36 14-47-15,-36-14-99 0,42 4-180 0,-13 9-54 16,-11-17 262-16</inkml:trace>
  <inkml:trace contextRef="#ctx0" brushRef="#br2" timeOffset="93524.8268">13932 2684 868 0,'-28'3'280'0,"9"-16"-11"15,19 13-190-15,-41-7-20 0,23 7 3 0,-8-6-5 16,7 7-11-16,-7-5-7 0,6 7 1 16,-5-3-6-16,3 6-2 0,-2 1-7 0,1 5 0 15,-1 1-7-15,3 3 4 0,-1 2-8 16,3 2 2-16,0 1-8 0,5 1 2 0,2 0-7 16,3-2 2-16,4-1-4 0,5-3 1 0,0-16-2 15,12 28 3-15,-12-28-2 0,35 21 2 0,-11-18 1 16,3-1-1-16,4-5 3 0,2-4 2 0,1-4-3 15,3-2-5-15,-5-4 0 0,2-2 0 0,-2-1 0 16,-3 0 0-16,-2-2 0 0,-3 0 0 16,-4 3 0-16,-4 2 0 0,-16 17 0 0,22-28 0 15,-22 28 0-15,10-18 0 0,-10 18 0 0,0 0 0 16,0 0 0-16,0 0 0 0,0 0 0 0,0 0 0 16,-18 8 0-16,18-8 0 0,-33 38 0 15,9-9 0-15,-5 6 0 0,-4 5 0 0,-2 2 0 16,-4 4 0-16,-1 2 0 0,-3 3 0 0,-1 0 0 15,4-1 0-15,3-3 0 0,4-4 0 16,5-5 0-16,6-3 0 0,5-6 0 0,6-4 0 16,5-5 0-16,6-20 0 0,-1 21 0 0,1-21 0 15,0 0 0-15,25 8 0 0,-25-8 0 0,38-22 0 16,-8 0 0-16,7-10 0 0,8-5 0 0,6-4 0 16,5-2 0-16,0-1 0 0,1-1 0 0,-2 2 0 15,-2 0 0-15,-4 1 0 0,-3 2 0 16,-6-1-32-16,0 8-24 0,-6-4-28 15,4 15-39-15,-22-17-96 0,17 23-292 0,-33 16-66 16,20-34 133-16</inkml:trace>
  <inkml:trace contextRef="#ctx0" brushRef="#br2" timeOffset="93962.349">14459 2635 1083 0,'-3'-29'419'0,"3"29"-204"0,0 0-166 0,-20 3-11 15,20-3 9-15,0 0-17 0,-22 7 1 0,22-7-20 16,-17 17 21-16,17-17-20 0,-23 29 14 16,11-9-14-16,-2 3-5 0,-1 3 6 0,-1-1-8 15,0 2 5-15,3-2-7 0,0-1 1 0,7-1-4 16,-1-2 0-16,6-4 0 0,2 0 0 0,-1-17 0 15,11 22 0-15,-11-22 0 0,17 12 0 0,-17-12 0 16,27 0 0-16,-9-6 0 0,3-3 0 0,1-4 0 16,2-4 0-16,3-2 0 0,1-2 0 15,0-1 0-15,0 0 0 0,-1-1 0 0,-1 0 0 16,-1 4 0-16,-8 1 0 0,-17 18 0 0,22-27 0 16,-22 27 0-16,0 0 0 0,11-18 0 15,-11 18 0-15,0 0 0 0,0 0 0 0,0 0 0 16,0 0 0-16,-10 21 0 0,10-21 0 0,-17 29 0 15,6-10 0-15,-1 2 0 0,1-1 0 0,1 1 0 16,3-2 0-16,1-1 0 0,1 0 0 16,4-1-14-16,1-17-5 0,3 29-10 0,-3-29-7 15,15 25-13-15,-15-25-15 0,33 15-30 0,-33-15-50 16,46 5-132-16,-27-7-298 0,8-9 30 0,11 10 341 16</inkml:trace>
  <inkml:trace contextRef="#ctx0" brushRef="#br2" timeOffset="94290.5018">14901 2751 1241 0,'-20'20'315'15,"-26"-20"-173"-15,46 0-105 0,-25 9-9 0,25-9 5 16,0 0-4-16,0 0-9 0,0 0-6 0,-5 20-1 16,5-20 3-16,18 8 4 0,-1-5 0 0,5-3-3 15,5-3-5-15,4-2-7 0,3-2 0 16,2-3-5-16,-2 1 1 0,1-1 0 0,-1-1 0 15,0 0-1-15,-2-1 1 0,-3 1-2 0,-6 0 3 16,-4 1-2-16,-19 10 7 0,19-16 4 16,-19 16 7-16,0 0 1 0,-8-22-3 0,8 22-12 15,-24-10-4-15,7 9 0 0,-4 0 0 0,-2 3 0 16,0 4 0-16,-4 4 0 0,-2 2 0 0,0 4 0 16,-4 3 0-16,3 1 0 0,-1 1 0 15,3 1 0-15,7 1 0 0,2-1 0 0,8 0 0 16,4-2-13-16,6 0-9 0,2-4-3 0,8 3-7 15,-9-19-5-15,29 26-19 0,-9-22-19 0,17 6-50 16,-8-26-83-16,25 21-122 0,-2-14-227 0,-5-10 52 16,15 15 444-16</inkml:trace>
  <inkml:trace contextRef="#ctx0" brushRef="#br2" timeOffset="94571.7542">15640 2655 1589 0,'-40'3'83'15,"9"13"-19"-15,-10-6-4 0,9 7 2 0,-4-4-17 16,8 3-5-16,4-4-17 0,7 1-5 0,17-13-12 16,-15 19-4-16,15-19-3 0,5 20 3 15,-5-20-1-15,20 17 6 0,-3-11-2 0,5-3 1 16,4-2-1-16,2 1-4 0,3-2 2 0,-2 0 2 16,-3 0 0-16,-2 1 3 0,-6 0 0 0,-18-1-8 15,22 4 0-15,-22-4 0 0,0 0 0 0,0 0 0 16,-1 20 0-16,1-20 0 0,-25 28 0 15,4-9 0-15,-7 2 0 0,-3 0 0 0,-2-2 0 16,2-1 0-16,-1 0 0 0,2-5 0 16,5 2 0-16,3-5-21 0,22-10-49 0,-25 12-43 15,32 7-146-15,-7-19-380 0,0 0 37 0,0 0 260 16</inkml:trace>
  <inkml:trace contextRef="#ctx0" brushRef="#br2" timeOffset="95243.6684">16707 2855 812 0,'0'0'154'0,"13"-19"-79"16,-13 19-6-16,5-22 13 0,-5 22 8 0,0 0 4 15,-1-19-11-15,1 19-8 0,0 0-15 0,-28-26-11 16,28 26-8-16,-29-8-5 0,12 7-3 16,-4 0-1-16,0 4 0 0,-4 1-4 0,2 7 1 15,-6-2-6-15,-1 6 2 0,1-1-5 0,0 3 1 16,1 0-5-16,5 3-1 0,2-2-7 15,7-1-2-15,14-17-5 0,-20 30 1 0,20-30-3 16,-3 24 2-16,3-24-2 0,8 23 1 0,-8-23 0 16,23 18 3-16,-5-13-3 0,3-1 1 15,2-3-1-15,5-4-1 0,4-1 2 0,-2-6-3 16,3-2 4-16,-3-3-2 0,2-2 1 0,-2-2-1 16,0-1 0-16,-4-1-2 0,-1 0 2 0,-3 3-3 15,-5 0 4-15,-17 18-2 0,24-33 4 0,-24 33-3 16,12-30 2-16,-12 30-2 0,3-19 2 0,-3 19-2 15,0 0 3-15,0 0-3 0,0 0-1 0,0 0-2 16,0 0-2-16,-19 11 1 0,19-11 1 16,-16 29 4-16,8-10-1 0,1 2 3 15,2-1-5-15,1 2 2 0,7-1-12 0,0-2-3 16,6 0-12-16,-9-19-6 0,31 29-8 0,-10-20-5 16,11 0-16-16,-3-12-28 0,17 8-67 0,-17-28-130 15,15 5-268-15,5 1 29 0,-8-18 372 0</inkml:trace>
  <inkml:trace contextRef="#ctx0" brushRef="#br2" timeOffset="95696.7975">17429 2201 1461 0,'0'0'234'0,"-40"24"-193"0,17-3-18 0,4 9 12 15,-2 0 1-15,5 7 5 0,-2-1-10 16,4 4 1-16,2 0-10 0,4 3 0 0,2 2-10 15,1 2-5-15,2-1 15 0,1 1-21 0,0-1 18 16,0-2-12-16,0-3-6 0,1-2-1 0,-1-4 0 16,0-2 0-16,1-4 0 0,0-4 0 0,1-5 0 15,0-20 0-15,1 27 0 0,-1-27 0 0,0 0 0 16,0 0 0-16,0 0 0 0,0 0 0 0,0 0 0 16,0 0 0-16,17-11 0 0,-9-6 0 15,2-6 0-15,2-2 0 0,0-1 0 0,1 2 0 16,-1 0 0-16,-3 0 0 0,2 1 0 0,2 0 0 15,0 1 0-15,0 3-5 0,-13 19 3 16,23-25-1-16,-23 25 3 0,0 0-2 0,22-6-1 16,-22 6 2-16,0 0-1 0,14 17 0 0,-14-17 1 15,12 27 1-15,-9-9-1 0,4 0 4 0,-4 2-4 16,1 0 2-16,1-1-4 0,-2 1 4 16,2-1-4-16,-2-1 5 0,-3-18-3 0,2 31 2 15,-2-31-1-15,-4 23 2 0,4-23-2 0,-17 20 1 16,17-20 0-16,-31 16 1 0,10-9-3 0,-2-2 2 15,-1 0-2-15,1-4 1 0,1 0-5 0,1-3-8 16,21 2-10-16,-29-9-12 0,29 9-22 0,-14-17-22 16,14 17-42-16,7-25-61 15,19 25-99-15,-26 0-274 0,42-29 46 0,-2 25 340 16</inkml:trace>
  <inkml:trace contextRef="#ctx0" brushRef="#br2" timeOffset="96431.2042">17985 2748 889 0,'-11'-18'321'0,"0"37"98"0,-8-24-355 16,19 5-19-16,-37-2 0 0,18 5 0 0,-7 0-9 15,3 5-2-15,-4-1-7 0,3 7-2 0,-2-2-6 16,3 2 2-16,1 3-6 0,4 0 3 16,2 1-7-16,3 2 0 0,5-1-9 0,1 0-2 15,5 0 0-15,3-1 0 0,3-1 0 0,-4-17 0 16,17 29 0-16,-17-29 0 0,27 20 0 0,-10-13 0 15,3-3 0-15,2-2 0 0,5-4 0 16,0-4-7-16,2-4-8 0,0-3-9 0,3-3-1 16,-3-2-2-16,0 0 5 0,-2-1 0 0,-5-1 9 15,-4 1-2-15,-2 0 7 0,-6-1-4 0,-3 2 5 16,-4-1-4-16,0 1 6 0,-4 1 1 0,1 17 6 16,-8-27 3-16,8 27 9 0,0 0 0 0,-23-22 5 15,23 22-3-15,-18-4-5 0,18 4-1 16,0 0-3-16,-18 1-3 0,18-1-2 15,0 0-1-15,0 0-3 0,0 0 1 0,0 0 1 16,11 19 3-16,-11-19 0 0,24 9 4 0,-24-9 0 16,34 6 3-16,-14-4 1 0,1-1 3 0,1-1-1 15,0 1 0-15,-1 1-5 0,0-1-2 0,-3 0-2 16,-18-1 0-16,27 2 2 0,-27-2 0 0,0 0-6 16,0 0 0-16,0 0 0 0,0 0 0 15,0 0 0-15,0 0 0 0,0 0 0 0,0 0 0 16,0 0 0-16,0 0 0 0,0 0 0 0,0 0 0 15,0 0 0-15,-5 22 0 0,5-22 0 0,-18 22 0 16,18-22 0-16,-22 29 0 0,11-12 0 0,-1 2 0 16,-1 1 0-16,2 0 0 0,3-2 0 15,2-1 0-15,6-17 0 0,-3 27 0 0,3-27 0 16,9 18 0-16,-9-18 0 0,18 11 0 16,-18-11 0-16,32 1 0 0,-10-7 0 0,3-2 0 15,3-6 0-15,5-4 0 0,2-2 0 0,4-2 0 16,-4 0 0-16,-3 2 0 0,-5 0 0 0,-5 3 0 15,-22 17 0-15,28-28 0 0,-28 28 0 0,13-18 0 16,-13 18 0-16,0 0 0 0,0 0 0 0,0 0 0 16,0 0 0-16,0 0 0 0,-17 14 0 15,17-14 0-15,-23 25 0 0,11-8 0 0,12-17 0 16,-23 33 0-16,23-33 0 0,-14 30 0 0,14-30 0 16,-3 28 0-16,3-28 0 0,8 23 0 15,-8-23 0-15,22 15 0 0,-5-9 0 0,5-6 0 16,6-2 0-16,5-7 0 0,7 0 0 0,1-8-36 15,9 0-13-15,0-8-18 0,6 3-19 0,-11-10-21 16,7 14-20-16,-19-19-45 0,14 16-69 16,-22-15-138-16,3-5-112 0,7 13 200 0</inkml:trace>
  <inkml:trace contextRef="#ctx0" brushRef="#br2" timeOffset="96571.8837">19053 2443 889 0,'-21'27'501'0,"0"6"-420"0,-7 0-45 16,5 9 12-16,-5-7 21 0,6 10-28 15,-3-9 15-15,5 6-41 0,2-2-7 16,5-3 3-16,3-1-13 0,2-4-17 0,5 3-21 16,-2-7-2-16,11 4-55 0,-6-32-55 0,10 38-212 15,-3-20-182-15,-7-18 59 0,17 25 482 0</inkml:trace>
  <inkml:trace contextRef="#ctx0" brushRef="#br2" timeOffset="96735.7157">18822 2713 1341 0,'-5'18'469'0,"-24"-29"-317"0,29 11-87 16,0 0-45-16,0 0-20 0,0 0 0 16,0 0 0-16,0 0 0 0,0 0 0 0,0 0 0 15,15-19 0-15,7 17 0 0,4-4-47 0,10 6-44 16,-2-9-42-16,21 18-91 0,-16-6-323 16,18-6-45-16,9 7 180 0</inkml:trace>
  <inkml:trace contextRef="#ctx0" brushRef="#br2" timeOffset="97385.987">19953 2600 1352 0,'-32'-12'102'0,"32"12"-18"0,-17 1-20 16,17-1-11-16,0 0-9 0,0 0-9 16,-21 10-7-16,21-10-4 0,0 0-4 0,-11 19-20 15,11-19 35-15,-9 24-34 0,9-24 32 16,-14 36-13-16,6-12-7 0,-1 1 5 0,-2 4-11 16,-1 3 6-16,-1-1-6 0,-1 2 5 0,1-3-4 15,0 1 5-15,-2-2-7 0,3-2 5 0,0-5-6 16,2-3 5-16,10-19-3 0,-12 23 0 15,12-23 0-15,0 0-3 0,0 0-1 0,0 0-2 16,0 0-1-16,0 0 0 0,0 0 0 0,11-29 0 16,2 4 0-16,3-8 0 0,3-2 0 0,2 0 0 15,-1-1 0-15,0 2 0 0,-1 0 0 0,-2-2 0 16,0 1 0-16,-2-3 0 0,1-1 0 0,1 1 0 16,0-1 0-16,-1 3 0 0,-1 4 0 0,-1 4 0 15,-4 7 0-15,-10 21 0 16,15-21 0-16,-15 21 0 0,0 0 0 0,0 0 0 15,0 0 0-15,0 0 0 0,8 27 0 0,-3-8 0 16,0 10 0-16,1 4 0 0,0 4 0 0,-1 1 0 16,1 2 0-16,1-1 0 0,1 1 0 0,1 2 0 15,3-4 0-15,-1 1 0 0,3-3 0 0,-2-3 0 16,1-3 0-16,-2-2 0 0,0-4 0 0,-5-5 0 16,2 1-32-16,-8-20-16 0,8 24-23 15,-8-24-30-15,0 0-49 0,0 0-114 0,0 0-225 16,0 0-65-16,-32-22 217 0</inkml:trace>
  <inkml:trace contextRef="#ctx0" brushRef="#br2" timeOffset="97511.0003">19836 2859 1364 0,'0'0'344'16,"0"0"-169"-16,0 0-134 0,0 0-29 0,0 0-9 16,0 0 4-16,0 0 6 0,25-15-1 0,1 14-2 15,8-2-7-15,12-1-16 0,5-4-33 0,16 8-86 16,-17-23-271-16,22 15-236 0,-6 0 35 0,-11-8 458 15</inkml:trace>
  <inkml:trace contextRef="#ctx0" brushRef="#br2" timeOffset="97651.6442">20574 2941 1599 0,'0'0'447'0,"-28"7"-446"0,28-7-1 0,-19-14 0 16,19 14-18-16,-5-21-49 0,-4-4-83 0,24 7-418 15,-17-2-72-15,2 20 37 0</inkml:trace>
  <inkml:trace contextRef="#ctx0" brushRef="#br2" timeOffset="99370.4606">1071 5925 481 0,'0'0'78'0,"0"0"-36"15,0 0-14-15,0 0-11 0,0 0 107 0,31-5 10 16,-16-14 19-16,16 9 5 0,-12-14-84 0,13 1-13 16,-4-10-20-16,10 6 25 0,-4-6-30 0,6 6 28 15,-9-3-14-15,5 6-13 0,-6-2 1 16,-1 7-14-16,-3-1-5 0,-3 6-11 0,-3 3-2 15,0 4-6-15,-20 7 1 0,30-6-2 0,-30 6 0 16,23 1 1-16,-23-1-2 0,22 5 3 16,-22-5-1-16,26 9 1 0,-26-9 0 0,30 16-1 15,-11-7-1-15,0 0 2 0,3 0-2 0,1-2-1 16,5 2-10-16,1-5-5 0,4 4-11 0,-1-7-10 16,8 5-20-16,-7-11-33 0,15 13-82 0,-17-20-166 15,8 5-191-15,8 7 81 0,-14-20 449 0</inkml:trace>
  <inkml:trace contextRef="#ctx0" brushRef="#br2" timeOffset="99682.9955">1785 5815 471 0,'0'0'71'0,"0"0"-79"0,0 0 13 16,2-18 21-16,-2 18 43 0,0 0 27 0,0 0 24 15,0 0 9-15,0 0-1 0,0 0-31 0,0 0-2 16,0 0-33-16,0 0 5 0,-19 25-2 16,2-15-5-16,8 10-1 0,-8-4-13 15,6 7-4-15,-2-1-16 0,3 3-3 0,1-1-12 16,4 0-1-16,1 2-10 0,5-3 5 0,4 1-9 15,4 0 5-15,4-1-6 0,0-2-5 0,7 0-15 16,-2-7-11-16,10 1-28 0,-5-12-26 0,19 11-79 16,-18-22-90-16,22 1-277 0,0 8 14 0,-12-18 467 15</inkml:trace>
  <inkml:trace contextRef="#ctx0" brushRef="#br2" timeOffset="100151.8073">2606 6019 773 0,'0'0'247'15,"0"0"-133"-15,-35 7-22 0,35-7-1 0,-33 15-4 16,33-15-9-16,-34 22-12 0,20-5-9 0,-6-4-15 16,5 6-5-16,-2-2-13 0,2 2-4 0,2-2-10 15,5 0-2-15,8-17-7 0,-6 29 0 16,6-29-5-16,7 27 2 0,-7-27-7 0,23 22-8 16,-6-14-13-16,1-5-11 0,9 3-18 0,-4-12-13 15,14 6-15-15,-8-16-27 0,16 11-39 16,-15-17-56-16,16 8-68 0,-2 2-176 0,-11-21 233 15,17 22 220-15</inkml:trace>
  <inkml:trace contextRef="#ctx0" brushRef="#br2" timeOffset="100870.7894">2932 5953 633 0,'0'0'102'0,"-26"6"-71"15,26-6-14-15,-19 6 0 0,19-6-4 16,0 0-7-16,-18 13-9 0,18-13-8 0,0 0-12 15,0 0-3-15,3 17-1 0,-3-17 7 0,0 0 9 16,20 10 8-16,-20-10 4 0,0 0 2 0,20 6 5 16,-20-6 6-16,0 0 20 0,0 0 17 0,0 0 18 15,20 7 13-15,-20-7 4 0,0 0 0 16,0 0-5-16,0 0-9 0,0 0-14 0,0 0-12 16,0 0-10-16,0 0-6 0,0 0-4 0,-20 16-2 15,20-16-1-15,0 0-1 0,0 0-2 0,0 0 1 16,-19 14-4-16,19-14 4 0,0 0-2 0,0 0 5 15,0 0-2-15,0 0 0 0,0 0-6 0,0 0-4 16,0 0-4-16,0 0-5 0,0 0-3 16,0 0-1-16,0 0-1 0,0 0 1 15,0 0-1-15,0 0 0 0,0 0 0 0,0 0 1 16,0 0 1-16,0 0 0 0,0 0 1 0,0 0 0 16,-12 18 0-16,12-18 2 0,0 0-2 0,0 0 2 15,2 26-4-15,-2-26 3 0,-2 26-2 0,-1-9 1 16,0 1-2-16,-1 2 2 0,0-1-2 0,1 2 4 15,0-3-4-15,3-18 5 0,-3 27-5 16,3-27 3-16,0 0-1 0,3 21-1 0,-3-21 1 16,0 0 1-16,21 0 6 0,-21 0 7 0,35-23 5 15,-7 1-5-15,3-9 0 0,5-8-14 16,3-4 5-16,2-5-10 0,2 1 13 0,-3 0-7 16,0 4 10-16,-2 1-7 0,-7 5 4 0,-3 3-10 15,-3 5-9-15,-6 5 23 0,-3 6-26 0,-16 18 27 16,17-22-14-16,-17 22-1 0,0 0-2 15,0 0-1-15,0 0-6 0,0 0-3 0,-11 17-2 16,11-17-12-16,-28 37 33 0,11-10-21 0,1 3 28 16,-1 2-8-16,1 0-8 0,2 1 7 0,3 1-8 15,1-1 7-15,4-2-7 0,2-2 6 0,4-4-5 16,4-3 4-16,1-5-3 0,-5-17 3 0,19 24-2 16,-19-24 4-16,28 12 1 0,-28-12 8 0,30 5 6 15,-30-5 2-15,26-6 2 0,-26 6-4 16,26-11-7-16,-26 11 0 0,21-14-1 15,-21 14-5-15,15-18 4 0,-15 18-5 0,10-23 0 16,-10 23-3-16,11-32-1 0,-4 14-1 0,1-1 2 16,1-3-5-16,2-1 3 0,3-1-5 0,0-2 3 15,1 1-3-15,-1 1 6 0,2-2-4 0,-4 5 5 16,1-1-7-16,-4 3-14 0,-1 2 15 16,-8 17-38-16,8-29 15 0,-8 29-36 0,4-23-23 15,-4 23-53-15,0 0-96 0,0 0-326 0,0 0-6 16,0 0 390-16</inkml:trace>
  <inkml:trace contextRef="#ctx0" brushRef="#br2" timeOffset="135409.4538">4184 5806 1185 0,'-11'-17'70'16,"11"17"-24"-16,0 0-1 0,0 0-2 0,0 0-11 15,0 0 6-15,20-3 1 0,-20 3-5 0,25-4-13 16,-25 4-10-16,33-5-24 0,-13 0 14 16,2-1-19-16,2 0 18 0,2-1 1 0,0 0-3 15,2-2 1-15,1 0-14 0,4 1-11 0,-5-3-17 16,6 8-25-16,-8-8-30 0,7 13-34 0,-14-11-66 15,10 11-84-15,2 9-173 0,-31-11 241 0,29 14 214 16</inkml:trace>
  <inkml:trace contextRef="#ctx0" brushRef="#br2" timeOffset="135612.595">4357 5943 1482 0,'0'0'49'15,"0"0"-26"-15,0 0-22 0,0 0 0 0,0 0 13 16,0 0 7-16,0 0 7 0,33-20-2 0,-15 16-8 16,4-1-7-16,2 0-3 0,3 0-8 0,1 2-1 15,1-1-1-15,3 0-1 0,-2 1-9 0,4 0-19 16,-6-4-35-16,10 11-59 0,-15-19-84 0,21 17-155 16,-5-2-150-16,-12-16 160 0,16 20 354 0</inkml:trace>
  <inkml:trace contextRef="#ctx0" brushRef="#br2" timeOffset="147711.9773">3766 5886 410 0,'0'0'144'16,"0"0"-81"-16,0 0-30 0,0 0-15 0,0 0-4 16,0 0 3-16,4 18-1 0,-4-18-2 0,0 0-1 0,-8 18-5 15,8-18 0-15,-7 21 4 0,7-21 6 0,-8 30 8 16,4-12 8-16,-2 0-1 0,2 2 0 0,-2 0-8 15,3 2 0 1,-4 0-4-16,3 1 3 0,-3-1-10 16,0 1 0-16,0-3-9 0,-2 2 5 0,2-4 2 15,0 0 13-15,7-18 1 0,-14 27 6 0,14-27 5 16,0 0 3-16,0 0 4 0,-12 19-1 0,12-19-16 16,0 0-13-16,0 0-6 0,0 0-5 0,0 0 4 15,3-27-2-15,-3 27 1 0,6-36-5 0,0 12 4 16,0-1-5-16,2-2 5 0,1-1-4 0,-1-1 8 15,2 3 0-15,-4-5 16 0,6 6-5 0,-4-3 8 16,3 2-12-16,0-1 2 0,1 0-6 0,-1 2 3 16,2 2-7-16,-1 1 2 0,2 4-7 0,-14 18 5 15,23-25 14-15,-23 25-34 0,19-15 33 0,-19 15-36 16,17-7 16-16,-17 7 0 0,0 0-1 16,20 1-1-16,-20-1 0 0,0 0 17 0,19 21-32 15,-19-21 31-15,14 30-31 0,-10-8 13 0,1 4 5 16,-1 4-4-16,-2 6 7 0,0 1-8 0,-2 3 7 15,0 2-8-15,-2 2 8 0,1-3-10 0,-1-1 10 16,-1-4-11-16,1-2 8 0,2-5-8 0,0-5 3 16,2-2-25-16,-2-22-20 0,6 30-45 0,-6-30-10 15,8 18-38-15,-8-18-84 0,0 0-35 0,19 3-205 16,-25-24 265-16,6 21 201 0</inkml:trace>
  <inkml:trace contextRef="#ctx0" brushRef="#br2" timeOffset="147852.6212">3850 6123 1272 0,'0'0'79'0,"0"0"-38"0,0 0-24 0,0 0-3 15,0 0 8-15,21-16 8 0,-21 16-3 0,31-9-10 16,-10 0-12-16,3-3-5 0,2-2-29 0,7 5-56 16,-10-15-118-16,14 6-346 0,0 6 23 0,-14-15 395 15</inkml:trace>
  <inkml:trace contextRef="#ctx0" brushRef="#br2" timeOffset="155546.7209">5527 4969 345 0,'0'0'56'0,"0"0"-19"16,0 0-2-16,0 0 7 0,0 0 9 0,0 0-11 16,0 0-5-16,0 0-10 0,0 0-5 0,0 0 4 15,-5 23 6-15,5-23 0 0,-5 27 3 0,5-27-2 16,-8 34 3-16,8-34-6 0,-11 34 3 15,11-34 9-15,-11 31-16 0,11-31 7 0,-9 27-14 16,9-27-7-16,-3 17 0 0,3-17-2 0,0 0-1 16,0 0-1-16,0 0-2 0,0 0 1 0,0 0 1 15,0 0 5-15,0 0 6 0,0 0 9 16,19 8 1-16,-19-8 0 0,0 0-8 0,21-25-7 16,-21 25-7-16,21-27-18 0,-21 27 14 0,20-30-15 15,-20 30 15-15,17-29 4 0,-17 29-3 16,14-27 4-16,-14 27-2 0,8-24 5 0,-8 24-1 15,6-19 4-15,-6 19-3 0,0 0 2 0,5-20-4 16,-5 20 2-16,0 0 2 0,0 0 7 0,0 0 2 16,0 0 0-16,0 0-5 0,0 0-10 0,0 0-6 15,0 0-1-15,0 0 1 0,0 0 2 0,-4 22 3 16,4-22-3-16,2 22 3 0,-2-22-3 16,3 23 2-16,-3-23-2 0,8 20 3 15,-8-20-2-15,11 17 2 0,-11-17-1 0,0 0 2 16,26 14 3-16,-26-14 8 0,28-3 12 0,-10 1 6 15,-18 2 6-15,36-21-7 0,-19 7-5 0,2 0-10 16,-1-3-1-16,1 1-8 0,-2-4 1 0,0 4-5 16,-4 0 0-16,-13 16-3 0,24-23 1 0,-24 23-2 15,18-14 1-15,-18 14-3 0,0 0 1 16,0 0-2-16,0 0-2 0,0 0 3 0,0 0-1 16,0 0 2-16,4 21-1 0,-4-21 3 0,0 31-4 15,-1-13 3-15,0 2-4 0,0-2 4 0,1 1-6 16,0-2-3-16,2 3-21 0,-2-20-14 0,10 32-30 15,-10-32-30-15,21 27-50 0,-21-27-104 16,28 8-163-16,-3 7-43 0,-25-15 357 0</inkml:trace>
  <inkml:trace contextRef="#ctx0" brushRef="#br2" timeOffset="156031.0978">6270 5047 639 0,'0'0'248'0,"-27"-3"1"0,27 3-225 0,-19-14-13 16,19 14 8-16,0 0 8 0,-22-18 11 0,22 18 5 15,0 0-3-15,-19-5-4 0,19 5-7 16,0 0-6-16,-21 2-6 0,21-2 1 0,0 0 4 16,-22 18 4-16,22-18 1 0,-21 26 3 0,21-26-5 15,-24 36 5-15,12-18-7 0,4 0-1 0,8-18 9 16,-13 28-38-16,13-28 27 0,1 23-34 15,-1-23 13-15,11 17 2 0,-11-17-1 0,0 0 1 16,23 12 0-16,-23-12 0 0,25-1 1 0,-25 1 1 16,33-10 2-16,-15 1-4 0,2-5-14 0,1 0 31 15,0-3-33-15,-1 0 31 0,-1 1-14 0,-2 0-3 16,-17 16 3-16,28-30-3 0,-28 30 2 16,22-23-2-16,-22 23 0 0,0 0-1 0,0 0 0 15,0 0-1-15,0 0-2 0,0 0-3 16,0 0-1-16,0 0 1 0,0 0 2 0,-9 28 6 15,-4-3-3-15,-3 7-10 0,-2 3 27 0,-2 6-26 16,1 4 26-16,-1 2-9 0,0 1-10 0,0 2 11 16,2-2-11-16,0-1 10 0,2-5-8 0,1-5 8 15,3-5-9-15,1-5 9 0,3-4-8 0,2-3 7 16,6-20-4-16,-11 23 4 0,11-23 0 16,0 0 3-16,0 0-2 0,-19 5-1 0,19-5-5 15,0 0-7-15,-20-31-9 0,10 10-17 0,5-1-16 16,-6-11-26-16,12 6-26 0,-9-16-55 0,19 15-52 15,-15-17-70-15,3-2-185 0,20 18 154 16,-20-25 310-16</inkml:trace>
  <inkml:trace contextRef="#ctx0" brushRef="#br2" timeOffset="156594.3069">6848 4978 552 0,'0'0'211'0,"0"0"-100"0,0 0-1 16,5-20 0-16,-5 20 2 0,0 0-16 0,0 0-19 16,-24-9-18-16,24 9-12 0,-21-1-8 0,21 1-4 15,-28 6-2-15,28-6-5 0,-32 12-4 0,14-1-2 16,-3-2-5-16,3 5 1 0,-3 0-5 0,5 4 2 16,-1 2-5-16,0 1 4 0,2 1-4 0,1 0 3 15,3-2 10-15,4-1-31 0,7-19 25 16,-4 30-31-16,4-30 12 0,9 19 2 15,-9-19-1-15,19 11 1 0,-19-11 1 0,29 2 1 16,-10-5 1-16,3-6 2 0,2-5 3 0,5-6 15 16,0-7-26-16,4-4 24 0,0-5-26 0,0 0 7 15,-2-3 9-15,0 0-9 0,-2 0 8 0,-2-1-8 16,-2 0 7-16,-4 1-8 0,-3 4 6 0,-4 2-7 16,-2 3 5-16,-4 3-6 0,-3 4 5 15,-1 5-4-15,-4 18 9 0,2-17 5 0,-2 17 2 16,0 0 1-16,0 0-8 0,0 0-5 0,-14 23-6 15,4-1 3-15,0 7-4 0,-2 7 5 0,-3 6-5 16,2 1 6-16,1 1-7 0,1-1 5 0,5 1-18 16,1-7-5-16,7 1-26 0,0-8-12 15,12 5-38-15,-8-14-39 0,25 17-137 0,-18-15-307 16,14-8 32-16,9 5 374 0</inkml:trace>
  <inkml:trace contextRef="#ctx0" brushRef="#br2" timeOffset="157505.5247">8592 4940 976 0,'0'0'100'0,"0"0"-64"16,0 0-29-16,0 0-8 16,0 0-1-16,0 0 5 0,6 18 4 0,-6-18-1 15,-5 17 4-15,5-17-8 0,-11 32 1 0,4-12-4 16,-1 2 3-16,1 1-5 0,-1 1 6 0,-1 4 12 16,1 0-17-16,1 0-5 0,0-4-51 0,6 0-32 15,1-24-49-15,-3 35-36 0,3-35-29 0,0 0-128 16,14 32 177-16,-14-32 155 0</inkml:trace>
  <inkml:trace contextRef="#ctx0" brushRef="#br2" timeOffset="157677.3154">8569 5172 815 0,'-31'-26'211'0,"31"26"-104"16,-14-17-33-16,14 17 20 0,0 0-21 16,0 0 13-16,-17-12-18 0,17 12-20 0,0 0-21 15,0 0-17-15,0 0-10 0,0 0-3 16,0 0 0-16,25 0 1 0,-5-4 1 0,5-2-17 15,13 4-38-15,-3-18-80 0,25 16-197 0,-4-11-226 16,-3-12 58-16,14 15 501 0</inkml:trace>
  <inkml:trace contextRef="#ctx0" brushRef="#br2" timeOffset="158411.7226">10254 5003 668 0,'7'-25'256'0,"-7"25"-200"0,0 0-28 16,0 0-8-16,0 0 4 0,0 0 5 0,0 0-5 15,0 0 0-15,0 0-12 0,0 0-4 0,0 0 5 16,-17 26 9-16,17-26 11 0,-12 29 12 0,12-29 1 15,-18 34 2-15,18-34-12 0,-19 34 2 0,19-34-13 16,-16 32-1-16,16-32 16 0,-14 24-40 16,14-24 31-16,-6 17-38 0,6-17 8 0,0 0-2 15,0 0-2-15,0 0-1 0,0 0 0 0,0 0 1 16,0 0 2-16,0 0 3 0,0 0 2 16,22-8 14-16,-22 8-35 0,18-25 33 0,-8 8-34 15,-10 17 19-15,20-33 3 0,-20 33-3 0,15-31 4 16,-15 31-4-16,13-30 5 0,-13 30-3 0,7-23 3 15,-7 23-1-15,0 0 4 0,5-20 2 16,-5 20 5-16,0 0-1 0,0 0-1 0,0 0-3 16,0 0-6-16,0 0-3 0,0 0-3 0,0 0 1 15,0 0-1-15,-8 23 3 0,8-23-3 0,-3 23 2 16,3-23-2-16,1 23 3 0,-1-23-4 0,6 21 4 16,-6-21-3-16,12 17 2 0,-12-17-1 0,23 13 2 15,-23-13 0-15,32 7 2 0,-14-7 4 16,2 0 2-16,2-4 2 0,1-1-1 15,1-5-1-15,3 0 0 0,-2-3 1 0,2 0-3 16,-1-2 4-16,-2 1-5 0,-3-1 3 0,-2 3-2 16,-19 12 1-16,30-25-4 0,-30 25 3 0,20-17-4 15,-20 17 1-15,0 0-1 0,0 0-2 0,0 0 1 16,0 0-2-16,0 0 0 0,0 0-2 0,0 0-2 16,0 0-2-16,0 0 1 0,0 0-1 15,5 23 0-15,-9-4-10 0,-1-2-5 0,2 5-15 16,-2-5-7-16,8 5-27 0,-3-22-17 0,9 38-41 15,-9-38-87-15,23 29-72 0,-5-11-198 0,-18-18 70 16,51 21 414-16</inkml:trace>
  <inkml:trace contextRef="#ctx0" brushRef="#br2" timeOffset="158896.0905">11143 5055 997 0,'-19'-22'88'0,"2"12"-45"16,17 10 7-16,-28-14 14 0,28 14 7 0,-28-5-15 16,28 5-11-16,-31 4-9 0,31-4-3 15,-30 10-6-15,30-10 1 0,-31 20-3 0,31-20 2 16,-28 29-5-16,19-12 3 0,9-17-8 16,-17 33-1-16,17-33 14 0,-8 32-37 0,8-32 31 15,0 27-34-15,0-27 10 0,10 18 3 0,-10-18-3 16,18 15 2-16,-18-15 0 0,25 7-1 0,-25-7 2 15,29 0 0-15,-29 0 0 0,32-7-1 0,-15 0 1 16,0-1-2-16,1-3 2 0,-1 0 10 16,0-2-33-16,0-1 33 0,-17 14-32 0,33-31 18 15,-33 31 6-15,26-27-6 0,-26 27 4 0,21-25-4 16,-21 25 2-16,0 0-1 0,0 0 2 0,16-17-2 16,-16 17 0-16,0 0-2 0,0 0-3 15,0 0 1-15,-6 17-2 0,6-17 3 0,-11 31 0 16,4-11 6-16,-3 7 16 0,-1 4-30 0,-2 3 28 15,-2 6-28-15,2-1 7 0,-1-1 8 16,2 1-6-16,-1-3 7 0,1-1-9 0,-1-2 10 16,2-1-9-16,1-5 6 0,-1-2-5 0,1-4 6 15,-1-4-1-15,11-17 5 0,-22 27-2 0,22-27 1 16,-22 16-2-16,22-16-2 0,-19 4-4 0,19-4-2 16,0 0-9-16,-23-23-12 0,23 23-14 0,-9-36-22 15,13 19-20-15,-7-17-37 0,19 15-52 16,-14-20-92-16,7 2-235 0,15 11 38 0,-13-18 417 15</inkml:trace>
  <inkml:trace contextRef="#ctx0" brushRef="#br2" timeOffset="159317.9711">11789 5125 974 0,'0'0'166'0,"-35"-12"-119"16,35 12 20-16,-38-11 9 0,38 11-1 0,-40-6-10 15,22 9-7-15,-7-5-3 0,6 10-6 16,-7-5-10-16,7 7-4 0,-3-1-11 16,5 3-17-16,0 1 29 0,17-13-38 0,-26 28 29 15,26-28-20-15,-12 23-6 0,12-23 2 0,1 20-4 16,-1-20 2-16,0 0-2 0,29 21 5 0,-10-20 1 15,5-3 1-15,4-6 5 0,4-3-1 0,2-7 5 16,1-1 7-16,4-6-28 0,2-3 25 0,-1-4-28 16,2 1 13-16,-5-2 5 0,-1 2-9 15,-3 1 7-15,-3-1-7 0,-3 1 6 0,-3 2-6 16,-2-1 7-16,-3 0-5 0,-3 3 4 0,-4 3-3 16,-4 5 2-16,-8 18 2 0,4-19 7 0,-4 19 0 15,0 0-2-15,0 0-4 0,-21 8-7 0,21-8-1 16,-31 37-2-16,12-8 3 0,-3 5-5 15,1 2 3-15,4 2-16 0,1-2-11 0,9 2-33 16,-3-9-30-16,19 14-96 0,-9-43-150 16,0 45-253-16,20-17 38 0,4-17 432 0</inkml:trace>
  <inkml:trace contextRef="#ctx0" brushRef="#br2" timeOffset="159724.2469">13982 4899 992 0,'-9'17'262'0,"9"-17"-232"0,0 0-30 0,0 0-2 16,-8 23 10-16,8-23-1 0,-14 33 11 0,2-13 3 15,2 7 9-15,-6-2-8 0,5 6-1 0,-2-1 6 16,1 1-34-16,1-1 25 0,1 2-31 0,2-4 7 16,3-3 5-16,4 2-27 0,-4-9-21 0,12 8-67 15,-7-26-81-15,5 27-163 0,6-6-87 16,-11-21 218-16</inkml:trace>
  <inkml:trace contextRef="#ctx0" brushRef="#br2" timeOffset="159864.8832">13808 5215 1310 0,'-32'-6'255'0,"15"-5"-173"0,17 11-23 0,0 0-13 16,0 0-13-16,0 0-15 0,0 0-13 15,-9-19-5-15,9 19-2 0,22-15-17 0,0 7 30 16,9-1-55-16,1-5-7 0,21 15-107 0,-20-24-204 16,18 11-196-16,5 2 3 0,-14-11 486 0</inkml:trace>
  <inkml:trace contextRef="#ctx0" brushRef="#br2" timeOffset="160615.9777">16788 5023 1391 0,'0'0'29'16,"0"0"-18"-16,0 0-4 0,0 0-1 0,0 0-1 16,0 0-5-16,0 0-4 0,0 0 2 0,0 0 1 15,0 0 8-15,0 0 15 0,-19 24 9 0,19-24 5 16,-16 29 7-16,16-29-8 0,-22 30 0 0,22-30-5 16,-20 27-2-16,20-27 12 0,-16 24-38 15,16-24 26-15,0 0-36 0,-12 20 10 16,12-20 0-16,0 0-2 0,0 0-2 0,0 0 1 15,0 0 0-15,0 0 1 0,0 0 3 0,0 0 0 16,17-6-1-16,-17 6-14 0,17-22 30 0,-17 22-32 16,24-30 32-16,-12 12-15 0,1 0-4 0,0-1 4 15,-1 0-3-15,-2 1 2 0,-1 1-4 16,-9 17 5-16,17-29-3 0,-17 29 3 0,14-21-3 16,-14 21 3-16,0 0-1 0,0 0 2 0,0 0 5 15,0 0-1-15,0 0-2 0,0 0-2 0,0 0-5 16,0 0 1-16,0 0 1 0,0 0-1 0,-2 20 2 15,2-20-2-15,-3 20 3 0,3-20-5 0,2 18 4 16,-2-18-2-16,11 17 2 0,-11-17 0 0,20 13 0 16,-20-13 5-16,30 8 2 0,-9-8 5 15,2 2 2-15,1-6-1 0,3-2-5 0,0-1 0 16,1-2 0-16,0-2-1 0,-2-1-1 16,0-2-1-16,-2 0-6 0,-4 1 3 0,-3 2-3 15,-17 11 3-15,24-19-3 0,-24 19 4 0,0 0-3 16,21-17 3-16,-21 17-2 0,0 0-1 0,0 0-1 15,0 0-1-15,0 0 0 0,0 0-3 0,0 0-2 16,0 0-4-16,-8 18-2 0,8-18-5 16,-15 33 0-16,7-13-10 0,-3-2 0 0,5 4-14 15,6-22-6-15,-6 38-25 0,6-38-18 0,9 35-32 16,-9-35-53-16,24 29-61 0,-24-29-112 0,23 9-113 16,5 7 165-16,-28-16 295 0</inkml:trace>
  <inkml:trace contextRef="#ctx0" brushRef="#br2" timeOffset="161069.6451">17619 5025 1256 0,'-33'-18'88'16,"33"18"-52"-16,-31-9-2 0,31 9 5 0,-35 0-2 16,18 5-8-16,-3-2-2 0,20-3 5 0,-37 17 2 15,37-17 5-15,-34 20-4 0,34-20-2 16,-24 24-9-16,24-24-2 0,-16 24-7 0,16-24 0 15,-8 23-6-15,8-23 0 0,0 21-5 0,0-21-19 16,0 0 17-16,17 22-19 0,-17-22 34 0,20 9-14 16,-20-9 14-16,25 3-14 0,-25-3-16 15,31-9 14-15,-14 6-14 0,1-6 30 0,-18 9-15 16,32-18 17-16,-15 7-17 0,-17 11 1 0,31-25-1 16,-31 25-2-16,25-28 3 0,-25 28-6 15,20-25 5-15,-20 25-3 0,13-20 1 0,-13 20-1 16,0 0 2-16,0 0-2 0,0 0 0 0,0 0-2 15,0 0-2-15,0 0 1 0,0 0-2 0,0 0 6 16,-3 32-2-16,-4-9 4 0,0 2-5 0,-3 5-12 16,0 3 26-16,-1 5-26 0,1 1 28 0,-1 3-8 15,1-1-8-15,-1-1 9 0,1-3-9 16,-1-1 8-16,0-1-5 0,-1-1 8 0,1-4 2 16,0-4 8-16,-2-4-2 0,-1-2 3 15,0-3-9-15,14-17 2 0,-28 24-5 0,28-24 1 16,-28 9-4-16,28-9-3 0,-24-6-4 0,24 6-7 15,-21-22-9-15,11 3-13 0,5-1-12 0,-1-9-22 16,11 6-19-16,-7-15-36 0,18 15-57 0,-18-21-109 16,12 8-232-16,8 7 42 0,-8-16 377 15</inkml:trace>
  <inkml:trace contextRef="#ctx0" brushRef="#br2" timeOffset="161507.1021">18201 5083 1294 0,'-18'-18'122'16,"18"18"-68"-16,-16-23-4 0,16 23-6 0,-17-22-7 15,17 22-5-15,-23-19 8 0,23 19 1 0,-26-11 5 16,26 11-6-16,-25-1-6 0,25 1-8 15,-17 4-6-15,17-4-6 0,-19 16-4 0,19-16 0 16,-21 27-4-16,21-27 3 0,-17 31-1 0,11-14 3 16,6-17-7-16,-5 29 1 0,5-29-4 0,3 18-1 15,-3-18-1-15,0 0-15 0,17 14 17 16,-17-14 1-16,20-3 5 0,-20 3 16 0,31-17-14 16,-12 3-4-16,4-7 0 0,5-3-5 0,1-4 4 15,2-1-5-15,-1-1 5 0,2-1-5 16,-2-1 4-16,1-1-7 0,-3 0 7 0,1-2-6 15,-4-1 6-15,-3 3-7 0,-2 1 7 0,-5 3-5 16,-4 6 4-16,-3 5-2 0,-8 18 3 0,0 0-3 16,0 0 0-16,0 0-1 0,0 0 0 0,-30 21 2 15,12 8-3-15,-2 7 7 0,-4 4-9 0,1 2 7 16,1 0-8-16,7-2 7 0,5-1-9 16,6-4-5-16,8 0-33 0,2-8-33 15,20 11-106-15,-26-38-225 0,37 34-176 0,-6-16 1 16,-9-14 488-16</inkml:trace>
  <inkml:trace contextRef="#ctx0" brushRef="#br2" timeOffset="162415.6797">5452 5377 521 0,'-28'8'220'0,"3"1"-115"0,8 5-10 0,-11 0-4 15,8 9 2-15,-10-4-11 0,7 15-5 0,-11-4-22 16,6 15 3-16,-7-2-13 0,3 11 12 16,-2-2 4-16,6 7-31 0,3-5 13 0,8 4-35 15,5-6-4-15,8 0 5 0,6-2-14 0,7-3 8 16,8-1-11-16,5-2 10 0,8-2-24 0,2-6-10 15,11 6-45-15,-7-15-54 0,21 17-84 0,-14-17-166 16,9-6-126-16,16 12 227 0,-20-30 280 0</inkml:trace>
  <inkml:trace contextRef="#ctx0" brushRef="#br2" timeOffset="164962.602">5664 5982 846 0,'0'0'277'0,"-20"-13"-209"0,20 13 4 15,-20-3-10-15,20 3-13 0,0 0-9 0,0 0-17 16,0 0-15-16,0 0-2 0,0 0-3 15,0 0 1-15,10-18 2 0,-10 18 1 0,29-17-2 16,-7 6 1-16,2 1-2 0,3-1 0 0,2 3-5 16,-1-1 2-16,0 2-1 0,-2 1 0 0,-4 1 0 15,-3 4 1-15,-19 1-3 0,28 2 2 16,-28-2 0-16,0 0 2 0,15 19 3 0,-15-19-1 16,-8 24 3-16,0-6-4 0,-5 2 3 0,-4 2-5 15,-3 4 12-15,-2-3 2 0,0 3 13 0,-1-3-1 16,3 3 3-16,-2-6-10 0,6 1-3 0,16-21-10 15,-23 28-1-15,23-28-6 0,0 0-1 0,-3 20-4 16,3-20 2-16,20 9-1 0,-20-9 4 0,37 1 0 16,-10-6-2-16,6-4 2 15,2-4-4-15,5-1-5 0,1-8-24 0,6 5-23 16,-8-13-55-16,13 16-71 0,-20-16-65 0,12 11-126 16,-3 7-89-16,-23-19 275 0</inkml:trace>
  <inkml:trace contextRef="#ctx0" brushRef="#br2" timeOffset="165165.8133">6218 5886 1135 0,'0'0'122'0,"0"0"-64"0,-10 19-10 16,10-19-4-16,0 0 0 0,-12 23-10 0,12-23-2 16,-4 26-9-16,4-26-4 0,-2 28-11 15,2-28-3-15,-1 32-5 0,2-15 2 0,-1 0-5 16,2 2 4-16,1 2-7 0,-2-3-12 15,5 5-33-15,-6-23-45 0,11 39-54 0,-11-39-62 16,13 20-155-16,4-2-95 0,-17-18 253 0</inkml:trace>
  <inkml:trace contextRef="#ctx0" brushRef="#br2" timeOffset="166199.7895">6542 5850 1052 0,'-20'8'59'16,"20"-8"-39"-16,-22 11 9 0,22-11 14 0,-22 16 12 15,22-16 4-15,-21 25-6 0,13-8-1 0,8-17-10 16,-22 35-2-16,10-18-13 0,4 4 0 16,-1-3-9-16,4 1 2 0,0 1-8 0,3-1 0 15,2-2-8-15,1 0 0 0,-1-17-4 0,11 25 1 16,-11-25-2-16,17 15 1 0,-17-15-2 15,27 6 1-15,-27-6 1 0,32-6-2 0,-13-2 2 16,0-1-1-16,1-3 2 0,-2-4-3 0,-1-2 3 16,-1-2-3-16,-3 1 3 0,0-1-7 0,0 0 3 15,-5 0-6-15,1 0 6 0,-3 1-2 16,-3 0 8-16,0-2-3 0,-2 3 4 0,-2 1-4 16,1 17 4-16,-6-29-3 0,6 29 3 0,-9-26-3 15,9 26 2-15,0 0-1 0,-13-19 2 0,13 19 0 16,0 0 0-16,0 0 0 0,0 0-2 0,0 0-3 15,0 0-2-15,0 0 0 0,0 0 1 0,0 0 2 16,0 0 0-16,18 13-1 0,-18-13 2 16,23 8 1-16,-23-8 1 0,28 5 1 15,-28-5-2-15,34 3 1 0,-16-3-1 0,3 0-1 16,0-1 1-16,-1-1-1 0,1-1 0 0,-1 1 0 16,-3-1 1-16,-17 3-1 0,24-3-1 0,-24 3 1 15,0 0 0-15,0 0 3 0,0 0 3 0,0 0 14 16,0 0-1-16,0 0-3 0,0 0-3 0,-14 19-11 15,-4-6-5-15,-4 3 5 0,-3 2-5 16,-1 3 4-16,0 0-3 0,0 1 4 0,3 0-2 16,3 0 3-16,3-3-1 0,5 1 5 0,3-2-7 15,2-1 4-15,7-17-6 0,2 30 1 0,-2-30-3 16,14 25 2-16,-14-25 0 0,23 18 2 16,-6-14-1-16,2-2 1 0,4-2-1 0,1-3 0 15,2-3 1-15,-1-3-1 0,1-4 1 0,-2-2-3 16,-2-3 4-16,-1 0-4 0,-3-1 5 15,-2-1-4-15,-3 1 3 0,-3 0-2 0,-3 1 5 16,-3-2-5-16,-2 1 5 0,-1 0-6 0,-2-1 4 16,-3 3-4-16,4 17 3 0,-11-31-2 0,11 31 2 15,-13-24-3-15,13 24 4 0,0 0-3 0,-14-21 2 16,14 21-2-16,0 0 0 0,0 0 1 0,0 0-4 16,0 0 0-16,0 0 1 0,0 0-1 0,0 0 2 15,-2 23 4-15,2-23-5 0,0 0 3 16,17 23-2-16,-17-23 3 0,20 13-3 15,-20-13 2-15,24 11-2 0,-24-11 1 0,32 7 1 16,-14-4 0-16,3-3 0 0,-2-1-1 0,2-3 1 16,-1 0-2-16,1 0 3 0,0-2-2 0,-2 0 0 15,-2-1-1-15,-17 7 2 0,29-9-1 0,-29 9 0 16,0 0 2-16,19-5 0 0,-19 5 1 16,0 0 2-16,0 0-1 0,0 0-2 0,0 0 0 15,0 0-3-15,-23 22 1 0,23-22-1 0,-30 28 3 16,13-10-3-16,-1 2 4 0,1 2-5 0,0 1 5 15,3 0-5-15,0-1 5 0,3 0-3 0,3-1 5 16,2 1-4-16,3-3 4 0,4 0-6 0,3-3 3 16,-4-16-3-16,15 27 1 0,-15-27 0 15,24 16 0-15,-24-16-2 0,33 6 3 16,-13-9 0-16,2-1 0 0,1-6 3 0,1-2-3 16,-3-5 2-16,0 0-2 0,-4-4 3 0,-2 2-3 15,-4-3 6-15,-2 2-2 0,-4-1 6 0,-2 1-5 16,-5 0 3-16,-1 2-6 0,-3-1-2 0,-2 1-3 15,0 1 2-15,8 17-7 0,-20-31-1 0,20 31-12 16,-24-20-5-16,24 20-12 0,-27-12-5 0,27 12-22 16,-18 0-41-16,18 0-87 0,0 0-262 15,0 0-80-15,-17 12 154 0</inkml:trace>
  <inkml:trace contextRef="#ctx0" brushRef="#br2" timeOffset="166746.6937">7802 5818 936 0,'0'0'266'15,"0"0"-223"-15,-21 15-28 0,21-15 0 16,-26 17 1-16,26-17 7 0,-32 30-1 0,14-9 4 15,-4 0-5-15,0 3 1 0,-1 1-13 0,1 1 0 16,0 1-8-16,3-2 3 0,2 1-6 0,2-2 5 16,3-4-7-16,5-1 1 0,3-3-19 15,4-16-15-15,-2 23-23 0,2-23-17 0,0 0-14 16,0 0-5-16,19 14-3 0,-19-14-1 16,20-14 15-16,-20 14 7 0,25-25 28 0,-13 8 19 15,1 0 30-15,-4 0 35 0,-3-2 38 0,-6 19 32 16,6-36 28-16,-6 36-3 0,-3-32-5 0,3 32-17 15,-9-24-11-15,9 24-11 0,-9-17-7 0,9 17-12 16,0 0-9-16,0 0-11 0,0 0-11 0,0 0-9 16,0 0-11-16,0 0-9 0,0 0-7 0,0 0-1 15,0 0-1-15,0 0 2 0,1 18-2 16,-1-18 3-16,28 22-18 0,-28-22-12 16,41 22-32-16,-21-21-36 0,16 15-61 0,-14-24-92 15,21 16-154-15,-3-1-103 0,-10-14 243 0</inkml:trace>
  <inkml:trace contextRef="#ctx0" brushRef="#br2" timeOffset="167137.3117">8295 5833 869 0,'0'0'306'0,"-15"-30"-151"0,15 30-92 0,-23-25-36 15,23 25 29-15,-23-17-6 0,23 17 6 0,-22-6-8 16,22 6-10-16,-27 2-7 0,27-2-3 0,-29 10-1 15,29-10-17-15,-30 21 30 16,30-21-31-16,-31 30 27 0,19-13-16 0,12-17-7 16,-17 30-2-16,17-30-8 0,-8 25 2 0,8-25-5 15,1 18 2-15,-1-18-2 0,0 0 1 0,16 19-1 16,-16-19 0-16,20 7 2 0,-20-7-1 0,28-2 1 16,-28 2 0-16,35-11 1 0,-16 1-2 0,0 1 2 15,2-3 0-15,-1-2 2 0,-1 3 2 0,-19 11 2 16,29-21-3-16,-29 21 1 0,20-17-4 15,-20 17 1-15,0 0-1 0,0 0 1 0,0 0-1 16,0 0 0-16,0 0-1 0,0 0-1 16,0 0-1-16,-2 17-1 0,-5 1 2 0,-5 6-3 15,-1 4 5-15,-6 3-5 0,2 2 4 0,-1 2-6 16,1 1 3-16,4 1-11 0,-1-4 1 0,7 0-14 16,-1-6-2-16,6-1-17 0,0-8-19 0,13 10-63 15,-11-28-12-15,24 38-78 0,-24-38-135 16,22 3-147-16,10 6 36 0,-32-9 462 0</inkml:trace>
  <inkml:trace contextRef="#ctx0" brushRef="#br2" timeOffset="167309.1861">8612 6024 1475 0,'-30'-12'297'0,"13"11"-271"16,17 1-23-16,-22-4-4 0,22 4 0 0,0 0-7 15,0 0-11-15,0 0-12 0,-4-17-18 0,4 17-30 16,28-13-50-16,-18-7-78 0,25 20-126 0,-1-4-181 16,-13-13 85-16,19 19 429 0</inkml:trace>
  <inkml:trace contextRef="#ctx0" brushRef="#br2" timeOffset="167715.4429">9003 5755 1017 0,'0'0'262'0,"-32"-12"-189"0,9 7-28 0,5 8 1 16,-5-6 0-16,4 8-6 0,-4-3 0 15,5 6 0-15,-5-3-5 0,23-5-5 0,-34 20 8 16,34-20-38-16,-23 26 27 0,23-26-36 0,-12 26 11 16,12-26 1-16,-2 28-4 0,2-28 3 0,11 24-3 15,-11-24 3-15,23 21-3 0,-23-21 3 0,36 18 0 16,-16-9 0-16,5-3-1 0,-2 1 0 0,1-1 0 15,0 1 0-15,-3 2 0 0,-3-1 2 16,-1 3-3-16,-17-11 5 0,24 23-1 16,-24-23 1-16,10 25-1 0,-10-25 0 0,0 33-1 15,-4-15 4-15,-5 0-5 0,-1 0 6 0,10-18-5 16,-26 29 2-16,9-15-2 0,0-2 5 0,-3-1-3 16,20-11 2-16,-32 15-3 0,32-15-1 0,-26 8-2 15,26-8 0-15,0 0-2 0,-22-4-1 0,22 4 0 16,0 0-3-16,-9-25 2 0,9 25-1 15,0-33 3-15,4 14-3 0,1-6 4 0,2 0-7 16,2-3 1-16,-1-3-11 0,3 3 1 0,0-6-10 16,4 5 5-16,-2-2-8 0,6 4-1 0,-5-2-26 15,5 11-36-15,-14-12-76 0,18 20-167 0,-4-2-198 16,-13-9 60-16,12 21 473 0</inkml:trace>
  <inkml:trace contextRef="#ctx0" brushRef="#br2" timeOffset="168215.4544">9409 5841 1125 0,'7'28'330'0,"-7"-28"-272"0,0 0-24 0,-20 0-3 15,20 0 0-15,-20 9-8 0,20-9-3 0,-30 16-8 16,11-3 0-16,-2 2-5 0,0 1 0 0,-2 2-7 15,0 1 3-15,1 1-6 0,1-1 5 16,3 1-4-16,0-1 4 0,3-1-5 0,2-1 0 16,13-17-16-16,-17 25-16 0,17-25-31 0,0 0-26 15,3 27-35-15,-3-27-34 0,0 0-61 0,0 0-49 16,16-17-106-16,1 21 62 0,-21-26 315 0</inkml:trace>
  <inkml:trace contextRef="#ctx0" brushRef="#br2" timeOffset="168371.7169">9200 5998 1151 0,'-19'-25'222'0,"19"25"-81"16,0 0-42-16,0 0-22 0,0 0-22 0,-15 18-11 16,15-18-11-16,0 0-4 0,-5 20-6 0,5-20-3 15,6 18-7-15,-6-18-1 0,16 18-7 0,-16-18 1 16,28 20-5-16,-10-10 1 0,4-3-2 0,5 1-1 16,1-1-15-16,2-4-16 0,4 6-29 15,-5-11-46-15,15 16-104 0,-23-14-260 16,13 2-111-16,-1 7 131 0</inkml:trace>
  <inkml:trace contextRef="#ctx0" brushRef="#br2" timeOffset="170090.4403">9661 5959 1012 0,'0'0'64'0,"0"0"-18"0,0 0-5 0,0 0-11 16,0 0 0-16,-8-19 0 0,8 19 2 15,0 0-4-15,26-23-3 0,-9 16-4 0,0-6 1 16,6 3-4-16,-2-1 4 0,3 2-6 16,-3 0 1-16,-1 2-5 0,-20 7-1 0,30-11-4 15,-30 11-2-15,17-4 0 0,-17 4 2 0,0 0 8 16,0 0 7-16,0 0 3 0,0 0-7 0,-9 23-6 16,9-23-10-16,-19 27 1 0,4-10-3 0,0 1 3 15,0 0-1-15,-1 2 7 0,-2-4 1 0,5 1 6 16,13-17-3-16,-21 32 2 0,21-32-8 0,-13 24 1 15,13-24-5-15,0 0 0 0,4 22-4 16,-4-22 2-16,18 10-3 0,-18-10 2 0,36 1-1 16,-13-5-1-16,5-2 0 0,1-5-23 15,6 3-22-15,-3-10-37 0,9 13-80 0,-17-21-83 16,19 13-147-16,-4 2-91 0,-14-17 252 0</inkml:trace>
  <inkml:trace contextRef="#ctx0" brushRef="#br2" timeOffset="170315.0483">10203 5822 941 0,'0'0'129'0,"-33"19"-82"15,33-19 5-15,-28 22 10 0,28-22 5 0,-25 27-8 16,16-9-5-16,9-18-9 0,-22 31-5 0,22-31-16 16,-12 29-6-16,12-29-11 15,1 24-1-15,-1-24-3 0,14 21 2 0,-14-21-3 16,29 15 1-16,-8-13 0 0,3-2-3 0,6-5 0 15,2-2-3-15,4-4-10 0,-2-5-24 0,8 4-37 16,-12-13-53-16,14 15-56 0,-21-18-41 0,10 14-45 16,-9 2-55-16,-15-17 12 0,18 24 312 0</inkml:trace>
  <inkml:trace contextRef="#ctx0" brushRef="#br2" timeOffset="170455.6547">10306 5807 1122 0,'-13'22'107'0,"-6"-7"-44"0,6 8-23 0,-1-5 4 15,5 6-6-15,1-2-23 0,3 2-4 0,2-1-11 16,5 0 3-16,1 0-7 0,5-1 4 0,1 1-20 16,2-5-19-16,6 6-35 0,-17-24-63 15,34 30-163-15,-9-10-174 0,-25-20 80 0,39 20 394 16</inkml:trace>
  <inkml:trace contextRef="#ctx0" brushRef="#br2" timeOffset="170768.981">10477 5514 1197 0,'0'0'83'15,"19"16"-11"-15,-19-16-5 0,32 26-1 0,-32-26-20 16,33 30-5-16,-20-13-10 0,0 5 3 16,-4 1-9-16,1 5 0 0,-4-1-9 0,0 2 1 15,-6 2 8-15,0 1-30 0,-4 1 24 0,-2 1-28 16,-1 0 8-16,-4 0 9 0,-3-2-8 0,-1 1 6 16,-4-3-5-16,1-2 2 0,0-1-7 0,0-6-4 15,4-1-16-15,14-20-14 0,-22 27-31 16,22-27-38-16,-7 19-93 0,7-19-149 0,0 0-176 15,0 0 83-15,-11-23 442 0</inkml:trace>
  <inkml:trace contextRef="#ctx0" brushRef="#br2" timeOffset="171206.4886">11122 5815 467 0,'0'0'183'0,"0"0"-87"16,-12-22 19-16,12 22 26 0,0 0 9 0,0 0-11 16,0 0-29-16,0 0-29 0,0 0-32 0,0 0-19 15,0 0-11-15,0 0-18 0,0 0 14 0,-7 29-16 16,7-29 9-16,-9 34-1 0,3-14-7 0,-1 2 3 15,-1 2-6-15,-2 2 4 0,0 1-15 0,-3-2-5 16,4 1-21-16,-2-6-12 16,8 6-26-16,3-26-24 0,-8 38-49 0,8-38-55 15,0 22-89-15,12-3-133 0,-12-19 203 0,18 11 225 16</inkml:trace>
  <inkml:trace contextRef="#ctx0" brushRef="#br2" timeOffset="171378.4152">11088 6019 957 0,'-14'-21'243'15,"14"21"-111"-15,-15-20-25 0,15 20-13 0,0 0-11 16,-16-17-15-16,16 17-14 0,0 0-12 0,0 0-12 16,0 0-11-16,0 0-12 0,0 0-6 0,0 0-2 15,0 0-1-15,4-17 0 0,-4 17 0 16,34-2-5-16,-11-3-18 0,9 5-26 0,-4-11-46 16,17 16-86-16,-21-23-125 0,9 9-259 0,11 7 58 15,-14-16 427-15</inkml:trace>
  <inkml:trace contextRef="#ctx0" brushRef="#br2" timeOffset="171972.1268">11895 5474 690 0,'-21'10'258'0,"21"-10"-151"0,-28 19-21 0,16-1 2 15,-10-6-12-15,6 11-7 0,-11-1-13 0,9 9-1 16,-10-1-16-16,6 10 3 0,-4-1 4 15,2 4-34-15,1 2 22 0,3 1-27 0,1 0 1 16,5-1 5-16,5-3-13 0,4 1 5 0,7-5-11 16,5-2 6-16,8 0-13 0,2-10-13 0,12 4-38 15,-5-14-41-15,22 12-75 0,-14-22-97 0,15 1-219 16,10 10 20-16,-16-19 429 0</inkml:trace>
  <inkml:trace contextRef="#ctx0" brushRef="#br2" timeOffset="172628.3889">12045 5910 1486 0,'0'0'65'0,"0"0"-48"15,0 0-7-15,14-23 7 0,-14 23 12 0,31-22 2 16,-14 8 1-16,5 3-10 0,-2-2-5 16,2 2-9-16,-2-2-20 0,2 3 32 0,-2 0-34 15,-3 4 33-15,-17 6-16 0,22-5-2 0,-22 5 0 16,0 0-1-16,0 0 1 0,0 0 2 0,0 0 20 16,9 18-32-16,-9-18 31 0,-9 29-31 0,-2-10 13 15,-3 1 6-15,-4 2 0 0,-3 2 6 16,0 2-2-16,-3-1 4 0,1 0-6 15,0 1 4-15,-1-3-9 0,4-2 6 0,1 0-9 16,4-2 3-16,4-2-5 0,11-17-2 0,-9 26-2 16,9-26 1-16,3 17-2 0,-3-17 2 0,19 13-3 15,-19-13 2-15,36 5 0 0,-10-10-6 0,5-1-12 16,2-7-19-16,7 2-27 0,-6-12-46 0,17 14-67 16,-20-25-84-16,20 20-134 0,-7-3-108 0,-15-13 194 15,16 24 311-15</inkml:trace>
  <inkml:trace contextRef="#ctx0" brushRef="#br2" timeOffset="172987.7909">12500 5809 1232 0,'16'17'91'0,"-16"-17"-45"0,0 0 6 15,26-20 15-15,-6 15 21 0,-20 5-55 0,36-19 22 16,-19 11-45-16,2 1 11 0,-19 7 2 0,35-10-3 16,-35 10-1-16,31-8-5 0,-31 8-2 0,19-3-6 15,-19 3-1-15,0 0-1 16,0 0-3-16,0 0 0 0,0 0-1 0,0 0 1 16,0 0 0-16,0 0 3 0,10 24-4 0,-10-24-14 15,-12 24 31-15,12-24-29 0,-25 34 29 0,11-15-14 16,-3 1-4-16,-1 0 4 0,-2 3-3 0,2 0 3 15,-2 0-4-15,1 0 5 0,2-1-6 0,1-2 5 16,3 0-3-16,13-20 2 0,-14 28-4 0,14-28 1 16,4 20-3-16,-4-20 2 0,17 13-4 15,-17-13-4-15,37 2-13 0,-14-12-17 0,11 5-26 16,-6-15-47-16,19 15-83 0,-15-23-117 0,4 5-219 16,8 10 50-16,-16-16 445 0</inkml:trace>
  <inkml:trace contextRef="#ctx0" brushRef="#br2" timeOffset="173300.274">13010 5800 1395 0,'-22'0'62'15,"22"0"-45"-15,-29 10 17 0,29-10-12 0,-28 13 15 16,28-13 0-16,-26 17-3 0,26-17-2 0,-17 17-11 16,17-17-7-16,0 0-9 0,-7 22-1 0,7-22-4 15,0 0 3-15,13 18-1 0,-13-18 3 0,20 11 0 16,-20-11 3-16,30 8-3 0,-13-3 1 15,0-3 1-15,-17-2 0 0,32 8 2 0,-15-5 1 16,-17-3-4-16,27 9 0 0,-27-9-1 16,17 10-1-16,-17-10 1 0,0 0 1 0,13 16-3 15,-13-16 1-15,0 0-2 0,5 26 0 0,-5-26 0 16,-6 22 2-16,6-22-3 0,-12 24 1 0,12-24-3 16,-17 24 2-16,17-24-2 0,-22 27 2 0,22-27-2 15,-26 24 1-15,26-24-5 0,-25 20-2 16,25-20-11-16,-25 15-3 0,25-15-10 0,-19 10-11 15,19-10-20-15,0 0-45 0,0 0-88 0,0 0-103 16,-10-17-221-16,10 17 35 0,10-26 442 0</inkml:trace>
  <inkml:trace contextRef="#ctx0" brushRef="#br2" timeOffset="173737.814">13007 5805 1298 0,'-39'23'264'0,"39"-23"-233"0,-21 2-12 16,21-2 0-16,0 0 1 0,0 0-7 0,0 0-9 16,0 0 1-16,0 0 7 0,0 0 7 0,25-1 6 15,-8-4-2-15,6 4-5 0,-1-4-6 16,5 2-2-16,-2-1-2 0,2-1 0 0,-1 0 1 16,-3 2-1-16,0 0-16 0,-2 1 19 0,-3 1-16 15,0 1 15-15,-18 0 0 0,26-2-5 16,-26 2-1-16,0 0 0 0,0 0 0 0,0 0 2 15,0 0 2-15,0 0 1 0,0 0 0 0,0 0-2 16,0 0 12-16,0 0-16 0,3 20 14 0,-3-20-16 16,-15 20-2-16,15-20 3 0,-21 27-3 15,21-27 3-15,-21 31-4 0,10-12 4 0,1 0-3 16,2 1 2-16,-2 0-2 0,4 0 2 0,1-1-1 16,5-19 2-16,-3 30-2 0,3-30 2 0,5 24-2 15,-5-24 1-15,13 17-3 0,-13-17 4 0,19 10 0 16,-19-10 2-16,25-2 2 0,-25 2-1 0,29-13-1 15,-11 1-1-15,2-3 0 0,1-3-5 16,-2 1 4-16,-2-2-3 0,-3 1 5 16,-4 0-5-16,-1 0 2 0,-5-1-2 0,0 3 2 15,-4 16-3-15,-4-31-1 0,4 31-9 0,-9-30-3 16,9 30-14-16,-17-24-7 0,17 24-1 0,-21-17-36 16,21 17-8-16,-17-9-62 0,-1-3-82 0,18 12-231 15,0 0-62-15,0 0 173 0</inkml:trace>
  <inkml:trace contextRef="#ctx0" brushRef="#br2" timeOffset="174989.9936">13979 5813 710 0,'15'-16'208'0,"-15"16"-130"0,0 0-33 0,0 0 13 15,0 0 20-15,0 0 7 0,-8-19-13 0,8 19-24 16,0 0-19-16,0 0-12 0,-21 6-5 0,21-6-2 15,-21 16-1-15,21-16-14 0,-29 32 18 16,13-11-8-16,-7 1 16 0,3 4 6 16,-4-1-11-16,1 3 2 0,-1 0-14 0,0-1 3 15,1 1-10-15,1-2 7 0,1-1-8 0,1-2 4 16,4-2-16-16,16-21-15 0,-20 29-42 0,20-29-60 16,0 0-72-16,0 0-65 0,0 0-148 0,0 0 15 15,0 0 391-15</inkml:trace>
  <inkml:trace contextRef="#ctx0" brushRef="#br2" timeOffset="175161.8523">13778 5927 960 0,'0'0'271'0,"-19"-19"-152"0,19 19-30 0,0 0-5 15,0 0-5-15,-19-14-12 0,19 14-16 0,0 0-22 16,0 0-16-16,0 0-12 0,0 0-3 16,0 0-2-16,0 0 2 0,7 26 1 0,-7-26-2 15,19 20-3-15,-19-20-7 0,39 20-26 16,-17-17-23-16,15 8-53 0,-14-17-74 0,23 20-140 15,-6-7-182-15,-10-10 34 0,12 20 468 0</inkml:trace>
  <inkml:trace contextRef="#ctx0" brushRef="#br2" timeOffset="175602.199">14444 5771 1253 0,'-40'-11'86'0,"22"11"-47"0,-2-2 7 16,20 2 5-16,-38 1 5 0,21 6-1 0,-6-3-11 16,6 6-3-16,-5-3 13 0,5 5-42 0,-2-1 29 15,19-11-35-15,-30 25 7 0,30-25 1 16,-14 26-8-16,14-26 1 0,-6 20-7 0,6-20 1 15,0 0-1-15,16 26 2 0,-16-26 0 0,30 12 0 16,-11-10 0-16,3-2-1 0,3-4 3 16,4 0 2-16,-1-5 3 0,2-1 1 0,-2 0 3 15,0-4-3-15,-2-1 2 0,-1 0-5 0,-3 1 0 16,-4 0-3-16,-18 14-13 0,25-22 30 0,-25 22-22 16,0 0 33-16,0 0-10 0,0 0-3 0,0 0-3 15,0 0-7-15,0 0-5 0,0 0-15 0,0 0 23 16,-26 10-25-16,9 7 23 0,-4 6-8 0,1 4-4 15,-3 2 5-15,3 1-6 16,2-1 3-16,0 1-5 0,2 0 5 0,3 1-9 16,-1-2-3-16,4 1-15 0,3-6-6 0,6 1-19 15,1-8-12-15,13 6-43 0,-13-23-60 0,34 29-162 16,-14-20-247-16,2-8 56 0,8 9 395 0</inkml:trace>
  <inkml:trace contextRef="#ctx0" brushRef="#br2" timeOffset="175758.4204">14632 6115 1600 0,'-30'-9'134'0,"30"9"-119"0,-20-11-17 0,20 11-4 16,0 0-12-16,-6-24-21 0,6 24-23 16,11-23-42-16,11 22-61 0,-15-20-90 15,19 6-253-15,4 9 37 0,-10-16 353 0</inkml:trace>
  <inkml:trace contextRef="#ctx0" brushRef="#br2" timeOffset="176180.3152">15097 5743 957 0,'-23'0'222'0,"3"-7"-183"0,20 7 18 16,-34-7 17-16,34 7 8 0,-33 1-12 0,33-1-8 15,-36 8-8-15,36-8-3 0,-35 16-9 0,35-16-6 16,-30 21-10-16,30-21-22 0,-19 23 24 0,19-23-35 16,-10 26 26-16,10-26-16 0,3 26-5 0,-3-26 3 15,13 26-1-15,-13-26 0 0,22 25 0 16,-22-25 0-16,30 22-2 0,-12-12 4 0,1 1-3 16,-1-1 2-16,-1-1 0 0,-17-9 0 0,32 20-2 15,-32-20 3-15,28 20-4 0,-28-20 3 0,19 22-1 16,-19-22 1-16,7 22-1 0,-7-22 1 0,-3 24-1 15,3-24 3-15,-15 27-3 0,15-27 3 0,-27 26-3 16,27-26 1-16,-35 24 0 16,14-13-1-16,0-1 1 0,-1-2 1 0,2-1-1 15,1-3 4-15,19-4-1 0,-27 4 6 0,27-4 5 16,-18-5 1-16,18 5 3 0,0 0-5 0,-12-22-3 16,12 22-6-16,1-31 0 0,2 8-5 0,7-4 3 15,2-2-6-15,4-1 6 0,2-3-9 0,3 1 7 16,1-1-7-16,2 5-2 0,-2 0-13 0,1 8-6 15,-5-2-20-15,3 9-16 0,-9-8-29 16,13 21-117-16,-25 0-261 0,11-21-81 0,-11 21 110 16</inkml:trace>
  <inkml:trace contextRef="#ctx0" brushRef="#br2" timeOffset="177117.9811">15628 5853 1201 0,'0'0'139'16,"0"0"-64"-16,0 0-20 0,0 0 3 15,0 0 3-15,0 0-17 0,0 0-14 0,0 0-17 16,0 0-9-16,0 0-4 0,-19 18 1 0,19-18-1 15,-28 26 5-15,9-8-4 0,1 3 5 16,-2-1-5-16,-1 2 3 0,0-2-3 0,1 2 3 0,0-1-6 16,2-1 5-16,2-1-6 0,16-19 2 15,-29 30-14-15,29-30-9 0,-21 22-21 0,21-22-23 16,0 0-31-16,-17 3-37 0,17-3-93 16,0 0-121-16,0 0-98 0,0 0 163 0,9-35 285 15</inkml:trace>
  <inkml:trace contextRef="#ctx0" brushRef="#br2" timeOffset="177274.1559">15434 5914 1278 0,'0'0'152'0,"0"0"-39"16,0 0-22-16,0 0-21 0,0 0-19 15,0 0-21-15,0 0-5 0,0 0-2 16,0 0 0-16,1 20-4 0,-1-20-3 0,16 21-8 16,-16-21-2-16,25 22-5 0,-25-22 2 0,33 20-4 15,-15-10 0-15,2 1-14 0,0-4-13 0,3 6-28 16,-3-9-41-16,10 17-93 0,-30-21-176 0,30 9-198 15,-10 5 39-15,-20-14 460 0</inkml:trace>
  <inkml:trace contextRef="#ctx0" brushRef="#br2" timeOffset="179032.5495">15998 5886 797 0,'13'-24'297'0,"-13"24"-93"16,0 0-153-16,0 0-17 0,0 0-6 0,0 0 5 15,0 0 7-15,0 0 1 0,0 0-8 16,0 0-11-16,-18 6-11 0,18-6-5 0,-19 33-7 16,5-9 5-16,0 1-6 0,-3 2 5 0,1 1-6 15,-1-1 6-15,2 1-19 0,1-2-9 0,4 3-34 16,-6-11-29-16,15 10-43 0,1-28-43 0,-6 33-63 15,6-11-198-15,0-22 43 0,17 20 349 0</inkml:trace>
  <inkml:trace contextRef="#ctx0" brushRef="#br2" timeOffset="179298.1092">16225 5875 778 0,'-17'11'294'0,"17"-11"-117"0,-19 5-109 0,1-4-6 16,18-1 2-16,-19 11 1 0,19-11-11 16,0 0-14-16,-9 20-5 0,9-20-11 0,-4 19 0 15,4-19-6-15,2 21-2 0,-2-21-6 0,10 22 0 16,-10-22-5-16,16 24 0 0,-16-24-4 0,25 20 0 16,-6-13-2-16,3-2 0 0,6-2-1 0,2-3 1 15,4-3-1-15,4-3-2 0,3-4-12 16,-2-4-17-16,7 1-16 0,-8-7-28 15,7 10-26-15,-17-15-48 0,14 18-87 0,-18-12-146 16,-3-2-81-16,7 15 242 0</inkml:trace>
  <inkml:trace contextRef="#ctx0" brushRef="#br2" timeOffset="179454.3614">16427 5908 1481 0,'-13'17'88'0,"-9"-5"-50"16,9 5-11-16,13-17-7 0,-20 34 1 0,13-16-14 15,4 2 2-15,1 0-9 0,4 0 3 16,2 0-5-16,2 0 2 0,1-1-6 0,-7-19-11 16,23 34-33-16,-23-34-18 0,33 27-58 0,-33-27-71 15,42 6-184-15,-18-2-115 0,-24-4 146 0</inkml:trace>
  <inkml:trace contextRef="#ctx0" brushRef="#br2" timeOffset="179751.2279">16569 5575 1326 0,'0'0'7'0,"0"0"2"0,32 11 26 0,-12-7 11 16,6 7 9-16,-4-7-3 0,9 9-10 0,-7-3-13 15,4 7-3-15,-3 1-11 0,1 3-3 0,-5 2-10 16,-3 2 4-16,-4 2 9 0,-4 3-28 0,-5 2 29 16,-4 0-28-16,-7 3 10 0,-2 0 8 15,-4-1-7-15,-3-1 7 0,-5-2-9 0,2 0 7 16,-5-2-9-16,0-4-1 0,2 2-19 0,-3-8-7 16,7 4-29-16,-6-11-21 0,14 10-60 0,-11-21-104 15,20-1-240-15,0 0 10 0,0 0 360 16</inkml:trace>
  <inkml:trace contextRef="#ctx0" brushRef="#br2" timeOffset="180032.529">17095 5915 1018 0,'0'0'346'0,"0"0"-215"16,0 0-112-16,6-21-18 0,-6 21 2 0,0 0 2 16,0 0 6-16,0 0 3 0,0 0 2 0,0 0 3 15,0 0 6-15,0 0 7 0,0 0-1 0,1 29 4 16,-1-29-10-16,-7 36-3 0,0-15-8 0,0 2-1 16,0 2-9-16,0-1 3 0,-2 0-7 0,1-1 4 15,-1 0-7-15,3-1 4 0,1-1-13 16,0-2 3-16,5-1-17 0,0-18-23 0,-1 30-38 15,1-30-58-15,6 20-97 0,-6-20-237 0,0 0-8 16,0 0 231-16</inkml:trace>
  <inkml:trace contextRef="#ctx0" brushRef="#br2" timeOffset="180219.9838">16928 6067 1696 0,'0'0'47'0,"-24"-2"-17"0,24 2-4 15,0 0-4-15,0 0-10 0,0 0-12 0,0 0-2 16,0 0 0-16,0 0 1 0,28-6 1 0,-4 1 1 16,4-2-3-16,6-2-6 0,1-3-18 0,8 5-28 15,-4-10-34-15,12 13-55 0,-18-19-71 16,20 22-140-16,-6-7-145 0,-11-8 59 0,14 19 440 16</inkml:trace>
  <inkml:trace contextRef="#ctx0" brushRef="#br2" timeOffset="182157.5486">17834 5572 240 0,'0'0'113'0,"0"0"-34"0,0 0-6 15,0 0 9-15,-17-13-1 0,17 13 3 0,0 0-2 16,0 0 1-16,-18-2-9 0,18 2-11 0,0 0-16 15,-20 6-8-15,20-6-6 0,-19 10-1 0,19-10-3 16,-27 17 4-16,10-9-2 0,17-8 7 0,-34 26 1 16,20-8 3-16,-7-4-3 0,5 8 2 15,-2-3-9-15,2 6 1 0,-2-2-11 16,4 3-15-16,-1 0 28 0,4 5-29 0,1-2 26 16,3 4-16-16,1-1-12 0,4 1 3 0,2 1-9 15,4 0 7-15,3 0-8 0,4-2 5 0,4 1-7 16,4-3 5-16,6-1-9 0,1-4 1 0,10 3-53 15,-7-14-42-15,17 13-75 0,-16-16-275 0,11-5-44 16,7 8 119-16</inkml:trace>
  <inkml:trace contextRef="#ctx0" brushRef="#br2" timeOffset="185460.4478">17918 5803 605 0,'0'0'190'0,"0"0"-132"15,0 0-25-15,0 0 8 0,10-19 18 0,-10 19 9 16,0 0 3-16,0 0-12 0,0 0-7 16,17-14-9-16,-17 14-27 0,0 0 13 0,0 0-22 15,0 0 23-15,0 0 3 0,0 0 2 16,0 0 1-16,0 0-2 0,0 0-6 0,0 0-3 16,0 0-3-16,0 0-3 0,0 0 14 0,-3 19-38 15,3-19 30-15,-8 32-34 0,1-13 13 0,1 3 3 16,-2 1-7-16,2 1 4 0,1-1-9 15,0 1 8-15,1 0-8 0,0 1 5 0,2 0-16 16,-2-3-7-16,4 4-23 0,-4-9-14 0,9 9-30 16,-5-26-27-16,7 32-37 0,-7-32-32 0,13 17-53 15,-13-17-156-15,0 0 77 0,37 15 318 0</inkml:trace>
  <inkml:trace contextRef="#ctx0" brushRef="#br2" timeOffset="185866.707">18142 5797 1358 0,'0'0'70'16,"0"0"-53"-16,0 0-6 0,0 0 19 0,24-11 7 15,-24 11-10-15,25-12 12 0,-25 12-28 16,31-10 9-16,-14 3-1 0,4 3-4 0,-3-3 4 16,2 3-2-16,-2-1-1 0,0 2-4 0,-18 3-3 15,33-8-1-15,-33 8 0 0,27-6 0 16,-27 6 0-16,19-3-3 0,-19 3 1 0,0 0 0 16,0 0-1-16,0 0 7 0,0 0 0 0,0 0 1 15,0 0 0-15,0 0-5 0,0 0-2 0,0 0-1 16,0 0-1-16,1 24 0 0,-1-24-2 0,-14 31-16 15,4-10 28-15,0 2-26 0,1 1 26 0,-2 1-9 16,0 2-6-16,-2 2 3 0,5-1-4 0,-2 0 3 16,3-2-4-16,0-3 3 0,2-1-16 15,1-3-5-15,5 2-16 0,-1-21-8 16,4 31-14-16,-4-31-4 0,15 25-22 0,-15-25-37 16,25 10-24-16,-25-10-51 0,34-6-84 0,-12 6-147 15,-11-18 65-15,19 17 363 0</inkml:trace>
  <inkml:trace contextRef="#ctx0" brushRef="#br2" timeOffset="186210.4686">18681 5758 1053 0,'-27'30'356'0,"27"-30"-316"16,-24 6-30-16,24-6 28 0,-20 6-10 0,20-6 18 15,0 0-7-15,-22 11-13 0,22-11-5 16,0 0-8-16,0 0 0 0,-12 19-7 15,12-19 0-15,0 0 0 0,0 0-1 0,11 21 3 16,-11-21 2-16,18 10-1 0,-18-10 1 0,27 8 1 16,-27-8 0-16,34 6-3 0,-16-3-1 0,-1-1-4 15,3 0 0-15,-3 1-2 0,1 0 2 0,-18-3-1 16,29 11-1-16,-29-11 0 0,20 14 1 0,-20-14-3 16,11 19 6-16,-11-19-4 0,3 27 4 0,-3-27-4 15,-6 27 3-15,6-27-5 0,-16 34 5 16,3-13-7-16,-3-2 6 0,-1 1-5 0,-2-1 3 15,0-2-2-15,1-3 4 0,18-14-5 16,-28 24 2-16,28-24-8 0,-18 14-10 0,18-14-15 16,0 0-30-16,0 0-63 0,0 0-63 0,0 0-102 15,0 0-209-15,16-33 39 0,5 23 338 0</inkml:trace>
  <inkml:trace contextRef="#ctx0" brushRef="#br2" timeOffset="186398.0379">18628 5771 1527 0,'0'0'14'0,"0"0"-20"0,0 0-3 15,0 0 5-15,0 0 4 16,20-23 3-16,-3 15-1 0,4 0-1 0,2 0-3 16,3 3-16-16,1-3-29 0,7 8-32 0,-11-10-31 15,13 16-22-15,-17-11-25 0,11 12-5 0,-9-5-44 16,2-2-55-16,10 15-62 0,-33-15 293 0</inkml:trace>
  <inkml:trace contextRef="#ctx0" brushRef="#br2" timeOffset="186710.4563">19081 5777 640 0,'0'0'233'0,"-18"7"-114"0,18-7-16 16,0 0-4-16,-20-7-6 0,20 7-13 0,0 0-17 16,0 0-9-16,-24 0-8 0,24 0-5 15,0 0-2-15,-23 15-20 0,23-15 19 0,-23 20-17 16,23-20 10-16,-31 33 3 0,14-14-12 0,2 3 7 15,0 0-7-15,1 1 4 0,1-1-8 0,3-2 0 16,3-3-9-16,7-17-2 0,-5 27-4 16,5-27 0-16,9 23-5 0,-9-23 4 0,25 17-3 15,-7-14 1-15,2-2 3 0,4-4-1 0,2-5 1 16,4-2-2-16,2-4 0 0,1-1-2 0,-2-2 3 16,1-2-3-16,-6 1 2 0,-4-2-3 0,-2 0 5 15,-8 1-3-15,-1 0 1 0,-3-1-4 0,-4 2 1 16,-3 0-11-16,-1 18-16 0,-7-31 21 15,7 31-35-15,-21-26 24 0,21 26-18 16,-30-21-8-16,30 21-2 0,-32-13 3 0,32 13-2 16,-30-3 7-16,30 3-8 0,-23 5-14 0,23-5-22 15,0 0-49-15,-7 26-64 0,7-26-153 0,0 0-92 16,17 21 204-16</inkml:trace>
  <inkml:trace contextRef="#ctx0" brushRef="#br2" timeOffset="186960.4735">19672 5708 817 0,'-28'22'289'16,"28"-22"-90"-16,-33 6-150 0,10-4-6 16,23-2 8-16,-39 16-3 0,21-3-7 15,-7 1 8-15,5 4-41 0,-5 0 33 0,5 5-34 16,0-4 7-16,1 2 3 0,-1 0-10 0,3-1 1 15,2-1-9-15,1 0 4 0,14-19-6 0,-17 29 3 16,17-29-5-16,-8 18-11 0,8-18-24 0,0 0-29 16,0 0-44-16,0 0-37 0,23 11-45 0,-23-11-32 15,16-26-74-15,-16 26-56 0,15-31 144 16,6 26 213-16</inkml:trace>
  <inkml:trace contextRef="#ctx0" brushRef="#br2" timeOffset="187116.796">19397 5885 463 0,'6'-18'235'0,"-13"1"-13"15,7 17-24-15,-12-20-5 0,12 20-27 16,0 0-32-16,0 0-29 0,-22-8-29 0,22 8-18 15,0 0-23-15,0 0-12 0,0 0-14 0,0 0 0 16,0 19 3-16,0-19 2 0,19 24-1 0,-19-24-1 16,33 25-8-16,-11-14 0 0,2-1-5 15,2 0 0-15,0 0-7 0,0-1-11 0,1 1-19 16,-4-3-20-16,7 5-37 0,-30-12-66 0,53 20-184 16,-35-14-230-16,-1-1 25 0,2 7 417 0</inkml:trace>
  <inkml:trace contextRef="#ctx0" brushRef="#br2" timeOffset="188038.6043">20209 5840 549 0,'-1'-19'190'15,"1"19"-85"-15,-8-17-4 0,8 17 8 0,-10-17-2 16,10 17-18-16,0 0-27 0,-22-18 7 0,22 18-22 16,-24-14 10-16,7 6-6 0,17 8-7 0,-30-7-10 15,13 4-8-15,-4 1 0 0,0 2 2 0,-2 0 1 16,1 3 0-16,0-3-4 0,2 7-11 0,0-3-6 15,2 0-5-15,-3 3-3 0,4-1 5 16,17-6 4-16,-29 15-11 0,29-15 34 0,-21 13-37 16,21-13 29-16,0 0-17 0,-13 19-9 0,13-19 8 15,7 17-5-15,-7-17 2 0,19 17 2 16,-19-17-2-16,32 14 1 0,-11-11 2 0,2-2-1 16,2-1 0-16,3-3-1 0,1-1-1 0,1-2 0 15,-1 0-2-15,-2-2 0 0,-2-1-1 0,-3 1 0 16,-2-1 0-16,-3 1-12 0,-17 8 12 15,20-12-12-15,-20 12 11 0,0 0 3 0,0 0 0 16,0 0 1-16,0 0 2 0,0 0-2 0,0 0 1 16,0 0-4-16,0 0 1 0,0 0 10 0,-16 27-9 15,1-7 9-15,0 4-8 0,-4 4-6 0,0 1 7 16,1 2-7-16,-1 1 7 0,0 0-7 0,2 2 5 16,2 0-7-16,1-4 2 0,4-1-11 15,3-6-4-15,6-2-21 0,1-21-13 16,11 31-29-16,-11-31-31 0,29 21-76 0,-29-21-126 15,29-12-211-15,2 9 22 0,-7-18 415 0</inkml:trace>
  <inkml:trace contextRef="#ctx0" brushRef="#br2" timeOffset="188195.2742">20416 5902 1627 0,'-17'1'19'0,"17"-1"-17"15,-22-1-5-15,22 1-10 0,0 0-31 16,0 0-51-16,0 0-48 0,0 0-55 0,0 0-38 16,33-21-183-16,-5 24 20 0,-12-20 302 0</inkml:trace>
  <inkml:trace contextRef="#ctx0" brushRef="#br2" timeOffset="188667.2088">20827 5735 964 0,'-27'5'250'15,"4"-9"-216"-15,4 3-6 0,-1-3 10 0,20 4 4 16,-33 1-1-16,33-1-2 0,-29 4-2 16,29-4 1-16,-25 9-2 0,25-9-2 0,-18 13-10 15,18-13-5 1,0 0 9-16,-16 23-38 0,16-23 34 0,-2 18-36 15,2-18 18-15,10 19 2 0,-10-19-3 0,16 18 4 16,-16-18-1-16,22 17 7 0,-22-17-3 16,27 11 3-16,-27-11-4 0,35 7-1 0,-14-5 0 15,2 0-3-15,1-1-2 0,0 1-2 0,-1-1-4 16,-1 0 1-16,-1 1 0 0,-21-2 0 0,30 10 0 16,-30-10 1-16,17 12 0 0,-17-12 1 0,0 0-3 15,7 24 2-15,-7-24 0 0,-10 23 3 16,10-23-3-16,-23 27 4 0,23-27-5 0,-36 27 2 15,16-14-2-15,-1-1 2 0,0 0-2 16,2-2 1-16,0-1-2 0,1-1 2 0,18-8-2 16,-27 11 2-16,27-11 0 0,0 0 0 0,-19 3 0 15,19-3-3-15,0 0 1 0,0 0-2 0,1-20 1 16,-1 20 0-16,13-28 1 0,-5 11-2 0,3-1 3 16,1-3-6-16,2-1 1 0,-1-1-8 0,2-1 5 15,-4 0-4-15,1 0 9 0,-1 2-2 16,-2 3 7-16,0 2 13 0,-9 17-33 0,11-28 20 15,-11 28-55-15,6-19-7 0,-6 19-43 16,0 0-67-16,0 0-118 0,23-9-239 0,-23 9 75 16,0 0 371-16</inkml:trace>
  <inkml:trace contextRef="#ctx0" brushRef="#br2" timeOffset="189044.8123">21361 5737 873 0,'0'0'280'0,"0"0"-164"0,-17 1-48 15,17-1-11-15,0 0-9 0,-23 16-7 0,23-16 11 16,-27 15-24-16,10-6 10 0,0 3-39 0,-2 3 9 16,0 1-15-16,1-1 9 0,-1 4 2 0,-1-3-5 15,1 4 3-15,-2-1-3 0,2-1 4 0,0 0-4 16,1-2 2-16,18-16-7 0,-28 24-4 0,28-24-21 15,-17 16-22-15,17-16-53 0,0 0-62 0,0 0-89 16,-1 19-180-16,1-19-1 0,0 0 335 16</inkml:trace>
  <inkml:trace contextRef="#ctx0" brushRef="#br2" timeOffset="189216.6844">21102 5811 1377 0,'0'0'155'0,"0"0"-64"16,0 0-21-16,0 0-21 0,0 0-18 0,0 0-17 15,0 0-6-15,0 0-5 0,0 0 1 16,5 23-3-16,-5-23 2 0,14 18-4 0,-14-18 1 16,24 17-3-16,-24-17-2 0,29 17-16 0,-29-17-24 15,35 17-38-15,-35-17-56 0,43 16-112 0,-43-16-220 16,29 7-48-16,-4 3 252 0</inkml:trace>
  <inkml:trace contextRef="#ctx0" brushRef="#br2" timeOffset="189500.1915">21594 5684 1248 0,'0'0'150'0,"0"0"-99"0,0 0-16 15,0 0-6-15,-3-17-1 0,3 17-3 0,0 0-4 16,0 0-1-16,0 0-4 0,-4 19 4 0,4-19-1 16,-12 27 1-16,1-10-10 0,0 1-1 0,-2 3 10 15,-1 2-31-15,0 1 28 0,-2 0-31 16,1 3 3-16,0-3-11 0,5 2-27 0,-6-7-29 16,16 8-58-16,0-27-54 0,0 34-118 0,0-34-165 15,15 18 43-15,8-2 429 0</inkml:trace>
  <inkml:trace contextRef="#ctx0" brushRef="#br2" timeOffset="193692.2863">22020 5743 708 0,'0'0'63'16,"0"0"-11"-16,0 0 25 0,-4-18 3 15,4 18-83-15,0 0-86 0,0 0 122 0,9-18-1 32,-9 18 89-32,0 0 57 0,0 0-136 0,-9-21-17 15,9 21-2-15,0 0 3 0,0 0 2 0,-23-19-1 16,23 19-3-16,-17-6-2 0,17 6-2 0,-22-2-1 0,22 2 0 0,-25 1-3 15,25-1-3-15,-28 5-5 0,28-5-3 0,-30 9-2 16,30-9 1-16,-33 14 4 0,33-14 8 16,-33 17 4-16,33-17 6 0,-31 21-2 0,31-21-1 15,-28 28-5-15,28-28-15 0,-25 28 29 0,25-28-34 16,-16 25 27-16,16-25-19 0,-6 20-6 0,6-20 0 16,0 0-4-16,10 20 3 0,-10-20 0 0,17 9 0 15,-17-9 3-15,24 1 0 0,-24-1 0 0,32-6 2 16,-14 1-3-16,1-1 0 0,2-2 2 15,0-1-4-15,-1 1 2 0,4-2-1 0,-4-1-18 16,-1 1 34-16,-19 10-31 0,29-14 31 0,-29 14-15 16,19-10 0-16,-19 10 0 0,0 0-1 15,0 0 1-15,0 0 0 0,0 0 1 0,0 0-4 16,0 0 0-16,0 0 1 0,0 0-3 0,0 0-10 16,1 30 31-16,-7-10-28 0,-3 2 30 0,-2 1-14 15,-5 2-2-15,0 3 6 0,-2-3-2 16,2 1 7-16,-1-3-8 0,2 0 5 0,2-4-10 15,3-2 0-15,10-17-3 0,-10 28-2 0,10-28-13 16,2 18-10-16,-2-18-31 0,0 0-35 0,19 20-55 16,-19-20-91-16,0 0-292 0,24-18 29 0,-13 0 276 15</inkml:trace>
  <inkml:trace contextRef="#ctx0" brushRef="#br2" timeOffset="194180.0286">22069 5387 1079 0,'0'0'89'0,"17"-15"-23"0,-17 15 0 16,19-7 1-16,-19 7-4 0,26-5-13 0,-26 5-13 15,25 0-7-15,-25 0-1 0,23 7 3 0,-23-7 0 16,22 13 1-16,-22-13-7 0,26 22-2 0,-26-22-7 15,30 32 0-15,-13-14-8 16,2 2 2-16,0 3-11 0,-1 0 5 0,0 0-6 16,-1 0 4-16,-3 3-5 0,-2 0 7 0,-2 3-10 15,-3 2 10-15,-3-1-7 0,-4 1 6 0,-6 2 13 16,-3 0-27-16,-3 0 27 0,-1 2-26 0,-6-1 13 16,-3 1 8-16,-2-1-6 0,-3 1 7 0,-2-1-10 15,0 0 4-15,-4-1-7 0,2-3 4 0,-1-3-8 16,2-6 0-16,4 0-18 0,3-8-11 15,23-13-31-15,-28 16-34 0,28-16-67 0,0 0-102 16,0 0-256-16,0 0 19 0,0 0 336 0</inkml:trace>
  <inkml:trace contextRef="#ctx0" brushRef="#br2" timeOffset="197008.3318">1398 7094 666 0,'-11'23'117'16,"11"-23"-22"-16,0 0-18 0,-23 13-4 0,23-13-10 16,0 0-20-16,0 0-23 0,0 0-16 15,0 0 0-15,0 0 13 0,0 0 11 0,23-8 10 16,-23 8-3-16,33-18-9 0,-12 6-9 0,2-4-2 16,2 0 12-16,2-2-33 0,2 1 35 15,-1-2-33-15,2 1 15 0,-1-3 10 0,1 5 1 16,-2 0 3-16,1 2-5 0,-4 1-5 0,-1 3-10 15,-2 3-1-15,0 1-2 0,-4 2 0 0,-1 2-1 16,-17 2-1-16,27 0-1 0,-27 0 1 16,24 7 2-16,-24-7-1 0,26 11 0 0,-26-11-2 15,31 12 1-15,-14-8-2 0,2-2 1 0,0-1-2 16,2-3-10-16,2 2-13 0,-1-8-23 0,8 8-45 16,-9-15-52-16,14 17-61 0,-14-11-100 0,-3-2-133 15,15 22 215-15,-33-11 225 0</inkml:trace>
  <inkml:trace contextRef="#ctx0" brushRef="#br2" timeOffset="197352.0618">1862 7100 520 0,'0'0'65'0,"23"-30"16"15,-12 12 14-15,6 7 10 0,-5-6-1 16,5 9-16-16,-17 8-37 0,21-17 2 0,-21 17-28 16,0 0 11-16,0 0 0 0,0 0 6 15,0 0 12-15,0 0 2 0,2 19 13 0,-8 2-40 16,-9 0 21-16,1 12-34 0,-8-2 10 0,0 9 6 15,-2-1-9-15,1 3 6 0,1-3-15 0,3-3 2 16,5-3-14-16,4-4 3 0,5-2-9 0,5-6 4 16,6 0-8-16,-6-21-6 0,29 30-15 0,-9-24-15 15,13 4-31-15,-6-14-22 0,20 9-31 0,-7-18-29 16,22 12-60-16,-5-4-274 0,0-17 51 16,22 16 423-16</inkml:trace>
  <inkml:trace contextRef="#ctx0" brushRef="#br2" timeOffset="197908.696">2807 7346 674 0,'-21'-10'154'0,"21"10"-22"0,-18-5-10 15,18 5-10-15,0 0-12 0,-28-12-17 0,28 12-10 16,0 0-11-16,-17-2-8 0,17 2-9 0,0 0-9 16,-19 0-9-16,19 0-8 0,0 0-10 0,0 0-3 15,-18 18-5-15,18-18 1 0,-11 18-2 0,11-18 0 16,-8 25-2-16,5-8 3 0,1 1-4 0,1 1 5 16,1 0-6-16,0-2 4 0,3 2-11 15,-3-19-1-15,11 33-14 0,-11-33-8 0,18 25-14 16,-18-25-9-16,26 18-11 0,-26-18-17 15,39 5-30-15,-39-5-57 0,49-13-79 0,-14 8-231 16,-12-18 139-16,18 19 343 0</inkml:trace>
  <inkml:trace contextRef="#ctx0" brushRef="#br2" timeOffset="198553.0948">3156 7343 678 0,'0'0'110'0,"0"0"-33"0,0 0 0 15,0-25 8-15,0 25-4 0,0 0-10 0,0 0-15 16,0 0-13-16,0 0-10 0,0 0-9 16,-17-6-5-16,17 6-4 0,0 0-1 0,0 0-4 15,0 0 1-15,-21 18 3 0,21-18 6 0,0 0 4 16,-13 29 6-16,13-29-3 0,-11 28 0 0,11-28-7 16,-10 28-1-16,10-28-8 0,-7 27 0 0,7-27-7 15,-4 26 1-15,4-26-4 0,1 23 2 0,-1-23-4 16,5 18 3-16,-5-18-3 0,0 0 0 0,17 13-1 15,-17-13-1-15,17 1 0 16,-17-1 3-16,21-4 2 0,-21 4-1 0,20-16 3 16,-20 16-3-16,22-25 3 0,-22 25-3 0,23-29 2 15,-23 29-3-15,21-28 3 0,-21 28-3 0,16-28 2 16,-16 28-3-16,12-23 4 0,-12 23-3 0,0 0 2 16,10-19 0-16,-10 19-1 0,0 0-2 0,0 0 2 15,0 0-4-15,0 0 0 0,0 0-1 16,0 0-1-16,0 0 2 0,0 0 1 0,9 16 2 15,-9-16-3-15,8 26 6 0,-8-26-5 0,7 30 6 16,-7-30-3-16,9 30 2 0,-9-30-3 0,11 27 2 16,-11-27-2-16,13 24 2 0,-13-24-2 0,0 0 4 15,23 21 0-15,-23-21 3 0,17 1 5 16,-17-1 6-16,22-9 2 0,-22 9-2 0,25-18-4 16,-25 18-6-16,27-28 2 0,-27 28-4 15,23-30 0-15,-13 12-6 0,-1 0 2 0,-3 0-4 16,-1 1 4-16,-1 0-5 0,-4 17-9 0,4-31-15 15,-4 31-14-15,1-32-28 0,-1 32-25 0,-2-25-41 16,2 25-82-16,0 0-155 0,-7-18-133 0,7 18 223 16</inkml:trace>
  <inkml:trace contextRef="#ctx0" brushRef="#br2" timeOffset="199021.8444">3754 7276 976 0,'0'0'125'0,"0"0"-83"0,0 0 0 0,0 0 8 16,0 0-1-16,-24 14-9 0,24-14-4 0,-11 19-6 16,11-19 0-16,-13 27-2 0,7-10-5 0,-1 0 0 15,3 3 7-15,-4-1-8 0,3 2 8 0,-3-2-13 16,3 1-1-16,-1-2-6 0,2 3 3 0,4-21-4 15,-6 31 1-15,6-31-4 0,-5 21 0 16,5-21-7-16,0 0 2 0,0 0-3 16,0 0-2-16,0 0 2 0,0 0-2 0,0 0 4 15,0 0 1-15,17-11 3 0,-17 11-3 0,17-29 4 16,-6 10-5-16,-1-2 5 0,1 0-4 0,-2 1 11 16,0 0-4-16,-1-1 6 0,1 1-4 0,-3 2 0 15,-6 18-6-15,15-31 5 0,-15 31-3 0,14-23 4 16,-14 23-2-16,0 0-2 0,18-21-1 0,-18 21-3 15,0 0 1-15,0 0-1 0,20-3 0 16,-20 3 0-16,0 0 1 0,0 0-3 0,22 25 2 16,-22-25-3-16,11 27 2 0,-11-27-2 15,8 32 3-15,-4-14-5 0,-2 3 4 0,1 0-7 16,-2-2-3-16,1 1-10 0,-3-3-2 0,4 4-11 16,-3-21 1-16,1 34-13 0,-1-34-9 0,4 26-20 15,-4-26-24-15,3 20-60 0,-3-20-73 16,0 0-99-16,0 0-150 0,0 0 275 0,0 0 204 15</inkml:trace>
  <inkml:trace contextRef="#ctx0" brushRef="#br2" timeOffset="199178.1093">3777 7474 1231 0,'0'0'171'16,"-34"-7"-56"-16,34 7-20 0,0 0-23 0,-19 0-19 16,19 0-19-16,0 0-14 15,0 0-12-15,0 0-6 0,0 0-3 0,0 0 0 16,12-21 3-16,-12 21-5 0,35-24 4 0,-10 6-20 15,10 2-23-15,-6-6-36 0,10 13-52 0,-15-14-52 16,19 21-93-16,-14-5-257 0,0-7 44 0,11 17 436 16</inkml:trace>
  <inkml:trace contextRef="#ctx0" brushRef="#br2" timeOffset="199474.971">4445 7184 1024 0,'-5'-27'373'15,"5"27"-306"-15,0 0-20 0,0 0-6 0,0 0-8 16,0 0-1-16,7-17 2 0,-7 17-3 0,18-11-2 15,-18 11-7-15,32-14-6 0,-14 5-6 0,2 1-5 16,-1 1-3-16,1 0 1 0,-1 1-4 16,2 2 0-16,-2-1-2 0,2 0-9 0,-3-1-9 15,5 2-15-15,-5-5-12 0,9 9-52 16,-27 0-46-16,44-8-127 0,-44 8-237 0,0 0 16 16,30 10 371-16</inkml:trace>
  <inkml:trace contextRef="#ctx0" brushRef="#br2" timeOffset="199662.4646">4488 7284 1533 0,'0'0'128'15,"0"0"-104"-15,0 0-12 0,0 0 2 0,0 0 1 16,0 0 8-16,0 0 5 0,27 10-2 0,-10-14-2 16,4-3-7-16,3-3-8 0,5-1-4 15,2-3-7-15,0 2-14 0,0-4-27 16,3 6-31-16,-9-12-67 0,20 22-126 0,-21-9-302 15,7-7 0-15,7 14 393 0</inkml:trace>
  <inkml:trace contextRef="#ctx0" brushRef="#br2" timeOffset="241724.4537">5414 6901 858 0,'19'13'142'16,"-19"-13"-79"-16,0 0-10 0,8-22-3 0,-8 22 4 16,13-17 2-16,-13 17-6 0,0 0-12 0,26-14-11 15,-26 14-6-15,0 0-1 0,0 0 4 0,0 0 0 16,0 0 2-16,0 0 0 0,0 0-6 16,-2 22 1-16,2-22-6 0,-17 35 1 0,4-14-8 15,1 5 11-15,-4-2 0 0,4 1 6 0,-2-5 16 16,6-1-39-16,8-19 24 0,-11 27-38 0,11-27 12 15,0 0 1-15,11 23-3 0,-11-23 2 0,23 13-1 16,-6-7 2-16,6-2 2 0,4-3 0 0,5-2-1 16,2-4-3-16,2-1 1 0,2-2-3 0,1 0-9 15,-3-3-10-15,3 4-9 0,-6-5 4 0,0 6-35 16,-10-9-7-16,6 13-69 0,-18-16-86 0,13 2-216 16,-4 11-68-16,-13-18 307 0</inkml:trace>
  <inkml:trace contextRef="#ctx0" brushRef="#br2" timeOffset="241933.5438">5888 6835 1154 0,'-20'38'308'16,"-5"-9"-268"0,7 4-13-16,-3-1-11 0,5 3 12 0,-2-3 14 15,5 3-28-15,-1-3 19 0,2 3-33 0,1-2 4 16,3-1 3-16,1-3-9 0,3-4 4 0,4-3-9 15,2-4-14-15,9 2-28 0,-11-20-16 0,33 32-49 16,-33-32-56-16,50 17-108 0,-14-12-234 0,-9-16 56 16,18 17 456-16</inkml:trace>
  <inkml:trace contextRef="#ctx0" brushRef="#br2" timeOffset="242136.7298">6155 7251 1401 0,'0'0'91'16,"0"0"-69"-16,0 0-16 0,4 21-7 0,-4-21 3 16,-12 29-3-16,3-8 5 0,-5 2-6 0,-2 1 4 15,1 0-12-15,-3-1-17 0,9 1-37 0,9-24-47 16,-14 36-82-16,14-36-117 0,0 0-163 0,4 29 138 15,-4-29 335-15</inkml:trace>
  <inkml:trace contextRef="#ctx0" brushRef="#br2" timeOffset="242621.0551">6741 6937 985 0,'16'-17'125'0,"-16"17"-78"0,-8-24 4 16,8 24 17-16,-9-20 16 0,9 20 6 0,-20-13-16 15,3 8-19-15,17 5-17 0,-28 0-14 0,28 0-3 16,-33 11-1-16,15-1 2 0,-3 2 0 0,1 3 2 15,-2 0-2-15,1 3 0 0,-1 1-3 0,4 0 0 16,1-1-8-16,5-1 1 0,12-17-8 0,-17 22-15 16,17-22 10-16,0 0-15 0,0 20 30 0,0-20-17 15,0 0 18-15,25 15-15 0,-25-15 0 0,32 0 1 16,-10-3-1-16,2-3 1 0,3-2-15 0,2-2 28 16,0-1-27-16,0 2 29 0,-2 0-14 15,-1 2-1-15,-7 0 2 0,-19 7-2 0,28-10 0 16,-28 10-1-16,0 0 2 0,0 0 0 15,0 0 0-15,0 0 1 0,0 0-3 0,0 0 0 16,0 0 0-16,6 18 1 0,-6-18-2 0,-10 32-11 16,2-12 26-16,-2 4-24 0,1 2 23 0,-4 1-11 15,2 3-7-15,2-4 4 0,0 1-12 0,1-5-3 16,4 0-17-16,-2-3-13 0,7 4-21 16,-1-23-26-16,11 37-77 0,-11-37-76 0,16 19-99 15,-16-19-172-15,22 9 184 0,6 4 333 0</inkml:trace>
  <inkml:trace contextRef="#ctx0" brushRef="#br2" timeOffset="243167.9087">7002 6899 947 0,'0'0'274'0,"0"0"-210"15,0 0-33-15,28-18 17 0,-28 18 15 16,39-13 3-16,-22 2-11 0,5 8-15 0,-22 3-8 16,35-11-6-16,-18 7-1 0,4 0-6 0,-4 0-5 15,1 1-4-15,-18 3-4 0,27-4-4 0,-27 4 0 16,0 0 1-16,0 0-1 0,0 0 2 0,0 0 0 15,0 0-2-15,0 0 1 0,0 0-2 16,0 0 1-16,0 0-1 0,0 0 0 0,0 0-1 16,0 0 0-16,0 0 1 0,0 0-1 0,0 0 2 15,1 23-2-15,-1-23 1 0,-10 19 0 0,10-19 1 16,-12 21-2-16,12-21 2 0,-13 23-3 0,13-23 3 16,-12 22-3-16,12-22 3 0,-8 17-4 0,8-17 3 15,0 0-3-15,-2 19 2 0,2-19-1 16,0 0 1-16,0 0-2 0,11 17 0 15,-11-17-1-15,0 0 1 0,19 9 2 0,-19-9 1 16,21 3-1-16,-21-3 1 0,22 4-2 0,-22-4 3 16,22 9-1-16,-22-9 1 0,18 10 0 0,-18-10-1 15,0 0 0-15,17 20-15 0,-17-20 38 0,5 19-27 16,-5-19 32-16,-1 24-14 0,1-24-5 0,-11 29 0 16,0-12-6-16,0 1 6 0,-4-1-9 15,0 1 3-15,-2 1-5 0,1-2 2 0,0 1-3 16,16-18 3-16,-26 27-7 0,26-27-7 0,-15 22-15 15,15-22-18-15,0 0-36 0,0 0-34 0,3 24-74 16,-3-24-114-16,1-16-233 0,19 17 44 16,-10-22 465-16</inkml:trace>
  <inkml:trace contextRef="#ctx0" brushRef="#br2" timeOffset="243652.294">7784 6925 985 0,'-21'-22'131'16,"21"22"-32"-16,0 0 0 0,0 0-3 0,-17-22-16 15,17 22-17-15,0 0-14 0,-18-8-12 0,18 8-8 16,-23-3-5-16,23 3-4 0,-29 3-1 0,12 0 2 15,0 4 1-15,-3 1-1 0,2 3 4 0,-3 1-5 16,2 4 1-16,0-1-4 0,0 4-1 16,2-3-6-16,3 3-1 0,0-2-5 0,14-17-13 15,-15 30 25-15,15-30-27 0,-3 24 25 0,3-24-14 16,9 17-4-16,-9-17 4 0,21 11-1 0,-21-11 2 16,36 0 2-16,-13-6-2 0,5-3 1 15,2-4-2-15,4 0-13 0,-1-2 27 0,0-2-24 0,-4 2 27 16,-2-4-7-16,-4 2-4 0,-4 3 6 15,-19 14-4-15,28-24 1 0,-28 24-3 16,0 0 1-16,19-17 0 0,-19 17 1 0,0 0 2 16,0 0-1-16,0 0-1 0,0 0-4 0,0 0-3 15,-12 17-4-15,12-17 2 0,-19 31-3 0,6-8 2 16,-3 7 8-16,-3 3-20 0,-1 2 18 0,1 4-22 16,-1 1 2-16,2-4 1 0,3 2-15 0,3-7-15 15,7 2-18-15,-2-9-7 0,13 8-49 16,-6-32-41-16,12 42-104 0,4-24-310 0,-16-18 56 15,35 29 383-15</inkml:trace>
  <inkml:trace contextRef="#ctx0" brushRef="#br2" timeOffset="243808.5462">8035 7295 1593 0,'-19'24'86'0,"-6"-5"-54"15,4 6 0-15,-1-4-11 0,5 1-6 0,1-1-13 16,3-4-8-16,5 1-26 0,8-18-40 0,-2 30-94 16,2-30-160-16,0 0-242 0,0 0 21 0,0 0 484 15</inkml:trace>
  <inkml:trace contextRef="#ctx0" brushRef="#br2" timeOffset="244402.325">8421 6945 1340 0,'0'0'159'0,"0"0"-113"0,0 0-14 0,25 5 6 0,-25-5 6 15,31-8-10-15,-10 2-9 0,5 1-6 16,-1-2-1-16,5-1-2 0,2-1 1 0,5 1-4 16,-2 0-2-16,1 2-3 0,-4 1-1 0,-3 3-3 15,-6-1 0-15,-4 3-3 0,-19 0-2 16,18 5 2-16,-18-5 1 0,0 0 4 0,-1 18-3 15,1-18 3-15,-21 30-5 0,3-9 3 0,-7 2-4 16,-4 0 4-16,-3 0 15 0,0 1-25 0,0-1 27 16,3 1-26-16,2-3 7 0,4-1 1 0,4-1-4 15,19-19 2-15,-26 30-5 0,26-30 2 0,-10 22-6 16,10-22-3-16,4 17-8 0,-4-17-4 16,19 13-8-16,-19-13-11 0,39 6 0 15,-17-10-13-15,12 7-32 0,-8-19-66 0,19 17-24 16,-14-19-3-16,18 14-34 0,-9-4-62 0,-1-7-10 15,5 11 1-15</inkml:trace>
  <inkml:trace contextRef="#ctx0" brushRef="#br2" timeOffset="245011.6991">9134 7013 399 0,'16'-24'169'0,"-16"24"-22"0,-4-22 4 0,4 22-12 16,-17-17-9-16,-1 8-25 0,18 9-12 16,-29-4-20-16,29 4-11 0,-37 5-9 0,37-5-1 15,-39 16-7-15,21-4 0 0,-5-2-5 0,2 6-2 16,-3-1-6-16,5 3-14 0,0-4 25 15,4 5-33-15,15-19 24 0,-21 31-19 0,16-14-9 16,5-17 2-16,-2 30-8 0,2-30 3 0,8 26-5 16,-8-26 1-16,22 22-1 0,-22-22 3 15,35 16-1-15,-13-12 2 0,4-3-2 0,-1-3-2 16,1-3 1-16,-2-2-10 0,3-3 0 0,-3-1 0 16,0-1 0-16,-2-4 6 0,-2-1 3 0,-3-2-5 15,-3 0 4-15,0-4 6 0,-2 2-30 0,-4-2 24 16,1 1-30-16,-4-1 16 0,1 3 8 0,-2-2-2 15,-1 3 9-15,1-1-2 0,-2 3 6 0,-2 17-3 16,10-26 2-16,-10 26 0 0,0 0 5 16,0 0 3-16,0 0 2 0,0 0-2 15,0 0-1-15,0 0-2 0,0 0 0 0,2 18 6 16,-2-18-2-16,-1 25 2 0,1-25-6 0,4 23 0 16,-4-23-3-16,13 22 1 0,-13-22-1 0,23 18 3 15,-23-18 1-15,36 15 2 0,-13-12-2 0,2 0 0 16,2-5-3-16,1 1 0 0,1-2-3 0,0-2 0 15,-2 0 1-15,-4 0-2 0,-2 0 3 16,-4-1-2-16,-17 6 4 0,18-8 4 0,-18 8 8 16,0 0 1-16,0 0 1 0,0 0-6 0,0 0-5 15,0 0-6-15,0 0-2 0,-22-17-1 0,22 17-1 16,-22 3 0-16,22-3-1 0,-28 11 1 0,28-11-1 16,-30 23 4-16,15-5-3 0,0 2 3 15,2 4 11-15,1 1-23 0,4 2 24 16,2 2-25-16,2-2 10 0,3-1 3 0,3-2-5 15,3-3 7-15,1-2-5 0,-6-19 4 0,23 29 1 16,-6-19 2-16,0-4 0 0,3-5 3 0,1-2-2 16,3-5 1-16,1-4 3 0,1-2-2 0,-3-5 2 15,-2-3-10-15,-3-2 0 0,-2-2 0 0,-5-2 0 16,-2 1 0-16,-5-2 0 0,-2 1 0 0,-3 2-23 16,-2-2 3-16,-1 4-35 0,-8-4-25 15,12 26-45-15,-28-42-71 0,28 42-237 0,0 0-162 16,-33-23 76-16,33 23 519 0</inkml:trace>
  <inkml:trace contextRef="#ctx0" brushRef="#br2" timeOffset="245543.0347">11007 6843 794 0,'16'-27'239'16,"-16"27"47"-16,0 0-227 0,0 0-16 0,-19-10 7 15,19 10 0-15,0 0-12 0,0 0-14 0,0 0-14 16,-18 17-3-16,18-17-2 0,-17 27 10 0,5-7 2 16,2 6 9-16,-2-1-5 0,4 2 1 0,0 1-16 15,2-2 1-15,1 1 8 0,2-2-31 16,2 1 23-16,-2-2-33 0,4 0-6 15,-4-7-21-15,9 6-46 0,-6-23-83 0,6 27-60 16,-6-27-57-16,0 0-180 0,7 20 167 0,-7-20 312 16</inkml:trace>
  <inkml:trace contextRef="#ctx0" brushRef="#br2" timeOffset="245683.5755">10838 7086 979 0,'-20'-11'409'15,"-16"-5"-185"-15,36 16-121 0,0 0-36 0,-18-1-13 16,18 1-19-16,0 0-18 0,0 0-11 0,0 0-4 15,22-5-17-15,-2 1 17 0,14-2-18 0,5-3 12 16,12 1-57-16,-5-15-84 0,27 10-459 16,-12-1-24-16,-2-4 204 0</inkml:trace>
  <inkml:trace contextRef="#ctx0" brushRef="#br2" timeOffset="256469.656">11566 6824 1324 0,'0'0'162'0,"0"0"-116"0,0 0-16 15,0 0-9-15,0 0-22 0,0 0 2 0,26-19 5 16,-7 8 10-16,7 2 0 0,1-5 3 16,5 3-6-16,5 0-5 0,1 1-5 0,-1 2 1 15,-1 1-3-15,-4 1-1 0,0 2 0 0,-5 4-1 16,-5 2 0-16,-22-2-1 0,28 9-1 0,-28-9-1 15,0 0 2-15,12 22-1 0,-12-22 2 0,-6 24-4 16,6-24 1-16,-20 35-8 0,4-17 7 0,-1 3-2 16,-2-3 7-16,-2 0 0 0,3-2 3 0,18-16-3 15,-28 25 1-15,28-25-4 0,-11 19 1 0,11-19-1 16,0 0 2-16,10 23-3 0,-10-23 3 0,25 16-3 16,-5-8 4-16,3-1-1 0,1-2 2 0,4-2 1 15,-1 1-1-15,1 1-1 0,-2 0 1 16,-2 0-2-16,-5 1 3 0,-19-6 18 0,27 12-18 15,-27-12 19-15,0 0-33 0,6 25 15 0,-6-25-15 16,-11 27 11-16,11-27 4 0,-30 30-5 0,9-13 3 16,-1-1-6-16,-2-3-1 0,2 3-11 0,0-7-8 15,5 3-18-15,-1-9-16 0,18-3-44 0,-20 2-72 16,20-2-191-16,0 0-111 0,0 0 121 0,36-8 356 16</inkml:trace>
  <inkml:trace contextRef="#ctx0" brushRef="#br2" timeOffset="256782.1786">12458 6814 1063 0,'-22'19'23'0,"2"-12"-7"0,20-7 17 0,-36 21 13 16,36-21 19-16,-37 28-3 0,22-7 0 0,-7-3-4 15,8 10-3-15,-4-2-21 0,8 3 6 0,-1-1 6 16,5-1-34-16,3-2 29 0,3-1-42 0,3-6 2 15,5-1 6-15,-8-17-2 0,24 26 4 0,-7-17 2 16,5-4 5-16,1-8 1 0,5 0 5 0,1-9 2 16,4-3-4-16,-1-4-2 0,0-4-10 0,0-4-18 15,-5 1 25-15,-3-2-28 0,-3 1 27 0,-4 0-9 16,-4 0-8-16,-2 1 7 0,-5 2-12 0,-3 2-2 16,-7 1-10-16,4 21-2 0,-16-34-4 15,16 34-1-15,-29-26-5 0,29 26 2 0,-34-15 1 16,34 15-18-16,-33-8-13 0,33 8-3 0,-23-2-53 15,23 2-70-15,0 0-44 0,0 0-109 0,17 28-83 16,-17-28 265-16</inkml:trace>
  <inkml:trace contextRef="#ctx0" brushRef="#br2" timeOffset="257204.045">13147 6740 775 0,'0'0'308'0,"-18"-12"-190"0,18 12-30 0,-23-10-6 16,23 10-8-16,-33-1-11 0,16 7-9 0,-10-4-5 16,7 9-4-16,-10-4-5 0,7 7 1 0,-5-2-5 15,4 4 0-15,-1-2-12 0,1 3-1 0,5-1-8 16,19-16-1-16,-27 30-5 0,27-30-2 0,-8 23-8 16,8-23-1-16,7 22-1 0,-7-22 1 0,26 19-2 15,-6-10 5-15,6-3-3 0,7-2 2 0,3-2 2 16,3 0-2-16,2-2 1 0,2 2 0 0,-3 2-1 15,-2 2 2-15,-5 1-2 0,-7 2 1 0,-4 1-3 16,-5 0 1-16,-17-10-1 0,18 26 4 0,-18-26 16 16,-1 29-28-16,-5-11 26 0,-5 3-27 15,-3-1 9-15,-6-1 5 0,-4 0-3 0,-4-2 4 16,-3-3-4-16,0 1 5 0,0-3-5 0,3-3 5 16,3-1 2-16,2-4 4 0,2-2 3 0,4-2 0 15,17 0-2-15,-23-9-4 0,23 9-2 0,-11-18-3 16,11 18-2-16,-2-30-4 0,5 9 3 0,5-4-7 15,5-4-16-15,4-1 17 0,7-3-28 0,3 0 18 16,3 5-16-16,0-1-8 0,1 8-6 0,-5-2-16 16,3 11-16-16,-11-8-24 0,13 17-47 0,-20-16-69 15,15 7-281-15,-4 12 7 0,-22 0 304 16</inkml:trace>
  <inkml:trace contextRef="#ctx0" brushRef="#br2" timeOffset="257375.9479">13416 7023 1509 0,'-22'23'110'0,"16"-5"-82"15,6-18 10-15,-19 39-11 0,4-22 4 0,3 3 1 16,-5-2-23-16,1 2-3 0,3-1-11 0,13-19-16 16,-22 34-40-16,22-34-50 0,-6 24-128 0,6-24-282 15,0 0-19-15,6 23 249 0</inkml:trace>
  <inkml:trace contextRef="#ctx0" brushRef="#br2" timeOffset="257782.1881">13652 6800 1252 0,'36'0'154'0,"-36"0"-77"0,25-14-8 0,-25 14 5 16,37-17-9-16,-37 17-14 0,36-13-8 0,-36 13-4 15,33-10-4-15,-33 10-6 0,30-7-5 0,-30 7-4 16,32-8-5-16,-32 8-4 0,26-3-4 0,-26 3-1 15,17 0-2-15,-17 0-2 0,0 0-1 0,0 0 0 16,0 0-1-16,0 0 2 0,0 0 0 0,15 19-2 16,-15-19 4-16,0 22-4 0,0-22 2 15,-11 36-1-15,1-12 0 0,-3 4-4 16,-3 0 6-16,-1 3-8 0,-2 1 5 0,-1 2-14 16,1-2-10-16,2 0 23 0,0-3-31 0,6-1 18 15,1-7-27-15,8 4-26 0,2-25-25 0,2 36-38 16,-2-36-58-16,17 22-153 0,-17-22-173 0,30 6 26 15,2 3 449-15</inkml:trace>
  <inkml:trace contextRef="#ctx0" brushRef="#br2" timeOffset="258628.9471">14377 6821 666 0,'2'-21'164'0,"-2"21"-10"0,0 0-11 15,18-15-10-15,-18 15-22 0,0 0-13 0,0 0-18 16,0 0-18-16,0 0-20 0,0 0-17 16,-24-16-10-16,24 16-4 0,-25 5 1 0,25-5 4 15,-37 15 5-15,19-4 7 0,-4 1-2 0,3 3 1 16,-3 2-7-16,1 2 0 0,1 2-8 0,3 2 3 15,3-2-7-15,2 2 1 0,2-2-7 0,3 0 2 16,4-2-6-16,6-2-12 0,-3-17 27 0,14 30-28 16,-14-30 29-16,31 27-13 0,-8-18-3 15,5 0 3-15,2-3-2 0,4-6 1 16,3-1 1-16,-1-5-1 0,1-4 1 0,-1-2-2 16,-4-4-15-16,-4 0 29 0,-3-3-26 0,0 0 26 15,-4-4-13-15,-1 0-10 0,-3-1 3 0,-2-1-8 16,-2 0 5-16,-6 1-3 0,-2 1 7 0,-4 0-2 15,-3 2 7-15,-3 0-2 0,-3 0 5 0,-3 3-3 16,-2 1 4-16,13 17-2 0,-30-24 4 0,30 24 1 16,-28-9 3-16,28 9-3 15,-27 1 2-15,27-1-3 0,-24 11-4 0,24-11 3 16,-15 18-5-16,15-18 1 0,-3 19-1 0,3-19 0 0,6 18-1 16,-6-18 3-16,23 15-2 0,-5-8 2 15,5-3 1-15,5 0 0 0,4-2 0 0,-1 0 1 16,0-1-2-16,-1-1 0 0,-2 2 0 0,-5-1 0 15,-1 2-1-15,-22-3 1 0,29 3 1 16,-29-3-3-16,0 0 3 0,20 5-1 0,-20-5 2 16,0 0 5-16,0 0-1 0,0 0 3 0,0 0-1 15,0 0-2-15,-14 25-1 0,14-25 1 0,-21 30 0 16,6-11 3-16,-2 3-2 0,1 2 3 0,3 3-8 16,-1 0 3-16,5 1-6 0,0-2-10 0,4-2 22 15,5-2-25-15,3-2 25 0,3 0-11 0,4-4-3 16,-10-16 4-16,29 21-3 15,-9-15 1-15,4-3 0 0,2-5 2 0,2-4-1 16,-1-5 2-16,0-6 0 0,-3-2-3 0,0-5-9 16,1-1 21-16,-5-3-21 0,-1 0 20 0,-6-1-7 15,-4 1-5-15,-3 0 5 0,-5 2-5 0,-5 1 2 16,-2 1-8-16,-4 2-5 0,-3-1-11 0,-4 5-8 16,-6-3-13-16,2 6-15 0,-9-5-25 0,12 17-60 15,-19-19-108-15,18 21-313 0,-6 4 24 16,0-6 273-16</inkml:trace>
  <inkml:trace contextRef="#ctx0" brushRef="#br2" timeOffset="259277.2406">15840 6800 1366 0,'-1'-17'115'0,"1"17"-44"16,0 0-32-16,0 0-6 0,0 0-7 15,0 0-8-15,0 0-8 0,-7 26-2 0,7-26-3 16,-19 36 6-16,4-12-6 0,1 5 9 0,-3 1-9 16,1 2 4-16,-2-3-8 0,0 1-13 0,3-3 26 15,2-1-32-15,3 0 20 0,0-7-29 16,8 5-36-16,2-24-32 0,-3 32-54 0,3-32-37 15,0 0-81-15,18 20-185 0,-18-20 34 0,21-9 354 16</inkml:trace>
  <inkml:trace contextRef="#ctx0" brushRef="#br2" timeOffset="259417.7869">15638 6921 1688 0,'-24'6'74'15,"-2"-5"-16"-15,26-1-11 0,-27 9-11 0,27-9-13 16,0 0-15-16,0 0-10 0,0 0-1 0,28 7 1 15,0-7 0-15,11-7-11 0,12-2-36 0,2-13-76 16,28 14-267-16,-14-16-222 0,9 2 41 0,1 5 415 16</inkml:trace>
  <inkml:trace contextRef="#ctx0" brushRef="#br2" timeOffset="267274.7339">16303 6772 1217 0,'10'-18'122'0,"-10"18"-80"0,23-21-4 0,0 8-1 0,-1-2-1 0,7 4-7 0,2-2-4 15,1 3-15-15,0 3-6 0,-3 2-3 0,-3 2 0 16,-4 3-1-16,-3 2 0 0,-19-2-2 0,27 7 0 16,-27-7 0-16,0 0 0 0,19 19 2 15,-19-19-3-15,-2 23 6 0,2-23-6 0,-12 29 5 16,12-29-3-16,-22 30 1 0,22-30-2 0,-26 28 5 16,26-28-6-16,-20 23 4 0,20-23-4 0,0 0 0 15,-10 20-1-15,10-20 1 0,0 0-1 0,24 13 2 16,-7-9 0-16,3-2 1 0,4-1 0 0,2-1 2 0,1 1-1 15,1 1-1-15,-2 0 2 0,-4 2-1 0,-3 2-2 16,-19-6 2-16,23 14-3 0,-23-14 4 0,8 22-3 16,-8-22 3-16,-12 33-4 0,-3-13 5 0,-3 3-5 15,-4 1 6-15,-5 0 13 0,-2 2-29 0,-1-1 33 16,-1 1-32-16,2-2 13 0,2-2 3 16,3-2-5-16,2-3 4 0,5-2-7 0,17-15 2 15,-17 20-33-15,17-20-34 0,0 0-65 0,0 0-87 16,0 0-267-16,35-3 44 0,-23-18 301 0</inkml:trace>
  <inkml:trace contextRef="#ctx0" brushRef="#br2" timeOffset="267730.2985">17090 6768 1519 0,'18'-2'11'0,"-18"2"-10"0,27-19 7 16,-4 8 13-16,0-5 13 0,4 6-5 0,-3-4-5 16,1 6-17-16,-4 3-6 0,-1 1-1 0,-2 3 1 15,-1 1-1-15,-17 0-2 0,29 4 0 0,-29-4-2 16,19 12 2-16,-19-12-3 0,6 26 4 0,-9-7-1 16,-2 1 4-16,-6 2-5 0,-3 0 3 0,-3 2-4 15,-3 3 13-15,-2-2 7 0,2 3 11 0,-5-2-6 16,4 3-3-16,-3-1-5 0,3 1-6 0,-3-1 28 15,5 0-28-15,1-3 20 0,4-2-18 16,5-5-7-16,9-18 3 0,-6 28-5 0,6-28-1 16,8 19-1-16,-8-19 1 0,26 14-2 0,-8-13 2 15,6-1-5-15,4-4-6 0,7-2-1 0,1-6-26 16,7 4-21-16,-6-14-48 0,15 18-88 0,-21-23-138 16,12 8-201-16,2 6 71 0,-13-13 411 0</inkml:trace>
  <inkml:trace contextRef="#ctx0" brushRef="#br2" timeOffset="268128.9254">17930 6769 1107 0,'-3'-20'32'16,"3"20"-11"-16,-19-4 14 0,19 4 9 0,-25 3 9 16,25-3 3-16,-38 15 0 0,19-1 7 0,-10-4-4 15,5 6-2-15,-4-4-9 0,7 4-8 0,-1-3-12 16,22-13-8-16,-28 28-10 0,28-28-4 0,-10 21-6 16,10-21 0-16,5 19-2 0,-5-19 2 0,22 16-2 15,-5-9 3-15,5-4-1 0,4 1 0 16,5-3-1-16,0 0 1 0,1 0 0 15,0 1 1-15,-2 0-1 0,-2 0 1 0,-4 2 0 16,-3 1-1-16,-21-5-1 0,26 13 2 0,-26-13-2 16,12 22 3-16,-12-22-2 0,-5 30 4 0,-6-12 13 15,-2 3-31-15,-3 1 29 0,-5 1-29 0,-2-2 12 16,-3 0 4-16,2-2-5 0,1-1 3 0,2-3-11 16,3-5-12-16,18-10-25 0,-28 9-42 15,28-9-91-15,0 0-155 0,0 0-197 0,0 0 54 16,-4-41 441-16</inkml:trace>
  <inkml:trace contextRef="#ctx0" brushRef="#br2" timeOffset="268316.4695">17831 6729 1673 0,'0'0'90'15,"-27"12"-70"-15,27-12-11 0,0 0-6 0,0 0-1 16,0 0-1-16,0 0-1 0,0 0 0 0,25 15-1 15,-3-15-1-15,4-4-7 0,9 0-21 0,0-9-34 16,15 12-70-16,-13-23-92 0,23 26-118 0,-15-7-166 16,-1-6 60-16,13 17 423 0</inkml:trace>
  <inkml:trace contextRef="#ctx0" brushRef="#br2" timeOffset="268472.683">18254 7104 989 0,'-26'22'330'0,"4"20"-276"0,-3-11 6 16,9 7-18-16,0-7-31 0,5-2 6 0,3-4-10 15,3-5-5-15,5-20-9 0,2 23-43 0,15-7-84 16,-17-16-52-16,32-1-227 0,-9 4-56 0,-23-3 217 16</inkml:trace>
  <inkml:trace contextRef="#ctx0" brushRef="#br2" timeOffset="269019.5706">18828 6766 1058 0,'-31'-9'110'16,"9"8"-54"-16,-5-6 7 0,7 11 5 0,-8-5-12 16,10 8-10-16,-6-2-12 0,5 3-7 15,0 0-7-15,19-8-3 0,-27 18-6 0,27-18-4 16,-13 19-5-16,13-19 0 0,-4 21-3 0,4-21 3 15,9 23-3-15,-9-23 3 0,19 23-2 0,-19-23 3 16,30 23-2-16,-11-12 2 0,0-1-4 0,1 1 3 16,1 1-4-16,0-1 3 0,0 3-2 0,-1-1 1 15,-1 1-3-15,-2 1 4 0,-17-15 15 0,30 29-34 16,-30-29 35-16,21 29-33 0,-21-29 15 16,5 30 3-16,-8-13-3 0,3-17 4 15,-14 32-3-15,14-32 4 0,-27 31-3 0,10-14 3 16,-4-1-4-16,-3-2 3 0,-2 0-1 0,1 0 14 15,-2-3 1-15,3 0 4 0,-1-5 1 0,5 0-7 16,3-4-2-16,17-2-3 0,-22-3-4 0,22 3-7 16,0 0 0-16,-10-29-4 0,14 12 5 15,1-4-3-15,4-3 5 0,4-4-11 0,2 0 0 16,2-4-12-16,3 1-13 0,-1-1 27 0,6 2-31 16,-4-2 29-16,5 6-10 0,-4-3-24 0,3 13-43 15,-11-11-44-15,13 18-11 0,-18-14-77 0,11 1-207 16,5 16 20-16,-15-15 289 0</inkml:trace>
  <inkml:trace contextRef="#ctx0" brushRef="#br2" timeOffset="269410.1989">19202 6753 1429 0,'0'0'52'0,"0"0"-32"15,0 0-1-15,0 0-3 0,0 0-3 16,-20-17-4-16,20 17-2 0,0 0 1 0,-21 5 1 16,21-5 1-16,0 0 5 0,-24 21 3 15,24-21 5-15,-17 24 0 0,17-24 2 0,-20 28-7 16,20-28-1-16,-11 26-8 0,11-26 0 0,-1 26-6 16,1-26 1-16,7 23-3 0,-7-23 3 0,19 17-2 15,-19-17 2-15,28 12-1 0,-11-9-1 16,3 0-1-16,1-1 0 0,2-1 0 0,0 0 1 15,1 1 0-15,1 0 1 0,-3 1-1 0,-3-1 1 16,-2 2-2-16,-17-4 1 0,22 9 3 0,-22-9 8 16,0 0 5-16,7 26 5 0,-7-26-3 0,-14 25-6 15,14-25-6-15,-29 31-13 0,8-15 25 16,-1 1-28-16,-2 0 26 0,-1 0-15 0,5-1-4 0,-1-3 3 16,21-13-3-16,-29 21 0 15,29-21-3-15,0 0-10 0,-16 17-15 0,16-17-15 16,0 0-25-16,0 0-19 0,22 0-44 0,-18-21-96 15,24 5-281-15,-5 2-1 0,-5-14 220 0</inkml:trace>
  <inkml:trace contextRef="#ctx0" brushRef="#br2" timeOffset="269800.8334">19284 6694 1438 0,'0'0'75'0,"0"0"-64"16,0 0-5-16,0 0 5 0,0 0 8 15,0 0 17-15,12 19 9 0,-12-19 3 0,35 5-3 16,-12-5-10-16,8 0-5 0,0-2-1 0,7 0-2 16,0-1-1-16,1 0-4 0,1-1-5 15,0 0-7-15,-2-1-4 0,-3 0-1 0,-7 2 2 16,-5-1-1-16,-6 3 1 0,-17 1 0 0,0 0 5 16,18-4 3-16,-18 4 1 0,0 0-1 0,0 0-6 15,0 0-4-15,0 0-4 0,-25 18-1 0,8-6-1 16,-2 4 1-16,-4 3-1 0,0 3 3 0,0 4-3 15,1-1 4-15,4 4-6 0,1 1 6 0,6 1-5 16,3 0 5-16,4-3-5 0,4-2 3 16,5-3-4-16,4-1-7 0,5-4 20 15,4-2-20-15,4-5 21 0,5-3-11 0,3-5 1 16,3-6 0-16,2-3 1 0,1-6-2 0,-5-2-9 16,1-4 20-16,-3-5-20 0,-2-2 18 0,-2-2-9 15,-4-2 0-15,-4 0 0 0,-4-2 0 0,-4 2-4 16,-4 0-14-16,-2 1-7 0,-4-3-21 0,-3 4-24 15,-8-9-51-15,10 19-91 0,-27-17-258 16,15 10-113-16,-3 4 86 0</inkml:trace>
  <inkml:trace contextRef="#ctx0" brushRef="#br2" timeOffset="270800.8492">1524 8372 945 0,'0'0'332'16,"-24"2"-270"-16,24-2-15 0,0 0-7 16,0 0-5-16,0 0-6 0,0 0-9 0,0 0-7 15,0 0 0-15,0 0 3 0,13-26 4 0,5 9 16 16,5-7-37-16,6 0 24 0,5-4-33 0,3 5 8 15,-1 0 5-15,2 3-5 0,-3 3 4 0,-3 2-3 16,-3 4 4-16,-5 4-3 0,-4 3 4 16,-20 4-3-16,29 4 1 0,-29-4 3 0,19 18-1 15,-19-18 5-15,13 33-6 0,-11-13 5 16,0 2-7-16,0-1 2 0,-2 1 14 0,1-4-35 16,1-1 33-16,-2-17-32 0,15 23 15 0,-15-23 2 15,33 10-3-15,-8-11-1 0,6-6 2 0,6-9 15 16,7-4-40-16,2-7 16 0,7 2-48 0,-7-6-10 15,6 12-23-15,-12-12-38 0,10 19-51 0,-20-13-94 16,0 5-185-16,5 19 103 0,-25-18 357 0</inkml:trace>
  <inkml:trace contextRef="#ctx0" brushRef="#br2" timeOffset="271066.5091">2067 8418 972 0,'0'0'42'0,"0"0"0"0,-19-8 19 0,19 8 18 16,-19-1-1-16,19 1-8 0,-26 7-12 0,7-5-6 16,19-2 1-16,-34 21-2 0,34-21-2 0,-36 29-11 15,21-11-3-15,-3 2-12 0,5 2 3 0,1 1-11 16,4 4-2-16,3 0-9 15,4-2-1-15,4 0-7 0,4-4 5 0,5-2-7 16,-12-19 2-16,40 29-12 0,-13-23-11 0,11 2-37 16,-6-14-49-16,22 12-116 0,-15-14-355 0,6-4 41 15,7 8 369-15</inkml:trace>
  <inkml:trace contextRef="#ctx0" brushRef="#br2" timeOffset="271441.5041">2732 8560 1004 0,'-6'-21'183'0,"6"21"-93"0,0 0-6 0,-19 2-5 16,19-2-15-16,-17 0-15 0,17 0-15 0,-21 4-10 15,21-4-8-15,-22 11 0 0,22-11 0 16,-24 18 4-16,24-18-3 0,-24 28 0 16,11-11-6-16,2 1-1 0,2-1-8 0,9-17 2 15,-15 29-6-15,15-29 3 0,-3 23-6 0,3-23 0 16,0 0-8-16,13 21-4 0,-13-21-9 0,22 7-7 15,-5-5-13-15,-17-2-16 0,36-6-33 0,-21-10-57 16,17 13-60-16,-18-20-80 0,12-1-150 0,8 14 104 16,-19-22 338-16</inkml:trace>
  <inkml:trace contextRef="#ctx0" brushRef="#br2" timeOffset="271864.6321">2980 8467 941 0,'0'0'165'0,"-18"6"-65"0,18-6-41 16,-17 11-7-16,17-11-10 0,-17 14-1 0,17-14 10 15,-18 17-12-15,18-17-8 0,-13 22 0 16,13-22-10-16,-10 24 4 0,10-24-6 0,-5 30 0 16,5-30-7-16,-1 34 4 0,1-34-7 0,5 26 3 15,-5-26-2-15,0 0-3 0,17 21 0 0,-17-21 2 16,20 8 0-16,-20-8-1 0,22 1-2 0,-22-1-1 16,23-7 0-16,-23 7-2 0,26-17 1 0,-26 17-3 15,25-27 2-15,-25 27-3 0,25-33 2 16,-13 16-3-16,-12 17 3 0,19-30-3 15,-19 30 3-15,14-26-3 0,-14 26 1 0,9-20 1 16,-9 20-1-16,0 0-1 0,0 0 2 0,0 0-4 16,0 0 2-16,0 0-2 0,0 0-2 0,0 0 2 15,0 0 0-15,0 0 2 0,0 0 2 0,10 23 2 16,-10-23-4-16,1 27 4 0,-1-27-5 0,3 25 4 16,-3-25-2-16,5 23 0 0,-5-23-1 15,7 18 3-15,-7-18-2 0,0 0 4 16,0 0-2-16,19 16 0 0,-19-16 0 0,0 0-2 15,24-4 1-15,-24 4 0 0,19-10 0 0,-19 10 2 16,18-20-1-16,-18 20-3 0,15-22 3 0,-15 22-3 16,13-22 1-16,-13 22-1 0,11-25 1 0,-11 25-5 15,12-26-9-15,-12 26-20 0,14-27-20 0,-11 8-33 16,-3 19-23-16,17-37-45 0,6 29-102 16,-15-13-111-16,3 0-127 0,11 16 304 0</inkml:trace>
  <inkml:trace contextRef="#ctx0" brushRef="#br2" timeOffset="272264.9288">3509 8397 905 0,'0'0'126'0,"0"0"-16"16,0 0-8-16,0 0-19 0,8 17-14 0,-8-17-13 15,0 0-4-15,-9 18-11 0,9-18-2 0,-6 24-12 16,6-24-3-16,-8 30-1 0,3-12 4 0,5-18-2 15,-14 33 5-15,14-33-11 0,-14 33 2 0,14-33-7 16,-12 30 3-16,12-30-10 0,-10 25 0 0,10-25-4 16,0 0-3-16,-4 17-1 0,4-17-1 15,0 0-1-15,0 0-1 0,0 0 2 0,0 0 1 16,19-14 0-16,-19 14 1 0,20-27 3 0,-8 8-4 16,1-3 5-16,0-1-5 0,0 0 6 0,1-1-5 15,-1 0 5-15,0 1-5 0,0 0 3 0,-2 3-2 16,-2 3 5-16,-9 17-1 0,16-25 5 0,-16 25-1 15,0 0-1-15,0 0 0 0,0 0-2 16,0 0-2-16,0 0-2 0,0 0 1 16,0 0-4-16,9 19 5 0,-9-19-5 0,6 33 1 15,-3-14-1-15,1 3 1 0,1-1-4 0,1-1 0 16,2 2-9-16,0-3-1 0,1 2-9 0,0-3-1 16,2 3-7-16,-3-4-2 0,2 3-8 0,-10-20-1 15,14 32-16-15,-14-32-8 0,8 25-29 0,-8-25-38 16,0 0-282-16,0 22-59 0,0-22 51 15</inkml:trace>
  <inkml:trace contextRef="#ctx0" brushRef="#br2" timeOffset="272429.9921">3582 8571 1002 0,'0'0'335'0,"-23"-15"-171"16,23 15-37-16,0 0-32 0,0 0-30 0,0 0-26 16,0 0-20-16,0 0-14 15,0 0-5-15,0 0-1 0,0 0 1 0,30-20 1 16,-7 9-3-16,3 0 1 0,6-4-5 0,3 2-8 15,2-5-18-15,7 5-21 0,-9-10-46 0,15 15-64 16,-20-19-123-16,15 9-294 0,-1 5 58 0,-9-12 430 16</inkml:trace>
  <inkml:trace contextRef="#ctx0" brushRef="#br2" timeOffset="272633.1521">4339 8204 1427 0,'-35'20'209'0,"35"-20"-164"16,-19 5 0-16,19-5 0 0,0 0-15 0,0 0-14 16,0 0-9-16,0 0-4 0,0 0-1 0,0 0-1 15,21-10 0-15,-21 10 0 0,34-12-4 16,-12 5 2-16,1-2-3 0,3 2-9 0,-1-2-10 16,3 5-14-16,-6-5-14 0,6 8-19 0,-28 1-26 15,39-6-66-15,-39 6-109 0,16-22-253 0,-16 22 7 16,0 0 458-16</inkml:trace>
  <inkml:trace contextRef="#ctx0" brushRef="#br2" timeOffset="272789.4572">4177 8424 1344 0,'-7'48'415'16,"7"-48"-373"-16,-23 18-16 0,23-18-14 0,0 0-8 16,0 0 0-16,18 6 3 0,-18-6 4 0,34-10 0 15,-10-2-1-15,8-5-7 0,7-3-6 0,2-6-24 16,8 4-29-16,-7-14-64 0,20 24-239 0,-7-16-259 15,-5-2 30-15,4 13 471 0</inkml:trace>
  <inkml:trace contextRef="#ctx0" brushRef="#br2" timeOffset="285838.3766">5677 7982 653 0,'15'-23'225'0,"-15"23"-72"0,0 0 2 0,0 0-9 16,0 0-100-16,-2-18-32 0,2 18-11 0,0 0-3 15,0 0-1 1,-17-6 1-16,17 6 4 0,0 0 1 0,-28 6 7 0,28-6 9 0,-27 17 4 0,27-17 7 16,-31 29-1-16,15-10 3 0,-2-3-8 0,5 3-1 31,13-19-9-31,-23 32-1 0,23-32-8 0,-11 26 0 15,11-26-6-15,0 28 2 0,0-28-3 0,8 27 1 16,-8-27-1-16,15 26 2 0,-15-26-4 0,26 28 4 16,-8-16-3-16,3-1 1 0,0-1 2 15,4-2 0-15,1-1-3 0,2 2 4 0,1-3-4 16,-2 0 3-16,-3 1-1 0,-1-2 0 0,-4 2 17 16,-19-7-33-16,30 12 33 0,-30-12-33 0,18 15 15 15,-18-15 4-15,0 0 0 0,10 20 3 0,-10-20-1 16,-5 20 0-16,5-20-6 0,-17 30 3 0,2-11-5 15,-2 2 4-15,-4-1-4 0,0 2 4 16,-1-2-3-16,0-1 3 0,2-1-5 16,3 0 4-16,4-1-13 0,13-17-10 0,-20 27-21 15,20-27-32-15,0 0-45 0,0 0-43 0,0 0-69 16,0 0-110-16,0 0-119 0,42-21 228 0,-36-17 233 16</inkml:trace>
  <inkml:trace contextRef="#ctx0" brushRef="#br2" timeOffset="286010.2251">5546 8110 1585 0,'0'0'65'15,"-23"-5"-22"-15,23 5-20 0,0 0-13 16,0 0-3-16,15-23 4 0,-15 23-2 0,39-32 4 16,-10 9-6-16,8-3-1 0,5-2-8 0,6 4-3 15,-1-4-24-15,5 10-20 0,-9-7-49 16,10 20-78-16,-20-17-110 0,9 17-267 0,-1 13 50 15,-16-12 426-15</inkml:trace>
  <inkml:trace contextRef="#ctx0" brushRef="#br2" timeOffset="286248.296">6271 8333 1134 0,'-3'21'122'0,"3"-21"-102"16,-11 20 7-16,11-20 0 0,-17 27 12 0,17-27 5 15,-22 37-1-15,6-18-16 0,3 4 1 16,-4-2-16-16,4-2-2 0,2-2-9 0,11-17-26 16,-8 27-39-16,8-27-49 0,8 18-98 0,-8-18-109 15,0 0-163-15,38-5 166 0,-24-21 317 0</inkml:trace>
  <inkml:trace contextRef="#ctx0" brushRef="#br2" timeOffset="286690.1941">6941 7878 1270 0,'-24'-16'83'0,"24"16"-50"15,0 0 3-15,0 0 3 0,0 0 0 16,0 0-7-16,-18-11-10 0,18 11-8 0,0 0-8 16,-26 10-1-16,26-10-1 0,-28 20 5 0,10-5 6 15,0 3 9-15,-5 3 1 0,2 4 10 0,-4-2-7 16,4 4 3-16,0-7-7 0,7 1-4 15,3-4-10-15,11-17-2 0,-10 23-7 0,10-23 0 16,0 0-2-16,16 23 1 0,-16-23 3 0,31 11 1 16,-10-9 1-16,6-2 0 0,1-2-3 0,5-1-2 15,1 0 3-15,0 0 1 0,0-1 3 0,-3 2 0 16,-4 1-2-16,-3 1-3 0,-4 2-3 0,-20-2 3 16,24 10-2-16,-24-10 2 0,0 0 0 15,9 25 1-15,-9-25-2 0,-11 32 1 16,-1-13-3-16,-4 3 3 0,-4 1-6 0,-3 2-9 15,-1-1 25-15,1 1-31 0,2-5 23 0,3-3-18 16,18-17-12-16,-24 23-12 0,24-23-25 0,0 0-42 16,-3 18-65-16,3-18-82 0,0 0-185 0,18-11-55 15,-16-7 238-15</inkml:trace>
  <inkml:trace contextRef="#ctx0" brushRef="#br2" timeOffset="286908.9471">6951 7866 1525 0,'0'0'183'16,"-34"5"-123"-16,34-5-13 0,-18 1-14 0,18-1-3 15,0 0-11-15,0 0-9 0,0 0-6 16,0 0-3-16,0 0-1 0,0 0-2 0,0 0 1 16,28-9 0-16,-11 7 0 0,3-3-2 0,7 0-12 15,2-2-11-15,9 1-17 0,-6-3-19 0,8 9-21 16,-11-9-32-16,14 18-57 0,-21-16-75 0,16 13-158 15,-6 6-80-15,-15-15 235 0</inkml:trace>
  <inkml:trace contextRef="#ctx0" brushRef="#br2" timeOffset="287221.48">7356 7908 1484 0,'0'0'73'0,"0"0"-35"0,0 0 1 0,0 0 10 16,0 0 7-16,33-16-7 0,-33 16-15 0,36-13-6 15,-12 5-6-15,1 2-2 0,-2-3 2 0,1 3-6 16,0-1-1-16,-1 2-5 0,-5-1-5 0,-18 6-1 16,27-5-3-16,-27 5-1 0,0 0 0 0,0 0 1 15,0 0-1-15,13 23 1 0,-13-23 0 16,-7 35 1-16,-2-10-5 0,-2 7 5 15,-5 4-5-15,-1 0 4 0,0 3-4 0,0-3 6 16,2 0-8-16,1-3-3 0,4 2-9 0,2-2 6 16,4-4-21-16,1-2-6 0,4-1 7 0,0-7-45 15,9 6-5-15,-10-25-117 0,27 29-76 0,-27-29-255 16,25 16-12-16,7-5 416 0</inkml:trace>
  <inkml:trace contextRef="#ctx0" brushRef="#br2" timeOffset="287721.4859">7714 7878 1240 0,'-26'19'301'0,"26"-19"-291"15,0 0-15-15,0 0 5 0,0 0 10 0,0 0 20 16,27-9 13-16,-27 9 6 0,40-11-5 16,-13 3-9-16,6 4-12 0,1-4-6 0,0 3-3 15,-2-1-2-15,0 3-1 0,-4-1-5 0,-2 3-2 16,-8 1-2-16,-18 0-1 0,23 2 1 16,-23-2 0-16,0 0-2 0,0 0 1 0,0 0 2 15,0 0 1-15,-4 21-1 0,4-21 2 0,-19 18-5 16,19-18 1-16,-31 21-3 0,14-9 2 0,17-12-3 15,-31 24 4-15,31-24-3 0,-26 28 4 0,26-28-3 16,-22 28 2-16,22-28-2 0,-14 21 1 16,14-21-2-16,-5 17 2 0,5-17-2 0,0 0 0 15,10 17 0-15,-10-17 2 0,17 7-2 0,-17-7 2 16,29 2 1-16,-8-4 0 0,4 0 2 0,4 0 0 16,3-3 6-16,2 1 2 0,0 2 3 0,-2 2 3 15,-6 1-4-15,-4 4-3 0,-22-5-3 16,28 13-3-16,-28-13 4 0,9 22 4 0,-10-5 0 15,-4 3 3-15,-6 4-10 0,-4 4 0 16,-3 0-6-16,-5 2 5 0,-3-1-5 0,-1 2-9 16,0-1 21-16,-1 0-22 0,1-1 21 0,1-4-9 15,6-2-8-15,0-2-3 0,7-3-14 0,13-18-15 16,-15 27-28-16,15-27-42 0,6 20-121 0,-6-20-366 16,0 0-1-16,0 0 271 0</inkml:trace>
  <inkml:trace contextRef="#ctx0" brushRef="#br2" timeOffset="289715.3671">8471 8394 421 0,'0'0'237'0,"0"0"36"0,0 0-17 0,0 0-154 16,0 0-26-16,0 0-20 0,-6 18-13 15,6-18-10-15,0 0-4 0,-27 28-9 0,14-10-2 16,-4 2-7-16,1 1-1 0,-2 2-8 0,1 0 3 16,0 3-8-16,0-3 3 0,5 0-19 15,0-6-19-15,10 2-45 0,2-19-75 0,4 17-102 16,-4-17-247-16,0 0 37 0,46 4 417 0</inkml:trace>
  <inkml:trace contextRef="#ctx0" brushRef="#br2" timeOffset="290074.7004">8858 7996 1447 0,'0'0'144'0,"0"0"-124"0,0 0-21 0,0 0-3 15,0 0 4-15,0 0 6 0,33-15 5 0,-10 6 2 16,4-3 2-16,2 1-2 0,2-2-1 0,6 1-6 16,1-4 6-16,2 4 1 0,-1-3 3 0,-2 5-2 15,-1 0-1-15,-3 4-4 0,-7 1-3 16,-3 3-1-16,-6 0-2 0,-17 2-1 0,20 2 4 16,-20-2 1-16,0 0 5 0,0 0 2 0,0 27-5 15,-5-10 0-15,-6 4-8 0,-2 6 1 16,-4 0-4-16,-4 6 4 0,0 2-5 0,-1 0 6 0,1 1-7 15,0-1 7-15,3 2-8 0,1-2 7 16,4-3-7-16,2 2-10 0,5-5 15 0,2-6-41 16,7 3 11-16,-3-26-29 0,20 34-54 15,-20-34-20-15,36 21-25 0,-36-21-73 0,48-11-172 16,-10 11-38-16,-12-21 240 0</inkml:trace>
  <inkml:trace contextRef="#ctx0" brushRef="#br2" timeOffset="290449.6843">9782 7883 1131 0,'0'0'194'15,"-30"-14"-129"-15,30 14-8 0,-28-3 7 16,28 3-1-16,-29 6-11 0,29-6-9 0,-33 14-3 16,33-14-1-16,-33 24-7 0,17-7 1 0,-1-2-8 15,4 4 0-15,13-19-7 0,-22 33-2 0,22-33-9 16,-9 25-1-16,9-25-5 0,5 22 1 15,-5-22-2-15,16 18 3 0,-16-18-1 0,29 14 0 16,-10-10-1-16,0 0 1 0,4-3-1 0,0 0 0 16,0 2 1-16,0-2-2 0,-1 0-1 0,0 2 2 15,-22-3-2-15,31 6 1 0,-31-6 0 0,17 12 0 16,-17-12-1-16,8 20 2 0,-8-20-2 0,3 28 4 16,-3-28-4-16,-10 32 5 0,3-15-5 15,-3 0 2-15,-1 1-1 0,11-18 1 16,-21 30-4-16,21-30-16 0,-17 25 16 0,17-25-34 15,-8 20 17-15,8-20-21 0,0 0-9 0,0 0-12 16,0 0-15-16,0 0-15 0,8 17-26 0,-8-17-21 16,0 0-74-16,7-21-38 0,-4 3-184 0,-3 18 64 15,8-21 371-15</inkml:trace>
  <inkml:trace contextRef="#ctx0" brushRef="#br2" timeOffset="290887.9743">9774 7855 1462 0,'0'0'97'16,"0"0"-56"-16,0 0-14 0,0 0-6 0,0 0-10 15,0 0 1-15,0 0 11 0,0 0 9 16,18-7 6-16,-18 7-4 0,38-14-13 0,-12 3-6 16,6 2-2-16,1-2 0 0,3 2 0 0,0 1 0 15,-1 1-5-15,-1 1-3 0,-1 1-2 0,-4 2 0 16,0 1-3-16,-5 2 1 0,-3 1-1 0,-21-1-1 15,26 5 2-15,-26-5-1 0,0 0 0 0,0 0 1 16,8 22 0-16,-8-22 1 0,-7 25 1 16,0-7-3-16,-6 3 5 0,-2 2-3 0,-4 3 8 15,-2 3-3-15,0 4 7 0,0 0-9 16,3 1 6-16,2-3-8 0,4-2 4 0,5-2-5 16,2-3 2-16,4-2-7 0,3-2 4 0,2 0-4 0,-4-20 3 15,18 29-2-15,-18-29 3 0,28 15 0 16,-9-10 0-16,6-5 0 0,1-3 0 0,5-6-1 15,-1-5 0-15,-1-6 4 0,1-3-5 16,-4-2 4-16,-1-2-5 0,-5 2 5 0,-4-2-7 16,-5 3 8-16,-5 0-4 0,-3-3 4 0,-3 3-3 15,-5 0 4-15,-3-2-8 0,-2 6 3 0,-5-2-10 16,-1 5-1-16,-2 3-7 0,0 5-3 0,-2 3-8 16,2 7-5-16,-2 1-15 0,20-2-14 15,-37 13-26-15,29 9-69 0,-16-20-116 0,24-2-290 16,-2 35 35-16,2-35 384 0</inkml:trace>
  <inkml:trace contextRef="#ctx0" brushRef="#br3" timeOffset="297694.508">825 9481 235 0,'0'0'127'15,"-15"27"-1"-15,15-27-36 0,-22 23-56 0,22-23 10 16,-10 21 2-16,10-21-6 0,0 0-8 0,0 0 2 16,0 0 11-16,16 18 13 0,-16-18 14 15,24-1 1-15,-24 1-5 0,37-11-7 0,-18 0-26 16,9 0 6-16,0-2-30 0,5-1 14 0,1-3 2 15,5 2-6-15,-3-5 3 0,6 2-12 0,-5 0-5 16,4 1-6-16,-1 3 1 0,-3 1-3 0,-1 1 2 16,-2 4-3-16,-3 1 2 0,-2-2-1 0,1 3 1 15,-4 0 0-15,-1-1 0 0,-5 2-1 16,0 3 1-16,-20 2-3 0,30-3 0 0,-30 3-1 16,25 4-2-16,-25-4-13 0,19 12-7 0,-19-12 4 15,16 23-1-15,-16-23 18 0,14 28 2 0,-14-28-29 16,15 26-11-16,-15-26 0 0,21 22-2 15,-21-22 25-15,34 10-5 0,-12-16-28 0,11 1-80 16,-2-12-32-16,12 1-12 0,0-2-100 0,-7-18 18 16,23 19 259-16</inkml:trace>
  <inkml:trace contextRef="#ctx0" brushRef="#br3" timeOffset="298053.8768">1533 9515 796 0,'20'-9'94'0,"-20"9"-46"16,0 0 15-16,-1-22 16 0,1 22 10 0,0 0-16 15,0 0-25-15,0 0-35 0,-22 20-12 16,22-20 16-16,-28 32-12 0,8-9 23 0,2 6-19 16,-5 1 24-16,3 8 0 0,-5-3 10 0,7 3 1 15,-1-4-22-15,6 0-3 0,4-7-16 16,7-4 1-16,6-5-9 0,-4-18 2 0,28 29-6 15,-6-22-9-15,9 2-18 0,0-13-22 0,12 8-60 16,-10-21-123-16,22 1-190 0,0 7-69 0,-13-17 356 16</inkml:trace>
  <inkml:trace contextRef="#ctx0" brushRef="#br3" timeOffset="298569.4947">2023 9693 922 0,'3'18'88'0,"-3"-18"-73"0,0 0 2 0,-20 17 13 0,20-17 5 16,-15 21-3-16,15-21-5 0,-20 30-11 0,9-11 3 16,-1-2-1-16,0 4 5 15,-3-3-1-15,4 3 4 0,-1-2-6 0,4-1 0 16,8-18-6-16,-14 29-1 0,14-29-6 0,0 0 0 16,-5 17-8-16,5-17-1 0,0 0 0 0,0 0 4 15,0 0 3-15,23-12 5 0,-23 12 8 0,26-32-3 16,-10 7 6-16,2-2-9 0,0-3 5 0,4 1-4 15,-4-2 12-15,4 2-2 0,-5-3 5 16,3 6-10-16,-3 1-2 0,-1 5-12 0,-3 3 2 16,-13 17-5-16,19-21 1 0,-19 21-2 0,0 0 2 15,0 0 0-15,0 0-1 0,0 0 2 16,0 0 0-16,7 20 2 0,-7-20-1 0,-2 32 1 16,0-10-5-16,-1 1 4 0,1 1-7 0,-2 2 6 15,2-2-5-15,1 3 5 0,0-3-6 0,2-1 3 16,0 0-8-16,0-5-35 0,6 5-6 15,-7-23-3-15,15 35-35 0,-15-35 1 0,20 25-74 16,-20-25-72-16,0 0-80 0,32 17-137 0,-32-17 299 16,17-5 150-16</inkml:trace>
  <inkml:trace contextRef="#ctx0" brushRef="#br3" timeOffset="298741.381">2112 9796 929 0,'-24'6'209'16,"2"-15"-92"-16,22 9-17 0,-28 3-15 15,28-3-13-15,-18 7-20 0,18-7-18 0,0 0-16 16,0 0-11-16,0 0-8 0,0 0-3 0,0 0-2 16,0 0 2-16,0 0 2 0,26 11-4 0,-6-15-11 15,1-4-20-15,9 2-25 0,-4-12-35 0,12 12-51 16,-13-18-53-16,19 16-51 0,-13-5-87 16,-6-10-69-16,20 23 370 0</inkml:trace>
  <inkml:trace contextRef="#ctx0" brushRef="#br3" timeOffset="298960.1261">2511 9671 610 0,'0'0'194'0,"0"0"-104"0,-24-12 5 15,24 12 6-15,0 0 3 0,0 0-16 16,-23-6-17-16,23 6-15 0,0 0-11 0,-25 11-3 16,25-11-7-16,-23 15-2 0,23-15-3 0,-24 25-1 15,24-25-11-15,-24 36 7 0,11-16-7 0,5 0 2 16,-2 0-2-16,3-2-7 0,3-1-9 0,4-17 1 15,0 21-7-15,0-21 3 0,0 0-4 0,22 21-6 16,-22-21-8-16,28 4-8 0,-8-4-13 0,-2-9-16 16,8 3-21-16,-7-12-38 0,15 14-59 15,-17-21-74-15,16 10-125 0,2 4-81 0,-19-20 321 16</inkml:trace>
  <inkml:trace contextRef="#ctx0" brushRef="#br3" timeOffset="299444.5098">2667 9657 1033 0,'0'0'107'0,"0"0"-28"0,-22-3-5 16,22 3-7-16,0 0-14 0,0 0-13 0,0 0-17 15,0 0-10-15,0 0-9 0,-10 17 0 0,10-17 2 16,-4 20 10-16,4-20 2 0,-4 24 6 0,4-24-5 16,-5 25 0-16,5-25-7 0,-4 21 1 0,4-21-4 15,0 17-2-15,0-17-4 0,0 0 1 0,2 20-2 16,-2-20 0-16,0 0-2 15,0 0 2-15,16 21-2 0,-16-21 0 0,0 0 0 16,17 7-1-16,-17-7 0 0,0 0 1 0,26-3-1 16,-26 3 1-16,19-10 0 0,-19 10-2 0,21-13 1 15,-21 13-3-15,19-17 1 0,-19 17-2 0,14-17 2 16,-14 17-1-16,0 0 5 0,14-20-2 0,-14 20 3 16,0 0-1-16,0 0 0 0,6-19 0 0,-6 19 1 15,0 0-1-15,0 0 0 0,0 0-1 16,0 0-1-16,0 0-1 0,0 0-2 0,0 0-1 15,0 0-2-15,0 0 1 0,0 0 2 0,0 0 2 16,14 18 0-16,-14-18 2 0,10 17-1 16,-10-17 2-16,11 18-2 0,-11-18 1 0,13 17 0 15,-13-17 0-15,0 0 0 0,22 17 2 0,-22-17-2 16,0 0 1-16,22 4 0 0,-22-4 0 16,0 0 1-16,20-4 0 0,-20 4 5 0,17-11 0 15,-17 11 2-15,17-20-3 0,-17 20-2 0,11-22-4 16,-11 22 2-16,8-24-3 0,-8 24 2 0,9-33-6 15,-1 16-11-15,-2-4-23 0,-6 21-22 0,14-35-31 16,-14 35-33-16,17-29-45 0,0 26-88 0,-17 3-86 16,5-24-105-16,14 27 362 0</inkml:trace>
  <inkml:trace contextRef="#ctx0" brushRef="#br3" timeOffset="299931.4326">3160 9583 810 0,'0'0'145'0,"-9"17"-44"16,9-17-11-16,0 0-13 0,0 22-9 0,0-22-12 16,-5 17-9-16,5-17-11 0,-6 20-5 0,6-20-11 15,-8 24 0-15,8-24-5 0,-8 32 4 0,8-32-7 16,-10 31 2-16,10-31-3 0,-6 29 1 0,6-29-3 15,-6 26 2-15,6-26-8 0,0 0-1 16,-5 22-2-16,5-22 1 0,0 0-3 0,0 0 0 16,0 0 0-16,0 0-2 0,0 0 4 15,0 0 1-15,0 0 3 0,0 0 0 0,12-20 3 16,-12 20-3-16,10-26 5 0,-10 26-2 0,11-36 6 16,-5 17-3-16,-1-1 5 0,2-1-3 0,-2-1-1 15,1 3-4-15,-1 0 1 0,2 2-5 0,-1 0 3 16,-6 17-4-16,13-23-16 0,-13 23 32 15,0 0-34-15,18-16 30 0,-18 16-13 0,0 0-3 16,0 0 0-16,0 0 0 0,19 2 19 0,-19-2-33 16,0 0 33-16,19 23-30 0,-19-23 12 0,12 31 4 15,-7-13-4-15,1 2 3 0,-1 1-4 16,-1 1 4-16,1-1-4 0,0 2 5 0,0-1-5 16,-3 0 4-16,2-2-5 0,-1 1 3 0,-1-2-13 15,-2-19 0-15,7 29-8 0,-7-29-40 0,14 20-9 16,-14-20 2-16,17 12-32 0,-17-12 8 0,0 0-32 15,0 0-40-15,18-12-27 0,-18 12-71 16,-6-38-132-16,6 38 242 0,6-35 152 0</inkml:trace>
  <inkml:trace contextRef="#ctx0" brushRef="#br3" timeOffset="300087.6619">3242 9740 978 0,'-27'-3'255'0,"27"3"-103"0,-27 14-44 15,27-14-25-15,-17 11-25 0,17-11-19 0,0 0-16 16,0 0-10-16,0 0-10 0,0 0-3 0,0 0 0 15,0 0 2-15,22-11 3 0,-2 0-4 0,3-4 2 16,5-6-6-16,3 0 0 0,0-3-18 0,7 4-12 16,-3-8-49-16,16 13-69 0,-18-20-110 0,18 9-268 15,-7 10 8-15,-15-11 403 16</inkml:trace>
  <inkml:trace contextRef="#ctx0" brushRef="#br3" timeOffset="300306.4473">3874 9472 1306 0,'-13'-18'366'0,"13"18"-325"0,0 0-18 0,0 0-8 16,0 0-6-16,0 0-4 0,8-20 0 15,-8 20-1-15,28-21 0 0,-8 7-4 0,2 0 0 16,1-1-10-16,-1 7-12 0,-3-4-20 0,3 8-31 15,-22 4-33-15,40-12-65 0,-32-5-113 16,-8 17-246-16,36-6 24 0,-36 6 473 0</inkml:trace>
  <inkml:trace contextRef="#ctx0" brushRef="#br3" timeOffset="300478.677">3786 9716 1701 0,'0'0'53'0,"0"0"-27"0,0 0-7 16,0 0-2-16,0 0-1 0,0 0 6 0,24-14 2 15,-6 0-8-15,6-4-6 0,6-2-3 0,1-3-10 16,4 0-9-16,1-2-9 0,3 10-65 0,-8-12-37 16,19 22-194-16,-16-13-306 0,4-4 58 0,4 9 405 15</inkml:trace>
  <inkml:trace contextRef="#ctx0" brushRef="#br3" timeOffset="303978.683">5107 9120 811 0,'5'-19'290'0,"-5"19"-36"0,0 0-194 0,0 0-24 15,0 0-6-15,0 0-5 0,0 0-4 0,0 0-7 16,0 0-10-16,0 0-6 0,0 0-3 0,0 0 0 15,-1 21 2-15,1-21 6 0,1 34 1 0,2-6 4 16,-1 5-6-16,1 3 6 16,-1 1-9-16,-1 2 8 0,-2-1-10 0,1 0 7 15,-1 0-9-15,1-1 9 0,-1-3 9 0,1-5-51 16,4 3 2-16,-5-9-40 0,12 4-41 0,-11-27-41 16,11 32-76-16,-11-32-239 0,0 0 32 0,29 30 441 15</inkml:trace>
  <inkml:trace contextRef="#ctx0" brushRef="#br3" timeOffset="304181.7885">5188 9160 1121 0,'-28'13'346'16,"28"-13"-279"-16,-21-5-15 0,21 5-19 0,0 0-10 15,0 0-8-15,0 0-10 0,0 0-4 16,0 0-2-16,0 0 1 0,18-18 0 0,1 11 1 15,1-3-1-15,7 2 1 0,2-2-3 0,3 2-7 16,-2-2-23-16,7 7-31 0,-12-9-48 0,15 20-102 16,-40-8-148-16,34-4-159 0,-10 21 168 0,-24-17 352 15</inkml:trace>
  <inkml:trace contextRef="#ctx0" brushRef="#br3" timeOffset="304369.3231">5168 9457 1596 0,'-28'9'61'16,"28"-9"-47"-16,0 0-14 0,0 0-4 0,0 0 2 15,0 0 2-15,23-20 2 0,-23 20-1 16,28-13 0-16,-8 5-1 0,2-2-7 0,3-3-23 16,7 7-34-16,-9-13-46 0,16 21-76 0,-20-18-77 15,17 14-106-15,-2 6-106 0,-16-15 311 0</inkml:trace>
  <inkml:trace contextRef="#ctx0" brushRef="#br3" timeOffset="305025.5804">5658 9494 945 0,'0'0'179'0,"0"0"-132"16,0 0-1-16,0 0 8 0,0 0-6 0,0 0-1 15,0 0-8-15,0 0-6 0,0 0-10 0,0 0-9 16,0 0-8-16,0 0 5 0,-2 21 16 16,2-21 4-16,-4 23 19 0,4-23-39 0,-3 28 14 15,0-11-25-15,0 1 14 0,-1 2 6 0,-1-4-4 16,1 1-6-16,4-17-7 0,-6 29 2 16,6-29-5-16,-2 23 4 0,2-23-5 0,0 0 1 15,0 17-1-15,0-17-1 0,0 0-1 0,0 0-1 16,0 0-1-16,0 0-1 0,0 0 3 15,0 0 1-15,10-17 3 0,-10 17 0 0,6-21 2 16,-6 21-3-16,8-29 3 0,-8 29-2 0,6-31 1 16,-2 14-2-16,-3 1 3 0,3-1 13 0,-2 0-30 15,2-1 30-15,2-1-30 0,0 0 13 0,3 0 5 16,1 2-6-16,-10 17 4 0,25-29-3 0,-25 29 3 16,24-21-2-16,-24 21 1 0,23-11-2 15,-23 11 1-15,0 0-2 0,22-2 0 0,-22 2-1 16,0 0 0-16,0 0 1 0,0 0 0 0,15 18 2 15,-15-18-1-15,0 0 3 0,0 27-3 16,0-27 3-16,-5 23-3 0,5-23 3 0,-7 23-2 16,7-23 2-16,-10 23-3 0,10-23 3 0,-9 20-2 15,9-20 1-15,0 0 15 0,-8 21-33 0,8-21 34 16,0 0-33-16,0 0 15 0,0 0 0 0,6 19-1 16,-6-19 1-16,0 0-1 0,0 0 1 15,21 10 0-15,-21-10 1 0,17 1 1 0,-17-1-1 16,18 0 1-16,-18 0 0 0,0 0-1 0,22 1 1 15,-22-1-1-15,0 0 1 0,0 0-1 16,0 0 2-16,0 0-1 0,17 19 2 0,-17-19 3 0,0 0 4 16,0 0 1-16,-6 22 0 0,6-22-2 15,-10 17 0-15,10-17-4 0,-20 22 2 16,20-22-5-16,-29 24 2 0,11-11-4 0,-3 1 2 16,3-2-3-16,0-1 3 0,18-11-4 0,-29 15 3 15,29-15-5-15,-19 10-7 0,19-10-13 0,0 0-25 16,0 0-40-16,0 0-46 0,0 0-77 0,0 0-85 15,0 0-216-15,37-19 74 0,-27-10 439 0</inkml:trace>
  <inkml:trace contextRef="#ctx0" brushRef="#br3" timeOffset="305291.1969">6620 9155 908 0,'0'0'292'16,"0"0"-228"-16,-26-5-34 0,26 5 1 0,-24 18-4 15,24-18 2-15,-34 32-3 0,16-11 5 0,-5 2-7 16,1 5 4-16,-3 0-8 0,0 4 6 0,-3 0-9 16,2 2 2-16,-4 1-15 0,4-1 4 0,0-3-12 15,3-2 7-15,4-6 12 0,2-4-44 16,6-1 14-16,11-18-59 0,-11 23-33 0,11-23-31 15,0 0-50-15,0 0-106 0,0 0-108 16,17-10 52-16,-17-17 350 0</inkml:trace>
  <inkml:trace contextRef="#ctx0" brushRef="#br3" timeOffset="305431.8175">6347 9293 1387 0,'0'0'177'0,"0"0"-58"0,0 0-26 0,0 0-27 15,0 0-21-15,0 0-21 0,0 0-12 16,0 0-8-16,-9 19 0 0,9-19-3 0,14 18 3 15,-14-18-4-15,23 23 0 0,-23-23-2 0,34 22 0 16,-14-12-15-16,1-3-13 0,5 4-30 16,-5-11-32-16,16 14-75 0,-16-22-121 0,14 12-280 15,0 0 10-15,-6-12 407 0</inkml:trace>
  <inkml:trace contextRef="#ctx0" brushRef="#br3" timeOffset="305994.3178">7366 9017 1327 0,'0'0'97'15,"-9"-18"-42"-15,9 18-10 0,0 0 1 0,0 0 4 16,0 0-1-16,0 0-3 0,0 0 0 0,0 0-13 16,0 0-10-16,-22-2-10 0,22 2-6 0,0 0 0 15,-24 29 7-15,12-13-1 0,1 6 8 0,-5 1-6 16,4 3 3-16,-3-1-5 0,4 0 2 15,3 0-7-15,1-1 3 0,4-2-7 0,3-3 0 16,3-1-4-16,4-1 1 0,-7-17-2 0,27 29 1 16,-7-17 0-16,3-3 0 0,7-6-2 15,4-3 0-15,3-5-5 0,7-4-5 0,5-5-11 16,-2-4-15-16,7-2-13 0,-7-9-42 0,8 9-4 16,-15-12-21-16,11 16-44 0,-22-18-59 0,13 15-149 15,-9-1-117-15,-16-12 191 0,12 22 296 16</inkml:trace>
  <inkml:trace contextRef="#ctx0" brushRef="#br3" timeOffset="306181.8595">7700 8983 1357 0,'-35'5'288'0,"12"17"-245"0,0-2-26 16,5 3 5-16,0 0-4 0,4 3 3 15,-1 0-10-15,3 2 3 0,1 2-8 0,3 1 4 16,2-4-9-16,3 1 3 0,3-2-7 0,3-2 3 15,3-1-11-15,3-4-7 0,7 3-23 0,-16-22-34 16,44 33-14-16,-21-29-17 0,18 15-118 0,-14-24-44 16,15 2-161-16,1 6-61 0,-11-23 433 0</inkml:trace>
  <inkml:trace contextRef="#ctx0" brushRef="#br3" timeOffset="306603.7038">8156 8987 1231 0,'-24'5'136'16,"0"-10"-46"-16,24 5-19 0,-37 5-17 15,37-5-16-15,-34 11-14 0,34-11-2 0,-34 16-1 16,34-16 6-16,-30 22-5 0,30-22 1 0,-25 24-8 16,25-24-2-16,-12 23-8 0,12-23 0 0,-1 22-4 15,1-22 0-15,10 18-1 0,-10-18 0 0,20 16-1 16,-20-16 3-16,33 13-2 0,-11-8 2 0,1 0-1 15,2 0 0-15,1 1 0 0,2 0 3 16,-1 0-1-16,0 2 3 0,-4 2-4 0,0 0 3 16,-5 2-5-16,-1 1 1 0,-17-13-1 15,22 30 4-15,-22-30-3 0,9 32 7 0,-11-15-3 16,-2 2 2-16,-6 3-5 0,-1 1 2 0,-6 0-5 16,-3 2 4-16,-3 1-4 0,-2-2 2 0,-1 0-4 15,1-3-9-15,0-3 27 0,5-4-27 0,0-4 29 16,20-10-15-16,-28 11-2 0,28-11-1 15,-17-3-3-15,17 3-4 0,-6-19-15 0,7 1 30 16,5-9-24-16,5-4 28 0,4-9-8 0,2-2-9 16,4-2 3-16,2-4-12 0,2 2 8 0,1 0-8 15,-1 3 14-15,-3 7-7 0,0 6 4 0,-6 2-21 16,0 8-15-16,-8-3-33 0,9 14-49 0,-18-15-107 16,19 7-290-16,-18 17 1 0,10-27 270 15</inkml:trace>
  <inkml:trace contextRef="#ctx0" brushRef="#br4" timeOffset="313671.3546">931 10673 851 0,'0'0'253'0,"-13"19"-143"15,13-19-35 1,0 0-16-16,-18 10-23 0,18-10-11 0,0 0-13 0,0 0-2 16,0 0 13-16,25-15 7 0,-25 15 5 15,40-26-5-15,-13 4-5 0,6 1-12 0,0-4 2 16,7 2-10-16,-1 0 1 0,1 0-7 0,0 4 3 15,-1-1-5-15,-4 5 4 0,-2 2-4 0,-4 3 4 16,-4 3-2-16,-5 3 1 0,-1 2-2 0,-19 2-1 16,25 6 1-16,-25-6-2 0,18 17 3 0,-18-17-1 15,12 27 3-15,-7-9-4 0,-2 0-1 16,-1 2-4-16,-1-2 5 0,1-1-4 0,-2-17 8 16,6 23-3-16,-6-23 1 0,20 9-1 0,-3-9 1 15,5-3-1-15,5-4 0 0,6-7 2 0,3-3-5 16,3-1-9-16,1-7-25 0,5 5-5 15,-6-9-35-15,10 14-30 0,-17-11-49 0,11 17-86 16,-15 5-183-16,-8-13-7 0,11 23 426 0</inkml:trace>
  <inkml:trace contextRef="#ctx0" brushRef="#br4" timeOffset="314030.7328">1544 10701 813 0,'-19'-9'148'0,"19"9"-20"0,-21 10-25 16,21-10-4-16,-28 17-6 0,16 0-6 0,-10-5-14 15,7 8-7-15,-8 0 2 0,6 6-36 0,-1-3 19 16,5 5-37-16,1-7 1 0,4-2-3 16,5-2-10-16,3-17-1 0,6 29-4 0,-6-29 1 15,23 23-2-15,-5-15-7 0,5-2-15 16,1-4-17-16,9 1-37 0,-7-12-37 0,16 15-91 15,-17-17-211-15,9 2-122 0,7 9 191 0</inkml:trace>
  <inkml:trace contextRef="#ctx0" brushRef="#br4" timeOffset="314652.7195">2039 10824 888 0,'0'0'153'0,"0"0"-66"0,0 0-33 16,0 0-16-16,0 0 0 0,0 0 3 15,0 0 1-15,0 0 0 0,0 0-14 0,0 0-29 16,-8 17 5-16,8-17-19 0,-11 28 15 0,3-7 9 15,-1 2 3-15,1 4 16 0,-4-4 1 16,5 4 11-16,-5-8-9 0,6 4-2 0,6-23-10 16,-14 30 1-16,14-30-6 0,0 0-2 0,-5 17-5 15,5-17-4-15,0 0-2 0,0 0-1 0,0 0 1 16,0 0 3-16,0 0 8 0,0 0 6 0,14-22 5 16,-14 22-1-1,13-25-3-15,-4 7-8 0,-1-4 0 0,2 0-4 16,1-2 6-16,0 1-5 15,-1 0 4-15,-1 1-5 0,1 2 1 0,0 0-4 16,-1 1-16-16,-9 19 27 0,19-29-28 0,-19 29 26 16,0 0-12-16,20-16-2 0,-20 16-1 0,0 0 2 15,0 0-1-15,0 0 1 0,0 0-1 0,17 23-13 16,-17-23 30-16,8 32-28 0,-5-12 27 0,0 1-13 16,-1 2-5-16,-1 1 4 0,1 1-14 0,-1 1-2 15,1-1-13-15,-2-2-6 0,4 3-10 16,-3-8-7-16,8 8-31 0,-9-26-35 0,16 34-69 15,-16-34-53-15,0 0-66 0,30 29-157 0,-30-29 202 16,25 6 260-16</inkml:trace>
  <inkml:trace contextRef="#ctx0" brushRef="#br4" timeOffset="314824.5877">2090 11019 1284 0,'-22'10'126'0,"4"-12"-44"16,18 2-13-16,0 0-17 0,0 0-16 0,-17 2-20 15,17-2-13-15,0 0-6 0,0 0 0 0,0 0 1 16,23-14 2-16,-23 14-1 0,32-16-11 0,-9 8-17 16,0-7-26-16,9 7-27 0,-9-13-39 0,17 16-48 15,-17-16-60-15,13 1-237 0,5 17 29 16,-21-17 379-16</inkml:trace>
  <inkml:trace contextRef="#ctx0" brushRef="#br4" timeOffset="315090.2397">2599 10847 1105 0,'-28'-6'69'0,"28"6"-27"0,-21-1 10 0,21 1-11 16,-22 4 22-16,22-4-5 0,-24 9-6 0,24-9-2 15,-26 13-11-15,26-13-3 0,-24 17-8 0,24-17-3 16,-24 19-7-16,24-19 1 0,-24 27-7 15,24-27 1-15,-18 29-6 0,18-29 0 0,-10 32-8 16,10-32 4-16,-1 26-6 0,1-26 2 16,9 22-1-16,-9-22-4 0,20 17-12 0,-20-17-10 15,34 7-22-15,-34-7-29 0,43-1-40 0,-43 1-71 16,47-16-128-16,-15 11-189 0,-12-14 91 0,15 18 416 16</inkml:trace>
  <inkml:trace contextRef="#ctx0" brushRef="#br4" timeOffset="315559.0596">2758 10869 1101 0,'0'0'95'0,"0"0"-35"0,-18 18-6 16,18-18-14-16,0 0-8 0,-19 17-4 0,19-17 1 16,-9 19 1-16,9-19 6 0,-9 25-5 0,9-25 0 15,-3 26-6-15,3-26 1 0,-2 24-7 16,2-24-1-16,2 19-9 0,-2-19-1 0,7 17-5 15,-7-17 0-15,0 0 0 0,21 17-2 0,-21-17 0 16,0 0 1-16,25 4-3 0,-25-4 1 0,19-5 0 16,-19 5-1-16,21-10 2 0,-21 10-1 0,21-17-1 15,-21 17-1-15,24-23 2 0,-24 23-3 0,23-25 4 16,-23 25-3-16,20-24 3 0,-20 24-3 16,13-18 4-16,-13 18-3 0,0 0 2 15,12-17-1-15,-12 17 0 0,0 0 1 0,0 0 0 16,0 0-1-16,0 0-1 0,0 0-4 0,0 0 0 15,0 0 2-15,0 0 1 0,3 25 4 0,-3-25-3 16,2 26 4-16,-2-26-5 0,5 25 5 0,-5-25-2 16,7 23 1-16,-7-23-3 0,11 18 2 0,-11-18-3 15,18 12 3-15,-18-12 1 0,20 4 1 16,-20-4-1-16,21-4 2 0,-21 4 4 0,20-12 2 16,-20 12 2-16,22-23-4 0,-22 23-2 0,22-28-5 15,-22 28 1-15,16-29-3 0,-16 29 2 0,10-26-3 16,-10 26 2-16,6-25-4 0,-6 25-12 15,2-23-18-15,-2 23-18 0,0-22-30 0,0 22-23 16,-1-17-31-16,1 17-89 0,0 0-54 0,1-19-208 16,-1 19 181-16,0 0 306 0</inkml:trace>
  <inkml:trace contextRef="#ctx0" brushRef="#br4" timeOffset="316012.1104">3325 10832 778 0,'0'0'139'0,"0"0"-62"0,0 0 11 15,-14 21-26-15,14-21 2 0,0 0-6 16,0 0-12-16,-16 24-9 0,16-24-7 0,0 0 0 16,-12 23-5-16,12-23 2 0,-7 22-2 0,7-22 2 15,-6 24-5-15,6-24 1 0,-7 27-7 0,7-27 0 16,-6 29-7-16,6-29 4 0,-9 30-6 15,9-30 4-15,-6 26-4 0,6-26 0 0,0 0-4 16,-6 19-2-16,6-19-2 0,0 0 0 0,0 0-1 16,0 0-1-16,0 0 2 0,0 0 2 0,0 0 4 15,12-26 2-15,-12 26 5 0,11-32-3 0,-4 12 1 16,1 1-6-16,-2-4 4 0,3 1-5 16,0-3 8-16,-1 2-4 0,2-3 5 0,-1 3-4 15,-1-2-11-15,4 2 29 0,-1 1-29 16,1 4 29-16,-12 18-17 0,21-25-5 0,-21 25 0 15,0 0-3-15,20-16 0 0,-20 16-2 0,0 0 2 16,0 0 1-16,12 19-1 0,-12-19 3 0,7 33-5 16,-3-9-12-16,-3 4 25 0,-1 2-25 0,0 2 25 15,0-2-8-15,0 1-7 0,0 0 5 0,0-4-5 16,0 0 3-16,0-3-11 0,1-3-3 16,3 1-16-16,-4-22-26 0,8 35-17 0,-8-35 8 15,9 26-20-15,-9-26-17 0,0 0-76 0,0 0-80 16,0 0-92-16,24 5-103 0,-31-27 323 0</inkml:trace>
  <inkml:trace contextRef="#ctx0" brushRef="#br4" timeOffset="316168.3619">3399 10969 908 0,'0'0'342'0,"0"0"-172"16,-31-12-53-16,31 12-23 0,0 0-28 0,0 0-18 16,-19 7-19-16,19-7-13 0,0 0-12 0,0 0-4 15,0 0-2-15,0 0 2 0,23-2 1 0,-23 2 1 16,29-9-1-16,-12 1-3 0,3-1-3 0,-1-3-23 15,6 5-24-15,-6-11-48 0,15 15-90 0,-19-18-153 16,11 5-235-16,7 6 81 0,-12-15 497 0</inkml:trace>
  <inkml:trace contextRef="#ctx0" brushRef="#br4" timeOffset="316449.7001">4108 10635 1709 0,'0'0'39'0,"0"0"-28"0,0 0-7 0,0 0-5 16,-6-17 2-16,6 17-2 0,12-17 0 15,-12 17-2-15,22-18-2 0,-22 18-5 0,34-18 0 16,-15 7-7-16,4 5-4 0,-3-2-13 0,5 5-19 16,-25 3-16-16,42-5-7 0,-42 5-13 0,36 2-36 15,-36-2-68-15,31-3-168 0,-14 14-112 0,-17-11 252 16</inkml:trace>
  <inkml:trace contextRef="#ctx0" brushRef="#br4" timeOffset="316637.1226">4074 10858 1519 0,'0'0'66'0,"0"0"-48"15,0 0-10-15,0 0 0 0,24 1 11 0,-24-1 8 16,34-17 0-16,-11 1-14 0,5-3 20 16,4-3-38-16,3-1 25 0,4 3-32 0,-1-5-30 15,8 10-48-15,-12-17-84 0,23 23-126 0,-9-10-267 16,-3-5 61-16,12 17 445 0</inkml:trace>
  <inkml:trace contextRef="#ctx0" brushRef="#br4" timeOffset="317230.8997">5193 10395 979 0,'0'0'120'0,"0"0"-43"0,-6 19-18 0,6-19-11 16,0 0-5-16,0 0-2 0,0 0 5 0,0 0 6 15,27 12 2-15,-27-12-2 0,31-10-6 0,-12-2-7 16,8 3-9-16,-3-6-3 0,7 2-9 15,-1-3-2-15,2 1-6 0,-3 0-2 16,1 0-4-16,-3 4 0 0,-4 0-4 0,-2 4 1 16,-4 0 0-16,-17 7 0 0,29-10 0 0,-29 10 0 15,22-8-1-15,-22 8 0 0,0 0 1 0,20-7 0 16,-20 7 0-16,0 0 1 0,0 0 1 0,19-4 3 16,-19 4 2-16,0 0 1 0,19 10 2 0,-19-10-3 15,17 15 0-15,-17-15-4 0,19 23 2 16,-19-23-3-16,20 31 2 0,-20-31-4 0,25 30 2 15,-25-30-3-15,30 23 3 0,-10-17-2 0,-1-1 2 16,4-4-2-16,5-4 1 0,3-3-1 0,3-4-2 16,4-6 1-16,1-1 1 0,2-2 3 0,0-1-11 15,-2 4-4-15,-4 0-19 0,-1 6-19 16,-11-5-32-16,5 17-49 0,-28-2-78 16,28-3-115-16,-28 3-194 0,0 0 27 0,14 32 464 15</inkml:trace>
  <inkml:trace contextRef="#ctx0" brushRef="#br4" timeOffset="317543.3932">5865 10427 1379 0,'0'0'162'0,"0"0"-84"0,-18 7-24 16,18-7-22-16,-18 8-14 0,18-8-7 15,-26 21 5-15,26-21 1 0,-29 37 6 0,11-15-3 16,2 2 3-16,-1 1-7 0,1 2 3 0,1-1-7 16,3 2 2-16,1 1-8 0,4-2 1 0,1-3-8 15,5-2 3-15,3-4-5 0,4-1-15 0,-6-17 25 16,27 23-38-16,-6-16 21 0,2-7-27 0,7 2-16 15,-3-10-2-15,8 9-55 16,-12-19-47-16,21 19-125 0,-18-4-271 0,5-13 58 16,11 16 385-16</inkml:trace>
  <inkml:trace contextRef="#ctx0" brushRef="#br4" timeOffset="318074.6475">6497 10646 813 0,'5'17'216'0,"-5"-17"-77"0,0 0-21 16,0 0-12-16,0 0-14 0,-9-23-19 0,9 23-12 15,0 0-12-15,0 0-8 0,-20-12-5 0,20 12-9 16,-19 2-6-16,19-2-5 0,-26 11-6 0,26-11 0 16,-31 21-4-16,12-7 2 0,0 2-2 0,1 3 5 15,-2 2-5-15,2 3 4 0,2 2 8 16,2-2-27-16,1-3 25 0,5-1-28 0,8-20 9 16,-7 29 3-16,7-29-2 0,2 19 0 0,-2-19-1 15,0 0 2-15,27 18-4 0,-27-18-4 0,34 3-4 16,-14-7-10-16,10 2-10 0,-2-9-15 0,7 6-21 15,-7-12-26-15,11 12-28 0,-15-18-18 16,16 18-48-16,-15-16 10 0,9 12 5 0,-9-4 28 16,2 2 31-16,-4 0-13 0,-2-6-11 15,2 12-23-15,-13-14 77 0,9 13 85 0</inkml:trace>
  <inkml:trace contextRef="#ctx0" brushRef="#br4" timeOffset="318512.1637">6778 10688 388 0,'0'0'220'0,"-3"-24"-36"0,3 24-10 0,0 0-25 15,0 0-22-15,-22-14-27 0,22 14-20 0,0 0-23 16,0 0-14-16,-20 3-13 0,20-3-9 0,0 0-10 15,0 0-4-15,0 0-5 0,-17 17-1 16,17-17 4-16,0 0 7 0,-13 26 7 0,13-26 12 16,-8 26-1-16,8-26 8 0,-7 29-6 15,4-9-1-15,3-20-5 0,-8 32-20 0,8-32 25 16,-4 24-34-16,4-24 25 0,0 19-17 0,0-19-4 16,0 0-1-16,0 0-1 0,9 19 2 0,-9-19-3 15,0 0 7-15,22 2-4 0,-22-2 1 0,23-4 0 16,-23 4-4-16,22-11 3 0,-22 11-4 15,20-15 2-15,-20 15-2 0,19-16-15 0,-19 16 32 16,16-18-29-16,-16 18 30 0,0 0-14 0,17-20-1 16,-17 20 1-16,0 0 0 0,0 0 1 0,0 0-2 15,0 0 0-15,0 0-3 0,0 0-2 0,0 0 0 16,0 0 1-16,4 22-13 0,-4-22 33 0,2 22-28 16,-2-22 27-16,2 31-13 0,1-14-4 15,-1 0 4-15,2 0-3 0,-4-17 3 16,10 27-2-16,-10-27 2 0,14 21-2 0,-14-21 0 15,0 0 0-15,25 16 3 0,-25-16 2 0,18 1 4 16,-18-1 0-16,23-11 0 0,-23 11 6 0,29-23-4 16,-14 6 3-16,1-1-6 0,-2-3-3 0,0 0-5 15,-2 0-11-15,-3 2 23 0,-2-2-24 0,-3 2 25 16,0-1-11-16,0 2-6 0,-4 18-7 16,2-30-13-16,-2 30-11 0,0-25-16 0,0 25-15 15,1-20-21-15,-1 20-33 0,0 0-63 0,0 0-117 16,20-6-238-16,-20 6 59 0,0 0 415 15</inkml:trace>
  <inkml:trace contextRef="#ctx0" brushRef="#br4" timeOffset="319205.238">7373 10650 521 0,'0'0'153'0,"0"0"-16"0,18-3 6 0,-18 3-7 16,0 0-21-16,0 0-25 0,0 0-15 0,0 0-20 15,0 0-15-15,0 0-12 0,0 0-6 16,0 0-6-16,0 0-1 0,0 0-4 0,0 0-4 15,-19 10-4-15,19-10 0 0,0 0 0 0,-11 29 5 16,11-29 2-16,-10 30 8 0,3-13-1 16,1 4 5-16,-3 0 12 0,3 5-35 0,-2-3 32 15,-1 5-30-15,-2-5 13 0,0 3 10 0,-1-2-7 16,1-1 5-16,0-2-7 0,4-4-1 0,7-17-7 16,-10 19-2-16,10-19-5 0,0 0-1 15,0 0 1-15,0 0-4 0,0 0 2 0,0 0 2 16,0 0 0-16,11-20 5 0,-11 20 2 0,18-37-4 15,-7 13 6-15,2-2-5 0,-1-3 5 0,0 1 12 16,-2-1-25-16,3 1 23 0,-2-1-27 0,1 2 8 16,-1 3 4-16,-2 5-3 0,-1 2 2 0,-8 17-2 15,12-23 0-15,-12 23 0 0,0 0 1 0,0 0-2 16,0 0 1-16,0 0 0 16,0 0-1-16,0 0 3 0,0 0-2 0,18 14 2 15,-18-14-3-15,13 29 1 0,-6-12-3 0,-2 3 4 16,2 0-5-16,0 3-10 0,-2 1 24 0,1 1-26 15,-1-1 26-15,1-1-11 0,-1-1-12 0,0-4-3 16,0 2-16-16,-5-20-10 0,8 35-19 0,-8-35-33 16,8 29-49-16,-8-29-62 0,0 0-76 15,-5 23-136-15,5-23-46 0,0 0 316 0</inkml:trace>
  <inkml:trace contextRef="#ctx0" brushRef="#br4" timeOffset="319345.9525">7320 10893 1301 0,'0'0'292'0,"-19"-7"-178"0,19 7-45 0,0 0-20 16,0 0-22-16,0 0-16 0,0 0-9 16,0 0-3-16,0 0 1 0,19-19-3 0,0 11 1 15,5-3-5-15,6 0-11 0,-5-6-5 0,13 10-58 16,-14-17-64-16,20 24-232 0,-15-10-217 0,-7-6 54 16,8 19 467-16</inkml:trace>
  <inkml:trace contextRef="#ctx0" brushRef="#br4" timeOffset="320892.9538">410 11904 831 0,'0'0'306'0,"0"0"-190"0,0 0-42 0,0 0-23 16,0 0-24-16,0 0-9 0,0 0-8 0,0 0 0 15,0 0 9-15,0 0 5 0,24-24 4 0,-2 15-2 16,2-5-9-16,7-2-11 0,3-2 1 0,3-2-8 16,5 1 2-16,-1 0-5 0,2 4-17 15,-7-3-23-15,4 12-36 0,-14-11-55 0,9 21-81 16,-35-4-275-16,28 8 19 0,-12 12 366 0</inkml:trace>
  <inkml:trace contextRef="#ctx0" brushRef="#br4" timeOffset="321080.3739">424 12172 1387 0,'0'0'58'16,"0"0"-48"-16,0 0-12 0,0 0 3 0,23-14 5 15,2 0-4-15,3-2 2 0,4-4-5 0,5-2 3 16,3-1 9-16,6 0-58 0,-4-6-1 0,9 9-78 16,-14-16-52-16,13 16-32 0,-12-5-134 15,-5-8-61-15,12 20 286 0</inkml:trace>
  <inkml:trace contextRef="#ctx0" brushRef="#br4" timeOffset="321377.2554">772 11553 1505 0,'0'0'25'0,"0"0"-13"16,0 0-6-16,0 0 13 0,0 0 14 0,27-12 3 16,-5 4 1-16,4 0-8 0,5 0-5 0,4 2-5 15,2 0-7-15,1 3-3 0,3 3-5 0,-4 3 0 16,0 2-2-16,-4 4-1 0,-7 3-3 15,-1 5 4-15,-5 6-5 0,-5 3 5 16,-4 5-6-16,-6 7 9 0,-6 4-8 0,-7 9 9 16,-6 1-5-16,-7 1 6 0,-3 3-10 0,-4-4 14 15,-3-2 5-15,1 1-18 0,-2-6 17 0,2-2-23 16,2-5 1-16,5-7 8 0,6-5-11 0,17-26-7 16,-16 26-30-16,16-26-33 0,0 0-65 0,0 0-127 15,21-20-298-15,3 5 42 0,0-21 387 16</inkml:trace>
  <inkml:trace contextRef="#ctx0" brushRef="#br4" timeOffset="322821.9689">1819 11702 916 0,'0'0'139'0,"0"0"-58"16,0 0-17-16,0 0-8 0,0 0 1 0,0 0 2 15,0 0-4-15,0 0-4 0,0 0-2 16,0 0-9-16,0 0-4 0,0 0-6 0,0 0-5 15,0 0-3-15,0 0-6 0,0 0-4 0,0 0-2 0,-23 12-3 16,23-12 4-16,-23 24-1 0,8-5 7 0,-2 2-1 16,0 4 6-16,-1 0-3 0,0 0 3 0,-1-1-9 15,4 2 3-15,1-2-7 0,3-1 1 0,5-1-3 16,3-2 0-16,4-2-7 0,-1-18 5 0,10 30-7 16,-10-30-7-16,28 25 26 15,-8-16-27-15,8-3 28 0,3-3-18 0,5-6-15 16,4-5 25-16,6-4-29 0,4-6 29 0,4-6-12 15,-1-6-11-15,1-3-2 0,-3-5-16 0,2 3-10 16,-4-4-4-16,0 6 1 0,-8-6-29 0,2 15-34 16,-22-15-113-16,15 20-222 0,-18 0-95 0,-12-2 199 15</inkml:trace>
  <inkml:trace contextRef="#ctx0" brushRef="#br4" timeOffset="323056.3148">2089 11720 1592 0,'-36'19'73'0,"36"-19"-46"15,0 0-18-15,-14 21-3 0,14-21-3 0,3 27 2 16,-1-6-4-16,0 7 3 0,-2 6-6 0,0 1 5 16,-2 6-8-16,-2 1 9 0,1 2 5 0,-2 0-23 15,1-1 21-15,-1-3-35 0,5-1-4 0,-3-9-26 16,11 4-12-16,-4-15-1 0,13 7-34 0,-17-26-21 15,41 21-77-15,-20-26 14 0,17 4-8 0,-4-4-71 16,-1-26-53-16,21 18 268 0</inkml:trace>
  <inkml:trace contextRef="#ctx0" brushRef="#br4" timeOffset="323432.0733">2728 11685 1093 0,'-18'10'158'0,"-13"-9"-67"0,7 11-17 0,-7-5-17 16,3 9-8-16,-3-4-17 0,1 6-5 0,0-2-8 15,3 4 2-15,0-1-7 0,6 1 2 0,1-3-8 16,20-17 0-16,-23 30-5 0,23-30 0 0,-5 23-4 16,5-23 0-16,12 18-1 0,-12-18 2 0,28 16-4 15,-8-10 5-15,3-2-1 0,2-2 1 0,3-1 2 16,3 2-2-16,0-1-1 0,2 1 0 15,-1 2-1-15,-3-1 1 0,-3 5-3 0,-3 2 3 16,-6 2-3-16,-17-13 4 0,25 34 15 16,-16-14-30-16,-8 1 31 0,-4 3-30 0,-6 3 10 15,-2 1 7-15,-3-2-4 0,-3 2 4 0,-2-3-5 16,-4-2 5-16,0-1-5 0,-2-5 5 0,1-2-2 16,2-6 4-16,0-4-4 0,5-4 2 0,17-1-1 15,-25-8-3-15,25 8-2 0,-12-28-2 16,13 6 3-16,5-8-5 0,5-5 7 0,6-6-17 15,7 1-6-15,-1-5-14 0,9 8-48 0,-9-9 10 16,12 14-55-16,-13-10-23 0,13 20-57 0,-11-3-179 16,-5-4-51-16,15 19 302 0</inkml:trace>
  <inkml:trace contextRef="#ctx0" brushRef="#br4" timeOffset="323652.339">3315 11800 1223 0,'-17'3'57'0,"17"-3"-37"0,-16 19-2 16,16-19-1-16,-23 30-6 0,7-10 1 0,-3 3-5 16,-2 5 7-16,-3 2-8 0,1 4 6 0,-3-1 4 15,-1 0-29-15,3-2 26 0,0-1-33 0,2 0 1 16,0-5-11-16,8 3-43 0,-6-14-30 0,15 8-63 15,5-22-38-15,-17 6-162 0,17-6-30 0,0 0 361 16</inkml:trace>
  <inkml:trace contextRef="#ctx0" brushRef="#br4" timeOffset="323808.6576">3094 11992 884 0,'0'0'349'0,"0"0"-168"0,0 0-43 0,0 0-35 15,0 0-33-15,0 0-25 0,0 0-18 0,0 0-14 16,0 0-8-16,0 0-4 0,0 0 0 0,0 0-1 15,20 22-1-15,-20-22-9 0,27 14-10 16,-9-5-21-16,-2-8-23 0,12 9-36 0,-28-10-102 16,51 6-173-16,-22 0-195 0,-3-10 137 0,15 16 433 15</inkml:trace>
  <inkml:trace contextRef="#ctx0" brushRef="#br4" timeOffset="324277.3527">3895 11702 700 0,'-4'-24'162'0,"4"24"-35"0,-1-18-14 15,1 18-17-15,1-17-12 0,-1 17-9 0,0 0-12 16,0 0-9-16,0 0-9 0,0 0-11 16,0 0-10-16,0 0 3 0,0 0-4 0,20 18 6 15,-17 1-9-15,1 6-1 0,-3 6-13 16,-1 4 4-16,-1 1-10 0,-3 4 7 0,1 4-9 16,-3-2 6-16,0 1-9 0,0-3-11 0,-1-3 26 15,1-6-30-15,5-2 0 0,-2-5-17 0,6 0-21 16,-3-24-21-16,9 34-23 0,-9-34-41 0,0 0-56 15,17 8-22-15,-17-8-178 0,37-14 0 0,-31-14 368 16</inkml:trace>
  <inkml:trace contextRef="#ctx0" brushRef="#br4" timeOffset="324480.4645">3947 11631 1295 0,'0'0'157'0,"0"0"-93"15,0 0-24-15,0 0-17 0,0 0-2 16,0 0 8-16,31-2 3 0,-11-7-4 0,7-2-10 16,2-4-5-16,3 1-9 0,1-1-1 0,0 2-5 15,-2 2-4-15,0-1-14 0,0 5-14 0,-4-5-26 16,5 10-28-16,-14-11-52 0,15 24-108 0,-33-11-226 16,22 11-38-16,-7 9 370 0</inkml:trace>
  <inkml:trace contextRef="#ctx0" brushRef="#br4" timeOffset="324667.9675">3946 12001 1604 0,'0'0'31'0,"0"0"-23"16,0 0 8-16,0 0 4 0,27-8 6 15,-7 1-5-15,2-1-11 0,1-2-7 0,3 0-2 16,0-1-5-16,2 2-11 0,-2-3-17 0,7 6-20 15,-7-10-35-15,10 15-43 0,-15-19-74 0,19 21-91 16,-5-3-215-16,-13-11 100 0,16 21 410 0</inkml:trace>
  <inkml:trace contextRef="#ctx0" brushRef="#br4" timeOffset="325324.232">4546 11934 849 0,'0'0'246'0,"-10"17"-181"0,10-17-5 16,-15 25 14-16,15-25-6 0,-13 26-3 0,13-26-24 15,-12 31 1-15,12-31 8 0,-9 35-28 16,4-17 21-16,5 4-34 0,-3-2 13 16,3 3-4-16,-1-3-4 0,2 3 4 0,0-2-6 15,0-1 1-15,0-2-10 0,-1-18 1 0,4 31-4 16,-4-31 4-16,6 21-4 0,-6-21 1 0,0 0 0 15,0 0-1-15,0 0 0 0,0 0 0 0,0 0-1 16,0 0-3-16,0 0 3 0,0 0 0 16,0 0 2-16,20-32 0 0,-17 11 1 0,1-3-5 15,0 0 2-15,-3-3-7 0,0 4 10 0,0-1-7 16,-1 0 8-16,-1 1 12 0,-1-3-30 0,-1 0 29 16,1-2-27-16,-1-1 9 0,2 0 7 0,0 4-7 15,2 2 7-15,0 4-5 0,-1 19 6 0,6-23-4 16,-6 23 2-16,14-16-2 0,-14 16 4 15,23-15 3-15,-23 15 7 0,33-13 3 16,-15 7 1-16,4 0-5 0,-2 0-4 0,1 2-5 16,-1 2-2-16,-1 0-2 0,-19 2 1 0,30 2 0 15,-30-2-3-15,22 6 4 0,-22-6-2 0,0 0 1 16,14 17 1-16,-14-17 0 0,0 18-2 0,0-18 2 16,-12 29-5-16,-1-11 4 0,-4 2-5 0,-5 2 4 15,-1 2-4-15,-1 1 5 0,0-1-3 0,2-3 4 16,2-1-4-16,20-20-12 0,-28 25 29 15,28-25-29-15,0 0 29 0,0 0-17 16,0 0-1-16,-8 17 1 0,8-17 1 0,18 0 1 16,-18 0-16-16,33-6 31 0,-10 0-30 0,3 0 30 15,0-2-12-15,1 1-3 0,-1 3 3 0,-3 0-2 16,-6 3 1-16,-17 1 5 0,24 6 3 0,-24-6 6 16,0 0 7-16,13 25-13 0,-13-25 23 15,-10 29-30-15,-1-12 17 0,-4 4-14 0,-2 2-3 16,-1-1 2-16,-5 2-5 0,-2 0 4 0,0-1-5 15,-3 1 3-15,1-2-4 0,3-3 3 0,3-1-6 16,21-18-1-16,-28 23-14 0,28-23-13 0,0 0-31 16,0 0-48-16,0 0-86 0,-2-21-161 0,2 21-224 15,31-29 50-15,-17-5 487 0</inkml:trace>
  <inkml:trace contextRef="#ctx0" brushRef="#br4" timeOffset="325777.3807">6004 11615 1653 0,'0'0'55'0,"0"0"-32"0,0 0-11 0,0 0-6 15,0 0 1-15,0 0 5 0,33-9 9 0,-10 2-2 16,2-1-3-16,6-2-6 0,-1 0-9 0,2-1-10 16,-1 5-6-16,-2-2-17 0,2 5-10 0,-7-4-15 15,9 10-18-15,-11-11-18 0,11 18-42 0,-33-10-58 16,41 6-96-16,-20 5-181 0,-21-11 46 15,23 21 424-15</inkml:trace>
  <inkml:trace contextRef="#ctx0" brushRef="#br4" timeOffset="325933.6338">6020 11904 1613 0,'-34'5'107'15,"34"-5"-43"-15,-24 7-23 0,24-7-16 0,0 0-15 16,0 0-9-16,0 0 2 0,32-24 2 0,-8 9 5 15,7-2 2-15,8-2 1 0,4-2-8 0,6 0 1 16,0 0-24-16,2 5-20 0,-4-5-37 0,10 13-54 16,-15-16-77-16,20 24-115 0,-9-8-232 0,-2-8 48 15,14 17 436-15</inkml:trace>
  <inkml:trace contextRef="#ctx0" brushRef="#br4" timeOffset="326574.2831">8044 11362 1277 0,'0'0'58'0,"5"-17"-38"15,-5 17-11-15,0-17 15 0,0 17 13 0,0 0 6 16,0 0-3-16,0 0-14 0,-23 0-13 16,23 0-7-16,-23 16 6 0,23-16 9 0,-29 31 12 15,12-13 6-15,5 4-14 0,-2 0 27 0,3 2-33 16,0-6 23-16,5 2-17 0,6-20-12 15,-6 26-1-15,6-26-6 0,10 20 0 0,-10-20-1 16,22 14 2-16,-22-14-1 0,35 9 1 0,-13-8 1 16,5-1 0-16,2-3-2 0,3 1 0 0,-1 0-3 15,0-1-3-15,-1 3 0 0,-3 0 0 0,-5 3 0 16,-4 0 1-16,-18-3-2 0,22 12 2 0,-22-12-2 16,10 23 3-16,-10-23-3 0,-3 32 3 15,-3-13-1-15,-4 2 2 0,-4 3-3 0,-3 0 2 16,-3 0-5-16,0-1 6 0,-1 0-6 15,0-2 5-15,4-4-4 0,17-17 1 0,-24 21-9 16,24-21-10-16,0 0-24 0,0 0-31 0,0 0-37 16,0 0-49-16,17-13-114 0,-17 13-281 0,17-42 42 15,6 22 363-15</inkml:trace>
  <inkml:trace contextRef="#ctx0" brushRef="#br4" timeOffset="326746.1323">8113 11312 1756 0,'-20'0'66'0,"20"0"-25"0,0 0-18 0,0 0-12 16,0 0-9-16,0 0-1 0,0 0 9 15,35-15 0-15,-9 5 3 0,4-3-4 16,4-2-6-16,5 0-11 0,3 0-10 0,-4-1-15 16,4 5-15-16,-6-3-16 0,6 10-19 0,-11-8-30 15,13 22-74-15,-20-19-118 0,9 13-228 0,4 9 27 16,-15-13 460-16</inkml:trace>
  <inkml:trace contextRef="#ctx0" brushRef="#br4" timeOffset="326933.6338">8668 11666 1771 0,'-18'17'36'15,"18"-17"-18"-15,-27 29 1 0,27-29-7 0,-16 24-5 16,16-24-8-16,-14 29 2 0,8-12-9 0,6-17-6 15,-10 31-18-15,10-31-14 0,-2 28-26 16,2-28-26-16,9 25-61 0,-9-25-114 0,0 0-259 16,26 9 17-16,-26-9 402 0</inkml:trace>
  <inkml:trace contextRef="#ctx0" brushRef="#br4" timeOffset="327402.4418">9352 11162 1198 0,'0'0'149'16,"-21"15"-52"-16,21-15-15 0,-28 19-15 16,28-19-12-16,-34 27-15 0,17-9 0 0,-5-3-5 15,3 6-1-15,-3-1-9 0,2 1 0 0,0 1-5 16,4-1 1-16,1-2-7 0,15-19-3 16,-13 29-8-16,13-29-15 0,0 20 12 0,0-20-16 15,0 0 28-15,28 15-14 0,-28-15 14 0,35 3-10 16,-12-6-14-16,2 0 10 0,3-3-10 0,1 0 26 15,1-2-14-15,2 3 18 0,-3 3-18 0,-5 1 0 16,-3 3 1-16,-21-2 0 0,27 8 1 0,-27-8-15 16,0 0 29-16,17 26-24 0,-17-26 23 15,1 34-8-15,-5-11-7 0,-3 1 4 0,-2 3-5 16,-2 1 5-16,-2-1-7 0,0 1 3 16,-1 1-2-16,1-2 4 0,1-4-5 0,1-3 2 15,4-3-13-15,7-17-4 0,-8 22-15 0,8-22-16 16,0 0-20-16,0 0-32 0,0 0-59 0,0 0-101 15,25-25-293-15,-25 25 26 0,23-48 377 0</inkml:trace>
  <inkml:trace contextRef="#ctx0" brushRef="#br4" timeOffset="327609.3473">9455 11150 1406 0,'-13'38'474'0,"13"-38"-426"0,0 0-25 0,0 0-8 15,0 0-10-15,0 0-3 0,0 0-2 16,0 0 1-16,0 0-1 0,0 0 2 0,0 0-1 16,23-13-1-16,-23 13-1 0,29-10-8 0,-11 4-9 15,2 0-11-15,0-3-15 0,6 5-11 0,-4-7-15 16,7 11-25-16,-8-12-20 0,16 20-79 0,-17-20-144 16,10 5-189-16,6 10 46 0,-17-16 481 0</inkml:trace>
  <inkml:trace contextRef="#ctx0" brushRef="#br4" timeOffset="327999.955">9844 11198 1637 0,'0'0'72'0,"0"0"-43"15,0 0-13-15,0 0-10 0,0 0-6 16,0 0 3-16,22 10 8 0,-22-10 7 16,33-2 1-16,-12-3 2 0,5-2-6 0,6-2-1 15,1 0-1-15,1-2 0 0,1 2-2 0,-2-1-2 16,-1 4-2-16,-4 1 0 0,-5 6-1 0,-6 1 3 15,-17-2 1-15,24 12 1 0,-24-12 0 0,15 17-3 16,-15-17 0-16,2 29-5 0,-6-8 3 0,-3 4-8 16,-5 4 7-16,-3 3-8 0,-2 3 5 15,-2 1-3-15,-2 0-11 0,1 1 20 0,0 0-25 16,2-2 21-16,2-1-7 0,4-2-13 0,1-7 1 16,6-2-22-16,-1-6-9 0,8 2-19 0,-2-19-23 15,11 29-61-15,-11-29-107 0,21-5-320 16,-1 8 30-16,-20-3 367 0</inkml:trace>
  <inkml:trace contextRef="#ctx0" brushRef="#br4" timeOffset="328613.6502">10488 11160 1254 0,'0'0'172'0,"0"0"-106"0,0 0-26 16,0 0-14-16,0 0-13 0,0 0-12 16,0 0 1-16,0 0 7 0,0 0 2 0,36-23 8 15,-9 16 4-15,0-3 5 0,5 4 0 0,-1-4 2 16,2 7-6-16,-3-1-4 0,0 2-6 0,-4 2-7 16,-3 1-2-16,-5 3-3 0,-18-4 0 15,25 8-1-15,-25-8 1 0,0 0 2 0,12 24 2 16,-12-24-1-16,-4 21 3 0,4-21-6 0,-13 25 3 15,13-25-5-15,-29 33 3 0,10-16 1 0,0-1 6 16,-1-1 1-16,3 1 6 0,0-2-4 0,17-14-3 16,-24 25-5-16,24-25-1 0,-11 18-5 0,11-18 1 15,0 0-2-15,3 17 0 0,-3-17 0 16,0 0 3-16,26 18-1 0,-26-18 1 0,33 5 0 16,-13-3 0-16,2-1-1 0,-1 1 1 0,1-1-1 15,-2 2 0-15,-3 1 1 0,-17-4 2 16,23 12 2-16,-23-12 5 0,12 17 5 0,-12-17-17 15,2 27 24-15,-4-10-25 0,-4 3 21 0,-3 3-10 16,-4 0-1-16,-4 1-1 0,-4 3-5 0,-4-2 3 16,1 3-6-16,-2-1 5 0,0-3-5 15,3 0 1-15,1-2-11 0,3-5-2 0,19-17-16 16,-23 23-14-16,23-23-31 0,0 0-35 0,7 23-77 16,-7-23-132-16,6-20-259 0,16 14 35 0,-4-18 459 15</inkml:trace>
  <inkml:trace contextRef="#ctx0" brushRef="#br4" timeOffset="328785.5096">11074 11595 1192 0,'-17'37'432'0,"-17"-26"-311"16,14 6-72-16,-4-1-29 0,3 3-4 0,1 0-11 16,-1 0-1-16,3 2-6 0,-1-2 3 0,5-1-6 15,2 1-5-15,6-3-19 0,6-16-19 0,-3 33-52 16,3-33-64-16,10 29-159 0,-10-29-255 15,17 16 58-15,6 0 460 0</inkml:trace>
  <inkml:trace contextRef="#ctx0" brushRef="#br4" timeOffset="329285.5416">11311 11265 1463 0,'0'0'60'0,"0"0"-40"16,0 0-8-16,4-17 10 0,-4 17 5 0,18-12 12 16,0 6-2-16,3-5-3 0,7 0-7 0,3-2-3 15,6 0-7-15,-1-3 1 0,3 3-3 0,-2-3 0 16,-1 3-3-16,-4 2 0 0,-4 2 0 0,-4 5 3 15,-3 1 1-15,-21 3 1 0,27-1-3 0,-27 1-2 16,0 0-2-16,0 0 1 0,0 0 2 0,10 24-4 16,-10-24 0-16,-4 33-7 15,-4-15-1-15,1 6-2 0,-5 0 2 0,-3 5-4 16,-2 4 4-16,-1 2-5 0,-3 4 5 0,3-1 5 16,-3 4-24-16,3-1 19 0,2-4-22 0,4 1 0 15,2-8-1-15,8-1-21 0,-2-8-13 0,13 3-24 16,-9-24-25-16,27 31-63 0,-27-31-97 0,40-8-265 15,-10 8 13-15,-2-20 367 0</inkml:trace>
  <inkml:trace contextRef="#ctx0" brushRef="#br4" timeOffset="329629.274">12121 11210 1483 0,'-22'-4'83'16,"22"4"-35"-16,-29 2-10 0,29-2-7 15,-26 13-12-15,26-13-1 0,-27 16-1 0,27-16 7 16,-26 25-1-16,26-25 2 0,-23 30-2 0,13-12 3 16,10-18-3-16,-17 34 1 0,17-34-11 0,-10 31-1 15,10-31-8-15,-2 26-3 0,2-26-1 0,7 18-16 16,-7-18 15-16,0 0-13 0,28 16 15 0,-28-16-1 16,35-2 3-16,-12 1-1 0,3-5 1 0,3 0 14 15,3-1-15-15,1 0 11 0,-2 2-11 16,-2 1-4-16,-3 2 3 0,-3 3 0 15,-6 0-1-15,-17-1 1 0,23 9-2 0,-23-9 0 16,11 18-1-16,-11-18-13 0,-1 32 26 0,-5-10-24 16,-4 1 23-16,-2 3-9 0,-3 0-5 0,-2 2 7 15,-1 0-6-15,0-3 4 0,1 1-4 0,1-3 1 16,3-3-4-16,-1-3-16 0,14-17-5 16,-16 23-2-16,16-23-18 0,0 0-11 0,0 0-48 15,0 0-66-15,0 0-94 0,0 0-194 0,0 0-50 16,21-24 284-16</inkml:trace>
  <inkml:trace contextRef="#ctx0" brushRef="#br4" timeOffset="330082.4401">12210 11136 1690 0,'-30'-4'122'15,"30"4"-89"-15,0 0-22 0,0 0-3 0,0 0 1 16,0 0 4-16,0 0 9 0,30-12 2 0,-13 6 0 15,2 0-7-15,2 1-5 0,1-1-6 0,0 1-2 16,1 2-1-16,-1 2-4 0,2-2 5 0,-1 1 0 16,1 0-1-16,2 1 2 0,-3 0-7 15,0 1 3-15,0-1 0 0,-2 1 1 0,-2-1 0 16,0 1 1-16,-19 0-1 0,18 2 1 16,-18-2 2-16,0 0-2 0,0 0 2 0,0 0 0 15,0 0-1-15,-1 19-4 0,1-19 0 0,-15 34 0 16,3-12 0-16,-4 2 0 0,-1 0 0 0,-1 3 0 15,-2 2 0-15,2 2 0 0,1 3 0 16,2 0 0-16,4 2 0 0,3 1 0 0,3-1 0 16,4-1 0-16,3-2 0 0,3-5 0 0,6-4 0 15,5-4 0-15,5-3 0 0,4-5 0 0,4-7 0 16,5-5 0-16,7-5 0 0,2-7 0 0,2-3 0 16,0-7 0-16,-2-5 0 0,-3-2 0 0,-4-6 0 15,-4 0 0-15,-8 0 0 0,-3-1 0 0,-6 3 0 16,-4 0 0-16,-4-1 0 15,-5 1 0-15,-2-1 0 0,-2-1 0 0,-4-2 0 16,-3 2-19-16,-3 1-19 0,-1 8 1 0,-4 2-4 16,-1 10 2-16,-7 3-8 0,2 11-12 0,-11-2-31 15,10 19-65-15,-22-18-81 0,2 14-326 0,7 4 40 16,-4-12 321-16</inkml:trace>
  <inkml:trace contextRef="#ctx0" brushRef="#br5" timeOffset="336889.8849">2016 12426 80 0,'21'-2'5'0,"1"1"-8"0,0-1-5 0,-1 4-3 16,0-1-10-16,1 4-20 0,-4-3 41 0,4 8 0 15</inkml:trace>
  <inkml:trace contextRef="#ctx0" brushRef="#br5" timeOffset="337092.9533">2438 12518 116 0,'43'5'70'0,"0"-4"-2"15,8-1-11-15,3-2-2 0,6-3-8 0,3 0-4 16,7-2-9-16,2-2-5 0,5 0-8 16,2 0-4-16,2 0-6 0,3 0-4 15,4 2-3-15,-2 0-2 0,2 3 1 0,0-1 0 16,1 3 1-16,2-2 1 0,1 2 0 0,-1-1 0 15,2 2 1-15,0-1 0 0,1-1 0 0,-1 1 0 16,2-3-1-16,1 0 1 0,0-1-1 0,0-2 1 16,4-1 9-16,-3-2 13 0,1 0 9 0,0 1 1 15,-4-1-8-15,-1 2-18 0,-6 1-17 16,-3-1-70-16,-10-6-268 0,8 23-5 0,-28-19 308 16</inkml:trace>
  <inkml:trace contextRef="#ctx0" brushRef="#br5" timeOffset="338050.7985">7834 12034 398 0,'0'0'34'0,"22"-8"-13"16,-22 8-12-16,24 0-2 0,-24 0 0 0,31 1 0 15,-12 0-6-15,-1 2 4 0,5 0-6 0,-1 0 1 16,4 0 0-16,1 1-4 0,2 1 3 16,4-1-2-16,-1-1 3 0,4 0 2 15,4-1 0-15,2-1 1 0,3-1 1 0,4 0 3 16,3-1 0-16,3-1 5 0,5-1 4 0,0 0 6 16,7-1 1-16,1 2-1 0,2-2 4 0,4 0-4 15,0 1 7-15,6-1 2 0,2-1-7 0,4 0 12 16,2-1-8-16,4 1 12 0,4-3-5 0,4 2-2 15,3-5-7-15,7 3-3 0,2-3-1 16,6 0-3-16,0-1 2 0,5 0-4 0,4-2 0 16,5 2-3-16,1-1 0 0,5 1-5 0,0-1 0 15,5 0-4-15,-1 1 3 0,4 1-3 0,-1 2 2 16,-1-1 3-16,0 2 1 0,2 0 0 0,-3 0 0 16,3 4-4-16,0-1 4 0,-2 2-1 0,-1-1 1 15,2-1-2-15,-2 1-2 16,0-1-2-16,0-1 0 0,1-2-2 0,-3 0-3 15,0-1-8-15,-3 3-12 0,-3-4-16 0,-1 3-37 16,-10-6-56-16,5 5-146 0,-5 3-125 0,-20-14 111 16,11 19 289-16</inkml:trace>
  <inkml:trace contextRef="#ctx0" brushRef="#br5" timeOffset="338925.7867">3739 12610 1027 0,'0'0'104'0,"0"0"-45"0,0-22-28 0,0 22-21 15,0 0-5-15,0 0 6 0,0 0 3 0,0 0 1 16,0 0-5-16,-14 17-3 0,14-17-6 0,-25 32 5 16,8-11 27-16,-1 6-20 0,-6-2 41 0,3 7-20 15,-6-7 9-15,8 4 8 0,-4-6-11 16,11 2-2-16,-2-9-15 0,9 1-6 16,5-17-10-16,2 25 0 0,-2-25-7 0,23 18 1 15,-4-11-3-15,7-2 2 0,7-4 1 0,4-2-1 16,6-5 2-16,4-3-3 0,7 0-27 0,-4-11-32 15,12 11-49-15,-16-20-68 0,18 16-86 0,-17-11-132 16,-2-7-77-16,9 16 316 0</inkml:trace>
  <inkml:trace contextRef="#ctx0" brushRef="#br5" timeOffset="339113.3537">4141 12662 1063 0,'-22'21'130'0,"-9"-9"-20"0,11 11-46 15,-8-6-4-15,8 8-13 0,-5-6 1 0,6 7-9 16,0-4-16-16,4 2-6 0,1-1-14 16,2-1 3-16,2 0-13 0,5-3 8 0,4-1-7 15,3-1 5-15,6 0-9 0,-8-17-17 0,29 32-27 16,-29-32-43-16,50 22-90 0,-27-27-86 0,16 0-218 16,9 10 34-16,-10-20 457 0</inkml:trace>
  <inkml:trace contextRef="#ctx0" brushRef="#br5" timeOffset="339488.355">4670 12712 989 0,'-32'0'83'16,"8"7"6"-16,-8-5-22 0,9 9-23 0,-6-5 1 15,6 5-32-15,0-2 13 0,4 4 1 16,2-5-8-16,17-8-3 0,-19 21-7 0,19-21 0 15,-3 19-7-15,3-19 0 0,15 18-1 0,-15-18 2 16,30 17-1-16,-8-8 2 0,3-3-3 0,3 1 2 16,2 2-3-16,3 0 2 0,-2 1-2 0,-1 0 0 15,-2 2-2-15,-6 0 3 0,-5 4-4 16,-17-16 4-16,18 32-1 0,-16-14 3 0,-5 1-2 16,-4 0 5-16,-2-1-5 0,-5 0 4 15,14-18-5-15,-31 30 6 0,9-15-6 0,-1-1 4 16,-4 1-4-16,-1-3 3 0,0-2 0 0,3-3 17 15,0-7 12-15,7 1 7 0,18-1 2 0,-24-11-16 16,24 11-12-16,-5-25-11 0,8 4-2 0,7-4-4 16,6-5 4-16,5-8-16 0,5-2 6 0,4-3-20 15,7 4-14-15,-4-5-16 0,10 11-27 16,-12-12-67-16,16 17-129 0,-6-1-217 0,-13-8 36 16,12 18 460-16</inkml:trace>
  <inkml:trace contextRef="#ctx0" brushRef="#br5" timeOffset="340097.7741">10232 12197 828 0,'29'-42'269'0,"-29"42"-214"15,25-23-18-15,-25 23-15 0,24-19-1 0,-24 19-5 16,17-10-5-16,-17 10-1 0,0 0 9 0,0 0 8 16,0 0 4-16,0 0-2 0,-16 26-3 15,8-9 3-15,8-17-1 0,-26 37 11 16,26-37-2-16,-27 39 6 0,14-22-8 0,7 1-2 15,6-18-11-15,-7 25-6 0,7-25-6 0,8 22-2 16,-8-22-3-16,26 18 1 0,-6-12-2 0,7-1 1 16,6-4-5-16,4-2-1 0,5-2 0 0,2-5-14 15,4 3-18-15,-3-10-40 0,11 11-59 16,-17-18-39-16,19 19-94 0,-18-5-236 0,-4-17 36 16,12 17 402-16</inkml:trace>
  <inkml:trace contextRef="#ctx0" brushRef="#br5" timeOffset="340285.3355">10781 12077 1159 0,'-21'15'136'0,"-13"-8"-37"15,12 8-32-15,-7-5 4 0,7 9-8 0,-4-3-21 16,6 3-11-16,-3 2-15 0,2 3-4 0,0 0-8 16,2 2 0-16,2 0-8 0,5 0 6 0,3-1-9 15,6-1 6-15,4-1-10 0,2-3-10 0,10 1-29 16,-13-21-26-16,37 29-49 0,-37-29-101 0,56 11-107 15,-14-2-174-15,-6-17 163 0,20 17 344 0</inkml:trace>
  <inkml:trace contextRef="#ctx0" brushRef="#br5" timeOffset="340660.2508">11356 12097 1226 0,'-18'9'90'0,"-15"-7"-26"0,5 10-8 16,-4-4-5-16,5 6-9 0,0-3-11 0,2 3-4 16,1-1-8-16,6 1 1 0,18-14-10 0,-26 25 1 15,26-25-8-15,-6 23 0 0,6-23-3 0,11 20 0 16,-11-20 0-16,32 17 4 0,-11-9-3 0,7-2 2 16,3 2-4-16,3-2 1 0,4 2-1 0,1-1 1 15,-1 3-1-15,-2 0 2 16,-5 1-6-16,-5 2 1 0,-5 3-4 0,-7 2 3 15,-5 0 1-15,-6 0 5 0,-4 1-3 0,-5 1 4 16,-5 0-3-16,-2 1 5 0,-6-2-5 0,-2-1 5 16,-5-2-3-16,-2-2 3 0,-4 0-3 0,0-5 4 15,-1-4 3-15,2 0 12 0,0-7 9 0,8-1 3 16,1-5 0-16,22 8-12 0,-25-26-7 0,21 8-10 16,5-5-1-16,6-7-8 0,8-6-1 15,4-5-12-15,9 0-9 0,1-7-25 0,10 7-15 16,-6-12-46-16,17 18-75 0,-23-16-192 0,8 8-143 15,3 14 104-15,-19-16 420 0</inkml:trace>
  <inkml:trace contextRef="#ctx0" brushRef="#br5" timeOffset="341303.3184">1841 12259 779 0,'0'0'312'16,"0"0"-202"-16,24 0-39 0,-1-6-4 16,3-12-10-16,14 1-8 0,1-12-1 0,12-1-23 15,3-7-22-15,4-3 16 0,10-3-34 0,3 0 25 16,2-2-15-16,3-5-40 0,3 11-46 15,-10-16-102-15,17 19-145 0,-6-4-169 0,-11-11 152 16,13 21 355-16</inkml:trace>
  <inkml:trace contextRef="#ctx0" brushRef="#br5" timeOffset="341905.9722">3880 13093 1017 0,'0'0'301'0,"0"0"-219"0,0 0-15 0,0 0-2 16,26 6 1-16,-3-16-2 0,15 2-19 15,4-7-11-15,9-2-7 0,9-6-5 0,6-2-15 16,5-2 0-16,6-2-9 0,2 4-22 0,-4-6-32 15,9 12-50-15,-18-16-101 0,20 18-226 0,-10-5-108 16,-9-7 107-16</inkml:trace>
  <inkml:trace contextRef="#ctx0" brushRef="#br5" timeOffset="344219.462">3601 13697 858 0,'0'0'130'0,"0"0"-74"15,0 0-28-15,0 0-4 0,-2-18 5 0,2 18 4 16,0 0-2-16,0 0-7 0,0 0-5 16,0 0-1-16,0 0 2 0,0 0 2 0,0 0 10 15,0 0 4-15,0 0 1 0,14 21 0 0,-14-21-9 16,6 29-3-16,-5-10-6 0,3 8 0 0,-3 4-9 15,1 4 4-15,-3 3-11 0,1 2-8 0,-3 0 22 16,-1 3-26-16,-2 1 23 0,-1-1-10 0,-2 2-12 16,-2-5 0-16,3 0-27 0,-6-9-25 15,12 5-17-15,-8-14-15 0,16 4-45 16,-6-26-41-16,10 18-122 0,8-9-144 0,-18-9 211 16,33-13 233-16</inkml:trace>
  <inkml:trace contextRef="#ctx0" brushRef="#br5" timeOffset="344453.8159">3653 13711 1092 0,'-17'17'348'16,"17"-17"-280"-16,-17-2-27 0,17 2-23 15,0 0-8-15,0 0 2 0,0 0 2 0,21-15 5 16,-21 15-1-16,35-16-5 0,-12 5-6 0,4-3-1 15,2 0-6-15,1-2 2 0,2 2-5 16,2 2-5-16,-2-3-17 0,0 8-18 0,-7-7-29 16,8 14-35-16,-15-14-47 0,13 20-60 0,-31-6-53 15,28-11-184-15,-6 25 128 0,-22-14 323 0</inkml:trace>
  <inkml:trace contextRef="#ctx0" brushRef="#br5" timeOffset="344656.9593">3630 13968 1187 0,'-12'20'268'15,"12"-20"-246"-15,0 0-17 0,0 0-2 0,0 0 15 16,22-9 20-16,-4 7-1 0,0-8-21 0,6 4 19 16,2-5-47-16,3 3 32 0,2 0-19 15,-1-1 0-15,0 0-1 0,0 1-10 0,-1 3-16 16,-4-5-20-16,7 9-25 0,-11-11-28 0,13 14-41 15,-15-15-106-15,14 12-91 0,1 3-131 0,-16-16 273 16</inkml:trace>
  <inkml:trace contextRef="#ctx0" brushRef="#br5" timeOffset="345360.0801">4312 14031 953 0,'0'0'158'0,"0"0"-96"0,0 0-6 15,0 0-3-15,0 0-22 0,0 0-5 0,0 0 1 16,0 0-6-16,0 0 7 0,0 0-5 16,-4 26-5-16,4-26 3 0,-1 24 6 0,1-24 0 15,-1 28 0-15,1-28-13 0,-2 33-1 0,0-16-7 16,2 5 8-16,-1-3-8 0,-1 1 3 0,-1 0-8 15,2 0 7-15,-3-2-3 0,2-1 3 0,2-17-4 16,-6 29 0-16,6-29-2 0,-1 20 2 16,1-20-3-16,0 0 0 0,0 0-1 0,0 0-2 15,0 0 3-15,0 0-2 0,0 0 4 0,0 0 2 16,0 0-1-16,8-19-1 0,-8 19-1 0,10-31-3 16,-5 11 4-16,0 1-5 0,0-1 7 0,-2 1-6 15,1-3 5-15,-1 1-5 0,1-1 3 16,1-1-4-16,-1 0 2 0,2-1-3 0,0-2 7 15,-1 3-6-15,2 3 5 0,1 2-5 16,0 1-14-16,-8 17 31 0,19-24-32 0,-19 24 33 16,21-15-16-16,-21 15-1 0,23-10 0 0,-23 10 1 15,26-7 1-15,-26 7-1 0,24-2 0 0,-24 2 0 16,23 3 0-16,-23-3 0 0,18 8-1 0,-18-8 1 16,0 0 19-16,20 24-35 0,-20-24 35 0,5 26-35 15,-5-26 14-15,-4 29 4 0,4-29-6 16,-13 34 6-16,2-17-5 0,-3 2 5 0,0 1-3 15,-2-2 3-15,-1 0-2 0,17-18 2 0,-32 28 0 16,32-28 0-16,-28 19-2 0,28-19 3 0,-17 11-2 16,17-11 0-16,0 0-4 0,0 0-2 15,0 0 0-15,0 0 3 0,0 0 1 0,20-12 2 16,-20 12 1-16,32-13-2 0,-12 6 2 0,1-1-2 16,0 2 0-16,0 1 0 0,-3 3 1 15,-18 2 0-15,28 1 1 0,-28-1 0 0,17 5-3 16,-17-5 4-16,0 0 2 0,10 19 8 0,-10-19 3 15,-1 20 2-15,1-20-5 0,-10 25-2 0,10-25-6 16,-20 29 0-16,4-12-5 0,-1 0 1 0,-3 2-4 16,0-1 5-16,-4 2-6 0,1-2 2 0,0 0-3 15,1-2 5-15,3-3-6 0,2-1 0 16,17-12-12-16,-20 12-16 0,20-12-43 0,0 0-45 16,0 0-52-16,0 0-82 0,16-24-185 15,4 16-30-15,-9-23 314 0</inkml:trace>
  <inkml:trace contextRef="#ctx0" brushRef="#br5" timeOffset="345657.0493">5075 13758 1193 0,'0'34'403'0,"0"-34"-306"0,0 0-63 16,0 0-7-16,0 0 3 0,11-21 2 0,-11 21-8 16,31-17-8-16,-11 6-8 0,2-1-3 0,2-2-4 15,3-3 3-15,1 1-7 0,2-1-6 0,-1-1-15 16,3 6-18-16,-5-7-32 0,4 16-42 15,-19-14-86-15,18 26-144 0,-30-9-193 0,17-3 46 16,-17 3 468-16</inkml:trace>
  <inkml:trace contextRef="#ctx0" brushRef="#br5" timeOffset="345828.8574">5084 14002 1336 0,'-24'-4'337'0,"24"4"-247"0,0 0-47 16,-6 19-8-16,6-19-7 0,17 0 4 0,-17 0-3 15,41-12-1-15,-11-2-18 0,8-3 16 0,6-7-27 16,5-1 13-16,4-4-21 0,3-3-14 0,5 3-17 16,1-7-27-16,6 9-32 0,-7-14-65 0,19 24-137 15,-14-13-285-15,1-3 40 0,5 12 377 0</inkml:trace>
  <inkml:trace contextRef="#ctx0" brushRef="#br5" timeOffset="350773.9084">6472 13448 1015 0,'0'0'36'0,"10"-22"-29"0,-10 22-6 16,2-23 5-16,-2 23 16 0,3-19 25 0,-3 19 15 15,0 0 16-15,0 0-11 0,2-18-9 0,-2 18-10 16,0 0-9-16,0 0-2 0,0 0-5 15,0 0-4-15,0 0-4 0,0 0 1 0,0 21 0 16,0-21 5-16,2 31-3 0,1-6-1 0,-3 2-13 16,0 3 2-16,0 4-9 0,0 6 8 0,0 6-7 15,-1 6 10-15,-3 4-16 0,-1 0 10 0,-3 1-15 16,-1-1-5-16,-2-4 23 0,1-3-24 0,2-6 23 16,1-6-15-16,5-4-23 0,0-13-20 15,10 1-38-15,-8-21-35 0,22 16-84 0,-22-16-70 16,28-23-188-16,-2 14-11 0,-12-22 322 0</inkml:trace>
  <inkml:trace contextRef="#ctx0" brushRef="#br5" timeOffset="351195.4464">6922 13385 791 0,'0'0'107'15,"0"0"-30"-15,0 0-2 0,0 0-2 0,0 0 6 16,0 0-9-16,0 0-10 0,0 0-8 0,0 0-10 16,0 0-8-16,0 0-8 0,0 0-1 15,0 0 7-15,0 0 4 0,0 0 4 0,4 23 2 0,-4-23-13 0,7 33-1 0,-5-12-9 16,2 5 2-16,-3 3-10 0,2 5 6 0,-5 2-11 16,2 4 6-16,-3 3-11 0,0 0 7 0,-2 2-13 15,1-2 11-15,-3-2-9 0,0-1 6 0,2-2-2 16,-1-2-30-16,3-2 20 0,-1-5-38 0,5-1 2 15,-3-11-20-15,9 7-33 0,-7-24-60 16,13 24-18-16,-13-24-6 0,26 5-49 16,-26-5-68-16,23-22-76 0,7 17 275 0</inkml:trace>
  <inkml:trace contextRef="#ctx0" brushRef="#br5" timeOffset="351643.2729">7559 13275 726 0,'0'0'299'0,"0"0"-143"0,18-18-100 15,-18 18-16-15,0 0 15 0,0 0 16 16,0 0 1-16,0 0-15 0,0 0-14 0,-19 23-15 15,9-4-19-15,-6 3 34 0,1 7-30 0,-6 0 32 16,1 8-7-16,-1-5-11 0,-1 6 5 0,-1-1-9 16,4 4 10-16,-4-1-10 0,4 3 10 15,2-4-13-15,3-2 1 0,6-2-14 0,3-5 3 16,4-3-8-16,2-4 1 0,5-2-5 16,1-1 3-16,6-3-2 0,-13-17 0 0,35 25-3 15,-13-18 2-15,0-2-2 0,1-5 4 0,1-2 0 16,0-4-1-16,1-3 3 0,-3-3-3 0,-3-4 3 15,-3-1-3-15,-2-3 2 0,-3-1-5 0,-2-2 5 16,-3 0-6-16,-4 2 3 0,-2-1-3 0,-3 1 1 16,-3 2-4-16,-4 1 4 0,-3 1-5 0,13 17 0 15,-32-27-2-15,12 19-2 0,-1 1-2 16,-1 5 5-16,-3 2-3 0,2 9 3 16,1 2 0-16,-2 6-2 0,1 1 2 0,2 4-7 15,2-3-8-15,10 5-42 0,9-24-22 0,-9 40-65 16,9-40-55-16,11 25-28 0,-11-25-268 0,21 14 71 15,11-1 351-15</inkml:trace>
  <inkml:trace contextRef="#ctx0" brushRef="#br5" timeOffset="357020.8678">7951 13913 887 0,'0'0'244'0,"0"0"-149"0,-12 21-34 0,12-21-21 15,0 0-9-15,-11 22-6 0,11-22-23 0,-8 21 4 16,8-21-15-16,-8 25 8 0,8-25-2 0,-11 29-13 16,11-29-10-16,-10 32-26 0,10-32-19 15,-7 27-45-15,7-27-52 0,0 0-104 0,7 26-126 16,-7-26 140-16,17 0 258 0</inkml:trace>
  <inkml:trace contextRef="#ctx0" brushRef="#br5" timeOffset="357942.7756">8358 13359 630 0,'-7'-17'86'0,"7"17"-38"0,0 0-5 0,0 0 9 16,0 0 12-16,0 0 7 0,-9-20 0 0,9 20-5 15,0 0-7-15,0 0-11 0,0 0-8 0,0 0-4 16,0 0 2-16,0 0 1 0,0 0 2 0,0 0-2 16,0 0-2-16,0 0-6 0,0 0-8 15,0 0-1-15,0 0-3 0,0 0-16 0,5 31 19 16,-1-10-16-16,-2 1 11 0,1 5 6 0,-4 3-14 16,-1 1 5-16,-1 5-13 0,-1 2 7 0,0 1-9 15,-1 1 9-15,-2-1-7 0,1-1 6 16,-2-1-9-16,0-2 6 0,1-3-9 0,1 0 9 15,0-6-11-15,1-4-5 0,4 0-25 0,1-22-16 16,6 29-22-16,-6-29-51 0,0 0-45 16,19 5-109-16,-19-5-198 0,32-8 22 0,-22-15 430 15</inkml:trace>
  <inkml:trace contextRef="#ctx0" brushRef="#br5" timeOffset="360148.4044">8738 13476 826 0,'-17'11'185'0,"17"-11"-129"0,0 0-14 15,0 0-11-15,0 0-2 0,0 0 4 0,0 0 3 16,-8-19 2-16,8 19-1 0,0 0-1 15,23-21-5-15,-23 21-2 0,30-21-4 0,-13 8 0 16,6 2-7-16,0-4 0 0,5-1-7 0,1-1 0 16,1 1 13-16,2 0-18 0,-2 4 16 0,-2 1-35 15,-1 1 14-15,-3 1-17 0,-3 3 14 0,-3 2 2 16,-18 4-2-16,22 2 0 0,-22-2 3 0,0 0-1 16,5 21 3-16,-5-21 17 0,-14 37-34 15,0-13 31-15,-4 5-31 0,-4 1 13 16,-2 5 9-16,-7 3-2 0,1 3 15 0,-8-2 1 15,5 3 16-15,-2-3-10 0,5 0 7 0,-1-3-11 16,7-3 2-16,2-4-7 0,6-2 1 0,5-6-11 16,5-4-1-16,6-17-8 0,3 21 1 0,-3-21-5 15,23 14 5-15,-5-12-3 0,5-1 2 0,8-6 1 16,3-4-1-16,6-3 1 0,3-5-4 16,4-3-10-16,-2-4-28 0,5 4-11 0,-8-8-12 15,8 11-13-15,-14-10-24 0,13 18-73 0,-25-19-138 16,4 7-192-16,5 15 37 0,-19-16 467 15</inkml:trace>
  <inkml:trace contextRef="#ctx0" brushRef="#br5" timeOffset="360523.416">9548 13411 1336 0,'0'0'72'15,"-21"-6"-41"-15,21 6-4 0,-27-4 8 0,27 4 7 16,-29 6 2-16,29-6-3 0,-33 16-7 0,33-16-2 16,-35 28-8-16,19-8-1 15,-1 3-6-15,1 4 5 0,2 1-11 0,3 3 4 16,1 0-9-16,4 5 6 0,1-4-8 0,5 0 5 16,4-3-11-16,4-5 6 0,5-2-6 0,5-5 3 15,3-4-1-15,3-2 3 0,1-6-3 0,4-4 0 16,2-5 2-16,0-3-2 0,1-5 3 0,-2-3-4 15,-2-4 2-15,-2-2-1 0,-3-3 3 16,-2-1-4-16,-4 1 5 0,-3-4-7 0,-4 2 7 16,-5 1-5-16,-4-2 5 0,-3 2-7 0,-5 1-1 15,-1-3-11-15,-2 3-2 0,-2-1-10 0,0 2 4 16,-1 0-5-16,2 3 6 0,-3-1-8 0,14 21-2 16,-18-29 6-16,18 29-26 0,0 0 8 0,0 0-57 15,-18-19-55-15,18 19-111 0,8 20-222 16,-8-20 25-16,11 25 409 0</inkml:trace>
  <inkml:trace contextRef="#ctx0" brushRef="#br5" timeOffset="361289.0692">10112 13351 1089 0,'0'0'122'15,"0"0"-56"-15,0 0-29 0,0 0-5 16,0 0 2-16,0 0-10 0,0 0 26 0,0 0-15 16,0 0 14-16,0 0-14 0,0 0-17 0,0 0-6 15,-20 28-6-15,14-11 6 0,-2 3 1 0,-1 4 7 16,-2 0-6-16,2 4 5 0,-5 0-7 0,2 1 5 15,-1 0-7-15,1 1 8 0,-1-1-9 0,2-1 5 16,2-3-6-16,0-3 1 0,2-4-4 0,7-18 4 16,-9 24-7-16,9-24 1 0,0 0-4 15,0 0-2-15,0 0-1 0,0 0 1 0,0 0 4 16,0 0 0-16,0 0 3 0,0 0 0 0,22-23 1 16,-14 5-3-16,1-4 3 0,1-4-3 15,1-3 4-15,1 0-7 0,1-2 6 0,0 2-9 16,-2 0 8-16,0 3-5 0,-3 0 5 0,2 2-5 15,-3 5 4-15,0 2-5 0,-7 17 3 16,11-22-1-16,-11 22 0 0,0 0 0 0,0 0 2 16,0 0-1-16,0 0-1 0,0 0 2 0,20 21-3 15,-15-1 4-15,1 4-4 0,1 3 6 0,0 2-7 16,1 2 7-16,-2 2-7 0,2 1 7 0,2-1-8 16,2-2 7-16,3-1-6 0,0-3 5 0,3-3-3 15,1-3 2-15,2-4-3 0,-2-3 3 0,1-2-2 16,-1-2-1-16,0-5 2 0,0-3 2 15,-2-3 1-15,-17 1 8 0,28-13 3 16,-28 13 4-16,24-26 4 0,-13 7-6 0,0-5 0 16,0-4-10-16,-3-6 1 0,2-1-8 0,-3-3 5 15,1-1-7-15,-3 2 4 0,-3 1-5 0,-2 1 6 16,-1 2-6-16,-3-1 6 0,0 3-5 0,0 0-9 16,-4 3 21-16,5 2-30 0,-5 3 13 0,8 23-19 15,-8-27-12-15,8 27-12 0,0 0-1 16,0 0-37-16,-10-17-103 0,10 17-159 0,10 21-200 15,-10-21 27-15,17 27 439 0</inkml:trace>
  <inkml:trace contextRef="#ctx0" brushRef="#br0" timeOffset="501451.913">16698 8004 1125 0,'-8'-37'294'0,"-3"17"-288"15,-1-2 1-15,-3 3 7 0,-4-2 14 16,0 7-1-16,-9-2 6 0,-1 7-13 0,-8 3-7 16,-7 4 0-16,-7 4 3 0,-3 8 10 0,-4 1 6 15,-1 8 7-15,-5 2-3 0,6 8 3 0,-3 1-11 16,5 5 6-16,-1 1-10 0,4 2 6 0,6-2-8 16,3 2 2-16,11-2-12 0,7-2 3 0,7-3-12 15,11 1-12-15,5-3 21 0,8 1-25 16,9-3 24-16,5-1-7 0,8-3-6 0,8 0 4 15,7-2-1-15,4-4-1 0,7-3-3 0,3-5 0 16,6-5-14-16,1-4-9 0,8-1-17 0,0-10-20 16,9 3-22-16,-8-15-37 0,15 12-68 0,-24-25-107 15,8 4-233-15,1 1 48 0,-12-19 378 16</inkml:trace>
  <inkml:trace contextRef="#ctx0" brushRef="#br0" timeOffset="501842.5353">17173 7625 1375 0,'-19'17'328'16,"2"-17"-297"-16,17 0-15 0,-30 12-5 0,30-12-8 15,-28 27 36-15,13-3-27 0,-4 3 26 16,-1 8-14-16,-1 4-11 0,0 6 6 0,-2 7-8 16,2 5 8-16,0 1-10 0,3 3 9 0,-1-1-13 15,1-3 10-15,-1 3 2 0,3-2-15 16,3-6 17-16,2-2-20 0,5-11 4 0,4-7 3 15,2-6-8-15,1-7 5 0,-1-19-5 0,12 23 2 16,-12-23 2-16,19 11-1 0,-19-11 2 0,28-2 4 16,-11-9-4-16,3-4-3 0,1-8 0 15,5-6 0-15,1-5 0 0,2-3 0 0,0-3 0 16,-1 0 0-16,-1 4 0 0,0 3 0 0,-5 6 0 16,-3 4 0-16,0 8 0 0,-19 15 0 0,21-21 0 15,-21 21 0-15,0 0 0 0,0 0 0 0,0 0 0 16,11 21 0-16,-7-2 0 0,0 3 0 0,-2 4 0 15,-3 5 0-15,1-1 0 0,1 1 0 16,-1 1 0-16,3-4 0 0,1-1-25 16,-1-2-7-16,5-1-15 0,0-6-16 0,7 6-28 15,-15-24-25-15,36 40-77 0,-36-40-71 0,35 11-266 16,-12-1 30-16,-23-10 315 0</inkml:trace>
  <inkml:trace contextRef="#ctx0" brushRef="#br0" timeOffset="502201.9474">17460 8259 1349 0,'-11'19'312'0,"11"-19"-280"0,-6 17-36 0,6-17 42 16,3 27-26-16,-3-27 36 0,14 26-17 0,-14-26-9 16,23 22 0-16,-23-22-7 0,33 16-1 0,-13-10-3 15,6-3-1-15,1-1-3 0,1-4 0 16,1-1-4-16,1-3-4 0,3-3 2 0,0 0-2 15,-2-3 3-15,-3-3-2 0,-2-3-14 0,-7 0 28 16,-2 1-26-16,-17 17 26 0,20-29-10 0,-20 29-4 16,6-24 5-16,-6 24-4 0,-4-22 3 0,4 22-2 15,-13-20 0-15,13 20 0 0,-24-12-1 0,7 10-1 16,-5 3 3-16,-3 3-2 0,-1 2 4 0,-4 5 3 16,1 2-1-16,0 5 6 0,1 2-5 15,0 4-10-15,3 0 21 0,1 3-25 16,5-2 21-16,4-1-12 0,6-2-4 0,1 0 0 15,6-3-2-15,4 2 2 0,4-3-7 0,5-1-2 16,6 0-11-16,2-7-5 0,6 3-11 0,1-9-15 16,9 5-28-16,-5-13-27 0,18 11-57 0,-15-23-72 15,24 16-117-15,-9-8-146 0,-5-12 72 16,12 16 427-16</inkml:trace>
  <inkml:trace contextRef="#ctx0" brushRef="#br0" timeOffset="502420.6674">18219 8266 1396 0,'0'0'121'0,"-42"6"-47"16,23 1-6-16,-9-3-9 0,5 9-28 16,-5-2 23-16,5 5-35 0,-2 0 29 15,6-1-12-15,-1 0-8 0,8 2-1 0,12-17-9 16,-22 34-5-16,16-16-7 0,1 2 1 0,7 0-8 16,0-1 6-16,4-2-5 0,-6-17 1 0,18 28-3 15,-18-28 1-15,34 16-8 0,-11-14-1 0,9-2-9 16,1-9-16-16,6 0-13 0,0-11-23 15,8 5-13-15,-5-17-36 0,18 15-73 0,-20-25-140 0,13 7-211 16,0 1 43-16,-14-14 462 0</inkml:trace>
  <inkml:trace contextRef="#ctx0" brushRef="#br0" timeOffset="502608.164">18711 7822 1640 0,'-30'5'126'16,"30"-5"-57"-16,-27 27-18 0,15-8-4 15,-3 2-14-15,2 8-4 0,-3 1-9 0,3 4 0 16,-3 3-8-16,2 1-12 0,2 2 0 0,0 2 0 16,1 3 0-16,0 1 0 0,1 0 0 0,2-3 0 15,2-3 0-15,1-3-5 0,4-1-31 0,0-6-9 16,4 2-17-16,-2-10-21 0,13 8-65 0,-14-30-94 16,20 20-291-16,-20-20-24 0,28 8 222 0</inkml:trace>
  <inkml:trace contextRef="#ctx0" brushRef="#br0" timeOffset="502938.1787">18822 8171 1703 0,'0'0'89'0,"-28"12"-39"16,28-12-9-16,-29 9-7 0,29-9-6 15,-32 15-7-15,32-15-6 0,-30 16 0 0,30-16-2 16,-25 14 0-16,25-14 1 0,-19 13-3 0,19-13-11 15,0 0 0-15,-22 18 0 0,22-18 0 16,0 0 0-16,-9 20 0 0,9-20 0 0,0 0 0 16,4 26 0-16,-4-26 0 0,10 19 0 0,-10-19 0 15,16 18 0-15,-16-18 0 0,18 19 0 16,-18-19 0-16,20 19 0 0,-20-19 0 0,24 21 0 16,-24-21 0-16,26 19 0 0,-26-19 0 0,31 17 0 15,-14-10 0-15,-17-7 0 0,33 11 0 0,-15-5 0 16,0-2 0-16,3 1 0 0,-2-3 0 0,3 1 0 15,-2-3 0-15,-1 2 0 0,0 1-24 0,1 1-22 16,-20-4-24-16,38 11-45 0,-38-11-127 0,18-3-374 16,-18 3 28-16,23-2 243 0</inkml:trace>
  <inkml:trace contextRef="#ctx0" brushRef="#br0" timeOffset="513034.0859">16197 8863 727 0,'0'0'256'0,"0"0"-195"15,0 0 6-15,0 0 133 0,0 0-150 0,0 0-16 16,0 0-7-16,0 0-4 0,-19-9 1 16,19 9 2-16,0 0 1 0,0 0-3 15,0 0-8-15,0 0-4 0,0 0 2 0,0 0 10 16,0 0 14-16,28 8 5 0,-6-8 1 0,13 1-12 16,8-3-5-16,11-2-9 0,12-2-1 0,13-1-7 15,10-3 0-15,9 0-3 0,13-1 0 0,8 0-6 16,6 1 1-16,4 0-4 0,1 3 0 0,-2 1 0 15,-3 4 1-15,1-1-1 0,-8 3 1 0,-7 2-3 16,-1-1-3-16,-7-4 1 0,-3 2-1 16,0-3 1-16,-8-2 1 0,-5 0-1 0,-5-1 0 15,-8 0-4-15,-7-2 0 0,-6 2-4 0,-9-1 3 16,-4-1 2-16,-9 2 3 0,-6 0 0 16,-8 1 4-16,-7 0-1 0,-18 6 2 0,21-6 1 15,-21 6 0-15,0 0-3 0,0 0-6 0,0 0-13 16,0 0-26-16,0 0-35 0,0 0-58 0,-23 2-63 15,23-2-115-15,-15 24-156 0,-5-20 65 16,14 15 386-16</inkml:trace>
  <inkml:trace contextRef="#ctx0" brushRef="#br0" timeOffset="513595.4545">19529 7670 1373 0,'-1'-29'78'0,"1"29"2"0,0 0-19 0,0 0-19 15,0 0-8-15,0 0-9 0,0 0-8 0,0 0-5 16,0 0-6-16,0 0 0 0,-12 19-2 0,1 1-8 15,-3 2 35-15,-2 8-27 0,-2 2 28 0,1 3-15 16,-2 2-14-16,2 0 4 0,1 3-11 16,3 0 5-16,2 2-10 0,1-2 11 15,4 0-16-15,0-6-4 0,6 5-37 0,-3-10-30 16,12 15-81-16,-15-24-99 0,16 10-265 0,2 3 34 16,-12-33 308-16</inkml:trace>
  <inkml:trace contextRef="#ctx0" brushRef="#br0" timeOffset="513986.1667">19376 8467 1051 0,'-20'5'64'0,"20"-5"-53"16,0 0 7-16,-5 17 17 0,5-17 11 15,0 0 24-15,0 0-1 0,1 23-6 0,-1-23-3 16,0 0-17-16,0 0-8 0,0 0-5 0,-9 16-8 16,9-16-6-16,0 0-9 0,0 0 0 0,0 0-3 15,0 0 2-15,0 0 6 0,0 0 3 0,17 8 3 16,-17-8 0-16,0 0-4 0,26-11-6 0,-26 11-2 16,23-13-5-16,-23 13 0 0,22-14 1 15,-22 14 5-15,0 0 7 0,0 0 6 0,18-12 1 16,-18 12 1-16,0 0 1 0,0 0-4 0,0 0 1 15,0 0-5-15,0 0-7 0,0 0-5 0,-18 12-1 16,18-12-2-16,-27 15 1 0,27-15 4 16,-33 18 4-16,16-10 0 0,17-8 1 0,-25 16-2 15,25-16-2-15,-17 11-5 0,17-11 3 0,0 0-8 16,0 0-7-16,0 0-10 0,0 0-13 16,0 0-20-16,0 0-49 0,31 2-179 0,-31-2-308 15,38-21 5-15,-12 6 291 0</inkml:trace>
  <inkml:trace contextRef="#ctx0" brushRef="#br0" timeOffset="532338.8104">15255 9367 851 0,'0'0'78'0,"0"0"-10"15,0 0-16-15,0 0-6 0,0 0-50 0,-20 3 26 16,20-3 40-16,0 0 10 0,0 0 51 0,31-3-24 15,-31 3-55-15,0 0-10 0,0 0 1 0,0 0-6 16,0 0-1-16,0 0 5 0,0 0-3 16,0 0-1-16,11-22 3 0,-11 22-13 0,23-32-2 15,-6 11-8-15,1-6 3 0,3-1-8 0,2-2 4 16,1 2-7-16,-1 3 5 0,-1 3-6 0,-2 4 5 31,-20 18-4-31,26-22 2 0,-26 22-1 0,0 0-1 16,0 0 1-16,0 0-1 0,0 0 0 0,0 0-5 15,-9 22-4-15,-6-5-4 0,-6 3 1 0,-2 4 0 16,-3 2 9-16,-4 2-3 0,2-2 7 0,-2 1-5 16,2-2 7-16,0-2-5 0,0-1 5 0,3-4-5 15,0-1 2-15,6-2-2 0,-1-2 3 0,20-13-3 16,-30 22 4-16,30-22-4 0,-32 19 2 0,32-19-2 16,-31 21 1-16,31-21 0 0,-31 23 2 0,31-23-3 15,-24 23 1-15,24-23-2 0,-16 20 2 0,16-20 15 16,0 0-31-16,-1 23 30 0,1-23-29 15,13 17 13-15,-13-17 3 0,23 15-1 0,-23-15 0 16,33 6-1-16,-12-6 2 0,2-2 0 0,0 0-1 16,3-2 0-16,0 0 1 0,1-1-1 0,-1 0 0 15,-3 1 1-15,-5 1-3 0,-18 3 3 0,24-3-2 16,-24 3-1-16,0 0 1 0,0 0-1 0,0 0-1 16,0 0-1-16,-8 22-1 0,8-22-3 0,-37 34 3 15,11-11 0-15,-5 2 5 0,-2 4-1 0,-2 1 8 16,0 2-4-16,1 1 9 0,1-2-5 0,4 2 7 15,3-4-5-15,4-3 5 0,5-3-9 0,6-5 2 16,11-18-7-16,-6 21 1 0,6-21 0 16,0 0-1-16,39 8 0 0,-7-11 0 0,8-6 1 15,9-6-2-15,5-4-3 0,3-5-19 0,5 2-30 16,-9-9-58-16,11 20-96 0,-25-21-130 0,7 11-210 16,-1 6 53-16,-12-14 420 0</inkml:trace>
  <inkml:trace contextRef="#ctx0" brushRef="#br0" timeOffset="532588.8313">15971 9194 1400 0,'0'0'210'0,"0"0"-220"0,-4 18-11 16,4-18 1-16,-12 23 17 0,1-3 6 0,-2 9 8 15,-6 5-4-15,-3 7 8 0,-3 4-9 0,1 6 15 16,-2 1 5-16,5 1-24 0,-1-1 23 0,3-1-31 16,4-3 0-16,1-2 5 0,7-5-18 0,2-7-1 15,10-1-31-15,-4-16-30 0,16 9-72 0,-17-26-123 16,22 5-223-16,6 0 27 0,-10-22 385 0</inkml:trace>
  <inkml:trace contextRef="#ctx0" brushRef="#br0" timeOffset="532776.286">15787 9238 1511 0,'-9'20'272'0,"9"-20"-237"16,-17 1-26-16,17-1-9 0,0 0-3 0,25-6 4 16,0 1 0-16,3-2 2 0,3 0-4 0,3-1 1 15,4 0-3-15,3-1-10 0,-1 0-14 0,7 5-28 16,-11-9-38-16,14 18-60 0,-22-21-83 0,18 11-257 15,-9 9-2-15,-14-12 236 0</inkml:trace>
  <inkml:trace contextRef="#ctx0" brushRef="#br0" timeOffset="532948.1589">15757 9592 1349 0,'9'21'436'0,"-9"-21"-423"0,0 0-13 15,0 0 3-15,30-9 6 0,-7 1 6 0,7 0 0 16,1-2-6-16,2 2 10 0,3 0-54 16,-3-2 6-16,6 7-67 0,-10-13-37 0,16 23-91 15,-22-15-273-15,10 2-6 0,5 10 153 0</inkml:trace>
  <inkml:trace contextRef="#ctx0" brushRef="#br0" timeOffset="533354.4261">16391 9652 1199 0,'-17'7'118'0,"17"-7"-44"0,0 0 1 0,-28 21-2 15,28-21-8-15,-15 23 1 0,15-23-11 16,-10 26-23-16,10-26-1 0,-7 26-6 15,7-26-3-15,0 20-3 0,0-20-4 0,7 17-9 16,-7-17 1-16,0 0-2 0,30 18 0 0,-30-18-2 16,35 0 0-16,-16-4-1 0,3-2-1 0,0-3-1 15,1-1-1-15,-2 0 3 0,-3-1-3 0,-1-3 3 16,-17 14-4-16,29-26 3 0,-29 26-1 0,25-29 2 16,-25 29-2-16,18-28 2 0,-18 28-4 15,11-22 4-15,-11 22-2 0,0 0 2 0,0 0 1 16,2-17 0-16,-2 17-2 0,0 0-1 0,0 0-2 15,0 0-2-15,-13 21 3 0,13-21-3 0,-11 28 4 16,7-12-3-16,1 1-1 0,1 2-9 0,2-19 0 16,3 31-7-16,-3-31 2 0,7 25-2 15,-7-25-4-15,12 21-15 0,-12-21-13 0,20 12-23 16,-20-12-20-16,28 4-29 0,-28-4-34 16,34-9-57-16,-34 9-58 0,29-30-148 0,-4 28 85 15,-16-23 336-15</inkml:trace>
  <inkml:trace contextRef="#ctx0" brushRef="#br0" timeOffset="533870.0686">16850 9642 1067 0,'-12'-18'162'0,"12"18"-58"16,0 0-17-16,0 0-18 0,-22 6-19 15,22-6-10-15,0 0-11 0,-12 22-3 0,12-22-5 16,-8 23-3-16,8-23-5 0,-6 30 3 0,6-30-5 16,-7 34 1-16,4-17-2 0,0 2 9 15,0-2-5-15,2 3 7 0,-3-3-8 0,4-17-3 16,-4 27-5-16,4-27 1 0,1 20-2 0,-1-20-2 15,0 0-2-15,0 0 0 0,0 0-2 0,0 0 1 16,0 0 0-16,0 0 0 0,0 0 2 16,19 1-1-16,-19-1 3 0,11-27-4 0,-11 27 1 15,13-34-3-15,-6 15 3 0,2 0-3 0,-2 1 5 16,2-2-5-16,-3 1 5 0,0 0-4 0,0-2 5 16,-1 2-5-16,1-1 5 0,0 1-4 0,1 0 3 15,-7 19-2-15,15-28-17 0,-15 28 33 0,14-17-32 16,-14 17 30-16,0 0-13 0,17-12-3 15,-17 12-1-15,0 0 2 0,19 2-2 16,-19-2-13-16,0 0 32 0,18 16-35 0,-18-16 33 16,11 19-16-16,-11-19-1 0,8 28 3 0,-8-28-3 15,5 33 4-15,-2-15-5 0,-2-1 6 0,-2 1-5 16,-1 0 4-16,-1 0-4 0,-2-1 5 0,5-17-4 16,-13 33 3-16,13-33-3 0,-21 31 3 0,21-31-3 15,-24 28 4-15,24-28-3 0,-27 21 3 16,27-21-2-16,-29 14 1 0,10-5-2 0,2-2 2 15,17-7-2-15,-32 12 3 0,32-12-2 0,-28 8 3 16,28-8-2-16,-24 6 0 0,24-6 0 0,-17 8-1 16,17-8-1-16,0 0 2 0,-12 19-2 15,12-19 3-15,-6 23-4 0,6-23 4 0,-5 38-4 16,3-14 3-16,-1 6-5 0,-1 3 5 0,-1 2 12 16,-4 1-35-16,3 1 7 0,-5-12-104 15,16 13-68-15,-5-38-46 0,0 26-304 0,7-9 66 16,-7-17 242-16</inkml:trace>
  <inkml:trace contextRef="#ctx0" brushRef="#br0" timeOffset="534104.4943">17305 9479 1537 0,'0'0'233'0,"0"0"-206"16,0 0-13-16,0 0-1 0,0 0 6 0,23-13-4 16,-4 2-4-16,2-1-7 0,6-2-2 15,5-1-3-15,1-1 0 0,4-1-7 0,2 4-13 16,-1-3-20-16,3 9-32 0,-10-11-47 0,14 20-80 16,-27-19-173-16,7 11-158 0,0 10 35 0,-25-4 487 15</inkml:trace>
  <inkml:trace contextRef="#ctx0" brushRef="#br0" timeOffset="534276.2891">17361 9689 1775 0,'0'0'92'0,"0"0"-52"0,0 0-7 0,18 4-6 16,-18-4-5-16,36-17-8 0,-10 0-7 0,6-3-1 15,6-5-15-15,4 4-39 0,-2-8-20 0,11 17-119 16,-20-26-179-16,16 16-231 0,0 1 6 15,-5-8 442-15</inkml:trace>
  <inkml:trace contextRef="#ctx0" brushRef="#br0" timeOffset="535088.9008">18724 9310 1530 0,'-1'-17'73'0,"1"17"-32"15,-2-21-5-15,2 21-4 0,9-28-4 0,-9 28-13 16,16-31 0-16,-5 13-8 0,0 0 1 0,3-2-4 16,-1 2 4-16,3 0 0 0,1-1 6 15,1-1-6-15,1 0 4 0,2 2-9 0,-3 1 2 16,1 2-4-16,-19 15 2 0,26-24-1 0,-26 24 1 16,17-12-1-16,-17 12 1 0,0 0 0 0,0 0 0 15,0 0 0-15,0 0-3 0,0 0-1 0,0 0 2 16,0 0 0-16,-8 25 0 0,8-25 2 0,-20 27-4 15,20-27 4-15,-28 29-4 0,28-29 3 0,-34 30-2 16,14-15 1-16,-2 0-1 0,-2 0 5 16,-1-2-5-16,-3 2 3 0,-2-2-6 0,1 0 7 15,-3-1 3-15,4 2 7 0,1-3 0 16,4 0 1-16,1-2-5 0,5 0-2 0,17-9-3 16,-28 15-1-16,28-15-1 0,0 0 0 0,-18 16-1 15,18-16-3-15,0 0 0 0,0 0 0 0,0 0 0 16,0 0 3-16,21 17-1 0,-21-17 0 15,28 4 2-15,-9-6-1 0,4-1 0 0,4-3-1 16,3 0 0-16,2-3 0 0,0 3 0 0,1 0-1 16,-4 1 1-16,-1 4-2 0,-3 0 0 0,-3 2 2 15,-5 3-1-15,-17-4 0 0,22 9-2 0,-22-9 3 16,2 21-5-16,-2-21 4 0,-18 36-4 16,-2-12 4-16,-8 4-4 0,-8 3 5 0,-3 1-5 15,-4 3 6-15,-5-1-3 0,2 0-5 16,1-1 25-16,5-2-18 0,5-3 23 0,4-3-10 15,4-4-8-15,6-4 0 0,21-17-6 0,-24 19 0 16,24-19-2-16,0 0 0 0,24 9 0 0,1-11-1 16,10-4-4-16,8-8-11 0,9-2-12 0,2-8-22 15,15 7-38-15,-7-14-53 0,16 14-29 0,-19-21-96 16,17 12-266-16,-7 5 44 0,-13-10 271 0</inkml:trace>
  <inkml:trace contextRef="#ctx0" brushRef="#br0" timeOffset="535307.6255">19449 9053 1655 0,'0'0'85'0,"0"0"-64"0,-23-13-4 15,23 13 1-15,-21 1-5 0,21-1-6 16,-21 14-1-16,21-14 0 0,-25 32 9 0,13-8-3 16,2 4 6-16,1 6-8 0,0 5 5 0,-2 3-9 15,0 3 5-15,0 1-12 0,0 0 7 0,2-1-9 16,0-2 7-16,3-4 7 0,1-5-30 0,6-5 19 15,2-4-27-15,4-3-3 0,-7-22-12 0,21 30-27 16,-21-30-31-16,28 12-58 0,-28-12-103 0,19-26-286 16,6 12 53-16,-10-18 310 0</inkml:trace>
  <inkml:trace contextRef="#ctx0" brushRef="#br0" timeOffset="535481.9728">19306 9056 1846 0,'0'0'27'0,"0"0"-28"0,0 0-2 16,0 0 1-16,0 0 6 0,26 2 8 0,1-7 3 15,5-2 1-15,8-1-4 0,3-1-6 0,0 1-8 16,2 0-9-16,-1 1-14 0,-3 5-18 0,-5-4-28 16,4 11-37-16,-17-15-84 0,20 12-327 0,-18 2-20 15,-7-2 118-15</inkml:trace>
  <inkml:trace contextRef="#ctx0" brushRef="#br0" timeOffset="535653.8702">19298 9409 1573 0,'-29'1'280'16,"11"5"-236"-16,18-6-25 0,0 0-3 16,0 0-8-16,0 0-8 0,0 0 0 0,0 0 0 15,0 0 4-15,38-17-3 0,-7 8 2 16,6-2-9-16,4 2-21 0,-1-2-27 0,5 10-60 15,-13-16-103-15,21 11-307 0,-15 3-57 0,-4-2 157 16</inkml:trace>
  <inkml:trace contextRef="#ctx0" brushRef="#br0" timeOffset="536188.0852">20004 9506 927 0,'0'0'152'0,"-17"-9"-59"15,17 9-3-15,0 0 6 0,-29-3-21 0,29 3-12 16,-25 2-5-16,25-2-2 0,-34 8 1 0,16 1-4 16,-8-4-5-16,3 6-7 0,-5-2-4 15,2 6-19-15,-2-2 24 0,3 4-31 0,0 0 22 16,2 2-14-16,1 1-7 0,5 0 4 0,2-2-7 16,5-1 2-16,10-17-7 0,-3 22-1 0,3-22-1 15,0 0 1-15,29 19-1 0,-10-19 1 0,7-4 0 16,3-7-1-16,6-5 2 0,3-6-5 0,5-4 5 15,0-3-5-15,2-3-8 0,-1-1 17 16,-2-2-16-16,-1-1 17 0,-5 0-7 16,-3 0-2-16,-4 2 0 0,-3 0 0 0,-5 4 0 15,-4-1 0-15,-6 4 0 0,-2 2 0 0,-4 4 0 16,-5 2 0-16,0 19 0 0,-3-23 0 0,3 23 0 16,0 0-2-16,-25-7-2 0,25 7 1 0,-22 14 0 15,22-14 2-15,-26 35-1 0,11-10 3 0,-1 5-6 16,0 2 3-16,1 4-14 0,-2 0 4 15,3 2-15-15,2-3 0 0,7 4-23 0,-2-10-15 16,10 9-37-16,-7-18-84 0,22 18-90 0,-17-10-261 16,10-7 16-16,8 6 315 0</inkml:trace>
  <inkml:trace contextRef="#ctx0" brushRef="#br0" timeOffset="537002.894">20367 9469 1276 0,'-42'-14'153'0,"42"14"-75"0,-37 0-10 16,37 0-9-16,-36 12-13 0,36-12-9 15,-37 21-2-15,37-21 1 0,-31 30-5 0,20-11-12 16,-1-2 21-16,4 4-32 0,1-2 24 16,5 3-14-16,0-2-8 0,5-2 3 0,2 1-7 15,-5-19 1-15,16 30-5 0,-16-30 1 0,25 22-3 16,-7-16 2-16,3-3-2 0,1 0 1 0,0-5-1 15,0-1-1-15,-2-3 1 0,0-4-2 0,-3-2 2 16,-17 12-2-16,28-33 3 0,-17 14-4 0,0-3 4 16,-2-1-5-16,0-1-12 0,-1 0 21 0,-1 0-24 15,-1 1 23-15,-2-3-8 0,0 3-2 16,0 2 5-16,-1-1-2 0,2 2 4 0,0 2-2 16,-5 18 2-16,5-24-2 0,-5 24 2 15,0 0 0-15,0 0 1 0,0 0-1 0,0 0-3 16,0 0 1-16,0 0-3 0,0 0 5 0,-2 18 0 15,2-18 2-15,1 28 0 0,-1-28 2 0,7 25-3 16,-7-25 2-16,13 22-3 0,-13-22 2 16,19 18-3-16,-19-18 4 0,24 12 3 0,-24-12 0 15,29 4 2-15,-12-4-2 0,-17 0 1 0,34-5-2 16,-15 2-1-16,-1-1-1 0,-18 4-3 0,27-7 1 16,-27 7-1-16,0 0 0 0,0 0 3 0,0 0 0 15,0 0 3-15,0 0 2 0,0 0 0 0,0 0-8 16,0 0-1-16,0 0 0 0,0 0 0 15,0 0 0-15,-9 19 0 0,9-19 0 16,-16 24 0-16,16-24 0 0,-14 31-2 0,14-31-8 16,-13 29 22-16,10-13-12 0,3-16 0 0,-4 29 0 15,4-29 0-15,3 25 0 0,-3-25 0 0,7 18 0 16,-7-18 0-16,0 0 0 0,22 8 0 0,-22-8 0 16,19-5 0-16,-19 5 0 0,29-15 0 0,-29 15 0 15,31-28 0-15,-31 28 0 0,30-33-6 0,-30 33 4 16,28-30-11-16,-28 30 24 0,21-29-13 15,-21 29 13-15,16-27-11 0,-16 27-3 0,11-19 3 16,-11 19-7-16,0 0 4 0,0 0-2 0,0 0 1 16,0 0 3-16,0 0-3 0,0 0 1 15,0 0 0-15,18-1 2 0,-18 1-1 0,4 18 1 16,-4-18-1-16,2 22 4 0,-2-22-4 0,2 24-8 16,-2-24 24-16,4 24-27 0,-4-24 27 15,7 23-14-15,-7-23 1 0,15 21-1 0,-15-21-2 16,18 17-6-16,-18-17-1 0,27 8 2 0,-27-8-1 15,32-2 8-15,-14-6-1 0,-1 1-1 0,0-5 3 16,-17 12-3-16,31-28-11 0,-31 28 24 0,27-31-24 16,-27 31 24-16,16-33-8 0,-10 16-4 0,-1-1 3 15,0 0-2-15,0 0 3 0,-3 1-5 0,-2 17 2 16,0-29-8-16,0 29-9 16,-6-21-12-16,6 21-14 0,0 0-16 0,0 0-36 15,-12-17-67-15,12 17-132 0,10 17-280 0,-10-17 53 16,0 0 348-16</inkml:trace>
  <inkml:trace contextRef="#ctx0" brushRef="#br0" timeOffset="537346.6312">21258 9399 1093 0,'0'0'403'0,"0"0"-283"0,0 0-54 0,-17 3-11 15,17-3-16-15,0 0-7 0,-19 23-6 0,19-23-2 16,-9 23-7-16,9-23-3 0,-10 29-5 15,10-29-1-15,-9 30-6 0,9-30 2 0,-3 29-3 16,3-29-16-16,-1 22 33 0,1-22-26 16,0 0 27-16,3 20-12 0,-3-20-5 0,0 0-1 15,0 0 1-15,0 0-1 0,0 0 2 0,20 5 2 16,-20-5-14-16,0 0 18 0,25-27-11 0,-25 27 28 16,28-27-7-16,-10 12 8 0,-18 15-9 0,30-30-7 15,-30 30-11-15,25-30 0 0,-25 30 0 0,23-31 0 16,-23 31 0-16,20-24 0 0,-20 24 0 0,0 0 0 15,0 0 0-15,0 0 0 0,17-9 0 16,-17 9 0-16,0 0 0 0,0 0 0 16,14 25 0-16,-14-25 0 0,12 29 0 0,-3-12 0 15,1 0 0-15,-10-17 0 0,23 31 0 0,-23-31-33 16,23 28-49-16,-23-28-41 0,27 32-197 0,-27-32-302 16,0 0 24-16,19 27 330 0</inkml:trace>
  <inkml:trace contextRef="#ctx0" brushRef="#br0" timeOffset="537924.7918">13671 10946 1374 0,'-34'10'329'0,"34"-10"-253"0,-17 7-46 0,17-7-17 16,0 0-6-16,0 0-3 0,0 0 7 0,31-16 5 15,-9 8 1-15,6-4-2 0,7-3-7 0,4-1-7 16,7 1 0-16,4-1-7 0,2 4-7 0,-1-1-17 15,4 4-21-15,-9-5 0 0,6 12-45 16,-15-13-36-16,15 23-153 0,-18-8-276 0,-8-6 29 16,2 17 388-16</inkml:trace>
  <inkml:trace contextRef="#ctx0" brushRef="#br0" timeOffset="538112.2497">13547 11164 1801 0,'0'0'46'0,"0"0"-33"16,0 0-11-16,0 0-1 0,0 0 0 0,36-12 6 16,-5-2 3-16,11-5 2 0,7-2-4 0,6-4 1 15,10 1-11-15,0 3-2 0,1-3-23 0,0 6-22 16,-10-7-37-16,7 11-32 0,-18-15-43 0,18 22-84 16,-26-5-227-16,0-9-39 0,5 14 277 15</inkml:trace>
  <inkml:trace contextRef="#ctx0" brushRef="#br0" timeOffset="538346.6502">14153 10633 1364 0,'-22'5'362'0,"22"-5"-320"16,0 0-26-16,0 0 1 0,0 0 6 16,15-19 15-16,10 16 6 0,6-3 2 0,6 3-8 15,6 2-6-15,7 4-9 0,0 1-21 0,1 5-2 16,-4 4 0-16,-4 7 0 0,-4 4 0 0,-4 5 0 15,-6 3 0-15,-7 7 0 0,-6 1 0 0,-8 2 0 16,-6 2 0-16,-7-2 0 0,-9 2 0 16,-5 1 0-16,-7 0 0 0,-8-1 0 0,1 0 0 15,-3-8-15-15,3-2-40 0,-5-10-19 16,14 6-74-16,-20-25-188 0,21 12-271 0,-2-9 4 16,-1-13 395-16</inkml:trace>
  <inkml:trace contextRef="#ctx0" brushRef="#br0" timeOffset="543872.2919">15023 10496 1551 0,'0'0'80'0,"0"0"-84"0,0 0-18 16,-5 18 0-16,3 2 2 0,-1 5 18 0,-1 6-1 15,-3 6 9-15,-2 4-11 0,0 2 11 0,-2 6 5 16,2-3-27-16,2-2 27 0,2-1-27 0,3-5 8 16,-1-5-14-16,9 2-35 0,-6-12-29 0,15 11-53 15,-15-34-39-15,20 38-140 0,0-17-118 0,-20-21 126 16,33 26 310-16</inkml:trace>
  <inkml:trace contextRef="#ctx0" brushRef="#br0" timeOffset="544231.6645">15286 10599 1623 0,'-21'10'28'0,"21"-10"-23"0,0 0-8 0,0 0 8 16,0 0 12-16,30 2 11 0,-30-2 6 0,36-6-7 16,-14-1-4-16,5 1-9 0,2-2-1 15,3 0-6-15,-1 1 0 0,0 2-3 0,-3 0-1 16,1 4-1-16,-5 0 1 0,1 3 0 0,-7 3-2 16,-18-5 1-16,24 13 1 0,-24-13 1 15,8 22 4-15,-8-22 2 0,-7 35-4 0,-5-12 3 16,-3 2-7-16,-6 3 2 0,-5 0-4 0,1 3-14 15,-3 0 28-15,0-1-23 0,2-2 25 0,2-3-6 16,3-2-7-16,4-2 2 0,5-3-6 0,12-18 2 16,-12 28-5-16,12-28-3 0,6 21-8 0,-6-21-7 15,21 19-17-15,-21-19-5 0,37 9-16 16,-15-14-26-16,16 8-61 0,-12-24-56 0,26 16-30 16,-16-19-81-16,7-2-119 0,15 15 124 15,-19-24 309-15</inkml:trace>
  <inkml:trace contextRef="#ctx0" brushRef="#br0" timeOffset="544591.5859">16098 10590 948 0,'-24'-3'114'15,"7"11"-10"-15,-9-8-2 0,9 12-4 0,-13-8-14 16,11 11-5-16,-10-7-11 0,8 10-2 0,-6-7-9 16,9 7-7-16,-4-6-14 0,22-12-4 0,-26 27-11 15,26-27-6-15,-11 18-7 0,11-18-5 0,0 0-2 16,13 18 0-16,-13-18 0 0,33 11 3 0,-11-7 1 15,4-2 2-15,4 0-1 0,2 1-2 0,3 1-2 16,-3-1-21-16,0 4 18 16,-5 7-18-16,-3 1 28 0,-3 5-7 0,-4 2 7 15,-4-3-7-15,-4 3-4 0,-4 1 5 0,-5 2-5 16,-4-1 6-16,-3-1-5 0,-3 0 6 0,-4-2-4 16,1-3 4-16,-4-1 2 0,0-4 4 0,-1-4 1 15,18-9 2-15,-31 7-3 0,31-7-3 0,-22-9-1 16,22 9-6-16,-14-26 1 0,9 5-6 15,5-5 6-15,4-6-8 0,4 0 5 0,4-5-7 16,4-4 4-16,0 2 9 0,3 0-24 0,0 0 19 16,1 7-27-16,-1 2 2 0,0 6 2 0,-2 2-11 15,3 9-18-15,-20 13-31 0,31-15-61 0,-31 15-50 16,21-14-343-16,-21 14 10 0,0 0 224 0</inkml:trace>
  <inkml:trace contextRef="#ctx0" brushRef="#br0" timeOffset="544781.4462">16461 10918 1591 0,'0'0'140'16,"0"17"-88"-16,0-17-19 0,-19 21-15 0,19-21-4 16,-23 26-11-16,8-9 2 0,0 1-5 15,0 3 2-15,2-1-5 0,1 1-4 0,1 4-17 16,2-4-16-16,7 4-40 0,2-25-49 0,9 39-131 15,-9-39-149-15,0 0-108 0,28 32 129 0,-28-32 388 16</inkml:trace>
  <inkml:trace contextRef="#ctx0" brushRef="#br0" timeOffset="545220.3753">16904 10618 1267 0,'0'0'411'0,"-26"-3"-343"16,26 3-22-16,-25-17-2 0,25 17-9 0,-27-9-11 16,27 9-8-16,-30 0-3 0,30 0 2 15,-34 10-4-15,17-3-1 0,17-7-4 0,-31 24 2 16,31-24-3-16,-24 31 0 0,17-14-5 0,7-17 2 16,-7 31-5-16,7-31 4 0,7 29-4 0,-7-29 3 15,21 27-2-15,-21-27-14 0,36 23 16 0,-14-13-15 16,3-3 16-16,1 1 0 0,2-2 10 0,1-2-10 15,-1 2 9-15,-3-4-9 0,-4 3-2 16,-3 0 1-16,-18-5 0 0,23 14 0 0,-23-14 0 16,10 20 4-16,-10-20-4 0,-4 26 4 0,-4-8-5 15,-2 2 4-15,-4-1-3 0,-5 0 3 0,0 1-4 16,-2-3 3-16,-1-3-2 0,4 0 3 16,0-6-2-16,18-8 0 0,-26 11-1 0,26-11-1 15,0 0-1-15,0 0-3 0,0 0-2 0,-17-18-5 16,17 18 4-16,5-33-3 0,1 9 3 15,6-5-5-15,3-3 1 0,2-4-9 0,4-1-6 16,-4-4 25-16,1-2-19 0,-1 2 28 0,0 4-13 16,-1 2-15-16,2 7-5 0,-2 0-17 0,2 9 1 15,-7-4-34-15,11 19-104 0,-21-15-192 0,-1 19-172 16,26-3 30-16,-26 3 491 0</inkml:trace>
  <inkml:trace contextRef="#ctx0" brushRef="#br0" timeOffset="550570.8992">17418 10593 1256 0,'0'0'78'0,"0"0"2"0,0 0-67 16,2-23-9-16,-2 23 1 0,0 0 2 0,7-21 13 15,-7 21 13-15,0 0 9 0,0 0 2 16,0 0-9-16,0 0-14 0,-28-1-8 0,28 1-3 16,-34 13 1-16,14 0 7 0,-5-3 4 0,2 5 9 15,-5-1 0-15,3 3 2 0,-1 0-8 16,3 0-1-16,-1-1-10 0,5 0 0 0,2-4-7 0,17-12-3 16,-18 18-5-16,18-18-2 0,0 0-1 15,0 0 1-15,18 17 0 0,-18-17 3 16,38 10-2-16,-13-7 1 0,3 0 0 0,5-1 1 15,0-1 0-15,1 3 1 0,0-1-3 0,-4 3 3 16,-3 3-3-16,-1 2-16 0,-7 2 30 0,-2 2-30 16,-17-15 29-16,18 32-9 0,-14-14-3 0,-5 2 5 15,-5 0-6-15,-5 2 6 0,-5 0-5 0,-4-2 4 16,-1-1-2-16,-3-4 2 0,0-1-3 0,1-6 2 16,2-2-2-16,1-6 1 0,1-2-1 15,19 2-1-15,-26-18 2 0,26 18-3 0,-16-32 3 16,15 10-4-16,3-4 5 0,3-4-7 15,7-2 5-15,4-5 5 0,5 2-29 0,2-2 19 16,6 5-31-16,0 3 6 0,6 4-4 0,-4 0-20 16,4 10-24-16,-9-9-54 0,15 22-103 0,-20-7-258 15,5-5 1-15,8 10 230 0</inkml:trace>
  <inkml:trace contextRef="#ctx0" brushRef="#br0" timeOffset="550914.6687">17846 10574 1258 0,'0'0'178'0,"0"0"-117"0,-14-17-13 15,14 17 1-15,0 0-3 0,-16-21-7 16,16 21-6-16,0 0-4 0,-21-5-2 0,21 5-4 16,-24 7 0-16,24-7-4 0,-30 22 3 0,10-4-4 15,3 5 4-15,-4 4-5 0,2 3 5 0,1 3-3 16,1 1 3-16,2-3-11 0,4 2-12 0,4-4 17 15,4-4-25-15,6-2 23 0,3-6-10 0,-6-17-5 16,23 26 1-16,-6-18-1 0,4-2 0 16,1-5 0-16,4-3 3 0,2-5-1 0,2-3 0 15,0-3 1-15,-3-4-2 0,-3-5 3 0,-5 3-4 16,-3-4-7-16,-2 1 23 0,-6 1-24 0,-2-1 23 16,-1 3-18-16,-5 0-9 0,0 19-9 0,-6-33-12 15,6 33-14-15,-13-29-16 0,13 29-30 16,-16-30-47-16,16 30-51 0,-10-22-80 0,10 22-242 15,0 0 40-15,0 0 321 0</inkml:trace>
  <inkml:trace contextRef="#ctx0" brushRef="#br0" timeOffset="551117.781">18306 10520 1361 0,'0'0'237'16,"0"0"-135"-16,0 0-45 0,0 0-19 0,-19-13-14 15,19 13-8-15,0 0-8 0,-23 17 0 16,23-17-4-16,-24 29 0 0,13-10-4 0,2 4 3 16,0 4-6-16,3 1 4 0,1 4-6 0,-1 1 6 15,3 1-7-15,-1 1-11 0,3 0 11 0,-1-4-39 16,6 3-4-16,-6-11-34 0,10 10-41 0,-8-33-69 16,10 30-280-16,-5-13-30 0,-5-17 147 15</inkml:trace>
  <inkml:trace contextRef="#ctx0" brushRef="#br0" timeOffset="551274.0611">18212 10811 1442 0,'-30'-21'175'0,"30"21"-80"0,-28-17-35 15,28 17 6-15,-21-6-5 0,21 6-16 16,0 0-14-16,0 0-17 0,0 0-9 16,0 0-7-16,0 0 0 0,21 2 1 0,5-4-12 15,6-5-16-15,12 1-42 0,-4-16-83 0,30 22-198 16,-16-17-262-16,13 0 57 0,4 5 359 0</inkml:trace>
  <inkml:trace contextRef="#ctx0" brushRef="#br0" timeOffset="551727.1627">18802 10518 1460 0,'0'0'101'0,"0"0"-53"16,0 0-16-16,0 0-6 0,-3-17-5 0,3 17-2 16,0 0-1-16,0 0-2 0,0 0-1 0,-5 21-4 15,5-21-4-15,-9 37 3 0,3-9-3 16,-1 4 7-16,-2 4-6 0,1 1 6 0,-2 2-13 15,0 1-12-15,2-2 22 0,-1 0-27 0,4-6 26 16,1-4-8-16,4-2-7 0,-2-6-11 0,7 0-16 16,-5-20-19-16,14 27-35 0,-14-27-30 0,23 10-75 15,-23-10-96-15,13-26-224 0,9 15 55 16,-12-22 384-16</inkml:trace>
  <inkml:trace contextRef="#ctx0" brushRef="#br0" timeOffset="551899.0523">18791 10473 1554 0,'0'0'158'0,"0"0"-106"0,0 0-24 0,0 0-8 15,0 0 1-15,0 0 6 0,27 3 3 16,-6-11-6-16,5 0-7 0,4-4-9 0,3-3-6 16,3 1 0-16,0-2-5 0,2 4-4 0,-4 0-10 15,-1 3-9-15,-3 1-15 0,0 5-14 16,-8-5-28-16,6 16-54 0,-28-8-89 0,30-4-323 15,-30 4 32-15,0 0 236 0</inkml:trace>
  <inkml:trace contextRef="#ctx0" brushRef="#br0" timeOffset="552070.9142">18784 10786 1642 0,'0'0'27'16,"0"0"-28"-16,0 0 3 0,29 5 8 15,-9-7 4-15,2-5 2 0,6-2-7 0,1-2-7 16,2-3-30-16,8 4-28 0,-8-11-38 16,11 17-44-16,-16-17-33 0,14 20-43 0,-16-9-148 15,-2-3-47-15,12 16 161 0</inkml:trace>
  <inkml:trace contextRef="#ctx0" brushRef="#br0" timeOffset="552711.5439">19318 10811 989 0,'0'0'253'15,"0"0"-162"-15,-9 19 4 0,9-19-53 16,-2 25 3-16,2-25-2 0,-5 28-7 0,4-11-6 16,1-17-4-16,-7 33 1 0,7-33-6 0,-5 34-5 15,5-34-11-15,-5 31 2 0,5-31-4 16,-4 25 2-16,4-25-6 0,0 22 2 0,0-22 0 15,0 0-1-15,0 0-1 0,5 18 0 0,-5-18-1 16,0 0-2-16,0 0 1 0,0 0-1 0,0 0 3 16,5-18 3-16,-5 18 1 0,6-22-3 0,-6 22 2 15,9-30-4-15,-5 12 6 0,1 0-4 0,-1-1 3 16,0 0-3-16,-2 1 3 0,0-1-4 0,1 0 5 16,-1-3-5-16,1-1-9 0,0 2 30 15,0 1-31-15,-3 20 32 0,10-28-18 16,-10 28-1-16,14-19 3 0,-14 19-2 0,0 0 3 15,26-17 1-15,-26 17 1 0,22-9-2 0,-22 9-2 16,30-5-2-16,-30 5 0 0,30-1-2 0,-30 1 1 16,27 4 0-16,-27-4-2 0,17 7 3 0,-17-7-1 15,0 0 1-15,11 19 0 0,-11-19 3 16,-4 21-4-16,4-21 3 0,-12 24-4 0,12-24-19 16,-22 29 30-16,22-29-29 0,-30 32 29 0,12-19-8 15,-1 1-4-15,1 0 3 0,-1-2-3 0,-1-1 3 16,20-11-2-16,-28 18 1 0,28-18-2 0,0 0 1 15,-18 11-1-15,18-11-2 0,0 0 0 16,0 0 1-16,0 0-1 0,0 0 3 0,26-2 2 16,-26 2-2-16,35-7 2 0,-12 1-1 15,1 1-1-15,2 3 0 0,-2-1 2 0,-3 3-1 16,0 4 1-16,-21-4 4 0,28 11 3 0,-28-11 8 16,13 19 3-16,-13-19 5 0,-1 34-5 0,-5-13 3 15,-7-1-8-15,-1 3 2 0,-7-1-7 0,-2 3 4 16,-4 2-5-16,-1-3 1 0,-1-1-6 0,1-3 1 15,3-3-4-15,2-5 1 0,4-3-2 0,19-9-1 16,-20 9-9-16,20-9-15 0,0 0-20 16,0 0-17-16,2-18-33 0,-1-10-68 0,25 19-193 15,-10-18-228-15,7-6 36 0,6 9 421 0</inkml:trace>
  <inkml:trace contextRef="#ctx0" brushRef="#br0" timeOffset="553055.3008">19759 10561 1812 0,'0'0'91'16,"0"0"-39"-16,0 0-10 0,28-19-8 0,-11 8-18 16,6-1-16-16,4-1 0 0,2-2 0 15,4 1 0-15,1-1 0 0,-2 1 0 0,1 0 0 16,-3 2 0-16,-1 1 0 0,1 4-14 0,-9-2-37 15,6 7-28-15,-27 2-60 0,44 2-159 0,-44-2-299 16,21 0 17-16,-21 0 292 0</inkml:trace>
  <inkml:trace contextRef="#ctx0" brushRef="#br0" timeOffset="553227.1706">19763 10768 1339 0,'-19'-3'416'0,"19"3"-278"0,0 0-81 0,0 0-21 15,0 0-8-15,0 0-6 0,18 14-11 0,-18-14-11 16,35-2 0-16,-8-2 0 0,7-6 0 0,4 1 0 16,5-5 0-16,5 0 0 0,-1 1 0 15,1-3 0-15,-2 7-26 0,-6-9-85 16,13 23-153-16,-8-19-383 0,2 3 39 0,-6 1 218 16</inkml:trace>
  <inkml:trace contextRef="#ctx0" brushRef="#br2" timeOffset="562773.0632">20847 10257 252 0,'18'-23'131'0,"-18"23"-59"0,0 0 74 16,6-20-1-16,-6 20-86 0,0 0-30 0,-10-24 0 15,10 24 2-15,-11-17 5 0,11 17 0 0,-13-17-20 16,13 17 18-16,-22-15-6 0,22 15 24 16,-30-16 9-16,30 16 2 0,-35-13-7 0,35 13-8 15,-38-8-9-15,19 9-1 0,-3-4-2 16,3 6 1-16,-4-3-2 0,6 8-7 0,-3-2-6 15,20-6-1-15,-30 22-6 0,30-22 2 0,-29 30 13 16,18-12-33-16,0 0 33 0,2 0-34 0,3 0 10 16,6-18 4-16,-7 29-7 0,7-29 1 0,2 21-2 15,-2-21 1-15,0 0-4 0,22 18 5 16,-22-18 0-16,28 5 3 0,-11-7 4 0,2 0-1 16,-1-3 1-16,2 1-4 0,4-5-2 0,1-1-1 15,-1 0 0-15,1-2-2 0,-2-2 1 0,-1 1-4 16,-2 0 3-16,-3 3-3 0,-17 10-18 0,24-16 20 15,-24 16-21-15,0 0 19 0,0 0 20 0,0 0-19 16,0 0 21-16,0 0-16 0,6 32-4 16,-14-8 4-16,-3 6-7 0,-4 5 7 15,-5 5-8-15,-2 5 11 0,-2 2-2 0,-2 3 13 16,-2-3-8-16,2 0 6 0,-1-2-15 0,5-3 6 16,3-2-10-16,3-5 6 0,4-5 4 0,3-6-27 15,7-4 16-15,2-20-41 0,13 25-5 0,-13-25-44 16,39 9-88-16,-39-9-264 0,43-29-118 0,-9 14 104 15</inkml:trace>
  <inkml:trace contextRef="#ctx0" brushRef="#br2" timeOffset="562944.9425">21020 10502 1740 0,'0'0'40'0,"-25"5"-35"15,25-5-11-15,0 0-14 0,0 0-11 0,0 0-13 16,0 0-13-16,0 0-17 0,-6-24-31 0,6 24-54 16,19-12-71-16,1-2-248 0,5 12 34 0,-10-16 308 15</inkml:trace>
  <inkml:trace contextRef="#ctx0" brushRef="#br2" timeOffset="563351.1859">21500 10203 1360 0,'-28'-1'39'0,"1"4"-16"0,-4-3 8 15,4 8-5-15,-9-3 19 0,3 7-13 0,-6-2 11 16,5 5 2-16,-3-1-5 0,8 4 1 16,-3-4-11-16,6 5-2 0,5-3-14 0,21-16-1 15,-28 28-11-15,28-28-3 0,-5 18-2 0,5-18 0 16,0 0 0-16,29 22 3 0,-7-18 0 0,5-4 0 15,7-3 1-15,3-3-2 0,7 0 2 0,1 0-3 16,1 0 4-16,2 1-3 0,-2 4 0 0,-2 4 2 16,-9 0-2-16,-6 3 1 0,-9 2-1 15,-20-8 0-15,19 26-6 0,-18-8 4 16,-4 6-4-16,-8 3 7 0,-8 2-2 0,-7 1 7 16,-6 1-8-16,-6-1 7 0,-3 1-6 0,0-3 8 15,-1-1-2-15,0-3 5 0,3-6-1 0,4-2 7 16,3-5-2-16,8-4 2 0,4-5-1 0,20-2-6 15,-19-8-2-15,19 8-6 0,6-32 0 0,6 6-4 16,9-7 4-16,3-3-8 0,10-2 3 16,4-2-12-16,2 1 6 0,4-3-12 0,-1 6 2 15,-1 0-21-15,4 10-25 0,-14-9-56 16,14 23-89-16,-26-18-140 0,8 11-176 0,3 11 72 16,-21-12 444-16</inkml:trace>
  <inkml:trace contextRef="#ctx0" brushRef="#br2" timeOffset="563742.6166">21875 10349 1461 0,'-23'7'41'15,"23"-7"-24"-15,-22 18 3 0,22-18 9 0,-30 30 2 16,14-8 3-16,-7 2-12 0,-1 6 0 15,-2-1-15-15,1 3 4 0,-1-3-8 16,2-2 3-16,2-3-5 0,1-4 4 0,4 0-10 16,17-20-3-16,-23 26-13 0,23-26-12 0,0 0-30 15,0 0-32-15,0 0-38 0,0 0-30 0,0 0-6 16,16-23-2-16,2 8 22 0,-3-10 18 0,2 1 51 16,0-1 47-16,-3-1 71 0,1 2 56 15,-6 0 46-15,3 6 24 0,-12-8 8 0,0 26-13 16,1-29-17-16,-1 29-14 0,0 0-15 0,0 0-16 15,0 0-17-15,0 0-20 0,0 0-21 0,0 0-13 16,0 0-11-16,0 0-3 0,-3 20-6 0,7-3 1 16,-4-17-7-16,15 32 0 0,-15-32-4 0,24 26-8 15,-7-14-21-15,0-7-28 0,11 7-55 0,-10-19-73 16,27 19-201-16,-11-11-176 16,-1-7 53-16,11 12 450 0</inkml:trace>
  <inkml:trace contextRef="#ctx0" brushRef="#br2" timeOffset="564026.0314">22511 9749 1477 0,'0'0'86'0,"-20"-12"-39"0,20 12 1 16,-17-8-3-16,17 8-6 0,-27 6-8 0,6 5-12 16,-3 10 3-16,-8 7-2 0,-2 12 13 15,-6 8-2-15,-2 9 10 0,-6 7-15 0,-2 7-1 16,-3 7 11-16,2 5-18 0,3-1-15 0,6 3-3 16,4-4 0-16,9-5 0 0,7-4 0 15,10-8 0-15,9-1 0 0,8-5 0 0,11-6 0 16,7-4 0-16,8-6-13 0,6-5-36 0,12 1-40 15,-7-20-86-15,31 13-460 0,-17-8 11 0,2-6 163 16</inkml:trace>
  <inkml:trace contextRef="#ctx0" brushRef="#br2" timeOffset="568660.2795">22323 10070 1181 0,'0'0'300'16,"0"0"-219"-16,0 0-40 0,0 0-16 0,-6-21-1 15,6 21 6-15,0 0 7 0,29-22-3 16,-29 22-5-16,33-21-11 0,-14 10-6 0,4 2-8 16,2-1 0-16,0 0-3 0,2 2 0 0,0 2-3 15,-4 0 2-15,1 2-2 0,-6 3 2 0,-18 1-1 16,27 1-1-16,-27-1 0 0,0 0 0 0,0 0 3 15,16 24-2-15,-16-24 4 0,-7 28-4 0,-2-10 4 16,-3 3-4-16,-4 1 6 0,-1-1-5 16,-5 2 7-16,0 0-1 0,2 0 5 15,0-2-2-15,3 0-8 0,1-3 24 0,4-1-31 16,12-17 27-16,-18 25-19 0,18-25-3 0,0 0-1 16,-1 21-2-16,1-21-2 0,0 0-1 0,23 12-1 15,-23-12-9-15,27 2-8 0,-10-2-12 0,0-7-29 16,8 6-13-16,-5-9-6 0,13 10-28 0,-13-16-21 15,17 14-54-15,-17-16-83 0,6 0-193 0,10 13 76 16,-15-21 388-16</inkml:trace>
  <inkml:trace contextRef="#ctx0" brushRef="#br2" timeOffset="568910.2901">22935 9911 1141 0,'0'0'190'0,"0"0"-134"16,0 25-26-16,0-25-14 0,-13 28 6 0,4-11 1 15,-1 7 9-15,-5 0-2 0,2 7 5 0,-4-2-14 16,4 2 2-16,-2-2 9 0,5 1-37 0,3-3 22 16,3-1-36-16,6-1-2 0,-1-8-14 0,9 3-23 15,-10-20-57-15,28 22-31 16,-28-22-4-16,40 10-37 0,-17-12-57 0,-3-12-158 15,21 11 117-15,-17-24 285 0</inkml:trace>
  <inkml:trace contextRef="#ctx0" brushRef="#br2" timeOffset="569879.0358">23262 9972 1195 0,'-34'-3'153'0,"14"13"-58"15,-13-6-20-15,10 11-9 0,-8-5-11 0,9 6-6 16,-6-1-14-16,5 3-3 0,0-1-6 0,3 2 1 15,2 0-7-15,3 0 0 0,3-2-8 0,12-17-13 16,-11 31 26-16,11-31-31 0,1 28 27 16,-1-28-17-16,15 23-4 0,-15-23 3 0,32 16 0 15,-12-13-1-15,6-3-2 0,1-3 0 16,2-4-1-16,1-4-9 0,3-3-20 0,-1-1 30 16,-2-2-29-16,-3-1 36 0,-3-2-8 0,-3-2-6 15,-3 1 3-15,-3-2-6 0,-3 1 3 0,-2 0-5 16,-4 0 6-16,-3 1-5 0,-1 1 7 0,-5 2-2 15,-2 1 5-15,5 17-2 0,-16-29 3 0,16 29-2 16,-21-23 3-16,21 23-1 0,-27-9 2 0,27 9 3 16,-23 1 0-16,23-1 2 0,-19 8-1 15,19-8 0-15,0 0-3 0,-11 21 1 16,11-21-3-16,5 19 1 0,-5-19-1 0,19 16 1 16,-19-16 0-16,35 11 4 0,-12-9 2 0,2-1 2 15,3-3 2-15,2 1 0 0,0-3-2 0,-1 3-3 16,-2-2-2-16,-4 1-1 0,-2-2 0 0,-21 4 1 15,27-3 0-15,-27 3 0 0,0 0-1 0,0 0 3 16,0 0 3-16,0 0 5 0,0 0 1 16,0 0-2-16,0 0-6 0,0 0-5 0,0 0-3 15,0 0-2-15,-24 2-1 0,24-2 2 0,-28 17-2 16,10-1 4-16,-1 2-3 0,-2 3 4 0,-1 3-3 16,-1 0 3-16,2 3-2 0,2-2 3 0,3-1-3 15,4-2-7-15,3-3 7 0,6-2-8 16,3-17 24-16,3 28-15 0,-3-28 16 15,16 19-14-15,-16-19-2 0,29 9 1 0,-7-12-1 16,4-1 0-16,3-7 0 0,4-5-2 0,0-3-15 16,-2-6 22-16,1-2-21 0,-2-1 21 0,0 0-5 15,-5-1-4-15,-2 2 4 0,-5 1-5 0,-3 2 4 16,-5 1-4-16,-4 2 5 0,-4 3-3 0,-2 1 2 16,0 17-1-16,-11-23 1 0,11 23-1 0,-20-11 1 15,20 11-2-15,-28-2 0 0,11 5 0 16,0 3-1-16,-2 3 4 0,2 2-2 0,17-11 3 15,-30 25-1-15,30-25 1 0,-24 27-2 0,24-27 0 16,-11 23-1-16,11-23 0 0,0 21 0 16,0-21 1-16,11 20-2 0,-11-20 3 0,24 14-2 15,-7-9 0-15,2-2 1 0,3-2 0 0,0-1 0 16,0 0 1-16,1-3-1 0,0 2 0 0,-2-1 0 16,0-2 0-16,-2 0 0 0,1 2-1 15,-20 2 2-15,28-6-2 0,-28 6 1 0,0 0 0 16,0 0-1-16,17-5 3 0,-17 5 0 0,0 0 0 15,0 0 2-15,0 0-1 0,0 0-1 0,0 0-1 16,0 0-2-16,-21 10 0 0,21-10-2 0,-23 17 4 16,23-17-2-16,-29 28 3 0,15-10-3 0,0 1 3 15,2 2-5-15,1-1 5 16,2 1-3-16,2-2-5 0,7-19 24 0,-8 32-25 16,8-32 25-16,7 24-18 0,-7-24 0 0,0 0 0 15,29 20 0-15,-29-20 0 0,30-3 1 0,-7-6-3 16,2-3 2-16,4-4-3 0,-1-2-12 0,-2-2 23 15,-1-2-22-15,-5-1 23 0,-3-1-6 0,-2 1-4 16,-2 0 3-16,-4 0-3 0,-3 1 2 0,-2 1-2 16,-6 3 4-16,2 18-5 0,-9-31 0 15,9 31-2-15,-20-28-1 0,20 28-6 0,-22-23-1 16,22 23-10-16,-20-18-6 0,20 18-11 0,0 0-12 16,-12-17-19-16,12 17-30 0,0 0-68 15,0 0-119-15,28 22-262 0,-28-22 37 0,30 12 378 16</inkml:trace>
  <inkml:trace contextRef="#ctx0" brushRef="#br2" timeOffset="570082.2444">24433 9783 1310 0,'-30'-2'257'0,"30"2"-161"0,-20 16-36 15,20-16-15-15,-24 26-11 0,13-10-6 0,-3 5-10 16,2 4-1-16,0 3-13 0,0 5 5 15,1 2-12-15,0 0 6 0,3 2-9 16,-1 1 1-16,4-3-23 0,-2-2-20 0,6 1 11 16,-7-9-48-16,11 8 1 0,-3-33-156 0,-3 43-32 15,-4-22-172-15,7-21-60 0,9 31 380 0</inkml:trace>
  <inkml:trace contextRef="#ctx0" brushRef="#br2" timeOffset="570254.0471">24201 9947 1625 0,'-26'-11'212'0,"26"11"-101"0,0 0-40 0,0 0-43 16,-18 7-28-16,18-7 0 0,0 0 0 0,0 0 0 15,14 20 0-15,-14-20 0 0,27 14 0 16,-6-9 0-16,4-1 0 0,2-3 0 0,6-1 0 16,-1-7-23-16,9 7-99 0,-14-24-191 15,18 15-338-15,-5-4 11 0,0-5 343 0</inkml:trace>
  <inkml:trace contextRef="#ctx0" brushRef="#br2" timeOffset="572207.1724">22276 10678 1068 0,'-25'-8'209'0,"25"8"14"0,0 0-151 15,0 0-22-15,0 0-7 0,20-3-1 0,-20 3 0 16,18-22-9-16,-18 22-4 0,34-29-11 0,-11 12 2 15,4 1-9-15,1 0-1 0,1 2-8 16,-2 2 0-16,-3 3-2 0,-1 6-1 16,-5 2-1-16,-18 1-2 0,25 3 2 0,-25-3 0 15,0 0 1-15,3 32-6 0,-11-14 0 0,-7 7-7 16,-4 2 8-16,-4 3-3 0,-3 3 12 0,-2-3-5 16,0 0 8-16,1 3 6 0,2-3-26 0,2-1 28 15,3-1-23-15,5-9 17 0,2-2 4 0,13-17-5 16,-13 23 0-16,13-23-3 0,0 0-1 15,0 0 1-15,22 18-2 0,-22-18 0 0,36-2 0 16,-10-3-1-16,1-3-1 0,4-2 1 0,1-3-3 16,3-3-5-16,-1-2-18 0,3 2-18 0,-7-9-35 15,10 17-94-15,-22-23-96 0,18 14-290 16,-7 4 20-16,-7-13 348 0</inkml:trace>
  <inkml:trace contextRef="#ctx0" brushRef="#br2" timeOffset="572550.9222">22708 10670 1213 0,'0'0'216'16,"0"0"-175"-16,0 0-10 0,19-17 9 0,-19 17 9 15,37-15-8-15,-16 5-11 0,5 5-11 16,-5-2-3-16,3 3 1 0,-3 1 2 0,-1 0-1 15,-20 3 0-15,29-2-6 0,-29 2-5 0,17 2 0 16,-17-2 2-16,0 0 3 0,0 0 6 0,0 0 3 16,0 0-2-16,-1 17-3 0,1-17-9 0,-16 21-1 15,16-21-7-15,-30 30 2 0,9-12-2 16,-1 0 3-16,-2 3-3 0,1 1 5 0,0-1-6 16,2 1-15-16,5 1 26 0,3-4-27 0,4 0 27 15,9-19-10-15,-6 24-4 0,6-24-5 0,12 18-5 16,-12-18-2-16,33 6-5 0,-11-12-24 0,13 1-8 15,-1-12-19-15,14 6-52 0,-12-21-45 16,19 16-158-16,-4-10-193 0,-12-9 55 0,12 20 433 16</inkml:trace>
  <inkml:trace contextRef="#ctx0" brushRef="#br2" timeOffset="572847.7997">23284 10514 1222 0,'-28'-1'145'16,"28"1"-45"-16,-34 18-24 0,34-18-15 0,-34 22-12 15,34-22-7-15,-34 24-7 0,34-24-1 16,-31 27-5-16,31-27-1 0,-19 25-7 0,19-25-5 16,-10 22-7-16,10-22-2 0,0 0-3 0,7 22 1 15,-7-22-2-15,22 11 4 0,-22-11 0 16,34 6 1-16,-13-5-1 0,4-1-3 0,1-1-3 16,3 1-1-16,-3 0 0 0,-1 1 0 0,-3 1 0 15,-22-2-1-15,29 6 0 0,-29-6 1 0,0 0-1 16,16 17-1-16,-16-17-1 0,-1 23 3 15,1-23-6-15,-16 30 5 0,16-30-6 0,-34 36-16 16,15-17 27-16,-5-1-30 0,4 0 28 0,0-6-14 16,3 0-10-16,17-12-11 0,-22 14-26 0,22-14-49 15,0 0-96-15,0 0-101 0,-12-23-249 0,12 23 74 16,11-34 403-16</inkml:trace>
  <inkml:trace contextRef="#ctx0" brushRef="#br2" timeOffset="573254.055">23372 10514 1102 0,'0'0'364'0,"0"0"-241"16,-26-1-44-16,26 1-17 0,0 0-24 0,0 0-16 15,0 0-8-15,0 0 3 0,0 0 4 0,0 0 7 16,18 11 5-16,-18-11-5 0,29-1-3 16,-9-3-6-16,0-1-7 0,3 3-4 0,0-3-4 15,-3 1-3-15,-1 2-1 0,-19 2 1 0,27 0 0 16,-27 0 0-16,0 0-1 0,0 0 1 0,17 12 1 15,-17-12 0-15,0 0 0 0,-2 17 2 16,2-17-3-16,-9 18 2 0,9-18-1 0,-16 21 0 16,16-21-3-16,-21 24 3 0,21-24-3 0,-24 30 3 15,12-13-3-15,1 1 3 0,0 0-4 16,0 2 4-16,3-1-4 0,1 0 5 0,1 1-5 16,2 0-10-16,5-2 10 0,0-1-12 0,-1-17 24 15,15 28-9-15,-15-28 11 0,21 16-11 0,-21-16-1 16,28 5 1-16,-28-5 1 0,32-6 3 0,-32 6-10 15,32-21 10-15,-15 4-10 0,0 0 19 0,-1-1-12 16,1-5 6-16,-4 3-8 0,-1-2 0 0,-3 1 0 16,-4 3-4-16,-5 18-1 0,2-31-5 15,-2 31-5-15,-11-26-4 0,11 26-5 16,-20-18-6-16,20 18-6 0,-27-13-13 0,27 13-14 16,-26-11-30-16,26 11-47 0,-19-10-70 0,19 10-66 15,0 0-244-15,0 0 65 0,0 0 358 0</inkml:trace>
  <inkml:trace contextRef="#ctx0" brushRef="#br2" timeOffset="573444.078">24036 10512 1336 0,'-13'28'157'0,"-5"-22"-59"0,18-6-21 15,-22 28-25-15,15-12-14 0,7-16-12 0,-20 37-4 16,12-18-11-16,0 4-3 0,2 0-6 15,1 0 1-15,2 0-6 0,-1 0 0 0,2 4-11 16,-3-4-30-16,4 3 2 0,-5-9-68 0,14 11-82 16,-8-28-213-16,-16 20-153 0,16-20 100 0,0 0 458 15</inkml:trace>
  <inkml:trace contextRef="#ctx0" brushRef="#br2" timeOffset="573615.9817">23898 10669 1505 0,'-27'-19'250'16,"27"19"-139"-16,0 0-49 0,0 0-26 0,0 0-10 16,0 0-6-16,18 2-3 0,-18-2-4 0,33-3-8 15,-12-1-7-15,2-1-13 0,2-1-21 0,6 4-35 16,-8-11-52-16,20 22-130 0,-26-15-367 16,15 1 37-16,0 4 242 0</inkml:trace>
  <inkml:trace contextRef="#ctx0" brushRef="#br2" timeOffset="574273.9727">22429 11293 650 0,'0'0'129'0,"0"0"3"16,-3-22-4-16,3 22 3 0,0 0-25 0,0 0-18 15,0 0-9-15,0 0-10 0,0 0-7 0,0 0-4 16,0 0-12-16,0 0-8 0,0 0-6 0,0 0-4 16,10 25-3-16,-11-7-1 0,-3 2-8 0,-1 6 0 15,-3 1-11-15,-2 4-12 0,-1 3 22 16,0-1-25-16,-1 0 23 0,2-3-10 16,1-2-10-16,1-4-6 0,5 0-20 0,-1-7-18 15,10 4-29-15,-6-21-27 0,13 25-57 0,-13-25-76 16,20-6-252-16,1 10 4 0,-21-4 288 0</inkml:trace>
  <inkml:trace contextRef="#ctx0" brushRef="#br2" timeOffset="574586.5077">22580 11285 1429 0,'0'0'140'0,"0"0"-84"16,0 0-20-16,0 0-3 0,0 0 1 15,0 0 7-15,31-11-2 0,-31 11-5 0,35-14-4 16,-13 7-4-16,4-1-3 0,-2-1-1 16,4 2-4-16,-1-1 0 0,-2 1-6 0,1 0 0 15,-5 2-8-15,-3 2 0 0,-18 3-3 0,29-3-1 16,-29 3 5-16,17 2-4 0,-17-2 2 0,0 0 0 16,0 0-2-16,0 0 0 0,12 19 2 0,-12-19-4 15,0 17 1-15,0-17-1 0,-5 25 3 0,2-8-4 16,-3 3 4-16,-3 0-5 0,1-1 0 0,-1 4-6 15,-1 0 4-15,2 4-8 0,-2 0-9 16,3-1 19-16,0 0-29 0,-1-1 17 0,2-3-20 16,6 2-19-16,0-24-21 0,5 36-41 15,-5-36-74-15,18 22-147 0,-18-22-201 0,26 7 28 16,-3 3 442-16</inkml:trace>
  <inkml:trace contextRef="#ctx0" brushRef="#br2" timeOffset="574961.4898">23207 11229 1467 0,'0'0'143'0,"0"0"-64"16,0 0-14-16,-24 10-13 0,24-10-10 15,-19 9-14-15,19-9-6 0,-21 17-7 0,21-17-4 16,-21 23 3-16,21-23-1 0,-18 30 0 0,18-30-1 15,-16 34-4-15,16-34 0 0,-7 32-6 0,7-32 1 16,2 26-5-16,-2-26 1 0,12 17-1 0,-12-17-12 16,26 9 11-16,-7-8-9 0,2-2 14 0,6-3 15 15,1-3-14-15,2 0 9 0,-1-2-10 16,-2 1-4-16,-5 0 4 0,-3 4-1 0,-19 4-1 16,22-4 0-16,-22 4 1 0,0 0-2 0,0 0 0 15,0 0-3-15,0 0-1 0,5 22 3 16,-5-22-4-16,-11 28-8 0,1-11 24 0,-2 1-28 15,-1 1 25-15,1 0-12 0,-1 2-7 0,0-3 0 16,3 1-10-16,10-19-7 0,-19 34-18 0,19-34-16 16,-9 26-43-16,9-26-76 0,0 0-195 0,0 0-170 15,0 0 28-15,0 0 474 0</inkml:trace>
  <inkml:trace contextRef="#ctx0" brushRef="#br2" timeOffset="575398.9638">23324 11182 1560 0,'0'0'101'15,"0"0"-53"-15,0 0-21 0,0 0-10 0,0 0 4 16,0 0 4-16,0 0 1 0,20-7-2 0,-20 7-4 16,26-6-4-16,-9-1-1 0,3 1-3 0,-1-2-1 15,3 1-4-15,0-3-1 0,0 0-3 0,2 2 3 16,0-1-2-16,-1 3 2 0,0 2 0 0,-3-1-3 15,-3 2-3-15,-17 3 2 0,22 0-4 16,-22 0 4-16,0 0 2 0,0 0 0 0,0 0 4 16,1 22 2-16,-1-22 2 0,-12 27-3 0,12-27 1 15,-20 32-5-15,8-15 2 0,-1 4-2 0,-2 1 1 16,1 2-5-16,0 2-1 0,0 2 0 16,2 0 0-16,-1-3 0 0,5-2 0 0,3-3 0 15,5-20 0-15,0 29 0 0,0-29-5 0,10 18 3 16,-10-18 0-16,19 6-3 0,-19-6 0 15,29-1 2-15,-12-7 12 0,0-2-8 0,3-5 10 16,-3-4-10-16,0-2-2 0,-2 1 2 0,0-2-1 16,-4 0 0-16,-1 3 0 0,-4-1 0 0,-2 2 0 15,-4 18 0-15,1-32 0 0,-2 15 0 0,-3 0-8 16,1 0-6-16,-2-1-8 0,0 1-4 0,-1-1-12 16,6 18-12-16,-9-31-17 0,9 31-17 15,0 0-22-15,0 0-50 0,-8-17-110 0,8 17-269 16,0 0 30-16,0 0 336 0</inkml:trace>
  <inkml:trace contextRef="#ctx0" brushRef="#br2" timeOffset="575992.7322">24192 9184 1168 0,'0'0'103'0,"0"0"-60"0,0 0-10 0,0 0-3 16,11 19 6-16,12 2 3 0,5 1-18 0,7 5 0 15,4 6-11-15,6 5 0 0,6 4-14 0,4 3 5 16,2 4 6-16,-2 2-22 0,-4 3 26 0,-2 3-23 16,-4 3 6-16,-1 4 31 0,-9-1-2 0,-1 5 23 15,-11 0-8-15,1 6 5 0,-12-3-4 16,-3 6-22-16,-9-4 13 0,-4 5-20 15,-7-1-7-15,-6 3 17 0,-8 2-17 0,-7 2 17 16,-9 0-3-16,-4 2-15 0,-9-4 12 0,-3-1-16 16,-4-2-2-16,-2-5 15 0,0-4-17 0,3-7 13 15,7-8-18-15,2-9 2 0,8-6-5 0,2-9-41 16,14-5-3-16,-3-16-78 0,22 10-139 0,8-20-271 16,-23-4-2-16,23 4 349 0</inkml:trace>
  <inkml:trace contextRef="#ctx0" brushRef="#br2" timeOffset="576977.1221">13487 12472 1201 0,'0'0'199'16,"0"0"-131"-16,0 0-29 0,0 0-6 0,0 0 7 15,0 0 8-15,0 0 1 0,24-9-12 0,-5 6-11 16,4-2-12-16,7 0-7 0,2-1-3 0,6-1-6 16,2 0 1-16,0 0-2 0,3-1-17 0,-3-2-10 15,3 5-22-15,-9-10-38 0,11 18-72 0,-23-22-113 16,3 16-250-16,1 6 31 0,-26-3 384 0</inkml:trace>
  <inkml:trace contextRef="#ctx0" brushRef="#br2" timeOffset="577149.6503">13400 12752 1400 0,'-22'21'122'0,"-4"-13"-51"0,26-8-21 0,-21 11-20 15,21-11-8-15,0 0-12 0,17-2-5 16,2 0 0-16,9-4-1 0,6-6 0 16,8-5-5-16,5-6-15 0,3-4 15 0,8 4-79 15,-4-13-21-15,14 18-114 0,-19-22-185 0,5 5-96 16,6 8 84-16,-19-14 412 0</inkml:trace>
  <inkml:trace contextRef="#ctx0" brushRef="#br2" timeOffset="577446.5286">13895 12233 1544 0,'0'0'85'0,"0"0"-27"0,-18-7-20 15,18 7-11-15,0 0-6 0,0 0 3 0,0 0 1 16,18 4 4-16,-18-4-1 0,27 11-3 16,-9-1-7-16,5 2 1 0,2 4-7 0,1 2 0 15,1 2-7-15,-1 1-2 0,-3 2-3 0,-3 0 2 16,-1 2-5-16,-2 0 5 0,-3 1-5 0,-3 0 6 16,-3-2-7-16,-2 1 5 0,-5 2-3 0,-4 1 4 15,-1-1-3-15,-7 1-8 0,-4 0 22 0,-3 1-23 16,-4-2 21-16,-4 2-11 0,-2-3-9 15,-2 0 1-15,-2-1-9 0,0-7-7 16,2 0-18-16,-1-8-10 0,11 2-21 0,-4-13-29 16,24 1-92-16,-23-7-144 0,23 7-215 0,10-33 51 15,-6-5 442-15</inkml:trace>
  <inkml:trace contextRef="#ctx0" brushRef="#br2" timeOffset="577837.24">14783 12263 1524 0,'0'0'65'0,"0"0"-20"0,0 0-16 0,0 0-7 15,0 0-10-15,-6 19-6 0,3 1-6 16,0 5 5-16,-3 8-8 0,0 1 7 0,0 2-8 15,-1 0 8-15,0 0-7 0,2 0 5 0,2 0-9 16,0-4 3-16,6 0-24 0,-3-8-11 0,11 4-19 16,-11-28-92-16,19 35-19 0,-19-35-72 15,24 6-258-15,3 5 86 0,-27-11 314 0</inkml:trace>
  <inkml:trace contextRef="#ctx0" brushRef="#br2" timeOffset="578152.787">15024 12319 1586 0,'-21'15'51'0,"21"-15"-16"0,0 0-15 16,0 0-1-16,0 0-9 0,0 0 3 0,0 0 9 15,0 0 8-15,22 2 5 0,-5-7-4 0,2-3-4 16,6 2-7-16,-1-3-4 0,0 2-7 0,1 2-4 15,-3 0-3-15,-3 5-2 0,-2 0 0 16,-17 0-1-16,24 8 1 0,-24-8 0 16,0 0 1-16,19 28-2 0,-18-11 3 0,-2 4-3 15,-4 3 4-15,-5 6-5 0,-6 0 5 0,-2 5-7 16,-1-1 8-16,-3 1-7 0,1 0 5 0,2-1-5 16,3-4-8-16,4-3 23 0,3-4-24 0,4-5 19 15,5-18-22-15,5 26-11 0,-5-26-10 0,23 12-12 16,-23-12-21-16,45-6-33 0,-24-19-61 15,26 13-302-15,-8-13-77 0,3-10 82 0</inkml:trace>
  <inkml:trace contextRef="#ctx0" brushRef="#br2" timeOffset="578543.384">15756 12233 846 0,'-23'9'281'0,"-9"-10"-68"0,5 13-128 16,-9-6-16-16,9 9-1 0,-6-7-13 0,10 8-10 15,-4-4-11-15,8 4 0 0,-2-2-7 0,21-14 0 16,-28 31-9-16,28-31-4 0,-13 26-5 0,13-26-2 16,-1 22-6-16,1-22 2 0,12 21-4 0,-12-21 4 15,24 19-2-15,-24-19 2 0,29 17-2 0,-29-17 1 16,33 14-2-16,-16-6 3 0,0 0-4 16,2 2 2-16,-19-10-2 0,29 22 3 0,-29-22-4 15,23 26 3-15,-23-26-3 0,16 32 3 16,-16-32-2-16,7 32 4 0,-7-32-4 0,-4 32 3 15,-2-15 17-15,-1 0-29 0,-5-1 28 0,-2 1-26 16,-1 0 14-16,15-17 4 0,-36 32-4 0,18-18 2 16,1-3-5-16,-1 0 5 0,18-11 1 0,-27 11 2 15,27-11-2-15,0 0-4 0,-21-5-3 16,21 5-4-16,-1-23 0 0,5 3-1 0,6-8-10 16,3-6 22-16,8-8-20 0,2-2 19 0,5-3-8 15,3-3-9-15,3 2 7 0,0 0-10 0,0 3 5 16,-3 2-16-16,-2 8-4 0,-7 2-21 0,2 10-12 15,-10-5-37-15,9 20-76 0,-23-17-158 0,0 25-227 16,19-12 53-16,-19 12 426 0</inkml:trace>
  <inkml:trace contextRef="#ctx0" brushRef="#br2" timeOffset="578715.2609">15966 12611 1401 0,'-9'31'85'16,"-7"-2"-29"-16,2 6-37 0,-3-1 18 0,3 1-43 15,-2 1 2-15,1-2 1 0,4-2-34 0,-3-10-53 16,19 10-151-16,-3-15-285 0,-2-17 9 16,23 15 344-16</inkml:trace>
  <inkml:trace contextRef="#ctx0" brushRef="#br2" timeOffset="579230.8955">16667 12199 641 0,'0'0'448'0,"13"-18"-335"0,-19 1-20 0,6 17-3 15,-12-18 3-15,12 18-27 0,-27-6-20 0,9 10-5 16,-9 0-3-16,2 9 7 0,-8-2-5 16,4 6 1-16,-4-1-10 0,1 3-2 0,3 1-10 15,5-1 2-15,0 0-9 0,9-2 2 0,15-17-6 16,-22 28-3-16,22-28-4 0,-3 18-1 0,3-18-1 15,0 0 1-15,30 21 0 0,-12-18 0 0,4 0 1 16,3-3-1-16,4-1 1 0,4-1 0 0,0 2-1 16,-1 2 0-16,-2 1 0 0,-3 5-1 15,-4 0 0-15,-4 4 1 0,-19-12-1 16,26 28 2-16,-19-10-2 0,-3 0 1 0,-5 5-2 16,-5 3 5-16,-7 0-5 0,-4 4 6 0,-6-2-5 15,-3 1 5-15,-2-1 0 0,-3-1-4 0,1-4 23 16,2-2-21-16,0-4 20 0,5-3-14 0,3-7-2 15,20-7-1-15,-23 2-1 0,23-2-2 0,0 0-2 16,-8-31-3-16,13 7-10 0,3-8 18 16,7-4-22-16,5-5 15 0,6-1-11 0,3-4-9 15,3-2 8-15,-1 0-7 0,1 2 9 0,-2 1-14 16,2 8-4-16,-5-2-28 0,4 13-33 16,-11-13-68-16,17 28-137 0,-11-10-251 0,-5 2 12 15,2 13 374-15</inkml:trace>
  <inkml:trace contextRef="#ctx0" brushRef="#br2" timeOffset="579824.6426">16976 12192 1006 0,'-13'19'333'16,"13"-19"-213"-16,-18 0-28 0,18 0-18 0,-20 4-11 15,20-4-19-15,-25 8-5 0,25-8-5 0,-25 13 0 16,25-13-6-16,-29 20-5 15,11-7-4-15,18-13 4 0,-30 33-7 0,17-14 5 16,-1 2-9-16,6-1-2 0,1 1-5 0,4-2-3 16,3-1-4-16,4 0 3 0,-4-18-3 0,14 28 2 15,-14-28-1-15,26 18 1 0,-26-18-1 0,33 12 0 16,-33-12 0-16,33 5 1 0,-33-5-2 0,29 1 3 16,-29-1-1-16,19-1 0 0,-19 1 2 15,0 0-2-15,0 0 3 0,0 0 2 0,0 0 2 16,0 0 2-16,0 0-1 0,12-20-1 0,-12 20-1 15,0 0-4-15,5-26 2 0,-5 26-4 0,10-20 2 16,-10 20-3-16,17-21 1 0,-17 21-2 16,22-16 2-16,-22 16-1 0,23-3 0 0,-23 3-1 15,19 10-2-15,-19-10 0 0,19 22-4 0,-11-5 4 16,-2 4-3-16,-1 2 6 0,-2 0-2 16,-3 1 5-16,-2 0-3 0,-3 0 3 0,1-1-2 15,-4-1 3-15,0-2 0 0,-2-1-4 0,10-19 10 16,-22 31-7-16,22-31 19 0,-28 22-21 0,28-22 0 15,-33 12 0-15,16-9 0 0,17-3 0 0,-32-2 0 16,32 2 0-16,-32-13 0 0,32 13 0 0,-27-23 0 16,16 6 0-16,4-1 0 0,0-6 0 0,4 0 0 15,2-4 0-15,5-1 0 0,3 0 0 16,3 0 0-16,4 1 0 0,4 1 0 16,2 0 0-16,2 1 0 0,1 0 0 0,0 1 0 15,-1 2 0-15,2 3-8 0,-3-2-17 0,0 5-3 16,-4-1-9-16,-17 18 1 0,28-30-11 0,-28 30-4 15,17-22-14-15,-17 22-13 0,4-17-15 0,-4 17-5 16,0 0-3-16,0 0 16 0,-12-25 9 16,12 25-3-16,0 0-19 0,-20-8-41 0,20 8-73 15,-33-8-189-15,33 8 112 0,-22 11 289 0</inkml:trace>
  <inkml:trace contextRef="#ctx0" brushRef="#br2" timeOffset="580387.1512">17427 12180 1188 0,'0'0'126'0,"-27"0"-36"16,27 0-9-16,-34 10-16 0,34-10-12 0,-38 23-13 16,20-4 1-16,-4-1-6 0,2 6 3 0,-1 0-9 15,5 5 1-15,-3 1-9 0,3 3 6 0,0 1-9 16,3 1 7-16,2-5-7 16,6-1 1-16,4-3-4 0,3-5-3 0,4-4-6 15,-6-17 2-15,24 23-4 0,-5-18 2 0,4-5 1 16,3-4 0-16,4-5 2 0,2-6-4 0,4-5 3 15,-1-6-9-15,-1-1 4 0,-1-5-5 0,-1-1 4 16,-4 1-3-16,-7-2 5 0,-4 2-6 0,-7 5 6 16,-5 1-4-16,-5 2 3 0,-5 5-3 0,-5 1 2 15,-3 1-7-15,13 17-1 0,-35-26-8 16,14 19-8-16,-1 0-9 0,0 6-4 0,-1-1-4 16,6 8-2-16,-1-2-5 0,18-4-17 0,-22 17-29 15,27 1-58-15,-5-18-86 0,0 0-217 0,27 19-50 16,-27-19 197-16</inkml:trace>
  <inkml:trace contextRef="#ctx0" brushRef="#br2" timeOffset="580559.0155">17890 12197 1555 0,'-22'12'90'0,"11"8"-36"15,-6-2-15-15,5 6 0 0,-4 1-15 0,3 4 1 16,-2 1-8-16,2 1 0 0,2 1-11 0,3-1 0 15,1-3-11-15,4-3 3 0,3 1-29 16,0-7 1-16,6 2-10 0,-6-21-16 0,13 29-28 16,-13-29-59-16,22 17-200 0,-22-17-141 15,0 0-10-15,24 8 335 0</inkml:trace>
  <inkml:trace contextRef="#ctx0" brushRef="#br2" timeOffset="580715.2948">17747 12430 1356 0,'0'0'199'0,"-21"-15"-88"15,21 15-30-15,0 0-19 0,-18-21-24 0,18 21-19 16,0 0-13-16,0-21-5 0,0 21-1 0,0 0-1 16,25-22-5-16,-8 16-16 0,0-7-28 0,14 11-60 15,-15-21-136-15,14 15-349 0,2 0 25 0,-3-5 298 16</inkml:trace>
  <inkml:trace contextRef="#ctx0" brushRef="#br2" timeOffset="581105.9273">18356 11992 1329 0,'0'0'109'0,"0"0"-21"16,0 0-15-16,0 0-13 0,0 0-23 0,-15 29-12 15,9-11 8-15,1 6-30 0,-4 2 28 0,0 5-33 16,-2 6 4-16,-1 1 6 0,0 2-11 16,1-1 8-16,1-2-8 0,3-2 6 15,3-2-15-15,3-5 5 0,3-1-18 0,-2-9-17 16,10 5-38-16,-10-23-12 0,18 29-66 0,-18-29-102 16,0 0-241-16,24 0 1 0,-24 0 380 0</inkml:trace>
  <inkml:trace contextRef="#ctx0" brushRef="#br2" timeOffset="581277.8895">18332 11993 1604 0,'-17'16'54'0,"17"-16"-37"0,0 0-9 16,0 0-2-16,0 0-2 0,23 13-2 15,-23-13 0-15,24 2-2 0,-7-6 0 0,1-1-9 16,8 1-22-16,-6-8-30 0,13 11-59 15,-14-18-78-15,17 19-96 0,-6-4-222 0,-6-12 78 16,13 20 409-16</inkml:trace>
  <inkml:trace contextRef="#ctx0" brushRef="#br2" timeOffset="581465.3915">18361 12240 958 0,'-21'31'384'0,"3"-32"-164"0,18 1-152 15,0 0-32-15,0 0-9 0,0 0-14 16,0 0-10-16,0 0-3 0,0 0 1 0,19-3 1 16,2-6-1-16,3 0 0 0,4-4-13 0,4 5-27 15,-5-10-36-15,10 15-56 0,-14-17-69 0,19 21-82 16,-14-1-198-16,-4-12 27 0,14 19 412 16</inkml:trace>
  <inkml:trace contextRef="#ctx0" brushRef="#br2" timeOffset="582043.5166">18766 12313 1024 0,'-31'23'156'0,"31"-4"-54"0,0-19-16 15,-9 31-34-15,4-14-24 0,5 4-4 16,-3-3-6-16,2 3 4 0,-1-2-4 0,2 1 4 16,0 0-4-16,2 2 6 0,1-5-8 0,-1 2 3 15,-2-19-2-15,2 30-3 0,-2-30 0 0,3 24 4 16,-3-24 1-16,0 0 2 0,0 21-7 0,0-21-2 15,0 0-3-15,0 0 0 0,0 0-2 0,0 0 0 16,0 0 3-16,0 0-3 0,-4-24 1 16,4 24-4-16,-3-31 0 0,1 14-4 0,1-1 5 15,-1-1-4-15,0 0 5 0,0-4-2 0,0 0 3 16,-1-1-5-16,0-4 4 0,-1 0-7 16,-1-2 8-16,4 1-2 0,-3 1 7 0,4 2-4 15,0 6 6-15,1 3-4 0,-1 17 3 0,8-24-1 16,-8 24-2-16,0 0 0 0,20-22 0 0,-20 22 0 15,30-10 1-15,-30 10-2 0,34-6-2 16,-16 6-3-16,-18 0-3 0,31 4 1 0,-31-4-2 16,27 10 3-16,-27-10-2 0,20 16 1 0,-20-16-1 15,13 20 0-15,-13-20-1 0,6 22 2 0,-6-22-3 16,-2 26 4-16,2-26-3 0,-14 29 2 0,14-29-2 16,-20 29 2-16,20-29-3 0,-25 29 2 0,25-29-2 15,-25 28 1-15,25-28-1 0,-23 24 2 16,23-24-2-16,-15 17 1 0,15-17 0 15,0 0-1-15,0 0 0 0,0 0 0 0,0 0-1 16,0 0 2-16,7 17-1 0,-7-17 1 0,19 1 0 16,-19-1-1-16,26-2 1 0,-9 1 0 0,-17 1 1 15,33-1-1-15,-33 1 0 0,25 3 1 0,-25-3-2 16,17 12 4-16,-17-12 2 0,6 21 4 0,-6-21-2 16,-3 30-1-16,-2-11-5 0,-2 2-1 15,-4 2 0-15,-1-1 0 0,-3-1 0 0,0 1-9 16,-1 0 6-16,1 0-13 0,1-3 17 0,14-19-20 15,-24 29 2-15,24-29-26 0,-14 17-15 0,14-17-25 16,0 0-59-16,0 0-99 0,0 0-274 0,14-17-26 16,-7-5 181-16</inkml:trace>
  <inkml:trace contextRef="#ctx0" brushRef="#br2" timeOffset="582262.3061">19216 12151 1786 0,'0'0'78'0,"-17"4"-31"0,17-4-15 16,0 0-7-16,0 0-7 0,23-21-2 0,-6 10-3 16,5-5-9-16,3 3-14 0,4-2 5 15,2 2-21-15,-3 1 14 0,1 5-29 0,-5-3-7 16,4 7-43-16,-28 3-41 0,44-1-118 0,-44 1-346 15,0 0 62-15,17 12 261 0</inkml:trace>
  <inkml:trace contextRef="#ctx0" brushRef="#br2" timeOffset="582419.9079">19168 12436 1637 0,'-34'0'172'0,"34"0"-112"0,0 0-24 15,0 0-8-15,28-4-3 0,-8-5-9 0,2-6-5 16,4-3-9-16,6-6-1 0,1-4-19 0,8-1-24 15,-1-10-59-15,19 22-145 16,-18-17-370-16,19 3 2 0,4 1 264 0</inkml:trace>
  <inkml:trace contextRef="#ctx0" brushRef="#br2" timeOffset="595243.4858">20145 11953 545 0,'0'0'95'15,"-5"-17"4"-15,5 17-39 0,0 0 3 16,-19-14-2-16,19 14-2 0,-16-6-16 16,16 6-3-16,-22-2-4 0,22 2-2 0,-28 2-4 15,28-2 5-15,-37 6 8 0,20 1 2 0,-6-2-5 16,23-5 1-16,-37 17-11 0,37-17 3 0,-36 22-3 16,19-10 1-16,-1-2-9 0,18-10 1 0,-30 24-6 15,30-24-1-15,-24 20-2 0,24-20-1 0,0 0-5 16,-15 20-3-16,15-20 15 0,0 0-21 15,0 0 19-15,0 0-18 0,19 13 0 0,-19-13-16 16,24 4 17-16,-24-4 1 0,33-3 0 0,-13 1 17 16,4-3-38-16,0-1 20 0,3-3-19 0,1 0 18 15,-1-2 3-15,1 0-3 0,-5 0 3 0,-2 0-2 16,-4 1 2-16,-17 10-2 0,29-16 1 16,-29 16-1-16,17-13 0 0,-17 13-1 15,0 0 4-15,0 0 1 0,0 0 2 0,0 0 1 16,0 0-1-16,0 0-2 0,2 20-4 0,-8-3 1 15,-3 6-4-15,-2 5-11 0,-4 5 29 0,-1 5-28 16,-1 2 29-16,0 2-7 0,-2-1-9 0,-1 0 9 16,1-3-11-16,2-3 6 0,5-6-9 0,4-4 6 15,6-5-10-15,2-20-8 0,7 24-22 0,-7-24-23 16,29 11-63-16,-29-11-35 0,45-10-83 16,-16-2-253-16,-5-13 64 0,13 11 303 0</inkml:trace>
  <inkml:trace contextRef="#ctx0" brushRef="#br2" timeOffset="595415.3619">20436 12131 1629 0,'0'0'38'0,"-25"6"-27"0,25-6-6 0,0 0-4 15,0 0-5-15,0 0-7 0,0 0-13 0,0 0-19 16,0 0-30-16,0 0-43 0,5-23-31 0,16 24-95 15,-21-1-169-15,23-19-35 0,1 19 280 0</inkml:trace>
  <inkml:trace contextRef="#ctx0" brushRef="#br2" timeOffset="595837.24">20828 11876 661 0,'-40'1'423'16,"12"5"-389"-16,3 3-11 0,-5 0 12 0,4 6 16 16,-6-5 4-16,8 9 4 0,-8-6-12 0,10 5 1 15,-3-2-8-15,7 3-1 0,-1-4-11 16,19-15-6-16,-20 27 6 0,20-27-23 0,-2 18 12 16,2-18-37-16,0 0 18 0,26 23-16 0,-9-16 17 15,5-1 3-15,2-2-2 0,5-2 0 0,5-2 1 16,3 1 0-16,3 0-1 0,-1 2 1 15,-3 1-3-15,-3 0 2 0,-4 4-3 0,-4 0 2 16,-6 2-1-16,-19-10 2 0,23 23-1 0,-23-23 5 16,5 32-4-16,-10-12 6 0,-4 0-6 0,-4 3 6 15,-5-1-5-15,-4 2 5 0,-1 0-5 0,-5 2 7 16,-2-3 4-16,1 1 12 0,-3-6 1 0,4 1 7 16,-2-6-8-16,5-3 1 0,2-5-6 15,23-5-4-15,-28 0-4 0,28 0-6 16,-11-17-1-16,11 17-6 0,4-41 4 0,6 11-5 15,5-7 6-15,6-5-7 0,6-1 8 0,5-6-10 16,3 1 9-16,1-1 6 0,1 1-26 0,0 1 14 16,2 7-39-16,-5-1-6 0,5 16-52 0,-18-12-85 15,14 27-62-15,-35 10-293 0,29-31 64 0,-8 34 331 16</inkml:trace>
  <inkml:trace contextRef="#ctx0" brushRef="#br2" timeOffset="597590.2753">21410 12048 681 0,'0'0'212'0,"0"0"-132"0,0 0-38 0,0 0-5 15,0 0 6-15,-27 19 2 0,27-19-4 0,-23 25-15 16,9-6-23-16,-5 1 5 0,-2 4-16 15,-2 3 8-15,0 1 6 0,-1 1-8 0,1 0 8 16,-3 1-8-16,3-1 7 0,-3-1-7 0,3-1 6 16,3-3-7-16,0-4 3 0,7-3-19 15,13-17-24-15,-16 21-44 0,16-21-46 0,0 0-42 16,0 0-114-16,0 0-61 0,0 0 225 0</inkml:trace>
  <inkml:trace contextRef="#ctx0" brushRef="#br2" timeOffset="597762.0646">21231 12063 1170 0,'0'0'137'0,"0"0"-33"0,0 0-39 16,-22 22-2-16,20-4-15 0,-7-1 8 0,9 10 0 15,-2-2-17-15,4 4-3 0,0-2-19 16,7 0-3-16,1-4-10 0,6-2 1 0,4 0-8 16,7-3 4-16,5-3-4 0,5-6-6 15,6-2-16-15,1-10-28 0,14 6-75 0,-17-24-150 16,13 10-293-16,-1 1 26 0,-11-10 346 0</inkml:trace>
  <inkml:trace contextRef="#ctx0" brushRef="#br2" timeOffset="599824.6063">21785 12084 1135 0,'0'0'210'0,"-29"-6"-30"0,29 6-123 16,0 0-8-16,0 0-5 0,0 0-7 15,0 0-5-15,0 0-10 0,0 0-6 0,0 0-26 16,0 0 14-16,0 0-15 0,0 0 37 0,20-23-11 15,0 12 15-15,7-3-16 0,6-1-7 0,2-1 0 16,4 2-5-16,1-1 1 0,-2 3-5 0,-4 3 3 16,-2 4-3-16,-8 4 2 0,-3 3 0 0,-21-2 0 15,20 11 3-15,-20-11-3 0,0 30 2 0,-7-6-4 16,-4 4-9-16,-8 4 25 16,-5 3-22-16,-5 1 24 0,-2 3-10 0,-3-2-6 15,0-1 10-15,1-2-6 0,4-2 8 0,3-6-5 16,7-3 2-16,4-5-5 0,15-18-1 0,-10 23-7 15,10-23-1-15,0 0-7 0,22 18-8 0,-2-13-9 16,3-6-6-16,7 2-19 0,1-13-32 0,14 10-71 16,-16-25-168-16,17 9-233 0,5 1 36 15,-6-14 395-15</inkml:trace>
  <inkml:trace contextRef="#ctx0" brushRef="#br2" timeOffset="600121.4854">22565 12019 1385 0,'-37'6'73'0,"8"7"-27"16,-5-4-1-16,9 4-13 0,-6-3 35 0,9 4-38 15,-4-2 22-15,5 5-20 0,0-2-8 0,21-15 0 16,-25 27-8-16,25-27-3 0,-9 20-8 0,9-20-2 16,0 0-4-16,22 22 3 0,-22-22-1 0,38 10 1 15,-11-6 0-15,1-3-1 0,6 2 1 0,0-2 1 16,0 1 0-16,0 3 0 0,-5-1 0 0,-1 1-1 15,-6 1-1-15,-4 2 1 16,-18-8-3-16,22 18 4 0,-22-18-3 0,4 23 4 0,-4-23-5 16,-10 34 3-16,0-16-3 0,-2 3 3 15,-3-3-2-15,-3 0 4 0,-1-2-7 0,-3-2 1 16,0 0-10-16,2-6-3 0,20-8-9 0,-31 7-13 16,31-7-36-16,0 0-50 0,0 0-91 0,-18-26-156 15,22 5-142-15,10 4 58 0,-8-19 455 16</inkml:trace>
  <inkml:trace contextRef="#ctx0" brushRef="#br2" timeOffset="601185.5335">22643 11961 1475 0,'-25'-2'123'16,"25"2"-44"-16,-19 13-20 0,19-13-15 0,0 0-12 16,0 0-10-16,0 0-4 0,0 0-3 15,0 0 2-15,15 19 3 0,-15-19 0 16,35 4-2-16,-10-6-4 0,3-1-5 0,3-5-4 15,2 1-4-15,1 0 1 0,0-2-2 0,2 2 1 16,-4 0 0-16,-3 1-2 0,-2 2-1 0,-5 2 3 16,-2-1-1-16,-3 5 1 0,-17-2 1 0,19 2-2 15,-19-2 0-15,0 0 2 0,0 0-1 0,0 0-1 16,6 22 3-16,-6-22-5 0,-9 22 3 16,9-22-3-16,-17 27 2 0,5-8-1 15,-3-1-13-15,-2 2 26 0,-2 4-23 0,-3-1 24 0,0 5-11 16,0 1-4-16,-1 0 5 0,2 0-5 0,2 0 6 15,2-2-5-15,5-4 4 0,4-3-5 16,6-1 4-16,2-19-4 0,7 25 2 0,-7-25-3 16,22 16 0-16,-4-14 1 0,3-4 0 15,3-7 2-15,2-4-2 0,2-8 2 0,4-3-3 16,0-1 3-16,1-5-9 0,0-1 4 0,-4 0-7 16,-3-1 6-16,-3 1-3 0,-4 2-8 0,-4 2 23 15,-3 2-21-15,-6 1 25 0,-3 1-8 0,-3 0-3 16,-3 4 5-16,-3-1-5 0,-2 3 2 0,-2 0-3 15,10 17 2-15,-22-25-2 0,22 25 6 0,-21-11-2 16,21 11 1-16,-19 2 3 0,19-2-2 16,0 0 1-16,-18 10-2 0,18-10-2 15,0 0-2-15,1 17 0 0,-1-17-1 0,0 0 4 16,24 21 0-16,-24-21 3 0,35 7 1 0,-13-6 1 16,3-1-1-16,1 0-1 0,1 0 0 0,0-1-2 15,-2 0 0-15,-3-1-2 0,-3 2 0 0,-19 0 0 16,24 0-1-16,-24 0 1 0,0 0 1 0,0 0-1 15,0 0 2-15,0 0-1 0,0 0 1 16,0 0 2-16,0 0 0 0,0 0 0 0,0 0-1 16,0 0-2-16,-7 19-2 0,7-19 0 0,-22 23-1 15,22-23 1-15,-31 32-1 0,14-14 3 0,0 3-2 16,0 2-5-16,-1 0 24 0,1 2-19 16,1-2 17-16,3 0-17 0,2-2 0 0,5-2 0 15,2-1 0-15,4-18 0 0,9 28 0 16,-9-28 0-16,23 18 0 0,-6-12 0 0,3-3 0 15,5-5 0-15,2-1 0 0,2-7 0 0,1-2 0 16,-1-4 0-16,1-2 0 0,-1-2 0 0,-4-1 0 16,-2-1-7-16,-2-1 1 0,-4 0-4 0,-1 2-6 15,-6 0 22-15,-2 0-19 0,-4 2 22 0,-2 0-7 16,-2-1-3-16,-3 4 4 0,3 16-1 0,-10-30 3 16,10 30-4-16,-17-20 1 0,17 20-1 15,-20-11 2-15,20 11 1 0,-22 0 0 0,22 0 2 16,-24 10-3-16,24-10-1 0,-17 13-2 0,17-13 0 15,0 0 0-15,-5 21 0 0,5-21 0 16,0 0 0-16,21 21 0 0,-21-21 0 0,31 9 0 16,-9-8 0-16,3-2 0 0,1 0 0 0,5-2 0 15,-1 0 0-15,2-1 0 0,-2 0 0 0,-2 1 0 16,-3-1 0-16,-4 2 0 0,-2-1 0 16,-19 3 0-16,26-3 0 0,-26 3 0 0,0 0 0 15,0 0 0-15,0 0 0 0,0 0 0 0,0 0 0 16,0 0 0-16,-26 20 0 0,26-20 0 0,-33 26 0 15,15-10 0-15,1 1 0 0,-3 2 0 0,2 2 0 16,1 2 0-16,2 4 0 0,3 1 0 0,4-2 0 16,2 0 0-16,4-3 0 0,4-4 0 15,4-2 0-15,-6-17 0 0,18 25 0 0,-18-25 0 16,29 16 0-16,-29-16 0 0,32 1 0 0,-15-7 0 16,0-5 0-16,2-6 0 0,6-3 0 0,-1-7 0 15,3-3 0-15,-4-5 0 0,-3-4 0 16,-3 3 0-16,-1 1 0 0,-6 1 0 0,-3 1 0 15,-4 2 0-15,-8 1 0 0,-3 4 0 0,-5 3 0 16,-1 6 0-16,-6 2-33 0,1 6-13 16,-9 1-27-16,6 14-50 0,-18-15-113 0,15 20-358 15,-8 0 11-15,-1-2 225 0</inkml:trace>
  <inkml:trace contextRef="#ctx0" brushRef="#br2" timeOffset="610904.728">13270 13844 1439 0,'0'0'81'0,"0"0"-37"0,0 0-9 0,0 0-7 16,0 0-8-16,0 0-1 0,0 0-3 0,0 0-3 15,-10-18-3-15,10 18-4 0,0 0-3 0,0 0 0 16,26-13 2-16,-26 13-1 0,36-7-1 16,-13 5 1-16,4-1-3 0,1 2 1 0,-1 0-1 15,0 1 0-15,-2-1-1 0,0 1 0 0,-4 1 0 16,-1 0-1-16,-2 2-1 0,0-1 0 0,-18-2-13 0,31 8-20 15,-31-8-26-15,29 10-64 0,-29-10-88 0,22-2-190 16,-22 2-125-16,0 0 176 0</inkml:trace>
  <inkml:trace contextRef="#ctx0" brushRef="#br2" timeOffset="611123.4418">13259 14013 1119 0,'-18'35'391'0,"-2"-30"-339"0,20-5-15 16,0 0-26-16,0 0-8 0,0 0-2 0,0 0 4 16,0 0 5-16,20 7 4 0,-3-9-1 0,7-1-6 15,4-3-3-15,4-2-4 0,3-2 2 0,0-2-11 16,6 1-11-16,-4-3-17 0,7 5-23 0,-8-9-22 16,12 12-73-16,-19-18-85 0,9 6-252 0,4 8 19 15,-15-13 373-15</inkml:trace>
  <inkml:trace contextRef="#ctx0" brushRef="#br2" timeOffset="611545.2772">13668 13575 856 0,'0'0'297'0,"0"0"-138"0,0 0-88 15,0 0-20-15,0 0-1 0,0 0 0 0,0 0-2 16,-3-17-6-16,3 17-8 0,0 0-6 0,26-3-7 15,-26 3-2-15,33-5-5 0,-13 2-2 0,6 2 3 16,3-2-4-16,5 3 1 0,1-3-2 0,2 3-6 16,-1 1-1-16,-2 3-2 0,-2 2-3 0,-4 4 3 15,-6 2-3-15,-22-12 3 0,27 38-3 0,-22-12 3 16,-5 8-6-16,-5 2 7 0,-7 6-10 0,-6 4 9 16,-6 3-10-16,-5 3-5 0,-6 0 24 15,-2 0-20-15,-2-3 23 0,-1 0-7 0,4-7-9 16,2-6 7-16,4-6-7 0,7-7 5 0,5-7-4 15,18-16-8-15,0 0-28 0,-17 5-23 0,17-5-29 16,11-23-27-16,12 11-117 0,-7-16-288 0,7-15 11 16,16 4 306-16</inkml:trace>
  <inkml:trace contextRef="#ctx0" brushRef="#br2" timeOffset="612123.3976">14629 13476 1029 0,'0'0'334'0,"-8"-19"-190"0,8 19-101 16,0 0-5-16,0 0 5 0,0 0 7 0,0 0 3 15,0 0-12-15,0 0-11 0,0 0-12 0,0 0-9 16,0 0-9-16,0 0 0 0,0 0-3 16,-14 23 4-16,12 0-2 0,-1 8 4 0,-1 8-7 15,0 3 6-15,0 4-9 0,0-1 4 0,-2 0-17 16,2-6-3-16,5 1-33 0,-3-9-8 0,13 4-22 16,-11-35-60-16,22 44-110 0,-22-44-211 0,24 17-31 15,5-8 295-15</inkml:trace>
  <inkml:trace contextRef="#ctx0" brushRef="#br2" timeOffset="612482.7734">14907 13466 1421 0,'0'0'36'15,"0"0"-27"-15,0 0-9 0,0 0 5 0,0 0 10 16,0 0 19-16,22-14 9 0,-5 5 1 0,7 3-4 16,-1-3-9-16,7 1-9 0,-2-1-3 15,-1 3-6-15,0 0-2 0,-4 2-6 0,-2 2-2 16,-4 2-1-16,-17 0 0 0,23 7 3 0,-23-7 4 16,0 0 5-16,10 24 0 0,-10-24 1 15,-7 30-8-15,-3-10 0 0,-5 3-8 0,-3 1 6 16,-4 2-7-16,-3 1 6 0,-1 1-5 0,-2 1 4 15,1 0-4-15,2-3 8 0,0 0-4 0,4-4 5 16,4-3-4-16,3-2 2 0,14-17-7 0,-12 25 0 16,12-25-3-16,2 18 1 0,-2-18 0 0,21 13-1 15,-1-9-17-15,3-4-4 0,8 0-10 0,2-11-21 16,8 7-50-16,-10-23-109 0,27 19-112 16,-9-15-216-16,0-9 70 0,10 12 430 15</inkml:trace>
  <inkml:trace contextRef="#ctx0" brushRef="#br2" timeOffset="612889.0302">15600 13276 1364 0,'-41'4'90'0,"21"3"-20"0,-5-7-7 16,25 0-4-16,-34 9-10 0,34-9-13 0,-22 8-14 15,22-8-5-15,0 0-7 0,0 0-23 0,-13 18 29 16,13-18-34-16,7 17 33 0,-7-17-15 0,18 18-1 15,-18-18 2-15,24 17-2 0,-24-17 4 16,28 17-4-16,-28-17 4 0,32 22-5 16,-32-22 3-16,33 23-1 0,-33-23 1 0,30 32-3 15,-18-14 3-15,-1 1-4 0,-2 3 5 0,-2 0-4 16,-2 2 5-16,-4 2-6 0,0 1 5 0,-3-2-4 16,-2 0 2-16,-2-1-4 0,-2-2 6 0,-4 0-6 15,-2-1 7-15,-4-2-5 0,1-2 6 0,-1-2-5 16,1-3 4-16,17-12-3 0,-26 8-1 0,26-8-2 15,-19-3-2-15,19 3-3 0,0 0-2 16,-19-29 5-16,19 29-1 0,-3-37 6 0,3 14-2 16,2-3 5-16,3-4-4 0,0-5 6 15,1-3-7-15,1-3 9 0,3-1-9 0,1 1 7 16,5-3-9-16,3 4 8 0,6 0 11 0,3 4-26 16,0 6 26-16,1 5-42 0,-5 2-18 0,3 13-18 15,-14-9-69-15,15 26-93 0,-28-7-163 16,17-10-107-16,0 18 96 0,-17-8 399 0</inkml:trace>
  <inkml:trace contextRef="#ctx0" brushRef="#br2" timeOffset="613060.8992">15907 13567 1058 0,'-5'21'361'0,"-12"-12"-265"0,12 9-32 16,-5-1-44-16,-1 4-6 0,-1 0-10 0,-1 4 1 15,-3 0-8-15,0 2 6 0,0-1-10 0,0-2-11 16,7 4-35-16,9-28-42 0,-9 45-120 0,9-45-264 16,-6 22-2-16,6-22 208 0</inkml:trace>
  <inkml:trace contextRef="#ctx0" brushRef="#br2" timeOffset="613576.541">16439 13287 1023 0,'0'0'185'0,"0"0"-90"0,-19-15-11 0,1 4-6 16,18 11-9-16,-34-3-16 0,13 7-14 16,-7 0-7-16,-1 4 2 0,-5 1-7 0,1 3-3 15,-2-2-2-15,3 5-22 0,0-2 29 16,6 3-34-16,1 0 24 0,5-3-15 0,20-13-5 16,-25 22 2-16,25-22-3 0,-8 17 0 0,8-17-1 15,0 0 2-15,17 24-3 0,-17-24 4 0,33 18-1 16,-10-9 1-16,2 1-1 0,3-1 1 0,4 1 1 15,2-1 2-15,-2 1-3 0,-1 0 4 16,-3 2-6-16,-4 1 2 0,-3 0-1 0,-4 3 1 16,-17-16-2-16,21 31 3 0,-18-14-4 0,-1 0 5 15,-5 3-4-15,-3-1 5 0,-4-1-5 0,-3 2 5 16,-4-2-4-16,-4 1 4 0,-3-2-4 0,0 1 4 16,-2-2-6-16,-1-3 5 0,3-1-3 0,2-2 2 15,4-4 0-15,18-6 0 16,-26 5 0-16,26-5-4 0,0 0 1 0,0 0-2 15,-11-26-1-15,16 8 0 0,6-5 2 0,5-5-6 16,6-3 9-16,5-4-17 0,6-4-2 0,1-6-21 16,5 6-4-16,-5-10-17 0,7 12-8 0,-12-10-41 15,12 17-62-15,-20-17-82 0,2 9-221 0,5 11 37 16,-17-12 360-16</inkml:trace>
  <inkml:trace contextRef="#ctx0" brushRef="#br2" timeOffset="614154.6637">16737 13290 1050 0,'0'0'162'16,"0"0"-34"-16,-28-7-42 0,28 7-7 0,0 0-23 16,-17 10-11-16,17-10-12 0,-18 14-26 0,18-14 28 15,-26 23-36-15,9-9 31 0,3 6-9 0,-2-2-8 16,3 1 2-16,-1 2-7 0,2-3 1 0,4 0-7 15,8-18 1-15,-8 28-5 0,8-28 2 0,8 19-4 16,-8-19 2-16,19 12-1 0,-19-12 3 16,28 5-1-16,-11-6 1 0,3-2 0 0,0 0-1 15,2-2 1-15,1-1 0 0,0 1 1 0,-1 0-2 16,-2 3 2-16,-20 2-2 0,29 1 0 0,-29-1 0 16,0 0 0-16,16 18 1 0,-16-18 0 15,1 27 4-15,-4-8-6 0,-1 3 5 0,-5 2-5 16,1 1 5-16,-6 2-5 0,0 0 4 0,-1-1-3 15,0-2 3-15,1-1-3 0,0-2 4 16,2-3-4-16,12-18 3 0,-20 27-2 0,20-27 3 16,0 0-3-16,0 0 0 0,0 0-2 0,0 0 1 15,0 0 2-15,-6-27-1 0,10 4 3 0,4-2-5 16,1-4 6-16,1-4-6 0,1-2 6 0,0-4-7 16,0 1 7-16,0-5-8 0,-1 1 9 0,-1-3-10 15,1 0 1-15,-3-1-2 0,7 9-56 16,-7-4 3-16,10 13-35 0,-13-9-65 0,19 15-246 15,-10 2-115-15,-4-3 50 0</inkml:trace>
  <inkml:trace contextRef="#ctx0" brushRef="#br2" timeOffset="614562.2059">17114 13169 1009 0,'0'0'189'0,"-25"-6"-71"0,25 6-27 0,-25 17-27 16,25-17-16-16,-30 26-4 0,17-4 6 0,-8-1-6 15,5 6-22-15,-5 5 20 0,4 3-36 0,0-1 23 16,3 5-7-16,2-3-14 0,3-1 7 0,3-2-12 16,5-2 3-16,3-4-6 0,6-3 2 15,3-4-5-15,4-3 4 0,4-6-5 0,4-2 5 16,1-8-1-16,2-4-1 0,3-5 2 0,0-5-2 16,1-4 5-16,0-3-1 0,-4-4 7 0,-1-1-6 15,-7-4 7-15,-5 0-8 0,-2-3 3 0,-4 0-6 16,-3 1 4-16,-1-1-6 0,-5 2-7 0,-1 2 15 15,-3 2-48-15,-8 0 0 0,14 26-60 16,-30-46-53-16,30 46-96 0,-32-32-115 16,14 15-122-16,18 17 89 0,-32-19 399 0</inkml:trace>
  <inkml:trace contextRef="#ctx0" brushRef="#br2" timeOffset="614921.5896">17602 13320 1347 0,'-17'-19'339'0,"17"19"-281"0,0 0-28 16,0 0-30-16,-20 19 27 0,20-19-39 0,-17 28 25 16,5-6-10-16,-1 2-4 15,0 1 4-15,-1 3-6 0,1 0 4 0,-1 2-8 16,1 0-5-16,2 3-17 0,0-4-5 0,7 5-24 15,-4-9-8-15,9 8-40 0,-1-33-40 0,3 47-65 16,-3-47-69-16,-2 18-173 0,15 0 51 0,-13-18 402 16</inkml:trace>
  <inkml:trace contextRef="#ctx0" brushRef="#br2" timeOffset="615093.4815">17452 13561 1172 0,'-13'-17'188'0,"-6"-3"-61"0,19 20-32 16,-20-20-16-16,20 20-20 0,0 0-17 0,0 0-11 15,-15-18-12-15,15 18-8 0,0 0-7 0,0 0-3 16,20-6 0-16,-20 6-1 0,34-9 0 16,-10 4-2-16,7 1-13 0,2-4-14 15,4 5-27-15,-4-11-41 0,16 17-60 0,-19-20-87 16,25 16-180-16,-5-3-69 0,-7-13 182 0</inkml:trace>
  <inkml:trace contextRef="#ctx0" brushRef="#br2" timeOffset="615456.0224">18003 13183 1092 0,'5'-18'251'0,"-5"18"-174"15,13-26-33-15,-13 26-7 0,11-27 1 16,-11 27-6-16,0 0-13 0,17-21-11 0,-17 21-2 16,0 0 0-16,0 0 2 0,0 0 10 0,0 0 3 15,2 22 1-15,-5-5-3 0,1 9-3 16,-2 3-10-16,-1 4 7 0,-1 2-8 0,0 7-11 15,-1-1 24-15,0 1-30 0,-2 0 24 0,3-2-8 16,2-3-8-16,2-4 8 0,1-1-12 0,2-7-8 16,3-1-13-16,-4-24-18 0,14 39-64 0,-14-39-13 15,20 20-50-15,-20-20-74 0,4-17-219 0,15 17 21 16,-12-23 363-16</inkml:trace>
  <inkml:trace contextRef="#ctx0" brushRef="#br2" timeOffset="615674.7425">18028 13067 1654 0,'0'0'79'0,"-21"6"-30"0,21-6-20 16,0 0-9-16,0 0-13 0,0 0-4 0,0 0 2 16,28 11 2-16,-11-12 0 0,5 0-1 0,3-5-3 15,5-2-3-15,2 0 0 0,1-3-12 0,2 3-9 16,0-3-16-16,1 5-22 0,-7-8-20 0,11 16-32 15,-17-17-45-15,16 26-95 0,-20-1-253 0,-2-12 29 16,7 21 312-16</inkml:trace>
  <inkml:trace contextRef="#ctx0" brushRef="#br2" timeOffset="615862.2651">18021 13419 1307 0,'-23'45'361'0,"23"-45"-283"0,-18 1-50 16,18-1-20-16,0 0-2 0,0 0 2 0,0 0 7 16,26-10 6-16,-26 10-1 0,34-15-4 0,-8 4-7 15,5-2-5-15,4-3-16 0,4 1-13 16,-4-4-32-16,7 10-42 0,-14-13-32 0,17 23-95 16,-27-19-130-16,15 7-151 0,4 11 40 0,-18-15 467 15</inkml:trace>
  <inkml:trace contextRef="#ctx0" brushRef="#br2" timeOffset="616534.1207">18526 13469 1077 0,'0'0'79'16,"-17"23"-29"-16,17-23-2 0,-11 26 11 0,9-5-9 15,-7-4-7-15,3 6 8 0,-4-1-22 0,3 5 14 16,-4-4-7-16,3 6 5 0,-3-4-6 0,2 0-9 16,0-3-7-16,2 0-1 0,7-22-4 0,-8 31-5 15,8-31-9-15,1 18 2 0,-1-18-3 0,0 0 1 16,0 0-2-16,0 0 1 0,0 0 2 16,18-6-1-16,-18 6 4 0,15-29-3 0,-7 7 3 15,0 0-5-15,0 0 5 0,0-3-5 16,-4 1 4-16,1 1-2 0,-2-1 3 0,-1 1-5 0,-1-1 6 15,-1 0-5-15,0-1 6 0,-2 0-3 0,0-2 6 16,0 3 4-16,-1-1 5 0,1 4-6 16,0 4 2-16,2 17-11 0,2-25 0 0,-2 25-2 15,0 0 1-15,10-19-3 0,-10 19 3 16,0 0-1-16,26-12 1 0,-26 12 0 0,30-5-1 16,-12 5 1-16,1 0-1 0,-1 3 1 0,-1 1-2 15,-17-4 1-15,29 13-2 0,-29-13 1 0,23 16-2 16,-23-16 2-16,14 19-2 0,-14-19 2 0,3 26-4 15,-3-26-1-15,-7 34-6 0,-4-15 3 0,-2 1-2 16,-4 1 8-16,-2 1 0 0,0-3 5 0,-1 2-4 16,-1-2 5-16,0 0-2 0,3-3 5 15,1-3-1-15,17-13 5 0,-24 17-3 0,24-17-1 16,0 0-6-16,0 0-4 0,0 0 0 16,0 0-1-16,0 0 5 0,17-7 0 0,-17 7 1 15,32-17-2-15,-10 6 2 0,0 0-2 0,1 3 1 16,-2 2 0-16,-3 1 0 0,-1 4-1 0,-17 1-1 15,23 3 4-15,-23-3 5 0,11 17 8 16,-11-17 3-16,0 29 5 0,-6-9-6 0,-3 2-1 16,-5 1-4-16,-4 2 4 0,-4 2-5 0,-4 0 5 15,-2 1-6-15,-1 0 2 0,-1 0-7 0,-2-2 2 16,2-4-8-16,2-2-6 0,4-5 5 0,6-4-10 16,18-11 18-16,-20 7-23 0,20-7 0 15,0 0-30-15,0 0-28 0,19-26-2 0,9 17-125 0,-17-26-224 16,22 1-158-16,2-2 11 15,-3-13 546-15</inkml:trace>
  <inkml:trace contextRef="#ctx0" brushRef="#br2" timeOffset="616831.0116">19320 13257 1586 0,'0'0'110'0,"0"0"-63"0,0 0-25 0,0 0-13 16,0 0-7-16,0 0-2 0,0 0 1 0,0 0 1 15,25 0-1-15,-25 0-1 0,32-6 0 0,-8 2 1 16,2 1-1-16,1-2-6 0,2-1-16 0,4 4-28 16,-6-11-40-16,15 17-78 0,-21-23-135 0,14 9-216 15,1 5 11-15,-16-12 394 16</inkml:trace>
  <inkml:trace contextRef="#ctx0" brushRef="#br2" timeOffset="617002.9295">19360 13530 1528 0,'0'0'167'0,"0"0"-109"15,0 0-26-15,0 0-1 0,0 0-1 0,32 9-3 16,-12-14-4-16,3-2-5 0,1-4-6 0,3-1-10 16,3-1-18-16,-2-4-29 0,7 6-35 0,-9-13-63 15,21 21-114-15,-22-11-271 0,14-5-29 16,4 9 256-16</inkml:trace>
  <inkml:trace contextRef="#ctx0" brushRef="#br2" timeOffset="617831.0384">20356 13221 1138 0,'-8'-30'375'0,"8"30"-309"0,0 0-25 0,0 0-6 16,12-26 4-16,-12 26 2 0,29-28 4 0,-6 13-15 15,4-5-1-15,4 2-12 0,5-2-5 0,1 0-7 16,-2 2 1-16,0 2-6 0,-3 4 3 0,-4 3-3 15,-5 4 1-15,-6 4-1 0,-17 1 0 16,0 0 4-16,17 17-2 0,-17-17 4 16,-9 36-3-16,-3-11 1 0,-6 5-5 0,-9 3 7 15,-6 3-7-15,-2 2 13 0,-5 1-4 0,1-1-7 16,0 0 26-16,3-1-22 0,2-2 19 0,6-2-3 16,6-5-10-16,5-2 1 0,6-6-7 0,11-20-1 15,-5 26-5-15,5-26 0 0,17 16 0 0,0-10 1 16,7-3-2-16,4-6 3 0,7-2-2 15,4-4-6-15,5-5-5 0,0-3-11 0,3-1-11 16,0-5-17-16,1 4-14 0,-5-11-42 16,14 15-100-16,-24-25-99 0,11 14-248 0,2 0 32 0,-13-11 380 15</inkml:trace>
  <inkml:trace contextRef="#ctx0" brushRef="#br2" timeOffset="618065.4208">21192 13019 1007 0,'-37'26'343'0,"6"-27"-219"16,31 1-65-16,-35 10-18 0,35-10-4 0,-33 11-6 16,33-11-6-16,-32 16-6 0,32-16 1 0,-30 23 1 15,30-23 4-15,-32 29-1 0,17-11 4 0,1 1-4 16,2 4 4-16,0-1-3 0,4 3 3 16,2-1-6-16,4-1-19 0,4-1 20 0,3 1-30 15,5-5 22-15,3 0-8 0,8-6-5 16,6-3 4-16,8-5-5 0,5-7 0 0,7-5-1 15,5-8-2-15,6-7-12 0,3-5 11 0,4-1-64 16,-3-8 0-16,6 10-62 0,-20-19-93 0,18 22-125 16,-15-9-208-16,-10-3 58 0,3 14 419 0</inkml:trace>
  <inkml:trace contextRef="#ctx0" brushRef="#br2" timeOffset="618237.2961">21323 13056 1130 0,'-46'14'376'0,"10"26"-280"0,-7-9-49 0,13 8-4 16,-2-2-19-16,6 3-3 0,3 1-3 16,5-1-31-16,4-1 24 0,4-2-27 15,7-3 11-15,6-1 7 0,7-3-19 0,2-7-13 16,12 2-36-16,-6-17-51 0,22 13-117 0,-15-12-235 16,14-14-43-16,9 8 224 0</inkml:trace>
  <inkml:trace contextRef="#ctx0" brushRef="#br2" timeOffset="618643.545">21625 13068 1552 0,'-29'4'100'0,"8"8"-35"0,-6-1-18 16,5 2-9-16,-2 1-10 0,5 3-6 0,2-2-9 15,0 3-2-15,8 1-8 0,9-19 0 0,-6 31-5 16,6-31 2-16,11 29-5 0,-11-29 3 0,30 24-1 16,-8-15 1-16,4-4 1 0,2-3 2 15,3-2 0-15,1-1 1 0,1-2 0 0,-2 1-1 16,-1-2 3-16,-4 3 1 0,-4 0 0 15,-5 0-1-15,-17 1-2 0,20 3 0 0,-20-3 3 16,0 0 5-16,5 17-1 0,-5-17-16 0,-5 24 25 16,-3-7-31-16,-1 1 25 0,-2 3-10 0,-5 2-5 15,1 0-1-15,0 4-5 0,-1-3 5 0,1 1-7 16,1 1 4-16,1-2-10 0,0-2-3 16,3 1-10-16,1-5-2 0,5 1-21 0,4-19-20 15,0 24-60-15,0-24-133 0,0 0-276 0,0 0 19 16,10-29 319-16</inkml:trace>
  <inkml:trace contextRef="#ctx0" brushRef="#br2" timeOffset="618815.4196">21655 13004 1586 0,'-37'3'197'0,"37"-3"-113"15,-20 3-34-15,20-3-17 0,0 0-15 0,0 0-12 16,0 0-4-16,20-9 1 0,0 1 0 0,8-2-3 15,6-3 1-15,4-1-4 0,5-1-10 0,-1-1-17 16,6 3-26-16,-11-5-48 0,12 17-64 16,-25-19-117-16,8 15-290 0,-3 2 50 0,-29 3 302 15</inkml:trace>
  <inkml:trace contextRef="#ctx0" brushRef="#br2" timeOffset="619174.8041">21880 13466 1778 0,'-12'21'78'0,"-7"-3"-48"0,3 4-9 16,-1 2-15-16,0 3 0 0,1 0-9 0,-2 1 1 15,1 2-20-15,-3-4-17 0,9 7-57 0,-9-20-90 16,27 7-325-16,-7-20-73 0,-1 25 109 16</inkml:trace>
  <inkml:trace contextRef="#ctx0" brushRef="#br2" timeOffset="620781.3554">22378 13082 1057 0,'-20'-7'153'0,"20"7"-36"0,-28-3-16 15,28 3-18-15,-30-2-18 0,30 2-16 0,-32-3-11 16,32 3-8-16,-30 3-6 0,30-3-6 16,-27 11-8-16,27-11-2 0,-28 21-6 0,28-21 2 15,-29 37-4-15,13-13 4 0,3 2-5 16,2 2 9-16,-3 2-7 0,7-1 8 0,-1 0 9 16,1-1-32-16,6-4 28 0,1-3-30 0,0-21 14 15,15 29 5-15,-15-29-3 0,29 18 3 0,-11-14-2 0,4-4 0 16,4-4 1-16,-2-4-2 0,4-6 2 0,0-4-4 15,1-8-11-15,3-3 26 0,-1-5-30 0,0-1 24 16,-2 0-12-16,-3-2-6 0,-3 4 12 16,-5 0-6-16,-6 3 8 0,-2 3-5 15,-7 0 5-15,0 2-4 0,-7 3 6 0,-1 2-3 16,-4 3 5-16,9 17-2 0,-26-27 4 0,26 27-1 16,-30-17 1-16,13 12-1 0,17 5 3 0,-31-1-2 15,31 1 2-15,-27 5-2 0,27-5-5 0,0 0-2 16,-17 12-4-16,17-12 2 0,0 0-2 0,16 19 4 15,-16-19-2-15,28 13 0 0,-7-10 0 16,3-2 0-16,4-1-1 0,3 0 4 0,1-2 0 16,3 0-1-16,-1-1 1 0,1 1-3 0,-4 1 1 15,-3 1-1-15,-4 0 1 0,-6 0-2 0,-18 0 1 16,23 2 1-16,-23-2-1 0,0 0 1 0,0 0 0 16,0 0 2-16,0 0 0 0,-9 19 1 15,9-19-3-15,-24 23 2 0,9-6-4 0,-2 1 4 16,-1 5-2-16,-1-1 6 0,0 3-6 15,1 5 6-15,2 0-9 0,2 2 6 0,2 1-8 16,1 0 8-16,2-3 5 0,3 0-23 0,2-3 24 16,4-4-27-16,4-4 14 0,-4-19 2 0,21 27-3 15,-4-19 4-15,1-3-2 0,4-5 1 0,2-5 1 16,-1-5 0-16,3-4 1 0,-1-4-2 0,2-8-8 16,2-1 25-16,1-6-25 0,-1-2 24 15,-4-3-11-15,-3 1-7 0,-4 2 6 0,-4-1-6 16,-4 3 6-16,-6 1-6 0,-1 1 8 15,-3 3-7-15,-3 0 7 0,-1 4-6 0,-3 2 5 16,-1 3-3-16,-2 2 3 0,10 17 1 0,-20-25 5 16,20 25 2-16,-22-11 1 0,22 11-1 0,-20 1-6 15,20-1-3-15,0 0-4 0,-14 21 0 0,14-21-1 16,1 24 2-16,-1-24-1 0,13 25 2 16,-13-25-2-16,26 23 2 0,-9-13-2 0,1-3 0 15,3-1 0-15,2-2 2 0,4-2 0 0,1-3 0 16,2-1 0-16,-1-3-1 0,0 0 1 0,2-2 1 15,-2-2 1-15,0 2-2 0,-3-3 3 0,-3 2-2 16,-5-1 1-16,-18 9-1 0,24-11 0 16,-24 11-1-16,0 0 2 0,0 0 5 0,0 0 4 15,0 0-1-15,0 0-3 0,0 0-4 16,-11 19-6-16,11-19 4 0,-30 33-4 0,10-8 4 16,-1 4-5-16,-4 1 5 0,1 5-6 0,1-2 6 15,3 1-5-15,3 1 9 0,2-2-2 0,4-1-1 16,3-3-3-16,6-5 0 0,4-3 0 0,4-1-5 15,-6-20 10-15,24 28-5 0,-24-28 0 0,34 12 0 16,-11-16 0-16,3-2 0 0,2-9-1 16,5-5 2-16,-4-4-1 0,3-4 0 0,-2-3 0 15,0-2 0-15,-5 1 0 0,-4-2 0 0,-5 0 0 16,-7 4 0-16,-4-2 0 0,-5 4 0 0,-6 2 0 16,-2 0 0-16,-5 6 0 0,-1 2 0 15,14 18 0-15,-34-32 0 0,16 21 0 0,-3 2-8 16,3 5-31-16,-4 0-20 0,22 4-33 0,-38-1-80 15,38 1-375-15,0 0-35 0,0 0 35 16</inkml:trace>
  <inkml:trace contextRef="#ctx0" brushRef="#br4" timeOffset="627103.3346">14428 14489 721 0,'0'0'299'0,"0"0"-137"0,0 0-44 0,0 0-28 16,0 0-21-16,0 0-2 0,0 0 4 0,0 0-4 15,3-19-2-15,-3 19-10 0,32-13-15 16,-10 4-12-16,5-5-2 0,6 1-13 0,7-2-2 16,1-2-8-16,2 3-1 0,-1-1-2 0,2 3-7 15,-3 1-10-15,2 4-13 0,-5-2-23 0,4 11-35 16,-11-12-54-16,17 21-104 0,-23-9-262 0,10-1-14 16,6 8 229-16</inkml:trace>
  <inkml:trace contextRef="#ctx0" brushRef="#br4" timeOffset="627665.7966">15721 14111 1339 0,'0'0'124'0,"0"0"-55"0,0 0-24 16,0 0-4-16,3-17-4 0,-3 17-1 0,0 0-2 16,0 0-6-16,0 0-6 0,0 0-11 15,0 0-8-15,0 0-2 0,0 0 0 0,-1 29-1 16,2-5 6-16,2 8-9 0,-2 4 6 0,0 5-7 16,0 0 8-16,-2 0-9 0,1-3 5 0,-1 0-23 15,-2-4-6-15,5 3-29 0,-5-11-11 16,12 6-11-16,-9-32-53 0,13 36-58 0,-13-36-313 15,15 21 10-15,9-6 284 0</inkml:trace>
  <inkml:trace contextRef="#ctx0" brushRef="#br4" timeOffset="628025.2221">16130 14148 1509 0,'-23'-3'102'0,"23"3"-60"0,0 0-28 15,0 0-1-15,0 0 9 0,0 0 8 0,26-12 4 16,-26 12-6-16,24-12-9 0,-24 12-7 0,29-14-3 16,-10 9-3-16,0 1 3 0,1-1-1 0,-3 1-1 15,-17 4-1-15,31-7-4 0,-31 7 0 16,28 0-1-16,-28 0-3 0,18 2 1 0,-18-2 1 15,0 0-1-15,0 0 3 0,0 0 0 0,0 0 1 16,11 20-1-16,-11-20 1 0,-11 21-3 0,2-4 1 16,-5 4-7-16,-3 2 3 0,-2 5-5 0,-2 3 7 15,-2 2-6-15,0 2 9 0,1 0-7 16,4-1 6-16,2-2-6 0,4-1 3 16,5-5-8-16,3-3-2 0,6-2-15 0,-2-21-2 15,15 28-12-15,-15-28-3 0,34 14-19 0,-15-20-46 16,19 10-42-16,-12-24-78 0,19 6-265 0,1 4 16 15,-10-15 316-15</inkml:trace>
  <inkml:trace contextRef="#ctx0" brushRef="#br4" timeOffset="628431.4261">16815 14107 1330 0,'-18'8'68'0,"-8"-10"-19"0,6 12 7 16,-6-6 0-16,7 7-10 0,-4-4-17 0,2 6-5 15,-2-1-8-15,3 3 0 0,0 0-6 0,4 2 1 16,-1-1-2-16,6 1 3 0,11-17-6 0,-16 27 1 16,16-27-7-16,0 19 0 0,0-19-2 15,0 0 1-15,29 19 1 0,-29-19 1 0,34 6 2 16,-12-4 1-16,4-2-1 0,3-3 0 0,0 1 0 16,0-1-1-16,-1 3 0 0,3 3 0 0,-3 0 0 15,-4 3 1-15,-3 4-3 0,-21-10 1 0,23 21-10 16,-23-21 1-16,3 30-1 0,-6-10 4 0,-5 2 2 15,-4 0 4-15,-5 2-15 16,-3-1 7-16,-2 0-6 0,-1-1 10 0,-2-2 26 16,2-3-28-16,1-5 33 0,2-2-32 0,1-6 13 15,19-4 1-15,-28-4 0 0,28 4 1 0,-17-16-14 16,17 16 29-16,-8-27-31 0,8 6 27 0,3-4-13 16,4-3-9-16,2-6 6 0,3-2-9 0,4-2 8 15,0 0-8-15,2-1 7 0,4-1-7 0,4 0 6 16,0 2-8-16,5 5-1 0,-2 1-21 15,0 12-16-15,-6-5-23 0,4 19-63 0,-20-15-119 16,13 15-316-16,-3 6 34 0,-17 0 308 0</inkml:trace>
  <inkml:trace contextRef="#ctx0" brushRef="#br4" timeOffset="628634.5525">17103 14371 1215 0,'-46'19'181'0,"38"7"-101"15,-12-8-9-15,8 8-25 0,-5-3-25 0,2 4-7 16,0-2-13-16,0 0-15 0,3-4 26 16,12-21-52-16,-11 35-8 0,11-35-90 15,10 23-187-15,-10-23-191 0,18 13 5 0,5 0 463 16</inkml:trace>
  <inkml:trace contextRef="#ctx0" brushRef="#br4" timeOffset="629165.8045">17602 14170 911 0,'1'-20'276'16,"-1"20"-119"-16,0 0-44 0,0 0-25 0,-24-20-15 15,24 20-18-15,-27 0-18 0,9 5-9 0,-6-1-8 16,-3 3-3-16,-1 0-5 0,1 3 2 0,0 1-3 15,3 0 1-15,1 0-2 0,3 1-1 16,20-12-3-16,-26 18-1 0,26-18-5 0,0 0-1 16,0 0 0-16,-6 20 0 0,6-20-1 0,17 14 2 15,-17-14-4-15,29 11 6 0,-9-8-4 16,5 1 2-16,0-1 0 0,4 1 1 0,1 1-1 16,-1 0 1-16,-1 1-1 0,-3 1 1 0,-3 2-3 15,-2 0 2-15,-20-9-2 0,28 21 1 0,-28-21-1 16,13 20-4-16,-13-20-1 0,1 26 3 15,-1-26-1-15,-9 30 7 0,9-30-3 0,-24 31 4 16,24-31-5-16,-31 29 5 0,14-16 0 0,0-3 4 16,-3-1 2-16,3-2 4 0,-1-2 1 0,18-5 4 15,-28 5 1-15,28-5-3 0,0 0-2 0,-21-7-8 16,21 7-2-16,-3-20-5 0,3 20 2 16,7-36-2-16,2 11 5 0,5-3-6 0,2-3 7 15,3-2-10-15,5 0 3 0,1-1-11 16,3 1-2-16,0 2-15 0,1 4-7 0,-4 2-24 15,2 12-39-15,-12-14-72 0,18 26-152 0,-14-11-235 16,-19 12 31-16,38-7 422 0</inkml:trace>
  <inkml:trace contextRef="#ctx0" brushRef="#br4" timeOffset="629853.3381">17959 14154 1380 0,'-17'-3'262'0,"17"3"-191"0,-19-9-23 16,19 9-6-16,0 0-10 0,-23-12-9 0,23 12-7 15,0 0-4-15,-26 5-2 0,26-5-5 16,-18 13-1-16,18-13-4 0,-22 28 1 0,10-7-2 16,0 2 4-16,0 1-2 0,2 1 6 0,0 1-3 15,3-2 3-15,5-2-5 0,2-4 1 0,0-18-6 16,13 30 4-16,-13-30-4 0,29 21 1 0,-11-15 0 15,3-4 1-15,5-4 2 0,2-2 0 0,4-4 0 16,2-4-1-16,0-3 0 0,1-4-2 16,1-2 4-16,-2-1-5 0,-4-1 2 0,0 0-7 15,-8 0 0-15,-5 0-8 0,-4 3 4 16,-5 0-4-16,-3 4 9 0,-5 16 0 0,-2-31 7 16,2 31-1-16,-13-29 3 0,13 29-2 0,-21-21 4 15,21 21-2-15,-23-11 2 0,23 11 2 0,-23-2 0 16,23 2 4-16,-21 8-2 0,21-8-2 0,-17 12-1 15,17-12-1-15,0 0-3 0,-9 24 1 16,9-24-2-16,9 17 1 0,-9-17-1 0,18 14 3 16,-18-14-4-16,29 9 3 0,-10-7 0 0,2 0 3 15,4-2 4-15,2 0 3 0,-1-3 1 0,4 1 1 16,-3-1 0-16,3 1-4 0,-4-1-3 0,-2 2-3 16,-6 0-1-16,-18 1 0 0,23-2 0 0,-23 2 0 15,0 0 0-15,0 0-1 0,0 0 1 16,0 0-1-16,0 0 0 0,0 0 3 15,0 0-3-15,0 0-1 0,0 0-2 0,-15 17-1 16,15-17-1-16,-24 26 4 0,9-9-3 0,1 4 3 16,0 0-3-16,1 5 3 0,2 0-2 0,0 2 2 15,3-1-4-15,3-5 4 0,2-3-3 0,5-1 3 16,-2-18-3-16,13 29 2 0,-13-29-2 0,25 17 0 16,-25-17 1-16,33 1 0 0,-12-3 0 15,2-4 3-15,0-4 0 0,-2-2 1 0,-4-5 3 16,-3-1-4-16,-5-1 3 0,-2-1-4 0,-6 1 4 15,-3-2-2-15,-4 1 1 0,-3-1-4 16,-4 1 0-16,-4 0 0 0,-1 1 0 0,-3-2-9 16,-1 4-5-16,-1-1-12 0,4 1-10 0,0-2-6 15,19 19-6-15,-19-30-20 0,19 30-26 0,-2-18-57 16,23 26-120-16,-21-8-269 0,24-5 7 16,2 16 319-16</inkml:trace>
  <inkml:trace contextRef="#ctx0" brushRef="#br4" timeOffset="630728.3154">17962 14343 633 0,'0'0'241'0,"-17"-7"-134"16,17 7-28-16,0 0-19 0,0 0-5 0,-20 4-4 15,20-4-5-15,-20 10-5 0,20-10 3 0,-31 20-1 16,31-20 6-16,-42 26 4 0,20-6 5 0,-9-7 0 15,6 10 0-15,-4-5-11 0,7 5-1 0,-1-4-11 16,8 3-4-16,3-1 2 0,5-1-35 0,5 1 21 16,6-2-30-16,6-2 10 0,4 0 4 0,7-4-4 15,5 1 1-15,5-6-1 0,3-3 0 16,5-3 0-16,1-3 1 0,5-4 0 0,-1-3 0 16,0-4 1-16,0-5-3 0,-3-4 5 0,-3-2-7 15,-8-1-7-15,-5 1 25 0,-10 0-25 16,-6 1 28-16,-8 1-11 0,-3 0-4 0,-8 1 3 15,-5 1-4-15,-4 1 3 0,-8 4-4 0,-2 3 1 16,-2 2-2-16,-3 5 0 0,2 1-4 16,0 3-4-16,-2 1-3 0,5 4-11 0,0 1-5 15,7 3-8-15,2-4-22 0,14 13-78 0,-11-21-105 16,17 3-303-16,20 26-15 0,-20-26 315 0</inkml:trace>
  <inkml:trace contextRef="#ctx0" brushRef="#br4" timeOffset="631618.9755">19357 14176 1445 0,'0'0'70'0,"0"0"-33"0,0 0-6 16,25-8 7-16,-25 8 2 0,20-14-10 0,-20 14-13 15,27-16-11-15,-27 16-2 0,32-21-4 0,-10 10 2 16,0-1-13-16,4 6-19 0,-7-5-35 0,9 16-57 16,-28-5-83-16,37-15-316 0,-20 24 26 15,-17-9 225-15</inkml:trace>
  <inkml:trace contextRef="#ctx0" brushRef="#br4" timeOffset="631790.8508">19305 14439 1533 0,'0'0'67'0,"0"0"-47"0,0 0-19 16,0 0 0-16,23 0 3 0,1-5 3 0,5 0-1 15,5-2 1-15,9-3-4 0,3-2 2 0,7-3-13 16,11 3-48-16,-6-11-59 0,16 17-126 0,-9-9-307 15,0-4 50-15,7 15 311 0</inkml:trace>
  <inkml:trace contextRef="#ctx0" brushRef="#br4" timeOffset="637617.316">19955 14099 1286 0,'0'0'123'16,"0"0"-69"-16,0 0-33 0,0 0-10 15,0 0 10-15,0 0 13 0,23-20 10 0,-23 20-3 16,34-19-14-16,-9 6-8 0,4-2-12 0,2-3 2 16,3 0-7-16,4 1-17 0,-1 3 32 15,0 2-33-15,-1 1 31 0,-5 2-14 0,-2 4-2 16,-7 3 0-16,-22 2-1 0,26 6-2 0,-26-6 2 16,2 21 17-16,-8-2-28 0,-5 6 32 0,-6 7-29 15,-6 3 9-15,-6 3 9 0,-8 4-9 0,0 2 17 16,-8 0-2-16,3 2 14 0,1-5-3 0,2-1 8 15,4-6-9-15,8-5 2 0,5-6-11 0,8-5-5 16,14-18-9-16,-6 18-1 0,6-18-3 16,20 6 0-16,1-5 2 0,7-4 1 15,8-6-3-15,7-4-11 0,4-3-11 0,3-7-21 16,7 5-18-16,-8-11-25 0,11 14-56 0,-21-17-73 16,19 20-36-16,-22-10-152 0,1-1-29 0,9 17 242 15</inkml:trace>
  <inkml:trace contextRef="#ctx0" brushRef="#br4" timeOffset="637882.925">20692 14111 977 0,'-22'-16'139'16,"22"16"-49"-16,0 0-18 0,0 0-11 0,0 0 2 16,0 0-7-16,0 0-2 0,0 0-4 15,0 0-10-15,0 0-10 0,0 0-9 16,0 0 1-16,-24 15 3 0,24-15 9 0,-22 21-1 15,22-21 3-15,-23 30-5 0,14-14 1 0,9-16-8 16,-19 33-1-16,19-33-10 0,-11 28-4 0,11-28-8 16,5 24 1-16,-5-24-4 0,21 23 3 0,-21-23-2 15,30 17 2-15,-11-11-2 0,7-2 0 0,2-4 0 16,4-4-10-16,3-4-8 0,-2-7-18 0,6 3-34 16,-7-11-10-16,11 7-14 0,-13-14-45 15,13 16-71-15,-22-14-200 0,3 2-99 0,3 11 163 16</inkml:trace>
  <inkml:trace contextRef="#ctx0" brushRef="#br4" timeOffset="638070.427">20839 14076 1374 0,'-35'13'171'0,"24"16"-100"15,-4-2-37-15,6 3-5 0,0-1-15 0,3 2 1 16,2-1-12-16,2-1 4 0,1-3-8 0,2-2 5 15,3-2-8-15,1-5-1 0,6 0-27 0,-11-17-25 16,26 25-57-16,-26-25-71 0,40 6-101 0,-13-6-232 16,-1-12 67-16,14 12 383 15</inkml:trace>
  <inkml:trace contextRef="#ctx0" brushRef="#br4" timeOffset="638351.6912">21121 14081 1298 0,'-28'-4'278'0,"9"23"-193"0,-7-8-42 16,7 6-11-16,1-3-13 0,18-14-2 0,-23 26-9 15,23-26-3-15,-6 22-5 0,6-22 1 0,10 18-3 16,-10-18 3-16,26 15 0 0,-8-12 2 16,4 0 1-16,1-3 2 0,4 0-2 0,0 0 0 15,-2 1-1-15,1 0-2 0,-4 1-1 0,-4 3 0 16,-18-5-2-16,21 16 2 0,-21-16 0 15,8 28 4-15,-10-9-3 0,-3 3 2 0,-5 1-6 16,-4 0 4-16,-2 0-5 0,-2 0 5 0,-1-1-7 16,-1-2 0-16,1-2-7 0,1-3-1 0,18-15-11 15,-27 20-6-15,27-20-42 0,0 0-57 0,0 0-94 16,0 0-214-16,-6-18-60 0,23 11 145 0</inkml:trace>
  <inkml:trace contextRef="#ctx0" brushRef="#br4" timeOffset="638539.7562">21165 13983 1618 0,'0'0'132'0,"-25"7"-55"15,25-7-17-15,-19 7-20 0,19-7-9 0,0 0-18 16,0 0-7-16,0 0 0 0,19 9 3 0,0-9 1 16,5-1 0-16,7-4-4 0,3-4-2 15,4 0-16-15,3-5 13 0,1 3-37 0,1-4 9 16,7 4-32-16,-5-6-16 0,8 8-26 0,-10-9-30 15,17 22-103-15,-19-10-330 0,8 0 55 16,2 12 235-16</inkml:trace>
  <inkml:trace contextRef="#ctx0" brushRef="#br4" timeOffset="639869.572">21661 14031 1171 0,'0'0'142'16,"0"0"-67"-16,-23 1-15 15,23-1-9-15,-24 3-5 0,24-3-7 0,-29 7-7 16,11-1-9-16,18-6-2 0,-33 21-10 0,33-21 0 16,-30 29-3-16,17-12 3 0,13-17-4 0,-22 32 3 15,14-15-7-15,2 0 2 0,0 1-5 0,4-1 3 16,4 0-3-16,-2-17 3 0,12 28-4 0,-12-28 3 16,22 20-2-16,-22-20 1 0,35 11 0 15,-14-9 0-15,3-5 0 0,1-2-2 16,1-3 2-16,1-4-2 0,-3-3 2 0,0-1-3 0,-2-3 4 15,0-1-4-15,-2-1 3 0,-3-1-3 0,-3 0 5 16,-3 0-6-16,-1-3 6 0,-2 1-6 16,0 1 5-16,-3 0-6 0,-2 3 6 0,-2 0 12 15,-1 3-29-15,0 17 31 0,-7-25-31 0,7 25 17 16,0 0 1-16,-19-21-1 0,19 21 2 16,0 0-2-16,-21-3 0 0,21 3 0 0,0 0-2 15,0 0 1-15,0 0 0 0,0 0 0 0,-5 20-1 16,5-20 0-16,0 0 1 0,28 16-1 0,-10-14 2 15,2-3-1-15,7-2 2 0,5-5-1 0,4-1 1 16,4-3-2-16,-1-3 1 0,0 2-3 0,-3 1 4 16,-3 1-4-16,-8 4 3 0,-5 2-2 0,-20 5 1 15,17-4 4-15,-17 4 13 16,0 0 3-16,0 0-1 0,0 0-3 0,-24 21-13 16,5-7-3-16,-4 2-1 0,-5 3 3 0,-1 1 16 15,-3 1-25-15,1 4 28 0,-2 1-22 0,0 3 8 16,3 1 7-16,3 1-7 0,5-4 2 0,8-1-7 15,5-6 0-15,7-1-6 0,2-19 1 0,14 30-3 16,-14-30-1-16,35 20-1 0,-9-15 3 16,2-4 0-16,2-4 3 0,3-2 1 0,-1-4-1 15,1-3 2-15,0-2-3 0,-1-3 4 0,-4-1-5 16,-1-4 5-16,-4-1-6 0,-3 0 5 0,-6-1-4 16,-2 0 6-16,-2-1-4 0,-5 3 5 0,-1-3-5 15,-4 2-12-15,-2 2 27 0,0 0-27 16,-3 2 27-16,0 1-10 0,-1-1-4 0,6 19 3 15,-12-26-2-15,12 26 3 0,0 0-3 16,-19-18 2-16,19 18 1 0,0 0-2 0,-20 3 0 16,20-3-1-16,0 0-1 0,-19 27-1 0,19-27 2 15,-9 28-2-15,9-28 2 0,1 28-3 0,-1-28 3 16,13 20-2-16,-13-20 2 0,24 16-1 0,-24-16-13 16,34 7 15-16,-12-6 1 0,2-3 4 0,3-1 11 15,2-4-12-15,-1 0-3 0,2-4-1 0,0-1-2 16,-1 0 3-16,-2-1-3 0,-3 2 2 15,-3 0-2-15,-21 11 1 0,23-14-1 16,-23 14 4-16,0 0 1 0,0 0 7 0,0 0 2 16,0 0-3-16,0 0-2 0,0 0-10 0,-25 13-1 15,25-13-2-15,-33 30 3 0,15-11-1 0,0 3-10 16,-1 2 24-16,0 1-22 0,1 3 20 0,1 1-7 16,1 2-7-16,3-1 6 0,1-4-4 15,2 0 5-15,4-6-5 0,5 0 4 0,1-20-4 16,7 30 2-16,-7-30-2 0,15 18 2 0,-15-18-2 15,18 7 2-15,-18-7 2 0,20-6 1 0,-20 6 0 16,30-23 0-16,-13 5 3 0,1-5-5 0,0-5 5 16,0-2-6-16,-3-1 3 0,0 0-4 0,-6 4 4 15,-1-1-4-15,-4 4-9 0,-1-1 21 0,-3 2-21 16,-1 2 15-16,1 0-15 16,-3 1-10-16,3 20-8 0,-3-32-10 0,3 32-14 15,-5-19-22-15,5 19-52 0,0 0-96 0,0 0-324 16,0 0-16-16,0 0 206 0</inkml:trace>
  <inkml:trace contextRef="#ctx0" brushRef="#br4" timeOffset="640229.0125">22701 14000 1192 0,'0'0'412'0,"-23"12"-298"0,23-12-43 15,0 0-33-15,0 0-13 0,0 0-9 16,0 0 0-16,22 14-1 0,-22-14-1 16,27 1-6-16,-8-4-2 0,7-4-4 0,5-2-3 15,6-3 1-15,2-2-12 0,4-1-25 0,-1-3 11 16,5 6-51-16,-4-9 3 0,12 14-52 0,-17-17-71 16,18 18-198-16,-13 0-141 0,-13-4 89 0,8 18 447 15</inkml:trace>
  <inkml:trace contextRef="#ctx0" brushRef="#br4" timeOffset="644025.8221">21974 14509 1225 0,'0'0'264'16,"0"0"-178"-16,0 0-34 0,0 0-9 0,0 0-5 16,0 0 0-16,0 0-8 0,0 0-8 15,0 0-6-15,-12 18-10 0,12-18-1 0,-14 37 10 16,7-10-27-16,0 2 25 0,1 4-25 0,0-1 10 16,2 2 7-16,2-1-8 0,-1 1 6 0,3-4-7 15,-1-1 5-15,2 0-7 0,2-5-10 16,4 2-22-16,-4-9-17 0,12 7-38 0,-15-24-37 15,24 30-73-15,-24-30-195 0,0 0-104 0,34 17 115 16,-34-17 387-16</inkml:trace>
  <inkml:trace contextRef="#ctx0" brushRef="#br4" timeOffset="644385.2303">22167 14676 1539 0,'0'0'42'0,"0"0"-29"0,0 0-4 15,0 0 13-15,23-21 21 0,0 10 9 0,1-7 2 16,6 4-14-16,0-6-26 0,7 3 18 0,-1 0-36 16,1 3 23-16,-4 2-15 0,-5 5-4 0,-6 3 1 15,-5 3 2-15,-17 1-1 0,0 0 3 16,17 12 0-16,-17-12 2 0,-5 25-3 0,-4-5-15 15,-5 4 25-15,-8 5-27 0,-4 3 25 0,-4 3-8 16,-2 1-6-16,-1-1 7 0,2 0-3 0,3-1 7 16,1-2-6-16,5 0 6 0,5-7-9 0,6-2 2 15,5-5-6-15,6-18 2 0,5 29-3 16,-5-29 1-16,23 20-4 0,-4-14-5 0,5-4-13 16,1-8-21-16,12 4-30 0,-6-15-20 15,18 9-45-15,-14-22-66 0,25 14-82 0,-13-9-222 16,-1-12 54-16,15 15 412 0</inkml:trace>
  <inkml:trace contextRef="#ctx0" brushRef="#br4" timeOffset="644775.8265">22874 14546 1181 0,'-28'-3'119'0,"10"11"-28"0,-10-7-23 16,9 8-11-16,-7-6 9 0,7 6-42 0,-4-3 34 15,4 5-37-15,-4-3 13 0,5 4 0 0,-2-3-10 16,20-9-1-16,-27 16-5 0,27-16-2 15,0 0-7-15,-19 20-2 0,19-20-5 0,0 0-2 16,2 18 0-16,-2-18 1 0,0 0-1 0,21 23 2 16,-21-23-1-16,27 17 2 0,-27-17 0 15,34 17 3-15,-15-11 0 0,-1 1 2 0,2-1-2 16,-3-1-2-16,0 1-3 0,-17-6 1 0,28 12-3 16,-28-12 2-16,19 14-1 0,-19-14 1 0,0 0-1 15,13 20 1-15,-13-20-2 0,-2 21 4 0,2-21-2 16,-15 25 2-16,15-25-3 0,-31 29 1 0,12-12-2 15,-3 0 3-15,-3 3-3 0,1-2 3 16,-3 0-2-16,2-2 2 0,2-3-3 16,2-2 3-16,21-11-1 0,-27 11 3 0,27-11-4 15,0 0-1-15,0 0-1 0,0 0-2 0,0-29 4 16,11 7-2-16,5-11 5 0,7-3-5 0,5-5 6 16,3-2-7-16,3 0 8 0,2-1-9 0,1 2 8 15,-1 1-6-15,-2 5-9 0,-2 3 23 0,-4 8-38 16,-8 0 11-16,0 11-30 0,-10-3-29 15,-10 17-29-15,0 0-60 0,30-4-125 0,-30 4-266 16,0 0 62-16,0 0 342 0</inkml:trace>
  <inkml:trace contextRef="#ctx0" brushRef="#br4" timeOffset="644978.9521">23127 14769 1376 0,'-34'23'134'0,"17"-1"-68"16,-6-3-35-16,4 5-2 0,0-2-14 0,2 3-1 15,-1-2-6-15,2 0 2 0,2-2-10 0,5-2-1 16,6-2-25-16,3-17-33 0,8 28-99 16,-8-28-169-16,0 0-211 0,17 7 16 15,-17-7 471-15</inkml:trace>
  <inkml:trace contextRef="#ctx0" brushRef="#br4" timeOffset="645744.6156">23546 14487 733 0,'-1'-18'124'15,"1"18"0"-15,0 0-9 0,0 0-10 0,14-23-13 16,-14 23-9-16,0 0-10 0,0 0-5 15,0 0-9-15,0 0-16 0,-9-22-11 0,9 22-9 16,0 0-7-16,-27-2-3 0,27 2 0 0,-29 6 0 16,11-3-3-16,18-3 2 0,-35 14-4 0,35-14 2 15,-33 17-1-15,16-6 3 0,0 1 0 0,17-12 4 16,-30 24-3-16,30-24 0 0,-18 23-6 0,18-23-2 16,-8 20-3-16,8-20-18 0,1 18 28 0,-1-18-27 15,15 21 28-15,-15-21-11 16,24 19-2-16,-7-9 3 0,1-1-2 0,3 0 2 15,1-2-3-15,1 1 2 0,1-1-3 0,-2-1 2 16,-3 3-2-16,1-2 1 0,-20-7-1 0,29 22 3 16,-29-22-3-16,16 25 4 0,-16-25-3 0,6 27 3 15,-6-27-2-15,-7 31 1 0,-1-13-3 0,-4 0 4 16,-2 0-4-16,-5 1 6 0,-4-1-4 16,-2-3 2-16,-1 0-1 0,3-2 7 0,0-4 0 15,6-2 5-15,17-7-1 0,-28 5-3 0,28-5-2 16,0 0-2-16,0 0-3 0,0 0-3 0,-8-24 0 15,14 5-3-15,6-4 4 0,6-4-4 16,5-2 5-16,4-2-6 0,4-1 7 0,1-1-8 16,1-1 0-16,0 0-8 0,-2 4-12 0,-1 0 22 15,-4 3-24-15,-3 3 22 0,-3 5-18 16,-4-1-11-16,-16 20-9 0,20-26-18 0,-20 26-12 16,0 0-12-16,0 0-26 0,8-21-38 0,-8 21-78 15,0 0-149-15,0 0-65 0,-6 22 197 0</inkml:trace>
  <inkml:trace contextRef="#ctx0" brushRef="#br4" timeOffset="646291.5069">23906 14514 333 0,'0'0'109'16,"0"0"-20"-16,0 0 5 0,15-18-7 0,-15 18 14 16,0 0-3-16,0 0 10 0,0 0-13 0,0 0-2 15,-18-17-4-15,18 17-1 0,-22 3-6 0,22-3-7 16,-28 14-12-16,28-14-10 0,-40 19-8 0,19-5-6 16,-6-3-7-16,7 5-21 0,-2-2 28 0,3 5-33 15,1-4 24-15,18-15-11 0,-27 31-10 16,27-31-1-16,-13 26-6 0,13-26 0 15,0 18-3-15,0-18 0 0,17 12 0 0,0-7 1 16,3-2-1-16,1-2 1 0,6-2 2 0,4-3 0 16,3 0 1-16,0 0 0 0,0 0-1 0,-3 3-2 15,-3 1 1-15,-6 0-2 0,-3 2 1 0,-19-2 1 16,23 9-1-16,-23-9 2 0,0 0-1 0,9 25 2 16,-9-25-2-16,-7 27 1 0,7-27-2 0,-21 32 2 15,21-32-4-15,-30 34 4 0,12-16-4 16,-3-1 4-16,2 1-2 0,-1-2 2 0,3-3-2 15,17-13 3-15,-25 16-3 0,25-16 0 0,0 0-1 16,0 0-2-16,0 0-2 0,0 0-2 16,0 0 2-16,0 0-1 0,-14-25 4 0,14 25-1 15,6-33 1-15,-2 14-4 0,0 1 6 0,-1-3-4 16,0-1 7-16,-2-2-5 0,0 0 5 16,0-2-5-16,2 0 5 0,0-1-5 0,3 2-9 15,1-1 25-15,2 3-26 0,1 3 25 0,1 1-11 16,2 0-14-16,-13 19-16 0,30-30-24 0,-11 23-37 15,-11-12-41-15,19 19-77 0,-24-21-136 0,14 9-172 16,3 11 25-16,-12-17 468 0</inkml:trace>
  <inkml:trace contextRef="#ctx0" brushRef="#br4" timeOffset="646650.8583">24201 14446 1049 0,'0'0'205'0,"0"0"-70"16,0 0-35-16,0 0-31 0,0 0-17 15,0 0-4-15,0 0-3 0,-25 2 0 0,25-2-6 16,-22 10-5-16,22-10-3 0,-29 18-4 0,29-18-3 16,-33 30-6-16,19-10 1 0,-4 0-6 0,2 4-11 15,0-1 23-15,5 3-26 0,1-1 19 16,4-2-11-16,5-1-9 0,1-3 4 0,0-19-4 15,17 31 1-15,-17-31-1 0,36 18 0 16,-12-15 1-16,1-3 0 0,3-4-1 0,1-4-1 16,5-3 3-16,-1-2-3 0,0-3 5 0,-4-3-3 15,-4-3 3-15,-6-2-2 0,-3 0-9 0,-5 0 10 16,-4-1-9-16,-3 3 22 0,-6-1-10 0,-1-2 10 16,-6 5-12-16,-2-2-9 0,-2 4-6 0,-5 0-14 15,-1 4-18-15,-5-2-20 0,5 9-39 0,-13-14-80 16,32 21-199-16,-36-2-198 0,9-2 53 15,7 13 458-15</inkml:trace>
  <inkml:trace contextRef="#ctx0" brushRef="#br4" timeOffset="647416.5494">13504 16372 1449 0,'-30'15'94'0,"30"-15"-22"0,0 0-34 15,0 0-19-15,0 0-8 0,0 0 6 0,0 0 8 16,20 0 3-16,-2-7 3 0,8-2-10 16,4-3-4-16,5-2-7 0,8-3-1 0,4-1-8 15,3-2 3-15,2 1-6 0,1 3 3 16,-1 2-5-16,0 3-14 0,-4-3-23 0,2 10-35 15,-15-11-47-15,12 22-98 0,-25-16-171 0,5 6-144 16,-1 13 103-16,-26-10 433 0</inkml:trace>
  <inkml:trace contextRef="#ctx0" brushRef="#br4" timeOffset="647619.6466">13758 16443 1121 0,'-17'36'397'0,"-11"-30"-293"0,28-6-80 0,0 0-21 16,0 0-8-16,0 0 1 0,17 11 4 0,1-12 2 16,1-2-1-16,6 0 1 0,2-3-2 0,4-2-22 15,3 0 20-15,4-3-20 0,2 1 20 16,3-1-4-16,-4-3-30 0,6 3-22 0,-9-11-25 16,11 11-9-16,-8-12-35 0,12 11 17 0,-10-10-14 15,8 12-42-15,-7-5-55 0,-15-10-147 0,21 22 163 16,-28-22 205-16</inkml:trace>
  <inkml:trace contextRef="#ctx0" brushRef="#br4" timeOffset="647979.894">14187 15965 1364 0,'-27'-11'266'0,"27"11"-216"0,-25 2-20 16,25-2-20-16,0 0-5 0,0 0 1 0,0 0 13 16,0 0 6-16,30-13 8 0,-8 11-1 0,5-2-9 15,6 2 0-15,7-1-3 0,6 2-3 0,1 0-5 16,3 0-5-16,-1 1-4 0,-3 1-2 0,-1 2 0 16,0 4 1-16,-4 1-3 0,-4 2 4 15,-3 2-1-15,-5 1 3 0,-3 3-3 0,-4 2 3 16,-5 4-3-16,-4 3 4 0,-8 4-5 15,-8 7 5-15,-6 5-10 0,-8 7 7 0,-9 2-8 16,-4 5 9-16,-9 1-8 0,-5 2-16 0,-6-2 18 16,-3 0-19-16,-2-3 18 0,3-2 5 0,3-4-9 15,4-6 9-15,6-4 3 0,3-11-2 0,9-3-17 16,3-11-15-16,24-12-41 0,-27 8-65 0,27-8-143 16,0 0-299-16,17-13-2 0,5-1 329 0</inkml:trace>
  <inkml:trace contextRef="#ctx0" brushRef="#br4" timeOffset="648340.2212">15505 15925 1564 0,'0'0'91'0,"-18"-17"-60"15,18 17-6-15,0 0-8 0,0 0-2 16,0 0-7-16,-8 30-3 0,8-8-4 0,1 7 12 15,0 4-6-15,3 3 10 0,-4 2-8 0,1 0 5 16,-1 2-11-16,-1 0 5 0,1 1-11 0,-2 0 5 16,2-1-8-16,-1-1 6 0,0-2-21 15,-3-3-34-15,6 1-1 0,-9-13-58 0,15 14-41 16,-8-36-76-16,5 33-95 0,-5-33-168 0,0 0 126 16,25 19 368-16</inkml:trace>
  <inkml:trace contextRef="#ctx0" brushRef="#br4" timeOffset="648558.9602">15511 15914 1626 0,'0'0'61'0,"0"0"-23"0,0 0-22 16,0 0-6-16,0 0 2 0,0 0 5 0,26 9 7 15,-1-17 1-15,5-4-4 0,5-4-9 0,4 0-22 16,3-3 26-16,0 1-31 0,0 4 29 15,0-1-15-15,-3 3-7 0,-3 2-8 0,-4 1-16 16,-2 5-11-16,-7-4-17 0,4 13-25 0,-27-5-47 16,38 9-137-16,-38-9-286 0,2 21 56 0,-1 3 333 15</inkml:trace>
  <inkml:trace contextRef="#ctx0" brushRef="#br4" timeOffset="648746.4236">15303 16474 1600 0,'0'0'159'0,"0"0"-148"0,21 9 22 16,-4-19-25-16,11-5 38 0,5-4-17 0,8 0-8 15,4-6-2-15,3 2-11 0,3-2-1 0,4 1-10 16,-2 1 2-16,1 0-12 0,-1 5-14 16,-4-2-26-16,3 11-37 0,-8-9-38 0,13 19-64 15,-21-21-92-15,13 16-249 0,-1 7 33 16,-12-11 384-16</inkml:trace>
  <inkml:trace contextRef="#ctx0" brushRef="#br4" timeOffset="649480.8185">16310 16429 703 0,'0'0'331'0,"-9"31"22"0,9-31-255 16,-20 9-28-16,20-9-11 0,0 0-48 0,-23 20 23 16,23-20-43-16,-13 24 26 0,13-24 5 0,-12 32-6 15,8-11 3-15,-2 1-9 0,2 2 1 0,-1 0-2 16,3 3 1-16,-2-1-2 0,3 2 2 0,1-1-6 15,2-2 8-15,1-4-6 0,2-2 5 16,-5-19-8-16,7 27 0 0,-7-27-6 0,0 0 3 16,23 19 0-16,-23-19 0 0,0 0-1 0,0 0 2 15,17 1 1-15,-17-1 1 0,0 0 3 16,5-30-4-16,-6 8 4 0,-2 0-5 0,1-3 3 16,0-2-5-16,-1 0 4 0,2-1-6 0,0-1 7 15,1 1-5-15,0 1 4 0,1-2-4 0,3-1 0 16,0 0 26-16,2 2-25 0,3-1 25 15,2 4-20-15,1 0-6 0,4 2 4 0,0 5-4 16,-16 18 3-16,31-27-3 0,-31 27 1 0,30-16 1 16,-30 16 0-16,26-7-1 0,-26 7 2 0,26 0-2 15,-26 0-1-15,24 6 2 0,-24-6-3 0,17 12 3 16,-17-12-2-16,12 17 3 0,-12-17-4 0,5 21 4 16,-5-21-3-16,-5 27 1 0,5-27-1 15,-14 29 0-15,14-29-1 0,-27 34-24 16,11-17 27-16,-2 1-27 0,1 1 29 0,-1 1-2 15,1-2-2-15,0 0 4 0,17-18-4 0,-27 29 2 16,27-29-1-16,-17 19-1 0,17-19-1 0,0 0 1 16,0 0-2-16,0 0 0 0,0 0 2 0,23 14 0 15,-23-14 2-15,32-5 0 0,-13-3 0 0,3 1-2 16,2-2 1-16,3-1 0 0,2 1 1 16,0 2-1-16,-2 1 1 0,-4 2-3 0,-3 4 3 15,-20 0 0-15,25 7 1 0,-25-7 3 0,0 0 8 16,15 23 4-16,-15-23 0 0,-5 27 3 0,-4-10-14 15,-4 5 1-15,-6 1-6 0,-5 1 1 16,-5 3-2-16,-1-2 3 0,-5 1-5 0,-1-2 6 16,2-4-4-16,1-2 2 0,4-2-4 0,3-6-1 15,2 0-11-15,4-7-9 0,3 1-17 16,-2-7-19-16,19 3-50 0,-26-12-94 0,26 12-290 16,0 0-94-16,-12-29 176 0</inkml:trace>
  <inkml:trace contextRef="#ctx0" brushRef="#br4" timeOffset="650137.0884">15447 16420 844 0,'0'0'45'15,"0"0"-33"-15,0 0-2 0,-6-17 9 0,6 17 0 16,0 0 12-16,13-23 12 0,-13 23 11 0,14-18 5 15,-14 18-8-15,14-20-5 0,-14 20-4 16,10-17 5-16,-10 17 5 0,0 0 5 0,0 0 2 16,0 0-1-16,0 0-4 0,2-18-8 0,-2 18-8 15,0 0-7-15,0 0-5 0,0 0 0 0,0 0-1 16,0 0-1-16,-18-1-2 0,18 1-1 16,0 0-4-16,0 0-3 0,0 0-4 0,0 0-4 15,0 0-4-15,0 0-2 0,0 0-1 0,0 0 0 16,0 0 1-16,0 0 1 0,0 0 1 0,-4 17 3 15,4-17 2-15,0 25 2 0,0-8 3 0,-2 5-4 16,1 2 4-16,-2 3-6 0,-1 4-17 0,-3 3 22 16,-1 5-24-16,-2-1 22 0,1 1-1 0,-1-1-7 15,1-4 9-15,2-5-7 16,2-6 3-16,3-7-5 0,2-16 0 0,0 25-3 16,0-25 0-16,0 0 0 0,7 17-1 0,-7-17-4 15,0 0-9-15,17 1-19 0,-17-1-23 0,0 0-48 16,16-40-109-16,2 22-404 0,-9-6 24 0,-2-7 260 15</inkml:trace>
  <inkml:trace contextRef="#ctx0" brushRef="#br4" timeOffset="653934.0338">24291 7798 915 0,'0'0'106'0,"-3"-22"-69"0,3 22-11 15,-12-23-9-15,12 23-13 0,-7-21-1 0,7 21 10 16,-10-23-11-16,10 23 10 0,-10-28-10 0,10 28-2 16,-9-34-15-16,2 17 21 0,-2-4-2 0,3 4 27 15,-8-6 16-15,3 5 9 0,-8-5 4 0,1 6-5 16,-10-3-3-16,3 5-13 0,-9-3-3 15,3 6-11-15,-6-1-2 0,-2 6-3 16,-6-1-5-16,-5 8 4 0,-6 1 2 0,-2 9-3 16,-3 3-2-16,2 8-2 0,-6 3-6 0,0 6 6 15,-4 4-5-15,3 4 6 0,-1-2 9 0,2 2-27 16,4-3 22-16,8-4-27 0,4-6 7 0,9-3 6 16,6-5-5-16,7-4 2 0,7-2-2 0,20-11 0 15,-23 10-2-15,23-10 0 0,0 0-3 16,0 0-3-16,0 0-2 0,0 0 1 0,0 0 2 15,0 0 3-15,0 0 3 0,0 0-2 16,3-23 0-16,-3 23-9 0,5-27-1 0,-4 11-6 16,1-1 4-16,-2-3-2 0,-2 1 8 0,-3-2 16 15,-3 2-28-15,-3-2 33 0,-5 2-28 0,-3-1 15 16,-6 0 6-16,-4 2 0 0,-5 0 6 0,-2 2-4 16,-4 0 4-16,-3 3-6 0,-3 1 3 15,-3 4-4-15,-4 0 3 0,-1 5-2 0,-4 3 4 16,1 3 3-16,-3 5 1 0,-2 4 4 0,-1 3-5 15,-2 4 2-15,0 1-6 0,0 3 0 0,2 2-8 16,3 2 4-16,-1 1 13 0,4-1-28 0,3-1 26 16,3-3-25-16,6-1 8 0,4-4 5 0,5-2-3 15,7-2 2-15,6-2-5 0,3-2 3 16,20-10-1-16,-19 10-1 0,19-10 0 16,0 0-8-16,0 0 0 0,0 0-1 0,0 0 2 15,0 0 5-15,0 0 4 0,0 0 0 0,13-23 1 16,-13 23-1-16,10-32 0 0,-8 10-6 0,1 0 2 15,-6-4 6-15,-3 1-30 0,-4-2 32 0,-5 0-28 16,-7 2 18-16,-4 2 5 0,-8 3-3 0,-6 1 4 16,-6 4-1-16,-6 3 7 0,-3 2 0 15,-5 3 8-15,-2 4 1 0,-5 0 1 0,3 4 0 16,-4 0-1-16,1 4-2 0,0-1 3 0,2 3 0 16,1-2-2-16,4-1-2 0,2 1-4 0,5 0-3 15,1-1-3-15,5-1 0 0,3 1-2 16,3 0 1-16,3 0-2 0,4 3 0 0,5 1-1 15,1 0 1-15,4 3-2 0,2 1 2 0,2 3-3 16,3-1 1-16,17-14-3 0,-28 29 2 16,28-29-1-16,-17 23-10 0,17-23 30 0,0 0-32 15,-11 20 33-15,11-20-19 0,0 0 1 0,0 0 1 16,0 0-1-16,0 0 0 0,0 0 2 0,0 0-1 16,0 0-19-16,-7-17 32 0,7 17-30 0,-12-26 29 15,12 26-9-15,-21-29-4 0,21 29 4 0,-33-27-3 16,10 15 4-16,-2 1-4 0,-7 2 2 15,-3 2-3-15,-4 3 3 0,-6 2 1 0,-2 2-1 16,-5 0 3-16,0 2-2 0,-3 3 3 16,-2 1-1-16,1 1 1 0,-2 1 0 0,2 0 0 15,1 1-4-15,4 0 3 0,1 0-4 0,5-1 2 16,3-1-2-16,4 0 0 0,5-1-3 0,4-2 3 16,5 1 0-16,2-2 2 0,5-2-1 0,17-1-1 15,-26 5-1-15,26-5-13 0,0 0 12 16,-20 6 1-16,20-6 1 0,0 0 13 0,0 0-15 15,0 0-14-15,0 0 9 0,0 0-13 0,-22 13 34 16,22-13-16-16,-21 10 20 0,21-10-15 0,-30 5-2 16,13-7 1-16,-5 0-1 0,-1-2 0 0,-3-2-20 15,-2-1 33-15,-5-3-30 0,-1 2 31 0,-3-3-7 16,-5 0-3-16,-3 0 3 0,-3 0-2 16,-2 2 1-16,-3-1-1 0,-1 0 4 15,-1 2-5-15,-3-2 4 0,-1 3-5 0,2 2-1 16,-3 1 2-16,0 3-3 0,-2 1 0 0,-2 3-2 15,1 2-1-15,1 2 0 0,-1 1 3 0,0 3-3 16,2 0 4-16,0 2-2 0,3-1-1 0,1 0-3 16,-1-1 2-16,5 0-3 0,3-1-9 0,4-2 31 15,3 1-30-15,5-2 30 0,4 0-17 16,4-2-2-16,2 0 1 0,5-1-3 0,4-1 3 16,19-3-1-16,-27 6 2 0,27-6 1 0,0 0-2 15,0 0 1-15,-17 5-1 0,17-5-2 16,0 0 1-16,0 0 0 0,0 0 1 0,0 0 0 15,0 0 0-15,0 0-3 0,0 0-1 0,0 0 1 16,0 0-1-16,-28-16 3 0,28 16 0 0,-36-20-17 16,13 7 30-16,-3-3-28 0,-4 0 29 15,-5-1-11-15,-3-1-3 0,-5 1 3 0,-5 0-4 16,0 3 4-16,-5 0-2 0,-3 2 2 0,-3 1-3 16,-3 1 4-16,-4 1-3 0,0 2 2 0,-3 3 0 15,-1 4 1-15,1 3 1 0,0 5-1 0,1 3 2 16,4 3-4-16,0 6 4 0,2 3-6 0,4 2 4 15,2 5-8-15,3 3-5 0,1 3 22 0,5 3-20 16,2 3 21-16,1 1-10 16,5 0-8-16,2 2 9 0,3 0-8 0,2 0 8 15,3-2-9-15,1-2 10 0,3-2-11 0,2-3 9 16,3-1-7-16,0-3 7 0,3-6-6 0,1 1-9 16,5-10 24-16,11-17-27 0,-13 24 28 0,13-24-16 15,0 0-3-15,0 0 0 0,0 0 1 0,0 0 1 16,7-22-9-16,-1 4 27 0,2-1-26 15,-2-4 28-15,-1-1-14 0,-2 1 0 0,-3-2-1 16,-3 4-2-16,-5 3 5 0,8 18-6 0,-32-26 5 16,6 18-4-16,-7 5 1 0,-7 4-2 0,-5 8 2 15,-4 4 2-15,-7 8-3 0,-1 5 5 0,-4 7-4 16,-3 3-8-16,-2 8 23 0,1 5-21 16,-1 1 21-16,2 3-3 0,-2 0-11 0,0 4 11 15,1 1-9-15,3 3 11 0,6 0-10 16,3-1 9-16,6-2-14 0,6 0-7 0,5-3 15 15,8 2-16-15,6-2 16 0,5-3-2 0,6-4-11 16,5-1 8-16,6-3-11 0,4-3 7 0,3-1-10 16,5-4 8-16,4-1-8 0,1-5 5 0,5-2-5 15,0-5 4-15,2-2-4 0,1-7 3 0,-1-4-3 16,0-4 1-16,-1-6-1 0,-2-5 0 0,1-2 4 16,-1-4 0-16,-3-3 3 0,-3-3-2 15,-3-3 6-15,-4 1-3 0,-3 0 7 0,-4 0-3 16,-1 19 6-16,-9-26-2 0,9 26 9 15,-31-16 0-15,9 10 1 0,-3 5 0 0,-3 3-4 16,-1 5 0-16,-4 8 0 0,-1 8 3 0,-5 7-6 16,0 8 6-16,-5 6 6 0,-1 8-19 0,-1 4 18 15,-2 6-16-15,2 3 3 0,0 3 9 16,2 1-12-16,3 2 9 0,3 0-14 0,5 0 0 16,5 0 14-16,4 1-16 0,6-3 15 0,4 2-4 15,6-5-12-15,7-2 10 0,6-2-10 0,6-5 8 16,6-2-10-16,6 0-8 0,7-3 16 0,4-4-20 15,5-4 17-15,2-4-5 0,3-4-5 0,1-6 4 16,-1-3-5-16,-4-6 2 0,-1 0-3 16,-5-3 4-16,-2-2-1 0,-4-4 6 15,-4-4-4-15,-3-3 2 0,-4-1-1 0,-17-4 3 16,18 1 3-16,-18-1 4 0,0 0 7 0,0 0 3 16,0 0 4-16,0 0 1 0,-17 4-2 0,17-4-3 15,-34 12-2-15,11-4 0 0,-4 6-4 0,-1 0 3 16,-2 4-4-16,-2 4 3 0,0 6-4 0,-1 4 5 15,-1 8-7-15,2 6-6 0,-2 8 19 0,1 2-19 16,1 5 17-16,3 3-3 0,1 2-12 16,2 3 10-16,3 0-11 0,4-1 10 0,2 1-12 15,3-2-3-15,5-3 16 0,3-1-15 16,4-5 14-16,4-3-1 0,1-4-11 0,3-4 9 16,4-6-9-16,1-4 6 0,4-6-9 0,-2-8 4 15,3-4-6-15,-16-19 2 0,31 21-3 0,-14-17 4 16,2-7 2-16,-2-4 0 0,0-3 5 15,1-6-2-15,-1-3 3 0,-1-4-3 0,-2-2 5 16,0-2-5-16,-6 1 6 0,-2 3-5 0,-3 1 5 16,-6 5-2-16,3 17 3 0,-17-24-1 0,17 24 4 15,-34-11 0-15,12 11-1 0,-2 6 1 0,-4 6-4 16,-5 8 1-16,-2 9-6 0,-6 11 5 0,-3 10-8 16,-4 7 12-16,-1 7-8 0,-2 5 0 0,-1 5 16 15,3 3-13-15,-2 2 12 16,3 2-2-16,3-3-15 0,4 1 11 0,4-1-15 15,4 0-5-15,5-1 14 0,5-1-13 0,8-2 13 16,5-4 4-16,7-1-12 0,6-6 11 0,8 0-10 16,5-6 9-16,5-4-9 0,9-3-6 0,1-7 17 15,8-2-20-15,4-3 18 0,3-5-6 0,4-6-8 16,-2-5 6-16,2-4-4 0,-3-6-4 0,0-2 1 16,-3-4 0-16,-5-2-1 0,-3-4-1 15,-7-3 1-15,-6-2-2 0,-6-2 4 0,-17 7 4 16,20-20 3-16,-20 20 3 0,0-23 3 0,0 23-2 15,-17-25 7-15,17 25 0 0,-33-15 5 0,11 10 0 16,-6 2-1-16,-3 5 0 0,-5 3-2 16,1 5-1-16,-4 5-4 0,1 5 1 0,0 10-6 15,-1 6 4-15,-3 10-8 0,1 7 8 16,-3 7-7-16,3 8 14 0,-1 4-12 0,4 2 0 16,2 4 13-16,3-1-15 0,4-1 12 0,7 2-1 15,4-3-13-15,6-4 11 0,6-1-12 0,1-4-3 16,7-5 17-16,7-1-18 0,3-7 19 0,6-4-4 15,4-4-11-15,3-4 9 0,3-2-8 0,3-5 7 16,3-3-6-16,3-3 4 0,3-5-3 0,0-5 1 16,2-3-3-16,0-4 2 0,0-5-2 15,1-4 1-15,0-3 0 0,-1-2 0 0,-1-3 2 16,-2-2 0-16,-7-1 1 0,-4 0-1 16,-10 2 0-16,-18 7-2 0,20-8 3 0,-20 8 1 15,0 0 2-15,0 0 0 0,0 0 0 0,-28 15 0 16,8-4-1-16,-3 2 0 0,-2 4-4 0,-5 6 5 15,0 5-6-15,-2 4 8 0,0 5-5 0,-1 0-5 16,1 5 23-16,3 2-19 0,2 2 22 16,3 4-9-16,2 0-10 0,4 0 8 0,2-1-12 15,7 2 7-15,3 0-10 0,4-1 7 0,5 0-8 16,2 0 9-16,5 0 8 0,5-1-20 0,2-2 20 16,2 3-20-16,7-5 4 0,2-2 7 0,3-2-8 15,5-6 6-15,4-3-7 0,0-7 4 16,5-3-6-16,0-6 2 0,1-4-2 15,1-5 1-15,-2-2-1 0,-1-5 3 0,-2-2 2 16,-4-5-1-16,0-2 3 0,-4-2-2 0,-5-2 4 16,-3-1-2-16,-5 2 4 0,-21 12-3 0,26-14 3 15,-26 14 1-15,0 0 3 0,0 0 2 0,0 0 0 16,-6 20 0-16,-7 0-5 0,-5 1 3 0,-3 7-7 16,-3 4 5-16,-4 5-7 0,-4 12 7 0,-2 5-7 15,-1 8-5-15,0 3 26 0,-2 6-21 16,3 8 20-16,0 3-3 0,5 2-17 0,4-12 14 15,7 3-15-15,7-7 11 0,10-3-16 0,8-6 13 16,12 3-19-16,9-9-12 0,13-6 8 16,8-3-45-16,20-15-26 0,-2-13-150 0,17-11-405 15,17-9 36-15,0-24 419 0</inkml:trace>
  <inkml:trace contextRef="#ctx0" brushRef="#br4" timeOffset="657090.4356">16996 16404 1150 0,'0'0'151'0,"0"0"-74"0,0 0-36 16,0 0-4-16,0-23 5 0,0 23 5 0,22-11 1 15,-4 10-5-15,-1-6-8 0,8 4-9 0,2 0-4 16,5 1-6-16,5 1-3 0,3 1-5 0,4 0-3 15,1 1-4-15,2 2-1 0,1-1 1 16,-1 2-1-16,0-3-5 0,0 1-11 0,-4-3-10 16,2 2-18-16,-4-5-12 0,6 5-14 0,-9-12-21 15,9 10-34-15,-14-17-50 0,13 13-85 0,-9 0-217 16,-13-16 62-16,14 19 413 0</inkml:trace>
  <inkml:trace contextRef="#ctx0" brushRef="#br4" timeOffset="657418.6131">17033 16622 1397 0,'-22'-25'102'0,"22"25"-33"15,-21-12-18-15,21 12-9 0,0 0-4 0,0 0-2 16,0 0-9-16,0 0-3 0,0 0-2 16,0 0 3-16,40-18 4 0,-3 16-1 0,9-2-6 15,11 0-5-15,10 2-6 0,6 0-5 0,9-1-4 16,1 2-2-16,0 1-4 0,0 0-11 0,-8 4-15 15,-10-4-27-15,-3 9-46 0,-21-16-75 0,11 25-215 16,-20-13-189-16,-11-9 16 0,-1 13 547 0</inkml:trace>
  <inkml:trace contextRef="#ctx0" brushRef="#br4" timeOffset="675169.4686">18352 16118 841 0,'0'0'87'15,"0"0"-16"-15,0 0-17 0,22-22-8 0,-22 22-8 16,20-16 16-16,-20 16-2 0,0 0 4 0,22-6 2 16,-22 6-15-16,0 0-1 0,0 0 2 0,0 0 2 15,0 0-1-15,-2 22-5 0,2-6-9 0,3 12 1 16,-6 2-11-16,5 7 8 0,-6 0-12 0,3 4 3 16,-3 4-16-16,0 1 7 0,1 1-7 0,-2 4-27 15,0-1 22-15,-2 2-23 0,-1 0 18 16,1-3 8-16,1-2-8 0,1-4 0 0,4-6-17 15,-3-8-6-15,9-1-40 0,-5-28-33 0,15 30-71 16,-15-30-124-16,0 0-222 0,30 1 30 0,-18-19 469 16</inkml:trace>
  <inkml:trace contextRef="#ctx0" brushRef="#br4" timeOffset="675466.3168">18789 16215 1071 0,'0'0'78'16,"0"0"-34"-16,0 0 6 0,11-26 10 0,-11 26 3 16,0 0-9-16,22-14-18 0,-22 14-7 0,0 0-2 15,0 0 0-15,0 0 7 0,0 0 1 0,2 28 1 16,-6-10-8-16,1 9-3 0,-3 4-13 0,-2 4 3 15,0 8-8-15,-1 1 7 0,-3 6-2 0,0 6-29 16,-2-1 19-16,-2 5-26 0,0-5 14 0,1-2 11 16,3-4-9-16,4-9-1 0,5-3-31 15,-2-14-30-15,15 5-41 0,-10-28-44 0,26 25-74 0,-26-25-284 16,29 2 42-16,4 0 369 0</inkml:trace>
  <inkml:trace contextRef="#ctx0" brushRef="#br4" timeOffset="675875.4301">19504 16045 1235 0,'-21'-9'73'0,"21"9"-30"0,-18-5-1 16,18 5 3-16,-18 2 4 0,18-2-8 0,-18 9-12 15,18-9-5-15,-26 23-9 0,13-5 1 0,-6 3-3 16,5 8 6-16,-4 1-3 0,2 5 8 0,-2 2-9 16,0 4 6-16,0 3-10 0,1 5 8 0,0-1-3 15,3 4-24-15,-1-2 23 0,3 1-26 0,2-4 14 16,3-3 7-16,3-4-9 0,3-3 5 0,3-7-8 16,6-5 6-16,4-5-9 0,-12-20 6 0,35 25-5 15,-12-19 0-15,4-5 3 0,2-4-2 0,2-8 1 16,0-4 3-16,-3-4 1 0,0-5-4 15,-6-4 7-15,-1-2-10 0,-7-2 5 0,-5 1-9 16,-4 1 1-16,-7-1-2 0,-5 5 7 0,-5-1-4 16,-5 5 7-16,-5 1 18 0,-2 2-29 0,-5 4 31 15,-2 4-32-15,1 4 8 0,-3 5 0 0,4 2-2 16,3 6-6-16,1 3-4 0,5 7-4 0,1-2-44 16,7 13-10-16,-7-13-78 0,21 19-33 0,-2-33-42 15,-2 31-144-15,17-5-56 0,-15-26 245 0</inkml:trace>
  <inkml:trace contextRef="#ctx0" brushRef="#br4" timeOffset="676470.3986">19744 16655 1370 0,'-20'-10'185'15,"20"10"-91"-15,0 0-36 0,0 0-11 16,0 0-8-16,0 0-5 0,0 0-11 0,0 16-5 15,0-16-11-15,-7 32-1 0,2-8-7 0,-4 6 2 16,0 4-4-16,-2 1 3 0,-1 2-11 0,-2-5 1 16,2 5-21-16,-1-6-3 0,7 2-19 0,-5-6-5 15,13 5-36-15,-2-32-37 0,7 45-46 0,-7-45-111 16,0 0-205-16,39 6 14 0,-27-23 461 16</inkml:trace>
  <inkml:trace contextRef="#ctx0" brushRef="#br4" timeOffset="676876.657">20033 16190 1145 0,'27'5'205'0,"-27"-5"-102"0,0 0-35 0,0 0-9 15,0 0-5-15,0 0-3 0,0 0-7 0,0 0-8 16,0 0-7-16,0 0-12 0,0 0-7 16,0 0-6-16,0 0-1 0,-16 27-4 15,11-2 2-15,0 7-5 0,-1 3 8 0,-1 7-9 16,-2 0 8-16,0 5-5 0,-1 1-30 0,0 2 19 16,-2-3-41-16,6-1 14 0,-3-6 7 0,8 0-28 15,-3-15-9-15,14 8-62 0,-10-33-80 0,0 0-294 16,34 23 6-16,-34-23 330 0</inkml:trace>
  <inkml:trace contextRef="#ctx0" brushRef="#br4" timeOffset="677376.6452">20269 16162 983 0,'0'0'251'0,"-18"13"-195"0,18-13-37 15,0 0-4-15,0 0 7 0,0 0 19 0,29-7 7 16,-29 7-3-16,30-6-7 0,-13 0-9 0,5 4-7 16,-2-6-1-16,3 6 1 0,1-4 7 15,4 5-3-15,-2-2-4 0,3 4-6 0,-4-1-9 16,0 0-3-16,-2 3-4 0,-4 0 1 15,-19-3-1-15,26 17 3 0,-26-17-2 0,18 21 3 16,-18-21-2-16,5 25 3 0,-5-25-3 0,-12 29 0 16,12-29-1-16,-17 28 2 0,17-28-2 0,-19 27 4 15,19-27-4-15,-25 26 5 0,25-26-1 0,-29 23 3 16,29-23-2-16,-30 21-1 0,30-21-4 16,-30 22 0-16,30-22-2 0,-34 25 2 0,16-9-3 15,-2 2 5-15,0 1 1 0,-2 3-29 0,0 1 32 16,1 2-24-16,2 0 25 0,2 0 6 0,2-2-7 15,7-1-2-15,3-3-7 0,5-19 3 0,2 29-5 16,-2-29 4-16,21 24-3 0,-21-24 2 0,36 15 0 16,-10-12-1-16,3-4 3 15,5-2-1-15,7-7-1 0,2-1 0 0,4-3 1 16,1-3-14-16,2 0-5 0,0-6-18 0,3 6-14 16,-8-9-24-16,9 11-20 0,-17-14-12 0,13 17-70 15,-18-17-15-15,8 10-123 0,0 9-132 0,-23-23 207 16,18 26 240-16</inkml:trace>
  <inkml:trace contextRef="#ctx0" brushRef="#br4" timeOffset="677751.6975">21131 16221 1005 0,'-12'17'264'0,"12"-17"-134"0,0 0-33 16,-27-1-17-16,27 1-9 0,0 0-16 15,0 0-12-15,-24 8-13 0,24-8-7 0,-18 9-7 16,18-9-1-16,-23 12-3 0,23-12 4 0,-27 17-3 15,27-17 2-15,-32 27-4 0,16-10 3 16,-2 2-2-16,1 3 3 0,0 3-4 0,1 2 2 16,2 0-5-16,2 6-27 0,1-1 22 0,3 1-24 15,3 2 18-15,2-3 5 0,4-2-6 0,4-2 4 16,6-3-3-16,3-3 3 0,8-3-3 0,5-5 3 16,6-7-2-16,3-6 0 0,7-6 2 0,1-5-2 15,6-9 3-15,-2-5-2 0,6-8 6 16,-1-6-7-16,-3-5 10 0,-1-2-8 15,-9 0 1-15,-4-1 24 0,-6 1-26 0,-9 4 23 16,-7 1-22-16,-8 4-9 0,-10 5 5 0,-7 2-9 16,-8 4 5-16,-8 4-4 0,-6 4 5 0,-2 1 0 15,-5 1 4-15,-4 5-1 0,-1 1 0 0,-1 4-7 16,3 8-3-16,2 1-1 0,6 9-3 0,3 1 0 16,8 4-16-16,2-1-2 0,13 5-44 15,9-22-63-15,0 28-103 0,0-28-321 0,19 13 44 16,12 0 327-16</inkml:trace>
  <inkml:trace contextRef="#ctx0" brushRef="#br4" timeOffset="678392.2767">21863 16138 1010 0,'0'0'223'0,"0"0"-58"0,0 0-50 16,0 0-30-16,-17-3-26 0,17 3-15 0,-10 19-14 15,10-19-1-15,-17 29-7 0,7-11-1 0,-4 1-7 16,1 4-3-16,-2 2-7 0,-1 3 4 0,-2 4-9 15,-1 2 10-15,-2 2-10 0,0 3-21 0,-1 2 27 16,3 0-28-16,-2-1 29 0,2-3 5 16,4-4-9-16,4-7 4 0,4-9-7 0,7-17-3 15,0 17 0-15,0-17 1 0,0 0 1 0,23-2 5 16,-23 2 1-16,28-19-2 0,-13-2 5 0,2-7-4 16,1-6 5-16,3-7-6 0,-1-4 2 0,2-2 24 15,-1-1-25-15,-2 6 25 0,-4 0-16 0,-4 4-5 16,-4 0 11-16,-2 3-8 0,-4 0 6 15,-1 4-12-15,-1 2 4 0,0 3-6 16,0 7 1-16,1 19-2 0,-2-19 2 0,2 19 1 16,0 0-1-16,0 0 2 0,0 0-3 0,2 30-1 15,-1-6-3-15,1 9 4 0,2 5-5 0,1 5 5 16,-2 1-6-16,2 4 7 0,3 0-9 0,-1 0-16 16,1 1 20-16,2-2-20 0,3-4 20 0,3-4 8 15,5-4-11-15,3-7 6 0,2-6-2 16,1-5 1-16,-2-8-1 0,2-6 3 0,0-7 0 15,-1-7 3-15,1-6 9 0,0-6-4 0,-2-7 3 16,0-6-8-16,-3-6-1 0,-3-6 18 0,-3-2-18 16,0-1 9-16,-3 1-13 0,-3 4 0 15,-5 1 0-15,-4 3 0 0,-4 1 0 0,-1 0 0 16,-4 0 0-16,1 1 0 0,-2 2 0 0,1 6-19 16,3 6-6-16,-1 6-13 0,6 20-13 15,0 0-12-15,0 0-5 0,0 0-74 0,0 0-255 16,4 28-172-16,-2-5-9 0,7 13 482 0</inkml:trace>
  <inkml:trace contextRef="#ctx0" brushRef="#br4" timeOffset="679579.8001">24096 15689 725 0,'-24'-19'143'16,"2"8"0"-16,-11-10-16 0,6 13-22 15,-13-9-7-15,8 11-24 0,-10-5-18 0,4 7-7 16,-9-2-13-16,4 6-1 0,-4 0 1 0,2 6-2 16,-3-1-6-16,3 7 5 0,-4 0-4 0,4 5-2 15,-3 5-9-15,3 4-1 0,0 4-5 0,1 6 6 16,1 2 7-16,1 5-27 0,2 2 20 0,1 6-24 15,0 3 4-15,3 3 10 0,-2 3-13 0,2 0 10 16,-1 1-12-16,2-1 11 0,3-1-10 16,3 0-17-16,5-1 21 0,2 0-20 15,6-3 23-15,5-1 6 0,9-3-10 0,5-2 12 16,9-1-9-16,7-1 9 0,6-1-8 0,7-2 7 16,7 4-10-16,6 1 10 0,7 0-10 0,5-1 3 15,11-5 23-15,8-6-29 0,5-5 28 0,9-6-24 16,1-7-2-16,3-3 10 0,5-13-9 15,-1-5 2-15,4-12-1 0,4-13 0 0,-1-2 5 16,-2-6 14-16,-3-1-23 0,-13-7 18 0,-3-6-19 16,-5-3 3-16,-10-5 10 0,-4 0-10 0,-7-6 10 15,-7-3-12-15,-8-3 15 0,-10 0-14 0,-11 3-4 16,-9 2 19-16,-9 0-20 0,-9-1 20 16,-7-3-2-16,-9-2-14 0,-7 0 14 0,-6-3-12 15,-7 2 11-15,-6 0 1 0,-4 5-17 16,-1 7 16-16,-3 5-16 0,-3 9 6 0,-2 7 7 15,-3 9-7-15,-3 9 1 0,-3 7-8 0,-3 6-4 16,-4 4-9-16,-1 3-12 0,-2-3-14 0,10 3-19 16,-3-10-34-16,21 11-62 0,-9-25-106 0,14 10-281 15,15 3 28-15,-4-12 358 0</inkml:trace>
  <inkml:trace contextRef="#ctx0" brushRef="#br4" timeOffset="679954.7829">23490 15823 1100 0,'0'0'99'16,"0"0"-44"-16,0 0 14 0,2-18-21 0,-2 18 21 15,0 0-8-15,0 0-16 0,0 0-18 0,-6 20-33 16,6-20 24-16,-15 35-32 0,6-6 33 0,-2 3-14 15,2 3-6-15,-2 2 5 0,1-1-10 0,2-1 7 16,2-3-16-16,1-10-7 0,8 4-30 16,-3-26-26-16,12 34-42 0,-12-34-59 0,25 15-88 15,0-5-197-15,-25-10 69 0,44-5 395 0</inkml:trace>
  <inkml:trace contextRef="#ctx0" brushRef="#br4" timeOffset="680157.9212">24136 15810 907 0,'-8'28'169'0,"-9"-23"-50"16,17-5-42-16,-26 23 2 0,26-23-28 0,-22 26-3 16,16-8-6-16,-5-1-14 0,4 3-6 0,-2-1-13 15,5 3-1-15,-1 0-9 0,2 2 5 16,3-1-8-16,1 1-1 0,6 4-54 15,-7-9-4-15,10 10-43 0,-10-29-84 0,4 28-280 16,9-4-5-16,-13-24 286 0</inkml:trace>
  <inkml:trace contextRef="#ctx0" brushRef="#br4" timeOffset="680627.6491">23202 16428 644 0,'0'0'130'0,"4"-22"-24"16,-4 22-12-16,10-23-7 0,-10 23-6 0,13-20-9 16,-13 20-5-16,0 0-5 0,17-18-11 15,-17 18-9-15,0 0-5 0,19 4 4 0,-19-4 0 16,11 19 4-16,-11-19-9 0,13 37 0 0,-7-11-11 16,2 4-25-16,-2 1 32 0,3 7-34 0,-3-2 25 15,1 4 0-15,-1 0-12 0,5 1 11 16,3-2-14-16,3-2 7 0,4-4-11 0,4-2 4 0,3-4-5 15,2-3 3-15,3-3-7 0,1-7 1 16,1-2-1-16,2-6 0 0,2-3 1 16,0-6 0-16,2-8 14 0,5-4-3 0,-1-8 4 15,4-10-4-15,-1-7-6 0,1-7-9 0,2-10 7 16,-1-3-14-16,1-3-14 0,-2-5 12 0,-1 5-31 16,-6 0 9-16,0 10-27 0,-13-5-51 0,9 24-132 15,-13-7-322-15,-12 3 26 0,1 17 296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10:16.54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742 423 231 0,'0'0'106'0,"0"0"32"16,2-17-33-16,-2 17-2 0,0 0 7 0,0 0-5 15,0 0-8-15,9-17-7 0,-9 17-14 0,0 0-16 16,0 0-16-16,0 0-14 0,0 0-11 0,0 0-9 15,0 0-8-15,0 0 3 0,6 20 1 0,-6-20 2 16,6 36 7-16,-3-9-4 0,1 4 0 0,0 3 3 16,-1 7-3-16,-2-1 2 0,2 7 13 15,-3-6-20-15,1 0-11 0,-2 2 6 0,0-7-22 16,-2 6 23-16,2-8 7 0,-3-2-7 0,3-3 8 16,-1-6-7-16,-1-3 4 0,3-20-7 15,-2 27 5-15,2-27-6 0,0 0 3 0,0 0-2 16,0 0-1-16,0 0 5 0,0 0 2 0,0 0 3 15,0 0-5-15,5-39 6 0,-4 6-13 0,1-2 7 16,2-6-5-16,0-1 7 0,-1-2-9 16,0-3 18-16,-2 1 1 0,-2-6-6 0,0-2 13 15,-2-2-22-15,1 1 5 0,0 7-2 0,1 2 2 16,2 4-3-16,2 6-2 0,2 4 2 0,1 7-4 16,0 6 2-16,0 2-3 0,-6 17-2 0,18-18 5 15,-18 18-4-15,27-10 6 0,-27 10-2 0,32-9-1 16,-15 9 2-16,-17 0-6 15,34 3 5-15,-16-1-2 0,-1 2-3 0,-17-4 5 16,29 14-3-16,-29-14 4 0,23 25 7 0,-23-25 0 16,15 30-1-16,-14-6-6 0,-5 4-1 0,-3 5-2 15,-5 3 0-15,-4-2 3 0,-6 0-3 0,-2 1 3 16,-3-3-7-16,0 6-9 0,4-4-19 0,-2-4-33 16,9-6-45-16,-10-6-106 0,26-18-109 0,-13 27-169 15,0-8 153-15,19 0 342 0</inkml:trace>
  <inkml:trace contextRef="#ctx0" brushRef="#br0" timeOffset="546.88">1192 763 1130 0,'-19'-10'118'0,"19"10"-80"0,0 0-39 15,0 0-4-15,0 0 20 0,0 0 17 0,0 0 12 16,22-2-5-16,-22 2-6 0,23-8-16 0,-23 8 0 16,34-5-7-16,-14 0-1 0,-2 6-1 0,-18-1-1 15,29-5 1-15,-29 5-2 0,18 10 3 16,-18-10-3-16,11 18 11 0,-11-18 0 0,4 23 0 16,-4-6-5-16,0-17-3 0,-7 35-7 15,1-17 6-15,-5 0-4 0,0 2 4 0,-3-2-7 16,1-1 3-16,13-17-3 0,-24 26 2 0,24-26-2 15,-20 20 4-15,20-20-4 0,0 0 1 0,0 0-2 16,0 0-4-16,0 0-8 0,0 0-7 0,0 0-6 16,0 0-5-16,0 0 7 0,0 0 7 15,0 0 9-15,1-24 3 0,-1 24 4 0,15-31-4 16,-15 31 5-16,17-30-4 0,-17 30 3 0,20-30-2 16,-8 12 3-16,-12 18-4 0,28-33 5 0,-13 15-6 15,1 0 6-15,1 2-4 0,-17 16 7 16,34-23-5-16,-17 18 2 0,-17 5 16 0,30-6-13 0,-30 6 15 15,21-7-19-15,-21 7 0 0,0 0-7 16,19 1 7-16,-19-1-3 0,0 0 19 16,0 0-15-16,0 0 15 0,0 0-14 0,0 0 1 15,0 0 4-15,0 0-32 0,6 21 44 0,-6-21-35 16,-12 20 36-16,3-2 2 0,-3-1-1 0,1 3 4 16,-4-1-8-16,3 2 3 0,-1-2-15 0,3-2 1 15,10-17-5-15,-13 22-4 0,13-22 0 0,-3 17-4 16,3-17-7-16,0 0-2 0,25 10-12 15,-25-10-18-15,41-6-36 0,-19-11-73 0,24 3-155 16,-2-4-233-16,-5 0 22 0,12 9 514 0</inkml:trace>
  <inkml:trace contextRef="#ctx0" brushRef="#br0" timeOffset="1437.5072">2465 216 984 0,'-20'16'63'0,"20"-16"-41"0,-30 29-14 16,17-12 12-16,2 6 14 0,-3 5 9 0,5 2 8 15,-5 5 1-15,6 3-2 0,-6 0-5 0,7 7-7 16,-3 1-11-16,7 5 18 0,-1-3-25 0,5-4 19 15,-3 1-19-15,3-9-38 0,-1 1 26 16,2-5-28-16,2-6 20 0,1-4 8 0,-1-5-4 16,-4-17 3-16,7 21-5 0,-7-21 0 15,0 0-1-15,0 0 1 0,0 0 8 0,0 0 8 16,0 0 5-16,0 0-2 0,0 0-1 0,5-20-13 16,-5 1-4-16,1-8-7 0,0-4 7 0,2-5-10 15,-1 3 10-15,2-7 12 0,-1 0-12 0,1-1 16 16,0-10-16-16,-1 3-2 0,2 2-4 15,1 0 3-15,3 7-4 0,2-2 2 0,3 5 2 16,2 4-5-16,1 6 6 0,-1 8-3 0,0 0 0 16,-16 18 2-16,34-25-5 0,-15 19 2 0,3 0 1 15,1 3 0-15,-1 0 4 0,-1 1-6 0,-3 4 3 16,-1 2-1-16,-17-4 0 0,30 16 7 0,-30-16-4 16,24 27-3-16,-24-27-4 0,17 34 2 15,-13-10 1-15,-1 2-1 0,-4 0 5 16,-3 3-8-16,-6 0 5 0,-2-1 6 0,-5 4-3 15,-1-2 6-15,-4-3-3 0,0 3-3 0,-3-5 8 16,-1 2-5-16,-2-2 7 0,4-4 3 0,-1-3 2 16,6-4 28-16,1-1-41 0,18-13-4 0,-23 16-2 15,23-16 9-15,0 0 1 0,0 0 30 0,0 0-39 16,0 0-6-16,0 0 0 0,0 0 3 16,0 0 5-16,17 3-32 0,-17-3 46 0,29 12-46 15,-12-5 44-15,1 3-12 0,0 1-2 0,2 0 2 16,-3 2-2-16,0-3 3 0,-17-10-1 15,30 19 1-15,-30-19-9 0,27 18-9 0,-27-18-19 16,24 13-21-16,-24-13-40 0,21 4-57 0,2 0-116 16,-23-4-200-16,21 11-35 0,4-3 381 0</inkml:trace>
  <inkml:trace contextRef="#ctx0" brushRef="#br0" timeOffset="1765.6557">2837 791 1377 0,'-17'-9'51'0,"17"9"-48"16,0 0-15-16,0 0 8 0,23-6 24 15,-6 3 15-15,0-4 6 0,6-2-10 16,3-2-8-16,4 0 3 0,3-1-25 0,0-1 16 16,-2-2-14-16,-1-2-6 0,-5 2 5 0,-3-1-3 15,-22 16 0-15,29-24 5 0,-29 24 16 0,10-20 8 16,-10 20 8-16,0 0 2 0,0 0-18 0,-22-18-11 15,22 18-5-15,-34-5-8 0,12 8 4 16,-3 4 3-16,-2 2-3 0,0 3 3 16,-1 0-1-16,-1 1 3 0,1 4 3 0,4 4 25 0,-2-2-11 15,7-1 15-15,0-1-27 0,19-17-39 16,-26 29 23-16,18-12-31 0,8-17 34 0,-2 27 2 16,2-27-5-16,12 30 5 0,-12-30-9 0,27 24-2 0,-7-14-21 15,1-5-20-15,11-1-38 0,-8-10-74 16,22 1-128-16,-14 5-202 0,4-8-31 15,14 13 401-15</inkml:trace>
  <inkml:trace contextRef="#ctx0" brushRef="#br0" timeOffset="2063.8757">3429 595 1141 0,'-31'-7'138'0,"31"7"-70"16,0 0-9-16,-15 17 5 0,15-17-2 0,-5 21-15 15,5-21-9-15,-2 34-1 0,0-14-3 0,5 1-14 16,-3-21 20-16,2 28-30 0,-2-28 5 0,6 29 1 16,-2-12-5-16,1 1 8 0,-5-18-2 0,8 23-2 15,-8-23-5-15,10 17-1 0,-10-17-1 16,0 0 0-16,0 0 0 0,0 0-4 16,18 5 5-16,-18-5 9 0,0 0 0 0,20-13-2 15,-20 13-4-15,17-30-8 0,-6 11-30 0,2-4 26 16,2 2-2-16,-1-10 7 0,0 8 8 0,-2-8-23 15,1 4-20-15,-3 2-13 0,5-2-12 0,-8 8-22 16,8 1-38-16,-15 18-69 0,18-25-90 0,-18 25-178 16,0 0-69-16,13 20 318 0</inkml:trace>
  <inkml:trace contextRef="#ctx0" brushRef="#br0" timeOffset="2485.9082">3975 619 1266 0,'0'0'111'0,"0"0"-43"16,-3-17-6-16,3 17-4 0,0 0-4 0,0 0-8 16,0 0-11-16,0 0-9 0,0 0-19 0,-19 11-1 15,19-11-4-15,-11 29 5 0,5-11 11 0,-2 4-5 16,1 0 23-16,-2-2-23 0,2 3-14 0,-2-1 12 15,4-2-34-15,2-1 30 16,0 0 1-16,3-19-5 0,-2 29 3 0,2-29-2 16,1 23 0-16,-1-23-2 0,0 0 1 0,0 0-4 15,0 0 3-15,21 7-1 0,-21-7 0 0,23-21 8 16,-7 1-8-16,2-9 6 0,3-2-10 0,2 4-27 16,-1-1 43-16,-3 2-11 0,-1 3 19 0,-4-4 22 15,-1 6-28-15,-3 1-5 0,-10 20-1 0,13-24-2 16,-13 24-6-16,0 0 4 0,0 0-3 15,0 0-3-15,0 0 2 0,0 25 1 0,-2-5-2 16,-2 4 1-16,0 3-9 0,-2-2 19 0,3-5-18 16,1 2 2-16,2-4-5 0,7-1-20 0,-3 0 7 15,-4-17-6-15,19 22-6 0,-19-22-10 16,24 12-18-16,-5-11-39 0,-19-1-61 0,38-23-223 16,-17 18-178-16,-21 5 54 0,33-9 510 0</inkml:trace>
  <inkml:trace contextRef="#ctx0" brushRef="#br0" timeOffset="2645.1711">3831 320 1622 0,'-28'17'20'0,"9"3"-24"16,5 3-4-16,3 1-10 0,-1 3-23 0,7-2-47 15,-11-3-115-15,16-22-144 0,15 41-193 0,-11-10 148 16,24 3 392-16</inkml:trace>
  <inkml:trace contextRef="#ctx0" brushRef="#br0" timeOffset="3317.6408">5193 219 1143 0,'-24'-9'47'0,"7"3"-27"0,-3-2 16 16,3 5 22-16,-9 1 10 0,8 3-17 0,-9 2-19 15,3 2-11-15,-3 3 2 0,2 7 10 0,-5 3 8 16,5 7-4-16,-3 2-10 0,2 4-2 0,-2 3 0 16,7 1 2-16,-6 5 6 0,5 1 2 0,-2 0-1 15,4 3-2-15,2-1-1 16,4-2-12-16,4-2 7 0,2-10-27 0,6-7 6 15,2 1-11-15,3-6-5 0,4 2 13 0,1-2-5 16,-8-17 4-16,26 19 2 0,-8-13-1 0,4-1 1 16,1-6 1-16,4-3-2 0,2-3-2 0,1-6 6 15,1 0-5-15,-1-4 2 0,-2 1-1 0,-3-1-31 16,-3 5 28-16,-2 1-28 0,-20 11 39 0,29-19 18 16,-29 19-17-16,19-23 17 0,-19 23-28 15,0 0 0-15,0 0 1 0,0 0-2 0,0 0 0 16,0 0-4-16,0 0-2 0,0 0-5 0,3 25-11 15,-3-25 13-15,-11 35-19 0,5-18 13 16,-1 6-7-16,4 0-17 0,-2-5-6 0,10-1-32 16,-5-17-27-16,11 21-53 0,-11-21-62 0,23 2-85 15,3 5-189-15,-26-7 112 0,53 9 382 0</inkml:trace>
  <inkml:trace contextRef="#ctx0" brushRef="#br0" timeOffset="3708.2928">5439 614 1053 0,'-21'14'241'0,"21"-14"-154"0,-20 13-16 0,20-13 9 16,-18 16-7-16,18-16-17 0,-15 20-13 15,15-20-18-15,-16 27 6 0,16-27 12 16,-13 23-21-16,8-6-8 0,-1 0-1 0,4 7-31 16,0 1 27-16,1-1 2 0,2-3-8 0,1-4 2 15,-2-17-3-15,8 24-3 0,-8-24-2 0,16 21 4 16,-16-21-2-16,21 13 4 0,-21-13-3 0,25 4-2 15,-25-4 1-15,31-4 0 0,-14-2 1 0,1-5-1 16,1 0-1-16,2-5-3 0,0-2 5 16,1-1-4-16,-2-4 8 0,1 0-5 0,0-1 4 15,-3 0-6-15,-1 3-25 0,-1 2 38 0,-16 19-6 16,25-34 11-16,-25 34 14 0,15-27-26 0,-15 27-1 16,0 0 3-16,5-18-1 0,-5 18 1 0,0 0-1 15,0 0 1-15,0 0 0 0,0 0-7 0,-11 29 4 16,6-11-1-16,-2 2-4 0,-2-1-6 15,1-2 6-15,-1 6-13 0,3-1 9 16,1 3-1-16,4-1-10 0,0-4 0 0,4-1-8 16,-3-19-1-16,13 28-12 0,-13-28-10 0,25 17-15 15,-25-17-18-15,39 3-26 0,-39-3-46 0,50-17-77 16,-28 4-66-16,-2 1-183 0,21 8 206 0,-23-8 274 16</inkml:trace>
  <inkml:trace contextRef="#ctx0" brushRef="#br0" timeOffset="3895.7765">6056 625 948 0,'0'0'213'0,"0"0"-82"16,-27-6-50-16,27 6-14 0,0 0-9 16,-17 15-11-16,17-15-5 0,-18 25-7 0,7-3-12 15,3 1 23-15,-2 2-27 0,3 3-14 0,-3-1 16 16,4 5-41-16,-2-1 30 0,5-2 8 0,-1-5-9 16,3-1 2-16,1-5-9 0,0-18-1 15,4 30-11-15,-4-30-6 0,0 0-16 0,12 19-12 16,-12-19-20-16,0 0-26 0,34-10-65 0,-28-13-97 15,15-10-277-15,4 14 25 0,-13-7 434 16</inkml:trace>
  <inkml:trace contextRef="#ctx0" brushRef="#br0" timeOffset="4005.1698">6050 307 1313 0,'0'0'55'15,"0"0"-41"-15,0 0-12 0,-15 22-2 0,15-22-5 16,11 25-29-16,-11-25-67 0,26 28-104 0,-26-28-194 15,27 24-87-15,9 2 333 0</inkml:trace>
  <inkml:trace contextRef="#ctx0" brushRef="#br0" timeOffset="4411.4047">6528 707 1402 0,'0'0'142'0,"-22"2"-95"0,4-2 0 15,-5 0 9-15,4 1-3 0,-4 0-4 0,3 3-6 16,-6 2-7-16,7 1-23 0,-1-2 10 16,3 1-19-16,17-6 7 0,-25 13 2 0,25-13-11 15,-17 30 4-15,17-30-5 0,-6 32 0 0,6-32-1 16,4 30 1-16,-4-30-5 0,21 32 4 0,-4-20-2 16,6-1 2-16,3-5-3 0,3-4 0 0,1-6 3 15,-1-3-3-15,2-5 8 0,-2-4-4 0,-1-4-3 16,-1-4-3-16,-2-5 5 0,0-2-6 15,-5 2 10-15,-3-3 19 0,-2-3-19 16,-5-5 15-16,-4-1-14 0,0 1-9 0,-2 1 2 16,-1 1-2-16,0 5-7 0,-1 1 2 0,0 9 5 15,-2 6 6-15,0 17 2 0,-2-17 1 0,2 17-11 16,0 0 7-16,-21 17-3 0,10 5 1 0,-4 6 7 16,-4 4-5-16,-1 7 4 0,0 5-4 0,2 4-2 15,3 2-9-15,3-3-12 0,2-7-19 16,7-3-8-16,-1-8-24 0,11 3-8 0,-3-11-36 15,18 5-65-15,-22-26-107 0,22 35-266 0,10-10 54 16,-13-11 458-16</inkml:trace>
  <inkml:trace contextRef="#ctx0" brushRef="#br0" timeOffset="4739.569">6871 755 1439 0,'0'0'113'16,"-15"25"-87"-16,15-25 1 0,-1 17 0 0,1-17 3 16,0 0-3-16,28 17-3 0,-28-17-1 0,38 4-2 15,-14-6-3-15,5-1-9 0,-1-5 0 16,0 1-7-16,-2-1 0 0,-6-2-1 0,-3 0 0 16,-17 10 1-16,26-21 4 0,-26 21-8 0,18-21 10 15,-18 21 14-15,9-22-13 0,-9 22 22 16,-3-31-24-16,-2 13-1 0,5 18-4 0,-19-34 2 15,19 34-6-15,-34-23 1 0,13 13-1 0,-4 10 5 16,-2 1 7-16,0 9 7 0,0 3 6 0,2 7 3 16,-1 6 0-16,4-1-20 0,2 2 9 15,3-1-21-15,5-8 11 0,3 6 1 0,8-5-2 16,4 3-4-16,6-1 0 0,-9-21-2 0,32 31-1 16,-8-21 5-16,5 0-17 0,4-7-11 0,8 1-30 15,-3-11-53-15,24-1-324 0,-12 2-207 0,3-1 8 16,5 3 523-16</inkml:trace>
  <inkml:trace contextRef="#ctx0" brushRef="#br0" timeOffset="9032.2916">7631 1001 1171 0,'0'0'349'0,"2"20"-330"15,-2-20 3-15,-1 18-28 0,1-18 4 0,-5 24-1 16,5-24 0-16,-11 27-19 0,11-27-24 0,-11 26-57 15,11-26-85-15,0 0-119 0,3 26-205 0,-3-26 144 16,14 17 368-16</inkml:trace>
  <inkml:trace contextRef="#ctx0" brushRef="#br0" timeOffset="9563.4798">8008 478 1422 0,'0'0'45'16,"0"0"-19"-16,0 0-3 0,-17-4 15 0,17 4 11 15,0 0-4-15,0 0-15 0,0 0-16 0,0 0-9 16,0 0-8-16,-13 24 5 0,10-7-1 0,1 5 8 16,-2 6 3-16,3 7 4 0,-3 4 1 0,2 4 17 15,-2 1-27-15,0-1-11 0,0 2 12 0,0 0-29 16,-2-2 28-16,0-4 8 0,0-6-16 15,2-4 9-15,2-4-8 0,0-3 4 16,4-5-7-16,-2-17 2 0,4 23-1 0,-4-23 0 16,0 0-2-16,0 0 4 0,0 0-2 0,0 0 1 15,19-4 4-15,-19 4-2 0,8-30 0 0,-2 7-9 16,0-3 6-16,0-3-6 0,-1 2 11 0,-1-2-3 16,-3-2 2-16,0-5-5 0,-1-3 6 0,0 1 9 15,2-7-3-15,-1-10 5 0,2-1-10 16,0-11-12-16,3 1 3 0,1 5-3 0,4 1 4 15,4 2 4-15,2 8-5 0,1 10 7 0,3 11-1 16,-1 10 2-16,0 1 6 0,1 3-15 0,-1-1 7 16,0 5-2-16,2 4 2 0,-3 5 8 15,0 4-7-15,0 5-2 0,-2 3 0 0,0 0 1 16,-17-10 1-16,27 30 4 0,-17-13-2 0,-1 4-3 16,-4 2 8-16,-3 3-2 0,-5 10-8 15,-3 3 17-15,-5 3-14 0,-4 3-5 0,-6-2 13 16,-3 1-14-16,-3-1 3 0,-2-1-5 0,2 0-8 15,1-4-10-15,0-6-16 0,-1-10 14 0,8-2-54 16,-5-14-42-16,24-6-51 0,-28 7-121 0,28-7-89 16,0 0-96-16,0 0 257 0</inkml:trace>
  <inkml:trace contextRef="#ctx0" brushRef="#br0" timeOffset="9969.7612">8628 647 899 0,'-36'-1'324'0,"5"24"-194"0,14-11-22 16,-13 0-14-16,10 4 25 0,-8-5-45 0,4 7-28 15,-5-3 4-15,5 5-49 0,-3 2 32 0,7 1-5 16,2-4-16-16,6 0-1 0,12-19-10 15,-12 24 2-15,12-24-1 0,0 0-2 0,10 19-3 16,-10-19 3-16,24 7-2 0,-6-8 0 16,5-4 8-16,4-2-6 0,3-6 3 0,3-1-5 15,2-5 0-15,-2-4-3 0,-2 1 5 0,-2 1 4 16,-5 2 2-16,-2 2-5 0,-2 4 4 0,-20 13 9 16,28-23-10-16,-28 23 17 0,12-24-15 0,-12 24-2 15,2-22 0-15,-2 22 0 0,0 0-3 0,0 0-1 16,0 0-3-16,0 0 0 0,0 0 0 15,-12 18-1-15,7-1-10 0,5-17 29 16,-15 37-30-16,7-10-19 0,2-7 12 0,1 8-51 16,9-1 24-16,-2-4-5 0,9 1-13 0,-2-3-5 0,11-4-18 15,-20-17-15-15,48 23-49 0,-28-21-62 16,19 2-112-16,5 4-135 0,-17-10 216 0,23 8 247 16</inkml:trace>
  <inkml:trace contextRef="#ctx0" brushRef="#br0" timeOffset="10438.4933">9145 620 1337 0,'0'0'109'0,"-41"3"-30"0,21-2 1 0,-8 5-5 15,8 3-17-15,-6 1-6 0,5 6-12 0,-1-1-4 16,4 2-3-16,0-3-7 0,1 5-25 16,1 0 13-16,3 1-22 0,1 7 13 15,6-4 11-15,3 0-11 0,4-4 1 0,5-2-3 16,-6-17 1-16,26 29-5 0,-8-17 7 0,4-3-7 15,0-7-2-15,1-2 3 0,3-4-4 0,3-3 6 16,-1-4-5-16,0-2 2 0,-2-6-5 0,-1-2 4 16,-2-3-2-16,-2-2 4 0,-4 0-1 0,-5 3-25 15,1 1 50-15,-3 4-11 0,-2-4 12 16,0 3 15-16,-5 1-41 0,-1 0 2 0,-2 18-6 16,-2-19 2-16,2 19 1 0,0 0-1 0,0 0 6 15,0 0-6-15,0 0-3 0,-15 28 3 0,7-6 2 16,2 6-17-16,-5 8-5 0,0 0 10 15,-2 8-10-15,-2 3 25 0,3 6 9 0,-2 2-7 16,0 3 11-16,0-4-8 0,-1-1-17 0,-1-3 14 16,2-6-17-16,-1-5 18 0,-1-2 12 15,-1-3-9-15,0-4 10 0,-2-5-9 0,0-2 2 16,0-6-6-16,2-2 4 0,17-15-2 0,-33 14 0 16,33-14-5-16,-28-2-2 0,28 2 0 0,-19-16 0 15,19 16-1-15,-16-33-14 0,11 9-3 0,3-6-12 16,5-3-1-16,3-4-17 0,9 0-8 0,-3-6-4 15,12 2-61-15,-9-12-20 0,21 12-97 0,-20-7-73 16,12 12-207-16,7 14 60 16,-19-2 458-16</inkml:trace>
  <inkml:trace contextRef="#ctx0" brushRef="#br0" timeOffset="10766.6268">9399 828 1515 0,'0'0'88'0,"0"0"-58"16,0 0-1-16,0 0 18 0,0 0 12 0,26 5-1 15,-6-10-10-15,3-3-10 0,12-4-17 0,1-1-2 16,7-2-8-16,0-3-5 0,0 2-4 0,-4 2-20 16,-1-2 42-16,-2 3-14 0,-8-3 12 15,-5 0 5-15,-23 16-20 0,23-28-9 16,-23 28 8-16,5-24-6 0,-5 24-11 0,-13-35 10 15,-2 17-11-15,-4-3 13 0,-4 9 3 0,-7 3-3 16,0 6 12-16,-4 4-8 0,0 9-5 0,-1 3 0 16,-1 8 0-16,-1 6 0 0,3 0 0 0,-3 11 0 15,8-7 0-15,2 1 0 0,5 5 0 0,5-10 0 16,4 1 0-16,9-2 0 0,5-6 0 0,8-2 0 16,3 0 0-16,9-5 0 0,4-6 0 15,15 0-64-15,-1-20-101 0,32-3-341 0,-5 1-148 16,10-6 16-16,14 11 619 0</inkml:trace>
  <inkml:trace contextRef="#ctx0" brushRef="#br0" timeOffset="15788.18">10310 485 1355 0,'0'0'280'16,"0"0"-180"-16,0 0-90 0,0 0-12 0,6-18-3 16,-6 18 2-16,29-22 3 0,-10 11-1 0,1 0 3 15,5 2-1-15,1-3-1 0,7 2 1 0,4-3-1 16,0 0-1-16,2 3 1 0,-2 0-7 15,-3 5 5-15,-4 0 0 0,-3 4-3 16,-4 1 9-16,-5-1-5 0,-18 1 0 0,22 2 3 16,-22-2-5-16,0 0 0 0,0 0 4 0,0 0 0 15,0 0 5-15,-3 22 0 0,3-22-2 0,-20 19 0 16,20-19 0-16,-32 21 5 0,13-9 3 0,-2 5-1 16,1-3-2-16,-1 5-6 0,0-3 2 15,21-16-1-15,-29 32 3 0,29-32-2 0,-18 29-3 16,18-29-3-16,-7 27 1 0,7-27-3 0,6 25-1 15,-6-25 5-15,15 23-5 0,-15-23 4 0,31 22 0 16,-13-16-2-16,4-1 3 0,0-4 0 0,1 0-2 16,0 1 0-16,-1 0-1 0,-3 1 1 0,-19-3 5 15,26 6-3-15,-26-6 2 0,0 0 2 16,0 0-3-16,7 25 2 0,-7-25 2 16,-16 26 17-16,1-7-37 0,-2 4-13 0,-5 3 12 15,-1 3-27-15,-2-1 50 0,1-4 4 0,0-1-4 16,2-4 2-16,4-3-13 0,18-16 3 0,-20 19-19 15,20-19-25-15,0 0-24 0,0 0-32 0,18-9-58 16,-18 9-114-16,28-31-267 0,11 19 35 0,-13-10 428 16</inkml:trace>
  <inkml:trace contextRef="#ctx0" brushRef="#br0" timeOffset="16141.5989">11206 429 1506 0,'0'0'41'0,"0"0"-40"0,-6-19 2 16,6 19 13-16,0 0 16 0,0 0 8 16,0 0-2-16,0 0-13 0,0 0-11 0,0 0-10 15,0 0-3-15,0 0 3 0,0 0-1 0,0 0 4 16,-11 23 7-16,0-4 5 0,3 4-3 0,-4-2 7 16,3 2 3-16,-3-3-4 0,6 1 5 0,0-3-11 15,6-18-6-15,0 32-11 0,0-32-2 0,11 25 5 16,-11-25 0-16,23 20 0 0,-23-20 3 15,33 15-6-15,-11-8-3 0,1-2 9 16,1-1-7-16,0-1 5 0,-1 0 1 0,-3 2-5 16,-20-5 0-16,28 14-6 0,-28-14 31 0,16 17-27 0,-16-17-22 0,0 28 19 15,-6-6-41-15,-3 4 41 0,-3 1 18 0,-5-1-6 16,0-3 6-16,-4 0-10 0,3-4 4 0,1-5-6 16,17-14 3-16,-26 21-10 0,26-21-12 15,0 0-17-15,0 0-33 0,0 0-34 16,0 0-48-16,9-23-124 0,-9 23-272 0,25-34 18 15,10 17 377-15</inkml:trace>
  <inkml:trace contextRef="#ctx0" brushRef="#br0" timeOffset="16313.4642">11306 324 1652 0,'-23'9'120'0,"23"-9"-104"15,0 0-16-15,0 0 1 0,-5 21-2 0,5-21 6 16,0 0-2-16,26 18-1 0,-26-18 2 15,37 10-6-15,-11-9-1 0,7 1-29 0,8-4-36 16,-7-4-75-16,18 5-107 0,-18-7-139 0,3 8-146 16,12 9 156-16,-20-3 379 0</inkml:trace>
  <inkml:trace contextRef="#ctx0" brushRef="#br0" timeOffset="16454.103">11897 866 1237 0,'-18'29'177'0,"0"4"-114"0,-3-4-35 0,5-2 14 16,-5-1-6-16,4-2-6 0,-2-1-13 16,2-6-38-16,7 5-59 0,10-22-112 15,0 0-334-15,-2 24-30 0,2-24 302 0</inkml:trace>
  <inkml:trace contextRef="#ctx0" brushRef="#br0" timeOffset="17001.898">12825 454 875 0,'0'0'255'0,"-22"-16"-154"16,3 7-3-16,19 9-10 0,-28-11-10 0,28 11-12 15,-28-7-16-15,28 7-8 0,-28 0-3 0,28 0-4 16,-26 7-7-16,26-7-1 0,-22 17-8 16,22-17 2-16,-25 33-6 0,14-10 8 0,-5 7 0 15,4 5-2-15,-2 5 6 0,2 5-17 0,0-6-5 16,5-2-20-16,2-5 6 0,4-3-7 0,3 1 12 16,6-2 8-16,2-3-6 0,5-4 5 15,3-4-4-15,4-4 4 0,5-6 0 0,3-2-3 16,6-6 2-16,-1-5-1 0,3-3 0 0,-1-9 1 15,3-4 1-15,1-10-7 0,-1-7-10 0,-4 1 37 16,-3-6-11-16,-4-2 10 0,-6-1 6 0,-4-8-32 16,-7 7 2-16,-5-1-1 0,-7 8-13 0,-5-1-12 15,-3 3-1-15,-8 2-8 0,0 5-5 16,-5 7 7-16,-2 6-6 0,-5 8-1 0,4 3 1 16,-9 8-21-16,10 7-29 0,-11 0-41 15,13 7-58-15,-12 2-64 0,12 2-50 0,5 16-117 16,-12-5 208-16,28 11 213 0</inkml:trace>
  <inkml:trace contextRef="#ctx0" brushRef="#br0" timeOffset="17205.1075">12976 745 1491 0,'0'0'59'0,"-21"11"-49"0,21-11 9 16,-13 17 10-16,13-17 11 0,-16 23 4 15,16-23-21-15,-16 24-4 0,16-24-18 0,-8 25 0 16,8-25-14-16,3 23-3 0,-3-23-15 16,15 22-17-16,2-12-42 0,-17-10-91 0,39 6-84 15,-16 6-214-15,1-10-22 0,22 10 390 0</inkml:trace>
  <inkml:trace contextRef="#ctx0" brushRef="#br0" timeOffset="17580.059">13395 705 1056 0,'-17'-27'368'0,"17"27"-267"16,-17 10-48-16,17-10 2 0,-12 24 31 0,12-24-36 15,-13 22-27-15,13-22 4 0,-10 21-49 16,10-21 39-16,1 29 2 0,-1-29-5 0,9 26 1 15,-9-26-3-15,18 22-1 0,-18-22-8 0,26 21 3 16,-9-15-6-16,1-4 3 0,2-2 1 0,2-4-3 16,1 0 5-16,1-1-2 0,0-7 5 0,-1 2 0 15,-2-5-2-15,1-1-3 0,-4-1 3 0,-2-4-6 16,-16 21-14-16,30-31 43 0,-30 31-13 16,22-26 9-16,-22 26 12 0,11-28-38 15,-11 28 0-15,4-17 0 0,-4 17 0 0,0 0 0 16,0 0 0-16,0 0 0 0,0 0 0 0,0 0 0 15,-7 23 0-15,5-3 0 0,-4-3 0 0,0 3-32 16,0-2-2-16,-2 2 5 0,8 3-25 0,-3-1-7 16,9 1-38-16,-6-23-46 0,16 30-108 0,-16-11-233 15,0-19-67-15,33 35 253 0</inkml:trace>
  <inkml:trace contextRef="#ctx0" brushRef="#br0" timeOffset="17939.4332">14660 353 1524 0,'0'0'160'16,"0"0"-141"-16,0 0-19 0,0 0 0 0,0 0 11 16,0 0 11-16,-12 21 4 0,10-3 0 0,-3 5-3 15,-1 3-10-15,-2 3-4 0,0 0-6 0,0 4 0 16,4 0 1-16,1 1-4 0,3 3-3 15,6-3-37-15,-2-5 23 0,6 0-61 0,-5-7-41 16,10 7-18-16,-9-7-132 0,14-1-172 0,4 14-56 16,-14-8 256-16</inkml:trace>
  <inkml:trace contextRef="#ctx0" brushRef="#br0" timeOffset="18330.0789">15267 354 1387 0,'-24'-23'94'15,"2"14"-64"-15,5 3 2 0,-4 1 10 0,21 5 4 16,-38-6-3-16,18 8-1 0,-6 2-6 16,3 3 9-16,-2 6-4 0,4 1-10 0,-1 3-2 15,5 3-10-15,-1 1 0 0,4 3 2 0,1-1 9 16,4-1-7-16,7-5-5 0,2-17-11 15,11 29-14-15,-11-29 3 0,28 23-3 0,-10-17 10 16,5-2-1-16,4-1-1 0,2-9 2 0,2 0-3 16,-1-4 1-16,0-2 2 0,-2 1-3 0,2-6 0 15,-5 4 1-15,-1 0 2 0,-2-3 4 16,-22 16-1-16,28-21-6 0,-28 21 0 0,0 0 0 16,17-11 0-16,-17 11 0 0,0 0 0 0,0 0 0 15,0 0 0-15,0 0 0 0,0 0 0 0,0 0 0 16,-9 22 0-16,-1-4 0 0,-2 10 0 0,-5 7 0 15,-3 8 0-15,-2 4 0 0,0 0 0 0,-1-4 0 16,5-3 0-16,2-6 0 0,5 0 0 0,6-1-4 16,1-4-31-16,8-4-27 15,-4-25-36-15,21 32-101 0,-21-32-247 0,26 15-177 16,3-1 44-16,-7-13 579 0</inkml:trace>
  <inkml:trace contextRef="#ctx0" brushRef="#br0" timeOffset="18486.3424">15622 923 1963 0,'-38'2'73'0,"18"-3"-62"15,20 1-11-15,-22-12-5 0,22 12-9 0,-15-19-12 16,15 19-21-16,-12-27-35 0,12 27-71 16,1-44-159-16,7 27-323 0,-8 17 54 0,0 0 390 15</inkml:trace>
  <inkml:trace contextRef="#ctx0" brushRef="#br1" timeOffset="25951.4624">1082 5897 453 0,'13'-17'56'15,"6"-1"3"-15,5-2 20 0,2-9 21 0,11 0 26 16,0-15-11-16,17 0-2 0,-1-18-30 0,17 0-17 15,3-18-2 1,12-4-32-16,10-12 13 0,12-4-9 0,5-6-18 0,6 4 8 0,4-2-16 16,-2 8-5-16,3-1 25 0,1 4-5 0,-7 3-20 15,-2 9 12-15,-4 6-21 0,-10 10-1 16,-7 4 14-16,-8 8-15 0,-13 5 11 16,-7 6-11-16,-4 4 9 0,-10 4-8 0,-5 5 5 15,-4 1-9-15,-3 5-1 0,-5-1 7 0,-1 2-35 16,-2 1 34-16,0 0-27 0,-5-1 20 0,0 2 9 15,-4 0-2-15,-4 2 7 0,-4 1-4 0,-15 17 4 16,21-26-3-16,-21 26 2 0,0 0-9 0,3-17-34 16,-3 17-59-16,0 0-86 0,-33-4-133 0,13 7-137 15,7 16 117-15,-21-14 339 16</inkml:trace>
  <inkml:trace contextRef="#ctx0" brushRef="#br1" timeOffset="27631.6726">1562 1605 746 0,'0'0'111'0,"0"0"-46"0,0 0-10 16,0 0 7-16,0 0 3 0,19-9 0 0,-19 9-20 15,0 0-16-15,19-6-7 0,-19 6-9 0,0 0-10 16,21 4-2-16,-21-4-3 15,17 14 1-15,-17-14 2 0,21 31 9 0,-11-10 2 16,1 7 9-16,-1 0-4 0,1 10 4 0,-6-5-10 16,2 5 4-16,-6-1-14 0,2 2 8 0,-6-4 24 15,1 0-29-15,-5 2 35 0,-1-4-26 0,-3-5 8 16,1 0 10-16,-6-11-7 0,2 1-2 0,-4-2-13 16,0 0-1-16,-3-4-7 0,-2-1 0 0,0-3-17 15,-4-6-24-15,7 6-47 0,-14-22-86 16,34 14-295-16,-39-18-43 0,11-4 204 0</inkml:trace>
  <inkml:trace contextRef="#ctx0" brushRef="#br1" timeOffset="27819.2186">1314 1622 1217 0,'0'-22'293'0,"0"22"-224"0,0 0-47 0,0 0-5 16,19-11 7-16,-19 11 2 0,23-11 0 0,-23 11-9 15,34-12-10-15,-11 6-4 0,6-1-2 0,3 1-1 16,7-1-2-16,2-3-20 0,8 5-17 0,-4-7-26 16,11 13-43-16,-13-14-62 0,18 23-179 0,-7 2-174 15,-9-3 80-15,7 23 443 0</inkml:trace>
  <inkml:trace contextRef="#ctx0" brushRef="#br1" timeOffset="28225.4598">2374 1855 1307 0,'-25'-7'31'0,"7"2"-16"0,-5-1 11 16,6 7 14-16,-9-4 11 0,8 6 0 0,-9 0-12 15,3 5-4-15,-1-1-7 0,1 5 2 0,-1-2-4 16,4 5 0-16,1 0-7 0,1 4 2 15,1-3-5-15,5 3-3 0,2-2 30 16,11-17-38-16,-14 29 30 0,13-13-32 0,1-16-4 16,7 32 1-16,-7-32-3 0,19 24 3 0,-19-24-3 15,31 12 2-15,-9-11 1 0,4-1 0 0,4-7 1 16,3-3-1-16,1-9 4 0,1-3-5 0,-1-2 5 16,0-2 0-16,-4 3-28 0,-5 1 30 0,-3 0-31 15,-5 3 25-15,-4-1 2 0,-13 20-3 0,16-30 5 16,-16 30-3-16,5-23 2 0,-5 23-2 15,0 0 1-15,0 0-1 0,0 0-1 0,0 0-3 16,0 0-8-16,0 0-5 0,0 0-9 0,0 0 2 16,-16 17-2-16,13 0 3 0,3 7-9 15,-3-1-4-15,6 5 9 0,-5-6-46 0,11 9 9 16,-9-31-57-16,16 50-57 0,-16-50-44 0,20 20-251 16,2 8 43-16,-22-28 367 0</inkml:trace>
  <inkml:trace contextRef="#ctx0" brushRef="#br1" timeOffset="28522.3921">2802 1807 1093 0,'0'0'234'16,"0"0"-191"-16,0 0-34 0,-17-15-1 0,17 15 5 15,0 0 7-15,0 0 4 0,-6 17-3 0,6-17 4 16,-7 26-5-16,7-26 2 0,-4 31-4 0,4-13-3 15,0-1-1-15,1 2 8 0,1-2 27 0,1 0-36 16,-3-17 28-16,3 29-43 0,-3-29 3 0,9 28 4 16,-9-28-2-16,8 26 2 0,-8-26-2 0,0 0 0 15,0 0-1-15,20 15 1 0,-20-15 1 16,0 0 0-16,24-9 3 0,-24 9-2 0,26-26 6 16,-10 8-3-16,1-1-33 0,1-4 33 15,-1-1-37-15,1-3 29 0,-2 0 3 0,-3 2-11 0,1 1-6 16,-6-2-17-16,3 6-16 0,-6-9-35 15,-5 29-61-15,11-50-128 0,-7 30-269 0,-4 20 18 16,-2-29 458-16</inkml:trace>
  <inkml:trace contextRef="#ctx0" brushRef="#br1" timeOffset="28912.9447">3218 1906 913 0,'-8'-24'108'0,"8"24"-69"16,0 0-9-16,0 0 22 0,0 0 29 15,28-14 9-15,-28 14-16 0,17-14-20 0,-17 14-16 16,21-17-13-16,-21 17-6 0,24-18-5 0,-24 18-2 16,20-18-5-16,-20 18 6 0,0 0 2 0,20-23 5 15,-20 23 2-15,0 0-4 0,21-22-7 0,-21 22-3 16,7-18-7-16,-7 18 3 0,3-18-3 15,-3 18 2-15,-1-21-1 0,1 21 1 0,-8-23-1 16,8 23 0-16,-13-20 0 0,13 20 3 0,-17-15-1 16,17 15 3-16,-20-4 0 0,20 4 0 0,-26 10 2 15,26-10-2-15,-31 27 3 0,13-5-4 0,-1 3 0 16,-1 4-4-16,2 2 5 0,3 2-6 0,3 0 7 16,2-4-7-16,6-4 2 0,2-2-5 15,6-6 0-15,-4-17 31 0,19 27-32 16,-2-19 25-16,5-4-36 0,5-4-11 0,2-8-10 15,11 0-46-15,-4-14 9 0,15 7-92 0,-14-25-64 16,24 14-125-16,-8-5-180 0,-11-14 222 0,14 22 311 16</inkml:trace>
  <inkml:trace contextRef="#ctx0" brushRef="#br1" timeOffset="29084.8463">3829 1414 1164 0,'-37'5'151'0,"22"16"-94"0,-6-2-25 16,7 8 7-16,-6 2-8 0,2 8 7 0,-3 0-12 15,3 8 6-15,0-3-18 0,6 3 1 16,3-5-14-16,6-5 6 0,3-5-12 0,1-3 7 16,6-2-30-16,0-5 4 0,7 4 22 0,-14-24-56 15,34 30 17-15,-34-30-83 0,42 17-131 16,-42-17-50-16,42-12-171 0,-6 15 186 0,-16-29 290 16</inkml:trace>
  <inkml:trace contextRef="#ctx0" brushRef="#br1" timeOffset="29272.3331">4006 1756 1516 0,'-17'13'35'0,"4"7"-18"0,13-20-4 16,-18 35 13-16,18-35-2 0,-14 31 2 0,14-31-13 16,-10 30-5-16,10-30-7 0,-4 25 2 0,4-25-3 15,0 0-2-15,6 24-16 0,-6-24-18 0,0 0-11 16,0 0-113-16,23 16-168 0,-23-16-246 0,0 0 58 15,34-10 516-15</inkml:trace>
  <inkml:trace contextRef="#ctx0" brushRef="#br1" timeOffset="29694.2156">4142 1611 1494 0,'0'0'53'16,"0"0"-24"-16,0 0 3 0,0 0 10 0,0 0 3 15,0 0-4-15,0 0-10 0,0 0-16 0,0 0-10 16,0 0-4-16,0 0-2 0,0 0 4 0,0 0 2 16,0 0 5-16,6 29 2 0,-6-29-1 15,0 35 2-15,-2-14-7 0,-1-3 1 0,1 0-2 16,-2-1 1-16,4-17-3 0,-7 29 2 0,7-29-5 15,-4 23 2-15,4-23-3 0,0 0 1 16,0 0-2-16,2 17 1 0,-2-17-3 0,0 0 1 16,0 0-1-16,0 0 1 0,24-14 3 0,-24 14 3 15,23-23 3-15,-9 5-3 0,2-2 4 0,0-1-9 16,-2 1 6-16,-1 0-4 0,-13 20 2 16,20-30-2-16,-20 30 4 0,0 0 1 0,15-17 2 15,-15 17 1-15,0 0-4 0,0 0 1 0,0 0-3 16,0 0 2-16,1 25 0 0,-1-8 1 0,0 4-2 15,0 0 2-15,0-1-4 0,0-2 0 0,3 0-4 16,-3-18-2-16,6 32-15 0,-6-32-10 0,14 30-27 16,-14-30-20-16,26 30-64 0,-26-30-123 15,19 3-312-15,3 2-13 0,-2-14 414 16</inkml:trace>
  <inkml:trace contextRef="#ctx0" brushRef="#br1" timeOffset="29834.8488">4752 1813 1768 0,'0'0'91'16,"-23"-15"-63"-16,23 15-19 0,0 0-2 0,-18-18-5 15,18 18-6-15,0 0-8 0,-12-20-19 0,12 20-26 16,0 0-49-16,-5-35-89 0,5 35-256 16,19-5-147-16,-19 5 148 0</inkml:trace>
  <inkml:trace contextRef="#ctx0" brushRef="#br1" timeOffset="32116.1691">4028 3603 1109 0,'0'0'41'0,"0"0"-28"0,0 0-15 0,0 0-4 16,0 0 4-16,0 0 2 0,19-18 1 0,-19 18-1 16,24-15 1-16,-24 15-4 0,33-20 3 0,-11 6-5 15,5 0-4-15,-2-3-14 0,7 0-11 0,-3-4-16 16,5 6-12-16,-2-7-6 16,4 6-1-16,-3-5-3 0,5 5-5 0,-3-4-10 15,2 3-34-15,3 2-23 0,-5-4 7 0,6 7 29 16,-2-7 47-16,3 3 46 0,0-1 33 0,0-1-6 15,4 0 19-15,0-1 13 0,4-1 15 0,0-4 28 16,4 4-1-16,0-5-5 0,4 2-18 0,3 0-8 16,-1-2-15-16,2 0-6 0,2-2-12 0,2-1-10 15,3 0-3-15,3 1-6 0,2-2-1 16,4 0-4-16,2-2 0 0,3 0-4 0,1-1 1 16,1 2-5-16,2-1-25 0,2-1-16 0,2 3-21 15,2 0-21-15,-1 0 12 0,4 1 0 0,-1-1 20 16,3 2 22-16,-2-2 17 0,2 2 22 15,-1 0 5-15,1-3 11 0,0 5 9 0,-2-6 18 16,3 2 12-16,-1 2 9 0,1-1-2 0,-1 0-8 16,2 3-10-16,-1-1-8 0,3 1-7 15,2-4-9-15,1 2-8 0,2-2-21 0,1 0 14 16,2 6-20-16,1-5 15 0,5 5-1 0,-2 2-24 16,1-2 18-16,0 2-18 0,-2 0-16 0,0 2-39 15,3 9-57-15,-14-15-100 0,20 23 237 0</inkml:trace>
  <inkml:trace contextRef="#ctx0" brushRef="#br1" timeOffset="32663.0736">11380 1670 147 0,'105'-6'65'0,"5"5"-11"0,-4-2-8 0,3 3-8 16,-1 0 6-16,0 0-8 0,4 2-4 0,-1-1-12 16,-1 0-11-16,0 0-3 0,-1 2-3 0,1 0 0 15,1 1-2-15,-1 3-3 0,-1 0 0 0,3 1 1 16,0 1 2-16,-1 0 3 0,-1 3 2 15,1-2 1-15,-3 5-1 0,1-1 2 0,0 0 0 16,-3 2-1-16,0 0 3 0,-3-1-4 0,-3 2 0 16,1 1 1-16,1-1 0 0,-6 3 18 0,1-2-13 15,-3 1 19-15,1 2 0 0,-3 4-8 0,3-3 8 16,-1 5-4-16,2-7-4 0,1 1 1 0,-2 5 0 16,6-4-6-16,-4 6-2 0,4-5-5 15,2 2 3-15,-3 1-5 0,1-1 4 16,0 4-4-16,-3-2 1 0,1 3-6 0,1 1 3 15,-3 1-6-15,-2 0 6 0,0 1-8 0,-2-1 4 16,-1 0-5-16,-1 1 5 0,-4-1 14 0,5 1-12 16,-5 0 12-16,-1 1-22 0,1 1 4 0,-2 0-4 15,1 0 4-15,2 1 5 0,-1 0-5 0,1 1 6 16,-2 0-8-16,2-1 9 0,2 1-7 16,0 0 5-16,4 0-7 0,2-2 5 0,0 2-5 15,0-1 7-15,1 2 10 0,-3-1-24 0,3 1 22 16,-2-1-22-16,0 3 6 0,-2 0 9 0,-3 1-11 15,-1 0 7-15,0 3-6 0,-2-2 5 16,1 3-4-16,-2 0 7 0,-2-2-8 0,-2 1 9 16,-1-2 6-16,-1 2-7 0,-2-1 8 0,3 1-21 15,-5-1 6-15,2 2-4 0,-1 0 4 16,-2 2 9-16,2 0-10 0,-2 0 8 0,-1-1-8 16,2-1 8-16,-3-1-7 0,1-2 8 0,-2 3 8 15,-2-2-8-15,2 2 8 0,-3 0-21 0,-1-2 6 16,2 1-6-16,-1-1 4 0,0 2 8 0,1-3-12 15,-4 1-8-15,1-2-38 0,-3-4-26 0,2 2-59 16,-4-2-49-16,-8-6-108 0,16 13 91 16,-18-16 206-16</inkml:trace>
  <inkml:trace contextRef="#ctx0" brushRef="#br1" timeOffset="32725.5502">22533 5365 226 0,'30'24'32'16,"-4"-3"-14"-16,-1-1-40 0,5 9-160 0,-30-29 111 15,50 33 71-15</inkml:trace>
  <inkml:trace contextRef="#ctx0" brushRef="#br1" timeOffset="32881.8777">22925 5474 1043 0,'0'0'236'0,"0"0"-347"0,-16-25-162 0,16 25-173 16,0 0 18-16,12-26 408 0</inkml:trace>
  <inkml:trace contextRef="#ctx0" brushRef="#br1" timeOffset="34163.0803">874 6055 409 0,'0'0'30'0,"0"0"-20"0,21 17-6 0,-21-17 1 15,31 3-3-15,-9-2 3 0,3-2-4 0,3 1 1 16,1-2 0-16,2 1-3 0,6 0 3 0,1 1-2 16,5-1 0-16,4 0 1 0,2-2 0 15,4 1-1-15,1-1 0 0,4 2 0 0,2 0 1 16,5 1 1-16,1-1 0 0,4 0 1 16,4 1-2-16,3 0 0 0,6 0-1 0,2 0 1 15,3-3 1-15,6 1 16 0,2-1 7 0,6 0 9 16,7-1 3-16,0-1-10 0,5-1-7 0,12 1-5 15,-1-1-7-15,7 0-2 0,5-1-2 0,5-3-1 16,4-1-2-16,3 0 1 0,6 1-1 0,4 0-1 16,4 1 0-16,4 1 0 0,2 0 0 0,4 0 2 15,2 0-1-15,2 1 2 0,4-2-1 16,2 2-1-16,3 0-6 0,5-1-3 0,2 2-2 16,-1-1 0-16,4 0 5 0,6-2 6 15,2 1 6-15,7-3-2 0,3 1 2 0,-1 1-3 16,3-1 1-16,5-1 6 0,3-1 6 0,1 0 3 15,0 0 1-15,1 0-12 0,2 1 6 0,3 0-12 16,5 2 8-16,0 0-3 0,4 3-2 16,-4 0 1-16,0 2-3 0,-3 2-2 0,-1 0-10 15,5 4-20-15,0-1-22 0,6 2-9 0,-1 0-14 16,0 2 11-16,-2 0 8 0,-5 1 19 0,-1 0 15 16,1 0 20-16,2-1 18 0,9-1 18 0,2 1 23 15,4-2 4-15,3 1 6 0,2-2-5 0,4-1 7 16,-4-4-8-16,7 0 8 0,0-6-17 0,9 3-11 15,11-3-13-15,5 0-13 16,7 0-10-16,-1-1-6 0,-4-1-2 0,1 1-2 16,-3 2 0-16,0-3-4 0,6 5-3 0,-5-1-12 15,2 3-8-15,-6 0-13 0,-6 4-5 0,-10 0-6 16,-8 5-26-16,-7 0 1 0,-1 6 19 0,-5-1 14 16,2 3 44-16,-6-1 10 0,-4 3-3 0,-10-2 3 15,-10 0 4-15,-7 0 9 0,-4 1 14 0,-4-1-3 16,-6-2 9-16,-2-1-7 0,-9-6-10 15,-3 0-4-15,-5-5-15 0,-5-2-8 0,-6-1-31 16,-8-5-95-16,-23-7-200 0,9 15-22 0,-35-22 343 16</inkml:trace>
  <inkml:trace contextRef="#ctx0" brushRef="#br1" timeOffset="35050.5399">3418 4054 162 0,'0'0'7'16,"12"-22"-3"-16,-12 22-5 0,17-17 2 0,-17 17-3 15,20-16-3-15,-20 16-15 0,0 0-12 16,21-15-14-16,-21 15-2 0,0 0 29 0</inkml:trace>
  <inkml:trace contextRef="#ctx0" brushRef="#br1" timeOffset="35159.9403">3506 3986 193 0,'-18'4'126'0,"18"-4"-6"0,0 0-21 0,0 0-39 16,0 0-34-16,0 0-16 0,0 0-11 0,0 0 0 15,0 0 8-15,12-17 3 0,-12 17-4 0,0 0-2 16,23-17-2-16,-23 17-2 0,18-11-4 0,-18 11-49 15,18-7-50-15,-18 7-95 0,21 8-95 16,-21-8 284-16</inkml:trace>
  <inkml:trace contextRef="#ctx0" brushRef="#br1" timeOffset="36081.8256">3619 3922 698 0,'0'0'114'15,"0"0"-83"-15,0 0-18 16,0 0-14-16,0 0-3 0,0 0-1 0,0 0-2 15,0 0 3-15,0 0 4 0,0 0 5 0,0 0 3 16,0 0 4-16,0 0-1 0,0 0-1 0,0 0-2 16,19-19 2-16,-19 19-3 0,0 0 5 0,0 0 8 15,0 0 9-15,19-19 4 0,-19 19 0 0,0 0-10 16,0 0-8-16,0 0-7 0,12-18-3 16,-12 18-3-16,0 0-17 0,0 0 15 0,0 0-16 15,0 0 17-15,0 0-1 0,0 0 1 0,0 0-1 16,14-17 2-16,-14 17 1 0,0 0 1 0,0 0 1 15,0 0 3-15,0 0 12 0,0 0 10 0,0 0 4 16,0 0 2-16,0 0-11 0,0 0-8 16,0 0-6-16,-1-18-5 0,1 18-3 0,0 0-1 15,0 0-1-15,0 0-2 0,0 0 2 16,0 0 0-16,0 0-1 0,0 0 1 0,0 0 0 16,0 0 1-16,0 0 1 0,6-17 0 0,-6 17 5 15,0 0 6-15,0 0 5 0,0 0 2 0,0 0-2 16,0 0-2-16,0 0-4 0,0 0 2 0,0 0 4 15,0 0 3-15,0 0 3 0,0 0-1 0,0 0-5 16,0 0-4-16,0 0-4 0,0 0-2 0,-18 6 4 16,18-6 1-16,0 0 3 0,0 0 0 15,0 0-3-15,0 0-3 0,0 0-2 16,-19-4-2-16,19 4-1 0,0 0-1 0,0 0-1 16,-21 2-2-16,21-2-1 0,0 0 0 0,-27 8-1 15,27-8 3-15,-25 9 0 0,25-9 4 0,-33 11 5 16,33-11 4-16,-34 7 5 0,34-7 2 0,-37 4 2 15,18-1-1-15,-4-4 0 0,1 1-3 16,-3-1 1-16,2 0-5 0,0-2-2 0,4 0-5 16,-1 0-2-16,20 3-3 0,-29-7-2 0,29 7-1 15,-17-5-2-15,17 5 1 0,0 0-2 0,0 0-1 16,0 0-2-16,0 0-2 0,0 0-2 0,0 0 2 16,0 0 1-16,0 0 3 0,28 11 1 0,-28-11-2 15,34 10 0-15,-14-8 1 0,1 2-1 16,3-3 1-16,1 0 0 0,-1-1 2 15,2-1 0-15,0-1 1 0,-1-1 0 0,3-1-1 16,-1 1 2-16,1-2-1 0,-3 0 1 0,0 2-2 16,-6 0 0-16,-1 2 0 0,-18 1 1 0,25 1-1 15,-25-1-1-15,0 0 1 0,0 0-2 0,17 7 1 16,-17-7-2-16,0 0 1 0,0 0-1 0,-3 25 3 16,3-25-2-16,-8 25-12 0,2-4 28 0,-3 3-27 15,-1 2 28-15,-1-1-11 0,-1-5-5 16,0-1 3-16,2 0-5 0,1-3 5 0,9-16-4 15,-15 28 4-15,15-28-3 0,-17 20 1 16,17-20-9-16,-16 17-5 0,16-17-10 0,0 0-10 16,0 0-13-16,-18 9-29 0,18-9-79 0,0 0-145 15,0 0-269-15,12-24 39 0,-5 0 412 0</inkml:trace>
  <inkml:trace contextRef="#ctx0" brushRef="#br1" timeOffset="36222.4636">3930 4005 1607 0,'0'0'31'0,"-29"15"-24"0,29-15-5 0,-22 10-1 16,22-10-1-16,-21 7-14 0,21-7-23 0,-24 10-61 15,0-19-136-15,24 9-325 16,-22 6 34-16,22-6 345 0</inkml:trace>
  <inkml:trace contextRef="#ctx0" brushRef="#br1" timeOffset="37660.0015">3067 4195 431 0,'0'0'54'15,"10"-17"-27"-15,-10 17-11 0,0 0-4 16,23-14-3-16,-23 14 1 0,0 0-2 0,0 0-1 15,17-1 24-15,-17 1 32 0,0 0 34 0,0 0 38 16,0 0-2-16,0 0-16 0,0 0-23 0,-19 11-30 16,19-11-15-16,-23 21-10 0,8-1-2 0,-11-1-5 15,-1 10 3-15,-9 0-9 0,-2 10 4 16,-8 2-13-16,0 6 5 0,-9 5 0 16,-2 5-27-16,-5 5 18 0,-6 2-24 0,-3 3 1 15,-6 1 15-15,-3 2-18 0,-1 0 16 0,-4 2-15 16,-2-2-2-16,-2 2 23 0,-2 2-19 0,1-4 22 15,-2 2-3-15,2-5-14 0,7-1 25 0,3-9-5 16,11-5 17-16,2-10-9 0,10-6-2 0,7-9-14 16,10-7 3-16,10-9-8 0,11-6 1 0,19-5-8 15,0 0-2-15,0 0 2 0,8-28-3 16,15 3 9-16,12-8-6 0,12-5 9 0,9-7-11 16,10-6 11-16,7-5-13 0,7-2 14 15,5-2-14-15,5 1 10 0,4-4 4 0,-1 0-22 0,1-1 23 16,1-3-16-16,-2 1 7 0,3-4 16 15,1-2-16-15,-1 3 8 0,-4 0-18 0,-4 2-3 16,-8 1 21-16,-1 3-12 0,-6 3 22 0,-5 3-4 16,-1 3-14-16,-6 2 10 0,-3 3-11 15,-7 6 10-15,-5 4-10 0,-4 5 9 0,-8 6-8 16,-8 5 6-16,-5 6-4 0,-21 17 4 0,20-14-1 16,-20 14 0-16,0 0-2 0,-17 14-2 0,0 2 0 15,-11 8-2-15,-10 9 6 0,-14 12-9 0,-10 6 9 16,-11 8-11-16,-11 5 12 0,-6 5-15 0,-6 2-1 15,-5 9 18-15,-5 6-15 16,-6 3 16-16,-7 7 1 0,-3 1-21 0,1-1 27 16,-2 0 5-16,6-2-6 0,5-8 20 0,9-1-21 15,10-11-5-15,14-8 9 0,12-7-17 0,14-9 10 16,9-10-11-16,14-7 6 0,9-12-7 0,21-21-1 16,-12 20-2-16,12-20 0 0,27-6 3 0,2-9 0 15,13-13 8-15,13-10-7 0,12-14 11 0,12-11-12 16,10-10 15-16,9-8-30 0,8-2 16 15,2-6-2-15,9 0-13 0,-3-1 27 0,1-3-12 16,-1 1-2-16,-5 2 17 0,-4 0-19 0,-4 4 3 16,-9 6 17-16,-4 5-17 0,-8 7 17 0,-7 3-4 15,-7 5-15-15,-8 8 11 0,-8 7-9 16,-9 10 8-16,-8 10-6 0,-10 8 6 0,-23 17-1 16,19-13 9-16,-19 13 4 0,0 0-2 0,0 0-1 15,-31 27-10-15,8-6-2 0,-8 9-5 16,-12 9 8-16,-8 7-10 0,-6 3 11 0,-10 7-12 15,-6 1 11-15,-3 3-13 0,-4 3-6 0,0 5 22 16,-4 2-21-16,-2 5 21 0,-6 5-1 0,-1 1-17 16,-6 0 17-16,1 1-18 0,3-2 2 0,1-4 19 15,12-4-11-15,9-13 22 0,11-10-5 0,17-12-11 16,13-11 1-16,13-9-8 0,19-17-2 16,0 0-3-16,0 0 1 0,0 0 3 0,23-11 2 15,6-13 7-15,13-11-6 0,12-12 7 16,8-11-11-16,12-9-4 0,8-4 18 0,9-6-14 15,5-3 17-15,2-4 1 0,5 2-17 0,-5 1 15 16,-2 1-16-16,3 4 0 0,-8 3 17 0,-2 3-17 16,-4 7 17-16,-6 4-2 0,-7 5-14 0,-9 4 10 15,-6 8-9-15,-14 8 6 0,-9 9-4 16,-11 8 5-16,-23 17 0 0,0 0 1 0,0 0-3 16,0 0-1-16,-23-3-3 0,-10 20-2 0,-10 9 6 15,-15 11-6-15,-10 9 8 0,-13 7-10 0,-10 5 11 16,-7 9-15-16,-8 5 0 0,-8 8 18 0,-3 10-12 15,-7 3 11-15,-3 5 3 0,2 1-19 0,5-5 20 16,7-1 1-16,7-3-12 0,15-13 12 16,13-5-21-16,18-16 2 0,16-10 8 15,16-9-9-15,11-13-1 0,13-7-15 0,4-17-7 16,0 0-10-16,30 7-2 0,3-18-5 0,4-18-17 16,22-6-12-16,3-22-28 0,24 2-18 0,-3-22-16 15,23 7-12-15,-7-13 34 0,16 3 39 0,-3-2 42 16,1-2 44-16,1 1 0 0,-6-1-2 0,-2 1-95 15,-16-8-248-15,16 25 3 0,-33-18 334 16</inkml:trace>
  <inkml:trace contextRef="#ctx0" brushRef="#br1" timeOffset="38581.8812">2915 4525 801 0,'-46'34'198'0,"3"-5"-202"15,3 0-10-15,-5 4 10 0,-4 2 6 0,-2 6-10 16,-11 2-1-16,-4 6-17 0,-11 3 6 0,-5 6-11 16,-7 3 9-16,-1 5 10 0,-2-1-9 0,0 3 22 15,2-2 9-15,1-5 35 0,8 3 40 0,2-13 19 16,20 6 9-16,0-16-32 0,19 0-21 16,5-12-38-16,11-5-8 0,24-24-14 0,-23 27-2 15,23-27-7-15,0 0-1 0,0 0 1 0,24 2 4 16,-1-11 7-16,6-9-1 0,8-8 5 0,7-5-7 15,7-8 9-15,3-3-10 0,3-4 12 0,4 0-11 16,-2-3 10-16,0 2-12 0,-3 1 12 16,-2 3 8-16,-4 2-26 0,-7 4 34 0,-5 5-29 15,-5 8 14-15,-14 3 9 0,-19 21 12 16,16-18 10-16,-16 18-2 0,0 0-9 0,-25-1-23 16,3 7-11-16,-6 6 1 0,-9 8-2 0,-4 7 7 15,-8 6 13-15,-7 4-29 0,-3 4 30 0,-6 5-27 16,-2 0 6-16,1 2 11 0,-3 3-12 0,4-1 12 15,-1-2-10-15,5-2 14 0,0-2-6 0,7-4 10 16,3-5-7-16,7-1 7 0,4-7-11 16,9-4 6-16,9-8-8 0,22-15 1 0,-19 13-5 15,19-13-2-15,0 0-1 0,0 0 0 0,19-6 4 16,0-1 1-16,6-8 3 0,7-5-3 16,7-7 4-16,3-2-6 0,6-3 7 0,0 0-8 15,2 1 6-15,-4-1-8 0,-1 3 6 0,-3 0-7 16,-3 3 9-16,-5 1-2 0,-6 5 4 0,-4 4-5 15,-24 16 4-15,23-19-2 0,-23 19 4 16,0 0-1-16,0 0-2 0,0 0-4 0,-30-4-3 16,9 10-2-16,-3 4 0 0,-5 4 4 0,-4 4-1 15,-1 4 6-15,-4 1-4 0,0 3 6 0,-1 0-6 16,-1 1 5-16,1 1-6 0,0 1 6 0,1-2-6 16,1 2 7-16,4-1-5 0,4-2 5 0,3-2-6 15,6-4 4-15,5-1 14 0,5-2-32 0,10-17 31 16,-6 20-35-16,6-20 16 15,0 0 0-15,21 10 1 0,-21-10 1 0,30-4 1 16,-11-4 0-16,3-3 3 0,2-4 15 0,3-2-32 16,2-2 31-16,0-2-32 0,0 1 13 0,-3-1 6 15,-2 3-6-15,-6 0 7 0,-18 18-5 0,28-27 5 16,-28 27-1-16,0 0 4 0,11-19 2 0,-11 19 1 16,0 0-4-16,-20-5-3 0,20 5-2 15,-30 7-3-15,10 2 3 0,-6 4-3 0,-2 4 5 16,-3 3-5-16,-2-1 6 0,1 1-6 0,1 0 5 15,3-2-4-15,2-1 3 0,4-4 15 0,5 0-35 16,17-13 33-16,-22 15-48 0,22-15-11 16,0 0-17-16,0 0-38 0,0 0-42 0,27 4-118 15,-27-4-244-15,38-27 34 0,5 15 435 0</inkml:trace>
  <inkml:trace contextRef="#ctx0" brushRef="#br1" timeOffset="39269.4245">3597 3967 1104 0,'0'0'94'0,"0"0"-42"0,-15-20-9 15,15 20-3-15,0 0-10 0,-18-6-13 0,18 6-9 16,-22 3-5-16,22-3-1 0,-30 15 3 15,10-2-1-15,-1 5 8 0,-5 1 3 16,-1 8 12-16,-4-2 0 0,1 7 11 0,-2-6-6 16,4 6 5-16,-2-7-10 0,6 2-2 0,3-8-11 15,7-2-3-15,14-17-9 0,-14 18-2 0,14-18-3 16,0 0-1-16,0 0 2 0,28 7 3 0,-6-15 3 16,8-8-1-16,8-8 3 0,5-6-5 15,7-5 5-15,1-1-7 0,4 0 8 0,-1 0-8 16,-3 2 8-16,-1 1-9 0,-7 2-14 0,-7 4 31 15,-5 4-30-15,-6 5 32 0,-6 6-11 0,-19 12 4 16,0 0 14-16,0 0-3 0,0 0-2 0,0 0-10 16,-17-10-12-16,-8 18 0 0,-5 9 16 0,-8 6-27 15,-4 3 30-15,-6 4-26 0,1 1 11 16,-2 1 9-16,0 1-5 0,4-2 9 16,2-2-7-16,7-2 5 0,7-5-7 0,7-4-1 15,22-18-7-15,-26 24-1 0,26-24-16 0,0 0-17 16,-2 24-36-16,2-24-65 0,0 0-139 0,30 8-298 15,-30-8 32-15,43-16 376 0</inkml:trace>
  <inkml:trace contextRef="#ctx0" brushRef="#br1" timeOffset="47572.099">1651 6787 760 0,'0'0'196'0,"0"0"-50"15,0 0-43-15,0 0-29 0,5-17-16 0,-5 17-10 16,-11-17-10-16,11 17-6 0,-14-17-6 0,14 17-5 15,-20-18-2-15,20 18 2 0,-22-17-3 16,22 17 2-16,-27-12-3 0,27 12 0 0,-28-7-2 16,11 6 0-16,17 1 1 0,-34 6-1 0,15 1-1 15,-3 5-4-15,0 4 1 0,-5 3-4 0,1 4 5 16,-5 0-2-16,2 1 4 0,-1-1-5 0,2 3 3 16,2-2-6-16,5-1 4 0,2 1-6 0,4-2 5 15,4-2-5-15,5 0 1 0,4-3-4 0,2-17-13 16,7 27 27-16,-7-27-28 0,26 26 28 0,-7-13-14 15,6-5-1-15,1-1 1 0,7-6 0 0,2-4 1 16,3-4-1-16,1-4-1 0,2-3-11 0,0-4 26 16,0-5-26-16,-1-2 24 0,-3-2-10 0,-2-1-4 15,-5 0 6-15,-1 3-4 0,-4 0 4 0,-6 2-5 16,-3 4 4-16,-6 2-4 0,-10 17 4 16,11-25 1-16,-11 25 5 0,0 0 1 0,-4-17 1 15,4 17-4-15,0 0-4 0,-18 0-4 0,18 0-3 16,-19 14 2-16,19-14-2 0,-26 35 3 0,11-8-2 15,-1 2 4-15,2 2-7 0,2 2 5 0,3-1-8 16,3-5-4-16,6-1-16 0,1-6-22 0,11 2 5 16,-12-22-48-16,36 30-9 0,-36-30-79 0,51 17-118 15,-23-10-233-15,0-13 15 0,14 12 496 0</inkml:trace>
  <inkml:trace contextRef="#ctx0" brushRef="#br1" timeOffset="47915.8762">1753 6206 1291 0,'-57'-3'171'0,"1"15"-109"0,-9 6-19 0,7 9-14 16,-1 5 1-16,2 9 10 0,-3 4 8 0,1 10-28 16,-2 3 17-16,1 6-20 0,4 2 1 0,5 6 10 15,2-1-18-15,8 3 10 0,7-2-18 0,10-2-4 16,9-1 12-16,10 0-16 0,13-3 14 0,9-2-2 15,12-4-12-15,10-4 10 0,12-7-9 0,7-5 7 16,9-7-7-16,6-5 5 0,2-7-5 16,1-5 6-16,2-8-4 0,-4-7 1 0,5-13 4 15,0-10-2-15,-1-12 13 0,1-10-1 0,-7-10 12 16,-6-5-5-16,-5-10 6 0,-8-7-16 0,-11-5-7 16,-8-2 9-16,-12-1-16 0,-10 4 12 0,-12 2 1 15,-11 2-13-15,-11 4 10 0,-9 4-13 0,-9 4 3 16,-9 4-13-16,-8 5-9 0,-6 4 13 0,-6 6-33 15,-5 5 6-15,5 11-33 0,-8 1-24 0,13 24-50 16,-15-13-123-16,18 19-282 0,4 0-3 0,3-24 427 16</inkml:trace>
  <inkml:trace contextRef="#ctx0" brushRef="#br1" timeOffset="110950.8553">2972 6793 952 0,'4'-21'301'0,"-4"21"-275"0,0-19-15 16,0 19-10-16,6-25 2 0,-6 25-1 0,8-21 3 15,-8 21-1-15,0 0 9 0,0 0 4 0,0 0-2 16,0 0-1-16,0 0-7 0,0 0-2 0,0 0 2 15,-3 35 9-15,0-11-5 0,1 8 10 0,-2 1 4 16,4 5 9-16,-5 1-5 0,6 6 6 0,-3-3-1 16,3 4-34-16,0-1 21 0,1 1-28 0,0-4 4 15,-1-3 9-15,2-4-11 0,0-5 9 0,0-5-6 16,0-4 4-16,-3-21-3 0,8 21 5 0,-8-21 6 16,0 0 7-16,0 0 10 0,0 0 2 0,0 0-6 15,-2-23-10-15,-1 1-8 0,-2-6-9 0,0-6 5 16,3-2-5-16,-1 0 8 0,1-3-8 15,2 1-8-15,1-2 25 0,3-3-25 0,2-1 23 16,2-6-5-16,6-2-10 0,3-4 10 0,5-1-11 16,2 0 11-16,5 3-12 0,3 4 11 15,1 5-9-15,1 7 10 0,1 5-7 0,-1 5-12 16,-1 9 28-16,-4 4-28 0,-4 8 30 0,-4 6-15 16,-3 1-1-16,-18 0-2 0,22 16-13 0,-22-16 33 15,12 35-30-15,-12-11 29 0,-4 4-14 0,-9 4-6 16,-4 4 7-16,-7 0-9 0,-4 2 8 0,-4 2-8 15,-3 2 8-15,0-4-8 0,-2-3 4 16,5-3-14-16,0-7-2 0,8 1-20 16,-1-10-12-16,14 5-40 0,-7-15-44 0,23 13-72 15,-5-19-81-15,0 0-202 0,0 0 42 0,0 0 445 16</inkml:trace>
  <inkml:trace contextRef="#ctx0" brushRef="#br1" timeOffset="111997.742">3764 6858 1018 0,'-22'6'60'0,"22"-6"5"0,-20 17-25 0,20-17 2 16,-24 16 4-16,24-16 6 0,-32 18-1 16,32-18 0-16,-39 26-13 0,20-6 7 0,-7-3-3 15,5 7 0-15,-9-3 22 0,6 5-43 16,-4 0 22-16,5 4-24 0,-1-2 4 0,3 1 9 15,2-5-15-15,3-2-2 0,6-5-10 0,10-17-1 16,-6 18-4-16,6-18 0 0,0 0-1 0,22 6 0 16,-22-6 2-16,34-12-1 0,-10-1 3 0,4-8-4 15,6-4 5-15,3-7-4 0,0-2 4 0,2-2 8 16,-1-3-23-16,-2 2 24 0,-1 1-27 0,-4 0 13 16,-4 5 4-16,-4 3-7 0,-6 5 9 15,-2 5-6-15,-15 18 4 0,15-25-1 0,-15 25 2 16,0 0 0-16,0 0 4 0,0 0 2 15,0 0-3-15,0 0-4 0,0 0-3 0,-21 26 1 16,8-4-4-16,-1 6 6 0,-1 5-5 0,1 0 4 16,-1 4-5-16,2-1-8 0,2-1 23 0,2 0-23 15,6-3 23-15,1-2-10 0,5-5-5 0,4-4 3 16,6-4-3-16,7-5 3 0,5-6 0 16,7-5 1-16,6-6 2 0,3-7-4 0,5-7 4 15,0-5-3-15,4-7 4 0,0-3-4 0,-1-1-8 16,0 0 22-16,-6-1-22 0,0 2 21 0,-8 2-8 15,-4 1-8-15,-6 6 7 0,-4 3-6 0,-21 22 4 16,22-26 0-16,-22 26 3 0,0 0 2 16,0 0-2-16,0 0-3 0,-19 2-3 15,19-2-2-15,-36 36 0 0,12-7 6 0,-4 5-5 16,-2 4 7-16,1 2 7 0,1-1-22 0,4 0 21 16,3 0-22-16,4-3 7 0,4-4 7 0,6-6-5 15,2-6 3-15,5-20-3 0,3 26 3 0,-3-26-2 16,17 11 2-16,-17-11 2 0,30-6 0 0,-11-6 4 15,3-5-4-15,1-7 3 0,3-5-5 0,0-5 3 16,0-2-4-16,-2-1-10 0,-2 1 21 16,-4-1-21-16,-1 0 20 0,-2 1-6 0,-2 1-6 15,-3 3 6-15,0 2-5 0,-3 6 4 0,0 2-5 16,-7 22 2-16,11-25-2 0,-11 25 2 16,0 0 0-16,0 0-2 0,0 0 1 0,0 0-1 15,0 0 2-15,22 11-1 0,-22-11 0 0,27 20 1 16,-27-20 1-16,35 21 0 0,-14-13 1 0,2 1-2 15,3-2 0-15,0-1 0 0,5-1 0 16,-1-4 0-16,2-1 0 0,2-2 1 0,1-3-1 16,-3-1 0-16,-2-1 0 0,-6-2-1 0,-4 2-1 15,-20 7 1-15,22-12 1 0,-22 12 2 0,0 0 0 16,0 0-1-16,-9-21 0 0,9 21-1 0,-24-13-1 16,7 9 1-16,-4 2 0 0,-3 3-1 0,-3 3 3 15,-2 1 0-15,0 3 1 16,0 3 2-16,-1 0 1 0,1 3 0 0,0 3 5 15,2 1-4-15,3 4 3 0,2 0-5 0,4 0 1 16,3 1-5-16,4-2 3 0,5 0-6 0,4-2 2 16,5-1-3-16,5-1-8 0,-8-17 22 0,28 28-23 15,-8-18 23-15,5-5-12 0,5-4 1 0,3-5 0 16,5-5-11-16,-1-3 14 0,3-3-12 0,1-2 20 16,-6-2-8-16,-2-1 8 0,-4-1-11 15,-6 0-1-15,-4 0 3 0,-3 2-4 0,-6 1 5 16,-3 1-3-16,-7 17 3 0,3-29-2 0,-3 29 2 15,-6-23-2-15,6 23 2 0,0 0-2 0,-19-17 1 16,19 17-2-16,-20 4-1 0,20-4 1 0,-27 22-3 16,11-3 3-16,0 6-3 0,0 6 4 15,3 1-5-15,2 1 2 0,5-2-9 0,2-2-11 16,7-3 14-16,2-3-25 0,8-5 18 16,-13-18-19-16,39 23-7 0,-12-27-17 0,14 2-35 15,-7-25-72-15,28 13-216 0,-7-19-205 0,-2-11 41 16,11 8 506-16</inkml:trace>
  <inkml:trace contextRef="#ctx0" brushRef="#br1" timeOffset="112450.862">5527 6142 1567 0,'-19'32'128'0,"-15"-2"-96"15,6 8 9-15,-2 0-2 0,6 8 4 0,1 1 4 16,3 5-26-16,3 2 13 0,4 2-25 0,5 1-5 15,3 3 5-15,3 0-11 0,4-3 10 0,-1-3-8 16,1-3 6-16,1-4-9 0,0-3 6 16,0-3 6-16,0-6-18 0,1-4 18 0,0-5-18 15,-2-6 7-15,-2-20 2 0,5 21 0 0,-5-21-1 16,0 0 0-16,0 0 1 0,0 0 0 0,0 0-1 16,6-17 1-16,-3-1-1 0,1-8-10 0,1-4 21 15,1-1-21-15,2-2 22 0,-1-2-9 0,0-2-6 16,2-1 4-16,1-2-7 0,2 0 7 15,5 5-3-15,1 5 5 0,1 6-3 16,1 9 3-16,-20 15-3 0,29-11 1 0,-29 11 1 16,23 11-1-16,-23-11 2 0,21 30-2 0,-10-8 3 15,-3 4-5-15,-2 0 4 0,-1 4-4 0,-2 1 5 16,-2-1-6-16,-1 1 6 0,-3 1-6 0,1-3 5 16,-3-1-5-16,-1-2-8 0,0-2 23 0,-4 1-23 15,1-4 26-15,-5 0-12 0,-2-4-3 16,-2-3 3-16,-4-1-4 0,-2-4 0 0,0 0 1 15,-1-5 0-15,3-4-1 0,3-2-4 0,2-4-5 16,17 6-12-16,-22-23-14 0,15 1-26 16,13 3-27-16,-5-17-41 0,26 14-94 0,-15-24-87 15,22 10-233-15,9 9 38 0,-11-13 466 0</inkml:trace>
  <inkml:trace contextRef="#ctx0" brushRef="#br1" timeOffset="112763.3795">5979 6791 1219 0,'-2'18'395'0,"2"-18"-266"0,-21 3-57 0,21-3-7 16,-18 3-14-16,18-3-15 0,-24 3-9 0,24-3-7 16,-28 5-5-16,28-5-4 0,-27 5-4 0,27-5-7 15,-23 10 0-15,23-10 0 0,-22 19 0 16,22-19 0-16,-21 32 0 0,12-13 0 16,1 1 0-16,1 0 0 0,5-1 0 0,0-1 0 15,2-18 0-15,6 29 0 0,-6-29 0 0,11 21 0 16,-11-21 0-16,19 14 0 0,-19-14 0 0,22 5 0 15,-22-5 0-15,26-8 0 0,-26 8 0 0,34-28 0 16,-14 6 0-16,-1-6 0 0,2-1 0 0,-3-2 0 16,-1-1 0-16,-3 3 0 0,-5-1 0 15,-3 2 0-15,-2 3 0 0,-5-2 0 0,-3 6-11 16,-3 2-3-16,7 19-2 0,-21-21 4 0,21 21-1 16,-24-3-4-16,24 3-5 0,-26 16-11 0,26-16-12 15,-15 33-21-15,15-33-27 0,1 36-54 0,-1-36-86 16,19 17-191-16,2-6-117 0,-2-15 182 15</inkml:trace>
  <inkml:trace contextRef="#ctx0" brushRef="#br1" timeOffset="112982.1394">6724 6127 1495 0,'-31'-9'171'0,"12"12"-114"0,-8-2-12 0,3 10-2 16,-5 4-13-16,1 6-1 0,-3 6-5 15,3 5 5-15,1 5-11 0,3 4 2 0,3 5-13 16,3 4-9-16,2 1 16 0,4 4-19 16,1-2 15-16,4 0-7 0,5 4-28 0,0-4 3 15,7 2-15-15,0-7-10 0,5 0-22 0,-4-11-16 16,15 12-93-16,-18-23-67 0,25 18 34 0,-13-23-51 16,13-10-161-16,12 18 68 0,-18-30 327 0</inkml:trace>
  <inkml:trace contextRef="#ctx0" brushRef="#br1" timeOffset="113325.911">6905 6742 1284 0,'-26'-26'229'0,"26"26"-117"0,-34-21-25 15,16 20-17-15,-9 0-14 0,2 8-8 0,-6 1-8 16,3 8-5-16,-1 1-9 0,1 2-1 0,3 2-6 16,3-1-3-16,2 0-16 15,5-1 0-15,5-2 0 0,3 1 0 0,7-18 0 16,-3 28 0-16,3-28 0 0,10 23 0 0,-10-23 0 15,24 19 0-15,-6-11 0 0,4-5 0 0,4-1 0 16,1-5 0-16,2-3 0 0,0-2 0 0,-2-3 0 16,-1 0 0-16,-2-2 0 0,-4-1 0 0,-2-2 0 15,-18 16 0-15,30-31 0 0,-18 14 0 16,-2 0 0-16,-10 17 0 0,14-29 0 0,-14 29 0 16,7-22 0-16,-7 22 0 0,0 0 0 0,0 0 0 15,0 0 0-15,0 0 0 0,0 0 0 0,-14 17 0 16,5 1 0-16,-3 7 0 0,2 5 0 15,-1 1 0-15,2 6 0 0,0-4 0 0,3 3-37 16,1-6-30-16,10 2 1 0,-4-7-32 0,15 4 21 16,-5-12-57-16,23 13-215 0,-8-12-217 15,-1-7-5-15,8 6 490 0</inkml:trace>
  <inkml:trace contextRef="#ctx0" brushRef="#br1" timeOffset="114122.7932">1277 8224 817 0,'0'0'345'0,"0"0"-246"16,0 0-28-16,-5-24-3 0,5 24 2 0,0 0-1 16,0 0-13-16,0 0-14 0,0 0-19 0,0 0-8 15,0 0-1-15,0 27 2 0,2-7 10 16,-2 5 12-16,3 7-27 0,-3 0 20 0,2 7-31 16,-2-3 7-16,3 4 6 0,-3 2-9 0,1 3 7 15,-1 0-10-15,-1 0 7 0,-2-1-6 0,1-4 12 16,-1-3-6-16,1-6 5 0,-1-6-5 0,1-3 2 15,2-22-7-15,-1 26 2 0,1-26-3 0,0 0-1 16,0 0 3-16,0 0-3 0,0 0 2 16,0 0 1-16,0 0-1 0,0 0-1 15,5-26 2-15,-3 7-6 0,2-3 5 0,-1-1-4 16,2-1 3-16,1 0-2 0,0 1 2 0,2 1-3 16,0-1 3-16,1 2-4 0,2 3 3 0,-11 18-2 15,25-28 1-15,-25 28 0 0,29-19 1 0,-29 19-2 16,31-10 1-16,-31 10-1 0,30-2-2 0,-30 2 0 15,28 7 1-15,-28-7-1 0,20 18 1 0,-20-18 2 16,9 31-2-16,-10-12 4 0,-3 3-1 16,-4 1 2-16,-7 2-3 0,-4 2 6 0,-5 2-8 15,-6-1 5-15,0 1-5 0,-3-2 3 0,-2-5-4 16,2 0 6-16,3-5-10 0,2-6-18 16,6-3 0-16,1-5-16 0,21-3-29 0,-30-11-24 15,30 11-117-15,-12-23-278 0,15 0-76 0,8 0 152 16</inkml:trace>
  <inkml:trace contextRef="#ctx0" brushRef="#br1" timeOffset="114529.0668">1649 8010 1183 0,'1'-27'253'0,"-17"6"-202"0,5 0-46 0,-3-1 2 15,-2 4 1-15,-4 0 12 0,-3 4-6 0,-3 2 3 16,-4 6-8-16,-1 5-3 0,-2 9 6 0,-4 7 4 16,3 9 11-16,-7 8-1 0,2 9 11 0,-6 6-11 15,0 10 10-15,-5 6-13 0,4 12 0 0,-4 7 18 16,5 9-11-16,0 4 10 0,7 4-4 0,8 0-26 16,8-2 9-16,11-7-12 0,10-9-13 15,12-14 12-15,10-9-16 0,14-15 8 0,11-11 7 16,12-13-1-16,13-15 0 0,12-14 1 0,10-18-3 15,10-17 6-15,6-15-1 0,3-14 1 0,1-6 11 16,-7-5-9-16,-8 2-5 0,-19-1-5 0,-17 2 0 16,-17 5 0-16,-15 1 0 0,-16 5 0 15,-13 7 0-15,-14 3 0 0,-11 7 0 16,-14 4 0-16,-9 2 0 0,-9 4 0 0,-11 1-9 16,-8 6-5-16,-5-1-8 0,-4 8-1 0,0 2-5 15,3 10 2-15,3 7-6 0,6 14-6 0,5 5-14 16,12 16-38-16,-5-8-74 0,32 24-276 0,-6-5-145 15,8-1 62-15,18 10 523 0</inkml:trace>
  <inkml:trace contextRef="#ctx0" brushRef="#br1" timeOffset="116437.5585">2375 10070 381 0,'0'0'16'0,"0"0"-13"0,0 0-1 15,0 0 4-15,0 0-1 0,0 0-10 16,0 0 2-16,0 0-2 0,0 0 9 0,0 0 23 16,21-9 10-16,-4 3 14 0,2-3 8 0,8 1 8 15,3-3-3-15,7 0-1 0,2-5-8 0,8 3-5 16,0-8-5-16,11 3-7 0,1-5-3 0,6 3-13 15,5-7 2-15,8 2-6 0,3-5 3 0,9-3-5 16,0-3 6-16,11-2-7 0,6-5 9 0,9-2 5 16,7-5-28-16,8-1 17 0,7-3-25 15,6-3 4-15,9-3 13 0,7-3-14 0,9-3 14 16,2 0-15-16,8-2 15 0,3-2 2 0,6-1-23 16,-1-1 22-16,2 0-17 0,-2 2 4 15,-2-3 18-15,2 1-18 0,0-1 16 0,2 0-20 16,-3 2-2-16,-4 1 20 0,-1 0-21 0,-4 5 22 15,-7 0-3-15,-5 3-14 0,-9 1 13 16,-5 3-14-16,-9 2 13 0,-8 6-16 0,-10 6-24 16,-15-2-51-16,1 12-119 0,-20 2-168 0,-12-6-52 15,6 22 272-15</inkml:trace>
  <inkml:trace contextRef="#ctx0" brushRef="#br1" timeOffset="118282.9672">5908 8769 204 0,'0'0'95'0,"0"0"-4"0,0 0-16 0,0 0 2 16,0 0-2-16,0 0 12 0,13-17 6 0,-13 17 9 16,0 0-9-16,0 0-3 0,0 0-13 0,0 0-7 15,-10-20-6-15,10 20-5 0,0 0-8 0,0 0-9 16,-24-10-12-16,24 10-10 0,-21-1-10 16,21 1-6-16,-31 5-4 0,9-1-1 15,-4 4-1-15,-2 0 3 0,-3 4 2 0,-1-1 5 16,-2 1 2-16,2 2 4 0,-3-1-4 0,4 1 3 15,-4 1-7-15,4-1 4 0,-2 0-6 0,4 0 6 16,0-4-1-16,7 0 3 0,2-3 2 0,20-7-3 16,-26 9-5-16,26-9-2 0,0 0-6 0,0 0-2 15,0 0-3-15,0 0 0 0,0 0 2 16,0 0 2-16,0 0 3 0,27 9 0 0,-6-8 0 16,6-1 0-16,3-1 1 0,6 0 0 0,4 0 1 15,1-3-1-15,2 0-1 0,-1-2-1 0,2 0 3 16,-3 0-2-16,-1-1 2 0,-2-2-2 0,-3 2 0 15,-3 0 0-15,-3 0 1 0,-2-1-1 16,-4 1 3-16,-3 1-3 0,-3 0 1 0,-17 6-1 16,21-10 2-16,-21 10-1 0,0 0 4 15,0 0 1-15,0 0 3 0,0 0-4 0,0 0 0 16,0-18-3-16,0 18-1 0,-21-6-1 0,21 6-1 16,-36-3-1-16,13 3 2 0,-5 1-1 0,-2 2-1 15,-5 5 3-15,-6 0-4 0,0 3 4 0,-3 1-1 16,-1 1 4-16,2 2-2 0,-1 2 4 0,2-1-4 15,3 0-16-15,4 3 32 0,6-4-33 16,6-1 31-16,23-14-17 0,-23 17-3 0,23-17-2 16,0 0-1-16,0 0 1 0,0 0 1 15,17 14 4-15,-17-14 1 0,33-1 1 0,-10-3 0 16,6-4-1-16,4-2 1 0,5-4 14 0,2-3-29 16,3 0 30-16,2-4-29 0,0 2 13 0,-1-2 3 15,-4 2-3-15,-2 1 4 0,-5 0-6 0,-5 2 5 16,-5 3-3-16,-4-1 3 0,-19 14-1 15,25-19 2-15,-25 19 7 0,0 0 9 0,0 0 0 16,3-18 1-16,-3 18-11 0,0 0-7 0,-26-15-5 16,26 15 0-16,-37-6-1 0,13 6 0 0,-4 1 1 15,-5 4 1-15,-3 1 2 0,-5 0-2 0,0 4 3 16,0 0-3-16,1 1 4 0,3 2-3 0,2-1 3 16,3 0-1-16,3 0-1 0,2-1-1 15,4 0 0-15,4-1-3 0,19-10 2 16,-22 15-4-16,22-15 0 0,0 0-2 0,0 0 2 0,8 17 1 15,-8-17 4-15,33 4 0 0,-7-5 1 0,4-4 0 16,7-4-3-16,3-3 1 0,3-1-2 0,2-3 5 16,2-1-3-16,0-1 5 0,-3-1-5 15,-3 2 4-15,-4 0-4 0,-3 3 4 0,-4-1-3 16,-5 3 2-16,-5 2-1 0,-20 10 1 16,27-14 1-16,-27 14 4 0,0 0 6 0,0 0 4 15,0 0 1-15,0 0-3 0,0 0-10 0,-32-11-4 16,8 16-3-16,-6 2-1 0,-7 4 3 0,-4 5-1 15,-8-1 4-15,-4 3-3 0,-6 3 2 0,-2 2-4 16,-1 0 3-16,-1 1-5 0,2 0 7 0,3 0-6 16,4-2 8-16,6-4-5 0,8 1-9 0,7-5 26 15,6-1-28-15,10-5 26 16,17-8-16-16,0 0-4 0,0 0-4 0,0 0 1 16,0 0 2-16,0 0 1 0,26 9 4 0,-1-15 1 15,6-2-1-15,5-6-13 0,7-1 29 0,6-2-26 16,6-3 28-16,1-1-13 0,1-1-4 0,-3 1 3 15,-2 2-4-15,-4 2 5 0,-6 1-4 0,-4 2 2 16,-8 1-3-16,-7 3 2 0,-6 4-1 16,-17 6 4-16,0 0 7 0,0 0 6 0,0 0-2 15,0 0-2-15,0 0-8 0,-30 0-7 0,2 8 3 16,-9 4-2-16,-6 5 2 0,-7 5-2 0,-5 1 4 16,-3 5-6-16,-3 1 5 0,0 1 8 0,4 3-23 15,3-2 26-15,11-3-24 0,9-3 10 16,9-6-7-16,25-19-25 0,-23 20-28 0,23-20-71 15,0 0-99-15,35 3-368 0,-2-13 41 16,9-22 305-16</inkml:trace>
  <inkml:trace contextRef="#ctx0" brushRef="#br0" timeOffset="143418.7962">5568 9276 719 0,'0'0'137'0,"0"0"-71"0,-8-21-9 15,8 21 1-15,0 0-2 0,1-18 0 0,-1 18 1 16,0 0-4-16,0 0-2 0,0 0-4 0,-1-17-10 16,1 17-7-16,0 0-6 0,0 0 0 0,4 18-3 15,-4-18 7-15,7 32 2 0,0-6 2 0,-3 5-6 16,2 9 3-16,-4 6-15 0,-1 7 8 16,-4 7 4-16,-1 7-22 0,-4 3 17 0,-2 6-21 15,-2 3-2-15,-3 0 16 0,-1-1-17 0,1-2 16 16,-1-7 1-16,2-4-18 0,6-8 18 15,3-6-23-15,4-10-10 0,1-11-14 0,7-2-51 16,-7-28-71-16,21 29-130 0,-21-29-245 0,17 11 10 16,6-1 385-16</inkml:trace>
  <inkml:trace contextRef="#ctx0" brushRef="#br0" timeOffset="143887.5393">5286 9943 637 0,'0'0'209'0,"0"0"-117"0,6-26-8 15,-6 26-5-15,3-21-4 0,-3 21-6 0,7-18-16 16,-7 18-21-16,0 0-14 0,0 0-10 16,18-14-3-16,-18 14 1 0,0 0 6 0,16 17 7 15,-16-17 1-15,13 31 5 0,-5-9-12 0,1 7 3 16,-1 3-12-16,3 7 9 0,-4 6-8 15,2 3-2-15,-2 5 30 0,0 6-24 0,-2-3 32 16,0 7-8-16,-4-6-12 0,2-1 10 0,-2-8-18 16,2-7 12-16,0-11-16 0,3-8 5 0,-6-22-12 15,0 0-1-15,24 11 0 0,-6-22 5 0,3-15 16 16,7-12-5-16,4-16 9 0,3-15-18 0,5-10 3 16,3-8-13-16,3 0-31 0,-2-2-12 15,6 12-62-15,-18-6-77 0,17 24-216 16,-14 3-166-16,-10 5 84 0,6 25 482 0</inkml:trace>
  <inkml:trace contextRef="#ctx0" brushRef="#br0" timeOffset="151390.8889">6263 9556 1022 0,'0'0'162'0,"-11"-25"-179"0,11 25 15 15,0-19-12-15,0 19 29 0,0 0 21 0,0 0 7 16,0 0-4-16,0 0-10 0,0 0-2 15,-23 19-17-15,23-19 24 0,-19 39-17 0,6-16 23 16,5 7-3-16,-6-2 10 0,6 6 0 0,-4-5-13 16,3 2-1-16,1-4-12 0,3 1 3 0,0-3-11 15,4-1 4-15,-1-1-10 0,5 1 1 0,0-2-7 16,4-1 2-16,-1-2-4 0,3 0 3 0,1-2-4 16,-10-17 3-16,24 29-3 0,-24-29 2 0,27 16-3 15,-27-16 2-15,31 4-1 0,-31-4 0 0,29-10 2 16,-29 10-1-16,30-25 5 0,-14 6-4 0,-1-4 4 15,0-2-4-15,-1-3 6 0,-1-2-6 0,-3 0 6 16,0 0-6-16,-3 2 6 0,0 2-6 0,-2 3 6 16,0 3-6-16,-5 20 3 0,7-27-2 15,-7 27 0-15,0 0 1 0,0 0-1 0,0 0-1 16,0 0 0-16,0 0 0 0,6 21 0 0,-3-1 4 16,-1 7-5-16,1 3 4 0,-2 2-5 0,0-1 7 15,1-1-6-15,1-2 6 0,0-4-4 0,4-3 5 16,-7-21-5-16,15 26 5 0,-15-26 0 0,22 10 4 15,-22-10 3-15,32-5 1 0,-14-6 10 0,5-3-1 16,-1-10 4-16,2-4-6 0,2-8-3 0,1-4-10 16,-3-1 5-16,2-2-10 0,-6 1 5 0,0 2-9 15,-6 1 5-15,-2 4-6 0,-4 4-9 0,-3 3 19 16,-3 4-26-16,-2 3 15 0,-1 4-19 16,1 17-9-16,-11-23-12 0,11 23-12 0,-17-3-30 15,-1-1-41-15,16 26-88 0,-22-20-108 0,24-2-205 16,-12 44 18-16,12-44 490 0</inkml:trace>
  <inkml:trace contextRef="#ctx0" brushRef="#br0" timeOffset="151734.6298">6833 9830 1222 0,'-18'1'88'0,"18"-1"-62"16,0 0 2-16,0 0 14 0,19 11 12 0,-19-11-3 16,26 0-5-16,-8-1-2 0,-18 1-8 0,37-14-3 15,-20 3-9-15,1 2-14 0,0-5-1 0,2 1-5 16,-3-3 1-16,-17 16-2 0,29-29 3 0,-29 29-2 16,16-29 4-16,-16 29-2 0,3-25 3 0,-3 25-4 15,-8-19 2-15,8 19-3 0,-22-14-1 0,22 14-2 16,-37 2 0-16,15 5 1 0,-1 4-1 0,-2 4 7 15,-1 4-2-15,2 4 7 0,-2 1-3 0,5 4 4 16,0-1-7-16,5 1 3 0,1 0-9 0,6-3 2 16,3-3-5-16,4-1 2 0,2-21-5 15,13 29 3-15,-13-29-4 0,30 18 0 0,-6-13-11 16,1-5-8-16,7-3-19 0,-1-8-24 0,13 5-37 16,-11-19-52-16,19 17-72 0,-18-20-104 0,-1 2-160 15,12 15 132-15,-20-21 361 0</inkml:trace>
  <inkml:trace contextRef="#ctx0" brushRef="#br0" timeOffset="151906.4919">7278 9750 1273 0,'-20'10'94'0,"11"9"-19"0,9-19-12 15,-24 39-12-15,12-20-10 0,3 8-2 0,-1-6-8 16,5 4 5-16,-2-5-24 0,5-1-4 16,1-2-8-16,1-17 2 0,4 29-3 0,-4-29-1 15,11 25-13-15,-11-25-9 0,0 0-25 0,21 14-27 16,-4-7-41-16,-17-7-55 0,27-10-68 0,-27 10-134 15,14-37-76-15,11 32 246 0</inkml:trace>
  <inkml:trace contextRef="#ctx0" brushRef="#br0" timeOffset="152047.1252">7266 9419 1220 0,'-17'0'179'0,"17"0"-85"0,0 0-39 15,-22-4-30-15,22 4-17 0,0 0-11 0,0 0-3 16,-3 19-12-16,3-19-14 0,10 22-33 15,-10-22-43-15,25 21-59 0,-25-21-66 0,33 4-135 16,-2 13-85-16,-14-20 326 0</inkml:trace>
  <inkml:trace contextRef="#ctx0" brushRef="#br0" timeOffset="152531.5135">7704 9686 900 0,'-29'22'284'0,"3"-21"-190"0,9 11-11 0,-11-12 9 15,10 12-8-15,-10-8-17 0,7 7-10 16,-5-4-9-16,5 7 2 0,-3-2-9 0,5 4 0 16,0 1-10-16,4 1-3 0,3 2-10 15,2 0-1-15,3-1-7 0,3-2-2 0,4-17-5 16,5 26 1-16,-5-26-4 0,19 14-1 0,-19-14 1 16,31 6 0-16,-8-8 2 0,0-3 1 0,0-5 1 15,1-3-4-15,-1-3 2 0,-1 1-3 0,-2-3 3 16,0 1-4-16,-3-2 4 0,-1 3-4 15,-3-1 4-15,-13 17-3 0,23-29 2 0,-23 29-2 16,15-23 2-16,-15 23-2 0,0 0 0 0,11-21-3 16,-11 21 1-16,0 0-1 0,0 0 0 0,0 0-1 15,0 0 0-15,0 0 1 0,3 30 0 0,-4-7 4 16,-3 7-3-16,-3 7 5 0,-1 5-6 16,-2 4 9-16,-2 7-11 0,1 2 12 0,-1 0 7 15,-1 1-17-15,1-4 19 0,-1-4-19 16,-1-5 4-16,2-5 10 0,0-6-1 0,1-7 10 15,1-5-2-15,10-20 5 0,-15 24-8 0,15-24-14 16,0 0 0-16,0 0 0 0,0 0 0 0,0 0 0 16,-19-14 0-16,19 14 0 0,-8-33 0 0,5 10 0 15,5-4 0-15,0-3 0 0,3-3 0 0,2 0 0 16,1 1 0-16,0-2 0 0,3-2 0 16,1-1 0-16,3-1 0 0,-1-2-10 0,5 3 1 15,-2 2-10-15,2 5 1 0,-3 1-10 0,2 6-4 16,-2-1-18-16,3 5-17 0,-5-9-39 15,13 14-73-15,-21-23-149 0,13 12-256 0,5 5 53 16,-10-14 446-16</inkml:trace>
  <inkml:trace contextRef="#ctx0" brushRef="#br0" timeOffset="152922.1505">8139 9266 1491 0,'-33'-9'187'0,"33"9"-128"0,-18 9-9 15,18-9 1-15,-20 24-12 0,7-4-4 0,-2 3-7 16,-1 6 2-16,-3 2-8 0,4 7 0 16,-2 2-10-16,0 1-8 0,-2 1 13 15,1 3-17-15,0 1 0 0,0 1 0 0,2 1 0 16,0-4 0-16,3-3 0 0,1-4 0 0,2-5 0 16,2-6 0-16,5-5 0 0,3-21 0 0,-3 24 0 15,3-24 0-15,0 0 0 0,0 0 0 0,0 0 0 16,20 6 0-16,-20-6 0 0,21-22 0 0,-8 4 0 15,3-3 0-15,0-4 0 0,1 0 0 16,-3 1 0-16,0 2 0 0,-1 3 0 0,-13 19 0 16,21-29 0-16,-21 29 0 0,15-18 0 0,-15 18 0 15,0 0 0-15,0 0 0 0,0 0 0 16,19 2 0-16,-19-2 0 0,11 17 0 0,-11-17 0 16,11 22 0-16,-11-22 0 0,13 25 0 0,-13-25-17 15,16 22-12-15,-16-22-10 0,17 20-6 0,-17-20-11 16,20 15-7-16,-20-15-12 0,24 2-13 15,-4 4-23-15,-20-6-34 0,35-11-60 0,-25-5-77 16,5-4-204-16,12 12 81 0,-17-23 405 0</inkml:trace>
  <inkml:trace contextRef="#ctx0" brushRef="#br0" timeOffset="153109.646">8436 9344 1004 0,'0'0'257'16,"-15"18"-147"-16,12 5-21 0,-13-3-15 0,10 14-7 15,-9-2-18-15,7 7-15 0,-8 0 21 0,6 7-29 16,-3-1 16-16,3 2-15 0,2-3-16 0,3-3 2 16,0-5-18-16,2-1-1 0,5-1-9 0,-2-5 7 15,2-1-13-15,-2-9-4 0,5 2-29 0,-5-21-32 16,7 27-72-16,-7-27-136 0,0 0-254 16,0 0 13-16,0 0 433 0</inkml:trace>
  <inkml:trace contextRef="#ctx0" brushRef="#br0" timeOffset="153250.3606">8207 9639 1799 0,'-23'9'106'0,"23"-9"-34"0,0 0-22 0,0 0-30 0,0 0-20 15,0 0 0-15,0 0 0 16,0 0 0-16,0 0 0 0,31 0 0 0,-11-2 0 16,2-2 0-16,3 2 0 0,-2-3-24 0,6 4-42 15,-7-10-58-15,18 21-189 0,-9-16-322 0,-1 2 5 16,1 6 376-16</inkml:trace>
  <inkml:trace contextRef="#ctx0" brushRef="#br0" timeOffset="153750.3073">9306 9279 815 0,'-7'-25'215'15,"-18"8"-57"-15,7-6-123 0,2 5 6 0,-4-1 21 16,20 19 8-16,-28-15 7 0,28 15-9 0,-24 5-12 15,24-5-13-15,-27 22-19 0,15-3-4 0,0 5-7 16,2 9 7-16,-1 2-5 0,5 6 8 16,-2 3-9-16,4 2 5 0,0 1-12 0,3 1-10 15,2-2 19-15,1 0-24 0,3 0 20 0,-2 0-8 16,3-2-10-16,0-5 5 0,3-3-13 16,-2-6-2-16,4-2-23 0,-4-11-22 0,10 6-53 15,-17-23-89-15,25 19-79 0,-25-19-236 0,0 0 33 16,23 14 409-16</inkml:trace>
  <inkml:trace contextRef="#ctx0" brushRef="#br0" timeOffset="154469.0534">8863 9645 1699 0,'0'0'86'16,"0"0"-54"-16,0 0-13 0,0 0-7 15,0 0 0-15,14 19 0 0,-14-19-1 0,30 6-5 16,-11-5-1-16,7-1-3 0,-1-2 0 0,4-2-1 15,4-2-2-15,1-1 0 0,2-4-2 0,2 0-3 16,0-2-5-16,2 1 1 0,-1-1-4 16,-1 0 8-16,0 1-2 0,-4 3-12 0,-4 0 31 15,-4 2-29-15,-6 1 30 0,-20 6-14 0,26-7 2 16,-26 7 2-16,0 0 2 0,0 0 5 0,0 0 0 16,0 0-1-16,0 0-3 0,0 0-3 0,-20 14-13 15,20-14 31-15,-31 23-25 0,12-8 32 0,1 4-11 16,-1 2-4-16,1 3 7 0,0-1-7 0,4 1 5 15,1-1-7-15,3-1 2 16,0-2-4-16,6 0 0 0,2-4-4 0,4 1 1 16,-2-17-5-16,13 28 2 0,-13-28-2 0,24 20 1 15,-24-20-1-15,34 9 2 0,-13-9-1 0,1-3 0 16,2-5 0-16,1-3-1 0,1-2 1 0,-1-5-2 16,0-3 1-16,-6 0-3 0,1-2 5 0,-3 0-4 15,-3-1 5-15,-4 1-5 0,-1 0 3 0,-5 0-6 16,0 1 3-16,-4 1-3 0,-2 3-14 15,2 18 14-15,-6-29-10 0,6 29 24 0,-10-18-7 16,10 18 10-16,0 0-11 0,-18-10 1 0,18 10-2 16,0 0 0-16,-19 6-2 0,19-6-10 15,0 0 9-15,-12 21-9 0,12-21 25 0,0 0-14 16,1 23 15-16,-1-23-14 0,0 0-1 0,22 18 2 16,-22-18-2-16,25 9 1 0,-25-9 1 15,29 4 0-15,-12-2 0 0,0-1 2 0,0-1 0 16,0 1 0-16,-17-1-1 0,29 5 1 0,-29-5-3 15,21 11 2-15,-21-11-1 0,0 0 1 0,18 26-1 16,-18-26 1-16,6 29-1 0,-6-12 2 0,-2 3-3 16,-2-1 3-16,-2 0-3 0,-1-1 2 0,-1-1-2 15,8-17 4-15,-13 29-3 0,13-29 3 0,-11 17 0 16,11-17 2-16,0 0-5 16,0 0-1-16,0 0 0 0,0 0 0 0,0 0 0 15,0 0 0-15,4-18 0 0,2 1 0 0,3-7 0 16,2-3 0-16,2-2 0 0,1 0 0 0,-2-1 0 15,0 0 0-15,-2 3 0 0,1 2 0 0,-1 2 0 16,0 2 0-16,-1 3 0 0,-9 18 0 0,15-23 0 16,-15 23-19-16,0 0-28 0,0 0-10 0,25-13-24 15,-25 13-21-15,19 8-42 0,-19-8-45 16,26 13-97-16,-26-13-263 0,25 16 74 0,4 3 378 16</inkml:trace>
  <inkml:trace contextRef="#ctx0" brushRef="#br0" timeOffset="154734.704">10264 9513 1309 0,'0'0'247'0,"-17"-4"-145"0,17 4-27 16,-17-8-12-16,17 8-20 0,-17-7-8 0,17 7-7 15,-25 1-1-15,25-1-2 0,-31 13-6 0,31-13-20 16,-31 27 23-16,17-9-27 0,-1 2 22 0,1 3-8 15,0 2-7-15,1 2 5 0,3 0-6 16,3-2 5-16,1 0-7 0,2-2 4 16,4-3-6-16,0-2 4 0,0-18-3 0,9 27 0 15,-9-27-5-15,19 14-5 0,-19-14-10 0,30 3-15 16,-9-6-19-16,-1-10-29 0,10 8-63 0,-17-25-129 16,18 12-327-16,-4 2 36 0,-7-9 358 0</inkml:trace>
  <inkml:trace contextRef="#ctx0" brushRef="#br0" timeOffset="155094.075">10390 9561 1099 0,'-19'27'302'0,"19"-27"-211"0,-17 16-21 0,17-16-6 16,0 0-9-16,-7 21-20 0,7-21-6 16,0 0-2-16,17 21 3 0,-17-21-3 15,23 8 3-15,-23-8-4 0,32 3-2 0,-13-4-3 16,0-2-4-16,2-3-5 0,2-1-3 0,-1-3-3 15,1 1-3-15,-2-4 0 0,-4 1-3 0,-17 12 2 16,29-25-4-16,-29 25-10 0,18-24 24 0,-18 24-24 16,12-28 25-16,-12 28-12 0,3-31-2 0,-3 12 0 15,-2 1-5-15,-1 1 1 0,-3 0-2 0,6 17 4 16,-18-25 1-16,18 25 6 0,-27-10 0 16,9 12 3-16,-2 5 2 0,-2 5-1 0,0 6 5 15,-1 4 1-15,0 4 5 0,1 6-7 0,1 2-12 16,1 2 0-16,3 4 0 0,2-3 0 0,5 1 0 15,6-4 0-15,4-4 0 0,4-6 0 16,5-5 0-16,-9-19 0 0,24 27 0 0,-5-21 0 16,1-5 0-16,7-5 0 0,3-9 0 0,9-2 0 15,1-8-44-15,12 3-70 0,-14-24-220 16,18 16-337-16,-5-4 39 0,-1-6 381 0</inkml:trace>
  <inkml:trace contextRef="#ctx0" brushRef="#br1" timeOffset="296802.1984">1432 11691 707 0,'0'0'121'0,"-17"-8"-21"0,17 8-7 15,-25-4-9-15,7-1-5 0,18 5-5 0,-41 6-9 16,21 3-6-16,-9-3-9 0,4 8 0 16,-4-3-4-16,5 5-4 0,-2-2-10 0,4 6-5 15,3-2-13-15,2 2 0 0,5 0-10 0,2-1 3 16,4-1-8-16,3 0 4 0,3 2-5 16,4-2 3-16,3 0-5 0,-7-18 2 0,21 31-3 0,-21-31-1 15,32 27-11-15,-15-17-10 0,6 2-23 16,-6-9-16-16,11 6-30 0,-28-9-40 15,50 2-36-15,-32-14-75 0,11 4-110 0,6 5-65 16,-16-20 361-16</inkml:trace>
  <inkml:trace contextRef="#ctx0" brushRef="#br1" timeOffset="297190.209">1530 11320 961 0,'-43'1'208'16,"10"-10"-171"-16,2 5-2 0,-5-4 6 0,2 8 0 15,-6-3 22-15,4 9 1 0,-9-5 16 0,9 10-12 16,-5-3-32 0,6 8-4-16,0 5-32 0,4 6 2 0,3 9 12 0,1 5-22 15,2 5 26-15,3 4-22 0,3 6 6 0,3 0 10 16,5 2-14-16,3 1 10 0,8 1-12 0,5 2 9 15,6-1-13-15,8-2-5 0,5-4 20 0,6-3-16 16,8-6 21-16,6-4-7 0,9-10-9 0,7-6 2 16,5-9-4-16,6-11 5 0,6-12-1 0,3-11 1 15,4-11 5-15,0-10-7 0,0-6 12 16,-2-5 9-16,-7-6-16 0,-6-1 24 0,-13-2-22 16,-10 0 4-16,-12 2 3 0,-11 2-12 0,-11 3 10 15,-8 3-14-15,-11 0 12 0,-10 4-10 0,-9 0 4 16,-7-1-11-16,-8 5-15 0,-9 2 16 15,-2 5-32-15,-10 0 17 0,5 10-23 0,-9-1-12 16,9 13 3-16,-2-1-2 0,12 14-4 0,1-4-18 16,18 16-58-16,-6-12-121 0,14 4-203 15,21 13 19-15,-1-19 443 0</inkml:trace>
  <inkml:trace contextRef="#ctx0" brushRef="#br1" timeOffset="298930.2086">1972 13991 69 0,'0'0'29'15,"19"-5"-7"-15,-19 5 45 0,20-4 18 0,-20 4 2 32,17-7 6-32,-17 7-26 0,20-6-8 15,-20 6 12-15,26-12 4 0,-26 12-1 0,37-17-10 16,-16 4-28-16,4 2-3 0,3-3-27 0,4-2 1 15,4-1-2-15,3-2-6 0,5-2 1 0,0-1-3 16,3 1 3-16,3-2-4 0,3-2 5 0,3 0-4 16,3-2 3-16,0-3-3 0,2 1 5 0,4 0-5 15,2-2 4-15,2 0-3 0,3-1 7 0,1-2-1 16,-2-1 17-16,7-3 20 0,4-4 2 16,2 3 11-16,3-7-25 0,6 7-1 0,-1-6-13 15,6 1 3-15,-1-3 7 0,2-1-11 16,3-4 7-16,3 0-12 0,1-2 9 0,3 4-14 15,-3-2 10-15,1 0 2 0,1 1-21 0,1 1 23 16,-2-1-25-16,1 4 7 0,-5 0 6 0,-1 0-10 16,-2 3 12-16,-3 1-9 0,-2 2 9 0,-2 2-10 15,-7 3 3-15,-5 0-8 0,-3 3 9 16,-7 1-7-16,-2 2 12 0,-4 4 11 0,-7-1-31 16,-1 3 31-16,-6 2-34 0,-2 1 12 0,-4 1 6 15,-4 2-5-15,-6 0 5 0,-2 1-5 0,-6 0 4 16,-1 2-3-16,-6 2 3 0,0 2-3 0,-20 11 5 15,29-19-5-15,-29 19 3 0,19-16-2 0,-19 16 1 16,0 0-1-16,0 0 3 0,0 0 3 16,0 0 1-16,0 0 0 0,0 0-5 15,0 0-8-15,0 0-10 0,0 0-7 0,0 0-4 16,0 0 0-16,-18-8 8 0,18 8 9 0,-21 7 5 16,21-7 5-16,-21 8 5 0,21-8 1 0,-24 9-1 15,24-9 3-15,-24 6-2 0,24-6 3 0,-24 6 6 16,24-6 4-16,-28 5 2 0,28-5 2 0,-32 3-4 15,14-1-2-15,-1-1-4 0,-2-1-4 16,-2-1-2-16,2 1 0 0,-2-3 3 0,1 2 2 16,0-2 2-16,0 3 0 0,0-1 1 0,2 1-1 15,-2 0-2-15,2 1-3 0,1 1-1 0,-1 1-2 16,3 0-1-16,17-3-4 0,-30 7-1 16,30-7-1-16,-17 5-3 0,17-5 1 0,0 0-5 15,0 0 0-15,0 0 8 0,0 0-1 0,27-7 10 16,-8-1-3-16,6-3 2 0,9-4 5 15,3-6-2-15,10-2-2 0,6-5 2 0,5 1-10 16,2-1 6-16,0 2-10 0,-3 2 5 0,-4 4-5 16,1 4 8-16,-7 3-4 0,-5 4 2 0,-7 5-2 15,-10 7-3-15,-5 3-1 0,-20-6 1 0,18 24 4 16,-18-7-1-16,-5 5 8 0,-6 4-4 0,-3 5 5 16,-7 0-7-16,-5 5 9 0,-4-1 5 15,0 5 14-15,-8-2-5 0,1 4 11 0,-5-2-16 16,2 0-12-16,-3-4 24 0,3 1-28 15,0-5 19-15,2 1-14 0,5-4-10 0,5-4 2 16,8-5-13-16,3-6-9 0,17-14-34 0,-21 16-51 16,26 2-126-16,-5-18-321 0,0 0 13 0,0 0 310 15</inkml:trace>
  <inkml:trace contextRef="#ctx0" brushRef="#br1" timeOffset="305077.7806">2870 12700 1360 0,'0'0'50'0,"0"0"-27"0,0 0-30 0,7-20 32 16,4 1-8-16,12 1 20 0,0-9-2 0,6 4-24 16,2-2-2-16,3-1-10 0,0 1 6 15,1 1-5-15,2 0 3 0,-2 1-4 16,-2 3 3-16,-2 2-5 0,-3 4 4 0,-5 4-3 16,-3 4 2-16,-20 6-3 0,24 0-1 0,-24 0 0 15,0 0 1-15,8 24 0 0,-12-5-2 0,-3 6 4 16,-4 5-6-16,-4 1 11 0,-4 1-6 0,-3 0 6 15,-1 2-7-15,1-1 9 0,1-3 21 16,4-1-26-16,5-7 31 0,3-4-33 0,9-18 3 16,0 0-1-16,0 0-2 0,2 17-1 0,-2-17 3 15,20 2 1-15,-2-4-1 0,2 0 2 0,3-3-2 16,1-1 1-16,-1 1 1 0,2-1-1 0,-5 3 0 16,0 1-1-16,-20 2 1 0,29 4 0 0,-29-4 0 15,18 14 5-15,-18-14-4 0,9 30 3 16,-10-9-3-16,-2 3 1 0,-5 4-3 15,-4 0 3-15,-3 2-9 0,-2-2 8 0,1-3-9 16,2 1 7-16,3-6-8 0,0-3-5 0,11-17-21 16,0 0-28-16,-9 22-26 0,9-22-41 0,0 0-75 15,21-32-69-15,-10 7-206 0,16 8 113 0,-14-26 365 16</inkml:trace>
  <inkml:trace contextRef="#ctx0" brushRef="#br1" timeOffset="305343.3574">3753 12321 1008 0,'-19'16'41'16,"-2"0"-8"-16,2 5 17 0,-4-4 9 15,9 9 12-15,-8-7-7 0,8 11-5 0,-4-4-11 16,7 9 6-16,-2-4-14 0,8 7 4 16,0-7-19-16,6 4-14 0,4-6 26 0,4-2-36 15,3-7 30-15,-12-20-19 0,33 27-9 0,-11-21 1 16,2-6 2-16,3-4 2 0,-1-7 7 0,4-2 1 15,-4-9-16-15,5-2 25 0,-6-5-34 0,0-2 23 16,-4-2-8-16,-2-2-10 0,-6 1 8 0,-2 0-13 16,-4 3 0-16,-4 1-16 0,-3 4-7 0,-8-3-19 15,4 10-24-15,-13-10-41 0,17 29-46 16,-33-34-61-16,33 34-74 0,-20-5-167 16,-6-8 152-16,26 13 312 0</inkml:trace>
  <inkml:trace contextRef="#ctx0" brushRef="#br1" timeOffset="305890.2387">4173 12298 1190 0,'-34'7'108'16,"34"-7"-51"-16,-17 15-20 0,17-15 2 15,0 0-2-15,-19 29-2 0,19-29-3 16,-13 28-9-16,8-11-9 0,1 3 5 0,-1 1-5 16,4-1 6-16,-3-3-1 0,4-17-6 0,-2 30-6 15,2-30 0-15,4 21-7 0,-4-21 3 0,0 0-3 16,0 0 2-16,0 0 0 0,18 6 5 0,-18-6 8 16,0 0-1-16,20-31 4 0,-11 12-7 0,-1-2-2 15,1-1-8-15,0-2 4 0,-3 1-5 16,-2 1 2-16,1 3-3 0,-2 1 3 0,-3 18-4 15,3-28 5-15,-3 28-4 0,0-18 5 0,0 18-4 16,0 0 1-16,0 0 2 0,0 0-3 0,0 0 0 16,0 0-2-16,0 0 0 0,0 0-2 15,0 0 1-15,0 0 1 0,0 0 2 0,0 0 0 16,20 14 3-16,-20-14-1 0,19 3 2 0,-19-3-1 16,23-5-2-16,-23 5 3 0,28-8 2 0,-28 8 4 15,30-12 0-15,-30 12 0 0,28-11-3 16,-28 11 0-16,24-4-4 0,-24 4 0 0,0 0-3 15,19-4-1-15,-19 4 3 0,0 0 0 0,0 0 1 16,0 0-2-16,0 0-1 0,0 0-1 0,0 0 1 16,0 0 1-16,0 0-1 0,0 0 1 0,0 0 0 15,15 18-2-15,-15-18 2 0,11 21-1 0,-11-21 3 16,11 30-4-16,-5-12 4 16,-1-1-3-16,-2 1 2 0,1-1-5 0,-4-17-4 15,9 31-16-15,-9-31-13 0,13 19-30 0,-13-19-31 16,19 4-56-16,-19-22-87 0,25 11-163 0,-7-7-112 15,-6-19 214-15</inkml:trace>
  <inkml:trace contextRef="#ctx0" brushRef="#br1" timeOffset="306749.6413">4822 11513 559 0,'0'0'57'0,"0"0"14"16,0 0 8-16,-19 11 8 0,19-11-6 0,0 0-8 15,0 0-14-15,-11 19 7 0,10 2 9 0,-7-2-2 16,8 19 8-16,-10-1-19 0,6 17 2 16,-7 1-21-16,2 10 2 0,-6 4-28 15,1 6-10-15,-6 2 14 0,-1 2-21 0,-3-1 16 16,-1 3-2-16,-2-6-22 0,0-6 13 0,3-8-22 16,1-10 0-16,8-5-35 0,-2-16-22 0,18 5-59 15,-1-35-103-15,0 23-101 0,0-23-166 0,17-7 226 16,10 6 277-16</inkml:trace>
  <inkml:trace contextRef="#ctx0" brushRef="#br1" timeOffset="307140.2525">5092 11709 1291 0,'0'0'27'0,"-22"21"-14"15,22-21 7-15,-29 36 14 0,10-14 5 0,4 7 6 16,-9-3-5-16,5 7 5 0,-7-4-13 0,7 2 2 16,-2-4-13-16,7 0 3 0,2-8-9 15,4-2-2-15,8-17-10 0,0 0-2 16,3 18-3-16,-3-18 2 0,23 0 2 0,-5-5 1 15,4-4 2-15,5-5-4 0,1-3 2 0,3-1-4 16,2 3 2-16,0 1 0 0,-3 5 1 0,-4 4-1 16,-8 3 1-16,-18 2 1 0,21 8 6 0,-21-8 8 15,6 24 3-15,-6-5 1 0,-5 7-11 0,-5 0-15 16,-6 6 19-16,-3 0-24 0,-4 2 24 16,-4 3-11-16,3-4-4 0,-1-2 4 0,5-4-12 15,0-5-5-15,9-1-24 0,11-21-35 0,-7 25-97 16,7-25-142-16,0 0-263 0,0 0 38 0,11-35 453 15</inkml:trace>
  <inkml:trace contextRef="#ctx0" brushRef="#br1" timeOffset="308249.6586">2428 13920 150 0,'0'0'48'16,"17"1"-17"-16,-17-1-10 0,21 4-5 0,-21-4-3 16,30 0-1-16,-11-3 0 0,4 2 1 0,0-1 4 15,5-3 3-15,3 1 1 0,4 1 1 0,1-2 1 16,3 2 5-16,5-2 13 0,1 1 6 0,3 0 8 16,5-2-10-16,1 1-6 0,4 0-12 0,2 0-8 15,1 1-5-15,2 0-4 0,2 2-4 0,4-2 0 16,0 2-2-16,3-1 0 0,5-2 2 15,3 0-2-15,4-1 4 0,5-1-2 0,3-1 0 16,3-1 1-16,5-2 1 0,2 2-3 16,3-1 2-16,2 0-3 0,-2 1-1 0,1-1-1 15,1 1 1-15,-1 3-1 0,-1 2-2 0,-1 0-6 16,-3 3-14-16,-2-2-12 0,-5 5-8 0,-5 0-11 16,-1 2-3-16,-5 0-24 0,-7-1-77 15,7 13-141-15,-25-24 194 0,16 22 102 0</inkml:trace>
  <inkml:trace contextRef="#ctx0" brushRef="#br1" timeOffset="308749.6452">4869 12626 302 0,'23'12'36'0,"-23"-12"5"16,29 16 16-16,-29-16 14 0,34 24 10 0,-13-7 1 15,0 1-8-15,2 9-20 0,-2 0 3 16,0 11-1-16,-4 1 8 0,5 9 15 16,-11 0-17-16,3 13 0 0,-12-2-24 0,1 9 5 15,-8-1-4-15,-4 6-28 0,-7 2 11 0,-3 2-23 16,-7 2-3-16,-3-2 17 0,-5 0-28 0,-4-6 7 16,2-2-33-16,-4-12-13 0,8-3-29 0,-2-18-56 15,15-2-51-15,2-3-179 0,17-31-32 0,0 0 363 16</inkml:trace>
  <inkml:trace contextRef="#ctx0" brushRef="#br1" timeOffset="309218.3994">5668 12771 1101 0,'0'0'89'0,"0"0"-31"16,0 0-19-16,0 0-11 0,-27-4-8 0,27 4-8 15,-24 26-11-15,6-6 3 0,-3 6-3 0,-2 3 12 16,-1 1 1-16,2 6 18 0,-1-4 1 0,8 4 11 15,0-7-13-15,11-2-3 0,4-7-16 0,6-2-2 16,-6-18-8-16,26 27 2 0,-5-19-3 16,5-3 2-16,4-2 0 0,4-5-2 15,5-4 0-15,4-6-10 0,2-1-22 0,-4-9-31 16,8 6-45-16,-15-17-71 0,14 16-95 0,-3-8-206 16,-14-12 40-16,10 20 433 0</inkml:trace>
  <inkml:trace contextRef="#ctx0" brushRef="#br1" timeOffset="309405.9263">5937 12761 871 0,'-27'14'155'15,"11"9"-37"-15,-9-5-30 0,8 8-16 0,-5-3-15 16,6 9 0-16,-5-4-16 0,4 5 0 16,-3 1-17-16,3 3-4 0,0-2-17 0,3-3 1 15,3 0-11-15,3-4 8 0,5 1-21 0,0-8-11 16,11 6-48-16,-8-27-63 0,18 41-177 15,3-18-191-15,-21-23 67 0,43 29 443 0</inkml:trace>
  <inkml:trace contextRef="#ctx0" brushRef="#br1" timeOffset="309718.4065">6090 12881 938 0,'-15'24'128'0,"-4"-4"-56"16,8 5-5-16,-5-2-14 0,9 6 6 0,-5-7-19 15,7 4 0-15,0-8-13 0,5 1-3 0,0-19-9 16,9 24-1-16,-9-24-2 0,19 12 2 16,-19-12 8-16,30 2 3 0,-13-7 5 0,3 1 2 15,-2-8-4-15,4-2-5 0,-1-5-3 0,-1-5-12 16,0-3 1-16,-2-2-7 0,-3 0 4 0,-3 4-2 15,-7 0 12-15,-2 6-3 0,-4-1 6 0,-2 3-9 16,-5 0-1-16,8 17-8 0,-19-29 1 0,19 29-6 16,-26-21-5-16,26 21-9 0,-23-12-9 15,23 12-16-15,-18-5-22 0,18 5-33 16,0 0-58-16,-22-8-84 0,22 8-253 0,0 0 33 16,0 0 292-16</inkml:trace>
  <inkml:trace contextRef="#ctx0" brushRef="#br1" timeOffset="310077.802">6482 12585 918 0,'-14'20'211'0,"-3"-21"-87"0,17 1-21 16,-22 11-17-16,22-11-15 0,-18 12-18 0,18-12-10 15,0 0-14-15,-18 22-8 0,18-22-10 16,0 0-3-16,0 18-4 0,0-18 0 0,0 0-1 16,17 16 1-16,-17-16 22 0,18 12-33 0,-18-12 33 15,21 9-33-15,-21-9 10 0,21 5 1 0,-21-5 1 16,18 0-1-16,-18 0 2 0,17-2 6 0,-17 2-15 16,0 0 29-16,0 0-18 0,11-17 28 0,-11 17-18 15,-4-19 3-15,4 19-14 0,-7-28-8 16,7 28 3-16,-10-29-5 0,10 29-4 15,-13-26-6-15,13 26-7 0,-19-20-5 0,19 20-3 16,-19-14-1-16,19 14-3 0,-19-2-13 0,19 2-23 16,-20 7-35-16,19 11-67 0,-19-13-64 0,22 17-70 15,-1 1-173-15,-1-23 157 0,2 33 320 0</inkml:trace>
  <inkml:trace contextRef="#ctx0" brushRef="#br1" timeOffset="312405.9532">8132 10824 862 0,'23'3'125'0,"-23"-3"-45"16,0 0 12-16,0 0 9 0,0 0-13 0,0 0-23 15,0 0-31-15,-28-7-27 0,28 7-24 0,-39 15 19 16,15-2-19-16,-5 0 22 16,-2 3 12-16,-4 1 5 0,2 5 12 0,-5-3 4 15,7 5 4-15,-4-6-6 0,7 3 1 0,1-5-12 16,7 1-3-16,20-17-10 0,-26 25-3 0,26-25-9 16,-9 18 0-16,9-18-3 0,7 17 3 0,-7-17-1 15,19 23 3-15,-19-23-1 0,29 21 2 0,-8-13-2 16,2-2 0-16,2-1-1 0,2 0 2 15,0 0-1-15,-2-2-1 0,1 3-4 0,-2 3 3 16,-2-1-2-16,-3 2 1 0,-19-10 3 0,25 18 2 16,-25-18-2-16,9 18 4 0,-9-18-4 0,-2 30 5 15,-5-10 5-15,-3 3 7 0,-6-1-3 0,-3 3 7 16,-6-1-16-16,-1 2-12 0,-2-1 28 16,0 2-35-16,1-6 29 0,3-1-13 0,4-7-7 15,20-13 3-15,-19 11-23 0,19-11-27 16,0 0-34-16,-4-21-42 0,21 16-72 0,-13-30-75 15,15 0-239-15,14 6 35 0,-7-21 406 0</inkml:trace>
  <inkml:trace contextRef="#ctx0" brushRef="#br1" timeOffset="312655.9631">8481 10818 1201 0,'-18'-4'146'0,"18"4"-83"15,0 0 2-15,0 0-26 0,-20 13 7 0,20-13-14 16,0 0-18-16,0 0-7 0,-5 22-4 0,5-22 4 16,0 30 0-16,2-9 7 0,-4 1-1 0,2 6 6 15,-2 1-10-15,0 3 3 0,-3 5-12 16,-3 4 6-16,0 1-10 0,-3 0 9 0,-1-2-9 16,0-2 8-16,-1-3-18 0,-1-4 7 0,2 1-9 15,1-8-9-15,5-1-23 0,6-23-22 0,-5 29-30 16,5-29-45-16,0 0-45 0,0 0-62 0,0 0-123 15,22-2-41-15,-24-21 371 0</inkml:trace>
  <inkml:trace contextRef="#ctx0" brushRef="#br1" timeOffset="312827.8189">8457 11208 828 0,'-14'-19'255'0,"14"19"-59"0,0 0-50 16,0 0-33-16,0 0-42 0,0 0-27 0,0 0-23 15,0 0-10-15,-5 18-2 0,5-18 3 0,0 0-2 16,16 20 2-16,-16-20-2 0,22 4-2 0,-22-4-2 15,37-3-3-15,-11-6-1 0,5-2-4 0,5-3-8 16,2-7-21-16,3 3-22 0,-4-11-32 16,5 11-27-16,-14-15-48 0,15 19-83 0,-19 1-233 15,-2-16 4-15,12 16 360 0</inkml:trace>
  <inkml:trace contextRef="#ctx0" brushRef="#br1" timeOffset="313015.3182">8856 10824 1262 0,'0'0'66'0,"0"0"-39"16,-14 17 17-16,14-17-17 0,-1 25 17 0,3-8-3 15,-2-17-11-15,0 34-1 0,-2-15-11 0,1 6 0 16,-2-1-9-16,0 2 3 0,-3 1-9 0,0 2 5 16,-3 4-9-16,-1 0 5 0,1 1-9 0,-1-1 5 15,4-3-27-15,-4-7-15 16,11 5-43-16,-1-28-53 0,4 36-92 0,-4-36-184 15,0 0-55-15,30 22 239 0</inkml:trace>
  <inkml:trace contextRef="#ctx0" brushRef="#br1" timeOffset="313843.4632">9292 10797 1373 0,'-21'-1'66'0,"21"1"-28"0,-34 15-5 15,34-15-24-15,-35 24 17 0,21-6-20 0,-7-1 16 16,5 3 3-16,-1 1-6 0,2 3 2 0,2-2-9 16,2 2 8-16,0-2-5 0,5 1 5 15,0-3-7-15,4 3 2 0,0-2-6 16,4 2 1-16,-1-4-6 0,2 1 2 0,2-3-6 16,-5-17 2-16,19 24-3 0,-19-24 1 0,24 14 0 15,-24-14-1-15,33 4 0 0,-14-5 1 0,1-5-2 16,2-4-4-16,-2-2 1 0,1-5-3 0,0-2 6 15,-3-3-2-15,-5-2 5 0,-1-1-5 0,-3 2 6 16,-3 0-4-16,-2-1 4 0,-2 0-6 0,-3 1 7 16,-2 0-8-16,-2 1 6 0,-2 2-7 15,-1-1 3-15,-2-1-5 0,1 2-10 0,1 2 31 16,1 1-28-16,7 17 33 0,-13-18-17 16,13 18 1-16,0 0 0 0,0 0-2 0,0 0-2 15,0 0-1-15,0 0-1 0,0 0 3 0,0 0 15 16,18 20-34-16,-18-20 35 0,19 22-34 0,-19-22 20 15,19 22 4-15,-19-22 0 0,21 17 4 0,-21-17-2 16,22 13-1-16,-22-13-1 0,26 10 3 16,-26-10 3-16,27 5 1 0,-27-5 1 0,26 0-2 15,-26 0-1-15,24-4 2 0,-24 4-1 0,22-5 0 16,-22 5 0-16,0 0 0 0,21-7 0 0,-21 7 2 16,0 0-2-16,0 0 2 0,0 0-1 0,0 0 1 15,0 0-2-15,0 0-4 0,0 0-5 0,0 0-2 16,0 0-1-16,-11 23 1 15,11-23 1-15,-13 31 1 0,4-13-2 0,2 2 1 16,-1-1-3-16,2-1 2 0,2 0-2 0,1-1 3 16,3 0-2-16,0-17 2 0,5 30-4 0,-5-30 4 15,13 23-3-15,-13-23 1 0,20 16 0 0,-20-16 0 16,27 6 0-16,-27-6-1 0,31-5-2 0,-14-2 2 16,0-1 0-16,0-4 2 0,-17 12 2 0,27-29-2 15,-27 29 2-15,23-31-2 0,-23 31 2 16,22-30-2-16,-22 30 1 0,18-28-3 0,-18 28 5 15,15-20-4-15,-15 20 2 0,0 0-2 0,11-18-1 16,-11 18 1-16,0 0-2 0,0 0-1 16,0 0-4-16,0 0 1 0,-3 26-2 0,1-8 6 15,-1 4-3-15,0 2 5 0,-1-1-3 0,1 1 4 16,-1 1-3-16,1-2 0 0,3-3-3 0,2-3 3 16,-2-17-2-16,8 19 8 0,-8-19 2 15,0 0 4-15,20 6 4 0,-20-6 0 0,18-7 1 16,-18 7 0-16,24-24-1 0,-9 5-2 0,-1-4 0 15,1-3-8-15,1 0 4 0,1-1-8 0,-3-1 5 16,2 2-7-16,-4 0 5 0,-1 2-4 0,0 2-1 16,-5-1-10-16,0 4-14 0,-3-5-24 0,2 7-30 15,-11-10-36-15,6 27-163 0,-2-23-315 16,2 4 32-16,0 19 311 0</inkml:trace>
  <inkml:trace contextRef="#ctx0" brushRef="#br1" timeOffset="314312.2063">8296 11539 704 0,'-29'9'314'15,"7"-18"-3"-15,22 9-191 0,-28 2-31 0,28-2-15 16,0 0-25-16,0 0-19 0,0 0-14 15,0 0 1-15,0 0 8 0,27-6 7 0,-4-1 7 16,12-1-1-16,8-5-3 0,9-1-3 16,9-7-18-16,7-1 16 0,10-4-29 0,6-1 17 15,6-1-13-15,2 3-5 0,2-1 5 0,-5 5-4 16,-3 1 3-16,-5 5-5 0,-8 3 0 0,-2 3-4 16,-9 3 1-16,-5 4 2 0,-7 2-4 0,-6 0-5 15,-8 3-2-15,-7 1-6 0,-2 2-6 16,-6-1-3-16,-2 3-14 0,-19-8-7 0,29 15-17 15,-29-15-12-15,21 9-20 0,-21-9-19 0,0 0-33 16,0 0-36-16,22 0-33 0,-22 0-89 0,-12-21-93 16,12 21 228-16,2-21 173 0</inkml:trace>
  <inkml:trace contextRef="#ctx0" brushRef="#br1" timeOffset="314718.5099">8525 11639 1184 0,'0'0'85'0,"10"-22"-30"0,-10 22 2 0,26-26 1 16,-11 7 5-16,9 10-9 0,-4-6-3 0,8 7-4 16,-3-5-4-16,8 6-1 0,-3-2-2 0,7 3-1 15,1-2-4-15,7 2-4 0,2-3-5 0,6 3-8 16,5-4-19-16,0-1 6 0,4 1-14 15,-1-2 22-15,1 0-13 0,-3 0 12 0,-3 1-14 16,-3 2 0-16,-7 0-1 0,-6 2-3 0,-7 2-6 16,-6 0-8-16,-5 4-9 0,-22 1-7 15,29-2-20-15,-29 2-21 0,0 0-51 0,0 0-81 16,0 0-137-16,0 0-212 0,0 0 95 0,-5 32 463 16</inkml:trace>
  <inkml:trace contextRef="#ctx0" brushRef="#br1" timeOffset="314921.6061">8852 11685 1111 0,'-4'29'293'0,"4"-29"-196"0,0 0-30 16,25-1 6-16,3 3 4 0,-3-8-10 0,12 1-15 15,-2-4-17-15,3-2-15 0,2-1-9 16,1-2-6-16,2-1-2 0,-1-2-17 0,0 0-5 15,-2-4-20-15,0 8-34 0,-10-14-58 0,15 21-129 16,-24-9-294-16,9-10-27 0,7 10 342 0</inkml:trace>
  <inkml:trace contextRef="#ctx0" brushRef="#br1" timeOffset="316202.8712">10841 10982 817 0,'-20'-12'281'16,"20"12"-46"-16,0 0-180 0,0 0-19 0,16-22 7 16,-16 22 0-16,25-25 0 0,-7 13-17 0,-18 12-9 15,34-23-10-15,-17 12-2 0,-17 11-4 0,31-14 0 16,-31 14-1-16,23-6 1 0,-23 6-1 0,0 0 0 16,0 0 1-16,0 0-1 0,0 0 2 0,17 20 0 15,-17-20 1-15,1 22-3 0,-3-5 3 16,-1 1-5-16,0 2 5 0,-1 5-5 15,0 2 6-15,1 5-7 0,0 1 8 0,0 2-9 16,1 0 9-16,0-4-5 0,2-1 11 0,2-7-5 16,3-2 5-16,-5-21-6 0,16 29-2 0,-16-29-1 15,26 13 1-15,-26-13-1 0,35 1 9 0,-17-7 4 16,3-3 1-16,-2-5 10 0,3-1-6 0,-1-6 0 16,2-1-4-16,-5-3-3 0,2-4-9 0,-2-1 3 15,-1 1-8-15,-1 0 5 0,-2 2-6 16,-1 3 6-16,-4 2-5 0,0 3 3 0,-3 1-3 15,-6 18 3-15,6-29-5 0,-6 29 3 0,4-23-10 16,-4 23-7-16,3-17-13 0,-3 17-11 0,0 0-14 16,0 0-22-16,0 0-43 0,0 0-90 15,0 0-110-15,0 0-206 0,17 3 110 0,-17-3 416 16</inkml:trace>
  <inkml:trace contextRef="#ctx0" brushRef="#br1" timeOffset="316452.9419">11595 11127 883 0,'-23'17'171'0,"25"3"-67"15,-2-20-33-15,-6 30-8 0,6-30-18 0,-5 31 5 16,5-31-22-16,-6 32-7 0,6-32-4 0,-4 30-1 15,4-30-13-15,-3 31 0 0,3-31-4 0,0 26 2 16,0-26-5-16,0 18-26 0,0-18-16 0,0 0-14 16,18 29-33-16,-18-29-43 0,0 0-48 15,0 0-75-15,0 0-107 0,27 4 70 0,-27-4 296 16</inkml:trace>
  <inkml:trace contextRef="#ctx0" brushRef="#br1" timeOffset="316609.1251">11602 11296 753 0,'0'0'235'0,"-28"-17"-73"0,28 17-32 15,0 0-20-15,0 0-21 0,-17-2-24 16,17 2-17-16,0 0-18 0,0 0-13 0,0 0-8 16,0 0-3-16,0 0 0 0,0 0 2 0,24 17-3 15,-24-17 0-15,28-5-3 0,-10-2-1 0,2-2 1 16,3-5-14-16,3 2-14 0,-1-8-26 0,10 6-23 16,-11-16-42-16,15 16-48 0,-17-20-67 0,12 11-147 15,-2 8-67-15,-19-19 268 0</inkml:trace>
  <inkml:trace contextRef="#ctx0" brushRef="#br1" timeOffset="316781.0221">11847 11063 899 0,'0'0'284'0,"-16"40"-150"0,-1-20-48 16,14 9-9-16,-8-8-21 0,8 7-8 0,-1-6-25 16,1 2-4-16,2-3-10 0,2-2-1 0,0-2-5 15,-1-17-8-15,12 28-8 0,-12-28 1 16,21 22-31-16,-21-22-25 0,29 12-74 0,-29-12-151 15,20-18-213-15,5 15 4 0,-9-19 441 0</inkml:trace>
  <inkml:trace contextRef="#ctx0" brushRef="#br1" timeOffset="317015.364">12304 10895 1106 0,'0'0'315'0,"0"0"-193"0,0 0-57 15,0 0-16-15,22-17 2 0,-22 17-11 16,28-20-17-16,-28 20-9 0,32-17-8 0,-32 17 0 16,30-15-4-16,-13 7 0 0,-17 8 7 0,32-15-43 15,-32 15 18-15,29-11-59 0,-29 11-16 16,31-1-68-16,-31 1-151 0,11-18-206 0,-11 18-3 15,0 0 430-15</inkml:trace>
  <inkml:trace contextRef="#ctx0" brushRef="#br1" timeOffset="317234.1376">12311 11044 1457 0,'-17'21'104'0,"17"-21"-55"0,0 0-14 0,0 0-5 15,0 0-2-15,0 0 1 0,25 3-2 16,-8-9-2-16,5 0-2 0,5-6-6 16,4 0-8-16,3-3-2 0,3 0-12 0,2 1-13 15,-4-4-19-15,5 6-26 0,-8-11-66 0,14 15-9 16,-17-18-79-16,19 15-197 0,-11 2-48 0,-12-13 106 16</inkml:trace>
  <inkml:trace contextRef="#ctx0" brushRef="#br1" timeOffset="320103.2914">13221 10745 811 0,'0'0'218'15,"0"0"12"-15,-1-18-170 0,1 18-24 0,0 0-6 16,20-23 4-16,-20 23 7 15,26-24-3-15,-26 24-2 0,37-25-7 0,-18 11-4 16,6 5-10-16,-2-2-5 0,-1 5-5 0,-3 0-3 0,-2 3-1 16,-17 3 0-16,25 3 0 0,-25-3 2 15,0 0 6-15,17 21 3 0,-17-21 3 0,-3 32-2 16,-1-12 2-16,-5 3-8 0,-3 4 5 16,-7 0-3-16,0 6-9 0,-7-1 33 0,0 2-23 15,-4-3 27-15,4-2-11 0,-1-2-9 0,4-2 2 16,2-4-5-16,5-3 2 0,16-18-6 0,-19 24-1 15,19-24-6-15,0 0-1 0,0 0-3 0,1 21 1 16,-1-21-2-16,0 0 3 0,29 9 0 0,-29-9 0 16,37 3 1-16,-12-4-3 0,4-3 0 0,5-1-2 15,4 0-4-15,0-3-7 0,2 2-13 16,-5-4-16-16,5 6-36 0,-7-8-15 0,7 12-20 16,-14-18-74-16,19 6-338 0,-11 7 17 15,-7-8 200-15</inkml:trace>
  <inkml:trace contextRef="#ctx0" brushRef="#br1" timeOffset="320712.6936">13747 10682 1619 0,'0'0'34'0,"0"0"-23"16,0 0-10-16,0 0 1 0,13-24 5 15,5 13 0-15,4-2 3 0,3 1-3 0,1 0 0 16,4 0-5-16,0 1 1 0,0 0-4 0,-2 1 3 16,-3 4-2-16,-5 1 1 0,-20 5-2 0,27-2 0 15,-27 2-1-15,0 0-1 0,0 0 2 16,12 21-2-16,-12-21 4 0,-14 31-6 0,0-9 5 15,-4 2-5-15,-4 4 6 0,-3 1-4 0,-2 0 7 16,1 0 8-16,4-3-30 0,4-1 31 0,6-6-33 16,12-19 17-16,-10 27 2 0,10-27-2 0,0 0 2 15,25 20-1-15,-8-17 2 0,6-2-1 0,2-1 2 16,6-1 0-16,-1-1-1 16,-1 1 2-16,-1 0-2 0,-1 1 2 0,-5 1-1 15,-4 3 0-15,-18-4 2 0,18 8 7 0,-18-8 10 16,-1 17 0-16,1-17 2 0,-19 28-7 0,3-9-2 15,-6-1-6-15,-4 2 3 0,-3-1-8 0,-1-1 2 16,-2-1-3-16,1 1 3 0,3-3-4 0,3-1 2 16,7-3-5-16,18-11-1 0,-18 14-20 0,18-14-24 15,0 0-35-15,0 0-49 0,17-4-83 16,-17 4-166-16,22-29-132 0,7 19 106 0,-8-22 407 16</inkml:trace>
  <inkml:trace contextRef="#ctx0" brushRef="#br1" timeOffset="321493.9508">14590 10713 1104 0,'-33'-8'183'0,"33"8"-115"15,0 0-35-15,0 0-3 0,-20 17-7 0,20-17 2 16,-16 20 0-16,16-20 5 0,-19 27 14 16,9-10-36-16,-2 3 30 0,0 3-34 0,-1-3 16 15,-1 4 6-15,2-7-10 0,12-17 2 16,-17 29-8-16,17-29-2 0,-7 19-4 0,7-19-1 15,0 0-4-15,0 0 1 0,0 0 1 0,0 0 0 16,0 0 3-16,0 0-1 0,23-10 2 0,-23 10-1 16,22-21 1-16,-22 21-2 0,24-30 2 0,-12 12-6 15,0-3 4-15,2 1 17 0,-1 0-30 0,1 2 32 16,-14 18-31-16,21-27 11 0,-21 27 4 16,14-21 1-16,-14 21 3 0,0 0 1 0,0 0 2 15,0 0 0-15,0 0-2 0,0 0-3 0,0 0-5 16,0 0-2-16,0 0-1 0,0 0 2 0,0 0-2 15,-1 25 3-15,1-25-3 0,-2 22 1 16,2-22-1-16,3 21-19 0,-3-21 31 0,0 0-31 16,18 23 34-16,-18-23-9 0,21 8 1 0,-21-8 4 15,29-4-2-15,-10 1 1 0,1-6-10 16,3-1 25-16,-1-1-27 0,1-4 26 0,0 1-17 16,0-2-2-16,-1-1 3 0,0 1-3 0,-3-1 2 15,-2 4-4-15,-17 13 2 0,26-23-3 0,-26 23 2 16,0 0 1-16,0 0 4 0,0 0 0 0,0 0-1 15,0 0-3-15,0 0-2 0,0 0-2 0,2 22-2 16,-8-4 3-16,-3 5-4 0,-1 1-12 16,-2 3 20-16,-3 1-21 0,2 3 22 15,-1-2-5-15,3-2-4 0,2-6-3 0,3-4-10 16,6-17-6-16,-2 22-15 0,2-22-7 0,0 0-11 16,22 4-19-16,3-6-34 0,-8-23-79 0,28 14-218 15,-8-17-134-15,5-9 41 0,10 7 463 0</inkml:trace>
  <inkml:trace contextRef="#ctx0" brushRef="#br1" timeOffset="321684.8451">15589 10254 1712 0,'-46'24'66'0,"18"3"-55"0,-2 6-16 0,-1 2 9 15,-3 5-5-15,1 1 7 0,-3 6-6 16,-4 3 10-16,-2 3-13 0,0 1 10 0,0 2-14 15,4 2-9-15,0 0 14 0,1-5-37 0,8 3 5 16,-2-14-30-16,16 10-66 0,-13-23-85 0,26 5-276 16,-3-1-28-16,2-15 230 0</inkml:trace>
  <inkml:trace contextRef="#ctx0" brushRef="#br1" timeOffset="322031.4772">15479 10656 1326 0,'-26'2'70'0,"26"-2"-24"16,-36 12 0-16,36-12 7 0,-26 14-6 16,26-14-7-16,0 0-10 0,-19 23-6 15,19-23-9-15,0 0-1 0,2 20-1 0,-2-20 3 16,15 17 1-16,-15-17 0 0,21 15-5 0,-21-15 2 15,25 14-3-15,-25-14 1 0,24 15-2 0,-24-15-23 16,23 10 29-16,-23-10-32 0,16 20 32 0,-16-20-7 16,11 24 0-16,-11-24 4 0,5 23-6 15,-5-23 2-15,-3 28-2 0,3-28 0 0,-11 28-2 16,11-28 5-16,-20 29-5 0,8-12 8 0,12-17-3 16,-32 29 3-16,15-15-4 0,-1-1 1 0,0-2-5 15,0 0-1-15,18-11-4 0,-26 15-7 0,26-15-12 16,0 0-20-16,0 0-42 0,-20-3-94 0,20 3-321 15,19-7-104-15,-19 7 37 0</inkml:trace>
  <inkml:trace contextRef="#ctx0" brushRef="#br1" timeOffset="520683.8476">15661 12574 141 0,'0'0'-86'0,"-19"7"32"15,19-7 54-15</inkml:trace>
  <inkml:trace contextRef="#ctx0" brushRef="#br1" timeOffset="521011.9702">15605 12603 320 0,'0'0'122'0,"0"0"-1"0,0 0-23 15,-11 17-5-15,11-17-22 0,0 0-13 0,0 0-30 16,0 0-10-16,0 0-3 0,0 0 13 0,0 0 16 15,27-7 7-15,-27 7-4 0,33-15-10 16,-10 2-10-16,8-3-11 0,5-5-3 0,6-2-7 16,7-6 6-16,7-2-5 0,8-8 12 0,9-3-8 15,11-8 10-15,7-2-14 0,9-6 8 0,10-3 1 16,5-6-25-16,5-2 23 0,12-5-17 0,4-1 10 16,4-4 27-16,9-2-12 0,2-6 27 0,10-1 4 15,1-7-18-15,8 2 14 0,1-10-17 0,12 3-12 16,4-6 16-16,5-1-11 0,4 0-17 0,1 3 6 15,8-2-14-15,2 4-9 0,-6 3 21 0,-4-1-8 16,-6 5-17-16,-5 6 12 0,1 4-20 0,-4 4-1 16,-7 5 13-16,-7 0-22 0,-6 7 15 15,-7 0-16-15,-7 10-1 0,-8 1 27 0,-9 4-21 16,-13 4 26-16,-4 3-4 0,-9 1-10 0,-7 6 8 16,-6 1-17-16,-12 8-12 0,-11-5-31 0,-1 12-25 15,-16-10-44-15,3 15-31 0,-17-10-63 0,-12-2-179 16,12 18 96-16,-28-18 313 0</inkml:trace>
  <inkml:trace contextRef="#ctx0" brushRef="#br1" timeOffset="522699.4837">22488 8980 728 0,'0'0'107'0,"0"0"-4"16,0 0-9-16,-3-20-15 0,3 20-2 0,0 0-6 15,0 0-28-15,0 0 0 0,0 0-33 0,0 0 2 16,0 0-7-16,0 0-5 0,0 0 1 0,-12 27-2 16,9-8 6-16,1 9-5 0,2 7 7 0,-2 6-5 15,5 8 17-15,-2 4-6 0,3 10 17 16,-2 6-15-16,2 10 14 0,-3 8 2 16,1 9-14-16,-2 3 14 0,4 9-11 0,-3-1-11 15,4 7 7-15,0 1 9 0,2 5-11 0,1 1 6 16,3 4 4-16,-3 2-17 0,2 0-10 0,-2-2 6 15,1 4-7-15,-2-3-7 0,-1 0 9 0,-1 2 9 16,-1-2-8-16,-1-2 6 0,-1 0 10 16,-5-7-11-16,0-7-21 0,-1-6-16 0,-7-19-53 15,13 1-90-15,-19-34-91 0,12-8-256 0,12-7 34 16,-7-37 362-16</inkml:trace>
  <inkml:trace contextRef="#ctx0" brushRef="#br1" timeOffset="523433.8393">17809 11472 1091 0,'-21'4'52'0,"21"-4"-18"15,0 0-11-15,0 0-11 0,0 0-5 0,0 0 17 16,0 0 14-16,17-26 13 0,0 24 5 16,0-8-1-16,10 10-4 0,-2-5-22 0,12 8 10 15,1-1-12-15,4 7-26 0,2 3 26 0,2 6-36 16,-3 5 12-16,-1 5 7 0,-6 3-9 0,-5 3 9 16,-7 5-8-16,-3 3 8 0,-7 4-11 0,-6 5 9 15,-7 3-13-15,-6 4 10 0,-7 8-16 0,-10-1-10 16,-4 9 10-16,-11 1-24 0,-3 3 16 0,-9 1 3 15,1-2-12-15,-3-5 16 0,4-7-24 16,0-11 2-16,12-3-26 0,-3-21-57 0,23 2-83 16,-2-14-247-16,17-18 5 0,0 0 281 15</inkml:trace>
  <inkml:trace contextRef="#ctx0" brushRef="#br1" timeOffset="523793.2191">18637 11702 806 0,'0'0'146'0,"0"0"-42"15,0 0-14-15,0 0-6 0,0 0-11 0,0 0-13 16,-17 3-14-16,17-3-8 0,-17 17 0 0,17-17-1 16,-22 26 4-16,22-26-2 0,-27 39 5 0,13-20-10 15,3 5 1-15,1-5-11 0,4 1-3 0,2-3-8 16,3 1-1-16,1-18-8 0,6 30 2 16,-6-30-4-16,23 24 1 0,-5-15-3 0,4-2 1 15,5-5-1-15,2-3 0 0,5-2-1 16,3-5-1-16,3-1-10 0,0-5-13 0,1 2-18 15,-5-10-28-15,5 10-31 0,-17-15-64 0,18 17-137 16,-14-7-216-16,-10-7 48 0,7 13 386 0</inkml:trace>
  <inkml:trace contextRef="#ctx0" brushRef="#br1" timeOffset="523965.1249">18870 11818 1458 0,'-30'25'105'0,"15"6"-70"0,0-5-19 0,5 3 4 16,0-5-6-16,4-1 4 0,0-4-12 16,5-3-2-16,1-16-9 0,3 27-16 15,-3-27-15-15,16 17-55 0,7-2-58 0,-23-15-146 16,28-10-205-16,3 10 15 0,-11-18 392 0</inkml:trace>
  <inkml:trace contextRef="#ctx0" brushRef="#br1" timeOffset="524277.5877">19182 11737 1389 0,'0'0'119'0,"-28"10"-58"16,28-10-13-16,-27 13-10 0,27-13-4 16,-21 25-8-16,14-7-2 0,-2 3-10 0,3 2 3 15,0 2-9-15,3 2 7 0,1-2-6 0,5 3 4 16,1-5-5-16,3-1 1 0,3-4-7 15,-10-18 1-15,29 29-4 0,-11-20 2 0,3-3-1 16,2-3 2-16,0-3 7 0,2-2 2 0,-1-5 6 16,-3-2-3-16,-1-5-4 0,-20 14-6 0,28-34 2 15,-18 14-4-15,-2 0 3 0,-2-1-5 0,-1-2 4 16,-1-1-6-16,-4 1 3 0,0 0-10 0,-4 3-3 16,-3-2-12-16,1 5-6 0,-4-1-6 15,10 18-1-15,-18-22-5 0,18 22-4 0,-21-10-12 16,21 10-24-16,-17-1-39 0,17 1-60 15,0 0-76-15,0 0-211 0,-10 19 38 0,10-19 344 16</inkml:trace>
  <inkml:trace contextRef="#ctx0" brushRef="#br1" timeOffset="524621.337">19654 11511 1517 0,'-22'-20'89'0,"22"20"-27"0,-19 0-10 0,19 0-4 16,0 0-12-16,-21 10-7 0,21-10-10 15,-18 13-4-15,18-13-4 0,-14 22 0 16,14-22-3-16,-11 28 3 0,11-28-5 0,-5 30 4 16,5-30-7-16,3 32 2 0,-3-32-4 0,10 25 0 15,-10-25-1-15,20 19 1 0,-20-19-1 0,29 15 1 16,-11-11-2-16,3-3 3 0,-2-4-2 0,2-1 2 15,-1-5 1-15,-2-1-2 0,-18 10 3 0,28-23-2 16,-28 23 7-16,13-23 1 0,-13 23 3 16,0-25-2-16,0 25-1 0,-13-27-8 0,13 27 1 15,-26-24-7-15,7 13 2 0,-3 3-6 0,-5 2-5 16,-2 1-9-16,0 4-6 0,-3-3-11 16,5 5-6-16,-2-3-14 0,11 8-19 0,-5-11-35 15,23 5-49-15,-22 3-127 0,22-3-245 0,0 0 65 16,0 0 328-16</inkml:trace>
  <inkml:trace contextRef="#ctx0" brushRef="#br1" timeOffset="525543.229">18167 9989 1392 0,'0'0'267'0,"0"0"-220"0,-18-9-18 0,18 9-14 16,0 0-10-16,0 0-2 0,10-18 1 0,-10 18 2 16,29-23-2-16,-9 9 0 0,1 3-4 0,0-1 2 15,2 0-3-15,0 1 1 0,0 0 0 0,3 1 1 16,-3-1-1-16,1 1 3 0,-2 0-6 15,-1 3 6-15,1 1-5 0,-4 2 3 16,-18 4 0-16,29-2-2 0,-29 2 1 0,20 6-1 16,-20-6 3-16,13 17-2 0,-13-17 3 0,6 30-2 15,-6-9 4-15,-3 2-4 0,-4 1 4 0,0 3-7 16,-3 0 6-16,1 1-7 0,-2 1 8 0,-3-1-6 16,1-3 8-16,2-2-7 0,3-3 3 0,8-20-4 15,-8 22 1-15,8-22-2 0,0 0 1 16,0 0 1-16,26-4 1 0,-9-8 3 0,2-5-3 15,7-6 7-15,2-4-5 0,3-3 5 0,5 2-7 16,-1 2 5-16,0 4-6 0,-2 4 3 0,-4 4-3 16,-3 5 2-16,-7 4-2 0,-19 5 0 15,26 5 1-15,-26-5 4 0,6 20 1 0,-7 0 0 16,-7 5 3-16,-3 5-9 0,-4 4 6 0,-6 5-12 16,-1-2-4-16,-4 3 24 0,1 0-24 15,-1-1 27-15,2 0-12 0,2-6-9 0,4-4 7 16,3-6-7-16,15-23-5 0,-13 28-16 0,13-28-12 15,0 0-21-15,0 0-19 0,38-1-41 0,-27-24-63 16,26 11-151-16,-6-12-167 0,-1-13 30 0,13 11 395 16</inkml:trace>
  <inkml:trace contextRef="#ctx0" brushRef="#br1" timeOffset="525855.7297">19126 9768 1446 0,'-29'7'74'0,"5"9"-22"15,-4-4-8-15,4 6 3 0,-4-2-8 0,6 5-1 16,-2-1-9-16,5 7 1 0,-1-2-9 0,5 4 4 16,3 0-13-16,6 0 5 0,4-1-5 15,4-1 3-15,6-3-6 0,2-2 4 0,6-4-8 16,3-4 3-16,4-4 1 0,6-4 2 0,2-6 2 16,3-4-2-16,2-5 1 0,0-3-4 0,-1-8 2 15,-2-2-6-15,-2-4 3 0,-5-1-5 16,-1-1 1-16,-7 1-5 0,-2-2 6 0,-6 1-7 15,-3 0 5-15,-3 0-7 0,-3 0-2 0,-4-1-10 16,-3 4-1-16,-3 1-12 0,-4 3 1 16,-5-1-10-16,1 9-5 0,-7-1-9 0,3 10-13 15,-6-5-9-15,8 14 11 0,-5-5 0 0,24 0-10 16,-39 21-2-16,29-1-39 0,-11-11-45 0,19 8-121 16,-5 2-98-16,7-19-16 0,9 18 360 0</inkml:trace>
  <inkml:trace contextRef="#ctx0" brushRef="#br1" timeOffset="527215.0843">19685 9593 802 0,'0'0'276'16,"0"0"-17"-16,0 0-218 0,0 0-11 0,0 0-6 16,0 0-5-16,0 0-2 0,0 0-6 0,0 0-6 15,0 0-4-15,-18 12 5 0,18-12 0 0,-16 31 11 16,8-14 2-16,2 5 9 0,-4-1-3 16,4 4 6-16,-3-2-9 0,6 2 5 0,-4-3-12 15,5 0 2-15,2-22-9 0,-2 28 0 0,2-28-6 16,0 0-1-16,0 0-2 0,0 0-1 0,18 13 2 15,-18-13 1-15,17-11 2 0,-17 11-2 0,18-24 2 16,-8 5-5-16,1-2 6 0,-1-2-7 0,2-4 6 16,0 0-3-16,0-2 4 15,0 0-5-15,-2 2 5 0,0 2-8 0,-2 3-11 16,-2 4 30-16,-6 18-30 0,8-26 35 0,-8 26-16 16,0 0-1-16,0 0 2 0,0 0-2 0,0 0 4 15,0 0-2-15,0 0-1 0,0 0-2 0,0 0 0 16,-4 17-15-16,4-17 30 0,-6 32-28 0,6-32 34 15,-6 30-12-15,6-30-3 0,-3 23 0 0,3-23-5 16,0 0 0-16,0 0 1 0,16 17 4 16,-16-17 4-16,24-9 0 0,-24 9 3 0,36-24-4 15,-16 7 1-15,2-2 12 0,0-1-31 0,0 1 27 16,-3 2-31-16,-19 17 11 0,28-25 4 0,-28 25-5 16,0 0 3-16,19-14 0 0,-19 14 0 15,0 0 2-15,0 0-2 0,0 0 2 0,-2 29-3 16,0-9-14-16,-2 4 26 0,-3 5-23 0,-1 0 22 15,0 3-7-15,-3-1-7 0,3-1 4 16,1-3-6-16,-1-5-3 0,8-5-10 0,0-17-6 16,0 0-13-16,0 0-8 0,28 8-18 0,-17-27-27 15,18 3-41-15,-12-28-75 0,27 12-190 0,-7-13-110 16,-9-12 80-16,13 17 425 0</inkml:trace>
  <inkml:trace contextRef="#ctx0" brushRef="#br1" timeOffset="527371.3342">20260 9067 1219 0,'-24'41'291'0,"8"14"-211"15,-11 1-65-15,6 2 14 0,0-2-9 0,5 1 13 16,0-7-23-16,5 0 2 0,2-7-2 0,1-5-50 16,10-3 17-16,-4-10-45 0,16 4-47 15,-14-29-51-15,23 16-351 0,-2-7 28 0,-21-9 189 16</inkml:trace>
  <inkml:trace contextRef="#ctx0" brushRef="#br1" timeOffset="527652.6053">20500 9240 1326 0,'-33'8'295'15,"15"17"-205"-15,-19-5-54 0,8 2 0 0,0-5-4 16,6 1 1-16,2-6-8 0,21-12-3 0,-27 20-8 15,27-20-5-15,0 0-7 0,0 0-3 0,0 0 1 16,0 0 3-16,31 10 5 0,-8-14 0 0,3-2 1 16,-1-1-3-16,4 1-4 0,-2 1-2 15,0 3-1-15,-3 3 3 0,-4 3-2 0,-3 3 1 16,-17-7 0-16,21 26 2 0,-14-6-1 16,-6 2 2-16,-5 3-4 0,-3 3 4 0,-5 2-6 15,-4-2-8-15,-2 0 21 0,-1-3-26 0,1 0 16 16,0-2-18-16,2-1-15 0,16-22-14 0,-25 33-31 15,25-33-43-15,-10 19-129 0,10-19-307 0,0 0 6 16,0 0 242-16</inkml:trace>
  <inkml:trace contextRef="#ctx0" brushRef="#br2" timeOffset="533199.4805">15515 12686 675 0,'0'0'226'0,"-19"-6"-134"0,19 6-33 16,0 0 6-16,-17-15-27 0,17 15 15 16,0 0-9-16,0 0-2 0,0 0-7 0,0 0-7 15,0 0-7-15,0 0-9 0,0 0-7 0,0 0-8 16,-8-17 0-16,8 17 1 0,0 0 1 0,0 0 2 16,20-5 0-16,-20 5-1 0,0 0-1 0,25 2 2 15,-25-2-3-15,22 5 2 0,-22-5-1 16,28 5 2-16,-11-4 0 0,4 0 0 0,2-2 0 15,2 1 1-15,6-1 0 0,2-2-2 16,3 1 2-16,4-2-2 0,2 0 2 0,1-1-1 16,4 0 2-16,0 0-2 0,3-1 2 0,1 1-3 15,3-1 5-15,0 1-1 0,1 2-1 0,1-1 0 16,0 2-5-16,2-1 0 0,2 1 1 0,-2 2-1 16,2 1-2-16,-2-1 1 0,1 2-1 0,0 0 1 15,4 0 0-15,1-1 2 0,0 0-3 0,2-1 2 16,3 2 0-16,0-1 0 0,4-1 5 15,2 0-1-15,2-3 9 0,5 2 1 0,1-1 3 16,4-1 0-16,-1-1-6 0,4 0-2 0,2-1-2 16,-1 1 0-16,0 1 1 0,4-1-3 15,-1 1 2-15,3-2-2 0,-1 1 0 0,0 0-1 16,0 2 0-16,0 0-1 0,-2-1 0 0,2 2 1 16,-5 0-2-16,0 1 1 0,-1-1 0 15,-2 1 1-15,-1 0 0 0,1-2 1 0,0 1-1 16,0-1 0-16,0-1 1 0,-1 2-2 0,2-1 1 15,0-2-1-15,0 0 0 0,0 1-1 0,1-2 1 16,-2 0-1-16,2-1 1 0,-2 1-1 0,-1 0 1 16,1 1-2-16,-2 0 3 0,2 0-1 0,-2 2 0 15,-3-1-2-15,-2 2 1 0,-2 1 0 0,-3 0 0 16,-3 3 1-16,-3-1-2 16,-2 3 0-16,-4-1 1 0,-5-2 0 0,-4 3 1 0,-3-3-1 15,-2 2 0-15,-5-2 0 0,-1 1 0 16,-3-2 2-16,-3 0 0 0,1 0 1 0,-4-2-2 15,-1 0-1-15,-2 0 0 0,-3-3-1 0,-3 2 1 16,-7-3-10-16,-19 5-12 0,26-10-21 0,-26 10-29 16,0 0-46-16,19-11-45 0,-19 11-94 0,-12-21-164 15,12 21 37-15,0 0 345 0</inkml:trace>
  <inkml:trace contextRef="#ctx0" brushRef="#br2" timeOffset="534090.0758">22464 11923 822 0,'0'0'78'0,"0"0"-8"0,0 0-7 0,0 0-1 16,-6-20-3-16,6 20-4 0,0 0-11 15,0 0-16-15,0 0-12 0,-18-17-10 0,18 17-4 16,-19-6 0-16,19 6-2 0,-28-6-1 0,11 4 2 16,-3 2 0-16,-2 0 0 0,-2 2 2 0,-2-5 6 15,0 4 8-15,-1-4 12 0,2 4 8 16,-5-3 3-16,4 3-1 0,-3-5-7 0,5 3-5 16,1-3-4-16,3 2-6 0,2-2 0 0,18 4-4 15,-29-7-2-15,29 7-4 0,-21-7 1 0,21 7-3 16,-18-8-1-16,18 8-2 0,0 0-1 0,-24-7-2 15,24 7 1-15,-22 3 0 0,22-3 0 0,-28 7-2 16,11-1 0-16,0 0 2 0,-2 2-3 16,19-8 4-16,-31 19-3 0,31-19 4 15,-26 17-2-15,26-17 1 0,0 0-2 0,-19 21 0 16,19-21 0-16,0 0 1 0,0 0-1 0,0 0 3 16,0 0 1-16,7 20 6 0,-7-20 3 0,0 0 3 15,18 6 1-15,-18-6-2 0,20 2-3 0,-20-2-2 16,20 3-4-16,-20-3-2 0,17 3-2 0,-17-3-1 15,0 0-2-15,16 20 4 0,-16-20-5 16,4 30 5-16,-5-8-5 0,-3 3 5 0,-4 3 15 16,-6 3-28-16,-3 2 27 0,-2 3-28 0,-1-1 6 15,1-2 8-15,2-1-27 0,-2-6-14 0,11 3-46 16,8-29-74-16,-9 40-132 0,9-40-227 0,4 23 30 16,12-6 350-16</inkml:trace>
  <inkml:trace contextRef="#ctx0" brushRef="#br2" timeOffset="534246.3439">21928 12596 1506 0,'0'0'121'0,"0"0"-121"0,0 0 0 16,-25-3-58-16,25 3-29 0,0 0-43 0,0 0-71 16,0 0-28-16,-19-14-238 0,19 14 13 15,-21-22 454-15</inkml:trace>
  <inkml:trace contextRef="#ctx0" brushRef="#br2" timeOffset="536777.5814">19551 12923 1095 0,'-1'-20'113'15,"1"20"-75"-15,12-20-8 0,-12 20 2 0,27-30 15 16,-4 14 0-16,-1-5 3 0,8 4-13 15,-4-4-8-15,4 5-16 0,-3 1-5 0,0 1 7 16,-2 4-13-16,-1 0 12 0,-3 6-14 0,-2 1-2 16,-19 3-1-16,25 8-14 0,-25-8 15 0,16 18-11 15,-16-18 13-15,6 30 5 0,-7-10-4 0,-3 2 5 16,-1 3-3-16,-2 2 13 0,-1 0 2 16,2 4 12-16,-3-2-8 0,5 6 6 15,-1-5-5-15,4 0 5 0,1-8-4 0,3-4-3 16,-3-18-14-16,14 26 0 0,-14-26 2 0,26 14 4 15,-26-14 6-15,34 1 0 0,-16-4-5 0,4-2-4 16,0-5-2-16,3-1-5 0,0-2 2 0,-1-3-4 16,-1-4 3-16,-3-1-4 0,0-2 1 0,-1-1-2 15,-5 3 4-15,0 0-3 0,-5 1 3 0,0 3-3 16,-4 0 2-16,0 0-2 0,-2 1 3 16,2-3-3-16,0 2 2 0,1 1-3 0,0-1 1 15,-6 17-11-15,13-28-8 0,-13 28-16 0,16-20-20 16,-16 20-13-16,0 0-61 0,5-19-91 0,-5 19-333 15,0 0 40-15,0 0 228 0</inkml:trace>
  <inkml:trace contextRef="#ctx0" brushRef="#br2" timeOffset="537058.8525">20415 12863 1181 0,'0'0'143'0,"0"0"-79"0,0 0-27 0,0 0-13 16,0 0-3-16,-6 23-2 0,6-23 3 0,-6 31-7 15,2-10 0-15,-1-1-10 0,0 5 1 0,0-1-6 16,-2 1 3-16,0-1-8 0,0 1 6 0,-2-4-5 15,3 0 4-15,0-3-5 0,6-18-12 16,-6 29-22-16,6-29-18 0,2 19-39 0,-2-19-44 16,0 0-52-16,0 0-135 0,0 0-83 0,25 5 147 15,-25-5 263-15</inkml:trace>
  <inkml:trace contextRef="#ctx0" brushRef="#br2" timeOffset="537371.3184">20409 13081 956 0,'0'0'274'15,"0"0"-110"-15,0 0-41 0,-16-19-29 16,16 19-21-16,0 0-16 0,0 0-16 15,0 0-13-15,-20 13-7 0,20-13-10 0,0 0-5 16,0 0-5-16,0 0 0 0,0 0-2 0,0 0 0 16,21 16-1-16,-21-16-8 0,32-8-12 0,-14-3-18 15,8 4-25-15,-7-14-24 0,14 13-33 0,-14-19-50 16,18 18-37-16,-19-17-28 0,12 8-61 0,-9 6 1 16,-10-11 13-16,11 17 284 0,-22 6 0 15,10-22 0-15,-10 22 236 0,0 0 54 0,0 0-56 16,-2-17-91-16,2 17-51 0,-18-1-40 0,18 1-14 15,-19 5 1-15,19-5 12 0,-20 13 14 16,1-7 11-16,10 11 6 0,-9-6-9 0,8 8-7 16,10-19-17-16,-22 38-9 0,10-19-15 0,6 4-1 15,-2-5-10-15,4 0 1 0,4-18-8 0,-6 31-1 16,6-31-7-16,0 24-3 0,0-24-15 16,7 18-11-16,-7-18-22 0,0 0-25 0,29 25-47 15,-29-25-279-15,17-1-99 0,2 6 9 0</inkml:trace>
  <inkml:trace contextRef="#ctx0" brushRef="#br2" timeOffset="537496.4075">20733 13143 1273 0,'-26'2'245'0,"26"-2"-142"0,-23 14-41 16,23-14-20-16,-19 9-17 0,19-9-12 0,0 0-8 16,0 0-10-16,0 0-23 0,0 0-23 0,0 0-46 15,-7-23-85-15,7 23-256 0,23-22-102 0,-19 3 114 16</inkml:trace>
  <inkml:trace contextRef="#ctx0" brushRef="#br2" timeOffset="541543.2108">8306 12666 1036 0,'0'0'56'0,"2"-18"-1"0,-2 18-19 0,0 0 25 15,0 0 0-15,-19-10-10 0,19 10-15 0,-29 6-7 16,7 1-2-16,1 5 5 0,-8 2 25 0,2 6-29 16,-7 1 31-16,4 5-32 0,-6-1 2 15,6 1 4-15,1 0-13 0,7-1 0 16,2-1-12-16,8-2 1 0,5-5-10 0,7-17 2 16,-1 29-3-16,1-29-4 0,16 26-4 0,-16-26-7 15,35 26-11-15,-13-19-6 0,8 4-18 0,-2-11-8 16,9 5-15-16,-7-14-27 0,16 13-47 0,-12-17-17 15,17 11-16-15,-12-12 2 0,8-2-12 0,-1 9-91 16,-16-23 52-16,19 22 231 0</inkml:trace>
  <inkml:trace contextRef="#ctx0" brushRef="#br2" timeOffset="541840.0904">8735 12721 364 0,'0'0'204'0,"12"-25"-3"16,-12 25-16-16,0 0-26 0,0 0-44 0,-24-5-45 15,24 5-25-15,-21 7-24 0,21-7-8 16,-26 14 2-16,26-14-3 0,-34 25 17 0,18-3-7 15,-3-5 8-15,5 5 1 0,-3-2-12 0,3 6 2 16,1-5-2-16,5 5 11 0,-1-6-2 16,4-2 2-16,5-18-16 0,-3 31-7 0,3-31-7 15,11 23 1-15,-11-23 0 0,21 12 0 0,-21-12 0 16,31 2 1-16,-11-6-1 0,4-2-3 0,0-4 4 16,4-6-2-16,-3-2 4 0,1-2-6 0,-2 0 5 15,-1-1-9-15,-1-1 6 0,-3 1-1 0,-5-2 4 16,-3 2-2-16,-4 3 4 0,-7 18-4 15,5-29 4-15,-5 29-5 0,-11-21 6 16,11 21-5-16,-23-20-20 0,23 20 29 0,-27-16-42 16,27 16 27-16,-29-5-21 0,12 3-3 0,17 2 15 15,-23 6-28-15,23-6-2 0,0 0-56 0,-7 17-64 16,7-17-85-16,0 0-246 0,25 7 54 0,-25-7 381 16</inkml:trace>
  <inkml:trace contextRef="#ctx0" brushRef="#br2" timeOffset="542168.2162">9228 12591 1331 0,'0'0'142'0,"-26"0"-77"16,26 0-16-16,-40 2-6 0,19 3-7 0,-5-1-5 16,1 2-4-16,-1 1-3 0,2 4 0 15,0-1-6-15,2 4 0 0,2-1-5 0,1 5-9 16,3-1 26-16,4 0-31 0,12-17 23 0,-11 32-17 15,11-32-6-15,6 24 1 0,-6-24-2 0,21 21 2 16,-21-21-2-16,34 14 2 0,-14-10-1 0,2-2 0 16,2-2 0-16,1 0 1 0,3-1 0 0,0 0 2 15,-2-1 0-15,-3 2-3 0,-5 2 1 16,-18-2 1-16,21 7 0 0,-21-7 2 0,0 0-3 16,8 27 2-16,-8-27-3 0,-7 29 3 15,-1-11-6-15,-3-1 2 0,-4 2-5 0,-2 3 0 16,-1-1-5-16,-2 2 3 0,3-1-7 0,-1-2 3 15,6-3-8-15,12-17-8 0,-15 18-30 0,15-18-31 16,0 0-61-16,0 0-96 0,17-15-232 0,-17 15-31 16,21-25 283-16</inkml:trace>
  <inkml:trace contextRef="#ctx0" brushRef="#br2" timeOffset="542574.4349">9766 12401 876 0,'0'0'314'16,"0"0"-177"-16,0 0-83 0,0 0-13 0,0 0 6 16,0 0 7-16,0 0-3 0,0 0-18 0,-17 11-11 15,17-11-13-15,-20 29 1 0,4-9 2 16,0 6 10-16,-5 0 0 0,4 5 10 0,-3 0-9 16,4 3 5-16,-1-3-6 0,5 1-11 0,2-6 25 15,6 0-35-15,4-7 22 0,4-1-17 16,-4-18-8-16,23 27 2 0,-6-17 1 0,5-4 0 15,5-3-2-15,3-5 0 0,5-2-5 0,3-4-10 16,1-2-10-16,0-4-16 0,5 0-13 0,-5-9-7 16,8 11-53-16,-14-19-43 0,18 17-77 0,-21-18-85 15,6-2-161-15,9 13 114 0,-21-22 367 0</inkml:trace>
  <inkml:trace contextRef="#ctx0" brushRef="#br2" timeOffset="542761.935">10108 12470 1265 0,'-22'34'141'0,"-12"-11"-57"0,12 9-8 16,-6-6-15-16,10 5-8 0,-1-5-22 0,5 0-18 15,3-3 19-15,4 1-31 0,3-3 23 16,3 1-18-16,2-3-8 0,4-1 3 0,3-1-6 16,-8-17-6-16,21 33-14 0,-21-33-18 0,33 26-37 15,-33-26-43-15,46 16-88 0,-46-16-93 0,36-12-218 16,-5 16 61-16,-11-23 461 0</inkml:trace>
  <inkml:trace contextRef="#ctx0" brushRef="#br2" timeOffset="543074.4341">10365 12513 1256 0,'-35'18'136'0,"24"-1"-60"0,-6-6-24 16,6 10-3-16,-5-4-11 0,5 6-4 0,-1 0-8 15,2 1-11-15,1-3 24 0,3 1-31 16,3-2 23-16,1-2-20 0,5-1-6 0,-3-17 1 16,13 24-5-16,-13-24 3 0,22 16-3 15,-22-16 1-15,28 5-1 0,-11-5 0 0,4-4 0 16,0-2-2-16,2-2 6 0,-1-6-5 0,-3-2 4 16,0-3-2-16,-4-1-14 0,-3 0 32 0,-5-2-24 15,0 4 27-15,-5-2-10 0,-2-1-8 0,-4 1 1 16,-1-1-4-16,-2 1 1 0,0 0-5 15,-2 2-4-15,-2 1-11 0,11 17-8 0,-20-30-17 16,20 30-9-16,-18-24-9 0,18 24-5 0,0 0-7 16,0 0-27-16,-22-14-68 0,22 14-132 0,13 20-210 15,-13-20 65-15,10 17 444 0</inkml:trace>
  <inkml:trace contextRef="#ctx0" brushRef="#br2" timeOffset="543402.5686">10751 12210 1242 0,'-23'-1'137'0,"23"1"-57"0,-32 19-17 16,32-19-2-16,-36 29-14 0,19-10-2 0,-3-1-15 15,5 5 1-15,-1-1-9 0,5 1-3 0,3-2-7 16,4-2 0-16,3-2-7 0,5 0-1 0,-4-17-4 15,14 27 0-15,-14-27-1 0,27 15 2 16,-10-11-1-16,1-2 1 0,3-3-2 0,-1 0 2 16,2-4 1-16,-2-2 0 0,-20 7 7 0,30-21 3 15,-30 21 9-15,20-24 1 0,-20 24 1 16,7-28-9-16,-7 28-1 0,-2-28-5 0,2 28-5 16,-14-29 0-16,14 29-2 0,-19-29-6 0,19 29-2 15,-20-30-13-15,20 30-11 0,-19-26-17 0,19 26-13 16,-12-28-27-16,12 28-36 0,-8-22-76 0,8 22-134 15,19 8-195-15,-19-8 33 0,0 0 496 0</inkml:trace>
  <inkml:trace contextRef="#ctx0" brushRef="#br2" timeOffset="543699.5184">11035 12506 1590 0,'0'0'61'16,"23"11"-23"-16,-23-11 5 0,23-11-6 15,-23 11-9-15,34-13-8 0,-14 7-4 0,0 0-5 16,3 0-1-16,-1 1-8 0,1 0-2 0,-2 1-8 16,1 2-11-16,-5-2-14 0,1 7-22 0,-18-3-26 15,25 3-40-15,-25-3-73 0,17 0-219 0,-17 0-127 16,0 0 149-16</inkml:trace>
  <inkml:trace contextRef="#ctx0" brushRef="#br2" timeOffset="543871.3437">11104 12611 1224 0,'-22'28'308'16,"-9"-19"-199"-16,31-9-37 0,-33 23-17 0,33-23-17 16,0 0-17-16,0 0-12 0,0 0-9 0,1 17-14 15,-1-17 14-15,37 1 0 0,-5-7 0 0,8-3 10 16,10-3-29-16,8-6-26 0,11 6-51 16,-8-17-93-16,30 17-204 0,-10-9-194 0,3-7 85 15,14 14 502-15</inkml:trace>
  <inkml:trace contextRef="#ctx0" brushRef="#br2" timeOffset="544683.8389">11819 12279 1435 0,'0'0'34'0,"6"-18"-5"0,-6 18 1 15,22-34 15-15,-1 14-1 0,0-5-1 16,7 2-10-16,-2-5-5 0,5 4-10 0,-1 0-21 15,2 2 23-15,-2 1-32 0,-3 5 30 0,-2 1-14 16,-6 4-3-16,-19 11 2 0,24-10-3 0,-24 10 1 16,0 0 2-16,0 0 1 0,0 0 5 0,0 0 1 15,2 25 1-15,-6-7-5 0,-3 4-14 16,-2 3 23-16,-2 5-26 0,0 4 26 16,-4 7-9-16,2 2-6 0,0 2 7 0,-1 3-11 15,4-1 8-15,3 1-7 0,2-3 8 0,4-5-6 16,3-5 9-16,6-6-9 0,4-5 5 0,5-7-4 15,5-4 4-15,5-5 3 0,1-6 8 0,4-8 7 16,5-5-1-16,1-8 4 0,2-5-10 0,0-7 0 16,0-3-7-16,-1-2 2 0,-3-3-6 0,-4 1 5 15,-5 0-9-15,-8 2 6 0,-4 2-6 16,-7 2 6-16,-3 2-6 0,-6 1 4 0,-3 0-5 16,-2 2 4-16,-2-1-5 0,-2 5-8 15,0 0 19-15,-1 2-22 0,3 4 20 0,8 17-12 16,-14-29-6-16,14 29-2 0,0 0-5 0,0 0-14 15,0 0-12-15,0 0-17 0,0 0-18 0,0 0-37 16,0 0-57-16,38 20-179 0,-38-20-206 0,31 20 72 16,-7 2 421-16</inkml:trace>
  <inkml:trace contextRef="#ctx0" brushRef="#br2" timeOffset="544887.0019">12729 12365 1059 0,'-6'26'90'0,"-8"-4"-32"0,7 8 6 15,-11-6-3-15,9 5 7 0,-8-3-39 0,4 0-10 16,0 0-11-16,2-1 3 0,3-5-10 0,2-3 3 16,6-17-8-16,-2 20-9 0,2-20-7 0,0 0-51 15,19 18-25-15,-19-18-60 0,22-8-81 0,-22 8-197 16,18-22 35-16,8 17 358 0</inkml:trace>
  <inkml:trace contextRef="#ctx0" brushRef="#br2" timeOffset="545058.8043">12717 12515 1293 0,'-28'1'192'0,"28"-1"-77"0,-23 23-37 0,23-23-17 16,-16 20-22-16,16-20-14 0,0 0-9 0,0 0-7 15,-4 20-5-15,4-20-2 0,0 0-3 16,26-2 1-16,-9-5 1 0,6-4-2 0,5-4-5 15,0-6-17-15,6 0-18 0,-4-8-36 0,9 11-36 16,-13-18-57-16,16 22-68 0,-20-19-86 0,1 4-149 16,11 14 106-16,-21-17 367 0</inkml:trace>
  <inkml:trace contextRef="#ctx0" brushRef="#br2" timeOffset="545199.4789">13020 12285 1129 0,'-34'2'260'0,"24"19"-117"15,-11-12-52-15,9 11-15 0,-5-6-24 16,7 7-11-16,-2-1-15 0,4 3-1 0,0 0-13 15,2-1 0-15,3-1-11 0,0-1-6 0,6 2-10 16,-1-1 2-16,4 2-28 0,-6-23-33 0,15 41-101 16,-15-41-249-16,0 21-137 0,7-2 8 0,-7-19 547 15</inkml:trace>
  <inkml:trace contextRef="#ctx0" brushRef="#br2" timeOffset="545527.5597">11683 12997 1631 0,'0'0'45'0,"0"0"-30"0,0 0-4 16,32-17 9-16,-7 5 10 0,12 2 4 15,6-7-1-15,12 1-5 0,7-5-6 0,10-2-11 16,7-1-3-16,7-2-5 0,4 2 5 0,2 0-4 16,5 1 4-16,3 1-4 0,2 2-17 0,1 0 23 15,-2 3-25-15,-2 2 21 0,-3-1-20 0,-3-1-12 16,0 5-15-16,-11-4-21 0,4 10-33 15,-21-11-56-15,13 21-111 0,-24-10-295 0,-6 0 54 16,0 11 312-16</inkml:trace>
  <inkml:trace contextRef="#ctx0" brushRef="#br2" timeOffset="546121.303">12210 13130 1542 0,'0'0'54'0,"0"0"-26"0,23-19-1 0,-23 19 3 15,28-28-5-15,-9 13-2 0,2 1-12 16,1 1-1-16,0 2-2 0,1 0-5 0,0 1 0 16,-1 2 1-16,0 2-3 0,-3 1 5 0,-19 5-6 15,27-3 2-15,-27 3-1 0,17 3-2 0,-17-3 2 16,0 0 0-16,0 0 3 0,0 0 4 0,7 24 4 15,-7-24 0-15,-8 21 4 0,8-21-3 0,-16 26-1 16,16-26-4-16,-22 29 2 0,22-29-5 16,-24 30 2-16,24-30-5 0,-27 28 1 0,27-28-3 15,-21 23 0-15,21-23 0 0,0 0 3 16,-10 21-5-16,10-21 2 0,0 0-2 0,0 0 0 16,14 20 1-16,-14-20 4 0,27 8 0 0,-10-7 1 15,1 0 2-15,-1 0-3 0,1-1 0 0,0 1-1 16,-18-1-2-16,31 3 2 0,-31-3-1 0,22 7 4 15,-22-7-2-15,0 0 4 0,12 22 0 16,-12-22 1-16,-3 25 1 0,-3-7-21 0,-3 1 23 16,-2 0-27-16,-3 1 22 0,0 2-4 0,-2-1-4 15,1-2 3-15,2-1-6 0,13-18-2 0,-22 29-12 16,22-29-13-16,0 0-21 0,0 0-17 0,0 23-21 16,0-23-16-16,18-1-29 0,-18 1-32 15,31-16-49-15,-19-4-51 0,11-7-164 0,11 15 95 16,-15-23 337-16</inkml:trace>
  <inkml:trace contextRef="#ctx0" brushRef="#br2" timeOffset="546418.1771">12956 13062 943 0,'8'-33'177'0,"-8"33"-33"0,6-19-16 0,-6 19-15 0,0 0-26 16,0 0-20-16,0 0-14 0,0 0-15 0,0 0-12 16,-22 0-5-16,22 0-10 0,-16 17 5 15,16-17-2-15,-17 27 3 0,10-10-2 0,-1 2 3 16,2 3-4-16,1 2 6 0,-1 3-6 0,3 2 1 15,0 1-7-15,3 1 2 0,2 1 6 16,0-1-23-16,0-4 21 0,3-3-23 0,3-4 9 16,-8-20 0-16,26 25 2 0,-7-19-1 0,2-7 1 15,0-5 0-15,2-8 0 0,4-4-1 0,2-8-6 16,0-6 21-16,-2-3-17 0,-1-4 17 16,-7 0-11-16,-1-1-4 0,-2 1 4 0,-6 4-7 15,-4 2 4-15,-4 3-9 0,-4 2 0 0,-3 3-12 16,-3 4-7-16,-5 1-18 0,13 20-19 0,-36-27-41 15,36 27-85-15,-49-2-150 0,26 12-240 0,-2 10 43 16,-7-7 420-16</inkml:trace>
  <inkml:trace contextRef="#ctx0" brushRef="#br2" timeOffset="547433.8053">7351 14055 1503 0,'0'0'169'0,"0"0"-143"0,0 0-24 0,0 0-3 16,0 0 6-16,28-20 0 0,-10 15 1 0,-1 0-1 15,4 0-4-15,3 0-1 0,1-1 0 16,2 2-3-16,2 0-8 0,-1-1-7 0,2 5-17 15,-6-6-24-15,7 10-26 0,-31-4-30 0,44 7-91 16,-44-7-60-16,18-3-219 0,-18 3 57 16,0 0 419-16</inkml:trace>
  <inkml:trace contextRef="#ctx0" brushRef="#br2" timeOffset="547574.4255">7414 14237 987 0,'-30'8'152'0,"12"14"-10"0,-10-16-24 16,18 12-16-16,10-18-25 0,-19 16-29 0,19-16-22 15,0 0-15-15,0 0-9 0,0 0-1 0,30 14-2 16,-9-16-1-16,7-5 0 0,3-4-6 0,7-1-14 16,0-10-21-16,10 5-40 0,-6-14-52 0,17 12-36 15,-14-16-67-15,11 0-195 0,1 14 20 16,-19-18 299-16</inkml:trace>
  <inkml:trace contextRef="#ctx0" brushRef="#br2" timeOffset="547871.3161">7770 13759 1366 0,'-27'10'138'0,"27"-10"-81"0,0 0-15 0,16 19-4 16,-16-19 2-16,28 15 0 0,-28-15-8 0,36 10-3 15,-16-6-3-15,4 2-7 0,0-2-6 0,3 1-5 16,1-1-3-16,0 4-4 0,0-1-2 0,0 1 1 15,-3 3-4-15,0 4 7 16,-5 1-3-16,0 2 2 0,-4 1-3 0,-4-1-9 16,-4 4 24-16,-5 3-24 0,-4 2 26 0,-4 4-13 15,-9 1-4-15,-5-2 7 0,-6 4-8 0,-4-1 6 16,-5-1-4-16,-1 2 7 0,-2-2-6 0,1-5 1 16,6-2-15-16,0-7-7 0,9-3-18 0,1-9-14 15,20-6-53-15,-22 4-142 0,22-4-316 0,0 0-2 16,15-27 286-16</inkml:trace>
  <inkml:trace contextRef="#ctx0" brushRef="#br2" timeOffset="550261.9224">8543 13979 773 0,'0'0'91'16,"0"0"-43"-16,0 0-2 0,0 0 10 0,9-18 9 16,-9 18 8-16,14-19-7 0,-14 19-23 0,21-25 14 15,-21 25-27-15,30-27 10 0,-13 7 0 16,4 6-10-16,-3-7 6 0,4 5-8 16,-3-3 0-16,3 3-7 0,-2-2-1 0,1 3-6 15,-4 0 0-15,0 3-6 0,-17 12 1 0,28-19-5 16,-28 19-1-16,18-11-2 0,-18 11 0 0,0 0 1 15,0 0-2-15,0 0 1 0,0 0 0 0,0 0 0 16,7 23 0-16,-7-23 1 0,-1 34-5 0,-2-13 4 16,1 3-4-16,-3 3 8 0,1 2-9 0,1 1 9 15,0 3 11-15,2 0-28 0,1-3 33 16,1-1-33-16,3-2 10 0,0-3 6 0,2-4-7 16,1-3 6-16,-7-17-2 0,26 24 2 0,-8-18 3 15,4-2 4-15,4-6-1 0,2-3 2 16,0-6 0-16,5-2 0 0,-2-6 5 0,0 1-5 15,-2-5 0-15,1 0-3 0,-5-1-16 0,-3 1 27 16,-6 1-26-16,-1 2 22 0,-8 1-8 16,0-1-5-16,-3 2 6 0,-3 1-3 0,-2-1 2 15,0-1-5-15,-4-2 5 0,1 1-9 0,0 0 4 16,0 1-2-16,2 1-1 0,0 0-2 0,2 18 4 16,2-31-5-16,-2 31-2 0,8-23-11 0,-8 23-13 15,18-19-18-15,0 15-19 0,-18 4-30 0,41-6-68 16,-41 6-118-16,30-13-246 0,-4 20 34 0,-26-7 406 15</inkml:trace>
  <inkml:trace contextRef="#ctx0" brushRef="#br2" timeOffset="550527.6316">9545 13887 1240 0,'20'-8'106'0,"-20"8"-58"0,0 0-9 16,0 0-5-16,0 0-8 0,0 0-15 0,-15 23-7 15,15-23-4-15,-15 34 6 0,6-10 17 16,1 2-32-16,-1 5 31 0,-2 0-30 0,1 0 7 16,0 3 7-16,2-1-7 0,0-2 6 15,2-3-10-15,1-2 0 0,5-6-10 0,-1-3-10 16,1-17-25-16,6 18-52 0,-6-18-23 0,19 12 0 15,-2-4-39-15,-17-8-13 0,18-16-119 0,3 16-82 16,-18-24 295-16</inkml:trace>
  <inkml:trace contextRef="#ctx0" brushRef="#br2" timeOffset="550699.4553">9597 14130 904 0,'-28'-20'215'0,"28"20"-60"0,-23-1-29 16,23 1-21-16,-22 4-27 0,22-4-20 0,-19 11-17 15,19-11-9-15,0 0-10 0,-17 16-5 16,17-16-9-16,0 0-5 0,0 0-4 0,0 0 0 15,0 0-1-15,19 14 3 0,-19-14-1 0,28-2-2 16,-7-2-1-16,0-3-18 0,4 0-18 0,-3-10-29 16,10 10-29-16,-12-17-36 0,16 14-48 0,-17-17-60 15,10 3-195-15,3 12 12 0,-19-17 309 16</inkml:trace>
  <inkml:trace contextRef="#ctx0" brushRef="#br2" timeOffset="550855.7573">9869 13864 1039 0,'-28'-8'188'0,"28"8"-85"0,0 0-38 15,-17 14-13-15,17-14-14 0,-14 18-5 16,14-18-3-16,-13 34 4 0,6-12 15 16,0 3-37-16,0 3 20 0,1 4-35 0,0 0 3 15,1 2 9-15,3 0-14 0,0-2 5 0,2-1-8 16,2-6-14-16,4 4-43 0,-6-29-46 0,18 45-137 16,-18-45-170-16,12 22-82 0,9-3 197 0</inkml:trace>
  <inkml:trace contextRef="#ctx0" brushRef="#br2" timeOffset="551090.0474">10186 13838 1457 0,'0'0'116'0,"0"0"-71"0,0 0-21 15,0 0-11-15,0 0-10 0,0 0 3 0,0 0 2 16,28-8-2-16,-28 8-3 0,34-13-1 0,-15 7-4 16,1-1 0-16,-1-1-9 0,2 2-13 0,-3-2-20 15,4 6-22-15,-22 2-27 0,38-5-61 0,-38 5-108 16,0 0-236-16,27-6 13 0,-27 6 444 0</inkml:trace>
  <inkml:trace contextRef="#ctx0" brushRef="#br2" timeOffset="551261.9216">10198 14073 1572 0,'0'0'112'0,"0"0"-59"15,0 0-22-15,0 0-6 0,0 0-8 0,0 0-1 16,0 0-5-16,29 10-4 0,-29-10 1 16,36-11-6-16,-14 3-3 0,2-2-13 0,4 3-26 15,-4-9-47-15,14 15-81 0,-20-23-130 0,11 14-295 16,8 4 66-16,-8-11 402 0</inkml:trace>
  <inkml:trace contextRef="#ctx0" brushRef="#br2" timeOffset="551886.9561">10980 13835 1258 0,'0'0'254'15,"-19"10"-232"-15,19-10-18 0,0 0-8 0,18-16 6 16,1 5 8-16,7-2 2 0,3-4 10 0,6 4 0 16,4-5 4-16,7 3-7 0,-1-1-3 15,4 2-8-15,-3 1-1 0,-2 2-6 0,-5 3 1 16,-4 4-2-16,-7 1 2 0,-5 3 0 15,-23 0-1-15,28 6 1 0,-28-6 0 0,0 0 3 16,13 21 0-16,-13-21 1 0,-7 22-3 0,7-22 2 16,-21 25-5-16,4-11 4 0,-5 3-3 0,0 0 3 15,-4 0 1-15,1 0 5 0,-1-1 1 0,4-2 4 16,2 0-4-16,20-14 0 0,-30 18-5 0,30-18-2 16,0 0-4-16,0 0-4 0,0 0 0 15,0 0 0-15,0 0 0 0,0 0 2 0,27 14 4 16,-10-14 1-16,4-1 0 0,0 0 2 0,2 1-4 15,-1 1 0-15,-3 3 0 0,-2 1 0 16,-17-5 0-16,22 14 5 0,-22-14 1 0,11 24-9 16,-10-7 27-16,-2 5-25 0,-6 1 23 0,-4 4-13 15,-5-1-6-15,-5 1 1 0,-3 1-4 0,-2-2 4 16,1-2-7-16,2-2 5 0,3-4-7 16,20-18 3-16,-24 22-13 0,24-22-17 0,0 0-14 15,0 0-19-15,0 0-11 0,20-31-24 0,12 16-59 16,-12-25-95-16,22-1-263 0,4 8 26 0,-9-15 360 15</inkml:trace>
  <inkml:trace contextRef="#ctx0" brushRef="#br2" timeOffset="552183.7994">11891 13724 1346 0,'-22'-2'146'0,"22"2"-49"0,-29 15-27 16,29-15-15-16,-33 21-19 0,15-5-5 0,-3-1-5 15,3 5 1-15,0-1-5 0,4 3-2 0,3-1-9 16,2 2 2-16,3 0-6 0,2 3-13 0,5-3 24 15,4 0-28-15,2-1 26 0,3-3-11 0,2-2-4 16,-12-17 1-16,34 26-3 0,-13-13 3 16,2-6-1-16,0-2 1 0,-2-4 2 0,1-4-4 15,0-1 2-15,-2-2 0 0,-3-3 0 16,-17 9 1-16,25-24 2 0,-25 24-4 0,13-30 2 0,-9 12-3 16,-2-1-11-16,-1 1 24 0,-2-1-23 0,-4 1 21 15,0 0-10-15,-2-1-3 0,0 3 5 16,-2-1-3-16,9 17-3 0,-20-32-6 0,20 32-5 15,-20-25-3-15,20 25 2 0,0 0-2 16,-15-17-7-16,15 17-6 0,0 0-24 0,0 0-28 16,0 0-38-16,0 0-59 0,16 28-81 0,-16-28-161 15,0 0-61-15,33 34 246 0</inkml:trace>
  <inkml:trace contextRef="#ctx0" brushRef="#br2" timeOffset="552933.7935">12578 13819 929 0,'0'0'129'0,"0"0"-17"16,0 0-18-16,0 0 0 0,0 0-11 0,0 0-13 16,0 0-13-16,0 0-11 0,0 0-16 0,0 0-14 15,0 0-11-15,-19 7-4 0,19-7-5 16,-19 19 0-16,19-19-11 0,-29 33-5 0,15-12-12 15,-6-4-9-15,6 6 0 0,-11-8-33 0,13 9-15 16,-10-14-47-16,14 9-6 0,8-19-20 0,-20 17 0 16,20-17 5-16,0 0-66 0,0 0-31 15,-17-3 145-15</inkml:trace>
  <inkml:trace contextRef="#ctx0" brushRef="#br2" timeOffset="553090.0592">12427 13923 435 0,'0'0'252'0,"4"-29"-57"15,-4 29 0-15,1-16-26 0,-1 16-22 0,0 0-28 16,0 0-23-16,0 0-21 0,0 0-20 0,0 0-17 15,0 0-16-15,0 0-10 0,0 0-5 0,-13 23-7 16,13-23 4-16,1 22-4 0,-1-22-14 0,10 21 12 16,-10-21-18-16,23 17 22 0,-23-17-30 0,40 10-3 15,-18-15-39-15,20 10-97 0,-17-25-147 0,15 11-245 16,6 3 20-16,-8-13 461 0</inkml:trace>
  <inkml:trace contextRef="#ctx0" brushRef="#br2" timeOffset="553465.1234">13217 13692 1337 0,'0'0'91'15,"0"0"-63"-15,0 0-12 0,-19 14 5 0,19-14 8 16,-25 24 0-16,10-5 3 0,-5-2-7 0,1 6-1 15,0-2-13-15,1-1-1 0,1-1-8 16,2-3 1-16,15-16-5 0,-17 29 1 0,17-29-4 16,2 25 2-16,-2-25-3 0,21 19-2 0,-4-11 5 15,1-5-27-15,10 2-3 0,-1-11-41 16,13 9-50-16,-11-20-92 0,19 6-217 0,-2 5-62 16,-11-13 271-16</inkml:trace>
  <inkml:trace contextRef="#ctx0" brushRef="#br2" timeOffset="553777.5522">13637 13707 966 0,'0'0'307'0,"-36"-6"-194"0,36 6-53 0,-26-5-13 15,26 5-2-15,-23-1-6 0,23 1-11 0,-20 7-8 16,20-7-1-16,-25 15 0 0,25-15 3 0,-25 24-3 16,14-6 4-16,-4 1-2 0,4 6 2 15,-1-1-4-15,2 2 2 0,1-1-5 16,3-2 5-16,1-1-10 0,3-2-12 0,5-3 22 15,1 1-30-15,-4-18 26 0,17 25-14 0,-17-25-2 16,26 16 0-16,-7-15 1 0,2-3 0 0,4-4 0 16,2-6-1-16,0-3-15 0,1-2 26 0,-2-3-23 15,0-1 21-15,-5-1-11 0,-1-1-6 0,-4 3-1 16,-4-2 0-16,-4 4 5 0,-2 0-2 16,-3 1 6-16,-3 17-5 0,-4-28 3 0,4 28-8 15,-13-19-9-15,13 19-11 0,-21-14-14 0,21 14-9 16,-24-4-13-16,24 4-7 0,-23 7-18 0,23-7-24 15,-14 17-45-15,14-17-61 0,0 0-169 16,-2 24-53-16,2-24 285 0</inkml:trace>
  <inkml:trace contextRef="#ctx0" brushRef="#br2" timeOffset="554121.3173">14102 13670 1325 0,'-18'-8'100'0,"18"8"-37"0,-27 1-8 0,27-1-6 16,-28 4-16-16,28-4-14 0,-30 7-8 16,30-7-1-16,-31 12-1 0,31-12 1 0,-23 19-2 15,23-19 6-15,-17 23-1 0,17-23 2 16,-10 24-4-16,10-24-2 0,-1 22-6 0,1-22-1 16,9 19-3-16,-9-19 1 0,18 13-2 0,-18-13 2 15,28 9-1-15,-11-9 2 0,-17 0 0 0,33-2 0 16,-33 2 2-16,30-2-2 0,-30 2-1 0,24 0 0 15,-24 0 0-15,0 0 0 0,0 0-1 16,17 19 3-16,-17-19 3 0,-2 23 4 0,2-23-3 16,-15 33 1-16,3-12-7 0,-2-2 1 0,-2 0 16 15,-1 1-29-15,0-2 26 0,0 1-26 0,17-19 9 16,-26 29-1-16,26-29-8 0,-14 21-11 0,14-21-29 16,0 0-34-16,12 21-68 0,-12-21-118 15,0 0-280-15,25-18 53 0,-14 0 359 16</inkml:trace>
  <inkml:trace contextRef="#ctx0" brushRef="#br2" timeOffset="554496.308">14663 13523 877 0,'0'0'397'16,"23"-2"-288"-16,-23 2-41 0,0 0-13 16,0 0 0-16,0 0-7 0,0 0-2 0,0 0-4 15,0 0-8-15,-15 30-2 0,3-13-9 0,0 5 3 16,-6 1-5-16,0 3 3 0,-3 1-5 0,-1 1 3 15,1-2-5-15,3-2 5 0,2-2-6 0,6-1-2 16,10-21-8-16,-5 30-2 0,5-30-5 0,17 22 2 16,0-15 0-16,8-2 4 0,8-5-2 15,3-5-2-15,7-3 0 0,4-4-5 16,4-2 2-16,1-2-11 0,4 2-18 0,-3-4-3 16,0 3-12-16,-3-5-16 0,0 9-23 0,-14-15-53 15,15 23-110-15,-20-15-318 0,0-3 39 0,1 7 296 16</inkml:trace>
  <inkml:trace contextRef="#ctx0" brushRef="#br2" timeOffset="554668.2493">15031 13582 1442 0,'-12'23'138'0,"-12"-9"-76"0,9 6-12 0,-6-2-6 16,8 5-7-16,-3-2-11 0,4 2-2 0,0 0-12 15,2 1 0-15,3-1-12 0,1 1 1 16,4-2-11-16,1-3-3 0,6 1-26 0,-5-20-26 15,16 31-46-15,-16-31-57 0,30 22-106 16,-30-22-268-16,32 10 69 0,-3-1 321 0</inkml:trace>
  <inkml:trace contextRef="#ctx0" brushRef="#br2" timeOffset="554996.3088">15357 13582 1386 0,'0'0'169'0,"0"0"-97"16,-22 11-23-16,22-11-11 0,-18 14-11 0,18-14-10 16,-16 29 3-16,8-12-2 0,0 4 4 0,1 2-5 15,1 3 2-15,0-1-4 0,2 4 5 0,0-2-5 16,3-1 0-16,1 0-7 0,1-4 1 0,4-3-7 16,1-2 3-16,-6-17-4 0,20 22 1 15,-20-22-3-15,30 12-11 0,-9-11 13 0,3-4 0 16,2-5 1-16,1-4 11 0,2-6-11 15,-1-4-4-15,1-3 2 0,0-3-9 0,-2 0 0 0,-3-2-5 16,-2 2 5-16,-4 0 0 0,-3 3 8 0,-4-1-3 16,-5 1 6-16,-4 3-3 0,-4 4 3 0,-5 1-3 15,7 17 1-15,-23-25-7 16,23 25-2-16,-31-18-5 0,14 14-2 0,0 1 0 16,17 3 1-16,-28 3-5 0,28-3-10 0,-18 5-24 15,18-5-43-15,0 0-64 0,5 23-158 0,-5-23-218 16,0 0 31-16,22 23 411 0</inkml:trace>
  <inkml:trace contextRef="#ctx0" brushRef="#br2" timeOffset="555340.047">15884 13368 1359 0,'0'0'201'15,"-17"11"-121"-15,17-11-20 0,-30 11-11 0,30-11-8 16,-25 17-13-16,25-17 1 0,-25 28-7 16,25-28-1-16,-14 33-9 0,11-15-2 0,2-1-7 15,5 1 2-15,1-1-5 0,1 0 3 0,4 0-4 16,-10-17 2-16,24 26-2 0,-24-26 1 0,35 20-2 16,-14-16 3-16,3-2 0 0,2-4 0 0,0-2 3 15,0-4-3-15,-3-1 2 0,-5-5-1 0,-18 14 3 16,27-29 1-16,-17 12 2 0,-3-2-2 15,-2 0 1-15,-3-2-7 0,-2 1 4 16,-1 0-4-16,-2 1 4 0,-4-1-9 0,-1 4-2 16,-3-1-12-16,11 17-7 0,-30-28-13 0,13 18-24 15,-9-1 3-15,7 15-61 0,-20-13-49 0,16 31-137 16,-19-9-234-16,-4 1 35 0,2 17 398 0</inkml:trace>
  <inkml:trace contextRef="#ctx0" brushRef="#br2" timeOffset="556418.1795">8839 14978 1417 0,'0'0'65'0,"0"0"-25"0,17-12 1 16,-17 12 1-16,23-25-9 15,-23 25-11-15,26-26-10 0,-26 26-3 0,30-24-4 16,-30 24-2-16,30-19-3 0,-30 19 3 0,22-10-4 15,-22 10 1-15,0 0 0 0,17-1-1 0,-17 1 2 16,0 0 0-16,0 0 2 0,7 19-2 0,-7-19 2 16,-1 24-3-16,1-24 3 0,-7 35-5 0,1-14 5 15,0 1-5-15,-2 3 6 0,1 2-2 16,0 0 9-16,-1 4-4 0,5-1 10 0,-2-2-6 16,5-3-15-16,0-3 25 0,3-3-31 0,-3-19 26 15,16 29-14-15,-16-29-1 0,25 18 1 0,-25-18-2 16,28 8 2-16,-28-8 1 0,31-5 0 0,-13-2 3 15,1-2-1-15,-2-3 1 0,1-2-4 16,-1-2-12-16,-2-1 26 0,-3-1-24 0,-3-2 30 16,-2 0-11-16,-1-1-2 0,-3 0 8 15,1-1-3-15,-3 0 4 0,2-1-5 0,-2 0-2 16,0 0-7-16,-1-1 2 0,1 0-5 0,0-1 3 16,1 1-4-16,-1 1 1 0,-1 4-4 0,1 0 3 15,-1 0-5-15,0 19-5 0,1-25-11 0,-1 25-10 16,0 0-15-16,0 0-9 0,8-18-22 0,-8 18-26 15,0 0-39-15,22 24-82 0,-22-24-152 0,0 0-124 16,19 35 157-16,-19-35 343 0</inkml:trace>
  <inkml:trace contextRef="#ctx0" brushRef="#br2" timeOffset="556683.8752">9685 14993 1179 0,'0'0'101'0,"-22"26"-27"16,22-26-19-16,-17 38-7 0,9-15-26 0,1 4-6 16,0 4-14-16,0 0 7 0,0 2 9 15,-2 1-29-15,1-2 27 0,0 2-29 16,2-5 9-16,0-3 6 0,2-3-9 0,4-23-8 15,-1 30-24-15,1-30-22 0,0 0-40 0,0 0-24 16,22 16-29-16,-22-16-11 0,16-21-12 0,-16 21-34 16,16-44-69-16,6 34 102 0,-21-23 178 0</inkml:trace>
  <inkml:trace contextRef="#ctx0" brushRef="#br2" timeOffset="556840.058">9678 15199 632 0,'7'-25'241'0,"-17"2"-63"0,10 23-20 16,-12-29-20-16,12 29-16 0,0 0-16 15,0 0-14-15,-16-21-11 0,16 21-18 0,0 0-12 16,0 0-16-16,0 0-12 0,0 0-10 0,0 0-6 15,-5 22-1-15,5-22-3 0,0 0 1 16,20 20-2-16,-20-20 0 0,28 2-2 0,-9-4-1 16,3-5-1-16,1-3-12 0,5-1-8 0,-1-6-15 15,2 3-13-15,-3-7-13 0,5 6-16 16,-6-10-24-16,10 14-61 0,-22-22-116 0,13 10-250 16,-3 8 16-16,-15-14 417 0</inkml:trace>
  <inkml:trace contextRef="#ctx0" brushRef="#br2" timeOffset="556996.3719">10013 14799 1228 0,'-12'34'200'0,"-7"-23"-84"0,11 13-26 0,-6-2-28 16,5 7-18-16,-4 2-18 0,2 6 1 15,-2-1-14-15,0 1 3 0,1 0-13 16,3-2 1-16,1-3-6 0,3-1-9 0,4-4 20 16,4-4-39-16,5 0 7 0,-8-23-39 0,24 34-37 15,-24-34-121-15,36 20-18 0,-36-20-109 0,34-7-173 16,1 16 235-16,-19-27 285 0</inkml:trace>
  <inkml:trace contextRef="#ctx0" brushRef="#br2" timeOffset="557246.3692">10308 14947 1210 0,'0'0'344'0,"0"0"-282"16,0 0-34-16,0 0-9 0,-3-17-9 0,3 17-4 15,20-12 8-15,-3 2-4 0,2-2 1 0,2 0-6 16,3-2-10-16,-2 1-9 0,4 3-8 0,-7 0-15 16,5 6-20-16,-24 4-34 0,38-5-59 0,-38 5-81 15,19-14-221-15,-19 14-31 0,0 0 307 16</inkml:trace>
  <inkml:trace contextRef="#ctx0" brushRef="#br2" timeOffset="557418.1605">10238 15166 1166 0,'-26'16'421'0,"30"20"-234"16,-24-20-93-16,10 3-55 0,10-19-11 16,-5 17-8-16,5-17-13 0,0 0-2 0,22 14 0 15,-22-14-2-15,33 0 1 0,-12-5-2 0,4-4-1 16,3-4-4-16,4 0-24 0,-1-4 7 0,2 4-49 15,-5-5 3-15,9 9-48 0,-14-14-51 0,22 23-122 16,-14-11-295-16,-3-6 66 0,11 15 384 0</inkml:trace>
  <inkml:trace contextRef="#ctx0" brushRef="#br2" timeOffset="559777.538">10970 14822 1231 0,'0'0'60'0,"0"0"-1"16,0 0-6-16,0 0 5 0,0 0 1 0,6-19-11 16,-6 19-10-16,22-14-2 0,-3 6-10 15,1-4-2-15,8 1-5 0,5-4-4 0,5-1-3 16,-1-3-2-16,7 1-8 0,-1-1 2 0,1 0-6 15,-2 2 3-15,-2 0-3 0,-2 3 4 0,-5 3 16 16,-5 3-34-16,-8 1 33 0,-20 7-33 0,21-5 14 16,-21 5 1-16,0 0-14 0,0 0 33 0,-11 22-31 15,11-22 31-15,-35 36-17 0,7-12-2 0,-5 5 2 16,-5 3-4-16,-2-1 8 0,1 2-7 16,3-3 9-16,2-3-8 0,7-3 5 0,8-4-5 15,19-20 2-15,-19 26-2 0,19-26 0 16,0 0-1-16,20 15 3 0,-2-10 0 0,5-4 1 15,8-2 0-15,0-2-1 0,6-5 4 0,2 2-4 16,0-1 3-16,1 2-5 0,-4 2 1 0,-4 1 1 16,-8 5-2-16,-7 2 6 0,-17-5-5 15,18 20 4-15,-18-20 3 0,-1 36-1 0,-7-13 0 16,-5 5 3-16,-5 3-12 0,-4-1 7 0,-7 4-6 16,-4-4 4-16,-1-1-4 0,1-3-8 0,5-5 25 15,5-3-28-15,23-18 20 0,-26 15-35 0,26-15-25 16,0 0-19-16,0 0-62 0,19-40-59 0,18 23-135 15,0-12-208-15,1-16 62 0,19 14 474 0</inkml:trace>
  <inkml:trace contextRef="#ctx0" brushRef="#br2" timeOffset="560074.4065">11937 14695 1580 0,'-36'9'93'15,"7"10"-29"-15,-8-3-17 0,4 5 1 0,-1 0-15 16,3 2-4-16,-1 0-9 0,5 3 2 0,2 2-7 15,4 0-1-15,5 0-9 0,4 0 3 16,5 0-7-16,4-2 8 0,6-3-7 0,3 0 3 16,5-2-1-16,3-3-3 0,5 0 0 0,4-2 1 15,2-5-3-15,6-4 3 0,0-5-2 16,3-3 1-16,0-4 0 0,-1-4 1 0,-4-2 0 16,-3-4-2-16,-3-3 1 0,-5-3-1 0,-1-4 4 15,-3-3-6-15,-3-4 5 0,-2-4-8 16,-3-1 3-16,-1-2-10 0,-1 2 1 0,-3 2-10 15,2 5-3-15,-5-1-5 0,2 5 0 0,-3-1-10 16,3 8 4-16,-4-2-15 0,4 21-7 0,-2-20-28 16,2 20-26-16,0 0-47 0,0 0-103 0,4 30-216 15,-4-30-16-15,9 36 377 0</inkml:trace>
  <inkml:trace contextRef="#ctx0" brushRef="#br2" timeOffset="560324.4574">12875 14668 1373 0,'-31'0'138'0,"13"13"-65"0,-9-6-21 16,7 7-1-16,-6-2-16 0,2 8-5 0,-4-1-9 15,-2 3-2-15,-1 2-8 0,3 3-1 0,3 2-9 16,-1 2 3-16,4 1-8 0,2-2 7 0,1-1-10 15,5-3-1-15,4 1-16 0,-1-5-11 16,9 1-31-16,2-23-27 0,1 31-70 0,-1-31-90 16,0 0-115-16,19 3-140 0,-16-23 217 15,19 15 291-15</inkml:trace>
  <inkml:trace contextRef="#ctx0" brushRef="#br2" timeOffset="560449.4059">12543 14904 987 0,'0'0'299'0,"-6"-43"-102"0,6 43-65 0,-12-38-33 15,12 38-24-15,-16-28-9 0,16 28-10 0,0 0-5 16,0 0-10-16,0 0-15 0,0 0-8 0,0 0-18 15,0 0 0-15,20 5 0 0,5 6 0 0,3-1 0 16,2 0 0-16,3-2 0 0,1 0 0 16,4 0 0-16,-4-1 0 0,2 1 0 0,-4-4-58 15,6 8-45-15,-14-20-95 0,16 17-449 0,-7-5 15 16,1-5 224-16</inkml:trace>
  <inkml:trace contextRef="#ctx0" brushRef="#br2" timeOffset="567539.197">13605 14470 825 0,'0'0'238'0,"0"0"-136"0,0 0-32 0,0 0-10 15,0 0-2-15,-17-13-2 0,17 13-5 16,0 0-6-16,-20-9-8 0,20 9-9 0,0 0-6 16,-18-3-5-16,18 3 0 0,0 0-2 0,-22-1 0 15,22 1-3-15,0 0-4 0,-23 10-1 0,23-10-7 16,-17 19 4-16,17-19-3 0,-16 30 3 0,7-10 2 16,5 1 3-16,-2 2 15 0,1 3-29 0,0 2 25 15,1-1-29-15,3-3 8 0,3-1 4 0,2-4-4 16,3-2 3-16,-7-17-4 0,25 26 2 0,-7-19 0 15,1-3 0-15,6-4 2 0,0-3 0 0,4-5 0 16,2-6-1-16,2-5 3 0,1-3-5 0,0-4 7 16,0-2-8-16,-4-4-9 0,-3 2 26 0,-4 0-28 15,-6 3 29-15,-6 4-10 0,-5 4-4 0,-6 19 5 16,-1-27-4-16,1 27 1 0,-17-19-4 16,17 19 1-16,-32-11-3 0,13 10 1 0,-4 2 0 15,0 2 0-15,-2 3 2 0,0 0-2 0,0 0 0 16,7-1-1-16,18-5 0 0,-24 6-3 0,24-6-17 15,0 0-16-15,0 0-20 0,0 0-28 0,18-10-29 16,12 14-59-16,-30-4-105 0,43-25-208 0,-4 24 21 16,-14-17 425-16</inkml:trace>
  <inkml:trace contextRef="#ctx0" brushRef="#br2" timeOffset="567695.5196">14013 14658 1538 0,'-17'12'146'0,"-6"-14"-90"0,23 2-18 0,-30 0-15 16,30 0-5-16,0 0-10 0,-19-8-9 0,19 8-5 16,0 0-15-16,0 0-19 0,10-29-38 0,10 25-61 15,-16-21-106-15,24 10-299 0,-2 3 18 0,-7-11 300 16</inkml:trace>
  <inkml:trace contextRef="#ctx0" brushRef="#br2" timeOffset="568148.6096">14431 14444 1114 0,'0'0'257'0,"0"0"-176"16,0 0-44-16,0 0-19 0,0 0-2 16,0 0 5-16,13-20 9 0,5 14 0 0,-18 6-4 15,36-18-6-15,-14 7-4 0,1 3-6 0,0-2 4 16,3 3-3-16,-5-1 1 0,-2 5-5 0,-19 3-3 15,28-3 0-15,-28 3 2 0,0 0 5 0,18 8 4 16,-18-8 2-16,0 0-3 0,6 18-1 0,-6-18 0 16,2 19 2-16,-2-19-4 0,-4 23 0 0,4-23-8 15,-8 28-2-15,1-10-2 0,0 3 3 16,0 0-6-16,-3 4 5 0,0 1 11 0,1 2-26 16,-1 1 26-16,0 1-24 0,0-1 6 0,0-1 1 0,0 0-10 15,0-4-3-15,6 2-15 0,-2-10-11 0,10 5-30 16,-4-21-41-16,12 29-92 0,-12-29-166 15,0 0-150-15,32 0 83 0,-21-18 440 0</inkml:trace>
  <inkml:trace contextRef="#ctx0" brushRef="#br2" timeOffset="573148.6538">15177 14372 631 0,'0'0'98'0,"0"0"-63"15,12-24-5-15,-12 24 2 0,15-24 3 0,-15 24 3 16,19-28-4-16,-19 28-3 0,25-29-6 0,-13 12-2 16,-12 17-8-16,28-29 0 0,-28 29-3 0,25-25 8 15,-25 25-2-15,23-19 9 0,-23 19 3 0,17-10 7 16,-17 10 11-16,0 0 17 0,0 0 11 15,0 0 1-15,0 0-12 0,0 0-23 0,0 0-13 16,-19 14-10-16,19-14 1 0,-32 24-1 0,10-6 4 16,-4 2-5-16,-4 4 7 0,-2 1-7 0,0 4 5 15,-2 0-7-15,2 4 4 0,-1 1-9 0,4 2 5 16,1 0-10-16,5 1 3 0,1 0 11 16,5 1-27-16,8-1 21 0,2 1-24 15,9-6 6-15,4 0 7 0,5-4-7 0,3-3 6 16,5-6-9-16,2-2 7 0,4-5-2 0,3-3 2 15,2-4 1-15,2-4 0 0,-1-4-1 0,1-3 1 16,-4-2 3-16,-1-5-4 0,-5-2 3 0,-4-2-3 16,-4-2 2-16,-3-2-2 0,-3 0 3 0,-6 0-4 15,-4 0 2-15,-6 5-3 0,8 16 0 0,-25-28-8 16,7 19 6-16,-4 1-9 0,-3 3 2 16,-1 4 4-16,-1 4-3 0,-1 3 3 0,4 3-2 15,-1-1-1-15,7 3-10 0,18-11-12 16,-21 15-30-16,21-15-37 0,0 0-60 0,0 0-89 15,27-10-185-15,1 4-32 0,-5-17 218 0</inkml:trace>
  <inkml:trace contextRef="#ctx0" brushRef="#br2" timeOffset="573476.7583">15868 14128 1525 0,'0'0'62'15,"-21"-19"-28"-15,21 19-3 0,-22-15 3 0,22 15-5 0,-20-1-9 16,20 1-8-16,-28 8-5 16,28-8 4-16,-33 22-4 0,16-1 9 0,-5 2 1 15,1 7 6-15,-2 5-4 0,2 5 6 0,-3 2-9 16,5 3 9-16,-2 1-8 0,3 0 5 0,3 0-10 16,3-3-11-16,3-4 17 0,6-3-25 0,5-3 18 15,5-6-9-15,8-3-5 0,4-6 5 0,8-4-4 16,6-3 3-16,4-4-3 0,1-5 2 0,3-7-1 15,-2-5 2-15,-4-3-2 0,-1-4-1 16,-6 0 3-16,-9-4-8 0,-3 3 3 0,-9-1-7 16,-5 0-15-16,-6 2 9 0,4 17-18 0,-24-31 19 15,7 21-22-15,-10-3 7 0,1 10-28 0,-8-3-12 16,4 9 1-16,-9-4-19 0,13 17-54 16,-19-17-106-16,19 10-261 0,0 6 9 0,-7-15 396 15</inkml:trace>
  <inkml:trace contextRef="#ctx0" brushRef="#br2" timeOffset="574726.7531">12977 15823 1092 0,'0'0'98'0,"0"0"-31"0,0 0-26 0,0 0-34 16,0 0 27-16,-4-20-12 0,4 20 21 15,19-29 3-15,-2 12-10 0,2-6 3 0,8 1-12 16,0-3 0-16,4 2-12 0,0 0-3 16,0 3-10-16,0 4 2 0,-5 2-5 0,-1 5 3 15,-5 4-4-15,-3 3 2 0,-17 2-1 0,22 8-1 16,-22-8 4-16,11 23-2 0,-11-6 3 0,-1 6-5 15,-4 3 5-15,-2 7-7 0,-4 3 7 0,-1 2 13 16,-2 2-28-16,-1 2 28 0,1 3-26 16,1-1 6-16,2 1 14 0,1-6-2 0,4-2 10 15,2-8-6-15,7-2 3 0,2-8-13 0,-5-19 2 16,23 27-3-16,-6-20 4 0,4-6 2 0,3-1 7 16,1-9 8-16,3-2-1 0,0-9 1 0,0-1-11 15,0-6 0-15,0-1-10 0,0-3 4 0,-2-2-6 16,-2 1 6-16,-4 0-5 0,-3 1 4 15,-4 2-3-15,-2 2-15 0,-4 4 28 16,-2 0-27-16,-3 2 26 0,0 0-7 0,-4 1-6 16,0 3 3-16,2 17-3 0,-6-27 1 0,6 27-2 15,-5-20 2-15,5 20-3 0,0 0-1 0,-5-19-12 16,5 19-15-16,0 0-19 0,0 0-34 0,3-19-43 16,-3 19-114-16,0 0-164 0,20-8-112 0,-20 8 158 15,0 0 358-15</inkml:trace>
  <inkml:trace contextRef="#ctx0" brushRef="#br2" timeOffset="574961.1285">13812 15854 1229 0,'0'0'134'15,"-8"24"-122"-15,8-24 5 0,-9 31 2 0,5-13 0 16,4 4 1-16,-4 0-10 0,2 2 0 0,-2 2-10 15,-1 0 4-15,0 3-6 0,0-2 5 0,-1 1-9 16,1-3 8-16,2-2-6 0,-3-2 4 0,3-2-5 16,3-19-9-16,-5 30-5 0,5-30-2 0,3 22-33 15,-3-22-34-15,0 0-60 0,0 0-61 0,0 0-40 16,19 8-139-16,-21-27 117 16,20 18 271-16</inkml:trace>
  <inkml:trace contextRef="#ctx0" brushRef="#br2" timeOffset="575148.6601">13872 16019 1037 0,'0'0'234'0,"-19"9"-104"0,19-9-30 0,-22 13-22 16,22-13-12-16,-23 21-15 0,23-21-10 15,-22 23-10-15,22-23-5 0,-12 18-12 0,12-18-4 16,0 0-8-16,0 0-2 0,8 19-1 0,-8-19 1 16,21 4-2-16,-21-4 1 0,33-5-2 0,-13-2-9 15,6-1-11-15,2-6-21 0,8 5-32 0,-4-11-3 16,9 9-16-16,-10-14-56 0,12 15-53 15,-16-18-49-15,7 3-210 0,1 14 65 0,-21-19 384 16</inkml:trace>
  <inkml:trace contextRef="#ctx0" brushRef="#br2" timeOffset="575304.9488">14186 15820 987 0,'-24'-3'164'0,"24"3"-42"16,-37 15-23-16,37-15-30 0,-30 25-1 0,17-5-30 15,-1-3-2-15,3 7-3 0,-1-1-17 0,3 5-1 16,2 1-14-16,1 1 4 0,3-1-10 0,2 1 7 15,2 0-6-15,2 1 5 0,2-2-15 16,0-8-16-16,9 8-84 0,-14-29-34 16,26 35-78-16,-26-35-220 0,18 14-3 0,9-1 230 15</inkml:trace>
  <inkml:trace contextRef="#ctx0" brushRef="#br2" timeOffset="575539.2507">14530 15690 1126 0,'0'0'339'0,"-18"15"-164"0,18-15-124 16,0 0-27-16,0 0-10 0,0 0-5 16,0 0-7-16,-1 17 1 0,1-17-2 15,20 0-1-15,-20 0 0 0,33-6-2 0,-11 1 0 16,0-2-13-16,2 1-13 0,-3-4-22 0,6 8-17 15,-10-9-22-15,11 14-43 0,-28-3-80 0,35-20-282 16,-16 23 4-16,-19-3 328 0</inkml:trace>
  <inkml:trace contextRef="#ctx0" brushRef="#br2" timeOffset="575711.1249">14483 15907 1535 0,'-11'24'206'0,"11"-24"-154"15,0 0-13-15,0 0-8 0,32 9 0 0,-12-13-2 16,7-2-3-16,4-5-4 0,5-2-5 0,1-6-9 16,1-1-12-16,3 2-27 0,-3-4 3 15,6 6-67-15,-10-13-56 0,19 17-285 0,-15-12-188 16,-3 1 57-16,3 10 508 0</inkml:trace>
  <inkml:trace contextRef="#ctx0" brushRef="#br2" timeOffset="581018.0399">15282 15555 1246 0,'0'0'149'0,"0"0"-44"0,0 0-43 0,0 0-23 16,0 0-3-16,0 0-3 0,0 0-6 0,0 0-3 15,0 0-10-15,0 0 0 0,0 0 4 0,23-15 5 16,-23 15 5-16,33-24 2 0,-4 7-9 16,5-6 1-16,7-3-10 0,7-2 0 15,4-1-8-15,5 1 0 0,3 3-3 0,-2-1 3 16,-1 6-7-16,-8 5 5 0,-7 4-3 0,-10 9-2 16,-10 4-5-16,-22-2-3 0,20 22-2 0,-21 1-1 0,-7 6 9 0,-10 7-3 0,-8 7 8 15,-6 3-6-15,-8 2 10 0,-4 2-9 0,-3 0 8 16,-2 2-8-16,-2-1 9 0,3-1-8 15,-1-2 3-15,4-2 25 0,6-5-19 16,3-4 24-16,8-6-15 0,7-7-8 0,8-7 2 16,13-17-6-16,0 0 1 0,0 0-1 0,0 0-3 15,23 17 3-15,0-17-1 0,6-5 2 0,5-2 0 16,5-3 0-16,2-2-3 0,6 0 1 0,-1 0-3 16,1 1 3-16,1 0-6 0,-5 4-9 0,-2-2-12 15,-1 5-14-15,-8-6-22 0,6 9-38 16,-15-16-77-16,19 22-197 0,-18-13-177 0,-1-6 13 15,5 11 468-15</inkml:trace>
  <inkml:trace contextRef="#ctx0" brushRef="#br2" timeOffset="581455.5427">16199 15311 1279 0,'0'0'295'0,"0"0"-262"15,0 0-19-15,0 0 8 0,21-2 10 0,-21 2 7 16,28-9-2-16,-28 9-7 16,30-10-6-16,-30 10-8 0,34-7-4 0,-15 3-3 15,1 1-1-15,0-2 1 0,1 0-3 0,-2 0-1 16,3 1-3-16,-1 2-2 0,3 0 1 0,-3-1-1 15,-2 2-1-15,-2 0 3 0,-17 1-2 0,25 0 1 16,-25 0-2-16,0 0 0 0,0 0 0 0,17 11 1 16,-17-11 3-16,0 0-4 0,-6 26 1 15,6-26-2-15,-19 33 0 0,2-10-5 0,-4 3 6 16,-5 3-5-16,-4 4 8 0,0 2-6 0,-1 2 9 16,0 0-5-16,2 2 9 0,1-2-2 0,3 2 11 15,2-4-5-15,6-1 8 0,1-5-9 0,7-6-1 16,2-3-7-16,7-20 1 0,1 27 0 15,-1-27-12-15,16 19 8 0,-16-19-12 0,33 11 9 16,-11-10 2-16,4-3 0 0,4-3 6 16,1-5-20-16,3-3-3 0,5 1-34 0,-4-8-27 15,13 10-64-15,-19-23-85 0,25 22-183 0,-14-7-155 16,-4-5 119-16,10 18 446 0</inkml:trace>
  <inkml:trace contextRef="#ctx0" brushRef="#br2" timeOffset="582158.679">17008 15412 1287 0,'0'0'67'0,"0"0"-43"0,-19 6-6 0,19-6 3 16,-19 12 9-16,19-12 3 0,-22 23 1 0,22-23-5 16,-23 29-1-16,23-29-9 0,-21 29 0 15,21-29-2-15,-15 23 3 0,15-23-5 0,0 0-4 16,0 0-6-16,-2 17-2 0,2-17 1 0,0 0 1 16,0 0 5-16,19 3 3 0,-19-3 4 0,0 0 1 15,20-14-2-15,-20 14-5 0,16-18-2 0,-16 18-4 16,19-24-1-16,-19 24-3 0,21-30 4 0,-10 13-5 15,-11 17 3-15,20-33-2 0,-20 33 2 0,22-29-3 16,-22 29 3-16,18-20-5 0,-18 20 4 16,0 0 1-16,0 0 8 0,0 0 7 15,0 0 1-15,0 0-1 0,0 0-10 0,0 0-4 16,-13 21-4-16,13-21 2 0,-25 32-3 0,8-14 5 16,1 0-4-16,0-1 3 0,16-17-2 0,-23 26 0 15,23-26-5-15,0 0-5 0,0 0-9 0,0 0-9 16,23 13-20-16,-23-13-31 0,45-10-48 0,-28-15-102 15,24 10-336-15,-3 2 32 0,-5-10 267 16</inkml:trace>
  <inkml:trace contextRef="#ctx0" brushRef="#br2" timeOffset="582768.0355">17902 15249 566 0,'0'0'138'0,"0"0"8"16,0 0 4-16,-5-22-9 0,5 22-25 16,0 0-35-16,0 0-18 0,-21-24-33 0,21 24 11 15,-20-13-21-15,20 13 18 0,-27-14 2 0,27 14-4 16,-32-9 0-16,14 6-6 0,-2 0 0 0,0 3-4 15,-2-2-4-15,2 6-1 0,-2 0-4 0,2 4-1 16,-1 1-1-16,0 3-17 0,-1 1 31 0,1 4-30 16,2 1 26-16,2 5-12 15,1 1-5-15,3 3 5 0,0-2-4 0,5-2 4 16,2-5-9-16,6-18 3 0,6 26-6 0,-6-26 0 16,23 14 1-16,-6-9-1 0,3-2 3 0,3-6 4 15,3-3 1-15,4-2 1 0,2-6-2 0,4-1-4 16,0-4 1-16,2-1-5 0,-2 1 2 0,-2 0-1 15,-3 4 1-15,-4 0-3 0,-7 4 1 0,-3 4-2 16,-17 7 1-16,19-2 1 0,-19 2 1 16,0 0 0-16,0 0 1 0,-2 19 1 0,-4-2-3 15,-2 5 4-15,-6 4-6 0,-1 3 4 0,-4 3-4 16,-1 4 3-16,-1 3-6 0,-3 3 3 0,-2 3-18 16,1 0 4-16,0 2-7 0,1-4 1 15,3 3-17-15,-1-10-9 0,13 6-24 0,-6-18-69 16,24 13-67-16,-9-37-86 0,9 27-252 0,13-11 72 15,-4-27 384-15</inkml:trace>
  <inkml:trace contextRef="#ctx0" brushRef="#br2" timeOffset="583346.1577">18593 15244 708 0,'0'0'86'0,"20"-16"-1"0,-20 16 10 0,0 0 19 16,18-12 4-16,-18 12-8 0,0 0-6 15,0 0-36-15,-21-13-3 0,21 13-35 0,-25-4 8 16,8 2-7-16,17 2-6 0,-37 1-2 0,19 2-5 15,-4-3 1-15,0 3-2 0,-1 1-3 0,1 2-15 16,-2 0 31-16,3 1-31 0,0 2 29 0,2 0-17 16,19-9-4-16,-28 20-1 0,28-20-5 15,-16 20 1-15,16-20-5 0,-5 21 1 0,5-21 0 16,8 22 1-16,-8-22 0 0,21 21 3 16,-21-21-2-16,37 18 1 0,-15-10-1 0,2-1 1 15,2 0-2-15,-1-2 2 0,2 0-1 0,-3 0 0 16,1 0-1-16,-1 2 1 0,-2 1-1 0,-1 3 0 15,-4 1-2-15,-17-12-1 0,23 31-6 0,-17-13 4 16,-1 5-27-16,-7-2 6 0,1 7-4 0,-7-4 3 16,-2 5-3-16,-3-2-5 0,0 4-6 15,-6-3 12-15,1 1 14 0,-3 0 22 0,-1-2-3 16,3-2-3-16,-2-4 36 0,3-1-27 16,-2-5 31-16,20-15-17 0,-25 16-2 0,25-16-1 15,0 0-6-15,0 0-6 0,-11-18-5 0,14 1 13 16,2-8-29-16,5-4 27 0,3-7-27 0,6-5 8 15,3-5 10-15,4-5-11 0,5-3 13 0,0-4-14 16,6-1 14-16,-1 2-13 0,2 3 12 16,1 6-19-16,-1 8-25 0,-6 2 11 0,0 12-43 15,-11-7-26-15,9 25-142 0,-10-7-311 0,-8-1 35 16,5 13 326-16</inkml:trace>
  <inkml:trace contextRef="#ctx0" brushRef="#br2" timeOffset="584915.548">19112 15064 1001 0,'0'0'127'0,"0"0"-26"15,0 0-32-15,0 0-9 0,0 0-11 0,0 0-16 16,0 0-18-16,0 0-6 0,-22 34-3 0,15-10 5 16,-3 6 12-16,1 5-31 15,-3 4 28-15,-1 6-28 0,-1 3 8 0,-2 4 13 16,-1 1-15-16,0 1 11 0,1-1-13 0,0-5 10 15,4-3-12-15,2-9 7 0,9-4-42 0,0-12-17 16,16 3-44-16,-15-23-65 0,36 9-173 0,-3-5-140 16,-8-18 144-16</inkml:trace>
  <inkml:trace contextRef="#ctx0" brushRef="#br2" timeOffset="585591.5048">19514 15433 1064 0,'-17'-5'119'0,"17"5"-35"16,0 0-7-16,0 0-4 0,0 0-14 16,0 0-18-16,0 0-19 0,-19 8-11 0,19-8-8 15,-12 19-2-15,12-19-2 0,-12 32 3 16,4-11-4-16,0 2 7 0,-1 1-5 0,-1 0 7 16,0 0-4-16,3-1 10 0,0-3 1 0,3-3 4 15,4-17-5-15,-1 18-5 0,1-18-8 0,0 0-2 16,19 2 2-16,-19-2 2 0,23-12 2 0,-23 12 4 15,27-25 6-15,-27 25-4 0,28-35 3 16,-11 13-9-16,0-2 3 0,-1-1-8 0,0 1 7 16,-2 1-7-16,0 1 5 0,-2 2-5 0,-1 3 4 15,-11 17-4-15,17-24 3 0,-17 24-2 0,0 0 1 16,0 0 1-16,0 0 1 0,0 0 1 0,0 0 1 16,0 0 1-16,0 0-3 0,0 0 1 15,9 25-3-15,-9-25 2 0,0 24-2 16,0-24 3-16,5 22-3 0,-5-22 2 0,12 17-2 15,-12-17 1-15,21 11 1 0,-21-11 2 0,28 4 2 16,-28-4 2-16,34-2 0 0,-13 0 1 0,-2-3 2 16,3 0-3-16,-2-2 1 0,-1 0-6 0,-1-2 0 15,-1 3-2-15,-17 6 0 0,27-12-1 0,-27 12 2 16,0 0 1-16,18-16 5 0,-18 16-1 0,0 0 2 16,0 0-1-16,0 0-3 0,0 0 0 15,0 0-1-15,0 0-1 0,0 0 1 0,0 0-2 16,0 0-2-16,0 0-1 0,0 0 0 0,0 0-1 15,0 0 2-15,14 25 1 0,-14-25-3 16,-1 34 2-16,-3-13-7 0,-1 0 0 0,0 2-12 16,-1-1-2-16,2-1-14 0,0-4-7 0,4 1-24 15,0-18-23-15,7 21-47 0,-7-21-64 0,22 1-109 16,-3-4-206-16,-2-17 63 0,17 14 426 16</inkml:trace>
  <inkml:trace contextRef="#ctx0" brushRef="#br2" timeOffset="586390.2792">20646 14912 899 0,'0'0'148'0,"0"0"-52"0,0 0-22 16,-28 7-13-16,28-7-2 0,-27 24-17 0,10-3-9 16,-7-1-12-16,0 8 2 0,-8 2-6 15,0 6 7-15,-4 2-7 0,1 5-9 0,-6 1 28 16,4 4-27-16,-2 0 23 0,2 2-10 0,1-3-17 16,5-1 6-16,5-3-13 0,3-5 5 0,8-2-22 15,3-11-14-15,12 0-44 0,0-25-60 0,13 32-89 16,-13-32-163-16,17 6-88 0,12 5 198 0</inkml:trace>
  <inkml:trace contextRef="#ctx0" brushRef="#br2" timeOffset="586734.0332">20742 15202 1467 0,'-27'2'48'0,"7"7"-37"15,-6-2-11-15,3 3-12 0,-3 0 20 0,4 6-8 16,-2 0 19-16,2 3 4 0,-2-1-5 0,3 3 0 16,1-2-9-16,6-1 2 0,14-18-8 0,-18 26 0 15,18-26-7-15,0 0 2 0,7 23 0 0,-7-23 1 16,25 8 1-16,-25-8 3 0,35 3 0 0,-14-3 3 16,3-3-1-16,3 2 6 0,-2 0 5 0,3 1-1 15,-5-1 0-15,-1 3-6 16,-22-2-6-16,27 5 0 0,-27-5 1 0,0 0 5 15,10 18 2-15,-10-18 2 0,-9 24-5 0,9-24-3 16,-21 34-6-16,6-15 2 0,-7 2-7 0,-3 2 3 16,-1 0-6-16,-4 0 4 0,1 1-4 0,0-2 5 15,2 0-8-15,3-5-3 0,5 0-18 0,0-10-14 16,19-7-37-16,-19 6-81 0,19-6-163 0,0 0-210 16,0 0 58-16,22-3 463 0</inkml:trace>
  <inkml:trace contextRef="#ctx0" brushRef="#br2" timeOffset="587874.6849">13506 16854 1039 0,'0'0'76'15,"-1"-20"-17"-15,1 20-5 0,1-24 6 0,-1 24 4 16,0-20 1-16,0 20-9 0,0 0 0 0,0 0-12 16,-21-6-17-16,21 6-11 0,-20 9-10 15,20-9-1-15,-30 27-5 0,13-8 5 0,-1 3-3 16,0 3 9-16,-1 2-3 0,3 3 7 0,0-1-6 15,3 5 6-15,2-1-9 0,4-3 5 0,4-2-8 16,4-4 3-16,3-3 13 0,3-4-36 0,-7-17 35 16,24 20-39-16,-7-16 21 0,3-2 0 15,2-3 1-15,1-4-3 0,0-3-17 16,2-6 39-16,1-3-38 0,1-2 42 0,0-2-20 16,-1 0-4-16,0-10 6 0,-3 0-7 0,-4-2 7 15,0 1-4-15,-4 4 6 0,0 3-8 0,-3 2 9 16,-2 3-10-16,-5 2 6 0,-5 18-4 0,0-25 3 15,0 25-2-15,0 0 3 0,-17-21-2 0,17 21-3 16,-19-5 0-16,19 5-1 0,-18-1 1 0,18 1 3 16,0 0 1-16,-19 5-1 0,19-5-1 15,0 0-1-15,0 0-4 0,0 0 0 0,0 0 1 16,0 0 1-16,0 0 2 0,24 12 3 0,-24-12 0 16,28 2-1-16,-10 0 1 0,-1-2-2 15,4 1 1-15,-2-1 1 0,3 0 2 0,0 1-2 16,-2 3 0-16,-1 1-3 0,-2 3-1 0,-17-8-1 15,27 21 3-15,-27-21-2 0,17 27 3 0,-17-27-4 16,4 34 3-16,-6-14-4 0,-1 0 4 16,-2 1-6-16,-4-2 5 0,1 6-6 0,-2 1 6 15,0-2-4-15,-1 1 5 0,2-5-3 0,9-20 3 16,-15 28-3-16,15-28 2 0,0 0-2 0,-1 17 0 16,1-17 1-16,0 0 1 0,23-11 6 0,-23 11 8 15,29-27 10-15,-11 5 0 0,0-7 7 0,1-2-13 16,-2-3 6-16,0 1-9 0,-2 5 4 15,-3 1-7-15,-2 2 1 0,-4 4-7 16,-2-2 2-16,0 6-7 0,-3-1 0 0,-1 18-2 16,3-29 0-16,-3 29 0 0,5-21-10 0,-5 21-8 15,0 0-10-15,0 0-12 0,26-16-8 0,-26 16-11 16,28 3-13-16,-28-3-21 0,47 11-41 0,-28-19-45 16,22 24-66-16,-13-18-82 0,10-4-158 0,19 18 177 15,-15-28 308-15</inkml:trace>
  <inkml:trace contextRef="#ctx0" brushRef="#br2" timeOffset="588405.9287">14653 16882 1437 0,'0'0'29'0,"1"-19"-12"0,-1 19 1 16,21-35 13-16,-1 16 4 0,4-8 9 0,5 4-11 16,-1-6 5-16,6 3-12 0,-1-2 1 15,-1 4-7-15,2 0 2 0,0 4-7 0,-4 3-1 16,-4 4-9-16,-5 6-4 0,-21 7 1 0,27-6-1 15,-27 6 2-15,0 0 3 0,18 12 0 0,-18-12 0 16,1 24 2-16,-2-5-6 0,-4 6 2 0,-1 2-7 16,-5 6 5-16,-1 5-7 0,-3 3 8 15,1 1-9-15,-1 2 9 0,3-1-11 0,0 4 9 16,1 3-9-16,2-2 10 0,6-1 21 0,2-4-26 16,5-8 29-16,5-5-29 0,4-5 2 0,6-5 4 15,4-7-3-15,3-5 3 0,5-4 2 0,3-9 2 16,1-3 7-16,4-4 2 0,-1-11 0 0,2-1-1 15,-1-7-27-15,-3-4 25 0,-3 3-25 16,-4-10 25-16,-3 0-3 0,-5-1-9 16,-4-2 7-16,-5 11-10 0,-5-2 7 0,-1 2-6 15,-6 1 5-15,-1 1-3 0,-4 0 4 0,-1 1-5 16,-1 2 4-16,-2 2-5 0,1 2 4 0,0 2-5 16,0 3 3-16,8 20-3 0,-12-21 0 0,12 21-5 15,0 0-6-15,0 0-16 0,0 0-11 0,0 0-18 16,0 0-32-16,0 0-34 0,20 18-65 15,-20-18-47-15,0 0-321 0,33 20 65 0,-33-20 342 16</inkml:trace>
  <inkml:trace contextRef="#ctx0" brushRef="#br2" timeOffset="588655.9283">15764 16856 1291 0,'-19'23'164'0,"-2"-20"-103"0,21-3-9 0,-24 13-4 16,24-13-7-16,-12 19-18 0,12-19-6 0,-9 23-8 15,4-5 2-15,2 1-6 0,-3 7 1 0,1 6-5 16,-3-5 5-16,0 6-6 0,1-2-4 16,-3-1 30-16,0 6-32 0,2-2 29 15,-1-4-24-15,2-4-16 0,0-5-7 0,5-2-20 16,2-19-24-16,3 25-32 0,-3-25-79 0,0 0-51 15,0 0-13-15,17-19-151 0,1 22 20 0,-20-33 275 16</inkml:trace>
  <inkml:trace contextRef="#ctx0" brushRef="#br2" timeOffset="588843.3984">15722 17032 944 0,'0'0'189'0,"-6"-31"-30"0,6 31-23 16,0 0-22-16,0 0-31 0,0 0-32 0,0 0-18 15,-20 22-14-15,20-22-4 0,-3 30-5 0,6-13 0 16,-3-17-3-16,11 22 0 0,-11-22-4 0,20 18 0 15,-20-18-1-15,29 11 0 0,-10-9-2 16,4-4 1-16,2-2-3 0,3-3-12 0,1-3 3 16,1-4-11-16,3 1-7 0,-5-12-7 15,4 4-23-15,-10-10-23 0,9 13-31 0,-15-12-42 16,12 18-40-16,-16-16-23 0,8 11-16 0,-8 0-36 16,-10-8-3-16,-2 25 199 0</inkml:trace>
  <inkml:trace contextRef="#ctx0" brushRef="#br2" timeOffset="588984.0644">16147 16786 446 0,'0'0'214'16,"-25"0"-29"-16,25 0-16 0,-27 18-21 0,19 4-22 15,-11-11-27-15,10 15-11 0,-8-7-23 16,8 10-9-16,-5-3-23 0,5 6-3 0,-2 3-13 16,4 0 4-16,-1 0-12 0,4 1-9 0,1-6 29 15,2 1-45-15,5-5 30 0,0-3-25 16,6-1-21-16,-10-22-15 0,27 35-40 0,-27-35-53 16,39 24-125-16,-18-13-249 0,-2-19 5 0,15 14 382 15</inkml:trace>
  <inkml:trace contextRef="#ctx0" brushRef="#br2" timeOffset="589344.6198">16376 16952 1587 0,'0'0'81'0,"0"0"-44"0,0 0-22 0,0 0-3 15,0 0 1-15,0 0 6 0,28 8 6 0,-7-7-4 16,2-2-4-16,7-1-8 0,4-2-5 0,3 2-3 15,4-4 1-15,2-2-1 0,2 0-1 0,2 0-1 16,5-5 3-16,4 1-3 0,0 0 4 0,4-1-8 16,-1 0-5-16,0-2-12 0,0 2-10 0,-6-3-14 15,1 8-22-15,-12-11-41 16,6 24-98-16,-24-16-226 0,-1 8-112 0,-3 11 176 16</inkml:trace>
  <inkml:trace contextRef="#ctx0" brushRef="#br2" timeOffset="589610.216">16507 17229 1387 0,'0'0'240'0,"-24"9"-198"16,24-9-26-16,0 0-10 0,0 0-3 0,17-9 8 15,-17 9 8-15,33-12 6 0,-8 6-2 16,2-3-2-16,6 3-10 0,2-2-7 0,2 2-2 15,4-3-2-15,2 2 0 0,2-2-31 16,1 1 39-16,3 1-37 0,2-1 35 0,1 1-5 16,3 0-4-16,-1-2 3 0,-1-2-1 0,-1 1 1 15,-5-4-13-15,0 1-8 0,-6-8-20 0,3 5-27 16,-11-9-36-16,8 14-83 0,-24-16-153 0,1 6-185 16,4 9 64-16,-21-17 461 0</inkml:trace>
  <inkml:trace contextRef="#ctx0" brushRef="#br2" timeOffset="589782.1005">16873 16521 1760 0,'-25'3'50'0,"8"-8"-24"16,17 5-16-16,0 0-4 0,0 0-3 0,0 0-9 15,11-23 7-15,-11 23-5 0,24-13 19 16,-6 9-35-16,1-2 7 0,4 6-50 0,-5-9-38 15,15 19-47-15,-33-10-134 0,34-6-288 0,-10 19 40 16,-24-13 397-16</inkml:trace>
  <inkml:trace contextRef="#ctx0" brushRef="#br2" timeOffset="589969.9922">17002 17449 1900 0,'-28'16'39'0,"7"-8"-18"0,3-4-19 16,18-4-1-16,0 0-6 0,0 0-7 0,-18-10-12 15,18 10-21-15,0 0-34 0,8-17-44 16,-10-16-81-16,30 9-257 0,-6-2-93 0,0-17 99 16</inkml:trace>
  <inkml:trace contextRef="#ctx0" brushRef="#br2" timeOffset="590486.0034">17715 16666 1469 0,'0'-25'80'0,"0"25"-37"0,30-32-5 16,-2 13-4-16,3-5 2 0,4 5-8 15,0 0-8-15,1 5-10 0,-6 3-8 0,-3 4-2 16,-5 3 0-16,-5 4 0 0,-17 0 5 0,23 11-3 16,-23-11-1-16,10 19 2 0,-10-19 0 0,1 29 1 15,-6-9-4-15,-4 2 5 0,-3 2-6 0,-4 0 12 16,-1 1-1-16,-2 4 11 0,-3-1-3 0,0 2 3 16,-1-1-7-16,2-1 4 0,1 0-10 15,0-1 3-15,3-4-6 0,4 1 1 16,2-2-5-16,4-4 4 0,2-1-7 0,5-17 2 15,2 25-2-15,-2-25 0 0,12 21-2 0,-12-21 4 16,22 17-4-16,-22-17 1 0,33 9-6 0,-11-9-1 16,3 0 0-16,3-9-2 0,5-1 3 0,1-9-5 15,4-1-5-15,1-3-11 0,8 0-7 0,0-7-20 16,10 6-29-16,-7-17-47 0,16 19-86 16,-17-24-120-16,7 8-184 0,6 13 117 0,-18-18 406 15</inkml:trace>
  <inkml:trace contextRef="#ctx0" brushRef="#br2" timeOffset="590970.3862">18462 16472 1443 0,'-21'-12'50'0,"21"12"-32"0,0 0-15 0,0 0-2 16,0 0-2-16,0 0 3 0,0 0 12 16,26-15 10-16,-7 8 5 0,4-5 9 15,8 0-9-15,1-5 0 0,7 2-11 0,-1-2 1 16,1 3-9-16,-1 0-2 0,-2 5-5 0,-5 3 1 16,-5 2-4-16,-5 2 1 0,-21 2 1 0,23 4 3 15,-23-4 6-15,0 0-1 0,-2 22 4 0,2-22-9 16,-22 32 0-16,2-11-5 0,-5 2 3 0,-6 2-4 15,-3 1-25-15,-1 0 31 0,0 1-25 16,1 0 30-16,3-3 0 0,5-3-5 0,6-3-3 16,20-18-2-16,-21 19 0 0,21-19-3 0,0 0 1 15,17 6 0-15,0-6 0 0,5-5 3 0,5-1-1 16,6-4 2-16,3-3 3 0,3 0 4 0,4 1-3 16,-2 0 4-16,-1 5-7 0,-6 1-1 15,-4 3-1-15,-10 4 0 0,-20-1 1 0,21 10 6 16,-21-10 7-16,-2 22 0 0,-6-4 3 15,-5 4-10-15,-7 2 0 0,-5 5-8 0,-6 1 4 16,-4 2-5-16,-5 3 2 0,1-1-6 0,-1-4 5 16,4-1-6-16,5-5 7 0,6-5-5 0,6-4-3 15,19-15-22-15,-17 14-15 0,17-14-34 0,0 0-27 16,31 3-63-16,-23-24-109 0,14 6-270 0,12 1 22 16,-2-18 429-16</inkml:trace>
  <inkml:trace contextRef="#ctx0" brushRef="#br2" timeOffset="591626.6456">19360 16571 1131 0,'-19'-22'376'0,"19"22"-288"0,0 0-33 15,0 0-8-15,0 0-13 16,-17 5-9-16,17-5-9 0,0 0-7 0,-21 17-5 16,21-17 2-16,-19 23-7 0,19-23 4 0,-21 30 0 15,11-13 5-15,1 0 1 0,1 0 3 0,8-17-5 16,-15 28 0-16,15-28-3 0,-8 17-1 0,8-17-4 15,0 0-2-15,0 0-1 0,0 0 3 0,0 0 1 16,0 0 0-16,21 0 5 0,-21 0-3 16,0 0 1-16,24-23 0 0,-24 23-2 0,22-29 0 15,-8 12 1-15,-1-2-3 0,0 0 4 0,2 0-4 16,0-2 3-16,-1 2-3 0,1 0 2 0,-1 0-4 16,1 2 0-16,-15 17 28 0,24-26-28 0,-24 26 30 15,18-17-25-15,-18 17-1 0,0 0 2 16,0 0 0-16,0 0 6 0,0 0 1 0,0 0 3 15,0 0-24-15,0 0 23 0,14 24-25 16,-14-24 24-16,0 28-2 0,0-28-1 0,0 25-1 16,0-25-3-16,1 20 0 0,-1-20-3 0,0 0 2 15,12 20-2-15,-12-20 1 0,17 4 1 0,-17-4 0 16,28-5 2-16,-8-2-1 0,3-5 1 0,5-5-1 16,3-4 0-16,3-3 23 0,-1 1-23 0,-2 0 5 15,-5 4-9-15,-2 3 0 0,-6 4 0 0,-18 12 0 16,20-11 0-16,-20 11 0 15,0 0 0-15,0 0 0 0,0 0 0 0,0 0 0 16,-4 18 0-16,4-18 0 0,-15 33 0 0,3-10 0 16,-3 2 0-16,-1 4 0 0,1-1 0 0,0 2 0 15,2-2 0-15,2-3 0 0,1 0 0 0,3-5-7 16,3 1-18-16,4-21-10 0,-1 32-19 0,1-32-20 16,11 28-33-16,-11-28-40 0,20 18-101 15,-20-18-191-15,0 0-110 0,32-9 188 0</inkml:trace>
  <inkml:trace contextRef="#ctx0" brushRef="#br2" timeOffset="591861.0107">20187 16073 1547 0,'0'0'130'0,"0"0"-59"15,0 0-23-15,0 0-13 0,0 0-13 0,-17-11-14 16,17 11-6-16,-12 20-6 0,3-2 3 0,-5 9-3 15,0 6 6-15,-3 5-6 0,-4 7 10 0,-2 3-10 16,-3 4 10-16,-2 6-9 0,-1 4-17 0,-5 5 17 16,1 2-19-16,-2-2 18 0,0 1 8 0,2-6-17 15,1-8 2-15,5-5-29 0,2-14-7 16,11 2-45-16,-4-22-43 0,26 16-99 0,-8-31-99 16,0 0-169-16,21 1 98 0,-11-29 404 0</inkml:trace>
  <inkml:trace contextRef="#ctx0" brushRef="#br2" timeOffset="592251.6328">20324 16434 1171 0,'0'0'133'15,"-31"5"-52"-15,31-5-8 0,0 0-3 0,0 0-7 16,-18-1-11-16,18 1-8 0,0 0-9 0,0 0-10 15,0 0-6-15,0 0-6 16,0 0 0-16,2 22-25 0,-2-22 32 0,-4 21-31 16,4-21 28-16,-8 29-7 0,8-29-3 0,-8 31 1 15,8-31-7-15,-5 23 2 0,5-23-4 0,0 0-1 16,8 21 1-16,-8-21 0 0,0 0-1 0,25 14 3 16,-25-14-1-16,24 1 1 0,-24-1 1 0,28 1 0 15,-28-1-2-15,29 0-1 0,-29 0 1 0,26 2-4 16,-26-2 5-16,17 6 0 0,-17-6-1 15,0 0 4-15,0 0-3 0,5 26 1 0,-5-26-1 16,-6 26-1-16,-3-9-2 0,-1 2 3 0,-3 0-4 16,0 1 4-16,-3 1-3 0,-1 0 4 0,1-1-6 15,-1-2 5-15,2-1-7 0,15-17-1 16,-23 24-11-16,23-24-13 0,0 0-30 0,0 0-35 16,0 0-35-16,0 0-65 0,0 0-85 15,0 0-232-15,6-18 36 0,11 16 462 0</inkml:trace>
  <inkml:trace contextRef="#ctx0" brushRef="#br2" timeOffset="592736.0117">21573 15826 1156 0,'-26'-9'252'0,"9"18"-216"0,-10-2 0 0,3 4-33 15,-8 1 15-15,2 6-8 0,-7 3 18 0,1 8 5 16,-8 3-9-16,4 8 6 0,-5 8-14 0,5 4 8 15,-1 4-9-15,2 7 16 0,2 4-12 16,2 2 16-16,4 1-13 0,7 2-23 0,7-5 14 16,9-2-26-16,6-8 9 0,8-6 6 0,8-8-16 15,5-9-1-15,12-2-27 0,-1-12 5 16,11 1-8-16,0-14-35 0,13 5-7 0,-6-19-55 16,20 12-179-16,-2-8-189 0,-12-12 29 0,18 12 471 15</inkml:trace>
  <inkml:trace contextRef="#ctx0" brushRef="#br2" timeOffset="593173.5082">21503 16218 1563 0,'0'0'68'0,"0"0"-51"0,0 0-13 16,0 0 2-16,25-4 10 0,-7-4 12 0,6 3 5 15,0-5 2-15,4 3-6 0,0-3-7 0,4 3-10 16,-2-2-4-16,1 3-2 0,-3 3-1 0,-5 2 1 15,-2 2 0-15,-21-1-1 0,21 8 5 16,-21-8 5-16,4 18-1 0,-4-18 3 0,-12 33-7 16,0-11-2-16,-6 2-2 0,-7 5 2 0,-3 4-4 15,-2 3 8-15,-4 1-3 0,1 1-17 16,0-2 20-16,4 2-22 0,2-6 17 0,7-1 0 16,5-7-6-16,6-5 1 0,9-19-5 0,-3 25 3 15,3-25-4-15,0 0 3 0,28 21-2 0,-10-19-2 16,5-2-5-16,3-6-14 0,4 0-15 0,2-9-17 15,4 4-23-15,-7-15-53 0,19 19-94 0,-23-22-175 16,15 9-180-16,4 7 153 0,-18-16 428 16</inkml:trace>
  <inkml:trace contextRef="#ctx0" brushRef="#br2" timeOffset="596359.7798">22317 16197 686 0,'0'0'118'0,"0"0"-21"15,-21-1-3-15,21 1-7 0,-19 1-4 0,19-1-10 16,-23 6-8-16,6-3-12 0,17-3-6 0,-30 14-8 15,30-14-4-15,-32 17-1 0,32-17-3 16,-28 18-4-16,28-18-2 0,-20 16-10 0,20-16-1 16,0 0-8-16,-17 18-1 0,17-18-4 15,0 0-3-15,0 0 0 0,0 0 0 0,17 17-1 16,-17-17 4-16,21 5-3 0,-21-5 2 0,24 1 2 16,-24-1-1-16,28-1-1 0,-28 1 2 0,29-1-3 15,-29 1 1-15,26 2 1 0,-26-2 1 0,17 10-1 16,-17-10 2-16,0 0 1 0,10 20 3 0,-10-20 2 15,-3 20 6-15,3-20 0 0,-10 25 3 0,10-25-7 16,-19 29 3-16,19-29-6 0,-24 28 1 16,24-28-3-16,-28 23-30 0,28-23 32 15,-27 22-35-15,27-22 32 0,-17 16-8 0,17-16-16 16,0 0-19-16,0 0-28 0,0 0-31 0,0 0-51 16,0 0-45-16,21 3-165 0,-2-3-111 0,-12-19 147 15,20 20 322-15</inkml:trace>
  <inkml:trace contextRef="#ctx0" brushRef="#br2" timeOffset="596562.9848">22448 16408 1516 0,'-22'-4'138'15,"22"4"-73"-15,0 0-24 0,0 0-11 16,0 0-7-16,0 0-13 0,0 0-3 0,0 0 0 15,0 0-8-15,0 0-1 0,0 0-18 0,0 0-16 16,0 0-20-16,0 0-29 0,0 0-46 0,0 0-72 16,21 7-90-16,-3-4-237 0,-18-3 79 0,33-3 423 15</inkml:trace>
  <inkml:trace contextRef="#ctx0" brushRef="#br2" timeOffset="596953.5232">23096 15832 969 0,'-28'-15'232'0,"8"0"-156"0,20 15-20 0,-27-34-14 16,17 17-15-16,-2-3 0 0,12 20-8 0,-25-26-2 16,25 26-4-16,-28-19 13 15,28 19 6-15,-25-5 7 0,25 5-3 0,-22 6-9 16,22-6-7-16,-22 15-7 0,22-15 1 0,-23 29-5 16,14-9 5-16,-2 2-3 0,3 3-16 0,-3 3 29 15,2 8-28-15,-1 0 25 0,0 8-6 0,1-2-16 16,-1 2 8-16,0-1-11 0,2 0 6 0,-2-2-8 15,1-1 9-15,1-4-15 0,-1-2 3 0,3 0-18 16,-2-8-7-16,5 5-21 0,-5-13-15 16,11 9-74-16,-3-27-42 0,-4 26-17 0,4-26-54 15,0 0-153-15,0 0 47 0,0 0 363 0</inkml:trace>
  <inkml:trace contextRef="#ctx0" brushRef="#br2" timeOffset="597141.0383">22622 16154 1001 0,'-12'-21'340'0,"12"21"-199"0,-21-4-48 0,21 4-9 16,0 0-17-16,0 0-18 0,0 0-20 0,0 0-14 15,0 0-10-15,0 0-2 0,0 0-2 0,6 20 0 16,-6-20-2-16,26 12 2 0,-26-12-3 0,34 9-2 16,-13-5-9-16,1-5-13 0,5 3-18 0,-3-9-33 15,12 11-61-15,-16-21-118 0,9 10-304 16,6 4 27-16,-13-10 358 0</inkml:trace>
  <inkml:trace contextRef="#ctx0" brushRef="#br2" timeOffset="597297.2716">23062 16324 1815 0,'-18'5'65'0,"0"-6"-14"0,18 1-21 0,0 0-12 16,-17-8-9-16,17 8-7 0,0 0-6 0,0 0-7 15,1-23-11-15,-1 23-13 0,9-20-19 0,-9 20-26 16,15-28-51-16,8 28-131 0,-23 0-327 0,19-25 30 16,4 17 317-16</inkml:trace>
  <inkml:trace contextRef="#ctx0" brushRef="#br2" timeOffset="597656.6484">23377 15607 1527 0,'-22'2'67'16,"22"-2"-28"-16,0 0-6 0,0 0 3 0,21 16 9 15,-21-16 3-15,28 24-7 0,-11-7-3 0,-1 0-8 16,2 4-9-16,3-1-3 0,-1 2 0 16,0 2-9-16,-1-2 5 0,-2 1 3 0,-3 2-25 15,-3 1 23-15,-3 3-24 0,-3 3 7 0,-6 3 5 16,-2 3-7-16,-6 2 8 0,-3 1-6 0,-2-1 6 16,-4 1-7-16,-1 0 7 0,-7 0-7 15,0-2 5-15,0-2-5 0,-1-3 4 0,3-2-13 0,1-7-1 16,5-4-18-16,18-21-13 0,-20 25-28 15,20-25-43-15,-4 17-112 0,4-17-386 16,0 0 54-16,0 0 246 0</inkml:trace>
  <inkml:trace contextRef="#ctx0" brushRef="#br0" timeOffset="808617.2332">22441 9717 372 0,'0'0'89'0,"0"0"24"0,0 0 8 15,0 0 17-15,0 0-5 0,0 0-55 0,0 0-28 16,0 0-14-16,0 0-11 0,-5-18-5 0,5 18-6 16,0 0-2-16,0 0-1 0,0 0 7 0,0 0 7 15,0 0-1-15,-2 17 6 0,2-17-10 0,-13 33 2 16,2-9-3-16,-1 6 8 0,-5 3-7 0,1 6 13 15,-7-2-5-15,5 5 7 0,-6-2-6 0,3 0 1 16,-1-2-17-16,3-3 6 0,2-4 6 0,0 1-32 16,1-7 30-16,1-2-35 0,4-4 11 0,11-19 4 15,-15 25-4-15,15-25 5 0,0 0 0 16,0 0 3-16,0 0 2 0,0 0 0 0,0 0-1 16,0 0-5-16,-14-34 4 0,14 7 7 0,3-4-27 15,2-4 29-15,2-5-28 0,3-3 12 0,0 0 9 16,4-3-11-16,0 0 10 0,3 1-9 0,-1-1 13 15,4 6-3-15,-2 3 9 0,1 7-4 0,1 3 6 16,1 5-4-16,-3 5-2 0,1 6-7 0,-19 11 0 16,27-9-8-16,-27 9 1 0,21 6 0 0,-21-6-2 15,17 23 3-15,-9-6-2 0,1 3 1 0,0 4-12 16,0 2 1-16,3 3-15 0,-1-3 2 0,7 6-11 16,-1-6-6-16,9 7-27 0,-7-12-39 15,19 16-130-15,-15-11-298 0,5-5 31 0,7 10 287 16</inkml:trace>
  <inkml:trace contextRef="#ctx0" brushRef="#br0" timeOffset="809804.7498">22798 9829 1281 0,'-17'-14'73'16,"17"14"-35"-16,0 0-14 0,17-28 4 0,-4 8 14 15,7 1 1-15,0-10 7 0,5 6-18 0,0-5-5 16,3 1-16-16,-2 3-1 0,2 0-12 0,-1 4-14 16,-1 5 30-16,-3 1-33 0,-4 6 35 15,-2 3-15-15,-17 5-1 0,20-1-1 0,-20 1 0 16,0 0 18-16,11 26-34 0,-13-7 35 0,-3 4-28 16,-3 7 9-16,-3 5 8 0,-1 1-9 15,-3 5 10-15,-1 3 1 0,4 1 12 0,-1 1-9 16,3 1 6-16,3-3-14 0,1 0 13 0,3-5-8 15,5-7 8-15,0-5-8 0,5-7-2 0,6-1-6 16,-13-19 1-16,36 23-2 0,-14-19 4 16,1-5-1-16,3-5 1 0,1-6 2 0,6-5-3 15,3-6 3-15,3-2-4 0,-4-7 6 0,-1-3-7 16,-3-2 8-16,-3-1-10 0,-2 3 6 0,-3 0-7 16,-5 0 9-16,-2 4-2 0,-4-1 11 0,-2 4-5 15,-4 2 5-15,-2 0-10 0,-3 1-1 0,-2 0-4 16,-2 3 2-16,-2 0-6 0,1 4-17 15,-3 1 17-15,7 17-44 0,-14-27 17 0,14 27-20 16,-18-15-11-16,18 15-28 0,-19-6-54 16,19 6-112-16,-3 20-299 0,3-20 52 0,8 22 345 15</inkml:trace>
  <inkml:trace contextRef="#ctx0" brushRef="#br0" timeOffset="810445.4189">23329 10118 1010 0,'0'0'130'0,"0"0"-40"16,0 0-3-16,0 0 2 0,23 0-5 0,-23 0-18 15,17-15-14-15,-17 15-9 0,23-18-12 0,-23 18-1 16,35-24-7-16,-14 7 3 0,4 0-5 0,1-2-2 16,-1-1-11-16,1 4-1 0,-3 2-5 15,-3 3 0-15,-2 5 0 0,-18 6 0 0,23-7-4 16,-23 7 3-16,0 0 0 0,0 0 1 0,0 0 3 16,0 0-1-16,7 24 2 0,-7-24-6 0,-13 35 5 15,4-13-7-15,-3 3 5 0,-1 2-4 0,1 2 5 16,1 2-6-16,0 2-5 0,1-3 26 0,3 0-25 15,2-1 23-15,4-3-13 0,2-1-7 16,2-5 5-16,-3-20-4 0,18 27 2 16,-18-27-2-16,29 16 2 0,-10-15-1 0,4-1 1 15,3-7 3-15,1-5-3 0,1-4 5 0,0-6-3 16,2-2 6-16,-1-4-3 0,-3-2-10 0,-1 1 27 16,-4-1-22-16,-4 2 24 0,-4 0-4 0,-3 4-6 15,-6 1 8-15,-1 4-4 0,-5-1 2 0,-1 4-6 16,3 16-8-16,-12-31-6 0,12 31 0 15,-11-23 0-15,11 23 0 0,0 0 0 0,-5-19 0 16,5 19 0-16,0 0-10 0,0 0-13 0,24-11-21 16,-24 11-27-16,45-1-79 0,-45 1-313 0,59-21-154 15,-14 12 20-15,3-14 526 0</inkml:trace>
  <inkml:trace contextRef="#ctx0" brushRef="#br0" timeOffset="843447.9516">22980 10744 274 0,'0'0'111'0,"0"0"-43"15,-8-17-11-15,8 17 17 0,0-17-3 16,0 17 18-16,0-18-3 0,0 18 0 0,2-18-5 15,-2 18-9-15,0 0-5 0,4-17 6 0,-4 17 0 16,0 0-1-16,0 0-3 0,0 0-8 0,0 0-6 16,0 0-6-16,0 0-6 0,0 0-7 0,0 0-6 15,0 0-2-15,0 0-5 0,0 0-5 0,0 0 0 16,0 0-4-16,0 0-1 0,0 0-2 0,0 0-2 16,0 0 0-16,0 0-2 0,0 0 0 0,0 0-1 15,-2 22 3-15,3-2-1 0,0 9 5 0,-3 9 6 16,0 4-23-16,-5 4 19 0,0 5-22 0,-4-2 9 15,-3 2 6-15,-3 1-8 0,-3-1 8 0,1-4-10 16,2-6 6-16,1-8-10 0,4-8-1 16,7-4-22-16,5-21-15 0,1 23-37 0,-1-23-37 15,20 6-69-15,-16-23-94 0,19 3-237 0,3 1 9 16,-9-17 357-16</inkml:trace>
  <inkml:trace contextRef="#ctx0" brushRef="#br0" timeOffset="843947.9603">23490 10786 736 0,'0'0'212'0,"0"0"-108"0,0 0 13 0,-19-30-25 15,19 30 2-15,-10-17-14 0,10 17-19 0,0 0-10 16,-17-17-7-16,17 17-2 0,-19-13-3 0,19 13-2 16,-25-8-3-16,25 8-2 0,-28-2-3 0,28 2-1 15,-28 3-4-15,28-3-4 0,-24 7-2 0,24-7-3 16,-24 11-1-16,24-11-4 0,-23 14 1 0,23-14-5 16,-21 21 1-16,21-21-1 0,-15 24-16 0,15-24 13 15,-9 28-15-15,5-11 25 0,4-17-9 16,-5 33 9-16,5-33-11 0,3 29-2 0,-3-29-1 15,7 21-2-15,-7-21 4 0,0 0-2 0,23 16 2 16,-23-16 0-16,21 4-1 0,-21-4 3 0,26-8-1 16,-26 8 2-16,30-19-2 0,-13 3 3 0,0-2-4 15,2-5-9-15,2 0 25 0,0 0-26 0,-2 1 24 16,-1 4-13-16,-18 18-3 0,31-27 4 0,-31 27-3 16,18-15 2-16,-18 15-2 0,0 0-1 0,0 0 1 15,0 0-1-15,0 0 2 0,12 24-2 0,-13-3-11 16,0 5 21-16,-4 5-21 0,-5 2 22 0,-1 3-6 15,-5 2-5-15,-1 1 6 0,-1 2-8 0,-1 0 7 16,0-1-9-16,2-2 8 0,3-3-8 0,3-6-4 16,2-4-11-16,4-7-11 0,7-1-26 15,-2-17-17-15,11 22-57 0,-11-22-101 0,20-9-319 16,-20 9-14-16,28-15 229 0</inkml:trace>
  <inkml:trace contextRef="#ctx0" brushRef="#br0" timeOffset="844142.4057">23703 10984 1847 0,'0'0'49'0,"0"0"-26"16,-19-5-16-16,19 5-6 0,0 0-3 0,0 0-9 16,0 0-16-16,-14-21-20 0,14 21-28 0,0 0-44 15,17-11-78-15,-20-8-116 0,3 19-239 0,28-16 64 16,-21-3 393-16</inkml:trace>
  <inkml:trace contextRef="#ctx0" brushRef="#br0" timeOffset="844736.2351">23894 10726 1218 0,'-28'0'414'0,"28"0"-303"0,0 0-56 0,0 0-20 15,0 0-7-15,1-21-4 0,-1 21 2 16,0 0-5-16,14-20-3 0,-14 20-8 0,18-16-4 15,-18 16-2-15,26-17 0 0,-26 17 0 16,30-14-1-16,-30 14-1 0,32-15 0 0,-14 8-2 16,-18 7 1-16,28-12-1 0,-28 12 1 0,24-6-1 15,-24 6 0-15,26-5-1 0,-26 5 1 0,20-3 0 16,-20 3 0-16,0 0-1 0,19 3-1 0,-19-3 1 16,0 0-3-16,0 0 3 0,0 0-1 0,3 23 2 15,-3-23 0-15,-9 25 0 0,-1-8-3 0,-1 0 2 16,-3 0-4-16,0 2 5 0,-2 0-1 15,0-3 3-15,0 3-2 0,2 0-12 0,14-19 10 16,-22 29-12-16,22-29 27 0,0 0-14 16,-10 18 12-16,10-18-13 0,0 0-2 0,0 0 1 15,0 0 2-15,20 5 0 0,-20-5 1 0,25-10-1 16,-8 1-12-16,1-1 27 0,3-1-25 0,1 0 25 16,-2 1-12-16,-1 2-3 0,-19 8 1 0,27-5 0 15,-27 5 1-15,0 0 1 0,0 0 4 16,16 17-12-16,-16-17 26 0,-3 30-25 0,-4-10 22 15,-2 3-10-15,-5 2-5 0,-3 3 6 0,-3 3-5 16,-4 0 8-16,-4 2-6 0,0 0 5 0,-2 0-6 16,-2 1 3-16,3-3-7 0,0-2 0 0,3-6 0 15,5-5 0-15,21-18 0 0,-26 20 0 16,26-20 0-16,0 0-23 0,0 0-26 16,0 0-25-16,0 0-64 0,-8-38-153 0,19 20-313 15,7-10 20-15,1-6 301 0</inkml:trace>
  <inkml:trace contextRef="#ctx0" brushRef="#br0" timeOffset="845767.4197">23341 11605 1222 0,'0'0'161'0,"0"0"-75"0,0 0-31 0,0 0-15 16,0 0 3-16,0 0 2 0,0 0-3 0,0 0-12 15,0 0-14-15,0 0-11 0,0 0-2 0,-16 28-5 16,9-11 7-16,-1 1-4 0,1 3 5 16,-1-2-3-16,2 0 5 0,-1 1-6 15,4-2 3-15,0-1-4 0,3-17 3 0,0 29-3 16,0-29 2-16,3 19-3 0,-3-19 1 0,0 0-1 15,0 0 0-15,20 19 0 0,-20-19 2 0,0 0-1 16,0 0 0-16,0 0 0 0,19-6-1 0,-19 6 3 16,11-19 0-16,-11 19 3 0,12-33-4 0,-5 14 4 15,0-2-3-15,0-2 8 0,1 3-4 16,-2-3 7-16,1 2-6 0,1 2 3 0,-1 0-2 16,2 2 1-16,-9 17-5 0,12-29 3 0,-12 29-3 15,0 0 0-15,12-20-2 0,-12 20 2 0,0 0 0 16,0 0 1-16,0 0-1 0,0 0 0 0,0 0-1 15,3 17-1-15,-3-17 2 0,0 28-4 0,-2-11 5 16,2-17-3-16,-1 31 4 0,1-31-1 16,0 27-2-16,0-27-2 0,3 22 1 15,-3-22-4-15,0 0 3 0,24 18-1 0,-24-18 1 16,28 0-1-16,-11-4 1 0,2-4 0 0,3-2 2 16,1-2 1-16,0 0-1 0,0 0 2 0,-1-1-3 15,-2 2 2-15,-3 1-1 0,-17 10 1 0,28-17-1 16,-28 17 0-16,0 0-2 0,19-8 2 0,-19 8-1 15,0 0-2-15,0 0 3 0,0 0-4 16,0 0 0-16,0 0 0 0,-1 18 0 0,1-18 0 16,-9 29 0-16,3-11 0 0,-1 3 0 0,-3 2 0 15,0 0 0-15,0 2 0 0,0-1 0 0,1-1 0 16,1-1 0-16,0 0-14 0,2-5-10 16,4 1-20-16,2-18-12 0,-2 25-35 0,2-25-33 15,0 0-75-15,0 0-115 0,0 0-219 0,31-10 25 16,-21-14 369-16</inkml:trace>
  <inkml:trace contextRef="#ctx0" brushRef="#br0" timeOffset="845986.1818">24330 11129 1472 0,'0'0'143'0,"0"0"-68"16,-17 7-35-16,7 10-13 0,-6 2-9 15,-1 8-1-15,-5 3-5 0,-1 7 6 0,-6 6-9 16,-2 4 11-16,-4 4 4 0,-1 3-25 0,-3 3 19 16,0 6-19-16,-3 1 1 0,6 1 14 0,-2 2-14 15,1-1 9-15,1-3-17 0,2-3-3 0,6-8 10 16,6-8-30-16,10-4 4 0,1-12-43 16,15 6-60-16,-4-34-97 0,17 12-321 0,-17-12 22 15,39-15 192-15</inkml:trace>
  <inkml:trace contextRef="#ctx0" brushRef="#br0" timeOffset="846408.0241">24226 11633 843 0,'-23'16'286'16,"23"-16"-59"-16,0 0-159 0,0 0-28 0,0 0-4 15,-19-18 6-15,19 18 2 0,0 0 2 0,0 0-1 16,0 0-7-16,0 0-5 0,0 0-4 16,0 0-3-16,0 0-7 0,0 0 0 0,-11 22-5 15,11-22 5-15,-16 28 2 0,7-10 5 16,9-18-2-16,-20 31 0 0,20-31-6 0,-12 23-4 16,12-23-9-16,0 0-2 0,-3 21-5 0,3-21 3 15,0 0-3-15,20 16 2 0,-20-16 0 0,24 4-1 16,-7-4 1-16,0-1 0 0,4-2-1 0,0 1 1 15,0-1 1-15,0 2-2 0,-21 1 2 16,30 4-1-16,-30-4-1 0,20 7 3 0,-20-7-2 16,0 0 5-16,0 0-3 0,8 25 1 0,-8-25-2 15,-11 23 1-15,11-23-2 0,-25 32 3 0,5-14-2 16,0 0 4-16,-5 1-3 0,0 1 4 0,-1-1-1 16,1-2 0-16,0-1-4 0,3-3-1 0,1-1 0 15,2-3-18-15,19-9 1 0,-25 9-27 16,25-9-16-16,0 0-24 0,0 0-90 15,-15-21-250-15,15 21-148 0,17-27 10 0,-8-1 471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1:41.42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976 1859 354 0,'0'0'29'0,"22"8"-9"15,-22-8-8-15,31 6-2 0,-13-2 8 0,2-2 0 16,5 1 10-16,0-2-4 0,6 0 1 15,0 0-5-15,5-2 2 0,3 0-9 0,3-1 2 16,4-3-144-16,8 5 139 0,3 0-2 0,1-1-1 16,6 3 141-16,-5-4-141 0,4 0-3 0,4 2 0 15,3 2-4-15,3 0 0 0,1 2-1 0,4 2 1 16,1-2 18-16,2 4-16 0,6-1 17 0,1 1-18 16,6 0-1-16,3-1 0 0,5 0 2 0,3-1 0 15,4 0 0-15,3 0-5 0,4 4 6 0,4-6 2 16,5 4 12-16,3-5 3 0,4-1 1 0,5-1-5 15,2-1-6-15,3 0 2 0,7-1-4 0,5 0 3 16,3-5-5-16,3 3 6 0,4-3-6 0,3 4 1 16,4 1-4-16,1-1-2 0,1 2-3 15,0 2 0-15,5 5 2 0,0-2 3 0,3 4 1 16,0-3 6-16,5 2 3 0,2-1 1 0,1 0 14 16,4 2-3-16,-3-2 3 0,6 0-3 0,3 0-5 15,6-1-2-15,3-2 1 0,1-1 0 0,7-2-1 16,7-1-6-16,9-3-4 0,5 1-2 0,2-4-3 15,0 1-1-15,2-3 1 0,0-1-3 0,7-7 3 16,4 5 7-16,11-5-5 0,5 3 9 0,2 1-1 16,0 0 6-16,-2-1-25 0,1 1 23 0,-3 0-34 15,2 2 20-15,0-1 6 0,1 3 4 0,3-3 7 16,1 2-2-16,-1 1-1 0,3 1-4 16,-3-1 13-16,-1 4 3 0,-1-1-1 0,8 0 1 15,0-2-12-15,10 1-5 0,3-4 1 0,7 3-6 16,-1-4 6-16,7 1-4 0,2-3 1 0,7-1-4 15,3 0-2-15,5-2-6 0,-1 1-4 0,0-1-3 16,-9 3 5-16,-2 2-2 0,-8 1 12 0,0 8-1 16,-3 0-3-16,-8 5 0 0,0 4-2 0,-7-2-1 15,-8 5 1-15,-4 2-1 0,-12 0-1 0,-2 5 1 16,-5 1-5-16,-4 0 5 0,-7 1-7 0,-8-2-3 16,-8 3-17-16,-11-6-18 0,-2 9-35 0,-19-10-34 15,3 10-61-15,-23-9-167 0,-14-11-80 0,6 14 184 16</inkml:trace>
  <inkml:trace contextRef="#ctx0" brushRef="#br0" timeOffset="671.875">2042 778 1140 0,'0'0'43'0,"0"0"-23"16,0-25-3-16,0 25 13 0,0 0 17 0,0 0 35 15,18-18-37-15,-18 18 23 0,0 0-44 16,0 0-41-16,0 0 43 0,0 0-32 0,5 22 38 16,-2 0 3-16,0 13-20 0,-1 5 1 0,-1 5-18 15,-1 4 12-15,-3 3-15 0,-2 5 14 0,-1 5-14 16,-3 3-7-16,0 1 21 0,-1-1-32 0,3 0 4 15,-4-9-29-15,12 4-56 0,-10-18-52 0,22 18-116 16,-9-10-223-16,4-16 26 0,14 12 435 0</inkml:trace>
  <inkml:trace contextRef="#ctx0" brushRef="#br0" timeOffset="875.0018">2141 1392 1285 0,'-19'-7'80'15,"19"7"-9"-15,-24-4-4 0,24 4-4 16,0 0-9-16,0 0-15 0,0 0-23 0,0 0-10 16,0 0-8-16,0 0 0 0,0 0 1 0,21 17 1 15,1-18 0-15,5-5-1 0,6-4 0 0,5-6-7 16,7 1-10-16,-2-8-22 0,10 1-26 0,-10-12-18 16,12 9-60-16,-17-15-35 0,13 8-76 15,-13-3-98-15,-5-5-57 0,14 15 294 0</inkml:trace>
  <inkml:trace contextRef="#ctx0" brushRef="#br0" timeOffset="1031.2707">2700 741 902 0,'-39'55'308'15,"12"-24"-189"-15,11 2-30 0,-6 1-28 0,6 4-4 16,-3 2-19-16,6 5 0 0,-3 1-22 0,4 4 4 16,2 2-1-16,3 1-31 0,3 0 22 0,1 0-25 15,3 0 6-15,3-1 11 0,3 0-23 16,0-4-1-16,7 1-38 0,-4-11-15 15,16 10-52-15,-10-21-43 0,19 9-66 0,-7-15-122 16,0-18-69-16,19 15 281 0</inkml:trace>
  <inkml:trace contextRef="#ctx0" brushRef="#br0" timeOffset="1593.7481">3016 1277 1356 0,'-27'-2'64'16,"6"7"-20"-16,-5-2-6 0,2 8 8 0,-4 1 3 15,5 7 2-15,-5 4-18 0,5 6 4 0,-1-1-13 16,4 3 5-16,2-5-13 0,5 2 0 0,3-1-10 16,5-3 0-16,5-2-6 0,4-1 4 15,4-1-5-15,6 0 5 0,3-2-6 16,5 0 4-16,3-4-2 0,3-5 1 0,6-5-6 16,4-6 0-16,0-9 1 0,2-3-4 0,-4-2 9 15,-2-5-5-15,-1 2 4 0,-5-4-3 0,-5 1 5 16,-2-1-3-16,-8 0 2 0,-1 0-3 0,-2-1 1 15,-5 0-8-15,-4-1 7 0,-2 1-6 0,-5 1 7 16,-1 4-2-16,-4 2 6 0,11 17-3 0,-25-28 5 16,25 28-3-16,-26-19 4 0,26 19-2 15,-23-7 6-15,23 7 0 0,0 0-3 0,0 0 0 16,0 0-7-16,0 0-2 0,0 0-3 16,0 0 0-16,0 0 4 0,0 0 4 0,20 2 3 15,-3-1-2-15,2 2 1 0,1-2 1 0,2 2-1 16,-1 3 4-16,-2-1-3 0,-19-5 1 0,32 16-7 15,-32-16 4-15,27 21-4 0,-27-21 0 16,18 29-2-16,-11-10 2 0,-2 1-3 0,0 8 7 16,-4-3-5-16,-1 4 6 0,-4-2-6 0,-2 0 3 15,0 0-4-15,-1-2 4 0,-2-2-3 0,2 0 5 16,0-5-4-16,7-18 2 0,-12 27-2 0,12-27 0 16,0 0 3-16,0 0-1 0,0 0-1 0,0 0 1 15,0 0 1-15,0 0 4 0,12-29 4 0,-4 8-2 16,6-4 1-16,0-4-6 15,3 0 4-15,0 0-8 0,0 1 5 0,-2 1-6 16,-3 4 1-16,0-1-3 0,-2 2 6 0,-1 2-7 16,-9 20 0-16,13-28-9 0,-13 28-10 0,6-17-12 15,-6 17-17-15,0 0-22 0,0 0-30 0,11-23-30 16,-11 23-51-16,17-10-41 0,5 8-159 0,0 5-80 16,-22-3 230-16</inkml:trace>
  <inkml:trace contextRef="#ctx0" brushRef="#br0" timeOffset="1796.9025">3964 1265 1132 0,'0'0'370'0,"0"0"-256"15,0 0-48-15,0 0-3 0,0 0-15 0,-8 25-2 16,8-25-20-16,-21 28-1 0,8-10-14 16,-1 3 2-16,2 3-10 0,0 3 0 0,1-3-5 15,0-1 4-15,1-1-4 0,3-2 2 0,2 0-7 16,2-1-13-16,4 0-10 0,0-2-6 0,8 1-24 15,-9-18-10-15,23 31-47 0,-23-31-62 0,31 16-173 16,-11-8-210-16,-20-8 78 0,40 0 484 0</inkml:trace>
  <inkml:trace contextRef="#ctx0" brushRef="#br0" timeOffset="1953.1232">3983 1114 1166 0,'-19'-9'390'0,"-12"-8"-266"16,12 8-48-16,-4-2-21 0,6 6-12 0,0 1-13 15,17 4-11-15,-25-4-9 0,25 4-9 0,0 0-10 16,0 0-22-16,0 0-35 0,0 0-27 0,0 0-46 16,0 0-70-16,50-14-132 0,-13 12-210 15,-8-3 77-15,15 9 474 0</inkml:trace>
  <inkml:trace contextRef="#ctx0" brushRef="#br0" timeOffset="2281.2482">4289 1213 1175 0,'-28'42'332'16,"-2"-36"-245"-16,30-6-36 0,0 0-13 0,0 0 1 15,0 0-12-15,0 0 2 0,0 0 2 0,0 0 5 16,17 3 0-16,3-7-6 0,6-3-9 0,3-2-7 16,1 0-13-16,1 2 22 0,-3-1-26 0,-1 2 23 15,-4 4-18-15,-4-1 1 0,-19 3-3 0,27 0 4 16,-27 0 2-16,0 0-7 0,0 0 7 15,0 0-21-15,11 19 14 0,-11-19-13 0,-11 26 21 16,0-7-6-16,-7 4 3 0,-3 3-3 16,-2 2-7-16,-3 2 7 0,5-1-5 0,-1 2 5 15,2-2-4-15,2 2 5 0,2-2-5 0,3 1 4 16,2-4-5-16,3-1 3 0,5-4-5 0,0 0 3 16,6-3-8-16,-3-18 3 0,16 24-8 0,-16-24-8 15,37 6 3-15,-11-10-8 0,8-7-13 16,0-14-17-16,12 5-28 0,-9-16-38 0,15 19-57 15,-19-23-107-15,12 7-233 0,-1 14 25 0,-15-16 445 16</inkml:trace>
  <inkml:trace contextRef="#ctx0" brushRef="#br0" timeOffset="2875.0207">4842 1309 1546 0,'-26'13'82'0,"2"-6"-45"0,7 8 6 0,-4-5-2 15,2 7 9-15,-4 0-14 0,5 5-1 0,1-1-16 16,4 2 1-16,2-3-11 0,3 1 0 0,2 1-4 15,5-3-1-15,2 1-4 0,4-1 3 0,2-2-6 16,-7-17 6-16,21 27-4 0,-21-27 3 0,30 17-3 16,-10-11 1-16,2-3 1 0,0-3 0 0,-3-5 1 15,-1-2 5-15,-1-5 0 0,2-4-3 16,-2-4 1-16,0-4-14 0,-1-1 2 0,-2-3-9 16,0-1 2-16,-4-2-7 0,3 0 2 0,-5 0-9 15,1 1 8-15,-4-2-6 0,-1 6 13 0,-1 1 0 16,-1 5-2-16,-2 20 36 0,-1-27-29 15,1 27 41-15,0 0-14 0,0 0 1 0,0 0 1 16,0 0-23-16,0 0 10 0,0 0-22 0,0 0 29 16,0 0-13-16,-7 18 14 0,7-18-7 15,0 0-4-15,18 25 3 0,-18-25-1 0,23 12 1 16,-23-12 1-16,30 11 1 0,-11-8 1 0,1 1 1 16,1 1-2-16,0 0-1 0,-3 1-4 0,-18-6 1 15,27 15-5-15,-27-15 5 0,18 21-5 0,-18-21 2 16,9 26 1-16,-8-9 4 0,-4 2-3 0,1-1 5 15,-4 0-6-15,-4 2-4 0,-2 0 0 16,0 0 0-16,-3 0 0 0,2-2 0 16,1-1 0-16,12-17 0 0,-16 25 0 0,16-25 0 15,0 0 0-15,-5 18 0 0,5-18 0 0,0 0 0 16,0 0 0-16,22 0-1 0,-22 0-1 0,30-17 1 16,-10 3 2-16,0-6-3 0,1 0 3 0,-2 1 0 15,0-2 1-15,-2 2-1 0,-1 2-1 0,-2 0 0 16,-14 17 0-16,23-29 0 0,-23 29 0 15,18-23 0-15,-18 23 0 0,0 0 0 0,0 0 0 16,0 0 0-16,0 0 0 0,0 0 0 0,0 0 0 16,18 1 0-16,-18-1 0 0,6 19 0 0,-6-19 0 15,9 28-2-15,-9-28-18 0,19 26-4 0,-19-26-4 16,25 25-6-16,-5-12-8 0,-1-4-9 16,7 2-17-16,-3-9-19 0,11 9-36 0,-11-21-51 15,21 17-74-15,-21-21-96 0,6-2-157 16,12 11 201-16,-20-24 300 0</inkml:trace>
  <inkml:trace contextRef="#ctx0" brushRef="#br0" timeOffset="3078.1498">6061 707 1219 0,'-27'5'305'16,"4"4"-192"-16,6 8-55 0,-7 7-2 0,4 10-47 15,-3 8 24-15,2 6 8 0,0 2-17 0,1 6 7 16,1 4-20-16,0 4 9 0,2 3-1 15,3 0-18-15,2 0 7 0,2-2-22 0,4-2-3 16,1-1 11-16,3-8-18 0,-2-3 5 0,5 1-52 16,-5-13-21-16,11 9-25 0,-14-26-58 0,21 15-128 15,-13-15-253-15,-1-22 46 0,1 27 467 16</inkml:trace>
  <inkml:trace contextRef="#ctx0" brushRef="#br0" timeOffset="3562.4948">5515 1309 1714 0,'0'0'68'0,"0"0"-43"0,0 25 3 15,0-25 3-15,13 19 6 0,-13-19-10 0,32 21 0 16,-9-10-14-16,5-3 0 0,6-1-9 0,2-3-2 16,5-3-1-16,1-1-4 0,1 0-1 0,-2-2-5 15,2 1-5-15,-2-3-7 0,3 3-4 0,-4-3-4 16,0 1-3-16,-3-3-9 0,-2 4-5 0,-6-5-9 15,0 8 2-15,-8-3 8 0,-3 2 17 16,-18 0 13-16,18 1 12 0,-18-1 6 0,0 0 14 16,0 0 7-16,0 0 9 0,0 0 10 0,-18 15 0 15,18-15 4-15,-24 12-6 0,24-12-1 0,-33 18-13 16,16-7-1-16,-4 1-6 0,2 1 2 0,-2 2-6 16,2 3 2-16,0-1-7 0,4 2 1 15,-1-1-5-15,4 2 3 0,-1-1-5 0,5 0 2 16,1-2-6-16,3 1 2 0,4-18-4 15,1 26 1-15,-1-26 1 0,0 0-2 0,20 14 2 16,-20-14-1-16,23-2 1 0,-23 2 2 0,34-22-3 16,-12 4 0-16,2-1 0 0,0-1 0 0,1 1 0 15,-2-1 0-15,-3 2 0 0,-1 1 0 0,-2 2 0 16,-17 15 0-16,26-21 0 0,-26 21 0 0,0 0 0 16,0 0 0-16,18-10 0 0,-18 10 0 15,0 0 0-15,0 0 0 0,0 0 0 0,-5 26 0 16,5-26 0-16,-3 30 0 0,3-30 0 15,-1 29-3-15,1-29-7 0,2 28-3 0,-2-28-6 16,8 25-6-16,-8-25-17 0,0 0-20 0,26 24-37 16,-26-24-70-16,38-1-192 0,-13-6-247 0,0-10 40 15,13 7 501-15</inkml:trace>
  <inkml:trace contextRef="#ctx0" brushRef="#br0" timeOffset="3750.0067">6865 888 1424 0,'-39'26'398'0,"10"1"-358"0,-2 6-20 0,2 8 20 16,-4 3-3-16,4 7 5 0,0 2-10 15,6 2-26-15,3-2 2 0,7 1-19 16,7 0 2-16,2-1 7 0,7-5-17 0,1-4-1 16,9-2-52-16,-4-9-19 0,16 13-109 0,-22-6-448 15,14-11 41-15,3-2 240 0</inkml:trace>
  <inkml:trace contextRef="#ctx0" brushRef="#br0" timeOffset="4765.6199">17736 912 1691 0,'0'0'82'0,"8"-17"-69"16,6-2-7-16,4-3-6 0,6-5 7 0,3 1-5 16,-2 1 1-16,0 6-4 0,-5 6 2 0,0 1 4 15,-3 3-12-15,-17 9 15 0,23-13-14 0,-23 13 4 16,0 0 0-16,0 0-2 0,0 0 8 15,0 0 19-15,9 23-16 0,-12-6-9 16,-2 7 5-16,-1 11-25 0,-1 5 22 0,-2 1 10 16,-3 3-7-16,0-1 12 0,-1 3-6 0,2 1 9 15,0 0-10-15,5 4-2 0,3-2 18 0,4-5-19 16,4-4 16-16,6-3-11 0,4-10-8 0,4-1 3 16,6-7-5-16,3-4 2 0,2-8-1 0,4-5 0 15,0-4 0-15,1-8 1 0,-1-6 5 16,2-3-2-16,-3-5 5 0,-3-5-8 0,-2-1 5 15,-5-5 1-15,-1-3-20 0,-5-1 17 0,0-2-17 16,-6-1 9-16,-1-2 10 0,-1 0-9 0,-3 0 10 16,2-2-9-16,-2-3 7 0,-3-2-7 15,2 1-26-15,1-2 26 0,2 5-5 0,-1-2 4 16,2 3 22-16,-3 8-25 0,-2 7 2 16,-4 31 3-16,5-26-5 0,-5 26-1 0,0 0-13 15,0 0-26-15,0 0-22 0,0 0-54 0,13 27-90 16,-18-9-93-16,12 12-285 0,4 13 48 0,-10 2 488 15</inkml:trace>
  <inkml:trace contextRef="#ctx0" brushRef="#br0" timeOffset="5421.8667">18523 1309 1293 0,'0'0'338'0,"0"0"-337"0,10-17-7 16,10 13 7-16,9-3 17 0,8-3 3 15,0-6 0-15,6 1 10 0,-1-4-42 0,2 0 29 16,-4 0-34-16,-1-1 16 0,-5 1 3 0,-3 0-6 16,-6-1 4-16,-4 3-3 0,-5-3 12 0,-16 20 5 15,17-33 13-15,-17 33-3 0,-3-25 4 0,3 25-10 16,-20-20-3-16,20 20-9 0,-36-18-1 0,16 12-5 15,-5 4-2-15,0 3 2 16,-2 1 0-16,-2 7 1 0,-1-1 4 0,-1 6-2 16,-2 1 0-16,3 7 4 0,-2 2-3 0,4 4 10 15,4 2-6-15,3-1 7 0,5 1-10 0,7-5-4 16,5-1 20-16,5-3-26 0,9-1 23 0,3-2-17 16,7-1-3-16,4-2 4 0,7-4-3 0,4-4 4 15,4-3-1-15,5-3 0 0,1-5 2 0,0-1-4 16,-2-1 1-16,1-3-2 0,-4 0 0 15,-2-2-1-15,-5 0 3 0,-8-2-2 0,1 1 1 16,-7 0-2-16,-19 12-11 0,31-22 19 0,-31 22-19 16,18-16 25-16,-18 16-12 0,0 0 5 15,0 0-4-15,0 0 0 0,0 0 0 0,0 0-2 16,0 0-2-16,0 0-11 0,0 0 26 0,-21 28-22 16,10-11 23-16,-1 4-13 0,0 0-3 0,1 1 3 15,-1-2-3-15,3 1 5 0,1-1-3 16,1-1 3-16,1-1-5 0,6-18 3 0,-8 23-3 15,8-23 1-15,0 0-2 0,4 17 2 0,-4-17 0 16,0 0 1-16,0 0 2 0,24-7 0 0,-24 7 4 16,22-22-1-16,-10 4 3 0,2-4-3 0,0-2-1 15,1-3-4-15,-2 2 4 0,-1-2-6 0,-1 1-11 16,-1-1 19-16,1 2-22 0,-1-1 23 16,1 3-5-16,0 2-4 0,0 1 3 15,1 2-8-15,-12 18 4 0,24-29-7 0,-24 29-2 16,26-22 2-16,-26 22-8 0,29-17-5 0,-10 13-9 15,-19 4-19-15,39-15-22 0,-21 2-43 0,19 2-79 16,-19-13-145-16,16 8-226 0,4 3 40 0,-9-7 481 16</inkml:trace>
  <inkml:trace contextRef="#ctx0" brushRef="#br0" timeOffset="5624.9943">19928 369 1347 0,'-22'25'323'0,"-4"-7"-256"0,0 9-38 0,1 3-2 16,4 11 12-16,-3 4 6 0,4 5-5 0,-2-1-1 16,4 2-20-16,1 0-1 0,4 2-9 15,2 3-7-15,2-2 2 0,1-2-9 0,2-2 6 16,-2-2-12-16,1 0 1 0,5 0-12 0,-3-6-24 16,5-2-8-16,-3-6-26 0,8 1-35 0,-12-17-72 15,20 18-92-15,-13-36-147 0,-17 32-101 0,18-8 281 16</inkml:trace>
  <inkml:trace contextRef="#ctx0" brushRef="#br0" timeOffset="5953.1169">19529 998 1641 0,'-17'20'175'0,"17"-20"-135"15,0 0-22-15,0 0-1 0,0 0 5 0,0 0-2 16,0 0 2-16,5 21-2 0,-5-21-2 15,32 5-1-15,-5-7-5 0,7-2-3 0,3-2-4 16,5-3-5-16,-1-1 1 0,-2 1-4 0,-1-1 5 16,-3 0-2-16,-1 1 3 0,-4 1-4 0,-4 4 0 15,-5 0-1-15,-21 4 2 0,28-1 3 0,-28 1-2 16,0 0 2-16,0 0 0 0,0 0-2 0,0 0 0 16,0 0-1-16,6 17 0 0,-6-17 0 15,-10 28 0-15,2-8 0 0,-3 1 0 16,1 3 0-16,-2 2 0 0,1 4 0 0,1 0 0 15,0 0-8-15,2-1 7 0,2-4-24 0,2 0 16 16,0-4-7-16,4 1-12 0,0-4-5 0,5-1-10 16,-5-17-14-16,12 20-34 0,-12-20-38 0,25 4-106 15,-25-4-209-15,22-24-119 0,1 12 199 0</inkml:trace>
  <inkml:trace contextRef="#ctx0" brushRef="#br0" timeOffset="6109.3874">20067 705 1517 0,'13'-19'312'0,"-13"19"-238"0,0 0-72 0,0 0-9 16,0 0 3-16,0 0-6 0,0 0 31 0,-2 24-39 15,2-24 11-15,21 14-37 0,-21-14-75 16,39 5-36-16,-39-5-155 0,36 22-223 0,-3-1-2 16,-5 8 352-16</inkml:trace>
  <inkml:trace contextRef="#ctx0" brushRef="#br0" timeOffset="6343.7406">20742 989 1107 0,'-21'-5'309'0,"-2"9"-101"16,-8-6-141-16,4 3-10 0,-6-1 0 0,4 5-3 16,-4-3-9-16,3 4-11 0,-2 3-5 0,0 1-2 15,2 4-10-15,0 3 2 0,2 1-6 0,2 1-9 16,3 2-4-16,2-1 0 0,7 2 0 0,4-3 0 15,7 2 0-15,5-2-3 0,3 0 3 16,7-3-19-16,6-2 12 0,5-2-6 0,10-2-12 16,1-6-13-16,11-1-15 0,-1-9-26 0,9 2-40 15,-9-14-27-15,18 9-113 0,-21-13-140 0,8 3-122 16,8 10 156-16,-23-12 365 0</inkml:trace>
  <inkml:trace contextRef="#ctx0" brushRef="#br0" timeOffset="6656.2657">20963 1049 1649 0,'-35'0'99'0,"16"2"-44"0,-6-1-9 16,5 4-7-16,-2 0-9 0,0 2-2 0,0 2-6 16,1 3-1-16,-1 2-4 0,2 3 0 0,0 1-4 15,2 2-2-15,1 0-11 0,2 3 0 0,3-1 0 16,2 0 0-16,3-4 0 0,7-18 0 0,-2 29 0 16,2-29 0-16,8 18 0 0,-8-18 0 15,18 12 0-15,-18-12 0 0,26 5 0 0,-26-5 0 16,33-5 0-16,-15-1 0 0,0-6 0 15,3-4 0-15,1-1 0 0,0-3 0 0,-2 0 0 16,1-1 0-16,-1 1 0 0,-3 2 0 0,-3 1 0 16,-14 17 0-16,21-23 0 0,-21 23 0 0,0 0 0 15,0 0 0-15,0 0 0 0,0 0 0 0,0 0 0 16,0 0 0-16,0 0 0 0,2 30 0 16,-4-7 0-16,-2 2 0 0,2 0 0 0,1-2-10 15,3-1-5-15,3-3-12 0,5-1-9 0,-10-18-3 16,28 27-8-16,-11-21-14 0,12-1-28 0,-6-14-45 15,24 7-173-15,-7-13-261 0,3-8 4 0,8 2 415 16</inkml:trace>
  <inkml:trace contextRef="#ctx0" brushRef="#br0" timeOffset="6843.7398">21703 402 1524 0,'-60'52'392'0,"36"-30"-335"16,-5 15-31-16,-1 9 6 0,-2 11-16 0,-1 4-16 15,-1 5 0-15,1 2 0 0,5-5 0 0,7 3 0 16,4-7 0-16,7-1 0 0,6-2 0 16,2-3 0-16,6-4 0 0,0-4 0 0,3 0-33 15,-5-9-75-15,19 14-274 0,-18-13-272 0,-1 0 12 32,-3-1 415-32</inkml:trace>
  <inkml:trace contextRef="#ctx0" brushRef="#br0" timeOffset="7796.8653">12923 155 265 0,'0'0'39'0,"16"29"-13"0,-8-10-11 0,1 8 0 0,0 1-14 0,-1 9-24 16,2 3-19-16,-3 5-3 0,4 8 12 15,-3 9 22-15,-1 14 20 0,-1-4-21 0,0 13 13 16,1 6 4-16,-3-8 13 0,3 27 21 0,-4-8 6 16,4 21 24-16,-3-3 14 0,2 20 30 0,0 2 6 15,-4 10 14-15,6 9-17 0,-7-3-9 0,6 17-7 32,-9-5-29-32,7 15-7 0,-9 1-13 0,6 11-13 0,-4-3 16 0,6 15 6 0,-6 2 9 31,6 11-8-31,-5-1-26 0,4 7-7 0,-4 3-9 0,5 7 11 0,-2 10-1 0,2 7 1 0,1 8-8 31,1 4-12-31,-1 3 4 0,3 4-10 0,2 2 6 16,0 6-8-16,3 1-12 0,2-2 11 0,0 10-12 0,4-1 3 0,0 11-15 0,-1 7-12 15,4 14-12-15,-3 2-3 0,5 18 14 0,-5 9-7 32,2 14 14-32,-6 9 8 0,-2 11 3 0,-2 0 3 0,-5 2 17 0,-2 4 9 0,-8-4 27 15,-1 1 15-15,-8-2 3 0,5-5 1 0,-6-30-17 16,4-20-5-16,3-54-25 0,4-36-9 0,13-45-17 15,10-39-30-15,25-33-95 0,-4-45-347 0,28-42-116 16,16-29 89-16</inkml:trace>
  <inkml:trace contextRef="#ctx0" brushRef="#br0" timeOffset="8890.6442">1594 2598 689 0,'-11'-21'319'16,"11"21"7"-16,0 0-219 0,-22-8-20 0,4-2-12 0,18 10-13 0,-29-5-12 0,9 8-15 0,-6-1-12 16,-5 6-4-16,-8 6-4 0,-2 4-12 15,-6 5 31-15,-1 5-31 0,-2 1 25 32,5 3-11-32,3 0-12 0,5-2 5 0,8-2-11 15,8-4 4-15,7-5-7 0,9-2 2 0,5-17-2 16,8 32 3-16,7-13-3 0,3 1 4 0,8-2-2 15,5-3 4-15,7 2-3 0,5-3 3 0,3 0-3 0,2-1 3 0,1 0-2 0,-1-1 2 0,-3 0-2 16,-5 1 3-16,-7 0-2 0,-4 3 5 16,-9 0-1-16,-20-16 5 0,25 31-1 0,-22-13 3 15,-5 4-4-15,-4 4-14 0,-10 4 20 0,-5 2-24 16,-7 1 20-16,-6 1-7 0,-2-3-6 0,-6-2 1 16,5-2-10-16,-2-4-5 0,6-2-19 31,0-8-12-31,11 4-31 0,-3-15-39 0,20 18-102 15,-16-11-339-15,21-9-17 0,0 0 284 0</inkml:trace>
  <inkml:trace contextRef="#ctx0" brushRef="#br0" timeOffset="9421.8873">1165 4055 1316 0,'0'0'76'15,"0"-23"-23"-15,0 23-5 0,0 0 4 0,-8-24 5 16,8 24-8-16,0 0-11 0,0 0-11 0,0 0-15 16,0 0-6-16,-19 8-6 0,19-8 0 0,-12 17-1 15,12-17 4-15,-11 32 3 0,7-12 9 16,1 4 0-16,1 5 8 0,1 2-6 0,1 4 5 16,0-1-8-16,3-1 3 0,0-1-9 15,2-3 3-15,0-2-9 0,2-4 4 0,2-5-6 16,-9-18 3-16,22 25-3 0,-22-25 1 0,28 11-1 15,-28-11 1-15,33-4 1 0,-12-3-1 0,1-5 5 16,1-5-2-16,2-7 4 0,-3-3-3 0,-1-3 3 16,0-1-7-16,-3-2 4 0,-2 0-5 0,0 2 3 15,-1 1-5-15,-4 5 5 0,0 2-3 0,-2 5 2 16,-9 18-3-16,12-24 2 0,-12 24-2 16,0 0 2-16,0 0 1 0,0 0 0 0,0 0-2 15,0 0-1-15,0 0 1 0,15 23 0 16,-11-4 4-16,1 7-6 0,-1 4 5 0,0 4-6 15,-2 1 4-15,1 1-16 0,-1-2-4 0,4 1-28 16,-3-6-23-16,11 9-63 0,-14-38-111 0,24 42-351 16,-9-15 11-16,-2-10 343 0</inkml:trace>
  <inkml:trace contextRef="#ctx0" brushRef="#br0" timeOffset="9906.2535">1025 5347 1663 0,'4'-26'32'0,"-4"26"-25"15,15-35 0-15,1 11-2 0,4-3 9 16,4 2-4-16,2-3-16 0,-1 3 25 0,2 2-31 16,-3 1 26-16,-1 5-12 0,-2 4-3 15,-4 2 3-15,-17 11-3 0,25-9 2 0,-25 9 1 16,0 0 2-16,19 13 4 0,-19-13 2 0,7 29 2 16,-7-4 13-16,0 8-26 0,-5 2 26 0,0 7-22 15,-2 0 8-15,0 2 9 0,-2 1-13 16,2-1 7-16,1-1-10 0,1-5 6 0,4-4-8 15,4-7 3-15,3-5-5 0,3-4 3 0,-9-18-3 16,24 20 1-16,-24-20 0 0,32 4-1 0,-13-9 4 16,3-5 1-16,0-4 3 0,2-5 0 0,-2-6 7 15,0-2-5-15,-2-6 6 0,-1-1-5 0,-4-1 2 16,-2 0-8-16,-3 3 5 0,-2 1-7 0,0 0 3 16,-3 2-4-16,-2 0 1 15,0 2-5-15,-2 2-8 0,0 2 14 0,1 3-23 16,-2 3 13-16,0 17-24 0,3-20-13 0,-3 20-25 15,0 0-15-15,0 0-55 0,0 0-109 0,23 17-357 16,-14 8 22-16,-7-1 370 0</inkml:trace>
  <inkml:trace contextRef="#ctx0" brushRef="#br0" timeOffset="10390.6411">1665 6165 1509 0,'0'0'81'0,"-13"-23"-46"16,13 23-8-16,-4-23 0 0,4 23 2 0,0 0-2 15,-16-21-1-15,16 21-6 0,0 0-5 0,-23-3-6 16,23 3-4-16,-22 14-1 0,22-14-2 16,-29 29 8-16,13-9 0 0,0 3 9 15,1 5-1-15,2 1 4 0,0 1-7 0,2 2 2 16,1-3-7-16,3-2 1 0,3-2-7 0,3-2-9 16,4-6 18-16,-3-17-23 0,17 24 23 0,-17-24-12 15,32 6 0-15,-12-10 2 0,3-6-12 0,2-3 12 16,4-7-10-16,2-6 21 0,2 0-8 0,2-5 7 15,-4 0-9-15,1-2-3 0,-5 3 3 16,-4 1-4-16,-2 4 5 0,-6 3-3 0,-5 0 5 16,0 5-2-16,-10 17 2 0,10-23-1 0,-10 23 1 15,0 0-1-15,0 0-1 0,0 0-5 0,0 0 0 16,0 0 0-16,0 0 0 0,0 0 0 0,-11 30-9 16,3-4 4-16,0 9-6 0,-3 5 2 0,0 3-8 15,0 2 1-15,3 3-4 16,-1-2-28-16,7 2-3 0,-4-10-54 0,14 11-66 15,-16-26-147-15,11 10-288 0,8 3 46 0,-6-16 460 16</inkml:trace>
  <inkml:trace contextRef="#ctx0" brushRef="#br0" timeOffset="10749.9893">1857 7115 1143 0,'17'-21'96'0,"-7"-9"-32"0,5 11 8 15,-6-4-41-15,-9 23-1 0,17-29-20 0,-17 29 22 16,0 0 15-16,0 0 3 0,0 0-4 0,0 0-14 15,0 0-20-15,-22 10-5 0,22-10 17 0,-24 38-24 16,9-13 35-16,2 8-22 0,-3 3 11 0,1 7 6 16,1 1-11-16,0 4 5 0,0 0-11 15,2 3 6-15,2-3-13 0,3 0 6 16,3-4-11-16,3-3 3 0,2-5-7 0,4-4 5 16,3-7 7-16,3-4-30 0,-11-21 14 0,29 25-40 15,-10-15-6-15,-19-10-14 0,39 5-69 0,-39-5 2 16,41-15-58-16,-31-11-110 0,2-2-183 0,8 10 26 15,-17-20 459-15</inkml:trace>
  <inkml:trace contextRef="#ctx0" brushRef="#br0" timeOffset="10906.3182">1778 7308 1191 0,'0'0'417'0,"-38"12"-272"0,38-12-54 0,-19 9-31 16,19-9-24-16,0 0-21 0,0 0-11 0,0 0-4 15,0 0 0-15,31 9-1 0,-8-7 1 16,8-6-1-16,5-2-3 0,7-5-13 0,2-3-19 15,9-1-37-15,-5-15-74 0,24 18-259 16,-13-15-215-16,4 2 21 0,7 8 548 0</inkml:trace>
  <inkml:trace contextRef="#ctx0" brushRef="#br0" timeOffset="11843.7382">14318 2216 891 0,'0'0'209'0,"0"0"7"0,-30-10-162 15,4 7-13-15,5 11 6 0,-11-3-3 0,3 8 1 16,-9 0-9-16,4 9-1 0,-5 1-8 15,4 6 6-15,-2-2-9 0,3 4 3 0,3-4-8 16,4 0 2-16,4-1-7 0,6-3 4 0,3-5-9 16,8-1 1-16,6-17-7 0,0 23 1 0,0-23-3 15,16 22 2-15,-16-22-2 0,31 24 4 16,-11-15 0-16,6 0 5 0,2-2 0 0,1 0 1 16,0 1-4-16,-1-1-14 0,-1-1 31 0,-3 2-29 15,-4-1 30-15,-3 1-18 0,-17-8-5 16,23 18 2-16,-23-18 1 0,12 24 5 0,-12-24-1 15,4 29 2-15,-7-12-7 0,-3 5 1 0,-4 2-6 16,-3 3 5-16,-7 2-6 0,-3 0 4 0,-2 1-6 16,-3 2 3-16,1-1-11 0,0-3-2 0,2 2-14 15,0-6-4-15,6 4-15 0,-2-6-6 0,12 4-31 16,-8-11-35-16,19 16-107 0,-2-31-217 16,-17 28-77-16,23-4 127 0</inkml:trace>
  <inkml:trace contextRef="#ctx0" brushRef="#br0" timeOffset="12296.8567">13856 3481 1379 0,'-2'-28'124'0,"2"28"-56"0,0 0-12 16,12-23-12-16,-12 23-12 0,0 0-9 0,0 0 2 16,0 0 2-16,0 0-2 0,0 0-1 15,0 0-8-15,0 0 0 0,-12 20-1 0,3 0 4 16,-4 4 0-16,-2 5 7 0,-2 1-7 0,0 0 0 16,3 1-6-16,2-2 3 0,-1-4-6 0,5-1 3 15,2-4-8-15,2-4-2 0,4-16-5 0,6 26 3 16,-6-26-3-16,23 18 2 0,-7-13-1 0,6-3 2 15,6-3-1-15,4-4 1 0,4-4 1 16,4-5-2-16,2-3 2 0,-1-3-3 0,-1-2 2 16,-5-1-2-16,-1 0 4 0,-2 0-4 0,-5-1 5 15,-4 1-5-15,-2 1 3 0,-6 2-2 16,-2 1 3-16,-5 2-3 0,-8 17 0 0,6-27 0 16,-6 27 0-16,-1-20 0 0,1 20 0 0,0 0 0 15,-9-17 0-15,9 17 0 0,0 0 0 0,0 0 0 16,0 0 0-16,0 0 0 0,-15 22 0 15,15-22 0-15,-9 38 0 0,3-12 0 0,0 6-15 16,-1-2-9-16,3 5-23 0,-2-5-17 0,10 9-39 16,-9-12-39-16,19 21-132 0,-20-8-311 0,11-6 50 15,4 6 278-15</inkml:trace>
  <inkml:trace contextRef="#ctx0" brushRef="#br0" timeOffset="12859.3601">13804 4628 1223 0,'0'0'226'0,"7"-28"-122"0,-7 28-32 0,10-35-6 15,-10 35 3-15,18-37-43 0,-4 20 20 16,0-4-38-16,3 4 5 0,0 1-3 0,0 0-7 16,-17 16 1-16,28-22-3 0,-28 22 0 0,19-10-1 15,-19 10 0-15,0 0-1 0,0 0 3 0,0 0 0 16,0 0 3-16,0 0 3 0,18 25-3 0,-18-25 4 15,3 31-6-15,-4-9-9 0,0 3 26 0,-4 5-24 16,-2 2 25-16,-3 3-10 0,-1 0-7 0,0 1 6 16,0 2-9-16,2-3 6 0,-1 0-8 15,1-2 5-15,3-3-7 0,3-4 6 16,3-5-4-16,2-3 3 0,-2-18-3 0,13 23 2 16,-13-23-3-16,25 11 3 0,-7-10 0 0,4-2 1 15,2-8 2-15,0-3-2 0,3-7 4 0,4-5-4 16,0-6 5-16,2-4-6 0,0-4 6 0,0 0-7 15,-3-2 5-15,-2 1-7 0,-1 1 8 16,-3 3-5-16,-3 2-5 0,0 4 21 0,-6 2-21 16,0 3 19-16,-4 2-9 0,-1 5-5 0,-10 17 1 15,12-23-3-15,-12 23 1 0,0 0-1 0,0 0-1 16,0 0-5-16,0 0-5 0,0 0-4 0,0 0-11 16,0 0-8-16,28 22-27 0,-28-22-41 15,29 31-123-15,-29-31-398 0,16 26 51 0,-2-8 216 16</inkml:trace>
  <inkml:trace contextRef="#ctx0" brushRef="#br0" timeOffset="13562.4971">14056 5672 893 0,'-11'-24'214'0,"11"24"-172"0,0 0-23 0,0 0 9 16,-10-21 16-16,10 21 10 0,0 0 6 15,0 0 3-15,-8-24 5 0,8 24-1 0,0 0-3 16,0 0-9-16,-24-12-12 0,24 12-11 0,-26 1-8 16,9 5 0-16,-6 0 1 0,1 8 2 0,-5 1-3 15,0 5 1-15,-2 3-7 0,-1 2 4 16,-1 3-6-16,4 2-9 0,-3 1 25 0,3 2-25 15,4-4 20-15,5 0-12 0,6-6-10 16,6-4-2-16,6-19-3 0,1 26 0 0,-1-26 0 16,23 17 0-16,-4-14 0 0,8-1 0 0,6-10 0 15,5-5 0-15,4-7 0 0,8-6 0 0,4-5 0 16,2-3 0-16,-2 0 0 0,-3-1 0 0,-2 1 0 16,-8 4 0-16,-3 3 0 0,-9 5 0 0,-6 7 0 15,-6 4 0-15,-17 11 0 0,17-10 0 0,-17 10 0 16,0 0 0-16,0 0 0 15,0 0 0-15,-12 23 0 0,0-6 0 0,-5 11 0 16,-4 2 0-16,-2 4 0 0,-1 2-33 0,3 2 5 16,-1-4-39-16,10 6-17 0,-6-11-29 0,18 16-53 15,-16-20-59-15,26 17-170 0,-9-3-122 0,-5-14 99 16,19 17 418-16</inkml:trace>
  <inkml:trace contextRef="#ctx0" brushRef="#br0" timeOffset="13968.7333">14239 6641 1276 0,'-8'-18'88'0,"8"18"-30"15,-11-27 13-15,11 27 5 0,-12-17-8 16,12 17-18-16,-21-5-16 0,21 5-4 0,-29 7-7 16,12 4 2-16,-4 3 0 0,0 7 6 0,-3 5-4 15,1 8 7-15,-2 1-11 0,0 3 4 16,0 2-9-16,2 3 2 0,-1 1-10 0,6 1 5 15,2 1-8-15,4 0-9 0,3-2 15 0,2-1-17 16,4-2 8-16,3-3-4 0,3-7 0 0,6-4 0 16,3-3-3-16,4-5-14 0,3-1-2 15,2-5-6-15,1-4-11 0,-4-5-3 0,3-2-18 16,-21-2-11-16,33-12-14 0,-24-8-24 0,12 10-49 16,-20-23-90-16,15 9-223 0,-6 2-20 0,-14-13 250 15</inkml:trace>
  <inkml:trace contextRef="#ctx0" brushRef="#br0" timeOffset="14124.9808">13950 6933 1526 0,'-43'-15'207'16,"43"15"-93"-16,-17-2-38 0,17 2-24 0,0 0-20 15,0 0-17-15,0 0-9 0,0 0 0 0,28-2 2 16,-3 1-3-16,5-5-5 0,4 0 0 0,5-3 0 16,0 0-6-16,3 1-18 0,0-1-20 0,6 4-32 15,-6-9-47-15,16 22-143 0,-7-17-349 0,-1 3 38 16,1 6 262-16</inkml:trace>
  <inkml:trace contextRef="#ctx0" brushRef="#br0" timeOffset="17346.8433">17151 6419 1071 0,'-66'-4'85'15,"-6"-5"-51"-15,5 3-11 0,-3-2-24 16,7 3 42-16,-9-4-16 0,7 4 14 0,-8-2-1 16,-2 0-32-16,-3 2-5 0,-3 0-2 0,-2 3 0 15,2 1 1-15,-5 1-2 0,1 1-3 0,1 0 0 16,-2 1-1-16,1 0 2 0,0 0 1 0,1-1 0 15,2-1 2-15,1 1-1 0,1-1 3 16,-1 0 2-16,-1 0 5 0,1-1 6 0,0 1 5 16,-2-1 0-16,4 1 1 0,-3-2-4 15,3 0-2-15,-2 0-2 0,-3 1-5 0,2 0-2 16,-6-1-2-16,2 2-2 0,-1 2-2 0,-1-1 0 16,-1 1-2-16,-1 2 0 0,-4-1 0 0,2 3 1 15,-2-1 2-15,-1 3-2 0,-1-2 2 0,0 1-3 16,-1-1 2-16,2 1 20 0,-2-1-20 0,1 0 21 15,2 0-19-15,-2 0-2 0,1-1 3 16,-1-1-3-16,-1 1-17 0,-1-3 14 0,2-1-16 16,0-1 18-16,1-1 1 0,-2 0 3 0,-3 0 14 15,-1-2-17-15,2 1 17 0,0-1-16 16,-2 0 0-16,-1 2 1 0,-2-1-2 0,-5 2 0 16,2 0 1-16,-2 2-1 0,-1 1 0 0,-4 1-1 15,1 1-17-15,-3 1 16 0,3-1-16 0,-2 2 15 16,-3 0 2-16,-1 0-1 0,-7 2 2 15,1-2-1-15,0 2 3 0,0-1-3 0,1-1 2 16,-1 1-1-16,0-1 1 0,1-1-1 0,3-1 1 16,-3-1 0-16,2-1 0 0,2-2 0 0,4-1 1 15,0-1-1-15,2 0 1 0,1-3 1 0,-4 0-3 16,2 1 1-16,-1-2-1 0,1-1 0 0,-1 0-1 16,-1 0 2-16,1 0-2 0,-1 0 2 15,1 1-3-15,-3-1 4 0,2-1-5 16,1 1 3-16,1-2-1 0,2 1 1 0,-1 2-1 15,1-1 3-15,-4 3-3 0,2-1 0 0,-1-1 17 16,1 1-15-16,0 1 17 0,1-1-16 0,-3 1-1 16,4-2 0-16,2 1 0 0,-2-1 3 0,3 0 7 15,-2-2-15-15,4 4 23 0,-2-4-19 0,5 4 14 16,-2-1-2-16,0 2-5 0,0 2-5 16,0 1 0-16,0 3-2 0,0 0 0 0,-1 4 20 15,1 0-18-15,-1 3 15 0,2 1-34 0,1 1 12 16,1 2-14-16,1 0 14 0,0 0 4 0,1 2-5 15,1 0 5-15,2 1-2 0,1 0 5 16,2-1-2-16,1 0 4 0,3 0-3 0,-2-1 4 16,3 1-3-16,5-1 6 0,-2-1 0 0,5 1 6 15,2-2-2-15,1 2 3 0,1-1-4 16,6-1 2-16,0-2-4 0,5 0 1 0,0-1-4 16,-1 1-1-16,4-1-3 0,0 1 1 0,1 0-4 15,2 1 4-15,1-1-4 0,4 1 3 0,1 1-2 16,1 1 2-16,4 0-3 0,1-2 3 0,3 1-3 15,2 0 3-15,2 0-2 0,3-1 2 0,2 2-4 16,3-2 4-16,2 1 12 0,3 0-15 16,2 1 14-16,2-1-32 0,1 1 14 0,3 0-14 15,3 2 13-15,1 0 2 0,4 3-6 16,-1-1 4-16,6 4-7 0,-2 0 6 0,3 2-7 16,1-1 3-16,1 5-8 0,0-1 4 0,2 5-9 15,-1 0 8-15,3 4-5 0,-2-1 12 0,3 3-5 16,-1 0 15-16,2 1-9 0,2 0 11 0,2 1 12 15,2-1-27-15,5-2 28 0,2 2-27 16,4-4 5-16,4 0 9 0,4 0-9 0,3-4 9 16,6 4-8-16,5-4 7 0,3 0-9 0,3-2 6 15,7-5-6-15,1-1 6 0,7-1-4 0,2-1 6 16,3-1-4-16,3-1 6 0,5-2-4 0,1-1 5 16,5 0-4-16,2 0 4 0,1-1 13 15,2-1-13-15,4 0 13 0,1-3-32 0,4 0 18 16,0 2-17-16,6-3 18 0,1 2 2 15,2-3-2-15,2-1 3 0,5-3-1 0,5 2 3 16,3-5-2-16,4 1 1 0,4-4 2 0,7 1-1 16,0-2 1-16,5 0-2 0,-4-2-3 0,7 0-1 15,0 0 0-15,4-2 0 0,-1 2-1 0,4-2 2 16,2 1-1-16,1-1-1 0,5 2 2 0,0-2-5 16,6 1 4-16,-2 2-2 0,1-1 2 15,4 2 0-15,-7 1 0 0,2 0-1 0,-1 1 1 16,1-1 0-16,2 2 0 0,1-4 2 0,2 1-1 15,1-1-3-15,7-1 2 0,0-1 1 0,6-2 11 16,7-2 20-16,-3-1-13 0,6-2 15 16,-1-1-41-16,4 2 15 0,0-3-21 0,3 2 16 15,0-1 1-15,4 0-5 0,7 1 3 0,2 0-4 16,0 1 1-16,-2 2-3 0,2-1 2 16,0 2-1-16,-2 1 3 0,-2 0-2 0,-3 1 0 15,-4 0-2-15,3 2 0 0,-1 0-1 0,2 1 2 16,-2-1 3-16,-1 2 1 0,3-1 0 0,0-2 1 15,1 2-1-15,-4-2 0 0,-1 0 1 0,-2 0-1 16,3-1 0-16,4-1 0 0,4 1 0 0,1-1 1 16,1 0-1-16,1 1 0 0,0 0-2 0,1 0 1 15,-4 0-1-15,-6 2 3 0,-4-1-3 16,2 2 0-16,0-2 0 0,2 0-2 16,-4 2 2-16,2 0-1 0,2-2-2 0,1 0 2 15,1 1-2-15,-6-2 1 0,-6 0 0 0,0 0-3 16,-1 0 1-16,-2 0 0 0,0-1-3 0,-3 3 5 15,3-4-4-15,1-1 1 0,2 1 2 0,-5-3 0 16,-1 2 1-16,1-1 4 0,-6 3-2 16,-1-1 3-16,-5 0-3 0,-5 0 0 0,1 1-1 15,-4 1-1-15,-4 1-3 0,-1 2 4 0,-3-1-3 16,0 1 1-16,-1-1 3 0,-6 1-2 0,-2 0 0 16,-2-1 1-16,-6 2-2 0,-2-1 0 0,-6 0 1 15,-2 0-1-15,-2 0 1 0,-8-2 0 16,-1-1 3-16,0-1 0 0,-1 0-1 0,-3-1 6 15,0-2-5-15,-3 0 2 0,-3-2-2 16,-2-1 0-16,-4-2-3 0,0-1 3 0,-4 0-4 16,-6-2 3-16,-6-1-2 0,-4 0 1 0,-2-5 9 15,-7 1-30-15,-2 0 29 0,-7-1-28 0,-6 0 17 16,-6 0 6-16,-7-1-5 0,-9 0 6 0,-8 0-6 16,-7 1 8-16,-8-1-7 0,-9-1 6 0,-4 0-4 15,-10-3 3-15,-6-1-7 0,-6 1 3 0,-7-3-9 16,-7 3 4-16,-8-2-8 0,-7-2 10 15,-8 3-6-15,-6-1 10 0,-8 0-3 16,-8 0-13-16,-4 1 29 0,-6 0-29 0,-4-2 29 16,-3 1-7-16,-7-1-7 0,-2-1 6 0,-2 1-6 15,-6-1 6-15,-1 1-5 0,-6 1 8 0,-3-2-11 16,-4 1 7-16,-3 1-7 0,-5-1 6 0,-2 5-5 16,-4-1 3-16,-5 2-6 0,-6 1 5 15,-4-2-6-15,-4 2 6 0,1 1-6 0,-2-1 6 16,0 0 10-16,1 1-29 0,-1 1 30 0,0-1-26 15,0 4 19-15,1-3 10 0,-2 4-2 0,-4 1 7 16,-3 2-5-16,-5 3 1 0,-7 5-4 0,-6 4 1 16,-4 7 0-16,-10 6-4 0,-7 8 1 0,-7 9-9 15,-3 5 3-15,-2 8 8 0,-4 6-25 16,-7 4 6-16,-4-1-48 0,8 12-76 16,-15-6-429-16,29-9-35 0,18-8 89 0</inkml:trace>
  <inkml:trace contextRef="#ctx0" brushRef="#br1" timeOffset="33681.9491">2124 4163 1135 0,'-28'-39'407'16,"28"39"-362"-16,-17-9-14 0,17 9-17 0,0 0-13 16,0 0 0-16,0 0 0 0,0 0 1 0,0 0 1 15,23-15-2-15,-23 15-1 16,26-9 0-16,-5 4 1 0,4-1-1 0,4 0 0 0,5-2 1 0,3 2-6 15,1-3-12-15,3 5-7 0,-3-5-18 16,2 8-15-16,-10-8-13 0,5 13-31 0,-15-11-27 16,10 16-52-16,-30-9-70 0,17-1-202 0,2 21 136 15,-19-20 316-15</inkml:trace>
  <inkml:trace contextRef="#ctx0" brushRef="#br1" timeOffset="33869.45">2112 4350 1543 0,'0'0'39'16,"0"0"-27"-16,0 0-14 0,0 0-2 0,0 0 2 15,0 0 9-15,0 0 4 0,28 4 2 0,-8-5-4 16,6-3-5-16,7-2-6 0,7 0-21 0,3-6-32 16,12 8-50-16,-14-16-98 0,23 16-172 0,-6-2-147 15,-12-11 178-15,13 18 344 0</inkml:trace>
  <inkml:trace contextRef="#ctx0" brushRef="#br1" timeOffset="34963.1112">3219 3998 1340 0,'0'0'61'0,"0"0"-39"16,0 0-17-16,0 0-4 0,12-25 9 0,-12 25 3 15,32-26 7-15,-12 16 2 0,1-5 3 0,4 3 14 16,1-3-38-16,2 1 29 0,2-1-39 16,1 2 11-16,-2 0 3 0,1 2-4 15,0 0 2-15,-2 1-3 0,-3 3 2 0,-3 2-2 16,-22 5-1-16,27-1-2 0,-27 1-2 0,0 0 1 16,0 0 1-16,8 19 4 0,-8-19-1 0,-14 34 2 15,-2-7 13-15,-6 3-30 0,-7 5 28 0,-3 3-26 16,-3-1 10-16,-2 1 10 0,2-2-2 0,1 1 10 15,4 0-8-15,5-2 8 0,5-5-11 16,5-1 3-16,4-6-6 0,4-4 3 0,7-19-8 16,3 32 4-16,-3-32-5 0,24 25 3 0,-5-14-8 15,5-6-8-15,12 0-20 0,-1-13-25 0,17 7-43 16,-8-18-77-16,20 9-143 0,-2-2-185 16,-12-16 136-16,16 17 375 0</inkml:trace>
  <inkml:trace contextRef="#ctx0" brushRef="#br1" timeOffset="35572.4875">3942 3921 1213 0,'20'-24'105'0,"2"20"-28"0,1-8-43 0,8 5 8 15,-1-8-15-15,5 5 8 0,-2-2-12 16,0 1-14-16,-3 2-5 0,-3 2-4 0,-4 0 1 16,-4 4-1-16,-19 3 0 0,26-5-2 0,-26 5 0 15,0 0-2-15,0 0-2 0,0 0 3 16,0 0 1-16,2 17 3 0,-2-17-1 0,-22 25 2 16,4-9-4-16,-3 2 5 0,-2 2 16 0,-2 0-31 15,-1-1 33-15,4 3-30 0,1-5 14 0,4 1 7 16,17-18-3-16,-25 26-1 0,25-26-6 0,-7 17 0 15,7-17-3-15,0 0 1 0,14 21-1 0,-14-21 1 16,25 10-1-16,-7-6 3 0,3-3 1 16,4-1 0-16,2 0 1 0,1-1 0 0,-1-1 1 15,-2 4 1-15,-3-1-2 0,-2 3 0 16,-20-4 0-16,26 10 4 0,-26-10 4 0,8 17 7 16,-8-17 0-16,-8 29 1 0,-3-7-8 0,-4 5 10 15,-7-1-6-15,-5 5 8 0,-6-2-7 0,-2-3-1 16,-3 0-6-16,3-1 3 0,1-3-6 0,5 0 2 15,2-6-7-15,5-1 0 0,5-4-6 16,17-11-6-16,-18 13-21 0,18-13-24 0,0 0-35 16,0 0-47-16,25 3-128 0,-25-3-319 0,34-21 50 15,0 13 369-15</inkml:trace>
  <inkml:trace contextRef="#ctx0" brushRef="#br1" timeOffset="36900.6093">2288 5224 1390 0,'0'0'30'16,"0"0"-15"-16,0 0-18 0,21-3 3 0,-21 3 4 16,35-18-3-16,-13 8 1 0,3-2-3 0,1 3-13 15,-1-3 0-15,5 6-38 0,-7-6-4 0,9 10-37 16,-10-10-36-16,8 12-60 0,-10-4-113 15,-20 4-115-15,42 3 246 0</inkml:trace>
  <inkml:trace contextRef="#ctx0" brushRef="#br1" timeOffset="37041.3195">2288 5418 1258 0,'-25'17'212'0,"4"-12"-171"0,21-5-24 16,0 0-24-16,0 0-3 0,0 0 1 0,0 0 2 15,17 3 7-15,4-6-1 0,8-2-12 0,5-8-28 16,14 5-49-16,-7-16-95 0,25 12-181 0,-3 1-135 16,-11-13 204-16</inkml:trace>
  <inkml:trace contextRef="#ctx0" brushRef="#br1" timeOffset="37494.3898">3108 5110 1277 0,'-16'-26'227'0,"16"26"-221"0,0 0-6 16,-3-19-3-16,3 19 15 0,19-22 6 16,-2 8 11-16,7 1-3 0,1-2-2 15,8 3-9-15,-2-2-2 0,3 3-7 0,0 3-1 16,-2 1-4-16,-3 3 1 0,-3 2-1 0,-6 3-2 16,-20-1 1-16,28 7-2 0,-28-7 1 0,13 18 0 15,-13-18 3-15,-3 31-3 0,-5-11 6 0,-6 4-5 16,-3 3 6-16,-6 1 11 0,-2 3-23 0,-3-2 36 15,0 4-23-15,-3-5 15 0,6-1 4 16,-2 0-13-16,4-2 3 0,2-3-4 0,5-1 1 16,16-21-4-16,-17 25-1 0,17-25-9 0,0 18 0 15,0-18-2-15,0 0 0 0,26 18 0 0,-9-13 2 16,5-5-1-16,4-2-6 0,6-4-9 0,3-6-15 16,7 0-16-16,-3-10-27 0,12 11-51 15,-15-22-114-15,20 9-263 0,-7 6-32 0,-14-12 301 16</inkml:trace>
  <inkml:trace contextRef="#ctx0" brushRef="#br1" timeOffset="38056.8656">3726 4998 1560 0,'0'0'45'0,"0"0"-40"0,0 0-11 16,0 0 0-16,0 0 2 0,8-21 12 16,9 10 0-16,4 0 3 0,3 0-1 0,4 0-2 15,4 0-4-15,1 0-1 0,0 2-3 0,-2 0 2 16,-1 4-1-16,-6 3-1 0,-2 3 0 0,-22-1 1 15,27 6-1-15,-27-6 0 0,0 0 2 0,18 18-2 16,-18-18 3-16,0 0 1 0,1 23 5 16,-1-23 1-16,0 0 3 0,-11 24-3 0,11-24 1 15,-12 22-6-15,12-22 3 0,-15 23-1 16,15-23 2-16,-16 22-1 0,16-22 1 0,-15 18-6 16,15-18 1-16,-15 17-2 0,15-17 1 0,0 0-2 15,-13 21-1-15,13-21-1 0,0 0-1 0,0 0-1 16,0 0 1-16,0 0-2 0,6 16 0 0,-6-16 2 15,0 0-1-15,23 8 2 0,-23-8 1 0,25 2 0 16,-25-2 1-16,31 0-1 0,-31 0 0 16,30 5 0-16,-30-5 2 0,25 10-2 0,-25-10 2 15,0 0-1-15,19 17-15 0,-19-17 30 0,5 19-28 16,-5-19 34-16,-1 27-12 0,1-27-3 16,-13 30 2-16,1-11-7 0,-3 1 4 0,-4 1-5 15,-3 2 5-15,-1 1-6 0,-2-1 5 0,-1-1-6 16,2-1 3-16,2-2-4 0,4-1 3 0,18-18-6 15,-26 27-8-15,26-27-25 0,0 0-23 16,0 20-42-16,0-20-46 0,22 0-92 0,-22 0-188 16,29-27-89-16,9 17 263 0</inkml:trace>
  <inkml:trace contextRef="#ctx0" brushRef="#br1" timeOffset="39525.636">4712 4096 675 0,'0'0'38'0,"9"-20"18"16,-9 20 15-16,0 0 31 0,0 0 17 15,0 0-6-15,0 0-28 0,0 0-30 0,0 0-29 16,0 0-18-16,0 0-4 0,-22 3-3 0,22-3 1 16,0 0 1-16,-24 26 6 0,24-26 0 0,-16 23 5 15,16-23 1-15,-14 25 0 0,14-25-1 0,-12 27 1 16,12-27-5-16,-8 26 0 0,8-26-4 15,-4 24-1-15,4-24-3 0,0 0-1 0,5 17-1 16,-5-17 0-16,0 0 0 0,0 0 2 16,21 4 4-16,-21-4 7 0,0 0 6 0,23-13 2 15,-23 13 1-15,19-25-8 0,-19 25-3 0,22-32-7 16,-11 15 1-16,0 0-5 0,0 0 4 0,-11 17-5 16,19-30 4-16,-19 30-3 0,15-22 2 0,-15 22-3 15,0 0 4-15,13-22-2 0,-13 22 2 0,0 0-1 16,0 0 1-16,0 0 1 0,0 0 1 0,0 0 2 15,0 0 0-15,0 0-2 0,0 0 0 16,0 0 2-16,0 0 2 0,0 0 3 16,9 17-1-16,-9-17-2 0,0 0-4 0,10 20 0 15,-10-20-2-15,0 0 1 0,12 19-2 0,-12-19 2 16,0 0-2-16,0 0 1 0,20 18-1 0,-20-18 2 16,0 0 0-16,22 6 1 0,-22-6 2 0,18-2 1 15,-18 2 1-15,21-8 1 0,-21 8 0 16,26-13-2-16,-26 13 1 0,29-19-1 0,-29 19 1 15,30-24-2-15,-30 24 2 0,31-26-2 0,-31 26 0 16,25-20-2-16,-25 20-1 0,17-13-2 0,-17 13 1 16,0 0-1-16,0 0 0 0,0 0 0 0,0 0 0 15,0 0 0-15,9 23-2 0,-10-6 3 0,-3 6-5 16,-2 4 4-16,-4 3-5 0,-3 4 6 0,-2 1-7 16,-1 0 5-16,2-2-10 15,2-8-2-15,4-2-15 0,8-23-10 0,-3 29-18 16,3-29-14-16,18 15-32 0,-18-15-25 0,42-7-62 15,-21-19-105-15,14-4-206 0,19 6 30 0,-14-26 468 16</inkml:trace>
  <inkml:trace contextRef="#ctx0" brushRef="#br1" timeOffset="39697.4834">5722 3620 1461 0,'-37'23'172'0,"1"10"-148"0,-1 7-26 15,1 3 7-15,2 3-9 0,0 0-7 0,1 0 25 16,1 2-25-16,2 2 22 0,-1-1-12 0,7 2-36 16,-2-8-19-16,14 11-61 0,-10-19-73 15,24 8-197-15,-2-2-131 0,-4-16 166 0,21 13 352 16</inkml:trace>
  <inkml:trace contextRef="#ctx0" brushRef="#br1" timeOffset="40041.2468">5861 3946 1246 0,'-34'10'200'16,"14"-10"-154"-16,3 7-5 0,-5-2-2 0,5 8 1 15,-5-2-9-15,2 5-1 0,-3 0-5 0,4 4 3 16,-2-2-7-16,5 3 2 0,2-4-11 0,4 0 0 15,10-17-8-15,-12 29 0 0,12-29-6 16,1 25 2-16,-1-25-3 0,12 21 2 0,-12-21-2 16,19 17 2-16,-19-17-1 0,28 9 1 0,-10-8 0 15,2 1 1-15,2-2 1 0,1 0-2 16,-2 0 2-16,-3 1 0 0,-18-1-1 0,27 5-1 0,-27-5 0 16,0 0 2-16,13 20-2 0,-13-20 4 15,-13 34-4-15,-3-10 4 0,-7 5-7 16,-6 0-4-16,-5 5-11 0,-5-1 8 0,1 1-8 15,-1-4-10-15,9-1 9 0,-3-10-61 0,19 10-31 16,-12-23-125-16,26-6-333 0,-7 29 49 0,7-29 360 16</inkml:trace>
  <inkml:trace contextRef="#ctx0" brushRef="#br1" timeOffset="40791.2283">4622 5124 1186 0,'11'-17'69'16,"-11"17"-59"-16,0 0 19 0,-7-18 15 0,7 18 5 15,0 0-7-15,0 0-10 0,0 0-16 0,0 0-8 16,-21 15-1-16,21-15 6 0,-11 24 24 0,6-5-27 15,-3-1 34-15,3 4-31 0,-3-3 9 0,3 6 4 16,-4-4-5-16,2 6 5 0,-2-5-8 16,4-1 1-16,-1-4-10 0,6-17-2 0,-1 22-6 15,1-22-1-15,0 0-2 0,0 0 0 0,16 17 0 16,-16-17 0-16,0 0 2 0,23-7 1 16,-23 7 3-16,22-20-2 0,-7 4 2 0,2-5-5 15,1-2 5-15,1-4-6 0,1 2 5 0,-1-2-5 16,-1 1-10-16,-2 0 29 0,-1 2-29 0,-3 2 29 15,-2 2-13-15,-2 3-4 0,-8 17 4 16,11-23-4-16,-11 23 4 0,0 0 4 0,0 0 3 16,0 0 2-16,0 0-1 0,0 0-6 0,0 0-4 15,0 0-1-15,0 0-2 0,0 0 1 0,-2 25 0 16,2-25 2-16,0 25-3 0,0-25 4 0,2 20-3 16,-2-20-14-16,12 18 29 0,-12-18-29 0,17 15 28 15,-17-15-13-15,20 11 0 0,-20-11 0 16,23 4 2-16,-23-4-2 0,24-2 3 15,-24 2 2-15,26-8-13 0,-26 8 16 0,25-11-13 16,-25 11 28-16,22-14-13 0,-22 14 13 0,17-15-13 16,-17 15-1-16,0 0 1 0,14-17-2 0,-14 17-1 15,0 0-3-15,0 0 0 0,0 0-2 0,0 0 0 16,0 0-1-16,0 0-3 0,0 0-1 0,0 0-2 16,0 0 2-16,0 0-2 0,1 29-11 15,-2-9 25-15,-1 3-28 0,0 2 18 0,0-4-16 16,0 2-11-16,0-2-7 0,4 2-15 0,-3-5-11 15,8 2-22-15,-7-20-27 0,16 28-57 0,-16-28-68 16,23 4-159-16,-2 1-107 0,-21-5 224 16</inkml:trace>
  <inkml:trace contextRef="#ctx0" brushRef="#br1" timeOffset="40994.3835">5556 4756 1155 0,'-18'15'58'0,"1"8"-33"16,-5 2 3-16,1 9 23 0,-7-2 3 0,9 9 11 16,-10-5-13-16,8 10-2 0,-4-2-26 15,1 4-19-15,1 0 14 0,3 1-30 0,-1-3 22 16,3-3-11-16,4-3-22 0,3-7-10 16,10 2-44-16,-5-18-53 0,21 15-101 0,-13-10-291 15,-2-22 27-15,33 27 413 0</inkml:trace>
  <inkml:trace contextRef="#ctx0" brushRef="#br1" timeOffset="41306.862">5759 5010 1198 0,'-14'19'323'0,"-3"-18"-304"15,17-1-7-15,-31 9 6 0,31-9 8 16,-28 17 3-16,28-17-2 0,-24 21-4 0,24-21 0 15,-18 25-7-15,18-25 3 0,-12 29 15 16,7-11-30-16,-1-1 30 0,2 3-30 0,-2-3 10 16,3 1 2-16,-1 0-5 0,1 0 3 0,2-1-7 15,1-17 1-15,1 30-7 0,-1-30 0 0,9 22-2 16,-9-22 1-16,0 0-2 0,20 19 1 0,-20-19-2 16,21 6-2-16,-21-6-5 0,23 4-2 0,-23-4-2 15,23 3-8-15,-23-3-10 0,0 0 7 16,20 16 1-16,-20-16 13 0,-6 25 10 0,6-25-5 15,-26 37-16-15,3-15-11 0,-1 8-31 0,-14-8-32 16,10 15-96-16,-24-17-113 0,8 4-220 0,7 10 51 16,-16-20 474-16</inkml:trace>
  <inkml:trace contextRef="#ctx0" brushRef="#br1" timeOffset="41791.2251">2397 6174 1447 0,'0'0'92'0,"0"0"-46"16,0 0-20-16,0 0-8 0,0 0-3 0,5-18 5 16,-5 18-2-16,18-15-3 0,-18 15-7 0,31-16-4 15,-10 7-6-15,5 2 0 0,0-2-9 0,7 3-9 16,-2-2-18-16,6 6-29 0,-9-9-37 15,16 16-63-15,-20-18-79 0,17 5-220 0,-4 12-18 16,-17-15 383-16</inkml:trace>
  <inkml:trace contextRef="#ctx0" brushRef="#br1" timeOffset="41947.498">2375 6340 1521 0,'-20'1'65'0,"20"-1"-35"0,0 0-22 0,0 0-9 16,0 0-3-16,0 0 1 0,28-1 4 0,-3-4-1 16,6-4 1-16,6-3-10 0,9 0-18 0,0-10-37 15,14 11-54-15,-13-19-105 0,23 12-163 16,-7 1-134-16,-7-13 250 0</inkml:trace>
  <inkml:trace contextRef="#ctx0" brushRef="#br1" timeOffset="42369.3679">3721 5874 1163 0,'-35'-28'413'0,"15"29"-365"0,-4-3-13 0,2 6 3 15,-2-4 0-15,1 4-2 0,-5 2-9 0,1 4 0 16,-2 2-7-16,1 5 0 0,0 2-4 0,1 6 2 16,2 0-6-16,1 6 5 0,3 3-8 15,4 4 5-15,3 1-10 0,4-2 6 0,4 1-9 16,5-2 5-16,8 0-7 0,4-3 4 0,8-3-5 16,5-3 4-16,6-8-3 0,6-5 2 0,6-4-2 15,6-6 4-15,3-5-2 0,6-6 0 0,-2-6 1 16,2-3-3-16,-3-4 3 0,-1-3-3 0,-5-4 6 15,-7-3-6-15,-9 0 4 0,-6 0-2 0,-7-2 3 16,-4 1-4-16,-5-4 4 0,-5-2-6 16,-5 4 6-16,-5-3-7 0,-4 4 3 15,-3-1-6-15,-6 4-1 0,-4 0-8 0,-4 5 3 16,-4 5-7-16,-4 6 7 0,-3 6-2 0,-2 10 0 16,-2 4-5-16,1 10-14 0,-3 1-19 0,8 12-36 15,-11-9-57-15,24 23-174 0,-10-11-262 0,6-5 20 16,14 8 464-16</inkml:trace>
  <inkml:trace contextRef="#ctx0" brushRef="#br1" timeOffset="47808.7071">4820 5988 1119 0,'17'1'123'0,"-17"-1"-90"0,0 0-25 15,0 0-7-15,0 0 0 0,0 0 7 0,0 0 4 16,0 0 2-16,0 0 3 0,0 0-1 0,0 0-1 15,0 0 3-15,-1 19 7 0,1-19 3 0,-6 23 10 16,6-23 0-16,-13 30 0 0,3-13-7 16,3 3-3-16,-5-2-7 0,2 1 4 0,-1-2-7 15,11-17 2-15,-15 28-9 0,15-28-3 0,-7 17-7 16,7-17-1-16,0 0-2 0,0 0-2 0,0 0 2 16,0 0-1-16,0 0 1 0,0 0 2 0,21 6 0 15,-21-6-1-15,19-15 4 0,-19 15-2 0,31-27 2 16,-14 10-4-16,0-2 4 0,0 1-5 15,-2 0 5-15,0 0-4 0,0 1 4 0,-15 17-4 16,23-26 3-16,-23 26-2 0,0 0 1 16,20-20 0-16,-20 20 0 0,0 0 1 0,0 0 0 15,0 0-1-15,0 0 0 0,0 0 0 0,0 0-1 16,0 0 1-16,-4 21-1 0,4-21 2 0,-8 20-1 16,8-20 4-16,-8 17 0 0,8-17 2 0,0 0-3 15,0 0 0-15,2 21-3 0,-2-21 3 16,0 0 0-16,26 7 2 0,-26-7 1 0,33-6-2 15,-12 0 1-15,5-1-1 0,2-4 1 0,2 0-2 16,0 0 3-16,-4 1-5 0,-1 1 0 0,-6 1-1 16,-19 8 1-16,29-9-1 0,-29 9 1 0,19-5 0 15,-19 5 1-15,0 0 3 0,0 0 2 0,0 0 3 16,0 0-2-16,0 0 0 0,0 0-3 16,0 0-2-16,-8 25-3 0,8-25 2 15,-17 33-2-15,6-14 3 0,-1 1-1 0,1-2 2 16,1-1-5-16,10-17 1 0,-14 23-7 0,14-23-5 15,0 0-9-15,0 0-6 0,13 19-10 0,-13-19-10 16,22 0-23-16,-22 0-36 0,39-12-67 0,-27-15-120 16,11 7-252-16,11 3 32 0,-8-17 458 0</inkml:trace>
  <inkml:trace contextRef="#ctx0" brushRef="#br1" timeOffset="48043.0832">5979 5636 1396 0,'0'0'108'0,"0"0"-56"15,0 0-12-15,-19-5-7 0,19 5-10 0,-19 13-9 16,0 3-1-16,-7 6-1 0,-6 8 8 0,-8 7 11 16,-4 9-28-16,-7 3 24 0,-3 5-18 0,-3 2 4 15,-1 2 12-15,-2 0-19 0,4-1 3 0,4-5-14 16,6-6 8-16,9-8-10 0,9-6-1 0,10-6-23 15,4-7-16-15,12 1-40 0,2-20-27 0,17 18-48 16,-17-18-113-16,40-24-231 0,-1 18-5 16,-7-23 428-16</inkml:trace>
  <inkml:trace contextRef="#ctx0" brushRef="#br1" timeOffset="48418.1537">6016 5920 1213 0,'0'0'132'0,"0"0"-64"0,-20 10 1 15,20-10-1-15,-17 0-8 0,17 0-13 16,-23 8-8-16,23-8-5 0,-29 21 1 0,11-9-4 0,0 3-1 16,-2 0-10-16,3 2 4 0,0-1-9 15,4 0 1-15,13-16-7 0,-20 26-4 16,20-26-6-16,-6 17 0 0,6-17-1 0,0 0 0 15,0 0 0-15,25 19 2 0,-25-19 0 0,31 3 1 16,-10-6 0-16,3 1-1 0,0-2 1 0,1-1-1 16,-3 3 1-16,-3 1-2 0,-19 1 1 0,28 1 1 15,-28-1-1-15,0 0 3 0,0 0-1 0,0 0 0 16,9 24 0-16,-9-24 1 0,-19 27-3 0,19-27 1 16,-34 34-2-16,12-18 2 0,-1 1-3 15,1 0 2-15,1-1-6 0,1-4-4 0,20-12-11 16,-25 19-4-16,25-19-16 0,0 0-15 15,0 0-36-15,0 0-45 0,0 0-105 0,0 0-245 16,19-14-40-16,7 5 250 0</inkml:trace>
  <inkml:trace contextRef="#ctx0" brushRef="#br1" timeOffset="48840.0307">6316 5657 1634 0,'0'0'67'0,"0"0"-47"0,0 0-10 0,0 0 0 16,0 0 8-16,0 0 5 0,0 0 0 0,19-9-4 15,-19 9-9-15,18-4-3 0,-18 4-4 0,22-3-2 16,-22 3 1-16,20-2-1 0,-20 2-1 16,0 0 2-16,22 4-1 0,-22-4 0 0,0 0 2 15,17 7 0-15,-17-7 1 0,0 0 1 0,0 0 2 16,0 0 0-16,12 21 2 0,-12-21-2 16,0 0 1-16,-9 25-4 0,9-25 0 0,-19 27-2 15,19-27 2-15,-30 29-4 0,13-15-8 0,-2 1 28 16,2-1-25-16,17-14 29 0,-27 24-14 15,27-24-4-15,-17 16-1 0,17-16-5 0,0 0 1 16,0 0-2-16,0 0 0 0,5 18 0 0,-5-18 2 16,20 4-1-16,-20-4 1 0,37-4-1 0,-13 1-3 15,2-2-8-15,-3-4-17 0,2 6-18 0,-8-7-34 16,9 13-48-16,-26-3-90 0,40-22-352 0,-18 19 6 16,-5-6 242-16</inkml:trace>
  <inkml:trace contextRef="#ctx0" brushRef="#br1" timeOffset="50043.1424">2304 2984 1218 0,'-22'10'294'0,"5"-18"-227"0,17 8-20 16,0 0-19-16,0 0-11 0,-15-18-3 0,15 18-5 16,3-18-2-16,-3 18-5 0,9-21 1 0,-9 21-2 15,19-16 1-15,-19 16-2 0,28-11 0 16,-28 11-8-16,34-6-14 0,-16 3-19 0,8 6-26 15,-7-7-25-15,14 12-40 0,-14-15-37 0,17 18-55 16,-17-13-78-16,0-2-120 0,14 18 193 16,-33-14 229-16</inkml:trace>
  <inkml:trace contextRef="#ctx0" brushRef="#br1" timeOffset="50230.6639">2194 3206 1190 0,'-19'17'120'0,"-4"-12"-52"0,23-5-25 0,0 0-27 16,0 0-10-16,0 0-6 0,0 0 1 0,0 0 7 16,28 5 1-16,-1-11-1 0,7-4-4 0,9-3 0 15,5-6-20-15,13 5-63 16,-7-15-103-16,17 5-250 0,-3 6-89 0,-13-14 275 16</inkml:trace>
  <inkml:trace contextRef="#ctx0" brushRef="#br1" timeOffset="50590.054">3073 2636 1365 0,'-21'-33'367'0,"21"33"-344"0,0 0-11 0,-10-26-16 15,10 26 1-15,24-29 2 0,-7 12 4 0,3 0-3 16,2 0 4-16,2 2-2 0,1 0 3 0,0 2-3 16,1 1 4-16,-1 3-2 0,-1 2 2 0,-3 3 1 15,-21 4 1-15,30-1-2 0,-30 1 1 0,0 0 2 16,18 12 4-16,-18-12 5 0,2 21 0 15,-2-21 0-15,-6 37-8 0,-1-13 0 0,-5 6-8 16,-3-1 2-16,-6 1 13 0,2 0-24 0,-2-2 21 16,2 0-24-16,2-2-2 0,1-2-5 15,6 3-21-15,2-6-18 0,8 8-43 0,0-29-73 16,13 46-219-16,-2-25-183 0,-11-21 32 0,40 40 509 16</inkml:trace>
  <inkml:trace contextRef="#ctx0" brushRef="#br1" timeOffset="50746.3221">3293 3337 1503 0,'-17'18'359'0,"-9"-17"-331"0,26-1-11 0,-24-1-9 16,24 1-6-16,0 0-12 0,0 0-26 16,4-18-36-16,-7-4-74 0,26 17-301 15,-9-13-159-15,3-4 37 0,10 11 539 0</inkml:trace>
  <inkml:trace contextRef="#ctx0" brushRef="#br1" timeOffset="52262.0759">14806 2669 1377 0,'0'0'102'0,"0"0"-57"0,0 0-11 16,0 0-8-16,0 0 1 0,0 0 2 0,0 0-1 15,0 0-5-15,0 0-3 0,17-16-5 0,-17 16-6 16,35-12-5-16,-13 6 8 0,6 1-33 0,3-2 32 16,0 2-47-16,0-3 4 0,1 5-25 15,-8-6-27-15,7 12-9 0,-31-3-53 0,43-2-43 16,-43 2-99-16,0 0-156 0,24 2 73 15,-24-2 371-15</inkml:trace>
  <inkml:trace contextRef="#ctx0" brushRef="#br1" timeOffset="52418.3961">14821 2820 1414 0,'0'0'139'0,"-21"12"-73"0,21-12-25 16,0 0-21-16,0 0-8 0,0 0-6 15,0 0-1-15,0 0 3 0,0 0 4 0,0 0 1 16,34-3-2-16,-10-1-4 0,9-2-5 15,7-2-3-15,5-5-24 0,6 5-37 0,-7-13-80 16,18 23-187-16,-10-12-217 0,-8-3 11 0,4 14 420 16</inkml:trace>
  <inkml:trace contextRef="#ctx0" brushRef="#br1" timeOffset="52949.5594">14898 3744 1499 0,'4'-22'56'0,"-4"22"-27"16,0 0-2-16,0 0 1 0,1-18 7 0,-1 18 0 15,0 0-6-15,0 0-12 0,25-20-6 16,-25 20-8-16,33-16-1 0,-12 6 0 0,7-1 1 15,4-1-4-15,2 1 2 0,4 1-4 16,2 0-10-16,-2-1-16 0,3 6-21 0,-9-7-26 16,4 15-32-16,-18-14-53 0,11 20-90 0,-29-9-190 15,0 0-19-15,24 25 277 0</inkml:trace>
  <inkml:trace contextRef="#ctx0" brushRef="#br1" timeOffset="53090.2735">15015 3845 1492 0,'-20'3'70'0,"20"-3"-43"0,0 0-21 16,0 0-12-16,0 0 1 0,0 0 0 0,0 0 2 16,0 0 3-16,31 1-1 0,-9-4 1 15,6-2-7-15,4-4-28 0,11 6-63 0,-9-15-136 16,13 6-271-16,0 6-12 0,-14-13 339 16</inkml:trace>
  <inkml:trace contextRef="#ctx0" brushRef="#br1" timeOffset="53466.6987">14871 4579 1327 0,'0'0'292'0,"0"0"-230"0,0 0-56 16,0 0-12-16,21-15 6 0,-4 5 0 0,5 0 2 16,6-1 13-16,4 1-49 0,0-2 8 0,10 6-76 15,-10-12-39-15,16 18-62 0,-20-17-106 16,3 5-146-16,8 14 28 0,-22-16 427 0</inkml:trace>
  <inkml:trace contextRef="#ctx0" brushRef="#br1" timeOffset="53638.6045">14976 4724 1260 0,'-22'-4'335'0,"22"4"-245"0,-21 5-58 15,21-5-17-15,0 0-9 0,0 0-4 0,0 0-3 16,0 0 0-16,24-17 3 0,-3 9-2 0,8-4 1 16,5-3-19-16,10 4-34 0,-6-13-74 15,21 23-171-15,-15-13-248 0,-3 0 3 16,3 13 382-16</inkml:trace>
  <inkml:trace contextRef="#ctx0" brushRef="#br1" timeOffset="54029.1982">14903 5667 1508 0,'0'0'294'0,"0"0"-263"0,0 0-29 16,0 0-6-16,22-2 0 0,-22 2 4 0,23-6-1 15,-23 6-6-15,28-5-15 0,-8 6-22 0,-20-1-26 16,41-2-43-16,-41 2-54 0,50-6-106 0,-29 3-256 15,-3-4 57-15,9 15 344 0</inkml:trace>
  <inkml:trace contextRef="#ctx0" brushRef="#br1" timeOffset="54185.4663">14891 5867 1441 0,'7'26'369'0,"-7"-26"-350"0,0 0-21 0,0 0-3 15,0 0 0-15,25-20 5 0,-3 8-3 0,4-2-15 16,4-7-27-16,12 13-109 0,-16-22-221 0,15 13-200 16,0 1 12-16,-9-13 480 0</inkml:trace>
  <inkml:trace contextRef="#ctx0" brushRef="#br1" timeOffset="55685.4774">14723 7022 1466 0,'0'0'55'0,"0"0"-26"15,0 0-17-15,0 0-5 0,0 0 8 0,0 0 4 16,0 0 3-16,0 0-5 0,26-25-5 15,-9 17-9-15,6-3-2 0,4-1-5 0,6 2-20 16,-3-5-27-16,8 11-53 0,-15-14-84 0,15 18-139 16,-12-3-180-16,-26 3 71 0,37 0 420 0</inkml:trace>
  <inkml:trace contextRef="#ctx0" brushRef="#br1" timeOffset="55826.0857">14680 7204 1252 0,'0'0'403'0,"-33"21"-335"0,33-21-27 15,0 0-25-15,0 0-8 0,0 0-2 0,0 0 2 16,0 0 3-16,24 5 0 0,-3-11 0 16,8-2-6-16,7-5 1 0,9-4-7 0,10-1-14 15,0-6-50-15,15 14-138 0,-15-15-376 0,8 3-26 16,-3 3 228-16</inkml:trace>
  <inkml:trace contextRef="#ctx0" brushRef="#br1" timeOffset="56576.1524">2528 7260 1388 0,'0'0'118'0,"0"0"-59"0,0 0-22 15,0 0-16-15,0 0-1 0,0 0-2 0,0 0-3 16,24 18-7-16,-24-18-3 0,27 0-4 0,-9-2-2 16,5-6 0-16,3-3-18 0,4 3-31 15,-3-14-55-15,15 20-113 0,-22-16-221 0,7 1-112 16,1 14 246-16</inkml:trace>
  <inkml:trace contextRef="#ctx0" brushRef="#br1" timeOffset="56732.4016">2567 7615 1523 0,'0'0'78'0,"-22"14"-30"0,22-14-26 0,0 0-17 15,0 0-3-15,0 0-1 0,18-10-1 0,1-1 4 16,6-5-4-16,8-5 0 0,6-14-43 0,19 10-120 16,-13-12-368-16,17-7-56 0,3 6 229 0</inkml:trace>
  <inkml:trace contextRef="#ctx0" brushRef="#br1" timeOffset="104538.7038">15459 5639 945 0,'0'0'75'0,"0"0"313"0,0 0-275 0,0 0-44 15,0 0-20-15,0 0-16 0,0 0-10 16,0 0-8-16,0 0-3 0,0 0-2 16,0 0 1-16,0 0 7 0,21 2 1 0,-21-2-1 15,36-10-5-15,-8 1-7 0,4 1-4 0,2-3 2 16,7 1-4-16,1-1 1 0,0 3-2 0,4 1 1 16,-1 1-1-16,0 1 0 0,-4 1 1 0,-4 3 0 15,-4 0-12-15,0 4-4 0,-5 1-1 0,0 3-11 16,-7-2 3-16,-1 4-22 0,-20-9-18 0,34 14-31 15,-34-14-39-15,31 13-64 0,-31-13-156 16,17-3-99-16,3 9 83 0,-20-6 371 0</inkml:trace>
  <inkml:trace contextRef="#ctx0" brushRef="#br1" timeOffset="110795.6385">16838 5351 938 0,'0'0'140'0,"0"0"-115"0,0 0-5 16,0 0 22-16,-5-18 14 0,5 18 3 0,0 0-12 16,0 0-21-16,0 0-12 0,-20 26 3 0,20-26 3 15,-16 34 12-15,6-10-2 0,3 5 4 0,-3 2-15 16,2 4 1-16,-1 0-16 0,2 4 3 0,1 0-10 15,1 1 8-15,0 0-12 0,-1-3 5 16,2 1-2-16,-1-7-40 0,7 3 2 0,-7-11-65 16,14 8-39-16,-9-31-73 0,5 24-244 0,14-2 51 15,-19-22 307-15</inkml:trace>
  <inkml:trace contextRef="#ctx0" brushRef="#br1" timeOffset="111186.2661">17278 5416 1205 0,'-19'-4'15'16,"19"4"-5"-16,-23 11 20 0,23-11 14 0,-26 19 13 16,9-8-2-16,5 8-11 0,-6-2-10 15,2 9 2-15,-3-3-5 0,3 6 6 0,-4-3-9 16,7 6 6-16,-3-1-12 0,6 4 4 0,0-1-12 15,5 1-14-15,1-3 22 0,5-1-30 16,5-3 24-16,5-1-13 0,5-4-5 0,5-4 5 16,4-6-4-16,4-4 3 0,4-7-4 0,4-7 0 15,3-7 4-15,1-6-5 0,3-9 7 0,-1-3-5 16,-2-4-10-16,-2-2 28 0,-5-1-26 16,-4-1 24-16,-7-1-7 0,-4 2-10 0,-6 1 9 15,-4 0-8-15,-7 4 7 0,-3 2-11 0,-7 1 0 16,-5 1-16-16,-3 5-10 0,-10-4-17 0,0 10 4 15,-7-1 6-15,0 7 16 0,-2 4 8 0,-1 6 7 16,-1 4-1-16,3 6 0 0,1 3 6 16,4 5-6-16,1 0-18 0,9 9-43 0,-7-11-68 15,22 15-182-15,1-4-166 0,3-26 34 0,16 44 415 16</inkml:trace>
  <inkml:trace contextRef="#ctx0" brushRef="#br1" timeOffset="112311.2793">17946 5538 667 0,'0'0'131'0,"0"0"-77"0,0 0-8 0,0 0 2 16,-18 13 4-16,18-13-2 0,0 0-9 15,-11 19-7-15,11-19-2 0,-9 20 4 0,9-20 1 16,-8 24 4-16,8-24-9 0,-10 30 0 16,10-30-8-16,-8 35 0 0,0-17-8 0,5 3 3 15,-2-3-9-15,2 1 1 0,3-19 14 0,-6 29-38 16,6-29 33-16,-2 19-36 0,2-19 18 0,0 0 0 16,0 0-1-16,0 0 4 0,0 0 8 0,0 0 24 15,21-13-29-15,-21 13 35 0,20-25-42 0,-6 7 12 16,-3-1-1-16,2-2-7 0,-2-1 3 15,0 2-9-15,0-1 7 0,-3 2-7 0,1 2 5 16,-9 17-2-16,13-28 1 0,-13 28-3 16,11-19 2-16,-11 19-3 0,0 0 4 0,0 0 3 15,0 0 2-15,0 0 0 0,0 0-1 0,0 0-2 16,0 0-3-16,0 0 1 0,0 0-1 0,10 21 0 16,-10-21-1-16,0 0 1 0,14 22-2 0,-14-22 2 15,17 10-1-15,-17-10 0 0,27 5 1 16,-10-4 0-16,0-2 1 0,4-2 0 0,-2 0 4 15,2-1 2-15,-1-2 3 0,-1 2-2 0,-1-2-2 16,-1 3-5-16,-17 3-1 0,29-9-1 0,-29 9 0 16,24-9 0-16,-24 9 1 0,19-10 2 0,-19 10 3 15,0 0 1-15,23-21 0 0,-23 21-2 16,16-18-1-16,-16 18-4 0,15-17 1 0,-15 17-3 0,0 0 3 16,17-18-1-16,-17 18 2 15,0 0-2-15,0 0-1 0,0 0 2 0,0 0-1 16,0 0 2-16,8 19 0 0,-8-19 3 0,2 36-8 15,-2-12 5-15,-2 1-5 0,-2 1 3 0,1-1-3 16,-3-1 4-16,1-2-9 0,1-3-1 0,4-1-16 16,0-18-8-16,6 27-26 0,-6-27-19 0,17 14-41 15,-17-14-98-15,27-10-177 0,-8 7-119 0,-19 3 160 16</inkml:trace>
  <inkml:trace contextRef="#ctx0" brushRef="#br1" timeOffset="112717.532">19114 5045 1135 0,'0'0'30'0,"-30"2"11"0,30-2 17 15,-32 28 8-15,17-3 9 0,-11-2-2 0,7 12-35 16,-10-1 24-16,6 9-29 0,-8 0 8 0,3 7 6 15,-3 2-22-15,-2 5 3 0,-2 0-23 16,1 0 7-16,-2 0-14 0,7-2 8 16,1-5-10-16,5-4-8 0,5-5 20 0,2-6-41 0,9 0 11 15,-1-9-28-15,12 5-36 0,-4-31-25 16,9 42-66-16,-9-42-53 0,12 19-144 0,-12-19-66 16,22 9 199-16</inkml:trace>
  <inkml:trace contextRef="#ctx0" brushRef="#br1" timeOffset="113092.5299">19157 5489 1244 0,'0'0'74'0,"-19"-1"-26"15,19 1-1-15,-17 0 1 0,17 0-1 0,-20 6-8 16,20-6-6-16,-21 12 2 0,21-12-2 15,-25 17 3-15,25-17-2 0,-28 22-1 0,28-22-6 16,-27 28 1-16,27-28-9 0,-21 29-1 0,21-29-9 16,-14 26-3-16,14-26-5 0,-2 21 0 0,2-21-2 15,7 18 0-15,-7-18 0 0,0 0 2 0,28 18-2 16,-28-18 0-16,28 5 1 0,-28-5-2 16,33 1 3-16,-33-1 1 0,31 0-1 0,-31 0 1 15,31 3-1-15,-31-3 0 0,19 3 3 0,-19-3 0 16,0 0 3-16,0 0 1 0,19 11 2 0,-19-11-1 15,0 0-1-15,3 17 1 0,-3-17-2 0,-5 17-1 16,5-17-2-16,-13 21-18 0,13-21 26 16,-19 23-25-16,19-23 25 0,-24 21-10 15,24-21-4-15,-23 19 0 0,23-19-9 0,-19 13-6 16,19-13-9-16,0 0-14 0,0 0-21 0,0 0-49 16,0 0-112-16,0 0-182 0,0 0-161 0,0 0 89 15,-3-34 476-15</inkml:trace>
  <inkml:trace contextRef="#ctx0" brushRef="#br1" timeOffset="113561.2908">19410 5211 1364 0,'26'-17'107'0,"-26"17"-86"0,0 0-7 0,12-17 5 16,-12 17 19-16,0 0-19 0,24-12-7 0,-24 12-3 15,0 0-18-15,22-1 24 16,-22 1 1-16,21 0-3 0,-21 0-1 0,25 1-8 15,-25-1-1-15,28 4 1 0,-28-4 2 0,26 2 0 16,-26-2 4-16,21 1-3 0,-21-1 0 0,0 0 0 16,22 8 1-16,-22-8 5 0,0 0 5 0,0 0-1 15,0 0 0-15,-9 23-9 0,9-23-1 0,-26 24-6 16,7-10 4-16,-2 2-4 0,-4 0 2 0,-1 1 3 16,1 0 5-16,-2-2 2 0,6 0 6 15,3-3-5-15,18-12-1 0,-24 18-7 0,24-18-2 16,0 0-4-16,-9 17-1 0,9-17-1 0,0 0 3 15,27 13 2-15,-9-9 2 0,5-3 1 0,6-1-2 16,4-1-2-16,5-3-2 0,2 1-5 16,-1-3-16-16,4 3-22 0,-9-4-38 0,8 13-76 15,-22-19-177-15,10 13-244 0,-4 5 38 0,-26-5 394 16</inkml:trace>
  <inkml:trace contextRef="#ctx0" brushRef="#br1" timeOffset="185372.0182">16053 3319 1257 0,'0'0'78'0,"0"0"-33"0,0 0-20 0,8-19-5 16,-8 19 15-16,0 0 13 0,0 0 12 0,0 0-3 15,0 0-14-15,0 0-12 0,0 0-12 0,0 0-4 16,0 0-4-16,0 0 2 0,-7 22-2 0,2-4 5 16,-1 6-4-16,0 8 8 0,-3 1-5 0,3 4 4 15,-2-1-10-15,2 4 4 0,0-1-12 0,-1 0 5 16,1-3-8-16,1-2 3 0,4 0-21 16,-1-7-6-16,4 6-28 0,-3-12-25 0,11 8-39 15,-10-29-91-15,16 32-175 0,-16-32-151 0,28 16 83 16,-2-3 452-16</inkml:trace>
  <inkml:trace contextRef="#ctx0" brushRef="#br1" timeOffset="185840.7681">16636 3338 1165 0,'0'0'75'0,"-22"-12"-15"0,22 12-1 16,-21-11 9-16,21 11-2 0,-22-9-9 0,22 9-9 15,-26-6-11-15,26 6-2 0,-27-4-7 0,27 4 0 16,-28 0-3-16,28 0 0 0,-30 6-2 0,30-6 1 16,-28 13-4-16,28-13 4 0,-28 29-6 0,15-10 4 15,-3 4-5-15,2 3 3 0,0 1-7 0,2 2 2 16,1-1-7-16,2 0 2 0,3-4-7 0,4-2 3 15,4-4-5-15,-2-18 0 0,12 23-1 0,-12-23 1 16,25 13-2-16,-25-13 1 0,35 2 0 0,-12-7 0 16,1-5 4-16,4-1-1 0,2-7 2 15,-1-2-3-15,-1-3 3 0,-2-2-4 0,0 1 3 16,-3 1-5-16,0-1 5 0,-3 4-5 0,-3 0 4 16,-3 3-3-16,-14 17 2 0,17-22-2 0,-17 22 3 15,0 0 1-15,0 0 2 0,0 0-4 0,0 0-2 16,0 0 0-16,-5 21 0 0,-2 2 0 0,-6 10 0 15,-3 9 0-15,-5 8 0 0,-1 2 0 0,-2 4 0 16,1 1 0-16,1 0 0 0,1-2 0 0,3-6 0 16,4-5-5-16,5-7 0 0,7-8-20 0,8-2-21 15,0-9-19-15,12 2-31 0,-18-20-52 16,44 21-76-16,-44-21-167 0,42-16-160 0,-6 11 76 0,-13-21 460 16</inkml:trace>
  <inkml:trace contextRef="#ctx0" brushRef="#br1" timeOffset="186012.6557">16912 3692 1879 0,'0'0'157'0,"-18"6"-146"0,18-6-11 16,-21 1 0-16,21-1 0 0,0 0 0 0,0 0 0 16,0 0 0-16,-17-4-14 0,17 4-15 0,0 0-13 15,0 0-17-15,13-17-21 0,5 13-41 0,-10-20-91 16,30 5-345-16,-10 2-5 0,0-6 192 15</inkml:trace>
  <inkml:trace contextRef="#ctx0" brushRef="#br1" timeOffset="186497.0157">17210 3437 1502 0,'-20'-6'280'0,"20"6"-227"16,-23 4-41-16,23-4-8 0,0 0 0 0,0 0 4 15,0 0 8-15,14-17 3 0,4 7 2 0,7-2-4 16,6-1-6-16,5-2-6 0,0 2 0 0,1 2-5 16,-3 0 0-16,-3 4 0 0,-2 0 0 0,-1 2 0 15,-4 1 2-15,-4 3-1 0,-20 1-1 0,28 0-1 16,-28 0-2-16,0 0 3 0,0 0 0 0,0 0 0 15,0 0 2-15,0 0 0 0,14 18-2 16,-14-18 0-16,-9 19-2 0,9-19 1 0,-16 25-2 16,16-25 6-16,-23 29-4 0,10-13 3 0,13-16-2 15,-27 32 2-15,27-32-3 0,-23 29 3 16,23-29-4-16,-18 22 3 0,18-22-2 0,0 0 0 16,-8 20-2-16,8-20 0 0,0 0 0 0,0 0 0 15,0 0 0-15,26 9 1 0,-26-9 1 0,33-9 0 16,-13 3 1-16,1 0 1 0,1 1-2 15,-1 2 3-15,-2 1-1 0,-19 2 0 0,28 3 3 16,-28-3 1-16,0 0 2 0,19 20 4 0,-19-20-3 16,0 28 0-16,-3-8-3 0,-4 4 1 0,-6 1-3 15,-2 1 1-15,-4 0-6 0,-1 1 4 0,-1-3-6 16,2-1 2-16,0-1-8 0,3-4-2 0,6-1-17 16,10-17-8-16,-14 26-35 0,14-26-48 15,4 20-127-15,-4-20-356 0,0 0 53 0,0 0 233 16</inkml:trace>
  <inkml:trace contextRef="#ctx0" brushRef="#br1" timeOffset="187231.4084">18088 3528 605 0,'0'0'245'0,"22"-16"52"0,-22 16-233 0,0 0-29 15,0 0-2-15,0 0 9 0,-13 27 16 0,13-27 2 16,-23 30 7-16,3-16-7 0,7 12-1 16,-7-8-12-16,5 6-1 0,-4-6-11 0,5 0-1 15,14-18-11-15,-23 26-4 0,23-26-10 0,0 0-4 16,0 0-7-16,0 0 0 0,0 0 0 0,0 0 0 15,0 0 4-15,23-5-3 0,-5-8 4 16,0-4-3-16,5-4 4 0,1-2-5 0,-1 0 6 16,0 0-5-16,-4 3 4 0,-1 2-1 0,-18 18 7 15,26-27 1-15,-26 27 3 0,0 0 0 0,16-17-2 16,-16 17 2-16,0 0 1 0,0 0-2 0,0 0-2 16,0 0-5-16,0 0-3 0,0 0-2 0,-16 24-3 15,16-24 2-15,-15 26 0 0,15-26 2 16,-9 24-2-16,9-24 3 0,1 19-4 15,-1-19 2-15,8 17-1 0,-8-17 2 0,19 13 0 16,-19-13 0-16,22 11 1 0,-22-11 1 0,28 4 0 16,-11-4-1-16,0-1 1 0,-17 1 0 0,32-10 1 15,-15 3-1-15,-17 7 2 0,33-22-3 0,-33 22 1 16,34-29-2-16,-34 29 3 0,32-34-3 0,-17 17 4 16,-3 0-5-16,0 0-1 0,-12 17 0 15,22-28 0-15,-22 28 0 0,16-18 0 0,-16 18 0 16,0 0 0-16,0 0 0 0,0 0 0 0,0 0 0 15,0 0 0-15,0 0 0 0,10 21 0 0,-10-1 0 16,-2 6 0-16,-3 5 0 0,-5 6 0 0,-2 1 0 16,-4 3 0-16,1-2 0 0,-1-3 0 15,2-3-2-15,6-6-15 0,3-8-6 0,10-2-24 16,-5-17-10-16,23 14-31 0,-23-14-29 16,48-11-81-16,-30-16-237 0,18-2-105 0,7-2 18 15,-4-18 522-15</inkml:trace>
  <inkml:trace contextRef="#ctx0" brushRef="#br1" timeOffset="187437.2818">19334 2905 1790 0,'-38'34'26'0,"0"6"-25"15,-1 7 13-15,-1 2-4 0,0 5 13 0,-6 1 5 16,1 3-29-16,-3 2 15 0,3 1-23 0,3 3 2 15,1 0 0-15,2 4-16 0,0-5 11 0,3-1-18 16,6-8 12-16,9-3-11 0,4-11-13 0,17 0-36 16,-7-22-96-16,30 0-368 0,-5-3-5 15,6-15 161-15</inkml:trace>
  <inkml:trace contextRef="#ctx0" brushRef="#br1" timeOffset="187734.1077">19359 3335 1592 0,'-27'21'208'0,"0"-10"-168"0,5 1-12 15,3 0-4-15,19-12 2 0,-30 27-7 0,30-27 1 16,-21 24-5-16,21-24 1 0,-7 20-7 0,7-20 0 16,7 17-5-16,-7-17 1 0,19 16-1 0,-19-16 2 15,34 10 1-15,-11-8 0 0,2-2-2 0,1-1-3 16,-2 1-4-16,0 0 0 0,-3 1 1 15,-3 2 0-15,-18-3 3 0,22 8 0 16,-22-8 0-16,9 17-1 0,-9-17-1 0,0 31 0 16,-6-10 0-16,-4 3 0 0,-6 3 0 0,-3-3 0 15,-3 0 0-15,-1-2 0 0,0 0 0 0,-1-2 0 16,3-3 0-16,1-4 0 0,20-13-8 0,-28 16-19 16,28-16-22-16,0 0-31 0,0 0-99 0,-28-3-228 15,28 3-186-15,3-17 8 0,-3-6 467 16</inkml:trace>
  <inkml:trace contextRef="#ctx0" brushRef="#br1" timeOffset="190562.2603">15929 4292 901 0,'10'-17'162'0,"-10"17"-127"0,0 0-26 16,0 0-8-16,0 0 2 0,0 0-2 0,0 0-3 15,0 0-3-15,0 0-8 0,0 0-5 0,0 0 1 16,0 0 2-16,0 0 6 0,-4 17 6 0,4-17 3 15,0 0 3-15,0 0-1 16,0 0 1-16,0 0 2 0,0 0 7 0,0 0 10 16,0 0 9-16,0 0 10 0,0 0 5 0,0 0 4 15,0 0 1-15,0 0-3 0,0 0-3 0,0 0-6 16,0 0-4-16,0 0-4 0,0 0-7 0,0 0-6 16,0 0-5-16,0 0-5 0,0 0 0 0,0 0-4 15,0 0-1-15,0 0 0 0,0 0-3 16,0 0 1-16,0 0 0 0,0 0-1 0,-16 19 2 15,16-19-1-15,0 0 1 0,0 0 0 0,0 0 1 16,-18 10 1-16,18-10 2 0,0 0 3 0,0 0 4 16,0 0 5-16,0 0 1 0,-21 6 1 15,21-6-2-15,0 0-3 0,0 0-3 0,-18 1-3 16,18-1 0-16,0 0-3 0,-23 3 0 0,23-3-2 16,-24 2 0-16,24-2 0 0,-31 9 0 15,11-5 3-15,0 5 3 0,-3-2 2 0,-1 4 5 16,-3 0 7-16,0 3-1 0,-1-1-5 0,2 0 2 15,6-3-11-15,3-2 3 0,17-8 0 0,-20 10-1 16,20-10-2-16,0 0-3 0,0 0-5 0,0 0-2 16,0 0 0-16,0 0-1 0,0 0 4 0,29-10 1 15,-8 4 1-15,8-4 1 0,3-2 2 0,4-1-3 16,2-4 3-16,2 0-5 16,1 1 1-16,-3 2-1 0,-1 3-2 0,-6 2-1 15,-3 3 1-15,-5 3-1 0,-2 0 1 0,-4 5-1 16,0 0-5-16,-17-2-3 0,28 7-3 0,-28-7-4 15,22 12-5-15,-22-12-3 0,18 16-7 0,-18-16-5 16,16 18-14-16,-16-18-16 0,18 17-40 0,-18-17-53 16,25 9-126-16,-25-9-256 0,26-9 59 15,-3 8 337-15</inkml:trace>
  <inkml:trace contextRef="#ctx0" brushRef="#br1" timeOffset="191130.9953">16456 4348 1300 0,'0'0'51'0,"0"0"-15"0,0 0 7 15,0 0 16-15,0 0 7 0,14-21-8 0,-14 21-14 16,0 0-10-16,0 0-6 0,0 0-5 0,0 0 0 15,0 0 2-15,0 0-1 0,0 0 0 0,0 0-5 16,0 0-5-16,0 0-4 0,0 0-3 0,0 0 0 16,0 0-3-16,0 23 1 0,-3-1-4 15,0 6 4-15,-3 6-9 0,-3 3-7 16,1 2 22-16,-2 3-23 0,-1-1 20 0,-1 0-14 16,3-1-18-16,-1-7-13 0,8 1-16 0,-2-11-9 15,13 7-37-15,-9-30-34 0,23 36-92 0,-23-36-167 16,21 5-101-16,8 4 116 0,-29-9 377 0</inkml:trace>
  <inkml:trace contextRef="#ctx0" brushRef="#br1" timeOffset="191552.8754">17019 4307 1334 0,'0'0'34'0,"-23"-21"-7"16,23 21 24-16,-22-17 13 0,5 6 11 16,17 11-14-16,-26-6-16 0,26 6-8 0,-32 3-6 15,32-3-1-15,-35 9-1 0,17 1 0 0,-3 1-5 16,3 2 0-16,-2 2-5 0,2 3 1 0,2 0-4 16,1 1 1-16,5 1-4 0,1-2-2 0,9-18-5 15,-6 29-2-15,6-29-3 0,10 20 1 0,-10-20-2 16,25 15 2-16,-7-12-1 0,6-1 1 15,0-6 0-15,4-2 0 0,1-4 1 16,3-2-3-16,0-1 2 0,0-2-3 0,-1 0 3 16,-4 0-3-16,-3-2 2 0,-3 4-2 0,-3 1 2 15,-18 12-1-15,25-15 2 0,-25 15 0 0,0 0 2 16,0 0 0-16,0 0 0 0,0 0-1 0,0 0-2 16,0 0 0-16,-2 22-2 0,-8-4 3 0,-3 9-4 15,-5 4 5-15,0 3-6 0,0 4-8 16,-1 0 20-16,-1 0-31 0,3-2 19 0,2-1-8 15,5-5-7-15,2-5 2 0,7-2-19 0,1-23-16 16,6 33-29-16,-6-33-23 0,22 26-60 0,-22-26-110 16,19-7-280-16,3 4 37 0,-5-14 324 0</inkml:trace>
  <inkml:trace contextRef="#ctx0" brushRef="#br1" timeOffset="191709.1159">17182 4614 1901 0,'0'0'-4'0,"-24"-1"-13"0,24 1 5 0,0 0-2 15,0 0-17-15,-5-28-39 0,5 28-70 16,12-31-105-16,14 12-286 0,-5 1-6 0,0-11 238 16</inkml:trace>
  <inkml:trace contextRef="#ctx0" brushRef="#br1" timeOffset="192209.4412">17365 4380 1659 0,'0'0'23'0,"0"0"-22"0,0 0 2 15,0 0 9-15,0 0 10 0,0 0 3 16,14-24 3-16,-14 24-6 0,31-16 0 16,-11 8-6-16,4-2-1 0,1 2-6 0,-1-2-2 15,3 2-4-15,-1 0-1 0,-1 1-2 0,0 1 0 16,-2 1-1-16,-4 3 0 0,-2 1-1 0,-17 1 0 16,23 4 2-16,-23-4-1 0,0 0 3 0,14 19-1 15,-14-19 2-15,-4 21-2 0,4-21 2 0,-16 32-2 16,4-14 3-16,-3 1-3 0,0-2 6 15,-4 1 2-15,2-1 3 0,-1 0-1 0,1-1 1 16,17-16-4-16,-24 27 0 0,24-27-5 0,0 0-1 16,-10 17-5-16,10-17-15 0,0 0 14 0,21 1 2 15,-3-6 2-15,5-2 15 0,4-4-13 0,6-3-3 16,1 1 4-16,2 0-3 0,-2 2 1 16,-3 3-2-16,-6 4 0 0,-5 4 1 0,-20 0 4 15,22 6 3-15,-22-6 5 0,6 18 3 16,-9-1-2-16,0 4-11 0,-11 0 22 0,0 6-27 15,-10 1 22-15,-1 0-14 0,-2 1-7 0,-2-2 7 16,0-1-5-16,0-3 3 0,2-3-5 0,3 0 1 16,3-5-6-16,3-2-5 0,18-13-13 0,-22 16-9 15,22-16-24-15,0 0-31 0,0 0-56 0,0 0-111 16,0 0-325-16,17-7 31 0,-9-10 266 16</inkml:trace>
  <inkml:trace contextRef="#ctx0" brushRef="#br1" timeOffset="192990.691">18414 4411 1431 0,'-22'-5'50'0,"22"5"-31"15,0 0 0-15,-20 7 6 0,20-7 6 16,-18 17 3-16,18-17-3 0,-30 33 4 0,13-14-5 16,3 5-12-16,-5-1 27 0,6 4-29 0,-4-4 26 15,5 0-17-15,0-5-6 0,2-1-1 0,10-17-7 16,-10 21-2-16,10-21-7 0,0 0 0 15,0 0-4-15,0 0 0 0,20 10 3 0,-20-10 0 16,30-18 3-16,-10 4-2 0,0-6 3 0,3-3-3 16,-1-2-14-16,3-1 26 0,-4 1-25 0,-1 2 23 15,-3 1-8-15,-2 2-4 0,-6 2 7 0,-9 18-3 16,15-29 7-16,-15 29-2 0,0 0 4 0,7-21-1 16,-7 21 2-16,0 0-2 0,0 0-4 0,0 0-3 15,0 0-4-15,0 0-2 16,0 0 0-16,-13 19 1 0,13-19-1 0,-10 27 4 15,10-27-3-15,-8 33 4 0,5-16-4 0,3-17-10 16,5 29 11-16,-5-29-11 0,12 25 23 0,-12-25-11 16,20 20 10-16,-20-20-9 0,24 10-2 0,-24-10 1 15,29 3 1-15,-12-5-3 0,0-2 0 0,1-3 0 16,1-1 0-16,-1-2 0 0,0-1 0 16,-1-1 0-16,-17 12 0 0,29-23 0 0,-29 23 0 15,21-19 0-15,-21 19 0 0,0 0 0 0,0 0 0 16,0 0 0-16,0 0 0 0,0 0 0 0,0 0 0 15,0 0 0-15,0 0 0 0,0 0 0 0,0 0 0 16,0 0 0-16,7 29 0 0,-10-7 0 16,-5 4 0-16,0 3 0 0,-2 3 0 0,-1-1 0 15,1 3 0-15,1-4 0 0,1 1-29 16,2-5-2-16,6-2-14 0,0-4-8 0,9 0-26 16,-9-20-25-16,24 26-40 0,-24-26-42 0,38 3-88 15,-21-6-232-15,4-17 42 0,11 12 333 0</inkml:trace>
  <inkml:trace contextRef="#ctx0" brushRef="#br1" timeOffset="193193.7877">19376 3981 1688 0,'0'0'68'0,"-35"26"-42"0,12-2 5 0,-6 5-4 15,-2 10 7-15,-6 5-14 0,-2 7 2 0,-3 2-11 16,0 5 9-16,3-2-12 0,1-2 7 0,3 2-2 15,3-3-25-15,6-2 8 0,4-3-27 16,7-2-8-16,2-7-8 0,8 2-23 0,-5-15-61 16,22 14-69-16,-12-40-86 0,3 35-263 0,15-14 64 15,-18-21 357-15</inkml:trace>
  <inkml:trace contextRef="#ctx0" brushRef="#br1" timeOffset="193725.0465">19453 4413 883 0,'23'-10'172'15,"-23"10"-37"-15,0 0-9 0,0 0-15 0,0 0-18 16,0 0-15-16,0 0-15 0,0 0-8 16,0 0-9-16,0 0-5 0,12-17-4 0,-12 17-2 15,0 0-6-15,0 0-3 0,0 0-7 0,-22-14-3 16,22 14-6-16,-18 1-4 0,18-1-1 0,-28 11-4 15,11-1 2-15,-4 2 0 0,1 3 2 0,-1 1 0 16,0 4 5-16,4-1-4 0,1 0-10 0,4-2 19 16,12-17-23-16,-14 30 20 0,14-30-11 0,-1 26-3 15,1-26 0-15,14 18 1 0,-14-18 0 16,28 11 2-16,-10-9-3 0,3-2 1 16,3-1-1-16,1-1 0 0,-1-2 3 0,-1 2-1 15,-1-2 0-15,-3 3 0 0,-19 1-1 0,30 1 1 16,-30-1 1-16,0 0 1 0,18 13 3 0,-18-13 2 15,-4 22 2-15,-4-5-9 0,-4 5 0 0,-7 2 0 16,-4 4 0-16,-5 0 0 0,-2 1 0 0,-3-2 0 16,1 0 0-16,4-4 0 0,4-2 0 15,5-5 0-15,0-3 0 0,19-13 0 0,-22 14 0 16,22-14-28-16,0 0-50 0,0 0-71 0,0 0-198 16,3-17-274-16,-3 17 23 0,19-39 373 0</inkml:trace>
  <inkml:trace contextRef="#ctx0" brushRef="#br1" timeOffset="232491.7157">16624 2200 759 0,'0'0'60'0,"0"0"-20"0,0 0 4 0,0 0 1 15,0 0 4-15,0 0 15 0,0 0-1 0,0 0-4 16,0 0-3-16,0 0-9 0,0 0-10 0,0 0-8 15,0 0-9-15,0 0-3 0,0 0-2 16,0 0-1-16,0 0 0 0,-18-21 0 0,18 21-4 16,-23-5-5-16,23 5-1 0,-32-2-1 0,14 2 0 15,-4 0 3-15,-1 4 1 0,-5-2 2 0,2 3 5 16,-2 0 1-16,-1 3 3 0,-2-2 9 0,0 5 2 16,-3-1-1-16,4 3 5 0,-3-2-11 0,4 4-1 15,1-2-7-15,4 3 0 0,0 0-9 0,4 1 1 16,3 0-6-16,3 0 3 0,14-17-5 0,-18 31 4 15,18-31-5-15,-10 31 4 0,9-13-4 0,2 4 5 16,1 4-5-16,2 2 6 0,3 5-6 0,0 1-6 16,1 2 28-16,4 3-27 0,3-1 27 0,3 1-13 15,2-1-8-15,-1-4 7 0,2-2-8 16,2 0 4-16,1-5-6 0,4-2 4 0,1-6-5 16,4-6 7-16,5-4-3 0,5-7 3 0,4-5 1 15,7-7-2-15,1-8 4 0,4-9-6 0,3-7 8 16,2-9-10-16,8-8 10 0,2-6-12 0,-2-5-10 15,0-3 17-15,-7-1-35 0,-7-3 7 0,-9 3-11 16,-13-1-19-16,-8 9 27 0,-16 1 3 0,-12 8 28 16,-10 7 4-16,-17-3 23 0,-9 9-4 0,-15-3-16 15,-8 8 29-15,-10 4-41 0,-4 2 32 0,-6 2-13 16,1 1-9-16,2 2-4 0,0 3-18 0,6 11-9 16,-1 6-12-16,13 18-32 0,-2 1-53 0,24 39-145 15,-3 9-253-15,0 9 29 0,13 28 359 16</inkml:trace>
  <inkml:trace contextRef="#ctx0" brushRef="#br1" timeOffset="238856.7058">19639 2988 612 0,'0'0'204'15,"0"0"-136"-15,0 0-17 16,0 0-14-16,-1-18-5 0,1 18 1 0,0 0 1 16,0 0-2-16,0 0-9 0,0 0-10 0,-6-19-6 15,6 19-1-15,0 0 0 0,0 0 9 0,0 0 9 16,0 0 5-16,0 0 2 0,0 0-5 0,0 0-8 15,0 0-8-15,0 0-2 0,0 0-3 0,0 0-1 16,0 0 1-16,0 0-3 0,0 0 0 16,0 0 0-16,0 0 4 0,0 0 4 0,0 0 6 15,23-15 3-15,-23 15-3 0,34-2-3 0,-11 0-4 16,1 2-2-16,4-2-4 0,4 2 1 0,1 0-3 16,4 0-2-16,1 2 2 0,5-1-2 15,0 0 1-15,4 0-1 0,1 2 0 0,1-1 2 16,2-1 0-16,6-1 0 0,0-2-1 0,2 1 1 15,0-3-1-15,3-1 0 0,-1-1 0 16,2 0 2-16,1 0 0 0,-1 1 0 0,0 1-1 16,-3 2 0-16,-3 1-2 0,-5 2 1 0,-3 1 0 15,-8 3 0-15,-4 1 2 0,-5 3-3 0,-5 1 3 16,-5 0-2-16,-2 2 5 0,-20-12 5 0,24 26 4 16,-24-26 1-16,18 26 4 0,-18-26-9 0,12 26 4 15,-12-26-7-15,8 19 0 0,-8-19-3 0,0 0 0 16,6 22-1-16,-6-22 1 0,0 0-3 15,0 0 3-15,0 0-3 0,0 0 3 16,0 0-2-16,9 17-1 0,-9-17 1 0,0 0 2 16,0 0 6-16,0 0 5 0,0 0 2 0,0 0-2 15,0 0-4-15,0 0-3 0,0 0-5 0,-11 23-1 16,11-23-3-16,-12 24 3 0,12-24-4 0,-16 34 6 16,8-11-4-16,-1 2 3 0,-2 6 13 15,1 4-28-15,0 6 25 0,0 6-25 0,3 6 7 16,1 11 12-16,0 8-14 0,1 7 16 0,-1 10-20 15,1 4 4-15,-1 7 17 0,1 7-8 0,-1-1 16 16,1 4 8-16,-1-3-10 0,2-5-11 0,1-5 9 16,0-4-16-16,3-8-4 0,1-5 15 15,3-9-18-15,2-3 16 0,4-4-15 0,1-2-1 16,1-2 20-16,1 0-19 0,3 0 21 16,-3-1-4-16,2 1-14 0,-3 1 12 0,-2-2-13 15,-2 0 14-15,0 1-13 0,-1-2 13 0,-3-3 3 16,-2-1-22-16,-1-5 23 0,-1-3-24 0,0-5 9 15,-1-3 8-15,0-6-7 0,0-4 6 0,-1-6-5 16,2-22 2-16,0 25-3 0,0-25-1 0,0 0-1 16,0 0 0-16,0 0 1 0,0 0 0 0,0 0 0 15,0 0 1-15,0 0 3 0,0 0 2 16,0 0 1-16,2-20-2 0,-2 20 0 0,-3-26-3 16,3 26 3-16,-5-21-2 0,5 21 1 0,0 0-2 15,-9-23 4-15,9 23-2 0,0 0 0 16,-22-14 0-16,22 14 2 0,-27-7-3 0,8 5 3 15,-2 0-3-15,-5 0 0 0,0 1 2 0,-6 0 2 16,-2 1 1-16,-5 1 1 0,-2 1-1 16,-6-1 1-16,1 3 4 0,-1 1-3 0,-1 1 0 15,2 1-6-15,-3 4-1 0,4 4-3 0,3 2 2 16,1 7-4-16,3 4 3 0,0 8-16 0,-1 1-1 16,4 7-21-16,-4-2 3 0,7 9-36 0,-6-12-29 15,18 13-85-15,-16-23-229 0,17-6-98 0,14-2 102 16</inkml:trace>
  <inkml:trace contextRef="#ctx0" brushRef="#br1" timeOffset="240387.9512">20563 6958 1421 0,'-18'-11'314'0,"18"11"-292"16,0 0-12-16,0 0-19 0,8-28 1 15,11 6 1-15,9-5 11 0,6-2-5 0,2-1 7 16,6 1-8-16,-2 0 6 0,2 1-6 0,1 3 4 16,-2 3-5-16,-3 4 4 0,-5 3-3 0,-7 7 4 15,-6 3-3-15,-20 5 2 0,23 4 0 0,-23-4 5 16,5 17 4-16,-5-17 2 0,-9 38 4 0,-3-11-7 16,0 4 4-16,-6 2-4 0,1 0 5 15,-4-3-8-15,3-1 3 0,0-2-12 0,2-4-3 16,6 0-26-16,10-23-19 0,-7 40-68 15,7-40-106-15,-1 20-351 0,7-3 22 0,-6-17 264 16</inkml:trace>
  <inkml:trace contextRef="#ctx0" brushRef="#br1" timeOffset="255809.634">13838 8785 1286 0,'0'0'138'0,"0"0"-110"16,0 0-19-16,0 0-3 0,9-26 8 0,-9 26 9 15,28-25 7-15,-8 12 2 0,3-5-2 0,6-1-14 16,1 0-1-16,4-4-12 0,-3 0 2 0,2 1-5 16,-4 3 3-16,-1 3-2 0,-2 4 1 0,-4 3-1 31,-3 3 1-31,-19 6-1 0,25-4 0 0,-25 4 1 16,0 0 1-16,8 18 2 0,-8-18-1 0,-7 38 1 15,-2-12-6-15,-2 4 6 0,-1 4-8 0,-1 4 8 16,-2 0-9-16,1 4 13 0,-2-1-5 0,4-1-8 15,-3-4 31-15,8 0-27 0,1-7 28 0,6-1-11 16,3-6-11-16,6-5 2 0,-9-17-7 0,29 24 3 16,-8-18-3-16,2-4 1 0,5-4 1 0,0-5 2 15,3-4 5-15,1-3-2 0,0-4 6 0,0-2-7 16,-1-6 1-16,-2-1 13 0,-2-2-29 0,-3-3 25 16,-3 2-22-16,-2 0 9 0,-4-1 8 15,-1 2-4-15,-5 2 4 0,-2 0-11 0,-2 0 4 16,-1 1-6-16,-2-1 3 0,1 1-3 0,-2 4 3 15,-1 1-5-15,0 21 4 0,2-25-3 0,-2 25 1 16,0 0-6-16,10-17-7 0,-10 17-12 0,0 0-11 16,21-9-17-16,-4 12-24 0,-17-3-46 0,37 5-112 15,-37-5-255-15,30 4-30 0,-7 5 221 0</inkml:trace>
  <inkml:trace contextRef="#ctx0" brushRef="#br1" timeOffset="256004.5665">14959 8624 1395 0,'-1'35'322'15,"1"-35"-294"-15,0 0-24 0,0 0-4 0,0 0-1 16,0 0 8-16,26-11-1 0,-26 11 1 0,30-11-4 16,-12 4 0-16,2-1-5 0,3 0-10 0,1 0-16 15,4 3-13-15,-6-6-23 0,10 14-39 0,-14-16-49 16,16 23-106-16,-34-10-246 0,28-1 40 0,-7 13 319 15</inkml:trace>
  <inkml:trace contextRef="#ctx0" brushRef="#br1" timeOffset="256176.406">14856 8901 1716 0,'-23'21'62'0,"23"-21"-73"0,0 0 8 16,0 0-1-16,25-2-9 0,-4-4 32 0,6-2-32 15,3-3 31-15,3-2-17 0,2-3-18 0,7 4-25 16,-6-10-39-16,15 16-72 0,-17-22-99 0,20 11-258 16,-4 6-1-16,-10-12 306 0</inkml:trace>
  <inkml:trace contextRef="#ctx0" brushRef="#br1" timeOffset="256707.6782">16027 8571 1178 0,'0'0'253'0,"-23"3"-214"0,23-3-33 0,-22 2 0 15,22-2 7-15,-19 7 2 0,19-7 6 0,-20 16-4 16,20-16 2-16,-27 29 2 0,13-8 9 0,-4-1 3 16,4 6 8-16,-5 0-3 0,3 6 1 0,-2-1-11 15,4 1 2-15,1-3-13 0,4-1 1 0,3-5-9 16,5-4-20-16,1-19 28 0,11 26-31 15,-11-26 30-15,28 14-11 0,-9-11 2 0,5-2 3 16,0-5-1-16,5-2-3 0,3-5-15 0,2-3 26 16,1-4-28-16,0-4 27 0,2-2-11 15,-3-3-6-15,-3 1 4 0,0 0-4 0,-6 3 5 16,0 0-3-16,-6 4 4 0,-2 2-5 0,-17 17 3 16,21-28-4-16,-21 28 2 0,0 0 1 0,0 0 1 15,0 0 0-15,0 0 4 0,0 0-3 16,0 0-1-16,0 0-1 0,0 0-4 0,-6 22 2 15,-2 0-3-15,1 3 5 0,1 1-5 0,0 0 4 16,4-2-6-16,2-2-3 0,3-3-13 0,-3-19-3 16,21 31-19-16,-21-31-9 0,36 19-13 0,-19-21-42 15,16 10-44-15,-33-8-105 0,56-23-178 0,-23 15-72 16,-6-14 212-16</inkml:trace>
  <inkml:trace contextRef="#ctx0" brushRef="#br1" timeOffset="256895.1712">16894 8435 1442 0,'-24'34'217'0,"24"-34"-179"0,-24 40-5 15,10-18-4-15,4 6 10 0,-3 1-15 16,3 3-6-16,1 2-12 0,-2-1 3 0,1 0-11 16,0-2 9-16,3 0-12 0,1 0 4 0,1 0-7 15,1-3 5-15,2 0-4 0,-2-4-39 0,7 3 2 16,-3-27-106-16,2 42-14 0,-2-42-62 15,4 23-194-15,-4-23-24 0,0 0 103 0</inkml:trace>
  <inkml:trace contextRef="#ctx0" brushRef="#br1" timeOffset="257067.0707">16651 8793 1031 0,'-29'-41'402'0,"29"41"-187"0,-14-17-113 15,14 17-24-15,0 0-12 0,0 0-14 0,0 0-17 16,0 0-16-16,0 0-11 0,0 0-4 0,0 0-3 15,0 0-1-15,28-12 1 0,-2 10-1 16,7-3-7-16,1-2-13 0,6-1-21 16,0-2-19-16,9 5-15 0,-3-9-29 0,17 18-87 15,-19-23-158-15,15 11-207 0,0 6 31 0,-10-13 440 16</inkml:trace>
  <inkml:trace contextRef="#ctx0" brushRef="#br1" timeOffset="257613.9049">17553 8697 957 0,'-14'-31'204'0,"14"31"-58"0,-14-20-20 0,14 20-15 15,-19-20-22-15,19 20-24 0,-29-14-17 0,29 14-13 16,-38-11-3-16,16 9-7 0,-1 2-2 16,0 3-3-16,0 5-7 0,-2 0 2 0,1 2-4 15,0 2 0-15,2 1-2 0,0 2 3 0,3 1-3 16,0 3 2-16,1-2 0 0,3 2-1 15,5-2-3-15,2 0 1 0,8-17-4 0,-2 26-1 16,2-26-3-16,10 23 1 0,-10-23-3 0,24 17 3 16,-24-17-1-16,34 10-1 0,-13-8 0 0,3-3 2 15,3-4-1-15,-1-2 2 0,2-3 2 16,-1-2-6-16,0-1 4 0,-2-2-4 0,0-3 2 16,-2 0-1-16,-2 0 3 0,0 0-4 0,-2 0 6 15,-1 1-3-15,-3 0 2 0,-15 17-3 0,21-27 0 16,-21 27-1-16,0 0 2 0,16-19-2 0,-16 19 3 15,0 0 0-15,0 0-3 0,0 0-1 0,-5 19 0 16,5-19 0-16,-9 37-1 0,1-12 5 16,-1 4-7-16,-1-1 8 0,3 0-7 15,-1-2 2-15,5-2-10 0,3-4-3 0,3-3-9 16,-3-17 1-16,17 23-6 0,-17-23 0 0,38 8-9 16,-14-15-12-16,12 1-37 0,-8-21-62 0,25 15-133 15,-12-18-283-15,10-9 57 0,10 5 308 0</inkml:trace>
  <inkml:trace contextRef="#ctx0" brushRef="#br1" timeOffset="257801.4034">18316 8092 1694 0,'-57'25'103'16,"29"7"-57"-16,-4 4-18 0,3 6-13 0,0 3 15 15,-1 3-27-15,3 1 19 0,2-1-9 0,3-1-8 16,5 1 7-16,3-1-14 0,4 0 11 15,5-1-28-15,1-4 8 0,6-2-17 0,-4-8-14 16,7 1-17-16,-6-14-78 0,18 13-40 0,-17-32-90 16,15 26-275-16,-15-26 48 0,20 13 293 0</inkml:trace>
  <inkml:trace contextRef="#ctx0" brushRef="#br1" timeOffset="257988.9335">17983 8411 1416 0,'0'0'380'16,"-33"1"-261"-16,33-1-46 0,0 0-27 0,0 0-33 16,0 0-13-16,0 0 0 0,0 0 0 0,0 0 0 15,28-1 0-15,-2-1 0 0,11-2 0 0,6-4 0 16,5-1 0-16,3-3-18 0,6 4-41 16,-2-6-38-16,12 17-79 0,-21-26-230 0,17 18-210 15,-4 0 63-15,-9-7 432 0</inkml:trace>
  <inkml:trace contextRef="#ctx0" brushRef="#br1" timeOffset="258957.7339">13474 9982 1501 0,'0'0'46'16,"0"0"-19"-16,0 0-9 0,15-19 4 0,-15 19 2 15,30-20 2-15,-6 11-11 16,0-2-5-16,4 2-6 0,3 1-2 0,2-1-2 16,1 2 1-16,0 1-2 0,-1 1-2 0,0 1-8 15,-1 2-12-15,-7-3-16 0,4 10-29 0,-12-11-48 16,14 18-84-16,-31-12-110 0,19-7-177 0,0 18 50 16,-19-11 437-16</inkml:trace>
  <inkml:trace contextRef="#ctx0" brushRef="#br1" timeOffset="259145.1558">13461 10136 1107 0,'-8'22'369'0,"-11"-13"-304"0,19-9-51 16,0 0 3-16,-1 17-21 0,1-17 0 0,32-1 4 16,-6-5-19-16,6-5 19 0,7-4-17 15,4-4 16-15,6-3 0 0,1-7-44 0,7 9-40 16,-9-13-46-16,11 15-71 0,-17-11-103 0,-2-3-118 15,10 17 89-15,-25-20 334 0</inkml:trace>
  <inkml:trace contextRef="#ctx0" brushRef="#br1" timeOffset="259442.0243">13957 9653 1136 0,'3'22'322'0,"-20"-26"-250"0,17 4-56 0,0 0-6 16,22-5 16-16,-22 5 10 0,34-2 7 0,-16-2-5 16,5 7-8-16,-2-2-9 0,3 5-6 0,-2 1-6 15,1 3-1-15,-4 1-5 0,0 2 3 16,-19-13-3-16,29 29 4 0,-17-12-4 0,-2 1 3 16,-4 3-5-16,-1 1 3 0,-4 2-5 0,-2 1 5 15,-4 2-6-15,-4 1 6 0,-3 1-6 0,-4 2 6 16,-3 1-7-16,-3-1 7 0,-4 0-8 0,1-2 7 15,-1-2-7-15,1-4-8 0,2-4 28 16,1-2-29-16,4-3 16 0,-1-5-32 16,19-9-32-16,-25 11-37 0,25-11-86 0,0 0-205 15,0 0-161-15,0 0 61 0,-16-23 478 0</inkml:trace>
  <inkml:trace contextRef="#ctx0" brushRef="#br1" timeOffset="259879.5556">15024 9507 1190 0,'0'0'243'0,"11"-17"-206"0,-11 17-22 0,0 0 4 16,0 0 2-16,0 0 0 0,0 0-2 0,-27 6-15 15,10 11 0-15,-5 2 29 0,0 8-29 0,-5 3 32 16,1 8-23-16,-6 3 8 0,2 8 17 0,-4 0-3 16,4 4 10-16,1-1-19 0,4 2 6 0,2-3-15 15,4-1 5-15,5-6-15 0,5-2 2 16,6-6 7-16,4-4-26 0,7-4 23 0,4-2-25 16,7-5 7-16,3-5-7 0,4-1-19 0,2-12-22 15,9 3-40-15,-9-20-89 0,24 17-108 0,-19-18-250 16,6-6 4-16,5 5 361 0</inkml:trace>
  <inkml:trace contextRef="#ctx0" brushRef="#br1" timeOffset="260051.3991">14616 9894 1541 0,'-28'-3'226'0,"4"11"-162"15,7-7-27-15,17-1-13 0,0 0-12 0,0 0-8 16,0 0-3-16,19 1 0 0,9-5 1 0,5-2-1 15,7-2-1-15,7-3-1 0,7-3-14 0,1-5-25 16,12 6-47-16,-10-15-80 16,22 23-145-16,-14-13-255 0,2 0 30 0,3 11 351 15</inkml:trace>
  <inkml:trace contextRef="#ctx0" brushRef="#br1" timeOffset="260238.9884">15643 9807 1274 0,'-18'22'341'0,"-8"-27"-245"0,26 5-57 0,0 0-15 15,0 0-3-15,0 0-7 0,15-17-4 0,-15 17-3 16,26-16-5-16,-26 16-2 0,33-14-4 16,-12 9-15-16,-3-1-15 0,3 7-20 0,-21-1-27 15,30 6-47-15,-30-6-87 0,20 1-249 0,-20-1-41 16,0 0 182-16</inkml:trace>
  <inkml:trace contextRef="#ctx0" brushRef="#br1" timeOffset="260426.3993">15458 10074 1499 0,'-22'25'333'15,"22"-25"-288"-15,0 0-29 0,0 0-1 0,0 0 0 16,0 0 2-16,18-13-1 0,3 3-2 15,4-2-9-15,10-1-3 0,3-4-20 0,6 1-25 16,4-5-30-16,9 10-50 0,-11-16-78 0,27 24-145 16,-15-13-218-16,6-4 57 0,7 13 406 0</inkml:trace>
  <inkml:trace contextRef="#ctx0" brushRef="#br1" timeOffset="260929.5675">16388 9827 1556 0,'0'-18'95'0,"0"18"-88"0,22-35 3 16,1 15 6-16,8-5 12 0,6 2 1 16,2-1 1-16,3 2-13 0,-3 2-3 15,1 2-10-15,-3 3 0 0,-1 3-6 0,-6 4 3 16,-3 3-1-16,-5 4 1 0,-3 2 1 0,-19-1-1 16,24 10 4-16,-24-10 1 0,11 18 3 0,-11-18-1 15,3 30 2-15,-6-10-7 0,-1 6 4 0,-6 0-5 16,0 3 6-16,-2 4-6 0,-1 0 6 0,2 2-7 15,-2 1 6-15,4-1-7 0,1-2 7 16,4-3-5-16,2-3 5 0,5-4-6 0,5-5 2 16,-8-18-6-16,27 25 5 0,-9-20 0 0,5-3 4 15,4-4 0-15,4-5 6 0,1-5 8 0,2-5-4 16,0-6 7-16,2-4-12 0,-5-3 1 0,0 1-6 16,-4-3 3-16,-4 2-5 0,-4 0 5 15,-4 1-7-15,-4 1-1 0,-4 3-1 16,-2-1 0-16,-2 2 0 0,-1 1 0 0,-1 0 0 15,0 4 0-15,-1 0 0 0,0 19 0 0,0-29-14 16,0 29-22-16,0-19 4 0,0 19-30 0,0 0 10 16,0 0-41-16,0 0-69 0,29-2-109 0,-29 2-310 15,23-5 44-15,5 11 331 0</inkml:trace>
  <inkml:trace contextRef="#ctx0" brushRef="#br1" timeOffset="261148.3944">17482 9791 1485 0,'0'0'159'0,"0"0"-135"0,21-4 1 15,4-3 3-15,5-6 2 0,8 0-13 0,4-3-9 16,7-1-7-16,2 2-4 0,0-3-27 0,6 7-39 15,-12-12-70-15,19 21-133 0,-22-11-258 0,8-3 2 16,7 11 323-16</inkml:trace>
  <inkml:trace contextRef="#ctx0" brushRef="#br1" timeOffset="261663.9366">18267 9518 1432 0,'-21'-8'88'0,"21"8"-32"16,0 0-12-16,0 0-15 0,-21 16-15 0,21-16-3 16,-19 21 22-16,19-21-28 0,-22 31 35 0,13-9-28 15,-3 1 12-15,1 5 8 0,-2 0-6 0,4 2 5 16,-1-1-12-16,5 0 0 0,3-5-10 0,4 0 1 16,5-4-8-16,-7-20 5 0,28 27-2 0,-6-19 3 15,5-6 2-15,5-3-2 0,3-8-1 16,6-3-6-16,4-5 2 0,0-2-3 0,0-3 4 15,-6-3-3-15,-2-3 2 0,-6-1-2 16,-2-2 3-16,-2 0-5 0,-4 0-8 0,-2 1 22 16,-4 1-18-16,-4 2 23 0,-3 0-6 0,-4 3-6 15,-2 4 2-15,-3 2-5 0,-1 18 1 0,-2-25-4 16,2 25 0-16,0 0 0 0,0 0 0 0,0 0 0 16,-20 12 0-16,10 8 0 0,-3 8 0 15,1 3 0-15,0 8 0 0,0 1 0 0,2 0 0 16,0 2 0-16,4 0-16 0,1-4-17 0,6 2-32 15,-3-10-34-15,17 13-83 0,-15-43-132 0,12 45-269 16,2-21 32-16,-14-24 348 0</inkml:trace>
  <inkml:trace contextRef="#ctx0" brushRef="#br1" timeOffset="262054.5855">16506 10291 1504 0,'0'0'267'0,"0"0"-243"16,20-13-21-16,-2 10 5 0,7-4 7 0,9-1 0 15,7-3 4-15,5 1-4 0,9-4-4 0,7 1-3 16,8-2-19-16,10 0 31 0,9-5-26 0,7 1 26 16,6-4-11-16,4-2-10 0,9 0 5 0,5-1-6 15,4 2 6-15,1-2-6 0,3 3 4 0,-5 3-5 16,0 0 4-16,-1 3-3 0,-5 2 3 15,-7 1-2-15,-5 5-7 0,-7 0-13 16,-10 6-19-16,-8-5-31 0,-5 12-39 0,-22-15-67 16,14 23-158-16,-22-9-210 0,-13-6 42 0,-2 13 392 15</inkml:trace>
  <inkml:trace contextRef="#ctx0" brushRef="#br1" timeOffset="262648.3415">17972 10336 1295 0,'-39'-18'76'0,"18"16"-32"0,-4-5 8 16,3 10 6-16,-9-4 2 0,6 11-1 0,-8-3-10 16,5 9 0-16,-5-3-9 0,5 5-1 15,-1 0-7-15,5 5 1 0,-1 1-9 0,6 3 2 16,1 1-11-16,5-1 3 0,4-2-7 0,4-5 1 16,5-1-5-16,0-19 0 0,13 24-5 0,-13-24 2 15,34 14 2-15,-9-10 2 0,4-5 0 0,6-7 0 16,3-1-3-16,4-4-5 0,3-7 0 0,-1 0 0 15,1-6 0-15,-4 0 0 0,0-1 0 16,-6 0 0-16,-2 3 0 0,-4 2 0 16,-6 5 0-16,-4 5 0 0,-19 12 0 0,20-9 0 15,-20 9 0-15,0 0 0 0,0 0 0 0,0 0 0 16,0 0 0-16,0 0 0 0,-5 17 0 0,5-17 0 16,-13 36 0-16,4-11 0 0,1 3 0 0,-1 0 0 15,5 0 0-15,0-3 0 0,4 1 0 0,1-3 0 16,4 1 0-16,-2-6-49 0,9 10-101 15,-12-28-195-15,9 19-274 0,-9-19 3 0,0 0 349 16</inkml:trace>
  <inkml:trace contextRef="#ctx0" brushRef="#br1" timeOffset="275498.7913">14969 11170 1098 0,'0'0'148'16,"0"0"-68"-16,0 0-31 0,0 0-10 0,0 0-3 15,0 0-4-15,-24 12-8 0,24-12-9 0,-27 19-4 16,9-4-8-16,-2 4 5 0,-3 6 2 0,0 7 16 15,-6 3 3-15,1 10 15 0,-4 1 9 0,2 9-28 16,-4 1 22-16,3 4-24 0,-1 1 1 0,4 1 11 16,1-3-19-16,7-4 5 0,5-5-16 0,6-5 5 15,7-5-14-15,5-5 7 0,8-5-8 0,9-5-7 16,3-4 24-16,6-4-27 0,6-4 27 0,1-2-23 16,7-4-9-16,0-5-11 0,4-2-15 15,-4-11-20-15,5 6-17 0,-11-15-15 0,10 12-72 0,-21-22-87 16,2 7-245-16,2 2 15 0,-16-11 357 15</inkml:trace>
  <inkml:trace contextRef="#ctx0" brushRef="#br1" timeOffset="275670.6615">14331 11660 1789 0,'-30'8'87'0,"30"-8"-63"0,0 0-18 16,0 0-8-16,0 0 2 0,41-8 2 0,-6-1 2 15,7-1-2-15,7-4 1 0,1 1-4 16,5-3 0-16,-1-1-14 0,3 2-15 0,-3-5-30 16,8 10-52-16,-15-20-87 0,25 20-274 0,-16-7-69 15,0-1 61-15</inkml:trace>
  <inkml:trace contextRef="#ctx0" brushRef="#br1" timeOffset="275873.8609">15445 11569 1648 0,'0'0'76'0,"0"0"-70"16,0 0-1-16,0 0-7 0,0 0-7 0,0 0 2 16,0 0-1-16,0 0 2 0,0 0 2 0,17-4-8 15,-17 4-17-15,31 3-24 0,-31-3-36 0,43 0-58 16,-43 0-91-16,37-17-273 0,-11 17 50 0,-26 0 303 15</inkml:trace>
  <inkml:trace contextRef="#ctx0" brushRef="#br1" timeOffset="276045.732">15273 11849 1562 0,'-28'22'215'0,"7"-15"-167"0,21-7-27 16,-18 8-11-16,18-8-4 0,0 0-5 0,18-3 2 15,-18 3 4-15,36-7-1 0,-10 0-2 0,6-3-9 16,7-1-20-16,-1-7-30 0,13 8-52 0,-12-19-97 16,26 22-213-16,-11-7-142 0,-1-3 52 0,11 12 504 15</inkml:trace>
  <inkml:trace contextRef="#ctx0" brushRef="#br1" timeOffset="277436.3012">16326 11724 864 0,'0'0'174'15,"0"0"2"-15,0 0-115 0,0 0 1 0,-23-20 3 16,23 20-3-16,0 0 1 0,0 0-1 16,0 0-5-16,0 0-9 0,0 0-15 0,0 0-4 15,0 0 0-15,0 0 0 0,27 5 1 0,-8-2-8 16,4-3-9-16,7-2-6 0,4-1-4 15,7-3-1-15,4-4-1 0,4-1-3 0,3-2 3 16,0-3-5-16,1-2-2 0,-2-3-13 0,1 2-9 16,-5-3-24-16,4 9-25 0,-14-14-65 0,13 26-135 15,-23-13-260-15,-1 3-2 0,0 12 330 0</inkml:trace>
  <inkml:trace contextRef="#ctx0" brushRef="#br1" timeOffset="278326.9147">17597 11346 731 0,'0'0'105'16,"0"0"-7"-16,-7-23-7 0,7 23 6 0,0 0-2 15,0 0-6-15,1-19-10 0,-1 19-12 0,0 0-12 16,0 0-11-16,4-17-9 0,-4 17-8 16,0 0-4-16,0 0-3 0,0 0 0 0,0 0-4 15,0 0-1-15,0 0-7 0,0 0-2 0,0 0-1 16,0 0-3-16,7 29 4 0,-5-8-2 0,1 4 5 15,-2 3-8-15,-1 5-14 0,1 2 26 0,-2 3-27 16,1 0 26-16,-2 0-7 0,-2 0-9 0,-2-3 6 16,1 0-18-16,-2-5-4 0,5 4-42 0,-5-11-5 15,12 7-26-15,-5-30-40 16,6 38-69-16,-6-38-169 0,0 0-97 0,23 23 152 16</inkml:trace>
  <inkml:trace contextRef="#ctx0" brushRef="#br1" timeOffset="278842.5555">18372 11256 1034 0,'0'0'161'0,"-5"-26"-109"0,5 26-3 16,-6-23 5-16,6 23 11 0,-11-18-4 0,11 18-8 16,-21-13-13-16,21 13-3 0,-28-6-7 0,9 5 0 15,2 3-3-15,-4 2-3 0,-1 2 1 0,0 1-5 16,3 5 4-16,-3-1-3 0,5 2 2 0,-3-1-4 16,3 4-2-16,17-16-5 0,-28 34-1 0,17-17-5 15,4 0 0-15,7-17-4 0,-6 29 1 0,6-29-3 16,5 28 1-16,-5-28-2 0,16 24 3 15,-16-24-4-15,27 19 4 0,-10-13-2 0,2-2-14 16,0-2 16-16,2-2 0 0,0-2 1 16,1-2 16-16,0-2-15 0,0-2 0 0,-1-3 1 15,0 0-3-15,-1-1 4 0,-3 0-2 0,-17 12 5 16,26-25-3-16,-26 25 4 0,17-21-5 0,-17 21 5 16,12-22-5-16,-12 22 0 0,0 0 0 15,8-19-2-15,-8 19 1 0,0 0-2 0,0 0 0 16,0 0-1-16,0 0 0 0,0 0-1 0,-3 19 1 15,0-2-2-15,-2 7 2 0,-5 9-3 0,-3 5-9 16,-2 4 20-16,-3 1-19 0,1 2 18 0,0 0-5 16,1-1-8-16,3-1 5 0,1-3-9 0,3-5 0 15,5-3-27-15,2-8 0 0,8 1-17 0,-6-25-15 16,19 32-36-16,-19-32-66 16,36 12-128-16,-16-14-265 0,5-9 58 0,12 6 351 15</inkml:trace>
  <inkml:trace contextRef="#ctx0" brushRef="#br1" timeOffset="279014.4321">18632 11557 1836 0,'-18'6'57'0,"0"-5"-29"0,18-1-7 0,-19 1-6 15,19-1-6-15,0 0-11 0,0 0-13 16,0 0-9-16,0 0-16 0,0 0-18 0,20-30-26 15,3 26-49-15,-12-22-107 0,20 11-333 0,-4 1 52 16,-1-9 246-16</inkml:trace>
  <inkml:trace contextRef="#ctx0" brushRef="#br1" timeOffset="279564.4646">19020 11161 1702 0,'-22'3'61'0,"5"3"-30"0,-1-1-9 0,18-5-1 16,-28 13-7-16,28-13-2 0,-18 12-7 0,18-12-4 15,0 0-3-15,0 0 0 0,0 21-3 16,0-21 2-16,20 8-3 0,-20-8-2 0,38 2 1 15,-14-4 1-15,5-2 3 0,3-2 1 16,1-2 3-16,0 1-1 0,-2-2 2 0,-1 2-1 16,-5 1 0-16,-5 1-1 0,-20 5 2 0,24-2-2 15,-24 2 2-15,0 0 2 0,0 0 2 0,0 0 3 16,0 0-3-16,0 0 0 0,0 0-2 0,0 0-4 16,0 0 2-16,-10 21-1 0,10-21-3 15,-22 18 2-15,22-18-2 0,-25 22 2 0,25-22-2 16,-31 27 2-16,31-27-3 0,-29 30 4 0,29-30-3 15,-21 28 3-15,21-28-5 0,-9 22-2 0,9-22-8 16,0 0-1-16,9 23-4 0,-9-23 6 0,24 6 3 16,-24-6 5-16,36-5 2 0,-13-1 1 0,1-3 3 15,1 1-1-15,-2 1 3 0,-1 1-1 0,-4 2-1 16,-18 4 0-16,26-1 10 16,-26 1 2-16,0 0 5 0,8 17 4 0,-8-17-10 15,-10 30 2-15,-2-8 1 0,-2 3-13 0,-7 0 26 16,-3 5-28-16,-4-1 17 0,-3 1-7 0,1 0-7 15,-1-1 9-15,0-1-7 0,3 0 4 0,0-3-7 16,4 0 3-16,3-4-7 0,5-3 1 0,16-18-14 16,-17 22-17-16,17-22-29 0,0 0-48 15,16 24-114-15,-16-24-324 0,0 0-29 0,27-1 165 16</inkml:trace>
  <inkml:trace contextRef="#ctx0" brushRef="#br1" timeOffset="279973.8998">19592 11441 1474 0,'0'0'120'16,"0"0"-73"-16,0 0 19 0,0 0 0 0,0 0-2 15,0 0-4-15,29-8-17 0,-29 8-8 0,29-1-11 16,-11 0-8-16,2 0-6 0,5-2-7 16,-1 1-2-16,4 0-1 0,2-2-2 0,1-1-6 15,2-1-5-15,4 1-11 0,0-3-12 0,6 2-21 16,-2-9-33-16,11 15-81 0,-20-24-187 0,12 15-206 16,-3 1 6-16,-9-8 411 0</inkml:trace>
  <inkml:trace contextRef="#ctx0" brushRef="#br1" timeOffset="280348.9189">20798 11071 1150 0,'21'-20'80'0,"-24"3"-22"0,3 17-2 0,3-19 6 16,-3 19 10-16,0 0 10 0,0 0-6 15,0 0-18-15,0 0-21 0,-11 23-19 0,2-5-2 16,-2 10-5-16,0 7 6 0,-3 4-11 16,-1 2 6-16,-1 1-10 0,3-1 5 0,-1 2-10 15,2-4 8-15,3-1 6 0,0-3-26 0,5-4 16 16,2-4-43-16,8 1 4 0,-1-11-22 0,10 7-36 16,-15-24-46-16,32 30-179 0,-10-18-195 0,-3-7 20 15,13 10 389-15</inkml:trace>
  <inkml:trace contextRef="#ctx0" brushRef="#br1" timeOffset="280817.6609">21446 11068 1368 0,'-35'-11'118'0,"13"6"-76"0,-4-3-3 0,7 6 2 15,-5-6 6-15,5 7-5 0,-5-3-7 0,5 3-6 16,-3-1-3-16,5 2 0 0,0-1-1 0,17 1-3 16,-26 4-2-16,26-4-1 0,-22 11-7 0,22-11 1 15,-19 20-5-15,19-20 3 0,-16 30-1 0,9-10 3 16,2 0-4-16,1-1-1 0,3-2-4 0,1-17-1 16,5 26-4-16,-5-26 3 15,16 20-4-15,-16-20 3 0,22 13-1 0,-22-13 1 16,27 6-1-16,-9-4 1 0,0-5 0 0,1-3-1 15,2-2 2-15,1-3-2 0,0-1 1 0,0-2-2 16,-3 0 2-16,-2-1-1 0,-17 15 2 0,27-29-2 16,-27 29 2-16,18-26-2 0,-18 26 2 0,0 0-2 15,16-22 2-15,-16 22-1 0,0 0 2 16,0 0 0-16,0 0 2 0,0 0-1 0,0 0-2 16,0 0 0-16,0 0-4 0,-3 17 3 0,-1 1-1 15,-4 5 2-15,0 6-3 0,-4 3 3 0,-1-1-4 16,0 3 5-16,0 1-7 0,-1 2 6 15,1 0-6-15,2-2-7 0,1-3 10 0,3-4-34 16,6-2 18-16,-1-7-23 0,7 0-15 0,-5-19-18 16,16 23-50-16,-16-23-65 0,27 8-170 15,-27-8-178-15,29-13 22 0,-5 12 445 0</inkml:trace>
  <inkml:trace contextRef="#ctx0" brushRef="#br1" timeOffset="281005.2155">21504 11379 1331 0,'-18'-1'320'0,"17"18"-136"16,-17-10-110-16,18-7-21 0,-22 12-13 15,22-12-14-15,0 0-13 0,0 0-9 0,0 0-5 16,0 0-2-16,0 0-2 0,0 0-3 0,21-11-8 16,-21 11-13-16,30-17-27 0,-17-1-38 0,15 13-78 15,-19-24-118-15,12 15-288 0,5 0 12 0,-5-9 340 16</inkml:trace>
  <inkml:trace contextRef="#ctx0" brushRef="#br1" timeOffset="281567.6281">21950 11003 1401 0,'0'0'176'15,"0"0"-128"-15,0 0-27 0,0 0-9 0,0 0 6 16,12-19 9-16,-12 19 8 0,33-17-2 15,-14 6-4-15,7 2-6 0,0 0-3 0,2-1-7 16,3 3-1-16,-5 1-7 0,-1 3-2 0,-3 2-1 16,-22 1-4-16,28 1 3 0,-28-1-1 0,0 0-1 15,15 11 4-15,-15-11-1 0,0 0 0 16,3 23 2-16,-3-23-3 0,-10 24 2 0,10-24-3 16,-19 30 2-16,19-30-2 0,-32 31 3 0,32-31-4 15,-33 30 3-15,33-30-3 0,-28 33 3 0,28-33-3 16,-24 27 3-16,24-27-3 0,-12 22 2 0,12-22-4 15,0 19 4-15,0-19-5 0,0 0 4 0,22 21 0 16,-22-21-1-16,29 9 0 0,-8-8 0 16,2-1 1-16,2-1 0 0,1-1 1 15,-2 1-2-15,-2 0 1 0,-5 2 1 0,-17-1 0 16,19 4 2-16,-19-4 5 0,0 0 9 0,0 0-1 16,3 21 6-16,-3-21-3 0,-14 25-5 0,14-25-3 15,-30 34-1-15,6-16-8 0,-1 2 3 0,-5 2-2 16,-2 0 2-16,0 1-6 0,-4 0-6 0,2 2 20 15,1 1-25-15,3-3 20 0,2-1-18 0,5-2-7 16,23-20-10-16,-24 24-23 0,24-24-32 16,0 0-49-16,0 0-91 0,22 7-212 0,-22-7-113 15,35-19 40-15,-1 17 507 0</inkml:trace>
  <inkml:trace contextRef="#ctx0" brushRef="#br1" timeOffset="282583.2548">16731 12189 539 0,'0'0'422'0,"0"0"-318"0,-28-3-71 16,28 3-26-16,0 0-4 0,-19-22-4 15,19 22 3-15,0 0 0 0,0-23 4 0,0 23-2 16,0 0 2-16,13-19-3 0,-13 19 4 16,0 0 2-16,17-14 6 0,-17 14 4 0,0 0 8 15,24 0 3-15,-24 0 5 0,20 3 0 0,-20-3-5 16,24 3-5-16,-24-3-9 0,32 4-4 0,-10-3-4 15,2 2-1-15,2-3 2 0,5 1 1 0,1-2 1 16,3-1-1-16,4 0-1 0,2 1-5 16,3-2-2-16,4 0-1 0,-1 0-2 0,3 1 1 15,2-2 0-15,2 1 0 0,4-2 0 0,3 0-2 16,1 1 2-16,4 1 16 0,-2-1-15 0,3 3 16 16,1-4-16-16,1 1-1 0,2 1 0 0,-2-2 2 15,4 0-20-15,3-1 21 0,0-1-15 0,6-2 20 16,0 0 6-16,0-1 1 15,1-1 2-15,0 0-5 0,3-1 0 0,1 2-5 16,1-1-1-16,0 2-3 0,-1 0 2 0,-1 1-2 16,-2 1 2-16,0 1-3 0,-3 0 2 0,2 2-2 15,-5 1 1-15,1 1-2 0,-4 1 1 0,-2 1-1 16,0 0 1-16,-2 1-1 0,-1-1 0 0,1 1-1 16,-3-1 0-16,4 0-1 0,-3-1 1 0,2 0 1 15,-1-3 1-15,1 2 6 0,2-4 4 16,2 1 1-16,1-4 2 0,4 3-4 0,0-3 0 15,2-1-4-15,0 0 0 0,1-2-4 0,1-1 2 16,2 1-3-16,1-1 4 0,4-1-4 16,-4 1 4-16,-2 3-1 0,-1 1 0 0,-2 1-2 15,-2 1 0-15,0-1-3 0,-3 0 1 0,1 2-1 16,-6 0 1-16,-4 1-1 0,-4 1 1 0,-3 0 0 16,-1-1 0-16,-5 2-1 0,-1-1 2 15,-3 1-2-15,-6 0 0 0,-2-1 0 0,-4 2 2 16,-3-1-1-16,-3 1 0 0,-3 1 0 0,-3-2-2 15,-3 2 1-15,-3 0 1 0,-2 0-1 0,0 1 1 16,-19 0-1-16,31-3 0 0,-31 3 0 0,27-1 0 16,-27 1 0-16,23-2-2 0,-23 2-7 0,20-2-10 15,-20 2-14-15,0 0-16 0,0 0-16 16,17 5-58-16,-17-5-79 0,0 0-318 16,-19 0 27-16,0-3 276 0</inkml:trace>
  <inkml:trace contextRef="#ctx0" brushRef="#br1" timeOffset="283802.0816">18428 12528 1296 0,'0'0'134'0,"0"0"-63"0,0 0-17 0,0 0 1 15,0 0 3-15,24-17-3 0,-24 17-16 0,32-13-18 16,-13 5-8-16,3 1-10 0,4 0 0 15,0-2-2-15,3 1 1 0,1-2-7 0,1 2-10 16,0-2-19-16,4 6-30 0,-8-9-45 0,13 19-68 16,-22-21-87-16,14 12-252 0,-3 9 33 0,-29-6 346 15</inkml:trace>
  <inkml:trace contextRef="#ctx0" brushRef="#br1" timeOffset="284052.0883">19421 12252 1499 0,'-24'-11'107'0,"24"11"-43"0,-17 3-17 0,17-3-13 15,0 0-12-15,-23 9-9 0,23-9-10 0,-16 18-1 16,16-18-4-16,-17 34 4 0,8-13-5 0,3 2 5 15,0 3-6-15,3-1-5 0,3 4-20 16,1-4 0-16,6 5-29 0,-4-9-12 0,11 9-53 16,-14-30-66-16,28 30-221 0,-10-8-103 0,-18-22 158 15</inkml:trace>
  <inkml:trace contextRef="#ctx0" brushRef="#br1" timeOffset="284395.7491">19780 12236 1250 0,'-11'17'124'0,"-12"-7"-41"0,8 13-11 0,-7-2-14 16,7 9-3-16,-5 0-13 0,6 5-1 0,-2-1-11 16,6 0 3-16,0-3-12 0,7 1 2 0,3-4-14 15,6-4 1-15,5-4-8 0,-11-20 3 16,34 28-2-16,-12-18 2 0,4-7-1 15,6-1 7-15,3-7 7 0,5-4 1 0,3-8 4 16,1-3-14-16,1-6-1 0,0-1-6 0,-4-2 2 16,-3-2-5-16,-9 2 4 0,-6-1-6 0,-5 1 6 15,-5 4-3-15,-9 0 4 0,-1 4-4 0,-7 0 4 16,-3 3-9-16,-3 1-4 0,10 17-9 16,-30-29-3-16,10 16-5 0,1 3 5 0,-4 2-3 15,0 6 0-15,-3 2-6 0,4 11-15 0,-3-1-9 16,6 11-27-16,-9-12-90 0,19 23-201 0,-12-6-156 15,-2 0 16-15,10 14 480 0</inkml:trace>
  <inkml:trace contextRef="#ctx0" brushRef="#br1" timeOffset="285130.1474">14554 13081 1198 0,'10'-32'117'0,"-10"32"-28"0,0 0-18 0,10-18 0 15,-10 18-1-15,0 0-2 0,0 0-10 0,0 0-16 16,-21-10-15-16,21 10-11 0,-21 11-10 0,21-11-2 15,-29 28-4-15,11-6 6 0,-3 3-4 0,-1 7 8 16,-1 1-3-16,3 5 6 0,0 3-7 0,1 1-11 16,1 3 23-16,3 1-23 0,3 0 20 0,3 1-5 15,4-2-13-15,3-1 9 0,4-5-11 16,6-1 6-16,4-5-6 0,5-6 4 0,4-5-12 16,-1-7-5-16,5-3-18 0,-2-9-30 15,9 2-12-15,-7-12-12 0,11 6-38 0,-17-21-42 16,17 12-192-16,-12-8-151 0,-10-11 81 0,8 16 432 15</inkml:trace>
  <inkml:trace contextRef="#ctx0" brushRef="#br1" timeOffset="285317.6396">14210 13468 1300 0,'-22'30'299'0,"22"-30"-216"15,-19 9-41-15,19-9-23 0,0 0 0 16,0 0 3-16,24 8 8 0,-6-9 0 0,4-3-2 15,5-5-3-15,7-1-8 0,6-7-6 16,5-2-6-16,5-1-2 0,4-2-10 0,-2 0-8 16,0-2-20-16,5 4-30 0,-8-6-1 0,12 13-73 15,-16-19-54-15,20 18-259 0,-11 1-103 0,-7-5 150 16</inkml:trace>
  <inkml:trace contextRef="#ctx0" brushRef="#br1" timeOffset="285551.9967">15445 13273 1108 0,'-5'19'323'0,"-12"-20"-216"0,17 1-75 0,0 0-31 15,0 0-5-15,0 0-4 0,0 0 3 16,0 0 5-16,25-6-1 0,-25 6 1 0,33-11-3 15,-12 4-3-15,1-4-8 0,4 4-9 0,-1-5-20 16,6 8-21-16,-9-8-24 0,10 11-24 0,-14-10-33 16,10 12-47-16,-9 4-230 0,-19-5 39 0,32 1 326 15</inkml:trace>
  <inkml:trace contextRef="#ctx0" brushRef="#br1" timeOffset="285723.8836">15302 13645 1514 0,'0'0'69'0,"0"0"-34"0,23 4-4 15,-3-16 2-15,7-1-7 0,4-10-3 16,9-3-9-16,7-2 1 0,6-4-9 0,4 0-18 16,0-6-54-16,11 12-89 0,-18-20-223 0,15 15-187 15,-6 4 28-15,-10-8 485 0</inkml:trace>
  <inkml:trace contextRef="#ctx0" brushRef="#br1" timeOffset="292056.4393">16318 13116 849 0,'0'0'387'15,"0"0"-285"-15,0 0-52 0,17 4-9 0,-17-4 8 16,20-8 2-16,-20 8 1 0,33-17-9 0,-10 5-11 15,7 2-14-15,4-2-7 0,0 3-7 16,1-2-1-16,-2 1-3 0,-2 2 2 0,0-1-3 16,-4 2 1-16,-2 1-1 0,-4 3 1 0,-3 1-1 15,-18 2 1-15,27 2-1 0,-27-2-3 0,0 0-2 16,17 10-1-16,-17-10-1 0,0 0 1 0,-8 19 0 16,8-19-6-16,-18 25 5 0,18-25-1 0,-29 32 9 15,11-16 1-15,-2 2 4 0,-2 1-7 0,2 2 6 16,0 1-6-16,2 1 10 0,2-3 0 0,3 2 6 15,2-5-5-15,11-17 0 0,-10 28-8 0,10-28-1 16,9 17 13-16,-9-17-13 0,23 9 13 0,-6-5-12 16,4-5-16-16,4 0 17 0,5-2-15 0,3 0 15 15,1-2 1-15,0 1-2 0,2 0 3 16,-5 2-2-16,-4 1 0 0,-3 2 1 0,-24-1-3 16,30 11 1-16,-30-11 18 0,9 27-28 0,-11-11 38 15,-4 7-29-15,-5 0 13 0,-5 4 3 0,-6 2-10 16,-5 2 4-16,-2 0-6 0,0 0 7 0,-4-3-7 15,6-1 6-15,4-6-9 0,4-1 1 0,19-20-15 16,-22 18-24-16,22-18-47 0,0 0-71 0,19 8-138 16,-19-8-268-16,34-21 41 0,1 11 373 0</inkml:trace>
  <inkml:trace contextRef="#ctx0" brushRef="#br1" timeOffset="292212.7255">17322 13301 1673 0,'-41'3'85'0,"21"3"-67"16,2-2-19-16,18-4-21 0,-24 4 14 0,24-4-5 15,0 0-2-15,0 0-29 0,0 0-60 0,0 0-98 16,0 0-140-16,23 1-196 0,-23-1 77 0,45-7 436 16</inkml:trace>
  <inkml:trace contextRef="#ctx0" brushRef="#br1" timeOffset="292728.3301">18029 13038 1023 0,'-20'0'95'0,"-4"-9"-24"15,3 5 1-15,-8-5 14 0,8 9-2 0,-8-7-10 16,7 8-12-16,-7-4-11 0,5 8-7 0,-4-4-11 16,6 9-3-16,-2-4-3 0,7 3-2 0,-2 0-6 15,19-9-4-15,-23 19-8 0,23-19-3 16,-9 22-3-16,9-22-1 0,1 22-1 0,-1-22 3 16,12 24-3-16,-12-24 3 0,22 25-1 0,-5-13 3 15,1-2-2-15,4 0 3 0,1-2 0 0,1 1 1 16,1-2 0-16,0 1-2 0,1-2-1 0,1 3-2 15,-2-2 0-15,2 1 1 0,-3 1-3 0,-3 1 3 16,0-2-4-16,-4 2 3 0,-17-10-4 0,25 24-17 16,-25-24 29-16,18 30-27 0,-13-12 28 0,0 0-7 15,-5 2-7-15,-4 0-6 0,0 5-4 0,-6-1 5 16,0 0-1-16,-3 0 13 0,-4 0-5 0,-4-2 4 16,-2 1-2-16,0-4 3 0,0 0-3 0,0-5 3 15,2-5-4-15,2-5 5 0,1-4 0 16,18 0 0-16,-24-12 1 0,24 12-4 0,-16-32 2 15,13 9-4-15,4-8 5 0,6-4-6 0,4-6 8 16,4-6-10-16,4-4-3 0,4-2 21 0,4-3-21 16,2 4 23-16,4 4-10 0,-3 5-9 0,5 5 7 15,-3 7-12-15,-1 5-5 0,-6 1-22 0,0 13-25 16,-12-8-41-16,11 26-89 0,-24-6-76 0,0 0-281 16,0 0 37-16,0 0 387 0</inkml:trace>
  <inkml:trace contextRef="#ctx0" brushRef="#br1" timeOffset="293165.8424">18828 12816 1429 0,'0'0'76'0,"-20"-14"-47"15,20 14-11-15,-18 0 2 0,18 0-2 16,-27 21-1-16,7-3-3 0,-2 10 11 0,-7 2-1 16,1 10 12-16,-6 2-2 0,0 9 9 0,-4 1-9 15,3 5 8-15,-2-4-13 0,5 5-9 0,0-3 15 16,6-2-22-16,4-5 11 0,8-4-8 15,8-8-14-15,6-6 4 0,7-4-8 0,6-6 2 16,5-2-2-16,7-4 2 0,3-7-1 0,3-5 1 16,6-6 1-16,2-6-2 0,2-3 2 0,0-7-2 15,-3 0 3-15,-4-3-5 0,-6-1 5 0,-6 1-4 16,-7 2 2-16,-6 0-2 0,-6 3 3 0,-4 0-4 16,-6-2 2-16,-1-1-10 0,-3 3-13 15,-4 0 16-15,15 18-33 0,-35-30 23 16,16 17-23-16,-4-4-5 0,3 9-6 0,-3-6-15 15,23 14-15-15,-30-16-28 0,30 16-56 0,0 0-84 16,-20-3-237-16,20 3 7 0,0 0 371 0</inkml:trace>
  <inkml:trace contextRef="#ctx0" brushRef="#br1" timeOffset="293665.8606">19486 13168 1180 0,'-3'-21'293'15,"3"21"-226"-15,0 0-29 0,0 0 0 0,-20-17 8 16,20 17-4-16,0 0-11 0,-21 1-10 16,21-1-7-16,-24 8-6 0,24-8-5 0,-34 17 1 15,13-5 3-15,1 3 8 0,-3 1 2 16,4 3 5-16,-3-2-6 0,3 1 1 0,0-1-6 16,19-17-1-16,-23 26-3 0,23-26-5 0,0 0-3 15,-6 18-21-15,6-18 19 0,0 0-17 0,17 14 30 16,-17-14-9-16,22 9 12 0,-22-9-12 0,33 4 1 15,-12-6 0-15,0 2 0 0,4-1 0 16,-2 0-2-16,2 1 0 0,-3 2 0 0,-1 1 0 16,-4 0 0-16,-17-3 1 0,25 14 0 0,-25-14 1 15,0 0-3-15,21 24 3 0,-21-24-1 0,4 22 1 16,-4-22-2-16,-6 26 2 0,6-26-3 0,-17 31 3 16,17-31-4-16,-26 32 4 0,10-15-6 0,16-17 1 15,-30 32-5-15,30-32-3 0,-28 27-7 16,28-27-6-16,-19 22-22 0,19-22-24 15,-9 19-42-15,9-19-60 0,0 0-99 0,-4 26-254 16,4-26 35-16,11 24 338 0</inkml:trace>
  <inkml:trace contextRef="#ctx0" brushRef="#br1" timeOffset="294056.4337">19712 13318 1587 0,'-17'7'56'0,"17"-7"-54"0,0 0 16 0,23 3-13 16,-23-3 17-16,36-4 17 0,-14-4-22 16,8 1 31-16,-2-5-22 0,6-2 8 0,-3-3-19 15,1 0-12-15,-2 0 1 0,-2 1-5 0,-5 1 3 16,-2 2-2-16,-21 13 2 0,23-23 0 0,-23 23 3 15,0 0-2-15,5-22 4 0,-5 22-3 0,0 0 2 16,-23-18-1-16,23 18-1 0,-34-6-1 0,13 7 0 16,-3 2 2-16,-2 2 2 0,2 3 3 15,-3 1 0-15,2 4 3 0,-1 1-2 16,3 3 2-16,-1 2-4 0,2 1 3 0,2 2-4 16,2 2-14-16,3 1 22 0,3 1-24 0,1-1 18 15,5 1-7-15,4-2-6 0,6-2 2 0,3-3-4 16,4-2-5-16,6 0-11 0,1-5-9 0,8 0-13 15,0-6-3-15,12 0-15 0,-4-11-27 0,20 10-57 16,-19-24-106-16,22 9-318 0,-2 3 45 16,-8-11 288-16</inkml:trace>
  <inkml:trace contextRef="#ctx0" brushRef="#br1" timeOffset="294353.333">20523 13227 947 0,'0'0'148'15,"16"-22"-127"-15,-16 22-23 0,10-25 3 0,-10 25-1 16,8-20 14-16,-8 20 35 0,0 0 34 0,0 0 21 16,-11-18 7-16,11 18-22 0,-18 6-23 0,18-6-11 15,-28 17-10-15,28-17-3 0,-37 28-5 0,18-10-1 16,-4-1-5-16,2 5 0 0,-2 1-9 15,2 2-20-15,0 1 17 0,1-1-27 0,3-1 21 16,5-3-6-16,3-1-7 0,5-3 1 16,4 0-5-16,0-17 1 0,9 28-9 0,-9-28-4 15,26 23-13-15,-26-23-11 0,38 13-11 0,-18-13-13 16,11 4-18-16,-5-14-22 0,17 13-37 0,-13-23-57 16,21 13-187-16,-4-3-89 0,-7-13 114 15</inkml:trace>
  <inkml:trace contextRef="#ctx0" brushRef="#br1" timeOffset="295040.8181">20915 13195 1431 0,'-19'16'137'0,"-10"-10"-78"16,7 4-14-16,0-3-8 0,22-7-5 0,-29 17-6 15,29-17-4-15,-20 18-3 0,20-18-4 0,-13 20-8 16,13-20-19-16,-4 20 28 0,4-20-29 0,-2 29 32 15,2-29-11-15,6 32-3 0,-6-32 2 0,13 30-7 16,-13-30 3-16,15 24-4 0,-15-24 2 0,21 17-3 16,-21-17 1-16,24 8 0 0,-24-8 0 15,28-2-1-15,-28 2 1 0,32-12 1 0,-32 12-3 16,33-26 4-16,-16 8-6 0,1-5-2 0,-2-1 15 16,0 0-30-16,-3-3 30 0,-1 3-23 0,-1 0 10 15,-2 2 7-15,-3 0-3 0,-1 2 3 0,-3-1-4 16,-1 3 4-16,-2 0-3 0,1 18 5 15,-4-27-4-15,4 27 4 0,-6-18-1 0,6 18 6 16,0 0-1-16,0 0 2 0,-20-6-1 16,20 6-7-16,0 0 1 0,-16 18-2 0,16-18 1 15,-11 20 0-15,11-20 1 0,-4 20-3 0,4-20 2 16,5 18-4-16,-5-18 2 0,0 0-1 0,23 21 1 16,-23-21 0-16,26 4 2 0,-8-7 1 0,3 0 2 15,1-3 3-15,-1 0-3 0,1 1 0 0,-1 0-2 16,-4 2 0-16,-17 3 0 0,26-2 0 0,-26 2-1 15,0 0 6-15,0 0 4 16,0 0 4-16,0 0-1 0,7 21-5 0,-7-21-3 16,-10 26-6-16,10-26 1 0,-20 34-3 0,6-13 2 15,1 0-4-15,-3 4-14 0,3-1 23 0,-2-1-22 16,2-3 24-16,4-2-6 0,9-18-3 0,-10 25 0 16,10-25-3-16,0 0 1 0,8 18-2 0,-8-18-2 15,18-3 1-15,-18 3 1 0,32-18 2 0,-12 0 0 16,5-5-6-16,0-4 25 0,3 0-25 15,1 0 26-15,-1 0-11 0,3 3-4 0,-6 2 7 16,1 4-5-16,-7 3 2 0,-2 4-5 0,-17 11 1 16,17-11 0-16,-17 11 2 0,0 0 1 0,0 0 0 15,0 0-1-15,-6 22-3 0,-2-5 1 0,-6 3-5 16,-2 4 5-16,1 2-5 0,0-2-12 16,2 0 18-16,0-2-28 0,7 0 14 15,1-4-18-15,8-1-6 0,-3-17-1 0,19 24 5 16,0-17 2-16,7 2 0 0,4-9-9 0,13 2-26 15,-4-13-38-15,20 14-83 0,-14-28-111 0,8 10-235 16,10 6 69-16,-12-15 383 0</inkml:trace>
  <inkml:trace contextRef="#ctx0" brushRef="#br1" timeOffset="295431.4331">22027 13107 1459 0,'-37'3'87'0,"10"5"-40"0,-2-3-6 16,4 3-1-16,0 0-8 0,3 2 0 0,-2 1-1 16,4 5 1-16,-3-1-5 0,4 3 1 15,-2 0-5-15,3 4 3 0,-3-2-5 0,4 6-15 16,0-3 22-16,4 1-27 0,3-2 20 0,3-4-10 16,7-18-8-16,-5 27-1 0,5-27-2 0,0 0-1 15,22 20 2-15,-22-20 0 0,30-1 0 0,-9-4 0 16,1-7 1-16,4-4-2 0,6-6 2 0,3-4 13 15,5-7-23-15,2-2 21 0,-1-1-19 16,3-3 3-16,-4 1 6 0,-4 2-6 16,0 0 6-16,-9 2-7 0,-3 0 8 0,-6-1-6 15,-6 4 5-15,-1-1-6 0,-5 4 7 0,-5 3-6 16,-3 2 5-16,-4 4-1 0,6 19 2 0,-17-19-3 16,17 19 1-16,-23 9-1 0,23-9-3 0,-29 33 3 15,13-7-4-15,-2 7 5 0,2 7-6 0,1 2 8 16,2 3-9-16,2 0 5 0,0-4-12 0,4-4-2 15,3-1-15-15,2-6 0 0,6-3-11 16,2-5-1-16,10-1-3 0,-16-21-27 0,37 29-30 16,-37-29-75-16,53 18-120 0,-25-16-233 0,1-5 28 15,10 9 360-15</inkml:trace>
  <inkml:trace contextRef="#ctx0" brushRef="#br1" timeOffset="295743.9638">22509 13035 1553 0,'-45'14'138'16,"19"10"-70"-16,-5-3-34 0,2 3-8 0,2-1-17 15,3 2 1-15,-1-2-3 0,7 2 9 0,2-6-2 16,5-2 2-16,11-17-8 0,-5 19-5 0,5-19-5 16,0 0 1-16,28 15 3 0,-11-15 1 15,4-3 3-15,2 0 1 0,4-5 0 0,1 1-4 16,0-1 1-16,0 0-5 0,-3 1 1 15,0 4 3-15,-6 0-1 0,-2 3 1 0,-17 0-2 16,18 4-1-16,-18-4-1 0,0 0 3 0,2 25 0 16,-2-25 1-16,-15 33 4 0,3-11-28 0,-5 3 25 15,-1 2-23-15,-3 0 16 0,-3 1 9 0,-2 1-8 16,-2-1 3-16,-1 1-8 0,0-2-4 16,2 1-16-16,-1-8-16 0,11 4-52 0,-12-20-107 15,29-4-391-15,-17 23 15 0,17-23 217 0</inkml:trace>
  <inkml:trace contextRef="#ctx0" brushRef="#br1" timeOffset="295900.1822">22428 13580 1678 0,'0'0'137'0,"0"0"-124"0,-27 1-28 16,27-1-30-16,0 0-51 0,0 0-93 0,-10-35-145 15,10 35-224-15,15-17 52 0,-15-1 422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1:41.42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976 1859 354 0,'0'0'29'0,"22"8"-9"15,-22-8-8-15,31 6-2 0,-13-2 8 0,2-2 0 16,5 1 10-16,0-2-4 0,6 0 1 15,0 0-5-15,5-2 2 0,3 0-9 0,3-1 2 16,4-3-144-16,8 5 139 0,3 0-2 0,1-1-1 16,6 3 141-16,-5-4-141 0,4 0-3 0,4 2 0 15,3 2-4-15,3 0 0 0,1 2-1 0,4 2 1 16,1-2 18-16,2 4-16 0,6-1 17 0,1 1-18 16,6 0-1-16,3-1 0 0,5 0 2 0,3-1 0 15,4 0 0-15,3 0-5 0,4 4 6 0,4-6 2 16,5 4 12-16,3-5 3 0,4-1 1 0,5-1-5 15,2-1-6-15,3 0 2 0,7-1-4 0,5 0 3 16,3-5-5-16,3 3 6 0,4-3-6 0,3 4 1 16,4 1-4-16,1-1-2 0,1 2-3 15,0 2 0-15,5 5 2 0,0-2 3 0,3 4 1 16,0-3 6-16,5 2 3 0,2-1 1 0,1 0 14 16,4 2-3-16,-3-2 3 0,6 0-3 0,3 0-5 15,6-1-2-15,3-2 1 0,1-1 0 0,7-2-1 16,7-1-6-16,9-3-4 0,5 1-2 0,2-4-3 15,0 1-1-15,2-3 1 0,0-1-3 0,7-7 3 16,4 5 7-16,11-5-5 0,5 3 9 0,2 1-1 16,0 0 6-16,-2-1-25 0,1 1 23 0,-3 0-34 15,2 2 20-15,0-1 6 0,1 3 4 0,3-3 7 16,1 2-2-16,-1 1-1 0,3 1-4 16,-3-1 13-16,-1 4 3 0,-1-1-1 0,8 0 1 15,0-2-12-15,10 1-5 0,3-4 1 0,7 3-6 16,-1-4 6-16,7 1-4 0,2-3 1 0,7-1-4 15,3 0-2-15,5-2-6 0,-1 1-4 0,0-1-3 16,-9 3 5-16,-2 2-2 0,-8 1 12 0,0 8-1 16,-3 0-3-16,-8 5 0 0,0 4-2 0,-7-2-1 15,-8 5 1-15,-4 2-1 0,-12 0-1 0,-2 5 1 16,-5 1-5-16,-4 0 5 0,-7 1-7 0,-8-2-3 16,-8 3-17-16,-11-6-18 0,-2 9-35 0,-19-10-34 15,3 10-61-15,-23-9-167 0,-14-11-80 0,6 14 184 16</inkml:trace>
  <inkml:trace contextRef="#ctx0" brushRef="#br0" timeOffset="671.875">2042 778 1140 0,'0'0'43'0,"0"0"-23"16,0-25-3-16,0 25 13 0,0 0 17 0,0 0 35 15,18-18-37-15,-18 18 23 0,0 0-44 16,0 0-41-16,0 0 43 0,0 0-32 0,5 22 38 16,-2 0 3-16,0 13-20 0,-1 5 1 0,-1 5-18 15,-1 4 12-15,-3 3-15 0,-2 5 14 0,-1 5-14 16,-3 3-7-16,0 1 21 0,-1-1-32 0,3 0 4 15,-4-9-29-15,12 4-56 0,-10-18-52 0,22 18-116 16,-9-10-223-16,4-16 26 0,14 12 435 0</inkml:trace>
  <inkml:trace contextRef="#ctx0" brushRef="#br0" timeOffset="875.0018">2141 1392 1285 0,'-19'-7'80'15,"19"7"-9"-15,-24-4-4 0,24 4-4 16,0 0-9-16,0 0-15 0,0 0-23 0,0 0-10 16,0 0-8-16,0 0 0 0,0 0 1 0,21 17 1 15,1-18 0-15,5-5-1 0,6-4 0 0,5-6-7 16,7 1-10-16,-2-8-22 0,10 1-26 0,-10-12-18 16,12 9-60-16,-17-15-35 0,13 8-76 15,-13-3-98-15,-5-5-57 0,14 15 294 0</inkml:trace>
  <inkml:trace contextRef="#ctx0" brushRef="#br0" timeOffset="1031.2707">2700 741 902 0,'-39'55'308'15,"12"-24"-189"-15,11 2-30 0,-6 1-28 0,6 4-4 16,-3 2-19-16,6 5 0 0,-3 1-22 0,4 4 4 16,2 2-1-16,3 1-31 0,3 0 22 0,1 0-25 15,3 0 6-15,3-1 11 0,3 0-23 16,0-4-1-16,7 1-38 0,-4-11-15 15,16 10-52-15,-10-21-43 0,19 9-66 0,-7-15-122 16,0-18-69-16,19 15 281 0</inkml:trace>
  <inkml:trace contextRef="#ctx0" brushRef="#br0" timeOffset="1593.7481">3016 1277 1356 0,'-27'-2'64'16,"6"7"-20"-16,-5-2-6 0,2 8 8 0,-4 1 3 15,5 7 2-15,-5 4-18 0,5 6 4 0,-1-1-13 16,4 3 5-16,2-5-13 0,5 2 0 0,3-1-10 16,5-3 0-16,5-2-6 0,4-1 4 15,4-1-5-15,6 0 5 0,3-2-6 16,5 0 4-16,3-4-2 0,3-5 1 0,6-5-6 16,4-6 0-16,0-9 1 0,2-3-4 0,-4-2 9 15,-2-5-5-15,-1 2 4 0,-5-4-3 0,-5 1 5 16,-2-1-3-16,-8 0 2 0,-1 0-3 0,-2-1 1 15,-5 0-8-15,-4-1 7 0,-2 1-6 0,-5 1 7 16,-1 4-2-16,-4 2 6 0,11 17-3 0,-25-28 5 16,25 28-3-16,-26-19 4 0,26 19-2 15,-23-7 6-15,23 7 0 0,0 0-3 0,0 0 0 16,0 0-7-16,0 0-2 0,0 0-3 16,0 0 0-16,0 0 4 0,0 0 4 0,20 2 3 15,-3-1-2-15,2 2 1 0,1-2 1 0,2 2-1 16,-1 3 4-16,-2-1-3 0,-19-5 1 0,32 16-7 15,-32-16 4-15,27 21-4 0,-27-21 0 16,18 29-2-16,-11-10 2 0,-2 1-3 0,0 8 7 16,-4-3-5-16,-1 4 6 0,-4-2-6 0,-2 0 3 15,0 0-4-15,-1-2 4 0,-2-2-3 0,2 0 5 16,0-5-4-16,7-18 2 0,-12 27-2 0,12-27 0 16,0 0 3-16,0 0-1 0,0 0-1 0,0 0 1 15,0 0 1-15,0 0 4 0,12-29 4 0,-4 8-2 16,6-4 1-16,0-4-6 15,3 0 4-15,0 0-8 0,0 1 5 0,-2 1-6 16,-3 4 1-16,0-1-3 0,-2 2 6 0,-1 2-7 16,-9 20 0-16,13-28-9 0,-13 28-10 0,6-17-12 15,-6 17-17-15,0 0-22 0,0 0-30 0,11-23-30 16,-11 23-51-16,17-10-41 0,5 8-159 0,0 5-80 16,-22-3 230-16</inkml:trace>
  <inkml:trace contextRef="#ctx0" brushRef="#br0" timeOffset="1796.9025">3964 1265 1132 0,'0'0'370'0,"0"0"-256"15,0 0-48-15,0 0-3 0,0 0-15 0,-8 25-2 16,8-25-20-16,-21 28-1 0,8-10-14 16,-1 3 2-16,2 3-10 0,0 3 0 0,1-3-5 15,0-1 4-15,1-1-4 0,3-2 2 0,2 0-7 16,2-1-13-16,4 0-10 0,0-2-6 0,8 1-24 15,-9-18-10-15,23 31-47 0,-23-31-62 0,31 16-173 16,-11-8-210-16,-20-8 78 0,40 0 484 0</inkml:trace>
  <inkml:trace contextRef="#ctx0" brushRef="#br0" timeOffset="1953.1232">3983 1114 1166 0,'-19'-9'390'0,"-12"-8"-266"16,12 8-48-16,-4-2-21 0,6 6-12 0,0 1-13 15,17 4-11-15,-25-4-9 0,25 4-9 0,0 0-10 16,0 0-22-16,0 0-35 0,0 0-27 0,0 0-46 16,0 0-70-16,50-14-132 0,-13 12-210 15,-8-3 77-15,15 9 474 0</inkml:trace>
  <inkml:trace contextRef="#ctx0" brushRef="#br0" timeOffset="2281.2482">4289 1213 1175 0,'-28'42'332'16,"-2"-36"-245"-16,30-6-36 0,0 0-13 0,0 0 1 15,0 0-12-15,0 0 2 0,0 0 2 0,0 0 5 16,17 3 0-16,3-7-6 0,6-3-9 0,3-2-7 16,1 0-13-16,1 2 22 0,-3-1-26 0,-1 2 23 15,-4 4-18-15,-4-1 1 0,-19 3-3 0,27 0 4 16,-27 0 2-16,0 0-7 0,0 0 7 15,0 0-21-15,11 19 14 0,-11-19-13 0,-11 26 21 16,0-7-6-16,-7 4 3 0,-3 3-3 16,-2 2-7-16,-3 2 7 0,5-1-5 0,-1 2 5 15,2-2-4-15,2 2 5 0,2-2-5 0,3 1 4 16,2-4-5-16,3-1 3 0,5-4-5 0,0 0 3 16,6-3-8-16,-3-18 3 0,16 24-8 0,-16-24-8 15,37 6 3-15,-11-10-8 0,8-7-13 16,0-14-17-16,12 5-28 0,-9-16-38 0,15 19-57 15,-19-23-107-15,12 7-233 0,-1 14 25 0,-15-16 445 16</inkml:trace>
  <inkml:trace contextRef="#ctx0" brushRef="#br0" timeOffset="2875.0207">4842 1309 1546 0,'-26'13'82'0,"2"-6"-45"0,7 8 6 0,-4-5-2 15,2 7 9-15,-4 0-14 0,5 5-1 0,1-1-16 16,4 2 1-16,2-3-11 0,3 1 0 0,2 1-4 15,5-3-1-15,2 1-4 0,4-1 3 0,2-2-6 16,-7-17 6-16,21 27-4 0,-21-27 3 0,30 17-3 16,-10-11 1-16,2-3 1 0,0-3 0 0,-3-5 1 15,-1-2 5-15,-1-5 0 0,2-4-3 16,-2-4 1-16,0-4-14 0,-1-1 2 0,-2-3-9 16,0-1 2-16,-4-2-7 0,3 0 2 0,-5 0-9 15,1 1 8-15,-4-2-6 0,-1 6 13 0,-1 1 0 16,-1 5-2-16,-2 20 36 0,-1-27-29 15,1 27 41-15,0 0-14 0,0 0 1 0,0 0 1 16,0 0-23-16,0 0 10 0,0 0-22 0,0 0 29 16,0 0-13-16,-7 18 14 0,7-18-7 15,0 0-4-15,18 25 3 0,-18-25-1 0,23 12 1 16,-23-12 1-16,30 11 1 0,-11-8 1 0,1 1 1 16,1 1-2-16,0 0-1 0,-3 1-4 0,-18-6 1 15,27 15-5-15,-27-15 5 0,18 21-5 0,-18-21 2 16,9 26 1-16,-8-9 4 0,-4 2-3 0,1-1 5 15,-4 0-6-15,-4 2-4 0,-2 0 0 16,0 0 0-16,-3 0 0 0,2-2 0 16,1-1 0-16,12-17 0 0,-16 25 0 0,16-25 0 15,0 0 0-15,-5 18 0 0,5-18 0 0,0 0 0 16,0 0 0-16,22 0-1 0,-22 0-1 0,30-17 1 16,-10 3 2-16,0-6-3 0,1 0 3 0,-2 1 0 15,0-2 1-15,-2 2-1 0,-1 2-1 0,-2 0 0 16,-14 17 0-16,23-29 0 0,-23 29 0 15,18-23 0-15,-18 23 0 0,0 0 0 0,0 0 0 16,0 0 0-16,0 0 0 0,0 0 0 0,0 0 0 16,18 1 0-16,-18-1 0 0,6 19 0 0,-6-19 0 15,9 28-2-15,-9-28-18 0,19 26-4 0,-19-26-4 16,25 25-6-16,-5-12-8 0,-1-4-9 16,7 2-17-16,-3-9-19 0,11 9-36 0,-11-21-51 15,21 17-74-15,-21-21-96 0,6-2-157 16,12 11 201-16,-20-24 300 0</inkml:trace>
  <inkml:trace contextRef="#ctx0" brushRef="#br0" timeOffset="3078.1498">6061 707 1219 0,'-27'5'305'16,"4"4"-192"-16,6 8-55 0,-7 7-2 0,4 10-47 15,-3 8 24-15,2 6 8 0,0 2-17 0,1 6 7 16,1 4-20-16,0 4 9 0,2 3-1 15,3 0-18-15,2 0 7 0,2-2-22 0,4-2-3 16,1-1 11-16,3-8-18 0,-2-3 5 0,5 1-52 16,-5-13-21-16,11 9-25 0,-14-26-58 0,21 15-128 15,-13-15-253-15,-1-22 46 0,1 27 467 16</inkml:trace>
  <inkml:trace contextRef="#ctx0" brushRef="#br0" timeOffset="3562.4948">5515 1309 1714 0,'0'0'68'0,"0"0"-43"0,0 25 3 15,0-25 3-15,13 19 6 0,-13-19-10 0,32 21 0 16,-9-10-14-16,5-3 0 0,6-1-9 0,2-3-2 16,5-3-1-16,1-1-4 0,1 0-1 0,-2-2-5 15,2 1-5-15,-2-3-7 0,3 3-4 0,-4-3-4 16,0 1-3-16,-3-3-9 0,-2 4-5 0,-6-5-9 15,0 8 2-15,-8-3 8 0,-3 2 17 16,-18 0 13-16,18 1 12 0,-18-1 6 0,0 0 14 16,0 0 7-16,0 0 9 0,0 0 10 0,-18 15 0 15,18-15 4-15,-24 12-6 0,24-12-1 0,-33 18-13 16,16-7-1-16,-4 1-6 0,2 1 2 0,-2 2-6 16,2 3 2-16,0-1-7 0,4 2 1 15,-1-1-5-15,4 2 3 0,-1-1-5 0,5 0 2 16,1-2-6-16,3 1 2 0,4-18-4 15,1 26 1-15,-1-26 1 0,0 0-2 0,20 14 2 16,-20-14-1-16,23-2 1 0,-23 2 2 0,34-22-3 16,-12 4 0-16,2-1 0 0,0-1 0 0,1 1 0 15,-2-1 0-15,-3 2 0 0,-1 1 0 0,-2 2 0 16,-17 15 0-16,26-21 0 0,-26 21 0 0,0 0 0 16,0 0 0-16,18-10 0 0,-18 10 0 15,0 0 0-15,0 0 0 0,0 0 0 0,-5 26 0 16,5-26 0-16,-3 30 0 0,3-30 0 15,-1 29-3-15,1-29-7 0,2 28-3 0,-2-28-6 16,8 25-6-16,-8-25-17 0,0 0-20 0,26 24-37 16,-26-24-70-16,38-1-192 0,-13-6-247 0,0-10 40 15,13 7 501-15</inkml:trace>
  <inkml:trace contextRef="#ctx0" brushRef="#br0" timeOffset="3750.0067">6865 888 1424 0,'-39'26'398'0,"10"1"-358"0,-2 6-20 0,2 8 20 16,-4 3-3-16,4 7 5 0,0 2-10 15,6 2-26-15,3-2 2 0,7 1-19 16,7 0 2-16,2-1 7 0,7-5-17 0,1-4-1 16,9-2-52-16,-4-9-19 0,16 13-109 0,-22-6-448 15,14-11 41-15,3-2 240 0</inkml:trace>
  <inkml:trace contextRef="#ctx0" brushRef="#br0" timeOffset="4765.6199">17736 912 1691 0,'0'0'82'0,"8"-17"-69"16,6-2-7-16,4-3-6 0,6-5 7 0,3 1-5 16,-2 1 1-16,0 6-4 0,-5 6 2 0,0 1 4 15,-3 3-12-15,-17 9 15 0,23-13-14 0,-23 13 4 16,0 0 0-16,0 0-2 0,0 0 8 15,0 0 19-15,9 23-16 0,-12-6-9 16,-2 7 5-16,-1 11-25 0,-1 5 22 0,-2 1 10 16,-3 3-7-16,0-1 12 0,-1 3-6 0,2 1 9 15,0 0-10-15,5 4-2 0,3-2 18 0,4-5-19 16,4-4 16-16,6-3-11 0,4-10-8 0,4-1 3 16,6-7-5-16,3-4 2 0,2-8-1 0,4-5 0 15,0-4 0-15,1-8 1 0,-1-6 5 16,2-3-2-16,-3-5 5 0,-3-5-8 0,-2-1 5 15,-5-5 1-15,-1-3-20 0,-5-1 17 0,0-2-17 16,-6-1 9-16,-1-2 10 0,-1 0-9 0,-3 0 10 16,2-2-9-16,-2-3 7 0,-3-2-7 15,2 1-26-15,1-2 26 0,2 5-5 0,-1-2 4 16,2 3 22-16,-3 8-25 0,-2 7 2 16,-4 31 3-16,5-26-5 0,-5 26-1 0,0 0-13 15,0 0-26-15,0 0-22 0,0 0-54 0,13 27-90 16,-18-9-93-16,12 12-285 0,4 13 48 0,-10 2 488 15</inkml:trace>
  <inkml:trace contextRef="#ctx0" brushRef="#br0" timeOffset="5421.8667">18523 1309 1293 0,'0'0'338'0,"0"0"-337"0,10-17-7 16,10 13 7-16,9-3 17 0,8-3 3 15,0-6 0-15,6 1 10 0,-1-4-42 0,2 0 29 16,-4 0-34-16,-1-1 16 0,-5 1 3 0,-3 0-6 16,-6-1 4-16,-4 3-3 0,-5-3 12 0,-16 20 5 15,17-33 13-15,-17 33-3 0,-3-25 4 0,3 25-10 16,-20-20-3-16,20 20-9 0,-36-18-1 0,16 12-5 15,-5 4-2-15,0 3 2 16,-2 1 0-16,-2 7 1 0,-1-1 4 0,-1 6-2 16,-2 1 0-16,3 7 4 0,-2 2-3 0,4 4 10 15,4 2-6-15,3-1 7 0,5 1-10 0,7-5-4 16,5-1 20-16,5-3-26 0,9-1 23 0,3-2-17 16,7-1-3-16,4-2 4 0,7-4-3 0,4-4 4 15,4-3-1-15,5-3 0 0,1-5 2 0,0-1-4 16,-2-1 1-16,1-3-2 0,-4 0 0 15,-2-2-1-15,-5 0 3 0,-8-2-2 0,1 1 1 16,-7 0-2-16,-19 12-11 0,31-22 19 0,-31 22-19 16,18-16 25-16,-18 16-12 0,0 0 5 15,0 0-4-15,0 0 0 0,0 0 0 0,0 0-2 16,0 0-2-16,0 0-11 0,0 0 26 0,-21 28-22 16,10-11 23-16,-1 4-13 0,0 0-3 0,1 1 3 15,-1-2-3-15,3 1 5 0,1-1-3 16,1-1 3-16,1-1-5 0,6-18 3 0,-8 23-3 15,8-23 1-15,0 0-2 0,4 17 2 0,-4-17 0 16,0 0 1-16,0 0 2 0,24-7 0 0,-24 7 4 16,22-22-1-16,-10 4 3 0,2-4-3 0,0-2-1 15,1-3-4-15,-2 2 4 0,-1-2-6 0,-1 1-11 16,-1-1 19-16,1 2-22 0,-1-1 23 16,1 3-5-16,0 2-4 0,0 1 3 15,1 2-8-15,-12 18 4 0,24-29-7 0,-24 29-2 16,26-22 2-16,-26 22-8 0,29-17-5 0,-10 13-9 15,-19 4-19-15,39-15-22 0,-21 2-43 0,19 2-79 16,-19-13-145-16,16 8-226 0,4 3 40 0,-9-7 481 16</inkml:trace>
  <inkml:trace contextRef="#ctx0" brushRef="#br0" timeOffset="5624.9943">19928 369 1347 0,'-22'25'323'0,"-4"-7"-256"0,0 9-38 0,1 3-2 16,4 11 12-16,-3 4 6 0,4 5-5 0,-2-1-1 16,4 2-20-16,1 0-1 0,4 2-9 15,2 3-7-15,2-2 2 0,1-2-9 0,2-2 6 16,-2-2-12-16,1 0 1 0,5 0-12 0,-3-6-24 16,5-2-8-16,-3-6-26 0,8 1-35 0,-12-17-72 15,20 18-92-15,-13-36-147 0,-17 32-101 0,18-8 281 16</inkml:trace>
  <inkml:trace contextRef="#ctx0" brushRef="#br0" timeOffset="5953.1169">19529 998 1641 0,'-17'20'175'0,"17"-20"-135"15,0 0-22-15,0 0-1 0,0 0 5 0,0 0-2 16,0 0 2-16,5 21-2 0,-5-21-2 15,32 5-1-15,-5-7-5 0,7-2-3 0,3-2-4 16,5-3-5-16,-1-1 1 0,-2 1-4 0,-1-1 5 16,-3 0-2-16,-1 1 3 0,-4 1-4 0,-4 4 0 15,-5 0-1-15,-21 4 2 0,28-1 3 0,-28 1-2 16,0 0 2-16,0 0 0 0,0 0-2 0,0 0 0 16,0 0-1-16,6 17 0 0,-6-17 0 15,-10 28 0-15,2-8 0 0,-3 1 0 16,1 3 0-16,-2 2 0 0,1 4 0 0,1 0 0 15,0 0-8-15,2-1 7 0,2-4-24 0,2 0 16 16,0-4-7-16,4 1-12 0,0-4-5 0,5-1-10 16,-5-17-14-16,12 20-34 0,-12-20-38 0,25 4-106 15,-25-4-209-15,22-24-119 0,1 12 199 0</inkml:trace>
  <inkml:trace contextRef="#ctx0" brushRef="#br0" timeOffset="6109.3874">20067 705 1517 0,'13'-19'312'0,"-13"19"-238"0,0 0-72 0,0 0-9 16,0 0 3-16,0 0-6 0,0 0 31 0,-2 24-39 15,2-24 11-15,21 14-37 0,-21-14-75 16,39 5-36-16,-39-5-155 0,36 22-223 0,-3-1-2 16,-5 8 352-16</inkml:trace>
  <inkml:trace contextRef="#ctx0" brushRef="#br0" timeOffset="6343.7406">20742 989 1107 0,'-21'-5'309'0,"-2"9"-101"16,-8-6-141-16,4 3-10 0,-6-1 0 0,4 5-3 16,-4-3-9-16,3 4-11 0,-2 3-5 0,0 1-2 15,2 4-10-15,0 3 2 0,2 1-6 0,2 1-9 16,3 2-4-16,2-1 0 0,7 2 0 0,4-3 0 15,7 2 0-15,5-2-3 0,3 0 3 16,7-3-19-16,6-2 12 0,5-2-6 0,10-2-12 16,1-6-13-16,11-1-15 0,-1-9-26 0,9 2-40 15,-9-14-27-15,18 9-113 0,-21-13-140 0,8 3-122 16,8 10 156-16,-23-12 365 0</inkml:trace>
  <inkml:trace contextRef="#ctx0" brushRef="#br0" timeOffset="6656.2657">20963 1049 1649 0,'-35'0'99'0,"16"2"-44"0,-6-1-9 16,5 4-7-16,-2 0-9 0,0 2-2 0,0 2-6 16,1 3-1-16,-1 2-4 0,2 3 0 0,0 1-4 15,2 2-2-15,1 0-11 0,2 3 0 0,3-1 0 16,2 0 0-16,3-4 0 0,7-18 0 0,-2 29 0 16,2-29 0-16,8 18 0 0,-8-18 0 15,18 12 0-15,-18-12 0 0,26 5 0 0,-26-5 0 16,33-5 0-16,-15-1 0 0,0-6 0 15,3-4 0-15,1-1 0 0,0-3 0 0,-2 0 0 16,1-1 0-16,-1 1 0 0,-3 2 0 0,-3 1 0 16,-14 17 0-16,21-23 0 0,-21 23 0 0,0 0 0 15,0 0 0-15,0 0 0 0,0 0 0 0,0 0 0 16,0 0 0-16,0 0 0 0,2 30 0 16,-4-7 0-16,-2 2 0 0,2 0 0 0,1-2-10 15,3-1-5-15,3-3-12 0,5-1-9 0,-10-18-3 16,28 27-8-16,-11-21-14 0,12-1-28 0,-6-14-45 15,24 7-173-15,-7-13-261 0,3-8 4 0,8 2 415 16</inkml:trace>
  <inkml:trace contextRef="#ctx0" brushRef="#br0" timeOffset="6843.7398">21703 402 1524 0,'-60'52'392'0,"36"-30"-335"16,-5 15-31-16,-1 9 6 0,-2 11-16 0,-1 4-16 15,-1 5 0-15,1 2 0 0,5-5 0 0,7 3 0 16,4-7 0-16,7-1 0 0,6-2 0 16,2-3 0-16,6-4 0 0,0-4 0 0,3 0-33 15,-5-9-75-15,19 14-274 0,-18-13-272 0,-1 0 12 32,-3-1 415-32</inkml:trace>
  <inkml:trace contextRef="#ctx0" brushRef="#br0" timeOffset="7796.8653">12923 155 265 0,'0'0'39'0,"16"29"-13"0,-8-10-11 0,1 8 0 0,0 1-14 0,-1 9-24 16,2 3-19-16,-3 5-3 0,4 8 12 15,-3 9 22-15,-1 14 20 0,-1-4-21 0,0 13 13 16,1 6 4-16,-3-8 13 0,3 27 21 0,-4-8 6 16,4 21 24-16,-3-3 14 0,2 20 30 0,0 2 6 15,-4 10 14-15,6 9-17 0,-7-3-9 0,6 17-7 32,-9-5-29-32,7 15-7 0,-9 1-13 0,6 11-13 0,-4-3 16 0,6 15 6 0,-6 2 9 31,6 11-8-31,-5-1-26 0,4 7-7 0,-4 3-9 0,5 7 11 0,-2 10-1 0,2 7 1 0,1 8-8 31,1 4-12-31,-1 3 4 0,3 4-10 0,2 2 6 16,0 6-8-16,3 1-12 0,2-2 11 0,0 10-12 0,4-1 3 0,0 11-15 0,-1 7-12 15,4 14-12-15,-3 2-3 0,5 18 14 0,-5 9-7 32,2 14 14-32,-6 9 8 0,-2 11 3 0,-2 0 3 0,-5 2 17 0,-2 4 9 0,-8-4 27 15,-1 1 15-15,-8-2 3 0,5-5 1 0,-6-30-17 16,4-20-5-16,3-54-25 0,4-36-9 0,13-45-17 15,10-39-30-15,25-33-95 0,-4-45-347 0,28-42-116 16,16-29 89-16</inkml:trace>
  <inkml:trace contextRef="#ctx0" brushRef="#br0" timeOffset="8890.6442">1594 2598 689 0,'-11'-21'319'16,"11"21"7"-16,0 0-219 0,-22-8-20 0,4-2-12 0,18 10-13 0,-29-5-12 0,9 8-15 0,-6-1-12 16,-5 6-4-16,-8 6-4 0,-2 4-12 15,-6 5 31-15,-1 5-31 0,-2 1 25 32,5 3-11-32,3 0-12 0,5-2 5 0,8-2-11 15,8-4 4-15,7-5-7 0,9-2 2 0,5-17-2 16,8 32 3-16,7-13-3 0,3 1 4 0,8-2-2 15,5-3 4-15,7 2-3 0,5-3 3 0,3 0-3 0,2-1 3 0,1 0-2 0,-1-1 2 0,-3 0-2 16,-5 1 3-16,-7 0-2 0,-4 3 5 16,-9 0-1-16,-20-16 5 0,25 31-1 0,-22-13 3 15,-5 4-4-15,-4 4-14 0,-10 4 20 0,-5 2-24 16,-7 1 20-16,-6 1-7 0,-2-3-6 0,-6-2 1 16,5-2-10-16,-2-4-5 0,6-2-19 31,0-8-12-31,11 4-31 0,-3-15-39 0,20 18-102 15,-16-11-339-15,21-9-17 0,0 0 284 0</inkml:trace>
  <inkml:trace contextRef="#ctx0" brushRef="#br0" timeOffset="9421.8873">1165 4055 1316 0,'0'0'76'15,"0"-23"-23"-15,0 23-5 0,0 0 4 0,-8-24 5 16,8 24-8-16,0 0-11 0,0 0-11 0,0 0-15 16,0 0-6-16,-19 8-6 0,19-8 0 0,-12 17-1 15,12-17 4-15,-11 32 3 0,7-12 9 16,1 4 0-16,1 5 8 0,1 2-6 0,1 4 5 16,0-1-8-16,3-1 3 0,0-1-9 15,2-3 3-15,0-2-9 0,2-4 4 0,2-5-6 16,-9-18 3-16,22 25-3 0,-22-25 1 0,28 11-1 15,-28-11 1-15,33-4 1 0,-12-3-1 0,1-5 5 16,1-5-2-16,2-7 4 0,-3-3-3 0,-1-3 3 16,0-1-7-16,-3-2 4 0,-2 0-5 0,0 2 3 15,-1 1-5-15,-4 5 5 0,0 2-3 0,-2 5 2 16,-9 18-3-16,12-24 2 0,-12 24-2 16,0 0 2-16,0 0 1 0,0 0 0 0,0 0-2 15,0 0-1-15,0 0 1 0,15 23 0 16,-11-4 4-16,1 7-6 0,-1 4 5 0,0 4-6 15,-2 1 4-15,1 1-16 0,-1-2-4 0,4 1-28 16,-3-6-23-16,11 9-63 0,-14-38-111 0,24 42-351 16,-9-15 11-16,-2-10 343 0</inkml:trace>
  <inkml:trace contextRef="#ctx0" brushRef="#br0" timeOffset="9906.2535">1025 5347 1663 0,'4'-26'32'0,"-4"26"-25"15,15-35 0-15,1 11-2 0,4-3 9 16,4 2-4-16,2-3-16 0,-1 3 25 0,2 2-31 16,-3 1 26-16,-1 5-12 0,-2 4-3 15,-4 2 3-15,-17 11-3 0,25-9 2 0,-25 9 1 16,0 0 2-16,19 13 4 0,-19-13 2 0,7 29 2 16,-7-4 13-16,0 8-26 0,-5 2 26 0,0 7-22 15,-2 0 8-15,0 2 9 0,-2 1-13 16,2-1 7-16,1-1-10 0,1-5 6 0,4-4-8 15,4-7 3-15,3-5-5 0,3-4 3 0,-9-18-3 16,24 20 1-16,-24-20 0 0,32 4-1 0,-13-9 4 16,3-5 1-16,0-4 3 0,2-5 0 0,-2-6 7 15,0-2-5-15,-2-6 6 0,-1-1-5 0,-4-1 2 16,-2 0-8-16,-3 3 5 0,-2 1-7 0,0 0 3 16,-3 2-4-16,-2 0 1 15,0 2-5-15,-2 2-8 0,0 2 14 0,1 3-23 16,-2 3 13-16,0 17-24 0,3-20-13 0,-3 20-25 15,0 0-15-15,0 0-55 0,0 0-109 0,23 17-357 16,-14 8 22-16,-7-1 370 0</inkml:trace>
  <inkml:trace contextRef="#ctx0" brushRef="#br0" timeOffset="10390.6411">1665 6165 1509 0,'0'0'81'0,"-13"-23"-46"16,13 23-8-16,-4-23 0 0,4 23 2 0,0 0-2 15,-16-21-1-15,16 21-6 0,0 0-5 0,-23-3-6 16,23 3-4-16,-22 14-1 0,22-14-2 16,-29 29 8-16,13-9 0 0,0 3 9 15,1 5-1-15,2 1 4 0,0 1-7 0,2 2 2 16,1-3-7-16,3-2 1 0,3-2-7 0,3-2-9 16,4-6 18-16,-3-17-23 0,17 24 23 0,-17-24-12 15,32 6 0-15,-12-10 2 0,3-6-12 0,2-3 12 16,4-7-10-16,2-6 21 0,2 0-8 0,2-5 7 15,-4 0-9-15,1-2-3 0,-5 3 3 16,-4 1-4-16,-2 4 5 0,-6 3-3 0,-5 0 5 16,0 5-2-16,-10 17 2 0,10-23-1 0,-10 23 1 15,0 0-1-15,0 0-1 0,0 0-5 0,0 0 0 16,0 0 0-16,0 0 0 0,0 0 0 0,-11 30-9 16,3-4 4-16,0 9-6 0,-3 5 2 0,0 3-8 15,0 2 1-15,3 3-4 16,-1-2-28-16,7 2-3 0,-4-10-54 0,14 11-66 15,-16-26-147-15,11 10-288 0,8 3 46 0,-6-16 460 16</inkml:trace>
  <inkml:trace contextRef="#ctx0" brushRef="#br0" timeOffset="10749.9893">1857 7115 1143 0,'17'-21'96'0,"-7"-9"-32"0,5 11 8 15,-6-4-41-15,-9 23-1 0,17-29-20 0,-17 29 22 16,0 0 15-16,0 0 3 0,0 0-4 0,0 0-14 15,0 0-20-15,-22 10-5 0,22-10 17 0,-24 38-24 16,9-13 35-16,2 8-22 0,-3 3 11 0,1 7 6 16,1 1-11-16,0 4 5 0,0 0-11 15,2 3 6-15,2-3-13 0,3 0 6 16,3-4-11-16,3-3 3 0,2-5-7 0,4-4 5 16,3-7 7-16,3-4-30 0,-11-21 14 0,29 25-40 15,-10-15-6-15,-19-10-14 0,39 5-69 0,-39-5 2 16,41-15-58-16,-31-11-110 0,2-2-183 0,8 10 26 15,-17-20 459-15</inkml:trace>
  <inkml:trace contextRef="#ctx0" brushRef="#br0" timeOffset="10906.3182">1778 7308 1191 0,'0'0'417'0,"-38"12"-272"0,38-12-54 0,-19 9-31 16,19-9-24-16,0 0-21 0,0 0-11 0,0 0-4 15,0 0 0-15,31 9-1 0,-8-7 1 16,8-6-1-16,5-2-3 0,7-5-13 0,2-3-19 15,9-1-37-15,-5-15-74 0,24 18-259 16,-13-15-215-16,4 2 21 0,7 8 548 0</inkml:trace>
  <inkml:trace contextRef="#ctx0" brushRef="#br0" timeOffset="11843.7382">14318 2216 891 0,'0'0'209'0,"0"0"7"0,-30-10-162 15,4 7-13-15,5 11 6 0,-11-3-3 0,3 8 1 16,-9 0-9-16,4 9-1 0,-5 1-8 15,4 6 6-15,-2-2-9 0,3 4 3 0,3-4-8 16,4 0 2-16,4-1-7 0,6-3 4 0,3-5-9 16,8-1 1-16,6-17-7 0,0 23 1 0,0-23-3 15,16 22 2-15,-16-22-2 0,31 24 4 16,-11-15 0-16,6 0 5 0,2-2 0 0,1 0 1 16,0 1-4-16,-1-1-14 0,-1-1 31 0,-3 2-29 15,-4-1 30-15,-3 1-18 0,-17-8-5 16,23 18 2-16,-23-18 1 0,12 24 5 0,-12-24-1 15,4 29 2-15,-7-12-7 0,-3 5 1 0,-4 2-6 16,-3 3 5-16,-7 2-6 0,-3 0 4 0,-2 1-6 16,-3 2 3-16,1-1-11 0,0-3-2 0,2 2-14 15,0-6-4-15,6 4-15 0,-2-6-6 0,12 4-31 16,-8-11-35-16,19 16-107 0,-2-31-217 16,-17 28-77-16,23-4 127 0</inkml:trace>
  <inkml:trace contextRef="#ctx0" brushRef="#br0" timeOffset="12296.8567">13856 3481 1379 0,'-2'-28'124'0,"2"28"-56"0,0 0-12 16,12-23-12-16,-12 23-12 0,0 0-9 0,0 0 2 16,0 0 2-16,0 0-2 0,0 0-1 15,0 0-8-15,0 0 0 0,-12 20-1 0,3 0 4 16,-4 4 0-16,-2 5 7 0,-2 1-7 0,0 0 0 16,3 1-6-16,2-2 3 0,-1-4-6 0,5-1 3 15,2-4-8-15,2-4-2 0,4-16-5 0,6 26 3 16,-6-26-3-16,23 18 2 0,-7-13-1 0,6-3 2 15,6-3-1-15,4-4 1 0,4-4 1 16,4-5-2-16,2-3 2 0,-1-3-3 0,-1-2 2 16,-5-1-2-16,-1 0 4 0,-2 0-4 0,-5-1 5 15,-4 1-5-15,-2 1 3 0,-6 2-2 16,-2 1 3-16,-5 2-3 0,-8 17 0 0,6-27 0 16,-6 27 0-16,-1-20 0 0,1 20 0 0,0 0 0 15,-9-17 0-15,9 17 0 0,0 0 0 0,0 0 0 16,0 0 0-16,0 0 0 0,-15 22 0 15,15-22 0-15,-9 38 0 0,3-12 0 0,0 6-15 16,-1-2-9-16,3 5-23 0,-2-5-17 0,10 9-39 16,-9-12-39-16,19 21-132 0,-20-8-311 0,11-6 50 15,4 6 278-15</inkml:trace>
  <inkml:trace contextRef="#ctx0" brushRef="#br0" timeOffset="12859.3601">13804 4628 1223 0,'0'0'226'0,"7"-28"-122"0,-7 28-32 0,10-35-6 15,-10 35 3-15,18-37-43 0,-4 20 20 16,0-4-38-16,3 4 5 0,0 1-3 0,0 0-7 16,-17 16 1-16,28-22-3 0,-28 22 0 0,19-10-1 15,-19 10 0-15,0 0-1 0,0 0 3 0,0 0 0 16,0 0 3-16,0 0 3 0,18 25-3 0,-18-25 4 15,3 31-6-15,-4-9-9 0,0 3 26 0,-4 5-24 16,-2 2 25-16,-3 3-10 0,-1 0-7 0,0 1 6 16,0 2-9-16,2-3 6 0,-1 0-8 15,1-2 5-15,3-3-7 0,3-4 6 16,3-5-4-16,2-3 3 0,-2-18-3 0,13 23 2 16,-13-23-3-16,25 11 3 0,-7-10 0 0,4-2 1 15,2-8 2-15,0-3-2 0,3-7 4 0,4-5-4 16,0-6 5-16,2-4-6 0,0-4 6 0,0 0-7 15,-3-2 5-15,-2 1-7 0,-1 1 8 16,-3 3-5-16,-3 2-5 0,0 4 21 0,-6 2-21 16,0 3 19-16,-4 2-9 0,-1 5-5 0,-10 17 1 15,12-23-3-15,-12 23 1 0,0 0-1 0,0 0-1 16,0 0-5-16,0 0-5 0,0 0-4 0,0 0-11 16,0 0-8-16,28 22-27 0,-28-22-41 15,29 31-123-15,-29-31-398 0,16 26 51 0,-2-8 216 16</inkml:trace>
  <inkml:trace contextRef="#ctx0" brushRef="#br0" timeOffset="13562.4971">14056 5672 893 0,'-11'-24'214'0,"11"24"-172"0,0 0-23 0,0 0 9 16,-10-21 16-16,10 21 10 0,0 0 6 15,0 0 3-15,-8-24 5 0,8 24-1 0,0 0-3 16,0 0-9-16,-24-12-12 0,24 12-11 0,-26 1-8 16,9 5 0-16,-6 0 1 0,1 8 2 0,-5 1-3 15,0 5 1-15,-2 3-7 0,-1 2 4 16,-1 3-6-16,4 2-9 0,-3 1 25 0,3 2-25 15,4-4 20-15,5 0-12 0,6-6-10 16,6-4-2-16,6-19-3 0,1 26 0 0,-1-26 0 16,23 17 0-16,-4-14 0 0,8-1 0 0,6-10 0 15,5-5 0-15,4-7 0 0,8-6 0 0,4-5 0 16,2-3 0-16,-2 0 0 0,-3-1 0 0,-2 1 0 16,-8 4 0-16,-3 3 0 0,-9 5 0 0,-6 7 0 15,-6 4 0-15,-17 11 0 0,17-10 0 0,-17 10 0 16,0 0 0-16,0 0 0 15,0 0 0-15,-12 23 0 0,0-6 0 0,-5 11 0 16,-4 2 0-16,-2 4 0 0,-1 2-33 0,3 2 5 16,-1-4-39-16,10 6-17 0,-6-11-29 0,18 16-53 15,-16-20-59-15,26 17-170 0,-9-3-122 0,-5-14 99 16,19 17 418-16</inkml:trace>
  <inkml:trace contextRef="#ctx0" brushRef="#br0" timeOffset="13968.7333">14239 6641 1276 0,'-8'-18'88'0,"8"18"-30"15,-11-27 13-15,11 27 5 0,-12-17-8 16,12 17-18-16,-21-5-16 0,21 5-4 0,-29 7-7 16,12 4 2-16,-4 3 0 0,0 7 6 0,-3 5-4 15,1 8 7-15,-2 1-11 0,0 3 4 16,0 2-9-16,2 3 2 0,-1 1-10 0,6 1 5 15,2 1-8-15,4 0-9 0,3-2 15 0,2-1-17 16,4-2 8-16,3-3-4 0,3-7 0 0,6-4 0 16,3-3-3-16,4-5-14 0,3-1-2 15,2-5-6-15,1-4-11 0,-4-5-3 0,3-2-18 16,-21-2-11-16,33-12-14 0,-24-8-24 0,12 10-49 16,-20-23-90-16,15 9-223 0,-6 2-20 0,-14-13 250 15</inkml:trace>
  <inkml:trace contextRef="#ctx0" brushRef="#br0" timeOffset="14124.9808">13950 6933 1526 0,'-43'-15'207'16,"43"15"-93"-16,-17-2-38 0,17 2-24 0,0 0-20 15,0 0-17-15,0 0-9 0,0 0 0 0,28-2 2 16,-3 1-3-16,5-5-5 0,4 0 0 0,5-3 0 16,0 0-6-16,3 1-18 0,0-1-20 0,6 4-32 15,-6-9-47-15,16 22-143 0,-7-17-349 0,-1 3 38 16,1 6 262-16</inkml:trace>
  <inkml:trace contextRef="#ctx0" brushRef="#br0" timeOffset="17346.8433">17151 6419 1071 0,'-66'-4'85'15,"-6"-5"-51"-15,5 3-11 0,-3-2-24 16,7 3 42-16,-9-4-16 0,7 4 14 0,-8-2-1 16,-2 0-32-16,-3 2-5 0,-3 0-2 0,-2 3 0 15,2 1 1-15,-5 1-2 0,1 1-3 0,1 0 0 16,-2 1-1-16,1 0 2 0,0 0 1 0,1-1 0 15,2-1 2-15,1 1-1 0,1-1 3 16,-1 0 2-16,-1 0 5 0,1-1 6 0,0 1 5 16,-2-1 0-16,4 1 1 0,-3-2-4 15,3 0-2-15,-2 0-2 0,-3 1-5 0,2 0-2 16,-6-1-2-16,2 2-2 0,-1 2-2 0,-1-1 0 16,-1 1-2-16,-1 2 0 0,-4-1 0 0,2 3 1 15,-2-1 2-15,-1 3-2 0,-1-2 2 0,0 1-3 16,-1-1 2-16,2 1 20 0,-2-1-20 0,1 0 21 15,2 0-19-15,-2 0-2 0,1-1 3 16,-1-1-3-16,-1 1-17 0,-1-3 14 0,2-1-16 16,0-1 18-16,1-1 1 0,-2 0 3 0,-3 0 14 15,-1-2-17-15,2 1 17 0,0-1-16 16,-2 0 0-16,-1 2 1 0,-2-1-2 0,-5 2 0 16,2 0 1-16,-2 2-1 0,-1 1 0 0,-4 1-1 15,1 1-17-15,-3 1 16 0,3-1-16 0,-2 2 15 16,-3 0 2-16,-1 0-1 0,-7 2 2 15,1-2-1-15,0 2 3 0,0-1-3 0,1-1 2 16,-1 1-1-16,0-1 1 0,1-1-1 0,3-1 1 16,-3-1 0-16,2-1 0 0,2-2 0 0,4-1 1 15,0-1-1-15,2 0 1 0,1-3 1 0,-4 0-3 16,2 1 1-16,-1-2-1 0,1-1 0 0,-1 0-1 16,-1 0 2-16,1 0-2 0,-1 0 2 15,1 1-3-15,-3-1 4 0,2-1-5 16,1 1 3-16,1-2-1 0,2 1 1 0,-1 2-1 15,1-1 3-15,-4 3-3 0,2-1 0 0,-1-1 17 16,1 1-15-16,0 1 17 0,1-1-16 0,-3 1-1 16,4-2 0-16,2 1 0 0,-2-1 3 0,3 0 7 15,-2-2-15-15,4 4 23 0,-2-4-19 0,5 4 14 16,-2-1-2-16,0 2-5 0,0 2-5 16,0 1 0-16,0 3-2 0,0 0 0 0,-1 4 20 15,1 0-18-15,-1 3 15 0,2 1-34 0,1 1 12 16,1 2-14-16,1 0 14 0,0 0 4 0,1 2-5 15,1 0 5-15,2 1-2 0,1 0 5 16,2-1-2-16,1 0 4 0,3 0-3 0,-2-1 4 16,3 1-3-16,5-1 6 0,-2-1 0 0,5 1 6 15,2-2-2-15,1 2 3 0,1-1-4 16,6-1 2-16,0-2-4 0,5 0 1 0,0-1-4 16,-1 1-1-16,4-1-3 0,0 1 1 0,1 0-4 15,2 1 4-15,1-1-4 0,4 1 3 0,1 1-2 16,1 1 2-16,4 0-3 0,1-2 3 0,3 1-3 15,2 0 3-15,2 0-2 0,3-1 2 0,2 2-4 16,3-2 4-16,2 1 12 0,3 0-15 16,2 1 14-16,2-1-32 0,1 1 14 0,3 0-14 15,3 2 13-15,1 0 2 0,4 3-6 16,-1-1 4-16,6 4-7 0,-2 0 6 0,3 2-7 16,1-1 3-16,1 5-8 0,0-1 4 0,2 5-9 15,-1 0 8-15,3 4-5 0,-2-1 12 0,3 3-5 16,-1 0 15-16,2 1-9 0,2 0 11 0,2 1 12 15,2-1-27-15,5-2 28 0,2 2-27 16,4-4 5-16,4 0 9 0,4 0-9 0,3-4 9 16,6 4-8-16,5-4 7 0,3 0-9 0,3-2 6 15,7-5-6-15,1-1 6 0,7-1-4 0,2-1 6 16,3-1-4-16,3-1 6 0,5-2-4 0,1-1 5 16,5 0-4-16,2 0 4 0,1-1 13 15,2-1-13-15,4 0 13 0,1-3-32 0,4 0 18 16,0 2-17-16,6-3 18 0,1 2 2 15,2-3-2-15,2-1 3 0,5-3-1 0,5 2 3 16,3-5-2-16,4 1 1 0,4-4 2 0,7 1-1 16,0-2 1-16,5 0-2 0,-4-2-3 0,7 0-1 15,0 0 0-15,4-2 0 0,-1 2-1 0,4-2 2 16,2 1-1-16,1-1-1 0,5 2 2 0,0-2-5 16,6 1 4-16,-2 2-2 0,1-1 2 15,4 2 0-15,-7 1 0 0,2 0-1 0,-1 1 1 16,1-1 0-16,2 2 0 0,1-4 2 0,2 1-1 15,1-1-3-15,7-1 2 0,0-1 1 0,6-2 11 16,7-2 20-16,-3-1-13 0,6-2 15 16,-1-1-41-16,4 2 15 0,0-3-21 0,3 2 16 15,0-1 1-15,4 0-5 0,7 1 3 0,2 0-4 16,0 1 1-16,-2 2-3 0,2-1 2 16,0 2-1-16,-2 1 3 0,-2 0-2 0,-3 1 0 15,-4 0-2-15,3 2 0 0,-1 0-1 0,2 1 2 16,-2-1 3-16,-1 2 1 0,3-1 0 0,0-2 1 15,1 2-1-15,-4-2 0 0,-1 0 1 0,-2 0-1 16,3-1 0-16,4-1 0 0,4 1 0 0,1-1 1 16,1 0-1-16,1 1 0 0,0 0-2 0,1 0 1 15,-4 0-1-15,-6 2 3 0,-4-1-3 16,2 2 0-16,0-2 0 0,2 0-2 16,-4 2 2-16,2 0-1 0,2-2-2 0,1 0 2 15,1 1-2-15,-6-2 1 0,-6 0 0 0,0 0-3 16,-1 0 1-16,-2 0 0 0,0-1-3 0,-3 3 5 15,3-4-4-15,1-1 1 0,2 1 2 0,-5-3 0 16,-1 2 1-16,1-1 4 0,-6 3-2 16,-1-1 3-16,-5 0-3 0,-5 0 0 0,1 1-1 15,-4 1-1-15,-4 1-3 0,-1 2 4 0,-3-1-3 16,0 1 1-16,-1-1 3 0,-6 1-2 0,-2 0 0 16,-2-1 1-16,-6 2-2 0,-2-1 0 0,-6 0 1 15,-2 0-1-15,-2 0 1 0,-8-2 0 16,-1-1 3-16,0-1 0 0,-1 0-1 0,-3-1 6 15,0-2-5-15,-3 0 2 0,-3-2-2 16,-2-1 0-16,-4-2-3 0,0-1 3 0,-4 0-4 16,-6-2 3-16,-6-1-2 0,-4 0 1 0,-2-5 9 15,-7 1-30-15,-2 0 29 0,-7-1-28 0,-6 0 17 16,-6 0 6-16,-7-1-5 0,-9 0 6 0,-8 0-6 16,-7 1 8-16,-8-1-7 0,-9-1 6 0,-4 0-4 15,-10-3 3-15,-6-1-7 0,-6 1 3 0,-7-3-9 16,-7 3 4-16,-8-2-8 0,-7-2 10 15,-8 3-6-15,-6-1 10 0,-8 0-3 16,-8 0-13-16,-4 1 29 0,-6 0-29 0,-4-2 29 16,-3 1-7-16,-7-1-7 0,-2-1 6 0,-2 1-6 15,-6-1 6-15,-1 1-5 0,-6 1 8 0,-3-2-11 16,-4 1 7-16,-3 1-7 0,-5-1 6 0,-2 5-5 16,-4-1 3-16,-5 2-6 0,-6 1 5 15,-4-2-6-15,-4 2 6 0,1 1-6 0,-2-1 6 16,0 0 10-16,1 1-29 0,-1 1 30 0,0-1-26 15,0 4 19-15,1-3 10 0,-2 4-2 0,-4 1 7 16,-3 2-5-16,-5 3 1 0,-7 5-4 0,-6 4 1 16,-4 7 0-16,-10 6-4 0,-7 8 1 0,-7 9-9 15,-3 5 3-15,-2 8 8 0,-4 6-25 16,-7 4 6-16,-4-1-48 0,8 12-76 16,-15-6-429-16,29-9-35 0,18-8 89 0</inkml:trace>
  <inkml:trace contextRef="#ctx0" brushRef="#br1" timeOffset="33681.9491">2124 4163 1135 0,'-28'-39'407'16,"28"39"-362"-16,-17-9-14 0,17 9-17 0,0 0-13 16,0 0 0-16,0 0 0 0,0 0 1 0,0 0 1 15,23-15-2-15,-23 15-1 16,26-9 0-16,-5 4 1 0,4-1-1 0,4 0 0 0,5-2 1 0,3 2-6 15,1-3-12-15,3 5-7 0,-3-5-18 16,2 8-15-16,-10-8-13 0,5 13-31 0,-15-11-27 16,10 16-52-16,-30-9-70 0,17-1-202 0,2 21 136 15,-19-20 316-15</inkml:trace>
  <inkml:trace contextRef="#ctx0" brushRef="#br1" timeOffset="33869.45">2112 4350 1543 0,'0'0'39'16,"0"0"-27"-16,0 0-14 0,0 0-2 0,0 0 2 15,0 0 9-15,0 0 4 0,28 4 2 0,-8-5-4 16,6-3-5-16,7-2-6 0,7 0-21 0,3-6-32 16,12 8-50-16,-14-16-98 0,23 16-172 0,-6-2-147 15,-12-11 178-15,13 18 344 0</inkml:trace>
  <inkml:trace contextRef="#ctx0" brushRef="#br1" timeOffset="34963.1112">3219 3998 1340 0,'0'0'61'0,"0"0"-39"16,0 0-17-16,0 0-4 0,12-25 9 0,-12 25 3 15,32-26 7-15,-12 16 2 0,1-5 3 0,4 3 14 16,1-3-38-16,2 1 29 0,2-1-39 16,1 2 11-16,-2 0 3 0,1 2-4 15,0 0 2-15,-2 1-3 0,-3 3 2 0,-3 2-2 16,-22 5-1-16,27-1-2 0,-27 1-2 0,0 0 1 16,0 0 1-16,8 19 4 0,-8-19-1 0,-14 34 2 15,-2-7 13-15,-6 3-30 0,-7 5 28 0,-3 3-26 16,-3-1 10-16,-2 1 10 0,2-2-2 0,1 1 10 15,4 0-8-15,5-2 8 0,5-5-11 16,5-1 3-16,4-6-6 0,4-4 3 0,7-19-8 16,3 32 4-16,-3-32-5 0,24 25 3 0,-5-14-8 15,5-6-8-15,12 0-20 0,-1-13-25 0,17 7-43 16,-8-18-77-16,20 9-143 0,-2-2-185 16,-12-16 136-16,16 17 375 0</inkml:trace>
  <inkml:trace contextRef="#ctx0" brushRef="#br1" timeOffset="35572.4875">3942 3921 1213 0,'20'-24'105'0,"2"20"-28"0,1-8-43 0,8 5 8 15,-1-8-15-15,5 5 8 0,-2-2-12 16,0 1-14-16,-3 2-5 0,-3 2-4 0,-4 0 1 16,-4 4-1-16,-19 3 0 0,26-5-2 0,-26 5 0 15,0 0-2-15,0 0-2 0,0 0 3 16,0 0 1-16,2 17 3 0,-2-17-1 0,-22 25 2 16,4-9-4-16,-3 2 5 0,-2 2 16 0,-2 0-31 15,-1-1 33-15,4 3-30 0,1-5 14 0,4 1 7 16,17-18-3-16,-25 26-1 0,25-26-6 0,-7 17 0 15,7-17-3-15,0 0 1 0,14 21-1 0,-14-21 1 16,25 10-1-16,-7-6 3 0,3-3 1 16,4-1 0-16,2 0 1 0,1-1 0 0,-1-1 1 15,-2 4 1-15,-3-1-2 0,-2 3 0 16,-20-4 0-16,26 10 4 0,-26-10 4 0,8 17 7 16,-8-17 0-16,-8 29 1 0,-3-7-8 0,-4 5 10 15,-7-1-6-15,-5 5 8 0,-6-2-7 0,-2-3-1 16,-3 0-6-16,3-1 3 0,1-3-6 0,5 0 2 15,2-6-7-15,5-1 0 0,5-4-6 16,17-11-6-16,-18 13-21 0,18-13-24 0,0 0-35 16,0 0-47-16,25 3-128 0,-25-3-319 0,34-21 50 15,0 13 369-15</inkml:trace>
  <inkml:trace contextRef="#ctx0" brushRef="#br1" timeOffset="36900.6093">2288 5224 1390 0,'0'0'30'16,"0"0"-15"-16,0 0-18 0,21-3 3 0,-21 3 4 16,35-18-3-16,-13 8 1 0,3-2-3 0,1 3-13 15,-1-3 0-15,5 6-38 0,-7-6-4 0,9 10-37 16,-10-10-36-16,8 12-60 0,-10-4-113 15,-20 4-115-15,42 3 246 0</inkml:trace>
  <inkml:trace contextRef="#ctx0" brushRef="#br1" timeOffset="37041.3195">2288 5418 1258 0,'-25'17'212'0,"4"-12"-171"0,21-5-24 16,0 0-24-16,0 0-3 0,0 0 1 0,0 0 2 15,17 3 7-15,4-6-1 0,8-2-12 0,5-8-28 16,14 5-49-16,-7-16-95 0,25 12-181 0,-3 1-135 16,-11-13 204-16</inkml:trace>
  <inkml:trace contextRef="#ctx0" brushRef="#br1" timeOffset="37494.3898">3108 5110 1277 0,'-16'-26'227'0,"16"26"-221"0,0 0-6 16,-3-19-3-16,3 19 15 0,19-22 6 16,-2 8 11-16,7 1-3 0,1-2-2 15,8 3-9-15,-2-2-2 0,3 3-7 0,0 3-1 16,-2 1-4-16,-3 3 1 0,-3 2-1 0,-6 3-2 16,-20-1 1-16,28 7-2 0,-28-7 1 0,13 18 0 15,-13-18 3-15,-3 31-3 0,-5-11 6 0,-6 4-5 16,-3 3 6-16,-6 1 11 0,-2 3-23 0,-3-2 36 15,0 4-23-15,-3-5 15 0,6-1 4 16,-2 0-13-16,4-2 3 0,2-3-4 0,5-1 1 16,16-21-4-16,-17 25-1 0,17-25-9 0,0 18 0 15,0-18-2-15,0 0 0 0,26 18 0 0,-9-13 2 16,5-5-1-16,4-2-6 0,6-4-9 0,3-6-15 16,7 0-16-16,-3-10-27 0,12 11-51 15,-15-22-114-15,20 9-263 0,-7 6-32 0,-14-12 301 16</inkml:trace>
  <inkml:trace contextRef="#ctx0" brushRef="#br1" timeOffset="38056.8656">3726 4998 1560 0,'0'0'45'0,"0"0"-40"0,0 0-11 16,0 0 0-16,0 0 2 0,8-21 12 16,9 10 0-16,4 0 3 0,3 0-1 0,4 0-2 15,4 0-4-15,1 0-1 0,0 2-3 0,-2 0 2 16,-1 4-1-16,-6 3-1 0,-2 3 0 0,-22-1 1 15,27 6-1-15,-27-6 0 0,0 0 2 0,18 18-2 16,-18-18 3-16,0 0 1 0,1 23 5 16,-1-23 1-16,0 0 3 0,-11 24-3 0,11-24 1 15,-12 22-6-15,12-22 3 0,-15 23-1 16,15-23 2-16,-16 22-1 0,16-22 1 0,-15 18-6 16,15-18 1-16,-15 17-2 0,15-17 1 0,0 0-2 15,-13 21-1-15,13-21-1 0,0 0-1 0,0 0-1 16,0 0 1-16,0 0-2 0,6 16 0 0,-6-16 2 15,0 0-1-15,23 8 2 0,-23-8 1 0,25 2 0 16,-25-2 1-16,31 0-1 0,-31 0 0 16,30 5 0-16,-30-5 2 0,25 10-2 0,-25-10 2 15,0 0-1-15,19 17-15 0,-19-17 30 0,5 19-28 16,-5-19 34-16,-1 27-12 0,1-27-3 16,-13 30 2-16,1-11-7 0,-3 1 4 0,-4 1-5 15,-3 2 5-15,-1 1-6 0,-2-1 5 0,-1-1-6 16,2-1 3-16,2-2-4 0,4-1 3 0,18-18-6 15,-26 27-8-15,26-27-25 0,0 0-23 16,0 20-42-16,0-20-46 0,22 0-92 0,-22 0-188 16,29-27-89-16,9 17 263 0</inkml:trace>
  <inkml:trace contextRef="#ctx0" brushRef="#br1" timeOffset="39525.636">4712 4096 675 0,'0'0'38'0,"9"-20"18"16,-9 20 15-16,0 0 31 0,0 0 17 15,0 0-6-15,0 0-28 0,0 0-30 0,0 0-29 16,0 0-18-16,0 0-4 0,-22 3-3 0,22-3 1 16,0 0 1-16,-24 26 6 0,24-26 0 0,-16 23 5 15,16-23 1-15,-14 25 0 0,14-25-1 0,-12 27 1 16,12-27-5-16,-8 26 0 0,8-26-4 15,-4 24-1-15,4-24-3 0,0 0-1 0,5 17-1 16,-5-17 0-16,0 0 0 0,0 0 2 16,21 4 4-16,-21-4 7 0,0 0 6 0,23-13 2 15,-23 13 1-15,19-25-8 0,-19 25-3 0,22-32-7 16,-11 15 1-16,0 0-5 0,0 0 4 0,-11 17-5 16,19-30 4-16,-19 30-3 0,15-22 2 0,-15 22-3 15,0 0 4-15,13-22-2 0,-13 22 2 0,0 0-1 16,0 0 1-16,0 0 1 0,0 0 1 0,0 0 2 15,0 0 0-15,0 0-2 0,0 0 0 16,0 0 2-16,0 0 2 0,0 0 3 16,9 17-1-16,-9-17-2 0,0 0-4 0,10 20 0 15,-10-20-2-15,0 0 1 0,12 19-2 0,-12-19 2 16,0 0-2-16,0 0 1 0,20 18-1 0,-20-18 2 16,0 0 0-16,22 6 1 0,-22-6 2 0,18-2 1 15,-18 2 1-15,21-8 1 0,-21 8 0 16,26-13-2-16,-26 13 1 0,29-19-1 0,-29 19 1 15,30-24-2-15,-30 24 2 0,31-26-2 0,-31 26 0 16,25-20-2-16,-25 20-1 0,17-13-2 0,-17 13 1 16,0 0-1-16,0 0 0 0,0 0 0 0,0 0 0 15,0 0 0-15,9 23-2 0,-10-6 3 0,-3 6-5 16,-2 4 4-16,-4 3-5 0,-3 4 6 0,-2 1-7 16,-1 0 5-16,2-2-10 15,2-8-2-15,4-2-15 0,8-23-10 0,-3 29-18 16,3-29-14-16,18 15-32 0,-18-15-25 0,42-7-62 15,-21-19-105-15,14-4-206 0,19 6 30 0,-14-26 468 16</inkml:trace>
  <inkml:trace contextRef="#ctx0" brushRef="#br1" timeOffset="39697.4834">5722 3620 1461 0,'-37'23'172'0,"1"10"-148"0,-1 7-26 15,1 3 7-15,2 3-9 0,0 0-7 0,1 0 25 16,1 2-25-16,2 2 22 0,-1-1-12 0,7 2-36 16,-2-8-19-16,14 11-61 0,-10-19-73 15,24 8-197-15,-2-2-131 0,-4-16 166 0,21 13 352 16</inkml:trace>
  <inkml:trace contextRef="#ctx0" brushRef="#br1" timeOffset="40041.2468">5861 3946 1246 0,'-34'10'200'16,"14"-10"-154"-16,3 7-5 0,-5-2-2 0,5 8 1 15,-5-2-9-15,2 5-1 0,-3 0-5 0,4 4 3 16,-2-2-7-16,5 3 2 0,2-4-11 0,4 0 0 15,10-17-8-15,-12 29 0 0,12-29-6 16,1 25 2-16,-1-25-3 0,12 21 2 0,-12-21-2 16,19 17 2-16,-19-17-1 0,28 9 1 0,-10-8 0 15,2 1 1-15,2-2 1 0,1 0-2 16,-2 0 2-16,-3 1 0 0,-18-1-1 0,27 5-1 0,-27-5 0 16,0 0 2-16,13 20-2 0,-13-20 4 15,-13 34-4-15,-3-10 4 0,-7 5-7 16,-6 0-4-16,-5 5-11 0,-5-1 8 0,1 1-8 15,-1-4-10-15,9-1 9 0,-3-10-61 0,19 10-31 16,-12-23-125-16,26-6-333 0,-7 29 49 0,7-29 360 16</inkml:trace>
  <inkml:trace contextRef="#ctx0" brushRef="#br1" timeOffset="40791.2283">4622 5124 1186 0,'11'-17'69'16,"-11"17"-59"-16,0 0 19 0,-7-18 15 0,7 18 5 15,0 0-7-15,0 0-10 0,0 0-16 0,0 0-8 16,-21 15-1-16,21-15 6 0,-11 24 24 0,6-5-27 15,-3-1 34-15,3 4-31 0,-3-3 9 0,3 6 4 16,-4-4-5-16,2 6 5 0,-2-5-8 16,4-1 1-16,-1-4-10 0,6-17-2 0,-1 22-6 15,1-22-1-15,0 0-2 0,0 0 0 0,16 17 0 16,-16-17 0-16,0 0 2 0,23-7 1 16,-23 7 3-16,22-20-2 0,-7 4 2 0,2-5-5 15,1-2 5-15,1-4-6 0,1 2 5 0,-1-2-5 16,-1 1-10-16,-2 0 29 0,-1 2-29 0,-3 2 29 15,-2 2-13-15,-2 3-4 0,-8 17 4 16,11-23-4-16,-11 23 4 0,0 0 4 0,0 0 3 16,0 0 2-16,0 0-1 0,0 0-6 0,0 0-4 15,0 0-1-15,0 0-2 0,0 0 1 0,-2 25 0 16,2-25 2-16,0 25-3 0,0-25 4 0,2 20-3 16,-2-20-14-16,12 18 29 0,-12-18-29 0,17 15 28 15,-17-15-13-15,20 11 0 0,-20-11 0 16,23 4 2-16,-23-4-2 0,24-2 3 15,-24 2 2-15,26-8-13 0,-26 8 16 0,25-11-13 16,-25 11 28-16,22-14-13 0,-22 14 13 0,17-15-13 16,-17 15-1-16,0 0 1 0,14-17-2 0,-14 17-1 15,0 0-3-15,0 0 0 0,0 0-2 0,0 0 0 16,0 0-1-16,0 0-3 0,0 0-1 0,0 0-2 16,0 0 2-16,0 0-2 0,1 29-11 15,-2-9 25-15,-1 3-28 0,0 2 18 0,0-4-16 16,0 2-11-16,0-2-7 0,4 2-15 0,-3-5-11 15,8 2-22-15,-7-20-27 0,16 28-57 0,-16-28-68 16,23 4-159-16,-2 1-107 0,-21-5 224 16</inkml:trace>
  <inkml:trace contextRef="#ctx0" brushRef="#br1" timeOffset="40994.3835">5556 4756 1155 0,'-18'15'58'0,"1"8"-33"16,-5 2 3-16,1 9 23 0,-7-2 3 0,9 9 11 16,-10-5-13-16,8 10-2 0,-4-2-26 15,1 4-19-15,1 0 14 0,3 1-30 0,-1-3 22 16,3-3-11-16,4-3-22 0,3-7-10 16,10 2-44-16,-5-18-53 0,21 15-101 0,-13-10-291 15,-2-22 27-15,33 27 413 0</inkml:trace>
  <inkml:trace contextRef="#ctx0" brushRef="#br1" timeOffset="41306.862">5759 5010 1198 0,'-14'19'323'0,"-3"-18"-304"15,17-1-7-15,-31 9 6 0,31-9 8 16,-28 17 3-16,28-17-2 0,-24 21-4 0,24-21 0 15,-18 25-7-15,18-25 3 0,-12 29 15 16,7-11-30-16,-1-1 30 0,2 3-30 0,-2-3 10 16,3 1 2-16,-1 0-5 0,1 0 3 0,2-1-7 15,1-17 1-15,1 30-7 0,-1-30 0 0,9 22-2 16,-9-22 1-16,0 0-2 0,20 19 1 0,-20-19-2 16,21 6-2-16,-21-6-5 0,23 4-2 0,-23-4-2 15,23 3-8-15,-23-3-10 0,0 0 7 16,20 16 1-16,-20-16 13 0,-6 25 10 0,6-25-5 15,-26 37-16-15,3-15-11 0,-1 8-31 0,-14-8-32 16,10 15-96-16,-24-17-113 0,8 4-220 0,7 10 51 16,-16-20 474-16</inkml:trace>
  <inkml:trace contextRef="#ctx0" brushRef="#br1" timeOffset="41791.2251">2397 6174 1447 0,'0'0'92'0,"0"0"-46"16,0 0-20-16,0 0-8 0,0 0-3 0,5-18 5 16,-5 18-2-16,18-15-3 0,-18 15-7 0,31-16-4 15,-10 7-6-15,5 2 0 0,0-2-9 0,7 3-9 16,-2-2-18-16,6 6-29 0,-9-9-37 15,16 16-63-15,-20-18-79 0,17 5-220 0,-4 12-18 16,-17-15 383-16</inkml:trace>
  <inkml:trace contextRef="#ctx0" brushRef="#br1" timeOffset="41947.498">2375 6340 1521 0,'-20'1'65'0,"20"-1"-35"0,0 0-22 0,0 0-9 16,0 0-3-16,0 0 1 0,28-1 4 0,-3-4-1 16,6-4 1-16,6-3-10 0,9 0-18 0,0-10-37 15,14 11-54-15,-13-19-105 0,23 12-163 16,-7 1-134-16,-7-13 250 0</inkml:trace>
  <inkml:trace contextRef="#ctx0" brushRef="#br1" timeOffset="42369.3679">3721 5874 1163 0,'-35'-28'413'0,"15"29"-365"0,-4-3-13 0,2 6 3 15,-2-4 0-15,1 4-2 0,-5 2-9 0,1 4 0 16,-2 2-7-16,1 5 0 0,0 2-4 0,1 6 2 16,2 0-6-16,1 6 5 0,3 3-8 15,4 4 5-15,3 1-10 0,4-2 6 0,4 1-9 16,5-2 5-16,8 0-7 0,4-3 4 0,8-3-5 16,5-3 4-16,6-8-3 0,6-5 2 0,6-4-2 15,6-6 4-15,3-5-2 0,6-6 0 0,-2-6 1 16,2-3-3-16,-3-4 3 0,-1-3-3 0,-5-4 6 15,-7-3-6-15,-9 0 4 0,-6 0-2 0,-7-2 3 16,-4 1-4-16,-5-4 4 0,-5-2-6 16,-5 4 6-16,-5-3-7 0,-4 4 3 15,-3-1-6-15,-6 4-1 0,-4 0-8 0,-4 5 3 16,-4 5-7-16,-4 6 7 0,-3 6-2 0,-2 10 0 16,-2 4-5-16,1 10-14 0,-3 1-19 0,8 12-36 15,-11-9-57-15,24 23-174 0,-10-11-262 0,6-5 20 16,14 8 464-16</inkml:trace>
  <inkml:trace contextRef="#ctx0" brushRef="#br1" timeOffset="47808.7071">4820 5988 1119 0,'17'1'123'0,"-17"-1"-90"0,0 0-25 15,0 0-7-15,0 0 0 0,0 0 7 0,0 0 4 16,0 0 2-16,0 0 3 0,0 0-1 0,0 0-1 15,0 0 3-15,-1 19 7 0,1-19 3 0,-6 23 10 16,6-23 0-16,-13 30 0 0,3-13-7 16,3 3-3-16,-5-2-7 0,2 1 4 0,-1-2-7 15,11-17 2-15,-15 28-9 0,15-28-3 0,-7 17-7 16,7-17-1-16,0 0-2 0,0 0-2 0,0 0 2 16,0 0-1-16,0 0 1 0,0 0 2 0,21 6 0 15,-21-6-1-15,19-15 4 0,-19 15-2 0,31-27 2 16,-14 10-4-16,0-2 4 0,0 1-5 15,-2 0 5-15,0 0-4 0,0 1 4 0,-15 17-4 16,23-26 3-16,-23 26-2 0,0 0 1 16,20-20 0-16,-20 20 0 0,0 0 1 0,0 0 0 15,0 0-1-15,0 0 0 0,0 0 0 0,0 0-1 16,0 0 1-16,-4 21-1 0,4-21 2 0,-8 20-1 16,8-20 4-16,-8 17 0 0,8-17 2 0,0 0-3 15,0 0 0-15,2 21-3 0,-2-21 3 16,0 0 0-16,26 7 2 0,-26-7 1 0,33-6-2 15,-12 0 1-15,5-1-1 0,2-4 1 0,2 0-2 16,0 0 3-16,-4 1-5 0,-1 1 0 0,-6 1-1 16,-19 8 1-16,29-9-1 0,-29 9 1 0,19-5 0 15,-19 5 1-15,0 0 3 0,0 0 2 0,0 0 3 16,0 0-2-16,0 0 0 0,0 0-3 16,0 0-2-16,-8 25-3 0,8-25 2 15,-17 33-2-15,6-14 3 0,-1 1-1 0,1-2 2 16,1-1-5-16,10-17 1 0,-14 23-7 0,14-23-5 15,0 0-9-15,0 0-6 0,13 19-10 0,-13-19-10 16,22 0-23-16,-22 0-36 0,39-12-67 0,-27-15-120 16,11 7-252-16,11 3 32 0,-8-17 458 0</inkml:trace>
  <inkml:trace contextRef="#ctx0" brushRef="#br1" timeOffset="48043.0832">5979 5636 1396 0,'0'0'108'0,"0"0"-56"15,0 0-12-15,-19-5-7 0,19 5-10 0,-19 13-9 16,0 3-1-16,-7 6-1 0,-6 8 8 0,-8 7 11 16,-4 9-28-16,-7 3 24 0,-3 5-18 0,-3 2 4 15,-1 2 12-15,-2 0-19 0,4-1 3 0,4-5-14 16,6-6 8-16,9-8-10 0,9-6-1 0,10-6-23 15,4-7-16-15,12 1-40 0,2-20-27 0,17 18-48 16,-17-18-113-16,40-24-231 0,-1 18-5 16,-7-23 428-16</inkml:trace>
  <inkml:trace contextRef="#ctx0" brushRef="#br1" timeOffset="48418.1537">6016 5920 1213 0,'0'0'132'0,"0"0"-64"0,-20 10 1 15,20-10-1-15,-17 0-8 0,17 0-13 16,-23 8-8-16,23-8-5 0,-29 21 1 0,11-9-4 0,0 3-1 16,-2 0-10-16,3 2 4 0,0-1-9 15,4 0 1-15,13-16-7 0,-20 26-4 16,20-26-6-16,-6 17 0 0,6-17-1 0,0 0 0 15,0 0 0-15,25 19 2 0,-25-19 0 0,31 3 1 16,-10-6 0-16,3 1-1 0,0-2 1 0,1-1-1 16,-3 3 1-16,-3 1-2 0,-19 1 1 0,28 1 1 15,-28-1-1-15,0 0 3 0,0 0-1 0,0 0 0 16,9 24 0-16,-9-24 1 0,-19 27-3 0,19-27 1 16,-34 34-2-16,12-18 2 0,-1 1-3 15,1 0 2-15,1-1-6 0,1-4-4 0,20-12-11 16,-25 19-4-16,25-19-16 0,0 0-15 15,0 0-36-15,0 0-45 0,0 0-105 0,0 0-245 16,19-14-40-16,7 5 250 0</inkml:trace>
  <inkml:trace contextRef="#ctx0" brushRef="#br1" timeOffset="48840.0307">6316 5657 1634 0,'0'0'67'0,"0"0"-47"0,0 0-10 0,0 0 0 16,0 0 8-16,0 0 5 0,0 0 0 0,19-9-4 15,-19 9-9-15,18-4-3 0,-18 4-4 0,22-3-2 16,-22 3 1-16,20-2-1 0,-20 2-1 16,0 0 2-16,22 4-1 0,-22-4 0 0,0 0 2 15,17 7 0-15,-17-7 1 0,0 0 1 0,0 0 2 16,0 0 0-16,12 21 2 0,-12-21-2 16,0 0 1-16,-9 25-4 0,9-25 0 0,-19 27-2 15,19-27 2-15,-30 29-4 0,13-15-8 0,-2 1 28 16,2-1-25-16,17-14 29 0,-27 24-14 15,27-24-4-15,-17 16-1 0,17-16-5 0,0 0 1 16,0 0-2-16,0 0 0 0,5 18 0 0,-5-18 2 16,20 4-1-16,-20-4 1 0,37-4-1 0,-13 1-3 15,2-2-8-15,-3-4-17 0,2 6-18 0,-8-7-34 16,9 13-48-16,-26-3-90 0,40-22-352 0,-18 19 6 16,-5-6 242-16</inkml:trace>
  <inkml:trace contextRef="#ctx0" brushRef="#br1" timeOffset="50043.1424">2304 2984 1218 0,'-22'10'294'0,"5"-18"-227"0,17 8-20 16,0 0-19-16,0 0-11 0,-15-18-3 0,15 18-5 16,3-18-2-16,-3 18-5 0,9-21 1 0,-9 21-2 15,19-16 1-15,-19 16-2 0,28-11 0 16,-28 11-8-16,34-6-14 0,-16 3-19 0,8 6-26 15,-7-7-25-15,14 12-40 0,-14-15-37 0,17 18-55 16,-17-13-78-16,0-2-120 0,14 18 193 16,-33-14 229-16</inkml:trace>
  <inkml:trace contextRef="#ctx0" brushRef="#br1" timeOffset="50230.6639">2194 3206 1190 0,'-19'17'120'0,"-4"-12"-52"0,23-5-25 0,0 0-27 16,0 0-10-16,0 0-6 0,0 0 1 0,0 0 7 16,28 5 1-16,-1-11-1 0,7-4-4 0,9-3 0 15,5-6-20-15,13 5-63 16,-7-15-103-16,17 5-250 0,-3 6-89 0,-13-14 275 16</inkml:trace>
  <inkml:trace contextRef="#ctx0" brushRef="#br1" timeOffset="50590.054">3073 2636 1365 0,'-21'-33'367'0,"21"33"-344"0,0 0-11 0,-10-26-16 15,10 26 1-15,24-29 2 0,-7 12 4 0,3 0-3 16,2 0 4-16,2 2-2 0,1 0 3 0,0 2-3 16,1 1 4-16,-1 3-2 0,-1 2 2 0,-3 3 1 15,-21 4 1-15,30-1-2 0,-30 1 1 0,0 0 2 16,18 12 4-16,-18-12 5 0,2 21 0 15,-2-21 0-15,-6 37-8 0,-1-13 0 0,-5 6-8 16,-3-1 2-16,-6 1 13 0,2 0-24 0,-2-2 21 16,2 0-24-16,2-2-2 0,1-2-5 15,6 3-21-15,2-6-18 0,8 8-43 0,0-29-73 16,13 46-219-16,-2-25-183 0,-11-21 32 0,40 40 509 16</inkml:trace>
  <inkml:trace contextRef="#ctx0" brushRef="#br1" timeOffset="50746.3221">3293 3337 1503 0,'-17'18'359'0,"-9"-17"-331"0,26-1-11 0,-24-1-9 16,24 1-6-16,0 0-12 0,0 0-26 16,4-18-36-16,-7-4-74 0,26 17-301 15,-9-13-159-15,3-4 37 0,10 11 539 0</inkml:trace>
  <inkml:trace contextRef="#ctx0" brushRef="#br1" timeOffset="52262.0759">14806 2669 1377 0,'0'0'102'0,"0"0"-57"0,0 0-11 16,0 0-8-16,0 0 1 0,0 0 2 0,0 0-1 15,0 0-5-15,0 0-3 0,17-16-5 0,-17 16-6 16,35-12-5-16,-13 6 8 0,6 1-33 0,3-2 32 16,0 2-47-16,0-3 4 0,1 5-25 15,-8-6-27-15,7 12-9 0,-31-3-53 0,43-2-43 16,-43 2-99-16,0 0-156 0,24 2 73 15,-24-2 371-15</inkml:trace>
  <inkml:trace contextRef="#ctx0" brushRef="#br1" timeOffset="52418.3961">14821 2820 1414 0,'0'0'139'0,"-21"12"-73"0,21-12-25 16,0 0-21-16,0 0-8 0,0 0-6 15,0 0-1-15,0 0 3 0,0 0 4 0,0 0 1 16,34-3-2-16,-10-1-4 0,9-2-5 15,7-2-3-15,5-5-24 0,6 5-37 0,-7-13-80 16,18 23-187-16,-10-12-217 0,-8-3 11 0,4 14 420 16</inkml:trace>
  <inkml:trace contextRef="#ctx0" brushRef="#br1" timeOffset="52949.5594">14898 3744 1499 0,'4'-22'56'0,"-4"22"-27"16,0 0-2-16,0 0 1 0,1-18 7 0,-1 18 0 15,0 0-6-15,0 0-12 0,25-20-6 16,-25 20-8-16,33-16-1 0,-12 6 0 0,7-1 1 15,4-1-4-15,2 1 2 0,4 1-4 16,2 0-10-16,-2-1-16 0,3 6-21 0,-9-7-26 16,4 15-32-16,-18-14-53 0,11 20-90 0,-29-9-190 15,0 0-19-15,24 25 277 0</inkml:trace>
  <inkml:trace contextRef="#ctx0" brushRef="#br1" timeOffset="53090.2735">15015 3845 1492 0,'-20'3'70'0,"20"-3"-43"0,0 0-21 16,0 0-12-16,0 0 1 0,0 0 0 0,0 0 2 16,0 0 3-16,31 1-1 0,-9-4 1 15,6-2-7-15,4-4-28 0,11 6-63 0,-9-15-136 16,13 6-271-16,0 6-12 0,-14-13 339 16</inkml:trace>
  <inkml:trace contextRef="#ctx0" brushRef="#br1" timeOffset="53466.6987">14871 4579 1327 0,'0'0'292'0,"0"0"-230"0,0 0-56 16,0 0-12-16,21-15 6 0,-4 5 0 0,5 0 2 16,6-1 13-16,4 1-49 0,0-2 8 0,10 6-76 15,-10-12-39-15,16 18-62 0,-20-17-106 16,3 5-146-16,8 14 28 0,-22-16 427 0</inkml:trace>
  <inkml:trace contextRef="#ctx0" brushRef="#br1" timeOffset="53638.6045">14976 4724 1260 0,'-22'-4'335'0,"22"4"-245"0,-21 5-58 15,21-5-17-15,0 0-9 0,0 0-4 0,0 0-3 16,0 0 0-16,24-17 3 0,-3 9-2 0,8-4 1 16,5-3-19-16,10 4-34 0,-6-13-74 15,21 23-171-15,-15-13-248 0,-3 0 3 16,3 13 382-16</inkml:trace>
  <inkml:trace contextRef="#ctx0" brushRef="#br1" timeOffset="54029.1982">14903 5667 1508 0,'0'0'294'0,"0"0"-263"0,0 0-29 16,0 0-6-16,22-2 0 0,-22 2 4 0,23-6-1 15,-23 6-6-15,28-5-15 0,-8 6-22 0,-20-1-26 16,41-2-43-16,-41 2-54 0,50-6-106 0,-29 3-256 15,-3-4 57-15,9 15 344 0</inkml:trace>
  <inkml:trace contextRef="#ctx0" brushRef="#br1" timeOffset="54185.4663">14891 5867 1441 0,'7'26'369'0,"-7"-26"-350"0,0 0-21 0,0 0-3 15,0 0 0-15,25-20 5 0,-3 8-3 0,4-2-15 16,4-7-27-16,12 13-109 0,-16-22-221 0,15 13-200 16,0 1 12-16,-9-13 480 0</inkml:trace>
  <inkml:trace contextRef="#ctx0" brushRef="#br1" timeOffset="55685.4774">14723 7022 1466 0,'0'0'55'0,"0"0"-26"15,0 0-17-15,0 0-5 0,0 0 8 0,0 0 4 16,0 0 3-16,0 0-5 0,26-25-5 15,-9 17-9-15,6-3-2 0,4-1-5 0,6 2-20 16,-3-5-27-16,8 11-53 0,-15-14-84 0,15 18-139 16,-12-3-180-16,-26 3 71 0,37 0 420 0</inkml:trace>
  <inkml:trace contextRef="#ctx0" brushRef="#br1" timeOffset="55826.0857">14680 7204 1252 0,'0'0'403'0,"-33"21"-335"0,33-21-27 15,0 0-25-15,0 0-8 0,0 0-2 0,0 0 2 16,0 0 3-16,24 5 0 0,-3-11 0 16,8-2-6-16,7-5 1 0,9-4-7 0,10-1-14 15,0-6-50-15,15 14-138 0,-15-15-376 0,8 3-26 16,-3 3 228-16</inkml:trace>
  <inkml:trace contextRef="#ctx0" brushRef="#br1" timeOffset="56576.1524">2528 7260 1388 0,'0'0'118'0,"0"0"-59"0,0 0-22 15,0 0-16-15,0 0-1 0,0 0-2 0,0 0-3 16,24 18-7-16,-24-18-3 0,27 0-4 0,-9-2-2 16,5-6 0-16,3-3-18 0,4 3-31 15,-3-14-55-15,15 20-113 0,-22-16-221 0,7 1-112 16,1 14 246-16</inkml:trace>
  <inkml:trace contextRef="#ctx0" brushRef="#br1" timeOffset="56732.4016">2567 7615 1523 0,'0'0'78'0,"-22"14"-30"0,22-14-26 0,0 0-17 15,0 0-3-15,0 0-1 0,18-10-1 0,1-1 4 16,6-5-4-16,8-5 0 0,6-14-43 0,19 10-120 16,-13-12-368-16,17-7-56 0,3 6 229 0</inkml:trace>
  <inkml:trace contextRef="#ctx0" brushRef="#br1" timeOffset="104538.7038">15459 5639 945 0,'0'0'75'0,"0"0"313"0,0 0-275 0,0 0-44 15,0 0-20-15,0 0-16 0,0 0-10 16,0 0-8-16,0 0-3 0,0 0-2 16,0 0 1-16,0 0 7 0,21 2 1 0,-21-2-1 15,36-10-5-15,-8 1-7 0,4 1-4 0,2-3 2 16,7 1-4-16,1-1 1 0,0 3-2 0,4 1 1 16,-1 1-1-16,0 1 0 0,-4 1 1 0,-4 3 0 15,-4 0-12-15,0 4-4 0,-5 1-1 0,0 3-11 16,-7-2 3-16,-1 4-22 0,-20-9-18 0,34 14-31 15,-34-14-39-15,31 13-64 0,-31-13-156 16,17-3-99-16,3 9 83 0,-20-6 371 0</inkml:trace>
  <inkml:trace contextRef="#ctx0" brushRef="#br1" timeOffset="110795.6385">16838 5351 938 0,'0'0'140'0,"0"0"-115"0,0 0-5 16,0 0 22-16,-5-18 14 0,5 18 3 0,0 0-12 16,0 0-21-16,0 0-12 0,-20 26 3 0,20-26 3 15,-16 34 12-15,6-10-2 0,3 5 4 0,-3 2-15 16,2 4 1-16,-1 0-16 0,2 4 3 0,1 0-10 15,1 1 8-15,0 0-12 0,-1-3 5 16,2 1-2-16,-1-7-40 0,7 3 2 0,-7-11-65 16,14 8-39-16,-9-31-73 0,5 24-244 0,14-2 51 15,-19-22 307-15</inkml:trace>
  <inkml:trace contextRef="#ctx0" brushRef="#br1" timeOffset="111186.2661">17278 5416 1205 0,'-19'-4'15'16,"19"4"-5"-16,-23 11 20 0,23-11 14 0,-26 19 13 16,9-8-2-16,5 8-11 0,-6-2-10 15,2 9 2-15,-3-3-5 0,3 6 6 0,-4-3-9 16,7 6 6-16,-3-1-12 0,6 4 4 0,0-1-12 15,5 1-14-15,1-3 22 0,5-1-30 16,5-3 24-16,5-1-13 0,5-4-5 0,5-4 5 16,4-6-4-16,4-4 3 0,4-7-4 0,4-7 0 15,3-7 4-15,1-6-5 0,3-9 7 0,-1-3-5 16,-2-4-10-16,-2-2 28 0,-5-1-26 16,-4-1 24-16,-7-1-7 0,-4 2-10 0,-6 1 9 15,-4 0-8-15,-7 4 7 0,-3 2-11 0,-7 1 0 16,-5 1-16-16,-3 5-10 0,-10-4-17 0,0 10 4 15,-7-1 6-15,0 7 16 0,-2 4 8 0,-1 6 7 16,-1 4-1-16,3 6 0 0,1 3 6 16,4 5-6-16,1 0-18 0,9 9-43 0,-7-11-68 15,22 15-182-15,1-4-166 0,3-26 34 0,16 44 415 16</inkml:trace>
  <inkml:trace contextRef="#ctx0" brushRef="#br1" timeOffset="112311.2793">17946 5538 667 0,'0'0'131'0,"0"0"-77"0,0 0-8 0,0 0 2 16,-18 13 4-16,18-13-2 0,0 0-9 15,-11 19-7-15,11-19-2 0,-9 20 4 0,9-20 1 16,-8 24 4-16,8-24-9 0,-10 30 0 16,10-30-8-16,-8 35 0 0,0-17-8 0,5 3 3 15,-2-3-9-15,2 1 1 0,3-19 14 0,-6 29-38 16,6-29 33-16,-2 19-36 0,2-19 18 0,0 0 0 16,0 0-1-16,0 0 4 0,0 0 8 0,0 0 24 15,21-13-29-15,-21 13 35 0,20-25-42 0,-6 7 12 16,-3-1-1-16,2-2-7 0,-2-1 3 15,0 2-9-15,0-1 7 0,-3 2-7 0,1 2 5 16,-9 17-2-16,13-28 1 0,-13 28-3 16,11-19 2-16,-11 19-3 0,0 0 4 0,0 0 3 15,0 0 2-15,0 0 0 0,0 0-1 0,0 0-2 16,0 0-3-16,0 0 1 0,0 0-1 0,10 21 0 16,-10-21-1-16,0 0 1 0,14 22-2 0,-14-22 2 15,17 10-1-15,-17-10 0 0,27 5 1 16,-10-4 0-16,0-2 1 0,4-2 0 0,-2 0 4 15,2-1 2-15,-1-2 3 0,-1 2-2 0,-1-2-2 16,-1 3-5-16,-17 3-1 0,29-9-1 0,-29 9 0 16,24-9 0-16,-24 9 1 0,19-10 2 0,-19 10 3 15,0 0 1-15,23-21 0 0,-23 21-2 16,16-18-1-16,-16 18-4 0,15-17 1 0,-15 17-3 0,0 0 3 16,17-18-1-16,-17 18 2 15,0 0-2-15,0 0-1 0,0 0 2 0,0 0-1 16,0 0 2-16,8 19 0 0,-8-19 3 0,2 36-8 15,-2-12 5-15,-2 1-5 0,-2 1 3 0,1-1-3 16,-3-1 4-16,1-2-9 0,1-3-1 0,4-1-16 16,0-18-8-16,6 27-26 0,-6-27-19 0,17 14-41 15,-17-14-98-15,27-10-177 0,-8 7-119 0,-19 3 160 16</inkml:trace>
  <inkml:trace contextRef="#ctx0" brushRef="#br1" timeOffset="112717.532">19114 5045 1135 0,'0'0'30'0,"-30"2"11"0,30-2 17 15,-32 28 8-15,17-3 9 0,-11-2-2 0,7 12-35 16,-10-1 24-16,6 9-29 0,-8 0 8 0,3 7 6 15,-3 2-22-15,-2 5 3 0,-2 0-23 16,1 0 7-16,-2 0-14 0,7-2 8 16,1-5-10-16,5-4-8 0,5-5 20 0,2-6-41 0,9 0 11 15,-1-9-28-15,12 5-36 0,-4-31-25 16,9 42-66-16,-9-42-53 0,12 19-144 0,-12-19-66 16,22 9 199-16</inkml:trace>
  <inkml:trace contextRef="#ctx0" brushRef="#br1" timeOffset="113092.5299">19157 5489 1244 0,'0'0'74'0,"-19"-1"-26"15,19 1-1-15,-17 0 1 0,17 0-1 0,-20 6-8 16,20-6-6-16,-21 12 2 0,21-12-2 15,-25 17 3-15,25-17-2 0,-28 22-1 0,28-22-6 16,-27 28 1-16,27-28-9 0,-21 29-1 0,21-29-9 16,-14 26-3-16,14-26-5 0,-2 21 0 0,2-21-2 15,7 18 0-15,-7-18 0 0,0 0 2 0,28 18-2 16,-28-18 0-16,28 5 1 0,-28-5-2 16,33 1 3-16,-33-1 1 0,31 0-1 0,-31 0 1 15,31 3-1-15,-31-3 0 0,19 3 3 0,-19-3 0 16,0 0 3-16,0 0 1 0,19 11 2 0,-19-11-1 15,0 0-1-15,3 17 1 0,-3-17-2 0,-5 17-1 16,5-17-2-16,-13 21-18 0,13-21 26 16,-19 23-25-16,19-23 25 0,-24 21-10 15,24-21-4-15,-23 19 0 0,23-19-9 0,-19 13-6 16,19-13-9-16,0 0-14 0,0 0-21 0,0 0-49 16,0 0-112-16,0 0-182 0,0 0-161 0,0 0 89 15,-3-34 476-15</inkml:trace>
  <inkml:trace contextRef="#ctx0" brushRef="#br1" timeOffset="113561.2908">19410 5211 1364 0,'26'-17'107'0,"-26"17"-86"0,0 0-7 0,12-17 5 16,-12 17 19-16,0 0-19 0,24-12-7 0,-24 12-3 15,0 0-18-15,22-1 24 16,-22 1 1-16,21 0-3 0,-21 0-1 0,25 1-8 15,-25-1-1-15,28 4 1 0,-28-4 2 0,26 2 0 16,-26-2 4-16,21 1-3 0,-21-1 0 0,0 0 0 16,22 8 1-16,-22-8 5 0,0 0 5 0,0 0-1 15,0 0 0-15,-9 23-9 0,9-23-1 0,-26 24-6 16,7-10 4-16,-2 2-4 0,-4 0 2 0,-1 1 3 16,1 0 5-16,-2-2 2 0,6 0 6 15,3-3-5-15,18-12-1 0,-24 18-7 0,24-18-2 16,0 0-4-16,-9 17-1 0,9-17-1 0,0 0 3 15,27 13 2-15,-9-9 2 0,5-3 1 0,6-1-2 16,4-1-2-16,5-3-2 0,2 1-5 16,-1-3-16-16,4 3-22 0,-9-4-38 0,8 13-76 15,-22-19-177-15,10 13-244 0,-4 5 38 0,-26-5 394 16</inkml:trace>
  <inkml:trace contextRef="#ctx0" brushRef="#br1" timeOffset="185372.0182">16053 3319 1257 0,'0'0'78'0,"0"0"-33"0,0 0-20 0,8-19-5 16,-8 19 15-16,0 0 13 0,0 0 12 0,0 0-3 15,0 0-14-15,0 0-12 0,0 0-12 0,0 0-4 16,0 0-4-16,0 0 2 0,-7 22-2 0,2-4 5 16,-1 6-4-16,0 8 8 0,-3 1-5 0,3 4 4 15,-2-1-10-15,2 4 4 0,0-1-12 0,-1 0 5 16,1-3-8-16,1-2 3 0,4 0-21 16,-1-7-6-16,4 6-28 0,-3-12-25 0,11 8-39 15,-10-29-91-15,16 32-175 0,-16-32-151 0,28 16 83 16,-2-3 452-16</inkml:trace>
  <inkml:trace contextRef="#ctx0" brushRef="#br1" timeOffset="185840.7681">16636 3338 1165 0,'0'0'75'0,"-22"-12"-15"0,22 12-1 16,-21-11 9-16,21 11-2 0,-22-9-9 0,22 9-9 15,-26-6-11-15,26 6-2 0,-27-4-7 0,27 4 0 16,-28 0-3-16,28 0 0 0,-30 6-2 0,30-6 1 16,-28 13-4-16,28-13 4 0,-28 29-6 0,15-10 4 15,-3 4-5-15,2 3 3 0,0 1-7 0,2 2 2 16,1-1-7-16,2 0 2 0,3-4-7 0,4-2 3 15,4-4-5-15,-2-18 0 0,12 23-1 0,-12-23 1 16,25 13-2-16,-25-13 1 0,35 2 0 0,-12-7 0 16,1-5 4-16,4-1-1 0,2-7 2 15,-1-2-3-15,-1-3 3 0,-2-2-4 0,0 1 3 16,-3 1-5-16,0-1 5 0,-3 4-5 0,-3 0 4 16,-3 3-3-16,-14 17 2 0,17-22-2 0,-17 22 3 15,0 0 1-15,0 0 2 0,0 0-4 0,0 0-2 16,0 0 0-16,-5 21 0 0,-2 2 0 0,-6 10 0 15,-3 9 0-15,-5 8 0 0,-1 2 0 0,-2 4 0 16,1 1 0-16,1 0 0 0,1-2 0 0,3-6 0 16,4-5-5-16,5-7 0 0,7-8-20 0,8-2-21 15,0-9-19-15,12 2-31 0,-18-20-52 16,44 21-76-16,-44-21-167 0,42-16-160 0,-6 11 76 0,-13-21 460 16</inkml:trace>
  <inkml:trace contextRef="#ctx0" brushRef="#br1" timeOffset="186012.6557">16912 3692 1879 0,'0'0'157'0,"-18"6"-146"0,18-6-11 16,-21 1 0-16,21-1 0 0,0 0 0 0,0 0 0 16,0 0 0-16,-17-4-14 0,17 4-15 0,0 0-13 15,0 0-17-15,13-17-21 0,5 13-41 0,-10-20-91 16,30 5-345-16,-10 2-5 0,0-6 192 15</inkml:trace>
  <inkml:trace contextRef="#ctx0" brushRef="#br1" timeOffset="186497.0157">17210 3437 1502 0,'-20'-6'280'0,"20"6"-227"16,-23 4-41-16,23-4-8 0,0 0 0 0,0 0 4 15,0 0 8-15,14-17 3 0,4 7 2 0,7-2-4 16,6-1-6-16,5-2-6 0,0 2 0 0,1 2-5 16,-3 0 0-16,-3 4 0 0,-2 0 0 0,-1 2 0 15,-4 1 2-15,-4 3-1 0,-20 1-1 0,28 0-1 16,-28 0-2-16,0 0 3 0,0 0 0 0,0 0 0 15,0 0 2-15,0 0 0 0,14 18-2 16,-14-18 0-16,-9 19-2 0,9-19 1 0,-16 25-2 16,16-25 6-16,-23 29-4 0,10-13 3 0,13-16-2 15,-27 32 2-15,27-32-3 0,-23 29 3 16,23-29-4-16,-18 22 3 0,18-22-2 0,0 0 0 16,-8 20-2-16,8-20 0 0,0 0 0 0,0 0 0 15,0 0 0-15,26 9 1 0,-26-9 1 0,33-9 0 16,-13 3 1-16,1 0 1 0,1 1-2 15,-1 2 3-15,-2 1-1 0,-19 2 0 0,28 3 3 16,-28-3 1-16,0 0 2 0,19 20 4 0,-19-20-3 16,0 28 0-16,-3-8-3 0,-4 4 1 0,-6 1-3 15,-2 1 1-15,-4 0-6 0,-1 1 4 0,-1-3-6 16,2-1 2-16,0-1-8 0,3-4-2 0,6-1-17 16,10-17-8-16,-14 26-35 0,14-26-48 15,4 20-127-15,-4-20-356 0,0 0 53 0,0 0 233 16</inkml:trace>
  <inkml:trace contextRef="#ctx0" brushRef="#br1" timeOffset="187231.4084">18088 3528 605 0,'0'0'245'0,"22"-16"52"0,-22 16-233 0,0 0-29 15,0 0-2-15,0 0 9 0,-13 27 16 0,13-27 2 16,-23 30 7-16,3-16-7 0,7 12-1 16,-7-8-12-16,5 6-1 0,-4-6-11 0,5 0-1 15,14-18-11-15,-23 26-4 0,23-26-10 0,0 0-4 16,0 0-7-16,0 0 0 0,0 0 0 0,0 0 0 15,0 0 4-15,23-5-3 0,-5-8 4 16,0-4-3-16,5-4 4 0,1-2-5 0,-1 0 6 16,0 0-5-16,-4 3 4 0,-1 2-1 0,-18 18 7 15,26-27 1-15,-26 27 3 0,0 0 0 0,16-17-2 16,-16 17 2-16,0 0 1 0,0 0-2 0,0 0-2 16,0 0-5-16,0 0-3 0,0 0-2 0,-16 24-3 15,16-24 2-15,-15 26 0 0,15-26 2 16,-9 24-2-16,9-24 3 0,1 19-4 15,-1-19 2-15,8 17-1 0,-8-17 2 0,19 13 0 16,-19-13 0-16,22 11 1 0,-22-11 1 0,28 4 0 16,-11-4-1-16,0-1 1 0,-17 1 0 0,32-10 1 15,-15 3-1-15,-17 7 2 0,33-22-3 0,-33 22 1 16,34-29-2-16,-34 29 3 0,32-34-3 0,-17 17 4 16,-3 0-5-16,0 0-1 0,-12 17 0 15,22-28 0-15,-22 28 0 0,16-18 0 0,-16 18 0 16,0 0 0-16,0 0 0 0,0 0 0 0,0 0 0 15,0 0 0-15,0 0 0 0,10 21 0 0,-10-1 0 16,-2 6 0-16,-3 5 0 0,-5 6 0 0,-2 1 0 16,-4 3 0-16,1-2 0 0,-1-3 0 15,2-3-2-15,6-6-15 0,3-8-6 0,10-2-24 16,-5-17-10-16,23 14-31 0,-23-14-29 16,48-11-81-16,-30-16-237 0,18-2-105 0,7-2 18 15,-4-18 522-15</inkml:trace>
  <inkml:trace contextRef="#ctx0" brushRef="#br1" timeOffset="187437.2818">19334 2905 1790 0,'-38'34'26'0,"0"6"-25"15,-1 7 13-15,-1 2-4 0,0 5 13 0,-6 1 5 16,1 3-29-16,-3 2 15 0,3 1-23 0,3 3 2 15,1 0 0-15,2 4-16 0,0-5 11 0,3-1-18 16,6-8 12-16,9-3-11 0,4-11-13 0,17 0-36 16,-7-22-96-16,30 0-368 0,-5-3-5 15,6-15 161-15</inkml:trace>
  <inkml:trace contextRef="#ctx0" brushRef="#br1" timeOffset="187734.1077">19359 3335 1592 0,'-27'21'208'0,"0"-10"-168"0,5 1-12 15,3 0-4-15,19-12 2 0,-30 27-7 0,30-27 1 16,-21 24-5-16,21-24 1 0,-7 20-7 0,7-20 0 16,7 17-5-16,-7-17 1 0,19 16-1 0,-19-16 2 15,34 10 1-15,-11-8 0 0,2-2-2 0,1-1-3 16,-2 1-4-16,0 0 0 0,-3 1 1 15,-3 2 0-15,-18-3 3 0,22 8 0 16,-22-8 0-16,9 17-1 0,-9-17-1 0,0 31 0 16,-6-10 0-16,-4 3 0 0,-6 3 0 0,-3-3 0 15,-3 0 0-15,-1-2 0 0,0 0 0 0,-1-2 0 16,3-3 0-16,1-4 0 0,20-13-8 0,-28 16-19 16,28-16-22-16,0 0-31 0,0 0-99 0,-28-3-228 15,28 3-186-15,3-17 8 0,-3-6 467 16</inkml:trace>
  <inkml:trace contextRef="#ctx0" brushRef="#br1" timeOffset="190562.2603">15929 4292 901 0,'10'-17'162'0,"-10"17"-127"0,0 0-26 16,0 0-8-16,0 0 2 0,0 0-2 0,0 0-3 15,0 0-3-15,0 0-8 0,0 0-5 0,0 0 1 16,0 0 2-16,0 0 6 0,-4 17 6 0,4-17 3 15,0 0 3-15,0 0-1 16,0 0 1-16,0 0 2 0,0 0 7 0,0 0 10 16,0 0 9-16,0 0 10 0,0 0 5 0,0 0 4 15,0 0 1-15,0 0-3 0,0 0-3 0,0 0-6 16,0 0-4-16,0 0-4 0,0 0-7 0,0 0-6 16,0 0-5-16,0 0-5 0,0 0 0 0,0 0-4 15,0 0-1-15,0 0 0 0,0 0-3 16,0 0 1-16,0 0 0 0,0 0-1 0,-16 19 2 15,16-19-1-15,0 0 1 0,0 0 0 0,0 0 1 16,-18 10 1-16,18-10 2 0,0 0 3 0,0 0 4 16,0 0 5-16,0 0 1 0,-21 6 1 15,21-6-2-15,0 0-3 0,0 0-3 0,-18 1-3 16,18-1 0-16,0 0-3 0,-23 3 0 0,23-3-2 16,-24 2 0-16,24-2 0 0,-31 9 0 15,11-5 3-15,0 5 3 0,-3-2 2 0,-1 4 5 16,-3 0 7-16,0 3-1 0,-1-1-5 0,2 0 2 15,6-3-11-15,3-2 3 0,17-8 0 0,-20 10-1 16,20-10-2-16,0 0-3 0,0 0-5 0,0 0-2 16,0 0 0-16,0 0-1 0,0 0 4 0,29-10 1 15,-8 4 1-15,8-4 1 0,3-2 2 0,4-1-3 16,2-4 3-16,2 0-5 16,1 1 1-16,-3 2-1 0,-1 3-2 0,-6 2-1 15,-3 3 1-15,-5 3-1 0,-2 0 1 0,-4 5-1 16,0 0-5-16,-17-2-3 0,28 7-3 0,-28-7-4 15,22 12-5-15,-22-12-3 0,18 16-7 0,-18-16-5 16,16 18-14-16,-16-18-16 0,18 17-40 0,-18-17-53 16,25 9-126-16,-25-9-256 0,26-9 59 15,-3 8 337-15</inkml:trace>
  <inkml:trace contextRef="#ctx0" brushRef="#br1" timeOffset="191130.9953">16456 4348 1300 0,'0'0'51'0,"0"0"-15"0,0 0 7 15,0 0 16-15,0 0 7 0,14-21-8 0,-14 21-14 16,0 0-10-16,0 0-6 0,0 0-5 0,0 0 0 15,0 0 2-15,0 0-1 0,0 0 0 0,0 0-5 16,0 0-5-16,0 0-4 0,0 0-3 0,0 0 0 16,0 0-3-16,0 23 1 0,-3-1-4 15,0 6 4-15,-3 6-9 0,-3 3-7 16,1 2 22-16,-2 3-23 0,-1-1 20 0,-1 0-14 16,3-1-18-16,-1-7-13 0,8 1-16 0,-2-11-9 15,13 7-37-15,-9-30-34 0,23 36-92 0,-23-36-167 16,21 5-101-16,8 4 116 0,-29-9 377 0</inkml:trace>
  <inkml:trace contextRef="#ctx0" brushRef="#br1" timeOffset="191552.8754">17019 4307 1334 0,'0'0'34'0,"-23"-21"-7"16,23 21 24-16,-22-17 13 0,5 6 11 16,17 11-14-16,-26-6-16 0,26 6-8 0,-32 3-6 15,32-3-1-15,-35 9-1 0,17 1 0 0,-3 1-5 16,3 2 0-16,-2 2-5 0,2 3 1 0,2 0-4 16,1 1 1-16,5 1-4 0,1-2-2 0,9-18-5 15,-6 29-2-15,6-29-3 0,10 20 1 0,-10-20-2 16,25 15 2-16,-7-12-1 0,6-1 1 15,0-6 0-15,4-2 0 0,1-4 1 16,3-2-3-16,0-1 2 0,0-2-3 0,-1 0 3 16,-4 0-3-16,-3-2 2 0,-3 4-2 0,-3 1 2 15,-18 12-1-15,25-15 2 0,-25 15 0 0,0 0 2 16,0 0 0-16,0 0 0 0,0 0-1 0,0 0-2 16,0 0 0-16,-2 22-2 0,-8-4 3 0,-3 9-4 15,-5 4 5-15,0 3-6 0,0 4-8 16,-1 0 20-16,-1 0-31 0,3-2 19 0,2-1-8 15,5-5-7-15,2-5 2 0,7-2-19 0,1-23-16 16,6 33-29-16,-6-33-23 0,22 26-60 0,-22-26-110 16,19-7-280-16,3 4 37 0,-5-14 324 0</inkml:trace>
  <inkml:trace contextRef="#ctx0" brushRef="#br1" timeOffset="191709.1159">17182 4614 1901 0,'0'0'-4'0,"-24"-1"-13"0,24 1 5 0,0 0-2 15,0 0-17-15,-5-28-39 0,5 28-70 16,12-31-105-16,14 12-286 0,-5 1-6 0,0-11 238 16</inkml:trace>
  <inkml:trace contextRef="#ctx0" brushRef="#br1" timeOffset="192209.4412">17365 4380 1659 0,'0'0'23'0,"0"0"-22"0,0 0 2 15,0 0 9-15,0 0 10 0,0 0 3 16,14-24 3-16,-14 24-6 0,31-16 0 16,-11 8-6-16,4-2-1 0,1 2-6 0,-1-2-2 15,3 2-4-15,-1 0-1 0,-1 1-2 0,0 1 0 16,-2 1-1-16,-4 3 0 0,-2 1-1 0,-17 1 0 16,23 4 2-16,-23-4-1 0,0 0 3 0,14 19-1 15,-14-19 2-15,-4 21-2 0,4-21 2 0,-16 32-2 16,4-14 3-16,-3 1-3 0,0-2 6 15,-4 1 2-15,2-1 3 0,-1 0-1 0,1-1 1 16,17-16-4-16,-24 27 0 0,24-27-5 0,0 0-1 16,-10 17-5-16,10-17-15 0,0 0 14 0,21 1 2 15,-3-6 2-15,5-2 15 0,4-4-13 0,6-3-3 16,1 1 4-16,2 0-3 0,-2 2 1 16,-3 3-2-16,-6 4 0 0,-5 4 1 0,-20 0 4 15,22 6 3-15,-22-6 5 0,6 18 3 16,-9-1-2-16,0 4-11 0,-11 0 22 0,0 6-27 15,-10 1 22-15,-1 0-14 0,-2 1-7 0,-2-2 7 16,0-1-5-16,0-3 3 0,2-3-5 0,3 0 1 16,3-5-6-16,3-2-5 0,18-13-13 0,-22 16-9 15,22-16-24-15,0 0-31 0,0 0-56 0,0 0-111 16,0 0-325-16,17-7 31 0,-9-10 266 16</inkml:trace>
  <inkml:trace contextRef="#ctx0" brushRef="#br1" timeOffset="192990.691">18414 4411 1431 0,'-22'-5'50'0,"22"5"-31"15,0 0 0-15,-20 7 6 0,20-7 6 16,-18 17 3-16,18-17-3 0,-30 33 4 0,13-14-5 16,3 5-12-16,-5-1 27 0,6 4-29 0,-4-4 26 15,5 0-17-15,0-5-6 0,2-1-1 0,10-17-7 16,-10 21-2-16,10-21-7 0,0 0 0 15,0 0-4-15,0 0 0 0,20 10 3 0,-20-10 0 16,30-18 3-16,-10 4-2 0,0-6 3 0,3-3-3 16,-1-2-14-16,3-1 26 0,-4 1-25 0,-1 2 23 15,-3 1-8-15,-2 2-4 0,-6 2 7 0,-9 18-3 16,15-29 7-16,-15 29-2 0,0 0 4 0,7-21-1 16,-7 21 2-16,0 0-2 0,0 0-4 0,0 0-3 15,0 0-4-15,0 0-2 16,0 0 0-16,-13 19 1 0,13-19-1 0,-10 27 4 15,10-27-3-15,-8 33 4 0,5-16-4 0,3-17-10 16,5 29 11-16,-5-29-11 0,12 25 23 0,-12-25-11 16,20 20 10-16,-20-20-9 0,24 10-2 0,-24-10 1 15,29 3 1-15,-12-5-3 0,0-2 0 0,1-3 0 16,1-1 0-16,-1-2 0 0,0-1 0 16,-1-1 0-16,-17 12 0 0,29-23 0 0,-29 23 0 15,21-19 0-15,-21 19 0 0,0 0 0 0,0 0 0 16,0 0 0-16,0 0 0 0,0 0 0 0,0 0 0 15,0 0 0-15,0 0 0 0,0 0 0 0,0 0 0 16,0 0 0-16,7 29 0 0,-10-7 0 16,-5 4 0-16,0 3 0 0,-2 3 0 0,-1-1 0 15,1 3 0-15,1-4 0 0,1 1-29 16,2-5-2-16,6-2-14 0,0-4-8 0,9 0-26 16,-9-20-25-16,24 26-40 0,-24-26-42 0,38 3-88 15,-21-6-232-15,4-17 42 0,11 12 333 0</inkml:trace>
  <inkml:trace contextRef="#ctx0" brushRef="#br1" timeOffset="193193.7877">19376 3981 1688 0,'0'0'68'0,"-35"26"-42"0,12-2 5 0,-6 5-4 15,-2 10 7-15,-6 5-14 0,-2 7 2 0,-3 2-11 16,0 5 9-16,3-2-12 0,1-2 7 0,3 2-2 15,3-3-25-15,6-2 8 0,4-3-27 16,7-2-8-16,2-7-8 0,8 2-23 0,-5-15-61 16,22 14-69-16,-12-40-86 0,3 35-263 0,15-14 64 15,-18-21 357-15</inkml:trace>
  <inkml:trace contextRef="#ctx0" brushRef="#br1" timeOffset="193725.0465">19453 4413 883 0,'23'-10'172'15,"-23"10"-37"-15,0 0-9 0,0 0-15 0,0 0-18 16,0 0-15-16,0 0-15 0,0 0-8 16,0 0-9-16,0 0-5 0,12-17-4 0,-12 17-2 15,0 0-6-15,0 0-3 0,0 0-7 0,-22-14-3 16,22 14-6-16,-18 1-4 0,18-1-1 0,-28 11-4 15,11-1 2-15,-4 2 0 0,1 3 2 0,-1 1 0 16,0 4 5-16,4-1-4 0,1 0-10 0,4-2 19 16,12-17-23-16,-14 30 20 0,14-30-11 0,-1 26-3 15,1-26 0-15,14 18 1 0,-14-18 0 16,28 11 2-16,-10-9-3 0,3-2 1 16,3-1-1-16,1-1 0 0,-1-2 3 0,-1 2-1 15,-1-2 0-15,-3 3 0 0,-19 1-1 0,30 1 1 16,-30-1 1-16,0 0 1 0,18 13 3 0,-18-13 2 15,-4 22 2-15,-4-5-9 0,-4 5 0 0,-7 2 0 16,-4 4 0-16,-5 0 0 0,-2 1 0 0,-3-2 0 16,1 0 0-16,4-4 0 0,4-2 0 15,5-5 0-15,0-3 0 0,19-13 0 0,-22 14 0 16,22-14-28-16,0 0-50 0,0 0-71 0,0 0-198 16,3-17-274-16,-3 17 23 0,19-39 373 0</inkml:trace>
  <inkml:trace contextRef="#ctx0" brushRef="#br1" timeOffset="232491.7157">16624 2200 759 0,'0'0'60'0,"0"0"-20"0,0 0 4 0,0 0 1 15,0 0 4-15,0 0 15 0,0 0-1 0,0 0-4 16,0 0-3-16,0 0-9 0,0 0-10 0,0 0-8 15,0 0-9-15,0 0-3 0,0 0-2 16,0 0-1-16,0 0 0 0,-18-21 0 0,18 21-4 16,-23-5-5-16,23 5-1 0,-32-2-1 0,14 2 0 15,-4 0 3-15,-1 4 1 0,-5-2 2 0,2 3 5 16,-2 0 1-16,-1 3 3 0,-2-2 9 0,0 5 2 16,-3-1-1-16,4 3 5 0,-3-2-11 0,4 4-1 15,1-2-7-15,4 3 0 0,0 0-9 0,4 1 1 16,3 0-6-16,3 0 3 0,14-17-5 0,-18 31 4 15,18-31-5-15,-10 31 4 0,9-13-4 0,2 4 5 16,1 4-5-16,2 2 6 0,3 5-6 0,0 1-6 16,1 2 28-16,4 3-27 0,3-1 27 0,3 1-13 15,2-1-8-15,-1-4 7 0,2-2-8 16,2 0 4-16,1-5-6 0,4-2 4 0,1-6-5 16,4-6 7-16,5-4-3 0,5-7 3 0,4-5 1 15,7-7-2-15,1-8 4 0,4-9-6 0,3-7 8 16,2-9-10-16,8-8 10 0,2-6-12 0,-2-5-10 15,0-3 17-15,-7-1-35 0,-7-3 7 0,-9 3-11 16,-13-1-19-16,-8 9 27 0,-16 1 3 0,-12 8 28 16,-10 7 4-16,-17-3 23 0,-9 9-4 0,-15-3-16 15,-8 8 29-15,-10 4-41 0,-4 2 32 0,-6 2-13 16,1 1-9-16,2 2-4 0,0 3-18 0,6 11-9 16,-1 6-12-16,13 18-32 0,-2 1-53 0,24 39-145 15,-3 9-253-15,0 9 29 0,13 28 359 16</inkml:trace>
  <inkml:trace contextRef="#ctx0" brushRef="#br1" timeOffset="238856.7058">19639 2988 612 0,'0'0'204'15,"0"0"-136"-15,0 0-17 16,0 0-14-16,-1-18-5 0,1 18 1 0,0 0 1 16,0 0-2-16,0 0-9 0,0 0-10 0,-6-19-6 15,6 19-1-15,0 0 0 0,0 0 9 0,0 0 9 16,0 0 5-16,0 0 2 0,0 0-5 0,0 0-8 15,0 0-8-15,0 0-2 0,0 0-3 0,0 0-1 16,0 0 1-16,0 0-3 0,0 0 0 16,0 0 0-16,0 0 4 0,0 0 4 0,0 0 6 15,23-15 3-15,-23 15-3 0,34-2-3 0,-11 0-4 16,1 2-2-16,4-2-4 0,4 2 1 0,1 0-3 16,4 0-2-16,1 2 2 0,5-1-2 15,0 0 1-15,4 0-1 0,1 2 0 0,1-1 2 16,2-1 0-16,6-1 0 0,0-2-1 0,2 1 1 15,0-3-1-15,3-1 0 0,-1-1 0 16,2 0 2-16,1 0 0 0,-1 1 0 0,0 1-1 16,-3 2 0-16,-3 1-2 0,-5 2 1 0,-3 1 0 15,-8 3 0-15,-4 1 2 0,-5 3-3 0,-5 1 3 16,-5 0-2-16,-2 2 5 0,-20-12 5 0,24 26 4 16,-24-26 1-16,18 26 4 0,-18-26-9 0,12 26 4 15,-12-26-7-15,8 19 0 0,-8-19-3 0,0 0 0 16,6 22-1-16,-6-22 1 0,0 0-3 15,0 0 3-15,0 0-3 0,0 0 3 16,0 0-2-16,9 17-1 0,-9-17 1 0,0 0 2 16,0 0 6-16,0 0 5 0,0 0 2 0,0 0-2 15,0 0-4-15,0 0-3 0,0 0-5 0,-11 23-1 16,11-23-3-16,-12 24 3 0,12-24-4 0,-16 34 6 16,8-11-4-16,-1 2 3 0,-2 6 13 15,1 4-28-15,0 6 25 0,0 6-25 0,3 6 7 16,1 11 12-16,0 8-14 0,1 7 16 0,-1 10-20 15,1 4 4-15,-1 7 17 0,1 7-8 0,-1-1 16 16,1 4 8-16,-1-3-10 0,2-5-11 0,1-5 9 16,0-4-16-16,3-8-4 0,1-5 15 15,3-9-18-15,2-3 16 0,4-4-15 0,1-2-1 16,1-2 20-16,1 0-19 0,3 0 21 16,-3-1-4-16,2 1-14 0,-3 1 12 0,-2-2-13 15,-2 0 14-15,0 1-13 0,-1-2 13 0,-3-3 3 16,-2-1-22-16,-1-5 23 0,-1-3-24 0,0-5 9 15,-1-3 8-15,0-6-7 0,0-4 6 0,-1-6-5 16,2-22 2-16,0 25-3 0,0-25-1 0,0 0-1 16,0 0 0-16,0 0 1 0,0 0 0 0,0 0 0 15,0 0 1-15,0 0 3 0,0 0 2 16,0 0 1-16,2-20-2 0,-2 20 0 0,-3-26-3 16,3 26 3-16,-5-21-2 0,5 21 1 0,0 0-2 15,-9-23 4-15,9 23-2 0,0 0 0 16,-22-14 0-16,22 14 2 0,-27-7-3 0,8 5 3 15,-2 0-3-15,-5 0 0 0,0 1 2 0,-6 0 2 16,-2 1 1-16,-5 1 1 0,-2 1-1 16,-6-1 1-16,1 3 4 0,-1 1-3 0,-1 1 0 15,2 1-6-15,-3 4-1 0,4 4-3 0,3 2 2 16,1 7-4-16,3 4 3 0,0 8-16 0,-1 1-1 16,4 7-21-16,-4-2 3 0,7 9-36 0,-6-12-29 15,18 13-85-15,-16-23-229 0,17-6-98 0,14-2 102 16</inkml:trace>
  <inkml:trace contextRef="#ctx0" brushRef="#br1" timeOffset="240387.9512">20563 6958 1421 0,'-18'-11'314'0,"18"11"-292"16,0 0-12-16,0 0-19 0,8-28 1 15,11 6 1-15,9-5 11 0,6-2-5 0,2-1 7 16,6 1-8-16,-2 0 6 0,2 1-6 0,1 3 4 16,-2 3-5-16,-3 4 4 0,-5 3-3 0,-7 7 4 15,-6 3-3-15,-20 5 2 0,23 4 0 0,-23-4 5 16,5 17 4-16,-5-17 2 0,-9 38 4 0,-3-11-7 16,0 4 4-16,-6 2-4 0,1 0 5 15,-4-3-8-15,3-1 3 0,0-2-12 0,2-4-3 16,6 0-26-16,10-23-19 0,-7 40-68 15,7-40-106-15,-1 20-351 0,7-3 22 0,-6-17 264 16</inkml:trace>
  <inkml:trace contextRef="#ctx0" brushRef="#br1" timeOffset="255809.634">13838 8785 1286 0,'0'0'138'0,"0"0"-110"16,0 0-19-16,0 0-3 0,9-26 8 0,-9 26 9 15,28-25 7-15,-8 12 2 0,3-5-2 0,6-1-14 16,1 0-1-16,4-4-12 0,-3 0 2 0,2 1-5 16,-4 3 3-16,-1 3-2 0,-2 4 1 0,-4 3-1 31,-3 3 1-31,-19 6-1 0,25-4 0 0,-25 4 1 16,0 0 1-16,8 18 2 0,-8-18-1 0,-7 38 1 15,-2-12-6-15,-2 4 6 0,-1 4-8 0,-1 4 8 16,-2 0-9-16,1 4 13 0,-2-1-5 0,4-1-8 15,-3-4 31-15,8 0-27 0,1-7 28 0,6-1-11 16,3-6-11-16,6-5 2 0,-9-17-7 0,29 24 3 16,-8-18-3-16,2-4 1 0,5-4 1 0,0-5 2 15,3-4 5-15,1-3-2 0,0-4 6 0,0-2-7 16,-1-6 1-16,-2-1 13 0,-2-2-29 0,-3-3 25 16,-3 2-22-16,-2 0 9 0,-4-1 8 15,-1 2-4-15,-5 2 4 0,-2 0-11 0,-2 0 4 16,-1 1-6-16,-2-1 3 0,1 1-3 0,-2 4 3 15,-1 1-5-15,0 21 4 0,2-25-3 0,-2 25 1 16,0 0-6-16,10-17-7 0,-10 17-12 0,0 0-11 16,21-9-17-16,-4 12-24 0,-17-3-46 0,37 5-112 15,-37-5-255-15,30 4-30 0,-7 5 221 0</inkml:trace>
  <inkml:trace contextRef="#ctx0" brushRef="#br1" timeOffset="256004.5665">14959 8624 1395 0,'-1'35'322'15,"1"-35"-294"-15,0 0-24 0,0 0-4 0,0 0-1 16,0 0 8-16,26-11-1 0,-26 11 1 0,30-11-4 16,-12 4 0-16,2-1-5 0,3 0-10 0,1 0-16 15,4 3-13-15,-6-6-23 0,10 14-39 0,-14-16-49 16,16 23-106-16,-34-10-246 0,28-1 40 0,-7 13 319 15</inkml:trace>
  <inkml:trace contextRef="#ctx0" brushRef="#br1" timeOffset="256176.406">14856 8901 1716 0,'-23'21'62'0,"23"-21"-73"0,0 0 8 16,0 0-1-16,25-2-9 0,-4-4 32 0,6-2-32 15,3-3 31-15,3-2-17 0,2-3-18 0,7 4-25 16,-6-10-39-16,15 16-72 0,-17-22-99 0,20 11-258 16,-4 6-1-16,-10-12 306 0</inkml:trace>
  <inkml:trace contextRef="#ctx0" brushRef="#br1" timeOffset="256707.6782">16027 8571 1178 0,'0'0'253'0,"-23"3"-214"0,23-3-33 0,-22 2 0 15,22-2 7-15,-19 7 2 0,19-7 6 0,-20 16-4 16,20-16 2-16,-27 29 2 0,13-8 9 0,-4-1 3 16,4 6 8-16,-5 0-3 0,3 6 1 0,-2-1-11 15,4 1 2-15,1-3-13 0,4-1 1 0,3-5-9 16,5-4-20-16,1-19 28 0,11 26-31 15,-11-26 30-15,28 14-11 0,-9-11 2 0,5-2 3 16,0-5-1-16,5-2-3 0,3-5-15 0,2-3 26 16,1-4-28-16,0-4 27 0,2-2-11 15,-3-3-6-15,-3 1 4 0,0 0-4 0,-6 3 5 16,0 0-3-16,-6 4 4 0,-2 2-5 0,-17 17 3 16,21-28-4-16,-21 28 2 0,0 0 1 0,0 0 1 15,0 0 0-15,0 0 4 0,0 0-3 16,0 0-1-16,0 0-1 0,0 0-4 0,-6 22 2 15,-2 0-3-15,1 3 5 0,1 1-5 0,0 0 4 16,4-2-6-16,2-2-3 0,3-3-13 0,-3-19-3 16,21 31-19-16,-21-31-9 0,36 19-13 0,-19-21-42 15,16 10-44-15,-33-8-105 0,56-23-178 0,-23 15-72 16,-6-14 212-16</inkml:trace>
  <inkml:trace contextRef="#ctx0" brushRef="#br1" timeOffset="256895.1712">16894 8435 1442 0,'-24'34'217'0,"24"-34"-179"0,-24 40-5 15,10-18-4-15,4 6 10 0,-3 1-15 16,3 3-6-16,1 2-12 0,-2-1 3 0,1 0-11 16,0-2 9-16,3 0-12 0,1 0 4 0,1 0-7 15,1-3 5-15,2 0-4 0,-2-4-39 0,7 3 2 16,-3-27-106-16,2 42-14 0,-2-42-62 15,4 23-194-15,-4-23-24 0,0 0 103 0</inkml:trace>
  <inkml:trace contextRef="#ctx0" brushRef="#br1" timeOffset="257067.0707">16651 8793 1031 0,'-29'-41'402'0,"29"41"-187"0,-14-17-113 15,14 17-24-15,0 0-12 0,0 0-14 0,0 0-17 16,0 0-16-16,0 0-11 0,0 0-4 0,0 0-3 15,0 0-1-15,28-12 1 0,-2 10-1 16,7-3-7-16,1-2-13 0,6-1-21 16,0-2-19-16,9 5-15 0,-3-9-29 0,17 18-87 15,-19-23-158-15,15 11-207 0,0 6 31 0,-10-13 440 16</inkml:trace>
  <inkml:trace contextRef="#ctx0" brushRef="#br1" timeOffset="257613.9049">17553 8697 957 0,'-14'-31'204'0,"14"31"-58"0,-14-20-20 0,14 20-15 15,-19-20-22-15,19 20-24 0,-29-14-17 0,29 14-13 16,-38-11-3-16,16 9-7 0,-1 2-2 16,0 3-3-16,0 5-7 0,-2 0 2 0,1 2-4 15,0 2 0-15,2 1-2 0,0 2 3 0,3 1-3 16,0 3 2-16,1-2 0 0,3 2-1 15,5-2-3-15,2 0 1 0,8-17-4 0,-2 26-1 16,2-26-3-16,10 23 1 0,-10-23-3 0,24 17 3 16,-24-17-1-16,34 10-1 0,-13-8 0 0,3-3 2 15,3-4-1-15,-1-2 2 0,2-3 2 16,-1-2-6-16,0-1 4 0,-2-2-4 0,0-3 2 16,-2 0-1-16,-2 0 3 0,0 0-4 0,-2 0 6 15,-1 1-3-15,-3 0 2 0,-15 17-3 0,21-27 0 16,-21 27-1-16,0 0 2 0,16-19-2 0,-16 19 3 15,0 0 0-15,0 0-3 0,0 0-1 0,-5 19 0 16,5-19 0-16,-9 37-1 0,1-12 5 16,-1 4-7-16,-1-1 8 0,3 0-7 15,-1-2 2-15,5-2-10 0,3-4-3 0,3-3-9 16,-3-17 1-16,17 23-6 0,-17-23 0 0,38 8-9 16,-14-15-12-16,12 1-37 0,-8-21-62 0,25 15-133 15,-12-18-283-15,10-9 57 0,10 5 308 0</inkml:trace>
  <inkml:trace contextRef="#ctx0" brushRef="#br1" timeOffset="257801.4034">18316 8092 1694 0,'-57'25'103'16,"29"7"-57"-16,-4 4-18 0,3 6-13 0,0 3 15 15,-1 3-27-15,3 1 19 0,2-1-9 0,3-1-8 16,5 1 7-16,3-1-14 0,4 0 11 15,5-1-28-15,1-4 8 0,6-2-17 0,-4-8-14 16,7 1-17-16,-6-14-78 0,18 13-40 0,-17-32-90 16,15 26-275-16,-15-26 48 0,20 13 293 0</inkml:trace>
  <inkml:trace contextRef="#ctx0" brushRef="#br1" timeOffset="257988.9335">17983 8411 1416 0,'0'0'380'16,"-33"1"-261"-16,33-1-46 0,0 0-27 0,0 0-33 16,0 0-13-16,0 0 0 0,0 0 0 0,0 0 0 15,28-1 0-15,-2-1 0 0,11-2 0 0,6-4 0 16,5-1 0-16,3-3-18 0,6 4-41 16,-2-6-38-16,12 17-79 0,-21-26-230 0,17 18-210 15,-4 0 63-15,-9-7 432 0</inkml:trace>
  <inkml:trace contextRef="#ctx0" brushRef="#br1" timeOffset="258957.7339">13474 9982 1501 0,'0'0'46'16,"0"0"-19"-16,0 0-9 0,15-19 4 0,-15 19 2 15,30-20 2-15,-6 11-11 16,0-2-5-16,4 2-6 0,3 1-2 0,2-1-2 16,1 2 1-16,0 1-2 0,-1 1-2 0,0 1-8 15,-1 2-12-15,-7-3-16 0,4 10-29 0,-12-11-48 16,14 18-84-16,-31-12-110 0,19-7-177 0,0 18 50 16,-19-11 437-16</inkml:trace>
  <inkml:trace contextRef="#ctx0" brushRef="#br1" timeOffset="259145.1558">13461 10136 1107 0,'-8'22'369'0,"-11"-13"-304"0,19-9-51 16,0 0 3-16,-1 17-21 0,1-17 0 0,32-1 4 16,-6-5-19-16,6-5 19 0,7-4-17 15,4-4 16-15,6-3 0 0,1-7-44 0,7 9-40 16,-9-13-46-16,11 15-71 0,-17-11-103 0,-2-3-118 15,10 17 89-15,-25-20 334 0</inkml:trace>
  <inkml:trace contextRef="#ctx0" brushRef="#br1" timeOffset="259442.0243">13957 9653 1136 0,'3'22'322'0,"-20"-26"-250"0,17 4-56 0,0 0-6 16,22-5 16-16,-22 5 10 0,34-2 7 0,-16-2-5 16,5 7-8-16,-2-2-9 0,3 5-6 0,-2 1-6 15,1 3-1-15,-4 1-5 0,0 2 3 16,-19-13-3-16,29 29 4 0,-17-12-4 0,-2 1 3 16,-4 3-5-16,-1 1 3 0,-4 2-5 0,-2 1 5 15,-4 2-6-15,-4 1 6 0,-3 1-6 0,-4 2 6 16,-3 1-7-16,-3-1 7 0,-4 0-8 0,1-2 7 15,-1-2-7-15,1-4-8 0,2-4 28 16,1-2-29-16,4-3 16 0,-1-5-32 16,19-9-32-16,-25 11-37 0,25-11-86 0,0 0-205 15,0 0-161-15,0 0 61 0,-16-23 478 0</inkml:trace>
  <inkml:trace contextRef="#ctx0" brushRef="#br1" timeOffset="259879.5556">15024 9507 1190 0,'0'0'243'0,"11"-17"-206"0,-11 17-22 0,0 0 4 16,0 0 2-16,0 0 0 0,0 0-2 0,-27 6-15 15,10 11 0-15,-5 2 29 0,0 8-29 0,-5 3 32 16,1 8-23-16,-6 3 8 0,2 8 17 0,-4 0-3 16,4 4 10-16,1-1-19 0,4 2 6 0,2-3-15 15,4-1 5-15,5-6-15 0,5-2 2 16,6-6 7-16,4-4-26 0,7-4 23 0,4-2-25 16,7-5 7-16,3-5-7 0,4-1-19 0,2-12-22 15,9 3-40-15,-9-20-89 0,24 17-108 0,-19-18-250 16,6-6 4-16,5 5 361 0</inkml:trace>
  <inkml:trace contextRef="#ctx0" brushRef="#br1" timeOffset="260051.3991">14616 9894 1541 0,'-28'-3'226'0,"4"11"-162"15,7-7-27-15,17-1-13 0,0 0-12 0,0 0-8 16,0 0-3-16,19 1 0 0,9-5 1 0,5-2-1 15,7-2-1-15,7-3-1 0,7-3-14 0,1-5-25 16,12 6-47-16,-10-15-80 16,22 23-145-16,-14-13-255 0,2 0 30 0,3 11 351 15</inkml:trace>
  <inkml:trace contextRef="#ctx0" brushRef="#br1" timeOffset="260238.9884">15643 9807 1274 0,'-18'22'341'0,"-8"-27"-245"0,26 5-57 0,0 0-15 15,0 0-3-15,0 0-7 0,15-17-4 0,-15 17-3 16,26-16-5-16,-26 16-2 0,33-14-4 16,-12 9-15-16,-3-1-15 0,3 7-20 0,-21-1-27 15,30 6-47-15,-30-6-87 0,20 1-249 0,-20-1-41 16,0 0 182-16</inkml:trace>
  <inkml:trace contextRef="#ctx0" brushRef="#br1" timeOffset="260426.3993">15458 10074 1499 0,'-22'25'333'15,"22"-25"-288"-15,0 0-29 0,0 0-1 0,0 0 0 16,0 0 2-16,18-13-1 0,3 3-2 15,4-2-9-15,10-1-3 0,3-4-20 0,6 1-25 16,4-5-30-16,9 10-50 0,-11-16-78 0,27 24-145 16,-15-13-218-16,6-4 57 0,7 13 406 0</inkml:trace>
  <inkml:trace contextRef="#ctx0" brushRef="#br1" timeOffset="260929.5675">16388 9827 1556 0,'0'-18'95'0,"0"18"-88"0,22-35 3 16,1 15 6-16,8-5 12 0,6 2 1 16,2-1 1-16,3 2-13 0,-3 2-3 15,1 2-10-15,-3 3 0 0,-1 3-6 0,-6 4 3 16,-3 3-1-16,-5 4 1 0,-3 2 1 0,-19-1-1 16,24 10 4-16,-24-10 1 0,11 18 3 0,-11-18-1 15,3 30 2-15,-6-10-7 0,-1 6 4 0,-6 0-5 16,0 3 6-16,-2 4-6 0,-1 0 6 0,2 2-7 15,-2 1 6-15,4-1-7 0,1-2 7 16,4-3-5-16,2-3 5 0,5-4-6 0,5-5 2 16,-8-18-6-16,27 25 5 0,-9-20 0 0,5-3 4 15,4-4 0-15,4-5 6 0,1-5 8 0,2-5-4 16,0-6 7-16,2-4-12 0,-5-3 1 0,0 1-6 16,-4-3 3-16,-4 2-5 0,-4 0 5 15,-4 1-7-15,-4 1-1 0,-4 3-1 16,-2-1 0-16,-2 2 0 0,-1 1 0 0,-1 0 0 15,0 4 0-15,-1 0 0 0,0 19 0 0,0-29-14 16,0 29-22-16,0-19 4 0,0 19-30 0,0 0 10 16,0 0-41-16,0 0-69 0,29-2-109 0,-29 2-310 15,23-5 44-15,5 11 331 0</inkml:trace>
  <inkml:trace contextRef="#ctx0" brushRef="#br1" timeOffset="261148.3944">17482 9791 1485 0,'0'0'159'0,"0"0"-135"0,21-4 1 15,4-3 3-15,5-6 2 0,8 0-13 0,4-3-9 16,7-1-7-16,2 2-4 0,0-3-27 0,6 7-39 15,-12-12-70-15,19 21-133 0,-22-11-258 0,8-3 2 16,7 11 323-16</inkml:trace>
  <inkml:trace contextRef="#ctx0" brushRef="#br1" timeOffset="261663.9366">18267 9518 1432 0,'-21'-8'88'0,"21"8"-32"16,0 0-12-16,0 0-15 0,-21 16-15 0,21-16-3 16,-19 21 22-16,19-21-28 0,-22 31 35 0,13-9-28 15,-3 1 12-15,1 5 8 0,-2 0-6 0,4 2 5 16,-1-1-12-16,5 0 0 0,3-5-10 0,4 0 1 16,5-4-8-16,-7-20 5 0,28 27-2 0,-6-19 3 15,5-6 2-15,5-3-2 0,3-8-1 16,6-3-6-16,4-5 2 0,0-2-3 0,0-3 4 15,-6-3-3-15,-2-3 2 0,-6-1-2 16,-2-2 3-16,-2 0-5 0,-4 0-8 0,-2 1 22 16,-4 1-18-16,-4 2 23 0,-3 0-6 0,-4 3-6 15,-2 4 2-15,-3 2-5 0,-1 18 1 0,-2-25-4 16,2 25 0-16,0 0 0 0,0 0 0 0,0 0 0 16,-20 12 0-16,10 8 0 0,-3 8 0 15,1 3 0-15,0 8 0 0,0 1 0 0,2 0 0 16,0 2 0-16,4 0-16 0,1-4-17 0,6 2-32 15,-3-10-34-15,17 13-83 0,-15-43-132 0,12 45-269 16,2-21 32-16,-14-24 348 0</inkml:trace>
  <inkml:trace contextRef="#ctx0" brushRef="#br1" timeOffset="262054.5855">16506 10291 1504 0,'0'0'267'0,"0"0"-243"16,20-13-21-16,-2 10 5 0,7-4 7 0,9-1 0 15,7-3 4-15,5 1-4 0,9-4-4 0,7 1-3 16,8-2-19-16,10 0 31 0,9-5-26 0,7 1 26 16,6-4-11-16,4-2-10 0,9 0 5 0,5-1-6 15,4 2 6-15,1-2-6 0,3 3 4 0,-5 3-5 16,0 0 4-16,-1 3-3 0,-5 2 3 15,-7 1-2-15,-5 5-7 0,-7 0-13 16,-10 6-19-16,-8-5-31 0,-5 12-39 0,-22-15-67 16,14 23-158-16,-22-9-210 0,-13-6 42 0,-2 13 392 15</inkml:trace>
  <inkml:trace contextRef="#ctx0" brushRef="#br1" timeOffset="262648.3415">17972 10336 1295 0,'-39'-18'76'0,"18"16"-32"0,-4-5 8 16,3 10 6-16,-9-4 2 0,6 11-1 0,-8-3-10 16,5 9 0-16,-5-3-9 0,5 5-1 15,-1 0-7-15,5 5 1 0,-1 1-9 0,6 3 2 16,1 1-11-16,5-1 3 0,4-2-7 0,4-5 1 16,5-1-5-16,0-19 0 0,13 24-5 0,-13-24 2 15,34 14 2-15,-9-10 2 0,4-5 0 0,6-7 0 16,3-1-3-16,4-4-5 0,3-7 0 0,-1 0 0 15,1-6 0-15,-4 0 0 0,0-1 0 16,-6 0 0-16,-2 3 0 0,-4 2 0 16,-6 5 0-16,-4 5 0 0,-19 12 0 0,20-9 0 15,-20 9 0-15,0 0 0 0,0 0 0 0,0 0 0 16,0 0 0-16,0 0 0 0,-5 17 0 0,5-17 0 16,-13 36 0-16,4-11 0 0,1 3 0 0,-1 0 0 15,5 0 0-15,0-3 0 0,4 1 0 0,1-3 0 16,4 1 0-16,-2-6-49 0,9 10-101 15,-12-28-195-15,9 19-274 0,-9-19 3 0,0 0 349 16</inkml:trace>
  <inkml:trace contextRef="#ctx0" brushRef="#br1" timeOffset="275498.7913">14969 11170 1098 0,'0'0'148'16,"0"0"-68"-16,0 0-31 0,0 0-10 0,0 0-3 15,0 0-4-15,-24 12-8 0,24-12-9 0,-27 19-4 16,9-4-8-16,-2 4 5 0,-3 6 2 0,0 7 16 15,-6 3 3-15,1 10 15 0,-4 1 9 0,2 9-28 16,-4 1 22-16,3 4-24 0,-1 1 1 0,4 1 11 16,1-3-19-16,7-4 5 0,5-5-16 0,6-5 5 15,7-5-14-15,5-5 7 0,8-5-8 0,9-5-7 16,3-4 24-16,6-4-27 0,6-4 27 0,1-2-23 16,7-4-9-16,0-5-11 0,4-2-15 15,-4-11-20-15,5 6-17 0,-11-15-15 0,10 12-72 0,-21-22-87 16,2 7-245-16,2 2 15 0,-16-11 357 15</inkml:trace>
  <inkml:trace contextRef="#ctx0" brushRef="#br1" timeOffset="275670.6615">14331 11660 1789 0,'-30'8'87'0,"30"-8"-63"0,0 0-18 16,0 0-8-16,0 0 2 0,41-8 2 0,-6-1 2 15,7-1-2-15,7-4 1 0,1 1-4 16,5-3 0-16,-1-1-14 0,3 2-15 0,-3-5-30 16,8 10-52-16,-15-20-87 0,25 20-274 0,-16-7-69 15,0-1 61-15</inkml:trace>
  <inkml:trace contextRef="#ctx0" brushRef="#br1" timeOffset="275873.8609">15445 11569 1648 0,'0'0'76'0,"0"0"-70"16,0 0-1-16,0 0-7 0,0 0-7 0,0 0 2 16,0 0-1-16,0 0 2 0,0 0 2 0,17-4-8 15,-17 4-17-15,31 3-24 0,-31-3-36 0,43 0-58 16,-43 0-91-16,37-17-273 0,-11 17 50 0,-26 0 303 15</inkml:trace>
  <inkml:trace contextRef="#ctx0" brushRef="#br1" timeOffset="276045.732">15273 11849 1562 0,'-28'22'215'0,"7"-15"-167"0,21-7-27 16,-18 8-11-16,18-8-4 0,0 0-5 0,18-3 2 15,-18 3 4-15,36-7-1 0,-10 0-2 0,6-3-9 16,7-1-20-16,-1-7-30 0,13 8-52 0,-12-19-97 16,26 22-213-16,-11-7-142 0,-1-3 52 0,11 12 504 15</inkml:trace>
  <inkml:trace contextRef="#ctx0" brushRef="#br1" timeOffset="277436.3012">16326 11724 864 0,'0'0'174'15,"0"0"2"-15,0 0-115 0,0 0 1 0,-23-20 3 16,23 20-3-16,0 0 1 0,0 0-1 16,0 0-5-16,0 0-9 0,0 0-15 0,0 0-4 15,0 0 0-15,0 0 0 0,27 5 1 0,-8-2-8 16,4-3-9-16,7-2-6 0,4-1-4 15,7-3-1-15,4-4-1 0,4-1-3 0,3-2 3 16,0-3-5-16,1-2-2 0,-2-3-13 0,1 2-9 16,-5-3-24-16,4 9-25 0,-14-14-65 0,13 26-135 15,-23-13-260-15,-1 3-2 0,0 12 330 0</inkml:trace>
  <inkml:trace contextRef="#ctx0" brushRef="#br1" timeOffset="278326.9147">17597 11346 731 0,'0'0'105'16,"0"0"-7"-16,-7-23-7 0,7 23 6 0,0 0-2 15,0 0-6-15,1-19-10 0,-1 19-12 0,0 0-12 16,0 0-11-16,4-17-9 0,-4 17-8 16,0 0-4-16,0 0-3 0,0 0 0 0,0 0-4 15,0 0-1-15,0 0-7 0,0 0-2 0,0 0-1 16,0 0-3-16,7 29 4 0,-5-8-2 0,1 4 5 15,-2 3-8-15,-1 5-14 0,1 2 26 0,-2 3-27 16,1 0 26-16,-2 0-7 0,-2 0-9 0,-2-3 6 16,1 0-18-16,-2-5-4 0,5 4-42 0,-5-11-5 15,12 7-26-15,-5-30-40 16,6 38-69-16,-6-38-169 0,0 0-97 0,23 23 152 16</inkml:trace>
  <inkml:trace contextRef="#ctx0" brushRef="#br1" timeOffset="278842.5555">18372 11256 1034 0,'0'0'161'0,"-5"-26"-109"0,5 26-3 16,-6-23 5-16,6 23 11 0,-11-18-4 0,11 18-8 16,-21-13-13-16,21 13-3 0,-28-6-7 0,9 5 0 15,2 3-3-15,-4 2-3 0,-1 2 1 0,0 1-5 16,3 5 4-16,-3-1-3 0,5 2 2 0,-3-1-4 16,3 4-2-16,17-16-5 0,-28 34-1 0,17-17-5 15,4 0 0-15,7-17-4 0,-6 29 1 0,6-29-3 16,5 28 1-16,-5-28-2 0,16 24 3 15,-16-24-4-15,27 19 4 0,-10-13-2 0,2-2-14 16,0-2 16-16,2-2 0 0,0-2 1 16,1-2 16-16,0-2-15 0,0-2 0 0,-1-3 1 15,0 0-3-15,-1-1 4 0,-3 0-2 0,-17 12 5 16,26-25-3-16,-26 25 4 0,17-21-5 0,-17 21 5 16,12-22-5-16,-12 22 0 0,0 0 0 15,8-19-2-15,-8 19 1 0,0 0-2 0,0 0 0 16,0 0-1-16,0 0 0 0,0 0-1 0,-3 19 1 15,0-2-2-15,-2 7 2 0,-5 9-3 0,-3 5-9 16,-2 4 20-16,-3 1-19 0,1 2 18 0,0 0-5 16,1-1-8-16,3-1 5 0,1-3-9 0,3-5 0 15,5-3-27-15,2-8 0 0,8 1-17 0,-6-25-15 16,19 32-36-16,-19-32-66 16,36 12-128-16,-16-14-265 0,5-9 58 0,12 6 351 15</inkml:trace>
  <inkml:trace contextRef="#ctx0" brushRef="#br1" timeOffset="279014.4321">18632 11557 1836 0,'-18'6'57'0,"0"-5"-29"0,18-1-7 0,-19 1-6 15,19-1-6-15,0 0-11 0,0 0-13 16,0 0-9-16,0 0-16 0,0 0-18 0,20-30-26 15,3 26-49-15,-12-22-107 0,20 11-333 0,-4 1 52 16,-1-9 246-16</inkml:trace>
  <inkml:trace contextRef="#ctx0" brushRef="#br1" timeOffset="279564.4646">19020 11161 1702 0,'-22'3'61'0,"5"3"-30"0,-1-1-9 0,18-5-1 16,-28 13-7-16,28-13-2 0,-18 12-7 0,18-12-4 15,0 0-3-15,0 0 0 0,0 21-3 16,0-21 2-16,20 8-3 0,-20-8-2 0,38 2 1 15,-14-4 1-15,5-2 3 0,3-2 1 16,1-2 3-16,0 1-1 0,-2-2 2 0,-1 2-1 16,-5 1 0-16,-5 1-1 0,-20 5 2 0,24-2-2 15,-24 2 2-15,0 0 2 0,0 0 2 0,0 0 3 16,0 0-3-16,0 0 0 0,0 0-2 0,0 0-4 16,0 0 2-16,-10 21-1 0,10-21-3 15,-22 18 2-15,22-18-2 0,-25 22 2 0,25-22-2 16,-31 27 2-16,31-27-3 0,-29 30 4 0,29-30-3 15,-21 28 3-15,21-28-5 0,-9 22-2 0,9-22-8 16,0 0-1-16,9 23-4 0,-9-23 6 0,24 6 3 16,-24-6 5-16,36-5 2 0,-13-1 1 0,1-3 3 15,1 1-1-15,-2 1 3 0,-1 1-1 0,-4 2-1 16,-18 4 0-16,26-1 10 16,-26 1 2-16,0 0 5 0,8 17 4 0,-8-17-10 15,-10 30 2-15,-2-8 1 0,-2 3-13 0,-7 0 26 16,-3 5-28-16,-4-1 17 0,-3 1-7 0,1 0-7 15,-1-1 9-15,0-1-7 0,3 0 4 0,0-3-7 16,4 0 3-16,3-4-7 0,5-3 1 0,16-18-14 16,-17 22-17-16,17-22-29 0,0 0-48 15,16 24-114-15,-16-24-324 0,0 0-29 0,27-1 165 16</inkml:trace>
  <inkml:trace contextRef="#ctx0" brushRef="#br1" timeOffset="279973.8998">19592 11441 1474 0,'0'0'120'16,"0"0"-73"-16,0 0 19 0,0 0 0 0,0 0-2 15,0 0-4-15,29-8-17 0,-29 8-8 0,29-1-11 16,-11 0-8-16,2 0-6 0,5-2-7 16,-1 1-2-16,4 0-1 0,2-2-2 0,1-1-6 15,2-1-5-15,4 1-11 0,0-3-12 0,6 2-21 16,-2-9-33-16,11 15-81 0,-20-24-187 0,12 15-206 16,-3 1 6-16,-9-8 411 0</inkml:trace>
  <inkml:trace contextRef="#ctx0" brushRef="#br1" timeOffset="280348.9189">20798 11071 1150 0,'21'-20'80'0,"-24"3"-22"0,3 17-2 0,3-19 6 16,-3 19 10-16,0 0 10 0,0 0-6 15,0 0-18-15,0 0-21 0,-11 23-19 0,2-5-2 16,-2 10-5-16,0 7 6 0,-3 4-11 16,-1 2 6-16,-1 1-10 0,3-1 5 0,-1 2-10 15,2-4 8-15,3-1 6 0,0-3-26 0,5-4 16 16,2-4-43-16,8 1 4 0,-1-11-22 0,10 7-36 16,-15-24-46-16,32 30-179 0,-10-18-195 0,-3-7 20 15,13 10 389-15</inkml:trace>
  <inkml:trace contextRef="#ctx0" brushRef="#br1" timeOffset="280817.6609">21446 11068 1368 0,'-35'-11'118'0,"13"6"-76"0,-4-3-3 0,7 6 2 15,-5-6 6-15,5 7-5 0,-5-3-7 0,5 3-6 16,-3-1-3-16,5 2 0 0,0-1-1 0,17 1-3 16,-26 4-2-16,26-4-1 0,-22 11-7 0,22-11 1 15,-19 20-5-15,19-20 3 0,-16 30-1 0,9-10 3 16,2 0-4-16,1-1-1 0,3-2-4 0,1-17-1 16,5 26-4-16,-5-26 3 15,16 20-4-15,-16-20 3 0,22 13-1 0,-22-13 1 16,27 6-1-16,-9-4 1 0,0-5 0 0,1-3-1 15,2-2 2-15,1-3-2 0,0-1 1 0,0-2-2 16,-3 0 2-16,-2-1-1 0,-17 15 2 0,27-29-2 16,-27 29 2-16,18-26-2 0,-18 26 2 0,0 0-2 15,16-22 2-15,-16 22-1 0,0 0 2 16,0 0 0-16,0 0 2 0,0 0-1 0,0 0-2 16,0 0 0-16,0 0-4 0,-3 17 3 0,-1 1-1 15,-4 5 2-15,0 6-3 0,-4 3 3 0,-1-1-4 16,0 3 5-16,0 1-7 0,-1 2 6 15,1 0-6-15,2-2-7 0,1-3 10 0,3-4-34 16,6-2 18-16,-1-7-23 0,7 0-15 0,-5-19-18 16,16 23-50-16,-16-23-65 0,27 8-170 15,-27-8-178-15,29-13 22 0,-5 12 445 0</inkml:trace>
  <inkml:trace contextRef="#ctx0" brushRef="#br1" timeOffset="281005.2155">21504 11379 1331 0,'-18'-1'320'0,"17"18"-136"16,-17-10-110-16,18-7-21 0,-22 12-13 15,22-12-14-15,0 0-13 0,0 0-9 0,0 0-5 16,0 0-2-16,0 0-2 0,0 0-3 0,21-11-8 16,-21 11-13-16,30-17-27 0,-17-1-38 0,15 13-78 15,-19-24-118-15,12 15-288 0,5 0 12 0,-5-9 340 16</inkml:trace>
  <inkml:trace contextRef="#ctx0" brushRef="#br1" timeOffset="281567.6281">21950 11003 1401 0,'0'0'176'15,"0"0"-128"-15,0 0-27 0,0 0-9 0,0 0 6 16,12-19 9-16,-12 19 8 0,33-17-2 15,-14 6-4-15,7 2-6 0,0 0-3 0,2-1-7 16,3 3-1-16,-5 1-7 0,-1 3-2 0,-3 2-1 16,-22 1-4-16,28 1 3 0,-28-1-1 0,0 0-1 15,15 11 4-15,-15-11-1 0,0 0 0 16,3 23 2-16,-3-23-3 0,-10 24 2 0,10-24-3 16,-19 30 2-16,19-30-2 0,-32 31 3 0,32-31-4 15,-33 30 3-15,33-30-3 0,-28 33 3 0,28-33-3 16,-24 27 3-16,24-27-3 0,-12 22 2 0,12-22-4 15,0 19 4-15,0-19-5 0,0 0 4 0,22 21 0 16,-22-21-1-16,29 9 0 0,-8-8 0 16,2-1 1-16,2-1 0 0,1-1 1 15,-2 1-2-15,-2 0 1 0,-5 2 1 0,-17-1 0 16,19 4 2-16,-19-4 5 0,0 0 9 0,0 0-1 16,3 21 6-16,-3-21-3 0,-14 25-5 0,14-25-3 15,-30 34-1-15,6-16-8 0,-1 2 3 0,-5 2-2 16,-2 0 2-16,0 1-6 0,-4 0-6 0,2 2 20 15,1 1-25-15,3-3 20 0,2-1-18 0,5-2-7 16,23-20-10-16,-24 24-23 0,24-24-32 16,0 0-49-16,0 0-91 0,22 7-212 0,-22-7-113 15,35-19 40-15,-1 17 507 0</inkml:trace>
  <inkml:trace contextRef="#ctx0" brushRef="#br1" timeOffset="282583.2548">16731 12189 539 0,'0'0'422'0,"0"0"-318"0,-28-3-71 16,28 3-26-16,0 0-4 0,-19-22-4 15,19 22 3-15,0 0 0 0,0-23 4 0,0 23-2 16,0 0 2-16,13-19-3 0,-13 19 4 16,0 0 2-16,17-14 6 0,-17 14 4 0,0 0 8 15,24 0 3-15,-24 0 5 0,20 3 0 0,-20-3-5 16,24 3-5-16,-24-3-9 0,32 4-4 0,-10-3-4 15,2 2-1-15,2-3 2 0,5 1 1 0,1-2 1 16,3-1-1-16,4 0-1 0,2 1-5 16,3-2-2-16,4 0-1 0,-1 0-2 0,3 1 1 15,2-2 0-15,2 1 0 0,4-2 0 0,3 0-2 16,1 1 2-16,4 1 16 0,-2-1-15 0,3 3 16 16,1-4-16-16,1 1-1 0,2 1 0 0,-2-2 2 15,4 0-20-15,3-1 21 0,0-1-15 0,6-2 20 16,0 0 6-16,0-1 1 15,1-1 2-15,0 0-5 0,3-1 0 0,1 2-5 16,1-1-1-16,0 2-3 0,-1 0 2 0,-1 1-2 16,-2 1 2-16,0 1-3 0,-3 0 2 0,2 2-2 15,-5 1 1-15,1 1-2 0,-4 1 1 0,-2 1-1 16,0 0 1-16,-2 1-1 0,-1-1 0 0,1 1-1 16,-3-1 0-16,4 0-1 0,-3-1 1 0,2 0 1 15,-1-3 1-15,1 2 6 0,2-4 4 16,2 1 1-16,1-4 2 0,4 3-4 0,0-3 0 15,2-1-4-15,0 0 0 0,1-2-4 0,1-1 2 16,2 1-3-16,1-1 4 0,4-1-4 16,-4 1 4-16,-2 3-1 0,-1 1 0 0,-2 1-2 15,-2 1 0-15,0-1-3 0,-3 0 1 0,1 2-1 16,-6 0 1-16,-4 1-1 0,-4 1 1 0,-3 0 0 16,-1-1 0-16,-5 2-1 0,-1-1 2 15,-3 1-2-15,-6 0 0 0,-2-1 0 0,-4 2 2 16,-3-1-1-16,-3 1 0 0,-3 1 0 0,-3-2-2 15,-3 2 1-15,-3 0 1 0,-2 0-1 0,0 1 1 16,-19 0-1-16,31-3 0 0,-31 3 0 0,27-1 0 16,-27 1 0-16,23-2-2 0,-23 2-7 0,20-2-10 15,-20 2-14-15,0 0-16 0,0 0-16 16,17 5-58-16,-17-5-79 0,0 0-318 16,-19 0 27-16,0-3 276 0</inkml:trace>
  <inkml:trace contextRef="#ctx0" brushRef="#br1" timeOffset="283802.0816">18428 12528 1296 0,'0'0'134'0,"0"0"-63"0,0 0-17 0,0 0 1 15,0 0 3-15,24-17-3 0,-24 17-16 0,32-13-18 16,-13 5-8-16,3 1-10 0,4 0 0 15,0-2-2-15,3 1 1 0,1-2-7 0,1 2-10 16,0-2-19-16,4 6-30 0,-8-9-45 0,13 19-68 16,-22-21-87-16,14 12-252 0,-3 9 33 0,-29-6 346 15</inkml:trace>
  <inkml:trace contextRef="#ctx0" brushRef="#br1" timeOffset="284052.0883">19421 12252 1499 0,'-24'-11'107'0,"24"11"-43"0,-17 3-17 0,17-3-13 15,0 0-12-15,-23 9-9 0,23-9-10 0,-16 18-1 16,16-18-4-16,-17 34 4 0,8-13-5 0,3 2 5 15,0 3-6-15,3-1-5 0,3 4-20 16,1-4 0-16,6 5-29 0,-4-9-12 0,11 9-53 16,-14-30-66-16,28 30-221 0,-10-8-103 0,-18-22 158 15</inkml:trace>
  <inkml:trace contextRef="#ctx0" brushRef="#br1" timeOffset="284395.7491">19780 12236 1250 0,'-11'17'124'0,"-12"-7"-41"0,8 13-11 0,-7-2-14 16,7 9-3-16,-5 0-13 0,6 5-1 0,-2-1-11 16,6 0 3-16,0-3-12 0,7 1 2 0,3-4-14 15,6-4 1-15,5-4-8 0,-11-20 3 16,34 28-2-16,-12-18 2 0,4-7-1 15,6-1 7-15,3-7 7 0,5-4 1 0,3-8 4 16,1-3-14-16,1-6-1 0,0-1-6 0,-4-2 2 16,-3-2-5-16,-9 2 4 0,-6-1-6 0,-5 1 6 15,-5 4-3-15,-9 0 4 0,-1 4-4 0,-7 0 4 16,-3 3-9-16,-3 1-4 0,10 17-9 16,-30-29-3-16,10 16-5 0,1 3 5 0,-4 2-3 15,0 6 0-15,-3 2-6 0,4 11-15 0,-3-1-9 16,6 11-27-16,-9-12-90 0,19 23-201 0,-12-6-156 15,-2 0 16-15,10 14 480 0</inkml:trace>
  <inkml:trace contextRef="#ctx0" brushRef="#br1" timeOffset="285130.1474">14554 13081 1198 0,'10'-32'117'0,"-10"32"-28"0,0 0-18 0,10-18 0 15,-10 18-1-15,0 0-2 0,0 0-10 0,0 0-16 16,-21-10-15-16,21 10-11 0,-21 11-10 0,21-11-2 15,-29 28-4-15,11-6 6 0,-3 3-4 0,-1 7 8 16,-1 1-3-16,3 5 6 0,0 3-7 0,1 1-11 16,1 3 23-16,3 1-23 0,3 0 20 0,3 1-5 15,4-2-13-15,3-1 9 0,4-5-11 16,6-1 6-16,4-5-6 0,5-6 4 0,4-5-12 16,-1-7-5-16,5-3-18 0,-2-9-30 15,9 2-12-15,-7-12-12 0,11 6-38 0,-17-21-42 16,17 12-192-16,-12-8-151 0,-10-11 81 0,8 16 432 15</inkml:trace>
  <inkml:trace contextRef="#ctx0" brushRef="#br1" timeOffset="285317.6396">14210 13468 1300 0,'-22'30'299'0,"22"-30"-216"15,-19 9-41-15,19-9-23 0,0 0 0 16,0 0 3-16,24 8 8 0,-6-9 0 0,4-3-2 15,5-5-3-15,7-1-8 0,6-7-6 16,5-2-6-16,5-1-2 0,4-2-10 0,-2 0-8 16,0-2-20-16,5 4-30 0,-8-6-1 0,12 13-73 15,-16-19-54-15,20 18-259 0,-11 1-103 0,-7-5 150 16</inkml:trace>
  <inkml:trace contextRef="#ctx0" brushRef="#br1" timeOffset="285551.9967">15445 13273 1108 0,'-5'19'323'0,"-12"-20"-216"0,17 1-75 0,0 0-31 15,0 0-5-15,0 0-4 0,0 0 3 16,0 0 5-16,25-6-1 0,-25 6 1 0,33-11-3 15,-12 4-3-15,1-4-8 0,4 4-9 0,-1-5-20 16,6 8-21-16,-9-8-24 0,10 11-24 0,-14-10-33 16,10 12-47-16,-9 4-230 0,-19-5 39 0,32 1 326 15</inkml:trace>
  <inkml:trace contextRef="#ctx0" brushRef="#br1" timeOffset="285723.8836">15302 13645 1514 0,'0'0'69'0,"0"0"-34"0,23 4-4 15,-3-16 2-15,7-1-7 0,4-10-3 16,9-3-9-16,7-2 1 0,6-4-9 0,4 0-18 16,0-6-54-16,11 12-89 0,-18-20-223 0,15 15-187 15,-6 4 28-15,-10-8 485 0</inkml:trace>
  <inkml:trace contextRef="#ctx0" brushRef="#br1" timeOffset="292056.4393">16318 13116 849 0,'0'0'387'15,"0"0"-285"-15,0 0-52 0,17 4-9 0,-17-4 8 16,20-8 2-16,-20 8 1 0,33-17-9 0,-10 5-11 15,7 2-14-15,4-2-7 0,0 3-7 16,1-2-1-16,-2 1-3 0,-2 2 2 0,0-1-3 16,-4 2 1-16,-2 1-1 0,-4 3 1 0,-3 1-1 15,-18 2 1-15,27 2-1 0,-27-2-3 0,0 0-2 16,17 10-1-16,-17-10-1 0,0 0 1 0,-8 19 0 16,8-19-6-16,-18 25 5 0,18-25-1 0,-29 32 9 15,11-16 1-15,-2 2 4 0,-2 1-7 0,2 2 6 16,0 1-6-16,2 1 10 0,2-3 0 0,3 2 6 15,2-5-5-15,11-17 0 0,-10 28-8 0,10-28-1 16,9 17 13-16,-9-17-13 0,23 9 13 0,-6-5-12 16,4-5-16-16,4 0 17 0,5-2-15 0,3 0 15 15,1-2 1-15,0 1-2 0,2 0 3 16,-5 2-2-16,-4 1 0 0,-3 2 1 0,-24-1-3 16,30 11 1-16,-30-11 18 0,9 27-28 0,-11-11 38 15,-4 7-29-15,-5 0 13 0,-5 4 3 0,-6 2-10 16,-5 2 4-16,-2 0-6 0,0 0 7 0,-4-3-7 15,6-1 6-15,4-6-9 0,4-1 1 0,19-20-15 16,-22 18-24-16,22-18-47 0,0 0-71 0,19 8-138 16,-19-8-268-16,34-21 41 0,1 11 373 0</inkml:trace>
  <inkml:trace contextRef="#ctx0" brushRef="#br1" timeOffset="292212.7255">17322 13301 1673 0,'-41'3'85'0,"21"3"-67"16,2-2-19-16,18-4-21 0,-24 4 14 0,24-4-5 15,0 0-2-15,0 0-29 0,0 0-60 0,0 0-98 16,0 0-140-16,23 1-196 0,-23-1 77 0,45-7 436 16</inkml:trace>
  <inkml:trace contextRef="#ctx0" brushRef="#br1" timeOffset="292728.3301">18029 13038 1023 0,'-20'0'95'0,"-4"-9"-24"15,3 5 1-15,-8-5 14 0,8 9-2 0,-8-7-10 16,7 8-12-16,-7-4-11 0,5 8-7 0,-4-4-11 16,6 9-3-16,-2-4-3 0,7 3-2 0,-2 0-6 15,19-9-4-15,-23 19-8 0,23-19-3 16,-9 22-3-16,9-22-1 0,1 22-1 0,-1-22 3 16,12 24-3-16,-12-24 3 0,22 25-1 0,-5-13 3 15,1-2-2-15,4 0 3 0,1-2 0 0,1 1 1 16,1-2 0-16,0 1-2 0,1-2-1 0,1 3-2 15,-2-2 0-15,2 1 1 0,-3 1-3 0,-3 1 3 16,0-2-4-16,-4 2 3 0,-17-10-4 0,25 24-17 16,-25-24 29-16,18 30-27 0,-13-12 28 0,0 0-7 15,-5 2-7-15,-4 0-6 0,0 5-4 0,-6-1 5 16,0 0-1-16,-3 0 13 0,-4 0-5 0,-4-2 4 16,-2 1-2-16,0-4 3 0,0 0-3 0,0-5 3 15,2-5-4-15,2-5 5 0,1-4 0 16,18 0 0-16,-24-12 1 0,24 12-4 0,-16-32 2 15,13 9-4-15,4-8 5 0,6-4-6 0,4-6 8 16,4-6-10-16,4-4-3 0,4-2 21 0,4-3-21 16,2 4 23-16,4 4-10 0,-3 5-9 0,5 5 7 15,-3 7-12-15,-1 5-5 0,-6 1-22 0,0 13-25 16,-12-8-41-16,11 26-89 0,-24-6-76 0,0 0-281 16,0 0 37-16,0 0 387 0</inkml:trace>
  <inkml:trace contextRef="#ctx0" brushRef="#br1" timeOffset="293165.8424">18828 12816 1429 0,'0'0'76'0,"-20"-14"-47"15,20 14-11-15,-18 0 2 0,18 0-2 16,-27 21-1-16,7-3-3 0,-2 10 11 0,-7 2-1 16,1 10 12-16,-6 2-2 0,0 9 9 0,-4 1-9 15,3 5 8-15,-2-4-13 0,5 5-9 0,0-3 15 16,6-2-22-16,4-5 11 0,8-4-8 15,8-8-14-15,6-6 4 0,7-4-8 0,6-6 2 16,5-2-2-16,7-4 2 0,3-7-1 0,3-5 1 16,6-6 1-16,2-6-2 0,2-3 2 0,0-7-2 15,-3 0 3-15,-4-3-5 0,-6-1 5 0,-6 1-4 16,-7 2 2-16,-6 0-2 0,-6 3 3 0,-4 0-4 16,-6-2 2-16,-1-1-10 0,-3 3-13 15,-4 0 16-15,15 18-33 0,-35-30 23 16,16 17-23-16,-4-4-5 0,3 9-6 0,-3-6-15 15,23 14-15-15,-30-16-28 0,30 16-56 0,0 0-84 16,-20-3-237-16,20 3 7 0,0 0 371 0</inkml:trace>
  <inkml:trace contextRef="#ctx0" brushRef="#br1" timeOffset="293665.8606">19486 13168 1180 0,'-3'-21'293'15,"3"21"-226"-15,0 0-29 0,0 0 0 0,-20-17 8 16,20 17-4-16,0 0-11 0,-21 1-10 16,21-1-7-16,-24 8-6 0,24-8-5 0,-34 17 1 15,13-5 3-15,1 3 8 0,-3 1 2 16,4 3 5-16,-3-2-6 0,3 1 1 0,0-1-6 16,19-17-1-16,-23 26-3 0,23-26-5 0,0 0-3 15,-6 18-21-15,6-18 19 0,0 0-17 0,17 14 30 16,-17-14-9-16,22 9 12 0,-22-9-12 0,33 4 1 15,-12-6 0-15,0 2 0 0,4-1 0 16,-2 0-2-16,2 1 0 0,-3 2 0 0,-1 1 0 16,-4 0 0-16,-17-3 1 0,25 14 0 0,-25-14 1 15,0 0-3-15,21 24 3 0,-21-24-1 0,4 22 1 16,-4-22-2-16,-6 26 2 0,6-26-3 0,-17 31 3 16,17-31-4-16,-26 32 4 0,10-15-6 0,16-17 1 15,-30 32-5-15,30-32-3 0,-28 27-7 16,28-27-6-16,-19 22-22 0,19-22-24 15,-9 19-42-15,9-19-60 0,0 0-99 0,-4 26-254 16,4-26 35-16,11 24 338 0</inkml:trace>
  <inkml:trace contextRef="#ctx0" brushRef="#br1" timeOffset="294056.4337">19712 13318 1587 0,'-17'7'56'0,"17"-7"-54"0,0 0 16 0,23 3-13 16,-23-3 17-16,36-4 17 0,-14-4-22 16,8 1 31-16,-2-5-22 0,6-2 8 0,-3-3-19 15,1 0-12-15,-2 0 1 0,-2 1-5 0,-5 1 3 16,-2 2-2-16,-21 13 2 0,23-23 0 0,-23 23 3 15,0 0-2-15,5-22 4 0,-5 22-3 0,0 0 2 16,-23-18-1-16,23 18-1 0,-34-6-1 0,13 7 0 16,-3 2 2-16,-2 2 2 0,2 3 3 15,-3 1 0-15,2 4 3 0,-1 1-2 16,3 3 2-16,-1 2-4 0,2 1 3 0,2 2-4 16,2 2-14-16,3 1 22 0,3 1-24 0,1-1 18 15,5 1-7-15,4-2-6 0,6-2 2 0,3-3-4 16,4-2-5-16,6 0-11 0,1-5-9 0,8 0-13 15,0-6-3-15,12 0-15 0,-4-11-27 0,20 10-57 16,-19-24-106-16,22 9-318 0,-2 3 45 16,-8-11 288-16</inkml:trace>
  <inkml:trace contextRef="#ctx0" brushRef="#br1" timeOffset="294353.333">20523 13227 947 0,'0'0'148'15,"16"-22"-127"-15,-16 22-23 0,10-25 3 0,-10 25-1 16,8-20 14-16,-8 20 35 0,0 0 34 0,0 0 21 16,-11-18 7-16,11 18-22 0,-18 6-23 0,18-6-11 15,-28 17-10-15,28-17-3 0,-37 28-5 0,18-10-1 16,-4-1-5-16,2 5 0 0,-2 1-9 15,2 2-20-15,0 1 17 0,1-1-27 0,3-1 21 16,5-3-6-16,3-1-7 0,5-3 1 16,4 0-5-16,0-17 1 0,9 28-9 0,-9-28-4 15,26 23-13-15,-26-23-11 0,38 13-11 0,-18-13-13 16,11 4-18-16,-5-14-22 0,17 13-37 0,-13-23-57 16,21 13-187-16,-4-3-89 0,-7-13 114 15</inkml:trace>
  <inkml:trace contextRef="#ctx0" brushRef="#br1" timeOffset="295040.8181">20915 13195 1431 0,'-19'16'137'0,"-10"-10"-78"16,7 4-14-16,0-3-8 0,22-7-5 0,-29 17-6 15,29-17-4-15,-20 18-3 0,20-18-4 0,-13 20-8 16,13-20-19-16,-4 20 28 0,4-20-29 0,-2 29 32 15,2-29-11-15,6 32-3 0,-6-32 2 0,13 30-7 16,-13-30 3-16,15 24-4 0,-15-24 2 0,21 17-3 16,-21-17 1-16,24 8 0 0,-24-8 0 15,28-2-1-15,-28 2 1 0,32-12 1 0,-32 12-3 16,33-26 4-16,-16 8-6 0,1-5-2 0,-2-1 15 16,0 0-30-16,-3-3 30 0,-1 3-23 0,-1 0 10 15,-2 2 7-15,-3 0-3 0,-1 2 3 0,-3-1-4 16,-1 3 4-16,-2 0-3 0,1 18 5 15,-4-27-4-15,4 27 4 0,-6-18-1 0,6 18 6 16,0 0-1-16,0 0 2 0,-20-6-1 16,20 6-7-16,0 0 1 0,-16 18-2 0,16-18 1 15,-11 20 0-15,11-20 1 0,-4 20-3 0,4-20 2 16,5 18-4-16,-5-18 2 0,0 0-1 0,23 21 1 16,-23-21 0-16,26 4 2 0,-8-7 1 0,3 0 2 15,1-3 3-15,-1 0-3 0,1 1 0 0,-1 0-2 16,-4 2 0-16,-17 3 0 0,26-2 0 0,-26 2-1 15,0 0 6-15,0 0 4 16,0 0 4-16,0 0-1 0,7 21-5 0,-7-21-3 16,-10 26-6-16,10-26 1 0,-20 34-3 0,6-13 2 15,1 0-4-15,-3 4-14 0,3-1 23 0,-2-1-22 16,2-3 24-16,4-2-6 0,9-18-3 0,-10 25 0 16,10-25-3-16,0 0 1 0,8 18-2 0,-8-18-2 15,18-3 1-15,-18 3 1 0,32-18 2 0,-12 0 0 16,5-5-6-16,0-4 25 0,3 0-25 15,1 0 26-15,-1 0-11 0,3 3-4 0,-6 2 7 16,1 4-5-16,-7 3 2 0,-2 4-5 0,-17 11 1 16,17-11 0-16,-17 11 2 0,0 0 1 0,0 0 0 15,0 0-1-15,-6 22-3 0,-2-5 1 0,-6 3-5 16,-2 4 5-16,1 2-5 0,0-2-12 16,2 0 18-16,0-2-28 0,7 0 14 15,1-4-18-15,8-1-6 0,-3-17-1 0,19 24 5 16,0-17 2-16,7 2 0 0,4-9-9 0,13 2-26 15,-4-13-38-15,20 14-83 0,-14-28-111 0,8 10-235 16,10 6 69-16,-12-15 383 0</inkml:trace>
  <inkml:trace contextRef="#ctx0" brushRef="#br1" timeOffset="295431.4331">22027 13107 1459 0,'-37'3'87'0,"10"5"-40"0,-2-3-6 16,4 3-1-16,0 0-8 0,3 2 0 0,-2 1-1 16,4 5 1-16,-3-1-5 0,4 3 1 15,-2 0-5-15,3 4 3 0,-3-2-5 0,4 6-15 16,0-3 22-16,4 1-27 0,3-2 20 0,3-4-10 16,7-18-8-16,-5 27-1 0,5-27-2 0,0 0-1 15,22 20 2-15,-22-20 0 0,30-1 0 0,-9-4 0 16,1-7 1-16,4-4-2 0,6-6 2 0,3-4 13 15,5-7-23-15,2-2 21 0,-1-1-19 16,3-3 3-16,-4 1 6 0,-4 2-6 16,0 0 6-16,-9 2-7 0,-3 0 8 0,-6-1-6 15,-6 4 5-15,-1-1-6 0,-5 4 7 0,-5 3-6 16,-3 2 5-16,-4 4-1 0,6 19 2 0,-17-19-3 16,17 19 1-16,-23 9-1 0,23-9-3 0,-29 33 3 15,13-7-4-15,-2 7 5 0,2 7-6 0,1 2 8 16,2 3-9-16,2 0 5 0,0-4-12 0,4-4-2 15,3-1-15-15,2-6 0 0,6-3-11 16,2-5-1-16,10-1-3 0,-16-21-27 0,37 29-30 16,-37-29-75-16,53 18-120 0,-25-16-233 0,1-5 28 15,10 9 360-15</inkml:trace>
  <inkml:trace contextRef="#ctx0" brushRef="#br1" timeOffset="295743.9638">22509 13035 1553 0,'-45'14'138'16,"19"10"-70"-16,-5-3-34 0,2 3-8 0,2-1-17 15,3 2 1-15,-1-2-3 0,7 2 9 0,2-6-2 16,5-2 2-16,11-17-8 0,-5 19-5 0,5-19-5 16,0 0 1-16,28 15 3 0,-11-15 1 15,4-3 3-15,2 0 1 0,4-5 0 0,1 1-4 16,0-1 1-16,0 0-5 0,-3 1 1 15,0 4 3-15,-6 0-1 0,-2 3 1 0,-17 0-2 16,18 4-1-16,-18-4-1 0,0 0 3 0,2 25 0 16,-2-25 1-16,-15 33 4 0,3-11-28 0,-5 3 25 15,-1 2-23-15,-3 0 16 0,-3 1 9 0,-2 1-8 16,-2-1 3-16,-1 1-8 0,0-2-4 16,2 1-16-16,-1-8-16 0,11 4-52 0,-12-20-107 15,29-4-391-15,-17 23 15 0,17-23 217 0</inkml:trace>
  <inkml:trace contextRef="#ctx0" brushRef="#br1" timeOffset="295900.1822">22428 13580 1678 0,'0'0'137'0,"0"0"-124"0,-27 1-28 16,27-1-30-16,0 0-51 0,0 0-93 0,-10-35-145 15,10 35-224-15,15-17 52 0,-15-1 422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7:50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15507 6897 1364 0,'0'0'32'0,"17"4"-25"0,-17-4 3 0,30-14 3 15,-7 5 10-15,5 1 5 0,-1-4 6 16,6 4-8-16,-3-3-4 0,4 1-9 0,3 1-1 16,0-1-6-16,3-1 2 0,1 1-1 15,-3 0 4-15,3 0-3 0,-2 0 1 0,-3 2-5 16,-1 0-2-16,-4 2-1 0,-6 3 0 0,-4 2-1 15,-21 1 0-15,24 1-2 0,-24-1 2 0,0 0 2 16,0 0 1-16,-2 25 2 0,2-25-3 0,-22 30 1 16,2-11-4-16,-4 1 5 0,-3 1-5 0,-3 0 7 15,-2 1 0-15,1 1 8 0,2-3-4 0,3 0 8 16,3-3-5-16,5 0 1 0,18-17-3 16,-22 23-4-16,22-23-7 0,-3 17 1 15,3-17-2-15,16 17-15 0,-16-17 34 0,32 18-32 16,-13-10 33-16,4 0-16 0,5-2 1 0,3 0 3 15,0 0-2-15,3 0 0 0,-2 1-2 0,-3 2-1 16,-5-1-1-16,-2 2 2 0,-22-10 1 0,30 25 9 16,-30-25 0-16,8 34 6 0,-13-15-8 0,-5 3 0 15,-4 2-8-15,-4 3 2 0,-3-1-6 16,-2 1 5-16,-5 0-6 0,-3-1 6 0,-3 0-6 16,2-5 4-16,-1 0-4 0,2-4 3 0,5-3-5 15,4-1 0-15,22-13-14 0,-28 15-14 0,28-15-45 16,0 0-59-16,0 0-122 0,0 0-292 0,0 0 34 0,31-2 234 15</inkml:trace>
  <inkml:trace contextRef="#ctx0" brushRef="#br0" timeOffset="171.8766">16711 7249 1453 0,'-25'-16'308'0,"25"16"-300"15,-28 0-9-15,28 0-2 0,-23 0-6 16,23 0-11-16,-21 0-17 0,21 0-22 0,-20 3-41 16,3-12-55-16,17 9-90 0,0 0-124 0,0 0-102 15,0 0 172-15,18 0 299 0</inkml:trace>
  <inkml:trace contextRef="#ctx0" brushRef="#br0" timeOffset="656.2515">17568 6935 786 0,'-18'-13'267'16,"-13"16"-44"-16,1-14-165 0,7 6 4 15,-9-7 7-15,9 7-4 0,-11-3-11 0,4 5-13 16,-8-3-3-16,3 9-2 0,-6-5 2 0,3 6-2 15,-3 0-5-15,7 2-6 0,3-1-7 0,5 1-6 16,9 0-9-16,17-6-1 0,-19 7-4 0,19-7 0 16,0 0 2-16,0 0-2 0,11 23 1 0,-11-23 1 15,29 22-2-15,-6-10 2 0,4 0-1 16,2 1 3-16,5 2-4 0,-1-1-10 0,3 2 28 16,0 2-28-16,-1 0 28 0,-1 2-13 15,-4-1-5-15,-2-1 3 0,-2 1-4 0,-3 0 2 16,-5-1-4-16,-1 0 4 0,-5-1-3 0,-12-17 4 15,10 32-2-15,-12-12 4 0,-7-1-3 0,-3 2 3 16,-5 0-1-16,-4 1 2 0,-4 0-3 0,-3-1 5 16,-4-2-5-16,2-3 3 0,-2-3-4 15,3-2 4-15,3-5-2 0,6-3 2 0,3-4 0 16,17 1-3-16,-22-12 0 0,22 12-4 0,-11-26 5 16,10 5-4-16,4-7 6 0,7-6-6 0,5-3 5 15,6-4-6-15,7-3 6 0,5-1-9 0,6 2 4 16,3-1 1-16,1 7-29 0,0 1 21 0,-3 7-31 15,-4 0 3-15,1 9-11 0,-11-5-49 0,8 19-74 16,-26-17-135-16,-8 23-211 16,30-16 23-16,-30-1 401 0</inkml:trace>
  <inkml:trace contextRef="#ctx0" brushRef="#br0" timeOffset="1156.2492">18299 6752 782 0,'0'0'408'15,"-17"8"-368"-15,17-8-3 0,-36 14 0 0,15-1 1 16,-9-1-8-16,0 9-2 0,-10-1-3 0,2 10 15 16,-9 1 4-16,5 9 13 15,-5-2-3-15,4 12-9 0,-5-3 19 0,6 9-29 16,-1-4 12-16,5 2-15 0,5-3-19 0,8-2 4 15,9-3-12-15,6-3 5 0,9-7-11 0,7-2 3 16,7-8-4-16,7 0 3 0,5-6-3 0,6-4 3 16,5-4-4-16,3-4 3 0,5-7 0 0,0-5-1 15,2-6 4-15,-4-4-2 0,-1-4 2 16,-6-3 0-16,-8-2 2 0,-6-1-6 0,-7-1 8 16,-7 0-7-16,-7-2 6 0,-7-2-7 0,-7 0-1 15,-6 0-13-15,-6 4-1 0,-5 1-11 0,-5 5 5 16,-3 1-3-16,-2 7 0 0,-4 1-6 0,5 8-8 15,-4-1-9-15,11 11-11 0,-3-7-23 16,19 17-78-16,-9-17-122 0,26-1-229 0,-7 26 39 16,7-26 380-16</inkml:trace>
  <inkml:trace contextRef="#ctx0" brushRef="#br0" timeOffset="1749.9996">19104 7114 781 0,'16'-17'321'0,"-16"17"-144"0,0 0-96 0,0 0-20 16,-27-8-11-16,27 8-6 0,-22-2-9 0,22 2-9 16,-36 6-7-16,14 1 1 0,-5-1-2 0,4 5 6 15,-3-4-2-15,3 5 3 0,-1-1 1 0,4 3 1 16,0-3-4-16,20-11-1 0,-28 25-12 0,28-25-1 16,-15 23-6-16,15-23-1 0,-4 21 0 15,4-21-1-15,9 21-2 0,-9-21 1 0,21 23-3 16,-21-23 4-16,35 18-3 0,-14-9 3 0,0-3-2 15,3 0 0-15,-1 1 0 0,0-2 2 16,-1 0-2-16,-5 1 3 0,-17-6-2 0,24 16 2 16,-24-16-1-16,10 18 0 0,-10-18-1 0,-3 28 3 15,-4-11-4-15,-3-1 4 0,-4 3-3 16,-3-1 2-16,-5 1-4 0,-3 2 4 0,0-2-6 16,-1-1 2-16,2 1-7 0,0-3-3 0,4 1-12 15,3-7-10-15,17-10-32 0,-19 13-39 0,19-13-46 16,0 0-112-16,0 0-234 0,33 3 5 0,-20-20 317 15</inkml:trace>
  <inkml:trace contextRef="#ctx0" brushRef="#br0" timeOffset="2109.3724">19183 7377 1187 0,'0'0'310'0,"-33"6"-276"0,33-6-19 15,-22 11-8-15,22-11-3 0,0 0-2 0,0 0-1 16,0 0 10-16,26 15 7 0,-3-15 7 16,6-6 2-16,7 0-2 0,6-5-9 0,4-1-9 15,3-2 0-15,2 1-7 0,-1-3 4 0,-3 2-3 16,-4-3 6-16,-4 1 1 0,-8 0 15 0,-3 3 3 16,-10-1 9-16,-18 14 1 0,19-19-3 15,-19 19-2-15,0-17-6 0,0 17-10 0,-16-17-5 0,16 17-8 16,-35-13 2-16,10 12-3 15,-4 5-2-15,-3 3 2 0,-4 5-5 0,-3 1 5 16,-1 7-1-16,-1 1 6 0,2 5-3 0,3 0 6 16,5 1-8-16,6-3 2 0,7-1-7 0,6-2 4 15,7-2-5-15,5-2 2 0,5 0-11 0,-5-17-2 16,26 29-14-16,-8-18-5 0,11 0-11 0,-1-9-12 16,12 7-33-16,-5-18-49 0,20 18-94 0,-17-20-204 15,13 0-64-15,7 7 143 0</inkml:trace>
  <inkml:trace contextRef="#ctx0" brushRef="#br0" timeOffset="2328.1282">20104 7211 1123 0,'-22'14'354'0,"-16"-17"-244"0,12 11-48 16,-6-6-11-16,4 8-1 0,-6-1-12 15,2 6-2-15,-6-1-8 0,4 7 0 0,-1 0-7 16,2 2 1-16,1-1-6 0,6 1 0 0,1 0-9 15,7-2 0-15,7-3-8 0,11-18-1 0,-7 30-1 16,7-30-3-16,16 27-6 0,-16-27-6 0,40 17-16 16,-13-16-7-16,11 3-21 0,0-15-24 0,17 8-52 15,-10-21-77-15,24 18-72 16,-14-11-180-16,3-7 17 0,12 12 304 0</inkml:trace>
  <inkml:trace contextRef="#ctx0" brushRef="#br0" timeOffset="2909.4321">20425 7211 1139 0,'-36'34'418'16,"-9"-23"-321"-16,8 11-27 0,-8-3-18 0,6 7-6 16,-1-3-16-16,6 5-1 0,-1-3-9 15,7 0-2-15,2 0-6 0,5-3-2 16,6-2-8-16,7-1 3 0,4-2-7 0,4-17 3 0,11 30-6 16,-11-30 5-16,26 22-2 0,-9-16 1 15,5-5 2-15,1-2-15 0,6-4 0 0,1-3 0 16,4-4-1-16,2-2 6 0,-2-4 0 0,-1-2-7 15,-1 0-1-15,-4-5-5 0,-1 2 3 16,-6-2-5-16,-3 2 11 0,-5 1 1 0,-2 1 10 16,-2 2 0-16,-5 1 5 0,-2 1-3 0,-2 17 4 15,-6-27-3-15,6 27 5 0,0 0-1 0,-20-20 6 16,20 20 1-16,0 0-1 0,0 0 0 0,-21 9-5 16,21-9 0-16,-9 17-2 0,9-17 1 0,0 19-2 15,0-19 0-15,0 0 0 0,28 25 5 16,-28-25 1-16,33 12 5 0,-14-7 5 15,2-3-1-15,0 2 1 0,1 2 1 0,-4-4-4 16,0 2-3-16,-1-2-3 0,-17-2-4 0,27 9-3 16,-27-9 1-16,17 7-3 0,-17-7 2 0,0 0-1 15,0 0 1-15,0 0-1 0,-3 24 0 0,3-24 0 16,-14 22-1-16,14-22-3 0,-25 29 3 0,11-12-4 16,-6 1 5-16,1 3-5 0,1-1 4 0,0 1-3 15,0-4 3-15,18-17-2 0,-23 25 2 16,23-25-3-16,-6 17 1 0,6-17-1 0,0 0 0 15,0 0 1-15,0 0 0 0,27 0 1 0,-10-10-1 16,5-5 4-16,5-5-5 0,3-3 5 16,3-1-4-16,-1 0 4 0,2 1-4 0,-5 1 5 15,-1 4-3-15,-3-1 3 0,-2 4-3 0,-3 2 1 16,-20 13-2-16,28-17 1 0,-28 17-1 16,0 0 0-16,0 0-1 0,0 0 0 0,0 0 1 15,-1 21-8-15,-10-4 0 0,0 5-11 0,-4-2-6 16,3 0-13-16,12-20-12 0,-11 33-32 0,11-33-19 15,6 28-39-15,-6-28-22 0,23 19-42 0,-23-19-62 16,27 0-177-16,6 10 14 0,-10-20 397 0</inkml:trace>
  <inkml:trace contextRef="#ctx0" brushRef="#br0" timeOffset="3300.0873">21278 7382 1631 0,'-29'-4'113'0,"29"4"-41"0,-17-13-19 0,17 13-13 16,0 0-10-16,-22-10-12 0,22 10-5 0,-19 5-5 16,19-5-7-16,-26 18 4 0,26-18-3 15,-30 29 5-15,13-10-1 0,-1 2 3 0,-3 2-2 16,3 1 3-16,1-1-6 0,2-1 6 0,5-5-5 16,10-17-2-16,-9 28-3 0,9-28 0 0,2 17 0 15,-2-17 0-15,0 0-1 0,27 11 1 16,-27-11 1-16,34-6-1 0,-11-4 0 0,2-4 0 15,5-6 0-15,1-3 0 0,2-2 0 16,1-3 0-16,0 0 0 0,3-2 0 0,-3 1 0 16,-3 0 0-16,-4-1 0 0,-4 1 0 0,-3-2 0 15,-5 2 0-15,-1 4 0 0,-4 2 0 0,-10 23 0 16,7-28 0-16,-7 28 0 0,0 0 0 0,0 0 0 16,-23 3 0-16,23-3 0 0,-33 31 0 0,12-7 0 15,-1 3 0-15,0 2 0 0,3 0 0 0,4 0 0 16,3-2-1-16,7-1-26 0,2-3-2 15,6 0-10-15,1-1-3 0,8 1-4 0,0-5-1 16,10 4-21-16,-5-11-21 0,17 10-59 16,-34-21-79-16,59 16-151 0,-25-6-143 0,-8-13 137 15,19 15 384-15</inkml:trace>
  <inkml:trace contextRef="#ctx0" brushRef="#br0" timeOffset="3596.9385">21866 7313 1500 0,'-23'-11'251'0,"23"11"-169"0,-34 6-35 0,14 0-15 16,-1 3-11-16,-2 2-1 0,-2 1-3 0,0 2 4 15,2 1-8-15,3-1-2 0,20-14-6 0,-26 24-5 16,26-24-2-16,-10 22 1 16,10-22 0-16,5 18 2 0,-5-18-2 0,20 16 2 15,-20-16-3-15,28 12 3 0,-28-12-1 0,30 9 1 16,-30-9 0-16,30 8 1 0,-30-8 2 0,21 11 1 15,-21-11 0-15,0 0 2 0,0 0-3 0,12 23-2 16,-12-23-2-16,-5 23 0 0,5-23 0 0,-17 28 0 16,17-28 0-16,-30 30 0 0,12-16 0 0,-2 1 0 15,2 0-5-15,0-3-21 0,1 0 10 16,-3-4-31-16,20-8-17 0,-30 15-87 0,35 6-243 16,-5-21-202-16,-17 10 3 0,17-10 439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1:41.42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976 1859 354 0,'0'0'29'0,"22"8"-9"15,-22-8-8-15,31 6-2 0,-13-2 8 0,2-2 0 16,5 1 10-16,0-2-4 0,6 0 1 15,0 0-5-15,5-2 2 0,3 0-9 0,3-1 2 16,4-3-144-16,8 5 139 0,3 0-2 0,1-1-1 16,6 3 141-16,-5-4-141 0,4 0-3 0,4 2 0 15,3 2-4-15,3 0 0 0,1 2-1 0,4 2 1 16,1-2 18-16,2 4-16 0,6-1 17 0,1 1-18 16,6 0-1-16,3-1 0 0,5 0 2 0,3-1 0 15,4 0 0-15,3 0-5 0,4 4 6 0,4-6 2 16,5 4 12-16,3-5 3 0,4-1 1 0,5-1-5 15,2-1-6-15,3 0 2 0,7-1-4 0,5 0 3 16,3-5-5-16,3 3 6 0,4-3-6 0,3 4 1 16,4 1-4-16,1-1-2 0,1 2-3 15,0 2 0-15,5 5 2 0,0-2 3 0,3 4 1 16,0-3 6-16,5 2 3 0,2-1 1 0,1 0 14 16,4 2-3-16,-3-2 3 0,6 0-3 0,3 0-5 15,6-1-2-15,3-2 1 0,1-1 0 0,7-2-1 16,7-1-6-16,9-3-4 0,5 1-2 0,2-4-3 15,0 1-1-15,2-3 1 0,0-1-3 0,7-7 3 16,4 5 7-16,11-5-5 0,5 3 9 0,2 1-1 16,0 0 6-16,-2-1-25 0,1 1 23 0,-3 0-34 15,2 2 20-15,0-1 6 0,1 3 4 0,3-3 7 16,1 2-2-16,-1 1-1 0,3 1-4 16,-3-1 13-16,-1 4 3 0,-1-1-1 0,8 0 1 15,0-2-12-15,10 1-5 0,3-4 1 0,7 3-6 16,-1-4 6-16,7 1-4 0,2-3 1 0,7-1-4 15,3 0-2-15,5-2-6 0,-1 1-4 0,0-1-3 16,-9 3 5-16,-2 2-2 0,-8 1 12 0,0 8-1 16,-3 0-3-16,-8 5 0 0,0 4-2 0,-7-2-1 15,-8 5 1-15,-4 2-1 0,-12 0-1 0,-2 5 1 16,-5 1-5-16,-4 0 5 0,-7 1-7 0,-8-2-3 16,-8 3-17-16,-11-6-18 0,-2 9-35 0,-19-10-34 15,3 10-61-15,-23-9-167 0,-14-11-80 0,6 14 184 16</inkml:trace>
  <inkml:trace contextRef="#ctx0" brushRef="#br0" timeOffset="671.875">2042 778 1140 0,'0'0'43'0,"0"0"-23"16,0-25-3-16,0 25 13 0,0 0 17 0,0 0 35 15,18-18-37-15,-18 18 23 0,0 0-44 16,0 0-41-16,0 0 43 0,0 0-32 0,5 22 38 16,-2 0 3-16,0 13-20 0,-1 5 1 0,-1 5-18 15,-1 4 12-15,-3 3-15 0,-2 5 14 0,-1 5-14 16,-3 3-7-16,0 1 21 0,-1-1-32 0,3 0 4 15,-4-9-29-15,12 4-56 0,-10-18-52 0,22 18-116 16,-9-10-223-16,4-16 26 0,14 12 435 0</inkml:trace>
  <inkml:trace contextRef="#ctx0" brushRef="#br0" timeOffset="875.0018">2141 1392 1285 0,'-19'-7'80'15,"19"7"-9"-15,-24-4-4 0,24 4-4 16,0 0-9-16,0 0-15 0,0 0-23 0,0 0-10 16,0 0-8-16,0 0 0 0,0 0 1 0,21 17 1 15,1-18 0-15,5-5-1 0,6-4 0 0,5-6-7 16,7 1-10-16,-2-8-22 0,10 1-26 0,-10-12-18 16,12 9-60-16,-17-15-35 0,13 8-76 15,-13-3-98-15,-5-5-57 0,14 15 294 0</inkml:trace>
  <inkml:trace contextRef="#ctx0" brushRef="#br0" timeOffset="1031.2707">2700 741 902 0,'-39'55'308'15,"12"-24"-189"-15,11 2-30 0,-6 1-28 0,6 4-4 16,-3 2-19-16,6 5 0 0,-3 1-22 0,4 4 4 16,2 2-1-16,3 1-31 0,3 0 22 0,1 0-25 15,3 0 6-15,3-1 11 0,3 0-23 16,0-4-1-16,7 1-38 0,-4-11-15 15,16 10-52-15,-10-21-43 0,19 9-66 0,-7-15-122 16,0-18-69-16,19 15 281 0</inkml:trace>
  <inkml:trace contextRef="#ctx0" brushRef="#br0" timeOffset="1593.7481">3016 1277 1356 0,'-27'-2'64'16,"6"7"-20"-16,-5-2-6 0,2 8 8 0,-4 1 3 15,5 7 2-15,-5 4-18 0,5 6 4 0,-1-1-13 16,4 3 5-16,2-5-13 0,5 2 0 0,3-1-10 16,5-3 0-16,5-2-6 0,4-1 4 15,4-1-5-15,6 0 5 0,3-2-6 16,5 0 4-16,3-4-2 0,3-5 1 0,6-5-6 16,4-6 0-16,0-9 1 0,2-3-4 0,-4-2 9 15,-2-5-5-15,-1 2 4 0,-5-4-3 0,-5 1 5 16,-2-1-3-16,-8 0 2 0,-1 0-3 0,-2-1 1 15,-5 0-8-15,-4-1 7 0,-2 1-6 0,-5 1 7 16,-1 4-2-16,-4 2 6 0,11 17-3 0,-25-28 5 16,25 28-3-16,-26-19 4 0,26 19-2 15,-23-7 6-15,23 7 0 0,0 0-3 0,0 0 0 16,0 0-7-16,0 0-2 0,0 0-3 16,0 0 0-16,0 0 4 0,0 0 4 0,20 2 3 15,-3-1-2-15,2 2 1 0,1-2 1 0,2 2-1 16,-1 3 4-16,-2-1-3 0,-19-5 1 0,32 16-7 15,-32-16 4-15,27 21-4 0,-27-21 0 16,18 29-2-16,-11-10 2 0,-2 1-3 0,0 8 7 16,-4-3-5-16,-1 4 6 0,-4-2-6 0,-2 0 3 15,0 0-4-15,-1-2 4 0,-2-2-3 0,2 0 5 16,0-5-4-16,7-18 2 0,-12 27-2 0,12-27 0 16,0 0 3-16,0 0-1 0,0 0-1 0,0 0 1 15,0 0 1-15,0 0 4 0,12-29 4 0,-4 8-2 16,6-4 1-16,0-4-6 15,3 0 4-15,0 0-8 0,0 1 5 0,-2 1-6 16,-3 4 1-16,0-1-3 0,-2 2 6 0,-1 2-7 16,-9 20 0-16,13-28-9 0,-13 28-10 0,6-17-12 15,-6 17-17-15,0 0-22 0,0 0-30 0,11-23-30 16,-11 23-51-16,17-10-41 0,5 8-159 0,0 5-80 16,-22-3 230-16</inkml:trace>
  <inkml:trace contextRef="#ctx0" brushRef="#br0" timeOffset="1796.9025">3964 1265 1132 0,'0'0'370'0,"0"0"-256"15,0 0-48-15,0 0-3 0,0 0-15 0,-8 25-2 16,8-25-20-16,-21 28-1 0,8-10-14 16,-1 3 2-16,2 3-10 0,0 3 0 0,1-3-5 15,0-1 4-15,1-1-4 0,3-2 2 0,2 0-7 16,2-1-13-16,4 0-10 0,0-2-6 0,8 1-24 15,-9-18-10-15,23 31-47 0,-23-31-62 0,31 16-173 16,-11-8-210-16,-20-8 78 0,40 0 484 0</inkml:trace>
  <inkml:trace contextRef="#ctx0" brushRef="#br0" timeOffset="1953.1232">3983 1114 1166 0,'-19'-9'390'0,"-12"-8"-266"16,12 8-48-16,-4-2-21 0,6 6-12 0,0 1-13 15,17 4-11-15,-25-4-9 0,25 4-9 0,0 0-10 16,0 0-22-16,0 0-35 0,0 0-27 0,0 0-46 16,0 0-70-16,50-14-132 0,-13 12-210 15,-8-3 77-15,15 9 474 0</inkml:trace>
  <inkml:trace contextRef="#ctx0" brushRef="#br0" timeOffset="2281.2482">4289 1213 1175 0,'-28'42'332'16,"-2"-36"-245"-16,30-6-36 0,0 0-13 0,0 0 1 15,0 0-12-15,0 0 2 0,0 0 2 0,0 0 5 16,17 3 0-16,3-7-6 0,6-3-9 0,3-2-7 16,1 0-13-16,1 2 22 0,-3-1-26 0,-1 2 23 15,-4 4-18-15,-4-1 1 0,-19 3-3 0,27 0 4 16,-27 0 2-16,0 0-7 0,0 0 7 15,0 0-21-15,11 19 14 0,-11-19-13 0,-11 26 21 16,0-7-6-16,-7 4 3 0,-3 3-3 16,-2 2-7-16,-3 2 7 0,5-1-5 0,-1 2 5 15,2-2-4-15,2 2 5 0,2-2-5 0,3 1 4 16,2-4-5-16,3-1 3 0,5-4-5 0,0 0 3 16,6-3-8-16,-3-18 3 0,16 24-8 0,-16-24-8 15,37 6 3-15,-11-10-8 0,8-7-13 16,0-14-17-16,12 5-28 0,-9-16-38 0,15 19-57 15,-19-23-107-15,12 7-233 0,-1 14 25 0,-15-16 445 16</inkml:trace>
  <inkml:trace contextRef="#ctx0" brushRef="#br0" timeOffset="2875.0207">4842 1309 1546 0,'-26'13'82'0,"2"-6"-45"0,7 8 6 0,-4-5-2 15,2 7 9-15,-4 0-14 0,5 5-1 0,1-1-16 16,4 2 1-16,2-3-11 0,3 1 0 0,2 1-4 15,5-3-1-15,2 1-4 0,4-1 3 0,2-2-6 16,-7-17 6-16,21 27-4 0,-21-27 3 0,30 17-3 16,-10-11 1-16,2-3 1 0,0-3 0 0,-3-5 1 15,-1-2 5-15,-1-5 0 0,2-4-3 16,-2-4 1-16,0-4-14 0,-1-1 2 0,-2-3-9 16,0-1 2-16,-4-2-7 0,3 0 2 0,-5 0-9 15,1 1 8-15,-4-2-6 0,-1 6 13 0,-1 1 0 16,-1 5-2-16,-2 20 36 0,-1-27-29 15,1 27 41-15,0 0-14 0,0 0 1 0,0 0 1 16,0 0-23-16,0 0 10 0,0 0-22 0,0 0 29 16,0 0-13-16,-7 18 14 0,7-18-7 15,0 0-4-15,18 25 3 0,-18-25-1 0,23 12 1 16,-23-12 1-16,30 11 1 0,-11-8 1 0,1 1 1 16,1 1-2-16,0 0-1 0,-3 1-4 0,-18-6 1 15,27 15-5-15,-27-15 5 0,18 21-5 0,-18-21 2 16,9 26 1-16,-8-9 4 0,-4 2-3 0,1-1 5 15,-4 0-6-15,-4 2-4 0,-2 0 0 16,0 0 0-16,-3 0 0 0,2-2 0 16,1-1 0-16,12-17 0 0,-16 25 0 0,16-25 0 15,0 0 0-15,-5 18 0 0,5-18 0 0,0 0 0 16,0 0 0-16,22 0-1 0,-22 0-1 0,30-17 1 16,-10 3 2-16,0-6-3 0,1 0 3 0,-2 1 0 15,0-2 1-15,-2 2-1 0,-1 2-1 0,-2 0 0 16,-14 17 0-16,23-29 0 0,-23 29 0 15,18-23 0-15,-18 23 0 0,0 0 0 0,0 0 0 16,0 0 0-16,0 0 0 0,0 0 0 0,0 0 0 16,18 1 0-16,-18-1 0 0,6 19 0 0,-6-19 0 15,9 28-2-15,-9-28-18 0,19 26-4 0,-19-26-4 16,25 25-6-16,-5-12-8 0,-1-4-9 16,7 2-17-16,-3-9-19 0,11 9-36 0,-11-21-51 15,21 17-74-15,-21-21-96 0,6-2-157 16,12 11 201-16,-20-24 300 0</inkml:trace>
  <inkml:trace contextRef="#ctx0" brushRef="#br0" timeOffset="3078.1498">6061 707 1219 0,'-27'5'305'16,"4"4"-192"-16,6 8-55 0,-7 7-2 0,4 10-47 15,-3 8 24-15,2 6 8 0,0 2-17 0,1 6 7 16,1 4-20-16,0 4 9 0,2 3-1 15,3 0-18-15,2 0 7 0,2-2-22 0,4-2-3 16,1-1 11-16,3-8-18 0,-2-3 5 0,5 1-52 16,-5-13-21-16,11 9-25 0,-14-26-58 0,21 15-128 15,-13-15-253-15,-1-22 46 0,1 27 467 16</inkml:trace>
  <inkml:trace contextRef="#ctx0" brushRef="#br0" timeOffset="3562.4948">5515 1309 1714 0,'0'0'68'0,"0"0"-43"0,0 25 3 15,0-25 3-15,13 19 6 0,-13-19-10 0,32 21 0 16,-9-10-14-16,5-3 0 0,6-1-9 0,2-3-2 16,5-3-1-16,1-1-4 0,1 0-1 0,-2-2-5 15,2 1-5-15,-2-3-7 0,3 3-4 0,-4-3-4 16,0 1-3-16,-3-3-9 0,-2 4-5 0,-6-5-9 15,0 8 2-15,-8-3 8 0,-3 2 17 16,-18 0 13-16,18 1 12 0,-18-1 6 0,0 0 14 16,0 0 7-16,0 0 9 0,0 0 10 0,-18 15 0 15,18-15 4-15,-24 12-6 0,24-12-1 0,-33 18-13 16,16-7-1-16,-4 1-6 0,2 1 2 0,-2 2-6 16,2 3 2-16,0-1-7 0,4 2 1 15,-1-1-5-15,4 2 3 0,-1-1-5 0,5 0 2 16,1-2-6-16,3 1 2 0,4-18-4 15,1 26 1-15,-1-26 1 0,0 0-2 0,20 14 2 16,-20-14-1-16,23-2 1 0,-23 2 2 0,34-22-3 16,-12 4 0-16,2-1 0 0,0-1 0 0,1 1 0 15,-2-1 0-15,-3 2 0 0,-1 1 0 0,-2 2 0 16,-17 15 0-16,26-21 0 0,-26 21 0 0,0 0 0 16,0 0 0-16,18-10 0 0,-18 10 0 15,0 0 0-15,0 0 0 0,0 0 0 0,-5 26 0 16,5-26 0-16,-3 30 0 0,3-30 0 15,-1 29-3-15,1-29-7 0,2 28-3 0,-2-28-6 16,8 25-6-16,-8-25-17 0,0 0-20 0,26 24-37 16,-26-24-70-16,38-1-192 0,-13-6-247 0,0-10 40 15,13 7 501-15</inkml:trace>
  <inkml:trace contextRef="#ctx0" brushRef="#br0" timeOffset="3750.0067">6865 888 1424 0,'-39'26'398'0,"10"1"-358"0,-2 6-20 0,2 8 20 16,-4 3-3-16,4 7 5 0,0 2-10 15,6 2-26-15,3-2 2 0,7 1-19 16,7 0 2-16,2-1 7 0,7-5-17 0,1-4-1 16,9-2-52-16,-4-9-19 0,16 13-109 0,-22-6-448 15,14-11 41-15,3-2 240 0</inkml:trace>
  <inkml:trace contextRef="#ctx0" brushRef="#br0" timeOffset="4765.6199">17736 912 1691 0,'0'0'82'0,"8"-17"-69"16,6-2-7-16,4-3-6 0,6-5 7 0,3 1-5 16,-2 1 1-16,0 6-4 0,-5 6 2 0,0 1 4 15,-3 3-12-15,-17 9 15 0,23-13-14 0,-23 13 4 16,0 0 0-16,0 0-2 0,0 0 8 15,0 0 19-15,9 23-16 0,-12-6-9 16,-2 7 5-16,-1 11-25 0,-1 5 22 0,-2 1 10 16,-3 3-7-16,0-1 12 0,-1 3-6 0,2 1 9 15,0 0-10-15,5 4-2 0,3-2 18 0,4-5-19 16,4-4 16-16,6-3-11 0,4-10-8 0,4-1 3 16,6-7-5-16,3-4 2 0,2-8-1 0,4-5 0 15,0-4 0-15,1-8 1 0,-1-6 5 16,2-3-2-16,-3-5 5 0,-3-5-8 0,-2-1 5 15,-5-5 1-15,-1-3-20 0,-5-1 17 0,0-2-17 16,-6-1 9-16,-1-2 10 0,-1 0-9 0,-3 0 10 16,2-2-9-16,-2-3 7 0,-3-2-7 15,2 1-26-15,1-2 26 0,2 5-5 0,-1-2 4 16,2 3 22-16,-3 8-25 0,-2 7 2 16,-4 31 3-16,5-26-5 0,-5 26-1 0,0 0-13 15,0 0-26-15,0 0-22 0,0 0-54 0,13 27-90 16,-18-9-93-16,12 12-285 0,4 13 48 0,-10 2 488 15</inkml:trace>
  <inkml:trace contextRef="#ctx0" brushRef="#br0" timeOffset="5421.8667">18523 1309 1293 0,'0'0'338'0,"0"0"-337"0,10-17-7 16,10 13 7-16,9-3 17 0,8-3 3 15,0-6 0-15,6 1 10 0,-1-4-42 0,2 0 29 16,-4 0-34-16,-1-1 16 0,-5 1 3 0,-3 0-6 16,-6-1 4-16,-4 3-3 0,-5-3 12 0,-16 20 5 15,17-33 13-15,-17 33-3 0,-3-25 4 0,3 25-10 16,-20-20-3-16,20 20-9 0,-36-18-1 0,16 12-5 15,-5 4-2-15,0 3 2 16,-2 1 0-16,-2 7 1 0,-1-1 4 0,-1 6-2 16,-2 1 0-16,3 7 4 0,-2 2-3 0,4 4 10 15,4 2-6-15,3-1 7 0,5 1-10 0,7-5-4 16,5-1 20-16,5-3-26 0,9-1 23 0,3-2-17 16,7-1-3-16,4-2 4 0,7-4-3 0,4-4 4 15,4-3-1-15,5-3 0 0,1-5 2 0,0-1-4 16,-2-1 1-16,1-3-2 0,-4 0 0 15,-2-2-1-15,-5 0 3 0,-8-2-2 0,1 1 1 16,-7 0-2-16,-19 12-11 0,31-22 19 0,-31 22-19 16,18-16 25-16,-18 16-12 0,0 0 5 15,0 0-4-15,0 0 0 0,0 0 0 0,0 0-2 16,0 0-2-16,0 0-11 0,0 0 26 0,-21 28-22 16,10-11 23-16,-1 4-13 0,0 0-3 0,1 1 3 15,-1-2-3-15,3 1 5 0,1-1-3 16,1-1 3-16,1-1-5 0,6-18 3 0,-8 23-3 15,8-23 1-15,0 0-2 0,4 17 2 0,-4-17 0 16,0 0 1-16,0 0 2 0,24-7 0 0,-24 7 4 16,22-22-1-16,-10 4 3 0,2-4-3 0,0-2-1 15,1-3-4-15,-2 2 4 0,-1-2-6 0,-1 1-11 16,-1-1 19-16,1 2-22 0,-1-1 23 16,1 3-5-16,0 2-4 0,0 1 3 15,1 2-8-15,-12 18 4 0,24-29-7 0,-24 29-2 16,26-22 2-16,-26 22-8 0,29-17-5 0,-10 13-9 15,-19 4-19-15,39-15-22 0,-21 2-43 0,19 2-79 16,-19-13-145-16,16 8-226 0,4 3 40 0,-9-7 481 16</inkml:trace>
  <inkml:trace contextRef="#ctx0" brushRef="#br0" timeOffset="5624.9943">19928 369 1347 0,'-22'25'323'0,"-4"-7"-256"0,0 9-38 0,1 3-2 16,4 11 12-16,-3 4 6 0,4 5-5 0,-2-1-1 16,4 2-20-16,1 0-1 0,4 2-9 15,2 3-7-15,2-2 2 0,1-2-9 0,2-2 6 16,-2-2-12-16,1 0 1 0,5 0-12 0,-3-6-24 16,5-2-8-16,-3-6-26 0,8 1-35 0,-12-17-72 15,20 18-92-15,-13-36-147 0,-17 32-101 0,18-8 281 16</inkml:trace>
  <inkml:trace contextRef="#ctx0" brushRef="#br0" timeOffset="5953.1169">19529 998 1641 0,'-17'20'175'0,"17"-20"-135"15,0 0-22-15,0 0-1 0,0 0 5 0,0 0-2 16,0 0 2-16,5 21-2 0,-5-21-2 15,32 5-1-15,-5-7-5 0,7-2-3 0,3-2-4 16,5-3-5-16,-1-1 1 0,-2 1-4 0,-1-1 5 16,-3 0-2-16,-1 1 3 0,-4 1-4 0,-4 4 0 15,-5 0-1-15,-21 4 2 0,28-1 3 0,-28 1-2 16,0 0 2-16,0 0 0 0,0 0-2 0,0 0 0 16,0 0-1-16,6 17 0 0,-6-17 0 15,-10 28 0-15,2-8 0 0,-3 1 0 16,1 3 0-16,-2 2 0 0,1 4 0 0,1 0 0 15,0 0-8-15,2-1 7 0,2-4-24 0,2 0 16 16,0-4-7-16,4 1-12 0,0-4-5 0,5-1-10 16,-5-17-14-16,12 20-34 0,-12-20-38 0,25 4-106 15,-25-4-209-15,22-24-119 0,1 12 199 0</inkml:trace>
  <inkml:trace contextRef="#ctx0" brushRef="#br0" timeOffset="6109.3874">20067 705 1517 0,'13'-19'312'0,"-13"19"-238"0,0 0-72 0,0 0-9 16,0 0 3-16,0 0-6 0,0 0 31 0,-2 24-39 15,2-24 11-15,21 14-37 0,-21-14-75 16,39 5-36-16,-39-5-155 0,36 22-223 0,-3-1-2 16,-5 8 352-16</inkml:trace>
  <inkml:trace contextRef="#ctx0" brushRef="#br0" timeOffset="6343.7406">20742 989 1107 0,'-21'-5'309'0,"-2"9"-101"16,-8-6-141-16,4 3-10 0,-6-1 0 0,4 5-3 16,-4-3-9-16,3 4-11 0,-2 3-5 0,0 1-2 15,2 4-10-15,0 3 2 0,2 1-6 0,2 1-9 16,3 2-4-16,2-1 0 0,7 2 0 0,4-3 0 15,7 2 0-15,5-2-3 0,3 0 3 16,7-3-19-16,6-2 12 0,5-2-6 0,10-2-12 16,1-6-13-16,11-1-15 0,-1-9-26 0,9 2-40 15,-9-14-27-15,18 9-113 0,-21-13-140 0,8 3-122 16,8 10 156-16,-23-12 365 0</inkml:trace>
  <inkml:trace contextRef="#ctx0" brushRef="#br0" timeOffset="6656.2657">20963 1049 1649 0,'-35'0'99'0,"16"2"-44"0,-6-1-9 16,5 4-7-16,-2 0-9 0,0 2-2 0,0 2-6 16,1 3-1-16,-1 2-4 0,2 3 0 0,0 1-4 15,2 2-2-15,1 0-11 0,2 3 0 0,3-1 0 16,2 0 0-16,3-4 0 0,7-18 0 0,-2 29 0 16,2-29 0-16,8 18 0 0,-8-18 0 15,18 12 0-15,-18-12 0 0,26 5 0 0,-26-5 0 16,33-5 0-16,-15-1 0 0,0-6 0 15,3-4 0-15,1-1 0 0,0-3 0 0,-2 0 0 16,1-1 0-16,-1 1 0 0,-3 2 0 0,-3 1 0 16,-14 17 0-16,21-23 0 0,-21 23 0 0,0 0 0 15,0 0 0-15,0 0 0 0,0 0 0 0,0 0 0 16,0 0 0-16,0 0 0 0,2 30 0 16,-4-7 0-16,-2 2 0 0,2 0 0 0,1-2-10 15,3-1-5-15,3-3-12 0,5-1-9 0,-10-18-3 16,28 27-8-16,-11-21-14 0,12-1-28 0,-6-14-45 15,24 7-173-15,-7-13-261 0,3-8 4 0,8 2 415 16</inkml:trace>
  <inkml:trace contextRef="#ctx0" brushRef="#br0" timeOffset="6843.7398">21703 402 1524 0,'-60'52'392'0,"36"-30"-335"16,-5 15-31-16,-1 9 6 0,-2 11-16 0,-1 4-16 15,-1 5 0-15,1 2 0 0,5-5 0 0,7 3 0 16,4-7 0-16,7-1 0 0,6-2 0 16,2-3 0-16,6-4 0 0,0-4 0 0,3 0-33 15,-5-9-75-15,19 14-274 0,-18-13-272 0,-1 0 12 32,-3-1 415-32</inkml:trace>
  <inkml:trace contextRef="#ctx0" brushRef="#br0" timeOffset="7796.8653">12923 155 265 0,'0'0'39'0,"16"29"-13"0,-8-10-11 0,1 8 0 0,0 1-14 0,-1 9-24 16,2 3-19-16,-3 5-3 0,4 8 12 15,-3 9 22-15,-1 14 20 0,-1-4-21 0,0 13 13 16,1 6 4-16,-3-8 13 0,3 27 21 0,-4-8 6 16,4 21 24-16,-3-3 14 0,2 20 30 0,0 2 6 15,-4 10 14-15,6 9-17 0,-7-3-9 0,6 17-7 32,-9-5-29-32,7 15-7 0,-9 1-13 0,6 11-13 0,-4-3 16 0,6 15 6 0,-6 2 9 31,6 11-8-31,-5-1-26 0,4 7-7 0,-4 3-9 0,5 7 11 0,-2 10-1 0,2 7 1 0,1 8-8 31,1 4-12-31,-1 3 4 0,3 4-10 0,2 2 6 16,0 6-8-16,3 1-12 0,2-2 11 0,0 10-12 0,4-1 3 0,0 11-15 0,-1 7-12 15,4 14-12-15,-3 2-3 0,5 18 14 0,-5 9-7 32,2 14 14-32,-6 9 8 0,-2 11 3 0,-2 0 3 0,-5 2 17 0,-2 4 9 0,-8-4 27 15,-1 1 15-15,-8-2 3 0,5-5 1 0,-6-30-17 16,4-20-5-16,3-54-25 0,4-36-9 0,13-45-17 15,10-39-30-15,25-33-95 0,-4-45-347 0,28-42-116 16,16-29 89-16</inkml:trace>
  <inkml:trace contextRef="#ctx0" brushRef="#br0" timeOffset="8890.6442">1594 2598 689 0,'-11'-21'319'16,"11"21"7"-16,0 0-219 0,-22-8-20 0,4-2-12 0,18 10-13 0,-29-5-12 0,9 8-15 0,-6-1-12 16,-5 6-4-16,-8 6-4 0,-2 4-12 15,-6 5 31-15,-1 5-31 0,-2 1 25 32,5 3-11-32,3 0-12 0,5-2 5 0,8-2-11 15,8-4 4-15,7-5-7 0,9-2 2 0,5-17-2 16,8 32 3-16,7-13-3 0,3 1 4 0,8-2-2 15,5-3 4-15,7 2-3 0,5-3 3 0,3 0-3 0,2-1 3 0,1 0-2 0,-1-1 2 0,-3 0-2 16,-5 1 3-16,-7 0-2 0,-4 3 5 16,-9 0-1-16,-20-16 5 0,25 31-1 0,-22-13 3 15,-5 4-4-15,-4 4-14 0,-10 4 20 0,-5 2-24 16,-7 1 20-16,-6 1-7 0,-2-3-6 0,-6-2 1 16,5-2-10-16,-2-4-5 0,6-2-19 31,0-8-12-31,11 4-31 0,-3-15-39 0,20 18-102 15,-16-11-339-15,21-9-17 0,0 0 284 0</inkml:trace>
  <inkml:trace contextRef="#ctx0" brushRef="#br0" timeOffset="9421.8873">1165 4055 1316 0,'0'0'76'15,"0"-23"-23"-15,0 23-5 0,0 0 4 0,-8-24 5 16,8 24-8-16,0 0-11 0,0 0-11 0,0 0-15 16,0 0-6-16,-19 8-6 0,19-8 0 0,-12 17-1 15,12-17 4-15,-11 32 3 0,7-12 9 16,1 4 0-16,1 5 8 0,1 2-6 0,1 4 5 16,0-1-8-16,3-1 3 0,0-1-9 15,2-3 3-15,0-2-9 0,2-4 4 0,2-5-6 16,-9-18 3-16,22 25-3 0,-22-25 1 0,28 11-1 15,-28-11 1-15,33-4 1 0,-12-3-1 0,1-5 5 16,1-5-2-16,2-7 4 0,-3-3-3 0,-1-3 3 16,0-1-7-16,-3-2 4 0,-2 0-5 0,0 2 3 15,-1 1-5-15,-4 5 5 0,0 2-3 0,-2 5 2 16,-9 18-3-16,12-24 2 0,-12 24-2 16,0 0 2-16,0 0 1 0,0 0 0 0,0 0-2 15,0 0-1-15,0 0 1 0,15 23 0 16,-11-4 4-16,1 7-6 0,-1 4 5 0,0 4-6 15,-2 1 4-15,1 1-16 0,-1-2-4 0,4 1-28 16,-3-6-23-16,11 9-63 0,-14-38-111 0,24 42-351 16,-9-15 11-16,-2-10 343 0</inkml:trace>
  <inkml:trace contextRef="#ctx0" brushRef="#br0" timeOffset="9906.2535">1025 5347 1663 0,'4'-26'32'0,"-4"26"-25"15,15-35 0-15,1 11-2 0,4-3 9 16,4 2-4-16,2-3-16 0,-1 3 25 0,2 2-31 16,-3 1 26-16,-1 5-12 0,-2 4-3 15,-4 2 3-15,-17 11-3 0,25-9 2 0,-25 9 1 16,0 0 2-16,19 13 4 0,-19-13 2 0,7 29 2 16,-7-4 13-16,0 8-26 0,-5 2 26 0,0 7-22 15,-2 0 8-15,0 2 9 0,-2 1-13 16,2-1 7-16,1-1-10 0,1-5 6 0,4-4-8 15,4-7 3-15,3-5-5 0,3-4 3 0,-9-18-3 16,24 20 1-16,-24-20 0 0,32 4-1 0,-13-9 4 16,3-5 1-16,0-4 3 0,2-5 0 0,-2-6 7 15,0-2-5-15,-2-6 6 0,-1-1-5 0,-4-1 2 16,-2 0-8-16,-3 3 5 0,-2 1-7 0,0 0 3 16,-3 2-4-16,-2 0 1 15,0 2-5-15,-2 2-8 0,0 2 14 0,1 3-23 16,-2 3 13-16,0 17-24 0,3-20-13 0,-3 20-25 15,0 0-15-15,0 0-55 0,0 0-109 0,23 17-357 16,-14 8 22-16,-7-1 370 0</inkml:trace>
  <inkml:trace contextRef="#ctx0" brushRef="#br0" timeOffset="10390.6411">1665 6165 1509 0,'0'0'81'0,"-13"-23"-46"16,13 23-8-16,-4-23 0 0,4 23 2 0,0 0-2 15,-16-21-1-15,16 21-6 0,0 0-5 0,-23-3-6 16,23 3-4-16,-22 14-1 0,22-14-2 16,-29 29 8-16,13-9 0 0,0 3 9 15,1 5-1-15,2 1 4 0,0 1-7 0,2 2 2 16,1-3-7-16,3-2 1 0,3-2-7 0,3-2-9 16,4-6 18-16,-3-17-23 0,17 24 23 0,-17-24-12 15,32 6 0-15,-12-10 2 0,3-6-12 0,2-3 12 16,4-7-10-16,2-6 21 0,2 0-8 0,2-5 7 15,-4 0-9-15,1-2-3 0,-5 3 3 16,-4 1-4-16,-2 4 5 0,-6 3-3 0,-5 0 5 16,0 5-2-16,-10 17 2 0,10-23-1 0,-10 23 1 15,0 0-1-15,0 0-1 0,0 0-5 0,0 0 0 16,0 0 0-16,0 0 0 0,0 0 0 0,-11 30-9 16,3-4 4-16,0 9-6 0,-3 5 2 0,0 3-8 15,0 2 1-15,3 3-4 16,-1-2-28-16,7 2-3 0,-4-10-54 0,14 11-66 15,-16-26-147-15,11 10-288 0,8 3 46 0,-6-16 460 16</inkml:trace>
  <inkml:trace contextRef="#ctx0" brushRef="#br0" timeOffset="10749.9893">1857 7115 1143 0,'17'-21'96'0,"-7"-9"-32"0,5 11 8 15,-6-4-41-15,-9 23-1 0,17-29-20 0,-17 29 22 16,0 0 15-16,0 0 3 0,0 0-4 0,0 0-14 15,0 0-20-15,-22 10-5 0,22-10 17 0,-24 38-24 16,9-13 35-16,2 8-22 0,-3 3 11 0,1 7 6 16,1 1-11-16,0 4 5 0,0 0-11 15,2 3 6-15,2-3-13 0,3 0 6 16,3-4-11-16,3-3 3 0,2-5-7 0,4-4 5 16,3-7 7-16,3-4-30 0,-11-21 14 0,29 25-40 15,-10-15-6-15,-19-10-14 0,39 5-69 0,-39-5 2 16,41-15-58-16,-31-11-110 0,2-2-183 0,8 10 26 15,-17-20 459-15</inkml:trace>
  <inkml:trace contextRef="#ctx0" brushRef="#br0" timeOffset="10906.3182">1778 7308 1191 0,'0'0'417'0,"-38"12"-272"0,38-12-54 0,-19 9-31 16,19-9-24-16,0 0-21 0,0 0-11 0,0 0-4 15,0 0 0-15,31 9-1 0,-8-7 1 16,8-6-1-16,5-2-3 0,7-5-13 0,2-3-19 15,9-1-37-15,-5-15-74 0,24 18-259 16,-13-15-215-16,4 2 21 0,7 8 548 0</inkml:trace>
  <inkml:trace contextRef="#ctx0" brushRef="#br0" timeOffset="11843.7382">14318 2216 891 0,'0'0'209'0,"0"0"7"0,-30-10-162 15,4 7-13-15,5 11 6 0,-11-3-3 0,3 8 1 16,-9 0-9-16,4 9-1 0,-5 1-8 15,4 6 6-15,-2-2-9 0,3 4 3 0,3-4-8 16,4 0 2-16,4-1-7 0,6-3 4 0,3-5-9 16,8-1 1-16,6-17-7 0,0 23 1 0,0-23-3 15,16 22 2-15,-16-22-2 0,31 24 4 16,-11-15 0-16,6 0 5 0,2-2 0 0,1 0 1 16,0 1-4-16,-1-1-14 0,-1-1 31 0,-3 2-29 15,-4-1 30-15,-3 1-18 0,-17-8-5 16,23 18 2-16,-23-18 1 0,12 24 5 0,-12-24-1 15,4 29 2-15,-7-12-7 0,-3 5 1 0,-4 2-6 16,-3 3 5-16,-7 2-6 0,-3 0 4 0,-2 1-6 16,-3 2 3-16,1-1-11 0,0-3-2 0,2 2-14 15,0-6-4-15,6 4-15 0,-2-6-6 0,12 4-31 16,-8-11-35-16,19 16-107 0,-2-31-217 16,-17 28-77-16,23-4 127 0</inkml:trace>
  <inkml:trace contextRef="#ctx0" brushRef="#br0" timeOffset="12296.8567">13856 3481 1379 0,'-2'-28'124'0,"2"28"-56"0,0 0-12 16,12-23-12-16,-12 23-12 0,0 0-9 0,0 0 2 16,0 0 2-16,0 0-2 0,0 0-1 15,0 0-8-15,0 0 0 0,-12 20-1 0,3 0 4 16,-4 4 0-16,-2 5 7 0,-2 1-7 0,0 0 0 16,3 1-6-16,2-2 3 0,-1-4-6 0,5-1 3 15,2-4-8-15,2-4-2 0,4-16-5 0,6 26 3 16,-6-26-3-16,23 18 2 0,-7-13-1 0,6-3 2 15,6-3-1-15,4-4 1 0,4-4 1 16,4-5-2-16,2-3 2 0,-1-3-3 0,-1-2 2 16,-5-1-2-16,-1 0 4 0,-2 0-4 0,-5-1 5 15,-4 1-5-15,-2 1 3 0,-6 2-2 16,-2 1 3-16,-5 2-3 0,-8 17 0 0,6-27 0 16,-6 27 0-16,-1-20 0 0,1 20 0 0,0 0 0 15,-9-17 0-15,9 17 0 0,0 0 0 0,0 0 0 16,0 0 0-16,0 0 0 0,-15 22 0 15,15-22 0-15,-9 38 0 0,3-12 0 0,0 6-15 16,-1-2-9-16,3 5-23 0,-2-5-17 0,10 9-39 16,-9-12-39-16,19 21-132 0,-20-8-311 0,11-6 50 15,4 6 278-15</inkml:trace>
  <inkml:trace contextRef="#ctx0" brushRef="#br0" timeOffset="12859.3601">13804 4628 1223 0,'0'0'226'0,"7"-28"-122"0,-7 28-32 0,10-35-6 15,-10 35 3-15,18-37-43 0,-4 20 20 16,0-4-38-16,3 4 5 0,0 1-3 0,0 0-7 16,-17 16 1-16,28-22-3 0,-28 22 0 0,19-10-1 15,-19 10 0-15,0 0-1 0,0 0 3 0,0 0 0 16,0 0 3-16,0 0 3 0,18 25-3 0,-18-25 4 15,3 31-6-15,-4-9-9 0,0 3 26 0,-4 5-24 16,-2 2 25-16,-3 3-10 0,-1 0-7 0,0 1 6 16,0 2-9-16,2-3 6 0,-1 0-8 15,1-2 5-15,3-3-7 0,3-4 6 16,3-5-4-16,2-3 3 0,-2-18-3 0,13 23 2 16,-13-23-3-16,25 11 3 0,-7-10 0 0,4-2 1 15,2-8 2-15,0-3-2 0,3-7 4 0,4-5-4 16,0-6 5-16,2-4-6 0,0-4 6 0,0 0-7 15,-3-2 5-15,-2 1-7 0,-1 1 8 16,-3 3-5-16,-3 2-5 0,0 4 21 0,-6 2-21 16,0 3 19-16,-4 2-9 0,-1 5-5 0,-10 17 1 15,12-23-3-15,-12 23 1 0,0 0-1 0,0 0-1 16,0 0-5-16,0 0-5 0,0 0-4 0,0 0-11 16,0 0-8-16,28 22-27 0,-28-22-41 15,29 31-123-15,-29-31-398 0,16 26 51 0,-2-8 216 16</inkml:trace>
  <inkml:trace contextRef="#ctx0" brushRef="#br0" timeOffset="13562.4971">14056 5672 893 0,'-11'-24'214'0,"11"24"-172"0,0 0-23 0,0 0 9 16,-10-21 16-16,10 21 10 0,0 0 6 15,0 0 3-15,-8-24 5 0,8 24-1 0,0 0-3 16,0 0-9-16,-24-12-12 0,24 12-11 0,-26 1-8 16,9 5 0-16,-6 0 1 0,1 8 2 0,-5 1-3 15,0 5 1-15,-2 3-7 0,-1 2 4 16,-1 3-6-16,4 2-9 0,-3 1 25 0,3 2-25 15,4-4 20-15,5 0-12 0,6-6-10 16,6-4-2-16,6-19-3 0,1 26 0 0,-1-26 0 16,23 17 0-16,-4-14 0 0,8-1 0 0,6-10 0 15,5-5 0-15,4-7 0 0,8-6 0 0,4-5 0 16,2-3 0-16,-2 0 0 0,-3-1 0 0,-2 1 0 16,-8 4 0-16,-3 3 0 0,-9 5 0 0,-6 7 0 15,-6 4 0-15,-17 11 0 0,17-10 0 0,-17 10 0 16,0 0 0-16,0 0 0 15,0 0 0-15,-12 23 0 0,0-6 0 0,-5 11 0 16,-4 2 0-16,-2 4 0 0,-1 2-33 0,3 2 5 16,-1-4-39-16,10 6-17 0,-6-11-29 0,18 16-53 15,-16-20-59-15,26 17-170 0,-9-3-122 0,-5-14 99 16,19 17 418-16</inkml:trace>
  <inkml:trace contextRef="#ctx0" brushRef="#br0" timeOffset="13968.7333">14239 6641 1276 0,'-8'-18'88'0,"8"18"-30"15,-11-27 13-15,11 27 5 0,-12-17-8 16,12 17-18-16,-21-5-16 0,21 5-4 0,-29 7-7 16,12 4 2-16,-4 3 0 0,0 7 6 0,-3 5-4 15,1 8 7-15,-2 1-11 0,0 3 4 16,0 2-9-16,2 3 2 0,-1 1-10 0,6 1 5 15,2 1-8-15,4 0-9 0,3-2 15 0,2-1-17 16,4-2 8-16,3-3-4 0,3-7 0 0,6-4 0 16,3-3-3-16,4-5-14 0,3-1-2 15,2-5-6-15,1-4-11 0,-4-5-3 0,3-2-18 16,-21-2-11-16,33-12-14 0,-24-8-24 0,12 10-49 16,-20-23-90-16,15 9-223 0,-6 2-20 0,-14-13 250 15</inkml:trace>
  <inkml:trace contextRef="#ctx0" brushRef="#br0" timeOffset="14124.9808">13950 6933 1526 0,'-43'-15'207'16,"43"15"-93"-16,-17-2-38 0,17 2-24 0,0 0-20 15,0 0-17-15,0 0-9 0,0 0 0 0,28-2 2 16,-3 1-3-16,5-5-5 0,4 0 0 0,5-3 0 16,0 0-6-16,3 1-18 0,0-1-20 0,6 4-32 15,-6-9-47-15,16 22-143 0,-7-17-349 0,-1 3 38 16,1 6 262-16</inkml:trace>
  <inkml:trace contextRef="#ctx0" brushRef="#br0" timeOffset="17346.8433">17151 6419 1071 0,'-66'-4'85'15,"-6"-5"-51"-15,5 3-11 0,-3-2-24 16,7 3 42-16,-9-4-16 0,7 4 14 0,-8-2-1 16,-2 0-32-16,-3 2-5 0,-3 0-2 0,-2 3 0 15,2 1 1-15,-5 1-2 0,1 1-3 0,1 0 0 16,-2 1-1-16,1 0 2 0,0 0 1 0,1-1 0 15,2-1 2-15,1 1-1 0,1-1 3 16,-1 0 2-16,-1 0 5 0,1-1 6 0,0 1 5 16,-2-1 0-16,4 1 1 0,-3-2-4 15,3 0-2-15,-2 0-2 0,-3 1-5 0,2 0-2 16,-6-1-2-16,2 2-2 0,-1 2-2 0,-1-1 0 16,-1 1-2-16,-1 2 0 0,-4-1 0 0,2 3 1 15,-2-1 2-15,-1 3-2 0,-1-2 2 0,0 1-3 16,-1-1 2-16,2 1 20 0,-2-1-20 0,1 0 21 15,2 0-19-15,-2 0-2 0,1-1 3 16,-1-1-3-16,-1 1-17 0,-1-3 14 0,2-1-16 16,0-1 18-16,1-1 1 0,-2 0 3 0,-3 0 14 15,-1-2-17-15,2 1 17 0,0-1-16 16,-2 0 0-16,-1 2 1 0,-2-1-2 0,-5 2 0 16,2 0 1-16,-2 2-1 0,-1 1 0 0,-4 1-1 15,1 1-17-15,-3 1 16 0,3-1-16 0,-2 2 15 16,-3 0 2-16,-1 0-1 0,-7 2 2 15,1-2-1-15,0 2 3 0,0-1-3 0,1-1 2 16,-1 1-1-16,0-1 1 0,1-1-1 0,3-1 1 16,-3-1 0-16,2-1 0 0,2-2 0 0,4-1 1 15,0-1-1-15,2 0 1 0,1-3 1 0,-4 0-3 16,2 1 1-16,-1-2-1 0,1-1 0 0,-1 0-1 16,-1 0 2-16,1 0-2 0,-1 0 2 15,1 1-3-15,-3-1 4 0,2-1-5 16,1 1 3-16,1-2-1 0,2 1 1 0,-1 2-1 15,1-1 3-15,-4 3-3 0,2-1 0 0,-1-1 17 16,1 1-15-16,0 1 17 0,1-1-16 0,-3 1-1 16,4-2 0-16,2 1 0 0,-2-1 3 0,3 0 7 15,-2-2-15-15,4 4 23 0,-2-4-19 0,5 4 14 16,-2-1-2-16,0 2-5 0,0 2-5 16,0 1 0-16,0 3-2 0,0 0 0 0,-1 4 20 15,1 0-18-15,-1 3 15 0,2 1-34 0,1 1 12 16,1 2-14-16,1 0 14 0,0 0 4 0,1 2-5 15,1 0 5-15,2 1-2 0,1 0 5 16,2-1-2-16,1 0 4 0,3 0-3 0,-2-1 4 16,3 1-3-16,5-1 6 0,-2-1 0 0,5 1 6 15,2-2-2-15,1 2 3 0,1-1-4 16,6-1 2-16,0-2-4 0,5 0 1 0,0-1-4 16,-1 1-1-16,4-1-3 0,0 1 1 0,1 0-4 15,2 1 4-15,1-1-4 0,4 1 3 0,1 1-2 16,1 1 2-16,4 0-3 0,1-2 3 0,3 1-3 15,2 0 3-15,2 0-2 0,3-1 2 0,2 2-4 16,3-2 4-16,2 1 12 0,3 0-15 16,2 1 14-16,2-1-32 0,1 1 14 0,3 0-14 15,3 2 13-15,1 0 2 0,4 3-6 16,-1-1 4-16,6 4-7 0,-2 0 6 0,3 2-7 16,1-1 3-16,1 5-8 0,0-1 4 0,2 5-9 15,-1 0 8-15,3 4-5 0,-2-1 12 0,3 3-5 16,-1 0 15-16,2 1-9 0,2 0 11 0,2 1 12 15,2-1-27-15,5-2 28 0,2 2-27 16,4-4 5-16,4 0 9 0,4 0-9 0,3-4 9 16,6 4-8-16,5-4 7 0,3 0-9 0,3-2 6 15,7-5-6-15,1-1 6 0,7-1-4 0,2-1 6 16,3-1-4-16,3-1 6 0,5-2-4 0,1-1 5 16,5 0-4-16,2 0 4 0,1-1 13 15,2-1-13-15,4 0 13 0,1-3-32 0,4 0 18 16,0 2-17-16,6-3 18 0,1 2 2 15,2-3-2-15,2-1 3 0,5-3-1 0,5 2 3 16,3-5-2-16,4 1 1 0,4-4 2 0,7 1-1 16,0-2 1-16,5 0-2 0,-4-2-3 0,7 0-1 15,0 0 0-15,4-2 0 0,-1 2-1 0,4-2 2 16,2 1-1-16,1-1-1 0,5 2 2 0,0-2-5 16,6 1 4-16,-2 2-2 0,1-1 2 15,4 2 0-15,-7 1 0 0,2 0-1 0,-1 1 1 16,1-1 0-16,2 2 0 0,1-4 2 0,2 1-1 15,1-1-3-15,7-1 2 0,0-1 1 0,6-2 11 16,7-2 20-16,-3-1-13 0,6-2 15 16,-1-1-41-16,4 2 15 0,0-3-21 0,3 2 16 15,0-1 1-15,4 0-5 0,7 1 3 0,2 0-4 16,0 1 1-16,-2 2-3 0,2-1 2 16,0 2-1-16,-2 1 3 0,-2 0-2 0,-3 1 0 15,-4 0-2-15,3 2 0 0,-1 0-1 0,2 1 2 16,-2-1 3-16,-1 2 1 0,3-1 0 0,0-2 1 15,1 2-1-15,-4-2 0 0,-1 0 1 0,-2 0-1 16,3-1 0-16,4-1 0 0,4 1 0 0,1-1 1 16,1 0-1-16,1 1 0 0,0 0-2 0,1 0 1 15,-4 0-1-15,-6 2 3 0,-4-1-3 16,2 2 0-16,0-2 0 0,2 0-2 16,-4 2 2-16,2 0-1 0,2-2-2 0,1 0 2 15,1 1-2-15,-6-2 1 0,-6 0 0 0,0 0-3 16,-1 0 1-16,-2 0 0 0,0-1-3 0,-3 3 5 15,3-4-4-15,1-1 1 0,2 1 2 0,-5-3 0 16,-1 2 1-16,1-1 4 0,-6 3-2 16,-1-1 3-16,-5 0-3 0,-5 0 0 0,1 1-1 15,-4 1-1-15,-4 1-3 0,-1 2 4 0,-3-1-3 16,0 1 1-16,-1-1 3 0,-6 1-2 0,-2 0 0 16,-2-1 1-16,-6 2-2 0,-2-1 0 0,-6 0 1 15,-2 0-1-15,-2 0 1 0,-8-2 0 16,-1-1 3-16,0-1 0 0,-1 0-1 0,-3-1 6 15,0-2-5-15,-3 0 2 0,-3-2-2 16,-2-1 0-16,-4-2-3 0,0-1 3 0,-4 0-4 16,-6-2 3-16,-6-1-2 0,-4 0 1 0,-2-5 9 15,-7 1-30-15,-2 0 29 0,-7-1-28 0,-6 0 17 16,-6 0 6-16,-7-1-5 0,-9 0 6 0,-8 0-6 16,-7 1 8-16,-8-1-7 0,-9-1 6 0,-4 0-4 15,-10-3 3-15,-6-1-7 0,-6 1 3 0,-7-3-9 16,-7 3 4-16,-8-2-8 0,-7-2 10 15,-8 3-6-15,-6-1 10 0,-8 0-3 16,-8 0-13-16,-4 1 29 0,-6 0-29 0,-4-2 29 16,-3 1-7-16,-7-1-7 0,-2-1 6 0,-2 1-6 15,-6-1 6-15,-1 1-5 0,-6 1 8 0,-3-2-11 16,-4 1 7-16,-3 1-7 0,-5-1 6 0,-2 5-5 16,-4-1 3-16,-5 2-6 0,-6 1 5 15,-4-2-6-15,-4 2 6 0,1 1-6 0,-2-1 6 16,0 0 10-16,1 1-29 0,-1 1 30 0,0-1-26 15,0 4 19-15,1-3 10 0,-2 4-2 0,-4 1 7 16,-3 2-5-16,-5 3 1 0,-7 5-4 0,-6 4 1 16,-4 7 0-16,-10 6-4 0,-7 8 1 0,-7 9-9 15,-3 5 3-15,-2 8 8 0,-4 6-25 16,-7 4 6-16,-4-1-48 0,8 12-76 16,-15-6-429-16,29-9-35 0,18-8 89 0</inkml:trace>
  <inkml:trace contextRef="#ctx0" brushRef="#br1" timeOffset="33681.9491">2124 4163 1135 0,'-28'-39'407'16,"28"39"-362"-16,-17-9-14 0,17 9-17 0,0 0-13 16,0 0 0-16,0 0 0 0,0 0 1 0,0 0 1 15,23-15-2-15,-23 15-1 16,26-9 0-16,-5 4 1 0,4-1-1 0,4 0 0 0,5-2 1 0,3 2-6 15,1-3-12-15,3 5-7 0,-3-5-18 16,2 8-15-16,-10-8-13 0,5 13-31 0,-15-11-27 16,10 16-52-16,-30-9-70 0,17-1-202 0,2 21 136 15,-19-20 316-15</inkml:trace>
  <inkml:trace contextRef="#ctx0" brushRef="#br1" timeOffset="33869.45">2112 4350 1543 0,'0'0'39'16,"0"0"-27"-16,0 0-14 0,0 0-2 0,0 0 2 15,0 0 9-15,0 0 4 0,28 4 2 0,-8-5-4 16,6-3-5-16,7-2-6 0,7 0-21 0,3-6-32 16,12 8-50-16,-14-16-98 0,23 16-172 0,-6-2-147 15,-12-11 178-15,13 18 344 0</inkml:trace>
  <inkml:trace contextRef="#ctx0" brushRef="#br1" timeOffset="34963.1112">3219 3998 1340 0,'0'0'61'0,"0"0"-39"16,0 0-17-16,0 0-4 0,12-25 9 0,-12 25 3 15,32-26 7-15,-12 16 2 0,1-5 3 0,4 3 14 16,1-3-38-16,2 1 29 0,2-1-39 16,1 2 11-16,-2 0 3 0,1 2-4 15,0 0 2-15,-2 1-3 0,-3 3 2 0,-3 2-2 16,-22 5-1-16,27-1-2 0,-27 1-2 0,0 0 1 16,0 0 1-16,8 19 4 0,-8-19-1 0,-14 34 2 15,-2-7 13-15,-6 3-30 0,-7 5 28 0,-3 3-26 16,-3-1 10-16,-2 1 10 0,2-2-2 0,1 1 10 15,4 0-8-15,5-2 8 0,5-5-11 16,5-1 3-16,4-6-6 0,4-4 3 0,7-19-8 16,3 32 4-16,-3-32-5 0,24 25 3 0,-5-14-8 15,5-6-8-15,12 0-20 0,-1-13-25 0,17 7-43 16,-8-18-77-16,20 9-143 0,-2-2-185 16,-12-16 136-16,16 17 375 0</inkml:trace>
  <inkml:trace contextRef="#ctx0" brushRef="#br1" timeOffset="35572.4875">3942 3921 1213 0,'20'-24'105'0,"2"20"-28"0,1-8-43 0,8 5 8 15,-1-8-15-15,5 5 8 0,-2-2-12 16,0 1-14-16,-3 2-5 0,-3 2-4 0,-4 0 1 16,-4 4-1-16,-19 3 0 0,26-5-2 0,-26 5 0 15,0 0-2-15,0 0-2 0,0 0 3 16,0 0 1-16,2 17 3 0,-2-17-1 0,-22 25 2 16,4-9-4-16,-3 2 5 0,-2 2 16 0,-2 0-31 15,-1-1 33-15,4 3-30 0,1-5 14 0,4 1 7 16,17-18-3-16,-25 26-1 0,25-26-6 0,-7 17 0 15,7-17-3-15,0 0 1 0,14 21-1 0,-14-21 1 16,25 10-1-16,-7-6 3 0,3-3 1 16,4-1 0-16,2 0 1 0,1-1 0 0,-1-1 1 15,-2 4 1-15,-3-1-2 0,-2 3 0 16,-20-4 0-16,26 10 4 0,-26-10 4 0,8 17 7 16,-8-17 0-16,-8 29 1 0,-3-7-8 0,-4 5 10 15,-7-1-6-15,-5 5 8 0,-6-2-7 0,-2-3-1 16,-3 0-6-16,3-1 3 0,1-3-6 0,5 0 2 15,2-6-7-15,5-1 0 0,5-4-6 16,17-11-6-16,-18 13-21 0,18-13-24 0,0 0-35 16,0 0-47-16,25 3-128 0,-25-3-319 0,34-21 50 15,0 13 369-15</inkml:trace>
  <inkml:trace contextRef="#ctx0" brushRef="#br1" timeOffset="36900.6093">2288 5224 1390 0,'0'0'30'16,"0"0"-15"-16,0 0-18 0,21-3 3 0,-21 3 4 16,35-18-3-16,-13 8 1 0,3-2-3 0,1 3-13 15,-1-3 0-15,5 6-38 0,-7-6-4 0,9 10-37 16,-10-10-36-16,8 12-60 0,-10-4-113 15,-20 4-115-15,42 3 246 0</inkml:trace>
  <inkml:trace contextRef="#ctx0" brushRef="#br1" timeOffset="37041.3195">2288 5418 1258 0,'-25'17'212'0,"4"-12"-171"0,21-5-24 16,0 0-24-16,0 0-3 0,0 0 1 0,0 0 2 15,17 3 7-15,4-6-1 0,8-2-12 0,5-8-28 16,14 5-49-16,-7-16-95 0,25 12-181 0,-3 1-135 16,-11-13 204-16</inkml:trace>
  <inkml:trace contextRef="#ctx0" brushRef="#br1" timeOffset="37494.3898">3108 5110 1277 0,'-16'-26'227'0,"16"26"-221"0,0 0-6 16,-3-19-3-16,3 19 15 0,19-22 6 16,-2 8 11-16,7 1-3 0,1-2-2 15,8 3-9-15,-2-2-2 0,3 3-7 0,0 3-1 16,-2 1-4-16,-3 3 1 0,-3 2-1 0,-6 3-2 16,-20-1 1-16,28 7-2 0,-28-7 1 0,13 18 0 15,-13-18 3-15,-3 31-3 0,-5-11 6 0,-6 4-5 16,-3 3 6-16,-6 1 11 0,-2 3-23 0,-3-2 36 15,0 4-23-15,-3-5 15 0,6-1 4 16,-2 0-13-16,4-2 3 0,2-3-4 0,5-1 1 16,16-21-4-16,-17 25-1 0,17-25-9 0,0 18 0 15,0-18-2-15,0 0 0 0,26 18 0 0,-9-13 2 16,5-5-1-16,4-2-6 0,6-4-9 0,3-6-15 16,7 0-16-16,-3-10-27 0,12 11-51 15,-15-22-114-15,20 9-263 0,-7 6-32 0,-14-12 301 16</inkml:trace>
  <inkml:trace contextRef="#ctx0" brushRef="#br1" timeOffset="38056.8656">3726 4998 1560 0,'0'0'45'0,"0"0"-40"0,0 0-11 16,0 0 0-16,0 0 2 0,8-21 12 16,9 10 0-16,4 0 3 0,3 0-1 0,4 0-2 15,4 0-4-15,1 0-1 0,0 2-3 0,-2 0 2 16,-1 4-1-16,-6 3-1 0,-2 3 0 0,-22-1 1 15,27 6-1-15,-27-6 0 0,0 0 2 0,18 18-2 16,-18-18 3-16,0 0 1 0,1 23 5 16,-1-23 1-16,0 0 3 0,-11 24-3 0,11-24 1 15,-12 22-6-15,12-22 3 0,-15 23-1 16,15-23 2-16,-16 22-1 0,16-22 1 0,-15 18-6 16,15-18 1-16,-15 17-2 0,15-17 1 0,0 0-2 15,-13 21-1-15,13-21-1 0,0 0-1 0,0 0-1 16,0 0 1-16,0 0-2 0,6 16 0 0,-6-16 2 15,0 0-1-15,23 8 2 0,-23-8 1 0,25 2 0 16,-25-2 1-16,31 0-1 0,-31 0 0 16,30 5 0-16,-30-5 2 0,25 10-2 0,-25-10 2 15,0 0-1-15,19 17-15 0,-19-17 30 0,5 19-28 16,-5-19 34-16,-1 27-12 0,1-27-3 16,-13 30 2-16,1-11-7 0,-3 1 4 0,-4 1-5 15,-3 2 5-15,-1 1-6 0,-2-1 5 0,-1-1-6 16,2-1 3-16,2-2-4 0,4-1 3 0,18-18-6 15,-26 27-8-15,26-27-25 0,0 0-23 16,0 20-42-16,0-20-46 0,22 0-92 0,-22 0-188 16,29-27-89-16,9 17 263 0</inkml:trace>
  <inkml:trace contextRef="#ctx0" brushRef="#br1" timeOffset="39525.636">4712 4096 675 0,'0'0'38'0,"9"-20"18"16,-9 20 15-16,0 0 31 0,0 0 17 15,0 0-6-15,0 0-28 0,0 0-30 0,0 0-29 16,0 0-18-16,0 0-4 0,-22 3-3 0,22-3 1 16,0 0 1-16,-24 26 6 0,24-26 0 0,-16 23 5 15,16-23 1-15,-14 25 0 0,14-25-1 0,-12 27 1 16,12-27-5-16,-8 26 0 0,8-26-4 15,-4 24-1-15,4-24-3 0,0 0-1 0,5 17-1 16,-5-17 0-16,0 0 0 0,0 0 2 16,21 4 4-16,-21-4 7 0,0 0 6 0,23-13 2 15,-23 13 1-15,19-25-8 0,-19 25-3 0,22-32-7 16,-11 15 1-16,0 0-5 0,0 0 4 0,-11 17-5 16,19-30 4-16,-19 30-3 0,15-22 2 0,-15 22-3 15,0 0 4-15,13-22-2 0,-13 22 2 0,0 0-1 16,0 0 1-16,0 0 1 0,0 0 1 0,0 0 2 15,0 0 0-15,0 0-2 0,0 0 0 16,0 0 2-16,0 0 2 0,0 0 3 16,9 17-1-16,-9-17-2 0,0 0-4 0,10 20 0 15,-10-20-2-15,0 0 1 0,12 19-2 0,-12-19 2 16,0 0-2-16,0 0 1 0,20 18-1 0,-20-18 2 16,0 0 0-16,22 6 1 0,-22-6 2 0,18-2 1 15,-18 2 1-15,21-8 1 0,-21 8 0 16,26-13-2-16,-26 13 1 0,29-19-1 0,-29 19 1 15,30-24-2-15,-30 24 2 0,31-26-2 0,-31 26 0 16,25-20-2-16,-25 20-1 0,17-13-2 0,-17 13 1 16,0 0-1-16,0 0 0 0,0 0 0 0,0 0 0 15,0 0 0-15,9 23-2 0,-10-6 3 0,-3 6-5 16,-2 4 4-16,-4 3-5 0,-3 4 6 0,-2 1-7 16,-1 0 5-16,2-2-10 15,2-8-2-15,4-2-15 0,8-23-10 0,-3 29-18 16,3-29-14-16,18 15-32 0,-18-15-25 0,42-7-62 15,-21-19-105-15,14-4-206 0,19 6 30 0,-14-26 468 16</inkml:trace>
  <inkml:trace contextRef="#ctx0" brushRef="#br1" timeOffset="39697.4834">5722 3620 1461 0,'-37'23'172'0,"1"10"-148"0,-1 7-26 15,1 3 7-15,2 3-9 0,0 0-7 0,1 0 25 16,1 2-25-16,2 2 22 0,-1-1-12 0,7 2-36 16,-2-8-19-16,14 11-61 0,-10-19-73 15,24 8-197-15,-2-2-131 0,-4-16 166 0,21 13 352 16</inkml:trace>
  <inkml:trace contextRef="#ctx0" brushRef="#br1" timeOffset="40041.2468">5861 3946 1246 0,'-34'10'200'16,"14"-10"-154"-16,3 7-5 0,-5-2-2 0,5 8 1 15,-5-2-9-15,2 5-1 0,-3 0-5 0,4 4 3 16,-2-2-7-16,5 3 2 0,2-4-11 0,4 0 0 15,10-17-8-15,-12 29 0 0,12-29-6 16,1 25 2-16,-1-25-3 0,12 21 2 0,-12-21-2 16,19 17 2-16,-19-17-1 0,28 9 1 0,-10-8 0 15,2 1 1-15,2-2 1 0,1 0-2 16,-2 0 2-16,-3 1 0 0,-18-1-1 0,27 5-1 0,-27-5 0 16,0 0 2-16,13 20-2 0,-13-20 4 15,-13 34-4-15,-3-10 4 0,-7 5-7 16,-6 0-4-16,-5 5-11 0,-5-1 8 0,1 1-8 15,-1-4-10-15,9-1 9 0,-3-10-61 0,19 10-31 16,-12-23-125-16,26-6-333 0,-7 29 49 0,7-29 360 16</inkml:trace>
  <inkml:trace contextRef="#ctx0" brushRef="#br1" timeOffset="40791.2283">4622 5124 1186 0,'11'-17'69'16,"-11"17"-59"-16,0 0 19 0,-7-18 15 0,7 18 5 15,0 0-7-15,0 0-10 0,0 0-16 0,0 0-8 16,-21 15-1-16,21-15 6 0,-11 24 24 0,6-5-27 15,-3-1 34-15,3 4-31 0,-3-3 9 0,3 6 4 16,-4-4-5-16,2 6 5 0,-2-5-8 16,4-1 1-16,-1-4-10 0,6-17-2 0,-1 22-6 15,1-22-1-15,0 0-2 0,0 0 0 0,16 17 0 16,-16-17 0-16,0 0 2 0,23-7 1 16,-23 7 3-16,22-20-2 0,-7 4 2 0,2-5-5 15,1-2 5-15,1-4-6 0,1 2 5 0,-1-2-5 16,-1 1-10-16,-2 0 29 0,-1 2-29 0,-3 2 29 15,-2 2-13-15,-2 3-4 0,-8 17 4 16,11-23-4-16,-11 23 4 0,0 0 4 0,0 0 3 16,0 0 2-16,0 0-1 0,0 0-6 0,0 0-4 15,0 0-1-15,0 0-2 0,0 0 1 0,-2 25 0 16,2-25 2-16,0 25-3 0,0-25 4 0,2 20-3 16,-2-20-14-16,12 18 29 0,-12-18-29 0,17 15 28 15,-17-15-13-15,20 11 0 0,-20-11 0 16,23 4 2-16,-23-4-2 0,24-2 3 15,-24 2 2-15,26-8-13 0,-26 8 16 0,25-11-13 16,-25 11 28-16,22-14-13 0,-22 14 13 0,17-15-13 16,-17 15-1-16,0 0 1 0,14-17-2 0,-14 17-1 15,0 0-3-15,0 0 0 0,0 0-2 0,0 0 0 16,0 0-1-16,0 0-3 0,0 0-1 0,0 0-2 16,0 0 2-16,0 0-2 0,1 29-11 15,-2-9 25-15,-1 3-28 0,0 2 18 0,0-4-16 16,0 2-11-16,0-2-7 0,4 2-15 0,-3-5-11 15,8 2-22-15,-7-20-27 0,16 28-57 0,-16-28-68 16,23 4-159-16,-2 1-107 0,-21-5 224 16</inkml:trace>
  <inkml:trace contextRef="#ctx0" brushRef="#br1" timeOffset="40994.3835">5556 4756 1155 0,'-18'15'58'0,"1"8"-33"16,-5 2 3-16,1 9 23 0,-7-2 3 0,9 9 11 16,-10-5-13-16,8 10-2 0,-4-2-26 15,1 4-19-15,1 0 14 0,3 1-30 0,-1-3 22 16,3-3-11-16,4-3-22 0,3-7-10 16,10 2-44-16,-5-18-53 0,21 15-101 0,-13-10-291 15,-2-22 27-15,33 27 413 0</inkml:trace>
  <inkml:trace contextRef="#ctx0" brushRef="#br1" timeOffset="41306.862">5759 5010 1198 0,'-14'19'323'0,"-3"-18"-304"15,17-1-7-15,-31 9 6 0,31-9 8 16,-28 17 3-16,28-17-2 0,-24 21-4 0,24-21 0 15,-18 25-7-15,18-25 3 0,-12 29 15 16,7-11-30-16,-1-1 30 0,2 3-30 0,-2-3 10 16,3 1 2-16,-1 0-5 0,1 0 3 0,2-1-7 15,1-17 1-15,1 30-7 0,-1-30 0 0,9 22-2 16,-9-22 1-16,0 0-2 0,20 19 1 0,-20-19-2 16,21 6-2-16,-21-6-5 0,23 4-2 0,-23-4-2 15,23 3-8-15,-23-3-10 0,0 0 7 16,20 16 1-16,-20-16 13 0,-6 25 10 0,6-25-5 15,-26 37-16-15,3-15-11 0,-1 8-31 0,-14-8-32 16,10 15-96-16,-24-17-113 0,8 4-220 0,7 10 51 16,-16-20 474-16</inkml:trace>
  <inkml:trace contextRef="#ctx0" brushRef="#br1" timeOffset="41791.2251">2397 6174 1447 0,'0'0'92'0,"0"0"-46"16,0 0-20-16,0 0-8 0,0 0-3 0,5-18 5 16,-5 18-2-16,18-15-3 0,-18 15-7 0,31-16-4 15,-10 7-6-15,5 2 0 0,0-2-9 0,7 3-9 16,-2-2-18-16,6 6-29 0,-9-9-37 15,16 16-63-15,-20-18-79 0,17 5-220 0,-4 12-18 16,-17-15 383-16</inkml:trace>
  <inkml:trace contextRef="#ctx0" brushRef="#br1" timeOffset="41947.498">2375 6340 1521 0,'-20'1'65'0,"20"-1"-35"0,0 0-22 0,0 0-9 16,0 0-3-16,0 0 1 0,28-1 4 0,-3-4-1 16,6-4 1-16,6-3-10 0,9 0-18 0,0-10-37 15,14 11-54-15,-13-19-105 0,23 12-163 16,-7 1-134-16,-7-13 250 0</inkml:trace>
  <inkml:trace contextRef="#ctx0" brushRef="#br1" timeOffset="42369.3679">3721 5874 1163 0,'-35'-28'413'0,"15"29"-365"0,-4-3-13 0,2 6 3 15,-2-4 0-15,1 4-2 0,-5 2-9 0,1 4 0 16,-2 2-7-16,1 5 0 0,0 2-4 0,1 6 2 16,2 0-6-16,1 6 5 0,3 3-8 15,4 4 5-15,3 1-10 0,4-2 6 0,4 1-9 16,5-2 5-16,8 0-7 0,4-3 4 0,8-3-5 16,5-3 4-16,6-8-3 0,6-5 2 0,6-4-2 15,6-6 4-15,3-5-2 0,6-6 0 0,-2-6 1 16,2-3-3-16,-3-4 3 0,-1-3-3 0,-5-4 6 15,-7-3-6-15,-9 0 4 0,-6 0-2 0,-7-2 3 16,-4 1-4-16,-5-4 4 0,-5-2-6 16,-5 4 6-16,-5-3-7 0,-4 4 3 15,-3-1-6-15,-6 4-1 0,-4 0-8 0,-4 5 3 16,-4 5-7-16,-4 6 7 0,-3 6-2 0,-2 10 0 16,-2 4-5-16,1 10-14 0,-3 1-19 0,8 12-36 15,-11-9-57-15,24 23-174 0,-10-11-262 0,6-5 20 16,14 8 464-16</inkml:trace>
  <inkml:trace contextRef="#ctx0" brushRef="#br1" timeOffset="47808.7071">4820 5988 1119 0,'17'1'123'0,"-17"-1"-90"0,0 0-25 15,0 0-7-15,0 0 0 0,0 0 7 0,0 0 4 16,0 0 2-16,0 0 3 0,0 0-1 0,0 0-1 15,0 0 3-15,-1 19 7 0,1-19 3 0,-6 23 10 16,6-23 0-16,-13 30 0 0,3-13-7 16,3 3-3-16,-5-2-7 0,2 1 4 0,-1-2-7 15,11-17 2-15,-15 28-9 0,15-28-3 0,-7 17-7 16,7-17-1-16,0 0-2 0,0 0-2 0,0 0 2 16,0 0-1-16,0 0 1 0,0 0 2 0,21 6 0 15,-21-6-1-15,19-15 4 0,-19 15-2 0,31-27 2 16,-14 10-4-16,0-2 4 0,0 1-5 15,-2 0 5-15,0 0-4 0,0 1 4 0,-15 17-4 16,23-26 3-16,-23 26-2 0,0 0 1 16,20-20 0-16,-20 20 0 0,0 0 1 0,0 0 0 15,0 0-1-15,0 0 0 0,0 0 0 0,0 0-1 16,0 0 1-16,-4 21-1 0,4-21 2 0,-8 20-1 16,8-20 4-16,-8 17 0 0,8-17 2 0,0 0-3 15,0 0 0-15,2 21-3 0,-2-21 3 16,0 0 0-16,26 7 2 0,-26-7 1 0,33-6-2 15,-12 0 1-15,5-1-1 0,2-4 1 0,2 0-2 16,0 0 3-16,-4 1-5 0,-1 1 0 0,-6 1-1 16,-19 8 1-16,29-9-1 0,-29 9 1 0,19-5 0 15,-19 5 1-15,0 0 3 0,0 0 2 0,0 0 3 16,0 0-2-16,0 0 0 0,0 0-3 16,0 0-2-16,-8 25-3 0,8-25 2 15,-17 33-2-15,6-14 3 0,-1 1-1 0,1-2 2 16,1-1-5-16,10-17 1 0,-14 23-7 0,14-23-5 15,0 0-9-15,0 0-6 0,13 19-10 0,-13-19-10 16,22 0-23-16,-22 0-36 0,39-12-67 0,-27-15-120 16,11 7-252-16,11 3 32 0,-8-17 458 0</inkml:trace>
  <inkml:trace contextRef="#ctx0" brushRef="#br1" timeOffset="48043.0832">5979 5636 1396 0,'0'0'108'0,"0"0"-56"15,0 0-12-15,-19-5-7 0,19 5-10 0,-19 13-9 16,0 3-1-16,-7 6-1 0,-6 8 8 0,-8 7 11 16,-4 9-28-16,-7 3 24 0,-3 5-18 0,-3 2 4 15,-1 2 12-15,-2 0-19 0,4-1 3 0,4-5-14 16,6-6 8-16,9-8-10 0,9-6-1 0,10-6-23 15,4-7-16-15,12 1-40 0,2-20-27 0,17 18-48 16,-17-18-113-16,40-24-231 0,-1 18-5 16,-7-23 428-16</inkml:trace>
  <inkml:trace contextRef="#ctx0" brushRef="#br1" timeOffset="48418.1537">6016 5920 1213 0,'0'0'132'0,"0"0"-64"0,-20 10 1 15,20-10-1-15,-17 0-8 0,17 0-13 16,-23 8-8-16,23-8-5 0,-29 21 1 0,11-9-4 0,0 3-1 16,-2 0-10-16,3 2 4 0,0-1-9 15,4 0 1-15,13-16-7 0,-20 26-4 16,20-26-6-16,-6 17 0 0,6-17-1 0,0 0 0 15,0 0 0-15,25 19 2 0,-25-19 0 0,31 3 1 16,-10-6 0-16,3 1-1 0,0-2 1 0,1-1-1 16,-3 3 1-16,-3 1-2 0,-19 1 1 0,28 1 1 15,-28-1-1-15,0 0 3 0,0 0-1 0,0 0 0 16,9 24 0-16,-9-24 1 0,-19 27-3 0,19-27 1 16,-34 34-2-16,12-18 2 0,-1 1-3 15,1 0 2-15,1-1-6 0,1-4-4 0,20-12-11 16,-25 19-4-16,25-19-16 0,0 0-15 15,0 0-36-15,0 0-45 0,0 0-105 0,0 0-245 16,19-14-40-16,7 5 250 0</inkml:trace>
  <inkml:trace contextRef="#ctx0" brushRef="#br1" timeOffset="48840.0307">6316 5657 1634 0,'0'0'67'0,"0"0"-47"0,0 0-10 0,0 0 0 16,0 0 8-16,0 0 5 0,0 0 0 0,19-9-4 15,-19 9-9-15,18-4-3 0,-18 4-4 0,22-3-2 16,-22 3 1-16,20-2-1 0,-20 2-1 16,0 0 2-16,22 4-1 0,-22-4 0 0,0 0 2 15,17 7 0-15,-17-7 1 0,0 0 1 0,0 0 2 16,0 0 0-16,12 21 2 0,-12-21-2 16,0 0 1-16,-9 25-4 0,9-25 0 0,-19 27-2 15,19-27 2-15,-30 29-4 0,13-15-8 0,-2 1 28 16,2-1-25-16,17-14 29 0,-27 24-14 15,27-24-4-15,-17 16-1 0,17-16-5 0,0 0 1 16,0 0-2-16,0 0 0 0,5 18 0 0,-5-18 2 16,20 4-1-16,-20-4 1 0,37-4-1 0,-13 1-3 15,2-2-8-15,-3-4-17 0,2 6-18 0,-8-7-34 16,9 13-48-16,-26-3-90 0,40-22-352 0,-18 19 6 16,-5-6 242-16</inkml:trace>
  <inkml:trace contextRef="#ctx0" brushRef="#br1" timeOffset="50043.1424">2304 2984 1218 0,'-22'10'294'0,"5"-18"-227"0,17 8-20 16,0 0-19-16,0 0-11 0,-15-18-3 0,15 18-5 16,3-18-2-16,-3 18-5 0,9-21 1 0,-9 21-2 15,19-16 1-15,-19 16-2 0,28-11 0 16,-28 11-8-16,34-6-14 0,-16 3-19 0,8 6-26 15,-7-7-25-15,14 12-40 0,-14-15-37 0,17 18-55 16,-17-13-78-16,0-2-120 0,14 18 193 16,-33-14 229-16</inkml:trace>
  <inkml:trace contextRef="#ctx0" brushRef="#br1" timeOffset="50230.6639">2194 3206 1190 0,'-19'17'120'0,"-4"-12"-52"0,23-5-25 0,0 0-27 16,0 0-10-16,0 0-6 0,0 0 1 0,0 0 7 16,28 5 1-16,-1-11-1 0,7-4-4 0,9-3 0 15,5-6-20-15,13 5-63 16,-7-15-103-16,17 5-250 0,-3 6-89 0,-13-14 275 16</inkml:trace>
  <inkml:trace contextRef="#ctx0" brushRef="#br1" timeOffset="50590.054">3073 2636 1365 0,'-21'-33'367'0,"21"33"-344"0,0 0-11 0,-10-26-16 15,10 26 1-15,24-29 2 0,-7 12 4 0,3 0-3 16,2 0 4-16,2 2-2 0,1 0 3 0,0 2-3 16,1 1 4-16,-1 3-2 0,-1 2 2 0,-3 3 1 15,-21 4 1-15,30-1-2 0,-30 1 1 0,0 0 2 16,18 12 4-16,-18-12 5 0,2 21 0 15,-2-21 0-15,-6 37-8 0,-1-13 0 0,-5 6-8 16,-3-1 2-16,-6 1 13 0,2 0-24 0,-2-2 21 16,2 0-24-16,2-2-2 0,1-2-5 15,6 3-21-15,2-6-18 0,8 8-43 0,0-29-73 16,13 46-219-16,-2-25-183 0,-11-21 32 0,40 40 509 16</inkml:trace>
  <inkml:trace contextRef="#ctx0" brushRef="#br1" timeOffset="50746.3221">3293 3337 1503 0,'-17'18'359'0,"-9"-17"-331"0,26-1-11 0,-24-1-9 16,24 1-6-16,0 0-12 0,0 0-26 16,4-18-36-16,-7-4-74 0,26 17-301 15,-9-13-159-15,3-4 37 0,10 11 539 0</inkml:trace>
  <inkml:trace contextRef="#ctx0" brushRef="#br1" timeOffset="52262.0759">14806 2669 1377 0,'0'0'102'0,"0"0"-57"0,0 0-11 16,0 0-8-16,0 0 1 0,0 0 2 0,0 0-1 15,0 0-5-15,0 0-3 0,17-16-5 0,-17 16-6 16,35-12-5-16,-13 6 8 0,6 1-33 0,3-2 32 16,0 2-47-16,0-3 4 0,1 5-25 15,-8-6-27-15,7 12-9 0,-31-3-53 0,43-2-43 16,-43 2-99-16,0 0-156 0,24 2 73 15,-24-2 371-15</inkml:trace>
  <inkml:trace contextRef="#ctx0" brushRef="#br1" timeOffset="52418.3961">14821 2820 1414 0,'0'0'139'0,"-21"12"-73"0,21-12-25 16,0 0-21-16,0 0-8 0,0 0-6 15,0 0-1-15,0 0 3 0,0 0 4 0,0 0 1 16,34-3-2-16,-10-1-4 0,9-2-5 15,7-2-3-15,5-5-24 0,6 5-37 0,-7-13-80 16,18 23-187-16,-10-12-217 0,-8-3 11 0,4 14 420 16</inkml:trace>
  <inkml:trace contextRef="#ctx0" brushRef="#br1" timeOffset="52949.5594">14898 3744 1499 0,'4'-22'56'0,"-4"22"-27"16,0 0-2-16,0 0 1 0,1-18 7 0,-1 18 0 15,0 0-6-15,0 0-12 0,25-20-6 16,-25 20-8-16,33-16-1 0,-12 6 0 0,7-1 1 15,4-1-4-15,2 1 2 0,4 1-4 16,2 0-10-16,-2-1-16 0,3 6-21 0,-9-7-26 16,4 15-32-16,-18-14-53 0,11 20-90 0,-29-9-190 15,0 0-19-15,24 25 277 0</inkml:trace>
  <inkml:trace contextRef="#ctx0" brushRef="#br1" timeOffset="53090.2735">15015 3845 1492 0,'-20'3'70'0,"20"-3"-43"0,0 0-21 16,0 0-12-16,0 0 1 0,0 0 0 0,0 0 2 16,0 0 3-16,31 1-1 0,-9-4 1 15,6-2-7-15,4-4-28 0,11 6-63 0,-9-15-136 16,13 6-271-16,0 6-12 0,-14-13 339 16</inkml:trace>
  <inkml:trace contextRef="#ctx0" brushRef="#br1" timeOffset="53466.6987">14871 4579 1327 0,'0'0'292'0,"0"0"-230"0,0 0-56 16,0 0-12-16,21-15 6 0,-4 5 0 0,5 0 2 16,6-1 13-16,4 1-49 0,0-2 8 0,10 6-76 15,-10-12-39-15,16 18-62 0,-20-17-106 16,3 5-146-16,8 14 28 0,-22-16 427 0</inkml:trace>
  <inkml:trace contextRef="#ctx0" brushRef="#br1" timeOffset="53638.6045">14976 4724 1260 0,'-22'-4'335'0,"22"4"-245"0,-21 5-58 15,21-5-17-15,0 0-9 0,0 0-4 0,0 0-3 16,0 0 0-16,24-17 3 0,-3 9-2 0,8-4 1 16,5-3-19-16,10 4-34 0,-6-13-74 15,21 23-171-15,-15-13-248 0,-3 0 3 16,3 13 382-16</inkml:trace>
  <inkml:trace contextRef="#ctx0" brushRef="#br1" timeOffset="54029.1982">14903 5667 1508 0,'0'0'294'0,"0"0"-263"0,0 0-29 16,0 0-6-16,22-2 0 0,-22 2 4 0,23-6-1 15,-23 6-6-15,28-5-15 0,-8 6-22 0,-20-1-26 16,41-2-43-16,-41 2-54 0,50-6-106 0,-29 3-256 15,-3-4 57-15,9 15 344 0</inkml:trace>
  <inkml:trace contextRef="#ctx0" brushRef="#br1" timeOffset="54185.4663">14891 5867 1441 0,'7'26'369'0,"-7"-26"-350"0,0 0-21 0,0 0-3 15,0 0 0-15,25-20 5 0,-3 8-3 0,4-2-15 16,4-7-27-16,12 13-109 0,-16-22-221 0,15 13-200 16,0 1 12-16,-9-13 480 0</inkml:trace>
  <inkml:trace contextRef="#ctx0" brushRef="#br1" timeOffset="55685.4774">14723 7022 1466 0,'0'0'55'0,"0"0"-26"15,0 0-17-15,0 0-5 0,0 0 8 0,0 0 4 16,0 0 3-16,0 0-5 0,26-25-5 15,-9 17-9-15,6-3-2 0,4-1-5 0,6 2-20 16,-3-5-27-16,8 11-53 0,-15-14-84 0,15 18-139 16,-12-3-180-16,-26 3 71 0,37 0 420 0</inkml:trace>
  <inkml:trace contextRef="#ctx0" brushRef="#br1" timeOffset="55826.0857">14680 7204 1252 0,'0'0'403'0,"-33"21"-335"0,33-21-27 15,0 0-25-15,0 0-8 0,0 0-2 0,0 0 2 16,0 0 3-16,24 5 0 0,-3-11 0 16,8-2-6-16,7-5 1 0,9-4-7 0,10-1-14 15,0-6-50-15,15 14-138 0,-15-15-376 0,8 3-26 16,-3 3 228-16</inkml:trace>
  <inkml:trace contextRef="#ctx0" brushRef="#br1" timeOffset="56576.1524">2528 7260 1388 0,'0'0'118'0,"0"0"-59"0,0 0-22 15,0 0-16-15,0 0-1 0,0 0-2 0,0 0-3 16,24 18-7-16,-24-18-3 0,27 0-4 0,-9-2-2 16,5-6 0-16,3-3-18 0,4 3-31 15,-3-14-55-15,15 20-113 0,-22-16-221 0,7 1-112 16,1 14 246-16</inkml:trace>
  <inkml:trace contextRef="#ctx0" brushRef="#br1" timeOffset="56732.4016">2567 7615 1523 0,'0'0'78'0,"-22"14"-30"0,22-14-26 0,0 0-17 15,0 0-3-15,0 0-1 0,18-10-1 0,1-1 4 16,6-5-4-16,8-5 0 0,6-14-43 0,19 10-120 16,-13-12-368-16,17-7-56 0,3 6 229 0</inkml:trace>
  <inkml:trace contextRef="#ctx0" brushRef="#br1" timeOffset="104538.7038">15459 5639 945 0,'0'0'75'0,"0"0"313"0,0 0-275 0,0 0-44 15,0 0-20-15,0 0-16 0,0 0-10 16,0 0-8-16,0 0-3 0,0 0-2 16,0 0 1-16,0 0 7 0,21 2 1 0,-21-2-1 15,36-10-5-15,-8 1-7 0,4 1-4 0,2-3 2 16,7 1-4-16,1-1 1 0,0 3-2 0,4 1 1 16,-1 1-1-16,0 1 0 0,-4 1 1 0,-4 3 0 15,-4 0-12-15,0 4-4 0,-5 1-1 0,0 3-11 16,-7-2 3-16,-1 4-22 0,-20-9-18 0,34 14-31 15,-34-14-39-15,31 13-64 0,-31-13-156 16,17-3-99-16,3 9 83 0,-20-6 371 0</inkml:trace>
  <inkml:trace contextRef="#ctx0" brushRef="#br1" timeOffset="110795.6385">16838 5351 938 0,'0'0'140'0,"0"0"-115"0,0 0-5 16,0 0 22-16,-5-18 14 0,5 18 3 0,0 0-12 16,0 0-21-16,0 0-12 0,-20 26 3 0,20-26 3 15,-16 34 12-15,6-10-2 0,3 5 4 0,-3 2-15 16,2 4 1-16,-1 0-16 0,2 4 3 0,1 0-10 15,1 1 8-15,0 0-12 0,-1-3 5 16,2 1-2-16,-1-7-40 0,7 3 2 0,-7-11-65 16,14 8-39-16,-9-31-73 0,5 24-244 0,14-2 51 15,-19-22 307-15</inkml:trace>
  <inkml:trace contextRef="#ctx0" brushRef="#br1" timeOffset="111186.2661">17278 5416 1205 0,'-19'-4'15'16,"19"4"-5"-16,-23 11 20 0,23-11 14 0,-26 19 13 16,9-8-2-16,5 8-11 0,-6-2-10 15,2 9 2-15,-3-3-5 0,3 6 6 0,-4-3-9 16,7 6 6-16,-3-1-12 0,6 4 4 0,0-1-12 15,5 1-14-15,1-3 22 0,5-1-30 16,5-3 24-16,5-1-13 0,5-4-5 0,5-4 5 16,4-6-4-16,4-4 3 0,4-7-4 0,4-7 0 15,3-7 4-15,1-6-5 0,3-9 7 0,-1-3-5 16,-2-4-10-16,-2-2 28 0,-5-1-26 16,-4-1 24-16,-7-1-7 0,-4 2-10 0,-6 1 9 15,-4 0-8-15,-7 4 7 0,-3 2-11 0,-7 1 0 16,-5 1-16-16,-3 5-10 0,-10-4-17 0,0 10 4 15,-7-1 6-15,0 7 16 0,-2 4 8 0,-1 6 7 16,-1 4-1-16,3 6 0 0,1 3 6 16,4 5-6-16,1 0-18 0,9 9-43 0,-7-11-68 15,22 15-182-15,1-4-166 0,3-26 34 0,16 44 415 16</inkml:trace>
  <inkml:trace contextRef="#ctx0" brushRef="#br1" timeOffset="112311.2793">17946 5538 667 0,'0'0'131'0,"0"0"-77"0,0 0-8 0,0 0 2 16,-18 13 4-16,18-13-2 0,0 0-9 15,-11 19-7-15,11-19-2 0,-9 20 4 0,9-20 1 16,-8 24 4-16,8-24-9 0,-10 30 0 16,10-30-8-16,-8 35 0 0,0-17-8 0,5 3 3 15,-2-3-9-15,2 1 1 0,3-19 14 0,-6 29-38 16,6-29 33-16,-2 19-36 0,2-19 18 0,0 0 0 16,0 0-1-16,0 0 4 0,0 0 8 0,0 0 24 15,21-13-29-15,-21 13 35 0,20-25-42 0,-6 7 12 16,-3-1-1-16,2-2-7 0,-2-1 3 15,0 2-9-15,0-1 7 0,-3 2-7 0,1 2 5 16,-9 17-2-16,13-28 1 0,-13 28-3 16,11-19 2-16,-11 19-3 0,0 0 4 0,0 0 3 15,0 0 2-15,0 0 0 0,0 0-1 0,0 0-2 16,0 0-3-16,0 0 1 0,0 0-1 0,10 21 0 16,-10-21-1-16,0 0 1 0,14 22-2 0,-14-22 2 15,17 10-1-15,-17-10 0 0,27 5 1 16,-10-4 0-16,0-2 1 0,4-2 0 0,-2 0 4 15,2-1 2-15,-1-2 3 0,-1 2-2 0,-1-2-2 16,-1 3-5-16,-17 3-1 0,29-9-1 0,-29 9 0 16,24-9 0-16,-24 9 1 0,19-10 2 0,-19 10 3 15,0 0 1-15,23-21 0 0,-23 21-2 16,16-18-1-16,-16 18-4 0,15-17 1 0,-15 17-3 0,0 0 3 16,17-18-1-16,-17 18 2 15,0 0-2-15,0 0-1 0,0 0 2 0,0 0-1 16,0 0 2-16,8 19 0 0,-8-19 3 0,2 36-8 15,-2-12 5-15,-2 1-5 0,-2 1 3 0,1-1-3 16,-3-1 4-16,1-2-9 0,1-3-1 0,4-1-16 16,0-18-8-16,6 27-26 0,-6-27-19 0,17 14-41 15,-17-14-98-15,27-10-177 0,-8 7-119 0,-19 3 160 16</inkml:trace>
  <inkml:trace contextRef="#ctx0" brushRef="#br1" timeOffset="112717.532">19114 5045 1135 0,'0'0'30'0,"-30"2"11"0,30-2 17 15,-32 28 8-15,17-3 9 0,-11-2-2 0,7 12-35 16,-10-1 24-16,6 9-29 0,-8 0 8 0,3 7 6 15,-3 2-22-15,-2 5 3 0,-2 0-23 16,1 0 7-16,-2 0-14 0,7-2 8 16,1-5-10-16,5-4-8 0,5-5 20 0,2-6-41 0,9 0 11 15,-1-9-28-15,12 5-36 0,-4-31-25 16,9 42-66-16,-9-42-53 0,12 19-144 0,-12-19-66 16,22 9 199-16</inkml:trace>
  <inkml:trace contextRef="#ctx0" brushRef="#br1" timeOffset="113092.5299">19157 5489 1244 0,'0'0'74'0,"-19"-1"-26"15,19 1-1-15,-17 0 1 0,17 0-1 0,-20 6-8 16,20-6-6-16,-21 12 2 0,21-12-2 15,-25 17 3-15,25-17-2 0,-28 22-1 0,28-22-6 16,-27 28 1-16,27-28-9 0,-21 29-1 0,21-29-9 16,-14 26-3-16,14-26-5 0,-2 21 0 0,2-21-2 15,7 18 0-15,-7-18 0 0,0 0 2 0,28 18-2 16,-28-18 0-16,28 5 1 0,-28-5-2 16,33 1 3-16,-33-1 1 0,31 0-1 0,-31 0 1 15,31 3-1-15,-31-3 0 0,19 3 3 0,-19-3 0 16,0 0 3-16,0 0 1 0,19 11 2 0,-19-11-1 15,0 0-1-15,3 17 1 0,-3-17-2 0,-5 17-1 16,5-17-2-16,-13 21-18 0,13-21 26 16,-19 23-25-16,19-23 25 0,-24 21-10 15,24-21-4-15,-23 19 0 0,23-19-9 0,-19 13-6 16,19-13-9-16,0 0-14 0,0 0-21 0,0 0-49 16,0 0-112-16,0 0-182 0,0 0-161 0,0 0 89 15,-3-34 476-15</inkml:trace>
  <inkml:trace contextRef="#ctx0" brushRef="#br1" timeOffset="113561.2908">19410 5211 1364 0,'26'-17'107'0,"-26"17"-86"0,0 0-7 0,12-17 5 16,-12 17 19-16,0 0-19 0,24-12-7 0,-24 12-3 15,0 0-18-15,22-1 24 16,-22 1 1-16,21 0-3 0,-21 0-1 0,25 1-8 15,-25-1-1-15,28 4 1 0,-28-4 2 0,26 2 0 16,-26-2 4-16,21 1-3 0,-21-1 0 0,0 0 0 16,22 8 1-16,-22-8 5 0,0 0 5 0,0 0-1 15,0 0 0-15,-9 23-9 0,9-23-1 0,-26 24-6 16,7-10 4-16,-2 2-4 0,-4 0 2 0,-1 1 3 16,1 0 5-16,-2-2 2 0,6 0 6 15,3-3-5-15,18-12-1 0,-24 18-7 0,24-18-2 16,0 0-4-16,-9 17-1 0,9-17-1 0,0 0 3 15,27 13 2-15,-9-9 2 0,5-3 1 0,6-1-2 16,4-1-2-16,5-3-2 0,2 1-5 16,-1-3-16-16,4 3-22 0,-9-4-38 0,8 13-76 15,-22-19-177-15,10 13-244 0,-4 5 38 0,-26-5 394 16</inkml:trace>
  <inkml:trace contextRef="#ctx0" brushRef="#br1" timeOffset="185372.0182">16053 3319 1257 0,'0'0'78'0,"0"0"-33"0,0 0-20 0,8-19-5 16,-8 19 15-16,0 0 13 0,0 0 12 0,0 0-3 15,0 0-14-15,0 0-12 0,0 0-12 0,0 0-4 16,0 0-4-16,0 0 2 0,-7 22-2 0,2-4 5 16,-1 6-4-16,0 8 8 0,-3 1-5 0,3 4 4 15,-2-1-10-15,2 4 4 0,0-1-12 0,-1 0 5 16,1-3-8-16,1-2 3 0,4 0-21 16,-1-7-6-16,4 6-28 0,-3-12-25 0,11 8-39 15,-10-29-91-15,16 32-175 0,-16-32-151 0,28 16 83 16,-2-3 452-16</inkml:trace>
  <inkml:trace contextRef="#ctx0" brushRef="#br1" timeOffset="185840.7681">16636 3338 1165 0,'0'0'75'0,"-22"-12"-15"0,22 12-1 16,-21-11 9-16,21 11-2 0,-22-9-9 0,22 9-9 15,-26-6-11-15,26 6-2 0,-27-4-7 0,27 4 0 16,-28 0-3-16,28 0 0 0,-30 6-2 0,30-6 1 16,-28 13-4-16,28-13 4 0,-28 29-6 0,15-10 4 15,-3 4-5-15,2 3 3 0,0 1-7 0,2 2 2 16,1-1-7-16,2 0 2 0,3-4-7 0,4-2 3 15,4-4-5-15,-2-18 0 0,12 23-1 0,-12-23 1 16,25 13-2-16,-25-13 1 0,35 2 0 0,-12-7 0 16,1-5 4-16,4-1-1 0,2-7 2 15,-1-2-3-15,-1-3 3 0,-2-2-4 0,0 1 3 16,-3 1-5-16,0-1 5 0,-3 4-5 0,-3 0 4 16,-3 3-3-16,-14 17 2 0,17-22-2 0,-17 22 3 15,0 0 1-15,0 0 2 0,0 0-4 0,0 0-2 16,0 0 0-16,-5 21 0 0,-2 2 0 0,-6 10 0 15,-3 9 0-15,-5 8 0 0,-1 2 0 0,-2 4 0 16,1 1 0-16,1 0 0 0,1-2 0 0,3-6 0 16,4-5-5-16,5-7 0 0,7-8-20 0,8-2-21 15,0-9-19-15,12 2-31 0,-18-20-52 16,44 21-76-16,-44-21-167 0,42-16-160 0,-6 11 76 0,-13-21 460 16</inkml:trace>
  <inkml:trace contextRef="#ctx0" brushRef="#br1" timeOffset="186012.6557">16912 3692 1879 0,'0'0'157'0,"-18"6"-146"0,18-6-11 16,-21 1 0-16,21-1 0 0,0 0 0 0,0 0 0 16,0 0 0-16,-17-4-14 0,17 4-15 0,0 0-13 15,0 0-17-15,13-17-21 0,5 13-41 0,-10-20-91 16,30 5-345-16,-10 2-5 0,0-6 192 15</inkml:trace>
  <inkml:trace contextRef="#ctx0" brushRef="#br1" timeOffset="186497.0157">17210 3437 1502 0,'-20'-6'280'0,"20"6"-227"16,-23 4-41-16,23-4-8 0,0 0 0 0,0 0 4 15,0 0 8-15,14-17 3 0,4 7 2 0,7-2-4 16,6-1-6-16,5-2-6 0,0 2 0 0,1 2-5 16,-3 0 0-16,-3 4 0 0,-2 0 0 0,-1 2 0 15,-4 1 2-15,-4 3-1 0,-20 1-1 0,28 0-1 16,-28 0-2-16,0 0 3 0,0 0 0 0,0 0 0 15,0 0 2-15,0 0 0 0,14 18-2 16,-14-18 0-16,-9 19-2 0,9-19 1 0,-16 25-2 16,16-25 6-16,-23 29-4 0,10-13 3 0,13-16-2 15,-27 32 2-15,27-32-3 0,-23 29 3 16,23-29-4-16,-18 22 3 0,18-22-2 0,0 0 0 16,-8 20-2-16,8-20 0 0,0 0 0 0,0 0 0 15,0 0 0-15,26 9 1 0,-26-9 1 0,33-9 0 16,-13 3 1-16,1 0 1 0,1 1-2 15,-1 2 3-15,-2 1-1 0,-19 2 0 0,28 3 3 16,-28-3 1-16,0 0 2 0,19 20 4 0,-19-20-3 16,0 28 0-16,-3-8-3 0,-4 4 1 0,-6 1-3 15,-2 1 1-15,-4 0-6 0,-1 1 4 0,-1-3-6 16,2-1 2-16,0-1-8 0,3-4-2 0,6-1-17 16,10-17-8-16,-14 26-35 0,14-26-48 15,4 20-127-15,-4-20-356 0,0 0 53 0,0 0 233 16</inkml:trace>
  <inkml:trace contextRef="#ctx0" brushRef="#br1" timeOffset="187231.4084">18088 3528 605 0,'0'0'245'0,"22"-16"52"0,-22 16-233 0,0 0-29 15,0 0-2-15,0 0 9 0,-13 27 16 0,13-27 2 16,-23 30 7-16,3-16-7 0,7 12-1 16,-7-8-12-16,5 6-1 0,-4-6-11 0,5 0-1 15,14-18-11-15,-23 26-4 0,23-26-10 0,0 0-4 16,0 0-7-16,0 0 0 0,0 0 0 0,0 0 0 15,0 0 4-15,23-5-3 0,-5-8 4 16,0-4-3-16,5-4 4 0,1-2-5 0,-1 0 6 16,0 0-5-16,-4 3 4 0,-1 2-1 0,-18 18 7 15,26-27 1-15,-26 27 3 0,0 0 0 0,16-17-2 16,-16 17 2-16,0 0 1 0,0 0-2 0,0 0-2 16,0 0-5-16,0 0-3 0,0 0-2 0,-16 24-3 15,16-24 2-15,-15 26 0 0,15-26 2 16,-9 24-2-16,9-24 3 0,1 19-4 15,-1-19 2-15,8 17-1 0,-8-17 2 0,19 13 0 16,-19-13 0-16,22 11 1 0,-22-11 1 0,28 4 0 16,-11-4-1-16,0-1 1 0,-17 1 0 0,32-10 1 15,-15 3-1-15,-17 7 2 0,33-22-3 0,-33 22 1 16,34-29-2-16,-34 29 3 0,32-34-3 0,-17 17 4 16,-3 0-5-16,0 0-1 0,-12 17 0 15,22-28 0-15,-22 28 0 0,16-18 0 0,-16 18 0 16,0 0 0-16,0 0 0 0,0 0 0 0,0 0 0 15,0 0 0-15,0 0 0 0,10 21 0 0,-10-1 0 16,-2 6 0-16,-3 5 0 0,-5 6 0 0,-2 1 0 16,-4 3 0-16,1-2 0 0,-1-3 0 15,2-3-2-15,6-6-15 0,3-8-6 0,10-2-24 16,-5-17-10-16,23 14-31 0,-23-14-29 16,48-11-81-16,-30-16-237 0,18-2-105 0,7-2 18 15,-4-18 522-15</inkml:trace>
  <inkml:trace contextRef="#ctx0" brushRef="#br1" timeOffset="187437.2818">19334 2905 1790 0,'-38'34'26'0,"0"6"-25"15,-1 7 13-15,-1 2-4 0,0 5 13 0,-6 1 5 16,1 3-29-16,-3 2 15 0,3 1-23 0,3 3 2 15,1 0 0-15,2 4-16 0,0-5 11 0,3-1-18 16,6-8 12-16,9-3-11 0,4-11-13 0,17 0-36 16,-7-22-96-16,30 0-368 0,-5-3-5 15,6-15 161-15</inkml:trace>
  <inkml:trace contextRef="#ctx0" brushRef="#br1" timeOffset="187734.1077">19359 3335 1592 0,'-27'21'208'0,"0"-10"-168"0,5 1-12 15,3 0-4-15,19-12 2 0,-30 27-7 0,30-27 1 16,-21 24-5-16,21-24 1 0,-7 20-7 0,7-20 0 16,7 17-5-16,-7-17 1 0,19 16-1 0,-19-16 2 15,34 10 1-15,-11-8 0 0,2-2-2 0,1-1-3 16,-2 1-4-16,0 0 0 0,-3 1 1 15,-3 2 0-15,-18-3 3 0,22 8 0 16,-22-8 0-16,9 17-1 0,-9-17-1 0,0 31 0 16,-6-10 0-16,-4 3 0 0,-6 3 0 0,-3-3 0 15,-3 0 0-15,-1-2 0 0,0 0 0 0,-1-2 0 16,3-3 0-16,1-4 0 0,20-13-8 0,-28 16-19 16,28-16-22-16,0 0-31 0,0 0-99 0,-28-3-228 15,28 3-186-15,3-17 8 0,-3-6 467 16</inkml:trace>
  <inkml:trace contextRef="#ctx0" brushRef="#br1" timeOffset="190562.2603">15929 4292 901 0,'10'-17'162'0,"-10"17"-127"0,0 0-26 16,0 0-8-16,0 0 2 0,0 0-2 0,0 0-3 15,0 0-3-15,0 0-8 0,0 0-5 0,0 0 1 16,0 0 2-16,0 0 6 0,-4 17 6 0,4-17 3 15,0 0 3-15,0 0-1 16,0 0 1-16,0 0 2 0,0 0 7 0,0 0 10 16,0 0 9-16,0 0 10 0,0 0 5 0,0 0 4 15,0 0 1-15,0 0-3 0,0 0-3 0,0 0-6 16,0 0-4-16,0 0-4 0,0 0-7 0,0 0-6 16,0 0-5-16,0 0-5 0,0 0 0 0,0 0-4 15,0 0-1-15,0 0 0 0,0 0-3 16,0 0 1-16,0 0 0 0,0 0-1 0,-16 19 2 15,16-19-1-15,0 0 1 0,0 0 0 0,0 0 1 16,-18 10 1-16,18-10 2 0,0 0 3 0,0 0 4 16,0 0 5-16,0 0 1 0,-21 6 1 15,21-6-2-15,0 0-3 0,0 0-3 0,-18 1-3 16,18-1 0-16,0 0-3 0,-23 3 0 0,23-3-2 16,-24 2 0-16,24-2 0 0,-31 9 0 15,11-5 3-15,0 5 3 0,-3-2 2 0,-1 4 5 16,-3 0 7-16,0 3-1 0,-1-1-5 0,2 0 2 15,6-3-11-15,3-2 3 0,17-8 0 0,-20 10-1 16,20-10-2-16,0 0-3 0,0 0-5 0,0 0-2 16,0 0 0-16,0 0-1 0,0 0 4 0,29-10 1 15,-8 4 1-15,8-4 1 0,3-2 2 0,4-1-3 16,2-4 3-16,2 0-5 16,1 1 1-16,-3 2-1 0,-1 3-2 0,-6 2-1 15,-3 3 1-15,-5 3-1 0,-2 0 1 0,-4 5-1 16,0 0-5-16,-17-2-3 0,28 7-3 0,-28-7-4 15,22 12-5-15,-22-12-3 0,18 16-7 0,-18-16-5 16,16 18-14-16,-16-18-16 0,18 17-40 0,-18-17-53 16,25 9-126-16,-25-9-256 0,26-9 59 15,-3 8 337-15</inkml:trace>
  <inkml:trace contextRef="#ctx0" brushRef="#br1" timeOffset="191130.9953">16456 4348 1300 0,'0'0'51'0,"0"0"-15"0,0 0 7 15,0 0 16-15,0 0 7 0,14-21-8 0,-14 21-14 16,0 0-10-16,0 0-6 0,0 0-5 0,0 0 0 15,0 0 2-15,0 0-1 0,0 0 0 0,0 0-5 16,0 0-5-16,0 0-4 0,0 0-3 0,0 0 0 16,0 0-3-16,0 23 1 0,-3-1-4 15,0 6 4-15,-3 6-9 0,-3 3-7 16,1 2 22-16,-2 3-23 0,-1-1 20 0,-1 0-14 16,3-1-18-16,-1-7-13 0,8 1-16 0,-2-11-9 15,13 7-37-15,-9-30-34 0,23 36-92 0,-23-36-167 16,21 5-101-16,8 4 116 0,-29-9 377 0</inkml:trace>
  <inkml:trace contextRef="#ctx0" brushRef="#br1" timeOffset="191552.8754">17019 4307 1334 0,'0'0'34'0,"-23"-21"-7"16,23 21 24-16,-22-17 13 0,5 6 11 16,17 11-14-16,-26-6-16 0,26 6-8 0,-32 3-6 15,32-3-1-15,-35 9-1 0,17 1 0 0,-3 1-5 16,3 2 0-16,-2 2-5 0,2 3 1 0,2 0-4 16,1 1 1-16,5 1-4 0,1-2-2 0,9-18-5 15,-6 29-2-15,6-29-3 0,10 20 1 0,-10-20-2 16,25 15 2-16,-7-12-1 0,6-1 1 15,0-6 0-15,4-2 0 0,1-4 1 16,3-2-3-16,0-1 2 0,0-2-3 0,-1 0 3 16,-4 0-3-16,-3-2 2 0,-3 4-2 0,-3 1 2 15,-18 12-1-15,25-15 2 0,-25 15 0 0,0 0 2 16,0 0 0-16,0 0 0 0,0 0-1 0,0 0-2 16,0 0 0-16,-2 22-2 0,-8-4 3 0,-3 9-4 15,-5 4 5-15,0 3-6 0,0 4-8 16,-1 0 20-16,-1 0-31 0,3-2 19 0,2-1-8 15,5-5-7-15,2-5 2 0,7-2-19 0,1-23-16 16,6 33-29-16,-6-33-23 0,22 26-60 0,-22-26-110 16,19-7-280-16,3 4 37 0,-5-14 324 0</inkml:trace>
  <inkml:trace contextRef="#ctx0" brushRef="#br1" timeOffset="191709.1159">17182 4614 1901 0,'0'0'-4'0,"-24"-1"-13"0,24 1 5 0,0 0-2 15,0 0-17-15,-5-28-39 0,5 28-70 16,12-31-105-16,14 12-286 0,-5 1-6 0,0-11 238 16</inkml:trace>
  <inkml:trace contextRef="#ctx0" brushRef="#br1" timeOffset="192209.4412">17365 4380 1659 0,'0'0'23'0,"0"0"-22"0,0 0 2 15,0 0 9-15,0 0 10 0,0 0 3 16,14-24 3-16,-14 24-6 0,31-16 0 16,-11 8-6-16,4-2-1 0,1 2-6 0,-1-2-2 15,3 2-4-15,-1 0-1 0,-1 1-2 0,0 1 0 16,-2 1-1-16,-4 3 0 0,-2 1-1 0,-17 1 0 16,23 4 2-16,-23-4-1 0,0 0 3 0,14 19-1 15,-14-19 2-15,-4 21-2 0,4-21 2 0,-16 32-2 16,4-14 3-16,-3 1-3 0,0-2 6 15,-4 1 2-15,2-1 3 0,-1 0-1 0,1-1 1 16,17-16-4-16,-24 27 0 0,24-27-5 0,0 0-1 16,-10 17-5-16,10-17-15 0,0 0 14 0,21 1 2 15,-3-6 2-15,5-2 15 0,4-4-13 0,6-3-3 16,1 1 4-16,2 0-3 0,-2 2 1 16,-3 3-2-16,-6 4 0 0,-5 4 1 0,-20 0 4 15,22 6 3-15,-22-6 5 0,6 18 3 16,-9-1-2-16,0 4-11 0,-11 0 22 0,0 6-27 15,-10 1 22-15,-1 0-14 0,-2 1-7 0,-2-2 7 16,0-1-5-16,0-3 3 0,2-3-5 0,3 0 1 16,3-5-6-16,3-2-5 0,18-13-13 0,-22 16-9 15,22-16-24-15,0 0-31 0,0 0-56 0,0 0-111 16,0 0-325-16,17-7 31 0,-9-10 266 16</inkml:trace>
  <inkml:trace contextRef="#ctx0" brushRef="#br1" timeOffset="192990.691">18414 4411 1431 0,'-22'-5'50'0,"22"5"-31"15,0 0 0-15,-20 7 6 0,20-7 6 16,-18 17 3-16,18-17-3 0,-30 33 4 0,13-14-5 16,3 5-12-16,-5-1 27 0,6 4-29 0,-4-4 26 15,5 0-17-15,0-5-6 0,2-1-1 0,10-17-7 16,-10 21-2-16,10-21-7 0,0 0 0 15,0 0-4-15,0 0 0 0,20 10 3 0,-20-10 0 16,30-18 3-16,-10 4-2 0,0-6 3 0,3-3-3 16,-1-2-14-16,3-1 26 0,-4 1-25 0,-1 2 23 15,-3 1-8-15,-2 2-4 0,-6 2 7 0,-9 18-3 16,15-29 7-16,-15 29-2 0,0 0 4 0,7-21-1 16,-7 21 2-16,0 0-2 0,0 0-4 0,0 0-3 15,0 0-4-15,0 0-2 16,0 0 0-16,-13 19 1 0,13-19-1 0,-10 27 4 15,10-27-3-15,-8 33 4 0,5-16-4 0,3-17-10 16,5 29 11-16,-5-29-11 0,12 25 23 0,-12-25-11 16,20 20 10-16,-20-20-9 0,24 10-2 0,-24-10 1 15,29 3 1-15,-12-5-3 0,0-2 0 0,1-3 0 16,1-1 0-16,-1-2 0 0,0-1 0 16,-1-1 0-16,-17 12 0 0,29-23 0 0,-29 23 0 15,21-19 0-15,-21 19 0 0,0 0 0 0,0 0 0 16,0 0 0-16,0 0 0 0,0 0 0 0,0 0 0 15,0 0 0-15,0 0 0 0,0 0 0 0,0 0 0 16,0 0 0-16,7 29 0 0,-10-7 0 16,-5 4 0-16,0 3 0 0,-2 3 0 0,-1-1 0 15,1 3 0-15,1-4 0 0,1 1-29 16,2-5-2-16,6-2-14 0,0-4-8 0,9 0-26 16,-9-20-25-16,24 26-40 0,-24-26-42 0,38 3-88 15,-21-6-232-15,4-17 42 0,11 12 333 0</inkml:trace>
  <inkml:trace contextRef="#ctx0" brushRef="#br1" timeOffset="193193.7877">19376 3981 1688 0,'0'0'68'0,"-35"26"-42"0,12-2 5 0,-6 5-4 15,-2 10 7-15,-6 5-14 0,-2 7 2 0,-3 2-11 16,0 5 9-16,3-2-12 0,1-2 7 0,3 2-2 15,3-3-25-15,6-2 8 0,4-3-27 16,7-2-8-16,2-7-8 0,8 2-23 0,-5-15-61 16,22 14-69-16,-12-40-86 0,3 35-263 0,15-14 64 15,-18-21 357-15</inkml:trace>
  <inkml:trace contextRef="#ctx0" brushRef="#br1" timeOffset="193725.0465">19453 4413 883 0,'23'-10'172'15,"-23"10"-37"-15,0 0-9 0,0 0-15 0,0 0-18 16,0 0-15-16,0 0-15 0,0 0-8 16,0 0-9-16,0 0-5 0,12-17-4 0,-12 17-2 15,0 0-6-15,0 0-3 0,0 0-7 0,-22-14-3 16,22 14-6-16,-18 1-4 0,18-1-1 0,-28 11-4 15,11-1 2-15,-4 2 0 0,1 3 2 0,-1 1 0 16,0 4 5-16,4-1-4 0,1 0-10 0,4-2 19 16,12-17-23-16,-14 30 20 0,14-30-11 0,-1 26-3 15,1-26 0-15,14 18 1 0,-14-18 0 16,28 11 2-16,-10-9-3 0,3-2 1 16,3-1-1-16,1-1 0 0,-1-2 3 0,-1 2-1 15,-1-2 0-15,-3 3 0 0,-19 1-1 0,30 1 1 16,-30-1 1-16,0 0 1 0,18 13 3 0,-18-13 2 15,-4 22 2-15,-4-5-9 0,-4 5 0 0,-7 2 0 16,-4 4 0-16,-5 0 0 0,-2 1 0 0,-3-2 0 16,1 0 0-16,4-4 0 0,4-2 0 15,5-5 0-15,0-3 0 0,19-13 0 0,-22 14 0 16,22-14-28-16,0 0-50 0,0 0-71 0,0 0-198 16,3-17-274-16,-3 17 23 0,19-39 373 0</inkml:trace>
  <inkml:trace contextRef="#ctx0" brushRef="#br1" timeOffset="232491.7157">16624 2200 759 0,'0'0'60'0,"0"0"-20"0,0 0 4 0,0 0 1 15,0 0 4-15,0 0 15 0,0 0-1 0,0 0-4 16,0 0-3-16,0 0-9 0,0 0-10 0,0 0-8 15,0 0-9-15,0 0-3 0,0 0-2 16,0 0-1-16,0 0 0 0,-18-21 0 0,18 21-4 16,-23-5-5-16,23 5-1 0,-32-2-1 0,14 2 0 15,-4 0 3-15,-1 4 1 0,-5-2 2 0,2 3 5 16,-2 0 1-16,-1 3 3 0,-2-2 9 0,0 5 2 16,-3-1-1-16,4 3 5 0,-3-2-11 0,4 4-1 15,1-2-7-15,4 3 0 0,0 0-9 0,4 1 1 16,3 0-6-16,3 0 3 0,14-17-5 0,-18 31 4 15,18-31-5-15,-10 31 4 0,9-13-4 0,2 4 5 16,1 4-5-16,2 2 6 0,3 5-6 0,0 1-6 16,1 2 28-16,4 3-27 0,3-1 27 0,3 1-13 15,2-1-8-15,-1-4 7 0,2-2-8 16,2 0 4-16,1-5-6 0,4-2 4 0,1-6-5 16,4-6 7-16,5-4-3 0,5-7 3 0,4-5 1 15,7-7-2-15,1-8 4 0,4-9-6 0,3-7 8 16,2-9-10-16,8-8 10 0,2-6-12 0,-2-5-10 15,0-3 17-15,-7-1-35 0,-7-3 7 0,-9 3-11 16,-13-1-19-16,-8 9 27 0,-16 1 3 0,-12 8 28 16,-10 7 4-16,-17-3 23 0,-9 9-4 0,-15-3-16 15,-8 8 29-15,-10 4-41 0,-4 2 32 0,-6 2-13 16,1 1-9-16,2 2-4 0,0 3-18 0,6 11-9 16,-1 6-12-16,13 18-32 0,-2 1-53 0,24 39-145 15,-3 9-253-15,0 9 29 0,13 28 359 16</inkml:trace>
  <inkml:trace contextRef="#ctx0" brushRef="#br1" timeOffset="238856.7058">19639 2988 612 0,'0'0'204'15,"0"0"-136"-15,0 0-17 16,0 0-14-16,-1-18-5 0,1 18 1 0,0 0 1 16,0 0-2-16,0 0-9 0,0 0-10 0,-6-19-6 15,6 19-1-15,0 0 0 0,0 0 9 0,0 0 9 16,0 0 5-16,0 0 2 0,0 0-5 0,0 0-8 15,0 0-8-15,0 0-2 0,0 0-3 0,0 0-1 16,0 0 1-16,0 0-3 0,0 0 0 16,0 0 0-16,0 0 4 0,0 0 4 0,0 0 6 15,23-15 3-15,-23 15-3 0,34-2-3 0,-11 0-4 16,1 2-2-16,4-2-4 0,4 2 1 0,1 0-3 16,4 0-2-16,1 2 2 0,5-1-2 15,0 0 1-15,4 0-1 0,1 2 0 0,1-1 2 16,2-1 0-16,6-1 0 0,0-2-1 0,2 1 1 15,0-3-1-15,3-1 0 0,-1-1 0 16,2 0 2-16,1 0 0 0,-1 1 0 0,0 1-1 16,-3 2 0-16,-3 1-2 0,-5 2 1 0,-3 1 0 15,-8 3 0-15,-4 1 2 0,-5 3-3 0,-5 1 3 16,-5 0-2-16,-2 2 5 0,-20-12 5 0,24 26 4 16,-24-26 1-16,18 26 4 0,-18-26-9 0,12 26 4 15,-12-26-7-15,8 19 0 0,-8-19-3 0,0 0 0 16,6 22-1-16,-6-22 1 0,0 0-3 15,0 0 3-15,0 0-3 0,0 0 3 16,0 0-2-16,9 17-1 0,-9-17 1 0,0 0 2 16,0 0 6-16,0 0 5 0,0 0 2 0,0 0-2 15,0 0-4-15,0 0-3 0,0 0-5 0,-11 23-1 16,11-23-3-16,-12 24 3 0,12-24-4 0,-16 34 6 16,8-11-4-16,-1 2 3 0,-2 6 13 15,1 4-28-15,0 6 25 0,0 6-25 0,3 6 7 16,1 11 12-16,0 8-14 0,1 7 16 0,-1 10-20 15,1 4 4-15,-1 7 17 0,1 7-8 0,-1-1 16 16,1 4 8-16,-1-3-10 0,2-5-11 0,1-5 9 16,0-4-16-16,3-8-4 0,1-5 15 15,3-9-18-15,2-3 16 0,4-4-15 0,1-2-1 16,1-2 20-16,1 0-19 0,3 0 21 16,-3-1-4-16,2 1-14 0,-3 1 12 0,-2-2-13 15,-2 0 14-15,0 1-13 0,-1-2 13 0,-3-3 3 16,-2-1-22-16,-1-5 23 0,-1-3-24 0,0-5 9 15,-1-3 8-15,0-6-7 0,0-4 6 0,-1-6-5 16,2-22 2-16,0 25-3 0,0-25-1 0,0 0-1 16,0 0 0-16,0 0 1 0,0 0 0 0,0 0 0 15,0 0 1-15,0 0 3 0,0 0 2 16,0 0 1-16,2-20-2 0,-2 20 0 0,-3-26-3 16,3 26 3-16,-5-21-2 0,5 21 1 0,0 0-2 15,-9-23 4-15,9 23-2 0,0 0 0 16,-22-14 0-16,22 14 2 0,-27-7-3 0,8 5 3 15,-2 0-3-15,-5 0 0 0,0 1 2 0,-6 0 2 16,-2 1 1-16,-5 1 1 0,-2 1-1 16,-6-1 1-16,1 3 4 0,-1 1-3 0,-1 1 0 15,2 1-6-15,-3 4-1 0,4 4-3 0,3 2 2 16,1 7-4-16,3 4 3 0,0 8-16 0,-1 1-1 16,4 7-21-16,-4-2 3 0,7 9-36 0,-6-12-29 15,18 13-85-15,-16-23-229 0,17-6-98 0,14-2 102 16</inkml:trace>
  <inkml:trace contextRef="#ctx0" brushRef="#br1" timeOffset="240387.9512">20563 6958 1421 0,'-18'-11'314'0,"18"11"-292"16,0 0-12-16,0 0-19 0,8-28 1 15,11 6 1-15,9-5 11 0,6-2-5 0,2-1 7 16,6 1-8-16,-2 0 6 0,2 1-6 0,1 3 4 16,-2 3-5-16,-3 4 4 0,-5 3-3 0,-7 7 4 15,-6 3-3-15,-20 5 2 0,23 4 0 0,-23-4 5 16,5 17 4-16,-5-17 2 0,-9 38 4 0,-3-11-7 16,0 4 4-16,-6 2-4 0,1 0 5 15,-4-3-8-15,3-1 3 0,0-2-12 0,2-4-3 16,6 0-26-16,10-23-19 0,-7 40-68 15,7-40-106-15,-1 20-351 0,7-3 22 0,-6-17 264 16</inkml:trace>
  <inkml:trace contextRef="#ctx0" brushRef="#br1" timeOffset="255809.634">13838 8785 1286 0,'0'0'138'0,"0"0"-110"16,0 0-19-16,0 0-3 0,9-26 8 0,-9 26 9 15,28-25 7-15,-8 12 2 0,3-5-2 0,6-1-14 16,1 0-1-16,4-4-12 0,-3 0 2 0,2 1-5 16,-4 3 3-16,-1 3-2 0,-2 4 1 0,-4 3-1 31,-3 3 1-31,-19 6-1 0,25-4 0 0,-25 4 1 16,0 0 1-16,8 18 2 0,-8-18-1 0,-7 38 1 15,-2-12-6-15,-2 4 6 0,-1 4-8 0,-1 4 8 16,-2 0-9-16,1 4 13 0,-2-1-5 0,4-1-8 15,-3-4 31-15,8 0-27 0,1-7 28 0,6-1-11 16,3-6-11-16,6-5 2 0,-9-17-7 0,29 24 3 16,-8-18-3-16,2-4 1 0,5-4 1 0,0-5 2 15,3-4 5-15,1-3-2 0,0-4 6 0,0-2-7 16,-1-6 1-16,-2-1 13 0,-2-2-29 0,-3-3 25 16,-3 2-22-16,-2 0 9 0,-4-1 8 15,-1 2-4-15,-5 2 4 0,-2 0-11 0,-2 0 4 16,-1 1-6-16,-2-1 3 0,1 1-3 0,-2 4 3 15,-1 1-5-15,0 21 4 0,2-25-3 0,-2 25 1 16,0 0-6-16,10-17-7 0,-10 17-12 0,0 0-11 16,21-9-17-16,-4 12-24 0,-17-3-46 0,37 5-112 15,-37-5-255-15,30 4-30 0,-7 5 221 0</inkml:trace>
  <inkml:trace contextRef="#ctx0" brushRef="#br1" timeOffset="256004.5665">14959 8624 1395 0,'-1'35'322'15,"1"-35"-294"-15,0 0-24 0,0 0-4 0,0 0-1 16,0 0 8-16,26-11-1 0,-26 11 1 0,30-11-4 16,-12 4 0-16,2-1-5 0,3 0-10 0,1 0-16 15,4 3-13-15,-6-6-23 0,10 14-39 0,-14-16-49 16,16 23-106-16,-34-10-246 0,28-1 40 0,-7 13 319 15</inkml:trace>
  <inkml:trace contextRef="#ctx0" brushRef="#br1" timeOffset="256176.406">14856 8901 1716 0,'-23'21'62'0,"23"-21"-73"0,0 0 8 16,0 0-1-16,25-2-9 0,-4-4 32 0,6-2-32 15,3-3 31-15,3-2-17 0,2-3-18 0,7 4-25 16,-6-10-39-16,15 16-72 0,-17-22-99 0,20 11-258 16,-4 6-1-16,-10-12 306 0</inkml:trace>
  <inkml:trace contextRef="#ctx0" brushRef="#br1" timeOffset="256707.6782">16027 8571 1178 0,'0'0'253'0,"-23"3"-214"0,23-3-33 0,-22 2 0 15,22-2 7-15,-19 7 2 0,19-7 6 0,-20 16-4 16,20-16 2-16,-27 29 2 0,13-8 9 0,-4-1 3 16,4 6 8-16,-5 0-3 0,3 6 1 0,-2-1-11 15,4 1 2-15,1-3-13 0,4-1 1 0,3-5-9 16,5-4-20-16,1-19 28 0,11 26-31 15,-11-26 30-15,28 14-11 0,-9-11 2 0,5-2 3 16,0-5-1-16,5-2-3 0,3-5-15 0,2-3 26 16,1-4-28-16,0-4 27 0,2-2-11 15,-3-3-6-15,-3 1 4 0,0 0-4 0,-6 3 5 16,0 0-3-16,-6 4 4 0,-2 2-5 0,-17 17 3 16,21-28-4-16,-21 28 2 0,0 0 1 0,0 0 1 15,0 0 0-15,0 0 4 0,0 0-3 16,0 0-1-16,0 0-1 0,0 0-4 0,-6 22 2 15,-2 0-3-15,1 3 5 0,1 1-5 0,0 0 4 16,4-2-6-16,2-2-3 0,3-3-13 0,-3-19-3 16,21 31-19-16,-21-31-9 0,36 19-13 0,-19-21-42 15,16 10-44-15,-33-8-105 0,56-23-178 0,-23 15-72 16,-6-14 212-16</inkml:trace>
  <inkml:trace contextRef="#ctx0" brushRef="#br1" timeOffset="256895.1712">16894 8435 1442 0,'-24'34'217'0,"24"-34"-179"0,-24 40-5 15,10-18-4-15,4 6 10 0,-3 1-15 16,3 3-6-16,1 2-12 0,-2-1 3 0,1 0-11 16,0-2 9-16,3 0-12 0,1 0 4 0,1 0-7 15,1-3 5-15,2 0-4 0,-2-4-39 0,7 3 2 16,-3-27-106-16,2 42-14 0,-2-42-62 15,4 23-194-15,-4-23-24 0,0 0 103 0</inkml:trace>
  <inkml:trace contextRef="#ctx0" brushRef="#br1" timeOffset="257067.0707">16651 8793 1031 0,'-29'-41'402'0,"29"41"-187"0,-14-17-113 15,14 17-24-15,0 0-12 0,0 0-14 0,0 0-17 16,0 0-16-16,0 0-11 0,0 0-4 0,0 0-3 15,0 0-1-15,28-12 1 0,-2 10-1 16,7-3-7-16,1-2-13 0,6-1-21 16,0-2-19-16,9 5-15 0,-3-9-29 0,17 18-87 15,-19-23-158-15,15 11-207 0,0 6 31 0,-10-13 440 16</inkml:trace>
  <inkml:trace contextRef="#ctx0" brushRef="#br1" timeOffset="257613.9049">17553 8697 957 0,'-14'-31'204'0,"14"31"-58"0,-14-20-20 0,14 20-15 15,-19-20-22-15,19 20-24 0,-29-14-17 0,29 14-13 16,-38-11-3-16,16 9-7 0,-1 2-2 16,0 3-3-16,0 5-7 0,-2 0 2 0,1 2-4 15,0 2 0-15,2 1-2 0,0 2 3 0,3 1-3 16,0 3 2-16,1-2 0 0,3 2-1 15,5-2-3-15,2 0 1 0,8-17-4 0,-2 26-1 16,2-26-3-16,10 23 1 0,-10-23-3 0,24 17 3 16,-24-17-1-16,34 10-1 0,-13-8 0 0,3-3 2 15,3-4-1-15,-1-2 2 0,2-3 2 16,-1-2-6-16,0-1 4 0,-2-2-4 0,0-3 2 16,-2 0-1-16,-2 0 3 0,0 0-4 0,-2 0 6 15,-1 1-3-15,-3 0 2 0,-15 17-3 0,21-27 0 16,-21 27-1-16,0 0 2 0,16-19-2 0,-16 19 3 15,0 0 0-15,0 0-3 0,0 0-1 0,-5 19 0 16,5-19 0-16,-9 37-1 0,1-12 5 16,-1 4-7-16,-1-1 8 0,3 0-7 15,-1-2 2-15,5-2-10 0,3-4-3 0,3-3-9 16,-3-17 1-16,17 23-6 0,-17-23 0 0,38 8-9 16,-14-15-12-16,12 1-37 0,-8-21-62 0,25 15-133 15,-12-18-283-15,10-9 57 0,10 5 308 0</inkml:trace>
  <inkml:trace contextRef="#ctx0" brushRef="#br1" timeOffset="257801.4034">18316 8092 1694 0,'-57'25'103'16,"29"7"-57"-16,-4 4-18 0,3 6-13 0,0 3 15 15,-1 3-27-15,3 1 19 0,2-1-9 0,3-1-8 16,5 1 7-16,3-1-14 0,4 0 11 15,5-1-28-15,1-4 8 0,6-2-17 0,-4-8-14 16,7 1-17-16,-6-14-78 0,18 13-40 0,-17-32-90 16,15 26-275-16,-15-26 48 0,20 13 293 0</inkml:trace>
  <inkml:trace contextRef="#ctx0" brushRef="#br1" timeOffset="257988.9335">17983 8411 1416 0,'0'0'380'16,"-33"1"-261"-16,33-1-46 0,0 0-27 0,0 0-33 16,0 0-13-16,0 0 0 0,0 0 0 0,0 0 0 15,28-1 0-15,-2-1 0 0,11-2 0 0,6-4 0 16,5-1 0-16,3-3-18 0,6 4-41 16,-2-6-38-16,12 17-79 0,-21-26-230 0,17 18-210 15,-4 0 63-15,-9-7 432 0</inkml:trace>
  <inkml:trace contextRef="#ctx0" brushRef="#br1" timeOffset="258957.7339">13474 9982 1501 0,'0'0'46'16,"0"0"-19"-16,0 0-9 0,15-19 4 0,-15 19 2 15,30-20 2-15,-6 11-11 16,0-2-5-16,4 2-6 0,3 1-2 0,2-1-2 16,1 2 1-16,0 1-2 0,-1 1-2 0,0 1-8 15,-1 2-12-15,-7-3-16 0,4 10-29 0,-12-11-48 16,14 18-84-16,-31-12-110 0,19-7-177 0,0 18 50 16,-19-11 437-16</inkml:trace>
  <inkml:trace contextRef="#ctx0" brushRef="#br1" timeOffset="259145.1558">13461 10136 1107 0,'-8'22'369'0,"-11"-13"-304"0,19-9-51 16,0 0 3-16,-1 17-21 0,1-17 0 0,32-1 4 16,-6-5-19-16,6-5 19 0,7-4-17 15,4-4 16-15,6-3 0 0,1-7-44 0,7 9-40 16,-9-13-46-16,11 15-71 0,-17-11-103 0,-2-3-118 15,10 17 89-15,-25-20 334 0</inkml:trace>
  <inkml:trace contextRef="#ctx0" brushRef="#br1" timeOffset="259442.0243">13957 9653 1136 0,'3'22'322'0,"-20"-26"-250"0,17 4-56 0,0 0-6 16,22-5 16-16,-22 5 10 0,34-2 7 0,-16-2-5 16,5 7-8-16,-2-2-9 0,3 5-6 0,-2 1-6 15,1 3-1-15,-4 1-5 0,0 2 3 16,-19-13-3-16,29 29 4 0,-17-12-4 0,-2 1 3 16,-4 3-5-16,-1 1 3 0,-4 2-5 0,-2 1 5 15,-4 2-6-15,-4 1 6 0,-3 1-6 0,-4 2 6 16,-3 1-7-16,-3-1 7 0,-4 0-8 0,1-2 7 15,-1-2-7-15,1-4-8 0,2-4 28 16,1-2-29-16,4-3 16 0,-1-5-32 16,19-9-32-16,-25 11-37 0,25-11-86 0,0 0-205 15,0 0-161-15,0 0 61 0,-16-23 478 0</inkml:trace>
  <inkml:trace contextRef="#ctx0" brushRef="#br1" timeOffset="259879.5556">15024 9507 1190 0,'0'0'243'0,"11"-17"-206"0,-11 17-22 0,0 0 4 16,0 0 2-16,0 0 0 0,0 0-2 0,-27 6-15 15,10 11 0-15,-5 2 29 0,0 8-29 0,-5 3 32 16,1 8-23-16,-6 3 8 0,2 8 17 0,-4 0-3 16,4 4 10-16,1-1-19 0,4 2 6 0,2-3-15 15,4-1 5-15,5-6-15 0,5-2 2 16,6-6 7-16,4-4-26 0,7-4 23 0,4-2-25 16,7-5 7-16,3-5-7 0,4-1-19 0,2-12-22 15,9 3-40-15,-9-20-89 0,24 17-108 0,-19-18-250 16,6-6 4-16,5 5 361 0</inkml:trace>
  <inkml:trace contextRef="#ctx0" brushRef="#br1" timeOffset="260051.3991">14616 9894 1541 0,'-28'-3'226'0,"4"11"-162"15,7-7-27-15,17-1-13 0,0 0-12 0,0 0-8 16,0 0-3-16,19 1 0 0,9-5 1 0,5-2-1 15,7-2-1-15,7-3-1 0,7-3-14 0,1-5-25 16,12 6-47-16,-10-15-80 16,22 23-145-16,-14-13-255 0,2 0 30 0,3 11 351 15</inkml:trace>
  <inkml:trace contextRef="#ctx0" brushRef="#br1" timeOffset="260238.9884">15643 9807 1274 0,'-18'22'341'0,"-8"-27"-245"0,26 5-57 0,0 0-15 15,0 0-3-15,0 0-7 0,15-17-4 0,-15 17-3 16,26-16-5-16,-26 16-2 0,33-14-4 16,-12 9-15-16,-3-1-15 0,3 7-20 0,-21-1-27 15,30 6-47-15,-30-6-87 0,20 1-249 0,-20-1-41 16,0 0 182-16</inkml:trace>
  <inkml:trace contextRef="#ctx0" brushRef="#br1" timeOffset="260426.3993">15458 10074 1499 0,'-22'25'333'15,"22"-25"-288"-15,0 0-29 0,0 0-1 0,0 0 0 16,0 0 2-16,18-13-1 0,3 3-2 15,4-2-9-15,10-1-3 0,3-4-20 0,6 1-25 16,4-5-30-16,9 10-50 0,-11-16-78 0,27 24-145 16,-15-13-218-16,6-4 57 0,7 13 406 0</inkml:trace>
  <inkml:trace contextRef="#ctx0" brushRef="#br1" timeOffset="260929.5675">16388 9827 1556 0,'0'-18'95'0,"0"18"-88"0,22-35 3 16,1 15 6-16,8-5 12 0,6 2 1 16,2-1 1-16,3 2-13 0,-3 2-3 15,1 2-10-15,-3 3 0 0,-1 3-6 0,-6 4 3 16,-3 3-1-16,-5 4 1 0,-3 2 1 0,-19-1-1 16,24 10 4-16,-24-10 1 0,11 18 3 0,-11-18-1 15,3 30 2-15,-6-10-7 0,-1 6 4 0,-6 0-5 16,0 3 6-16,-2 4-6 0,-1 0 6 0,2 2-7 15,-2 1 6-15,4-1-7 0,1-2 7 16,4-3-5-16,2-3 5 0,5-4-6 0,5-5 2 16,-8-18-6-16,27 25 5 0,-9-20 0 0,5-3 4 15,4-4 0-15,4-5 6 0,1-5 8 0,2-5-4 16,0-6 7-16,2-4-12 0,-5-3 1 0,0 1-6 16,-4-3 3-16,-4 2-5 0,-4 0 5 15,-4 1-7-15,-4 1-1 0,-4 3-1 16,-2-1 0-16,-2 2 0 0,-1 1 0 0,-1 0 0 15,0 4 0-15,-1 0 0 0,0 19 0 0,0-29-14 16,0 29-22-16,0-19 4 0,0 19-30 0,0 0 10 16,0 0-41-16,0 0-69 0,29-2-109 0,-29 2-310 15,23-5 44-15,5 11 331 0</inkml:trace>
  <inkml:trace contextRef="#ctx0" brushRef="#br1" timeOffset="261148.3944">17482 9791 1485 0,'0'0'159'0,"0"0"-135"0,21-4 1 15,4-3 3-15,5-6 2 0,8 0-13 0,4-3-9 16,7-1-7-16,2 2-4 0,0-3-27 0,6 7-39 15,-12-12-70-15,19 21-133 0,-22-11-258 0,8-3 2 16,7 11 323-16</inkml:trace>
  <inkml:trace contextRef="#ctx0" brushRef="#br1" timeOffset="261663.9366">18267 9518 1432 0,'-21'-8'88'0,"21"8"-32"16,0 0-12-16,0 0-15 0,-21 16-15 0,21-16-3 16,-19 21 22-16,19-21-28 0,-22 31 35 0,13-9-28 15,-3 1 12-15,1 5 8 0,-2 0-6 0,4 2 5 16,-1-1-12-16,5 0 0 0,3-5-10 0,4 0 1 16,5-4-8-16,-7-20 5 0,28 27-2 0,-6-19 3 15,5-6 2-15,5-3-2 0,3-8-1 16,6-3-6-16,4-5 2 0,0-2-3 0,0-3 4 15,-6-3-3-15,-2-3 2 0,-6-1-2 16,-2-2 3-16,-2 0-5 0,-4 0-8 0,-2 1 22 16,-4 1-18-16,-4 2 23 0,-3 0-6 0,-4 3-6 15,-2 4 2-15,-3 2-5 0,-1 18 1 0,-2-25-4 16,2 25 0-16,0 0 0 0,0 0 0 0,0 0 0 16,-20 12 0-16,10 8 0 0,-3 8 0 15,1 3 0-15,0 8 0 0,0 1 0 0,2 0 0 16,0 2 0-16,4 0-16 0,1-4-17 0,6 2-32 15,-3-10-34-15,17 13-83 0,-15-43-132 0,12 45-269 16,2-21 32-16,-14-24 348 0</inkml:trace>
  <inkml:trace contextRef="#ctx0" brushRef="#br1" timeOffset="262054.5855">16506 10291 1504 0,'0'0'267'0,"0"0"-243"16,20-13-21-16,-2 10 5 0,7-4 7 0,9-1 0 15,7-3 4-15,5 1-4 0,9-4-4 0,7 1-3 16,8-2-19-16,10 0 31 0,9-5-26 0,7 1 26 16,6-4-11-16,4-2-10 0,9 0 5 0,5-1-6 15,4 2 6-15,1-2-6 0,3 3 4 0,-5 3-5 16,0 0 4-16,-1 3-3 0,-5 2 3 15,-7 1-2-15,-5 5-7 0,-7 0-13 16,-10 6-19-16,-8-5-31 0,-5 12-39 0,-22-15-67 16,14 23-158-16,-22-9-210 0,-13-6 42 0,-2 13 392 15</inkml:trace>
  <inkml:trace contextRef="#ctx0" brushRef="#br1" timeOffset="262648.3415">17972 10336 1295 0,'-39'-18'76'0,"18"16"-32"0,-4-5 8 16,3 10 6-16,-9-4 2 0,6 11-1 0,-8-3-10 16,5 9 0-16,-5-3-9 0,5 5-1 15,-1 0-7-15,5 5 1 0,-1 1-9 0,6 3 2 16,1 1-11-16,5-1 3 0,4-2-7 0,4-5 1 16,5-1-5-16,0-19 0 0,13 24-5 0,-13-24 2 15,34 14 2-15,-9-10 2 0,4-5 0 0,6-7 0 16,3-1-3-16,4-4-5 0,3-7 0 0,-1 0 0 15,1-6 0-15,-4 0 0 0,0-1 0 16,-6 0 0-16,-2 3 0 0,-4 2 0 16,-6 5 0-16,-4 5 0 0,-19 12 0 0,20-9 0 15,-20 9 0-15,0 0 0 0,0 0 0 0,0 0 0 16,0 0 0-16,0 0 0 0,-5 17 0 0,5-17 0 16,-13 36 0-16,4-11 0 0,1 3 0 0,-1 0 0 15,5 0 0-15,0-3 0 0,4 1 0 0,1-3 0 16,4 1 0-16,-2-6-49 0,9 10-101 15,-12-28-195-15,9 19-274 0,-9-19 3 0,0 0 349 16</inkml:trace>
  <inkml:trace contextRef="#ctx0" brushRef="#br1" timeOffset="275498.7913">14969 11170 1098 0,'0'0'148'16,"0"0"-68"-16,0 0-31 0,0 0-10 0,0 0-3 15,0 0-4-15,-24 12-8 0,24-12-9 0,-27 19-4 16,9-4-8-16,-2 4 5 0,-3 6 2 0,0 7 16 15,-6 3 3-15,1 10 15 0,-4 1 9 0,2 9-28 16,-4 1 22-16,3 4-24 0,-1 1 1 0,4 1 11 16,1-3-19-16,7-4 5 0,5-5-16 0,6-5 5 15,7-5-14-15,5-5 7 0,8-5-8 0,9-5-7 16,3-4 24-16,6-4-27 0,6-4 27 0,1-2-23 16,7-4-9-16,0-5-11 0,4-2-15 15,-4-11-20-15,5 6-17 0,-11-15-15 0,10 12-72 0,-21-22-87 16,2 7-245-16,2 2 15 0,-16-11 357 15</inkml:trace>
  <inkml:trace contextRef="#ctx0" brushRef="#br1" timeOffset="275670.6615">14331 11660 1789 0,'-30'8'87'0,"30"-8"-63"0,0 0-18 16,0 0-8-16,0 0 2 0,41-8 2 0,-6-1 2 15,7-1-2-15,7-4 1 0,1 1-4 16,5-3 0-16,-1-1-14 0,3 2-15 0,-3-5-30 16,8 10-52-16,-15-20-87 0,25 20-274 0,-16-7-69 15,0-1 61-15</inkml:trace>
  <inkml:trace contextRef="#ctx0" brushRef="#br1" timeOffset="275873.8609">15445 11569 1648 0,'0'0'76'0,"0"0"-70"16,0 0-1-16,0 0-7 0,0 0-7 0,0 0 2 16,0 0-1-16,0 0 2 0,0 0 2 0,17-4-8 15,-17 4-17-15,31 3-24 0,-31-3-36 0,43 0-58 16,-43 0-91-16,37-17-273 0,-11 17 50 0,-26 0 303 15</inkml:trace>
  <inkml:trace contextRef="#ctx0" brushRef="#br1" timeOffset="276045.732">15273 11849 1562 0,'-28'22'215'0,"7"-15"-167"0,21-7-27 16,-18 8-11-16,18-8-4 0,0 0-5 0,18-3 2 15,-18 3 4-15,36-7-1 0,-10 0-2 0,6-3-9 16,7-1-20-16,-1-7-30 0,13 8-52 0,-12-19-97 16,26 22-213-16,-11-7-142 0,-1-3 52 0,11 12 504 15</inkml:trace>
  <inkml:trace contextRef="#ctx0" brushRef="#br1" timeOffset="277436.3012">16326 11724 864 0,'0'0'174'15,"0"0"2"-15,0 0-115 0,0 0 1 0,-23-20 3 16,23 20-3-16,0 0 1 0,0 0-1 16,0 0-5-16,0 0-9 0,0 0-15 0,0 0-4 15,0 0 0-15,0 0 0 0,27 5 1 0,-8-2-8 16,4-3-9-16,7-2-6 0,4-1-4 15,7-3-1-15,4-4-1 0,4-1-3 0,3-2 3 16,0-3-5-16,1-2-2 0,-2-3-13 0,1 2-9 16,-5-3-24-16,4 9-25 0,-14-14-65 0,13 26-135 15,-23-13-260-15,-1 3-2 0,0 12 330 0</inkml:trace>
  <inkml:trace contextRef="#ctx0" brushRef="#br1" timeOffset="278326.9147">17597 11346 731 0,'0'0'105'16,"0"0"-7"-16,-7-23-7 0,7 23 6 0,0 0-2 15,0 0-6-15,1-19-10 0,-1 19-12 0,0 0-12 16,0 0-11-16,4-17-9 0,-4 17-8 16,0 0-4-16,0 0-3 0,0 0 0 0,0 0-4 15,0 0-1-15,0 0-7 0,0 0-2 0,0 0-1 16,0 0-3-16,7 29 4 0,-5-8-2 0,1 4 5 15,-2 3-8-15,-1 5-14 0,1 2 26 0,-2 3-27 16,1 0 26-16,-2 0-7 0,-2 0-9 0,-2-3 6 16,1 0-18-16,-2-5-4 0,5 4-42 0,-5-11-5 15,12 7-26-15,-5-30-40 16,6 38-69-16,-6-38-169 0,0 0-97 0,23 23 152 16</inkml:trace>
  <inkml:trace contextRef="#ctx0" brushRef="#br1" timeOffset="278842.5555">18372 11256 1034 0,'0'0'161'0,"-5"-26"-109"0,5 26-3 16,-6-23 5-16,6 23 11 0,-11-18-4 0,11 18-8 16,-21-13-13-16,21 13-3 0,-28-6-7 0,9 5 0 15,2 3-3-15,-4 2-3 0,-1 2 1 0,0 1-5 16,3 5 4-16,-3-1-3 0,5 2 2 0,-3-1-4 16,3 4-2-16,17-16-5 0,-28 34-1 0,17-17-5 15,4 0 0-15,7-17-4 0,-6 29 1 0,6-29-3 16,5 28 1-16,-5-28-2 0,16 24 3 15,-16-24-4-15,27 19 4 0,-10-13-2 0,2-2-14 16,0-2 16-16,2-2 0 0,0-2 1 16,1-2 16-16,0-2-15 0,0-2 0 0,-1-3 1 15,0 0-3-15,-1-1 4 0,-3 0-2 0,-17 12 5 16,26-25-3-16,-26 25 4 0,17-21-5 0,-17 21 5 16,12-22-5-16,-12 22 0 0,0 0 0 15,8-19-2-15,-8 19 1 0,0 0-2 0,0 0 0 16,0 0-1-16,0 0 0 0,0 0-1 0,-3 19 1 15,0-2-2-15,-2 7 2 0,-5 9-3 0,-3 5-9 16,-2 4 20-16,-3 1-19 0,1 2 18 0,0 0-5 16,1-1-8-16,3-1 5 0,1-3-9 0,3-5 0 15,5-3-27-15,2-8 0 0,8 1-17 0,-6-25-15 16,19 32-36-16,-19-32-66 16,36 12-128-16,-16-14-265 0,5-9 58 0,12 6 351 15</inkml:trace>
  <inkml:trace contextRef="#ctx0" brushRef="#br1" timeOffset="279014.4321">18632 11557 1836 0,'-18'6'57'0,"0"-5"-29"0,18-1-7 0,-19 1-6 15,19-1-6-15,0 0-11 0,0 0-13 16,0 0-9-16,0 0-16 0,0 0-18 0,20-30-26 15,3 26-49-15,-12-22-107 0,20 11-333 0,-4 1 52 16,-1-9 246-16</inkml:trace>
  <inkml:trace contextRef="#ctx0" brushRef="#br1" timeOffset="279564.4646">19020 11161 1702 0,'-22'3'61'0,"5"3"-30"0,-1-1-9 0,18-5-1 16,-28 13-7-16,28-13-2 0,-18 12-7 0,18-12-4 15,0 0-3-15,0 0 0 0,0 21-3 16,0-21 2-16,20 8-3 0,-20-8-2 0,38 2 1 15,-14-4 1-15,5-2 3 0,3-2 1 16,1-2 3-16,0 1-1 0,-2-2 2 0,-1 2-1 16,-5 1 0-16,-5 1-1 0,-20 5 2 0,24-2-2 15,-24 2 2-15,0 0 2 0,0 0 2 0,0 0 3 16,0 0-3-16,0 0 0 0,0 0-2 0,0 0-4 16,0 0 2-16,-10 21-1 0,10-21-3 15,-22 18 2-15,22-18-2 0,-25 22 2 0,25-22-2 16,-31 27 2-16,31-27-3 0,-29 30 4 0,29-30-3 15,-21 28 3-15,21-28-5 0,-9 22-2 0,9-22-8 16,0 0-1-16,9 23-4 0,-9-23 6 0,24 6 3 16,-24-6 5-16,36-5 2 0,-13-1 1 0,1-3 3 15,1 1-1-15,-2 1 3 0,-1 1-1 0,-4 2-1 16,-18 4 0-16,26-1 10 16,-26 1 2-16,0 0 5 0,8 17 4 0,-8-17-10 15,-10 30 2-15,-2-8 1 0,-2 3-13 0,-7 0 26 16,-3 5-28-16,-4-1 17 0,-3 1-7 0,1 0-7 15,-1-1 9-15,0-1-7 0,3 0 4 0,0-3-7 16,4 0 3-16,3-4-7 0,5-3 1 0,16-18-14 16,-17 22-17-16,17-22-29 0,0 0-48 15,16 24-114-15,-16-24-324 0,0 0-29 0,27-1 165 16</inkml:trace>
  <inkml:trace contextRef="#ctx0" brushRef="#br1" timeOffset="279973.8998">19592 11441 1474 0,'0'0'120'16,"0"0"-73"-16,0 0 19 0,0 0 0 0,0 0-2 15,0 0-4-15,29-8-17 0,-29 8-8 0,29-1-11 16,-11 0-8-16,2 0-6 0,5-2-7 16,-1 1-2-16,4 0-1 0,2-2-2 0,1-1-6 15,2-1-5-15,4 1-11 0,0-3-12 0,6 2-21 16,-2-9-33-16,11 15-81 0,-20-24-187 0,12 15-206 16,-3 1 6-16,-9-8 411 0</inkml:trace>
  <inkml:trace contextRef="#ctx0" brushRef="#br1" timeOffset="280348.9189">20798 11071 1150 0,'21'-20'80'0,"-24"3"-22"0,3 17-2 0,3-19 6 16,-3 19 10-16,0 0 10 0,0 0-6 15,0 0-18-15,0 0-21 0,-11 23-19 0,2-5-2 16,-2 10-5-16,0 7 6 0,-3 4-11 16,-1 2 6-16,-1 1-10 0,3-1 5 0,-1 2-10 15,2-4 8-15,3-1 6 0,0-3-26 0,5-4 16 16,2-4-43-16,8 1 4 0,-1-11-22 0,10 7-36 16,-15-24-46-16,32 30-179 0,-10-18-195 0,-3-7 20 15,13 10 389-15</inkml:trace>
  <inkml:trace contextRef="#ctx0" brushRef="#br1" timeOffset="280817.6609">21446 11068 1368 0,'-35'-11'118'0,"13"6"-76"0,-4-3-3 0,7 6 2 15,-5-6 6-15,5 7-5 0,-5-3-7 0,5 3-6 16,-3-1-3-16,5 2 0 0,0-1-1 0,17 1-3 16,-26 4-2-16,26-4-1 0,-22 11-7 0,22-11 1 15,-19 20-5-15,19-20 3 0,-16 30-1 0,9-10 3 16,2 0-4-16,1-1-1 0,3-2-4 0,1-17-1 16,5 26-4-16,-5-26 3 15,16 20-4-15,-16-20 3 0,22 13-1 0,-22-13 1 16,27 6-1-16,-9-4 1 0,0-5 0 0,1-3-1 15,2-2 2-15,1-3-2 0,0-1 1 0,0-2-2 16,-3 0 2-16,-2-1-1 0,-17 15 2 0,27-29-2 16,-27 29 2-16,18-26-2 0,-18 26 2 0,0 0-2 15,16-22 2-15,-16 22-1 0,0 0 2 16,0 0 0-16,0 0 2 0,0 0-1 0,0 0-2 16,0 0 0-16,0 0-4 0,-3 17 3 0,-1 1-1 15,-4 5 2-15,0 6-3 0,-4 3 3 0,-1-1-4 16,0 3 5-16,0 1-7 0,-1 2 6 15,1 0-6-15,2-2-7 0,1-3 10 0,3-4-34 16,6-2 18-16,-1-7-23 0,7 0-15 0,-5-19-18 16,16 23-50-16,-16-23-65 0,27 8-170 15,-27-8-178-15,29-13 22 0,-5 12 445 0</inkml:trace>
  <inkml:trace contextRef="#ctx0" brushRef="#br1" timeOffset="281005.2155">21504 11379 1331 0,'-18'-1'320'0,"17"18"-136"16,-17-10-110-16,18-7-21 0,-22 12-13 15,22-12-14-15,0 0-13 0,0 0-9 0,0 0-5 16,0 0-2-16,0 0-2 0,0 0-3 0,21-11-8 16,-21 11-13-16,30-17-27 0,-17-1-38 0,15 13-78 15,-19-24-118-15,12 15-288 0,5 0 12 0,-5-9 340 16</inkml:trace>
  <inkml:trace contextRef="#ctx0" brushRef="#br1" timeOffset="281567.6281">21950 11003 1401 0,'0'0'176'15,"0"0"-128"-15,0 0-27 0,0 0-9 0,0 0 6 16,12-19 9-16,-12 19 8 0,33-17-2 15,-14 6-4-15,7 2-6 0,0 0-3 0,2-1-7 16,3 3-1-16,-5 1-7 0,-1 3-2 0,-3 2-1 16,-22 1-4-16,28 1 3 0,-28-1-1 0,0 0-1 15,15 11 4-15,-15-11-1 0,0 0 0 16,3 23 2-16,-3-23-3 0,-10 24 2 0,10-24-3 16,-19 30 2-16,19-30-2 0,-32 31 3 0,32-31-4 15,-33 30 3-15,33-30-3 0,-28 33 3 0,28-33-3 16,-24 27 3-16,24-27-3 0,-12 22 2 0,12-22-4 15,0 19 4-15,0-19-5 0,0 0 4 0,22 21 0 16,-22-21-1-16,29 9 0 0,-8-8 0 16,2-1 1-16,2-1 0 0,1-1 1 15,-2 1-2-15,-2 0 1 0,-5 2 1 0,-17-1 0 16,19 4 2-16,-19-4 5 0,0 0 9 0,0 0-1 16,3 21 6-16,-3-21-3 0,-14 25-5 0,14-25-3 15,-30 34-1-15,6-16-8 0,-1 2 3 0,-5 2-2 16,-2 0 2-16,0 1-6 0,-4 0-6 0,2 2 20 15,1 1-25-15,3-3 20 0,2-1-18 0,5-2-7 16,23-20-10-16,-24 24-23 0,24-24-32 16,0 0-49-16,0 0-91 0,22 7-212 0,-22-7-113 15,35-19 40-15,-1 17 507 0</inkml:trace>
  <inkml:trace contextRef="#ctx0" brushRef="#br1" timeOffset="282583.2548">16731 12189 539 0,'0'0'422'0,"0"0"-318"0,-28-3-71 16,28 3-26-16,0 0-4 0,-19-22-4 15,19 22 3-15,0 0 0 0,0-23 4 0,0 23-2 16,0 0 2-16,13-19-3 0,-13 19 4 16,0 0 2-16,17-14 6 0,-17 14 4 0,0 0 8 15,24 0 3-15,-24 0 5 0,20 3 0 0,-20-3-5 16,24 3-5-16,-24-3-9 0,32 4-4 0,-10-3-4 15,2 2-1-15,2-3 2 0,5 1 1 0,1-2 1 16,3-1-1-16,4 0-1 0,2 1-5 16,3-2-2-16,4 0-1 0,-1 0-2 0,3 1 1 15,2-2 0-15,2 1 0 0,4-2 0 0,3 0-2 16,1 1 2-16,4 1 16 0,-2-1-15 0,3 3 16 16,1-4-16-16,1 1-1 0,2 1 0 0,-2-2 2 15,4 0-20-15,3-1 21 0,0-1-15 0,6-2 20 16,0 0 6-16,0-1 1 15,1-1 2-15,0 0-5 0,3-1 0 0,1 2-5 16,1-1-1-16,0 2-3 0,-1 0 2 0,-1 1-2 16,-2 1 2-16,0 1-3 0,-3 0 2 0,2 2-2 15,-5 1 1-15,1 1-2 0,-4 1 1 0,-2 1-1 16,0 0 1-16,-2 1-1 0,-1-1 0 0,1 1-1 16,-3-1 0-16,4 0-1 0,-3-1 1 0,2 0 1 15,-1-3 1-15,1 2 6 0,2-4 4 16,2 1 1-16,1-4 2 0,4 3-4 0,0-3 0 15,2-1-4-15,0 0 0 0,1-2-4 0,1-1 2 16,2 1-3-16,1-1 4 0,4-1-4 16,-4 1 4-16,-2 3-1 0,-1 1 0 0,-2 1-2 15,-2 1 0-15,0-1-3 0,-3 0 1 0,1 2-1 16,-6 0 1-16,-4 1-1 0,-4 1 1 0,-3 0 0 16,-1-1 0-16,-5 2-1 0,-1-1 2 15,-3 1-2-15,-6 0 0 0,-2-1 0 0,-4 2 2 16,-3-1-1-16,-3 1 0 0,-3 1 0 0,-3-2-2 15,-3 2 1-15,-3 0 1 0,-2 0-1 0,0 1 1 16,-19 0-1-16,31-3 0 0,-31 3 0 0,27-1 0 16,-27 1 0-16,23-2-2 0,-23 2-7 0,20-2-10 15,-20 2-14-15,0 0-16 0,0 0-16 16,17 5-58-16,-17-5-79 0,0 0-318 16,-19 0 27-16,0-3 276 0</inkml:trace>
  <inkml:trace contextRef="#ctx0" brushRef="#br1" timeOffset="283802.0816">18428 12528 1296 0,'0'0'134'0,"0"0"-63"0,0 0-17 0,0 0 1 15,0 0 3-15,24-17-3 0,-24 17-16 0,32-13-18 16,-13 5-8-16,3 1-10 0,4 0 0 15,0-2-2-15,3 1 1 0,1-2-7 0,1 2-10 16,0-2-19-16,4 6-30 0,-8-9-45 0,13 19-68 16,-22-21-87-16,14 12-252 0,-3 9 33 0,-29-6 346 15</inkml:trace>
  <inkml:trace contextRef="#ctx0" brushRef="#br1" timeOffset="284052.0883">19421 12252 1499 0,'-24'-11'107'0,"24"11"-43"0,-17 3-17 0,17-3-13 15,0 0-12-15,-23 9-9 0,23-9-10 0,-16 18-1 16,16-18-4-16,-17 34 4 0,8-13-5 0,3 2 5 15,0 3-6-15,3-1-5 0,3 4-20 16,1-4 0-16,6 5-29 0,-4-9-12 0,11 9-53 16,-14-30-66-16,28 30-221 0,-10-8-103 0,-18-22 158 15</inkml:trace>
  <inkml:trace contextRef="#ctx0" brushRef="#br1" timeOffset="284395.7491">19780 12236 1250 0,'-11'17'124'0,"-12"-7"-41"0,8 13-11 0,-7-2-14 16,7 9-3-16,-5 0-13 0,6 5-1 0,-2-1-11 16,6 0 3-16,0-3-12 0,7 1 2 0,3-4-14 15,6-4 1-15,5-4-8 0,-11-20 3 16,34 28-2-16,-12-18 2 0,4-7-1 15,6-1 7-15,3-7 7 0,5-4 1 0,3-8 4 16,1-3-14-16,1-6-1 0,0-1-6 0,-4-2 2 16,-3-2-5-16,-9 2 4 0,-6-1-6 0,-5 1 6 15,-5 4-3-15,-9 0 4 0,-1 4-4 0,-7 0 4 16,-3 3-9-16,-3 1-4 0,10 17-9 16,-30-29-3-16,10 16-5 0,1 3 5 0,-4 2-3 15,0 6 0-15,-3 2-6 0,4 11-15 0,-3-1-9 16,6 11-27-16,-9-12-90 0,19 23-201 0,-12-6-156 15,-2 0 16-15,10 14 480 0</inkml:trace>
  <inkml:trace contextRef="#ctx0" brushRef="#br1" timeOffset="285130.1474">14554 13081 1198 0,'10'-32'117'0,"-10"32"-28"0,0 0-18 0,10-18 0 15,-10 18-1-15,0 0-2 0,0 0-10 0,0 0-16 16,-21-10-15-16,21 10-11 0,-21 11-10 0,21-11-2 15,-29 28-4-15,11-6 6 0,-3 3-4 0,-1 7 8 16,-1 1-3-16,3 5 6 0,0 3-7 0,1 1-11 16,1 3 23-16,3 1-23 0,3 0 20 0,3 1-5 15,4-2-13-15,3-1 9 0,4-5-11 16,6-1 6-16,4-5-6 0,5-6 4 0,4-5-12 16,-1-7-5-16,5-3-18 0,-2-9-30 15,9 2-12-15,-7-12-12 0,11 6-38 0,-17-21-42 16,17 12-192-16,-12-8-151 0,-10-11 81 0,8 16 432 15</inkml:trace>
  <inkml:trace contextRef="#ctx0" brushRef="#br1" timeOffset="285317.6396">14210 13468 1300 0,'-22'30'299'0,"22"-30"-216"15,-19 9-41-15,19-9-23 0,0 0 0 16,0 0 3-16,24 8 8 0,-6-9 0 0,4-3-2 15,5-5-3-15,7-1-8 0,6-7-6 16,5-2-6-16,5-1-2 0,4-2-10 0,-2 0-8 16,0-2-20-16,5 4-30 0,-8-6-1 0,12 13-73 15,-16-19-54-15,20 18-259 0,-11 1-103 0,-7-5 150 16</inkml:trace>
  <inkml:trace contextRef="#ctx0" brushRef="#br1" timeOffset="285551.9967">15445 13273 1108 0,'-5'19'323'0,"-12"-20"-216"0,17 1-75 0,0 0-31 15,0 0-5-15,0 0-4 0,0 0 3 16,0 0 5-16,25-6-1 0,-25 6 1 0,33-11-3 15,-12 4-3-15,1-4-8 0,4 4-9 0,-1-5-20 16,6 8-21-16,-9-8-24 0,10 11-24 0,-14-10-33 16,10 12-47-16,-9 4-230 0,-19-5 39 0,32 1 326 15</inkml:trace>
  <inkml:trace contextRef="#ctx0" brushRef="#br1" timeOffset="285723.8836">15302 13645 1514 0,'0'0'69'0,"0"0"-34"0,23 4-4 15,-3-16 2-15,7-1-7 0,4-10-3 16,9-3-9-16,7-2 1 0,6-4-9 0,4 0-18 16,0-6-54-16,11 12-89 0,-18-20-223 0,15 15-187 15,-6 4 28-15,-10-8 485 0</inkml:trace>
  <inkml:trace contextRef="#ctx0" brushRef="#br1" timeOffset="292056.4393">16318 13116 849 0,'0'0'387'15,"0"0"-285"-15,0 0-52 0,17 4-9 0,-17-4 8 16,20-8 2-16,-20 8 1 0,33-17-9 0,-10 5-11 15,7 2-14-15,4-2-7 0,0 3-7 16,1-2-1-16,-2 1-3 0,-2 2 2 0,0-1-3 16,-4 2 1-16,-2 1-1 0,-4 3 1 0,-3 1-1 15,-18 2 1-15,27 2-1 0,-27-2-3 0,0 0-2 16,17 10-1-16,-17-10-1 0,0 0 1 0,-8 19 0 16,8-19-6-16,-18 25 5 0,18-25-1 0,-29 32 9 15,11-16 1-15,-2 2 4 0,-2 1-7 0,2 2 6 16,0 1-6-16,2 1 10 0,2-3 0 0,3 2 6 15,2-5-5-15,11-17 0 0,-10 28-8 0,10-28-1 16,9 17 13-16,-9-17-13 0,23 9 13 0,-6-5-12 16,4-5-16-16,4 0 17 0,5-2-15 0,3 0 15 15,1-2 1-15,0 1-2 0,2 0 3 16,-5 2-2-16,-4 1 0 0,-3 2 1 0,-24-1-3 16,30 11 1-16,-30-11 18 0,9 27-28 0,-11-11 38 15,-4 7-29-15,-5 0 13 0,-5 4 3 0,-6 2-10 16,-5 2 4-16,-2 0-6 0,0 0 7 0,-4-3-7 15,6-1 6-15,4-6-9 0,4-1 1 0,19-20-15 16,-22 18-24-16,22-18-47 0,0 0-71 0,19 8-138 16,-19-8-268-16,34-21 41 0,1 11 373 0</inkml:trace>
  <inkml:trace contextRef="#ctx0" brushRef="#br1" timeOffset="292212.7255">17322 13301 1673 0,'-41'3'85'0,"21"3"-67"16,2-2-19-16,18-4-21 0,-24 4 14 0,24-4-5 15,0 0-2-15,0 0-29 0,0 0-60 0,0 0-98 16,0 0-140-16,23 1-196 0,-23-1 77 0,45-7 436 16</inkml:trace>
  <inkml:trace contextRef="#ctx0" brushRef="#br1" timeOffset="292728.3301">18029 13038 1023 0,'-20'0'95'0,"-4"-9"-24"15,3 5 1-15,-8-5 14 0,8 9-2 0,-8-7-10 16,7 8-12-16,-7-4-11 0,5 8-7 0,-4-4-11 16,6 9-3-16,-2-4-3 0,7 3-2 0,-2 0-6 15,19-9-4-15,-23 19-8 0,23-19-3 16,-9 22-3-16,9-22-1 0,1 22-1 0,-1-22 3 16,12 24-3-16,-12-24 3 0,22 25-1 0,-5-13 3 15,1-2-2-15,4 0 3 0,1-2 0 0,1 1 1 16,1-2 0-16,0 1-2 0,1-2-1 0,1 3-2 15,-2-2 0-15,2 1 1 0,-3 1-3 0,-3 1 3 16,0-2-4-16,-4 2 3 0,-17-10-4 0,25 24-17 16,-25-24 29-16,18 30-27 0,-13-12 28 0,0 0-7 15,-5 2-7-15,-4 0-6 0,0 5-4 0,-6-1 5 16,0 0-1-16,-3 0 13 0,-4 0-5 0,-4-2 4 16,-2 1-2-16,0-4 3 0,0 0-3 0,0-5 3 15,2-5-4-15,2-5 5 0,1-4 0 16,18 0 0-16,-24-12 1 0,24 12-4 0,-16-32 2 15,13 9-4-15,4-8 5 0,6-4-6 0,4-6 8 16,4-6-10-16,4-4-3 0,4-2 21 0,4-3-21 16,2 4 23-16,4 4-10 0,-3 5-9 0,5 5 7 15,-3 7-12-15,-1 5-5 0,-6 1-22 0,0 13-25 16,-12-8-41-16,11 26-89 0,-24-6-76 0,0 0-281 16,0 0 37-16,0 0 387 0</inkml:trace>
  <inkml:trace contextRef="#ctx0" brushRef="#br1" timeOffset="293165.8424">18828 12816 1429 0,'0'0'76'0,"-20"-14"-47"15,20 14-11-15,-18 0 2 0,18 0-2 16,-27 21-1-16,7-3-3 0,-2 10 11 0,-7 2-1 16,1 10 12-16,-6 2-2 0,0 9 9 0,-4 1-9 15,3 5 8-15,-2-4-13 0,5 5-9 0,0-3 15 16,6-2-22-16,4-5 11 0,8-4-8 15,8-8-14-15,6-6 4 0,7-4-8 0,6-6 2 16,5-2-2-16,7-4 2 0,3-7-1 0,3-5 1 16,6-6 1-16,2-6-2 0,2-3 2 0,0-7-2 15,-3 0 3-15,-4-3-5 0,-6-1 5 0,-6 1-4 16,-7 2 2-16,-6 0-2 0,-6 3 3 0,-4 0-4 16,-6-2 2-16,-1-1-10 0,-3 3-13 15,-4 0 16-15,15 18-33 0,-35-30 23 16,16 17-23-16,-4-4-5 0,3 9-6 0,-3-6-15 15,23 14-15-15,-30-16-28 0,30 16-56 0,0 0-84 16,-20-3-237-16,20 3 7 0,0 0 371 0</inkml:trace>
  <inkml:trace contextRef="#ctx0" brushRef="#br1" timeOffset="293665.8606">19486 13168 1180 0,'-3'-21'293'15,"3"21"-226"-15,0 0-29 0,0 0 0 0,-20-17 8 16,20 17-4-16,0 0-11 0,-21 1-10 16,21-1-7-16,-24 8-6 0,24-8-5 0,-34 17 1 15,13-5 3-15,1 3 8 0,-3 1 2 16,4 3 5-16,-3-2-6 0,3 1 1 0,0-1-6 16,19-17-1-16,-23 26-3 0,23-26-5 0,0 0-3 15,-6 18-21-15,6-18 19 0,0 0-17 0,17 14 30 16,-17-14-9-16,22 9 12 0,-22-9-12 0,33 4 1 15,-12-6 0-15,0 2 0 0,4-1 0 16,-2 0-2-16,2 1 0 0,-3 2 0 0,-1 1 0 16,-4 0 0-16,-17-3 1 0,25 14 0 0,-25-14 1 15,0 0-3-15,21 24 3 0,-21-24-1 0,4 22 1 16,-4-22-2-16,-6 26 2 0,6-26-3 0,-17 31 3 16,17-31-4-16,-26 32 4 0,10-15-6 0,16-17 1 15,-30 32-5-15,30-32-3 0,-28 27-7 16,28-27-6-16,-19 22-22 0,19-22-24 15,-9 19-42-15,9-19-60 0,0 0-99 0,-4 26-254 16,4-26 35-16,11 24 338 0</inkml:trace>
  <inkml:trace contextRef="#ctx0" brushRef="#br1" timeOffset="294056.4337">19712 13318 1587 0,'-17'7'56'0,"17"-7"-54"0,0 0 16 0,23 3-13 16,-23-3 17-16,36-4 17 0,-14-4-22 16,8 1 31-16,-2-5-22 0,6-2 8 0,-3-3-19 15,1 0-12-15,-2 0 1 0,-2 1-5 0,-5 1 3 16,-2 2-2-16,-21 13 2 0,23-23 0 0,-23 23 3 15,0 0-2-15,5-22 4 0,-5 22-3 0,0 0 2 16,-23-18-1-16,23 18-1 0,-34-6-1 0,13 7 0 16,-3 2 2-16,-2 2 2 0,2 3 3 15,-3 1 0-15,2 4 3 0,-1 1-2 16,3 3 2-16,-1 2-4 0,2 1 3 0,2 2-4 16,2 2-14-16,3 1 22 0,3 1-24 0,1-1 18 15,5 1-7-15,4-2-6 0,6-2 2 0,3-3-4 16,4-2-5-16,6 0-11 0,1-5-9 0,8 0-13 15,0-6-3-15,12 0-15 0,-4-11-27 0,20 10-57 16,-19-24-106-16,22 9-318 0,-2 3 45 16,-8-11 288-16</inkml:trace>
  <inkml:trace contextRef="#ctx0" brushRef="#br1" timeOffset="294353.333">20523 13227 947 0,'0'0'148'15,"16"-22"-127"-15,-16 22-23 0,10-25 3 0,-10 25-1 16,8-20 14-16,-8 20 35 0,0 0 34 0,0 0 21 16,-11-18 7-16,11 18-22 0,-18 6-23 0,18-6-11 15,-28 17-10-15,28-17-3 0,-37 28-5 0,18-10-1 16,-4-1-5-16,2 5 0 0,-2 1-9 15,2 2-20-15,0 1 17 0,1-1-27 0,3-1 21 16,5-3-6-16,3-1-7 0,5-3 1 16,4 0-5-16,0-17 1 0,9 28-9 0,-9-28-4 15,26 23-13-15,-26-23-11 0,38 13-11 0,-18-13-13 16,11 4-18-16,-5-14-22 0,17 13-37 0,-13-23-57 16,21 13-187-16,-4-3-89 0,-7-13 114 15</inkml:trace>
  <inkml:trace contextRef="#ctx0" brushRef="#br1" timeOffset="295040.8181">20915 13195 1431 0,'-19'16'137'0,"-10"-10"-78"16,7 4-14-16,0-3-8 0,22-7-5 0,-29 17-6 15,29-17-4-15,-20 18-3 0,20-18-4 0,-13 20-8 16,13-20-19-16,-4 20 28 0,4-20-29 0,-2 29 32 15,2-29-11-15,6 32-3 0,-6-32 2 0,13 30-7 16,-13-30 3-16,15 24-4 0,-15-24 2 0,21 17-3 16,-21-17 1-16,24 8 0 0,-24-8 0 15,28-2-1-15,-28 2 1 0,32-12 1 0,-32 12-3 16,33-26 4-16,-16 8-6 0,1-5-2 0,-2-1 15 16,0 0-30-16,-3-3 30 0,-1 3-23 0,-1 0 10 15,-2 2 7-15,-3 0-3 0,-1 2 3 0,-3-1-4 16,-1 3 4-16,-2 0-3 0,1 18 5 15,-4-27-4-15,4 27 4 0,-6-18-1 0,6 18 6 16,0 0-1-16,0 0 2 0,-20-6-1 16,20 6-7-16,0 0 1 0,-16 18-2 0,16-18 1 15,-11 20 0-15,11-20 1 0,-4 20-3 0,4-20 2 16,5 18-4-16,-5-18 2 0,0 0-1 0,23 21 1 16,-23-21 0-16,26 4 2 0,-8-7 1 0,3 0 2 15,1-3 3-15,-1 0-3 0,1 1 0 0,-1 0-2 16,-4 2 0-16,-17 3 0 0,26-2 0 0,-26 2-1 15,0 0 6-15,0 0 4 16,0 0 4-16,0 0-1 0,7 21-5 0,-7-21-3 16,-10 26-6-16,10-26 1 0,-20 34-3 0,6-13 2 15,1 0-4-15,-3 4-14 0,3-1 23 0,-2-1-22 16,2-3 24-16,4-2-6 0,9-18-3 0,-10 25 0 16,10-25-3-16,0 0 1 0,8 18-2 0,-8-18-2 15,18-3 1-15,-18 3 1 0,32-18 2 0,-12 0 0 16,5-5-6-16,0-4 25 0,3 0-25 15,1 0 26-15,-1 0-11 0,3 3-4 0,-6 2 7 16,1 4-5-16,-7 3 2 0,-2 4-5 0,-17 11 1 16,17-11 0-16,-17 11 2 0,0 0 1 0,0 0 0 15,0 0-1-15,-6 22-3 0,-2-5 1 0,-6 3-5 16,-2 4 5-16,1 2-5 0,0-2-12 16,2 0 18-16,0-2-28 0,7 0 14 15,1-4-18-15,8-1-6 0,-3-17-1 0,19 24 5 16,0-17 2-16,7 2 0 0,4-9-9 0,13 2-26 15,-4-13-38-15,20 14-83 0,-14-28-111 0,8 10-235 16,10 6 69-16,-12-15 383 0</inkml:trace>
  <inkml:trace contextRef="#ctx0" brushRef="#br1" timeOffset="295431.4331">22027 13107 1459 0,'-37'3'87'0,"10"5"-40"0,-2-3-6 16,4 3-1-16,0 0-8 0,3 2 0 0,-2 1-1 16,4 5 1-16,-3-1-5 0,4 3 1 15,-2 0-5-15,3 4 3 0,-3-2-5 0,4 6-15 16,0-3 22-16,4 1-27 0,3-2 20 0,3-4-10 16,7-18-8-16,-5 27-1 0,5-27-2 0,0 0-1 15,22 20 2-15,-22-20 0 0,30-1 0 0,-9-4 0 16,1-7 1-16,4-4-2 0,6-6 2 0,3-4 13 15,5-7-23-15,2-2 21 0,-1-1-19 16,3-3 3-16,-4 1 6 0,-4 2-6 16,0 0 6-16,-9 2-7 0,-3 0 8 0,-6-1-6 15,-6 4 5-15,-1-1-6 0,-5 4 7 0,-5 3-6 16,-3 2 5-16,-4 4-1 0,6 19 2 0,-17-19-3 16,17 19 1-16,-23 9-1 0,23-9-3 0,-29 33 3 15,13-7-4-15,-2 7 5 0,2 7-6 0,1 2 8 16,2 3-9-16,2 0 5 0,0-4-12 0,4-4-2 15,3-1-15-15,2-6 0 0,6-3-11 16,2-5-1-16,10-1-3 0,-16-21-27 0,37 29-30 16,-37-29-75-16,53 18-120 0,-25-16-233 0,1-5 28 15,10 9 360-15</inkml:trace>
  <inkml:trace contextRef="#ctx0" brushRef="#br1" timeOffset="295743.9638">22509 13035 1553 0,'-45'14'138'16,"19"10"-70"-16,-5-3-34 0,2 3-8 0,2-1-17 15,3 2 1-15,-1-2-3 0,7 2 9 0,2-6-2 16,5-2 2-16,11-17-8 0,-5 19-5 0,5-19-5 16,0 0 1-16,28 15 3 0,-11-15 1 15,4-3 3-15,2 0 1 0,4-5 0 0,1 1-4 16,0-1 1-16,0 0-5 0,-3 1 1 15,0 4 3-15,-6 0-1 0,-2 3 1 0,-17 0-2 16,18 4-1-16,-18-4-1 0,0 0 3 0,2 25 0 16,-2-25 1-16,-15 33 4 0,3-11-28 0,-5 3 25 15,-1 2-23-15,-3 0 16 0,-3 1 9 0,-2 1-8 16,-2-1 3-16,-1 1-8 0,0-2-4 16,2 1-16-16,-1-8-16 0,11 4-52 0,-12-20-107 15,29-4-391-15,-17 23 15 0,17-23 217 0</inkml:trace>
  <inkml:trace contextRef="#ctx0" brushRef="#br1" timeOffset="295900.1822">22428 13580 1678 0,'0'0'137'0,"0"0"-124"0,-27 1-28 16,27-1-30-16,0 0-51 0,0 0-93 0,-10-35-145 15,10 35-224-15,15-17 52 0,-15-1 422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7:50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15507 6897 1364 0,'0'0'32'0,"17"4"-25"0,-17-4 3 0,30-14 3 15,-7 5 10-15,5 1 5 0,-1-4 6 16,6 4-8-16,-3-3-4 0,4 1-9 0,3 1-1 16,0-1-6-16,3-1 2 0,1 1-1 15,-3 0 4-15,3 0-3 0,-2 0 1 0,-3 2-5 16,-1 0-2-16,-4 2-1 0,-6 3 0 0,-4 2-1 15,-21 1 0-15,24 1-2 0,-24-1 2 0,0 0 2 16,0 0 1-16,-2 25 2 0,2-25-3 0,-22 30 1 16,2-11-4-16,-4 1 5 0,-3 1-5 0,-3 0 7 15,-2 1 0-15,1 1 8 0,2-3-4 0,3 0 8 16,3-3-5-16,5 0 1 0,18-17-3 16,-22 23-4-16,22-23-7 0,-3 17 1 15,3-17-2-15,16 17-15 0,-16-17 34 0,32 18-32 16,-13-10 33-16,4 0-16 0,5-2 1 0,3 0 3 15,0 0-2-15,3 0 0 0,-2 1-2 0,-3 2-1 16,-5-1-1-16,-2 2 2 0,-22-10 1 0,30 25 9 16,-30-25 0-16,8 34 6 0,-13-15-8 0,-5 3 0 15,-4 2-8-15,-4 3 2 0,-3-1-6 16,-2 1 5-16,-5 0-6 0,-3-1 6 0,-3 0-6 16,2-5 4-16,-1 0-4 0,2-4 3 0,5-3-5 15,4-1 0-15,22-13-14 0,-28 15-14 0,28-15-45 16,0 0-59-16,0 0-122 0,0 0-292 0,0 0 34 0,31-2 234 15</inkml:trace>
  <inkml:trace contextRef="#ctx0" brushRef="#br0" timeOffset="171.8766">16711 7249 1453 0,'-25'-16'308'0,"25"16"-300"15,-28 0-9-15,28 0-2 0,-23 0-6 16,23 0-11-16,-21 0-17 0,21 0-22 0,-20 3-41 16,3-12-55-16,17 9-90 0,0 0-124 0,0 0-102 15,0 0 172-15,18 0 299 0</inkml:trace>
  <inkml:trace contextRef="#ctx0" brushRef="#br0" timeOffset="656.2515">17568 6935 786 0,'-18'-13'267'16,"-13"16"-44"-16,1-14-165 0,7 6 4 15,-9-7 7-15,9 7-4 0,-11-3-11 0,4 5-13 16,-8-3-3-16,3 9-2 0,-6-5 2 0,3 6-2 15,-3 0-5-15,7 2-6 0,3-1-7 0,5 1-6 16,9 0-9-16,17-6-1 0,-19 7-4 0,19-7 0 16,0 0 2-16,0 0-2 0,11 23 1 0,-11-23 1 15,29 22-2-15,-6-10 2 0,4 0-1 16,2 1 3-16,5 2-4 0,-1-1-10 0,3 2 28 16,0 2-28-16,-1 0 28 0,-1 2-13 15,-4-1-5-15,-2-1 3 0,-2 1-4 0,-3 0 2 16,-5-1-4-16,-1 0 4 0,-5-1-3 0,-12-17 4 15,10 32-2-15,-12-12 4 0,-7-1-3 0,-3 2 3 16,-5 0-1-16,-4 1 2 0,-4 0-3 0,-3-1 5 16,-4-2-5-16,2-3 3 0,-2-3-4 15,3-2 4-15,3-5-2 0,6-3 2 0,3-4 0 16,17 1-3-16,-22-12 0 0,22 12-4 0,-11-26 5 16,10 5-4-16,4-7 6 0,7-6-6 0,5-3 5 15,6-4-6-15,7-3 6 0,5-1-9 0,6 2 4 16,3-1 1-16,1 7-29 0,0 1 21 0,-3 7-31 15,-4 0 3-15,1 9-11 0,-11-5-49 0,8 19-74 16,-26-17-135-16,-8 23-211 16,30-16 23-16,-30-1 401 0</inkml:trace>
  <inkml:trace contextRef="#ctx0" brushRef="#br0" timeOffset="1156.2492">18299 6752 782 0,'0'0'408'15,"-17"8"-368"-15,17-8-3 0,-36 14 0 0,15-1 1 16,-9-1-8-16,0 9-2 0,-10-1-3 0,2 10 15 16,-9 1 4-16,5 9 13 15,-5-2-3-15,4 12-9 0,-5-3 19 0,6 9-29 16,-1-4 12-16,5 2-15 0,5-3-19 0,8-2 4 15,9-3-12-15,6-3 5 0,9-7-11 0,7-2 3 16,7-8-4-16,7 0 3 0,5-6-3 0,6-4 3 16,5-4-4-16,3-4 3 0,5-7 0 0,0-5-1 15,2-6 4-15,-4-4-2 0,-1-4 2 16,-6-3 0-16,-8-2 2 0,-6-1-6 0,-7-1 8 16,-7 0-7-16,-7-2 6 0,-7-2-7 0,-7 0-1 15,-6 0-13-15,-6 4-1 0,-5 1-11 0,-5 5 5 16,-3 1-3-16,-2 7 0 0,-4 1-6 0,5 8-8 15,-4-1-9-15,11 11-11 0,-3-7-23 16,19 17-78-16,-9-17-122 0,26-1-229 0,-7 26 39 16,7-26 380-16</inkml:trace>
  <inkml:trace contextRef="#ctx0" brushRef="#br0" timeOffset="1749.9996">19104 7114 781 0,'16'-17'321'0,"-16"17"-144"0,0 0-96 0,0 0-20 16,-27-8-11-16,27 8-6 0,-22-2-9 0,22 2-9 16,-36 6-7-16,14 1 1 0,-5-1-2 0,4 5 6 15,-3-4-2-15,3 5 3 0,-1-1 1 0,4 3 1 16,0-3-4-16,20-11-1 0,-28 25-12 0,28-25-1 16,-15 23-6-16,15-23-1 0,-4 21 0 15,4-21-1-15,9 21-2 0,-9-21 1 0,21 23-3 16,-21-23 4-16,35 18-3 0,-14-9 3 0,0-3-2 15,3 0 0-15,-1 1 0 0,0-2 2 16,-1 0-2-16,-5 1 3 0,-17-6-2 0,24 16 2 16,-24-16-1-16,10 18 0 0,-10-18-1 0,-3 28 3 15,-4-11-4-15,-3-1 4 0,-4 3-3 16,-3-1 2-16,-5 1-4 0,-3 2 4 0,0-2-6 16,-1-1 2-16,2 1-7 0,0-3-3 0,4 1-12 15,3-7-10-15,17-10-32 0,-19 13-39 0,19-13-46 16,0 0-112-16,0 0-234 0,33 3 5 0,-20-20 317 15</inkml:trace>
  <inkml:trace contextRef="#ctx0" brushRef="#br0" timeOffset="2109.3724">19183 7377 1187 0,'0'0'310'0,"-33"6"-276"0,33-6-19 15,-22 11-8-15,22-11-3 0,0 0-2 0,0 0-1 16,0 0 10-16,26 15 7 0,-3-15 7 16,6-6 2-16,7 0-2 0,6-5-9 0,4-1-9 15,3-2 0-15,2 1-7 0,-1-3 4 0,-3 2-3 16,-4-3 6-16,-4 1 1 0,-8 0 15 0,-3 3 3 16,-10-1 9-16,-18 14 1 0,19-19-3 15,-19 19-2-15,0-17-6 0,0 17-10 0,-16-17-5 0,16 17-8 16,-35-13 2-16,10 12-3 15,-4 5-2-15,-3 3 2 0,-4 5-5 0,-3 1 5 16,-1 7-1-16,-1 1 6 0,2 5-3 0,3 0 6 16,5 1-8-16,6-3 2 0,7-1-7 0,6-2 4 15,7-2-5-15,5-2 2 0,5 0-11 0,-5-17-2 16,26 29-14-16,-8-18-5 0,11 0-11 0,-1-9-12 16,12 7-33-16,-5-18-49 0,20 18-94 0,-17-20-204 15,13 0-64-15,7 7 143 0</inkml:trace>
  <inkml:trace contextRef="#ctx0" brushRef="#br0" timeOffset="2328.1282">20104 7211 1123 0,'-22'14'354'0,"-16"-17"-244"0,12 11-48 16,-6-6-11-16,4 8-1 0,-6-1-12 15,2 6-2-15,-6-1-8 0,4 7 0 0,-1 0-7 16,2 2 1-16,1-1-6 0,6 1 0 0,1 0-9 15,7-2 0-15,7-3-8 0,11-18-1 0,-7 30-1 16,7-30-3-16,16 27-6 0,-16-27-6 0,40 17-16 16,-13-16-7-16,11 3-21 0,0-15-24 0,17 8-52 15,-10-21-77-15,24 18-72 16,-14-11-180-16,3-7 17 0,12 12 304 0</inkml:trace>
  <inkml:trace contextRef="#ctx0" brushRef="#br0" timeOffset="2909.4321">20425 7211 1139 0,'-36'34'418'16,"-9"-23"-321"-16,8 11-27 0,-8-3-18 0,6 7-6 16,-1-3-16-16,6 5-1 0,-1-3-9 15,7 0-2-15,2 0-6 0,5-3-2 16,6-2-8-16,7-1 3 0,4-2-7 0,4-17 3 0,11 30-6 16,-11-30 5-16,26 22-2 0,-9-16 1 15,5-5 2-15,1-2-15 0,6-4 0 0,1-3 0 16,4-4-1-16,2-2 6 0,-2-4 0 0,-1-2-7 15,-1 0-1-15,-4-5-5 0,-1 2 3 16,-6-2-5-16,-3 2 11 0,-5 1 1 0,-2 1 10 16,-2 2 0-16,-5 1 5 0,-2 1-3 0,-2 17 4 15,-6-27-3-15,6 27 5 0,0 0-1 0,-20-20 6 16,20 20 1-16,0 0-1 0,0 0 0 0,-21 9-5 16,21-9 0-16,-9 17-2 0,9-17 1 0,0 19-2 15,0-19 0-15,0 0 0 0,28 25 5 16,-28-25 1-16,33 12 5 0,-14-7 5 15,2-3-1-15,0 2 1 0,1 2 1 0,-4-4-4 16,0 2-3-16,-1-2-3 0,-17-2-4 0,27 9-3 16,-27-9 1-16,17 7-3 0,-17-7 2 0,0 0-1 15,0 0 1-15,0 0-1 0,-3 24 0 0,3-24 0 16,-14 22-1-16,14-22-3 0,-25 29 3 0,11-12-4 16,-6 1 5-16,1 3-5 0,1-1 4 0,0 1-3 15,0-4 3-15,18-17-2 0,-23 25 2 16,23-25-3-16,-6 17 1 0,6-17-1 0,0 0 0 15,0 0 1-15,0 0 0 0,27 0 1 0,-10-10-1 16,5-5 4-16,5-5-5 0,3-3 5 16,3-1-4-16,-1 0 4 0,2 1-4 0,-5 1 5 15,-1 4-3-15,-3-1 3 0,-2 4-3 0,-3 2 1 16,-20 13-2-16,28-17 1 0,-28 17-1 16,0 0 0-16,0 0-1 0,0 0 0 0,0 0 1 15,-1 21-8-15,-10-4 0 0,0 5-11 0,-4-2-6 16,3 0-13-16,12-20-12 0,-11 33-32 0,11-33-19 15,6 28-39-15,-6-28-22 0,23 19-42 0,-23-19-62 16,27 0-177-16,6 10 14 0,-10-20 397 0</inkml:trace>
  <inkml:trace contextRef="#ctx0" brushRef="#br0" timeOffset="3300.0873">21278 7382 1631 0,'-29'-4'113'0,"29"4"-41"0,-17-13-19 0,17 13-13 16,0 0-10-16,-22-10-12 0,22 10-5 0,-19 5-5 16,19-5-7-16,-26 18 4 0,26-18-3 15,-30 29 5-15,13-10-1 0,-1 2 3 0,-3 2-2 16,3 1 3-16,1-1-6 0,2-1 6 0,5-5-5 16,10-17-2-16,-9 28-3 0,9-28 0 0,2 17 0 15,-2-17 0-15,0 0-1 0,27 11 1 16,-27-11 1-16,34-6-1 0,-11-4 0 0,2-4 0 15,5-6 0-15,1-3 0 0,2-2 0 16,1-3 0-16,0 0 0 0,3-2 0 0,-3 1 0 16,-3 0 0-16,-4-1 0 0,-4 1 0 0,-3-2 0 15,-5 2 0-15,-1 4 0 0,-4 2 0 0,-10 23 0 16,7-28 0-16,-7 28 0 0,0 0 0 0,0 0 0 16,-23 3 0-16,23-3 0 0,-33 31 0 0,12-7 0 15,-1 3 0-15,0 2 0 0,3 0 0 0,4 0 0 16,3-2-1-16,7-1-26 0,2-3-2 15,6 0-10-15,1-1-3 0,8 1-4 0,0-5-1 16,10 4-21-16,-5-11-21 0,17 10-59 16,-34-21-79-16,59 16-151 0,-25-6-143 0,-8-13 137 15,19 15 384-15</inkml:trace>
  <inkml:trace contextRef="#ctx0" brushRef="#br0" timeOffset="3596.9385">21866 7313 1500 0,'-23'-11'251'0,"23"11"-169"0,-34 6-35 0,14 0-15 16,-1 3-11-16,-2 2-1 0,-2 1-3 0,0 2 4 15,2 1-8-15,3-1-2 0,20-14-6 0,-26 24-5 16,26-24-2-16,-10 22 1 16,10-22 0-16,5 18 2 0,-5-18-2 0,20 16 2 15,-20-16-3-15,28 12 3 0,-28-12-1 0,30 9 1 16,-30-9 0-16,30 8 1 0,-30-8 2 0,21 11 1 15,-21-11 0-15,0 0 2 0,0 0-3 0,12 23-2 16,-12-23-2-16,-5 23 0 0,5-23 0 0,-17 28 0 16,17-28 0-16,-30 30 0 0,12-16 0 0,-2 1 0 15,2 0-5-15,0-3-21 0,1 0 10 16,-3-4-31-16,20-8-17 0,-30 15-87 0,35 6-243 16,-5-21-202-16,-17 10 3 0,17-10 439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3T00:29:01.7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15507 6897 1364 0,'0'0'32'0,"17"4"-25"0,-17-4 3 0,30-14 3 15,-7 5 10-15,5 1 5 0,-1-4 6 16,6 4-8-16,-3-3-4 0,4 1-9 0,3 1-1 16,0-1-6-16,3-1 2 0,1 1-1 15,-3 0 4-15,3 0-3 0,-2 0 1 0,-3 2-5 16,-1 0-2-16,-4 2-1 0,-6 3 0 0,-4 2-1 15,-21 1 0-15,24 1-2 0,-24-1 2 0,0 0 2 16,0 0 1-16,-2 25 2 0,2-25-3 0,-22 30 1 16,2-11-4-16,-4 1 5 0,-3 1-5 0,-3 0 7 15,-2 1 0-15,1 1 8 0,2-3-4 0,3 0 8 16,3-3-5-16,5 0 1 0,18-17-3 16,-22 23-4-16,22-23-7 0,-3 17 1 15,3-17-2-15,16 17-15 0,-16-17 34 0,32 18-32 16,-13-10 33-16,4 0-16 0,5-2 1 0,3 0 3 15,0 0-2-15,3 0 0 0,-2 1-2 0,-3 2-1 16,-5-1-1-16,-2 2 2 0,-22-10 1 0,30 25 9 16,-30-25 0-16,8 34 6 0,-13-15-8 0,-5 3 0 15,-4 2-8-15,-4 3 2 0,-3-1-6 16,-2 1 5-16,-5 0-6 0,-3-1 6 0,-3 0-6 16,2-5 4-16,-1 0-4 0,2-4 3 0,5-3-5 15,4-1 0-15,22-13-14 0,-28 15-14 0,28-15-45 16,0 0-59-16,0 0-122 0,0 0-292 0,0 0 34 0,31-2 234 15</inkml:trace>
  <inkml:trace contextRef="#ctx0" brushRef="#br0" timeOffset="1">16711 7249 1453 0,'-25'-16'308'0,"25"16"-300"15,-28 0-9-15,28 0-2 0,-23 0-6 16,23 0-11-16,-21 0-17 0,21 0-22 0,-20 3-41 16,3-12-55-16,17 9-90 0,0 0-124 0,0 0-102 15,0 0 172-15,18 0 299 0</inkml:trace>
  <inkml:trace contextRef="#ctx0" brushRef="#br0" timeOffset="2">17568 6935 786 0,'-18'-13'267'16,"-13"16"-44"-16,1-14-165 0,7 6 4 15,-9-7 7-15,9 7-4 0,-11-3-11 0,4 5-13 16,-8-3-3-16,3 9-2 0,-6-5 2 0,3 6-2 15,-3 0-5-15,7 2-6 0,3-1-7 0,5 1-6 16,9 0-9-16,17-6-1 0,-19 7-4 0,19-7 0 16,0 0 2-16,0 0-2 0,11 23 1 0,-11-23 1 15,29 22-2-15,-6-10 2 0,4 0-1 16,2 1 3-16,5 2-4 0,-1-1-10 0,3 2 28 16,0 2-28-16,-1 0 28 0,-1 2-13 15,-4-1-5-15,-2-1 3 0,-2 1-4 0,-3 0 2 16,-5-1-4-16,-1 0 4 0,-5-1-3 0,-12-17 4 15,10 32-2-15,-12-12 4 0,-7-1-3 0,-3 2 3 16,-5 0-1-16,-4 1 2 0,-4 0-3 0,-3-1 5 16,-4-2-5-16,2-3 3 0,-2-3-4 15,3-2 4-15,3-5-2 0,6-3 2 0,3-4 0 16,17 1-3-16,-22-12 0 0,22 12-4 0,-11-26 5 16,10 5-4-16,4-7 6 0,7-6-6 0,5-3 5 15,6-4-6-15,7-3 6 0,5-1-9 0,6 2 4 16,3-1 1-16,1 7-29 0,0 1 21 0,-3 7-31 15,-4 0 3-15,1 9-11 0,-11-5-49 0,8 19-74 16,-26-17-135-16,-8 23-211 16,30-16 23-16,-30-1 401 0</inkml:trace>
  <inkml:trace contextRef="#ctx0" brushRef="#br0" timeOffset="3">18299 6752 782 0,'0'0'408'15,"-17"8"-368"-15,17-8-3 0,-36 14 0 0,15-1 1 16,-9-1-8-16,0 9-2 0,-10-1-3 0,2 10 15 16,-9 1 4-16,5 9 13 15,-5-2-3-15,4 12-9 0,-5-3 19 0,6 9-29 16,-1-4 12-16,5 2-15 0,5-3-19 0,8-2 4 15,9-3-12-15,6-3 5 0,9-7-11 0,7-2 3 16,7-8-4-16,7 0 3 0,5-6-3 0,6-4 3 16,5-4-4-16,3-4 3 0,5-7 0 0,0-5-1 15,2-6 4-15,-4-4-2 0,-1-4 2 16,-6-3 0-16,-8-2 2 0,-6-1-6 0,-7-1 8 16,-7 0-7-16,-7-2 6 0,-7-2-7 0,-7 0-1 15,-6 0-13-15,-6 4-1 0,-5 1-11 0,-5 5 5 16,-3 1-3-16,-2 7 0 0,-4 1-6 0,5 8-8 15,-4-1-9-15,11 11-11 0,-3-7-23 16,19 17-78-16,-9-17-122 0,26-1-229 0,-7 26 39 16,7-26 380-16</inkml:trace>
  <inkml:trace contextRef="#ctx0" brushRef="#br0" timeOffset="4">19104 7114 781 0,'16'-17'321'0,"-16"17"-144"0,0 0-96 0,0 0-20 16,-27-8-11-16,27 8-6 0,-22-2-9 0,22 2-9 16,-36 6-7-16,14 1 1 0,-5-1-2 0,4 5 6 15,-3-4-2-15,3 5 3 0,-1-1 1 0,4 3 1 16,0-3-4-16,20-11-1 0,-28 25-12 0,28-25-1 16,-15 23-6-16,15-23-1 0,-4 21 0 15,4-21-1-15,9 21-2 0,-9-21 1 0,21 23-3 16,-21-23 4-16,35 18-3 0,-14-9 3 0,0-3-2 15,3 0 0-15,-1 1 0 0,0-2 2 16,-1 0-2-16,-5 1 3 0,-17-6-2 0,24 16 2 16,-24-16-1-16,10 18 0 0,-10-18-1 0,-3 28 3 15,-4-11-4-15,-3-1 4 0,-4 3-3 16,-3-1 2-16,-5 1-4 0,-3 2 4 0,0-2-6 16,-1-1 2-16,2 1-7 0,0-3-3 0,4 1-12 15,3-7-10-15,17-10-32 0,-19 13-39 0,19-13-46 16,0 0-112-16,0 0-234 0,33 3 5 0,-20-20 317 15</inkml:trace>
  <inkml:trace contextRef="#ctx0" brushRef="#br0" timeOffset="5">19183 7377 1187 0,'0'0'310'0,"-33"6"-276"0,33-6-19 15,-22 11-8-15,22-11-3 0,0 0-2 0,0 0-1 16,0 0 10-16,26 15 7 0,-3-15 7 16,6-6 2-16,7 0-2 0,6-5-9 0,4-1-9 15,3-2 0-15,2 1-7 0,-1-3 4 0,-3 2-3 16,-4-3 6-16,-4 1 1 0,-8 0 15 0,-3 3 3 16,-10-1 9-16,-18 14 1 0,19-19-3 15,-19 19-2-15,0-17-6 0,0 17-10 0,-16-17-5 0,16 17-8 16,-35-13 2-16,10 12-3 15,-4 5-2-15,-3 3 2 0,-4 5-5 0,-3 1 5 16,-1 7-1-16,-1 1 6 0,2 5-3 0,3 0 6 16,5 1-8-16,6-3 2 0,7-1-7 0,6-2 4 15,7-2-5-15,5-2 2 0,5 0-11 0,-5-17-2 16,26 29-14-16,-8-18-5 0,11 0-11 0,-1-9-12 16,12 7-33-16,-5-18-49 0,20 18-94 0,-17-20-204 15,13 0-64-15,7 7 143 0</inkml:trace>
  <inkml:trace contextRef="#ctx0" brushRef="#br0" timeOffset="6">20104 7211 1123 0,'-22'14'354'0,"-16"-17"-244"0,12 11-48 16,-6-6-11-16,4 8-1 0,-6-1-12 15,2 6-2-15,-6-1-8 0,4 7 0 0,-1 0-7 16,2 2 1-16,1-1-6 0,6 1 0 0,1 0-9 15,7-2 0-15,7-3-8 0,11-18-1 0,-7 30-1 16,7-30-3-16,16 27-6 0,-16-27-6 0,40 17-16 16,-13-16-7-16,11 3-21 0,0-15-24 0,17 8-52 15,-10-21-77-15,24 18-72 16,-14-11-180-16,3-7 17 0,12 12 304 0</inkml:trace>
  <inkml:trace contextRef="#ctx0" brushRef="#br0" timeOffset="7">20425 7211 1139 0,'-36'34'418'16,"-9"-23"-321"-16,8 11-27 0,-8-3-18 0,6 7-6 16,-1-3-16-16,6 5-1 0,-1-3-9 15,7 0-2-15,2 0-6 0,5-3-2 16,6-2-8-16,7-1 3 0,4-2-7 0,4-17 3 0,11 30-6 16,-11-30 5-16,26 22-2 0,-9-16 1 15,5-5 2-15,1-2-15 0,6-4 0 0,1-3 0 16,4-4-1-16,2-2 6 0,-2-4 0 0,-1-2-7 15,-1 0-1-15,-4-5-5 0,-1 2 3 16,-6-2-5-16,-3 2 11 0,-5 1 1 0,-2 1 10 16,-2 2 0-16,-5 1 5 0,-2 1-3 0,-2 17 4 15,-6-27-3-15,6 27 5 0,0 0-1 0,-20-20 6 16,20 20 1-16,0 0-1 0,0 0 0 0,-21 9-5 16,21-9 0-16,-9 17-2 0,9-17 1 0,0 19-2 15,0-19 0-15,0 0 0 0,28 25 5 16,-28-25 1-16,33 12 5 0,-14-7 5 15,2-3-1-15,0 2 1 0,1 2 1 0,-4-4-4 16,0 2-3-16,-1-2-3 0,-17-2-4 0,27 9-3 16,-27-9 1-16,17 7-3 0,-17-7 2 0,0 0-1 15,0 0 1-15,0 0-1 0,-3 24 0 0,3-24 0 16,-14 22-1-16,14-22-3 0,-25 29 3 0,11-12-4 16,-6 1 5-16,1 3-5 0,1-1 4 0,0 1-3 15,0-4 3-15,18-17-2 0,-23 25 2 16,23-25-3-16,-6 17 1 0,6-17-1 0,0 0 0 15,0 0 1-15,0 0 0 0,27 0 1 0,-10-10-1 16,5-5 4-16,5-5-5 0,3-3 5 16,3-1-4-16,-1 0 4 0,2 1-4 0,-5 1 5 15,-1 4-3-15,-3-1 3 0,-2 4-3 0,-3 2 1 16,-20 13-2-16,28-17 1 0,-28 17-1 16,0 0 0-16,0 0-1 0,0 0 0 0,0 0 1 15,-1 21-8-15,-10-4 0 0,0 5-11 0,-4-2-6 16,3 0-13-16,12-20-12 0,-11 33-32 0,11-33-19 15,6 28-39-15,-6-28-22 0,23 19-42 0,-23-19-62 16,27 0-177-16,6 10 14 0,-10-20 397 0</inkml:trace>
  <inkml:trace contextRef="#ctx0" brushRef="#br0" timeOffset="8">21278 7382 1631 0,'-29'-4'113'0,"29"4"-41"0,-17-13-19 0,17 13-13 16,0 0-10-16,-22-10-12 0,22 10-5 0,-19 5-5 16,19-5-7-16,-26 18 4 0,26-18-3 15,-30 29 5-15,13-10-1 0,-1 2 3 0,-3 2-2 16,3 1 3-16,1-1-6 0,2-1 6 0,5-5-5 16,10-17-2-16,-9 28-3 0,9-28 0 0,2 17 0 15,-2-17 0-15,0 0-1 0,27 11 1 16,-27-11 1-16,34-6-1 0,-11-4 0 0,2-4 0 15,5-6 0-15,1-3 0 0,2-2 0 16,1-3 0-16,0 0 0 0,3-2 0 0,-3 1 0 16,-3 0 0-16,-4-1 0 0,-4 1 0 0,-3-2 0 15,-5 2 0-15,-1 4 0 0,-4 2 0 0,-10 23 0 16,7-28 0-16,-7 28 0 0,0 0 0 0,0 0 0 16,-23 3 0-16,23-3 0 0,-33 31 0 0,12-7 0 15,-1 3 0-15,0 2 0 0,3 0 0 0,4 0 0 16,3-2-1-16,7-1-26 0,2-3-2 15,6 0-10-15,1-1-3 0,8 1-4 0,0-5-1 16,10 4-21-16,-5-11-21 0,17 10-59 16,-34-21-79-16,59 16-151 0,-25-6-143 0,-8-13 137 15,19 15 384-15</inkml:trace>
  <inkml:trace contextRef="#ctx0" brushRef="#br0" timeOffset="9">21866 7313 1500 0,'-23'-11'251'0,"23"11"-169"0,-34 6-35 0,14 0-15 16,-1 3-11-16,-2 2-1 0,-2 1-3 0,0 2 4 15,2 1-8-15,3-1-2 0,20-14-6 0,-26 24-5 16,26-24-2-16,-10 22 1 16,10-22 0-16,5 18 2 0,-5-18-2 0,20 16 2 15,-20-16-3-15,28 12 3 0,-28-12-1 0,30 9 1 16,-30-9 0-16,30 8 1 0,-30-8 2 0,21 11 1 15,-21-11 0-15,0 0 2 0,0 0-3 0,12 23-2 16,-12-23-2-16,-5 23 0 0,5-23 0 0,-17 28 0 16,17-28 0-16,-30 30 0 0,12-16 0 0,-2 1 0 15,2 0-5-15,0-3-21 0,1 0 10 16,-3-4-31-16,20-8-17 0,-30 15-87 0,35 6-243 16,-5-21-202-16,-17 10 3 0,17-10 439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13/10/2015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9.emf"/><Relationship Id="rId5" Type="http://schemas.openxmlformats.org/officeDocument/2006/relationships/customXml" Target="../ink/ink12.xml"/><Relationship Id="rId10" Type="http://schemas.openxmlformats.org/officeDocument/2006/relationships/customXml" Target="../ink/ink15.xml"/><Relationship Id="rId4" Type="http://schemas.openxmlformats.org/officeDocument/2006/relationships/image" Target="../media/image5.emf"/><Relationship Id="rId9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customXml" Target="../ink/ink7.xml"/><Relationship Id="rId7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8.xml"/><Relationship Id="rId4" Type="http://schemas.openxmlformats.org/officeDocument/2006/relationships/image" Target="../media/image5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235160"/>
              </p:ext>
            </p:extLst>
          </p:nvPr>
        </p:nvGraphicFramePr>
        <p:xfrm>
          <a:off x="214283" y="762000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the other support force for the bridge – TWO WAYS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torques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a tough projectile motion question from an exam and work on it as a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Hand in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040" y="55800"/>
              <a:ext cx="8981280" cy="557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160" y="51120"/>
                <a:ext cx="8995680" cy="558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562600" y="2423880"/>
              <a:ext cx="2289600" cy="361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50360" y="2409840"/>
                <a:ext cx="2314800" cy="38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143000" y="2458320"/>
              <a:ext cx="2289600" cy="361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0760" y="2444280"/>
                <a:ext cx="2314800" cy="38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266400" y="3146760"/>
              <a:ext cx="3667680" cy="2067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2720" y="3130560"/>
                <a:ext cx="3694320" cy="209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469800" y="5134680"/>
              <a:ext cx="2682360" cy="473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4320" y="5118120"/>
                <a:ext cx="2711160" cy="5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004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9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2480" y="47160"/>
              <a:ext cx="8903160" cy="5589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520" y="33480"/>
                <a:ext cx="8931960" cy="560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3641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600" y="18360"/>
              <a:ext cx="8822880" cy="648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000" y="6480"/>
                <a:ext cx="8850240" cy="650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887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120" y="37080"/>
              <a:ext cx="8566200" cy="625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480" y="21960"/>
                <a:ext cx="8577360" cy="628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37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040" y="55800"/>
              <a:ext cx="8981280" cy="557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160" y="51120"/>
                <a:ext cx="8995680" cy="558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32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040" y="55800"/>
              <a:ext cx="8981280" cy="557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160" y="51120"/>
                <a:ext cx="8995680" cy="558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582520" y="2423880"/>
              <a:ext cx="2289600" cy="361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70280" y="2409840"/>
                <a:ext cx="2314800" cy="38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03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040" y="55800"/>
              <a:ext cx="8981280" cy="557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160" y="51120"/>
                <a:ext cx="8995680" cy="558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562600" y="2423880"/>
              <a:ext cx="2289600" cy="361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50360" y="2409840"/>
                <a:ext cx="2314800" cy="38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1143000" y="2458320"/>
              <a:ext cx="2289600" cy="361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0760" y="2444280"/>
                <a:ext cx="2314800" cy="38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266400" y="3146760"/>
              <a:ext cx="3667680" cy="2067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2720" y="3130560"/>
                <a:ext cx="3694320" cy="2099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65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12177</TotalTime>
  <Words>267</Words>
  <Application>Microsoft Office PowerPoint</Application>
  <PresentationFormat>On-screen Show (4:3)</PresentationFormat>
  <Paragraphs>50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398</cp:revision>
  <dcterms:created xsi:type="dcterms:W3CDTF">2006-08-16T00:00:00Z</dcterms:created>
  <dcterms:modified xsi:type="dcterms:W3CDTF">2015-10-13T01:20:03Z</dcterms:modified>
</cp:coreProperties>
</file>