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590" r:id="rId5"/>
    <p:sldId id="591" r:id="rId6"/>
    <p:sldId id="592" r:id="rId7"/>
    <p:sldId id="59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1T22:27:42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6200 7573 888 0,'0'0'146'15,"0"0"-144"-15,0 0-25 0,0 0 8 0,0 0 13 16,0 0 13-16,0 0 6 0,18-2 4 0,-18 2 20 15,0 0 5-15,0 0 2 0,24 17 7 16,-24-17-19-16,16 24 6 0,-16-24 19 0,18 35-15 16,-9-16 11-16,2 8-36 0,-4-2 6 0,3 7-14 15,-5-2 6-15,2 3 5 0,-5-2-12 0,1 3 3 16,-5-2-8-16,1 4 3 0,-5-1-8 0,-1 1 7 16,-3-5-7-16,-1 0 8 0,-2-4-5 0,-1 0 5 15,0-2-7-15,-3 0 5 0,-1-4-7 0,-1 0 4 16,0-4-6-16,-1-4 3 0,0-2-5 0,-1-4-1 15,2-3-15-15,-5-6-18 0,7 0-31 0,-7-16-33 16,24 18-51-16,-41-41-79 0,30 17-53 0,-3-4-206 16,-12-19 199-16,18 19 291 0</inkml:trace>
  <inkml:trace contextRef="#ctx0" brushRef="#br0" timeOffset="191.528">5762 7493 701 0,'0'0'141'0,"0"0"-22"0,23 4-4 0,-23-4-17 15,21 2-8-15,-21-2-13 0,29 0-12 0,-12-6-6 16,7 6-10-16,-1-6-9 0,6 1-12 0,2-2-8 16,3-1-10-16,4-2-2 0,3-1-5 0,4-2-1 15,3-2-8-15,4 4-17 0,-3-7-33 0,11 15-47 16,-14-16-87-16,19 21-164 0,-7 1-169 0,-12-9 154 16,14 24 369-16</inkml:trace>
  <inkml:trace contextRef="#ctx0" brushRef="#br0" timeOffset="727.8881">7072 7756 948 0,'-25'0'80'0,"5"7"0"16,-10-8 14-16,8 10 7 0,-12-7-5 0,10 12-13 15,-12-7-11-15,5 13-9 0,-7-6-16 0,4 10 1 16,-3-3-14-16,5 6 1 0,0-2-9 16,6 3-2-16,3-2-10 0,3-1 0 0,7-5-10 15,13-20-1-15,-14 29-5 0,14-29 1 0,4 20-3 16,-4-20 1-16,20 14 1 0,-20-14 1 0,36 9-1 16,-14-8 3-16,6-5-1 0,3-2 0 0,4-4 2 15,2-2-3-15,1-3 2 0,-3-2-3 0,-1-3 3 16,-2 1-3-16,-7 1 3 0,-1 1-4 0,-6 1 5 15,-18 16-2-15,23-23 2 0,-23 23-3 0,0 0 2 16,12-19-1-16,-12 19 2 0,0 0 1 0,0 0 2 16,0 0-2-16,0 0 1 0,0 0-2 0,-19-7-2 15,19 7 2-15,0 0-5 0,-22 21 1 16,22-21-3-16,-16 31 1 0,9-13 0 0,0 2 1 16,4 0-11-16,3-20-6 0,-1 31-22 0,1-31-12 15,12 25-16-15,-12-25-19 0,27 20-20 0,-27-20-31 16,40 11-36-16,-40-11-33 0,48-3-30 0,-18 11-155 15,-11-28 98-15,22 24 296 0</inkml:trace>
  <inkml:trace contextRef="#ctx0" brushRef="#br0" timeOffset="1149.2461">7400 7796 859 0,'0'0'157'0,"-3"-17"-47"16,3 17-6-16,0 0-7 0,-17-9-24 0,17 9-23 15,0 0-23-15,-19 27-10 0,8-10-5 16,0 8 11-16,-2 3-1 0,2 7 12 15,-4 0-7-15,3 5 9 0,-3-5-9 0,6 1 4 16,-2-5-10-16,3-2 7 0,2-6-10 0,4 0 4 16,2-23-6-16,-3 29-3 0,3-29-6 0,0 0-1 15,0 0-3-15,0 0-1 0,0 0 1 0,21 7 3 16,-21-7 8-16,24-27 0 0,-8 3 6 0,4-6-6 16,0-5 6-16,4-3-9 0,-3-4 5 0,3 1-7 15,-6-2 3-15,2 4-7 0,-3 1 5 16,-1 3-10-16,0 5 4 0,-4 4-7 0,-2 7 3 15,-10 19 0-15,12-21 2 0,-12 21 0 16,0 0-2-16,0 0 0 0,0 0-2 0,0 0 1 16,5 27 0-16,-3-9 2 0,1 6-3 0,-2 3 4 15,1 1-6-15,2 1 2 0,1-1-9 0,2-3-2 16,4 2-13-16,0-3-3 0,7 0-14 0,-1-7-10 16,9 4-26-16,-7-17-31 0,17 15-67 15,-19-26-107-15,12 7-271 0,5 4 31 0,-12-18 437 16</inkml:trace>
  <inkml:trace contextRef="#ctx0" brushRef="#br0" timeOffset="1570.6603">7908 7817 1538 0,'0'0'66'0,"0"0"-33"15,-12 25-1-15,12-25-3 0,0 0-3 0,0 0 1 16,21 18 2-16,-21-18-5 0,28 5-1 0,-9-5-6 15,4-3-2-15,2 1-4 0,0-3-3 0,1 0-2 16,0 0-5-16,1-3 4 0,2-1-3 0,1-3 1 16,-1 0-1-16,-3-1-2 0,-1-1-1 15,-7 4 2-15,-18 10-2 0,22-19 5 0,-22 19 2 16,0 0 2-16,0-23 0 0,0 23 0 0,-16-18-5 16,16 18 0-16,-30-14-2 0,9 9 0 15,-3 5 0-15,-4 5 1 0,-5 7 6 0,-2 4 1 16,-3 7 9-16,-3 2-4 0,2 5 3 0,1 2-8 15,6 0 2-15,4 2-6 0,5 0 4 0,7-1-7 16,3-1 2-16,7-4-6 0,5-4 3 16,6-3-7-16,-5-21-1 0,28 28-10 0,-4-21-8 15,14-3-18-15,5-12-18 0,21 4-21 0,6-24-62 16,36 12-221-16,2-20-249 0,15-14 26 0,18 8 495 16</inkml:trace>
  <inkml:trace contextRef="#ctx0" brushRef="#br0" timeOffset="2605.7705">19701 7626 1212 0,'-13'-24'190'0,"13"24"-146"0,0 0-5 0,0 0-10 16,-14-19 10-16,14 19 3 0,0 0 0 15,0 0-3-15,0 0-8 0,0 0-11 16,0 0-6-16,0 0-7 0,0 0-4 0,-12 23 2 16,12-23-6-16,-7 36-7 0,2-9 33 0,0 5-29 15,-1 3 29-15,1 5-13 0,-1 0-12 0,1 1 10 16,-1 4-12-16,-1 0 7 0,1 0-12 0,-2-2 11 15,1-3-11-15,2-3 5 0,0-3-19 16,2-6-8-16,6 2-32 0,-3-30-24 0,11 43-34 16,-11-43-75-16,20 20-73 0,-3-12-248 0,-17-8 68 15,34-7 380-15</inkml:trace>
  <inkml:trace contextRef="#ctx0" brushRef="#br0" timeOffset="2993.4109">19623 7509 1590 0,'0'0'65'0,"0"0"-31"0,0 0-23 15,0 0-5-15,0 0 7 0,0 0 9 0,20 7 8 16,4-3 2-16,3-5-5 0,6 1-5 0,3-4-6 16,3 2-7-16,3-1-4 0,0 2-2 0,-1 2 0 15,-2 3 0-15,0 4-3 0,-4 2 2 16,-3 4-4-16,-3 2 5 0,-8 4 0 0,-3 1 0 15,-3 3-1-15,-7 6-9 0,-3 1 24 0,-5 5-22 16,-10 4 20-16,-6 1-10 0,-7 4-9 0,-6 1 8 16,-5 2-9-16,-4 1 9 0,-3-1-10 15,-3-3 11-15,2-2-8 0,-3-4 6 0,5-3-8 16,1-2 6-16,3-4 4 0,5-4-28 16,3-6 20-16,3-6-30 0,7-2 8 0,18-12-1 15,-23 7-9-15,23-7-20 0,0 0-16 0,-7-20-15 16,7 20-72-16,17-33-71 0,10 7-282 0,1 10 8 15,-7-17 336-15</inkml:trace>
  <inkml:trace contextRef="#ctx0" brushRef="#br0" timeOffset="3498.6828">20432 7888 1245 0,'0'0'94'0,"-23"-14"-41"0,23 14-7 0,-21-13 1 16,21 13 2-16,-25-10 1 0,8 5-4 0,17 5-3 16,-32 2-4-16,32-2-3 0,-35 8-6 15,18-1-2-15,-3 3-4 0,1 3 0 0,-1 3 1 16,3 6 1-16,-2 0-5 0,1 4 5 0,-1 2-10 16,2-1 3-16,4-1-9 0,1-2 1 0,4-2-7 15,5 0 1-15,0-5-4 0,6 0 2 0,-3-17-4 16,13 26 3-16,-13-26-2 0,27 19 1 0,-8-15-1 15,2-2-1-15,2-2-1 16,3-5 1-16,3-4 0 0,0 0 1 0,0-3 2 16,-2-3-4-16,-3-2 4 0,-2-1-5 0,-1 0 4 15,-3 0-2-15,-2 1 3 0,-3 0-1 0,-1 0 1 16,-12 17-3-16,15-26 3 0,-15 26-2 0,4-16 0 16,-4 16 1-16,0 0-1 0,0 0-4 0,0 0 5 15,0 0-6-15,-20 0-2 0,20 0 2 0,-14 19-5 16,14-19 7-16,-19 34 0 0,12-17 1 15,2 1-10-15,5-18-4 0,-1 30-13 0,1-30 0 16,10 27-7-16,-10-27 0 0,23 20-4 0,-23-20-3 16,33 15-13-16,-16-18-17 0,13 8-36 0,-9-18-54 15,19 15-61-15,-17-17-104 0,6-2-125 16,13 12 115-16,-22-21 338 0</inkml:trace>
  <inkml:trace contextRef="#ctx0" brushRef="#br0" timeOffset="3913.8466">20865 7890 1356 0,'-26'-9'128'0,"26"9"-43"16,-39 3-15-16,39-3-6 0,-41 14-17 0,19 1-3 16,-5-2-10-16,5 8 4 0,-3-2-5 0,3 4 0 15,3 1-7-15,0 2-2 0,5-2-10 0,3 1 1 16,2-2-7-16,6-1 0 0,4-4-5 16,-1-18 1-16,16 27-3 0,-16-27 1 0,29 14 1 15,-6-11 2-15,0-5-3 0,7-5-2 16,2-4 0-16,2-7 0 0,1-6 0 0,2-4 0 0,1-6 0 15,-1-1 0-15,-1-5 0 0,-2 0 0 16,-3-1 0-16,-4-1 0 0,-4 2 0 0,-1-1 0 16,-4 0 0-16,-2 1 0 0,-3 4 0 0,-2 3 0 15,-3 4 0-15,-3 6 0 0,-3 6 0 16,-2 17 0-16,0 0 0 0,0 0 0 0,0 0 0 16,-18-1 0-16,18 1 0 0,-17 30 0 0,1 0 0 15,0 7 0-15,0 5 0 0,-1 1 0 0,4 0 0 16,2-2 0-16,2 0 0 0,5-1 0 0,0 0 0 15,4-3 0-15,5-3 0 0,0-7-52 0,8 3-46 16,-13-30-42-16,39 50-118 0,-39-50-255 16,36 32-51-16,-4-15 143 0</inkml:trace>
  <inkml:trace contextRef="#ctx0" brushRef="#br0" timeOffset="4058.0559">21542 8231 1594 0,'-17'-27'396'0,"17"27"-339"0,-23-1-57 15,23 1 0-15,-23-8 0 0,23 8 0 16,-26-16 0-16,26 16 0 0,-21-19-5 0,21 19-63 16,-8-21-70-16,-9-8-194 0,17 29-303 0,-5-23 10 15,-1 6 382-15</inkml:trace>
  <inkml:trace contextRef="#ctx0" brushRef="#br1" timeOffset="10062.9537">4338 11817 563 0,'0'0'51'16,"0"-17"-16"-16,0 17-21 0,5-23-8 0,-5 23-4 15,7-27 0-15,-7 27 3 0,10-25 0 0,-10 25 8 16,7-20 9-16,-7 20 12 0,0 0 7 15,7-25 8-15,-7 25-3 0,0 0 4 0,0 0 0 16,9-23 4-16,-9 23 4 0,0 0 4 0,0 0 3 16,0 0 0-16,0 0-6 0,0 0-4 0,0 0-9 15,0 0-12-15,0 0-6 0,0 0-15 0,0 0-7 16,0 0-7-16,0 0 1 0,0 0-2 0,0 0 5 16,1 24-1-16,1-2 1 0,2 5-1 15,1 7 7-15,1 4-5 0,1 9 14 16,-2 7-10-16,1 5 13 0,-3 6 5 0,-1 4-20 15,-2 6 16-15,-2 5-20 0,-2 5-2 0,-1 6 20 16,-2 4-20-16,-1 3 9 0,-1 1 10 0,1 1-10 16,2 1 18-16,1-2 0 0,3-6-20 0,1-2-2 15,3-7 5-15,4-3-13 0,2-6 15 0,3-3-4 16,1-7-8-16,1-5 7 0,2-5-13 16,-2-4 12-16,-1-9-16 0,-3-6 3 0,1-2-18 15,-7-10-10-15,4 1-11 0,-7-25-42 0,9 26-58 16,-9-26-104-16,0 0-292 0,4-22 12 0,-10-7 397 15</inkml:trace>
  <inkml:trace contextRef="#ctx0" brushRef="#br1" timeOffset="10700.827">4186 13489 833 0,'15'-26'103'0,"-12"8"-33"15,-3 18-33-15,8-26-13 0,-8 26-8 16,0 0 10-16,0 0 5 0,0 0 6 0,0 0 0 15,0 0-14-15,-1 28-3 0,-4-9-2 0,3 6 8 16,-4-2 3-16,6 6 7 0,-5-3 0 0,7 7 10 16,-3-1-9-16,7 7 10 0,-2-3-13 0,3 8 7 15,-1-3-13-15,4 4 7 0,0-2 4 16,2 0-29-16,0-6 21 0,1 2-29 0,2-8 3 16,2-2 6-16,1-4-5 0,4-9-2 15,1-6 1-15,3-5 0 0,3-10-1 0,4-7 4 16,1-10 2-16,2-10-6 0,2-9-8 0,1-11 18 15,0-13-22-15,0-2 18 0,-1-7-2 0,-3-1-15 16,-1 4 9-16,-3 0-25 0,-1 12-7 0,-7-4-48 16,4 23-69-16,-24-16-152 0,8 18-279 0,-2 13 28 15,-15-8 427-15</inkml:trace>
  <inkml:trace contextRef="#ctx0" brushRef="#br1" timeOffset="11710.4123">5449 12681 697 0,'0'0'120'0,"0"0"-101"0,0 0-9 15,0 0 19-15,0 0 21 0,-17-19 20 0,17 19 10 16,0 0-10-16,0 0-13 0,-18 13-11 0,18-13-3 16,0 0-4-16,-12 29-8 0,12-29 8 15,-6 26-8-15,6-26 9 0,-4 32 2 0,2-12-7 0,3 8 3 16,-2-2-12-16,3 9 1 16,-2 0-10-16,1 7 6 0,-3 0-11 0,2 3 10 15,-1-3-10-15,1-1 2 0,-2-3-8 0,2-5 8 16,2-1-12-16,0-7 8 0,3-5-10 0,-5-20 2 15,13 23-3-15,-13-23 4 0,23 4 0 0,-23-4 0 16,33-10 2-16,-12-4-5 0,0-5 3 0,0-5-4 16,3-5 6-16,-1-4-8 0,-1-2 8 0,-2-1-10 15,0-3 9-15,-1 0-8 0,-2 3 5 16,-1 2-4-16,-3 4 6 0,-2 3-6 0,-1 4 5 16,-3 3-5-16,-2 3 3 0,-5 17-5 0,4-22 4 15,-4 22-1-15,0 0 3 0,0 0 1 0,0 0 0 16,0 0-2-16,0 0-5 0,-17-8-1 15,17 8-5-15,0 0-4 0,-17 13-6 0,17-13-9 16,0 0-19-16,-21 16-22 0,21-16-48 16,0 0-64-16,-5 26-105 0,5-26-190 0,0 0 15 15,-6 27 419-15</inkml:trace>
  <inkml:trace contextRef="#ctx0" brushRef="#br1" timeOffset="13447.2372">5782 12737 278 0,'0'0'118'0,"0"0"-21"0,0 0-4 15,-20-14-8-15,20 14-8 0,0 0-16 0,0 0-10 16,0 0-5-16,0 0-5 0,0 0-7 0,0 0-5 15,-19-5-7-15,19 5-2 0,0 0-1 0,0 0 0 16,0 0 1-16,0 0 1 0,0 0 2 16,0 0-1-16,0 0-2 0,0 0-1 0,0 0-2 15,0 0-3-15,0 0-3 0,0 0-2 0,0 0 5 16,0 0-4-16,0 0 26 0,0 0-8 16,0 0 15-16,15 18-4 0,-15-18-8 0,0 0-4 15,9 25-7-15,-9-25 0 0,6 31-4 0,-3-12 5 16,-3 3-5-16,2 3 4 0,-5 3-9 0,3 4 6 15,-4 4-8-15,2 5 10 0,-3-1-6 0,3 1 10 16,-1-6-10-16,2-3 5 0,2-5-11 0,3-4 1 16,-4-23-7-16,15 28 1 0,-15-28-4 15,25 7 2-15,-8-11 5 0,4-3 3 16,1-9 9-16,2-4-4 0,3-9 5 0,2-5-12 16,1-7 6-16,1-5-12 0,0-2 13 0,1-2-10 15,-4 0 9-15,0 0-13 0,-5 0 7 0,-2 0 1 16,-5 2-22-16,-3 3 23 0,-3 4-26 0,-6 3 9 15,-2 4 2-15,-6-1-13 0,-1 6-3 0,-6-3-17 16,4 10-12-16,-9-5-29 0,16 27-33 16,-28-34-47-16,28 34-75 0,-24 0-182 0,24 0-51 15,0 0 260-15</inkml:trace>
  <inkml:trace contextRef="#ctx0" brushRef="#br1" timeOffset="14222.558">6497 13170 776 0,'0'0'133'0,"0"0"-52"0,0 0-20 15,0 0-13-15,0 0-5 0,0 0-11 0,0 0-1 16,0 0-7-16,0 0-8 0,0 0-4 0,0 0 7 16,0 0 5-16,0 0 7 0,0 0 0 15,20 10-3-15,-20-10-2 0,0 0 3 0,16 21 2 16,-16-21 6-16,11 21 0 0,-11-21 3 0,9 28-7 16,-4-10-2-16,-5-18 10 0,2 36-34 0,-7-13 32 15,0 3-32-15,-5-1 13 0,-1 4 5 16,-2-6-6-16,1 1 6 0,-2-3-8 0,2-3 1 15,12-18-10-15,-26 29 1 0,26-29-7 0,-27 22 1 16,27-22-3-16,-30 13 0 0,30-13-8 16,-32 4-9-16,32-4-11 0,-32-10-13 0,32 10-8 15,-27-19-13-15,27 19-15 0,-23-28-21 0,23 28-28 16,-16-32-36-16,16 32-53 0,-2-24-105 0,-4 1-127 16,6 23 204-16,5-29 243 0</inkml:trace>
  <inkml:trace contextRef="#ctx0" brushRef="#br1" timeOffset="14511.0494">6439 13123 1582 0,'-23'10'85'15,"23"-10"-32"-15,0 0-11 0,0 0-7 16,0 0-8-16,0 0-9 0,0 0-6 0,0 0-5 15,0 0-6-15,0 0-3 0,0 0 0 0,0 0-1 16,0 0 0-16,0 0 1 0,26 14 0 0,-26-14 0 16,30 2-1-16,-11-3-4 0,6-4-8 15,0-3-11-15,7 1-14 0,-2-9-20 0,13 6-26 0,-9-16-37 16,17 14-53-16,-15-21-85 0,11 5-242 16,5 14 35-16,-16-19 391 0</inkml:trace>
  <inkml:trace contextRef="#ctx0" brushRef="#br1" timeOffset="16296.073">18090 10698 403 0,'0'0'67'0,"0"0"-34"0,0 0-13 0,0 0 2 16,0 0 2-16,-5 21 6 0,5-21 9 0,-1 34 13 16,-3-13 14-16,3 5 7 0,-5-1 0 15,4 10-18-15,-5-6 5 0,7 9-19 0,-5-6 3 16,8 7 2-16,-5-1-11 0,6 3 6 0,-3 0-12 16,4 3 3-16,0-1-19 0,0 3 7 15,1-1-17-15,-1 3 12 0,0 1 11 0,1 6-22 16,-1-2 30-16,3 5-23 0,-3-2 5 0,2 4 12 15,-3 2-20-15,1 2 14 0,-3 5-15 0,1 4 18 16,-5 0 5-16,2 7-16 0,-2-4 27 16,1 7-16-16,-3-4-1 0,3 5 16 0,-4-4-29 15,4 2-5-15,-2-4 15 0,3 2-20 0,2 0 14 16,-1 2 2-16,1 1-18 0,0-1 18 0,-2 2-16 16,0-1-6-16,-2 0 16 0,0 3-14 0,1-3 15 15,1 3 5-15,0-2-16 0,1 2 18 0,-2-2-1 16,1 2-16-16,-3-1 12 0,1 2-15 0,-2 1-3 15,2 2 20-15,-2-1-20 0,0 3 0 16,2 1 14-16,0 2-13 0,-1-1 12 16,3 1 5-16,1 0-19 0,2-1 20 0,2 0-2 15,-3-2-13-15,3-1 13 0,-1 0-16 0,-1 1-1 16,0 2 16-16,0 3-19 0,1-2 2 0,1 1 13 16,0 2-9-16,-2 0 13 0,0 2 4 0,-1-1-22 15,-1-2-12-15,1 0 10 0,0 0-13 16,2-2 15-16,-2 3 16 0,2-6-16 0,-2-1 16 15,-1-6-18-15,-1-2 10 0,0 6 18 0,0 3-17 16,2 4 16-16,-2 2-12 0,0-2-16 0,0-7 17 16,0-8-16-16,0-6 18 0,0-6-17 15,0-8-17-15,1-6 12 0,1-8-10 0,1-7 13 16,-2-4 3-16,1-2-10 0,0-1-10 0,0-7 0 16,-2-3 2-16,0-23-7 0,0 24-2 15,0-24-20-15,0 0-14 0,-1 28-26 0,1-28-28 16,0 0-25-16,-23-20-41 0,23 20-41 0,-17-25-56 15,0-4-130-15,17 10 283 0,-23-11 131 0</inkml:trace>
  <inkml:trace contextRef="#ctx0" brushRef="#br1" timeOffset="16963.2085">17810 17787 643 0,'0'0'104'0,"0"0"-70"16,0 0-5-16,0 0 4 0,0 0 26 0,0 0 18 15,0 0 19-15,0 0-14 0,0 0-12 0,0 0-17 16,0 0-20-16,-12-17 1 0,12 17-2 0,0 0-6 15,0 0-5-15,0 0 3 0,3-16 5 16,-3 16 3-16,0 0 6 0,0 0 0 0,0 0-9 16,8 16-5-16,-8-16 0 0,22 33-12 15,-7-7 7-15,0 3-11 0,2 8-16 0,1 5 19 16,0 2-32-16,2 3 29 0,-1-2-5 0,0 1-5 16,-1 2 12-16,0 4-7 0,0 5 5 0,-1-12-7 15,0-7 13-15,2-4-3 0,0-20 10 16,-2 7-9-16,0-5-17 0,0-12-4 0,0 3-9 15,3-15 25-15,2-7-4 0,1-8 36 0,1-4-47 16,2-16 8-16,-1-7 6 0,1-15-26 0,3-8 40 16,-2 0-10-16,1-1 17 0,-3 5-22 0,-1-1 8 15,-2 3-17-15,-3 3-23 0,-2 4 8 0,-5 8-20 16,1 5-3-16,-7 3-23 0,5 20-23 0,-13-18-51 16,2 42-116-16,6-39-189 0,-10 9-70 15,4 30 307-15</inkml:trace>
  <inkml:trace contextRef="#ctx0" brushRef="#br1" timeOffset="18225.6091">19425 11056 1149 0,'0'0'98'0,"-7"-28"-31"15,7 28-12-15,0 0 0 0,0 0 4 0,-10-18 0 16,10 18-10-16,0 0-14 0,0 0-13 0,0 0-12 16,0 0-5-16,-22 10-5 0,22-10 3 15,-17 19-1-15,17-19 7 0,-18 38 1 0,10-8 11 16,-1 3-1-16,3 8 11 0,-4 1-11 0,3 4 8 16,-1 2-14-16,3 3-11 0,1 1 21 15,2 0-22-15,2-2 19 0,2-2-7 0,2-6-11 16,4-2 3-16,1-5-8 0,4-3 5 0,1-7-7 15,4-4 6-15,3-6-5 0,3-4 3 0,2-3-2 16,1-6 1-16,1-3 1 0,0-5 0 0,1-6 2 16,0-3-3-16,-1-4 3 0,-1-3-3 0,-2-2 3 15,-2-3-3-15,-2-1 4 0,-1 1-4 16,-3-2 5-16,-3 0-7 0,1 0 6 0,-4 2-7 16,0 3-14-16,0 2 27 0,-3 4-31 15,-8 18 28-15,15-26-11 0,-15 26-2 0,0 0 3 16,0 0-2-16,0 0 1 0,0 0-12 0,6 23 28 15,-6-1-22-15,-1 7 25 0,-2 4-10 0,2 2-6 16,-2 1 7-16,2-2-7 0,1 1 10 0,0-2-6 16,4-4 8-16,1-3-4 0,1-5 4 15,4-3-4-15,-10-18 2 0,23 23-2 0,-5-16 4 16,1-7 1-16,5-3 1 0,0-8 3 0,3-5-4 16,2-8 7-16,4-7-7 0,-2-6 5 0,3-5-7 15,-5-4 2-15,1-1-10 0,-6-2-8 0,-2 3 19 16,-6 1-18-16,-3 2 18 0,-6 2-5 0,-4 0-7 15,-4 2 6-15,-4 1-9 0,-1-1 3 16,-5 0-12-16,1 4-1 0,-3 2-12 16,3 9-1-16,-2 5-9 0,12 19 0 0,-20-19-7 15,20 19-8-15,-18-2-24 0,18 2-46 0,0 0-65 16,-6 39-90-16,6-39-161 0,-11 36-46 0,23-1 249 16</inkml:trace>
  <inkml:trace contextRef="#ctx0" brushRef="#br1" timeOffset="18514.1024">20433 11644 1237 0,'0'0'344'0,"0"0"-284"15,-23 18-30-15,23-18-2 0,-12 21-3 16,12-21 1-16,-10 25-7 0,10-25-4 0,-13 29-4 15,5-11 0-15,1-1-7 0,2 4 5 0,-1 0-8 16,3 0 4-16,-1 1-7 0,1-1 4 0,2-1-6 16,1-2 2-16,0-1-7 0,0-17-5 0,4 25-19 15,-4-25-16-15,7 20-35 0,-7-20-43 0,0 0-81 16,0 0-145-16,0 0-144 0,23-2 53 16,-26-18 444-16</inkml:trace>
  <inkml:trace contextRef="#ctx0" brushRef="#br1" timeOffset="18911.1681">20381 11577 1246 0,'-18'-29'379'0,"18"29"-273"0,0 0-77 0,0 0-20 16,0 0-6-16,0 0 4 0,0 0 9 0,19 1 5 15,-19-1 3-15,0 0 0 0,26 2-4 0,-26-2-1 16,26 0-2-16,-26 0-1 0,33 1-3 0,-33-1-3 15,32 1-1-15,-14 0-3 0,-18-1-3 16,33 6 1-16,-33-6-2 0,30 12 2 0,-30-12-5 16,26 20 5-16,-26-20-3 0,18 28 3 15,-16-10-2-15,2 4 0 0,-5 4-2 0,-4 4 3 16,-2 2-4-16,-4 3 4 0,-3 0-6 0,-1 1 8 16,-5 2-8-16,-3-3 7 0,0-1-5 0,-3-4 3 15,1-3-4-15,-1-5-8 0,2-2 22 0,0-6-21 16,2-3 22-16,0-4-12 0,2-3-7 0,1-5-6 15,1-3-6-15,1-5-13 0,17 9-22 16,-27-31 7-16,23 14-73 0,-10-21-73 0,26 9-394 16,-7-8-10-16,4-4 243 0</inkml:trace>
  <inkml:trace contextRef="#ctx0" brushRef="#br1" timeOffset="23328.6624">12432 10242 387 0,'0'0'-105'0,"0"0"138"0,4-19 20 0,-4 19 47 16,0 0 167-16,0 0-163 0,0 0-30 15,0 0-15-15,0 0-4 0,-17-12-15 0,17 12 16 16,0 0-22-16,-23-1 13 0,23 1-1 0,-19 7-5 16,19-7 1-16,-19 11-4 0,19-11 1 0,-17 15-5 15,17-15-5-15,-17 20-8 0,17-20-3 16,-13 23-4-16,13-23 1 0,-11 28-5 0,11-28 3 16,-6 32-6-16,6-14 3 0,1-1-8 0,1 1 5 15,2-1-7-15,1 0 3 0,-5-17-3 16,13 27 1-16,-13-27-3 0,18 19 3 0,-18-19-2 15,22 11 1-15,-22-11 0 0,23 2 0 0,-23-2 3 16,27-4-1-16,-27 4 3 0,29-14-2 0,-29 14 1 16,27-23-4-16,-27 23 5 0,26-32-5 0,-14 12 5 15,-1 0-5-15,-3-2 5 0,-1 1-5 0,-2 1 6 16,-2 2-5-16,-3 1 6 0,0 17-5 16,-9-27 4-16,9 27-3 0,-18-22 3 0,18 22-4 15,-23-14 2-15,23 14-2 0,-30-5 0 16,10 5-2-16,1 4-2 0,2 1 1 0,-2 2 0 15,19-7 3-15,-30 19-2 0,30-19 3 0,-27 27-4 16,27-27 6-16,-23 29-3 0,23-29 5 0,-16 30-2 16,16-30 2-16,-8 29-4 0,8-29 2 0,-3 28-4 15,3-28 3-15,5 25-3 0,-5-25 1 16,12 22-3-16,-12-22 2 0,19 16-2 0,-19-16 1 16,25 12-1-16,-25-12 2 0,31 4-1 0,-31-4 0 15,35-7 4-15,-16 1-3 0,1-3 3 0,0-2-3 16,-3-1 2-16,-17 12-4 0,31-29 4 0,-31 29-3 15,19-29 5-15,-19 29-4 0,10-28 5 16,-10 28-4-16,0-29 3 0,0 29-2 0,-11-26 3 16,11 26-3-16,-19-24 1 0,19 24-2 15,-27-17 2-15,27 17-1 0,-33-9 0 0,15 7-1 16,-2 4-2-16,3 3 1 0,-1 2-2 0,18-7 5 16,-30 19-3-16,30-19 5 0,-27 27-3 0,27-27 4 15,-21 31-2-15,14-14 2 0,7-17-2 0,-6 29 0 16,6-29-4-16,1 22 2 0,-1-22-4 0,10 19 2 15,-10-19-2-15,18 14 2 0,-18-14-1 16,27 6 1-16,-10-6 0 0,0-4 1 0,3-2 2 16,2-3 0-16,-1-3 2 0,2 0-3 0,-3-2 1 15,-3 0-4-15,-17 14 4 0,26-27-3 0,-26 27 4 16,15-23 0-16,-15 23 2 0,4-18 1 16,-4 18 3-16,0 0 0 0,-10-22 1 0,10 22-2 15,0 0-1-15,-27-14-3 0,27 14-2 0,-30 0-1 16,12 5-2-16,-1 3 1 0,-3 4-3 15,2 2 2-15,-1 2-4 0,2 2 6 0,0 0-2 16,4-1 4-16,15-17-2 0,-24 27 2 0,24-27-1 16,-11 18-2-16,11-18-3 0,0 0 0 0,0 0-2 15,8 18 1-15,-8-18 0 0,18 5 2 0,-18-5-1 16,33-3 1-16,-14-3 0 0,3-2 2 0,3-2 1 16,0-2-1-16,1 0 1 0,-3 0-4 15,-3 1 3-15,-1 1-3 0,-19 10 3 16,25-15-1-16,-25 15 1 0,0 0 2 0,0 0 1 15,0 0 2-15,0 0 2 0,0 0-1 0,0 0-1 16,0 0-3-16,-23-15-2 0,23 15-1 0,-34 0 0 16,16 3 0-16,-4 0-3 0,4 3 3 0,-2 0-3 15,1-1 0-15,19-5 2 0,-27 12-2 0,27-12 2 16,-17 10-1-16,17-10-2 0,0 0 0 16,0 0-3-16,0 0-7 0,0 0-12 0,0 0-19 15,0 20-26-15,0-20-42 0,18 17-114 0,-18-17-367 16,0 0 8-16,0 0 259 0</inkml:trace>
  <inkml:trace contextRef="#ctx0" brushRef="#br1" timeOffset="24735.07">12356 10395 585 0,'0'0'105'16,"0"0"-64"-16,0 0-26 0,0 0-1 0,0 0 7 16,0 0 10-16,0 0 5 0,4-20 0 0,-4 20-4 15,0 0-10-15,7-18-7 0,-7 18-5 16,0 0 0-16,0 0 2 0,0 0 7 15,0 0 6-15,4-18 13 0,-4 18 4 0,0 0 2 16,0 0-1-16,0 0-7 0,0 0-3 0,0 0-3 16,0 0-6-16,0 0-3 0,0 0-4 0,0 0-4 15,0 0-2-15,0 0-4 0,0 0-2 0,0 0-3 16,0 0-1-16,0 0-2 0,0 0 1 0,0 0 0 16,0 0 0-16,0 0 0 0,0 0 0 15,0 0 1-15,0 0 1 0,0 0 1 0,0 0 2 16,0 0 1-16,0 0 0 0,0 0 1 15,0 0-1-15,0 0 0 0,0 0 0 0,0 0 0 16,0 0 1-16,0 0-1 0,0 0 1 0,0 0-4 16,-4 23 1-16,4-23-3 0,0 0 1 0,-8 26-1 15,8-26 1-15,-6 22-1 0,6-22 2 0,-5 23-4 16,5-23 3-16,-5 24-3 0,5-24 3 16,-3 28-4-16,3-28 5 0,-1 33-3 0,1-16 3 15,0 2-3-15,1 1 3 0,-1-2-4 0,1 2 5 16,1 1-6-16,0-1 6 0,-1 2-5 0,1 2 4 15,-1-1-4-15,1 3 5 0,-1 1 10 0,-1 4-31 16,-1-3 29-16,1 1-29 0,0-4 15 0,0 0 5 16,-2 0-5-16,4-1 5 0,-2-1-5 0,1-2 5 15,1 0-5-15,0 0 5 0,0-1-4 16,-1 1 4-16,2 2-6 0,-3 0 5 16,1-2-5-16,0 4 6 0,0-5-5 0,1 1 5 15,-2-2-5-15,1 2 4 0,-1-2-4 0,1 2 4 16,1-2-4-16,-2 0 4 0,3 1-4 0,-2-3 4 15,0 1 12-15,2 0-32 0,-1 1 33 0,1 2-33 16,-2-1 16-16,0 2 6 0,0-3-7 16,0 1 6-16,-1-1-5 0,2-1 5 0,-1 2-1 15,-1 0 0-15,0 0-3 0,0 0 4 0,-1-1-8 16,1 1 8-16,-2 2-5 0,2-3 6 0,-1 0-5 16,0-1 5-16,0-1-3 0,1 0 3 0,-1 0-3 15,2 0 3-15,-1-17-3 0,1 30 3 0,-1-30-3 16,2 29 3-16,1-12 1 0,-3-17-2 15,6 32 0-15,-6-32 1 0,4 32-4 16,-4-32 4-16,2 32-3 0,-1-15 2 0,-1-17 14 16,3 26-36-16,-3-26 36 0,0 26-34 0,0-26 15 15,0 26 6-15,0-26-5 0,-2 31 4 0,2-31-4 16,-2 31 3-16,1-14-3 0,0 0 4 0,-3 0-5 16,4 0 6-16,0-17-7 0,-4 32 8 0,4-32-4 15,-2 33 5-15,2-16-4 0,1 1 4 0,-2-1-4 16,2 0 5-16,-1-17-4 0,0 33 3 15,0-33-2-15,0 27 1 0,0-27-3 16,2 26 2-16,-2-26 0 0,7 19-1 0,-7-19-1 16,0 0 0-16,7 22-2 0,-7-22 1 0,0 0-1 15,4 18 1-15,-4-18-1 0,0 0 1 0,1 17-3 16,-1-17 3-16,0 0-2 0,-5 23 4 0,5-23-6 16,-7 19 4-16,7-19-6 0,-9 28 6 15,4-11-4-15,2 1 6 0,0 2 17 0,-1 0-33 16,1-2 36-16,-1 0-33 0,4-18 16 0,-7 26 3 15,7-26-4-15,-4 17 2 0,4-17-3 0,0 0 0 16,0 0-3-16,0 0-1 0,0 0-3 0,0 0-1 16,0 0-1-16,0 0-1 0,0 0 3 0,0 0-2 15,0 0-3-15,0 0-13 0,0 0-25 16,11-17-32-16,-11 17-46 0,0 0-68 16,17 2-124-16,-17-2-154 0,0 0 79 0,0 0 391 15</inkml:trace>
  <inkml:trace contextRef="#ctx0" brushRef="#br1" timeOffset="25726.7329">12437 12666 180 0,'0'0'22'0,"-4"-18"-17"0,4 18-2 15,0-21 6-15,0 21-7 0,2-19 6 0,-2 19-5 16,0 0-1-16,0-21 2 0,0 21 4 0,0 0 10 15,0 0 21-15,0 0 27 0,0 0 21 0,0 0 17 16,-9-17-10-16,9 17-4 0,0 0-28 0,0 0-9 16,0 0-21-16,0 0-7 0,-17 11-7 0,17-11-1 15,0 0 0-15,0 0 5 0,0 0 1 0,-15 18 4 16,15-18-2-16,0 0 0 16,0 0-4-16,0 0 1 0,0 0-1 0,0 0 4 0,0 0 2 15,0 0-1-15,0 0-1 0,0 0-3 16,0 0-1-16,0 0 0 0,0 0 0 0,0 0 0 15,0 0-6-15,0 0 1 0,0 0-7 0,0 0 2 16,0 0-1-16,0 0-2 0,0 0-1 0,0 0 0 16,0 0-1-16,0 0-1 0,0 0 1 0,0 0-3 15,0 0 0-15,0 0 0 0,0 0 0 16,0 0 2-16,0 0 4 0,0 0 2 0,0 0-2 16,0 0 0-16,0 0-7 0,-17 22 0 0,17-22-2 15,-3 23 5-15,2-6 16 0,-2 3-32 16,2 6 34-16,0 5-29 0,-2 6 14 0,3 6 13 0,-3 3-5 15,1 6 18-15,-4 0-9 0,4 3 11 16,-4-8-15-16,3-1 2 0,0-9-18 16,0-5 3-16,3-7-11 0,2-7 4 0,-2-18-7 15,6 22-5-15,-6-22-22 0,0 0-32 0,20 11-76 16,-23-29-152-16,3 18-258 0,14-20 2 0,-16-5 450 16</inkml:trace>
  <inkml:trace contextRef="#ctx0" brushRef="#br1" timeOffset="26682.3891">12140 13013 641 0,'0'0'62'0,"5"-22"-24"16,-5 22-15-16,4-21-4 0,-4 21 4 0,0 0 7 15,3-16 19-15,-3 16 19 0,0 0 13 16,0 0 2-16,0 0-8 0,0 0-18 0,0 0-11 16,0 0-9-16,0 0-8 0,0 0-3 0,0 0-6 15,0 0-2-15,0 0-7 0,0 0-3 0,0 0-7 16,0 0 1-16,0 0 0 0,0 0 4 0,0 0 3 15,25 24 2-15,-25-24 0 0,22 25 2 16,-8-8-5-16,3 4 6 0,-1 0-4 0,4 6 7 16,-3 0-1-16,-2 2 7 0,-1-2-4 0,2 2 7 15,-5-2-10-15,2-2 4 0,-3-3 8 0,-1-1-34 16,-9-21 31-16,17 24-35 0,-17-24 15 0,17 8 0 16,-17-8-1-16,19-3 0 0,-19 3-9 15,23-26 35-15,-10 1-31 0,2-8 28 0,2-9-16 16,3-8-13-16,4-5 12 0,1-7-15 15,3 2 11-15,2-1-18 0,1 7-12 0,-4-3-55 16,12 21-96-16,-26-5-416 0,11 3 18 0,-1 11 234 16</inkml:trace>
  <inkml:trace contextRef="#ctx0" brushRef="#br1" timeOffset="28467.4035">13020 12946 790 0,'17'-11'176'0,"-17"11"-85"0,0 0-26 15,0 0-8-15,0-23-1 0,0 23-4 0,0 0 1 16,0 0-6-16,4-18-4 0,-4 18-6 0,0 0-6 15,0 0-3-15,0 0-1 0,0 0 2 16,0 0 1-16,0 0 5 0,0 0 0 16,0 0 1-16,0 0-5 0,0 0-5 0,-3 28-9 15,2-5-3-15,-3 6-5 0,0 6 6 0,-1 3-6 16,1 3 9-16,-3 0-10 0,3 0 8 0,-1-1-12 16,1 0-14-16,2-1 21 0,2-1-24 0,2-1 23 15,2-2-4-15,2-4-7 0,0-2 6 0,2-4-8 16,5-3 8-16,-1-5-8 0,-12-17 4 15,30 20 0-15,-30-20-1 0,32 1 3 0,-15-4 0 16,2-5 2-16,2-4-1 0,2-9 3 0,0-5-5 16,1-7 5-16,2-6-4 0,0-3-4 0,-2-3 22 15,0-2-21-15,-2 2 18 0,-2 2-10 0,-2 4-8 16,-4 4 6-16,-3 4-6 0,-3 3 5 16,-2 5-7-16,-3 3 4 0,-3 20-3 0,5-24 2 15,-5 24 0-15,0 0 0 0,0 0-1 16,0 0-2-16,0 0 0 0,0 0 1 0,0 0-1 15,6 24 1-15,-2-2 1 0,1 6-2 0,0 3 5 16,1 3-5-16,0 1 5 0,2 0-6 0,1-1 6 16,2-2-6-16,0-2-15 0,3-3 25 0,1-4-24 15,3-5 25-15,0-4-4 0,3-4-5 0,0-3 3 16,1-4-2-16,3-5 0 0,-2-3 4 16,4-3-1-16,-1-8 6 0,-5-1-3 0,3-6-2 15,-1-3 23-15,-4-4-21 0,-2-4 19 16,-3-3-25-16,-1 1 0 0,-5-3 0 0,-1 1 0 15,-4-1 0-15,-3-1 0 0,-2 1 0 0,-3 3 0 16,-1 2 0-16,-3 3 0 0,2 4 0 0,-2 3-1 16,1 6-21-16,8 18-14 0,-16-22-10 0,16 22-20 15,0 0-30-15,-27-6-55 0,35 29-103 16,-25-18-159-16,14 12-137 0,7 9 139 0,-4-26 411 16</inkml:trace>
  <inkml:trace contextRef="#ctx0" brushRef="#br1" timeOffset="31209.8834">14027 13328 545 0,'0'0'208'0,"0"0"-92"0,0 0-52 0,0 0-14 15,0 0 0-15,0 0 6 0,0 0-9 0,0 0-8 16,0 0-19-16,0 0-14 0,0 0-6 0,0 0-20 15,-8 23 22-15,8-23-18 0,-1 25 18 16,1-25 3-16,1 29-2 0,-1-12 3 0,1 0 0 16,1 2 3-16,-2 0-3 0,1 4 7 0,-1-1-7 15,1 2 7-15,-1 2-3 0,1 0 9 16,-2 0-6-16,2 1 7 0,-3-1-8 0,2-2 2 16,0-3 0-16,0-1 8 0,0-20-1 0,0 30 4 15,0-30-8-15,-3 20 0 0,3-20-4 0,0 0 3 16,0 0-2-16,0 0 0 0,0 0-3 0,0 0-1 15,0 0 2-15,0 0-3 0,0 0 1 0,0 0-4 16,-8-29 0-16,7 12-6 0,-2-4 4 16,3 1-5-16,0-3 6 0,0-3-5 0,0 0 5 15,0-2-6-15,-1-1 7 0,0 1-8 16,1-1 7-16,1-3-7 0,0 3 7 0,2 0-8 16,0 3 7-16,1 2-7 0,1 3 7 0,2 2 17 15,0 2-32-15,-7 17 34 0,16-30-36 0,-16 30 12 16,16-21 3-16,-16 21-3 0,18-18 1 0,-18 18 1 15,22-15 1-15,-22 15-2 0,22-12 2 16,-22 12-4-16,23-9 2 0,-23 9-3 0,23-5 2 16,-23 5 0-16,20 0 0 0,-20 0 0 0,17 7-2 15,-17-7 3-15,16 17-2 0,-16-17 3 0,13 24-4 16,-8-7 4-16,-3 1 9 0,0 3-32 0,-4-1 34 16,1 1-32-16,-1-1 19 0,-2 0 4 15,0-2-5-15,-1-1 5 0,5-17-4 0,-12 29 4 16,12-29-5-16,-14 28 4 0,14-28-2 15,-15 21 2-15,15-21-2 0,-18 19 4 0,18-19-4 16,-18 12 2-16,18-12-1 0,-19 7-1 0,19-7 1 16,-17 2 0-16,17-2-1 0,-17 2 2 0,17-2-1 15,-18-2 2-15,18 2-1 0,-17-1 1 0,17 1 1 16,0 0 2-16,-21-1 0 0,21 1 5 0,0 0 5 16,0 0 7-16,-18 5 4 0,18-5 1 15,0 0-7-15,-8 19-5 0,8-19-8 0,-3 33 1 16,1-10-7-16,1 6 5 0,-2 1-7 0,1 1 5 15,-3 3-8-15,0 0 9 0,-1 4-10 16,-3 2 7-16,0-2 9 0,-1 1-25 0,-1-2 24 16,0 1-25-16,1-4 8 0,-2-3 0 0,5-2-20 15,-3-7-13-15,9 2-36 0,1-24-54 0,2 28-203 16,-2-28-223-16,0 0 16 0,0 0 456 16</inkml:trace>
  <inkml:trace contextRef="#ctx0" brushRef="#br2" timeOffset="55522.844">12436 10265 291 0,'0'0'20'0,"0"0"-28"0,0 0-7 0,-4 17 0 15,4-17 5-15,0 0 5 0,0 0 3 16,0 0 3-16,0 0 1 0,0 0 2 0,5 19 9 16,-5-19 8-16,0 0 16 0,0 0 10 0,0 0 12 15,0 0 0-15,0 19 4 0,0-19-2 0,0 0 7 16,0 0-2-16,0 0 0 0,0 0-12 15,0 0-14-15,0 0-14 0,0 0-10 0,0 0-4 16,0 0 0-16,0 0 0 0,0 0 6 0,0 0 1 16,0 0 7-16,0 0 4 0,0 0 3 0,0 0 1 15,0 0-2-15,1-17-4 0,-1 17-1 0,0 0-5 16,4-25 1-16,-4 25-3 0,2-20 1 0,-2 20-5 16,4-27 2-16,-4 27-8 0,5-30 3 15,-5 30 12-15,2-33-15 0,-2 33 14 16,2-35-34-16,-2 16 15 0,0-3-17 0,0-1 14 15,1-1 4-15,0-3-8 0,-1 0 6 0,1-2-6 16,2 0 5-16,-2-2-6 0,1 0 7 0,2-3-7 16,-2-1 7-16,3-3-7 0,-1 1 9 0,1-1-9 15,0 0 11-15,-2 0-10 0,2 0-6 0,0 0 28 16,-1 1-26-16,-1-2 32 0,0-1-9 0,-1 1-8 16,1 1 8-16,-1-1-12 0,-2 0 7 15,2-1-11-15,-2-1 10 0,0 0-11 0,0 0 10 16,0-1-12-16,0-1 10 0,2-1 11 0,-1-2-26 15,1 0 26-15,-1-4-25 0,2 3 2 16,-1-4 14-16,2-3-14 0,1-2 12 0,1-2-14 16,-1 0 12-16,1 2-13 0,0-1 13 0,1-3 9 15,-1 1-22-15,0-2 22 0,0 1-21 16,1 1 3-16,-3-3 13 0,1 0-12 0,0-1 13 16,-1 0-16-16,-1 2 17 0,2-2 1 0,-2 0-22 15,-2 0 23-15,0-1-20 0,0 0 5 0,-1-1 16 16,-1-1-17-16,0 1 14 0,-1-3-17 0,0 0 14 15,0 0 2-15,-1-3-18 0,2 1 18 0,0 0-19 16,1-2 0-16,0-1 15 0,0-1-14 0,1 2 15 16,-1-2 0-16,0 1-17 0,0 0 19 15,0 0-19-15,1 0 4 0,1-2 18 16,1 2-14-16,-1-1 19 0,1 0-18 0,-2 2-2 16,2-1 15-16,-2-1-19 0,1 0 19 0,1-2-3 15,1 1-17-15,-2-1 16 0,0 0-18 0,1 2-4 16,-2-1 18-16,2-1-19 0,-2 2 20 0,0-1 2 15,0 1-17-15,-1 3 17 0,0-3-17 0,0 2 14 16,-1-1 4-16,2 2-20 0,0 0 19 16,1-1-18-16,-1 1 1 0,-1 1 17 0,0-2-17 15,1 1 16-15,-1-2-16 0,2 2-1 0,1-2 19 16,-1 1-19-16,2-1 19 0,1 0-1 0,0 0-17 16,0 0 16-16,-2 1-16 0,1 2-2 15,1 1 20-15,-3 0-20 0,2 1 21 0,-2 2-3 16,1 0-14-16,-2 1 14 0,-1 2-15 15,0-1 15-15,0 0-16 0,0 2-3 0,1-1 24 16,-2-1-23-16,1 1 24 0,-1-2-6 0,-2 0-15 16,3 2 13-16,-1 0-15 0,1 3 15 0,-1-3-15 15,1 2 15-15,0 0-2 0,1-1-27 0,0 5 25 16,2 1-26-16,-2 1 15 0,1-2 12 0,0-1-12 16,0 2 14-16,-1 3-13 0,0 6 13 0,-1 1-13 15,2 0 11-15,-2 1-11 0,0-1 10 16,-2 3-9-16,4-2 10 0,-4 4 24 0,2-3-26 15,2 1 30-15,-1 0-31 0,0 0-7 16,3 1 9-16,-3-1-15 0,1 2 15 0,1-1-13 16,0 3 12-16,0 6 14 0,-1 2-9 0,1 2 15 15,-1 1-19-15,-2 4-1 0,1 3 0 0,-1 21-3 16,-2-24 5-16,2 24-5 0,0 0 5 0,0 0-2 16,0 0 2-16,0 0 0 0,0 0-4 15,0 0 3-15,-20 1-3 0,20-1 0 0,0 0 2 16,0 0-2-16,-13 19 1 0,13-19 0 0,0 0-2 15,0 0 2-15,0 0-1 0,0 0-1 0,0 0 2 16,-1 16 0-16,1-16 2 0,0 0 3 0,0 0-1 16,0 0-3-16,0 0-3 0,0 0 2 15,0 0 1-15,4 19-2 0,-4-19 5 16,0 0-3-16,0 0 1 0,-4 25 2 0,4-25-10 16,-12 23 38-16,0-6-39 0,12-17-9 0,-31 39 21 15,14-12-45-15,-2 1 46 0,-2 4 6 0,-1-1-10 16,0-2 7-16,-1 3-8 0,1-1 9 0,0 3-7 15,-1 0 7-15,1 2-8 0,2 0 7 0,-1 3-5 16,3-1-28-16,0-2 29 0,2 0-28 0,0-4 23 16,4-5 8-16,3-6-8 0,9-21 2 15,-7 18-6-15,7-18 0 0,0 0 0 0,0 0 1 16,16-21 4-16,-16 21-2 0,28-39 5 0,-10 7-9 16,6-14 6-16,4-8 26 0,5-10-25 0,4-4 18 15,-1 0-19-15,-1-1-20 0,1 6 18 16,-4 7 15-16,-2 1-1 0,-4 8 14 0,-1 3-13 15,-6 5-13-15,-3 6 4 0,-4 7-6 0,-3 8 4 16,-9 18-3-16,0 0 0 0,0 0 7 16,0 0-2-16,0 0 2 0,0 0-2 0,0 0-3 15,12 32 3-15,-9 4 1 0,1 5 5 0,0 5 27 16,-1 4-36-16,3 2-8 0,1 6 5 0,2 1-30 16,1 3 34-16,3-3 15 0,2 0-19 0,3-1-24 15,3-1 22-15,1-6-28 0,2-2 25 0,3 0-1 16,2-3-41-16,-5-9-36 0,14 10-105 15,-17-21-158-15,8 3-203 0,11 8 94 16,-18-18 457-16</inkml:trace>
  <inkml:trace contextRef="#ctx0" brushRef="#br2" timeOffset="57057.5365">13367 2052 768 0,'0'0'214'0,"28"-23"-138"0,-28 23-45 15,5-19-9-15,-5 19 21 0,8-18 6 0,-8 18 12 16,0 0-6-16,0 0-14 0,0 0-9 0,0 0-12 16,0 0-6-16,0 0-5 0,1 32 5 0,-2-7-3 15,2 9 10-15,-4-2-6 0,2 11 10 0,-4 1-11 16,3 9 10-16,-3 4-15 0,2 7 10 15,0 3-19-15,0 1 13 0,0-1 1 16,-1 1-22-16,-1-4 21 0,-1-1-23 0,1-4 5 16,0-4 12-16,2-7-13 0,-1-3 10 0,2-8-10 15,0-4 5-15,5-3-40 0,-2-12-8 0,8 3-20 16,-9-21-46-16,0 0-30 0,17 1-74 0,-17-1-144 16,33-22-81-16,-31-15 288 0</inkml:trace>
  <inkml:trace contextRef="#ctx0" brushRef="#br2" timeOffset="57346.0125">13456 2012 1056 0,'0'0'308'0,"0"0"-220"0,0 0-55 0,0 0-16 15,0 0-7-15,0 0-2 0,0 0 3 0,0 0 6 16,0 0 7-16,18-7 6 0,-18 7 2 0,34-10-3 15,-10 1-4-15,6-1-7 0,2-3-37 0,3 0 32 16,3-2-41-16,0 0 35 0,3 3-5 0,-4 3-5 16,0 3 0-16,-6 1-6 0,-1 6-11 0,-6-2-9 15,1 9-23-15,-25-8-17 0,39 21-19 16,-39-21-86-16,27 33-51 0,-27-33-104 0,6 22-129 16,10 9 237-16,-16-31 221 0</inkml:trace>
  <inkml:trace contextRef="#ctx0" brushRef="#br2" timeOffset="57598.5291">13483 2563 1438 0,'-20'30'182'0,"20"-30"-148"0,0 0-27 0,0 0-5 15,0 0 0-15,0 0 2 0,0 0 3 0,0 0 11 16,0 0 2-16,0 0 4 0,32-15-4 0,-9 6-8 15,6-5-9-15,4-1-1 16,2-2-6-16,3 0 0 0,1-1-15 0,4 3-14 16,-4-4-31-16,9 14-47 0,-13-14-69 0,19 23-96 15,-16 0-257-15,-2-14 57 0,13 24 402 0</inkml:trace>
  <inkml:trace contextRef="#ctx0" brushRef="#br2" timeOffset="58391.7794">14081 3111 1097 0,'0'0'111'0,"-5"-23"-52"0,5 23-12 0,0 0 4 16,0 0 2-16,-17-16-10 0,17 16-11 15,0 0-11-15,-24 0-3 0,24 0-1 0,-25 9 1 16,25-9-2-16,-31 19 2 0,14-7-3 0,17-12 3 16,-32 30-3-16,32-30 4 0,-25 30-5 15,25-30 0-15,-18 29-6 0,18-29 1 0,-9 23-7 16,9-23 0-16,1 17-4 0,-1-17 1 0,0 0 19 16,22 17-35-16,-22-17 36 0,27 7-35 0,-10-4 17 15,3-2 0-15,0 0 1 0,2-1 0 0,-1 1 0 16,-2-1 0-16,1 3-1 0,-2-1-1 0,-18-2 1 15,32 9 0-15,-32-9 0 0,21 12 2 16,-21-12-1-16,0 0 4 0,16 23 4 0,-16-23 4 16,4 18 5-16,-4-18 4 0,-5 23-3 15,5-23 5-15,-12 29-7 0,3-12 2 0,-3 0-5 16,12-17 0-16,-23 30-5 0,23-30-1 0,-24 21-4 16,24-21-2-16,-17 14-2 0,17-14-2 0,0 0-6 15,0 0-13-15,0 0-19 0,0 0-30 0,0 0-47 16,-16-18-86-16,16 18-340 0,19-28-23 15,-15 3 177-15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1T22:38:20.16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3520 12066 1120 0,'0'0'57'0,"26"-16"-17"0,-26 16-15 0,30-10 5 15,-11 3-24-15,4 0 7 0,-3-1-8 0,0-1-5 16,1 1 1-16,-1 0-2 0,1 3-8 0,-2-2-17 16,4 6-25-16,-23 1-34 0,41-4-37 15,-41 4-55-15,35-6-103 0,-10 18-142 0,-25-12 299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1T22:32:03.09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18925 3645 999 0,'-21'13'359'16,"21"-13"-302"-16,0 0-28 0,0 0-19 0,0 0-3 31,0 0 6-31,0 0 5 0,0 0 2 0,0 0-1 16,0 0-2-16,0 0 1 0,24-18 5 0,-6 11-3 0,5-4 0 0,8 0-4 15,4-3-2-15,2-2-6 0,2-1 0 16,-1 3-8-16,-2-1 4 0,0 4-4 0,-4 1 2 16,-2 3-3-16,-5 1 1 0,-5 2 0 0,-20 4 1 15,25-2 0-15,-25 2-6 0,0 0 3 0,0 0-2 16,0 0-1-16,0 0 4 0,7 18-2 15,-7-18 1-15,-6 33 2 0,0-8-4 0,-2 4 8 16,-3 2-8-16,-3 0 8 0,0 2-7 0,-2 0 7 16,1 4-8-16,0-1 9 0,0-2-11 15,2 0-9-15,1-2 30 0,2-3-29 0,2-1 29 16,4-5-15-16,4-1-29 0,0-22-28 0,13 38-121 16,-13-38-104-16,0 0-250 0,33 7 41 0,-19-24 404 15</inkml:trace>
  <inkml:trace contextRef="#ctx0" brushRef="#br0" timeOffset="468.7612">19650 3565 1495 0,'0'0'26'0,"0"0"-19"16,0 0-9-16,0 0 3 0,0 0 3 15,0 0 2-15,0 0 0 0,0 0-5 0,0 0-1 16,0 0 0-16,0 0 3 0,0 0 1 0,27-9 2 16,-27 9-1-16,29 1 0 0,-29-1-2 0,29 3 0 15,-29-3-2-15,26 8 3 0,-26-8-2 16,20 11 1-16,-20-11-1 0,0 0 0 0,23 18-2 16,-23-18 2-16,0 0-3 0,16 21 2 0,-16-21-1 15,1 17 1-15,-1-17-1 0,-5 21 1 16,5-21-1-16,-15 27 4 0,15-27-3 0,-26 31 3 15,26-31-3-15,-33 33 1 0,13-16-3 0,-2 1 5 16,0 0-5-16,-2 1 6 0,0 1-4 0,1-1 6 16,0-1 13-16,5 1-30 0,1 0 31 0,2-3-33 15,15-16 13-15,-18 31-1 0,18-31-3 0,-5 20 1 16,5-20-3-16,12 17 2 0,-12-17-2 0,27 11 2 16,-7-9 2-16,5-3-6 15,8-1-21-15,0-10-27 0,11 8-49 0,-10-18-57 16,17 16-112-16,-4-8-200 0,-7-13 15 0,11 16 402 15</inkml:trace>
  <inkml:trace contextRef="#ctx0" brushRef="#br0" timeOffset="739.242">20173 3453 1168 0,'0'0'60'16,"-18"2"-28"-16,18-2-18 0,-17 12 2 0,17-12 3 15,-21 24 7-15,8-7-3 0,2 5 5 0,-4 1-8 16,2 6 5-16,-2 0-9 0,3 4 5 16,0-1-12-16,2 5 3 0,0-2-11 15,2 1 7-15,2-2-9 0,2-3 5 0,2 1 9 16,2-6-33-16,2 1 31 0,3-4-35 0,3-2 3 16,-8-21-28-16,31 36-111 0,-31-36-30 0,35 18-91 15,-8-8-166-15,-27-10 115 0,51-6 332 0</inkml:trace>
  <inkml:trace contextRef="#ctx0" brushRef="#br0" timeOffset="1027.7134">20301 3684 1346 0,'0'0'128'0,"-36"6"-84"15,36-6-16-15,-35 9 2 0,35-9 8 0,-37 13-1 16,37-13 0-16,-31 15-13 0,31-15-6 15,-26 18-2-15,26-18-2 0,-18 17-3 0,18-17-1 16,-8 17-7-16,8-17 1 0,-2 20-3 0,2-20 2 16,4 23-3-16,-4-23 2 0,13 23-4 0,-13-23 3 15,24 20-1-15,-24-20 2 0,31 17-4 0,-14-11-14 16,1-1 13-16,2 0-17 0,3 0 25 0,-1-4-30 16,5 2-8-16,-4-10-38 0,11 12-82 0,-15-21-79 15,19 11-192-15,-8 3-89 16,-5-12 206-16</inkml:trace>
  <inkml:trace contextRef="#ctx0" brushRef="#br0" timeOffset="1550.6059">20646 3802 867 0,'0'0'303'15,"0"0"-144"-15,-29-12-113 0,29 12 0 0,-25-5 10 16,25 5 6-16,-28 2-8 0,28-2-13 0,-35 7-7 15,18-1-6-15,-1 0-5 0,18-6-3 0,-28 17-6 16,28-17 1-16,-23 18-8 0,23-18 0 16,-16 19-4-16,16-19 0 0,0 0-3 0,-4 22 2 15,4-22-4-15,0 0-16 0,19 18 33 16,-19-18-33-16,20 9 35 0,-20-9-16 0,26 2 0 16,-26-2 1-16,30-2 1 0,-30 2-3 0,31-10-14 15,-31 10 33-15,29-13-34 0,-29 13 34 0,25-15-17 16,-25 15-1-16,21-17 1 0,-21 17-2 0,18-14 2 15,-18 14-2-15,0 0 3 0,21-17-2 0,-21 17-2 16,0 0 1-16,0 0-3 0,0 0-1 0,0 0 1 16,0 0 1-16,0 0-1 0,12 22 4 15,-12-22-2-15,1 31-14 0,-2-8 31 0,-1 4-29 16,-3 2 28-16,-1 2-10 0,-3 1-7 16,-1 0 6-16,1 1-7 0,-2-1 7 0,1-1-6 15,-1-2 7-15,0-1-3 0,-1-3 8 0,-1-2-1 16,0-3 5-16,13-20-5 0,-29 31 2 0,29-31-5 15,-33 20 2-15,16-12-4 0,-1-2-1 0,-1-4-3 16,0-1-3-16,2-2-10 0,0-7-18 16,17 8-28-16,-29-26-45 0,29 26-97 0,-24-35-202 15,18 11-150-15,3 1 36 0,-9-15 517 0</inkml:trace>
  <inkml:trace contextRef="#ctx0" brushRef="#br0" timeOffset="2939.6817">5222 827 1036 0,'0'0'30'15,"0"0"-27"-15,0 0-10 0,0 0 6 16,28-23 4-16,-11 15 1 0,2-4-1 0,4 1 1 16,3-1-5-16,1 1 5 0,3 6-2 15,-1-2 0-15,-2 7-4 0,0-9 1 0,-4 8 35 16,-2 2-36-16,-3 2 4 0,-18-3-2 0,27 7-4 15,-27-7 0-15,0 0 5 0,15 27-1 0,-15-27-28 16,-1 26 34-16,-3-7 1 0,-3 1-1 0,-3 3 3 16,-4-3-3-16,-1 5 2 0,-2-2-2 15,-2-2 5-15,-1 3-7 0,2-3 10 0,-3-3-4 16,4 0 5-16,17-18-6 0,-29 28 2 0,29-28-7 16,-17 17-1-16,17-17-3 0,0 0-7 0,0 0-1 15,0 0-1-15,0 0 3 0,0 0 3 0,0 0 1 16,27 7 2-16,-27-7-3 0,32 4 4 0,-12-4 0 15,0 2 1-15,0 2-2 16,0 0 0-16,-3 0-2 0,-17-4 4 0,27 13-2 16,-27-13 3-16,17 17-3 0,-17-17 2 0,8 21 5 15,-8-21 6-15,-2 29 19 0,-2-12-13 0,-4 0 12 16,-1 3-34-16,-4-1 14 0,2-1-14 0,-4 0 13 16,15-18 3-16,-28 29-7 0,28-29-1 0,-24 21-4 15,24-21 0-15,0 0-9 0,0 0-14 0,0 0-101 16,0 0-55-16,0 0-108 0,0 0-106 15,18-28 81-15,15 19 311 0</inkml:trace>
  <inkml:trace contextRef="#ctx0" brushRef="#br0" timeOffset="3264.2609">5842 891 818 0,'-17'14'45'0,"17"-14"-5"0,-32 31 9 0,17-13 11 15,-4 0 2-15,5 4 5 0,-6 1-11 0,8 2 0 16,-4 2-20-16,9 0 1 0,0-1-20 0,5-3 1 16,2-2-6-16,4-3-2 0,-4-18 17 0,13 30-21 15,-13-30 16-15,25 24-35 0,-25-24 19 0,30 14-15 16,-30-14 19-16,34 1 17 16,-34-1 11-16,38-11 18 0,-38 11-37 0,32-24 19 0,-18 7-47 15,1-2 13-15,-2-3 5 0,-1-2-10 16,-3-1 4-16,-2-1-6 0,-1 0 2 0,-3 1-14 15,-1 3-7-15,-4 0-24 0,2 3-15 0,-10-1-21 16,9 3-19-16,-14-3-26 0,15 20-28 0,-14-28-27 16,14 28-39-16,0 0-34 0,-25-19-89 0,25 19 344 15</inkml:trace>
  <inkml:trace contextRef="#ctx0" brushRef="#br0" timeOffset="3553.2863">6203 710 698 0,'0'0'235'0,"-20"5"-173"0,20-5-1 0,0 0-1 16,-21 5 0-16,21-5-9 0,0 0-57 0,-26 35 28 16,26-35-41-16,-14 36 31 0,8-8 0 0,-2 1-1 15,3 6 1-15,-1 0-6 0,3 1 5 0,-2 2-13 16,0-3 8-16,0 0-8 0,1-1 6 0,2 1-9 15,1-3 6-15,2-1 11 0,-1-7-10 16,4-1 4-16,-4-23-78 0,14 35-40 0,-14-35-57 16,20 13-247-16,3 2 10 0,-23-15 272 0</inkml:trace>
  <inkml:trace contextRef="#ctx0" brushRef="#br0" timeOffset="3841.7121">6394 848 1119 0,'-21'3'60'16,"-4"1"-9"-16,5 7 1 0,-8-3 10 0,8 8 5 15,-8 0-9-15,5 1-4 0,-4 1-17 0,5 1-2 16,0-2-11-16,6 1 1 0,16-18-11 0,-23 28 0 16,23-28-10-16,-8 23 3 0,8-23-3 15,3 22-2-15,-3-22-6 0,17 20 3 0,-17-20-4 16,31 19 5-16,-10-13 1 0,2-4-2 15,2 0-1-15,2-2 3 0,1-2-2 0,0-3-13 16,3 0-15-16,-5-4-33 0,8 3-34 0,-12-10-34 16,11 10-52-16,-15-10-73 0,9 3-161 0,3 14-28 15,-30-1 396-15</inkml:trace>
  <inkml:trace contextRef="#ctx0" brushRef="#br0" timeOffset="4328.5159">6547 993 1053 0,'-19'-1'129'0,"19"1"-49"16,-27 1-11-16,27-1 5 0,-25 6-13 0,25-6-14 15,-27 10-13-15,27-10-9 0,-31 15-7 16,31-15 0-16,-30 27-4 0,30-27-1 0,-28 34-5 16,16-17 4-16,12-17-3 0,-16 31 3 0,16-31-7 15,-2 21 0-15,2-21-3 0,0 0-1 0,14 23 1 16,-14-23-3-16,21 12 1 0,-21-12-4 0,27 7 0 15,-27-7 5-15,28-1 2 0,-28 1 1 0,26-11-1 16,-26 11 0-16,27-15-3 0,-27 15-2 16,23-18 5-16,-23 18-4 0,22-23 5 0,-22 23-3 15,18-24-1-15,-18 24-2 0,13-22 3 16,-13 22-2-16,0 0 3 0,8-17-2 0,-8 17 1 16,0 0-3-16,0 0-6 0,0 0 1 0,-4 21-3 15,4-21 7-15,-9 42 0 0,3-8 7 0,-4 7 9 16,-1 4-27-16,0 1 25 0,0 4-24 0,0-2 7 15,1 2 12-15,1-3-10 0,-2-4 10 16,-1-2-10-16,1-2 10 0,-2-3-8 0,2-2 7 16,-1-5-4-16,-1-5 8 0,-2-7 1 0,15-17 6 15,-32 23 0-15,32-23-2 0,-32 10-4 0,32-10-7 16,-32-8-12-16,32 8-24 0,-26-29-44 0,2-11-101 16,24 8-270-16,-8-7-127 0,-3-11 140 0</inkml:trace>
  <inkml:trace contextRef="#ctx0" brushRef="#br0" timeOffset="8187.6921">7345 4628 462 0,'0'0'59'0,"0"0"-4"16,0 0-16-16,0 0-4 0,14-17-3 0,-14 17 3 16,0 0-9-16,0 0-7 0,0 0-13 0,0 0-8 15,0 0 1-15,0 0 4 0,7 21 11 0,-2-1 7 16,3 9 4-16,-3 9-6 0,4 6-2 0,-5 5-14 15,1 8-1-15,0 6-14 0,-2 3 10 0,-3 7 3 16,-4-2-12-16,-1 3 13 0,-2 0-15 0,-1 0-9 16,-4-3-4-16,3-2-33 0,-4-6-11 15,5-6-27-15,1-7-78 0,-12-18-130 0,30 14 226 16,-11-46 79-16</inkml:trace>
  <inkml:trace contextRef="#ctx0" brushRef="#br0" timeOffset="9215.8392">7466 5249 111 0,'41'0'63'16,"-1"-4"-10"-16,6 0-7 0,3 0-9 0,3 0-6 15,3-2-10-15,2 0-10 0,1 1-3 0,6 0 2 16,1-1-6-16,1 3 5 16,5-2-6-16,-1 0 1 0,4 1-1 0,2 1 0 15,1 0-1-15,4 0 0 0,-1 0 2 0,4-1-3 16,2 2 2-16,2 0-1 0,3-2 1 0,3-1 2 15,-2 0 3-15,8 0 6 0,0-2 8 0,0 1 3 16,4 0 1-16,-2 0-2 0,3 0-4 0,2 1-1 16,-3 0-4-16,1 1-11 0,3 0 4 0,-3 1-9 15,0 1 7-15,4 2 1 0,-4-1 1 16,4 3 7-16,0 1-9 0,1-1 7 0,-3 3-8 16,3-1-1-16,-1 0 1 0,1 1-2 0,2 0 0 15,0 1 2-15,0-2-2 0,2-1 1 0,2 0 0 16,-1-2 2-16,6-1 6 0,-2-2 9 15,0 0 2-15,1-1 2 0,2 0-5 0,0-1-4 16,-1 0-5-16,4-2-2 0,-3 1-1 0,3-2-17 16,2 1 15-16,-2 0-13 0,3 1 13 15,-1 1 0-15,0 1 0 0,-3-1-2 0,1 3 1 16,-1 0-2-16,-3 1 2 0,0 1-1 0,0 0 0 16,-7 0 0-16,0 2 2 0,-1-1 0 0,-2 0 1 15,0 1 0-15,-2-1 1 0,1-1 0 0,-2 2 3 16,0-2 3-16,0 1 6 0,-1-2 3 0,2 2 4 15,0-2 2-15,1 1 3 0,-5-2-5 16,5 1-3-16,-2-2-8 0,0 1-6 16,-1 0-1-16,0 2 2 0,-5-1 12 0,2 3 0 15,-8-3-3-15,0 1-2 0,-5-1-14 0,0 0-1 16,-2 0 0-16,1 0 0 0,0-1 2 0,0-1 0 16,-1 1 0-16,-3 0 0 0,-1 0-1 0,-1 0-2 15,0-1-1-15,1 0 0 0,-2 1 0 0,1 0-2 16,-1-2 1-16,-3 1 0 0,-1-1-1 15,0 0-1-15,-4-1 1 0,1 0-2 0,-3-2 4 16,0 2-3-16,-2-4 2 0,0 1-2 0,-3-1-2 16,-2-1-6-16,-1 2-10 0,-4-4-13 0,1 4-6 15,-8-5-17-15,3 7-9 0,-10-7-29 0,3 8-17 16,-10-6-40-16,-4-3-152 0,5 19-48 16,-41-6 277-16</inkml:trace>
  <inkml:trace contextRef="#ctx0" brushRef="#br0" timeOffset="9940.057">18285 4853 380 0,'0'0'129'16,"0"0"-75"-16,0-23 1 0,0 23 2 16,0 0 10-16,-3-17 17 0,3 17 11 0,0 0-1 15,0 0-9-15,0 0-17 0,0 0-21 0,0 0-17 16,0 0-12-16,0 0-8 0,-5 20-5 15,6-2 6-15,-1 7-2 16,0 7 16-16,-1 0-1 0,1 7 10 0,-3 1-16 0,3 5 1 0,0 2-2 0,4 0-30 16,0-1 26-16,1-4-29 0,2-2 9 15,-1-5-9-15,5 2-36 0,-5-12-34 0,12 11-74 16,-13-18-47-16,11-1-186 0,3 12-7 0,-19-29 303 16</inkml:trace>
  <inkml:trace contextRef="#ctx0" brushRef="#br0" timeOffset="10192.4907">18523 4868 1431 0,'-42'31'29'0,"1"9"-5"0,-3 4-26 0,-2 3 16 15,-3 2 9-15,5 3-25 0,-1-2 23 0,0 1-32 16,4-3 3-16,2-2 4 0,6 1-31 0,3-9-30 16,13 10-108-16,-11-15-186 0,10-3-127 0,10 5 90 15,8-35 396-15</inkml:trace>
  <inkml:trace contextRef="#ctx0" brushRef="#br0" timeOffset="11130.0788">7631 5128 787 0,'-29'20'111'0,"-17"3"-44"0,-2 10-24 0,-7 0 5 16,1 9-8-16,-7-1 2 0,4 5-1 0,-4 1-27 16,4 3 1-16,2-3-23 0,-2-6-33 0,11 4-94 15,-7-13-132-15,6-6-184 0,21 9 146 0,-13-30 305 16</inkml:trace>
  <inkml:trace contextRef="#ctx0" brushRef="#br0" timeOffset="12770.9267">13274 5460 1163 0,'-18'-1'69'0,"18"1"-49"0,0 0-28 15,0 0-8-15,0 0 4 0,0 0 8 0,20-2 5 16,-20 2 0-16,28-5 2 0,-8 1 0 0,3-3 2 15,3 0 0-15,2-3 4 0,3 2 2 0,0-1 1 16,2 2-2-16,-1 0-2 0,0 1-4 16,-4 1-1-16,-1 1-1 0,-3 3-1 0,-6 1 0 15,-18 0-1-15,22 3 1 0,-22-3 4 0,0 0 9 16,0 0 5-16,0 25 3 0,0-25-5 0,-20 26-6 16,6-8-8-16,-3 1 1 0,-3 0-1 15,1 1 8-15,-2-3 3 0,3 0 4 0,1-3-3 0,17-14-3 16,-23 21-8-16,23-21-1 0,0 0-6 0,-12 20 0 15,12-20-3-15,0 0 3 16,0 0-2-16,0 0 4 0,25 20 0 0,-25-20 1 16,24 6 1-16,-24-6 0 0,28 6 0 0,-28-6 2 15,28 8-1-15,-28-8 2 0,21 9-2 0,-21-9 1 16,0 0 6-16,17 16 0 0,-17-16 12 0,0 0 10 16,1 24-4-16,-1-24 4 0,-8 27-15 0,8-27-5 15,-21 30-8-15,21-30 2 0,-32 28 15 0,15-14-35 16,-1-1 33-16,1-3-35 0,17-10 15 15,-29 16-12-15,29-16-26 0,-20 5-34 0,20-5-123 16,0 0-121-16,0 0-209 0,0 0 69 0,5-30 458 16</inkml:trace>
  <inkml:trace contextRef="#ctx0" brushRef="#br0" timeOffset="12969.5798">13989 5621 1496 0,'-26'9'27'0,"26"-9"-28"16,-23 2-7-16,23-2-5 0,0 0-7 0,0 0-17 15,-17-7-27-15,17 7-38 0,0 0-41 0,0 0-27 16,11-20-28-16,-11 20-74 0,40-14-94 16,-31-10 238-16</inkml:trace>
  <inkml:trace contextRef="#ctx0" brushRef="#br0" timeOffset="13348.2057">14316 5417 976 0,'-22'8'88'0,"7"9"-5"16,-10-5 4-16,9 12 4 0,-11-7-8 0,10 11-13 16,-9-5-17-16,6 7-4 0,-2-2-20 0,6 5 13 15,1-5-17-15,5 2 5 0,1-6-9 0,7 2-11 16,2-6 8-16,4-1-31 0,4-2 30 0,-8-17-32 15,24 26 15-15,-5-18 2 0,3-3-2 16,2-3 3-16,1-3 2 0,3-4 0 16,-2-5 3-16,2-3-5 0,-4-1-17 0,1-4 30 15,-4-3-30-15,-2-1 31 0,-5-2-10 0,-3 0-7 16,-3 0 5-16,-4 0-6 0,-1-2 6 0,-3 2-6 16,-5 1 3-16,-2 0-10 0,-2 4-5 0,-4-2-12 15,13 21-5-15,-29-34-7 0,29 34 2 0,-30-20 1 16,30 20-1-16,-24-5-6 0,24 5-18 0,-17 4-36 15,17-4-55-15,0 0-53 0,-2 27-117 16,11-7-118-16,-9-20 170 0,17 29 268 0</inkml:trace>
  <inkml:trace contextRef="#ctx0" brushRef="#br0" timeOffset="13979.7727">14719 5661 1107 0,'0'0'84'0,"-22"-2"-26"0,22 2 8 0,-23 11 5 16,23-11-1-16,-26 15-16 0,26-15-7 0,-24 16-10 15,24-16-6-15,-25 16-6 0,25-16-3 0,-23 17-3 16,23-17 1-16,-17 18-8 0,17-18-2 0,0 0-6 16,-14 20-2-16,14-20-3 0,0 0-17 15,0 0 35-15,1 22-33 0,-1-22 32 0,0 0-17 16,0 0-2-16,0 0 1 0,18 12-1 0,-18-12 2 15,0 0 0-15,22-6 1 0,-22 6-16 16,0 0 33-16,21-25-33 0,-21 25 34 0,15-30-13 16,-7 13-3-16,-2-2 3 0,0 1-6 0,-1 1 3 15,0-1-2-15,-2 1 4 0,-3 17-4 0,8-31 4 16,-8 31-5-16,4-19 9 0,-4 19 0 16,0 0 6-16,0 0-1 0,0 0-1 0,0 0-4 15,0 0-7-15,0 0 1 0,0 0-4 0,0 0 3 16,11 21 1-16,-11-21 0 0,14 18-2 0,-14-18 2 15,20 15-2-15,-20-15 5 0,28 8 2 0,-9-5 4 16,-1-2 4-16,1-1-1 0,0-2 0 0,-1-1-2 16,-1-3 1-16,0 1-2 0,-17 5-3 15,31-12-1-15,-31 12 2 0,26-13-3 16,-26 13 5-16,22-16-3 0,-22 16 2 0,17-16-3 16,-17 16 0-16,0 0-2 0,16-18-2 0,-16 18 0 15,0 0-1-15,0 0 0 0,0 0 0 0,0 0 1 16,0 0-2-16,0 0-1 0,0 0-3 0,0 0 3 15,0 0 0-15,9 29 1 0,-7-9-1 0,-4 3 2 16,1 2-3-16,-2 2 4 0,-2-1-5 16,0-2 0-16,2 2 1 0,2-4-32 0,2-1 8 15,-1-2-41-15,9 0-11 0,-9-19-33 0,23 28-63 16,-23-28-93-16,30-4-298 0,-4 5 60 0,-5-14 310 16</inkml:trace>
  <inkml:trace contextRef="#ctx0" brushRef="#br0" timeOffset="14160.0671">15401 5769 1630 0,'-17'2'156'0,"17"-2"-81"0,0 0-2 16,-20 4-33-16,20-4-6 0,0 0-13 0,-22-6-7 15,22 6-10-15,0 0-4 0,-18-9 0 0,18 9 0 16,0 0-6-16,0 0-9 0,-10-22-10 0,10 22-14 16,0 0-12-16,0 0-29 0,-2-26-39 0,2 26-124 15,0 0-357-15,0 0 47 0,0 0 238 16</inkml:trace>
  <inkml:trace contextRef="#ctx0" brushRef="#br0" timeOffset="18361.221">10733 2589 211 0,'0'0'98'0,"0"0"-19"0,0 0-20 15,0 0-10-15,0 0-15 0,0 0-8 0,0 0-4 16,0 0-1-16,0 0 8 0,0 0 5 16,0 0 3-16,0 0 0 0,0 0-4 0,-18 3 2 15,18-3 6-15,0 0 6 0,0 0 2 0,-18 19 1 16,18-19-4-16,0 0-6 0,0 0-9 0,0 0-11 15,0 0-13-15,0 0-7 0,0 0-5 0,0 0 1 16,0 0 2-16,0 0 0 0,0 0 3 0,0 0 1 16,0 0 0-16,0 0 2 0,18 5-1 15,-18-5-1-15,0 0 0 0,17 1-1 16,-17-1 1-16,0 0 0 0,17 5-1 0,-17-5 0 16,0 0 0-16,0 0-1 0,0 0 2 0,0 0 2 15,0 0 3-15,0 0 12 0,0 0 13 0,0 0 3 16,0 0 12-16,0 0 3 0,0 0-5 0,0 0 1 15,0 0-14-15,0 0-13 0,0 0-7 0,0 0-6 16,0 0-2-16,0 0 0 0,0 0-2 16,0 0-1-16,0 0 0 0,-18-15-1 0,18 15-16 15,0 0 18-15,0 0-17 0,0 0 19 0,0 0 3 16,0 0 1-16,0 0-1 0,0 0 1 0,0 0-3 16,0 0 0-16,0 0 0 0,0 0-2 15,0 0 0-15,0 0-1 0,0 0-2 0,-17-8 0 16,17 8-1-16,0 0 0 0,0 0 0 0,0 0 2 15,0 0-1-15,0 0 1 0,0 0 0 16,0 0 1-16,0 0 1 0,0 0 1 0,0 0 3 16,0 0 3-16,0 0 2 0,0 0 1 0,0 0-2 15,0 0-5-15,-7-17-3 0,7 17-5 0,-13-25 4 16,6 6-5-16,-1-5 6 0,-1-5-6 0,1-3 7 16,-2-6-7-16,-1-4 8 0,-3-4-8 0,-1-5 16 15,-4-2-10-15,-2-2 12 0,-4-7-15 16,0-1 9-16,2-1-6 0,-1-2-23 0,3 8 25 15,0 1-26-15,1-1 15 0,3 6 11 16,3 4-11-16,4 4 10 0,2 11-10 0,3 1 8 16,0 4-7-16,2 0 6 0,3 3-6 0,3 1 4 15,3-3-5-15,4 3 5 0,1-1-8 0,3 2 2 16,0 2-11-16,3 4 0 0,-3-1-7 0,-14 18 0 16,29-30-9-16,-29 30-15 0,25-22 10 15,-25 22-60-15,17-14 36 0,-17 14-70 0,0 0-53 16,0 0-74-16,0 0-160 0,0 0 210 0,11 24 210 15</inkml:trace>
  <inkml:trace contextRef="#ctx0" brushRef="#br0" timeOffset="20379.1124">10582 402 125 0,'0'-21'59'0,"0"21"3"15,0 0-1-15,0 0 7 0,0 0 6 0,-9-18-5 16,9 18-6-16,0 0-5 0,-26 12-11 0,26-12 1 16,-19 17-3-16,19-17-1 0,-26 13 5 0,8-4 5 15,18-9 7-15,-37 25 2 0,19-6 7 0,-5-1-5 16,4 8-1-16,-4 0-7 0,3 8-3 0,-5 0-6 31,5 9-5-31,-1-6-17 0,3 1 27 0,0-2-42 0,3-5-16 0,3 3 16 16,2 0-45-16,6-1 36 0,1-4 5 0,4-3-9 15,3-5 9-15,2 1-9 0,1-4 6 0,-7-18-6 16,26 31 3-16,-9-20-3 0,1-2 1 0,4-2-1 16,0-6 2-16,2-2-1 0,1-3 1 0,-1-3 1 15,-1-2-5-15,-1-3 4 0,-1 0-5 0,-2-2 7 16,-2-6-4-16,0 2 3 0,-2-2-3 0,-3-2 0 15,-4 1-4-15,-3 1 4 16,-6-1-8-16,-5 3 10 0,6 18-10 0,-26-29 9 16,8 21-8-16,-5 0-3 0,-1 2 5 0,-3 5-3 15,-1 0 3-15,0 5-1 0,0 0-3 0,3 2-5 16,0 0-5-16,7 0-10 0,1-1-7 0,17-5-29 16,-18 5-37-16,18-5-42 0,0 0-12 0,0 0-4 15,22 1 32-15,-4-3 6 0,7 4-46 16,-25-2-80-16,55 0 250 0</inkml:trace>
  <inkml:trace contextRef="#ctx0" brushRef="#br0" timeOffset="20775.7863">10886 584 533 0,'0'0'120'0,"-24"-1"-43"0,24 1 6 0,-33 5 10 16,11-2 6-16,5 7-9 0,-7-1-9 0,6 5-13 15,-9-1-7-15,9 5-3 0,-5 2-16 0,5-1 34 16,-3 7-49-16,5-9-22 0,0 10 12 0,5-2-46 16,2 1 44-16,4 2 5 0,0-3-6 0,5 1-5 15,3-7-3-15,5 3 1 0,1-4-7 0,-9-18 4 16,33 30-7-16,-12-19 3 0,5-4-2 16,-1-3 3-16,4-4-1 0,3-4 1 0,-2-5 0 15,3-5-2-15,-4-4 5 0,-1-4-6 0,-2-3 5 16,-2-4-6-16,-2-2 3 0,-3-7-7 15,-3 2 9-15,-2 3 16 0,-7 4-7 0,-3 6 13 16,-6 0-15-16,-2-2-11 0,-6-1-8 0,-5 2-10 16,1 2-4-16,-7 6-12 0,1 0-2 15,-1 5 2-15,1 2 0 0,-1 6 2 0,21 3-3 16,-34 1-16-16,34-1-28 0,-26 7-48 0,26-7-33 16,0 0-26-16,0 0-1 0,2 24-4 0,-2-24-55 15,30 23 133-15,-30-23 115 0</inkml:trace>
  <inkml:trace contextRef="#ctx0" brushRef="#br0" timeOffset="21064.2759">11306 370 802 0,'0'0'98'15,"-23"1"-52"-15,23-1-10 0,0 0 4 0,-21 14 12 16,21-14-4-16,-12 24-14 0,5-2-5 0,-3-1-3 15,3 7 2-15,-2 4 2 0,6 5-3 16,-1 1-4-16,2 4-6 0,-2-1-17 0,1-1 33 16,0 6-41-16,0-9-7 0,-1 11 17 0,1-13-42 15,2 1 26-15,-2-3-5 0,3-3-30 16,-3-6-26-16,6 4-36 0,-5-9-63 0,8 4-15 16,0-4-55-16,-6-19-109 0,16 37 274 0,-16-37 79 15</inkml:trace>
  <inkml:trace contextRef="#ctx0" brushRef="#br0" timeOffset="24979.4301">11565 510 260 0,'0'0'114'16,"0"0"-54"-16,0 0-31 0,-19-4 0 15,19 4 4-15,0 0 9 0,-25 18 10 0,25-18-1 16,-24 18 6-16,24-18 4 0,-30 24 6 16,11-12 7-16,19-12-3 0,-36 27-5 0,36-27-10 15,-38 25-9-15,38-25-4 0,-35 27 1 0,35-27 0 16,-32 24-2-16,32-24-5 0,-26 17-23 0,26-17 31 15,-19 11-44-15,19-11 36 0,0 0-27 0,0 0-5 16,0 0-3-16,0 0-3 0,0 0 0 16,0 0-1-16,0 0 2 0,0 0-4 0,0 0 2 15,0 0 1-15,0 0 2 0,0 0 0 0,0 0 4 16,0 0-3-16,0 0 2 0,0 0 6 0,0 0 0 16,0 0 3-16,0 0 3 0,0 0 9 0,-14 19 2 15,14-19 3-15,0 0 2 0,0 0-5 0,0 0-3 16,0 0-56-16,0 0 46 0,0 0-1 0,0 0-1 15,0 0 50-15,0 0-54 0,0 0-2 16,0 0-3-16,0 0 1 0,0 0 1 0,0 0-5 16,0 0 2-16,0 0-4 0,0 0 0 15,0 0 5-15,0 0-1 0,0 0 0 0,0 0-3 16,0 0-3-16,0 0-2 0,0 0 5 0,0 0 4 16,0 0-57-16,0 0 54 0,0 0-54 0,0 0 53 15,0 0 4-15,0 0 2 0,0 0-2 16,0 0-4-16,0 0 4 0,0 0-4 0,0 0 1 15,0 0 0-15,0 0-8 0,0 0 7 0,0 0 1 16,1 17 1-16,-1-17 2 0,11 17-3 0,-11-17 2 16,19 28-1-16,-19-28 3 0,23 30-7 0,-23-30 5 15,25 34-7-15,-14-16 6 0,0 1-6 0,-3 1 0 16,1-1-9-16,-2-2-8 0,-7-17-18 0,16 27-15 16,-16-27-34-16,19 16-31 0,2-8-57 15,-21-8-80-15,24-4-175 0,4 11-10 0,-28-7 401 16</inkml:trace>
  <inkml:trace contextRef="#ctx0" brushRef="#br0" timeOffset="25610.5024">11780 877 527 0,'-15'-20'70'16,"15"20"-39"-16,0 0 12 15,0 0 18-15,-26-19 22 0,26 19-1 0,-21-8-9 16,21 8-11-16,-26-2-6 0,26 2-6 0,-32 8 2 16,32-8 1-16,-35 17-6 0,16-7 2 0,-2 3-6 15,4-1-3-15,-4 0-6 0,4 3 0 0,-1-1-10 16,3 4 0-16,15-18-3 0,-27 29-3 0,27-29-9 15,-19 25 1-15,19-25-9 0,-5 21 0 0,5-21 0 16,8 19 2-16,-8-19-3 0,16 21 3 16,-16-21-5-16,27 13-1 0,-27-13 3 0,32 7 2 15,-13-5 1-15,1-4 0 0,1 0 0 0,1-5-2 16,0-1 1-16,0-1 0 0,0-3 2 0,-3-2-5 16,0-1 6-16,-19 15-6 0,29-31 7 15,-29 31-7-15,23-30 2 0,-13 13-2 0,-10 17-4 16,17-29 3-16,-17 29 2 0,9-24-3 0,-9 24 5 15,0 0-4-15,8-18 3 0,-8 18 0 16,0 0 0-16,0 0-3 0,0 0 2 0,0 0-2 16,-4 24-1-16,3-5 7 0,0 7-6 0,-2 4 12 15,-2 4-9-15,1 1 8 0,-4 4-8 0,0-1 9 16,-1 4-7-16,1-3-28 0,-1-1 29 0,3-2-29 16,-1-4 26-16,-1-3 7 0,0 0-8 0,-1-4 6 15,-1-2-2-15,0-1 4 0,10-22-3 16,-23 28 2-16,23-28-5 0,-20 15 2 15,20-15-6-15,0 0-2 0,-19 3-21 0,19-3-42 16,0 0-79-16,-20-39-126 0,8 17-286 0,15 2 55 16,-14-17 432-16</inkml:trace>
  <inkml:trace contextRef="#ctx0" brushRef="#br1" timeOffset="54090.415">7316 2565 158 0,'0'0'51'0,"0"0"-14"15,0 0-14-15,0 0-2 0,0 0-4 0,12-17 4 16,-12 17 0-16,0 0 14 0,0 0 58 0,0 0 31 16,0 0-5-16,0 0-1 0,0 0-77 0,0 0-20 15,0 0-14-15,0 0-1 0,0 0 2 0,0 0 6 16,0 0 1-16,0 0 3 0,0 0-1 0,0 0-1 15,0 0 0-15,0 0 1 0,0 0 4 0,0 0 3 16,0 0-1-16,0 0 1 0,0 0-4 16,0 0 0-16,0 0-3 0,0 0-1 0,0 0-4 15,0 0-1-15,0 0 2 0,0 0 4 16,0 0 2-16,-11 26 5 0,11-26 16 0,-2 39-32 16,-3-12 31-16,4 8-29 0,-2 1 5 0,2 9 10 15,-1 0-12-15,2 7 8 0,-2 2-12 0,2 6 10 16,-1 0-16-16,0 3 14 0,-2-1 1 0,1-3-22 15,0-1 19-15,-1-4-23 0,1-4 4 16,1-3 9-16,1-7-9 0,1-3 6 0,1-3-25 16,1-6 6-16,0 0-9 0,0-6 0 0,0-2 2 15,-3-20-8-15,9 33-23 0,-9-33-17 0,7 27-33 16,-7-27-23-16,1 21-28 0,-1-21-34 0,0 0-43 16,3 28-133-16,-3-28 286 0,0 0 80 15</inkml:trace>
  <inkml:trace contextRef="#ctx0" brushRef="#br1" timeOffset="54685.4013">7110 3165 386 0,'0'0'31'0,"0"0"-12"0,0 0 4 0,-13-17 18 15,13 17 14-15,0 0 14 0,0 0-8 0,0 0-2 16,0 0-16-16,0 0-2 0,0 0-4 0,0 0 1 15,-15-18 2-15,15 18 3 0,0 0 1 0,0 0 0 16,0 0-6-16,0 0-3 0,0 0-7 0,0 0 0 16,0 0-1-16,0 0 0 15,0 0-3-15,0 0-5 0,0 0 2 0,0 0 5 16,4 17 1-16,2 1 9 0,-3 2-7 0,4 10 2 16,-5 2 9-16,2 7-31 0,-3 1 26 0,3 7-31 15,-3 0 5-15,2 4 12 0,-3 0-15 0,2 1 9 16,-2-3-12-16,2 0 7 0,1-6-11 0,0-4 9 15,5-4-10-15,1-6 6 0,2-6-8 0,-11-23 6 16,30 27-5-16,-13-24 3 0,3-5 0 16,3-5 1-16,3-9 8 0,3-6 0 0,0-11 10 15,5-5-9-15,0-12 5 0,2-4-15 0,3-7 9 16,-3 0-14-16,1-2 11 0,-3 2-15 0,-2 4 1 16,-4 2-9-16,-1 9-45 0,-12-5-4 0,7 16-64 15,-17-12-52-15,14 18-131 0,-6 2-198 16,-11-8 111-16,-2 35 400 0</inkml:trace>
  <inkml:trace contextRef="#ctx0" brushRef="#br1" timeOffset="57740.2578">8012 3218 177 0,'0'0'48'15,"0"0"-12"-15,0 0 3 0,0 0 17 0,0-17 10 16,0 17 8-16,0 0 11 0,3-18-9 0,-3 18 5 16,0 0-7-16,8-20 2 0,-8 20-4 0,2-17 0 15,-2 17-12-15,0 0-8 0,4-20-14 16,-4 20-10-16,0 0-10 0,0 0-6 0,0 0-3 16,0 0 1-16,0 0 6 0,0 0 2 0,0 0-1 15,0 0-2-15,0 0-5 0,0 0-3 16,0 0-4-16,-3 28 4 0,0-9-3 0,0 6 8 0,-2 0 17 15,2 5-28-15,-2 0 31 0,2 3-30 16,-2-3 11-16,3 3 7 0,-2-5-9 0,3-2 7 16,0-4-11-16,3-4 2 0,-2-18-6 15,8 24-1-15,-8-24-3 0,0 0 1 0,25 16-1 16,-25-16 0-16,23 0 1 0,-23 0 1 0,29-12 2 16,-29 12-2-16,33-25 3 0,-16 8-3 0,0-3 2 15,0 0-3-15,0-3 4 0,0 0-7 0,-1 0 7 16,0 0-5-16,-3 2 5 0,-2 2 12 0,-1 2-32 15,-10 17 32-15,15-25-34 0,-15 25 18 16,0 0 2-16,8-17-1 0,-8 17-3 16,0 0-1-16,0 0-5 0,0 0 1 0,0 0 19 15,-2 26-33-15,2-26 39 0,-3 35-33 0,1-12 14 16,-1 2 5-16,1-2-5 0,0 0 6 0,2-2-5 16,0-1 3-16,3-3-5 0,-3-17 4 0,9 25-3 15,-9-25 2-15,0 0-1 0,22 12 2 0,-22-12 1 16,22-3 4-16,-22 3 12 0,26-16 3 15,-14-1 8-15,4-1-7 0,-2-5 0 0,1-3-10 16,0-1 3-16,0-2-8 0,-3-1-16 0,-2 4 28 16,-3 0-30-16,-2 4 29 0,-3 0-10 0,-1 1-7 15,-2 2 3-15,-1 2-6 0,-1 0 2 0,3 17-3 16,-7-27 1-16,7 27-8 0,0 0-4 0,-9-18-11 16,9 18-16-16,0 0-17 0,0 0-27 15,0 0-30-15,4 24-39 0,-4-24-31 16,5 28-41-16,-4-11-67 0,-1-17-84 0,16 36 230 15,-16-36 146-15</inkml:trace>
  <inkml:trace contextRef="#ctx0" brushRef="#br1" timeOffset="58100.8776">8733 3368 554 0,'0'0'92'0,"3"28"-25"0,-3-28 13 16,6 29 6-16,-6-29 2 0,4 33-9 0,-4-33-11 16,0 35-9-16,0-35-18 0,1 35 10 0,-1-35-8 15,-3 32 3-15,3-32-1 0,-9 31-9 0,9-31-6 16,-12 31 4-16,12-31-2 0,-17 28 0 0,17-28-8 15,-21 24-3-15,21-24-11 0,-23 17-2 0,23-17-6 16,-23 10-4-16,23-10-14 0,-22 1-21 16,22-1-39-16,-20-15-61 0,20 15-107 15,0 0-250-15,-22-38 4 0,22 38 359 0</inkml:trace>
  <inkml:trace contextRef="#ctx0" brushRef="#br1" timeOffset="58333.7308">8562 3270 1213 0,'7'27'318'0,"-7"-27"-243"0,0 0-55 15,0 0-16-15,0 0 9 0,0 0 13 0,0 0 8 16,0 0 1-16,20-16-6 0,-20 16-25 16,33-13 7-16,-10 3-19 0,4 0 28 0,2-2-17 15,3 1 13 1,-1-2-16-16,2 0-3 0,1 1-7 0,-2-2-16 0,2 6-23 0,-7-7-36 15,9 18-55-15,-19-19-99 0,15 11-303 0,-7 11 0 16,-25-6 366-16</inkml:trace>
  <inkml:trace contextRef="#ctx0" brushRef="#br1" timeOffset="60551.497">12689 3068 83 0,'0'0'23'0,"0"0"-7"0,0 0 0 16,0 0 4-16,18-13 1 0,-18 13 0 0,0 0-6 15,0 0-3-15,0 0-5 0,0 0-1 0,0 0-2 16,0 0 1-16,0 0 2 0,0 0 12 0,0 0 7 16,0 0 8-16,0 0 7 0,0 0 1 0,0 0-1 15,10 17 4-15,-10-17-3 0,0 0-3 0,-6 19-7 16,6-19-1-16,0 0-8 0,-3 21-2 16,3-21-5-16,0 0-3 0,3 20-5 15,-3-20-1-15,5 18-3 0,-5-18 1 0,7 21 2 16,-7-21 2-16,8 24 13 0,-8-24-2 0,8 30 9 15,-5-10-7-15,0 0-5 0,-1 2-11 0,-1 1 7 16,-1 2-8-16,-1 2 9 0,0 3 4 0,-1-1-4 16,-2 4 3-16,0 0-6 0,1 0 6 0,-1 3-9 15,1 2 25-15,-1-4 3 0,1 4 10 0,-3-6-10 16,4 5-11-16,-2-2-15 0,2 1 7 16,-2-2 12-16,0 2-30 0,1-2 23 0,0 1-31 15,1-1 9-15,-2 1 11 0,-1-2-8 16,2 0 7-16,-2 1-9 0,1 0 7 0,0-1-6 15,1-1 10-15,-1-5-3 0,2 0 3 0,-2-8-6 16,4 0-2-16,0 1-5 0,3-1 3 0,0 2-5 16,2 0 8-16,-1 1-1 0,1 2 11 15,-3-1-4-15,2 3 4 0,-2-1 14 0,0 4-21 16,-3-5 37-16,2 7-24 0,-5-8 9 0,2 6-2 16,-4-4-7-16,3 2 5 0,-6-4-4 0,4 1 5 15,-2-6-8-15,1 1-2 0,6-19-10 0,-9 27 2 16,9-27-5-16,0 0 1 0,0 0-3 0,0 0-4 15,0 0-7-15,0 0-3 0,0 0-3 0,0 0-6 16,0 0-13-16,-1-28-34 16,1 28-61-16,6-39-80 0,-6 39-170 0,27-32-109 15,-27 1 171-15</inkml:trace>
  <inkml:trace contextRef="#ctx0" brushRef="#br1" timeOffset="61219.1482">12489 4658 513 0,'0'0'66'16,"0"0"-40"-16,0 0-12 0,0 0-4 0,0 0 3 16,0 0 1-16,0 0 12 0,0 0 15 0,0 0 20 15,0 0 10-15,0 0 13 0,0 0-5 0,0 0-2 16,25-10-7-16,-25 10-3 0,0 0-8 16,20 8-2-16,-20-8-2 0,17 19-9 0,-17-19-4 15,19 28-10-15,-11-10-3 0,-2-1-8 0,0 3 1 16,-1-3-6-16,0 2 1 0,-5-19-4 0,10 33 2 15,-10-33-6-15,9 29 2 0,-9-29-5 0,14 17-1 16,-14-17-3-16,17 8 0 0,-17-8 1 0,22 1 0 16,-22-1 1-16,28-5 0 15,-28 5 0-15,30-12-1 0,-12 3 2 0,1-2-4 16,-1-1 2-16,0-2-2 0,0 1 1 0,-1 0-3 16,0-3 3-16,-17 16-4 0,32-33 3 0,-17 15-3 15,-2-1 3-15,2-3-5 0,-2-2 4 0,0-4-12 16,2 3-6-16,-5-7-30 0,4 9-36 0,-13-13-67 15,16 19-153-15,-8-6-227 0,-11-7 30 0,2 30 432 16</inkml:trace>
  <inkml:trace contextRef="#ctx0" brushRef="#br1" timeOffset="62394.1448">13403 4423 628 0,'0'0'102'0,"0"0"-48"0,0 0 5 0,0 0 6 15,-11 18 14-15,11-18-5 0,0 0-1 0,0 0-16 16,-8 23-5-16,8-23-8 0,-2 20 2 0,2-20 15 15,-2 26-17-15,2-26 10 0,-2 34-39 0,0-17 8 16,2 4-20-16,-3-3 11 16,3 3 3-16,-1-4-5 0,4 0 3 0,-3-17-6 15,3 26 0-15,-3-26-5 0,6 20-2 0,-6-20-1 16,0 0 0-16,19 18-2 0,-19-18 1 0,0 0 0 16,24 6-2-16,-24-6 1 0,0 0-1 0,26-6 1 15,-26 6 1-15,18-11 1 0,-18 11-1 0,19-17 1 16,-19 17-1-16,18-23 2 0,-18 23-2 15,16-23 1-15,-16 23-1 0,15-23 1 0,-15 23-3 16,12-22 4-16,-12 22-3 0,10-16 2 0,-10 16-1 16,0 0 1-16,0 0 0 0,0 0 0 0,0 0-1 15,0 0-2-15,0 0 0 0,0 0 3 0,0 0 1 16,0 0-1-16,16 22 3 0,-16-22-4 0,4 26 4 16,-4-26-4-16,5 26 2 0,-5-26-2 0,8 22 1 15,-8-22-2-15,8 20 4 16,-8-20-3-16,0 0 4 0,21 15-3 0,-21-15 1 15,17 4-2-15,-17-4 2 0,19-2 3 0,-19 2 1 16,26-8 1-16,-26 8 0 0,23-14-2 0,-23 14-1 16,22-23 2-16,-22 23-2 0,20-32 1 0,-11 14-3 15,-1-2 2-15,2 0-5 0,-2 0 5 0,-2 0 12 16,-2 2-31-16,-1 1 33 0,-1 0-34 0,0 0 14 16,-2 17 3-16,-3-29-4 0,3 29 3 15,-4-19-4-15,4 19-3 0,0 0-10 0,0 0-12 16,0 0-13-16,0 0-25 0,0 0-17 0,0 0-27 15,0 0-28-15,10 18-29 0,-10-18-51 0,0 0-69 16,23 37-108-16,-23-37 270 0</inkml:trace>
  <inkml:trace contextRef="#ctx0" brushRef="#br1" timeOffset="63188.165">14008 4615 733 0,'0'0'155'0,"-17"-1"-128"0,17 1 0 16,0 0 18-16,0 0 10 0,0 0 8 15,0 0-14-15,-20 15-11 0,20-15-5 0,-5 17-2 16,5-17 4-16,-6 25-1 0,6-8 2 0,0-17-7 15,-5 30-2-15,5-30-5 0,-5 29 1 0,5-29-3 16,-4 26 1-16,4-26-4 0,-1 23 1 31,1-23-2-31,0 17 1 0,0-17-4 0,0 0-3 16,0 0-5-16,0 0-3 0,0 0-2 0,0 0-2 16,0 0-1-16,0 0-2 0,0 0 3 0,0 0 1 15,0 0 3-15,0 0 0 0,0 0 0 0,18-17-2 16,-18 17 3-16,10-23-4 0,-10 23 3 0,9-26-2 15,-9 26 2-15,6-28-2 0,-6 28 3 0,4-30-5 0,-2 13 4 0,-2 17-4 16,5-30 4-16,-5 30-4 0,9-27 3 0,-9 27-3 31,11-21 3-31,-11 21-2 0,0 0 1 0,21-19-1 16,-21 19 0-16,0 0-1 0,22-10 1 0,-22 10-1 16,17-1 1-16,-17 1-1 0,17 0 0 0,-17 0 1 0,18 5-2 0,-18-5-3 0,17 8-5 0,-17-8-1 15,0 0-2-15,21 13 6 0,-21-13 0 16,0 0 2-16,17 18 0 0,-17-18 0 0,0 0-1 15,6 20 0-15,-6-20-2 0,-1 18 3 0,1-18 0 16,-8 22 5-16,8-22-1 0,-17 23 5 0,17-23-3 16,-20 22 2-16,20-22-3 0,-22 19 2 0,22-19-2 15,-25 17 1-15,25-17-1 0,-25 14 1 16,25-14-1-16,-23 10 2 0,23-10 0 0,-24 9 1 16,24-9 0-16,-25 5 0 0,25-5 0 31,-22 3 1-31,22-3 2 0,-18 5 6 0,18-5 1 15,0 0 5-15,-24 12-1 0,24-12 1 0,-15 21-1 16,15-21 2-16,-19 34-2 0,9-11 4 0,-1 1-5 16,1 5 6-16,1 0-8 0,0 1 3 0,-2 2-10 15,1-1 3-15,1-2-9 0,0 1-13 0,1-3 27 16,2-1-31-16,1-4 28 0,0-4-20 0,5-1-17 0,0-17-16 0,5 25-30 0,-5-25-30 31,0 0-63-31,0 0-64 0,0 0-251 0,29 3 30 0,-29-3 319 0</inkml:trace>
  <inkml:trace contextRef="#ctx0" brushRef="#br1" timeOffset="65604.2644">12808 2938 158 0,'0'0'63'0,"0"0"-33"0,-5 16-2 16,5-16 7-16,0 0 12 0,0 0 7 0,-18 17 6 0,18-17 5 0,0 0 3 0,0 0 0 31,0 0-6-31,0 0-7 0,0 0-19 0,0 0-14 16,0 0-11-16,0 0-5 0,0 0 0 0,0 0 1 15,0 0 1-15,0 0-4 0,-10-20 0 16,10 20 0-16,7-19 1 0,-7 19-1 0,8-20 4 16,-8 20-1-16,8-20 2 0,-8 20-1 0,6-22 4 15,-6 22 1-15,3-23 4 0,-3 23-2 0,1-24 5 16,-1 24-3-16,1-28 5 0,-1 28-5 0,0-32 3 0,0 32-6 0,1-35 3 0,1 17-7 0,-4-1 4 31,4 1 14-31,-4-4-15 0,2 0 14 0,0-2-31 0,0 0 10 0,0-2-11 31,2 1 9-31,-1-2 4 0,0 2-6 0,1-2 4 16,2 1-6-16,0 2 6 0,-1-2-5 0,1 4 4 0,0 1-4 0,-1-2 5 0,1 2-5 0,0-1 4 16,-2 4-3-16,1-2 4 0,-1 2-4 0,-1-1 5 31,0 0-5-31,-1 0 3 0,0-2-4 0,-2-1 3 16,1-4-6-16,-2 2 7 0,1-5-9 15,1-3 7-15,-2 4 1 0,3-6-31 0,0 4 33 16,0-1-34-16,3-2 21 0,0 2 7 0,3 0-8 0,3 2 9 0,1-2-5 0,1 3 4 0,1-2-5 31,0 0 6-31,-1 7-7 0,1-4 7 0,-1 4-5 16,-1 1 4-16,-1 2-4 0,-1-1 6 15,-2 3-4-15,-3 0 5 0,-3 18-4 0,0-32 3 16,-1 14-4-16,1 18 3 0,-5-32 0 16,-1 12 1-16,6 20-1 0,-14-35 2 0,6 17-5 15,1-1 5-15,0 1-7 0,-1-1 6 0,4 3 25 16,0-3-27-16,4 19 28 0,-5-33-33 0,5 33 1 15,1-32 0-15,2 15-2 0,2 0 3 0,-5 17-1 0,13-32 0 0,-13 32 1 0,18-32 1 0,-18 32-2 16,20-30 3-16,-20 30-8 0,17-25 9 0,-17 25-3 16,12-25 6-16,-12 25-4 31,8-20 2-31,-8 20-2 0,5-22 2 0,-5 22 3 16,-1-23-3-16,1 23-2 0,-2-23 0 0,2 23-5 15,-4-24 6-15,4 24-3 0,-4-24 3 0,4 24-2 16,-2-26 2-16,2 26-2 0,0-19 4 0,0 19-3 15,-5-22 3-15,5 22-3 0,-6-22 0 0,6 22 29 16,0 0-30-16,0 0 26 0,0-17-27 16,0 17-1-16,0 0 3 0,0 0 2 0,0 0 0 15,0 0 21-15,0 0-22 0,0 0 19 0,0 0-3 16,0 0-15-16,0 0 14 0,2-18-35 0,-2 18 19 16,0 0-21-16,0 0 22 0,0 0-2 0,0 0 1 15,0 0-2-15,0 0 4 0,0 0-2 16,0 0 2-16,0 0 2 0,0 0-3 0,0 0 3 15,0 0-4-15,0 0 1 0,0 0 2 16,0 0-3-16,0 0 4 0,0 0-2 0,0 0-1 16,0 0-1-16,0 0 1 0,0 0-2 0,0 0 1 15,0 0 1-15,0 0-2 0,0 0 3 0,0 0-1 16,0 0 0-16,0 0 2 0,-18-17-1 0,18 17 2 16,0 0 0-16,0 0 0 0,0 0 1 0,0 0-3 15,0 0 0-15,0 0 3 0,0 0-2 0,0 0 1 16,0 0-2-16,0 0-5 0,0 0 4 15,0 0-1-15,0 0 1 0,0 0 2 0,0 0-3 16,0 0 2-16,0 0 3 0,-17-3-1 16,17 3 0-16,0 0-3 0,0 0 0 0,0 0 0 15,0 0 2-15,0 0 0 0,0 0-3 0,0 0 1 16,0 0 0-16,0 0-2 0,-10-18 2 0,10 18-2 16,0 0-2-16,0 0 4 0,0 0 3 15,0 0 0-15,0 0 11 0,-6-17 12 0,6 17-5 16,0 0 3-16,0 0-10 0,0 0-12 0,0 0-1 15,0 0 0-15,-18 8-3 0,18-8 1 0,0 0 2 16,-16 24 0-16,16-24 24 0,-16 28-36 0,16-28-8 16,-23 38 12-16,11-14-24 0,-4 8 50 0,4 1 9 15,-6 0-3-15,3-1 8 0,-4 0-9 0,2-2 3 16,-3 0-9-16,2-3 3 16,0-2-10-16,1-2 4 0,17-23-9 0,-23 28-1 15,23-28-3-15,0 0-3 0,0 0 0 0,0 0 0 16,0 0-2-16,0 0 3 0,0 0-1 0,0 0-1 15,33-36 3-15,-11 12-5 0,3-5 7 0,3 0-6 16,0-2 4-16,-1-2-7 0,1 0 6 0,-3-5-6 16,1 2 8-16,-2 0-6 0,-2 7 21 0,0 5 9 15,-4-1-11-15,0 5 10 0,-4-4-27 16,-1 6-4-16,-2 1 4 0,-11 17 5 0,12-19 1 16,-12 19 10-16,0 0 1 0,0 0 1 0,0 0-2 15,0 0-9-15,0 0-1 0,0 17-4 16,0-17 2-16,3 29 2 0,-1-8 0 0,2 3 22 15,-1-4-39-15,4 1-12 0,1 3 11 0,3-2-34 16,1 7 49-16,4 0 7 0,0 0-11 16,3-1 7-16,1-1-19 0,-1-4 1 0,2 3-20 15,-5-3-12-15,4 4-27 0,-11-5-36 0,11 8-55 16,-16-8-64-16,11 6-140 0,2 8-80 0,-21-12 259 16</inkml:trace>
  <inkml:trace contextRef="#ctx0" brushRef="#br1" timeOffset="66560.3752">13620 793 490 0,'0'0'92'0,"0"0"-33"0,5-20-12 0,-5 20 10 15,0 0 17-15,0 0 13 0,0 0-7 0,0-17-9 16,0 17-24-16,0 0-10 0,0 0-10 0,0 0 4 15,0 0 6-15,0 0 6 0,0 0-4 16,0 0-10-16,0 0-10 0,0 0-4 0,4 19 2 16,-5 2-3-16,2 7 11 0,-2 2-9 0,1 1 6 15,-3 2-6-15,1 1 1 0,-3 1-10 0,0 2 7 16,-2 3-13-16,1-2 11 0,-2 0-7 0,2-1-32 16,0-5 29-16,3-1-32 0,-1-2 26 15,3-6-2-15,3 0-35 0,-1-6 1 0,7 2-4 16,-8-19-1-16,14 20-1 0,-14-20-18 15,20 4-37-15,-20-4-9 0,22-8-21 0,-22 8-20 16,23-27-73-16,-3 25-96 0,-17-24 156 0,22 19 164 16</inkml:trace>
  <inkml:trace contextRef="#ctx0" brushRef="#br1" timeOffset="66813.0867">13607 870 793 0,'0'0'98'0,"-17"1"-9"0,17-1-7 0,0 0-9 16,0 0-6-16,0 0-19 0,0 0-21 0,0 0-14 16,0 0 1-16,0 0 8 0,0 0 7 0,19-11 3 15,-19 11-3-15,33-17-12 0,-13 6-1 0,3-3-9 16,2-1-1-16,3-6-5 0,1 3 0 16,3 6-3-16,1-7 0 0,-3 15 23 0,1-9-30 15,-7 4-18-15,5 2-55 0,-12-1-95 0,9 3-80 16,-1 10-220-16,-25-5 82 0,23 23 339 0</inkml:trace>
  <inkml:trace contextRef="#ctx0" brushRef="#br1" timeOffset="67047.486">13598 1192 1337 0,'0'0'58'0,"0"0"-50"0,0 0-10 0,0 0 11 15,0 0 15-15,0 0 4 0,0 0 12 0,20-13-14 16,-20 13-10-16,35-20-3 0,-12 6-9 16,5 0-2-16,1-2-4 0,2 0-17 0,-1-2-28 15,4 5-30-15,-9-5-53 0,10 9-46 0,-14-2-72 16,3-2-188-16,9 18 17 0,-33-5 411 0</inkml:trace>
  <inkml:trace contextRef="#ctx0" brushRef="#br1" timeOffset="67616.1246">14036 1218 427 0,'0'0'102'0,"0"0"-64"0,0 0-2 16,0 0 16-16,0 0 31 0,0 0 9 16,0 0 3-16,0 0-2 0,-5-17-6 0,5 17-4 15,0 0-7-15,0 0-6 0,0 0-15 0,0 0-10 16,0 0-11-16,-17 12-5 0,17-12-1 0,-17 8-33 16,17-8 33-16,-20 14-34 0,20-14 29 15,-23 18 0-15,23-18-9 0,-21 17 0 0,21-17-8 16,0 0-1-16,-15 22-5 0,15-22 0 0,0 0-2 15,0 17 2-15,0-17 0 0,0 0-1 0,0 0 1 16,25 14 1-16,-25-14-1 0,20 9 2 0,-20-9-1 16,25 7 2-16,-25-7-3 0,20 7 2 0,-20-7-3 15,19 5 3-15,-19-5-1 0,0 0 3 16,21 17 6-16,-21-17 1 0,8 17 0 16,-8-17 2-16,0 0-3 0,5 17 3 0,-5-17 2 15,0 0 1-15,-5 20-4 0,5-20 0 0,-10 17-6 16,10-17 0-16,0 0-4 0,-23 23 0 0,23-23-2 15,-20 16 1-15,20-16-1 0,0 0 0 0,-23 17-3 16,23-17-6-16,0 0-12 0,0 0-11 0,0 0-18 16,0 0-27-16,0 0-39 0,0 0-53 15,0 0-105-15,0 0-228 0,0 0 23 0,27-9 433 16</inkml:trace>
  <inkml:trace contextRef="#ctx0" brushRef="#br1" timeOffset="72261.3611">17992 4509 82 0,'0'0'43'15,"0"0"13"-15,0 0 15 0,0 0 10 0,19-3 2 16,-19 3-8-16,0 0-11 15,0 0-10-15,1 21-8 0,-1-21-1 0,-1 18 5 16,1-18-8-16,-3 24 11 0,3-7-15 0,0-17 4 16,-2 36-1-16,-1-15 1 0,3 5 4 0,-2 0 2 15,3 5 7-15,-5 1-9 0,7 5 4 0,-6-1-14 16,5 7 0-16,-4-3-14 0,4 3 4 0,-2 1-14 16,3 2 10-16,0 1-1 0,0 2-27 15,0 2 22-15,0 4-28 0,0-1 9 0,-2 3 12 16,-2 3-13-16,0 3 16 0,-2 3-16 0,0 0 15 15,-1 1 0-15,-1 0-21 0,-2-1 23 0,2 1-15 16,-5-5 7-16,0-3 12 0,2-3-16 0,1-5 10 16,1-7-14-16,2-5 9 0,0-5-10 15,2-9 6-15,2-4-11 0,0-21-3 0,3 25-22 16,-3-25-20-16,0 0-27 0,0 0-25 16,22 5-40-16,-22-5-64 0,6-34-195 0,-6 34 3 15,8-36 368-15</inkml:trace>
  <inkml:trace contextRef="#ctx0" brushRef="#br1" timeOffset="72911.4088">17765 6055 737 0,'0'0'130'0,"0"0"-96"0,0 0-20 16,0 0-7-16,0 0 1 0,-17 2 1 0,17-2 0 15,0 0 0-15,0 0 1 0,0 0 2 0,0 0 2 16,0 0 4-16,5-21 4 0,-5 21 2 0,0 0 7 16,13-18 2-16,-13 18 10 0,0 0 7 0,0 0 14 15,18-7 8-15,-18 7 6 0,0 0-6 0,0 0-15 16,21 20-9-16,-21-20-14 0,13 32-3 15,-8-11-11-15,3 6 0 0,-4 3-10 16,1 2 4-16,-2 3-10 0,-2 2 6 0,0 2-10 0,0 2 8 16,1-2 9-16,-2-1-26 0,0-1 27 0,0-6-24 15,1-4 11-15,1-9 5 0,-2-18-6 0,0 0-1 16,0 0-2-16,27 2-1 0,-27-2 5 0,32-38-5 16,-14 5-9-16,4-9 25 15,2-12-27-15,3-2 24 0,3-6-7 0,1 0-15 16,-1 3 12-16,0 2-16 0,-2 9-1 0,-4 1-28 15,0 14-23-15,-13-7-55 0,13 23-77 0,-24-16-143 16,11 13-194-16,-11 20 74 0,11-28 433 0</inkml:trace>
  <inkml:trace contextRef="#ctx0" brushRef="#br1" timeOffset="73886.3803">18407 6041 499 0,'4'-17'202'0,"-4"17"-51"15,0 0-119-15,0 0-15 0,-15-18-5 0,15 18 8 16,0 0 33-16,0 0 42 0,0 0 30 0,0 0 0 16,0 0-31-16,0 0-45 0,0 0-32 0,0 0-6 15,-8 31 1-15,5-9 9 0,-2 2 4 16,4 6 7-16,-4-1-6 0,4 4 4 15,-5 0-13-15,5 2 4 0,-3-1-10 0,3 1 5 16,-2-5-9-16,5-1-13 0,-1-6 26 0,1-1-30 16,3-4 28-16,-5-18-14 0,10 29-5 0,-10-29 3 15,13 20-3-15,-13-20 1 0,0 0-1 0,23 16-1 16,-23-16 0-16,17 1 1 0,-17-1 0 0,19-7 0 16,-19 7 0-16,19-17 0 0,-19 17 3 15,21-29-5-15,-10 10 5 0,1-2 14 0,1-2-31 16,-1-1 31-16,2-1-29 0,-2 0 10 0,0 4 6 15,-1 1-5-15,-11 20 4 0,17-26-3 0,-17 26 3 16,0 0-3-16,0 0 1 0,0 0 1 16,0 0 0-16,17-11 0 0,-17 11 1 0,0 0 0 15,6 24-1-15,-6-24 3 0,4 30-6 0,-2-12 5 16,1 2-4-16,-2 0 6 0,1 2 16 16,1-3-27-16,-1 0 30 0,2-2-29 0,-4-17 12 15,5 26 1-15,-5-26-6 0,11 18 2 0,-11-18-3 16,0 0 0-16,25 8 0 0,-25-8 0 0,20-9 0 15,-20 9 0-15,25-23 3 0,-8 5-4 0,-2-5-12 16,2-4 27-16,-1-2-27 0,-1-2 27 0,2-2-12 16,-3 1-6-16,-1 1 7 0,-2 2-8 15,-2 4 9-15,-3 1-8 0,-3 1 4 0,-1 3-4 16,-2 20 0-16,-2-26-5 0,2 26-4 0,0 0-13 16,0 0-20-16,-18-18-18 0,18 18-33 15,0 0-44-15,-12 25-45 0,12-25-47 0,-13 23-58 16,8 1-105-16,5-24 61 0,-4 38 334 0</inkml:trace>
  <inkml:trace contextRef="#ctx0" brushRef="#br1" timeOffset="74265.0363">18985 6447 1150 0,'0'0'53'0,"-17"15"-30"15,17-15-4-15,-6 29 16 0,6-29 9 16,-8 38 7-16,2-17-14 0,3 4-6 0,-6 0-16 15,4 0 1-15,-3 2-7 0,2 0 7 0,1 0-8 16,0 1 4-16,0-5-10 0,3-1 2 0,-2-4-7 16,4-18 1-16,-1 25-15 0,1-25-17 15,0 0-36-15,0 0-36 0,18 17-50 0,-18-17-67 16,10-23-205-16,-10 23 11 0,15-24 349 0</inkml:trace>
  <inkml:trace contextRef="#ctx0" brushRef="#br1" timeOffset="74643.6713">18924 6528 1280 0,'0'0'41'0,"0"0"-37"0,-17 11-9 0,17-11 3 15,0 0 1-15,0 0 8 0,0 0 2 0,21-13 4 16,-21 13 1-16,25-15 2 0,-8 8 3 0,1 0 6 15,5 2 1-15,-2-4 5 0,3 7-3 0,-3-4-2 16,1 5-2-16,-22 1-5 0,34 5 0 0,-34-5 0 16,27 14 8-16,-27-14 2 0,18 23 2 15,-18-23-9-15,6 36-3 0,-8-13-13 0,-3 2 4 16,-4 2-10-16,-3 2 8 0,-2 2-9 0,-3 2 6 16,-5 3-2-16,-1-3 8 0,-4 2-2 0,-1 2 11 15,-3-5-9-15,3 1 3 0,-2-4-10 0,4-4-15 16,3-3 25-16,3-6-30 0,3-4 27 0,17-12-20 15,-20 9-15-15,20-9-23 0,0 0-47 16,-10-34-99-16,29 16-377 0,-10-8 15 16,6-7 210-16</inkml:trace>
  <inkml:trace contextRef="#ctx0" brushRef="#br1" timeOffset="74823.9474">19253 6684 1868 0,'0'0'85'0,"-37"29"-74"0,12-19-8 15,5-4-2-15,1-2 0 0,19-4-1 16,-29 3-2-16,29-3-4 0,-22-1-3 16,22 1-9-16,0 0-15 0,-14-17-20 0,10 0-38 15,4 17-76-15,1-31-153 0,9 14-256 0,-10 17 39 16,16-41 381-16</inkml:trace>
  <inkml:trace contextRef="#ctx0" brushRef="#br2" timeOffset="84116.1041">17765 4465 175 0,'0'0'71'16,"17"-10"-22"-16,-17 10 5 0,0 0-2 0,0 0 10 16,11-19-5-16,-11 19 7 0,0 0-7 0,0 0 3 15,12-18-7-15,-12 18 3 0,0 0-3 0,0 0 4 16,0 0-3-16,0 0 5 0,4-21-6 0,-4 21-1 15,0 0-4-15,0 0 0 0,0 0 1 0,0 0 1 16,0 0-4-16,0 0-8 0,0 0-7 16,0 0-5-16,0 0-6 0,0 0-2 0,-19-1-6 15,19 1-4-15,0 0-1 0,0 0 2 16,-12 19-2-16,12-19 4 0,-6 20-3 0,6-20 2 16,-6 26-2-16,6-26 4 0,-5 32-5 0,4-14-12 15,-3 3 33-15,2 3-32 0,-2 1 33 0,2 4-13 16,-4 1-7-16,3 5 6 0,-2 5-11 0,1 8 10 15,-2 1-11-15,1 6 10 0,-4 4-10 16,1 1 10-16,-3 3-14 0,-1 1-8 0,-1 2 23 16,1 0-23-16,1-3 19 0,0-3 1 0,2-4-18 15,0-5 11-15,2-6-12 0,0-7 2 0,4-3-18 16,-2-7-10-16,8 2-55 0,-9-13 2 0,13 8-13 16,-7-25-21-16,4 26-29 0,-4-26-148 0,0 0-137 15,-3 17 26-15,3-17 409 0</inkml:trace>
  <inkml:trace contextRef="#ctx0" brushRef="#br2" timeOffset="84783.2587">17739 4415 502 0,'0'0'167'0,"0"0"-125"15,-19 15-4-15,19-15 18 0,0 0 7 0,-18 16 12 16,18-16-10-16,0 0-4 0,-23 20-14 0,23-20 5 16,-17 21 13-16,17-21-15 0,-20 25 12 15,12-7-40-15,-6-1 6 0,2 5-20 0,-3-1 10 16,1 4 3-16,-3-3-6 0,2 3 9 16,-1-6-4-16,3 4 7 0,13-23-4 0,-27 32-1 15,27-32-8-15,-19 22 1 0,19-22-4 0,0 0-1 16,0 0-4-16,0 0-5 0,0 0-2 0,0 0-2 15,0 0 3-15,0 0 0 0,10-27 4 0,3 6-4 16,3-5 3-16,2-2-8 0,3-3 10 16,1-1-8-16,1 1-7 0,1-1 34 0,-1 1-27 15,1 1 30-15,-2 2-11 0,-1 6-9 0,-3 1 1 16,-1 5-7-16,-17 16 3 0,22-23-3 0,-22 23 2 16,0 0 3-16,0 0 6 0,0 0 3 0,0 0 1 15,0 0-5-15,0 0-7 0,0 0 0 16,0 0-4-16,7 26 4 0,-9-3-4 0,1 4 4 15,-2 2-5-15,3 2-12 0,3 1 25 16,0 3-24-16,3 0 24 0,3 0-9 0,2 1-17 16,-1-4-19-16,5 1-21 0,-2-10-22 0,10 13-85 15,-23-36-128-15,25 29-235 0,-4-11 23 0,-21-18 369 16</inkml:trace>
  <inkml:trace contextRef="#ctx0" brushRef="#br2" timeOffset="86892.8397">16892 5908 253 0,'0'0'84'0,"6"-18"3"0,-6 18-8 0,0 0 5 16,0 0-9-16,0 0 5 0,6-20-5 0,-6 20 1 16,0 0-7-16,0 0 0 0,0 0-6 0,0-20-1 15,0 20-5-15,0 0-3 0,0 0-10 0,0 0-4 16,0 0-6-16,0 0-5 0,0 0-2 0,0 0-4 15,0 0-2-15,0 0-5 0,0 0-2 0,0 0-1 16,0 0 0-16,4 28 1 0,-3-5 3 16,-2 3-9-16,1 7 7 0,-3 4-12 0,1 3 5 15,-1 4-11-15,-2 3 8 0,2 1-11 16,-3 3 12-16,-2 1-13 0,0 0 12 0,-1-1 8 16,-2-2-23-16,0-3 26 0,2-3-27 0,-2-6 4 15,2-5-19-15,7-1-20 0,-3-9 0 0,9 1-32 16,-4-23-9-16,11 24-50 0,-11-24-66 0,0 0-190 15,35-16-22-15,-29-10 240 0</inkml:trace>
  <inkml:trace contextRef="#ctx0" brushRef="#br2" timeOffset="87181.3084">16819 5988 1462 0,'0'0'32'16,"0"0"-22"-16,0 0-8 0,0 0 5 0,0 0 13 15,0 0 9-15,24-21 1 0,-24 21-3 0,39-18-12 16,-15 7-3-16,4-1-7 0,3-1-3 0,0 2-3 16,2-1 2-16,0 0-1 0,1 2 0 15,-2-2-18-15,2 6-17 0,-9-6-38 0,8 13-53 16,-33-1-63-16,45-13-255 0,-27 16-19 0,-18-3 159 15</inkml:trace>
  <inkml:trace contextRef="#ctx0" brushRef="#br2" timeOffset="87397.6751">16813 6318 1665 0,'0'0'19'15,"0"0"-20"-15,0 0-4 0,18-5 7 0,-18 5 7 16,28-6 0-16,-10 1 2 0,5-2-7 0,4 0 0 16,2-4-4-16,4 1-1 0,1-2-12 15,1 5-23-15,-5-7-37 0,7 17-71 0,-19-18-91 16,17 12-209-16,-10 4-59 0,-25-1 236 16</inkml:trace>
  <inkml:trace contextRef="#ctx0" brushRef="#br2" timeOffset="89840.3167">17070 6682 726 0,'0'0'85'16,"0"0"-59"-16,0 0-3 0,0 0 11 0,-18-5 8 16,18 5 3-16,0 0-10 0,0 0-14 0,0 0-5 15,0 0 1-15,0 0 3 0,-17 11 1 0,17-11 3 16,0 0-3-16,0 0-3 0,-16 18 8 15,16-18 2-15,0 0 7 0,-20 22 5 0,20-22-2 16,-15 20-3-16,15-20 0 0,-14 21-7 0,14-21-3 16,0 0-10-16,-11 19-6 0,11-19-5 0,0 0-6 15,0 0 1-15,0 0 0 0,0 0-2 16,18 18 4-16,-18-18 0 0,18 2 0 0,-18-2-1 16,20 0 0-16,-20 0 0 0,19 1 0 0,-19-1-1 15,19 2 1-15,-19-2-1 0,0 0 1 16,17 10-1-16,-17-10 2 0,0 0-2 0,3 18 4 15,-3-18-2-15,-11 19 3 0,11-19-3 0,-19 25 3 16,19-25-5-16,-25 23 6 0,25-23-5 0,-25 19 3 16,25-19-2-16,-22 13 2 0,22-13-3 0,0 0 1 15,-18 9-5-15,18-9-6 0,0 0-16 0,0 0-9 16,0 0-14-16,0 0-23 0,18-9-18 16,-18 9-57-16,20-14-81 0,-20 14-208 15,22-20 50-15,0 22 360 0</inkml:trace>
  <inkml:trace contextRef="#ctx0" brushRef="#br2" timeOffset="90121.069">17210 6713 657 0,'15'-19'29'16,"-15"19"-15"-16,0 0 26 0,0 0 38 0,0 0 19 15,0 0 0-15,0 0-28 0,0 0-32 16,0 0-14-16,0 0 7 0,-17 18 2 0,17-18 5 16,-12 27-1-16,6-7-2 0,6-20-9 15,-19 38-1-15,10-19-9 0,1 2 4 0,1-2-9 16,1 0 3-16,1-1-10 0,2 1 1 0,3-19-6 16,-3 31 2-16,3-31-7 0,0 24-58 0,9-7-5 15,-9-17-15-15,11 19-22 0,-11-19-34 0,0 0-167 16,29 13-108-16,-29-13 195 0</inkml:trace>
  <inkml:trace contextRef="#ctx0" brushRef="#br2" timeOffset="90484.4316">17165 6789 985 0,'0'0'50'0,"0"0"-40"0,0 0-5 0,4-18 9 16,-4 18 12-16,18-5 10 0,-18 5 6 0,25-6 4 16,-25 6 0-16,28-6-2 0,-28 6-3 0,32-5-5 15,-15 3-7-15,0 3-6 0,-17-1-6 0,30 6-2 16,-30-6-4-16,21 14-1 0,-21-14 0 0,18 18 4 16,-18-18-2-16,10 24 2 0,-10-24-6 15,-1 28 0-15,-4-11-6 0,-1 1 2 16,-3 0-4-16,-4 1 4 0,-1-1-6 0,-2 2 7 15,-2-1-7-15,0 1 6 0,-1-4-5 0,1-1 3 16,1-2 17-16,17-13-34 0,-29 21 34 0,29-21-42 16,-18 8 4-16,18-8 0 0,0 0-46 0,0 0-15 15,0 0-62-15,-8-24-78 0,18 7-195 0,-10 17-26 16,19-32 275-16</inkml:trace>
  <inkml:trace contextRef="#ctx0" brushRef="#br3" timeOffset="107435.2958">11169 7187 949 0,'0'0'147'16,"-6"-23"-111"-16,6 23-29 0,-8-21 13 0,8 21 10 15,-8-17 14-15,8 17 2 0,0 0-9 0,-21-11-14 16,21 11-13-16,-27 3-5 0,9 5-2 0,0 2 8 15,-5 5 5-15,0 6 9 0,-5 0 6 0,1 8 12 16,-5-2-2-16,6 8 8 0,-7-4-12 0,6 7 1 16,-5-3-15-16,7 1 1 0,2-2-15 15,3 1 2-15,4-5-10 0,7 1 3 0,1-3-8 16,7-4 6-16,5-1-7 0,3-3 3 0,4 0 15 16,4-3-38-16,7-3 21 0,1-5-45 15,12 3-10-15,-5-14-18 0,13 8-29 0,-9-19-59 16,21 13-78-16,-14-12-112 0,5-8-94 0,14 16 258 15</inkml:trace>
  <inkml:trace contextRef="#ctx0" brushRef="#br3" timeOffset="108095.8665">11389 7468 862 0,'-37'22'287'0,"13"-16"-249"0,3 5 1 0,-4-3 16 16,5 10 14-16,-6-6-4 0,6 10-8 15,-3-4-19-15,3 5-4 0,1-1-11 16,6 1-18-16,-1-1 26 0,8 1-28 0,0-4 26 16,6 0-19-16,0-19-6 0,6 32-2 0,-6-32-6 15,26 26 6-15,-7-15-3 0,3-3 4 0,0-4-3 16,5-2 0-16,2-4-1 0,0-2-2 0,2-5 3 16,-4-1-4-16,0-2 4 0,-1-1-4 0,-2-3-1 15,-2-1-7-15,-3 0 2 0,-2-1 9 16,-2 0-29-16,-5 0 35 0,0 1-31 0,-4 0 20 15,-6 17 8-15,4-30-1 0,-4 30 5 0,-4-24-2 16,4 24 3-16,-10-23-3 0,10 23 3 0,-12-18-3 16,12 18 6-16,0 0 0 0,-19-20 4 15,19 20-1-15,0 0-3 0,0 0-6 0,0 0-4 16,0 0-2-16,0 0 1 0,0 0 2 0,21-15 4 16,-21 15 2-16,28-10 2 0,-11 7 2 15,-17 3 2-15,34-4 0 0,-34 4-1 0,31-2-3 16,-31 2-4-16,23 6-3 0,-23-6-1 0,0 0 3 15,20 17-1-15,-20-17 1 0,8 20 0 0,-8-20-1 16,1 25-2-16,-1-25 3 0,-7 32-5 0,1-13 4 16,-2 0-6-16,1 3-9 0,-2 0 28 0,-3 1-28 15,1-3 29-15,-2 2-15 0,2-4-3 16,11-18 3-16,-17 28-3 0,17-28 3 16,0 0-4-16,-7 19 0 0,7-19-2 0,0 0-3 15,0 0 1-15,0 0 0 0,19-8 4 0,-19 8 2 16,27-23 3-16,-10 4-4 0,1-3 5 0,3-1 11 15,-1-1-29-15,2 2 32 0,-1-1-27 0,1 2 16 16,-1 1 6-16,-1 4-5 0,-3 2 1 0,-17 14-4 16,27-16 1-16,-27 16-5 0,0 0 0 15,17-5 0-15,-17 5-1 0,0 0 4 0,0 0-1 16,4 23 2-16,-4-23-3 0,-1 30 1 0,-2-12-4 16,-1 0 3-16,2 2-5 0,0-2-15 0,2-1 20 15,0-17-42-15,1 34 9 0,-1-34-44 16,8 28-40-16,-8-28-46 0,19 20-100 0,-19-20-234 0,0 0 2 15,38 29 358-15</inkml:trace>
  <inkml:trace contextRef="#ctx0" brushRef="#br3" timeOffset="108475.7273">12163 7539 1458 0,'0'0'66'0,"-32"10"-37"0,15-2 5 16,-4-3 7-16,21-5 5 0,-32 17-13 0,32-17-7 16,-25 21-10-16,25-21-4 0,-16 17-7 15,16-17-2-15,0 0-4 0,-5 21 2 0,5-21-4 16,0 0 1-16,17 20-2 0,-17-20 2 0,24 9-1 16,-24-9 3-16,32 6 18 0,-15-4-34 0,3-2 15 15,-2 0-15-15,-1 1 13 0,-17-1 0 16,28 4 20-16,-28-4-22 0,17 4 6 0,-17-4 0 15,0 0 0-15,0 0 4 0,0 0-5 0,7 23 2 16,-7-23-1-16,-5 25 3 0,5-25-4 0,-14 26 3 16,14-26-5-16,-23 29 3 0,23-29-5 0,-31 32 1 15,31-32-7-15,-28 26-3 0,28-26-13 0,-18 16-9 16,18-16-28-16,0 0-28 0,0 0-43 16,0 0-35-16,18 8-37 0,-18-8-66 15,14-32-161-15,15 27 130 0,-21-27 303 0</inkml:trace>
  <inkml:trace contextRef="#ctx0" brushRef="#br3" timeOffset="108690.4351">12465 7540 1258 0,'-27'-7'215'0,"27"7"-154"0,0 0-33 16,-17 17 5-16,17-17 1 0,-19 17-1 0,19-17-10 16,-21 25-3-16,11-8-12 0,2 1-1 0,-2 4 13 15,3 0-31-15,0 1 30 0,-1 0-31 0,1-1 11 16,2-2 2-16,3 0-15 0,-1-2 5 15,3-1-6-15,0-17-10 0,5 28-15 0,-5-28-17 16,10 16-24-16,-10-16-17 0,17 8-33 0,-17-8-37 16,21-9-65-16,-21 9-117 0,14-28-57 15,10 24 300-15</inkml:trace>
  <inkml:trace contextRef="#ctx0" brushRef="#br3" timeOffset="108822.54">12431 7392 1153 0,'-17'-20'163'0,"-5"5"-52"15,22 15-20-15,-23-6-23 0,23 6-27 16,-18 4-25-16,18-4-11 0,0 0-9 0,-17 19-8 16,17-19-17-16,1 18-18 0,9-1-30 0,-10-17-28 15,23 26-51-15,-23-26-63 0,30 22-120 16,-3 1-105-16,-27-23 229 0</inkml:trace>
  <inkml:trace contextRef="#ctx0" brushRef="#br3" timeOffset="109235.4082">12775 7615 944 0,'0'0'191'16,"-19"-2"-77"-16,19 2-14 0,-22-7-4 0,22 7-9 15,-26-4-17-15,26 4-13 0,-31-1-8 0,31 1-11 16,-32 5-9-16,32-5-7 0,-32 12-3 16,32-12-1-16,-29 23-3 0,29-23-10 0,-28 32 24 15,17-12-29-15,2 0 24 0,0 3-15 16,4-2-7-16,3-1 2 0,2 0-4 0,3-2 2 15,-3-18-4-15,17 27 4 0,-17-27-3 0,32 15 2 16,-11-12 2-16,3-3 1 0,0-8 3 0,3-2 2 16,1-9 4-16,1-2-2 0,-1-6 6 0,-1-3-6 15,-3-3-12-15,1-1 18 0,-2-2-21 0,-4 0 19 16,-1 1-4-16,-3 0-8 0,-3 2 4 16,-2 1-7-16,-3 2 0 0,-1 2 0 0,-1 4 0 15,-2 1 0-15,-3 6 0 0,0 17 0 16,-3-19 0-16,3 19 0 0,0 0 0 0,0 0 0 15,0 0 0-15,-18 17-2 0,11 0-8 0,-3 7 1 16,-2 7-8-16,-3 5 3 0,2 1-12 0,-2-1 5 16,5 2-17-16,1-4 3 0,5 2 1 0,-1-7-35 15,9 5 11-15,-5-14-50 0,15 12-27 16,-14-32-49-16,25 40-96 0,-10-20-206 0,-15-20 24 16,42 26 404-16</inkml:trace>
  <inkml:trace contextRef="#ctx0" brushRef="#br3" timeOffset="109879.4848">13055 7672 1168 0,'-26'17'122'16,"26"-17"-105"-16,0 0 5 0,-8 24-6 0,8-24 25 15,0 0 6-15,0 0 3 0,31 17-1 0,-31-17-9 16,42-5-5-16,-19-2-5 0,6 1 2 0,-3-5 3 15,5 4 2-15,-4-6-22 0,3 3 26 16,-3-3-40-16,0 2 19 0,-4-1-14 0,-4 2-5 16,-19 10 5-16,25-19 5 0,-25 19 6 0,0 0 6 15,8-20 3-15,-8 20-6 0,0 0-6 0,0 0-9 16,-18-19-6-16,18 19-5 0,-30-4-1 16,8 7 2-16,-4 2 2 0,-1 4 2 0,-1 2 1 15,3 3 1-15,-2 0-2 0,2 2 2 0,2 2-4 16,1 0-9-16,3-1 27 0,5 1-27 15,3-1 26-15,11-17-13 0,-6 29-5 0,6-29 4 16,8 24-4-16,-8-24 2 0,22 18 0 0,-22-18 2 16,37 8 1-16,-13-11 0 0,3-2 1 0,3-2-1 15,-1-4 1-15,2 2 0 0,-1-2 2 0,-1 1 0 16,-2 3 3-16,-3 1-3 0,-4 2 2 0,-20 4-4 16,25-2 0-16,-25 2-1 0,0 0-2 0,0 0-1 15,15 19 2-15,-15-19 0 16,0 24 0-16,0-24 4 0,-6 32-9 0,1-14 6 15,-2 2-5-15,-1-2 5 0,-1 1-1 0,-1-2 2 16,10-17-3-16,-17 31 2 0,17-31-2 0,-12 27 2 16,12-27-1-16,-7 18 1 0,7-18-1 0,0 0-1 15,0 0-1-15,0 0 4 0,0 0 1 0,0 0 6 16,0 0 8-16,0 0 0 0,0 0 2 16,20-26 1-16,-20 26-9 0,15-21-11 0,-15 21 0 15,12-28 0-15,-12 28 0 0,13-34 0 0,-5 16 0 16,-2 1 0-16,1 0 0 0,-7 17 0 0,12-30 0 15,-12 30 0-15,15-27 0 0,-15 27 0 0,19-25 0 16,-19 25-29-16,26-23-35 0,-26 23-15 0,33-18-31 16,-18-2-46-16,24 24-198 0,-8-13-231 15,2 0 43-15,9 10 415 0</inkml:trace>
  <inkml:trace contextRef="#ctx0" brushRef="#br3" timeOffset="110490.5115">14473 7272 991 0,'6'-18'293'15,"-6"18"-164"-15,0 0-79 0,0 0-5 0,0 0 8 16,0 0-1-16,0 0-19 0,0 0-18 0,0 0-11 16,-10 25-1-16,2-8-2 0,-1 5 4 15,-4 3-4-15,2 6 10 0,-1 1-6 0,0 4 5 16,1 2-8-16,0 1 4 0,1 1-11 16,0-1 12-16,-1 0 6 0,3 0-24 0,-1-3 27 15,2-1-30-15,1-1-3 0,-3-6-20 0,9 3-16 16,-7-9 4-16,12 5-32 0,-5-27-22 0,7 36-89 15,-7-36-84-15,0 0-181 0,15 17 37 0,-15-17 391 16</inkml:trace>
  <inkml:trace contextRef="#ctx0" brushRef="#br3" timeOffset="111332.7869">14248 7603 1407 0,'-26'-11'110'16,"26"11"-43"-16,0 0-19 0,0 0-10 0,0 0-15 15,0 0-14-15,0 0-7 0,0 0 3 0,3 17 5 16,-3-17 4-16,25 12 2 0,-6-6 2 0,0-2-2 16,8-1-2-16,0-2-1 0,4-2-2 15,1-1-2-15,2 1-3 0,1-3-2 0,-1 1-1 16,-2-1-1-16,-1 1-1 0,-3-1 1 0,-3 2-2 16,-5-1 2-16,-20 3-1 0,30-3-1 0,-30 3 2 15,0 0-3-15,17 2 2 0,-17-2 2 0,0 0-1 16,0 0 4-16,0 0-1 0,0 0-2 0,0 0 1 15,-24 19-4-15,24-19 1 16,-26 18-1-16,26-18-8 0,-33 26 28 0,15-9-25 16,-1 1 30-16,4 2-17 0,-2 2-4 0,2 0 3 15,3 0-2-15,2-2 4 0,4-2-4 0,2-1 1 16,4-17-6-16,5 23 2 0,-5-23-4 0,18 19 4 16,-18-19-2-16,37 9 1 0,-13-9 4 0,4-3 2 15,3-5 0-15,-2-3-2 0,1-3-2 0,1-4-3 16,-3-2 2-16,-2-1-3 0,-1 0 4 15,-5-2-5-15,-3 3 4 0,-3 0-5 0,-6 0-9 16,-2 3 22-16,-6 17-23 0,0-31 26 0,0 31-11 16,-12-24-1-16,12 24 2 0,-22-19-2 0,22 19 2 15,-29-12-2-15,29 12 0 0,-32-5-2 16,32 5 0-16,-31 4 2 0,31-4-2 0,-26 9 3 16,26-9-4-16,0 0 2 0,-18 18-3 0,18-18 1 15,0 0-2-15,6 19 2 0,-6-19 0 16,21 9 2-16,-21-9 3 0,34 4-2 0,-11-7 1 15,0 1 4-15,4-3-1 0,-2 0 1 0,2 1 2 16,-1-1-6-16,-3 0 2 0,0 1-3 0,-5 3 0 16,-18 1 1-16,29 0-1 0,-29 0 0 0,0 0-1 15,22 12 1-15,-22-12-4 0,0 0 5 0,11 27-3 16,-11-27-6-16,0 30 22 16,-2-12-23-16,-3 3 22 0,-1 0-13 0,-3 0-1 15,0 1 3-15,-1-2-6 0,0-2 3 0,0 1-5 16,2-2 5-16,8-17-2 0,-16 29 4 0,16-29-3 15,-11 20 1-15,11-20-1 0,0 0-1 0,0 0 1 16,0 0-1-16,0 0 1 0,0 0 1 0,0 0 4 16,22-11 2-16,-22 11 6 0,22-28-10 0,-10 9-2 15,0-1 0-15,-1-2 0 0,-1-1 0 16,0 0 0-16,-1 0 0 0,0 0 0 0,1 2 0 16,-4 3 0-16,-6 18 0 0,9-28 0 0,-9 28 0 15,8-18 0-15,-8 18 0 0,0 0 0 0,0 0 0 16,0 0 0-16,0 0 0 0,17-12 0 0,-17 12 0 15,22 0 0-15,-22 0 0 0,34 2-13 16,-14-2-23-16,5 4-14 0,-4-5-9 0,9 7-26 16,-10-11-24-16,16 16-40 0,-19-23-100 15,20 9-215-15,-7 6-66 0,-9-10 228 0</inkml:trace>
  <inkml:trace contextRef="#ctx0" brushRef="#br3" timeOffset="111861.2467">15545 7667 822 0,'-18'-1'522'0,"18"1"-410"0,-18-6-32 0,18 6-32 16,0 0 18-16,-24-10-11 0,24 10-15 15,0 0-5-15,-21-3-3 0,21 3 1 0,-18-4-3 16,18 4-2-16,-21 1-2 0,21-1-3 0,-28 10-13 16,28-10 11-16,-30 23-9 0,13-8 22 0,1 3-16 15,-2 1-18-15,2 2 0 0,2 0 0 0,2-1 0 16,3-1 0-16,4-2 0 0,5-17 0 15,0 28 0-15,0-28 0 0,17 18 0 0,-17-18 0 16,29 8 0-16,-11-6 0 0,4-6 0 0,5-4 0 16,0-5 0-16,4-1 0 0,1-4 0 0,-2-2 0 15,-1-1 0-15,-4-1 0 0,-3 0 0 0,-4 3 0 16,-1-1 0-16,-17 20 0 0,23-30 0 0,-23 30 0 16,12-22 0-16,-12 22 0 0,0 0 0 15,5-18 0-15,-5 18 0 0,0 0 0 16,0 0 0-16,0 0 0 0,0 0 0 0,-18 16 0 15,18-16 0-15,-20 29 0 0,8-5 0 0,-1 4 0 16,-4 5 0-16,-2 4 0 0,-2 2 0 0,-3 4 0 16,3 3 0-16,-3 0 0 0,4 0 0 0,0-1 0 15,3-4 0-15,2-3 0 0,0-4 0 0,5-3 0 16,3-4 0-16,2-6 0 0,3 0 0 16,2-21 0-16,0 24 0 0,0-24 0 0,0 0 0 15,0 0 0-15,24 6 0 0,-24-6 0 0,24-17 0 16,-9 0 0-16,4-8 0 0,2-3 0 0,1-3 0 15,2-3 0-15,-1-1 0 0,0 0 0 16,-1 0 0-16,1-2 0 0,0 0 0 0,3 3-23 16,-4-4-46-16,7 14-27 0,-12-12-63 0,20 25-136 15,-23-12-288-15,7 5 12 0,2 10 321 16</inkml:trace>
  <inkml:trace contextRef="#ctx0" brushRef="#br3" timeOffset="112373.2033">15981 7673 1076 0,'0'0'333'0,"0"0"-88"16,0 0-198-16,0 0 6 0,-17-19 2 0,17 19-9 15,0 0-5-15,0 0-13 0,0 0-5 0,0 0-7 16,0 0-5-16,0 0-4 0,0 0-3 0,0 0-13 15,0 0 12-15,-7 21-13 0,7-21 28 16,-7 24-11-16,7-24 12 0,-11 35-7 0,4-16-4 16,0 2 5-16,-3 1-12 0,0 1-1 0,1 0 0 15,-1 1 0-15,3-2 0 0,1-3 0 0,6-19 0 16,-8 29 0-16,8-29 0 0,2 18 0 0,-2-18 0 16,0 0 0-16,0 0 0 0,20 10 0 15,-20-10 0-15,21-11 0 0,-21 11 0 0,29-26 0 16,-13 8 0-16,2-1 0 0,-2-3 0 15,1-1 0-15,-1 1 0 0,-2 1 0 0,2-1 0 16,-4 0 0-16,2 3 0 0,-3-1 0 0,0 3 0 16,-11 17 0-16,15-26 0 0,-15 26 0 0,0 0 0 15,10-17 0-15,-10 17 0 0,0 0 0 0,0 0 0 16,0 0 0-16,0 0 0 0,4 18 0 0,-4-18 0 16,1 28 0-16,-3-10 0 0,-2 3 0 15,-2 2 0-15,1 1 0 0,0 0 0 0,1 0 0 16,3-3 0-16,2-2 0 0,3-2 0 0,1 0 0 15,-5-17 0-15,19 27-28 0,-19-27-12 16,28 16-11-16,-7-8-17 0,-3-13-28 0,14 13-61 16,-16-27-115-16,18 9-300 0,-6 2 36 0,-6-14 310 15</inkml:trace>
  <inkml:trace contextRef="#ctx0" brushRef="#br3" timeOffset="112769.5716">16347 7770 1461 0,'0'0'172'0,"-18"22"-113"0,18-22-11 16,-22 19-8-16,22-19-6 0,-11 17-8 0,11-17-5 16,0 0-6-16,7 18 0 0,-7-18-5 15,22 6 1-15,-5-6-3 0,2-1 0 16,2-4 3-16,2 1-2 0,-1-5 3 0,2 1 0 16,0-2 1-16,1 0 2 0,1-1-1 0,0 2-7 15,-2-2-1-15,-6 0-5 0,-18 11 1 0,22-16 4 16,-22 16 3-16,0 0-7 0,3-17-2 0,-3 17 0 15,0 0 0-15,-16-21 0 0,16 21 0 0,-20-10 0 16,20 10 0-16,-29-6 0 0,29 6 0 16,-33 1 0-16,15 3 0 0,-1 2 0 0,0 2 0 15,-2 4 0-15,3 3 0 0,18-15 0 0,-32 32 0 16,18-11 0-16,2 0 0 0,2-1 0 0,1 1 0 16,7-2 0-16,1-1 0 0,2 1 0 15,4-2 0-15,2 0 0 0,-7-17 0 0,23 31 0 16,-23-31 0-16,32 23-25 0,-12-11-18 0,0-8-11 15,9 5-11-15,-5-9-9 0,13 6-28 16,-12-14-31-16,18 15-49 0,-19-24-68 0,18 6-205 16,-3 11-15-16,-14-17 277 0</inkml:trace>
  <inkml:trace contextRef="#ctx0" brushRef="#br3" timeOffset="113083.3562">16959 7758 954 0,'1'-26'380'15,"-1"26"-188"-15,2-32-108 0,-2 32-8 0,-11-27-40 16,11 27 17-16,-14-16-43 0,14 16 20 15,0 0-1-15,-23-7-4 0,23 7-6 16,-17 7-10-16,17-7-2 0,-21 18-8 0,21-18 30 16,-27 35-21-16,13-16 26 0,0 2-11 0,1 0-6 15,4 1 2-15,1-5-5 0,4 2-14 0,4-19 0 16,-4 28 0-16,4-28 0 0,5 21 0 0,-5-21 0 16,0 0 0-16,21 19 0 0,-21-19 0 15,21 7 0-15,-21-7 0 0,23 4 0 0,-23-4 0 16,18 5 0-16,-18-5 0 0,0 0 0 0,0 0 0 15,20 11 0-15,-20-11 0 0,0 0 0 0,3 18 0 16,-3-18 0-16,-3 19 0 0,3-19 0 0,-13 27 0 16,13-27 0-16,-19 29 0 0,19-29 0 15,-27 29 0-15,27-29 0 0,-28 24 0 0,28-24 0 16,-27 19 0-16,27-19-17 0,-19 13-35 16,19-13-43-16,0 0-68 0,0 0-241 0,0 0-218 15,0 0 52-15,0 0 447 0</inkml:trace>
  <inkml:trace contextRef="#ctx0" brushRef="#br3" timeOffset="161257.4697">754 2918 483 0,'0'0'80'0,"0"0"-15"0,0 0 55 15,0 0 25-15,-5-20 17 0,5 20 2 0,0 0-59 16,0 0-30-16,0 0-19 0,0 0-18 0,0 0-15 16,0 0-11-16,0 0-11 0,0 0-4 15,-7 17-2-15,7-17 6 0,-4 29 0 0,3-3 7 16,-3 8-9-16,0 5 6 0,1-2-10 0,0 1 8 15,2 0-8-15,1 2 7 0,0 0 9 0,3 0-38 16,3-1 6-16,-5-6-56 0,11 6-32 0,-11-17-41 16,16 13-75-16,-12-14-46 0,-5-21-177 0,31 40 236 15,-31-40 212-15</inkml:trace>
  <inkml:trace contextRef="#ctx0" brushRef="#br3" timeOffset="161488.654">783 2934 1379 0,'0'0'50'15,"0"0"-29"-15,0 0-24 0,0 0-3 0,11-17 6 16,-11 17 1-16,28-23 6 0,-6 7-4 0,3-3 3 16,6 1-6-16,2-2 3 0,1 2-4 0,1 1 3 15,0 2-3-15,-3 3 1 0,-1 1-14 0,-1 5-16 16,-9-2-23-16,6 11-43 0,-27-3-40 0,37 2-85 15,-37-2-134-15,0 0-89 0,25 33 333 0</inkml:trace>
  <inkml:trace contextRef="#ctx0" brushRef="#br3" timeOffset="161686.8294">811 3206 1089 0,'-28'0'87'0,"28"0"-46"16,0 0-51-16,0 0-4 0,0 0 7 0,19-2 13 15,-19 2 20-15,30-10 6 0,-10-2 8 0,8 0-7 16,4-6-7-16,3-1-12 0,4 1-3 0,0 0-7 16,-3 0 1-16,0 4-7 0,-5 1-7 0,-4 0-22 15,-1 11-36-15,-26 2-47 0,31-6-57 0,-31 6-70 16,0 0-196-16,1 19 127 0,-22-13 310 0</inkml:trace>
  <inkml:trace contextRef="#ctx0" brushRef="#br3" timeOffset="161868.7026">771 3501 1161 0,'0'0'66'0,"0"0"-53"0,0 0-7 0,18-6 21 15,-18 6 18-15,26-11 13 0,-6 5-5 0,-2-7-5 16,10 1-13-16,0-6-11 0,5-1-6 0,2-2-7 16,3 0-10-16,0 2 2 0,-2-2-17 0,2 6-24 15,-6-5-21-15,7 13-71 0,-16-12-47 0,13 19-96 16,-8 0-209-16,-7-11 87 0,14 22 395 0</inkml:trace>
  <inkml:trace contextRef="#ctx0" brushRef="#br3" timeOffset="162380.958">1590 3103 911 0,'0'0'163'16,"-24"-9"-96"-16,24 9-6 0,-27-6 18 0,27 6 11 15,-31 4-14-15,31-4-17 0,-39 17-21 0,17-3-8 16,-2 0-6-16,0 8 16 0,-1-2-4 0,3 8 7 16,-6-2 5-16,6 4-44 0,0-2 22 0,3 1-29 15,4-4 10-15,2-1 5 0,3-4-9 16,10-20 0-16,-6 29-4 0,6-29 2 0,9 18-4 16,-9-18 3-16,21 12-1 0,-21-12 2 0,36 1 1 15,-13-5 0-15,5-4 1 0,1-4-2 0,1-5 4 16,3-4-4-16,-1 0 4 0,-2-4-5 15,1 1 4-15,-5 1-4 0,-2 3-11 0,-5 3 27 16,-19 17-29-16,23-23 31 0,-23 23-14 0,0 0-1 16,0 0 6-16,0 0-1 0,0 0 2 0,0 0-1 15,0 0-8-15,0 0-2 0,0 0 10 0,-28 25-28 16,11-3 30-16,-4 8-25 0,0 5 10 0,-1 6 9 16,-3 2-9-16,1 3 8 0,1 0-8 15,0 2 8-15,3-2-8 0,2-1 9 0,0-4-7 16,2-4 7-16,3-4-7 0,2-5 6 0,5-5-5 15,2-6 4-15,4-17-6 0,1 20 3 16,-1-20-3-16,0 0 2 0,22 8 0 0,-22-8 2 16,32-13 2-16,-10-2 0 0,3-7 2 0,4-5-5 15,4-6 6-15,0-5-9 0,2-1 8 0,-1-1-8 16,-3 1 6-16,0 0-10 0,-3 3-2 16,-2-2-15-16,-1 7-7 0,-4-3-24 0,2 8-20 15,-11-8-53-15,15 22-118 0,-24-5-318 0,6-2-1 16,-9 19 372-16</inkml:trace>
  <inkml:trace contextRef="#ctx0" brushRef="#br3" timeOffset="162843.3549">2012 3173 1199 0,'0'0'274'0,"0"0"-203"15,0 0-24-15,-14-20-2 0,14 20-1 0,0 0 0 16,0 0-10-16,-21 10-17 0,21-10-6 16,-17 16-6-16,17-16-2 0,-19 32 0 0,8-13-9 15,0 3 27-15,2 3-25 0,1 0 27 0,2 0-13 16,0-1-7-16,2-2 4 0,3-4-5 16,2-1 1-16,-1-17-4 0,11 24 2 0,-11-24-3 15,21 16 2-15,-21-16 0 0,28 7 1 0,-11-8 1 16,2-4-1-16,0-5 3 0,2-4-3 0,1-4 2 15,0-3-3-15,0-2 3 0,-3-1-4 16,0 0 5-16,-4 1-6 0,-1 1-10 0,-5 3 27 16,0 1-27-16,-9 18 28 0,8-28-13 0,-8 28-3 15,4-18 3-15,-4 18-2 0,0 0 7 0,0 0 0 16,0 0-1-16,0 0-2 0,0 0-6 0,0 0-1 16,-16 20-3-16,16-20-10 0,-12 37 25 0,7-14-24 15,-1-2 26-15,4 2-12 0,1-2-10 16,1-2-2-16,2-1-10 0,-2-18-7 0,11 28-8 15,-11-28-6-15,22 21-10 0,-22-21-7 16,34 9-16-16,-34-9-11 0,46-6-23 0,-26-9-33 16,16 9-49-16,-13-16-26 0,9 2-121 0,7 11-45 15,-24-21 303-15</inkml:trace>
  <inkml:trace contextRef="#ctx0" brushRef="#br3" timeOffset="163025.0104">2539 3192 883 0,'-28'-3'184'0,"28"3"-55"0,-22 13-51 16,22-13-20-16,-19 25-2 0,10-6-40 0,-4-2 47 15,4 8-33-15,-3-3 11 0,5 7 6 0,-2-5-32 16,4 3 1-16,2-3-11 0,0-1 6 0,3-4-8 16,4-2 3-16,-4-17-7 0,10 28 1 15,-10-28-3-15,17 19 1 0,-17-19-5 0,18 5-13 16,-18-5-21-16,21-12-32 0,1 6-49 16,-14-23-68-16,22 12-103 0,-2-6-195 0,-13-17 88 15,14 21 400-15</inkml:trace>
  <inkml:trace contextRef="#ctx0" brushRef="#br3" timeOffset="163140.6005">2509 2826 919 0,'-33'14'308'0,"33"-14"-263"15,-22-3-31-15,22 3-49 0,0 0-55 16,0 0-71-16,0 0-46 0,0 0-151 16,28-9-30-16,-22-10 342 0</inkml:trace>
  <inkml:trace contextRef="#ctx0" brushRef="#br3" timeOffset="163388.3255">2786 2739 827 0,'-5'29'169'0,"-11"-6"-19"0,13 16-9 16,-13-10-23-16,12 16-16 0,-10-7-28 0,6 11-5 15,-3-4-28-15,5 4 4 0,-1-4-15 0,2 2-1 16,-1-5 6-16,2 1-34 0,3-7 16 15,0-2-27-15,2-5 6 0,3-1 6 16,-1-4-7-16,3-5 1 0,-6-19-16 0,19 24-14 16,-19-24-26-16,24 6-49 0,3 2-62 0,-14-29-95 15,20 1-273-15,-1 5 38 0,-9-19 375 0</inkml:trace>
  <inkml:trace contextRef="#ctx0" brushRef="#br3" timeOffset="163586.4875">3084 3159 1370 0,'-40'10'165'0,"28"9"-112"0,-5 0-20 16,4 4-10-16,-2-1 31 0,4 5-32 0,-4-4 19 16,4 0-20-16,3-4-14 0,1-2-2 15,7-17-7-15,-1 26 1 0,1-26-4 0,6 19-2 16,-6-19-13-16,0 0-14 0,25 12-23 0,-25-12-54 16,26-6-34-16,-20-16-76 0,24 12-164 15,-5-2-93-15,-10-21 151 0,16 20 327 0</inkml:trace>
  <inkml:trace contextRef="#ctx0" brushRef="#br3" timeOffset="164164.5012">3021 2671 1536 0,'0'0'44'16,"-19"7"-38"-16,19-7-8 0,0 0-2 15,0 0-4-15,0 0-21 0,0 0-18 0,0 0-16 16,0 0-18-16,20 3-20 0,-20-3-19 0,25-3-44 15,-25 3-8-15,26-10 1 0,-26 10 34 0,28-10 40 16,-28 10 41-16,24-5 31 0,-24 5 34 0,0 0 47 16,17-1 43-16,-17 1 34 0,0 0 12 0,0 0-15 15,4 21-32-15,-4-21-4 0,0 24-22 16,0-24 5-16,-1 37-1 0,-4-16-13 16,7 12 2-16,-8-4-11 0,9 8 4 0,-7-2-13 0,5 6 1 15,-2-1-19-15,3 5 11 0,-2-5-14 0,4 2 9 16,-4-4-7-16,4 0 0 0,-3-3-12 15,0-1-10-15,1-2 22 0,0-3-26 0,-1-4 24 16,1-2-14-16,0-3-6 0,-2-20 3 16,2 27-5-16,-2-27-1 0,5 18 0 0,-5-18-1 15,0 0-1-15,0 0 1 0,0 0-2 0,0 0 0 16,0 0 3-16,0 0-2 0,17-26 3 0,-11 9-3 16,1-2 2-16,1-2-1 0,0 0 2 0,1 1-4 15,-1-1-11-15,-1 2 24 0,1-2-25 0,0 2 26 16,2 1-9-16,1 1-4 0,-11 17 3 0,23-25-3 15,-23 25 2-15,21-14-2 0,-21 14 2 16,22-5-2-16,-22 5 1 0,25 4-1 0,-25-4-1 16,31 10 1-16,-31-10 0 0,30 16 1 15,-30-16-1-15,30 19 1 0,-30-19-3 0,27 23 3 16,-27-23-3-16,20 25 3 0,-20-25-4 0,9 24-13 16,-9-24 28-16,-3 29-26 0,-6-12 29 0,-3 0-13 15,-4 0-1-15,-3-1 2 0,-4 0-3 0,-3-2 5 16,-1-1-4-16,1 1 3 0,-2-3-3 15,-2-3 1-15,6-1-5 0,0-4-5 0,4-2-12 16,1-6-16-16,19 5-26 0,-25-18-41 0,25 18-73 16,-3-27-108-16,16 8-283 0,4 5 57 0,-6-18 412 15</inkml:trace>
  <inkml:trace contextRef="#ctx0" brushRef="#br3" timeOffset="165700.3752">3770 2952 1312 0,'-12'22'353'0,"-5"-20"-290"16,17-2-40-16,-19 6-18 0,19-6 3 16,0 0 3-16,0 0-1 0,0 0-2 0,0 0-7 15,0 0-11-15,0 0-17 0,0 0-38 0,0 0-53 16,0 0-103-16,-3 20-352 0,3-20 28 0,29-3 311 15</inkml:trace>
  <inkml:trace contextRef="#ctx0" brushRef="#br3" timeOffset="170882.5497">3776 3092 480 0,'0'0'54'0,"0"0"-15"16,0 0 5-16,0 0 12 0,2-18 14 0,-2 18 1 15,0 0-1-15,-3-18-14 0,3 18-4 0,0 0 0 16,0 0 1-16,0 0 3 0,0 0 0 16,0 0-5-16,0 0-7 0,0 0-8 0,0 0-8 15,0 0-7-15,0 0-5 0,0 0-6 0,0 0-2 16,0 0-2-16,0 0-3 0,0 0-1 15,0 0 0-15,-17 9-1 0,17-9 2 0,0 0 0 16,-10 21 2-16,10-21 0 0,-9 28 4 0,3-10-2 16,1 6 6-16,-2 1-3 0,0 4 8 0,-2 2 13 15,1 2-30-15,-1-1 28 0,1 1-29 16,-2-3 8-16,4-1 5 0,-1-4-6 0,3-4 2 16,0-4-5-16,4-17 2 0,-1 24-5 0,1-24 2 15,0 0-1-15,0 0 0 0,0 0 1 0,0 0 1 16,0 0 6-16,0 0 2 0,0 0 3 0,0 0 0 15,7-27-2-15,-3 7-6 0,-3-6 2 0,3-2-8 16,0-2 4-16,-1 1-6 16,2 0-13-16,-2 1 28 0,-1 1-28 0,0 3 29 15,0 0-11-15,-1 2-4 0,1 3 6 0,-1 0-7 16,-1 19 4-16,8-26-4 0,-8 26 2 0,0 0-2 16,12-21 0-16,-12 21 0 0,0 0 0 0,22-12-1 15,-22 12 0-15,27-5 1 0,-10 4 0 0,1 0-3 16,3 1 2-16,2-1-5 0,2 0-7 0,1-4-20 15,4 6-37-15,-9-13-54 0,18 19-108 16,-20-6-290-16,8-9 16 0,7 13 306 0</inkml:trace>
  <inkml:trace contextRef="#ctx0" brushRef="#br3" timeOffset="171147.2586">4161 3104 1253 0,'3'-20'86'16,"-3"20"-35"-16,0 0-11 0,0 0-4 0,0 0-9 15,0 0-7-15,0 0-9 0,0 0-3 0,-10 33-6 16,6-7 5-16,-2 8-8 0,-1 5-8 0,-2 4 31 16,-1 2-25-16,-3 0 25 0,2-1-7 15,0-4-14-15,3-2 7 0,2-7-11 0,3-3 5 16,6-4-7-16,-2-7 0 0,-1-17-12 0,13 18-10 15,-13-18-32-15,24-10-59 0,4 3-122 16,-11-13-278-16,3-19 18 0,16 11 395 0</inkml:trace>
  <inkml:trace contextRef="#ctx0" brushRef="#br3" timeOffset="171295.8977">4259 2946 1087 0,'-19'-6'234'0,"1"14"-126"16,-7-9-38-16,25 1-22 0,-32 9-19 0,32-9-15 15,0 0-13-15,0 0-13 0,0 0-14 0,0 0-16 16,0 0-34-16,0 0-60 0,26 6-113 0,-7-4-259 16,-1-13 30-16,16 17 415 0</inkml:trace>
  <inkml:trace contextRef="#ctx0" brushRef="#br3" timeOffset="171675.8687">4456 3164 1250 0,'-30'21'60'0,"23"-4"-16"0,7-17-4 16,-14 33 5-16,14-33 21 0,-14 32-38 0,14-32 21 15,-11 35-37-15,6-18 3 0,3 1 1 0,2-18-7 16,-1 32 6-16,1-32-5 0,2 32 0 0,-2-32-3 16,9 28 3-16,-9-28-5 0,15 23 1 15,-15-23-5-15,24 13 3 0,-24-13-3 0,29 5 0 16,-11-8 0-16,1-2 0 0,2-2 2 0,-1-6-3 15,0-4 4-15,-1-4-5 0,-1-2 6 16,-1-1-5-16,-1 0 6 0,-2 0-6 0,-2 0-15 16,-2 1 31-16,-1 1-31 0,-3 3 31 0,-3 0-10 15,0 2-6-15,-3 17 5 0,0-22-1 0,0 22 3 16,0 0 1-16,0 0 3 0,0 0-2 0,0 0-3 16,0 0-2-16,0 0-5 0,-22 8 1 0,22-8-3 15,-12 34 4-15,4-14-4 0,1 3-13 16,1 0 23-16,0-1-39 0,5 1 11 0,1-23-36 15,3 39-31-15,-3-39-40 0,19 31-81 16,-19-31-105-16,0 0-201 0,35 17 110 0,-35-17 405 16</inkml:trace>
  <inkml:trace contextRef="#ctx0" brushRef="#br3" timeOffset="172221.0704">4863 3215 1129 0,'0'0'122'0,"-28"15"-48"0,28-15-24 16,-29 21 20-16,29-21-39 0,-23 26 1 0,14-9-22 16,9-17 7-16,-18 33 1 0,18-33-5 0,-13 33 1 15,13-33-5-15,-6 29 0 0,6-29-5 0,-3 23 1 16,3-23-5-16,4 17 1 16,-4-17-3-16,0 0 0 0,0 0-1 0,20 10 1 15,-20-10-1-15,17-4 2 0,-17 4 2 0,21-16 0 16,-21 16 3-16,26-27-4 0,-26 27 5 0,25-31-3 15,-15 13 5-15,-2 1 0 0,0-1 8 0,-8 18 0 16,8-34-15-16,-4 17 30 0,-3 0-37 0,-1 0 29 16,0 17-14-16,0-30-5 0,0 30 4 15,-1-24-2-15,1 24 8 0,0 0 0 0,0 0 5 16,0 0-4-16,0 0-4 0,0 0-5 0,0 0-6 16,0 0 0-16,0 0-1 0,0 0 1 0,0 0 1 15,0 0 2-15,11 19-3 0,-11-19 3 16,0 0-2-16,27 17 0 0,-27-17 0 0,21 8 2 15,-21-8-2-15,24 5 1 0,-24-5 0 0,20 4-1 16,-20-4 2-16,22 0-1 0,-22 0 2 16,23-5 0-16,-23 5 0 0,27-9 1 0,-27 9 3 15,27-10 1-15,-27 10 7 0,23-15 0 0,-23 15 2 16,17-12-4-16,-17 12 0 0,0 0-4 0,0 0-2 16,0 0-2-16,0 0-1 0,0 0-2 0,0 0 1 15,17 5 0-15,-17-5 2 0,2 25 1 0,-2-4-4 16,0 2-11-16,-3 1 23 0,-1 4-23 0,-1-3 22 15,0 1-10-15,0-1-7 0,2-3 2 16,2-2-7-16,-1-3-11 0,2-17-23 16,5 23-30-16,6-6-68 0,-11-17-176 0,0 0-292 15,18-6 37-15,-18 6 406 0</inkml:trace>
  <inkml:trace contextRef="#ctx0" brushRef="#br3" timeOffset="173443.1632">686 4438 765 0,'0'0'219'15,"0"0"-90"-15,6-27-30 0,-6 27-22 0,0 0-9 16,3-21-2-16,-3 21-7 0,0 0-6 0,-12-24-7 16,12 24-11-16,0 0-6 0,0 0-5 0,-25-15-7 15,25 15-5-15,-27 5-4 0,10 1-2 0,-1 4-1 16,-2 2 3-16,1 2-3 0,-1 2 7 0,1 2-1 15,2 0 2-15,0-1-2 0,5 0-1 0,12-17-6 16,-16 25-18-16,16-25 28 16,-3 18-30-16,3-18 28 0,0 0-13 0,17 20 0 15,-17-20 0-15,30 10-1 0,-10-8 1 0,5 1 0 16,0-3 1-16,2 0 0 0,2 1 1 0,-3 0-2 16,-1 0 2-16,-3 3-1 0,-4 0 1 0,-18-4-1 15,27 13 1-15,-27-13-2 0,12 18 3 0,-12-18-3 16,1 29 3-16,-5-8-2 0,-4 0 2 15,-5 2-2-15,-2 0 5 0,-3-1-7 0,-1-1 5 16,0-3-5-16,19-18 0 0,-30 29-7 0,30-29-7 16,0 0-16-16,-21 12-13 0,21-12-20 0,0 0-17 15,0 0-25-15,16-29-43 0,11 20-63 16,-14-18-87-16,7-6-181 0,17 15 193 0,-15-23 288 16</inkml:trace>
  <inkml:trace contextRef="#ctx0" brushRef="#br3" timeOffset="173707.4365">1087 4428 857 0,'0'0'227'16,"0"0"-80"-16,0 0-49 0,-17 4-27 0,17-4-11 16,-16 9-14-16,16-9-6 0,-23 18-9 0,23-18-2 15,-26 28-5-15,14-10-16 0,-1 1 25 0,3 5-33 16,-2 2 27-16,4 3-11 0,0-1-9 0,3 1 7 16,2-1-7-16,2-2 3 0,2-2-6 15,2-2 5-15,3-5-8 0,-6-17 4 0,19 27-4 16,-19-27 3-16,24 14-1 0,-24-14 1 15,28 3 1-15,-11-7 0 0,-17 4-1 0,30-21 0 16,-30 21 1-16,30-35-3 0,-16 14 2 0,1-5-5 16,-1-2 4-16,-1 2-6 0,-4-2 5 0,-1 1-7 15,-5 3 1-15,-3-1-18 0,1 4-29 16,-7-5 0-16,6 26-80 0,-11-49-53 0,20 30-250 16,-12-2-135-16,-5-9 208 0</inkml:trace>
  <inkml:trace contextRef="#ctx0" brushRef="#br3" timeOffset="174334.9631">1941 4200 813 0,'0'0'300'0,"-34"30"-128"0,12-21-110 16,22-9-17-16,-28 23-13 0,28-23-2 15,-18 19-7-15,18-19-2 0,0 0-10 0,0 0-8 16,0 0-5-16,0 0-2 0,0 0 2 0,0 0 3 16,26 7 5-16,-6-13 4 0,0-3 4 0,6-2 2 15,1-4 3-15,3 2 0 0,-1-4 3 0,3 3-2 16,-4-2 1-16,1 3-5 0,-3 0 1 0,0 3-5 16,-4-3-1-16,1 5-3 0,-3-2 1 0,-2 4 0 15,-18 6 6-15,32-13 1 16,-32 13 2-16,26-7-4 0,-26 7-3 0,21-4-4 15,-21 4-1-15,20 4 1 0,-20-4 0 0,19 12 4 16,-19-12-1-16,22 24 2 0,-11-6-4 0,1 5 1 16,1 4-6-16,0-1 1 0,-3 1-6 0,3-3 5 15,-2-2-6-15,2-4 4 0,-13-18-3 0,34 29 2 16,-13-22-1-16,2-2 2 0,4-7 0 0,2-6 0 16,5-5 2-16,1-7-4 0,6-6 4 15,1-4-6-15,5-5 5 0,-2-1-4 0,1 1 6 16,-2 1-9-16,-4 6 1 0,-3 2-13 0,-7 6 0 15,-8-1-11-15,-2 9-5 0,-20 12-17 0,19-14-18 16,-19 14-33-16,0 0-80 0,0 0-134 16,-22 3-238-16,12 17 55 0,-15-13 472 0</inkml:trace>
  <inkml:trace contextRef="#ctx0" brushRef="#br3" timeOffset="174665.2752">2506 4430 1278 0,'-28'13'272'0,"10"-12"-215"16,18-1-17-16,-32 13-4 0,32-13-2 0,-36 20 0 15,18-2-23-15,-4 0 25 0,1 8-31 0,-3-1 23 16,2 5-10-16,1 1-11 0,4 1 5 16,3 0-9-16,4-1 3 0,3-2-9 0,3-2 5 15,5-2-8-15,4-3 0 0,6-3-11 0,-11-19-4 16,36 29-14-16,-11-24-8 0,9 2-23 0,-5-16-58 16,21 14-69-16,-19-25-147 0,14 6-211 0,8 6 78 15,-17-17 473-15</inkml:trace>
  <inkml:trace contextRef="#ctx0" brushRef="#br3" timeOffset="175524.0378">2772 4850 890 0,'0'0'107'0,"0"0"-41"0,0 0-4 16,0 0-4-16,0 0-3 0,0 0-8 0,0 0-7 15,-14 17-5-15,14-17 3 0,0 0-3 0,-11 22 3 16,11-22-3-16,-9 20 0 0,9-20-4 15,-9 24-1-15,9-24-6 0,-12 28 0 0,4-11-7 16,2 2 1-16,-1 0-7 0,2 2 3 16,-2-2-5-16,1 1 2 0,0-3-1 0,-1 0-17 15,7-17 30-15,-9 25-29 0,9-25 29 0,0 0-12 16,0 0-4-16,0 0-2 0,0 0-4 0,0 0-2 16,0 0-14-16,0 0 31 0,0 0-28 0,5-27 28 15,2 6-12-15,1-5-6 0,2-3 5 0,2-2-4 16,0 1 6-16,1-2-6 0,-1 2 7 15,0 0-6-15,0-1 6 0,0 1-5 0,-2 1 6 16,0 3-4-16,-1 1 6 0,0 6-5 16,-9 19 4-16,15-28-5 0,-15 28 3 0,0 0-2 15,0 0-1-15,0 0 0 0,0 0 1 0,0 0 2 16,0 0 2-16,17 13 2 0,-14 4-4 0,1 4-1 16,-2 3-5-16,0 4 3 0,-1 3-6 0,1 0 5 15,-1 0-6-15,1-2 1 0,1-1-11 16,0 0 2-16,2-3-14 0,-2-2 2 0,5 0-12 15,-5-6-3-15,8 4-16 0,-11-21-12 0,16 31-12 16,-16-31-42-16,13 23-42 0,-13-23-73 0,0 0-73 16,0 0-114-16,0 0 122 0,0 0 301 0</inkml:trace>
  <inkml:trace contextRef="#ctx0" brushRef="#br3" timeOffset="175705.6958">2791 4957 836 0,'-25'0'314'0,"5"-11"-158"0,20 11-30 0,-20-1-24 15,20 1-21-15,0 0-22 0,0 0-18 0,-17 5-19 16,17-5-11-16,0 0-10 0,0 0-3 0,0 0 0 16,0 0-1-16,28 7 2 0,-28-7-3 0,32 0-13 15,-13-3-13-15,6 1-23 0,-6-6-33 16,15 10-45-16,-18-19-74 0,23 17-129 0,-6-2-180 16,-14-13 148-16,18 22 366 0</inkml:trace>
  <inkml:trace contextRef="#ctx0" brushRef="#br3" timeOffset="175953.4392">3210 4794 871 0,'0'0'142'0,"0"0"-51"16,-30-10-3-16,30 10 1 0,-21 3-9 0,21-3-3 16,-25 11-11-16,25-11-7 0,-27 20-7 0,27-20-4 15,-29 30-10-15,15-10 0 0,-3-2-12 0,4 4-5 16,1-2-7-16,2 1-2 0,3-1-7 0,3 0 4 15,2-2-10-15,2-18 2 0,5 30-4 16,-5-30-3-16,14 25-9 0,-14-25-5 16,27 20-23-16,-27-20-3 0,38 9-7 0,-21-13-18 15,12 5-18-15,-11-14-40 0,16 14-52 0,-16-19-56 16,14 10-44-16,0 3-166 0,-20-19 243 0,21 23 204 16</inkml:trace>
  <inkml:trace contextRef="#ctx0" brushRef="#br3" timeOffset="176432.3452">3340 4827 1046 0,'0'0'121'0,"0"0"-62"16,0 0-12-16,-19 8-9 0,19-8-2 0,0 0 0 15,-11 19 1-15,11-19-4 0,-6 20 1 0,6-20 0 16,-6 26 0-16,6-26-6 0,-5 32 3 16,5-32-6-16,-7 35 3 0,4-18-4 0,3 2 3 15,0-19-5-15,-1 33-2 0,1-33-6 16,1 25 0-16,-1-25-7 0,5 18 0 0,-5-18-4 15,0 0-1-15,0 0-1 0,24 12 0 0,-24-12 0 16,17-3-1-16,-17 3 3 0,20-10-3 0,-20 10 4 16,18-17-4-16,-18 17 2 0,18-22-2 0,-18 22 1 15,16-24-2-15,-16 24 2 0,14-25-2 0,-14 25 1 16,11-24-1-16,-11 24 3 0,8-17-2 16,-8 17 1-16,0 0-3 0,0 0 1 0,17-18 0 15,-17 18-2-15,0 0 0 0,0 0-1 16,0 0 3-16,0 0-1 0,9 19 4 0,-9-19-3 15,3 18 2-15,-3-18-1 0,4 19 1 0,-4-19-2 16,8 17 1-16,-8-17-2 0,0 0 2 0,15 20-1 16,-15-20 2-16,0 0-1 0,19 3 1 0,-19-3 1 15,0 0 1-15,21-13 2 0,-21 13 0 16,17-21 2-16,-17 21-3 0,15-26 4 0,-15 26-3 16,14-32 2-16,-6 14-4 0,-3 0 1 0,-2 1-5 15,-3 0 3-15,0 17-4 0,-2-29 2 0,2 29-4 16,-3-25-7-16,3 25-12 0,0 0-13 0,-3-23-15 15,3 23-24-15,0 0-30 0,0 0-56 0,0 0-93 16,14-22-255-16,-14 22 8 0,0 0 375 16</inkml:trace>
  <inkml:trace contextRef="#ctx0" brushRef="#br3" timeOffset="176663.6338">3928 4570 1125 0,'-17'18'316'0,"-1"-20"-219"15,18 2-59-15,0 0-11 0,0 0-9 16,0 0-12-16,0 0-4 0,6-17 1 0,-6 17-3 16,30-21 2-16,-7 9 13 0,1 0-47 0,1-3 8 15,4 7-61-15,-11-7-16 0,13 13-33 0,-31 2-41 16,43-15-67-16,-23 19-207 0,-20-4 43 15,34-1 406-15</inkml:trace>
  <inkml:trace contextRef="#ctx0" brushRef="#br3" timeOffset="176812.181">3925 4752 1413 0,'-17'14'101'0,"17"-14"-51"16,0 0-16-16,-17 16-22 0,17-16-7 0,0 0-2 15,0 0-2-15,25-4 1 16,-25 4-2-16,34-19-8 0,-12 2-26 0,7 5-49 15,-9-16-90-15,19 20-166 0,-6-9-191 0,-10-10 77 16,16 19 453-16</inkml:trace>
  <inkml:trace contextRef="#ctx0" brushRef="#br3" timeOffset="177390.2172">4452 4441 1117 0,'0'0'71'0,"0"0"-37"0,0 0-7 16,0 0 7-16,0 0 12 0,27-21 6 16,-27 21 1-16,33-24-10 0,-15 7-3 0,7 3-9 15,0-6-1-15,3 3-8 0,0-3-1 0,1-1-7 16,1-1 2-16,1 2-8 0,-2-2 5 0,0 4-5 15,-3 0 4-15,-2 3-4 0,-3 4 0 16,-4 3-4-16,-17 8 2 0,20-7-1 0,-20 7 2 16,0 0-1-16,0 0-1 0,0 0-3 0,0 0 0 15,0 0 0-15,17 12 0 0,-17-12 1 0,0 0-2 16,8 24 1-16,-8-24-3 0,9 22 3 0,-9-22-3 16,16 19 2-16,-16-19-1 0,27 16 2 15,-27-16-2-15,34 14 2 0,-15-6-3 0,2-2 2 16,3 1-2-16,1-1 1 0,1 0-1 15,-1 0 0-15,-1-1 0 0,-1 0-4 0,-2-2-6 16,-4 0-7-16,0-1-12 0,-17-2-11 0,30 1-18 16,-30-1-21-16,21-1-51 0,-21 1-81 0,12-18-197 15,-12 18-99-15,4-18 257 0</inkml:trace>
  <inkml:trace contextRef="#ctx0" brushRef="#br3" timeOffset="177637.9214">5054 4315 716 0,'-28'21'276'0,"1"-9"-172"0,13 12-5 0,-11-10 1 16,13 14-1-16,-11-7-21 0,11 9-8 16,-9-3-3-16,7 6-35 0,-5-1 24 0,5 4-29 15,-3-3 2-15,2-1 2 0,2-2-16 0,4-4-2 16,4-4-11-16,4-3-1 0,1-19-7 0,11 29-2 15,-11-29-10-15,29 17-8 0,-4-11-24 0,-3-14-47 16,20 13-144-16,-9-17-344 0,3-9 9 0,8 8 369 16</inkml:trace>
  <inkml:trace contextRef="#ctx0" brushRef="#br3" timeOffset="178249.0008">5373 4812 710 0,'0'0'282'0,"-21"-22"-151"15,21 22-14-15,0 0-3 0,0 0-10 16,-21-5-23-16,21 5-22 0,-18 7-15 0,18-7-11 15,-24 14-8-15,24-14 1 0,-33 25-5 0,17-8 2 16,-2 0-4-16,2 4 2 0,-2-2-4 0,2 3 2 16,0 0-8-16,4-2 1 0,1 0-9 0,5-3 1 15,6-17-6-15,-5 26 1 0,5-26-3 16,7 20 0-16,-7-20-8 0,19 15-3 16,-19-15-10-16,35 5-6 0,-11-6-11 0,2-9-14 15,10 4-29-15,-8-16-50 0,22 16-89 0,-20-15-205 16,8-2-82-16,8 13 212 0</inkml:trace>
  <inkml:trace contextRef="#ctx0" brushRef="#br3" timeOffset="178694.8653">5618 4783 1387 0,'0'0'97'0,"0"0"-45"0,-22 4-4 0,22-4-5 15,0 0-13-15,-20 2-13 0,20-2-8 0,0 0-4 16,-20 16 2-16,20-16 1 0,-11 19 4 15,11-19-1-15,-7 28 5 0,7-28-2 0,-5 34 5 16,3-16-4-16,3 0 2 0,-1-1-5 0,2 1 0 16,-2-18-8-16,9 32 3 0,-9-32-7 15,17 26 2-15,-17-26-3 0,23 16 1 0,-23-16-1 16,29 7 0-16,-29-7 1 0,33-2 0 0,-33 2 2 16,34-11-1-16,-34 11 1 0,30-16-2 0,-30 16 2 15,26-20-1-15,-26 20 2 0,19-23-1 0,-19 23 2 16,14-18-3-16,-14 18 3 0,0 0-1 0,11-19 0 15,-11 19-1-15,0 0 0 0,0 0 0 16,0 0 0-16,0 0-1 0,0 0-1 16,0 0 1-16,0 0-1 0,8 17 3 0,-8-17-3 15,9 26 3-15,-9-26-4 0,11 29 3 0,-11-29-2 16,12 23 3-16,-12-23-1 0,14 17 4 0,-14-17-1 16,19 9 1-16,-19-9 5 0,20 3 1 0,-20-3 1 15,22-5 2-15,-22 5-3 0,22-13-2 0,-22 13 1 16,22-23-4-16,-22 23-1 0,22-32-5 15,-12 15 0-15,-2-1-5 0,1 0-6 0,-3-3-19 16,5 3-29-16,-8-10-55 0,18 21-168 0,-6-16-355 16,-7 0 23-16,-8 23 351 0</inkml:trace>
  <inkml:trace contextRef="#ctx0" brushRef="#br4" timeOffset="241284.4755">627 12105 880 0,'17'0'107'0,"-17"0"-38"0,0 0-27 16,0 0-7-16,0 0 0 0,0 0 10 15,0 0 0-15,0 17-5 0,1-1-3 0,-2 6-18 16,1 5 1-16,-3 2-10 0,0 4 8 0,-3 0-6 16,0 5 6-16,-1-2-10 0,-1 2 5 15,2-5-10-15,1-2 6 0,1-6-13 0,2-6 0 16,5 0-27-16,-3-19-24 0,11 24-53 0,-11-24-63 15,0 0-76-15,27 17-229 0,-27-17 108 16,28-6 368-16</inkml:trace>
  <inkml:trace contextRef="#ctx0" brushRef="#br4" timeOffset="241982.194">650 11883 339 0,'0'0'61'0,"0"0"-2"0,0 0-7 16,0 0 9-16,-20-6 6 0,20 6 1 0,0 0-7 15,-20 5 8-15,20-5-8 0,-24 9 8 0,4-6 5 16,20-3 8-16,-42 20 11 0,20-2-2 0,-14-5-17 16,8 8-18-16,-8-6-29 0,8 5 0 0,0-2-7 15,3 2-14-15,-2 1 28 0,3 4-32 16,2 2 23-16,5 4-12 0,1 4-7 0,4 3 9 16,0 3-8-16,3 5 10 0,2 1-14 0,4 3 11 15,5 0-13-15,1 1 9 0,5-2-11 16,4-3 7-16,5-3 10 0,3-4-25 0,6-5 24 15,3-3-28-15,8-7 8 0,4-4 5 0,4-8-2 16,7-5 2-16,2-8-3 0,2-8-3 16,3-8 3-16,0-9-2 0,0-9-16 0,-3-9 26 15,-1-7-23-15,-4-2 24 0,-4-5 4 0,-4-1-13 16,-9-2 15-16,-5 0-15 0,-9-2 11 0,-6-1-14 16,-6 3-5-16,-7 2 20 0,-7 3-21 0,-8 7 20 15,-5 2-13-15,-8 4-20 0,-6 7 0 0,-7-1-16 16,0 10 4-16,-9-2-10 0,6 11-5 0,-8-2-10 15,8 16-5-15,-8-4-9 16,12 17-10-16,-6-1-4 0,12 16-23 0,-5 1-26 16,12 10-60-16,1 9-103 0,-5-13 31 0,26 23 271 15</inkml:trace>
  <inkml:trace contextRef="#ctx0" brushRef="#br4" timeOffset="245619.3295">1465 12199 329 0,'0'0'31'0,"0"0"-25"16,0 0-1-16,0 0 10 0,0 0 15 0,5-19 19 15,-5 19 9-15,13-20 9 0,-13 20-4 0,24-26-1 16,-7 12-5-16,-2-5-10 0,5 2 7 0,0-5-2 16,4 3-5-16,-3 0-16 0,5 2 6 0,-3-2-26 15,4 4 9-15,-4-2-6 0,0 4-10 0,-1 0 0 16,-3 4-5-16,0 4 2 0,-2 1-2 16,-17 4 2-16,25 0 1 0,-25 0 1 15,18 9 7-15,-18-9 6 0,0 0 7 0,22 17-1 16,-22-17-2-16,19 15-2 0,-19-15 4 0,22 15-2 15,-22-15 2-15,27 13-7 0,-8-6-1 0,-2 0-1 16,3-1-1-16,1-3-4 0,1 1-5 0,2-1-4 16,1-1 2-16,-1 0-5 0,0-1 2 0,2 1-1 15,-1-2-5-15,1 0-6 0,-3-4-14 16,4 3-14-16,-8-7-17 0,6 6-24 0,-7-10-44 16,5 7-90-16,-2 6-218 0,-14-22 122 0,18 18 313 15</inkml:trace>
  <inkml:trace contextRef="#ctx0" brushRef="#br4" timeOffset="246048.7626">2126 12036 371 0,'0'0'143'15,"0"0"-59"-15,-20 9-1 0,20-9 1 0,-23 15 8 16,23-15 8-16,-30 23 1 0,15-4-14 0,-8-4 9 16,7 10-21-16,-8-6 1 0,5 12 1 0,-6-7-15 15,9 9-3-15,-5-4-19 0,8 3-2 0,1-2-20 16,5 1 1-16,3-4-12 0,4-2-1 16,5-5-7-16,5-2 2 0,-10-18-5 0,35 27 4 15,-8-17-3-15,3-6 0 0,5-4-2 16,2-4-7-16,7-1-27 0,-3-7-15 0,9 6-38 15,-11-16-70-15,15 17-126 0,-4-6-250 0,-16-9 40 16,11 17 479-16</inkml:trace>
  <inkml:trace contextRef="#ctx0" brushRef="#br4" timeOffset="246593.6964">2572 12366 337 0,'-11'-20'106'0,"11"20"-11"15,0 0 5-15,0 0-1 0,0 0-6 0,-18-9-17 16,18 9-12-16,0 0-10 0,-26 8-10 16,26-8 1-16,-23 14 5 0,23-14 9 0,-27 23 5 15,16-5 4-15,-8-6-5 0,7 8-1 0,-7-4-12 16,7 5-3-16,-2-4-13 0,4 3-5 0,0-2-14 16,4 0-3-16,6-18-9 0,-5 29-1 15,5-29-4-15,6 22 0 0,-6-22-4 0,17 18-3 16,-17-18-9-16,32 9-11 0,-9-7-25 15,-5-10-25-15,14 8-41 0,-14-17-57 0,19 13-71 16,-14-9-148-16,-1-11-39 0,17 16 340 0</inkml:trace>
  <inkml:trace contextRef="#ctx0" brushRef="#br4" timeOffset="247092.5294">2757 12336 793 0,'0'0'107'0,"0"0"-42"0,-5 20-1 0,5-20 2 16,0 0-3-16,0 0-13 0,0 0-6 0,-20 18-10 15,20-18-5 1,-6 20-5-16,6-20-2 0,-6 27 8 0,6-7 4 0,0-20-3 0,-2 36 5 0,-2-19-17 16,5 2 1-16,-1-19-8 0,3 32 1 0,-3-32-9 15,7 25 0-15,-7-25-5 0,12 17 2 0,-12-17-3 16,0 0 2-16,23 12-3 0,-23-12 0 0,21-2 2 15,-21 2-2-15,21-12 4 0,-21 12-1 16,23-20 1-16,-23 20-2 0,20-26 3 0,-20 26-4 16,19-29 5-16,-19 29-3 0,12-24 2 0,-12 24-3 15,7-19 2-15,-7 19-1 0,0 0 2 16,0 0 1-16,0 0 2 0,0 0-4 0,0 0-2 16,0 0-3-16,0 0-2 0,0 0 5 0,0 0 0 15,10 25 4-15,-10-25-3 0,5 29 2 0,-5-29-5 16,6 30 6-16,-6-30-8 0,11 28 5 0,-11-28-1 15,12 19 1-15,-12-19 3 0,0 0-2 0,21 13-1 16,-21-13 1-16,0 0 3 0,22-5 3 0,-22 5 5 16,17-14 1-16,-17 14 1 0,17-30-2 15,-9 9 2-15,2-1-9 0,0 1 5 16,-1-1-8-16,-1 0 2 0,-2 3-4 0,-1 1 1 16,-2-2-3-16,-3 20 3 0,5-32-6 0,-5 32-8 15,0-29-31-15,0 29-47 0,-2-28-76 0,2 28-142 16,19-7-223-16,-19 7 37 0,0 0 495 0</inkml:trace>
  <inkml:trace contextRef="#ctx0" brushRef="#br4" timeOffset="249537.4185">12863 2941 580 0,'0'0'85'0,"0"0"-28"0,-23 0-2 16,23 0-4-16,-25 5-6 0,25-5-3 15,-33 13 0-15,14-3 8 0,-3 0 5 0,1 5 3 16,-5-3-5-16,5 8-1 0,-5-7-8 0,6 6 2 16,-5-3-5-16,8 4 6 0,-2-6-7 0,19-14-2 15,-24 25-12-15,24-25-8 0,-11 17-12 16,11-17-3-16,0 0-4 0,14 17 1 0,-14-17 1 15,29 10 1-15,-8-9 0 0,5-2-1 16,3-3 1-16,5-2-2 0,1-3 1 0,2-1-1 16,-2-3 1-16,-1-1-2 0,-1 0 3 0,-4-1-3 15,-2 2 4-15,-4 0-4 0,-4-1 4 0,-19 14-2 16,25-23 5-16,-25 23-3 0,8-21 3 0,-8 21-1 16,-6-22 2-16,6 22-4 0,-21-22 1 0,21 22-4 15,-35-17 0-15,12 11-2 0,-2 4 3 0,-2 2-1 16,-4 2 1-16,1 2 3 0,-2 3 4 15,2 2 6-15,-3 1 3 0,5 4 4 0,1-2-6 16,3 4 0-16,3-2-5 0,21-14 3 16,-30 30-5-16,30-30 3 0,-17 29-5 0,17-29-1 15,-6 29-5-15,6-29 3 0,10 27-5 0,-10-27 5 16,21 24-4-16,-21-24 3 0,35 17-1 0,-15-11 0 16,3-2 0-16,2-2 1 0,1-1 0 0,0-2-1 15,-2-1 1-15,-1-2-2 0,-2-2 2 16,-3-1-2-16,-1-2 2 0,-17 9-1 0,29-18 2 15,-29 18-3-15,21-23 4 0,-21 23-2 0,14-28 2 16,-14 28-2-16,4-31 4 0,-4 31-3 0,-4-28 3 16,4 28-4-16,-11-25 2 0,11 25-3 0,-20-21 2 15,20 21-1-15,-25-12 3 0,25 12 2 0,-30-2 1 16,30 2-1-16,-32 8-2 16,13 1-2-16,-1 1 0 0,-1 5 2 0,-1 0-2 15,3 0 6-15,0 0-1 0,5 2 2 0,14-17-2 16,-22 28-1-16,22-28-4 0,-10 22 0 0,10-22-4 15,0 0 0-15,9 25 0 0,-9-25 1 0,20 12-2 16,-20-12 3-16,33 5-2 0,-11-7 1 0,2-2 2 16,2-4-3-16,1-4 4 0,-1-1-4 0,1-4 4 15,-4 1-4-15,-1-1 4 0,-4 0-3 16,-18 17 4-16,25-26-3 0,-25 26 3 0,11-22 0 16,-11 22 1-16,-2-17 0 0,2 17 1 0,-12-17-3 15,12 17 2-15,-23-13 0 0,6 8 2 0,-1 5 0 16,-1 1 1-16,-3 3-2 0,-1 3-2 15,-1 3 1-15,-1 3-3 0,1 3 5 0,-2 0-4 16,4-1 4-16,1 0-3 0,4-1 1 0,17-14-4 16,-20 22 0-16,20-22-3 0,0 0 1 15,-5 18-1-15,5-18 0 0,0 0 0 0,22 11 2 16,-22-11-1-16,30 1 2 0,-10-4-1 0,4-3 1 16,0-4 1-16,2-2-1 0,-1 0 0 0,-2-3-2 15,-4 4 3-15,-19 11-2 0,26-18 2 0,-26 18-1 16,0 0 1-16,0 0 0 0,0 0 2 0,0 0-1 15,0 0-2-15,5-17-6 0,-5 17-10 16,0 0-10-16,-18-1-12 0,18 1-10 16,0 0-12-16,-18 1-17 0,18-1-47 0,0 0-54 15,0 0-73-15,0 0-84 0,18-7-152 0,6 12 111 16,-11-26 375-16</inkml:trace>
  <inkml:trace contextRef="#ctx0" brushRef="#br4" timeOffset="250164.9476">13425 2632 852 0,'0'0'71'16,"2"-20"-28"-16,-2 20 19 0,0 0 18 0,1-19 11 15,-1 19 31-15,0 0-29 0,0 0 0 0,0 0-31 16,0 0-27-16,0 0-20 0,-8 23-3 0,8-23 18 16,-12 31-29-16,2-9 35 0,0 5-30 0,-1 2 11 15,1 6 7-15,-1-1-9 0,2 3 1 0,-1 2-11 16,1 2 7-16,1-2-10 0,3-1 10 16,-2-4-8-16,2-1 5 0,1-4-8 0,2-2 7 15,1-5-6-15,1-2 3 0,0-20-4 0,3 23 1 16,-3-23-2-16,0 0 2 0,0 0-1 15,0 0-1-15,0 0 2 0,0 0 0 0,0 0 2 16,22-15-2-16,-15-6 4 0,4-8-6 0,2-8 6 16,-1-4-9-16,0 1 8 0,0-2-7 0,-3 1 7 15,-2 1-8-15,-2-1 8 0,-3-2-8 16,1 0 7-16,-2-4-8 0,-1-2-7 0,1 1 23 16,-1 0-23-16,1 0 23 0,0 4-7 0,3 5-8 15,0 5 7-15,2 7-7 0,1 6 5 0,2 4-4 16,-9 17 4-16,25-26-3 0,-8 19 3 0,4 1-2 15,2 4 1-15,4 0 1 0,2 5 0 0,3-1 0 16,0 4 0-16,2 3 0 0,0 2-2 16,1 2 3-16,-5 2-2 0,-1 0 2 15,-5 3-3-15,-2 2 4 0,-3-1-4 0,-6 0 3 16,-5 3-2-16,-4 0 5 0,-8 1-4 0,-5 1 5 16,-9 0-4-16,-8 2 6 0,-7-2-2 0,-6 0-9 15,-6-3 24-15,-2-2-28 0,-3-5 23 0,1 0-17 16,3-7-2-16,1-1-2 0,7-5-10 0,4-4-12 15,10-1-16-15,1-10-32 0,23 14-77 16,-26-39-234-16,30 15-212 0,9-4 24 0,1-16 475 16</inkml:trace>
  <inkml:trace contextRef="#ctx0" brushRef="#br4" timeOffset="253231.6689">17805 7825 887 0,'0'0'157'0,"9"-19"-118"16,-9 19-21-16,3-22-2 0,-3 22 28 0,3-22 21 15,-3 22 25-15,-6-18 4 0,6 18-9 0,0 0-21 32,-32-21-15-32,32 21-10 0,-33-1-14 0,15 4-2 0,-5 1-4 0,-2 6 2 15,-1-1 0-15,-1 6 7 0,-3 1-7 0,2 2 4 16,-3 1-6-16,3 3 1 0,1-2-6 0,3 2 3 16,2-1-7-16,3 2 2 0,4-3-5 15,3 0 1-15,6-3-6 0,6-17 2 0,-3 25-4 16,3-25 2-16,14 17-2 0,-14-17 1 0,29 12 0 15,-8-10 2-15,4-3-3 0,6-2 0 16,3-5 0-16,2 0-4 0,2-8 7 0,0-1-4 16,-2-3 3-16,-2-3-2 0,-1 1 3 0,-1-1-5 15,-4 1 5-15,-5 2-4 0,-4 0 3 0,-4 3-3 16,-4 0 3-16,-11 17-3 0,12-24 3 0,-12 24-2 16,3-18 2-16,-3 18 0 0,0 0 0 0,0 0 0 15,0 0-3-15,0 0 1 0,0 0-1 16,-19-2-1-16,19 2 1 0,-11 24 3 15,6-6-4-15,0 3 3 0,3 2-5 0,-1-2 0 16,3 4-10-16,3-5-2 0,2 3-17 0,1-4-6 16,7 1-22-16,-13-20-17 0,35 26-37 0,-35-26-45 15,55 4-89-15,-33-6-213 0,7-15-21 0,10 11 241 16</inkml:trace>
  <inkml:trace contextRef="#ctx0" brushRef="#br4" timeOffset="254503.2889">18451 7224 1199 0,'0'0'157'0,"-25"0"-38"0,25 0-34 15,-28 17-23-15,16-1-13 0,-7 3-14 0,4 5 2 16,-4 4-9-16,3 7 7 0,-1 0-11 16,4 6 2-16,-2 2-10 0,3 3 3 0,-2 4-11 15,4-1-1-15,-1 0 21 0,-2 0-20 0,4-3 20 16,0-1-13-16,1-4-9 0,3-2 5 0,-1-4-8 15,2-2 4-15,-1-5-6 0,3-6 4 0,-1-3-6 16,3-19 2-16,0 19-2 0,0-19 0 0,0 0-1 16,0 0 1-16,0 0 0 0,0 0-1 15,0 0 3-15,22-19-2 0,-10 2 2 0,1-3-1 16,0-4 2-16,2 0-5 0,-1 1 5 0,0 1-4 16,-1 4 3-16,-13 18-2 0,25-28 2 15,-25 28-1-15,28-19 1 0,-28 19-2 0,28-9 1 16,-28 9 1-16,23 3-4 0,-23-3 4 0,24 12-4 15,-24-12 2-15,20 23-1 0,-20-23 2 0,15 31-2 16,-9-12 3-16,-1-3-3 0,0 3 2 16,-2-1-3-16,1-1 1 0,-4-17-1 0,1 25 3 15,-1-25-1-15,0 0 4 0,-8 22-3 0,8-22 1 16,-17 8-2-16,17-8 0 0,-31 4 1 0,12-5 0 16,-2-3 1-16,0-1-3 0,1-1-1 0,2-3-4 15,0-1-3-15,18 10-3 0,-27-27-4 16,16 10-7-16,11 17-2 0,-13-32-8 0,13 32 0 15,6-32-10-15,-6 32-11 0,26-29-15 16,0 23-18-16,-9-11-19 0,20 15-10 0,-11-13-5 16,15 12 1-16,-9-9-3 0,8 8-1 0,-6-5 17 15,5 5 24-15,-4-1 39 0,-1 1 29 0,-2-1 16 16,-2 3 2-16,-3 0 4 0,-3-1 21 0,-1 2 20 16,-6-3 39-16,3 5 13 0,-20-1 13 0,21 0-9 15,-21 0 10-15,0 0 5 0,0 0 5 16,0 0-5-16,0 0-29 0,0 0-26 0,0 0-25 15,0 0-14-15,-17 3-4 0,17-3 1 0,-21 8-2 16,21-8 1-16,-24 12-2 0,24-12 1 0,-27 19-1 16,27-19 4-16,-31 24-4 0,31-24 3 0,-32 32-3 15,16-12 1-15,1-1-8 0,2 3 2 16,3 0-6-16,2-3 1 0,3-2-2 0,5-17-4 16,-4 23-2-16,4-23 0 0,10 17 0 15,-10-17 0-15,22 13 0 0,-22-13 0 0,31 3 0 16,-11-8 0-16,2-4 0 0,2 0 0 0,0-5 0 15,2-1 0-15,-3-5-1 0,0 0 1 0,-2-1 0 16,-2-1-2-16,-1 3 3 0,-4-2-2 0,-5 3 3 16,-2 0-4-16,-4 0 2 0,-3 1-4 0,0 0 4 15,0 17-2-15,-10-28 4 0,10 28-2 16,-14-17 1-16,14 17 0 0,0 0-1 0,-23-10 0 16,23 10 0-16,0 0 0 0,-21 4-2 0,21-4 3 15,0 0-3-15,-17 21 1 0,17-21 1 16,-6 22 0-16,6-22 0 0,2 23 2 0,-2-23-2 15,13 20 0-15,-13-20-1 0,19 17 2 0,-19-17-1 16,28 12 0-16,-28-12 0 0,34 7 1 0,-13-5 1 16,2-2-1-16,4-3 1 0,-1 0-1 15,1-1-1-15,-1-1 0 0,-4 0 0 0,-2 1 0 16,-2-3 0-16,-18 7 0 0,30-8 0 0,-30 8 0 16,20-8 0-16,-20 8 0 0,0 0 0 0,0 0 0 15,0 0 0-15,0 0 0 0,0 0 0 16,0 0 0-16,0 0 0 0,0 0 0 0,0 0 0 0,-11 21 0 15,11-21 0-15,-19 29 0 0,10-12 0 16,1 3 0-16,-1-3 0 0,5 1 0 16,4-18 0-16,-7 30 0 0,7-30 0 0,4 23 0 15,-4-23 0-15,0 0 0 0,17 19 0 0,-17-19 0 16,22 1 0-16,-22-1 0 0,30-7 0 0,-10-1 0 16,1-6 0-16,-1-1 0 0,2-6 0 0,0 1 0 15,0-1 0-15,-1 0 0 0,-4 2 0 0,-3 1 0 16,-14 18 0-16,22-28 0 0,-22 28 0 15,11-18 0-15,-11 18 0 0,0 0 0 0,0 0 0 16,0 0 0-16,0 0 0 0,0 0 0 0,-22 5 0 16,22-5 0-16,-16 19 0 0,16-19 0 15,-12 22 0-15,12-22 0 0,-6 21 0 0,6-21 0 16,1 18 0-16,-1-18 0 0,0 0 0 0,20 21 0 16,-20-21 0-16,28 9 0 0,-8-7 0 0,2-3-6 15,4 0-26-15,1-6-12 0,4 1-16 16,-3-8-25-16,12 8-45 0,-15-19-84 0,24 21-142 15,-12-14-192-15,-3-7 38 0,10 10 449 0</inkml:trace>
  <inkml:trace contextRef="#ctx0" brushRef="#br4" timeOffset="254751.0114">19949 7312 1373 0,'0'0'116'0,"0"0"-31"0,-18 7-15 16,18-7-7-16,-10 21-11 0,10-21-7 0,-13 32-9 16,4-7-2-16,-3 0-11 0,0 8 1 0,-3 3-8 15,1 4 1-15,-6 4-9 0,1 1-6 16,-2 1 14-16,0 4-18 0,1-3 15 0,0 1-9 16,2 1-20-16,0-5 4 0,3 1-9 0,3-5 2 15,4-4-8-15,1-9-11 0,12 0-56 0,-5-27-16 16,14 32-57-16,-14-32-99 0,0 0-250 0,29-2 2 15,-29 2 320-15</inkml:trace>
  <inkml:trace contextRef="#ctx0" brushRef="#br4" timeOffset="254933.1116">19703 7775 1194 0,'-17'-1'412'0,"-9"-21"-268"0,26 22-28 16,-34-18-27-16,34 18-16 0,-31-5-54 0,31 5-19 15,-23 0 0-15,23 0 0 0,0 0 0 0,0 0 0 16,0 0 0-16,0 0 0 0,23 7 0 0,1-7 0 15,9-1 0-15,4-2 0 0,4 0 0 0,3-1 0 16,7 4-34-16,0-1-25 0,14 6-19 16,-6-10-52-16,20 20-108 0,-18-12-296 0,16 3-54 15,4 4 203-15</inkml:trace>
  <inkml:trace contextRef="#ctx0" brushRef="#br4" timeOffset="255725.8139">21074 7623 1365 0,'0'0'81'16,"5"-18"-35"-16,-5 18-6 0,0 0 8 0,0 0 6 15,3-21 0-15,-3 21-6 0,0 0-4 0,0 0-10 16,0 0-7-16,0 0-9 0,0 0-7 16,-12 21-1-16,12-21-1 0,-15 35-5 0,5-11 29 15,0 5-22-15,0 2 21 0,-1 4-12 16,-1 2-12-16,1 0 4 0,0 3-10 0,0 0 5 16,2-1-6-16,0-1 4 0,1-5-3 0,0-3 3 15,5-2-5-15,-1-4 2 0,3-3-4 0,2-4 2 16,-1-17-1-16,1 21 2 0,-1-21 0 0,0 0 0 15,0 0-1-15,0 0 0 0,0 0 2 0,0 0-4 16,0 0 7-16,20-30-4 0,-13 4 1 0,2-2-1 16,-1-2 1-16,-1-3-4 0,-1-2 7 15,-2 1-5-15,-2-1 0 0,1-1 0 0,-2-2 0 16,2-3 0-16,-2-1-10 0,-1-4 16 16,1 1-17-16,-1-1 16 0,2 2-1 0,2 6-6 15,2 3 5-15,1 6-5 0,3 6 4 0,1 5-4 16,-11 18 4-16,29-25-3 0,-10 17 2 0,1 1-2 15,3 3 2-15,5 3-2 0,3 0 1 0,2 2 2 16,-1 2-2-16,2 0 2 0,-1 3-1 16,0 1-1-16,-4 3 0 0,-3 1 0 0,-5 2 0 15,-4-1 1-15,-17-12-2 0,25 26 2 0,-25-26-1 16,10 26 0-16,-10-26 0 0,-7 29 0 0,7-29 0 16,-33 30 0-16,6-14 0 0,-7 0 0 0,-6 0 0 15,-6-1 0-15,-3-1 0 0,0-2 0 0,2 0 0 16,-1-3 0-16,7 1 0 15,1-1 0-15,5-3 0 0,5-3 0 0,10 1-16 16,3-7-64-16,17 3-65 0,0 0-206 0,0 0-288 16,0 0 58-16,31-16 347 0</inkml:trace>
  <inkml:trace contextRef="#ctx0" brushRef="#br4" timeOffset="255890.9428">21722 7965 2018 0,'-18'2'29'0,"18"-2"-29"0,0 0 0 16,-12-17 0-16,12 17-7 0,-3-30-61 0,3 30-48 15,-3-45-108-15,18 28-408 0,-10-2 35 0,3-4 195 16</inkml:trace>
  <inkml:trace contextRef="#ctx0" brushRef="#br4" timeOffset="379366.808">3462 12107 1270 0,'-27'-5'131'0,"27"5"-80"0,0 0-31 0,0 0-9 16,0 0 7-16,21-12 6 0,-21 12 0 0,29-17 11 16,-29 17-43-16,32-13 28 0,-14 8-37 15,0 0 14-15,2 3 1 0,0-2-5 0,-1 3-6 16,-2-3-11-16,2 7-20 0,-19-3-26 0,37-2-20 15,-37 2-63-15,37-2-55 0,-37 2-82 0,28-12-147 16,1 23 200-16,-29-11 237 0</inkml:trace>
  <inkml:trace contextRef="#ctx0" brushRef="#br4" timeOffset="379548.4793">3491 12265 865 0,'-23'13'236'0,"5"5"-145"0,-2-10-27 15,20-8-34-15,0 0-23 0,0 0 3 0,0 0 14 16,0 0 12-16,0 0 9 0,27 18-2 0,-9-20-14 16,8 1-11-16,3-5-7 0,5 0-8 15,4-3-3-15,1-4-36 0,8 8-65 0,-11-18-117 16,15 5-328-16,-2 7 37 0,-12-16 408 16</inkml:trace>
  <inkml:trace contextRef="#ctx0" brushRef="#br4" timeOffset="385644.2675">4266 11899 746 0,'0'0'103'0,"0"0"-26"0,0 0-2 0,0 0-6 16,0 0-8-16,0 0-14 0,0 0-7 0,0 0-9 16,0 0-2-16,-11 17 0 0,11-17 5 0,-7 33-2 15,4-9 3-15,-3-1-9 0,2 6 4 16,-3-3 11-16,2 5-31 0,-4-1 27 0,1 2-30 15,-3 2 7-15,3 3 7 0,-3-6-9 0,4 1 7 16,-2-6-10-16,7 0 3 0,-1-7-8 16,4-2-1-16,-1-17-4 0,10 24 1 0,-10-24-1 15,20 13 2-15,-20-13 0 0,26-1-1 0,-26 1 2 16,34-13-1-16,-13-2 2 0,1-2-3 0,1-4 4 16,0-4-5-16,-1-1 3 0,1-2-2 0,-3-1 5 15,-1 1-6-15,-2 2 6 0,-1 0-7 0,-4 3 6 16,-1 3-6-16,-4 1 4 0,-7 19 14 15,9-19-32-15,-9 19 32 0,0 0-32 0,0 0 16 16,0 0 0-16,0 0 1 0,0 0 15 16,0 0-31-16,0 0 32 0,6 24-31 0,-7-3 12 15,0 1 4-15,1 2-3 0,0 0 4 0,0 1-5 16,2 0 8-16,2-2-6 0,3-2 6 0,1-3-7 16,3 2 4-16,-11-20-1 0,26 28 2 0,-26-28 0 15,28 19 2-15,-28-19-4 0,29 7 2 16,-29-7 2-16,32-6-2 0,-32 6 4 0,33-23 1 15,-19 4 4-15,2-2-1 0,-1-4 1 0,-2-3-8 16,-1-2 1-16,0-3-10 0,-3-1 7 0,-2 2-6 16,-3 1-11-16,-2 5 25 0,-2 2-28 0,-1 1 22 15,1 3-22-15,-3 2-11 0,3 18-11 16,-3-22-19-16,3 22-21 0,0 0-36 0,0 0-78 16,0 0-99-16,0 0-184 0,0 17 1 15,0-17 475-15</inkml:trace>
  <inkml:trace contextRef="#ctx0" brushRef="#br4" timeOffset="385892.3998">4935 12205 941 0,'6'19'111'0,"-6"-19"-31"0,0 0-5 0,-12 20-15 16,12-20-16-16,-8 25-4 0,7-8-3 0,1-17-12 15,-11 36 3-15,5-18-19 0,3 2-1 16,-1-2-6-16,1 1 5 0,1-1-8 0,1-1 3 16,2 0-17-16,-1-17-1 0,4 27-15 15,-4-27-20-15,9 20-33 0,-9-20-50 0,0 0-107 16,21 10-144-16,-21-10-36 0,23-7 332 0</inkml:trace>
  <inkml:trace contextRef="#ctx0" brushRef="#br4" timeOffset="386173.3081">4958 12169 1164 0,'0'0'95'15,"0"0"-44"-15,0 0-23 0,0 0-2 16,0 0 4-16,0 0 10 0,18 14 8 0,-18-14-8 16,26 6-6-16,-26-6-9 0,34 9-5 0,-15-7-1 15,1 4-2-15,-3-1-3 0,2 3-3 0,-19-8-6 16,27 19 1-16,-27-19 0 0,18 21 4 15,-18-21 3-15,6 27 3 0,-6-27-5 0,-3 33 0 16,-6-14-10-16,-3 2 3 0,-5 2-5 0,-6 1 5 16,-3-1-5-16,-1 0 4 0,1-4-4 0,0-2 3 15,3-1-4-15,2-5-3 0,4-2-14 0,17-9-12 16,-20 9-26-16,20-9-32 0,0 0-79 0,-17-21-154 16,17 21-209-16,13-26 18 0,-9-6 500 0</inkml:trace>
  <inkml:trace contextRef="#ctx0" brushRef="#br4" timeOffset="386453.881">5602 12042 1349 0,'-6'20'89'0,"6"-20"-45"0,-25 23-14 0,5-8 9 16,3 5-20-16,-8 0 6 0,2 3-3 16,-3 1-14-16,1-1-5 0,-2 1-9 0,3-2 6 15,0-2-8-15,5-2 2 0,3 1-19 16,16-19-12-16,-21 26-20 0,21-26-15 0,0 0-31 16,-17 12-46-16,17-12-65 0,0 0-93 0,0 0-129 15,19-8 229-15,-21-18 207 16</inkml:trace>
  <inkml:trace contextRef="#ctx0" brushRef="#br4" timeOffset="386603.6783">5420 12113 1287 0,'0'0'222'0,"0"0"-83"16,0 0-38-16,0 0-41 0,-10 21-16 15,10-21-12-15,-1 21-2 0,1-21-12 0,5 31 8 16,-5-31-18-16,16 30 0 0,-3-13-3 0,5-4-6 16,4 0 3-16,4-1-5 0,4-2-15 15,-1-4-19-15,9 3-38 0,-6-14-64 0,21 19-212 16,-11-17-262-16,-1-3 22 0,3 6 438 0</inkml:trace>
  <inkml:trace contextRef="#ctx0" brushRef="#br4" timeOffset="387628.8391">6296 12034 733 0,'-20'-9'138'16,"20"9"-12"-16,-23-4-26 0,23 4 9 0,-28-2-18 15,28 2-15-15,-34 1-19 0,34-1-4 0,-40 6-6 16,22 0-3-16,-5-2-5 0,3 5-8 16,-2-3-9-16,5 3-21 0,-2-1 31 0,19-8-32 15,-28 23 30-15,28-23-14 0,-25 29-9 0,17-11 3 16,-1 1-5-16,5 2 4 0,0 0-3 15,3 1 6-15,3-2-6 0,3 1 1 0,2-4-5 16,4 0 0-16,-11-17-1 0,32 24 2 0,-13-18-3 16,3-4 5-16,4-5 2 0,2-5-2 0,2-5 6 15,2-5-9-15,-1-5 5 0,1-7-3 0,1-5 6 16,-2-5-7-16,2-3-8 0,0 1 20 0,-4-3-22 16,-1 4 22-16,-7 1-8 0,-4 3-7 15,-6 5 6-15,-4 3-7 0,-3 5 8 16,-4 2-5-16,-1 4 2 0,1 18 1 0,-10-23-1 15,10 23-2-15,0 0 3 0,-18-7-2 0,18 7 1 16,-19 15-1-16,19-15-2 0,-24 33 0 0,9-6-4 16,2 1 5-16,-1 3-7 0,1 2 4 0,5 1-13 15,2 0-2-15,5 1-2 0,-1-7-37 0,11 3 10 16,-3-9-54-16,15 9-42 0,-21-31-84 16,40 32-259-16,-14-12-38 0,-6-14 209 0</inkml:trace>
  <inkml:trace contextRef="#ctx0" brushRef="#br4" timeOffset="389082.1153">1693 13284 914 0,'0'0'223'0,"0"0"-155"16,0 0-47-16,0 0-4 0,0 0-29 0,0 0 14 15,0 0 8-15,13-20 4 0,-13 20 2 16,32-27-2-16,-11 8 2 0,6 0-8 16,2-3 3-16,4 2-9 0,0-2 3 0,2 4-4 15,-1 1 2-15,0 2-4 0,-3 3 3 0,-3 3-4 16,-3 1 3-16,-2 5-1 0,-2 0 0 0,-3 5 2 15,-1 1-1-15,-17-3 1 0,27 11-1 0,-27-11 0 16,23 15-1-16,-23-15 1 0,21 13-2 0,-21-13 2 16,24 8-1-16,-24-8-1 0,28 6 0 0,-11-6 2 15,3-1-2-15,0 0 0 0,1-1 0 16,0-2-6-16,2 5-36 0,-6-8-70 0,10 13-116 16,-9 5-250-16,-18-11 31 0,33 13 431 0</inkml:trace>
  <inkml:trace contextRef="#ctx0" brushRef="#br4" timeOffset="389412.4173">2229 13183 972 0,'0'0'254'15,"-18"11"-172"-15,18-11-20 0,-26 18-5 0,26-18-12 16,-24 28-5-16,10-10-21 0,1 4-4 0,-2 3 7 16,0 3-33-16,-1 1 28 0,1 3-27 0,-1-3 12 15,4 3 3-15,0-1-7 0,1-1 7 0,4-5-10 16,2-2 7-16,6-3-8 0,-1-20 2 15,22 30-15-15,-5-26-14 0,14 2-27 0,-2-20-52 16,23 11-107-16,-8-6-262 0,7-21-17 0,17 14 360 16</inkml:trace>
  <inkml:trace contextRef="#ctx0" brushRef="#br4" timeOffset="389940.9264">2875 13365 643 0,'0'0'158'0,"0"0"-67"0,0 0-20 16,-17-8 19-16,17 8-11 0,0 0 14 15,0 0-14-15,-28 9-10 0,28-9-6 0,-26 13-7 16,26-13-2-16,-32 24-13 0,14-8-2 0,-1-1-14 16,2 3-1-16,0-1-11 0,5 1 0 0,12-18-9 15,-19 29 1-15,19-29-7 0,-6 20 0 0,6-20-7 16,5 17-7-16,-5-17-8 0,17 16-11 0,-17-16-16 15,28 7-21-15,-2 2-52 0,-26-9-62 16,50-7-119-16,-20 4-190 0,-8-15 107 0,18 18 388 16</inkml:trace>
  <inkml:trace contextRef="#ctx0" brushRef="#br4" timeOffset="390419.824">3147 13327 1215 0,'0'0'73'0,"-24"9"-48"0,24-9 12 0,-20 14-18 16,20-14 13-16,-18 21-5 0,18-21-9 0,-16 26 3 15,16-26-6-15,-14 33 5 0,14-33-1 0,-10 34 6 16,5-17-10-16,5 1 3 0,-1-1-6 0,1-17 0 16,5 25-3-16,-5-25-1 0,12 21-9 15,-12-21 0-15,19 11 1 0,-19-11 2 16,28 1-1-16,-28-1 1 0,33-8-1 0,-15 0-2 15,1-3 5-15,-1 0-5 0,0-2 3 0,-1-3-5 16,0 2 4-16,-2-3-5 0,-15 17 6 0,25-27-5 16,-25 27 6-16,21-23-4 0,-21 23 1 0,12-17-1 15,-12 17-1-15,0 0 4 0,0 0 1 0,0 0 0 16,0 0 3-16,0 0-2 0,0 0-3 16,0 0 1-16,0 0-4 0,0 0 2 0,5 22 1 15,-5-22 3-15,-1 29-4 0,1-12 3 0,0-17-4 16,2 33 2-16,-2-33-2 0,5 29 3 0,-5-29-2 15,9 22 3-15,-9-22-2 0,0 0 1 16,23 15-1-16,-23-15 1 0,22-2 3 0,-22 2-1 16,23-12 2-16,-23 12-1 0,24-23 3 0,-24 23-4 15,24-32 3-15,-12 16-4 0,-2-4 0 16,0 2-6-16,-2 0 4 0,0 0-6 0,-1 1 3 16,-2 0-9-16,-5 17-22 0,10-39-28 0,-10 39-96 15,12-40-103-15,5 16-242 0,-17 24-25 0,18-41 386 16</inkml:trace>
  <inkml:trace contextRef="#ctx0" brushRef="#br4" timeOffset="390651.665">3972 13174 995 0,'0'0'56'16,"0"0"-41"-16,0 0-2 0,23-17 0 0,-23 17-5 16,23-8-3-16,-23 8-4 0,28-7-2 0,-28 7-4 15,31-6-16-15,-31 6-35 0,37-6-54 0,-37 6-114 16,22-17-184-16,3 24 128 0,-25-7 280 0</inkml:trace>
  <inkml:trace contextRef="#ctx0" brushRef="#br4" timeOffset="390833.2379">3894 13378 1324 0,'-11'30'382'0,"11"-30"-325"0,-22 18-32 16,22-18-12-16,0 0-5 0,0 0-6 0,0 0 2 16,23 3-2-16,-23-3-3 0,35-20 2 15,-10 4-5-15,6 0-19 0,0-8-29 0,10 15-129 16,-19-16-291-16,11 5-125 0,0 10 110 0</inkml:trace>
  <inkml:trace contextRef="#ctx0" brushRef="#br4" timeOffset="403731.9681">19103 596 686 0,'2'-18'114'0,"-15"-1"-55"16,-2-1 3-16,-3 3 17 0,-3 4 8 0,-9 1 10 16,5 7-9-16,-15 3-16 0,7 4-4 0,-10 3-7 15,0 6 3-15,-8 7-12 0,6 7-6 0,-5 6-5 16,8 0-2-16,-1 4 1 0,7-3-10 0,4 2-3 15,4 2-13-15,5-2 6 0,5 2-9 0,3-1 2 16,7-1-4-16,4-5-9 0,6 0 5 0,6-4-10 16,5-5 7-16,4-2-2 0,5-4 1 15,5-3 0-15,2-1-1 0,6-5-4 0,6-5 5 16,6-8 5-16,3-4-5 0,-1-5 4 0,2-4-6 16,-1-4-3-16,-1-5-1 0,0-2 5 0,-3-3-6 15,-2-1 12-15,-7-3-12 0,-1 7 8 0,-7-3-4 16,-5 1-16-16,-2 4 20 0,-6-1-14 0,-4 4 13 15,-4 4-1-15,-1 6-3 0,-7 17 3 0,4-18 1 16,-4 18 7-16,0 0-2 0,0 0-6 0,0 0 0 16,-15 28-5-16,7 2 3 0,-1 13 14 0,0 7 12 15,-3 9-7-15,0 9-11 0,1 3-9 0,-1 8-7 16,2-2 2-16,3 0 4 0,-2-4 14 16,4-1-18-16,-2-8 23 0,1-3-1 0,-4-9-7 15,2-6 15-15,-3-4-7 0,-1-4 11 0,-5-4-4 16,-5 1 5-16,-8-2-18 0,-2-4-9 0,-6-4 0 15,-2-3 0-15,-4-6 0 0,-3-5 0 0,-3-5 0 16,-4-5 0-16,1-6 0 0,-3-5 0 0,5-7 0 16,0-7 0-16,7-6-22 0,1-9-13 0,9 1-6 15,3-10-19-15,12 5-6 0,4-12-34 0,21 7-32 16,-5-17-90-16,35 7-291 0,-2 9-36 0,2 0 243 16</inkml:trace>
  <inkml:trace contextRef="#ctx0" brushRef="#br4" timeOffset="403979.6898">19561 930 1737 0,'0'0'59'15,"0"0"-51"-15,0 0-9 0,24-27 2 0,-5 15 3 16,5-1 5-16,3 2-4 0,4-5 4 0,5 1-6 15,3-5 0-15,2 6-8 0,3 1 1 0,-1-6 1 16,5 6-1-16,-1-3 21 0,2 7-44 16,-3-1-14-16,3-2-81 0,-16-1-125 0,18-13-178 15,-14 25-159-15,-12 5 193 0,6 5 391 0</inkml:trace>
  <inkml:trace contextRef="#ctx0" brushRef="#br4" timeOffset="404144.8354">19723 1156 1654 0,'-21'12'136'0,"21"-12"-119"0,0 0-22 0,0 0-3 16,0 0 4-16,0 0 2 0,22 4 3 0,0-9 6 15,8-3-4-15,8-8 5 0,8-2-9 0,7-4-6 16,1-6-41-16,11 4-68 0,-14-11-143 0,12 13-332 16,0 3 20-16,-6-1 358 0</inkml:trace>
  <inkml:trace contextRef="#ctx0" brushRef="#br4" timeOffset="404706.3408">21522 580 987 0,'-38'-14'165'0,"7"1"-73"0,-12 3 1 0,9 4 13 16,-14 10 0-16,14-2-12 0,-12 5-24 0,7 4-15 15,-5 2-3-15,6 4-12 0,-2 5-3 0,6 1-10 16,0 4 2-16,4 2-23 0,-2-3 11 0,4 8-17 15,3-4-3-15,5 6 10 0,7-4-16 16,6-3 12-16,5-3-5 0,8-5 3 0,8-2 4 16,4-7-4-16,9-3 5 0,3-6-8 15,7-1 1-15,3-6 3 0,4-5-3 0,2-3 2 16,2-11 3-16,2-4-6 0,1-6 6 0,2-6-4 16,-5 1 9-16,-3-2-8 0,-5 6-4 0,-4-1 6 15,-8 0-12-15,-4-1 13 0,-4 1-3 0,-6 9 7 16,-5 6-2-16,-9 20 2 0,0 0 3 15,0 0-5-15,0 0 6 0,0 0-12 0,0 0 0 16,-26 3 0-16,11 20 0 0,-9 17 0 0,-3 11 0 16,-2 16 0-16,-6-2 0 0,1 6 0 0,-1 3 0 15,-3-1 0-15,4-2 0 0,5-4 0 16,4-6 0-16,8-5-6 0,6-7-11 0,5-3-7 0,9-3-12 16,2-5-2-16,7-2-26 0,2-14-30 15,14 8-54-15,-11-28-118 0,13 8-329 16,11-4 41-16,-3-17 350 0</inkml:trace>
  <inkml:trace contextRef="#ctx0" brushRef="#br4" timeOffset="404871.4906">21791 1138 1493 0,'-27'-18'423'0,"0"15"-379"15,9 0-44-15,18 3-2 0,-20-7 1 0,20 7-8 16,0 0-2-16,0 0-19 0,4-20-16 15,-4 20-16-15,33-19-47 0,-14-3-76 0,31 6-233 16,-6 2-170-16,1-2 90 0,12 9 498 0</inkml:trace>
  <inkml:trace contextRef="#ctx0" brushRef="#br4" timeOffset="405292.3733">22460 570 1555 0,'-41'-8'47'15,"-8"0"-24"-15,4 8 16 0,-4 0 5 0,2 8 8 16,-3 3-12-16,2 5-6 0,-2 5-5 0,6 0-4 16,2 2-5-16,5 0-5 15,5 1 3-15,8-4-12 0,7-3 9 0,7 6-15 16,6-4 1-16,5 9 0 0,6-2 0 0,6-3 3 16,8 2-7-16,8-4 6 0,7-2-5 0,7-5 2 15,8-2 1-15,7-2-1 0,1-2-2 0,0 3 9 16,0 0-11-16,-5-2 5 0,-6 3-4 0,-5-3 2 15,-5 3 4-15,-7 3-1 0,-8 1-1 16,-4 2 0-16,-9 2-11 0,-5 2 13 0,-5 1-2 16,-5 4-10-16,-9 2 25 0,-6 1-28 0,-5 1 19 15,-7 1-2-15,-5-3-4 0,-7 0 8 0,-6-1-7 16,-2-2 11-16,-2 0-2 0,3-5 6 16,2-6-1-16,4-2-12 0,6-7-4 0,8-3 0 15,7-6 0-15,5-3 0 0,19 6 0 0,-20-21 0 16,16 2 0-16,6-10 0 0,8-8 0 15,8-7 0-15,9-8 0 0,4-3 0 0,10-5 0 16,3-7-10-16,7 3-20 0,-4-5-31 0,7 7-15 16,-11-8-62-16,12 18-112 0,-22 1-382 0,3 4 27 15,-1 15 361-15</inkml:trace>
  <inkml:trace contextRef="#ctx0" brushRef="#br4" timeOffset="406059.6327">23048 935 1334 0,'0'0'58'0,"0"0"-36"15,-27 19 1-15,27-19 13 0,-24 23 5 0,24-23 1 16,-27 29-8-16,16-9-1 0,-4 0-6 0,3 3 6 16,0 1-7-16,1 2 4 0,-1-3-10 15,2 1-18-15,-1-5 30 0,4-1-34 0,7-18 30 16,-10 26-17-16,10-26-5 0,0 0 2 0,0 0-6 16,0 0 0-16,0 0 4 0,0 0-4 0,0 0 2 15,0 0-2-15,0 0 1 0,0 0 19 0,14-32-28 16,-5 8 27-16,1-4-31 0,2 0 8 15,0-2 5-15,2 2-6 0,-1 2 8 16,-1 0-8-16,-1 3 4 0,-1 3-1 0,-3 1 3 16,-7 19-4-16,10-27 2 0,-10 27-4 0,0 0 3 15,0 0 5-15,0 0 0 0,0 0 1 0,0 0 0 16,0 0-1-16,0 0 2 0,0 24 1 0,-1-7-1 16,0 1 2-16,1-1-5 0,0-17 9 0,4 27-11 15,-4-27 1-15,11 21-2 0,-11-21-2 0,17 20 4 16,-17-20 1-16,28 8-2 0,-8-10-1 15,3-8 3-15,0 1 1 0,4-5 3 0,1 0 1 16,-1 0-2-16,-1-4-2 0,-3-1 5 0,-1 1-8 16,-3-2 7-16,-2 7-4 0,-17 13-5 15,19-20 0-15,-19 20 0 0,0 0 0 0,0 0 0 16,0 0 0-16,0 0 0 0,0 0 0 0,0 0 0 16,0 0 0-16,0 0 0 0,-4 24 0 0,-4 2 0 15,-4 3 0-15,-3 9 0 0,-1 3 0 16,-1-4 0-16,1 6 0 0,3-6 0 0,2-2 0 15,3-6 0-15,4-4 0 0,6-4-21 0,-2-21-12 16,17 28-8-16,-17-28-8 0,36 6-17 0,-13-15-29 16,18-1-82-16,-14-25-155 0,20 5-254 0,7-6 31 15,-8-9 464-15</inkml:trace>
  <inkml:trace contextRef="#ctx0" brushRef="#br4" timeOffset="406219.7716">23973 454 1254 0,'-64'70'384'0,"20"-14"-328"0,-2 4-34 0,1 0-8 16,-4 4 18-16,8-1-4 0,-4 6-12 0,6-5 6 15,2 3-25-15,6-4 14 0,5-2-16 16,3-1-37-16,9-4-5 0,-4-10-61 0,20 12-83 16,-14-24-123-16,18 6-251 0,8 3 44 0,-4-24 479 15</inkml:trace>
  <inkml:trace contextRef="#ctx0" brushRef="#br4" timeOffset="406571.8595">23990 999 1509 0,'-34'4'176'0,"-1"-4"-139"15,3 4-11-15,-3 1 6 0,7 5 4 0,-2-3-7 16,3 3-9-16,4 0-7 0,6 0 0 0,17-10-8 15,-17 23 2-15,17-23-7 0,-3 26-1 16,3-26 2-16,12 28 1 0,-12-28-3 0,28 27 1 16,-7-16 2-16,3 1-19 0,1-2 21 0,2-1-21 15,-2-1 26-15,-1 0-8 0,-1 2 6 0,-4-1-4 16,-19-9-4-16,25 23 8 0,-25-23 3 16,11 26 4-16,-11-26 1 0,-1 34 1 0,-6-15-12 15,-4 6 6-15,-6 0-10 0,-4 3 6 0,-6 0-7 16,-2-1 4-16,-1-1-4 0,-2-2 1 15,3-5-4-15,3-2-4 0,7-2-12 0,19-15-12 16,-20 12-23-16,20-12-22 0,0 0-32 0,0 0-49 16,25-16-132-16,-2 0-275 0,1-11 31 0,16 5 409 15</inkml:trace>
  <inkml:trace contextRef="#ctx0" brushRef="#br4" timeOffset="406939.1767">24231 431 1283 0,'-17'9'332'0,"17"-9"-247"0,0 0-67 16,0 0-24-16,0 0 11 0,17-3 16 0,-17 3-2 15,0 0 11-15,22-8 0 0,-22 8-7 0,35-5-3 16,-12 3-5-16,2-2-1 0,-1 4-8 0,0-1 10 15,3 4-1-15,-4 3-11 0,1-3 5 0,-4 3 0 16,-3 2-10-16,-17-8 6 0,18 12 5 0,-18-12 2 16,5 19 13-16,-10-1-9 0,-3 4 3 15,-9 7-6-15,-6 6-13 0,-8 4 0 16,-3-1 0-16,-5-6 0 0,3-3 0 0,-3 0 0 16,3-1 0-16,7 0 0 0,6 1 0 0,23-29 0 15,-27 32 0-15,27-32 0 0,-7 26 0 0,7-26 0 16,5 24 0-16,-5-24 0 0,22 17 0 0,0-11 0 15,3-4 0-15,11-2 0 0,5-7 0 0,9 0 0 16,2-4-52-16,8 2-37 0,-6-3-48 16,15 4-91-16,-26-10-144 0,12 12-223 0,0 7 64 15,-19-4 489-15</inkml:trace>
  <inkml:trace contextRef="#ctx0" brushRef="#br4" timeOffset="407098.8581">24918 923 1455 0,'0'0'467'0,"-27"9"-380"16,27-9-49-16,-23-2-38 0,23 2 0 0,-20-7 0 15,20 7 0-15,-17-16 0 0,17 16 0 16,-13-19 0-16,13 19 0 0,-4-22 0 0,4 22 0 16,-3-27 0-16,1 10-8 0,2 17-121 0,-6-37-182 15,6 37-320-15,-2-22-5 0,2 22 305 0</inkml:trace>
  <inkml:trace contextRef="#ctx0" brushRef="#br4" timeOffset="409605.9838">4751 12945 847 0,'0'0'96'0,"0"0"-48"15,0 0-21-15,0 0-8 0,0 0 23 0,0 0 14 16,0 0 3-16,0 0-6 0,0 0-27 0,0 0-16 16,-21 23-6-16,13-4 5 0,-2 4 2 0,2 6 13 15,-6-3 2-15,5 5 14 0,-5-4-6 0,3 3 7 16,-1-4-9-16,2 0 4 0,-1-3-9 0,5-1 0 15,0-5-12-15,6-17 0 16,-3 23-10-16,3-23 0 0,0 0-4 0,0 0 0 16,8 17-1-16,-8-17-2 0,0 0 2 0,21-5 0 15,-21 5 2-15,22-16-1 0,-22 16 3 0,25-34-4 16,-10 11 4-16,1-2-5 0,-2-3 6 0,2 0-8 16,-1-1 7-16,-3 0-6 0,-1 3 5 0,-2-3-4 15,0 3 7-15,-3 2-5 0,-1 3 5 16,-5 21-4-16,5-26 2 0,-5 26-3 0,0 0 3 15,0 0 3-15,0 0 8 0,0 0 3 0,0 0 0 16,0 0-2-16,0 0-11 0,0 0-2 0,0 0-4 16,-4 28 4-16,3-10-2 0,1 2 5 0,1 0-2 15,0-2 2-15,3-1-3 0,-4-17 2 16,16 26-3-16,-16-26 4 0,23 20-1 0,-23-20 2 16,33 7-1-16,-13-7 1 0,4-4-1 15,0-2 0-15,4-3 0 0,1-2-2 0,1-5 1 16,1 0 0-16,-3-4 3 0,0-1-5 0,-4 1 4 15,-1 1-5-15,-3 4 3 0,-20 15-3 0,29-24 2 16,-29 24-1-16,17-15 1 0,-17 15-2 0,0 0 2 16,0 0-1-16,0 0-2 0,0 0 3 0,0 0 0 15,0 0 2-15,0 0 0 0,0 0 0 0,0 0-6 16,0 0 3-16,11 24-2 0,-11-3 2 16,0 4-1-16,-1 2 0 0,-2 1-5 15,2-2 5-15,0 2-7 0,0 0 6 0,1 1-13 16,1-1-1-16,2 0-14 0,0-3-2 0,5-1-19 15,-2-6-6-15,10 3-16 0,-16-21-42 0,35 26-48 16,-35-26-99-16,48-2-206 0,-16 6-38 0,-9-21 328 16</inkml:trace>
  <inkml:trace contextRef="#ctx0" brushRef="#br4" timeOffset="410276.8664">5835 13068 391 0,'0'0'179'16,"0"0"-69"-16,5-16-2 0,-5 16-8 0,0 0-10 15,0-27-12-15,0 27-2 0,-4-22 3 16,4 22-6-16,-9-22-3 0,9 22-10 0,-14-21-2 16,14 21-6-16,-21-20-3 0,21 20-7 15,-29-15-3-15,29 15-6 0,-37-9-3 0,19 10-3 16,-4 2-3-16,2 3-2 0,-2 2-7 0,2 4 2 16,-2 3-4-16,2 3 2 0,-1 1-4 0,2 3 1 15,0 1-3-15,6 0 2 0,1 0-4 16,3-2 7-16,3-3-7 0,6-18 2 0,0 26-5 15,0-26-1-15,14 18-2 0,-14-18 1 0,25 10 1 16,-7-7-1-16,3-6-1 0,1-2 0 0,2-3-1 16,2-2 1-16,-1-2 1 0,2-1-3 0,-3-1 4 15,0 1-4-15,-4-1 3 0,-2 0-1 0,-18 14-1 16,28-26-1-16,-28 26 2 0,21-26-3 0,-21 26 4 16,15-24-3-16,-15 24 3 15,11-19 0-15,-11 19-3 0,0 0 1 0,0 0-1 16,0 0-1-16,0 0 6 0,0 0-5 0,0 0 0 15,0 0-1-15,0 0-1 0,0 0 3 0,9 37-2 16,-7-9 6-16,-2 6-6 0,1 3 4 0,-1 7-6 16,-1 4 8-16,-1 6 3 0,-1 0-15 0,-2 2 16 15,0 0-16-15,-1 0 6 0,0-4 7 0,0-1-8 16,-2-5 10-16,0-4-9 0,-1-4 8 16,0-6-1-16,-2 0 10 0,-3-8 2 0,2-1 4 15,-5-6-5-15,17-17-5 0,-34 23-11 0,15-16 0 16,-2-4 0-16,0-3 0 0,-2-5 0 15,0-4 0-15,-2-3 0 0,-1-2 0 0,3-6-8 16,0-2-10-16,5 0-4 0,-1-5-8 0,5 0-9 16,-1-4-15-16,8-1-9 0,-2-9-32 15,18 12-36-15,-14-20-98 0,27 6-308 0,-6 10 2 16,-3-9 250-16</inkml:trace>
  <inkml:trace contextRef="#ctx0" brushRef="#br4" timeOffset="411236.8132">6703 12835 518 0,'0'0'137'15,"0"0"-32"-15,0 0 9 0,0 0-6 0,0 0-11 16,-17-7-22-16,17 7-20 0,-22 9-15 16,4 0-8-16,18-9 0 0,-38 30-3 15,16-7 5-15,-4-2-8 0,0 5 0 0,-2 2-13 16,0 1-1-16,1-1-9 0,1-3 2 0,2-3-6 16,1-4 1-16,6-4-13 0,17-14-10 0,-24 17-21 15,24-17-23-15,0 0-28 0,0 0 0 0,0 0 9 16,0 0 14-16,4-22 37 0,-4 22 9 0,13-26 14 15,-13 26 6-15,16-29 6 0,-16 29 0 16,14-29 6-16,-14 29 2 0,10-26 13 16,-10 26 10-16,3-21 28 0,-3 21 23 0,0 0 20 0,0 0 9 15,0 0-7-15,0 0-11 0,0 0-18 16,0 0-15-16,0 0-18 0,0 0-17 0,0 0-13 16,0 0-7-16,0 0-2 0,0 0-2 0,19 13 0 15,-19-13-1-15,29 17-3 0,-11-9 2 0,6-4-7 16,1-6-10-16,8 3-25 0,-1-12-33 15,14 13-54-15,-13-19-74 0,21 13-159 0,0 2-142 16,-13-17 130-16,19 24 375 0</inkml:trace>
  <inkml:trace contextRef="#ctx0" brushRef="#br4" timeOffset="411652.0105">7227 12866 1023 0,'-19'-12'260'0,"-2"11"-186"16,-8-6-13-16,7 7 1 0,-6-7 2 0,7 9-6 16,-4-4-7-16,3 7-4 0,-4-2-6 0,6 6-5 15,-2-1-7-15,5 4-2 0,0 0-10 0,17-12 3 16,-26 28-8-16,26-28 1 0,-14 32-5 16,10-16 2-16,4-16-6 0,4 33 3 0,-4-33-4 15,15 27 1-15,-15-27-4 0,31 17 3 0,-11-14-1 16,5-4 1-16,3-5 0 0,0-4-1 0,3-7 2 15,-1-4-2-15,0-6 5 0,0-4-7 0,1-6 6 16,-1-3-7-16,1-3 6 0,-2-2-8 16,1-1-10-16,-2 1 20 0,-4 1-19 0,0 1 20 15,-7 2-1-15,-5 5-7 0,-3 3 5 16,-2 5-4-16,-4 7 7 0,-3 21 0 0,-2-26 10 16,2 26 4-16,0 0-2 0,0 0-16 0,-17 18-4 15,6 3 0-15,0 15 0 0,-4 10 0 0,-3 10 0 16,0 4 0-16,1 2 0 0,0 0 0 0,7-5 0 15,1-5 0-15,8-4-21 0,1-9-24 0,11-1-35 16,-5-15-35-16,22 12-100 0,-28-35-209 0,39 19-164 16,-8-9 34-16,-13-17 550 0</inkml:trace>
  <inkml:trace contextRef="#ctx0" brushRef="#br4" timeOffset="412514.3685">1759 14348 1086 0,'0'0'101'0,"0"0"-85"0,0 0-14 0,27-21 10 15,-9 4 1-15,3-4 9 0,7-2 1 0,1-6 10 16,5 2-8-16,3-3 1 0,3 2-10 0,-2-1 3 15,2 2-5-15,-4 2 4 0,1 3-8 16,-2 2 3-16,-1 4-9 0,-4 3 3 0,0 4-3 16,-6 4-1-16,-3 4 1 0,-21 1 1 0,29 6 2 15,-29-6 5-15,19 15 4 0,-19-15-3 0,15 23 3 16,-15-23-9-16,13 30 1 0,-7-12-6 0,-1 3 3 16,1-3-5-16,3 0 3 0,-9-18-6 0,22 28 3 15,-22-28-4-15,33 20 1 0,-13-12-10 0,2-7-7 16,7 0-16-16,-4-10-20 0,7 7-38 15,-11-17-57-15,14 11-80 0,-13-10-124 16,-2-8-99-16,15 16 310 0</inkml:trace>
  <inkml:trace contextRef="#ctx0" brushRef="#br4" timeOffset="412817.7775">2380 14217 782 0,'-26'40'354'15,"8"-32"-257"-15,18-8-14 0,-24 20-11 0,24-20 0 16,-26 23-11-16,26-23-7 0,-27 29-9 16,15-11-3-16,12-18-12 0,-30 37 2 0,11-17-7 15,5 5 0-15,-3 2-9 0,3 3 1 0,1-1-9 16,2 3-15-16,4-4 23 0,2 1-28 0,6-4 23 15,3-2-10-15,6-2-7 0,-10-21 5 0,32 26-6 16,-6-21-4-16,7-4-9 0,5-9-17 0,10-2-17 16,0-14-36-16,16 8-43 0,-13-24-192 0,14 6-231 15,6 4 31-15,-5-13 467 0</inkml:trace>
  <inkml:trace contextRef="#ctx0" brushRef="#br4" timeOffset="413280.8848">2996 14350 288 0,'0'0'74'15,"0"0"33"-15,0 0 30 0,0 0 21 0,0 0-13 16,0 0-33-16,-20-1-30 0,20 1-13 0,-19 13-7 16,19-13 9-16,-28 23-3 0,16-3 2 0,-10-7-7 15,10 8-6-15,-7-4-12 0,4 3-7 16,-2-2-12-16,4 2-3 0,1-2-16 0,1-1-17 16,11-17 24-16,-16 29-32 0,16-29 35 0,-6 22-20 15,6-22-11-15,0 0-18 0,11 24-32 16,-11-24-31-16,22 9-46 0,-22-9-55 0,34-6-144 15,-6 9-134-15,-13-20 129 0,22 20 345 0</inkml:trace>
  <inkml:trace contextRef="#ctx0" brushRef="#br4" timeOffset="413568.3867">3263 14354 542 0,'0'0'139'16,"0"-18"-16"-16,0 18-14 0,0 0-41 0,0 0-29 15,0 0-25-15,-17 16-6 0,17-16-5 16,-17 13-9-16,17-13-38 0,-22 20-47 0,12-3-75 16,10-17-130-16,-35 19-76 0,32 5 303 15</inkml:trace>
  <inkml:trace contextRef="#ctx0" brushRef="#br4" timeOffset="413999.4652">3177 14262 809 0,'0'0'112'0,"-19"10"-27"16,19-10 0-16,-26 14-1 0,26-14-4 0,-25 23-12 16,15-6-6-16,10-17-11 0,-27 29-2 15,27-29-7-15,-26 34 1 0,11-17-5 0,5 7 3 16,-3-2-7-16,3 5 5 0,-2-3-8 15,4 1-16-15,-1-4 22 0,3-2-31 0,6-19 19 16,-7 30-14-16,7-30-9 0,2 20 0 0,-2-20-2 16,0 0-1-16,20 15 0 0,-20-15-1 0,26 0 1 15,-7-7-1-15,5-4-1 0,3-4-13 0,7-4-30 16,-1-7 2-16,8 8-81 0,-9-20-57 16,22 18-206-16,-10-8-192 0,-7-5 121 0,9 19 459 15</inkml:trace>
  <inkml:trace contextRef="#ctx0" brushRef="#br4" timeOffset="414606.2985">3377 14310 734 0,'0'0'175'0,"0"0"-66"0,0 0-14 16,10-19-14-16,-10 19 0 0,0 0-5 0,0 0 2 15,0 0-4-15,0 0-18 0,0 0-17 0,0 0-15 16,0 0-8-16,-17 17-3 0,17-17-1 0,-16 24 3 15,16-24 1-15,-20 35 6 0,9-17-2 16,3 5 5-16,-3-1-5 0,4 1 4 0,-2-2-6 16,4-1-1-16,2-3-9 0,3-17-1 0,1 26-5 15,-1-26-15-15,12 18 12 0,-12-18-14 0,19 9 15 16,-19-9 0-16,32-4 2 0,-11-4 16 0,2-4-16 16,1-3 14-16,2-2-14 0,-1-3-5 0,0 1 5 15,-4-3-4-15,-1 2 4 0,-3 0-4 16,-4 3 3-16,-13 17-2 0,21-25 3 15,-21 25-3-15,0 0 2 0,0 0 0 0,10-17 0 16,-10 17 2-16,0 0-1 0,0 0-2 0,0 0-3 16,0 0-1-16,-12 27-2 0,12-27 6 0,-8 35-3 15,6-14 5-15,1 1-4 0,1 0 3 0,1-3-3 16,2-1 4-16,2-1-2 0,-5-17-15 0,15 25 14 16,-15-25-13-16,22 15 28 0,-22-15-12 15,24 6 16-15,-24-6-15 0,24-6-11 0,-24 6 28 16,27-19-27-16,-27 19 28 0,26-34-12 0,-15 14-4 15,1-5 3-15,-1 0-7 0,-1 0 3 0,-1-2-6 16,-1 2 2-16,-2-1-6 0,-1 2-7 16,-3-3-23-16,4 6-21 0,-7-8-43 0,1 29-78 15,3-49-192-15,2 25-218 0,5 3 45 0,-9-10 518 16</inkml:trace>
  <inkml:trace contextRef="#ctx0" brushRef="#br4" timeOffset="414941.6426">4192 14181 1239 0,'-15'19'343'0,"15"-19"-266"16,0 0-49-16,0 0-17 0,0 0-6 0,0 0-4 16,0 0 0-16,24-14 1 0,-7 8-3 0,4-1 0 15,2-3-14-15,5 3-11 0,-2-5-24 0,5 9-25 16,-10-9-31-16,12 18-67 0,-33-6-117 15,32-12-224-15,-9 23 59 0,-23-11 455 16</inkml:trace>
  <inkml:trace contextRef="#ctx0" brushRef="#br4" timeOffset="415085.3629">4211 14503 1330 0,'-28'-11'431'15,"28"11"-370"-15,0 0-38 0,0 0-12 0,0 0-9 16,0 0-4-16,22-26 4 0,1 5-5 15,5-5-6-15,4-5-28 0,8 3-37 0,-8-15-78 16,22 23-141-16,-18-12-293 0,7-2 33 16,8 12 403-16</inkml:trace>
  <inkml:trace contextRef="#ctx0" brushRef="#br4" timeOffset="417385.1957">4874 13879 813 0,'0'0'241'0,"0"0"-124"16,-22 8-23-16,22-8-10 0,0 0-20 0,0 0-13 15,0 0-17-15,0 0-14 0,0 0-5 0,0 0 0 16,0 0 5-16,15 18 5 0,-15-18 1 0,39-7-3 16,-15 0-4-16,8-2-5 0,2-3-2 0,3-1-5 15,3 0 4-15,4 1-4 0,-2 1 4 0,-2 3-7 16,-3 1 2-16,-5 5-3 0,-4 1-1 0,-3 3 3 15,-4 2-2-15,-3 0 2 0,-18-4-1 16,24 14 2-16,-24-14-2 0,0 0 1 0,17 25-2 16,-17-25 1-16,3 22-2 0,-3-22 4 0,-6 27-3 15,6-27 2-15,-18 29-3 0,18-29-15 16,-24 30 30-16,9-13-30 0,-2 2 30 0,0 3-14 16,0 2-4-16,-3 1 4 0,2 4-6 0,-1 2 5 15,0 1-6-15,2 3 6 0,0 3-8 16,0 1 5-16,3-1-16 0,0-3-1 0,8 0-22 15,-1-8-11-15,12 3-36 0,-5-30-50 0,18 40-110 16,-11-23-289-16,12-18 39 0,14 7 330 0</inkml:trace>
  <inkml:trace contextRef="#ctx0" brushRef="#br4" timeOffset="417800.3502">5706 13956 1176 0,'0'0'351'0,"0"0"-303"16,0 0-35-16,0 0-9 0,0 0-2 16,0 0 9-16,0 0 27 0,0 0-26 0,34-20 36 15,-16 6-37-15,5 3 10 0,0-3-2 0,0 2-6 16,-1 0 3-16,0 2-5 0,-2 2 2 0,-1 3-5 15,-19 5-1-15,29-4-1 0,-29 4 2 0,17 5 5 16,-17-5 2-16,0 0 4 0,6 24-6 16,-6-24-4-16,-8 33-5 0,-2-14-15 15,-4 5 27-15,-5 4-27 0,-3 1 25 0,-3 3-8 16,-2 3-3-16,-1-1 9 0,-1 1-4 0,1 0 9 16,0-4-7-16,2 2 6 0,5-4-6 0,2-4 1 15,7-4-5-15,12-21-1 0,-14 26-5 0,14-26 0 16,0 0-3-16,6 18 1 0,-6-18 0 0,23 4 0 15,-4-6-1-15,8-6 1 0,6-2-9 0,1-9-13 16,6 2-13-16,-2-7-23 0,7 5-22 16,-8-11-44-16,17 16-58 0,-24-18-95 0,20 6-253 15,-2 12 29-15,-16-16 335 0</inkml:trace>
  <inkml:trace contextRef="#ctx0" brushRef="#br4" timeOffset="418039.8905">6629 13870 1158 0,'-1'-20'335'15,"1"20"-266"-15,-21 5-25 0,21-5-6 0,-26 9-10 16,26-9-11-16,-32 21-6 0,13-4 3 0,-1 1 13 16,-1 5-34-16,-2 1 27 0,0 3-31 0,0 2 10 15,-3 5 7-15,1 1-11 16,-1 0 5-16,1 1-13 0,0-3 8 0,6-2-9 15,2-4 2-15,6-2-18 0,11-25-39 0,-15 30-2 16,15-30-11-16,0 0-31 0,0 0-2 0,0 0-39 16,0 0-33-16,21-24-20 0,-9 7-72 0,-10-22-68 15,24 23 303-15</inkml:trace>
  <inkml:trace contextRef="#ctx0" brushRef="#br4" timeOffset="418199.5921">6349 14013 577 0,'0'0'224'0,"-6"-34"4"0,6 34-18 15,-7-18-5-15,7 18-52 0,0 0-21 0,0 0-29 16,0 0-42-16,0 0-16 0,-8 28-18 0,8-11-7 15,0 3-8-15,4 2 3 0,1 0-12 0,5-3 4 16,1-1-6-16,-11-18-2 0,35 29-5 16,-13-18-3-16,5-1-14 0,1-5-16 0,6 0-21 15,-2-8-19-15,15 7-28 0,-8-18-52 0,25 19-165 16,-7-13-239-16,-3-10 22 0,9 10 430 16</inkml:trace>
  <inkml:trace contextRef="#ctx0" brushRef="#br4" timeOffset="418742.5494">7407 13810 855 0,'0'0'54'16,"-6"-24"-10"-16,6 24 16 0,-12-27 15 0,0 9 7 15,12 18-6-15,-26-23-5 0,26 23-5 0,-31-22 3 16,31 22-6-16,-37-17-1 0,37 17-8 0,-36-7-5 16,19 8-7-16,-5 0-5 0,3 7-3 0,0-2-5 15,1 6 0-15,0 1-7 0,18-13-3 0,-33 31-5 16,19-12 1-16,1 0-5 0,2 2 3 15,0-2-4-15,4 3 2 0,2-3-5 16,4-1-1-16,1-18-4 0,6 28-2 0,-6-28 0 16,19 18 4-16,-19-18-3 0,29 11 3 0,-12-11-1 15,3-2-1-15,3-4 2 0,0-4-3 0,3-2 3 16,-1-3-2-16,2 0 3 0,-3-2-5 0,-1-2 4 16,0 4-6-16,-2 0 2 0,-1 2-2 0,-20 13 2 15,28-21 1-15,-28 21 1 0,0 0-2 16,0 0 4-16,17-8-1 0,-17 8-2 0,0 0 6 15,0 0-4-15,-4 30 1 0,2-7-2 0,-5 3 1 16,1 4-4-16,-2 1-5 0,-4 4 20 16,-2 3-18-16,2 0 18 0,-1 5-7 0,2 0-12 15,2-2 4-15,1-1-10 0,0-3-15 0,6-1-7 16,1-5-3-16,6 2-30 0,-3-14-14 0,15 8-63 16,-17-27-70-16,29 25-145 0,-8-15-193 15,-4-15 69-15,16 11 477 0</inkml:trace>
  <inkml:trace contextRef="#ctx0" brushRef="#br4" timeOffset="418902.209">7768 14020 1725 0,'-40'-3'125'16,"40"3"-73"-16,-30 1-25 0,30-1-4 0,-27 1-14 16,27-1-10-16,-21-2-4 0,21 2-14 15,0 0-11-15,0 0-24 0,0 0-35 0,-3-26-48 16,27 29-166-16,-24-3-263 0,33-27 16 0,-3 20 344 15</inkml:trace>
  <inkml:trace contextRef="#ctx0" brushRef="#br4" timeOffset="419349.3576">8330 13736 951 0,'-17'-12'172'0,"17"12"-87"15,-28-17-27-15,28 17-5 0,-36-17-3 0,19 12-5 16,-8-2-3-16,7 7 1 0,-5-5-3 16,2 8-5-16,-4-2-3 0,3 6-2 0,-4-1-4 15,3 5 3-15,0 0-5 0,1 1 1 0,2 0-7 16,3 1-4-16,17-13-6 0,-26 25-3 0,26-25-2 16,-12 19 2-16,12-19-4 0,0 17 2 0,0-17-3 15,0 0 2-15,27 18-1 0,-9-14 1 0,5-4-2 16,5 0 1-16,2-3-1 0,3 1 2 15,-1-2 2-15,-1 4 0 0,-1 1 2 0,-5 3 2 16,-2 3-1-16,-3 2 1 0,-3 3-4 0,-17-12 1 16,24 35-4-16,-17-11-11 0,-3 4 23 15,-4 4-24-15,-6 2 25 0,-4 3-9 0,-6 0-2 16,-2-1 5-16,-5 1-3 0,0-1 10 0,-1-3-4 16,-1-2 5-16,0-4-6 0,0-3 1 0,1-7-3 15,5-3 0-15,2-5-2 0,17-9 0 16,-21 2-8-16,21-2 1 0,-9-17 0 0,9 17-6 15,3-40 8-15,4 9-4 0,4-5 6 0,4-4-7 16,1-3 8-16,2-3-9 0,0 0 7 0,1-1 5 16,0-1-22-16,-1 2 13 0,0 2-32 0,-3 1-6 15,3 10-18-15,-8-3-29 0,8 18-51 0,-22-17-144 16,9 17-293-16,-5 18 18 0,1-27 382 16</inkml:trace>
  <inkml:trace contextRef="#ctx0" brushRef="#br4" timeOffset="419829.2797">8932 13735 1058 0,'0'0'112'16,"0"0"-20"-16,0 0-5 0,0 0 12 0,0 0 1 15,0 0-11-15,0 0-13 0,0 0-29 0,0 0-20 16,-11 17-19-16,11-17-1 0,-31 32-2 16,12-7 4-16,-3 4-6 0,1 3 5 0,-4 5 7 15,1 0-24-15,0 3 22 0,-2-1-21 0,2-2 3 16,-1 1 7-16,1-5-11 0,1-3 0 15,4-3-11-15,0-5-2 0,8 0-13 0,11-22-11 16,-13 26-31-16,13-26-42 0,0 0-53 0,0 0-84 16,-2-19-253-16,2 19 41 0,10-33 376 0</inkml:trace>
  <inkml:trace contextRef="#ctx0" brushRef="#br4" timeOffset="420004.9045">8695 13911 1437 0,'9'-19'241'0,"-9"19"-142"15,0 0-39-15,0 0-12 0,4 17-8 0,-4-17-16 16,9 23 7-16,-9-23-18 0,16 29 19 0,-16-29-21 16,25 30 0-16,-6-14-11 0,-1-2 0 0,4 1 0 15,1-3 0-15,2 0 0 0,3-2 0 0,1 1 0 16,5 0-23-16,-4-5-21 0,3 8-28 0,-7-11-45 16,14 20-133-16,-20-16-368 0,7 2 9 15,-3 6 296-15</inkml:trace>
  <inkml:trace contextRef="#ctx0" brushRef="#br4" timeOffset="425371.2631">1896 15393 713 0,'-19'18'212'16,"2"-8"-121"-16,17-10-21 0,0 0-24 0,-13 17-11 16,13-17 3-16,0 0-1 0,0 0 11 0,21-17 7 15,-21 17-7-15,33-29-14 0,-13 6-6 0,8 0-12 16,1-4-1-16,4 2-10 0,-1-2 4 16,1 3 15-16,-1 1-30 0,0 2 30 15,-1 3-32-15,-2 4 10 0,-5 0 0 0,-2 6-1 16,-1 3 0-16,-4 4 1 0,-17 1 0 0,28 7 1 15,-28-7-2-15,18 18 2 0,-18-18 14 0,16 24-13 16,-16-24 14-16,13 23-37 0,-13-23 18 0,17 21-17 16,-17-21 16-16,28 13 2 0,-10-9-1 0,4-4-1 15,2-4 2-15,3-3-3 0,5-3 2 0,1-3 7 16,4 2-40-16,-5-7-16 0,9 13-103 16,-16-15-110-16,-2 6-251 0,8 16 11 0,-31-2 472 15</inkml:trace>
  <inkml:trace contextRef="#ctx0" brushRef="#br4" timeOffset="425691.2028">2454 15323 913 0,'-33'-14'148'0,"33"14"-123"0,-21-3 1 16,21 3 12-16,-20 1 16 16,20-1 3-16,-20 6-5 0,20-6-4 0,-23 15-6 15,23-15-2-15,-24 26-1 0,13-4 4 0,-5-2-8 16,6 10 9-16,-3-3-13 0,6 6 3 0,-2-2-13 16,4 1-1-16,2-3-13 0,3-2 3 0,3-5-8 15,5 1 4-15,4-3-7 0,5-2 3 0,2-4-3 16,6-1 1-16,-1-5-9 0,1-4-10 0,7-1-18 15,-3-6-24-15,10 6-34 0,-11-16-44 16,20 14-49-16,-17-20-59 0,14-1-223 0,9 13 19 16,-18-21 433-16</inkml:trace>
  <inkml:trace contextRef="#ctx0" brushRef="#br4" timeOffset="426952.9116">3158 15530 211 0,'0'0'78'16,"0"0"-6"-16,0 0 1 0,0 0-2 0,9-20 0 16,-9 20 0-16,0 0-1 0,0 0-1 15,7-20-3-15,-7 20 7 0,0 0-2 0,1-21 3 16,-1 21-3-16,0 0 3 0,0 0-6 0,0 0-3 15,0 0-5-15,-11-18-12 0,11 18-9 0,0 0-12 16,-21 7-11-16,21-7-5 0,-24 17-1 16,24-17 1-16,-30 29 10 0,10-12 0 0,3 2 3 15,-1 2-4-15,2 1 0 0,-1-4-7 0,5 1 3 16,12-19-10-16,-19 33 2 0,19-33-7 0,-9 29 2 16,9-29-7-16,5 22 4 0,-5-22-3 0,16 17 1 15,-16-17-1-15,25 12-8 0,-7-9-15 0,1-6-17 16,9 4-33-16,-10-14-38 0,18 11-62 0,-17-19-88 15,12 1-231-15,6 11 21 16,-17-18 443-16</inkml:trace>
  <inkml:trace contextRef="#ctx0" brushRef="#br4" timeOffset="427463.9233">3494 15445 1190 0,'-23'-15'74'0,"23"15"-29"0,0 0 1 16,0 0 4-16,-25-4-4 0,25 4-10 0,0 0-6 16,0 0-7-16,-19 6-5 0,19-6-1 15,0 0-2-15,-12 21 3 0,12-21-2 0,-9 28 3 16,9-28-2-16,-8 36 4 0,4-16-5 0,2-1 3 16,-1 0-8-16,2-2 1 0,1-17-7 15,2 29 1-15,-2-29-5 0,10 21 2 0,-10-21-2 16,0 0 0-16,24 18-1 0,-24-18 1 0,23 3 0 15,-23-3 0-15,31-8 2 0,-31 8-4 0,33-14 3 16,-33 14-3-16,30-22 1 0,-30 22-2 0,30-28 4 16,-30 28-3-16,27-30 3 0,-27 30-3 0,21-27 2 15,-21 27-1-15,15-20 0 0,-15 20 0 0,0 0 0 16,0 0-1-16,10-17 3 0,-10 17 0 16,0 0 1-16,0 0-3 0,0 0-1 15,0 0 0-15,0 0-1 0,0 0 4 0,-1 25-1 16,1-25 1-16,1 29-2 0,1-12 4 0,-2 1-6 15,0-18 5-15,3 31-4 0,-3-31 2 0,9 25-2 16,-9-25 2-16,12 21-2 0,-12-21 2 0,0 0 1 16,24 16 3-16,-24-16 3 0,19 2 2 15,-19-2 6-15,18-9-1 0,-18 9 2 0,20-20-1 16,-20 20-1-16,22-31-7 0,-9 13 0 0,-3-2-7 16,1-1 1-16,-1-1-4 0,0 1 4 0,-2-1-7 15,1 1-3-15,-4 0-13 0,1 2-8 0,-3-2-19 16,-3 21-9-16,9-39-27 0,-9 39-29 0,11-35-60 15,8 32-101-15,-19 3-242 0,17-25 17 16,5 26 429-16</inkml:trace>
  <inkml:trace contextRef="#ctx0" brushRef="#br4" timeOffset="427863.1998">4501 15248 1235 0,'-6'-17'321'0,"6"17"-226"0,0 0-52 16,0 0-6-16,-19-3 2 0,19 3-7 0,0 0-11 15,0 0-2-15,0 0-13 0,0 0-3 0,0 0-1 16,0 0-3-16,0 0 1 0,17-13 1 16,-17 13-12-16,30-12 26 0,-12 6-27 15,0-1 28-15,1-1-19 0,0 1-5 0,1 2-4 16,-1-1-11-16,2 5-17 0,-21 1-17 0,36-2-31 15,-36 2-40-15,34 3-91 0,-34-3-298 0,0 0 14 16,22 18 241-16</inkml:trace>
  <inkml:trace contextRef="#ctx0" brushRef="#br4" timeOffset="428086.7443">4474 15445 1679 0,'-17'7'86'0,"17"-7"-52"15,0 0-8-15,0 0 0 0,0 0 0 16,-1 17 8-16,1-17-1 0,0 0-4 0,28 0-9 16,-11-4-8-16,2-2-7 0,3-1-4 15,0-3 1-15,0 1-3 0,-3-2 1 0,2 1-2 16,0 1-3-16,-2-1-11 0,3 1-11 0,-4-1-15 16,4 3-16-16,-5-7-31 0,11 15-61 0,-18-23-149 15,10 18-303-15,0 1 48 0,-20 3 387 0</inkml:trace>
  <inkml:trace contextRef="#ctx0" brushRef="#br4" timeOffset="434046.7257">9518 13515 795 0,'20'-17'205'0,"-20"17"-40"16,0 0-116-16,0 0-27 0,-11-17-3 0,11 17 7 15,0 0 16-15,0 0 10 0,0 0 5 0,0 0-4 0,0 0-12 16,0 0-13-16,0 0-11 0,0 0-4 16,0 0-5-16,-9 18 2 0,4-1 1 15,2 10 11-15,-4 3 3 0,2 11 14 0,-4 4-9 16,2 5 6-16,-5 5-16 0,1 3 5 0,-4 0 2 15,1 2-22-15,-1-2 15 0,-1-2-22 0,2-5 0 16,0-5 8-16,3-4-10 0,3-6 6 0,4-5-11 16,2-6 4-16,3-2-21 0,-1-23-15 0,11 32-31 15,-11-32-42-15,25 12-58 0,-25-12-80 16,34-28-242-16,-7 18-11 0,-10-20 334 0</inkml:trace>
  <inkml:trace contextRef="#ctx0" brushRef="#br4" timeOffset="434222.3609">9770 13963 1378 0,'0'0'309'0,"0"0"-285"0,-23-9-38 0,23 9 23 16,0 0-32-16,0 0 34 0,0 0-21 0,0 0-8 15,0 0-24-15,-12-21-29 0,12 21-40 0,8-18-56 16,13 17-69-16,-21 1-178 0,23-34-35 0,6 32 274 15</inkml:trace>
  <inkml:trace contextRef="#ctx0" brushRef="#br4" timeOffset="434605.6804">10265 13564 1368 0,'0'0'49'0,"-35"2"-29"0,17-1-2 0,-4 0 5 16,3 6 9-16,-5-1 8 0,6 8 5 0,-5-5-3 16,4 8-5-16,1-2-15 0,4 3 3 0,14-18-4 15,-25 32 4-15,25-32-3 0,-17 31-6 16,17-31-10-16,-5 25 1 0,5-25-8 0,9 21 3 0,-9-21-2 16,19 15 0-16,-19-15 0 0,31 11-1 15,-9-8 0-15,4-1 3 0,5-2-2 16,-1-1 1-16,2-2 0 0,-3 2-4 0,-1 1 3 15,-1 1-1-15,-4 4 1 0,-4 1 3 0,-19-6-3 16,30 22 3-16,-30-22-3 0,18 29 3 0,-12-11-2 16,-2 4 3-16,-4 1-3 0,-3 2-12 0,-2 1 27 15,-1 0-27-15,-4 1 26 0,-1-2-8 0,-3 2-7 16,-2-3 6-16,0-1-5 0,2-3 3 0,2-4-3 16,12-16 0-16,-21 19-4 0,21-19-2 15,0 0-28-15,0 0-22 0,0 0-38 16,-17-26-54-16,17 26-72 0,7-48-111 0,0 10-209 15,13 7 103-15,-13-20 436 0</inkml:trace>
  <inkml:trace contextRef="#ctx0" brushRef="#br4" timeOffset="434797.3349">10235 13483 1701 0,'0'0'79'15,"0"0"-41"-15,-17 17-13 0,17-17-11 0,0 0-3 16,0 0 1-16,19 23 6 0,-19-23-2 0,30 13 3 15,-8-10-8-15,5-3-5 0,6-4-3 0,3-3-5 16,5-5-1-16,1-5-18 0,7 1-17 16,-3-9-39-16,11 12-68 0,-18-24-166 15,13 17-315-15,1-1 55 0,-11-10 413 0</inkml:trace>
  <inkml:trace contextRef="#ctx0" brushRef="#br4" timeOffset="484120.8701">5419 14782 325 0,'0'0'102'0,"0"0"-18"15,0 0 127-15,0 0 28 0,0 0-144 16,0 0-23-16,5-17-12 0,-5 17 0 0,0 0-4 16,0 0-4-16,0 0 4 0,-10-20-5 0,10 20-6 15,0 0-9-15,0 0-10 0,0 0-11 0,0 0-2 16,-7 20-8-16,2-3 4 0,-4 7-1 0,1 10 9 15,-3 9-6-15,-1 6 11 0,-3 6-14 0,0 3 11 16,-2 0-16-16,0 0-9 0,2-5 18 0,-2-4-25 16,4-7 21-16,2-9-18 0,10-2-31 0,-1-14-34 15,15 8-66-15,-13-25-69 0,28 18-114 0,-6-8-172 16,-22-10 93-16,51-4 403 0</inkml:trace>
  <inkml:trace contextRef="#ctx0" brushRef="#br4" timeOffset="484568.0066">6018 14808 1036 0,'-23'-8'60'0,"23"8"-19"0,-29-2 5 0,10-2 13 16,19 4 4-16,-36 1-6 0,36-1-9 0,-36 8-8 15,19 0-2-15,-4-3-5 0,21-5-1 0,-35 18-6 16,18-5 1-16,-3-2-6 0,3 6 2 16,-1 1-4-16,2 4 4 0,0 1-7 0,3 3 5 15,0-1-8-15,3 3 2 0,0 2-6 0,2 1 3 16,2 3-8-16,2 1 8 0,2 2 5 0,0-1-25 16,5-1 24-16,2 1-25 0,3-3 8 0,4-3 6 15,4-4-6-15,2-5 3 0,6-5-4 0,2-6 2 16,5-4-1-16,-1-7 0 0,3-5 3 0,2-5-1 15,0-9 2-15,2-4-5 0,-1-9 8 0,2-4-4 16,-1-7-7-16,-1-3 24 0,-4-4-25 0,-3 1 18 16,-4-2-7-16,-5 3-10 0,-6 5 10 0,-4 1-9 15,-7 5 9-15,-6 2-6 0,-7 5 4 0,-4 2-11 16,-6 2 4-16,-5 2-8 0,-3 3 2 16,-5 5-6-16,-2 8 4 0,-3 4-3 0,3 5 3 15,2 5 4-15,5 5-6 0,1 1-2 0,9 8-21 16,0-6-25-16,15 10-47 0,3-23-62 0,6 34-98 15,3-17-240-15,-9-17 30 0,50 25 392 0</inkml:trace>
  <inkml:trace contextRef="#ctx0" brushRef="#br4" timeOffset="485047.0775">6426 14765 943 0,'0'0'142'0,"6"-17"-93"0,-6 17-9 16,14-20 1-16,-14 20 13 0,20-20-3 0,-20 20 0 16,0 0-3-16,18-21 0 0,-18 21-1 0,0 0-6 15,0 0-5-15,0 0-5 0,0 0-3 16,0 0-1-16,0 0 0 0,0 0-4 0,0 0-5 15,0 0-5-15,0 21 0 0,0-21-4 0,-17 37 6 16,5-16-3-16,-1 4 7 0,-3 0-7 0,1 3 7 16,-1 0-8-16,3-2 1 0,1 1-5 15,3-4-1-15,6-4-7 0,3-19 3 0,2 30-4 16,-2-30 1-16,20 22 0 0,-20-22 3 16,35 16-4-16,-13-9 3 0,3-4-1 0,1 0-4 15,2-3 5-15,0-1-2 0,1 0 1 0,0 0 3 16,-3-2-2-16,-3 3-2 0,-5 1 0 0,0 2 1 15,-18-3-2-15,27 9 5 0,-27-9-2 0,0 0 1 16,15 25 0-16,-15-25 0 0,-8 26-3 0,0-8 1 16,-4 2-2-16,-2-1 2 0,1 2 12 0,-4-1-27 15,0 1 24-15,-1-3-26 0,2 0 11 16,16-18-2-16,-26 25-5 0,26-25-7 0,0 0-10 16,-22 11-15-16,22-11-20 0,0 0-27 15,0 0-36-15,2-31-36 0,-2 31-91 0,19-28-208 16,-13-8 3-16,17 15 327 0</inkml:trace>
  <inkml:trace contextRef="#ctx0" brushRef="#br4" timeOffset="485238.7457">6631 14618 1590 0,'-19'-3'100'0,"19"3"-36"16,-18-3-17-16,18 3-10 0,0 0-10 0,0 0-11 15,0 0-9-15,0 0-3 0,0 0-3 0,0 0-3 16,0 0 3-16,26-4-3 0,-9 4-1 15,3 0-10-15,2-1-13 0,7 3-21 16,-2-7-28-16,12 11-41 0,-14-15-59 0,23 21-140 16,-11-9-212-16,-2-7 14 0,17 13 434 0</inkml:trace>
  <inkml:trace contextRef="#ctx0" brushRef="#br4" timeOffset="485814.0109">7458 14626 1187 0,'0'0'104'0,"-24"-23"-45"16,24 23 13-16,-9-19-6 0,9 19 12 0,-2-17-45 15,2 17 8-15,0 0-25 0,-11-22 10 16,11 22-3-16,-17-11-8 0,17 11-2 0,-26-6-2 15,26 6-3-15,-32 3-1 0,13 3-1 0,19-6 1 16,-34 21 17-16,14-4-30 0,-2 0 34 0,0 6-25 16,-2 0 11-16,0 5 3 0,1 1-10 0,3 0 3 15,0 0-7-15,4-2 5 0,2-2-6 16,4-3 2-16,4-4-7 0,4-1 4 16,2-17-4-16,11 28 5 0,-11-28-4 0,27 22 2 15,-5-14-1-15,1-3-1 0,5-2 4 0,3-1-1 16,2-1 0-16,1 1 0 0,-1 1-1 0,-1-1-3 15,0 3-1-15,-2 1 2 0,-4 1-4 0,0 2 5 16,-7 0-1-16,-1 1 5 0,-18-10-5 0,25 23 3 16,-25-23-2-16,9 27-8 0,-9-27 2 0,3 32 3 15,-7-14-2-15,-2 1 10 0,-5 2-7 16,-2 2 5-16,-3-1-4 0,-4 1-12 0,-2-1 29 16,1 0-27-16,-5-2 31 0,-2 1-12 0,-2-2-5 15,0-2 5-15,3-4-4 0,1-2 6 0,2-5 0 16,3-2 2-16,3-7 0 0,18 3-3 0,-27-14-1 15,27 14-2-15,-15-34 0 0,12 9-6 16,5-8-5-16,5-3 19 0,7-8-23 0,5-2 24 16,6-2-10-16,3 0-8 0,3-1 10 15,1 2-11-15,2 1 6 0,1 4-13 0,-2 4-2 16,-3 3-11-16,1 7-7 0,-7-1-13 0,0 9 2 16,-5-6-28-16,5 15-40 0,-15-14-71 0,18 25-104 15,-27 0-242-15,20-17 18 0,-1 26 425 0</inkml:trace>
  <inkml:trace contextRef="#ctx0" brushRef="#br4" timeOffset="486006.0882">7933 14846 1597 0,'-13'21'273'15,"-5"-16"-245"-15,0-4-20 0,18-1-8 0,-27-4-7 16,27 4-5-16,-18-9-13 0,18 9-20 0,0 0-29 16,0 0-62-16,-16-34-95 0,34 28-210 0,-18 6-107 15,23-32 162-15</inkml:trace>
  <inkml:trace contextRef="#ctx0" brushRef="#br4" timeOffset="486357.6306">8289 14574 1438 0,'0'0'192'0,"0"0"-155"0,0 0-1 0,0 0-16 15,0 0 14-15,0 0 0 0,0 0-3 0,0 0-4 16,0 0-21-16,0 0 8 0,0 0-25 0,-20 5 25 15,20-5-12-15,-20 27 14 0,6-4-6 0,-3 1 3 16,2 4 10-16,-3-1-4 0,3 0 7 16,3-3-9-16,3-2-1 0,3-4-7 0,3-1 1 15,3-17-2-15,7 24-2 0,-7-24-6 16,28 18 0-16,-4-14 0 0,10-4 0 0,7-5 0 16,8-6 0-16,7-2 0 0,1-5 0 0,4 0 0 15,-3-3 0-15,1 1 0 0,-4-3-9 0,0 2-44 16,-5-4-18-16,0 8-20 0,-14-15-64 0,13 25-157 15,-16-12-295-15,-8-2 34 0,1 10 398 0</inkml:trace>
  <inkml:trace contextRef="#ctx0" brushRef="#br4" timeOffset="486549.2593">8609 14422 1286 0,'-26'2'384'0,"19"24"-270"0,-16-3-67 16,6 6-7-16,0 2-5 0,2 5-13 0,-2 3 16 15,1 5-21-15,-1 1 15 0,1 1-12 16,2 0-10-16,2 0-8 0,4-5-2 0,2-1 0 16,6-3 0-16,2-7-12 0,4-1-19 0,2-9-13 15,8 5-24-15,-16-25-27 0,38 36-71 0,-38-36-195 16,34 6-224-16,-6 2 8 0,-3-16 470 0</inkml:trace>
  <inkml:trace contextRef="#ctx0" brushRef="#br4" timeOffset="498182.6732">9331 14607 543 0,'0'0'126'0,"0"0"-105"0,0 0-13 0,13-20 10 16,-13 20 7-16,0 0 2 0,10-23 6 0,-10 23 46 15,0 0-1-15,17-19 27 0,-17 19-11 0,5-17-28 16,-5 17-11-16,0 0-7 0,5-23-7 0,-5 23-5 16,0 0-8-16,0 0-2 0,0 0 2 0,0 0 4 15,0 0 3-15,0 0-1 0,0 0-8 0,0 0-10 16,0 0-10-16,-6 28-2 0,-4-6 12 0,-2 3-30 16,-1 5 33-16,-3 7-25 0,-1 1 11 0,-1 5 10 15,-4-2-5-15,2 1 8 0,1-1-4 0,3 0 11 16,0-4-16-16,3-5 6 0,2-5-12 15,1-4 1-15,10-23-4 0,-10 28 1 0,10-28-2 16,0 0-2-16,0 0 1 0,0 0 0 0,0 0 1 16,17-9 2-16,-17 9 6 0,22-30 1 0,-10 6 6 15,3-6-5-15,0-7 1 0,2-1-11 0,-2-3 8 16,4-1-12-16,-5 1 11 0,1 0-10 0,-3 1 8 16,-2 3-7-16,-1 2-9 0,-1 3 25 0,-3 6-26 15,-2 3 25-15,0 3-9 0,-3 20-4 0,3-23 3 16,-3 23-2-16,0 0 0 0,0 0-2 0,0 0-1 15,0 0 3-15,9 18-2 0,-3 1 5 0,2 6 10 16,2 4-25-16,1 4 25 0,0 3-23 16,2 0 10-16,2 3 6 0,1-2-9 0,3 0 7 15,3-2-8-15,1 0 7 0,3-2-5 0,1-4 5 16,1-2-5-16,-2-5 5 0,3-5-3 0,1-2 4 16,-2-7 0-16,0-3 7 0,-2-4 0 0,-1-2 3 15,-3-6 1-15,-3-2 0 0,-19 9 3 0,30-30-6 16,-19 7 1-16,0-5-9 0,-3-7 3 0,-3-5-7 15,-2-3 6-15,-2-5-11 0,-2 0 9 0,-2 0-9 16,-1-1-7-16,-2 0 20 0,-3 2-18 0,1 2 14 16,-1 4-13-16,0 4-11 0,2 10-12 0,0 2-13 15,7 25-15-15,-8-26-23 0,8 26-66 0,0 0-149 16,0 0-270-16,-10 19 16 0,10-19 423 16</inkml:trace>
  <inkml:trace contextRef="#ctx0" brushRef="#br4" timeOffset="498949.2064">10146 14745 626 0,'0'0'182'0,"0"0"-38"0,0 0-9 0,0 0-15 16,-3-26-15-16,3 26-22 0,0 0-15 0,0 0-11 15,0 0-12-15,0 0-10 0,5-17-12 0,-5 17-3 16,0 0-4-16,0 0-7 0,0 0-3 16,0 0-3-16,3 18-1 0,-3-18 7 0,1 26-3 15,-1-9 2-15,-2 1-5 0,0 1 6 0,-1-1-3 16,-1 3 7-16,-1-4 0 0,1 0 0 0,4-17-5 16,-4 26 1-16,4-26-7 0,0 0-1 0,0 0-3 15,0 0-1-15,0 0 1 0,0 0 1 0,0 0 5 16,22-12-2-16,-13-6 4 0,3-4-5 0,3-2 4 15,0-2-7-15,0-1 6 0,1 0-7 0,-1 2 6 16,-2 3-3-16,-1 3 2 0,-12 19-3 0,16-28 2 16,-16 28-2-16,0 0 1 0,12-17 1 0,-12 17 0 15,0 0-2-15,0 0 3 0,0 0 0 0,0 0 0 16,0 0 1-16,0 0-2 0,-1 24 1 16,1-24-3-16,-2 20 1 0,2-20-1 0,0 18 5 15,0-18-2-15,0 0 5 0,7 22-4 0,-7-22 2 16,0 0-2-16,24 15-1 0,-24-15 4 0,26 10 3 15,-26-10-3-15,25 7 3 0,-25-7-2 16,28 3 3-16,-28-3-1 0,31 1 2 0,-31-1-4 16,26-6-3-16,-26 6 6 0,27-12 2 0,-27 12 2 15,27-16 2-15,-27 16-1 0,21-21 0 0,-21 21-2 16,19-26-4-16,-8 9 0 0,1 0-4 0,-1 0 2 16,-11 17-4-16,22-30-12 0,-22 30 19 0,21-24-19 15,-21 24 21-15,18-11-11 16,-18 11 1-16,0 0-1 0,17 3-11 0,-17-3 10 15,10 21-7-15,-5-4 18 0,-4 5-7 0,-1 3 2 16,-3 0-6-16,0 2 0 0,0-3 0 0,0-2-9 16,-1-4-2-16,4-18-7 0,-4 23-8 0,4-23-15 15,0 0-20-15,0 0-37 0,0 0-64 0,0 0-207 16,0 0-229-16,0 0 25 0,19-18 493 0</inkml:trace>
  <inkml:trace contextRef="#ctx0" brushRef="#br5" timeOffset="535485.8142">11625 12037 1191 0,'-17'3'107'0,"17"-3"-54"0,-14 17-24 0,14-17 1 15,0 0-1-15,-2 22-17 0,2-22 11 0,0 0-19 16,0 0 11-16,21 12-4 0,-21-12-2 0,25 0 1 15,-8-3 1-15,7-2 3 0,1-5-12 16,6-2 41-16,0-6-32 0,6-1 29 0,0-6-19 16,3 4-14-16,-1-2 1 0,-1 0-5 15,-2 0 4-15,-1 1-4 0,-1 1 4 0,-2 2-3 16,0 1 3-16,-6 2-3 0,-2 2 2 0,-4 3-3 16,-2 3 0-16,-18 8-3 0,28-4 1 0,-28 4-1 15,17 7 0-15,-17-7 1 0,13 23-2 0,-8-5 3 16,-2 5-6-16,1 5 6 0,-2 2-13 15,-1 0 6-15,1 1-6 0,-1-4 8 0,3-2-1 16,3-5 4-16,-7-20 14 0,27 28-33 0,-7-21 33 16,6-4-31-16,4-5 16 0,5-4 14 0,6-5-44 15,0-7 13-15,8 1-59 0,-8-14-25 0,19 15-129 16,-22-19-42-16,12 2-201 0,-3 15-4 0,-22-16 465 16</inkml:trace>
  <inkml:trace contextRef="#ctx0" brushRef="#br5" timeOffset="535837.1364">12312 12123 863 0,'-16'-26'207'0,"16"26"-108"0,0 0-21 15,0 0-5-15,0 0-4 0,-17-6-7 16,17 6-15-16,-17 11-7 0,17-11-7 0,-26 29 1 16,8-8-5-16,2 8 7 0,-4-1-9 0,3 5 6 15,-2-1-14-15,4 1 0 0,1-4-12 0,4-3 0 16,6-4-7-16,4-4-1 0,0-18-3 0,22 25 2 15,-3-17-1-15,7-5 2 0,8-4-2 0,6-6-9 16,8-3-23-16,1-9-31 0,14 8-42 16,-8-19-62-16,22 20-85 0,-13-8-272 15,3-10 34-15,11 17 392 0</inkml:trace>
  <inkml:trace contextRef="#ctx0" brushRef="#br5" timeOffset="536507.8367">12945 12257 812 0,'0'0'115'0,"0"0"-56"16,0 0-1-16,-18 16 10 0,18-16 1 0,0 0-13 15,-12 23-12-15,12-23-10 0,-15 23-1 0,15-23-6 16,-15 30 4-16,4-12-6 0,2 3 3 16,-4 0-7-16,4 4 5 0,-4-5-6 0,3 4 8 15,-1-3-5-15,1-1 3 0,10-20-6 0,-13 32 1 16,13-32-8-16,0 0-4 0,0 0-7 0,0 0-2 15,0 0 0-15,0 0 2 0,0 0 4 0,0 0 7 16,0 0 11-16,23-29-2 0,-12 7 5 16,3-2-13-16,0-4-3 0,1-2-8 0,1-2 6 15,-1 1-5-15,0-1 7 0,-1 5-6 16,1 0 4-16,-2 4-6 0,1 1 4 0,-3 4-6 16,-11 18 4-16,18-22-5 0,-18 22 2 0,0 0 0 15,0 0-1-15,17-2 2 0,-17 2-2 0,0 0 2 16,13 23-1-16,-13-23 2 0,14 29-4 0,-7-11 3 15,0 4-3-15,-1 0 2 0,1-1-2 0,0 4 1 16,1-2-3-16,0 1 3 0,1 0-5 0,0 0 5 16,-1-1-10-16,0-4-10 0,1 4-21 15,-9-23-16-15,20 36-39 0,-20-36-40 0,19 29-95 16,-19-29-167-16,0 0-106 0,0 0 124 16,0 0 379-16</inkml:trace>
  <inkml:trace contextRef="#ctx0" brushRef="#br5" timeOffset="536683.5026">12983 12392 1035 0,'0'0'360'0,"0"0"-219"0,-30 2-82 15,30-2-20-15,-19 3-4 0,19-3-8 0,0 0-14 16,0 0-11-16,0 0-5 0,0 0-2 0,0 0 2 16,0 0 1-16,32 8-1 0,-15-11-9 0,7 2-26 15,-3-10-30-15,14 12-53 0,-13-19-58 0,20 19-88 16,-12-3-224-16,-3-14 40 15,15 19 384-15</inkml:trace>
  <inkml:trace contextRef="#ctx0" brushRef="#br5" timeOffset="537242.4638">13457 12244 1214 0,'0'0'54'15,"-26"-5"-31"-15,26 5 9 0,-26 0 11 0,26 0 7 16,-28 7 1-16,28-7-2 0,-30 13-3 16,30-13-6-16,-33 20-2 0,33-20 0 0,-29 26-11 15,29-26 6-15,-23 29-13 0,23-29-4 0,-16 28-7 16,16-28 0-16,-6 24-6 0,6-24 0 16,3 20-3-16,-3-20 1 0,0 0-2 0,23 21 2 15,-23-21-1-15,28 8 1 0,-11-8-1 0,2-1-1 16,0-3 2-16,2-3-2 0,-1-2 2 0,1 0-2 15,-3-2 2-15,2 0-2 0,-3-1 2 0,-17 12-1 16,30-27 2-16,-30 27-2 0,25-29 3 0,-25 29-4 16,19-28 2-16,-19 28 0 0,16-22 1 0,-16 22-2 15,0 0 2-15,11-19-2 0,-11 19 2 16,0 0 1-16,0 0-1 0,0 0-1 0,0 0-1 16,0 0-1-16,0 0 0 0,0 0 1 15,0 0-2-15,-6 23 4 0,6-23-3 0,-6 29 4 16,6-29-3-16,-6 34 2 0,3-16-3 0,2-1 5 15,0 1-6-15,1-18 4 0,1 30-3 0,-1-30 1 16,5 28 0-16,-5-28 1 0,8 21-1 0,-8-21 2 16,0 0-2-16,23 17 2 0,-23-17 0 15,22 0 2-15,-22 0 3 0,26-9 2 0,-26 9 5 16,29-17-5-16,-29 17 1 0,30-25-6 0,-30 25-1 16,26-32-3-16,-26 32 3 0,21-31-4 0,-21 31 4 15,14-31-3-15,-14 31 2 0,11-31-3 0,-11 31 2 16,10-29-2-16,-10 29 1 0,10-27-1 15,-10 27 1-15,9-26 0 0,-9 26 1 16,9-20-5-16,-9 20-8 0,0 0-14 0,0 0-20 16,0 0-34-16,0 0-68 0,0 0-183 0,0 0-252 15,0 0 46-15,0 0 410 0</inkml:trace>
  <inkml:trace contextRef="#ctx0" brushRef="#br5" timeOffset="538121.6028">13785 12255 713 0,'0'0'142'0,"0"0"-97"16,-5-22-29-16,5 22 6 0,0 0 11 0,11-22 5 16,-11 22 4-16,0 0-10 0,0 0-4 0,0 0-3 15,7-17 5-15,-7 17 2 0,0 0 0 0,0 0 2 16,0 0-6-16,-4 19 2 0,4-19 3 0,-6 26 6 16,6-26 3-16,-8 35 9 0,-1-17-5 15,8 4 3-15,1-22-8 0,-6 36-3 0,6-36-11 16,-1 29-4-16,1-29-8 0,4 23 1 15,-4-23-3-15,13 19 2 0,-13-19 2 0,19 16 0 16,-19-16-4-16,24 11 1 0,-24-11-8 0,31 6 0 16,-31-6-3-16,34 0-2 0,-34 0 1 0,34-6-2 15,-16 0 1-15,0-1 0 0,1-3 1 0,-19 10-2 16,29-27 4-16,-17 11-5 0,-2-3 6 0,-1 0-4 16,-1-4 4-16,-2-2-6 0,0-2 4 15,-2-2-4-15,-2 1 3 0,-1 0-4 16,-1 3 5-16,-1 2-7 0,-1 2 6 0,-1 3-6 15,3 18-29-15,-8-25 12 0,8 25-53 0,0 0-31 16,0 0-91-16,0 0-241 0,0 0-119 0,0 0 114 16,0 0 442-16</inkml:trace>
  <inkml:trace contextRef="#ctx0" brushRef="#br5" timeOffset="539112.5067">14570 12088 1374 0,'0'0'89'0,"0"0"-43"16,0 0-3-16,0 0-8 0,0 0-6 0,0 0-6 16,0 0 0-16,0 0 3 0,0 0-20 0,6-17 32 15,12 8-38-15,7-2 25 0,5-3-15 16,4-2-5-16,4 0 0 0,1 2-8 0,3 1 5 16,1 1-5-16,-2 4 1 0,-1 2 1 0,-3 6-5 15,-7 1-19-15,-2 10-39 0,-28-11-59 0,39 27-155 16,-39-27-290-16,9 27 58 0,-9-5 315 0</inkml:trace>
  <inkml:trace contextRef="#ctx0" brushRef="#br5" timeOffset="539304.1353">14579 12330 1532 0,'-26'2'252'15,"26"-2"-224"-15,0 0-24 0,0 0-4 0,4 18 2 16,14-17 4-16,6-2 8 0,7-3 11 0,3-4 0 15,5-3-3-15,4-5-8 0,7-2-15 16,4-5 4-16,3 0-9 0,4 2-12 0,-2-6-25 16,5 10-41-16,-11-17-84 0,19 24-244 15,-17-10-161-15,-4-1 7 0,-3 13 511 0</inkml:trace>
  <inkml:trace contextRef="#ctx0" brushRef="#br5" timeOffset="555185.9733">15599 11887 1059 0,'0'0'13'0,"0"0"-3"0,4-24 1 16,-4 24 1-16,0 0 12 0,3-21 35 0,-3 21 19 15,0 0 4-15,0 0-10 0,0 0-42 0,0 0-19 16,-11 22-10-16,11-22 4 0,-14 30 5 0,5-7 10 15,-2 0 2-15,4 5 11 0,-4-3-9 0,4 3 3 16,-1-2 9-16,4 0-34 0,1-2 25 16,3 2-34-16,3-1 8 0,0 1 6 0,2 0-9 15,1-3 7-15,3 0-7 0,0-2 4 0,4-4-3 16,0 0 3-16,-13-17-5 0,29 24 4 0,-29-24-4 16,32 12 2-16,-15-11 2 0,0-3-3 0,1-4 3 15,-1-5 0-15,0-5 3 0,0-3-2 0,0-6 6 16,0-2-8-16,-1-2 6 0,0-4-7 0,-3 1 5 15,-1 3-7-15,-3 2-10 0,-1 2 28 0,-3 5-29 16,0 2 31-16,-5 18-14 0,7-29-3 0,-7 29 1 16,0 0-1-16,4-17 0 0,-4 17-2 0,0 0-2 15,0 0 2-15,0 0-1 0,0 24 4 16,0-5 0-16,-1 4-15 0,1 3 32 0,-1 3-26 16,-2-1 35-16,4 3-9 0,-1-3-4 0,3-2 6 15,2-1-11-15,2-6 3 0,1-2-6 0,-8-17 3 16,25 24-1-16,-25-24 4 0,29 13-2 0,-29-13 2 15,29 3-1-15,-29-3 0 0,32-7 0 0,-15-2-1 16,-17 9 1-16,30-27-4 0,-18 8 2 0,2-3-6 16,-3-2 1-16,0-1-5 0,-2-3 4 0,0 0-7 15,-3 1-8-15,-2 1 22 0,-2 0-29 0,-2 2 19 16,-1 3-23-16,-3-2-15 0,4 6-7 0,-6-3-11 16,6 20-17-16,-7-24-17 0,7 24-30 15,0 0-93-15,0 0-164 0,0 0-120 0,0 0 135 16</inkml:trace>
  <inkml:trace contextRef="#ctx0" brushRef="#br5" timeOffset="555505.3442">16410 12103 1279 0,'0'0'49'0,"0"0"-38"0,0 0 4 16,15 19 15-16,-15-19 13 0,13 21 4 0,-3-4 1 15,-10-17-14-15,13 32 2 0,-4-15-13 0,0 2 1 16,-2-1-6-16,0 0 0 0,-2 0-4 0,0 2 3 16,-2-1-3-16,0 2 6 0,-5-2-4 0,2 3 4 15,-4-3-8-15,-1 2 1 0,-4-1-6 0,-1 0 3 16,-2-4-4-16,-2 1 1 0,14-17-5 0,-31 25-1 15,31-25-8-15,-30 12-6 0,30-12-18 0,-28-8-20 16,28 8-38-16,-26-30-54 0,26 30-78 0,-15-46-144 16,10 12-133-16,8 7 83 0,-12-22 415 0</inkml:trace>
  <inkml:trace contextRef="#ctx0" brushRef="#br5" timeOffset="555665.0353">16292 12026 1483 0,'0'0'189'0,"-3"18"-151"0,3-18-17 16,0 0 2-16,15 17-14 0,-15-17 12 0,23 9-24 16,-23-9 26-16,30 6-20 0,-13-4 15 0,1-2-19 15,3 1-5-15,-1-6-4 0,11 3-55 16,-9-13-38-16,18 15-144 0,-20-13-264 16,13-1-20-16,4 6 181 0</inkml:trace>
  <inkml:trace contextRef="#ctx0" brushRef="#br5" timeOffset="556080.2504">17032 11990 1395 0,'0'0'75'0,"0"0"-29"16,0 0-17-16,0 0-2 0,0 0-1 0,0 0-10 15,-20 14-4-15,20-14-5 0,-28 33 3 16,11-15 11-16,1 5-33 0,0 0 29 16,-2 2-28-16,-1 3 10 0,-1 0 5 0,1 0-7 15,-1-3 6-15,5-2-13 0,0-6-3 0,5 0-15 16,10-17-6-16,-13 19-3 0,13-19 0 0,0 0-17 16,0 0-21-16,0 0-25 0,0 0-25 0,-3-23 2 15,2 2 24-15,11 3 36 0,-6-7 31 0,2 2 32 16,0 2 17-16,-4-2 47 0,-2 23 27 15,3-38 46-15,-3 38 5 0,-2-25-4 0,2 25-15 16,0 0-17-16,0 0-12 0,0 0-22 0,0 0-15 16,0 0-26-16,0 0-13 0,0 0-11 0,0 0-3 15,0 0-1-15,0 0 1 0,27 15-2 0,-7-11-2 16,2-2-2-16,4-2-8 0,6-2-13 16,-2-6-25-16,12 6-45 0,-13-17-90 15,27 11-431-15,-12-2 26 0,-3-6 209 0</inkml:trace>
  <inkml:trace contextRef="#ctx0" brushRef="#br5" timeOffset="556895.0389">17590 12005 809 0,'0'0'101'0,"-20"-24"-21"15,20 24 13-15,-24-12 7 0,24 12-2 0,-27-5-18 16,27 5-15-16,-31 3-13 0,31-3-5 15,-34 9-5-15,34-9-1 0,-36 20-6 0,36-20-2 16,-31 26-8-16,31-26-2 0,-32 31 14 0,20-14-31 16,12-17 30-16,-21 35-30 0,14-17 11 0,1 1 2 15,1-2-6-15,5-17 0 0,-1 27-9 0,1-27 1 16,9 17-4-16,-9-17 0 0,21 8 0 0,-4-8-1 16,3-4 3-16,3-4 1 0,2-7 4 15,4-4-5-15,1-5 4 0,3-5-6 0,-1 0-9 16,0-5 24-16,0-2-23 0,-3-2 20 15,-1-3-6-15,-3 1-9 0,0 0 8 0,-4 2-7 16,-2 2 6-16,-3 3-7 0,-6 2 6 0,-3 5-5 16,-3 3 5-16,-2 3-4 0,-2 20 4 0,-2-25 3 15,2 25 5-15,0 0 3 0,0 0-3 0,-23-2-3 16,23 2-7-16,-20 29-3 0,5 1 1 16,0 6 3-16,1 10-6 0,-2 4 8 0,3 1-10 15,-1-2 9-15,3-2-9 0,4-6-6 0,3-2 16 16,4-5-28-16,5-4 12 0,1-6-22 0,8 1-22 15,-14-25-26-15,37 36-47 0,-37-36-72 0,53 17-248 16,-28-10-97-16,0-13 74 0,12 13 471 0</inkml:trace>
  <inkml:trace contextRef="#ctx0" brushRef="#br5" timeOffset="559404.1657">18535 11686 1008 0,'24'3'141'15,"-24"-3"-68"-15,0 0-29 0,0 0-19 0,0 0 13 16,0 0 9-16,4 19 4 0,-4-19 0 0,1 34-10 15,-1-10-19-15,-1 5-1 0,-2 4-14 0,1 3 7 16,-3 1-13-16,-1 2 6 0,-3 2-11 0,1-1-7 16,-2-2 27-16,0 0-27 0,1-4 26 0,-1 1-10 15,0-2-14-15,0-5 0 0,4-2-14 16,-1-6-7-16,5 0-21 0,2-20-14 0,-6 29-36 16,6-29-31-16,0 0-41 0,0 0-32 15,0 0-143-15,0 0-26 0,-8-18 294 0</inkml:trace>
  <inkml:trace contextRef="#ctx0" brushRef="#br5" timeOffset="559563.7882">18356 11964 1275 0,'0'0'207'0,"-38"-2"-87"0,38 2-24 0,-19 2-22 16,19-2-14-16,0 0-17 0,0 0-20 0,0 0-10 16,0 0-2-16,0 0 0 0,27 12 1 0,-6-10-1 15,9-2-5-15,4-4-2 0,3-4-2 0,8-3-3 16,2-6-18-16,6 1-27 0,-2-12-54 0,17 21-165 15,-11-17-360-15,1 3 30 0,-2 7 279 16</inkml:trace>
  <inkml:trace contextRef="#ctx0" brushRef="#br5" timeOffset="609933.5236">19232 11713 870 0,'-4'-18'50'0,"4"18"-28"0,4-21 5 15,-4 21 6-15,10-28 17 0,-10 28 2 0,19-30-4 16,-19 30-19-16,17-27-10 0,-17 27-8 0,12-20 9 16,-12 20 11-16,0 0 15 0,0 0 10 0,0 0-3 15,0 0-6-15,0 0-11 0,0 0-8 16,0 0-8-16,0 0-3 0,-3 24-3 0,1-1 0 16,-2 2-7-16,1 6 4 0,-1 1-8 0,2 7 6 15,-2 0-5-15,0 3 10 0,0 2-13 0,-1-1 9 16,0 1-15-16,1-1 10 0,0-3 9 0,1-1-28 15,-1-4 28-15,1-4-29 0,1 0-1 0,0-7-9 16,6 1-33-16,-4-25-33 0,9 30-50 0,-9-30-47 16,0 0-141-16,27 15-126 0,-27-15 108 0,27-6 347 15</inkml:trace>
  <inkml:trace contextRef="#ctx0" brushRef="#br5" timeOffset="610157.0858">19280 11620 1541 0,'0'0'84'0,"0"0"-66"0,0 0-15 0,26 4-6 16,-26-4 3-16,35-4 4 0,-9-4-3 0,2 0 2 16,3-3-3-16,1-1 1 0,3 0-8 0,1 0-10 15,0-3-19-15,4 8-16 0,-10-9-32 0,10 14-18 16,-14-11-12-16,9 15-60 0,-17-9-65 0,-18 7-208 15,39 3 68-15,-39-3 379 0</inkml:trace>
  <inkml:trace contextRef="#ctx0" brushRef="#br5" timeOffset="610332.8349">19250 11871 1663 0,'0'0'41'0,"-22"9"-26"0,22-9-13 0,0 0-7 15,0 0 1-15,18 1 5 0,-18-1 0 0,35-3-1 16,-13 0-1-16,6-4-18 0,8 2-25 0,-4-10-35 16,18 14-79-16,-16-21-67 0,21 20-117 0,-6-4-155 15,-12-10 149-15,17 21 348 0</inkml:trace>
  <inkml:trace contextRef="#ctx0" brushRef="#br5" timeOffset="610747.9709">19903 11922 1061 0,'0'0'149'0,"-34"2"-89"0,34-2-7 0,-35-1 1 16,35 1 5-16,-39 4-3 0,22 2-8 0,-7-4-5 15,6 7-4-15,-5-3-4 0,5 3-4 0,-3 0-5 16,4 2-3-16,0 0-6 0,17-11-3 0,-25 23-7 16,25-23-1-16,-13 18-6 0,13-18-1 15,0 0-1-15,0 0 0 0,10 19 0 0,-10-19 0 16,21 6 2-16,-21-6 0 0,34 1 1 0,-13-2 1 16,0-2-1-16,3 0 0 0,-3 2 1 0,1 0-1 15,-3 0 0-15,-19 1 1 0,28 2-2 0,-28-2 0 16,17 8 1-16,-17-8-16 0,0 0 34 15,3 28-30-15,-3-28 28 0,-14 33-14 0,0-14-2 16,-2 2 8-16,-1-2-3 0,-1 1 7 16,-1-2-6-16,1-4-2 0,18-14-4 0,-30 22-1 15,30-22-2-15,0 0-6 0,-17 12-16 0,17-12-24 16,0 0-34-16,0 0-31 0,21-6-73 0,-19-16-98 16,14 5-243-16,10 5 49 0,-7-19 392 0</inkml:trace>
  <inkml:trace contextRef="#ctx0" brushRef="#br5" timeOffset="611466.5521">20015 12028 710 0,'0'0'149'0,"0"0"-83"0,0 0-3 0,0 0-25 15,0 0 17-15,0 0-3 0,0 0-3 16,0 0-10-16,0 0-7 0,0 0-11 0,0 0-6 16,0 0-3-16,0 0 1 0,0 0 11 0,0 0 11 15,0 0 20-15,9 25-17 0,-9-25 5 0,0 27-43 16,-2-7 8-16,1-1-16 0,-3 4 8 15,-2 0 4-15,1 1-6 0,-1-1 3 0,1-1-16 16,-1-4-14-16,5 1-29 0,1-19-30 0,-2 28-48 16,2-28-39-16,0 0-158 0,10 23-93 0,-10-23 175 15</inkml:trace>
  <inkml:trace contextRef="#ctx0" brushRef="#br5" timeOffset="611801.9043">19992 12010 1453 0,'-17'1'84'15,"17"-1"-55"-15,0 0-24 0,0 0-8 0,0 0 1 16,19 13 10-16,-19-13 7 0,37-2 6 16,-16-2 6-16,9-3-6 0,0-2-4 0,5-1-10 15,2 0-2-15,-1 2-5 0,0 2 1 0,-4 2-2 16,-4 3 2-16,-5 2-1 0,-6 4-1 0,-17-5 1 15,17 16-2-15,-17-16 6 0,2 28-3 16,-8-9 6-16,-5 3 13 0,-8 2-28 0,-7 3 32 16,-5 2-24-16,-8-2 13 0,-3 4 8 0,-4-5-7 15,1 1 3-15,0-5-8 0,2-2 2 16,3-3-8-16,3-4 0 0,6-2-8 0,3-5-8 16,8-2-22-16,2-12-34 0,18 8-56 0,-17-20-58 15,17 20-83-15,17-16-229 0,0-11 17 0,17 10 324 16</inkml:trace>
  <inkml:trace contextRef="#ctx0" brushRef="#br5" timeOffset="612169.1916">20844 11580 934 0,'-19'20'281'0,"19"-20"-194"0,-22 16-25 16,22-16-11-16,-26 27 3 0,7-10-6 15,4 7-4-15,-8 1-13 0,4 7-1 0,-6 0-17 16,1 3 2-16,-2 4-14 0,1 0 6 0,-2 2-10 16,3-1 8-16,0 0 8 0,0-4-25 0,4-2 19 15,1-6-36-15,6-4 6 0,13-24-12 0,-11 30-21 16,11-30-27-16,0 0-41 0,0 0-15 0,0 0-49 16,17-12 27-16,-17 12-6 0,25-32-66 0,-18-1-28 15,17 14 93-15,-18-23 168 16</inkml:trace>
  <inkml:trace contextRef="#ctx0" brushRef="#br5" timeOffset="612328.89">20588 11848 407 0,'7'-32'206'0,"-5"7"-10"0,-9-5-17 16,7 30-11-16,-5-41-17 0,5 41-18 0,-4-24-13 16,4 24-19-16,0 0-16 0,0 0-22 0,0 0-23 15,0 0-12-15,0 0-8 0,5 23-1 0,-5-23-1 16,16 32 0-16,-6-12-10 0,6-1 0 16,1 1-9-16,3-2 2 0,6-3-4 0,2 0 2 15,3-3-6-15,4-1-9 0,5 0-17 0,-4-6-25 16,10 8-48-16,-12-18-80 0,21 7-302 0,-15 2-101 15,-1-6 109-15</inkml:trace>
  <inkml:trace contextRef="#ctx0" brushRef="#br5" timeOffset="613159.2943">21470 11847 830 0,'0'0'128'0,"-20"-18"-30"0,20 18-23 0,-26-21-10 16,9 8-5-16,17 13-8 0,-30-18-9 0,30 18-9 16,-37-10-1-16,20 9-1 0,-3-1 5 0,0 5 2 15,-3 1-2-15,5 7-1 0,-7 0-8 16,7 4 2-16,-4 0-3 0,4 4 3 16,-3-2-4-16,7 5 2 0,-1-3-7 0,6 3 0 15,0-3-6-15,4-1 1 0,4-1-5 0,1-17-4 16,8 29-3-16,-8-29 0 0,24 19-4 0,-7-13 4 15,4-6-3-15,6-5 4 0,4-7 5 0,5-6-1 16,3-7 6-16,4-6-8 0,0-4 5 0,2-5-11 16,0-1 7-16,-1-4-8 0,-3-1 7 0,-2 1-9 15,-2-2 7-15,-7 2-9 0,-4 2 9 16,-3 1-8-16,-6 2-7 0,-4 1 22 16,-3 4-22-16,-4 3 23 0,-3 6-8 0,-2 4-5 15,-1 22 12-15,-4-23 1 0,4 23 5 0,0 0-1 16,-17 1-6-16,17-1-4 0,-17 27-6 0,7 0 0 15,-2 9-4-15,0 7-6 0,1 6 16 0,0 2-14 16,1-1 15-16,4 1-5 0,4-3-8 0,3-4-2 16,5 0-20-16,0-8-19 0,13 3-36 15,-9-15-36-15,22 18-151 0,-16-19-339 0,8-4 37 16,3 2 269-16</inkml:trace>
  <inkml:trace contextRef="#ctx0" brushRef="#br5" timeOffset="614452.7736">11882 13217 705 0,'0'0'102'16,"0"0"-48"-16,-18 10-18 0,18-10-8 0,0 0-1 15,-11-17 8-15,11 17 8 0,0 0 7 16,-2-18 5-16,2 18-4 0,0 0-5 16,2-26-4-16,-2 26-4 0,11-19-1 0,-11 19-1 15,20-23 4-15,-20 23-3 0,29-23-1 0,-10 11-10 16,1-2-6-16,2 1-12 0,0 1-2 0,-1 0-6 16,1 4 2-16,-1-1-1 0,-1 3 1 0,-2 1-1 15,0 3 1-15,-18 2-1 0,30 0-1 0,-30 0 1 16,24 5 0-16,-24-5 0 0,25 7 1 0,-25-7-1 15,30 10 0-15,-13-4 1 0,2 1-3 16,-2 0 3-16,1-1 0 0,-1 0-1 0,1 2-1 16,2-2 2-16,3-1-1 0,1-1 2 0,3-2 0 15,1-4 0-15,-1 1-1 0,2-5-3 16,1-1 1-16,1-4-13 0,4 3-19 0,-5-11-32 16,12 16-104-16,-18-18-201 0,4 4-150 0,4 9 92 15,-22-18 427-15</inkml:trace>
  <inkml:trace contextRef="#ctx0" brushRef="#br5" timeOffset="614836.0455">12429 13169 611 0,'0'0'82'16,"0"0"7"-16,-25-11 12 0,25 11 19 16,0 0-1-16,0 0-8 0,-22-6-23 0,22 6-15 15,0 0-21-15,0 0-6 0,-26 23-4 0,26-23 3 16,-19 31-5-16,10-6 1 0,-6 1-11 0,2 8-21 15,-4 2 22-15,1 5-23 0,-1-2 24 16,1 0-5-16,1-5-14 0,4-5-2 0,4-5-12 16,5-4 3-16,2-20-6 0,17 29 3 15,3-20-4-15,7-7-4 0,11-4-9 0,4-10-17 16,16-3-17-16,0-10-30 0,16 9-34 0,-9-21-120 16,26 19-94-16,-4-7-181 0,-9-10 89 0,11 20 422 15</inkml:trace>
  <inkml:trace contextRef="#ctx0" brushRef="#br5" timeOffset="615842.1698">13119 13308 796 0,'0'0'126'0,"0"0"-62"0,0-19-26 0,0 19 6 16,0 0 12-16,0 0 0 0,0 0-13 16,0 0-15-16,0 0-18 0,-16 23-1 0,16-23 2 15,-14 26-15-15,14-26 25 0,-20 33-17 0,8-16 19 16,3 2 5-16,-5-2-2 0,6 4 5 0,-6-2-4 16,6 3 6-16,-4-4-8 0,4 1 4 0,8-19-9 15,-16 27-3-15,16-27-8 0,-8 17-2 16,8-17-5-16,0 0-2 0,0 0-4 0,0 0 2 15,0 0-1-15,0 0 4 0,0 0 4 16,18-15 1-16,-18 15 5 0,20-29-3 0,-9 9 3 16,2-2-5-16,2-1 5 0,0-1-4 0,1-1 7 15,-1 1-6-15,-2 1 5 0,1 4 14 0,-3 0-32 16,-11 19 30-16,18-29-33 0,-18 29 9 0,0 0 1 16,18-19-1-16,-18 19 0 0,0 0-1 0,0 0 0 15,0 0 1-15,0 0-1 0,12 19 2 16,-12-19 11-16,6 27-32 0,-2-8 31 0,0 0-31 15,-1 0 17-15,0 2 4 0,1-1-6 16,0 2 5-16,1 0-12 0,0-2-3 0,0 3-11 16,-2-3-5-16,5 2-12 0,-5-5-4 0,7 5-16 15,-10-22-18-15,15 34-51 0,-15-34-53 0,14 22-86 16,-8-4-176-16,-6-18 86 0,0 0 360 0</inkml:trace>
  <inkml:trace contextRef="#ctx0" brushRef="#br5" timeOffset="616033.7097">13136 13435 1370 0,'-20'-6'118'0,"20"6"-37"0,-21-1-14 15,21 1-10-15,0 0-14 0,0 0-15 0,0 0-16 16,0 0-8-16,0 0-7 0,0 0-1 16,0 0-1-16,0 0 0 0,0 0-4 0,29 7-5 15,-9-8-12-15,-1-5-17 0,9 4-21 0,-6-11-28 16,14 12-42-16,-14-18-56 0,21 17-85 0,-8-2-192 15,-8-13 21-15,14 19 444 0</inkml:trace>
  <inkml:trace contextRef="#ctx0" brushRef="#br5" timeOffset="616273.2483">13614 13252 1074 0,'-22'-5'167'0,"22"5"-90"15,-22 5-18-15,22-5 2 0,-24 10 6 0,24-10-1 16,-25 17-14-16,25-17-2 0,-34 22 3 16,34-22-43-16,-36 29 28 0,20-11-35 0,-2-4 13 15,18-14 0-15,-27 32-11 0,27-32 2 0,-19 30-7 16,19-30 2-16,-6 28-6 0,6-28 1 0,4 25-4 16,-4-25-4-16,18 21-11 0,-18-21-9 0,31 13-19 15,-31-13-24-15,47 1-35 0,-29-16-55 0,22 17-78 16,-18-6-256-16,5-14 12 0,10 15 365 15</inkml:trace>
  <inkml:trace contextRef="#ctx0" brushRef="#br5" timeOffset="616736.354">13800 13218 1209 0,'0'0'225'0,"-19"5"-154"15,19-5-32-15,0 0-9 0,0 0-4 16,-21 10-7-16,21-10-1 0,0 0-1 0,-11 17-1 15,11-17-2-15,-6 17 1 0,6-17-3 0,-5 22 5 16,5-22 10-16,-5 26-31 0,5-26 28 0,-2 29-31 16,2-29 18-16,1 30 3 0,-1-30-5 0,5 26 1 15,-5-26-6-15,7 20 1 0,-7-20-4 16,0 0 2-16,16 21-3 0,-16-21 0 0,17 6-2 16,-17-6 0-16,18 2 0 0,-18-2 0 15,21-7 2-15,-21 7 0 0,20-16 0 0,-20 16 0 16,20-23 1-16,-20 23-1 0,20-27 1 0,-20 27-3 15,18-28 4-15,-18 28-3 0,15-20-9 0,-15 20 10 16,0 0-11-16,0 0 11 0,0 0-1 0,0 0-2 16,0 0-1-16,0 0-1 0,0 0 14 0,0 0-10 15,17 15 11-15,-17-15-8 0,4 25-2 16,-4-25 1-16,4 29-1 0,-4-29 3 0,6 28-5 16,-6-28 5-16,9 21-4 0,-9-21 2 0,0 0-1 15,18 18 4-15,-18-18 0 0,0 0 2 16,22 0 4-16,-22 0 2 0,0 0 3 0,25-22 1 15,-25 22-1-15,21-28-5 0,-11 10-1 0,1-2-6 16,0-3-8-16,-2 0 23 0,1 1-25 0,-1 0 25 16,-2 3-16-16,-1 1-9 0,1 1-9 15,-3-1-17-15,-4 18-23 0,10-33-27 0,-10 33-55 16,6-25-101-16,-6 25-288 0,22-14-22 0,-22 14 259 16</inkml:trace>
  <inkml:trace contextRef="#ctx0" brushRef="#br5" timeOffset="617119.6073">14771 13023 1398 0,'0'0'116'15,"0"0"-100"-15,-1 16-18 0,1-16 4 0,0 0 9 16,28 3 6-16,-28-3 1 0,31-4-4 0,-11 1-6 16,2-2-3-16,1-1-5 0,1 1-2 0,-1-2-14 15,3 4-23-15,-7-5-36 0,10 13-62 0,-29-5-75 16,38-20-269-16,-17 27 9 0,-21-7 304 0</inkml:trace>
  <inkml:trace contextRef="#ctx0" brushRef="#br5" timeOffset="617311.2545">14788 13314 1667 0,'0'0'116'15,"-21"18"-71"-15,21-18-34 0,0 0-5 16,0 0-3-16,0 0-2 0,0 0 3 0,27-4-12 16,-27 4 12-16,36-13-13 0,-13 2 20 0,5 0-25 15,0-3-6-15,6 7-60 0,-10-14-68 0,19 26-141 16,-9-16-300-16,-6 0 61 0,6 9 346 15</inkml:trace>
  <inkml:trace contextRef="#ctx0" brushRef="#br5" timeOffset="620506.3488">15520 12868 1043 0,'0'0'64'0,"0"0"-38"15,0 0 15-15,0 0 17 0,28-21 14 0,-9 19-7 16,0-10-17-16,6 3-18 0,-1-5-8 0,9 0-9 16,0-1-3-16,2-1-5 0,3 0 1 0,-1 0-7 15,-3 3 2-15,-3 1 13 0,-4 4-15 0,-3 3 16 16,-7 2-17-16,-17 3-2 0,21 3-1 15,-21-3 1-15,0 0 1 0,0 25-9 0,0-25 13 16,-22 35-11-16,4-14 11 0,-4 2 5 16,-4 1 8-16,1 3 16 0,-5-4 1 0,3 3 9 15,-2-3-18-15,5 1 4 0,3-4-5 0,6-2 3 16,15-18-3-16,-18 19-8 0,18-19-10 0,0 0-3 16,17 13-2-16,-17-13 1 0,39 0 1 0,-11-3 0 15,5-4 2-15,4-3-2 0,3-2 3 16,2-3-3-16,0 1 3 0,-2 2-4 0,-2 1 2 15,-4 4-1-15,-7 2-1 0,-5 3 0 0,-22 2-1 16,23 8 2-16,-23-8-2 0,2 22 4 0,-9-4-5 16,-4 5 2-16,-8 3-3 0,-6 4 5 15,-6 2-5-15,-3 1 8 0,-3-1-7 0,-1 0 7 16,1-2-7-16,1-3 6 0,5-3-6 16,2-4 5-16,4-4-6 0,8-4 2 0,17-12-11 15,0 0-46-15,0 0-6 0,0 0-38 0,0 0-32 16,25-25-13-16,10 13-56 0,-11-11-145 0,4-10-63 15,18 15 169-15</inkml:trace>
  <inkml:trace contextRef="#ctx0" brushRef="#br5" timeOffset="620841.7325">16396 12846 1411 0,'0'0'64'0,"-24"8"-34"0,24-8 3 0,-26 10 2 16,26-10 8-16,-28 16-9 0,28-16-5 0,-28 23-8 15,14-6 1-15,0 0-9 0,0 6 2 0,2 4-10 16,2 4 9-16,0 1-9 0,2 3 7 0,2-3-3 16,1 0 3-16,5-1-7 0,4-3 7 15,3-5-8-15,4-4 2 0,-11-19-4 0,33 26 0 16,-15-19 3-16,3-4 2 0,1-5 1 0,2-3 0 16,0-6 5-16,2-2-3 0,0-4 4 0,-2-5-7 15,-2-2-1-15,0-5-8 0,-3-3 5 0,-2 0-8 16,-1-2-2-16,-4-4-14 0,0 6-6 0,-7-3-19 15,0 8 0-15,-10 0-13 0,5 8 0 16,-11-5-9-16,11 24 0 0,-20-32 1 16,20 32 8-16,-27-19-14 0,27 19 4 0,-23-5 0 15,23 5 11-15,-21 11 16 0,21-11-17 0,-15 21 0 16,15-21-18-16,-2 26-1 0,2-26-10 0,15 23-53 16,-15-23-161-16,43 12 33 0,-43-12 269 0</inkml:trace>
  <inkml:trace contextRef="#ctx0" brushRef="#br5" timeOffset="621208.9859">17068 12807 1079 0,'-25'22'256'16,"-5"-9"-193"-16,7 5-24 0,-6-1-8 0,6 6 3 15,-5-2-4-15,4 3 4 0,-4 0-14 16,2 4 5-16,1-5-12 0,1 2-2 0,5-4-6 15,2-3 2-15,17-18-7 0,-24 28 0 0,24-28-3 16,-12 18-6-16,12-18-16 0,0 0-18 0,0 0-33 16,0 0-31-16,0 0-32 0,0 0-25 0,0 0 6 15,0 0 5-15,26-22 20 0,-26 22 4 0,20-30 31 16,-11 12 28-16,-9 18 48 0,20-34 58 16,-20 34 39-16,11-30 30 0,-11 12 36 0,0 18 15 15,-3-30 12-15,3 30 1 0,-3-22-11 16,3 22-18-16,0 0-23 0,0 0-22 0,0 0-22 15,0 0-20-15,0 0-19 0,0 0-13 0,0 0-12 16,0 0-4-16,0 0-4 0,0 0 2 0,24 24-3 16,-24-24 3-16,27 20-4 0,-9-7-1 0,3-1-14 15,-2-3-19-15,8 6-37 0,-9-15-48 16,21 18-105-16,-21-19-222 0,18 1-97 0,5 5 127 16</inkml:trace>
  <inkml:trace contextRef="#ctx0" brushRef="#br5" timeOffset="621791.9408">17644 12796 705 0,'0'0'218'0,"-10"-25"-92"0,10 25-31 15,-10-27-10-15,10 27 2 0,-16-26-24 0,16 26 1 16,-23-26-41-16,23 26 23 0,-27-18-21 15,27 18 18-15,-31-8-2 0,31 8-8 0,-39 2-3 16,19 4-4-16,-4 1-2 0,2 7-13 0,-1-1 32 16,-1 5-30-16,0-1 27 0,0 4-17 0,2-1-10 15,3 2 4-15,1 0-7 0,3 0 3 0,2-3-5 16,4-2 2-16,9-17-7 0,-7 25 2 0,7-25-6 16,6 18 2-16,-6-18-2 0,19 10 0 15,-19-10 2-15,36 0 0 0,-13-5 2 16,5-3 2-1,2-6 1-15,5 0-1 0,2-4 3 0,0-2-5 16,0 1 5-16,-1 2-7 0,-4 3 4 0,-5 2-5 16,-5 4 2-16,-22 8-1 0,26-7 0 0,-26 7 0 15,0 0 1-15,0 0 0 0,0 0 0 0,8 30 1 16,-13-10-4-16,-4 4 5 0,-4 5-6 16,-3 1 6-16,-2 5-7 0,-2 3 6 0,0 2-7 15,2-3 7-15,-2 1-7 0,4-6 5 0,2-2-10 16,3-4-2-16,5-2-15 0,2-6-5 0,6 3-21 15,-2-21-13-15,17 29-38 0,-17-29-31 16,35 20-85-16,-35-20-264 0,35 3-26 0,1-7 150 16</inkml:trace>
  <inkml:trace contextRef="#ctx0" brushRef="#br5" timeOffset="621940.989">17921 12974 1375 0,'0'0'249'0,"-27"-13"-220"0,27 13-28 0,-21-6-2 0,21 6 0 16,0 0-4-16,0 0-15 0,0 0-26 0,0 0-35 0,-8-24-53 0,25 25-76 16,-17-1-92-16,19-28-178 0,8 28 107 15,-16-19 373-15</inkml:trace>
  <inkml:trace contextRef="#ctx0" brushRef="#br5" timeOffset="622372.1539">18198 12740 1443 0,'-21'3'61'15,"-4"-5"-26"-15,3 5 4 0,-4-4 1 0,9 6-8 16,-5-4-8-16,22-1 0 0,-29 10-2 0,29-10-1 16,-21 12-6-16,21-12-6 0,0 0-5 0,-9 22-2 15,9-22-3-15,6 18 4 0,-6-18-4 0,16 23 4 16,-16-23-3-16,23 24 2 0,-23-24-1 15,31 21 1-15,-12-12-1 0,0 1 2 0,-1 0-3 16,-1-1 2-16,-17-9-3 0,29 22 3 0,-29-22-3 16,24 24 2-16,-24-24-2 0,15 26 2 15,-15-26-2-15,8 31 3 0,-7-14-3 0,-1-17 3 16,-5 30-4-16,1-13 4 0,-3 0-4 0,7-17 4 16,-16 33-2-16,4-16 3 0,0 0-4 0,12-17 8 15,-28 29-1-15,28-29 4 0,-30 21-2 16,30-21-2-16,-28 13-3 0,28-13 2 0,-17 2-1 15,17-2-3-15,0 0 1 0,0 0-3 0,-14-28 2 16,14 11-3-16,4-7 4 0,2-5-5 0,7-7 5 16,4-4-7-16,4-5 7 0,3-1-10 0,1 4 9 15,0 2-9-15,1 6 8 0,-3 4-12 0,-1 4-2 16,-5 2-19-16,1 8-22 0,-11-9-34 16,16 23-117-16,-24-20-196 0,1 22-140 15,26-13 72-15,-29-6 470 0</inkml:trace>
  <inkml:trace contextRef="#ctx0" brushRef="#br5" timeOffset="622851.2328">18812 12758 1052 0,'0'0'107'0,"0"0"-44"0,0 0-4 0,0 0 3 16,0 0 1-16,0 0-9 0,0 0-14 0,-24 30-8 16,24-30-11-16,-30 31-1 0,11-11-13 0,1 1 1 15,-2 1-8-15,2 1 4 0,-3 0-7 0,1 0 5 16,-1 3-8-16,-1-3-4 0,4 0-14 15,-2-7-10-15,8 3-21 0,12-19-11 0,-22 20-21 16,22-20-16-16,0 0-24 0,0 0-44 0,0 0-19 16,0 0-40-16,-12-17-14 0,12 17 21 0,10-30 203 15</inkml:trace>
  <inkml:trace contextRef="#ctx0" brushRef="#br5" timeOffset="622978.9799">18576 12908 396 0,'2'-20'210'0,"-3"1"-14"16,1 19-21-16,-1-27-1 0,1 27-19 15,0 0-21-15,0 0-23 0,0-20-23 16,0 20-19-16,0 0-21 0,0 0-11 0,0 0-10 15,0 0-4-15,13 20-7 0,-13-20-2 0,24 22-8 16,-24-22-3-16,31 23-2 0,-11-11 0 0,0 1-4 16,3 1-4-16,5-1-16 0,2-3-15 0,7 3-35 15,-6-12-44-15,17 20-119 0,-19-14-330 16,12-2 20-16,2 6 272 0</inkml:trace>
  <inkml:trace contextRef="#ctx0" brushRef="#br5" timeOffset="623346.268">19211 12669 1167 0,'0'0'192'0,"0"0"-139"16,0 0-7-16,0 0-2 0,0 0-3 0,0 0 0 15,0 0-6-15,0 0-6 0,0 0 2 16,0 0-2-16,0 0-16 0,2 27 32 0,-5-3-35 16,-7 3 24-16,1 4-16 0,-4 3-9 0,1 2 5 15,-3 1-10-15,2 0 6 0,0-1-11 0,-1 1 5 16,4-3-6-16,3-3 4 0,2-3-6 0,3-6-2 15,5-1-15-15,-3-21-9 0,16 35-25 16,-16-35-16-16,31 23-33 0,-31-23-102 0,43 6-51 16,-24-2-255-16,5-15 31 0,14 10 361 0</inkml:trace>
  <inkml:trace contextRef="#ctx0" brushRef="#br5" timeOffset="623490.0165">19408 12908 1590 0,'-34'3'55'16,"34"-3"-43"-16,-21 4-11 0,21-4-10 0,0 0-25 16,0 0-25-16,0 0-34 0,0 0-38 0,23 1-42 15,-23-1-53-15,23-20-239 0,7 22 51 0,-17-19 361 16</inkml:trace>
  <inkml:trace contextRef="#ctx0" brushRef="#br5" timeOffset="623857.3176">19706 12799 1181 0,'0'0'127'0,"-33"-5"-51"0,33 5-1 0,-21-1-4 16,21 1-10-16,-17 5-16 0,17-5-11 16,0 0-8-16,-22 18-2 0,22-18-4 0,-13 19 1 15,13-19-7-15,-7 24 2 0,7-24-7 0,-3 24 1 16,3-24-5-16,5 22 1 0,-5-22-4 0,10 21 2 15,-10-21-3-15,22 18 2 0,-22-18-3 0,27 12 0 16,-27-12 0-16,30 7 1 0,-12-4 0 0,-1-2 0 16,0 1 0-16,-17-2-1 0,31 5 0 15,-31-5 1-15,20 7-2 0,-20-7 2 16,0 0-1-16,15 20 2 0,-15-20-2 0,4 23 3 16,-4-23-3-16,-4 28 3 0,4-28-2 0,-13 29 1 15,5-13-4-15,8-16 4 0,-17 31-3 0,17-31 2 16,-20 30-1-16,20-30 2 0,-21 28-3 0,21-28 1 15,0 0-8-15,-21 18-6 0,21-18-20 0,0 0-21 16,0 0-27-16,0 0-28 0,0 0-51 16,3-33-71-16,12 13-205 0,-15 20-51 0,21-46 262 15</inkml:trace>
  <inkml:trace contextRef="#ctx0" brushRef="#br5" timeOffset="624032.9399">19827 12733 1243 0,'-12'-24'429'0,"12"24"-346"15,-19 6-30-15,19-6-11 0,-17 8-14 16,17-8-7-16,0 0-10 0,0 0-5 0,0 0-5 16,-9 18-2-16,9-18-1 0,0 0-2 0,0 0-4 15,26 19-4-15,-26-19-8 0,28 5-12 0,-9-1-19 16,-19-4-34-16,44 1-72 0,-44-1-156 0,34-21-263 16,-10 19 60-16,-7-13 377 0</inkml:trace>
  <inkml:trace contextRef="#ctx0" brushRef="#br5" timeOffset="624384.2976">19993 12499 1478 0,'0'0'82'0,"17"19"-18"0,-17-19-4 16,23 17-3-16,-23-17-8 0,29 18-7 0,-29-18-8 15,34 20-6-15,-18-11-5 0,3 5-6 0,1-4-8 16,-2 5 2-16,-1-2-7 0,-17-13 3 16,32 31-4-16,-15-13-12 0,-4 0 24 0,1 2-25 15,-3 1 25-15,-2 2-13 0,-3 1-3 0,-2 3 4 16,-4 1-5-16,-2-1 7 0,-6 4-13 0,-1-1 5 15,-6 4-6-15,-3 0 0 0,-4 2-10 0,-3-1-1 16,-1 2-21-16,-6-4 1 0,4 3-22 0,-8-7-14 16,9 8-40-16,-13-18-46 0,22 20-90 0,-17-10-229 15,11-15-9-15,13 9 293 0</inkml:trace>
  <inkml:trace contextRef="#ctx0" brushRef="#br5" timeOffset="625134.8084">15808 12448 735 0,'-19'0'62'0,"19"0"-26"0,-38 4 2 0,19-1-1 16,-6 2 2-16,2 6 14 0,-6-1 6 0,2 9 19 15,-11-2 5-15,13 11 1 0,-13-2-10 16,10 16 4-16,-7-4 5 0,6 14-32 0,-5 0 19 16,7 12-28-16,-1-1-11 0,6 7 7 0,6-3-24 15,5 1 7-15,9-4-22 0,9-6 10 0,8-4-1 16,8-7-24-16,10-4 23 0,6-8-38 15,11-4-4-15,3-9-19 0,18 2-47 0,-8-20-59 16,27 16-131-16,-5-14-234 0,-4-9 16 16,13 10 403-16</inkml:trace>
  <inkml:trace contextRef="#ctx0" brushRef="#br5" timeOffset="625805.5361">20733 12666 959 0,'0'0'86'0,"5"-21"-49"0,-5 21 19 0,0 0 11 15,0 0 18-15,-7-17 1 0,7 17-17 0,0 0-26 16,0 0-19-16,0 0-18 0,-7 27-4 0,2-10 22 15,0 6-28-15,0 1 35 0,1 4-30 0,0 0 7 16,1 2 2-16,0 1-11 0,0-1 3 16,2 2-12-16,0-3 3 0,1 2-26 15,-3-10-24-15,11 12-84 0,-8-33-37 0,4 37-65 16,-5-19-136-16,1-18-12 0,12 21 240 0</inkml:trace>
  <inkml:trace contextRef="#ctx0" brushRef="#br5" timeOffset="625981.1859">20624 12879 1332 0,'-18'-8'125'16,"0"-4"-31"-16,18 12-12 0,0 0-15 0,0 0-12 15,0 0-22-15,0 0-17 0,0 0-10 0,0 0-3 16,0 0 0-16,26-13 1 0,-1 7 0 0,5-3-3 16,8-1 0-16,3-3-12 0,5 0-14 15,-1-4-28-15,10 8-41 0,-12-17-65 0,20 21-202 16,-13-10-189-16,-4-5 43 0,7 14 442 15</inkml:trace>
  <inkml:trace contextRef="#ctx0" brushRef="#br5" timeOffset="626476.2969">21526 12481 1345 0,'0'0'148'0,"0"0"-85"0,0 0-30 16,0 0-11-16,0 0 2 0,0 0 1 0,0 0-5 15,0 0-2-15,-14 19-8 0,11 2 3 0,-3 8-6 16,0 4 6-16,-4 5-9 0,-2 6-8 16,-1 1 24-16,-3 4-25 0,0 0 22 0,2-1-9 15,-1-1-13-15,3-1 9 0,2-3-18 0,2-4 5 16,4-3-20-16,-1-9-2 0,9-2-22 16,-4-25-14-16,13 35-60 0,-13-35-13 0,22 18-43 15,-22-18-98-15,0 0-140 0,39-13 1 0,-33-10 416 16</inkml:trace>
  <inkml:trace contextRef="#ctx0" brushRef="#br5" timeOffset="626683.8359">21436 12486 1681 0,'0'0'46'16,"0"0"-32"-16,0 0-14 0,0 0-2 0,0 0 1 15,27 10 3-15,-6-10-1 0,4-2 1 16,5 0-1-16,1-3-1 0,3 0 1 0,1 0-3 16,3 0-12-16,-3-2-15 0,6 5-26 0,-7-8-32 15,9 14-46-15,-16-18-77 0,16 12-206 0,-10 7-78 16,-16-10 190-16</inkml:trace>
  <inkml:trace contextRef="#ctx0" brushRef="#br5" timeOffset="626875.4403">21474 12719 1725 0,'0'0'69'0,"-25"12"-50"0,25-12-16 16,0 0-6-16,0 0 0 0,0 0 1 16,24 6 3-16,-3-6-1 0,4-4 0 0,9-2 1 15,4-2-4-15,6-2-37 0,-3-4 7 0,10 10-77 16,-12-15-35-16,18 25-102 0,-18-11-307 0,1-5 69 15,8 15 293-15</inkml:trace>
  <inkml:trace contextRef="#ctx0" brushRef="#br5" timeOffset="628457.2922">21942 12885 531 0,'0'0'113'0,"0"0"-19"0,2-19-2 0,-2 19-12 16,0 0 10-16,0 0-3 0,-3-18 12 0,3 18-3 16,0 0-8-16,0 0-17 15,0 0-17-15,-21 0-13 0,21 0-11 0,-24 8-7 16,7-2-5-16,17-6 0 0,-35 18 0 0,17-6 7 16,-4-1 0-16,3 3 4 0,-1-2-5 0,3 3 0 15,17-15-10-15,-27 24-2 0,27-24-6 0,-16 17-2 16,16-17-5-16,0 0 1 0,-1 17-3 0,1-17 1 15,0 0 1-15,22 16 1 0,-22-16-1 0,23 6 2 16,-23-6 0-16,33 0-1 0,-15 0 1 16,3-1 0-16,-2-1 0 0,1 2 0 0,-1 0 0 15,-1 2 0-15,-18-2 1 0,28 4-1 0,-28-4 0 16,0 0 0-16,17 10 0 0,-17-10 2 0,0 0-3 16,0 0 4-16,-6 23-3 0,6-23 2 15,-16 19-2-15,16-19 0 0,-28 23-2 0,28-23 3 16,-32 23-4-16,32-23 3 0,-32 26-3 0,32-26 1 15,-26 20-3-15,26-20-9 0,0 0-19 16,0 0-36-16,-8 17-37 0,8-17-34 0,0 0-44 16,0 0-42-16,29-20-155 0,-8 16-69 0,-10-18 226 15</inkml:trace>
  <inkml:trace contextRef="#ctx0" brushRef="#br5" timeOffset="628696.8164">22188 12920 991 0,'5'-28'257'16,"-5"28"-135"-16,0 0-48 0,0 0-19 0,0 0-6 16,0 0-9-16,0 0-14 0,0 0-11 0,0 0-10 15,0 0-2-15,0 0-1 0,-20 24 3 0,20-24 2 16,-8 27 6-16,8-27 0 0,-9 35 3 0,3-13-7 16,3 1 0-16,-2-1-8 0,0 3 3 15,-1-5-5-15,-2 1 5 0,1-2-10 0,0-1 1 16,0 0-5-16,7-18-7 0,-8 31-15 0,8-31-17 15,2 21-35-15,-2-21-23 0,0 0-31 0,0 0-38 16,0 0-45-16,20 6-158 0,-20-6-2 16,22-16 268-16</inkml:trace>
  <inkml:trace contextRef="#ctx0" brushRef="#br5" timeOffset="629000.2455">22170 12875 1196 0,'-33'-10'201'0,"33"10"-102"0,0 0-51 0,0 0-27 16,0 0-14-16,0 0 4 0,0 0 8 0,19 11 13 16,-19-11 3-16,23 4 0 0,-23-4-4 15,30 2-7-15,-30-2-4 0,31 5-4 0,-31-5-4 16,29 7 0-16,-29-7-4 0,24 12 0 0,-24-12-3 16,15 19 3-16,-15-19-2 0,11 25 4 15,-11-25-3-15,3 34 3 0,-4-15-5 0,-4 4 2 16,-1 0-7-16,-3 0 4 0,-3 0-5 0,-3 0 5 15,-3-1-6-15,-1 0 5 0,-2-2-6 0,-1-1 4 16,-1-2-2-16,3-1 1 0,0-3-4 16,2-2-2-16,18-11-8 0,-30 15-5 0,30-15-10 15,0 0-12-15,0 0-30 0,0 0-26 0,0 0-56 16,-11-20-87-16,11 20-266 0,32-26-3 0,-16-2 301 16</inkml:trace>
  <inkml:trace contextRef="#ctx0" brushRef="#br5" timeOffset="629607.0513">23032 12461 1134 0,'-17'-17'99'0,"17"17"-41"0,-18 4-18 15,18-4-10-15,-28 10-6 0,28-10-9 0,-38 23-12 16,15-6 6-16,-5 4 1 0,-1 5 14 0,-5-1 1 16,2 8 11-16,-6 0 13 0,4 4-32 0,-5-1 23 15,4 4-32-15,0-4 1 0,1 2 2 0,3-7-12 16,6-3 5-16,3-5-10 0,22-23-3 15,-22 32-25-15,22-32-30 0,0 0-51 0,0 0-45 16,0 0-59-16,0 0-101 0,9-19-113 16,10 12 150-16,-12-25 283 0</inkml:trace>
  <inkml:trace contextRef="#ctx0" brushRef="#br5" timeOffset="629766.8352">22708 12534 1167 0,'0'0'211'0,"0"0"-66"0,0 0-39 0,0 0-29 16,0 0-23-16,0 0-15 0,0 0-7 15,0 0-5-15,16 17 0 0,-16-17-4 0,22 31-6 16,-22-31-8-16,31 32-3 0,-12-17-6 0,3 1 1 16,5-1-2-16,1-1-11 0,2 0 1 0,0-4-21 15,6 1 7-15,-6-7-47 0,11 12-38 16,-15-24-138-16,10 18-346 0,0-1 52 0,-7-7 249 16</inkml:trace>
  <inkml:trace contextRef="#ctx0" brushRef="#br5" timeOffset="630245.8415">23498 12294 1141 0,'0'0'291'0,"0"0"-186"15,0 0-36-15,0 0-20 0,0 0-2 0,0 0-4 16,0 0-11-16,0 0-13 0,0 0-7 0,-6 22-10 16,-4 1 3-16,-3 9-5 0,-2 5 9 0,-3 4-8 15,2 3 8-15,-1 1-11 0,3-1 7 0,0 2-10 16,1-1-4-16,2-3 19 0,1-3-32 0,5-1 0 15,-1-7-23-15,7 4-16 0,-3-10-15 0,13 12-59 16,-11-37-57-16,17 48-65 0,-10-23-235 16,-7-25 58-16,34 32 338 0</inkml:trace>
  <inkml:trace contextRef="#ctx0" brushRef="#br5" timeOffset="630389.54">23659 12649 1326 0,'-26'2'250'0,"9"-5"-214"0,17 3-29 16,-23-3-16-16,23 3-16 0,0 0-38 0,0 0-57 15,0 0-85-15,0 0-196 0,0 0-67 0,20-8 141 16</inkml:trace>
  <inkml:trace contextRef="#ctx0" brushRef="#br5" timeOffset="630772.8054">24102 12405 1430 0,'-17'3'118'0,"-15"-4"-84"0,7 5-7 16,-2-4 4-16,4 6 5 0,-1-3-2 15,2 7-7-15,-1 0-4 0,3 2 0 0,1 0-4 16,19-12 0-16,-27 28-8 0,27-28-1 0,-13 30-7 15,10-13 2-15,3-17-6 0,6 31 3 16,-6-31-5-16,19 30 4 0,-19-30-3 0,26 28 2 16,-9-14 0-16,2-4 2 0,0 0-3 0,1 1 2 15,0-4-1-15,2 3-13 0,-2-2 31 16,-1 2-31-16,-19-10 30 0,30 21-16 0,-30-21-1 16,19 21 2-16,-19-21-2 0,7 22 3 0,-7-22-4 15,-2 26 3-15,2-26-4 0,-13 27 4 0,13-27-4 16,-19 31 5-16,19-31-5 0,-29 32 3 0,12-17-6 15,-2 0 0-15,19-15-8 0,-35 30-1 0,35-30-8 16,-29 20-5-16,29-20-10 0,-18 5-23 0,18-5-62 16,0 0-78-16,0 0-136 15,0 0-191-15,18-30 63 0,0 22 432 0</inkml:trace>
  <inkml:trace contextRef="#ctx0" brushRef="#br5" timeOffset="630932.4876">24123 12418 1598 0,'-17'-23'130'0,"17"23"-46"0,0 0-32 16,-8-17-13-16,8 17-11 0,0 0-11 16,0 0-9-16,0 0-6 0,0 0-4 0,0 0-1 15,0 0 1-15,20-6-6 0,-20 6-8 0,32-3-12 16,-11 5-15-16,1-7-15 0,10 7-28 0,-10-11-38 16,17 18-87-16,-20-17-141 0,8 7-175 15,3 10 47-15,-13-15 463 0</inkml:trace>
  <inkml:trace contextRef="#ctx0" brushRef="#br5" timeOffset="631523.3403">24399 12698 1421 0,'0'0'127'0,"0"0"-49"0,0 0-32 16,-22-2 12-16,22 2-33 0,0 0 4 0,-23 25-2 16,23-25-5-16,-22 22 2 0,22-22-9 0,-21 27-2 15,21-27-8-15,-23 32 0 0,12-15-4 0,0 0 2 16,11-17-2-16,-13 29 1 0,13-29-5 0,-5 21 2 16,5-21-4-16,0 0 1 0,0 0-1 15,0 0 0-15,23 11 2 0,-23-11 1 0,0 0 2 16,24-15-1-16,-24 15 3 0,19-24-2 0,-19 24 2 15,19-33-1-15,-9 15 2 0,-3 0-4 0,3-2 5 16,-2 1-5-16,1 0 5 0,-2-2 9 0,-2 2-28 16,0 2 28-16,-1 0-29 0,-4 17 17 15,7-20 1-15,-7 20-2 0,0 0 2 16,0 0-3-16,0 0 1 0,0 0 1 0,0 0-2 16,0 0 2-16,0 0 0 0,0 0 1 0,0 0 0 15,17 17 1-15,-17-17-2 0,4 17 0 0,-4-17-1 16,0 0-12-16,8 24 12 0,-8-24-13 0,0 0 28 15,0 0-14-15,21 13 15 0,-21-13-14 0,19 0 0 16,-19 0-1-16,23-8-14 0,-23 8 29 0,28-15-27 16,-28 15 29-16,31-17-13 0,-31 17-2 15,26-13 1-15,-26 13-1 0,0 0 5 0,21-9 1 16,-21 9 2-16,0 0-1 0,0 0-2 16,0 0-3-16,0 0 0 0,0 0-1 0,0 0 0 15,4 26-11-15,-4-26 8 0,-3 26-9 0,0-9 21 16,-1 1-12-16,0 1 11 0,2 0-14 0,0 0-19 15,0-1 4-15,2 1-14 0,0-19-11 0,3 33-5 16,-3-33-26-16,8 29-41 0,-8-29-50 16,14 22-143-16,-14-22-243 0,0 0 33 0,22 17 393 15</inkml:trace>
  <inkml:trace contextRef="#ctx0" brushRef="#br5" timeOffset="631906.6049">24711 11911 1327 0,'0'0'146'0,"0"0"-66"0,0 0-31 0,0 0-12 16,0 0 2-16,0 0 4 0,0 0 3 0,20 6-7 16,-3 3-7-16,2-1-9 0,3 5-3 15,1 2-7-15,2 5-1 0,-2 3-7 0,-1 3-12 16,-2 3 22-16,-1 3-23 0,-6 5 23 0,-1 4-8 16,-5 5-6-16,-3 2 7 0,-4 4-9 15,-2 3 8-15,-4 1-13 0,-3 1 10 0,-3 1-11 16,-2-1 12-16,-4-1 3 0,0-1-21 0,0-3 17 15,-3-4-35-15,3-5 6 0,-2-5 2 0,6-2-24 16,-3-9 1-16,9 5-45 0,-9-21-49 0,22 17-120 16,-5-28-301-16,-17 14 34 0,17-14 336 0</inkml:trace>
  <inkml:trace contextRef="#ctx0" brushRef="#br5" timeOffset="632593.5472">21603 12197 517 0,'0'0'103'0,"0"0"-21"0,-22-15 0 16,22 15 20-16,-22 2-5 0,5-2 3 15,17 0-8-15,-34 19-13 0,20-1 3 0,-13-5-7 16,7 14 0-16,-9-6-11 0,7 13 1 0,-6-1-13 15,4 9-1-15,-4 1-15 0,2 7 2 0,-2 4-17 16,4 2 4-16,1 7 1 0,6 1-22 0,1 0 14 16,3 2-21-16,6-5-1 0,4 1 10 0,7 0-20 15,5-2 10-15,9 2-18 0,2-5 4 16,8 1-1-16,4-7-33 0,9-1 13 0,4-11-54 16,18 6-58-16,-12-28-147 0,16 5-257 0,5-4 45 15,-9-21 401-15</inkml:trace>
  <inkml:trace contextRef="#ctx0" brushRef="#br5" timeOffset="634158.9748">12143 14092 383 0,'0'0'108'0,"-17"25"-28"15,17-25 12-15,-21 31 6 0,21-31 6 0,-18 37 4 16,18-37-13-16,-16 34-8 0,16-34-11 0,-10 20-12 16,10-20-18-16,0 0-8 0,0 0 3 0,0 0 5 15,0 0 9-15,27-10 3 0,-27 10-8 16,30-26-10-16,-10 5-4 0,4 1-12 15,3-6-2-15,2 1-12 0,3-2 1 0,2 3-11 16,0 4 3-16,-1 3-5 0,-2 5 2 0,0 6-1 16,-3 4-1-16,-3 7-6 0,-2 7-10 0,-4 3 3 15,0 5-2-15,-4 3 2 0,-1 3-4 0,-2-5-8 16,4 2-15-16,-16-23-1 0,32 28-8 0,-13-25 4 16,12-1 5-16,-1-12 1 0,13-2-7 0,-3-17-34 15,13 3-56-15,-6-21-85 0,11-4-230 16,8 13 22-16,-19-19 422 0</inkml:trace>
  <inkml:trace contextRef="#ctx0" brushRef="#br5" timeOffset="634574.1729">12663 14213 1123 0,'-19'-10'184'0,"19"10"-100"0,0 0-29 16,0 0-2-16,-23-5 0 0,23 5-8 0,-25 17-12 16,10 0-6-16,-9 1-4 0,3 9 6 15,-7 2-7-15,2 5 9 0,-2 2-9 0,3 2 4 16,1 1-10-16,6 1 2 0,5-5-13 0,4-1-15 16,8-5 21-16,6-4-28 0,7-4 27 0,8-4-11 15,6-4-6-15,8-7-2 0,9-3-8 16,3-8-9-16,9-1-10 0,-2-9-18 0,12 4-14 15,-9-12-28-15,17 16-110 0,-17-23-113 16,9 6-213-16,8 9 61 0,-14-16 471 0</inkml:trace>
  <inkml:trace contextRef="#ctx0" brushRef="#br5" timeOffset="635196.989">13271 14359 555 0,'-20'-10'88'0,"20"10"-40"16,0 0-3-16,0 0 11 0,-25 12 7 15,25-12 8-15,0 0 3 0,-19 20 10 0,19-20-1 16,0 0-2-16,-26 19-12 0,26-19-7 0,-13 23-10 15,8-6-4-15,5-17-9 0,-15 31-1 0,7-14-10 16,6 4 3-16,-5-2-10 0,4 1 1 0,-1-2 9 16,1 0-35-16,3-18 30 0,-4 29-35 0,4-29 12 15,0 18 0-15,0-18-5 0,0 0 2 16,0 0-2-16,0 0 1 0,0 0 4 0,21-1 3 16,-21 1 8-16,15-21 3 0,-5 4-14 0,2-2 28 15,-1-5-31-15,4-2 26 0,-3 0-11 16,0-2-7-16,0 1 0 0,0 1-4 0,-2 2 3 15,1 2-4-15,-2 1 5 0,-1 4-8 0,-1 0 4 16,-7 17-5-16,16-27 3 0,-16 27-1 0,0 0 0 16,20-20-2-16,-20 20-1 0,0 0 2 15,19 5-1-15,-19-5 2 0,15 18-1 0,-15-18 1 16,17 34-3-16,-9-13 3 0,1 4-4 0,-2 0 5 16,2 3-13-16,-2 0 3 0,1 1-14 0,1-2-2 15,2-1-12-15,-1-3-18 0,4 3 18 0,-14-26-52 16,29 39 3-16,-29-39-59 0,34 30-102 0,-10-18-255 15,-24-12 7-15,36 12 385 0</inkml:trace>
  <inkml:trace contextRef="#ctx0" brushRef="#br5" timeOffset="635372.6267">13283 14544 1605 0,'-34'7'47'0,"34"-7"-34"0,0 0-12 15,0 0 0-15,0 0-3 0,0 0 2 0,9-19 2 16,-9 19-5-16,38-17-13 0,-15 4-18 0,11 4-25 16,-6-9-32-16,14 12-48 0,-15-18-80 0,18 13-124 15,-2 1-144-15,-12-14 212 0,18 22 275 0</inkml:trace>
  <inkml:trace contextRef="#ctx0" brushRef="#br5" timeOffset="635644.107">14001 14228 1006 0,'-17'1'136'16,"-2"-3"-66"-16,19 2-4 0,-36 6 10 0,36-6-4 15,-34 18-18-15,34-18-2 0,-36 27-6 0,20-9 3 16,-5-2-9-16,7 4-1 0,-2-2-13 15,4 2-4-15,1-1-12 0,3 0-1 0,4 1-7 16,2-3 3-16,2-17-8 0,4 28 5 0,-4-28-5 16,15 21 1-16,-15-21-1 0,25 16-5 0,-8-9-14 15,-17-7-15-15,39 6-43 0,-39-6-52 16,45-3-105-16,-45 3-326 0,37-21 59 0,-6 16 317 16</inkml:trace>
  <inkml:trace contextRef="#ctx0" brushRef="#br5" timeOffset="636155.113">14278 14169 1132 0,'-17'22'149'0,"17"-22"-101"0,0 0-8 15,-23 8 9-15,23-8 5 0,0 0-8 0,-11 21-7 16,11-21-8-16,-7 17 0 0,7-17-4 0,-6 23 0 15,6-23-4-15,-5 29 0 0,5-29-7 16,-5 34 1-16,4-17-10 0,1 1 1 0,0-18-3 16,1 29 2-16,-1-29-5 0,7 19 2 0,-7-19-4 15,0 0-1-15,20 15 0 0,-20-15 0 0,19 1 0 16,-19-1-1-16,19-9 2 0,-19 9-2 0,18-17 3 16,-18 17-2-16,24-21 2 0,-24 21-2 15,22-27 2-15,-22 27-2 0,15-27 3 0,-15 27-2 16,13-24 2-16,-13 24-2 0,10-17 3 15,-10 17-3-15,0 0 0 0,0 0 0 0,0 0-5 16,0 0-3-16,0 0 0 0,0 0 0 0,0 0 1 16,0 0 6-16,19 12-1 0,-19-12 2 0,9 18 0 15,-9-18 1-15,8 20-2 0,-8-20 2 0,10 22-1 16,-10-22 1-16,12 20-3 0,-12-20 3 0,18 21-2 16,-18-21 2-16,20 15-1 0,-20-15 1 15,18 8-1-15,-18-8 1 0,24-3 2 0,-24 3 0 16,27-12 0-16,-27 12 1 0,27-19 3 15,-27 19-2-15,23-24 4 0,-23 24-5 0,11-27 0 16,-11 27-3-16,5-28 1 0,-5 28-4 0,1-31 0 16,-2 13-15-16,1 18-17 0,-1-38-32 0,1 38-46 15,2-42-77-15,16 32-150 0,-8-9-186 0,-5-8 32 16,14 15 480-16</inkml:trace>
  <inkml:trace contextRef="#ctx0" brushRef="#br5" timeOffset="636538.3921">15190 14102 1487 0,'0'0'86'0,"0"0"-65"0,0 0-22 16,0 0-1-16,0 0 4 0,0 0 10 0,0 0 7 15,0 0 4-15,30-9-4 0,-30 9-7 16,34-11-8-16,-16 5-2 0,1 0-3 0,0 1 1 16,-2 0-9-16,2 3-10 0,-19 2-23 0,35-5-29 15,-35 5-34-15,33-1-53 0,-33 1-53 0,22-12-242 16,-22 12 8-16,0 0 276 0</inkml:trace>
  <inkml:trace contextRef="#ctx0" brushRef="#br5" timeOffset="636698.0662">15222 14277 1724 0,'-24'15'90'0,"24"-15"-36"0,-20 23-20 16,20-23-9-16,0 0-11 0,6 18-7 0,-6-18-6 15,20 8 2-15,-20-8-4 0,30 0 0 0,-8-5-2 16,1-4-14-16,5 1-17 0,-4-8-31 0,12 10-55 16,-16-19-104-16,22 13-375 0,-9 0 18 15,-4-8 275-15</inkml:trace>
  <inkml:trace contextRef="#ctx0" brushRef="#br5" timeOffset="652410.8354">16006 13827 404 0,'0'0'85'15,"0"0"1"-15,0 0 4 0,17-16 9 0,-17 16-1 16,0 0 3-16,15-23-17 0,-15 23-10 0,0 0-11 15,23-19-10-15,-23 19-10 0,0 0-10 0,16-21-8 16,-16 21-8-16,0 0-1 0,0 0-2 0,0 0 5 16,0 0 15-16,0 0 12 0,0 0 7 15,0 0-9-15,0 0-17 0,0 0-16 0,-5 30-4 16,-7-8-3-16,-3 5 10 0,-4 3-3 0,-2 4 10 16,-2 1 7-16,0 4-25 0,-1-2 28 0,2 3-25 15,-1-5 12-15,4-1 7 0,2-6-11 0,5-4 3 16,2-7-9-16,10-17-1 0,-2 22-8 0,2-22 0 15,18 9-2-15,-1-6 2 0,5-2 1 0,7-2 0 16,5-5 2-16,5-5-3 0,6-4 3 0,4-3-5 16,3 0 7-16,3-3-5 0,-1 1 4 0,0-2-6 15,-3 0 3-15,-1 4-3 0,-1 1 1 0,-4 3-5 16,-4 2-10-16,-7-3-14 0,-1 7-11 0,-10-6-8 16,6 11-42-16,-29 3-29 0,45-15-102 15,-45 15-155-15,22-28-112 0,-4 28 117 0,-18-18 373 16</inkml:trace>
  <inkml:trace contextRef="#ctx0" brushRef="#br5" timeOffset="652650.3071">16439 13769 1172 0,'0'0'58'0,"-17"19"-32"0,17-19 2 0,-17 19 7 15,14 1 17-15,3-20 3 0,-21 42-4 16,6-18-18-16,3 9-22 0,-4-2 24 0,3 7-33 16,-4 2 25-16,4 2-13 0,-1 0-15 0,2 0 12 15,1-4-13-15,3-3 6 0,2-3-12 0,2-7-12 16,10 1-29-16,-6-26-45 0,21 38-59 0,-21-38-58 16,29 11-227-16,-5 4-18 0,-24-15 275 0</inkml:trace>
  <inkml:trace contextRef="#ctx0" brushRef="#br5" timeOffset="653017.559">16906 13803 1130 0,'0'0'325'0,"-17"-2"-280"0,17 2-26 15,0 0 1-15,0 0 10 0,0 0 11 0,0 0 7 16,0 0-3-16,0 0-7 0,0 0-10 0,0 0-8 16,0 0-6-16,0 0-3 0,-11 17 2 0,11-17-5 15,-7 28 3-15,0-10-3 0,-2 4 1 0,-3 0-8 16,0 3-8-16,-1 1 23 0,-1 0-25 0,2 0 30 16,-1-2-13-16,3-2-3 0,3-3 4 15,2-2-6-15,5-17 0 0,-3 28-3 0,3-28 0 16,8 19-2-16,-8-19 3 0,17 12-2 0,-17-12 1 15,28 5 0-15,-7-6 1 0,6-3 0 0,7-1 0 16,4-3 1-16,1-3-4 0,1-1 1 0,1-3-1 16,2 1 0-16,-2-3 0 0,-2 2-1 0,-2-2-11 15,-2 4-8-15,-6-4-18 0,3 5-8 0,-8-6-9 16,9 11-56-16,-17-18-73 0,19 16-258 0,-14-2-115 16,-21 11 139-16</inkml:trace>
  <inkml:trace contextRef="#ctx0" brushRef="#br5" timeOffset="653289.0392">17238 13730 1217 0,'0'0'346'0,"-19"10"-278"0,19-10-26 15,0 0-13-15,-22 13-1 0,22-13-4 16,-16 22 1-16,5-2-8 0,-2 7-1 0,-3 6-6 15,-2 5-12-15,0 3 24 0,-2 5-23 0,-1 0 21 16,2 1-10-16,1-1-13 0,-1-2 8 0,6-2-11 16,2-2 5-16,4-4-12 0,4-7-3 15,6-1-21-15,0-10-10 0,10 4-23 0,-13-22-28 16,34 23-31-16,-34-23-56 0,52 0-148 16,-17-2-172-16,-6-20 73 0,19 15 432 0</inkml:trace>
  <inkml:trace contextRef="#ctx0" brushRef="#br5" timeOffset="653528.6553">17662 13748 1206 0,'0'0'293'0,"0"0"-216"0,-20 23-32 16,15-5-1-16,-5-1-5 0,4 9 0 0,-5-1-13 15,1 5-1-15,-5 0 7 0,3 3-31 0,-3 2 21 16,2 1-24-16,-2 2 4 0,1-2 7 0,-2-4-10 16,2-2 4-16,1-4-8 0,3-5-3 15,4 0-17-15,6-21-13 0,-1 26-32 0,1-26-44 16,11 17-100-16,-11-17-232 0,0 0-96 0,19-11 145 16</inkml:trace>
  <inkml:trace contextRef="#ctx0" brushRef="#br5" timeOffset="654710.31">18009 13803 410 0,'0'0'88'0,"0"0"-2"16,0 0-14-16,5-17-2 0,-5 17-2 0,0 0 6 15,0 0-3-15,0 0 6 0,0 0-3 0,0 0 1 16,-3-17-7-16,3 17-8 0,0 0-7 0,0 0-7 15,0 0-9-15,0 0-7 0,0 0-11 16,0 0-8-16,-9 20-5 0,9-20 3 0,-7 23-2 16,7-23 7-16,-10 33-5 0,3-13 4 0,-3 2-4 15,1 2 5-15,-1-1 19 0,-1 3-29 16,-4-3 31-16,3 3-28 0,-3-1 7 0,2 0 5 16,-1-3-8-16,2-3 2 0,12-19-7 0,-18 29 2 15,18-29-4-15,0 0 0 0,0 0-2 0,0 0-2 16,0 0-3-16,0 0 2 0,0 0 0 15,0 0 2-15,0 0 3 0,11-20-3 0,-1 1 2 16,1-2-5-16,2-4 6 0,0 0-6 0,1 1 6 16,0 0 10-16,-1-1-29 0,-2 2 29 0,-2-2-28 15,0 2 12-15,-3 1 7 0,1 2-7 0,-2 2 6 16,-1 1-4-16,-4 17 3 0,3-29-3 0,-3 29 2 16,3-20-1-16,-3 20 1 0,0 0 0 15,0 0 0-15,0 0-1 0,0 0-2 16,0 0-1-16,0 0 0 0,0 0 1 0,0 0-1 15,9 17 4-15,-9-17-3 0,9 30 3 0,-3-10-3 16,0 0 3-16,1 5-5 0,1 0 6 0,0 2 12 16,2 2-28-16,-2 1 27 0,0 1-26 0,2 1 9 15,-1 2 8-15,2-3-9 0,3-2 7 0,-2-5-6 16,0-2 5-16,0-5-4 0,-12-17 2 16,28 23 0-16,-28-23 0 0,28 7 0 0,-28-7 0 15,30-9 3-15,-13-2-1 0,0-6 4 0,0-3-1 16,1-6 6-16,1-4-5 0,-1-7 6 15,0 0-7-15,-4 0-9 0,0 4 26 0,-5-2-23 16,-2 2 24-16,-2-1-10 0,-4 3-9 0,-2 0 3 16,-1 1-7-16,-2 2 4 0,-1 3-6 0,0 1 5 15,0 3-5-15,5 21 1 0,-8-25-2 16,8 25-5-16,0 0-12 0,0 0-16 0,0 0-34 16,0 0-47-16,0 0-77 0,0 0-138 0,21 13-202 15,-21-13 49-15,34 24 416 0</inkml:trace>
  <inkml:trace contextRef="#ctx0" brushRef="#br5" timeOffset="655764.241">18636 13996 754 0,'-4'-18'125'0,"4"18"-51"16,0 0-22-16,0 0-2 0,0 0 11 0,0 0 13 16,0 0 4-16,0 0-6 0,0 0-9 0,0 0-34 15,0 0 1-15,0 0-28 0,0 0 5 0,0 0-1 16,-13 19-2-16,13-19 4 0,-9 22 1 0,9-22 6 15,-8 23-3-15,8-23 4 0,-9 24-3 0,9-24 1 16,-8 26-4-16,8-26 2 0,-7 25-4 16,7-25 2-16,-4 22-4 0,4-22 0 0,0 0-2 15,-6 20 0-15,6-20-1 0,0 0-4 0,0 0 1 16,0 0-3-16,0 0 1 0,0 0 3 0,0 0 2 16,0 0 1-16,10-17 2 0,-10 17-3 0,10-26 0 15,-2 9-2-15,-1-1 2 0,0 0-3 16,0 1 6-16,2 0-8 0,-9 17 5 0,11-28-3 15,-11 28 2-15,7-21-1 0,-7 21 2 16,0 0-1-16,0 0-1 0,0 0 2 0,0 0-1 16,0 0-1-16,0 0 1 0,0 0 2 0,0 0 0 15,0 0 4-15,7 21-2 0,-7-21 3 0,2 23-2 16,-2-23 2-16,3 20-5 0,-3-20 1 0,0 0-5 16,17 19 2-16,-17-19 0 0,21 4 0 0,-21-4 2 15,30-3-1-15,-9-3 2 0,3-2 1 0,2-2 3 16,-1-1-3-16,1-1 4 0,1 0-1 15,-4-1 4-15,-1 4-1 0,-22 9-1 16,29-16-1-16,-29 16-19 0,17-10 15 0,-17 10-17 16,0 0 15-16,0 0 0 0,0 0 1 0,0 0 0 15,0 0 0-15,0 0-1 0,0 0 0 0,0 0 15 16,0 0-18-16,0 0 15 0,0 18-16 0,0-18-2 16,-7 26 2-16,7-26-4 0,-6 29-2 15,6-29-10-15,0 27-7 0,0-27-15 0,8 22-10 16,-8-22-23-16,14 20-33 0,5-1-71 0,-19-19-109 15,0 0-247-15,33 11 50 0,-33-11 379 0</inkml:trace>
  <inkml:trace contextRef="#ctx0" brushRef="#br5" timeOffset="656308.9307">19854 13692 821 0,'0'0'242'0,"0"0"-138"0,0 0-48 0,0 0-18 15,0 0 3-15,0 0 13 0,5-16 10 0,-5 16 0 16,0 0-7-16,0 0-16 0,0 0-19 16,-5 26-6-16,2-9-11 0,-1 6 5 0,-2 5-5 15,0 3 7-15,-2 4-11 0,1 2 7 0,-1-1 8 16,-1 0-28-16,1 1 26 0,-1-1-26 15,1-1 6-15,-1-1 7 0,1-2-13 0,-1-4-6 16,4 1-27-16,-5-9-21 0,12 7-38 0,-2-27-33 16,-8 34-65-16,8-34-76 0,0 0-164 0,0 0 85 15,0 0 357-15</inkml:trace>
  <inkml:trace contextRef="#ctx0" brushRef="#br5" timeOffset="656500.5868">19686 13923 1036 0,'-30'-2'337'0,"4"-10"-218"0,26 12-15 16,-25-1-15-16,25 1-14 0,0 0-14 0,-18 9-20 16,18-9-16-16,0 0-11 0,0 0-9 0,6 19-1 15,-6-19-4-15,26 14-14 0,-5-8 14 0,6-1-14 16,6-3 14-16,2-2-1 0,9-2-7 16,0-3-9-16,8 2-58 0,-7-16-65 0,23 10-322 15,-16-7-142-15,2 1 66 0,2 11 502 0</inkml:trace>
  <inkml:trace contextRef="#ctx0" brushRef="#br5" timeOffset="656948.3503">20883 13614 1205 0,'0'0'97'15,"0"-21"-25"-15,0 21-8 0,0 0 1 0,0 0 6 16,0 0-12-16,0 0-18 0,-12 25-19 0,5-5-11 16,-2 8-8-16,-2 5 8 0,0 3-7 0,-1 5 11 15,0 1-12-15,0 4 10 0,-3-1 3 16,3 0-24-16,-3-3 24 0,2-1-26 0,3-5 7 15,1-2 5-15,4-6-6 0,1-5 4 0,4-2-12 16,0-21-6-16,10 32-33 0,-10-32-19 16,20 20-26-16,-20-20-52 0,30 7-97 0,-30-7-256 15,28-13 18-15,-2 9 343 0</inkml:trace>
  <inkml:trace contextRef="#ctx0" brushRef="#br5" timeOffset="657108.0131">21030 13926 1129 0,'0'0'302'0,"-20"-1"-177"0,20 1-84 16,0 0-28-16,0 0-14 0,0 0-4 0,0 0-3 15,0 0-3-15,0 0-16 0,0 0-22 0,21 15-39 16,-21-15-113-16,38-14-219 16,-12 14-88-16,-6-12 217 0</inkml:trace>
  <inkml:trace contextRef="#ctx0" brushRef="#br5" timeOffset="657475.3279">21479 13712 1404 0,'-21'-3'49'0,"21"3"-17"16,-34 3 4-16,34-3 4 0,-33 7 2 0,33-7-5 15,-29 13-8-15,29-13-3 0,-25 21-4 0,25-21-2 16,-20 25-7-16,20-25-1 0,-13 29-9 15,13-29 2-15,-3 28-7 0,3-28 3 0,9 27-3 16,-9-27 2-16,17 23-2 0,-17-23 3 16,27 17-2-16,-27-17 0 0,33 12 0 0,-15-7 2 15,0-3-1-15,0 0 0 0,2 1 0 0,-2-1 0 16,-1 2-1-16,-17-4 1 0,27 8 1 0,-27-8 0 16,0 0-2-16,17 16-12 0,-17-16 30 0,1 19-31 15,-1-19 31-15,-5 27-14 0,5-27-4 0,-14 29 5 16,14-29-5-16,-21 33 2 0,21-33-2 0,-22 30 4 15,22-30-5-15,-21 28 3 0,21-28-4 16,-20 19-1-16,20-19-10 0,-19 12-14 16,19-12-27-16,0 0-39 0,0 0-87 0,-19-1-134 15,19 1-219-15,0 0 48 0,0-33 423 0</inkml:trace>
  <inkml:trace contextRef="#ctx0" brushRef="#br5" timeOffset="657651.0414">21461 13661 1356 0,'0'0'155'0,"-20"-28"-58"0,20 28-34 0,0 0-20 16,0 0-12-16,0 0-9 0,0 0-8 0,0 0-4 15,0 0-3-15,26 4-2 0,-26-4-3 0,34 6-2 16,-12-2-1-16,2-1-7 0,0-3-21 16,8 5-39-16,-8-13-44 0,20 15-42 15,-11-17 6-15,23 16-27 0,-7-12-123 0,6-5-132 16,17 14 49-16,-17-21 381 0</inkml:trace>
  <inkml:trace contextRef="#ctx0" brushRef="#br5" timeOffset="661968.621">22088 13679 637 0,'0'0'63'15,"-1"-17"-24"-15,-8-6-356 0,9 23 350 0,22-28 41 16,-1 19 23-16,2 0 372 0,-3 1-357 0,-14-9-37 16,-6 17-27-16,22-23-15 0,-22 23 4 15,20-21 12-15,-20 21-1 0,16-13-4 0,-16 13-4 16,0 0-2-16,0 0-4 0,0 0-5 0,0 0-3 16,0 0-8-16,0 0-5 0,0 0-5 15,-1 21 0-15,1-21-3 0,-17 37 5 0,5-13-2 16,1 7 7-16,-3 1-8 0,2 6 4 0,2 0-8 15,1 5 7-15,0-1-6 0,2 2 9 0,-2-2-11 16,3-1-9-16,-1-3 22 0,1-1-26 0,4-4 24 16,-1-3-11-16,3-3-9 0,3-8-5 0,1-1-13 15,-4-18-22-15,21 23-14 0,-21-23-5 16,30 11-15-16,-30-11-12 0,44-6-58 0,-30-17-91 16,5 1-263-16,10 3 42 0,-13-20 362 15</inkml:trace>
  <inkml:trace contextRef="#ctx0" brushRef="#br5" timeOffset="662192.2719">22209 13604 1345 0,'0'0'314'0,"0"0"-232"0,0 0-58 0,0 0-22 15,4-19-4-15,-4 19 7 0,31-21 7 0,-9 9-3 16,1 0 1-16,2 1-7 0,2 2-2 15,1 0-6-15,1 2-2 0,-1 1-4 0,1 3-5 16,-3 0-7-16,3 5-10 0,-4-3-12 16,5 6-11-16,-6-5-14 0,8 8-37 0,-15-11-53 15,15 15-133-15,-8-3-192 0,-24-9 27 0,30 17 423 16</inkml:trace>
  <inkml:trace contextRef="#ctx0" brushRef="#br5" timeOffset="662383.8724">22102 13953 1432 0,'0'0'278'0,"0"0"-228"0,0 0-46 0,0 0-12 16,0 0-3-16,0 0 5 0,28-7 6 0,-5 4 0 16,3-2-2-16,4-3-11 0,2 0-14 0,1-5-33 15,11 7-12-15,-7-9-9 0,10 12-29 16,-12-12-42-16,14 15-75 0,-13-6-182 0,-4-6-16 15,12 19 265-15</inkml:trace>
  <inkml:trace contextRef="#ctx0" brushRef="#br5" timeOffset="662814.9929">22783 13919 817 0,'0'0'196'16,"-19"-2"-78"-16,19 2-55 0,-17 2 13 0,17-2-8 15,-20 2-3-15,20-2-10 0,-23 7-8 16,23-7-7-16,-28 11-2 0,11-5 14 0,17-6-37 16,-27 17 29-16,27-17-38 0,-23 20 8 0,23-20-3 15,0 0-7-15,-16 23-1 0,16-23-4 16,0 0 0-16,4 16 0 0,-4-16 1 0,0 0-2 15,17 13 1-15,-17-13 0 0,21 2 1 0,-21-2 0 16,30 0 1-16,-30 0 1 0,29-4-1 0,-29 4 1 16,27-1 0-16,-27 1-2 0,25 3 1 15,-25-3-1-15,20 6 1 0,-20-6-1 0,0 0 1 16,20 18-1-16,-20-18 2 0,0 0 0 0,5 23 1 16,-5-23-2-16,-5 18 1 0,5-18-2 0,-12 22 3 15,12-22-4-15,-19 23 3 0,19-23-4 0,-23 19 4 16,23-19-6-16,-21 18-3 0,21-18-9 0,0 0-10 15,-17 17-20-15,17-17-34 0,0 0-48 16,0 0-48-16,0 0-57 0,0 0-80 16,13-28-130-16,10 28 166 0,-17-25 277 0</inkml:trace>
  <inkml:trace contextRef="#ctx0" brushRef="#br5" timeOffset="663038.5696">23015 13914 1197 0,'0'0'127'0,"0"0"-49"0,0 0-39 16,-17-6-10-16,17 6-7 0,0 0-5 0,0 0-9 16,-17 18-3-16,17-18 16 0,-11 22-31 0,11-22 35 15,-10 32-28-15,2-12 14 0,4 3 2 0,-2 0-9 16,1 2 3-16,1-1-8 0,0 0 6 16,-1-3-5-16,0-2 1 0,2-1-13 0,3-18-39 15,-2 32-8-15,2-32-16 0,6 24-50 16,-6-24-8-16,0 0-73 0,0 0-105 0,0 0-105 15,20 15 210-15,-24-34 206 0</inkml:trace>
  <inkml:trace contextRef="#ctx0" brushRef="#br5" timeOffset="663341.9802">22969 13916 1361 0,'-17'0'96'15,"17"0"-50"-15,0 0-21 0,0 0-5 0,0 0 6 16,12 17 9-16,-12-17 3 0,18 6 1 0,-18-6 0 16,27 4-4-16,-27-4-4 0,34 5-5 0,-16-4-4 15,2 3-21-15,-3-3 11 0,-17-1-20 16,28 8 28-16,-28-8-16 0,26 13 13 0,-26-13-14 16,21 20-2-16,-21-20 2 0,10 24-3 0,-10-24 4 15,3 27-4-15,-3-27 3 0,-7 30-4 0,7-30 3 16,-18 31-3-16,3-14 3 0,-2 1-3 0,-2-1-1 15,-2 0-2-15,-1 1 2 0,-1 1-2 0,0-3 6 16,-1 0-3-16,1-1 2 0,2-2-2 0,3-3-6 16,18-10-16-16,-26 11-16 15,26-11-37-15,0 0-63 0,0 0-165 0,0 0-277 16,0 0 30-16,0 0 383 0</inkml:trace>
  <inkml:trace contextRef="#ctx0" brushRef="#br0" timeOffset="724497.0064">10429 15178 988 0,'17'0'83'0,"-17"0"-48"16,0 0 2-16,8-29-20 0,-8 29 24 0,8-22 3 15,-8 22-1-15,10-17-7 0,-10 17-11 0,0 0-7 16,0 0-4-16,0 0 9 0,0 0 6 0,0 0 6 16,0 0 0-16,0 0-11 0,11 25-3 15,-11-2-12-15,2 6-13 0,-1 5 26 0,-1 4-30 16,-2 0 27-16,1 3-11 0,-3-1-11 0,-1 0 9 15,2-1-9-15,-4 0 2 0,4-1-24 0,-4-6-3 16,7 0-33-16,-8-15-35 0,14 11-67 0,-6-28-79 16,0 0-173-16,16 24-47 0,-16-24 362 0</inkml:trace>
  <inkml:trace contextRef="#ctx0" brushRef="#br0" timeOffset="724702.062">10651 15057 1081 0,'-16'37'375'0,"16"-37"-328"0,0 0-31 0,0 0-23 15,0 0-2-15,0 0 3 0,0 0 2 0,0 0 5 16,25-5-1-16,-6-2-2 0,4-3 0 0,5-2 1 16,3-3-3-16,4 0-5 0,1-3-23 0,1 8-31 15,-7-10-44-15,7 15-37 0,-12-13-42 0,11 13-52 16,-5 6-186-16,-14-17 143 0,14 25 281 0</inkml:trace>
  <inkml:trace contextRef="#ctx0" brushRef="#br0" timeOffset="724891.3051">10512 15338 1135 0,'-12'31'384'0,"12"-31"-355"0,0 0-18 16,0 0-24-16,0 0 2 0,0 0 8 0,23 7 8 15,-4-12 10-15,7 0-3 0,3-4-2 0,5-4-8 16,4 0-1-16,3-1-4 0,0-2 2 0,0-1-8 16,1 4-25-16,-9-8-25 0,7 16-79 0,-19-16-69 15,13 15-152-15,-6 4-135 0,-28 2 222 0,34-7 272 16</inkml:trace>
  <inkml:trace contextRef="#ctx0" brushRef="#br0" timeOffset="725080.5831">10525 15530 1524 0,'0'0'52'0,"0"0"-41"0,0 0-13 15,0 0-2-15,0 0 0 0,0 0 4 0,21 16 0 16,-4-16-1-16,2-1-1 0,8-2-1 0,2-6-9 16,8 1-21-16,-2-10-31 0,13 10-51 0,-12-17-65 15,20 15-83-15,-12-4-131 0,-4-13-48 16,16 23 375-16</inkml:trace>
  <inkml:trace contextRef="#ctx0" brushRef="#br0" timeOffset="725538.0167">11422 15220 1104 0,'0'0'120'0,"-15"-19"-45"15,15 19-7-15,-17-8-21 0,17 8 17 0,-17-1-37 16,17 1 3-16,-21 9 8 0,21-9-41 0,-24 19 31 16,24-19-32-16,-33 30 17 0,15-9 8 0,-3-1-3 15,3 8 7-15,-3-1-5 16,3 2 9-16,-1 0-9 0,2 0 5 0,0-5-8 16,4 1-3-16,5-5-5 0,8-20 0 0,-4 26-7 15,4-26 3-15,0 0-5 0,17 18 1 0,-17-18-1 16,31 0 2-16,-9-6 1 0,2-3-2 0,4-6 3 15,2-3-4-15,2-4 4 0,-1-1-5 0,1 2 4 16,-3-2-6-16,-2 3 7 0,-4 2-5 0,-5 5 2 16,-18 13-1-16,22-15 1 0,-22 15 0 15,0 0 0-15,0 0 2 0,0 0-3 0,-7 21-2 16,-6-3-5-16,-7 7 4 0,-3 7-5 0,-4 4 11 16,-3 5-6-16,-1 2 9 0,-1-1-8 0,1 0 10 15,3-2-8-15,4-2 9 0,4-6-1 16,8-4 7-16,3-6-7 0,9-22-1 0,-2 26-8 15,2-26-14-15,19 9 13 0,-2-9 3 16,5-4 0-16,5-4 11 0,8-9-9 0,5-6-5 16,6-7 6-16,3-5-8 0,0-3 2 0,0-1-22 15,0 4-17-15,-9-5-32 0,5 13-37 0,-16-17-76 16,18 24-205-16,-15-7-168 0,-10-2 65 0,8 17 494 16</inkml:trace>
  <inkml:trace contextRef="#ctx0" brushRef="#br0" timeOffset="726011.1968">11901 15259 1212 0,'0'0'94'0,"0"0"-37"16,0 0-4-16,-8-21 13 0,8 21 5 0,0 0-9 15,0 0-13-15,0 0-19 0,-18 6-10 0,18-6-11 16,0 0-3-16,-19 24-2 0,19-24 5 0,-19 32-1 16,11-13 5-16,-2 3-1 0,2 2 4 0,-1 0-5 15,3 0 3-15,1-1-7 0,2-2 2 16,1-3-8-16,2-18 1 0,7 26-3 16,-7-26 0-16,14 16 0 0,-14-16 3 0,21 9-1 15,-21-9 0-15,29-4 0 0,-12-2 0 0,1-6 2 16,4-1-2-16,-1-5 3 0,-1-2-4 0,0 0 5 15,-2-1-6-15,0-1 4 0,-3 2-4 0,-2 1 3 16,-2 2-4-16,-11 17 4 0,17-27-2 0,-17 27 2 16,10-22 0-16,-10 22 1 0,0 0-3 0,0 0 0 15,0 0-1-15,0 0-1 0,0 0 1 16,0 0-1-16,0 0-2 0,0 0 1 0,0 0 3 16,12 23-1-16,-12-23-1 0,-2 33-8 15,1-15-1-15,-1-1-11 0,2-17 2 0,0 31-9 0,0-31-3 16,6 25-6-16,-6-25-2 0,0 0-1 15,21 16 0-15,-21-16-3 0,27-2-9 0,-8 0-15 16,-19 2-27-16,40-23-35 0,-25 1-21 0,17 10-36 16,-12-12-11-16,6 1-43 0,3 9-40 15,-18-18 169-15</inkml:trace>
  <inkml:trace contextRef="#ctx0" brushRef="#br0" timeOffset="726184.667">12421 15226 689 0,'0'0'226'0,"0"0"-79"15,-27 21-22-15,25-3-41 0,2-18-7 0,-16 30-11 16,16-30-13-16,-16 36-4 0,8-18-17 0,3 4-5 15,-2-3-5-15,4 2 2 16,3-21-7-16,-5 33 4 0,5-33-12 0,0 25-3 16,0-25-4-16,7 17 1 0,-7-17-4 0,0 0 0 15,17 13-3-15,-17-13 0 0,17-2-2 0,-17 2-9 16,20-13-27-16,-11-7-54 0,15 13-109 0,-20-21-175 16,8 2-164-16,10 7 164 0,-20-19 380 0</inkml:trace>
  <inkml:trace contextRef="#ctx0" brushRef="#br0" timeOffset="726326.6627">12520 14771 1168 0,'0'0'227'0,"-29"-9"-133"15,29 9-46-15,0 0-21 0,-17-11-12 0,17 11-10 16,0 0-6-16,0 0-9 0,0 0-37 16,0 0-69-16,0 0-86 0,0 0-94 0,17 14-205 15,-17-14 91-15,21 17 410 0</inkml:trace>
  <inkml:trace contextRef="#ctx0" brushRef="#br0" timeOffset="726531.6832">12673 14846 1204 0,'0'0'239'0,"0"0"-134"16,-9 18-30-16,9-18-17 0,0 0-16 16,-6 22-6-16,6-22-4 0,0 32-8 0,-1-12 2 15,-1 3-16-15,-1 4-1 0,0 3-8 16,-2 3 5-16,-1 3-6 0,-3 4 5 0,1 2 6 15,0 2-22-15,1-3 22 0,0-3-22 0,2-2 4 16,-1-6 2-16,5-2-25 0,-1-9-7 0,7 2-9 16,-5-21-17-16,12 25-20 0,-12-25-40 0,22 11-87 15,-22-11-105-15,10-23-209 0,16 20 96 16,-20-23 428-16</inkml:trace>
  <inkml:trace contextRef="#ctx0" brushRef="#br0" timeOffset="726736.7118">12887 15197 1415 0,'0'0'117'0,"0"0"-36"16,-17-1-20-16,17 1-17 0,0 0 3 16,-7 20-41-16,7-20 25 0,-8 24-35 15,8-24 10-15,-8 32 2 0,2-13-7 0,1 3 1 16,1 1-9-16,-2-1 3 0,3 0-5 0,-2-3 2 16,2 0-7-16,3-19-4 0,0 28-18 0,0-28-10 15,5 18-18-15,-5-18-8 0,0 0-6 0,0 0-3 16,22 9-20-16,-22-9-229 0,5-25-171 0,13 19 55 15,-12-20 446-15</inkml:trace>
  <inkml:trace contextRef="#ctx0" brushRef="#br0" timeOffset="726878.6779">13038 14777 1460 0,'-27'-2'230'0,"6"-4"-138"0,21 6-39 16,-23 2-25-16,23-2-11 0,-19 3-13 15,19-3-6-15,-17 6-9 0,17-6-18 0,0 0-29 16,-22 3-49-16,22-3-126 0,-7 17-278 0,7-17-71 16,0 0 232-16</inkml:trace>
  <inkml:trace contextRef="#ctx0" brushRef="#br0" timeOffset="727620.2829">13264 14939 747 0,'0'0'167'0,"0"0"-76"16,0 0-34-16,0 0-13 0,-17-20-7 0,17 20-3 15,0 0 4-15,0 0 4 0,0 0 8 0,0 0 0 16,0 0-8-16,0 0-3 0,0 0-4 16,0 0 0-16,0 0-3 0,0 0-3 0,0 0-1 15,-5 28 2-15,3-11 1 0,2 7 3 0,-4 1-9 16,3 7-1-16,-3 0-13 0,2 3 4 16,-3 2-10-16,0 0-7 0,-1-2 24 0,1 1-29 15,-2-4 25-15,2-2-12 0,-2-2-6 0,1-3 6 16,-1-4-7-16,3-4 5 0,4-17-4 0,-4 22 1 15,4-22 1-15,0 0-3 0,0 0-1 16,0 0 1-16,0 0-1 0,18 7 1 0,-18-7 2 16,17-15-2-16,-17 15 5 0,18-28-5 0,-8 10 4 15,0-2-3-15,-2-2 3 0,2 1-3 0,-1 2 3 16,-2 0-3-16,0 2 3 0,-1 0-4 0,-6 17-13 16,14-29 29-16,-14 29-29 0,14-21 29 0,-14 21-14 15,0 0-3-15,23-11 1 0,-23 11 0 0,0 0 1 16,25 8 2-16,-25-8-2 15,18 18-14-15,-18-18 27 0,18 29-27 0,-10-11 30 16,-2 0-14-16,-2-1-2 0,-1 1 2 0,-2-1-4 16,-1-17 5-16,0 30-2 0,0-30 4 0,-8 27-2 15,8-27 6-15,-19 21 0 0,19-21 0 0,-29 14-1 16,12-9-3-16,-2-1-1 0,-1-4-3 0,1-3-3 16,1-3-1-16,18 6-2 0,-30-19-8 15,30 19 4-15,-20-33-21 0,15 16-17 0,0-8-25 16,11 8-36-16,-6-18-36 0,22 19-76 0,-17-15-134 15,8 4-153-15,14 16 133 0,-17-16 374 0</inkml:trace>
  <inkml:trace contextRef="#ctx0" brushRef="#br0" timeOffset="728014.6222">13641 15128 1018 0,'0'0'204'0,"0"0"-71"16,0 0-39-16,0 0-17 0,0 0-19 0,0 0-10 15,0 0-6-15,0 0-4 0,0 0-5 0,0 0-11 16,5 22-9-16,-5-22-2 0,-3 19-5 0,3-19-16 16,-6 29 29-16,3-8-30 0,-1 0 31 0,-1 2-14 15,-1 2-6-15,0-1 7 0,0 1-7 16,1-1 10-16,1-2-7 0,1-4 4 16,3-18-5-16,0 27 0 0,0-27-1 0,2 17-1 15,-2-17-1-15,0 0 1 0,0 0 0 0,0 0-2 16,0 0 1-16,21-7 1 0,-21 7 2 0,16-31 0 15,-8 8 2-15,2-2-4 0,-3-2 5 0,3 1-6 16,-3 0 9-16,-2 1-8 0,1 1-11 16,-2 0 26-16,-2 1-29 0,1 1 28 0,-1 0-10 15,-1 3-4-15,-1 19 5 0,4-27-5 0,-4 27 4 16,0 0-2-16,0 0 0 0,0 0-2 0,0 0-1 16,0 0 0-16,0 0-1 0,21-2 2 0,-21 2-1 15,26 6 2-15,-10-3-1 0,4-1-7 0,2 0-10 16,-3-2-17-16,7 2-22 0,-7-6-24 15,11 8-46-15,-30-4-78 0,54-9-149 16,-27 4-197-16,-7-8 92 0,14 14 458 0</inkml:trace>
  <inkml:trace contextRef="#ctx0" brushRef="#br0" timeOffset="728188.1912">14114 15014 1044 0,'-4'27'407'0,"-14"-20"-292"15,13 13-37-15,5-20-15 0,-18 33-12 0,8-12-14 16,2 2-5-16,-2-1-10 0,3 1-15 15,1-2 22-15,1 1-32 0,0-1 22 0,1-2-16 16,2-2-5-16,2-17 3 0,1 28-4 16,-1-28 3-16,6 20-9 0,-6-20-8 0,0 0-14 15,0 0-15-15,26 15-19 0,-26-15-39 0,25-7-102 16,-23-11-216-16,11-3-151 0,6 4 147 0,-9-19 426 16</inkml:trace>
  <inkml:trace contextRef="#ctx0" brushRef="#br0" timeOffset="728330.1239">14210 14801 1523 0,'-18'2'75'0,"18"-2"-40"0,-20 11-18 0,20-11-7 15,0 0-14-15,-17 21-10 0,17-21-26 0,0 0-35 16,5 32-75-16,-5-32-92 0,0 0-245 16,21 11-9-16,-21-11 345 0</inkml:trace>
  <inkml:trace contextRef="#ctx0" brushRef="#br0" timeOffset="728708.6155">14348 15053 1191 0,'-21'28'334'0,"-3"-22"-219"16,24-6-37-16,-26 25-23 0,26-25-12 0,-17 26-13 16,17-26-5-16,-15 26-3 0,15-26-3 0,-7 24-6 15,7-24-14-15,0 23 21 0,0-23-28 0,4 22 25 16,-4-22-14-16,8 21-3 0,-8-21 3 15,15 18-4-15,-15-18 2 0,18 13-1 0,-18-13 2 16,28 6-3-16,-11-5 2 0,-17-1-2 16,32-8 1-16,-32 8 2 0,30-16-4 0,-30 16 5 15,26-21-4-15,-26 21-12 0,22-28 27 0,-22 28-26 16,21-32 23-16,-11 15-7 0,0 0-4 0,-3-2 2 16,2 2-2-16,-1-1 2 0,1 0-5 0,0 0 6 15,-9 18-4-15,18-28 3 0,-18 28-1 0,0 0-2 16,17-19 1-16,-17 19 0 0,0 0 0 0,0 0-1 15,0 0 1-15,-2 18 0 0,2-18 2 16,-6 35-5-16,1-11 5 0,-2 4-6 0,0-2 3 16,-1 3-2-16,4-2-10 0,1 1 19 15,1-3-26-15,3-2 17 0,1-2-17 0,6-2-8 16,-8-19-3-16,25 29-13 0,-25-29-13 0,40 18-28 16,-40-18-34-16,51 1-72 0,-34-19-95 0,15 1-248 15,3 9 59-15,-12-22 413 0</inkml:trace>
  <inkml:trace contextRef="#ctx0" brushRef="#br0" timeOffset="729213.3411">14919 15068 1321 0,'-35'-10'187'0,"35"10"-80"15,-20 6-37-15,20-6-23 0,-18 10-20 0,18-10-10 16,-16 17-5-16,16-17 0 0,-14 24-3 0,14-24 2 16,-11 32-6-16,5-12 3 15,1-1 13-15,0 2-25 0,0-2 28 0,0 0-27 16,2-1 12-16,0-1 3 0,3-17-6 0,-2 26 3 15,2-26-5-15,0 0-2 0,0 0-3 0,3 17 1 16,-3-17 2-16,0 0-1 0,0 0 2 0,0 0 0 16,11-17 0-16,-11 17 0 0,19-32 2 0,-8 11-5 15,1-2-14-15,1 0 26 0,0 1-25 0,1-1 25 16,-3 1-8-16,0 0-4 0,-3 1 5 16,1 1-5-16,-1 1 3 0,1 2-4 0,-9 17 4 15,13-24-4-15,-13 24 4 0,0 0-2 16,0 0 1-16,0 0 1 0,0 0 1 0,0 0 3 15,0 0 1-15,0 0 2 0,17 17-4 0,-17-17 2 16,0 34-4-16,0-18 2 0,0 1-2 0,0 0-1 16,0-17-3-16,5 26 1 0,-5-26-2 0,15 20 3 15,-15-20-2-15,24 14 4 0,-24-14 2 16,35 0 0-16,-13-6 4 0,4-2-4 0,3-4-4 16,2-1-2-16,1-3 0 0,1 0 0 0,-1 0 0 15,-3 0 0-15,-2 1 0 0,-6 2 0 0,-4 2 0 16,-17 11 0-16,24-14 0 0,-24 14 0 0,0 0 0 15,0 0 0-15,0 0 0 0,0 0 0 0,0 0 0 16,2 19 0-16,-9 1 0 0,-3 5 0 16,-2 4 0-16,1-3 0 0,0 0 0 15,4-2 0-15,2 0 0 0,0-5 0 0,5 1-18 16,0-20-38-16,4 31-21 0,-4-31-41 0,13 29-100 16,-13-29-257-16,0 0-131 0,0 0 128 0</inkml:trace>
  <inkml:trace contextRef="#ctx0" brushRef="#br0" timeOffset="735133.269">16393 14837 803 0,'0'0'196'0,"0"0"-137"16,0 0-42-16,0 0 31 0,0 0 23 0,0 0 11 16,0 0 5-16,0 0-28 0,-24-13-15 0,24 13-3 15,-25 2-4-15,25-2 0 0,-24 0-2 0,24 0-4 16,-21 0-2-16,21 0-2 0,-18 2-6 0,18-2-1 15,0 0-5-15,-17 10-4 0,17-10-4 0,-10 17-2 16,10-17-4-16,-7 30 2 16,5-11-4-16,-1 1 5 0,2-1-5 0,1 0 3 15,1-2-5-15,-1-17 1 0,6 27-1 0,-6-27 2 16,13 17-1-16,-13-17 2 0,18 12-2 0,-18-12-1 16,25 2-1-16,-8-4 2 0,2-3 1 0,1-1 0 15,2-2 1-15,-1 0-1 0,0 1 1 0,-2 1-1 16,-19 6 1-16,30-6-3 0,-30 6 0 0,0 0 0 15,20 10 0-15,-20-10 2 0,-3 20-1 16,3-20 2-16,-14 38-9 0,-1-17 5 0,-1 5-6 16,-2-1 7-16,0 1-2 0,-2-3 6 15,2-3 14-15,18-20-30 0,-24 28 22 0,24-28-50 16,0 0-22-16,0 0-28 0,0 0-65 0,0 0-42 16,22-18-82-16,-4 5-200 0,-5-21 80 0,24 18 402 15</inkml:trace>
  <inkml:trace contextRef="#ctx0" brushRef="#br0" timeOffset="735417.1615">16765 14858 1336 0,'0'0'76'0,"0"0"-57"0,-22 17-16 16,22-17 4-16,-13 26 17 0,4-9 7 0,7 8 11 15,-6-2-9-15,3 5-5 0,-1 1-13 16,3 3 4-16,-1 0-5 0,4 1 9 0,2-6-8 15,1 0 5-15,3-6 10 0,4-2-33 0,-10-19 30 16,27 23-31-16,-10-18 15 0,2-3 3 0,2-7 3 16,3-1 2-16,-2-7-15 0,3-4 27 0,-1-6-33 15,-1-6 23-15,-1-4-14 0,0-4-9 0,-3-1 6 16,-2 2-8-16,-5 1 4 0,-5 2-9 16,-4 6 2-16,-5 0-11 0,-2 6-7 0,-3 1-14 15,7 20-11-15,-21-30-20 0,21 30-29 0,-29-19-61 16,29 19-125-16,0 0-242 0,-32 19 27 0,27 2 415 15</inkml:trace>
  <inkml:trace contextRef="#ctx0" brushRef="#br0" timeOffset="736048.5044">17880 14886 1305 0,'0'0'66'0,"0"0"-52"0,0 0-17 0,11-23 16 16,-11 23 12-16,36-37 18 0,-8 19 5 0,-2-10 2 16,7 5-14-16,4-5-5 0,3 4-13 15,0-2 1-15,0 5-9 0,-3 2 0 0,-2 5-6 16,-5 4-1-16,-3 5-3 0,-4 4 1 0,-3 4 0 15,-20-3-1-15,29 15 1 0,-29-15 0 0,17 25 3 16,-17-25-4-16,13 29 3 0,-13-29 2 0,16 30 5 16,-16-30-1-16,17 22 5 0,-17-22-4 15,23 12 3-15,-6-10-2 0,5-2-1 0,4-6-3 16,5-4-6-16,4-4 2 0,3-6-5 16,3 0-3-16,1-4-15 0,2 4-10 0,-5-5-12 15,4 14-51-15,-16-12-43 0,11 23-102 0,-38 0-110 16,24-19-148-16,-7 31 111 0,-17-12 385 0</inkml:trace>
  <inkml:trace contextRef="#ctx0" brushRef="#br0" timeOffset="736316.6408">18496 14810 1157 0,'-29'17'128'16,"8"14"-27"-16,-11-3-16 0,10 13 8 0,-9-7-13 15,8 10-7-15,-4-7-23 0,9 3-6 0,-1-7-18 16,10-3-5-16,4-7-14 0,5-5-17 0,0-18 25 16,23 25-33-16,-1-17 31 0,9-5-16 0,11-4-24 15,3-9 14-15,12-2-54 0,-1-12 4 0,22 7-57 16,-11-19-72-16,20 8-364 0,7 2-1 15,-5-10 291-15</inkml:trace>
  <inkml:trace contextRef="#ctx0" brushRef="#br0" timeOffset="737328.3817">19331 14947 865 0,'0'0'146'0,"0"0"-43"0,-6-17-26 0,6 17-6 16,0 0-2-16,-17-21-4 0,17 21-8 0,0 0-4 15,-23-1-10-15,23 1-10 0,-22 6-7 0,22-6-6 16,-25 13 1-16,25-13-3 0,-30 26 3 0,13-11-4 16,3 5 2-16,-4-2-4 0,4 5 2 15,0-1-5-15,1 2 3 0,0 1-9 16,2-2 3-16,1 0-8 0,2-1 1 0,2-4 12 16,6-18-30-16,-3 28 29 0,3-28-36 0,13 20 9 15,-13-20-6-15,24 14-8 0,-24-14-7 0,39 3-13 16,-20-11-20-16,13 5-23 0,-10-15-34 0,17 15-96 15,-14-19-98-15,3-1-162 0,14 15 143 0,-19-23 338 16</inkml:trace>
  <inkml:trace contextRef="#ctx0" brushRef="#br0" timeOffset="737785.8169">19610 14916 1179 0,'-22'-17'156'0,"22"17"-90"15,-17 0-27-15,17 0-3 0,0 0-1 16,-22 10-4-16,22-10-9 0,-18 13-3 0,18-13-4 15,-20 22 4-15,20-22-4 0,-18 29 4 0,18-29-2 16,-16 35 2-16,8-15-8 0,3 1 6 16,0 0-3-16,3 0 2 0,-2-3-1 0,4-1-3 15,0-17-11-15,2 29 4 0,-2-29-6 0,15 20 2 16,-15-20-2-16,24 13 1 0,-24-13 0 0,34 3 1 16,-15-7 1-16,1-2-1 0,1-3 0 0,0-4-1 15,0-1 3-15,0 1-4 0,-3-3 5 0,-1 1-4 16,-17 15 2-16,27-29-2 15,-27 29 3-15,21-26-3 0,-21 26 2 0,13-21-2 16,-13 21 1-16,0 0-1 0,0 0 3 0,0 0-1 16,0 0 2-16,0 0-1 0,0 0-1 0,0 0-1 15,0 0-3-15,0 0 0 0,0 0-1 0,0 0 4 16,6 21-2-16,-6-21 2 0,5 24-3 0,-5-24 2 16,11 23-3-16,-11-23 5 0,12 19-3 0,-12-19 3 15,0 0-2-15,26 20 2 0,-26-20-2 16,20 7 2-16,-20-7 2 0,22 1-1 0,-22-1 0 15,22-7 0-15,-22 7-1 0,20-15-1 0,-20 15 3 16,15-19-4-16,-15 19 3 0,16-27-4 0,-16 27 3 16,16-33-5-16,-16 33-3 0,13-34-11 0,-13 34-10 15,11-33-17-15,-11 33-14 0,7-34-26 16,-7 34-33-16,6-35-73 0,11 28-138 0,-17 7-180 16,12-38 60-16,6 32 448 0</inkml:trace>
  <inkml:trace contextRef="#ctx0" brushRef="#br0" timeOffset="738148.5883">20348 14786 1465 0,'0'0'44'0,"0"0"-38"0,0 0-6 0,0 0 9 15,19-9 7-15,-19 9 1 0,26-7-2 16,-26 7-8-16,30-12-4 0,-13 3-4 16,3 3-5-16,-2-2-14 0,3 3-20 0,-21 5-28 15,37-11-43-15,-37 11-51 0,34-6-76 0,-16 11-226 16,-18-5 24-16,23 5 409 0</inkml:trace>
  <inkml:trace contextRef="#ctx0" brushRef="#br0" timeOffset="738322.1383">20386 14916 1544 0,'-16'19'139'0,"16"-19"-101"0,-24 7-19 0,24-7-11 15,0 0-2-15,0 0-3 0,0 0-6 16,0 0-1-16,0 0 0 0,19 2 0 0,-19-2-11 16,38-8-12-16,-16-3-20 0,10 7-34 0,-8-14-49 15,17 18-67-15,-14-20-37 0,21 16-28 16,-3 3-169-16,-5-22 114 0,22 23 317 0</inkml:trace>
  <inkml:trace contextRef="#ctx0" brushRef="#br0" timeOffset="738968.7368">21193 14684 1149 0,'-29'0'151'0,"29"0"-56"15,0 0-34-15,0 0-18 0,0 0-9 0,0 0-11 16,0 0-3-16,0 0 2 0,0 0 4 0,17-2 5 16,1-9 0-16,7 0-4 0,3-7-2 0,6 0-11 15,0-3-20-15,5 2 23 0,-2-1-28 0,-1 4 28 16,-1 2-16-16,-6 3-1 0,-1 4 0 15,-4 2-2-15,-3 2 4 0,-4 1-2 0,-17 2 3 16,30 2-2-16,-30-2 0 0,26 3 0 0,-26-3-1 16,23 5 1-16,-23-5 1 0,17 4-1 0,-17-4 1 15,17 2 0-15,-17-2-2 0,22-1 0 0,-22 1 1 16,27-3-3-16,-27 3 2 0,30-2 1 0,-13 1-2 16,3 0 1-16,-1 2-2 0,1 0-8 15,0 4-6-15,-2-3-7 0,2 7-13 16,-20-9-6-16,34 13-20 0,-34-13-9 0,32 16-12 15,-32-16-51-15,28 12-43 0,-28-12-80 0,0 0-215 16,30 5 75-16,-30-5 397 0</inkml:trace>
  <inkml:trace contextRef="#ctx0" brushRef="#br0" timeOffset="739205.3388">21694 14631 1295 0,'-31'27'210'0,"-6"-14"-134"16,10 9-21-16,-4-3-13 0,6 5 2 0,1-2-15 15,5 3 3-15,0 0-15 0,6 1 0 16,2-2-6-16,6-2-5 0,5-1-8 0,6-3 2 16,-6-18-6-16,32 29-8 0,-7-16-19 0,1-8-20 15,12 6-41-15,-9-18-47 0,21 16-106 0,-21-6-275 16,6-13 11-16,9 11 301 0</inkml:trace>
  <inkml:trace contextRef="#ctx0" brushRef="#br0" timeOffset="739852.0353">22145 14831 687 0,'0'0'67'0,"0"0"-27"0,0 0 2 15,0 0 15-15,0 0 24 0,0 0 8 0,0 0 2 16,0 0-9-16,0 0-13 0,19-13-15 0,-19 13-11 16,0 0-3-16,0 0 0 0,0 0 0 0,0 0-2 15,0 0-5-15,0 0-7 0,-3 26-2 16,3-26-8-16,-11 25 0 0,11-25-6 0,-14 33 2 15,5-16-4-15,1 0 4 0,8-17-4 16,-16 28 2-16,16-28-3 0,-11 19 1 0,11-19-4 16,0 0-1-16,0 0-2 0,0 0-2 0,0 0 0 15,0 0 1-15,0 0 0 0,0 0 5 0,0 0 6 16,0 0 0-16,22-28 4 0,-22 28-6 16,25-35-1-16,-10 14-4 0,-2-2 3 0,4 0-4 15,2 2 4-15,-2 0-4 0,-2 3 4 0,0 0-4 16,-15 18 2-16,28-29-4 0,-28 29 1 0,25-26-2 15,-25 26 1-15,24-15-1 0,-24 15 0 0,18-8-1 16,-18 8 0-16,0 0 1 0,20 5-1 0,-20-5 3 16,0 0-3-16,14 28 3 0,-12-11-3 0,1 2 3 15,-2 3-4-15,-1 4 4 16,-2 0-5-16,-2 3 6 0,0 0-8 0,-2-1 7 16,1 0-9-16,-1-5 1 0,3-1-13 0,-2-3-5 15,5 2-28-15,0-21-5 0,2 31-16 0,-2-31-24 16,9 21-38-16,-9-21-69 0,0 0-121 0,23 3-178 15,-23-3 150-15,18-11 353 0</inkml:trace>
  <inkml:trace contextRef="#ctx0" brushRef="#br0" timeOffset="740025.5031">22278 14860 1460 0,'-27'-2'124'0,"27"2"-68"0,-29 11-32 0,29-11-5 16,-17 6-6-16,17-6-1 0,0 0-9 0,0 0-5 15,0 0-2-15,0 0 0 0,23 10 2 16,-23-10-2-16,37-1-9 0,-14-5-12 0,6 3-24 16,-4-9-25-16,14 11-35 0,-11-17-55 0,18 17-78 15,-14-1-214-15,-3-15-4 0,14 21 358 0</inkml:trace>
  <inkml:trace contextRef="#ctx0" brushRef="#br0" timeOffset="740262.0996">22719 14724 1177 0,'0'0'121'0,"-24"6"-56"15,24-6-7-15,-28 10-1 0,28-10 1 0,-27 18-9 16,27-18-7-16,-29 24-10 0,29-24 0 0,-29 32-10 16,16-13 1-16,-1 1-13 0,2 3 1 0,1 0-7 15,4 0 1-15,0-3-5 0,7-20 2 16,-7 30-6-16,7-30 2 0,10 23-7 0,-10-23-5 15,27 14-10-15,-27-14-11 0,38 4-22 0,-19-11-22 16,13 8-44-16,-12-20-64 0,21 15-73 16,-11-4-239-16,-2-15 51 0,16 19 422 0</inkml:trace>
  <inkml:trace contextRef="#ctx0" brushRef="#br0" timeOffset="740687.9868">22938 14766 1212 0,'-24'-1'185'0,"24"1"-90"0,-24 20-38 0,24-20-9 16,-23 23-13-16,23-23-4 0,-20 27-9 0,20-27-2 16,-16 29-8-16,16-29-1 0,-7 28-7 0,7-28 0 15,1 26-4-15,-1-26 2 0,6 20-2 16,-6-20 2-16,15 17-1 0,-15-17 2 0,21 16-3 16,-21-16 2-16,24 7 0 0,-24-7-1 0,28 2 1 15,-28-2-1-15,29-2-1 0,-29 2 1 16,24-5-1-16,-24 5 1 0,19-9 0 0,-19 9-1 15,0 0 7-15,23-17-2 0,-23 17 5 0,0 0 0 16,12-22-3-16,-12 22-2 0,8-23-2 0,-8 23-5 16,9-26 3-16,-9 26-2 0,10-21 3 15,-10 21-2-15,0 0 2 0,14-20-3 0,-14 20 1 16,0 0-2-16,0 0 1 0,0 0 0 0,21-3-1 16,-21 3 3-16,0 0-1 0,10 18 2 0,-10-18-2 15,6 24 2-15,-6-24-2 0,2 33 4 0,-1-16-6 16,-1-17 4-16,4 31-1 0,-4-31 3 0,8 21-1 15,-8-21 2-15,0 0-3 16,0 0 3-16,18 15 1 0,-18-15 0 0,17-6 3 16,-17 6-2-16,23-17 0 0,-23 17-2 0,24-30 0 15,-12 10-7-15,0-3 4 0,-2 0-7 0,1-2-1 16,-3 1-11-16,1 4-7 0,-4-6-19 0,5 9-22 16,-12-12-47-16,2 29-106 0,5-35-209 0,-4 12-138 15,-1 23 177-15</inkml:trace>
  <inkml:trace contextRef="#ctx0" brushRef="#br0" timeOffset="741761.943">1047 16722 1235 0,'0'0'73'0,"0"0"-40"16,-1-17-11-16,1 17 12 0,15-7 9 0,-15 7 0 15,28-9-5-15,-11 4-12 16,7 4-8-16,0-2-1 0,5 1-8 0,1-2-3 16,2 0-5-16,3-1-1 0,1-1 0 0,0-1 0 15,2 1 0-15,2-3 0 0,0-2-2 0,4 1 1 16,1-4-9-16,6 1-12 0,-2-3-12 0,3 5-3 15,-6-6-18-15,6 11-30 0,-14-12-41 0,12 18-98 16,-18-8-144-16,-5-4-98 0,12 23 299 0</inkml:trace>
  <inkml:trace contextRef="#ctx0" brushRef="#br0" timeOffset="741966.9691">1395 16938 1358 0,'-33'9'64'0,"10"2"-15"0,3-9-11 16,20-2-4-16,0 0-9 0,0 0-14 16,0 0-8-16,0 0-5 0,0 0 3 0,27-7 0 15,-3 1 0-15,7-1-2 0,5-3 1 0,1 0-7 16,5-1-14-16,0-4-31 0,7 5-7 0,-4-7-8 16,9 9-12-16,-9-13-31 0,8 15-104 0,5-2-271 15,-19-14 24-15,13 19 435 0</inkml:trace>
  <inkml:trace contextRef="#ctx0" brushRef="#br0" timeOffset="742298.2181">1880 16381 1047 0,'0'0'289'16,"-23"-12"-238"-16,23 12-12 0,0 0-4 0,0 0 2 15,0 0 1-15,-9-20 1 0,9 20-2 0,17-3-3 16,-17 3-4-16,32-3-2 0,-8 5-3 0,2 0-6 16,4 3-6-16,2 2-3 0,2 3-3 0,0 1-1 15,0 2 2-15,0 3-6 0,-1-2 3 0,-3 2-4 16,-2 2-13-16,-5 1 29 0,-3 6-28 16,-6 1 29-16,-3 2-12 0,-5 2-4 15,-7 1 3-15,-5 2-9 0,-7 6 5 0,-4 2-9 16,-6 3 8-16,-7 1-7 0,-2-4 9 0,-5 2-8 15,-2-3 7-15,1-1-7 0,1-1 6 0,3-5-13 16,3-5-2-16,6-1-19 0,3-13-11 0,10 5-7 16,-5-17-57-16,17-2-81 0,0 0-137 0,0 0-224 15,0 0 90-15,1-17 461 0</inkml:trace>
  <inkml:trace contextRef="#ctx0" brushRef="#br0" timeOffset="743307.6478">3582 16320 890 0,'10'-25'142'0,"-10"25"-6"0,0 0-31 0,0 0-14 16,0 0-29-16,0 0-28 0,0 0-17 0,0 19-9 15,0-19-8-15,-12 37 5 0,3-12-6 16,-1 5 7-16,-3-1 17 0,4 4-30 0,-2 2 30 15,1 3-31-15,0 1 6 0,-1 3 6 0,3 0-10 16,1 0 8-16,2-3-9 0,2-2 7 0,3-6-8 16,3-7-11-16,6 2-42 0,-9-26-88 0,27 38-88 15,-27-38-164-15,27 18-69 0,4 1 299 0</inkml:trace>
  <inkml:trace contextRef="#ctx0" brushRef="#br0" timeOffset="743701.9648">4125 16222 1264 0,'0'0'87'0,"-31"9"-58"0,14-4-4 16,-1-3 8-16,18-2 8 0,-31 15-3 0,31-15-5 15,-32 24-8-15,19-7-2 0,-2 0-4 0,3 8 2 16,1 1-3-16,0 5 6 0,-1-1-7 0,2 7-11 15,1-1 25-15,5 3-26 0,0-2 24 0,5-1-13 16,3-5-11-16,4-2 3 0,3-6-7 16,4-3 2-16,4-2-4 0,3-4 2 15,6-6-1-15,1-4 2 0,3-10 3 0,0-3-2 16,0-8 2-16,3-3-2 0,-1-6 10 0,-2-4-2 16,-2-5 9-16,-2-3-5 0,-7-3-17 0,-1 1 22 15,-4 2-28-15,-5-1 21 0,-4 3-6 0,-3 2-9 16,-4 0 10-16,-4 5-12 0,-5 4 6 0,-3 2-11 15,-5 3-6-15,-5 6-7 0,0 3-9 16,-5 2-7-16,0 13-1 0,-2 0-4 0,1 11-12 16,-3 1 0-16,11 11-9 0,-7-7 6 0,13 13-48 15,-5-15-54-15,19 15-66 0,-7-10-203 0,7-23-1 16,20 38 299-16</inkml:trace>
  <inkml:trace contextRef="#ctx0" brushRef="#br0" timeOffset="744112.0538">4679 16266 929 0,'2'-19'279'0,"-2"19"-186"0,-4-17-38 0,4 17 0 16,-5-20 8-16,5 20-4 0,0 0-3 15,0 0-9-15,0 0-13 0,0 0-12 0,-18-4-10 16,18 4-3-16,-17 19-4 0,17-19 3 0,-21 34-3 16,9-11 7-16,0 1-3 0,2 3 8 0,-1-1-7 15,4 1 2-15,0-5-8 0,3-2 2 0,3-3-5 16,1-17-13-16,7 23 29 0,-7-23-32 16,18 16 32-16,-18-16-15 0,29 5-1 0,-8-5 0 15,1-4-18-15,1-1 17 0,3-1-20 0,-2-1 35 16,-2 1-14-16,-1 2 15 0,-2 3-16 0,-1 2 2 15,-18-1-1-15,29 10-15 0,-29-10 32 0,14 20-33 16,-14-20 30-16,2 34-18 0,-4-10-6 16,-4 4 5-16,-4 2-6 0,-3 1 11 0,-2-1-5 15,-1-2 4-15,0-2-3 0,2 0 4 16,0-6-9-16,2-3 2 0,12-17-11 0,-18 21-5 16,18-21-15-16,0 0-21 0,0 0-29 0,0 0-39 15,7-17-84-15,-9-12-102 0,8-3-193 0,12 11 110 16,-14-27 395-16</inkml:trace>
  <inkml:trace contextRef="#ctx0" brushRef="#br0" timeOffset="744301.3255">4765 16192 1522 0,'-27'14'181'0,"10"-13"-114"0,17-1-19 0,-20 6-9 16,20-6-10-16,0 0-14 0,0 0-10 15,0 0-6-15,0 0-1 0,0 0 1 0,21 2 2 16,-21-2-1-16,32 0-1 0,-12 0-2 0,2-2-9 15,4 1-13-15,0-4-18 0,6 6-28 16,-5-11-37-16,13 19-66 0,-18-25-95 0,24 17-184 16,-6 3-62-16,-7-14 287 0</inkml:trace>
  <inkml:trace contextRef="#ctx0" brushRef="#br0" timeOffset="744806.0702">5559 16180 1072 0,'0'0'174'0,"-28"-19"-72"0,28 19-19 15,-20-11-10-15,20 11-17 0,-23-6-22 0,23 6-14 16,-32-3-6-16,14 6 0 0,-4-1 0 0,2 6 8 15,-3 1 0-15,1 5 1 0,1-1-3 0,3 3-3 16,1-1-5-16,17-15 2 0,-25 28-8 16,25-28 1-16,-11 23-7 0,11-23-1 0,0 18-1 15,0-18 1-15,15 17-1 0,-15-17 2 0,26 13 0 16,-8-6 0-16,3-3-1 0,2 2 3 16,1-1-5-16,1-1 6 0,1 2-2 0,0 0-1 15,-3 1 1-15,-1 2 0 0,-4 2-3 0,-18-11 3 16,27 26-3-16,-27-26 2 0,17 27-3 0,-17-27-13 15,6 30 30-15,-8-11-29 0,-1 1 31 0,-3-1-12 16,-4 2-4-16,-1-2 3 0,-1 0-4 0,-3 1 4 16,-1-3-4-16,16-17 7 0,-31 26-2 0,31-26 3 15,-28 15-2-15,28-15 1 0,-23 5-1 16,23-5 0-16,0 0 0 0,-21-14-3 16,21 14 0-16,-7-26-3 0,4 3 4 0,6-5-5 15,2-7 5-15,2-4 10 0,5 0-26 0,4-2 27 16,3 0-23-16,6 2 7 0,-2 3 9 0,-1 3-16 15,0 8-6-15,-5 2-20 0,2 7-15 0,-7-2-24 16,8 15-40-16,-17-18-99 0,19 14-346 16,-22 7 14-16,21-11 302 0</inkml:trace>
  <inkml:trace contextRef="#ctx0" brushRef="#br0" timeOffset="745138.0245">5942 16432 1427 0,'-12'-21'363'16,"12"21"-331"-16,0 0-27 0,0 0-8 0,0 0 0 16,0 0-7-16,0 0-12 0,0 0-16 15,0 0-27-15,0 0-39 0,0 0-86 0,0 0-192 16,0 0-152-16,32-10 59 0,-32 10 475 0</inkml:trace>
  <inkml:trace contextRef="#ctx0" brushRef="#br0" timeOffset="745643.2395">6449 16144 797 0,'0'0'261'0,"1"-17"-152"0,-1 17-21 0,0 0-12 16,17-13-10-16,-17 13-12 0,0 0-3 0,0 0 0 15,0 0-6-15,0 0-18 0,0 0-12 0,-18 20-11 16,18-20 5-16,-23 34 7 0,9-10 11 0,-4-1 3 15,2 5 11-15,-2-4-10 0,5 2-1 16,1-3-8-16,4-3-2 0,3-2-8 0,5-18 0 16,4 28-8-16,-4-28 0 0,19 23-3 0,-19-23 2 15,36 16 0-15,-11-13 2 0,4-4 0 16,6-4-4-16,3-4 0 0,5-5-4 0,4-4 3 16,1-5-11-16,3-1-8 0,-5-5-16 0,3 5-10 15,-9-6-12-15,1 10-34 0,-13-10-16 0,8 16-34 16,-24-19-89-16,12 12-180 0,-7 8-84 15,-18-12 217-15</inkml:trace>
  <inkml:trace contextRef="#ctx0" brushRef="#br0" timeOffset="745800.9824">6746 16066 1491 0,'-28'17'99'0,"14"9"-44"16,-3-1-28-16,6 5 0 0,4 1-13 15,2 3 1-15,0 2-11 0,3 1 6 0,-1 2-9 16,2-1 4-16,1-3-11 0,4-2-11 15,1-1 23-15,2-4-43 0,6 2 9 0,-5-12-64 16,17 16-113-16,-25-34-193 0,27 28-164 0,3-6 154 16,-30-22 408-16</inkml:trace>
  <inkml:trace contextRef="#ctx0" brushRef="#br0" timeOffset="746148.9581">7306 16293 1673 0,'18'3'86'0,"-18"-3"-73"0,0 0-17 15,0 0-2-15,27-15 4 0,-7 5 5 0,5-2-1 16,0 0 5-16,4-2-5 0,1 1-1 0,1-1-11 16,0 3-6-16,0-4-13 0,0 8-11 0,-4-4-11 15,6 9-18-15,-11-9-30 0,9 18-73 16,-31-7-112-16,27-10-227 0,-9 24 35 0,-18-14 459 15</inkml:trace>
  <inkml:trace contextRef="#ctx0" brushRef="#br0" timeOffset="746322.7073">7304 16507 1797 0,'-31'15'58'0,"31"-15"-36"15,0 0-15-15,0 0-2 0,0 0-6 16,0 0 0-16,26-12 2 0,-4 5-18 0,7-3 0 15,6 0 29-15,8-3-35 0,4-2 34 0,7 4-54 16,-1-9-40-16,18 13-101 0,-16-19-249 0,19 4-141 16,7 4 38-16,-3-19 536 0</inkml:trace>
  <inkml:trace contextRef="#ctx0" brushRef="#br0" timeOffset="747631.8548">8393 16048 379 0,'16'-18'144'0,"-2"1"-17"0,-3-1 20 0,-11 18 10 15,19-26 1-15,-19 26-15 0,0 0-23 0,24-14-31 16,-24 14-16-16,0 0-12 0,0 0-11 0,0 0-9 16,0 0-16-16,0 0-2 0,0 0-1 15,0 0-3-15,0 0-2 0,0 0-4 0,-17 23-5 16,9-6 1-16,-4 4-3 0,-2 5 7 0,0 6 0 16,0 3 11-16,-3 1-5 0,0 2 5 15,1-2-13-15,3 0 8 0,1-3-6 0,6-4 4 16,1-5-7-16,4-3-3 0,1-21-7 0,11 27 0 15,-11-27-1-15,30 19-1 0,-7-16 2 0,6-3-2 16,8-5 0-16,5-6 1 0,7-5 1 16,3-6-6-16,4-5-4 0,0-2-13 0,1 4-11 15,-1-6-18-15,0 5 8 0,-6-3-4 0,1 5-2 16,-12-7-24-16,2 16-53 0,-21-19-83 0,15 23-101 16,-9-6-209-16,-19-10 45 0,10 21 467 0</inkml:trace>
  <inkml:trace contextRef="#ctx0" brushRef="#br0" timeOffset="747836.8818">8863 15969 1448 0,'8'31'142'0,"-25"-7"-92"0,9 9-7 0,-3-3-5 16,5 6 3-16,-3-2-17 0,3 4 1 0,-1-3-13 15,0 2 3-15,-1 0-13 0,2-1 4 16,0-1-10-16,1-4 8 0,3-3-9 0,2-2-23 15,1-3 25-15,2-4-40 0,3-1 19 0,-6-18-19 16,18 27-24-16,-18-27-33 0,34 14-67 16,-34-14-354-16,33-6-42 0,0 0 282 0</inkml:trace>
  <inkml:trace contextRef="#ctx0" brushRef="#br0" timeOffset="748136.5868">9301 15955 1450 0,'0'0'156'0,"0"0"-102"0,0 0-12 15,0 0-2-15,-8 18-7 0,8-18-11 16,0 0-1-16,-9 22 0 0,9-22 4 0,-10 27-6 16,5-9 1-16,-2 0-6 0,2 5 2 0,-1 1-7 15,0 2 3-15,2-2-5 0,2 0 1 16,2-5-4-16,2-1 0 0,4-1-4 0,-6-17 2 15,17 27-5-15,-17-27 4 0,26 19-3 0,-26-19 2 16,36 11 0-16,-14-10-2 0,5-4 2 0,1-4-2 16,3-4-2-16,0-4-6 0,0-1-5 15,1-3-14-15,1 0-10 0,-4-7-20 0,4 8-24 16,-14-12-49-16,15 21-102 0,-24-18-160 0,8 5-161 16,4 11 139-16,-18-16 416 0</inkml:trace>
  <inkml:trace contextRef="#ctx0" brushRef="#br0" timeOffset="748341.6154">9535 16054 1512 0,'-31'16'92'16,"31"-16"-36"-16,-20 23-12 0,20-23-2 0,-13 30-16 16,6-10-3-16,-2 1-7 0,1 4 2 0,-1 1-9 15,1 3 1-15,0 3-11 0,2-1 4 0,-1 3-7 16,2-3 6-16,1 0-7 0,3-5 7 15,4 0-5-15,-1-5-39 0,7 0 9 0,-9-21-57 16,18 33-19-16,-18-33-61 0,30 14-124 0,-30-14-240 16,25-8 10-16,1 8 479 0</inkml:trace>
  <inkml:trace contextRef="#ctx0" brushRef="#br0" timeOffset="748530.9484">9890 15959 1421 0,'-2'28'134'0,"-14"-8"-70"0,8 10-11 16,-6-1-19-16,7 7-5 0,-3-3-13 0,3 4 5 15,-3-3-9-15,4-1 3 0,-1 0-13 0,2-4 2 16,3-2-9-16,-1-3-2 0,3-1-18 16,0-23-18-16,5 37-39 0,-5-37-44 15,16 31-121-15,-16-31-218 0,0 0-50 0,23 25 226 16</inkml:trace>
  <inkml:trace contextRef="#ctx0" brushRef="#br0" timeOffset="748909.4273">10392 16047 1199 0,'21'0'230'0,"-21"0"-133"0,0 0-36 0,0 0-20 15,0 0-16-15,0 0-15 0,0 0-5 16,-7 24-4-16,6-6 4 0,-2 5-5 0,1 3 4 16,0 3-8-16,-2-1 7 0,0 3-7 15,2 1 6-15,-3-1-7 0,3 2 7 0,-1-1-12 16,0-1-3-16,3 1-24 0,-7-8-16 0,10 5-24 16,-3-29-33-16,-3 40-45 0,3-40-74 0,-4 25-43 15,4-25-98-15,0 0 25 0,-9 25 345 0</inkml:trace>
  <inkml:trace contextRef="#ctx0" brushRef="#br0" timeOffset="749082.9613">10306 16172 1351 0,'0'0'259'0,"0"0"-165"0,0 0-34 16,8 19-14-16,-8-19-9 0,17 13-11 0,-17-13-6 15,25 11-10-15,-25-11-5 16,36 4-3-16,-15-4-3 0,6-1-7 0,1-5-12 15,4 1-27-15,-2-10-41 0,14 15-79 0,-17-26-161 16,16 11-264-16,9 5 36 0,-6-15 454 0</inkml:trace>
  <inkml:trace contextRef="#ctx0" brushRef="#br0" timeOffset="751418.4318">11616 15908 1072 0,'0'0'224'16,"0"0"-123"-16,0 0-40 0,0 0-12 0,0 0-5 15,0 0-6-15,0 0-4 0,0 0-6 0,0 0-3 16,0 0-5-16,14 24 0 0,-14-24-5 0,4 35 4 15,-2-13-8-15,-1 5 2 0,0 3-7 0,0 3 11 16,-2 3-5-16,-1 1 5 0,-4 2-12 0,-2 1 2 16,1 0-11-16,0-3 7 0,-1 0-7 15,1-3 5-15,0-5-8 0,3-6-2 0,4-3-17 16,0-20-18-16,9 27-23 0,-9-27-41 0,20 15-52 16,-20-15-112-16,27-27-245 0,-3 19-1 0,-9-24 413 15</inkml:trace>
  <inkml:trace contextRef="#ctx0" brushRef="#br0" timeOffset="751591.9427">12025 16099 1618 0,'-28'7'65'0,"28"-7"-45"0,-22 4-19 0,22-4-3 0,0 0 0 15,0 0-4-15,0 0-9 0,0 0-21 0,0 0-26 16,0 0-31-16,0 0-38 0,4-29-37 15,19 30-57-15,-23-1-117 0,22-25-103 16,9 27 269-16</inkml:trace>
  <inkml:trace contextRef="#ctx0" brushRef="#br0" timeOffset="751923.1726">12396 15904 1214 0,'0'0'207'0,"-20"-2"-149"15,2 4-36-15,18-2-3 0,-33 11-1 0,16 0 6 16,-1 0-6-16,1 6 1 0,-3 2-4 0,3 6 10 16,-1-2-1-16,5 2 7 0,2-5-7 15,5 1-4-15,6-21-12 0,-3 28-4 0,3-28-4 16,15 18 0-16,-15-18-4 0,29 11 5 16,-9-9-3-16,0 0 3 0,6-4 0 0,1 0-2 15,2-3 2-15,-1 0-1 0,-2 0 3 0,-1 1-2 16,-3 1 2-16,-5 1-2 0,-17 2 0 0,24 2-1 15,-24-2 1-15,0 0 2 0,0 0-2 0,13 24 2 16,-13-24-5-16,-4 27 2 0,-1-9-3 0,-3 1 4 16,-1 1-2-16,-5 0 1 0,1 1-11 0,-3-2 4 15,1 2-11-15,15-21-1 0,-26 30-8 16,26-30-8-16,-16 18-21 0,16-18-24 0,0 0-68 16,0 0-86-16,0 0-87 0,0 0-187 15,-1-30 214-15,18 25 294 0</inkml:trace>
  <inkml:trace contextRef="#ctx0" brushRef="#br0" timeOffset="752096.6675">12470 15881 1570 0,'-24'-14'117'16,"24"14"-56"-16,0 0-30 0,0 0-11 0,0 0-10 16,0 0-6-16,7-19-20 0,-7 19 30 0,21-15-32 15,-21 15 29-15,32-16-22 0,-13 8-13 0,5 3-20 16,-6-7-25-16,13 12-42 0,-31 0-68 0,53-10-126 15,-21 10-252-15,-7-8 74 16,15 17 463-16</inkml:trace>
  <inkml:trace contextRef="#ctx0" brushRef="#br0" timeOffset="752490.9749">13135 15850 1164 0,'0'0'82'16,"0"0"-37"-16,0 0-7 0,0 0 8 0,0 0 5 16,0 0-5-16,0 0-18 0,0 0 12 0,22 28-18 15,-22-28 7-15,4 28 0 0,-4-10-5 0,1 5 3 16,-4 1-7-16,3 4 1 0,-3-2-12 16,-1 6 3-16,-1-1-10 0,-1 4 6 0,-1 0-8 15,-2-1 4-15,1-1-8 0,-1-4 6 16,1-2-7-16,2-4 2 0,2-4-19 0,4-19-13 15,0 29-40-15,0-29-32 0,0 0-36 0,0 0-25 16,21 11-31-16,-21-11-30 0,16-35-136 0,8 26-28 16,-20-27 393-16</inkml:trace>
  <inkml:trace contextRef="#ctx0" brushRef="#br0" timeOffset="752680.3335">13195 15822 1533 0,'-36'6'106'15,"36"-6"-77"-15,0 0-6 0,-18 14-22 0,18-14 12 16,0 0-7-16,0 0 15 0,0 0-20 16,20 6 18-16,-20-6-19 0,32-2-21 15,-11 0 36-15,3-3-35 0,3 0 30 0,1 0-28 16,0-3-13-16,6 4-20 0,-7-9-25 0,9 13-33 16,-15-18-73-16,16 19-153 0,-9 2-198 0,-28-3 133 15,41 8 400-15</inkml:trace>
  <inkml:trace contextRef="#ctx0" brushRef="#br0" timeOffset="752885.2903">13164 16139 1651 0,'-25'16'59'0,"25"-16"-43"15,0 0-13-15,-18 3-2 0,18-3-2 0,0 0-2 16,0 0 0-16,26-12 3 0,-7 6 0 15,2-3 0-15,5-2-5 0,2 0-14 0,0-5-23 16,8 9-30-16,-10-13-44 0,14 20-70 0,-18-19-83 16,3 7-252-16,10 14 50 0,-35-2 450 0</inkml:trace>
  <inkml:trace contextRef="#ctx0" brushRef="#br0" timeOffset="753311.1529">13708 16087 1044 0,'-21'-8'185'0,"21"8"-106"0,0 0-26 16,-22-4-1-16,22 4 0 0,-22-2-4 0,22 2-5 15,-24 1-4-15,24-1-3 0,-24 6-3 0,24-6-6 16,-25 9-1-16,25-9-6 0,-23 17 0 0,23-17-7 15,-17 23-1-15,17-23-5 0,-13 23 0 0,13-23-5 16,-5 21 1-16,5-21-3 0,3 17 0 16,-3-17-1-16,0 0 0 0,18 22 0 0,-18-22 1 15,19 7-1-15,-19-7 2 0,25 2-1 16,-25-2 0-16,28-1 1 0,-28 1-1 0,28-4 2 16,-28 4-2-16,21-2 1 0,-21 2-1 0,17 0 0 15,-17 0 1-15,0 0 0 0,17 10 1 0,-17-10-1 16,0 0 3-16,4 23-2 0,-4-23 2 0,-7 24-2 15,2-7 3-15,-5 0-1 0,-1 1 4 0,-1 0-3 16,-1 0 2-16,-2-1-6 0,15-17 2 16,-28 28-5-16,28-28 3 0,-22 19-3 0,22-19 0 15,0 0-10-15,-18 9-12 0,18-9-25 16,0 0-13-16,0 0-20 0,9-22-25 0,-9 22-49 16,19-33-109-16,-4 10-252 0,9 10 8 0,-13-18 446 15</inkml:trace>
  <inkml:trace contextRef="#ctx0" brushRef="#br0" timeOffset="753579.2932">13834 16096 1072 0,'0'0'187'0,"0"0"-120"0,0 0-27 0,0 0-6 0,0 0-9 15,0 0-13-15,0 0-7 0,0 0 2 16,0 0 8-16,6 16 10 0,-6-16 11 15,0 0 3-15,4 25 0 0,-4-25-7 0,-2 25-1 16,2-25-8-16,-5 33 0 0,5-33-6 0,-9 34-3 16,3-16-7-16,0 0 2 0,1 2-8 0,0 1 3 15,1-3-6-15,0 0-7 0,1 0-5 0,1-1 2 16,2 1-13-16,0-18-2 0,2 27-34 0,-2-27-40 16,0 0-41-16,0 0-109 0,21 4-175 15,-21-4-80-15,0 0 319 0</inkml:trace>
  <inkml:trace contextRef="#ctx0" brushRef="#br0" timeOffset="753910.5462">13899 16019 1085 0,'-16'27'238'0,"16"-27"-166"15,0 0-29-15,0 0-9 0,0 0-5 0,0 0-1 16,0 0 6-16,0 0 8 0,0 0 3 0,0 0-1 15,28 17-3-15,-28-17-3 0,29-1-1 0,-12-1-3 16,4 2-5-16,-3 0-5 0,3 3-2 0,-3-1-7 16,-1 2-2-16,-17-4-5 0,32 8-2 0,-32-8-2 15,25 15-2-15,-25-15-1 16,21 22 1-16,-21-22-1 0,16 27 2 0,-11-10-3 16,-3 3 2-16,-3 2-2 0,-2 0 3 0,-4 3-4 15,-3 1 3-15,-3 1-3 0,-3 2 6 0,-3 0-1 16,-3 0 5-16,-3-1-2 0,-1 3-6 0,-5-4 21 15,2 1-23-15,-1-4 21 0,1-5-19 0,3-2-1 16,5-5 0-16,3-6 0 0,18-6-9 16,-21 0-14-16,21 0-22 0,-6-18-31 0,3-12-71 15,26 18-249-15,-9-21-245 0,8-7 36 0,10 9 501 16</inkml:trace>
  <inkml:trace contextRef="#ctx0" brushRef="#br1" timeOffset="781257.9354">1581 17518 287 0,'0'0'34'0,"0"0"-22"0,0 0-6 0,-19 0-2 15,19 0 2-15,0 0 12 0,0 0 14 16,0 0 12-16,0 0 10 0,0 0 10 0,-7-17-1 15,7 17-1-15,0 0-6 0,0 0-6 16,0 0-3-16,0 0-4 0,0 0-1 0,0 0-6 16,0 0-4-16,0 0 5 0,0 0 1 0,0 0 6 15,0 0-2-15,0 0 0 0,24-4-5 0,-24 4-1 16,24-7 0-16,-24 7-2 0,37-11-3 0,-11-1 0 16,7 0-8-16,3-5-2 0,7-7-11 15,3 2-2-15,5-1-7 0,0 2 3 0,1 6-5 16,-1-2-7-16,-2 1-17 0,-1 8-13 0,-8-5-18 15,3 16-24-15,-13-9-25 0,6 17-48 0,-13-12-16 16,4 10-37-16,-1 11-162 0,-26-20 111 0,35 20 257 16</inkml:trace>
  <inkml:trace contextRef="#ctx0" brushRef="#br1" timeOffset="781652.2444">1753 17637 452 0,'0'0'42'15,"-18"17"-12"-15,18-17 4 0,0 0 12 0,-19-3 14 16,19 3 4-16,0 0 4 0,-17 2-8 16,17-2 4-16,0 0 7 0,0 0 8 0,0 0-4 15,0 0-7-15,0 0-21 0,0 0-16 0,0 0-12 16,0 0-8-16,0 0 6 0,0 0 10 0,0 0 9 16,0 0 2-16,29-14-6 0,-6 9-11 0,5-4-7 15,5 1-8-15,7-8 1 0,4-2-7 16,3 0 3-16,3 0-2 0,1 2 1 0,-1-1-12 15,1 5-6-15,-4-6-23 0,3 12-17 16,-10-7-22-16,7 11-39 0,-17-11-36 0,9 17-53 16,-12-6-89-16,-27 2-115 0,48 6 266 0</inkml:trace>
  <inkml:trace contextRef="#ctx0" brushRef="#br1" timeOffset="782141.2068">2341 17190 1067 0,'0'0'59'0,"-25"-6"-28"0,25 6-8 0,-17-5 6 16,17 5 13-16,0 0 6 0,-18-8 2 0,18 8-8 16,0 0-10-16,0 0-6 0,0 0-6 0,0 0-7 15,0 0 1-15,-5-17-4 0,5 17-21 16,0 0 26-16,15-18-21 0,-15 18 26 0,17-9 1 16,-17 9-1-16,27-12 0 0,-10 7-4 0,0-1-1 15,1 4-6-15,3 0 0 0,-1 2-5 16,0 2-1-16,0 0-1 0,0 5-3 0,-1 2 1 15,1 1-3-15,-1 2 3 0,0 2 20 0,-1 4-41 16,0 0 39-16,-3 1-37 0,-3 0 15 0,-1-1 6 16,-3 3-7-16,1 0 5 0,-4-1-4 15,-2 3 5-15,-4 2-6 0,-4 2 7 0,-3 2-8 16,-4-3 7-16,-4 2-7 0,-5 0 6 0,-2 1-6 16,-3 1 5-16,0-3-4 0,-2-2 6 0,1-2-6 15,1-2 6-15,2-3-5 0,2-5 3 0,3 4-4 16,19-17-7-16,-25 16-19 0,25-16-22 0,0 0-38 15,-24-5-83-15,24 5-88 0,0 0-249 16,7-21 58-16,13 15 453 0</inkml:trace>
  <inkml:trace contextRef="#ctx0" brushRef="#br1" timeOffset="793949.9467">4244 17021 344 0,'0'0'134'15,"0"0"-23"-15,0 0-19 0,0 0 2 0,0 0-7 16,0 0-3-16,0 0-15 0,0 0-12 0,-21-14-14 16,21 14-5-16,-20 3 31 0,20-3 14 0,-25 5-10 15,25-5-7-15,-24 13-47 0,24-13-11 0,-29 20 2 16,15 2 8-16,14-22 3 0,-28 41 5 15,13-18 10-15,3 4-42 0,-2 4 31 0,2 3-39 16,1 1 12-16,0 4 9 0,3 5-9 0,-1 0 9 16,4 0-12-16,0-5 6 0,5-8-8 0,3-4 5 15,3-4-6-15,2-5 7 0,-8-18-6 0,28 28 3 16,-8-20-2-16,2-2 4 0,4-1 1 0,2-4 1 16,4-8 2-16,2-2-2 0,1-4 3 0,2-5-5 15,-1 2 5-15,1-6-4 0,-3-1 6 0,-5 4-4 16,-3-6 5-16,-6-1-7 0,-4 3 5 0,-6-4-4 15,-7 8 7-15,-4 2-5 0,-5 1 5 0,6 16-1 16,-27-26-1-16,8 16-1 0,-3 2 0 0,-2 6-2 16,-4-1-1-16,0 3-1 0,-3 3-2 15,1-1 0-15,1 5-1 0,3 1 1 16,3 1-2-16,5-3-2 0,18-6-16 0,-22 14-21 16,22-14-34-16,0 0-49 0,10 26-83 0,-10-26-53 15,0 0-221-15,35 5 112 0,-22-24 371 0</inkml:trace>
  <inkml:trace contextRef="#ctx0" brushRef="#br1" timeOffset="795874.2085">4935 17045 364 0,'0'0'99'0,"0"0"-64"16,0 0-1-16,0 0 2 0,0 0 16 0,0 0 11 16,0 0 24-16,0 0-2 0,0 0 6 0,0 0-14 15,0 0-11-15,0 0-11 0,0 0-6 0,0 0-9 16,0 0-2-16,0 0-6 15,0 0-1-15,0 0-1 0,0 0-4 0,0 0-4 16,0 0-3-16,0 0-3 0,0 0-4 0,0 0-2 16,0 0-5-16,0 0 0 0,0 0 1 0,1 20-3 15,3 2 5-15,-3 7 11 0,0 4-36 0,-2 9 30 16,-2 4-33-16,0 9 11 0,-5 4 10 0,1-1-9 16,-3-1 15-16,0-6-13 0,-3-4 10 15,4-6-12-15,0-7-9 0,8 1-38 0,-5-18-33 16,16 6-62-16,-10-23-63 0,0 0-60 0,42 3-171 15,-35-28 213-15,29 14 231 0</inkml:trace>
  <inkml:trace contextRef="#ctx0" brushRef="#br1" timeOffset="796252.7687">5324 17047 1318 0,'0'0'25'0,"0"0"-22"16,0 0-8-16,0 0-2 0,0 0 1 0,0 0 7 16,0 0 12-16,0 0 12 0,0 0 8 15,19-19 11-15,-2 13-2 0,-1-11 0 0,9 8-7 16,-2-6-6-16,5 1-9 0,-2-1-2 0,5 3-8 15,-2-3-1-15,0 3-5 0,-2 1 1 0,-3 4-3 16,-2 1 1-16,-5 5-1 0,-17 1-2 16,27 3 3-16,-27-3-2 0,0 0 3 0,18 24 0 15,-18-24 3-15,5 36-5 0,-6-15 2 0,-3 10-7 16,-3 2 5-16,-3 5-8 0,-2 5-14 0,-3 1 31 16,1 2-33-16,0 2 32 0,0 1-8 0,-1-5-9 15,2 0 10-15,1-8-12 0,2-6-5 0,6-1-22 16,-1-12-16-16,12 4-38 0,-7-21-25 15,12 18-78-15,-12-18-73 0,0 0-212 16,26-12 72-16,-22-11 406 0</inkml:trace>
  <inkml:trace contextRef="#ctx0" brushRef="#br1" timeOffset="796442.1113">5950 17247 1552 0,'-28'16'43'0,"28"-16"-33"0,-19 10-10 0,19-10 0 16,0 0-1-16,0 0-6 0,0 0-16 15,0 0-20-15,0 0-28 0,0 0-26 0,0 0-39 16,18-37-52-16,4 22-115 0,5 5-135 0,-14-22 141 16,21 26 297-16</inkml:trace>
  <inkml:trace contextRef="#ctx0" brushRef="#br1" timeOffset="796742.0674">6382 17032 1296 0,'0'0'93'16,"-19"-6"-29"-16,19 6-2 0,0 0-4 16,0 0-13-16,-20 8-15 0,20-8-6 15,0 0-6-15,-16 23-4 0,16-23-4 0,-13 23 0 16,13-23-7-16,-14 24 2 0,7-7 2 0,1 1-20 15,-1 2 38-15,1 1-34 0,6-21 29 0,-10 33-15 16,10-33-3-16,-1 29 1 0,1-29-1 0,10 28 1 16,-10-28-3-16,19 16 1 0,-19-16-4 0,34 9-1 15,-8-9 2-15,4-3 0 0,4-6 3 16,2-5 0-16,1-2 1 0,1-3-5 0,-1-2 4 16,0-2-14-16,-2 4-21 0,-6-7-9 0,5 9-40 15,-7-4 44-15,7 7-47 0,-11-14-28 0,8 20-73 16,-22-22-122-16,-1 4-171 0,11 24 100 0,-24-27 380 15</inkml:trace>
  <inkml:trace contextRef="#ctx0" brushRef="#br1" timeOffset="796947.4323">6656 16911 1218 0,'0'0'253'0,"-20"24"-195"0,8-7-30 16,5 7 0-16,-2 4 1 0,4 6 8 0,-2-2-13 15,1 7-20-15,-1-8 26 0,1 7-42 16,-2 2 25-16,2-3-9 0,0 2-11 0,0-4 9 16,1 1-17-16,0-4-6 0,4 4-23 0,-4-13-21 15,10 7-38-15,-5-30-47 0,10 37-129 0,3-19-240 16,-13-18 33-16,32 14 460 0</inkml:trace>
  <inkml:trace contextRef="#ctx0" brushRef="#br1" timeOffset="797405.5871">7431 17067 1432 0,'0'0'75'0,"0"0"-47"0,-19 12-19 15,19-12-7-15,0 0-1 0,0 0-4 16,0 0 2-16,0 0 3 0,30-15 0 0,-13 8 2 16,7-4-3-16,2-5 3 0,2 4-4 0,6-5 2 15,-1 3-3-15,5 2-8 0,-2-3-15 0,2 7-16 16,-8-8-24-16,7 11-18 0,-13-9-34 0,9 15-49 15,-16-12-72-15,-17 11-223 0,31-2 101 0,-31 2 359 16</inkml:trace>
  <inkml:trace contextRef="#ctx0" brushRef="#br1" timeOffset="797563.8185">7379 17300 1528 0,'0'0'64'0,"0"0"-52"0,0 0-16 0,0 0 1 15,21-18 7-15,0 7-4 16,7-2 3-16,3-3-3 0,7-1 4 0,3-2-5 16,5 2-4-16,2-4-10 0,5 7-37 0,-6-7-25 15,10 13-80-15,-14-19-54 0,16 20-116 0,-1 4-170 16,-15-16 232-16,19 30 265 0</inkml:trace>
  <inkml:trace contextRef="#ctx0" brushRef="#br1" timeOffset="801981.5839">8645 16851 1256 0,'-6'-19'99'0,"6"19"-71"0,0 0-27 0,0 0-2 16,5-19 3-16,-5 19 0 0,0 0 3 0,0 0-1 16,0 0-2-16,0 0 3 0,0 0 6 0,0 0 9 15,12 26 5-15,-9-5 5 0,-5 2-11 16,2 5 2-16,-3 5-13 0,-2 10 4 15,0 2-11-15,-1 3 11 0,-1 2 22 0,-2-6-36 16,-1 3 26-16,1-3-34 0,0-2-4 0,3-4 13 16,4-6-17-16,0-7-9 0,10-2-28 0,-8-23-47 15,22 20-44-15,-22-20-35 0,35-3-62 0,-12-1-127 16,-7-26-37-16,25 18 364 0</inkml:trace>
  <inkml:trace contextRef="#ctx0" brushRef="#br1" timeOffset="802171.0253">8974 17109 1396 0,'-19'14'100'16,"19"-14"-63"-16,-30 16-48 0,30-16 31 16,0 0-35-16,0 0-19 0,0 0-35 0,0 0-49 15,0 0-48-15,0 0-29 0,0 0-7 0,19-17-24 16,3 18-142-16,-12-28 220 0,26 24 148 0</inkml:trace>
  <inkml:trace contextRef="#ctx0" brushRef="#br1" timeOffset="802502.6967">9388 16883 1280 0,'-19'5'57'0,"19"-5"-31"0,-33 18-2 0,33-18 11 15,-33 22 8-15,33-22 2 0,-29 25-10 16,29-25-4-16,-27 28-13 0,27-28-2 16,-21 25-9-16,21-25 0 0,-8 23-4 0,8-23-2 15,4 26-2-15,-4-26 2 0,13 18-3 0,-13-18 3 16,24 8-2-16,-24-8-1 0,31 3 1 0,-13 0 1 16,3-2-1-16,-1 1 1 0,1 1-1 0,-2-3 0 15,-19 0 1-15,31 4 1 0,-31-4-2 0,23 10 2 16,-23-10-1-16,18 15 0 0,-18-15 0 15,0 0 2-15,12 27 30 0,-12-27-40 0,0 28 39 16,-2-8-42-16,2-20 8 0,-12 33 3 0,4-13-11 16,-2-3 6-16,-3 4-6 0,-1-2-1 15,-1 1-10-15,-3-8-13 0,7 6-33 0,-7-17-26 16,18-1-73-16,0 0-50 0,0 0-81 0,0 0-146 16,-15-31 165-16,33 25 279 0</inkml:trace>
  <inkml:trace contextRef="#ctx0" brushRef="#br1" timeOffset="802707.7396">9489 16853 1506 0,'-22'6'79'0,"22"-6"-42"0,-26 19-11 16,26-19 3-16,0 0-3 0,0 0-9 0,-14 17-11 16,14-17-4-16,0 0-4 15,0 0 1-15,28 6 0 0,-28-6-2 0,35-9 1 16,-12 2-9-16,4-4-13 0,1-3-18 0,5 2-23 15,-6-11-29-15,13 16-42 0,-16-21-72 0,18 22-117 16,-3 2-171-16,-16-12 179 0,11 26 317 0</inkml:trace>
  <inkml:trace contextRef="#ctx0" brushRef="#br1" timeOffset="803023.1354">10062 16903 683 0,'0'0'47'0,"-11"-21"-23"0,11 21 16 0,-7-27 16 16,7 27 22-16,0-22 5 0,0 22 2 0,0 0-4 15,-4-23-6-15,4 23-8 0,0 0-10 0,0 0-10 16,0 0-10-16,0 0-9 0,0 0-4 0,4 18 2 15,-4-18 1-15,0 27 3 0,-3-9-10 0,1 4 2 16,-3 3-13-16,0 2 3 16,-1 3-9-16,0 5 4 0,-1 0-10 0,1 4 8 15,0-3 24-15,1-7-36 0,1 2 33 0,0-7-39 16,3-3-12-16,1-21-42 0,6 36-26 0,-6-36-16 16,16 21-54-16,-16-21-25 0,0 0-211 0,35-5-59 15,-32-19 256-15</inkml:trace>
  <inkml:trace contextRef="#ctx0" brushRef="#br1" timeOffset="803244.0156">10038 16767 1562 0,'0'0'54'0,"-25"7"-30"15,25-7-16-15,0 0-3 0,0 0 0 16,0 0-5-16,0 0 0 0,0 0 1 0,20 12 1 15,-20-12 1-15,33-5 3 0,-12-1-4 0,5-3 2 16,4-4-4-16,1 0-2 0,2-1-12 0,1 1-16 16,-4-6-24-16,9 11-35 0,-13-15-41 0,16 19-75 15,-19-18-88-15,2 7-214 0,9 17 156 0,-20-20 351 16</inkml:trace>
  <inkml:trace contextRef="#ctx0" brushRef="#br1" timeOffset="803512.0619">10040 16993 1176 0,'0'0'69'15,"0"0"-91"-15,0 0-13 0,0 0 6 0,0 0 9 16,0 0 14-16,20 5 6 0,-20-5 2 0,23-10-1 15,-5 5 2-15,3-2 0 0,3-3 3 0,4-1-2 16,2 2 2-16,3-2-2 0,-1 0 2 0,2 1-2 16,-3 1-2-16,1 0-13 15,-2 7-49-15,-7-7-71 0,8 12-111 0,-2 6-219 16,-29-9 193-16,39 8 268 0</inkml:trace>
  <inkml:trace contextRef="#ctx0" brushRef="#br1" timeOffset="804332.243">10461 17175 176 0,'0'-16'78'0,"0"16"-11"0,0 0 2 16,0 0 5-16,0 0 3 0,0 0 9 0,17-17 6 15,-17 17 7-15,0 0 4 0,0 0 2 0,0 0 2 16,0 0 2-16,0 0-7 0,0 0-57 0,0 0 9 16,0 0-56-16,0 0 17 0,0 0 29 15,-22 3-32-15,22-3 36 0,-18 11-31 0,18-11 2 16,-23 17-9-16,23-17 6 0,-21 15-6 16,21-15 2-16,0 0-1 0,-21 13-8 0,21-13-2 15,0 0-1-15,0 0-6 0,0 0 3 0,0 0 1 16,0 0-2-16,0 0 4 0,0 0 2 0,21 13-2 15,-21-13-1-15,18-3 2 0,-18 3-3 0,20 1 2 16,-20-1 2-16,18 6-2 0,-18-6 1 16,0 0 0-16,17 9-3 0,-17-9 2 0,0 0 1 15,6 21 1-15,-6-21 0 0,-5 19 1 0,5-19-3 16,-11 21 2-16,11-21-1 0,-17 22 6 0,17-22-4 16,-19 20 4-16,19-20-4 0,-17 14-2 0,17-14-3 15,0 0-8-15,0 0-17 0,-17-2-24 0,17 2-32 16,0 0-30-16,0 0-50 15,9-23-47-15,-9 23-89 0,33-12-144 0,-29-16 167 16,25 30 276-16</inkml:trace>
  <inkml:trace contextRef="#ctx0" brushRef="#br1" timeOffset="804584.6297">10753 17104 903 0,'0'0'151'0,"0"0"-102"0,0 0-18 16,0 0-2-16,0 0-1 0,0 0-6 16,0 0-4-16,0 0-3 0,0 0 1 0,-14 23 28 15,14-23-23-15,-3 19 31 0,3-19-30 0,-5 26-2 16,5-26-20-16,-5 30 5 0,3-13-11 0,-3 2 0 16,1 0 9-16,-2-3-8 0,6-16 5 15,-10 28-9-15,10-28-11 0,-7 22-21 0,7-22-21 16,0 0-44-16,0 0-22 0,0 0-48 0,0 0-7 15,0 0-95-15,19 4-78 0,-25-31 304 0</inkml:trace>
  <inkml:trace contextRef="#ctx0" brushRef="#br1" timeOffset="804884.2846">10760 17081 874 0,'0'0'189'0,"-26"4"-78"0,26-4-24 16,0 0-19-16,0 0-21 0,0 0-21 0,0 0-20 15,0 0-6-15,0 0 5 0,0 0 11 0,17 7 12 16,-17-7 8-16,26-4-1 0,-26 4-5 0,32-1-7 16,-32 1-4-16,31-1-3 0,-31 1-5 15,27 5-3-15,-27-5-4 0,21 9 0 0,-21-9 0 16,0 0 1-16,19 21-1 0,-19-21 2 0,7 21-4 16,-7-21-7-16,2 20 39 0,-2-20-37 0,-9 24 42 15,9-24-30-15,-21 27-8 0,4-11 2 0,-2-4-7 16,-4 5 4-16,-3-2-6 0,0-1 1 15,0 1-7-15,-1-5-4 0,7 1-7 0,-1-6-12 16,21-5-15-16,-29 5-28 0,29-5-76 16,0 0-103-16,-18-16-294 0,18 16 56 0,1-29 440 15</inkml:trace>
  <inkml:trace contextRef="#ctx0" brushRef="#br1" timeOffset="836623.6126">1910 18112 376 0,'0'0'120'0,"0"0"-37"0,0 0-20 0,0 0-21 15,0 0-18-15,0 0-19 0,0 0-3 0,0 0-5 16,0 0 0-16,0 0 8 0,0 0-8 0,20 4 2 16,-20-4-3-16,26 11-1 0,-8-8 2 0,1-2-4 15,4 0 6-15,4-2 9 0,2-4 1 0,4 0 24 16,5-1 12-16,2-7-5 0,6 1 8 0,3 1-4 16,0 0 6-16,5 5-1 0,-2-6 0 15,4 3-17-15,0 0-12 0,4 4 5 0,-3-6-15 0,1 3 9 16,-1 0-12-16,-1-1 0 0,3 9-8 0,-2-4 2 15,0 2 2-15,-1-1-4 0,-1 1 10 16,1-1-9-16,-4 2-2 0,3-3 2 0,-2 3 0 16,1-1 1-16,2-2 0 0,-3 2-1 0,4-2-2 15,-2-1 3-15,-2 0-20 0,2-3 20 0,-2 1-20 16,-2-2 17-16,-3 2 2 0,1 1 2 0,-5 0 0 16,-3-1-5-16,-2 1 2 0,-6-2-19 15,-4 8-24-15,-7-3-46 0,1 6-30 0,-23-3-58 16,23-1 1-16,-23 1-182 0,0 0 192 0,0 0 167 15</inkml:trace>
  <inkml:trace contextRef="#ctx0" brushRef="#br1" timeOffset="837458.3356">4075 17712 218 0,'0'0'50'0,"-18"-4"-66"15,18 4-1-15,0 0-13 0,-22-2-14 0,22 2 9 16,-17-2-5-16,17 2 9 0,0 0 3 0,-20-19 2 16,20 19 26-16</inkml:trace>
  <inkml:trace contextRef="#ctx0" brushRef="#br1" timeOffset="839664.3696">4423 18105 762 0,'0'0'81'0,"0"0"-32"0,1-16-20 0,-1 16 14 15,0 0 5-15,0 0 9 0,0 0-13 16,-19-20-10-16,19 20-20 0,-19-7-11 0,19 7-2 16,-30 2-5-16,9 3-2 0,-1 0 6 0,-4 1-4 15,-2 0-3-15,-4 0 13 0,-2 6-5 0,0 0 12 16,-5-2 13-16,1 6-3 0,-2-8 2 0,1 2 1 15,-2-5-11-15,0 6 9 0,-3-10-9 0,0 9-9 16,-1-1 2-16,1-8-4 0,0 15 1 16,1-11 9-16,-2-1-1 0,0 5-1 0,-2-3 1 15,4 2-2-15,-4 5-6 0,2-13-4 16,0 1 1-16,-1 0 1 0,-2-2 4 0,0 5 1 16,3 2-4-16,-1-3 3 0,2 1 1 0,2 3 1 15,-1-9 8-15,2 7-9 0,1-3 1 0,1 4 0 16,0 10-9-16,3-14 6 0,0-2-9 0,2-1 8 15,1-5-10-15,0 5 3 0,2 9-2 16,-2-10 3-16,0 2 6 0,0 8-5 0,3-10 4 16,-3 6-11-16,1-3 5 0,1 1 4 0,0-3 24 15,-2 13-22-15,4-6 24 0,-1 3-29 0,1 1 39 16,3-4-42-16,-2 5 40 0,5-2-30 0,0-4-4 16,3 4 39-16,3-12-83 0,17 3 43 15,-25 0 2-15,25 0-37 0,0 0 60 0,0 0-47 16,0 0-17-16,0 0-23 0,0 0-61 15,0 0-101-15,0 0-136 0,0 0-68 0,1-32 50 16,22 7 377-16</inkml:trace>
  <inkml:trace contextRef="#ctx0" brushRef="#br1" timeOffset="840357.1141">3919 17683 637 0,'0'0'116'0,"-24"-20"-62"0,24 20-18 0,-18-10 2 16,18 10 8-16,0 0 7 0,-19-12 2 16,19 12-4-16,0 0-9 0,0 0-7 0,0 0-6 15,0 0-6-15,0 0-5 0,0 0-6 0,0 0-8 16,0 0-5-16,0 0-5 0,0 0-1 0,0 0 4 16,0 0 9-16,0 0 10 0,0 0 5 0,0 0 1 15,25 1-3-15,-25-1-5 0,29 5 1 16,-12-1-4-16,2 1-1 0,3 3-2 0,1-3-3 15,3 3-3-15,1 2-1 0,2 1-3 16,-1-1 2-16,4 0-3 0,-3-1 2 0,4 1 0 16,-2 2 0-16,1-3-1 0,-1 2 3 0,-3-1-5 15,-1 1 2-15,-3 1-4 0,0 6 2 0,-3-6-2 16,-1 6 3-16,-2-1-2 0,-18-17 3 0,23 39-2 16,-14-21 6-16,-3 1 15 0,-4 2-32 0,-2-3 30 15,-1 6-34-15,-4-3 12 0,-3 4 5 0,-3-3-4 16,-4 3 4-16,-3 3-9 0,-4-1 8 15,-2 6 1-15,-5-6 7 0,-2 4 0 0,1 1 18 16,-2-12-22-16,-1 7 13 0,-1-10 23 16,4 7-41-16,-2-5 12 0,5 1-20 0,3-4-22 15,0-2 22-15,4 2 3 0,2-9 0 0,18-7-20 16,-21 11-26-16,21-11-74 0,0 0-71 0,0 0-27 16,0 0-94-16,17-24-34 0,18-15 355 15</inkml:trace>
  <inkml:trace contextRef="#ctx0" brushRef="#br1" timeOffset="842939.0155">6052 17815 668 0,'0'0'51'15,"0"0"-23"-15,0 0-13 0,0 0 14 16,0 0 30-16,0 0 18 0,0 0 21 0,2-17-15 16,-2 17-14-16,0 0-24 0,0 0-15 0,0 0-10 15,0 0-6-15,0 0-5 0,0 23 1 0,0-23-3 16,-2 24 2-16,4-5-6 0,-1 4 5 16,4 6 11-16,-2 6-38 0,1 0 34 0,-2 5-37 15,2 1 12-15,-4 0 15 0,1 5-23 0,-3 0 2 16,2 0-23-16,-6 3 4 0,2-5 9 0,-4 10-13 15,4-10-9-15,-3-1-26 0,5-9-36 0,0-11-18 16,3-6-36-16,-1-17-8 0,0 0-124 0,17-5 142 16,-17 5 154-16</inkml:trace>
  <inkml:trace contextRef="#ctx0" brushRef="#br1" timeOffset="843191.0567">6144 17804 759 0,'0'0'78'15,"0"0"-32"-15,0 0-32 0,0 0-11 0,0 0 13 16,0 0 16-16,0 0 7 0,18-4 6 0,-18 4-11 16,28-4-6-16,-9 0-4 0,7-1-3 0,2-2 0 15,6 0-2-15,1-4-5 0,4-2-7 16,0 1-2-16,2-4-7 0,-1 5-8 0,-2-6-22 15,0 12-29-15,-9-10-43 0,3 10-31 16,-13-1-42-16,-19 6-35 0,37-6-153 0,-37 6 259 16,0 0 106-16</inkml:trace>
  <inkml:trace contextRef="#ctx0" brushRef="#br1" timeOffset="843380.0067">6116 18087 920 0,'0'0'59'0,"0"0"-48"0,20 9-1 16,-1-8 8-16,1-7 0 0,6-1 0 0,4-3-6 15,4 0-7-15,5-4 0 0,2 2-12 0,4 0-16 16,-1-5-21-16,4 8-79 0,-6-6-61 0,-3-10-125 16,15 11-76-16,-25-9 385 0</inkml:trace>
  <inkml:trace contextRef="#ctx0" brushRef="#br1" timeOffset="843884.1719">6809 18150 865 0,'0'0'125'0,"0"0"-75"16,0 0-23-16,0 0 15 0,0 0 11 0,-18-18-1 15,18 18-10-15,0 0-14 0,0 0-13 0,-24 4-8 16,24-4-1-16,0 0 2 0,-23 6 0 15,23-6 3-15,-18 7-3 0,18-7-3 0,0 0 5 16,-23 21-8-16,23-21 8 0,-8 20-8 16,8-20-4-16,0 0-5 0,-2 19 4 0,2-19-1 15,0 0 2-15,10 19 7 0,-10-19-9 0,0 0 1 16,22 6 1-16,-22-6-4 0,23 14 4 0,-23-14-2 16,27-1 0-16,-27 1 1 0,28 6-8 0,-28-6 11 15,19 10 0-15,-19-10-2 0,0 0 8 0,0 0-10 16,15 24 5-16,-15-24-8 0,-5 28 1 0,5-28 3 15,-15 34 3-15,2-16 23 0,0 3 3 16,-4-6 5-16,-2 1-15 0,1-7 2 0,1-1-12 16,17-8-10-16,-29 25 3 0,29-25-21 15,-21 21-8-15,21-21-16 0,0 0-39 0,0 0-34 16,0 0-37-16,0 0-40 0,6-22-16 0,-1 1-117 16,26-17 101-16,-24 6 228 0</inkml:trace>
  <inkml:trace contextRef="#ctx0" brushRef="#br1" timeOffset="844120.3057">7063 18165 529 0,'0'0'114'16,"0"0"-24"-16,-18 2-2 0,18-2 5 0,0 0-7 16,0 0-18-16,0 0-14 0,0 0-14 15,0 0-6-15,0 0-8 0,-12 21-9 16,12-21 2-16,0 0-3 0,1 20-6 0,-1-20 1 15,2 24-8-15,-2-5-3 0,0 6-10 0,-1 5 11 16,1-30 39-16,-7 37-48 0,7-37 39 0,-10 33-67 16,8-16-39-16,-6 1 18 0,8-18-67 0,-6 37 31 15,6-37-73-15,0 0-56 0,0 0-100 0,0 0 66 16,-10-24 256-16</inkml:trace>
  <inkml:trace contextRef="#ctx0" brushRef="#br1" timeOffset="844450.9248">7090 18147 558 0,'0'0'223'0,"0"0"-130"16,0 0-30-16,0 0-13 0,0 0-10 0,0 0-9 16,0 0-9-16,0 0-8 0,0 0-11 0,0 0-2 15,0 0 0-15,-3-19 16 0,3 19 7 0,0 0 12 16,25-6-1-16,-25 6-7 0,29 4 1 0,-12-8-13 15,2-2 4-15,0-2-10 0,1-2-12 0,0 8 6 16,-1 2-5-16,-19 0-1 0,32 11 12 16,-32-11-9-16,20 8-3 0,-20-8-2 15,0 0-5-15,0 0 10 0,14 22 0 0,-21-5 4 16,-2 11 3-16,-6-3-16 0,-4 4 12 0,-4 4-11 16,-4-3 10-16,-2-6 50 0,-2 11-29 0,2-12 5 15,1 0-23-15,2 4-36 0,-1-8 15 0,6 3 12 16,0-4 1-16,21-18-29 0,-29 24-9 0,29-24-47 15,0 0-35-15,0 0-45 0,-17 16-55 16,17-16-62-16,17-29-115 0,-23 4 374 0</inkml:trace>
  <inkml:trace contextRef="#ctx0" brushRef="#br1" timeOffset="844718.6444">7673 18085 1068 0,'19'0'119'0,"-19"0"-95"0,0 0-18 0,0 0 3 16,22-12 13-16,-22 12 10 0,23-13-10 15,-23 13-4-15,24-14-13 0,-24 14-5 0,29-11-9 16,-29 11-18-16,29-9-20 0,-12 10-33 0,-17-1-25 16,26-9-61-16,-26 9-19 0,18-10-64 0,-18 10-126 15,8-19 294-15,-8 19 81 0</inkml:trace>
  <inkml:trace contextRef="#ctx0" brushRef="#br1" timeOffset="844907.5244">7636 18213 1093 0,'0'0'130'0,"-34"17"-72"0,34-17-29 15,-22 6-9-15,22-6-2 0,0 0-12 16,0 0-13-16,0 0-6 0,0 0-3 0,19 7-4 16,-19-7-3-16,42-1-22 0,-16-10-39 0,13 3-68 15,-2-9-116-15,2-10-182 0,22 7 175 0,-18-11 275 16</inkml:trace>
  <inkml:trace contextRef="#ctx0" brushRef="#br1" timeOffset="845553.0007">9265 17496 468 0,'0'0'54'0,"0"0"-1"0,0 0 8 0,0 0 21 16,0 0 7-16,0 0-8 0,0 0-17 0,-21 0-10 15,21 0-6-15,-33 22 5 0,14-5 2 0,-6-3 2 16,4 9 2-16,-6-2-10 0,4 5 3 0,-3-3-12 16,2 4 3-16,-1 0-7 0,5 6 0 15,-1-2-14-15,4 7 3 0,2-11-20 0,2 2 1 16,4 1-11-16,4-7 6 0,3 4 15 16,3 1-28-16,4-7 24 0,2 0-39 0,-7-21 14 15,26 23-5-15,-9-13-1 0,2-4 5 0,4-2-2 16,0-2 9-16,3-6 6 0,1 3 0 0,-1-6 3 15,0-3 0-15,-3-3 2 0,-2-7 17 0,-4 3-35 16,-5-2 36-16,-5 1-36 0,-3-3 17 0,-5 1 3 16,-3 3-10-16,-4-1 7 0,-3-4-3 15,11 22 2-15,-34-34-5 0,13 24 0 0,-2 4-8 16,0 0 1-16,-4 0 0 0,3 4-5 0,-2 2-5 16,4 1-5-16,-2 4-10 0,7 3-17 0,-5-4-22 15,22-4-32-15,-29 11-27 0,29-11-77 16,0 0-248-16,0 0 103 0,0 0 355 0</inkml:trace>
  <inkml:trace contextRef="#ctx0" brushRef="#br1" timeOffset="845820.5994">9524 17552 598 0,'0'0'224'16,"0"0"-105"-16,0 0-23 0,0 0-3 0,0 0-1 15,0 0-9-15,0 0-15 0,0 0-19 0,0 0-18 16,0 0-5-16,-8 23-4 0,8-23-3 0,-9 31 6 16,2-4-16-16,1 4 6 0,-1 2-15 0,-1 2 2 15,2-5-6-15,-1-5 2 0,2 1-16 16,-2-3-18-16,6 6-21 0,-5-3-20 0,10 0-36 15,-4-26-54-15,0 29-88 0,0-29-212 0,0 0 93 16,0 0 374-16</inkml:trace>
  <inkml:trace contextRef="#ctx0" brushRef="#br1" timeOffset="846166.974">9793 17518 1194 0,'0'0'52'0,"0"0"-45"0,0 0-11 15,0 0 3-15,0 0 16 0,0 0 19 16,0 0 11-16,0 0 1 0,0 0-1 0,0 0-14 16,22-8 1-16,-22 8-4 0,33-14 3 15,-11 5-4-15,-2 0-1 0,4-2-4 0,-5 4-3 16,2 1-2-16,-3-2 1 0,1 7 1 0,0 0-2 15,-1 3-2-15,-18-2-7 0,23 11 0 0,-23-11 0 16,10 17 3-16,-10-17 3 0,0 22-1 0,-5-5-8 16,-2 1 0-16,-4 3-5 0,-3 4-1 15,-3 2-4-15,-1-1 5 0,1 7-17 0,-1-7 11 16,3 1-8-16,-1-3-1 0,4-4-8 0,0-2-12 16,7 0-23-16,5-18-16 0,-7 26-39 0,7-26-58 15,0 0-84-15,6 31-279 0,-6-31 70 0,18-8 443 16</inkml:trace>
  <inkml:trace contextRef="#ctx0" brushRef="#br1" timeOffset="846466.0972">10288 17735 1632 0,'0'0'65'0,"0"0"-46"15,0 0-13-15,0 0-5 0,-8-19 1 16,8 19-4-16,0 0-8 0,0 0-21 0,0 0-32 15,0 0-46-15,0 0-72 0,-20-8-80 0,20 8-178 16,9-22-63-16,-19-2 376 0</inkml:trace>
  <inkml:trace contextRef="#ctx0" brushRef="#br1" timeOffset="846969.8933">10653 17479 507 0,'0'0'124'0,"0"0"-17"16,0 0 11-16,0 0-3 0,-22 2 3 0,22-2-14 15,0 0-17-15,0 0-12 0,-18 16-13 0,18-16-10 16,0 0-6-16,-12 18-3 0,12-18-8 15,0 0-6-15,-15 18-7 0,15-18-3 0,0 0-2 16,-7 28-2-16,7-28-7 0,1 20-2 0,-1-20-8 16,0 0 0-16,16 20-2 0,-16-20-1 15,23 9 1-15,-23-9 3 0,36 8-3 0,-11-2 3 16,4-6-1-16,3 3-8 0,4-7-7 0,-2-5-10 16,6 3-12-16,-8-12-11 0,2 11-6 0,-9-9-18 15,6 10-11-15,-13-9-16 0,6 8-17 0,-24 7 15 16,36-26-17-16,-23 7-19 0,4 4-12 0,-5-3-19 15,-12 18 21-15,15-26 50 0,-15 26 44 0,-1-21 39 16,1 21 28-16,0 0 8 0,-20-21 8 16,20 21 9-16,-18-6 21 0,18 6 21 15,-21 0 30-15,21 0 2 0,-18 11 0 0,18-11-10 16,-18 19-3-16,9 3-2 0,9-22 5 0,-20 36-5 16,20-36-8-16,-22 34-10 0,7-16-18 0,7 5-10 15,-6-1-17-15,7 2-4 0,-4 1-15 0,2-2 0 16,2 2-14-16,-1 3 3 0,2-7-11 15,-1 5 5-15,4-7-15 0,3-19-13 0,-3 33-39 16,-3-16-59-16,14 3-85 0,-8-20-190 0,-13 17-65 16,13-17 285-16</inkml:trace>
  <inkml:trace contextRef="#ctx0" brushRef="#br1" timeOffset="847426.4531">8700 18265 466 0,'29'-2'28'0,"0"-8"-11"0,7 0 19 0,5 2 14 15,6-5 24-15,8 0 17 0,2 4-3 0,10 0 2 16,2-3-14-16,10 5-9 0,2-6-5 0,9 1-7 15,-2-2-2-15,7-1-17 0,1 2-8 0,7 1-14 16,2-1 3-16,4 1-5 0,-1-4-3 0,3 5-7 16,-2 1 7-16,2-4 11 0,-2 3-19 15,-1-3 20-15,-2-4-47 0,-3 4 12 16,-4 5-21-16,-7 0 12 0,-5 8 5 0,-8-7-27 16,-4 5-21-16,-14-4-81 0,0 6-50 0,-14-1-136 15,-19-12-79-15,17 15 307 0</inkml:trace>
  <inkml:trace contextRef="#ctx0" brushRef="#br1" timeOffset="847773.2971">9950 18124 724 0,'0'0'71'0,"0"0"-12"0,21-3-14 0,-21 3 19 15,0 0 11-15,0 0 2 0,19 1-8 16,-19-1-7-16,0 0-6 0,3 23-10 0,-3-23-12 15,1 23-1-15,-1 3-4 0,-5 0-16 0,1 11 8 16,-3-10-29-16,0 11 11 0,-3-2 4 16,-1 3-15-16,0 1 21 0,-1-3-21 0,3-11-9 15,0 5-8-15,9-5-55 0,-6-6-32 0,12 2-47 16,-6-22-65-16,6 23-72 0,21-26-167 0,-27 3 363 16</inkml:trace>
  <inkml:trace contextRef="#ctx0" brushRef="#br1" timeOffset="847946.5448">10287 18341 1379 0,'0'0'90'0,"-20"2"-117"0,20-2-38 0,0 0-26 15,0 0-21-15,0 0-25 0,0 0-71 0,0 0-95 16,0 0-140-16,4-37 361 0</inkml:trace>
  <inkml:trace contextRef="#ctx0" brushRef="#br1" timeOffset="848261.4132">10603 18166 838 0,'-29'14'105'0,"5"2"-51"0,3-6-12 15,-2 2-3-15,2-1 1 0,-2-1-15 0,4 5-6 16,-1-3-18-16,8 5 7 0,12-17-14 16,0 0 2-16,-13 17 6 0,13-17-11 0,0 0 10 15,24 7 3-15,-24-7 9 0,30 9 7 0,-8-4 2 16,3-3-2-16,0 1-14 0,2-3-5 0,-3-5 6 16,0 11-6-16,1-10 36 0,-3 16-29 0,-3-6 37 15,-2 5-30-15,-17-11 1 0,22 21-5 0,-22-21-12 16,7 31-2-16,-7-31-39 0,-6 29 37 15,-2-11-21-15,8-18 25 0,-27 35 13 0,9-19-2 16,0 2-18-16,-3-2-1 0,1 0-10 0,0-1-32 16,20-15-28-16,-38 19-58 0,38-19-86 15,-27 2-107-15,2-12-125 0,27-8 442 0</inkml:trace>
  <inkml:trace contextRef="#ctx0" brushRef="#br1" timeOffset="848434.5608">10610 18165 1234 0,'0'0'71'0,"0"0"-53"0,-7 22-18 15,7-22-4-15,0 0 2 0,16 19-9 16,-16-19-10-16,21 6-14 0,-21-6-19 0,37-1-42 16,-15-13-95-16,11-9-178 0,13 8-95 15,-19-20 389-15</inkml:trace>
  <inkml:trace contextRef="#ctx0" brushRef="#br1" timeOffset="851144.7615">12205 17867 92 0,'0'0'48'0,"0"0"-3"16,20 5 3-16,-20-5-6 0,19 1 12 16,-19-1-10-16,26-8 16 0,-9 2-7 0,2-1 13 15,1 0-4-15,2 1 1 0,3-4-6 0,-1 1-4 16,1-1-12-16,3-2-5 0,-1 6-13 15,2-2-3-15,-1-1-7 0,2 4 0 0,-3-2-1 16,1-2-4-16,3 0-1 0,-1 1-3 0,4 0-2 16,-1 2-1-16,1-1 1 0,1-1-1 0,3-1 2 15,2-3-1-15,2-1 4 0,3-3-3 16,1-2 3-16,3 1 0 0,-2-1 5 0,4-3 2 16,-2-1 10-16,3-1 0 0,-1-1 8 0,3-1-5 15,-3 0 2-15,3-5-9 0,-1 0 3 0,0-1-10 16,2-4 6-16,0 5-7 0,-1-3 5 0,0 4-6 15,-2-3 3-15,0 3 13 0,1-1-36 0,-3 4 33 16,-2-2-36-16,-3-1 14 0,0-3 7 16,-2 3-7-16,-2 1-8 0,-1 4-7 15,-3 1 7-15,-1-1-5 0,-3 0 20 0,-1-2-5 16,-2 0 6-16,-2-1-6 0,-4-2 11 0,1 1-3 16,-5-2 15-16,1 1-1 0,-5-2 7 0,2 2-11 15,-6-3 1-15,0 1-11 0,-4-2 3 0,-1 3 22 16,-2 0-33-16,-1 2 32 0,-2 0-31 0,-1 4 2 15,-1-2 7-15,1 5-7 0,-3 0 3 16,1 3-5-16,-2 1 4 0,3 17-5 0,-2-31 2 16,2 31-5-16,-1-28 2 0,1 28-3 0,1-28 5 15,-1 28-4-15,8-30 2 0,-8 30-3 0,15-32 3 16,-3 15-4-16,0 0 5 0,3-1-4 0,1 0 3 16,1 1-2-16,2 2 3 0,2 0-4 15,0 2 4-15,2 1-4 0,-1 1 5 0,2 1-1 16,-1 2 3-16,3 0-2 0,-1 2 0 15,1 0-4-15,2 1 2 0,1 1-3 0,1 1 2 16,1 1 0-16,-2-1-1 0,-1 2 0 0,-2 0 0 16,-1 0-1-16,-1-1 1 0,-3 2 0 0,-2-1 0 15,-19 1-1-15,31 0 2 0,-31 0-1 0,22 0 1 16,-22 0 0-16,0 0-1 0,20-2 0 0,-20 2 1 16,0 0-1-16,0 0 2 0,0 0 0 15,0 0 0-15,0 0 2 0,0 0 3 0,0 0 4 16,0 0 4-16,0 0-1 0,0 0-3 15,0 0-5-15,6-23-3 0,-6 23-2 0,0 0 2 16,-20-26-1-16,20 26 3 0,-23-18 13 0,23 18-33 16,-31-17 37-16,14 10-33 0,17 7 19 0,-33-14 4 15,33 14-5-15,-30-16 2 0,30 16-3 0,-28-15 2 16,28 15-4-16,-20-12 3 0,20 12-3 16,0 0 2-16,0 0-3 0,-15-18 0 0,15 18-3 15,0 0-3-15,0 0 3 0,0 0-3 0,0 0 0 16,0 0-1-16,0 0-1 0,0 0 3 0,0 0 1 15,24 3 2-15,-24-3-1 0,34 7-2 0,-15-2 1 16,3 1-2-16,3 0 4 0,-2 1-3 0,0 0 2 16,-1 1-5-16,-4-1 1 0,0 1-4 15,-18-8 2-15,28 12 1 0,-28-12-17 16,20 16 31-16,-20-16-31 0,9 17 31 0,-9-17-13 16,2 17 1-16,-2-17 4 0,-11 22-6 0,11-22 2 15,-26 29-1-15,7-12 3 0,-6 2-1 0,-1 0 5 16,-5 1-5-16,0 0 5 0,-3 0-4 0,3 0 3 15,2-2-5-15,3-1-3 0,8-1-19 0,-3-6-23 16,13 7-46-16,-9-20-62 0,17 3-125 16,6 23-257-16,-6-23 37 0,22-2 433 0</inkml:trace>
  <inkml:trace contextRef="#ctx0" brushRef="#br1" timeOffset="851853.2201">16008 15719 1142 0,'0'0'92'0,"0"0"-44"0,0 0-20 0,0 0 2 15,0 0 14-15,0 0 13 0,0 0 0 0,2 20-7 16,-2-20-16-16,-5 28-10 0,2-10-10 16,-1 2 2-16,-1 1 15 0,0 3-29 0,-1 1 28 15,1 4-31-15,-1 2 5 0,1-1 3 0,0 0-9 16,3 0 4-16,0-3-5 0,-1-2 5 0,3-2-6 16,0-1-2-16,5 0-18 0,-5-22-14 0,10 37-36 15,-10-37-32-15,15 27-68 0,-15-27-72 0,0 0-145 16,30 16-82-16,-30-16 302 0</inkml:trace>
  <inkml:trace contextRef="#ctx0" brushRef="#br1" timeOffset="852073.6262">16121 15681 1129 0,'0'0'331'0,"0"0"-243"0,0 0-57 15,0 0-25-15,0 0-6 0,0 0-2 0,0 0-2 16,0 0-1-16,0 0-1 0,0 0 2 0,0 0 1 16,0 0 3-16,26 7-1 0,-26-7 1 15,35-9-1-15,-12 3 0 0,3-2-3 0,4 0-10 16,0-2-14-16,4 5-21 0,-6-7-28 0,10 12-45 16,-14-15-58-16,14 17-98 0,-3-1-190 15,-35-1 131-15,49-1 337 0</inkml:trace>
  <inkml:trace contextRef="#ctx0" brushRef="#br1" timeOffset="852294.0347">16066 15923 1501 0,'-22'10'169'15,"22"-10"-139"-15,0 0-24 0,0 0-10 0,0 0-1 16,0 0 0-16,0 0 3 0,0 0 2 0,0 0 1 15,29-1-1-15,-9-5-3 0,5-1 3 0,3-4-12 16,5 1-8-16,-1-3-20 0,5 6-21 0,-6-9-7 16,9 12-42-16,-12-9-17 0,14 14-76 0,-15-10-78 15,1-2-159-15,14 19 115 0,-42-8 325 16</inkml:trace>
  <inkml:trace contextRef="#ctx0" brushRef="#br1" timeOffset="852782.2829">16603 16013 856 0,'0'0'155'0,"0"0"-61"0,0 0-14 0,0 0 1 15,0 0 10-15,0 0-5 0,0 0-16 16,0 0-18-16,0 0-22 0,-21 0-12 0,21 0-6 16,-21 8-1-16,21-8-3 0,-28 15 3 0,11-5-2 15,-1 4 3-15,-3 0-3 0,2 1 6 0,-2 0-2 16,4-1 4-16,17-14-6 0,-28 23-1 15,28-23-7-15,0 0-1 0,-15 21-4 0,15-21-1 16,0 0-1-16,0 0 0 0,17 13 1 0,-17-13 2 16,20 4 0-16,-20-4 2 0,29-2 0 0,-12-1-1 15,1 1 1-15,0-1-1 0,1 2 1 0,-19 1-1 16,28-2 1-16,-28 2 0 0,17 0-1 0,-17 0 0 16,0 0 1-16,0 0-1 15,0 0 1-15,9 20 0 0,-9-20-1 0,-6 17 1 16,6-17-2-16,-9 23 3 0,9-23-3 0,-15 24 2 15,15-24-4-15,-16 22-4 0,16-22-11 0,-11 18-9 16,11-18-24-16,0 0-25 0,2 22-56 0,-2-22-70 16,0 0-146-16,18-4-172 0,-18 4 156 0,24-14 364 15</inkml:trace>
  <inkml:trace contextRef="#ctx0" brushRef="#br1" timeOffset="853018.4358">16918 16007 1404 0,'0'0'103'0,"0"0"-53"0,-20-1-15 0,20 1-4 15,0 0-6-15,0 0-8 0,0 0-13 16,0 0-3-16,0 0-2 0,-12 24 0 0,12-24-1 16,-3 28 4-16,2-11-3 0,2 1 2 0,0 4-9 15,-1-2-7-15,5 7-6 0,-3-2 10 0,1 1 0 16,-2-2 17-16,-2 1-13 0,-1-4-34 0,4 7-25 15,-5-11 6-15,7 4-18 0,-4-21 0 0,5 26-59 16,-5-26-104-16,0 0-169 0,20 6-41 16,-20-6 413-16</inkml:trace>
  <inkml:trace contextRef="#ctx0" brushRef="#br1" timeOffset="853380.5015">16920 16053 1233 0,'0'0'87'0,"0"0"-59"15,0 0-23-15,0 0 4 0,0 0 15 0,0 0 15 16,0 0 10-16,30 13 2 0,-30-13-6 0,30-3-6 16,-30 3-5-16,36-6-3 0,-17 1-4 15,1 3-7-15,-2-1-7 0,-1 2-5 0,-17 1-3 16,27 2-2-16,-27-2-1 0,17 8 1 15,-17-8-2-15,0 0 4 0,13 23-3 0,-13-23 3 16,7 24-3-16,-7-24 3 0,-2 29-5 0,-4-12 4 16,-1 2-5-16,-3 3 4 0,-4 0-4 0,-1-1 3 15,-4 2-4-15,-1 0 3 0,-2-1-4 0,-1 1 4 16,-2 0-5-16,0-2 4 0,1-2-8 0,-1-2 1 16,5-1-11-16,-1-5-2 0,21-11-12 15,-30 13-10-15,30-13-19 0,0 0-37 0,0 0-53 16,0 0-72-16,0 0-108 0,0 0-166 0,17-39 211 15,13 34 286-15</inkml:trace>
  <inkml:trace contextRef="#ctx0" brushRef="#br1" timeOffset="853679.6295">17443 15884 1273 0,'0'0'112'0,"18"-10"-58"0,-18 10-8 16,19-6-1-16,-19 6-3 0,37-11-9 0,-18 5-18 15,3-1 9-15,0 1-40 0,0 0 33 0,0 0-47 16,-2-1 8-16,4 3-14 0,-6-7-21 16,7 11-32-16,-25 0-60 0,44-13-81 0,-44 13-221 15,20-14-2-15,0 24 326 0</inkml:trace>
  <inkml:trace contextRef="#ctx0" brushRef="#br1" timeOffset="853837.0764">17580 16025 1372 0,'-21'16'246'0,"21"-16"-165"16,0 0-51-16,0 0-16 0,0 0-10 0,0 0-6 15,0 0 0-15,0 0-1 0,0 0 3 0,28-16-2 16,-3 1-17-16,0-11-32 0,12 9-49 0,-13-19-75 16,22 23-100-16,-17-10-154 0,3-6-63 0,12 19 296 15</inkml:trace>
  <inkml:trace contextRef="#ctx0" brushRef="#br1" timeOffset="891957.5258">18443 15553 451 0,'0'0'75'15,"0"0"-18"-15,0 0-1 0,0 0 9 0,0 0 12 16,0 0 10-16,0 0 0 0,0 0-6 0,0 0-12 16,0 0-10-16,0 0-10 0,0 0-10 0,0 0-6 15,0 0-18-15,0 0-36 0,0 0 35 0,0 0 3 16,18 7 14-16,-18-7 31 0,0 0-38 0,0 0-11 16,0 0-3-16,-5 24-7 0,5-24 4 0,-10 30 5 15,3-10 10-15,-6 0-3 0,0 4 5 16,-4-1-7-16,0 4 4 0,-5-2-5 0,3 2 10 15,-2-3-6-15,4 1-8 0,0-5 28 0,5 0-35 16,12-20 30-16,-17 29-19 0,17-29-5 0,0 0-1 16,0 20-7-16,0-20 1 0,18 7-2 0,-18-7 2 15,34 4-2-15,-10-4-1 0,3-3 0 0,1-2-1 16,4-1 1-16,-2 0-2 0,3-1 0 16,0 0-3-16,2-1 3 0,-1 0-2 0,3 1 0 15,-2-2-5-15,-1 2-18 0,-1-1 29 0,1-1-34 16,-3-1 34-16,2 1-16 0,0-5 0 0,2 2-1 15,-2-6-11-15,5 4-9 0,-8-8-20 0,7 9-14 16,-12-13-23-16,8 17-37 0,-16-16-65 16,10 18-47-16,-27 7-211 0,15-19 64 0,-15 19 387 15</inkml:trace>
  <inkml:trace contextRef="#ctx0" brushRef="#br1" timeOffset="892303.8583">18789 15575 1197 0,'0'0'59'0,"0"0"-29"16,-21-18-7-16,21 18 8 0,0 0 20 0,0 0 10 16,0 0-6-16,0 0-14 0,0 0-21 0,0 0-7 15,-18 31-6-15,12-10 10 0,-4 7-3 0,4 6 7 16,-4 4-11-16,4 1 1 0,0 4 6 0,0-1-29 16,0 2 26-16,-1-1-26 0,-1-2 7 0,-1-1 8 15,3-2-19-15,0-4-3 0,4 1-25 16,-4-11-20-16,12 7-37 0,-6-31-33 15,8 37-71-15,-8-37-41 0,0 0-158 0,28 24-15 16,-28-24 406-16</inkml:trace>
  <inkml:trace contextRef="#ctx0" brushRef="#br1" timeOffset="892791.9307">19263 15590 409 0,'0'0'160'0,"0"0"-62"0,0 0-5 0,0-21 4 16,0 21 1-16,0 0 1 0,20-16-8 0,-20 16-14 15,0 0-11-15,13-21-11 0,-13 21-8 0,0 0-3 16,0 0-1-16,0 0-2 0,0 0-3 0,0 0-8 15,0 0-9-15,0 0-9 0,0 0-5 0,0 0-5 16,4 30 5-16,-8-7-6 0,-1 4 5 0,-2 4-8 16,-2 3 7-16,1 2-7 0,-2 1 8 15,-1-4-6-15,1 1-11 0,-1-2 29 0,3-3-30 16,-1-3 28-16,2 0-13 0,1-2-7 0,1-2 3 16,3-3-4-16,1-2 2 0,1-17-16 15,0 24-21-15,0-24-38 0,0 0-36 0,17 28-47 16,-17-28-104-16,0 0-121 0,23 2-61 0,-23-2 308 15</inkml:trace>
  <inkml:trace contextRef="#ctx0" brushRef="#br1" timeOffset="893232.7158">19559 15519 579 0,'0'0'150'0,"0"0"-37"15,0 0-11-15,11-18-5 0,-11 18-2 0,0 0-10 16,0 0-11-16,0 0-16 0,0 0-14 0,0 0-8 16,0 0-7-16,0 0-5 0,0 0-6 0,0 0-2 15,0 0 2-15,0 0 1 0,6 18 2 16,-6-18-2-16,6 21-3 0,-6-21-4 16,5 34 1-16,-4-14-8 0,0 4 5 0,-2 2-8 15,-2 3 5-15,-1 2-8 0,-1 3 6 0,-4-1-11 16,2 2-8-16,-3-1 29 0,-1 1-29 0,0-1 31 15,-2-2-15-15,0-1-6 0,0-5 0 0,4-2-14 16,-1-7-5-16,10-17-28 0,-9 18-20 0,9-18-32 16,0 0-40-16,22 12-84 0,-22-12-194 0,0 0-46 15,33-17 334-15</inkml:trace>
  <inkml:trace contextRef="#ctx0" brushRef="#br1" timeOffset="893468.9005">19910 15757 1512 0,'-28'-3'134'0,"28"3"-73"15,0 0-21-15,0 0-10 0,0 0-2 0,-17-2-9 16,17 2-10-16,0 0-8 0,0 0-10 0,-19-4-8 15,19 4-15-15,0 0-17 16,0 0-29-16,-19-7-40 0,19 7-108 0,0 0-246 16,0 0-52-16,0 0 216 0</inkml:trace>
  <inkml:trace contextRef="#ctx0" brushRef="#br1" timeOffset="894224.5621">20472 15393 496 0,'7'-19'215'0,"-7"19"-106"0,0 0-13 16,0 0-9-16,0 0 3 0,0 0-6 0,0 0-13 16,0 0-17-16,-20 2-15 0,20-2-4 15,-20 11 0-15,20-11 5 0,-27 22 5 0,14-4 0 16,-8-1-10-16,3 4-2 0,-6 2-12 0,2 5 1 16,-2-1-6-16,2 3 6 0,0-1-11 0,2 3 4 15,1-1-10-15,3 2 4 0,3 0-8 0,2 0 5 16,3-1-10-16,5-2-9 0,3-4 27 0,5 1-28 15,4-3 30-15,5-3-14 0,4-3-7 16,3-6 5-16,4-2-4 0,3-4 3 0,0-5 0 16,3-2 1-16,-1-7 2 0,-1-1-1 0,-2-4 2 15,-4-3-3-15,-4-1 5 0,-4-1-3 0,-5-3-14 16,-7 3 35-16,-4-1-29 0,-4 1 29 16,-4-2-12-16,-5 0-9 0,-6 1 3 0,-4 1-7 15,-5 4 0-15,-4 1-3 0,-2 2-1 0,-4 2 0 16,0 3 2-16,-2 4-2 0,6 3-5 15,-1 1-4-15,11 7-7 0,-1-3-3 0,26-6-12 16,-31 17-21-16,31-17-46 0,-8 18-66 0,28 2-93 16,-8-3-267-16,-12-17 67 0,51 22 407 0</inkml:trace>
  <inkml:trace contextRef="#ctx0" brushRef="#br1" timeOffset="896855.2956">21123 15354 584 0,'0'0'112'0,"0"0"-33"0,0 0-17 0,0 0 1 16,0 0-3-16,0 0 7 0,0 0-5 0,-22-6-4 15,22 6-7-15,0 0-9 0,-21 18-4 16,21-18-4-16,-17 18 0 0,17-18-2 16,-19 25-2-16,19-25-7 0,-22 32 2 0,11-11-10 15,0 3 4-15,-3 0-7 0,3 4 5 0,-3 0-8 16,2 1 6-16,-2-1-8 0,1-1 4 0,1 0-7 16,1-3 6-16,2-2-5 0,3-4 3 0,6-18-5 15,-7 27 2-15,7-27-7 0,-1 18 2 16,1-18 0-16,0 0 0 0,0 0 0 0,0 0 0 15,0 0 0-15,0 0-1 0,0 0 1 0,0 0 1 16,0 0 1-16,0 0 1 0,0 0 2 0,0 0 2 16,0 0 3-16,0 0 0 0,14-29 3 0,-9 12-5 15,0-6 2-15,2-2-8 0,2-2 4 0,1 0-6 16,-1 0 6-16,2 1-7 0,-1 1 7 16,-1-1-7-16,-1 2 5 0,1 2-4 15,-2 3 3-15,-1 1-3 0,-6 18 3 0,11-27-4 16,-11 27 4-16,7-17-2 0,-7 17 1 0,0 0-2 15,0 0 0-15,0 0 0 0,0 0 0 0,0 0-2 16,0 0 0-16,0 0 1 0,0 0-2 0,0 0 3 16,18-3-1-16,-18 3 1 0,0 0 0 0,21 18 1 15,-21-18-2-15,24 29 4 0,-8-9-5 0,0 5 5 16,1 0-7-16,1 4 5 0,2 3-5 16,-1 0 6-16,2 3-8 0,-2-1 9 0,2 0-10 15,0-1 8-15,-2-4-7 0,1-2-9 0,-2-2 30 16,0-4-29-16,-1-2 31 0,0-5-15 0,1-2-2 15,-18-12 0-15,31 13 0 0,-31-13 1 16,25 2 3-16,-25-2 3 0,21-10 5 0,-21 10 2 16,17-22 2-16,-7 5 12 0,-3-6-33 15,2-3 26-15,-1-6-32 0,2 0 11 0,0-5 5 16,-2 0-7-16,1 1 8 0,-3-2-8 0,-3 2 9 16,1 1-8-16,-2-2 7 0,0 5-7 0,-2-1 7 15,1 4-8-15,0 1 7 0,0 5-6 0,2 4 3 16,-3 19-4-16,5-24-2 0,-5 24-11 0,0 0-14 15,0 0-27-15,0 0-43 0,3-17-60 0,-3 17-108 16,12 20-250-16,-12-20 3 0,23 13 387 16</inkml:trace>
  <inkml:trace contextRef="#ctx0" brushRef="#br2" timeOffset="1.00348E6">14273 17140 1058 0,'0'0'133'0,"-26"-1"-48"16,26 1-22-16,0 0-36 0,0 0 13 0,0 0-13 15,0 0-14-15,0 0-7 0,0 0-3 16,0 0 3-16,0 0 5 0,35-16-8 0,-6 14 0 16,9-3-3-16,9 0-6 0,7-1 11 0,5-1-4 15,6-3 2-15,3-2-3 0,2 4 2 0,0-7-13 16,0 9-8-16,-4-5-19 0,0 4-17 0,-13-3-15 16,1 12-28-16,-17-11-36 0,6 19-40 0,-18-14-68 15,-4-7-164-15,7 31 171 0,-28-20 235 16</inkml:trace>
  <inkml:trace contextRef="#ctx0" brushRef="#br2" timeOffset="1.00381E6">14463 17321 986 0,'-36'6'73'0,"0"-5"-22"16,7 4-29-16,6-2-6 0,23-3 16 0,-30 5 22 16,30-5 12-16,0 0 3 0,0 0-26 15,0 0-27-15,0 0-15 0,0 0-1 0,0 0 4 16,0 0 7-16,33-13 7 0,-10 3 2 16,6 2-3-16,5-4-2 0,7 7-7 0,4-2-4 15,5 0-2-15,4 0 1 0,2 0-2 0,-2 1 1 16,1-1-2-16,2 3 1 0,-2-1-3 0,-2 4-5 15,-4-1-12-15,-2 4-21 0,-8-6-18 0,3 9-22 16,-14-7-9-16,7 9-29 0,-13-8-14 0,7 4-60 16,-7-1-55-16,-15-19-156 0,22 29 256 0,-31-33 147 15</inkml:trace>
  <inkml:trace contextRef="#ctx0" brushRef="#br2" timeOffset="1.00416E6">15195 16720 1031 0,'0'0'256'0,"-30"-27"-194"0,30 27-30 0,-16-17-1 0,16 17 3 16,0 0 9-16,0 0 0 0,0 0-6 0,0 0-10 15,-17-15-14-15,17 15-8 0,0 0-5 16,0 0-3-16,0 0 0 0,0 0-1 0,0 0 2 15,19 10 1-15,-19-10 1 0,36 16 1 16,-13-6-2-16,5 0 2 0,2 3-5 0,3 0 4 16,2 3-4-16,1-1 3 0,-1 1-3 0,-4 0 4 15,0 1-5-15,-7-2 4 0,-2 4-5 0,-6-3 3 16,-6 4-6-16,-6 0 5 0,-6 6-5 0,-8 0 6 16,-7 14-7-16,-8 3 10 0,-8 4 22 0,-7 2-34 15,-5-5 34-15,-5-1-35 0,-2 0 2 0,-3-2 9 16,1 0-10-16,1-2 9 0,5-3-9 15,2-6 1-15,9-3-28 0,0-9-21 0,14 4-47 16,0-16-53-16,23-6-93 0,-4 23-145 0,4-23-43 16,33-4 393-16</inkml:trace>
  <inkml:trace contextRef="#ctx0" brushRef="#br2" timeOffset="1.00492E6">16011 16746 1027 0,'0'0'127'0,"0"0"-60"0,0 0-35 0,0 0-15 15,0 0 2-15,-7 20-3 0,3-1 1 16,-2 5-8-16,1 5 0 0,-2 4-7 16,1 1 6-16,0 4-13 0,0 2 8 0,1 5-10 15,-2-2 9-15,2 5 19 0,0-5-31 0,2-2 29 16,0-1-31-16,3-2 0 0,0-9-4 0,3 6-19 15,-1-16-12-15,6 8-36 0,-8-27-11 0,16 23-63 16,-16-23-23-16,17 1-104 0,5 15-97 0,-21-39 310 16</inkml:trace>
  <inkml:trace contextRef="#ctx0" brushRef="#br2" timeOffset="1.00515E6">16023 16753 872 0,'9'19'141'16,"-9"-19"-69"-16,0 0-28 0,0 0-13 0,0 0 4 15,0 0 11-15,0 0 1 0,18 7 0 0,-18-7-3 16,27-4-8-16,-8 5-8 0,0-5-11 0,3 0-7 16,-2-1-4-16,1-1-4 0,3 1-3 0,-1-1-4 15,3 4-9-15,-3-4-13 0,4 7-20 0,-8-7-19 16,10 9-33-16,-10-11-42 0,7 14-68 0,-26-6-98 15,26-7-129-15,-2 26 311 0</inkml:trace>
  <inkml:trace contextRef="#ctx0" brushRef="#br2" timeOffset="1.00534E6">15969 17058 1361 0,'0'0'59'0,"0"0"-43"0,-15 18-14 0,15-18-2 16,0 0 3-16,18 11-1 0,-18-11 0 0,26 5-2 16,-9-5-2-16,2-1-1 0,2-2-16 0,6 1-16 15,-3-11-33-15,13 13-51 0,-11-22-64 0,17 18-50 16,-7 1-185-16,-3-25 54 0,22 28 364 16</inkml:trace>
  <inkml:trace contextRef="#ctx0" brushRef="#br2" timeOffset="1.00578E6">16641 17057 878 0,'0'0'104'0,"-24"4"-64"0,24-4-19 16,-27 8 11-16,27-8 10 0,-29 12 15 15,9-11-1-15,20-1-3 0,-34 21-7 0,34-21-5 16,-35 19-7-16,35-19-2 0,-31 17 27 0,31-17-35 16,-22 11 29-16,22-11-40 0,0 0-4 0,0 0-5 15,0 0-4-15,-11 19-7 0,11-19 6 0,0 0-6 16,24 13 7-16,-24-13 1 0,33 7 1 0,-11-2-1 15,0-3 2-15,3 0-1 0,-2 1-3 0,0-2 4 16,-2 4-3-16,-4-1-1 16,-17-4 2-16,24 10-2 0,-24-10-1 0,0 0 4 15,15 22-6-15,-15-22 4 0,-4 18 0 0,4-18 3 16,-17 26-1-16,17-26 1 0,-26 28-3 0,26-28 2 16,-34 26-3-16,15-13 5 0,1-4-4 0,1-2 1 15,17-7-2-15,-28 9-8 0,28-9-19 0,-17-4-30 16,17 4-36-16,0 0-45 0,0 0-61 0,5-28-38 15,5-2-198-15,15 28 37 0,-18-35 399 16</inkml:trace>
  <inkml:trace contextRef="#ctx0" brushRef="#br2" timeOffset="1.00602E6">16951 17023 1091 0,'-18'-2'114'0,"18"2"-77"0,0 0-27 16,0 0-7-16,-2 17 1 0,2-17 1 0,0 25 3 15,1-4 14-15,-5-5-6 0,3 9 4 0,-1-7 24 16,0 4-49-16,1 2 35 0,0-2-36 0,-2 1-2 16,2-2 7-16,0 0-7 0,0-2 7 15,-2 4-17-15,3-23-8 0,-1 32-24 16,1-32-41-16,1 19-79 0,-1-19-56 0,0 0-236 15,0 0 131-15,-1-17 331 0</inkml:trace>
  <inkml:trace contextRef="#ctx0" brushRef="#br2" timeOffset="1.00638E6">16928 17048 1223 0,'0'0'125'0,"0"0"-85"0,0 0-30 0,0 0-8 16,0 0 3-16,0 0 11 0,0 0 7 0,0 0 3 16,0 0-1-16,25-8-10 15,-25 8-3-15,26-4-6 0,-26 4-4 0,28 0 2 16,-28 0-3-16,23 0 2 0,-23 0-3 0,23 15 0 16,-23-15-1-16,24 18 2 0,-24-18-1 0,19 16 1 15,-19-16-2-15,16 22 4 0,-16-22-4 0,8 27 6 16,-8-27 33-16,-1 32-39 0,1-32 44 0,-14 35-38 15,3-17 0-15,-2 3 5 0,-1-3-9 0,-2 0 1 16,-1-4-3-16,-2 5 4 0,-1-4-7 16,-1 0 3-16,2 3-7 0,-2-8-5 0,2 4-11 15,-2-4-5-15,21-10-11 0,-35 22-3 0,35-22-9 16,-26 8-14-16,26-8-58 0,0 0-69 16,0 0-61-16,0 0-27 0,-5-36-132 0,31 39 309 15,-21-37 104-15</inkml:trace>
  <inkml:trace contextRef="#ctx0" brushRef="#br2" timeOffset="1.00679E6">17506 17019 1411 0,'0'0'86'0,"0"0"-57"0,22-18-15 16,0 11 4-16,6-9 10 0,7 5-3 16,3-4 0-16,5-1-15 0,1 2-1 0,1-1-10 15,0 2 1-15,-2 1-5 0,-2 1-2 0,-3-1-6 16,1 6-12-16,-8-5-12 0,5 8-23 0,-11-10-25 15,7 14-35-15,-15-15-57 0,11 17-74 0,-28-3-173 16,22-5-21-16,-1 24 441 0</inkml:trace>
  <inkml:trace contextRef="#ctx0" brushRef="#br2" timeOffset="1.00704E6">17589 17183 1291 0,'-25'1'123'16,"25"-1"-81"-16,0 0-26 0,0 0-11 0,0 0 8 15,0 0 10-15,0 0 9 0,23 12 11 0,-4-18 1 16,10 4-6-16,2-7-5 0,8 2-8 0,6-4-50 16,6-4 33-16,0 2-39 0,2-1 30 0,-2 3-6 15,-5-4-11-15,1 6-6 0,-5-8-17 0,-1 11-6 16,-6-13-21-16,6 15-29 0,-13-16-59 15,14 14-83-15,-18-2-222 0,-2-20-7 0,15 24 416 16</inkml:trace>
  <inkml:trace contextRef="#ctx0" brushRef="#br2" timeOffset="1.00723E6">17889 16493 1480 0,'-32'-1'240'0,"6"12"-234"16,1-4 12-16,25-7-23 0,-23 9-9 0,23-9-8 16,0 0-12-16,0 0-12 0,0 0-13 0,0 0-27 15,23 13-76-15,-23-13-112 0,0 0-280 0,38-7 67 16,-30-11 487-16</inkml:trace>
  <inkml:trace contextRef="#ctx0" brushRef="#br2" timeOffset="1.00741E6">17911 17371 1700 0,'-9'21'48'0,"9"-21"-48"15,0 0-35-15,0 0-22 0,-7-19-13 0,7 19-5 16,0 0-34-16,18-19-122 0,-18 19-226 0,-5-26-67 15,5 26 335-15</inkml:trace>
  <inkml:trace contextRef="#ctx0" brushRef="#br2" timeOffset="1.01515E6">18807 16562 866 0,'0'0'97'0,"20"-19"-20"16,-20 19 1-16,12-17-11 0,-12 17 13 0,0 0-11 16,12-22-10-16,-12 22-5 0,0 0-7 0,0 0-2 15,0 0-5-15,0 0-5 0,0 0-6 0,0 0-6 16,0 0-11-16,0 0-3 0,-9 22-9 0,9-22 1 15,-14 34-1-15,5-9 3 0,-2 4-4 0,0 6 8 16,0 0-5-16,-1 3 6 0,0 1-5 0,-1-1 6 16,-1-1-9-16,3-2 10 0,0-1-10 15,5-5 10-15,-1-3-5 0,2 3 6 0,2-11-3 16,-1 4 2-16,4-22-2 0,1 26-1 0,-1-26-5 16,0 0 0-16,15 20-2 0,-15-20 4 0,24 1 0 15,-3-2 1-15,2-4 2 0,5-1-5 0,6-8 1 16,2-4-2-16,7-3 1 0,3-1-2 0,3 2 1 15,1-2-3-15,-2-2 3 0,0 0-6 0,-2 1-3 16,-4-3-15-16,0 6-3 0,-4-5-16 0,-1 7-6 16,-9-5-35-16,9 14-51 0,-20-22-93 0,14 7-294 15,-9 16 1-15,-14-14 338 0</inkml:trace>
  <inkml:trace contextRef="#ctx0" brushRef="#br2" timeOffset="1.01538E6">19155 16589 1078 0,'7'30'259'16,"-7"-30"-231"-16,-23 29-8 0,12-12 0 0,4 5 8 16,-3 2 0-16,4 8 4 0,-2 1-18 0,0 7 6 15,1 0-17-15,2 3 11 0,1-2-14 16,3 6 8-16,2 1-14 0,1 4 9 0,3 1 16 15,-1-8-42-15,6 5 20 0,-3-15-55 0,10 10-38 16,-9-24-48-16,16 11-128 0,-6-3-214 0,-18-29 16 16,40 25 455-16</inkml:trace>
  <inkml:trace contextRef="#ctx0" brushRef="#br2" timeOffset="1.0156E6">19774 16541 1299 0,'-33'39'169'16,"11"-8"-140"-16,5 4-10 0,1 3-15 0,3 4 12 16,2 1-13-16,0 1 5 0,1-1-13 0,-1 0 8 15,5-2-11-15,1-4 1 0,8 5-21 0,-1-6-7 16,9 3-18-16,-8-14-93 0,19 5-157 0,2-5-197 15,-24-25 36-15,45 27 464 0</inkml:trace>
  <inkml:trace contextRef="#ctx0" brushRef="#br2" timeOffset="1.01597E6">20136 16496 1181 0,'0'0'290'16,"-31"23"-228"-16,12-10-44 0,1 3-14 0,0 2 8 16,1 3 1-16,0 5 11 0,0 2-10 0,4 5 4 15,0-1-9-15,5 3 0 0,-1 0-1 0,4 0 8 16,1-2-3-16,2 1 7 0,2-4-13 16,5 2 3-16,1-2-11 0,4 0 7 0,2 0-5 0,3-2 8 15,3-2-14-15,5-6 6 16,4-7-6-16,3-3 2 0,3-6 3 0,1-10 3 15,4-2-3-15,1-6-3 0,-3-11 4 0,2-1-7 16,-5-8 10-16,-4-2-7 0,-6 0 11 0,-6-1-12 16,-6-1 11-16,-6-1-10 0,-5-1 9 0,-5 1-10 15,-3 2 9-15,-5 1-8 0,-5 3 2 0,-4 2-13 16,-3 5-1-16,-4 1-12 0,-1 4 2 16,-2-1 3-16,0 4 10 0,0 1 29 0,7 5-33 15,-2-1 25-15,10 7-46 0,17 6-6 0,-18-4-36 16,18 4-74-16,0 0-138 0,1 21-235 0,-1-21 30 15,18 35 489-15</inkml:trace>
  <inkml:trace contextRef="#ctx0" brushRef="#br2" timeOffset="1.01709E6">20890 16418 783 0,'0'0'58'16,"0"0"-37"-16,-18 27 9 0,18-27 14 0,-16 33 22 16,5-15 6-16,5 7-34 0,-3-1 16 0,4 10-37 15,-6-2 13-15,2 5 1 0,-2-1-9 0,2 7 10 16,-1-4-5-16,1 4 12 0,-3-5-7 0,5 1 9 15,-4-6-8-15,6-1 5 0,-2-7-12 0,3-3-1 16,2-5-13-16,2-17-3 0,0 18-8 16,0-18 1-16,0 0-6 0,0 0-1 15,0 0 1-15,0 0 2 0,22-34 8 0,-14 12-3 16,4-7 10-16,-1-4-10 0,-1-5 6 0,0-3-6 16,-2-4 4-16,-1-1-10 0,1 0 10 0,-3 1-10 15,-1 2 12-15,0 2-12 0,-1 3 10 0,-2 3 23 16,1 5-31-16,-2 6 31 0,0 3-31 0,0 21 1 15,1-23 2-15,-1 23-1 0,0 0 0 16,0 0-1-16,0 0 3 0,0 0 1 0,11 30-5 16,-2-6-25-16,-1 4 26 0,5 6-28 0,1 4 29 15,1 0 3-15,2 2-9 0,2 1 8 0,2-1-8 16,3-3 7-16,2-4-7 0,3-2 10 16,1-6-9-16,2-4 5 0,1-8-5 0,0-3 0 15,-1-6 3-15,1-2 4 0,-1-4 1 0,-2-2 0 16,-2-5 0-16,-2-1-2 0,-7-4 2 15,0-3-1-15,-5-7 6 0,-2-2-4 0,-3-6 10 16,-3-2-8-16,-5-5 11 0,0-1-7 0,-2-3 7 16,0 0-11-16,-4-1 2 0,-1 0 23 0,-1-1-28 15,-2 2 24-15,1-1-21 0,0 2-11 0,2 2 7 16,0 3-6-16,4 4 4 0,0 5-7 0,4 9-13 16,-2-2-42-16,0 21-52 0,-2-17-123 15,2 17-351-15,-1 18 35 0,1-18 308 16</inkml:trace>
  <inkml:trace contextRef="#ctx0" brushRef="#br2" timeOffset="1.02894E6">16162 17769 512 0,'0'0'113'0,"0"0"-17"0,0 0-3 0,0 0-85 15,0 0-11-15,0 0-5 0,2 20 4 0,-2-20 4 16,11 24-2-16,-11-24-2 0,19 23-7 0,-19-23-5 16,29 20-2-16,-8-11 1 0,2-4 7 0,5-1 6 15,2-2 3-15,5 0 1 0,3 1 6 0,3-6-2 16,3 1 1-16,1-3-3 0,3-2 2 0,-2 4-1 15,4 4 1-15,1-2 1 0,0 2-6 16,2 2 1-16,1-1 1 0,-2 2-1 0,3-1 0 16,0 1 2-16,0 1 0 0,3 1-3 0,0 2 0 15,3-3-1-15,3-1 0 0,3-4 4 0,4 0 1 16,2-2-1-16,2-3 2 0,3 0-1 0,3-2 3 16,3-2 5-16,1-1 10 0,3-2 4 0,1-1 10 15,1 1-4-15,3 1-3 0,-1 0-7 0,-1-3-8 16,1 5-5-16,1-3-5 0,-1 7-1 0,-1-1-3 15,-1 3 1-15,0-1 0 0,1 3 0 0,-2 0 0 16,1 1-2-16,-2 2 2 0,-1-4-1 0,1 4 1 16,-2-2 0-16,1 0-1 0,3 0-1 0,-2-1 4 15,2-2-1-15,2 0-1 0,-1-7 12 0,5 4 11 16,0-5 12-16,2 0 8 0,1-6 2 16,3 0-10-16,-3-2-1 0,3 2-8 0,-5 4-6 15,2-4-11-15,-3 2-2 0,-6 2-17 0,-4 5-25 16,-9-1-35-16,-2 10-78 0,-17-4-100 0,-15-9-183 15,10 20 116-15,-53-8 315 0</inkml:trace>
  <inkml:trace contextRef="#ctx0" brushRef="#br2" timeOffset="1.02993E6">22203 16478 1241 0,'32'9'157'0,"-32"-9"-97"0,0 0-35 15,0 0-15-15,0 0 5 0,0 0 9 0,0 0 3 16,0 0-9-16,0 0 2 0,25-12-18 0,-25 12 5 16,29-9-2-16,-10 1-2 0,3 0 2 0,1-2-4 15,3 3 1-15,-1 0-2 0,1-1 2 0,-3 5-1 16,-2-1 2-16,-4 2-5 0,-17 2-1 0,24 2-1 16,-24-2-3-16,0 0 3 0,9 26-1 0,-9-26 3 15,-13 35 7-15,1-10-31 0,-2 4 32 16,-7 2-31-16,-3 5 24 0,-3-1 10 0,-2-3-2 15,1 5 14-15,-3-7-2 0,5 2 9 0,0-6-4 16,4-1 6-16,3-7-6 0,19-18 1 16,-25 25-9-16,25-25-5 0,0 0-9 0,0 0-1 15,0 0-4-15,0 0 1 0,0 0 0 0,32 8-1 16,-11-12-2-16,1-3-6 0,7 0-6 16,0-5-12-16,9 3-23 0,-6-11-28 0,16 14-39 15,-18-21-71-15,23 24-133 0,-6-2-195 0,-15-15 96 16,19 25 422-16</inkml:trace>
  <inkml:trace contextRef="#ctx0" brushRef="#br2" timeOffset="1.03037E6">22997 16393 1064 0,'-26'8'89'15,"7"-5"-37"-15,19-3-5 0,-37 18 0 0,19-2 9 16,-6-5-4-16,3 7-10 0,-5-1-2 0,2 2-38 16,-1 0 27-16,4 3-27 0,-2-6 23 15,11 2 2-15,12-18-12 0,-17 28-4 0,17-28-7 16,3 20-3-16,-3-20-3 0,22 15 2 0,-5-11 2 15,6-3-1-15,4-4 0 0,3-1-1 16,4-3-3-16,1-1 1 0,1 0 4 0,-2-1-3 16,-2 2 2-16,-4 0 1 0,-4 3-2 0,-6 4 1 15,-18 0-1-15,23 10 0 0,-23-10-1 0,6 24 6 16,-8-7-4-16,-4 3 5 0,-5 3-5 0,-2 5 3 16,-7 4-6-16,-2-1 9 0,-3 0-7 0,-3 0 9 15,-1-4-9-15,-1 0 3 0,4-4-5 0,2-5 5 16,5-3-5-16,19-15 0 0,-17 14-20 15,17-14-21-15,0 0-28 0,10-17-41 0,15 12-72 16,-11-20-128-16,9-4-191 0,17 10 114 0,-13-25 389 16</inkml:trace>
  <inkml:trace contextRef="#ctx0" brushRef="#br2" timeOffset="1.03075E6">23667 16023 1033 0,'-21'-22'178'16,"21"22"-28"-16,-24-25-31 0,24 25-35 0,-29-23-23 16,29 23-14-16,-31-18-8 0,31 18-8 0,-29-8-8 15,29 8-3-15,-26 2-6 0,26-2-3 16,-20 9-6-16,20-9-1 0,-18 20-6 0,18-20 2 16,-13 31-2-16,8-8 5 0,2 5-6 0,-1 6 7 15,-1 2-8-15,3 5 8 0,-1 4-9 0,1 2 10 16,1 6-12-16,-3 2 11 0,1 3-9 0,-4 0-27 15,5 1 10-15,-3-3-31 0,4 2 13 0,-1-10 6 16,5 2-19-16,-4-15-8 0,11 2-58 16,-10-37-64-16,8 40-103 0,-5-20-204 15,-3-20 53-15,0 0 437 0</inkml:trace>
  <inkml:trace contextRef="#ctx0" brushRef="#br2" timeOffset="1.03096E6">23302 16450 1246 0,'0'0'233'0,"-32"-1"-135"0,32 1-17 0,0 0-14 16,0 0-15-16,-18 0-10 0,18 0-22 0,0 0-10 15,0 0-7-15,0 0-3 0,0 0 1 16,26 7 0-16,-26-7 0 0,32 0 1 0,-11-3-4 16,3 1-3-16,2-3-7 0,2 3-13 0,0-4-17 15,5 5-30-15,-7-12-52 0,18 22-110 0,-21-11-361 16,9-3 59-16,6 14 327 0</inkml:trace>
  <inkml:trace contextRef="#ctx0" brushRef="#br2" timeOffset="1.03113E6">23828 16661 1326 0,'0'0'233'0,"-20"-3"-184"16,20 3-48-16,-24-5-14 0,24 5-9 15,0 0-3-15,-19-13-25 0,19 13-37 0,0 0-51 16,-16-32-81-16,16 32-168 0,0 0-81 0,0-25 269 16</inkml:trace>
  <inkml:trace contextRef="#ctx0" brushRef="#br2" timeOffset="1.0313E6">23281 16853 1234 0,'0'0'287'0,"-28"-4"-200"16,5-1-43-16,23 5-14 0,-31-8-6 0,31 8-8 16,-21-10-9-16,21 10-6 0,0 0-6 15,-21-28-11-15,21 28-9 0,-1-29-13 16,1 29-30-16,6-36-48 0,-6 36-80 0,16-42-134 16,-6 11-206-16,15 18 137 0,-18-26 399 0</inkml:trace>
  <inkml:trace contextRef="#ctx0" brushRef="#br2" timeOffset="1.03168E6">23791 15728 1075 0,'0'0'179'0,"6"-21"-106"0,-6 21-35 16,7-20-4-16,-7 20 10 0,20-15 9 0,-20 15 6 16,25-6-8-16,-25 6-9 0,35 6-11 0,-11 3-11 15,1 6-1-15,3 6-8 0,4 6 2 0,-1 4-8 16,-2 7-15-16,2 4 24 15,-2 5-25-15,-3 5 22 0,-1 1-6 0,-4 3-18 16,-5-1 5-16,-3 2-22 0,-4-2 7 0,-1 5-22 16,-8-4 9-16,-1 7 4 0,-8-6-20 0,-2 7 35 15,-7-5-18-15,1 6 3 0,-10-7 0 0,4 3-41 16,-12-14-31-16,11 4-69 0,-14-16-82 0,0-11-192 16,16 17 99-16,-20-30 348 0</inkml:trace>
  <inkml:trace contextRef="#ctx0" brushRef="#br2" timeOffset="1.03214E6">22395 15931 120 0,'0'0'82'16,"-2"-21"17"-16,2 21 49 0,0 0-6 0,-25-3 10 15,25 3-17-15,-28 3-15 0,28-3-18 0,-39 16-3 16,20 2-13-16,-11-4-14 0,6 12-3 0,-9 0-6 16,4 11 2-16,-7-2-13 0,5 11 4 0,-5 3-21 15,6 6 0-15,0 6-18 0,5 2 9 16,3 2-13-16,6 5-22 0,6-2 15 0,6 1-24 15,9-4 10-15,8-3 11 0,11-6-14 16,7-6 6-16,12-3-15 0,6-9 2 0,9-3-26 16,2-13-16-16,16 5-67 0,-10-29-133 0,9 1-297 15,15 1-1-15,-8-24 457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1T23:05:03.93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1409 1612 242 0,'0'0'66'0,"0"0"-10"0,0 0-8 0,0 0-1 16,0 0 1-16,0 0 0 0,0 0-10 0,0 0-9 15,0 0-16-15,0 0-7 0,0 0 4 0,0 0 4 16,0 0 5-16,0 0 0 0,0 0-7 16,23 10-6-16,-23-10-4 15,0 0-1-15,25 14-1 0,-25-14 1 0,20 11-2 16,-20-11 1-16,27 10-2 0,-27-10 1 0,30 10 0 15,-12-6 0-15,1 1 1 0,2-1 0 0,3 1 1 16,0-2 0-16,4 1 2 0,3 0 0 0,0-1-1 0,3 1 0 16,2 1-2-16,1 1 2 0,5 0-1 15,1 1 1-15,2-2-1 0,3 2-1 0,0-2-1 16,4 1 1-16,2 0 2 0,2 1-2 0,7-2 2 16,1 0 0-16,3-3-3 0,3 2 3 15,1 0-2-15,3-3 0 0,2 0 0 0,5 0 0 16,0-2-6-16,2 1 2 0,2 0-2 0,3-1 1 15,-2-2 6-15,4 2-2 0,-2 0 4 0,2 1-2 16,-1-1 5-16,5 0 5 0,1-1 1 0,2 1 3 16,2-1-2-16,1 1 1 0,2-1 1 0,1 2 4 15,3-2 6-15,3 2 7 0,-2-4 1 16,4 2 5-16,0-2-9 0,5-2-9 16,1 1-8-16,6-1-11 0,1-1-2 0,-1 0 0 15,2-2 1-15,3-3-2 0,-2 3 2 0,2-2-3 16,2 2 3-16,-1 0 0 0,1-1 2 0,3-1-1 15,-2-1 4-15,3 2-3 0,0-2 3 0,-2 4-1 16,2-3 1-16,-2 2 0 0,-1 0 1 0,2 1-1 16,-1 0 0-16,-1 1-3 0,5-1-10 15,-2 0-3-15,1-1 1 0,2 2-2 0,1 2 12 16,0-1-1-16,4 0 1 0,-4 1-2 0,3 1 5 16,-1-2 0-16,0 1-1 0,1 0 1 0,-4 0-6 15,1-1-2-15,4 0 4 0,-2 0-3 0,1 0 3 16,0-3-1-16,3 2 3 0,-3-1-1 15,2 2 3-15,3 1 10 0,-1-3 7 0,1 4 1 16,-1-2 1-16,-1 2-10 0,-1-1-5 16,-1 3-1-16,-2-1-2 0,3 1-2 0,-3 1-3 15,-3 1-4-15,0 0 0 0,-2 0-1 0,0 1 2 16,0-1 3-16,2 1-2 0,-4 0 3 0,2 2 4 16,2-2 6-16,0 0 7 0,2 2 0 0,1-3 0 15,0 2-3-15,0-2-2 0,1 0-3 0,-1 0-1 16,3 1-1-16,-2-2 1 15,-1 2 0-15,0 0 11 0,-1 1 1 0,-1-1 0 0,2 1 4 16,-1-1-15-16,1 2-1 0,-1-1-3 0,2 4-1 16,-2-2-2-16,0 3 3 0,-2-3-1 0,2 2-1 15,-3-2 4-15,-1 0-3 0,0-1-4 0,0 2 2 16,-1-3-2-16,0 2 4 0,0-2 0 16,0 1-1-16,1-2-1 0,3 0 1 0,-3 0-2 15,-2 2-1-15,1-2-2 0,0 1-1 16,-1-1 1-16,-6 2 6 0,1-2 2 0,-4 3 4 15,-2-2 0-15,3 2 0 0,-5-1-12 0,-1 0-2 16,-3 0-1-16,-1 2-1 0,0 0 7 0,-2 1 2 16,-1-2-1-16,0 1 3 0,-4-2-1 0,1 0 0 15,1 0-3-15,-2 0 3 0,0-2-1 0,-3 0 0 16,-1 0 3-16,2-1-5 0,-5-1 0 16,-1 1 1-16,-2-1 1 0,-4 0-1 15,-5-2 5-15,0 3 4 0,-4-2 0 0,-1 2 7 16,-4-3-2-16,0 3-1 0,-3-2-1 0,1 2-5 15,-3 0-3-15,3 0-3 0,0 2-3 0,-4 0 0 16,0-1 1-16,-2 1-1 0,-2-1 1 0,0 4-2 16,-6-2 0-16,-1 2 0 0,-4-1-4 0,-5 0-6 15,-2 3-15-15,-11-4-11 0,-2 5-16 16,-12-8-1-16,-3 7-7 0,-24-7-1 0,19 3 12 16,-19-3 14-16,0 0 19 0,0 0 16 0,0 0 2 15,0 0-4-15,0 0 0 0,0 0-3 0,22-13 6 16,-22 13-1-16,34-16 2 0,-13 7-2 0,2 2 2 15,1 0-3-15,-2 2 1 0,1-1-9 0,0 4-38 16,-23 2-64-16,35-16-307 0,-17 23 4 16,-18-7 295-16</inkml:trace>
  <inkml:trace contextRef="#ctx0" brushRef="#br0" timeOffset="864.1702">11187 2263 755 0,'8'-18'182'0,"-8"18"-112"0,0 0-27 0,0 0-2 16,0 0 9-16,0 0 4 0,0 0-5 0,0 0-9 15,0 0-13-15,0 0-6 0,0 0-3 0,-14 18 2 16,14-18 5-16,-18 26 8 0,1-8 3 16,6 8 4-16,-9-2-9 0,8 5 1 15,-1-4-16-15,2 5 2 0,2-5-13 0,5-1 4 16,2-2-7-16,6-2 2 0,3-1-6 0,4-3 4 16,-11-16-5-16,34 28 5 0,-10-17-3 0,4-4 2 15,5-3-1-15,4-2 0 0,0-4-1 0,3-5-11 16,4-2-13-16,-2-8-26 0,7 4-33 0,-10-17-50 15,16 13-58-15,-15-16-132 0,2-5-136 16,9 15 124-16,-17-26 336 0</inkml:trace>
  <inkml:trace contextRef="#ctx0" brushRef="#br0" timeOffset="1036.5043">11733 2295 1151 0,'-33'15'290'0,"3"20"-258"0,-1 2-30 15,2 5 4-15,2 0-9 0,3 0 10 0,1 2-10 16,2-3 8-16,4-4 9 0,1-3-29 0,7-4 26 16,1-2-45-16,8 0-13 0,2-11-31 0,16 8-74 15,-18-25-53-15,42 19-158 0,-1-5-73 0,-10-24 255 16</inkml:trace>
  <inkml:trace contextRef="#ctx0" brushRef="#br0" timeOffset="1428.0934">12269 2245 1069 0,'-27'2'154'16,"-3"9"-116"-16,-3-1-5 0,5 5 12 16,-2-3 8-16,3 8 3 0,-1-6-19 0,6 3-8 15,3-5-16-15,19-12-6 0,-22 23-8 0,22-23-2 16,-3 20-2-16,3-20 2 0,17 21 0 0,-17-21 2 15,36 26-1-15,-11-14 2 0,3 1-2 0,4 2 4 16,1-2-4-16,0 3 5 0,-1-1-4 0,-1 2 5 16,-4 0-4-16,-3 1 4 15,-5 1 15-15,-3-1-33 0,-6 0 33 0,-3-1-33 16,-6 0 16-16,-2 1 6 0,-6-1-2 0,-4 1 13 16,-6-2 3-16,-3 1 8 0,-5-5 0 0,1 1 0 15,-6-6-6-15,6 0 0 0,0-5-4 0,3-4-4 16,3-4-5-16,18 6-8 0,-27-20-3 0,27 20-8 15,-11-36 3-15,12 9-9 0,7-2-13 0,5-6 26 16,6-4-33-16,6-2 23 0,6 1-13 16,1-2-14-16,8 7 3 0,-3-5-17 0,5 14-6 15,-10-7-36-15,7 19-49 0,-17-11-73 16,10 13-131-16,-1 11-104 0,-19-19 231 0</inkml:trace>
  <inkml:trace contextRef="#ctx0" brushRef="#br0" timeOffset="1960.7086">12694 2450 1053 0,'0'0'145'0,"0"0"-111"0,0 0 0 16,-4 18 17-16,4-18 6 0,-5 17 2 0,5-17-16 15,-10 24-8-15,10-24-9 0,-15 33 3 16,4-15-5-16,1 5 3 0,-3-3 13 15,2 0-37-15,-3-2 29 0,6-1-32 0,8-17 10 16,-15 26 1-16,15-26-5 0,0 0-3 0,-6 17-2 16,6-17-2-16,0 0 0 0,0 0-3 0,0 0 2 15,0 0 0-15,0 0 3 0,15-22 0 0,-15 22 3 16,19-33 13-16,-6 11-32 0,1-1 30 0,-1-1-30 16,1 1 13-16,-2 0 6 0,-1 3-5 15,-2-1 4-15,0 2-5 0,-9 19 4 0,11-29-1 16,-11 29 2-16,0 0 1 0,0 0 3 0,0 0 3 15,0 0 3-15,0 0-1 0,0 0-4 0,0 0-4 16,0 0-2-16,0 0-1 0,-4 19 0 0,4-19 1 16,-5 25-3-16,5-25 3 0,2 22-4 15,-2-22 3-15,9 17-2 0,-9-17 2 0,20 10 1 16,-20-10 2-16,29 6 2 0,-11-6 3 16,2-1 1-16,2-2 1 0,1-3 1 0,1 1-4 15,-1-3 3-15,-1-1-4 0,-1 0 3 0,-2 0-1 16,-19 9 1-16,28-17-3 0,-28 17 1 0,17-14-3 15,-17 14 2-15,0 0-1 0,0 0-2 0,15-17 0 16,-15 17-2-16,0 0-1 0,0 0 0 0,0 0-4 16,0 0 2-16,0 0 1 0,3 20-3 15,-3-20 5-15,4 38-3 0,-3-11 4 0,0 4-6 16,-2 0-16-16,0 6 11 0,-1-1-36 16,2 4 3-16,-4-5-40 0,15 12-89 0,-17-21-203 15,18 7-219-15,5 1 43 0,-1-17 486 0</inkml:trace>
  <inkml:trace contextRef="#ctx0" brushRef="#br0" timeOffset="3292.2447">23109 1727 425 0,'0'0'167'0,"0"0"-86"0,0 0-12 0,0 0 3 15,0 0 8-15,0 0 11 0,0 0-11 0,0 0-7 16,0 0-26-16,0 0-15 0,0 0-14 16,0 0-7-16,0 0-3 0,0 0 0 15,0 0-5-15,-16 24 3 0,16-24-2 0,-23 29 4 16,9-11-5-16,0 5 7 0,-5 3-8 0,0-1 4 15,-3 3 31-15,-2 1-31 0,-2 4 34 0,1-4-28 16,-3 0 6-16,0 2 2 0,-3-9-1 0,3 8 6 16,0-9-10-16,4 0 6 0,3-4-9 15,4-1 1-15,17-16-6 0,-23 22-1 0,23-22-5 16,0 0 2-16,-12 19-6 0,12-19 0 0,0 0 0 16,0 0-1-16,26 12 2 0,-26-12 1 0,36-1 0 15,-12-1 1-15,9-6 1 0,4 2-2 0,2-1 2 16,2 0-2-16,-1 0 2 0,-1-2-1 0,1-1 0 15,0 1 1-15,-2 2 0 0,-1-1-1 16,-3 1 2-16,-3 2-4 0,0-1 2 16,-3 2 0-16,-3 0-1 0,-3 0 0 0,-4 0-3 15,-18 4-4-15,25-4 4 0,-25 4 2 0,0 0 6 16,0 0 3-16,1-19 0 0,-1 19-6 0,-15-24 1 16,5 5-4-16,-4-3 5 0,0 0-4 0,-1-1 6 15,-2 3 2-15,0-2-35 0,0-2 36 0,0-3-36 16,0-1 33-16,0-1 5 0,1 0-6 0,0 3 3 15,3 2-10-15,2 3 3 0,0 3-15 16,11 18-1-16,-16-21-9 0,16 21-19 0,0 0-50 16,0 0-88-16,-17-11-137 0,17 11-157 15,5 22 115-15,-5-22 361 0</inkml:trace>
  <inkml:trace contextRef="#ctx0" brushRef="#br0" timeOffset="4323.5756">23763 2154 771 0,'-3'-33'49'0,"3"-7"-33"0,0-6 5 0,0 4 3 16,-1-6-8-16,2 5 34 0,-3-3-27 0,3-1 11 15,-4-1-6-15,0-3-22 0,1 0 4 16,-1 2-11-16,1-1 15 0,-1 5-6 16,-1-1 16-16,2 5-3 0,-3-5 17 0,4 10-5 0,-4-8 12 15,3 11 10-15,-4-6-28 0,5 6 20 0,-4-3-40 16,2 1 5-16,1 0-3 0,2 2-6 0,1 3 11 16,2 1-10-16,0 1 10 0,2 0-16 15,-1-3 20-15,2 1-8 0,-1 1 6 0,0 2-6 16,-2 2-5-16,1 0-2 0,-3 5 2 15,-1 20 5-15,0-22 4 0,0 22 26 0,0 0-29 16,0 0 23-16,0 0-35 0,0 0-34 0,-23-2 29 16,23 2-29-16,-16 20 30 0,4 1 6 0,0 1-2 15,-3 4 6-15,1 0-6 0,1-1 6 0,0 0-4 16,1 1 2-16,0-2-3 0,1 0 4 0,-1-1-9 16,1 0 9-16,1-1-6 0,1 0 7 15,1-1-4-15,8-21 5 0,-10 32-8 0,10-32 6 16,-6 20-6-16,6-20 4 0,0 0-1 15,0 0 2-15,0 0 6 0,0 0-1 0,0 0 6 16,0 0-3-16,0 0-2 0,4-17-5 0,-2-2 1 16,2-4-10-16,2-5 7 0,2 2-8 0,1-3 9 15,2-3-8-15,1 0 14 0,0-8-9 0,2 1 7 16,-2-3-6-16,-1 4 9 0,2 1-4 16,-1-1-7-16,2 4 14 0,-1-2-12 0,-1 5 12 15,-3 5 5-15,-1 4-3 0,-8 22 0 0,9-20-1 16,-9 20-6-16,0 0-2 0,0 0-8 0,0 0 1 15,0 0-1-15,18 28 5 0,-10-5 1 0,3 6 1 16,2 5 1-16,-1 1 26 0,4 0-39 0,-2 2 4 16,2 3 7-16,1 1-35 0,0 3 39 15,1-4-17-15,3-2-22 0,-4-6-10 0,6 0-46 16,-11-9-68-16,21 10-178 0,-12-1-219 0,-2-7 53 16,7 6 461-16</inkml:trace>
  <inkml:trace contextRef="#ctx0" brushRef="#br0" timeOffset="6274.3459">1140 2824 299 0,'0'0'78'0,"0"0"12"0,8-18-4 16,-8 18-2-16,2-22-20 0,-2 22-9 0,3-31-12 15,-2 10 1-15,1-1-4 0,-2-3 7 16,3 2 9-16,-5-7-4 0,6 4 5 0,-4-5-28 16,4-1 5-16,-5-2-20 0,2 1 5 0,-4-4 1 15,2 0-11-15,-1-3 4 0,0-1-11 0,0-3 9 16,0 3-9-16,-1-4 10 0,1 3-11 0,1-3 8 16,1-3-7-16,-2-4-24 0,2 2 30 0,-1-3-29 15,2 4 24-15,-1-2 5 0,2-5-12 16,0 0 12-16,-1 4-13 0,2 0 12 0,-2 5-11 15,1 1 10-15,-1 2-9 0,2-4 13 16,-2 7-7-16,0-1 11 0,-1 6 10 0,0-3-31 16,-1 4 26-16,0 1-29 0,-2 3 14 0,1 0 10 15,0 5-4-15,-3 0 13 0,1 6-7 0,-2 2 17 16,6 18-9-16,-10-24-3 0,10 24-5 0,-7-19-12 16,7 19-3-16,0 0 1 0,0 0-2 15,0 0 0-15,0 0-3 0,0 0-5 0,0 0-2 16,0 0-6-16,0 0 5 0,0 0 0 0,0 0 4 15,-19 20 6-15,19-20 4 0,-9 36-3 0,2-12 2 16,-2 8-5-16,-1-1 7 0,1 7 13 0,-3-1-32 16,-3 2 30-16,2 1-32 0,-4 0 11 0,1-2 14 15,-1 0-13-15,0-3 12 0,1-5-8 16,0-2 6-16,2-5-4 0,1-4 5 16,13-19 0-16,-17 23 2 0,17-23-2 0,0 0-1 15,0 0-6-15,0 0-4 0,0 0 3 0,0 0-1 16,4-34 6-16,5 10-1 0,1-8 4 0,5-7-9 15,3-5 10-15,2-2-13 0,0-3-7 0,1-1 26 16,-3 1-22-16,2-1 29 0,-3 0-8 0,-1 7-11 16,-2 1 9-16,1 2-13 0,-3 5 16 15,-1 2-9-15,-1 5 9 0,-3 8-3 0,-1 3 9 16,-6 17-2-16,0 0 4 0,9-17-5 0,-9 17-8 16,0 0-7-16,0 0-7 0,0 0 5 15,3 21-3-15,2 0 8 0,1 6-3 0,3 4 6 16,-2 0-6-16,1 5 7 0,-1 2-10 0,1 2 8 15,1 1-16-15,2 2 12 0,2-1-7 0,1-3-41 16,8 4-6-16,-9-11-81 0,18 12-154 16,-11-3-229-16,0-9 2 0,11 11 458 0</inkml:trace>
  <inkml:trace contextRef="#ctx0" brushRef="#br0" timeOffset="7088.916">416 2843 938 0,'-17'-19'76'15,"17"19"-14"-15,0 0 4 0,0 0 8 0,-14-21 10 16,14 21-11-16,0 0-24 0,0 0-22 0,0 0-18 15,0 0-9-15,0 25-3 0,1-9 12 16,-1 9 0-16,0 6 8 0,-2 4-7 0,1 6 3 16,-2 0-14-16,0 4 7 0,0-3-11 15,1 1 10-15,-1-2 7 0,2-2-28 0,2-4 19 16,-1-4-36-16,7-2-4 0,-5-8-6 0,10 0-23 16,-12-21-27-16,23 25-62 0,-23-25-18 0,31 2-45 15,-31-2-95-15,23-24-57 0,6 20 355 16</inkml:trace>
  <inkml:trace contextRef="#ctx0" brushRef="#br0" timeOffset="7276.9564">474 2832 1228 0,'-26'-3'90'0,"26"3"-40"15,0 0-39-15,0 0-13 0,0 0-3 0,0 0 1 16,0 0 4-16,22 2 3 0,-22-2-2 0,33-5 0 15,-12 0-1-15,3-2-1 0,2 0-7 0,-2-4-23 16,6 7-39-16,-10-9-50 0,12 12-76 0,-13-10-71 16,-19 11-176-16,44-11 207 0,-38-6 236 0</inkml:trace>
  <inkml:trace contextRef="#ctx0" brushRef="#br0" timeOffset="7449.2185">410 3131 1294 0,'-27'19'57'0,"27"-19"-38"0,0 0-16 16,0 0-10-16,0 0-2 0,0 0 1 15,0 0 0-15,0 0 5 0,17-3 0 0,2-3 2 16,8-5-5-16,5 0-18 0,-2-7-37 0,11 8-49 16,-10-12-74-16,14 10-77 0,-1 7-181 0,-16-16 197 15,18 23 245-15</inkml:trace>
  <inkml:trace contextRef="#ctx0" brushRef="#br0" timeOffset="7872.1464">851 3135 870 0,'0'0'95'0,"0"0"-21"0,-13 21-16 15,13-21-3-15,-8 25 8 0,8-8 1 0,0-17 12 16,-9 31-35-16,9-31 4 0,-11 38-36 0,2-22 16 15,3 6-16-15,-1-4 8 0,2 2 6 16,5-20-5-16,-11 34 7 0,11-34-6 0,-9 21-5 16,9-21-7-16,0 0-3 0,0 0-3 0,-7 17-1 15,7-17-2-15,0 0 0 0,0 0-3 0,0 0 0 16,0 0 4-16,0 0 3 0,7-23 11 16,-7 23 3-16,8-25 4 0,-8 25-4 0,9-36-2 15,-4 15-6-15,-1-1-11 0,1 2 29 16,-3-2-29-16,2 0 27 0,-2 0-13 0,2 1-9 15,-2 1 4-15,-2 20-4 0,9-30 3 0,-9 30-4 16,11-18 1-16,-11 18-1 0,0 0-1 0,0 0-1 16,21-11 0-16,-21 11 1 0,0 0-2 0,20 9 2 15,-20-9 0-15,21 16 1 0,-21-16-2 0,22 26 4 16,-11-9-4-16,1 1 4 0,-1 2-5 0,-3 1-15 16,2 2 24-16,-3-1-32 0,2 0 23 15,-3-1-20-15,1 1-8 0,-3-4-5 0,3 4-15 16,-7-22-15-16,9 36-51 0,-9-36-45 0,5 26-40 15,-5-26-67-15,0 0-195 0,-9 17 153 16,9-17 310-16</inkml:trace>
  <inkml:trace contextRef="#ctx0" brushRef="#br0" timeOffset="8028.802">885 3288 1442 0,'-24'-7'154'0,"24"7"-90"0,0 0-45 16,0 0-14-16,0 0-9 0,0 0 0 0,0 0 2 15,0 0 0-15,29-2 2 0,-8-4 7 0,10-2-47 16,1-11-43-16,23 13-241 0,-8-13-265 0,5-7 35 16,12 13 466-16</inkml:trace>
  <inkml:trace contextRef="#ctx0" brushRef="#br0" timeOffset="9009.1271">23928 2179 934 0,'0'0'131'0,"0"0"-95"0,0 0-16 0,0 0 4 16,0 0 12-16,0 0 18 0,0 0 4 16,-3 24 5-16,3-24-4 0,-11 38-3 0,0-13-18 15,3 8-4-15,-3-2-11 0,3 6 4 16,-2-5-14-16,2 5 8 0,-2-3-16 0,1 1 1 16,2 0-9-16,1-4 7 0,2-2 13 0,2-2-35 15,6-2 5-15,-3-6-37 0,9 4-1 0,-10-23-15 16,19 32-19-16,-19-32-116 0,30 12-183 0,-6-2-82 15,-24-10 145-15</inkml:trace>
  <inkml:trace contextRef="#ctx0" brushRef="#br0" timeOffset="9221.6319">23983 2135 1579 0,'0'0'52'0,"0"0"-46"0,0 0-15 0,0 0 3 16,0 0 8-16,0 0 4 0,19 0 4 0,-19 0-3 15,36-2-2-15,-12 2-2 0,4-1-3 0,1-1 1 16,2-1-2-16,-2 2-12 0,-3-3-14 0,5 7-22 16,-8-8-27-16,9 13-40 0,-15-15-55 15,12 19-115-15,-10-2-182 0,-19-10 27 0,19 13 434 16</inkml:trace>
  <inkml:trace contextRef="#ctx0" brushRef="#br0" timeOffset="9398.9819">23769 2409 1437 0,'-4'18'62'0,"4"-18"-58"0,0 0-8 15,19 3 20-15,-19-3 17 0,32 0 3 16,-7 0-1-16,-2-5-16 0,7 0-10 0,2-1-5 15,4-1-4-15,3-1-10 0,-2-1-23 0,4 8-41 16,-13-15-71-16,15 22-107 0,-19-9-269 0,-3-5 41 16,8 16 345-16</inkml:trace>
  <inkml:trace contextRef="#ctx0" brushRef="#br0" timeOffset="10104.2091">24375 2484 755 0,'-17'7'168'0,"17"-7"-146"0,0 0 3 16,-14 18 24-16,14-18 4 0,-8 21 15 0,8-21 2 15,-8 29-13-15,7-8 3 0,-4-3-17 0,2 3-41 16,-1 0 31-16,-1 2-33 0,-1 0 9 0,4 1 3 15,-5-2-8-15,5 0 1 0,0-2-5 16,-1 1 1-16,3-2-9 0,-1-2 7 0,1-17-4 16,2 26 5-16,-2-26 1 0,0 0 1 0,5 20-2 15,-5-20 1-15,0 0 1 0,0 0 5 0,0 0 7 16,0 0 7-16,0 0 1 0,0 0-4 16,6-22-6-16,-6 22-11 0,4-26 2 0,-3 9-4 15,0-1 5-15,1-3-4 0,-2-3 3 16,1 0-4-16,-1-3 2 0,0-2 10 0,1-2-26 15,-1-2 33-15,1-2-26 0,2 2 17 0,-2-1 10 16,1 5-7-16,1 2 11 0,0 7-1 0,-1 3 10 16,-2 17-1-16,3-17 1 0,-3 17-7 0,0 0-7 15,0 0-7-15,0 0-4 0,0 0-4 0,0 0 0 16,0 0 1-16,0 0 1 0,22 11 5 0,-22-11 1 16,22 14-1-16,-22-14-1 0,27 13-2 15,-27-13-5-15,30 18 2 0,-13-10-2 0,0 5 0 16,-17-13-2-16,30 21 1 0,-30-21-3 15,24 21 3-15,-24-21-3 0,17 22 3 0,-17-22-3 16,7 23 1-16,-7-23-5 0,-6 25-2 0,6-25-5 16,-19 28-12-16,2-15 33 0,-3 2-25 0,-2-4 35 15,0-1-15-15,2-1-3 0,0-2 1 0,20-7-2 16,-28 11 2-16,28-11 0 0,0 0-1 16,0 0-7-16,0 0-7 0,0 0 0 0,0 0 2 15,0 0 4-15,0 0 6 0,22 2 2 0,0-3-2 16,5 1 2-16,4-1 1 0,2 2 0 0,1 3-2 15,-2 2-1-15,0 1 2 0,-3 3-2 0,-3 1 4 16,-4 0-3-16,-22-11 3 0,26 27-4 0,-22-8 15 16,-4-19 8-16,-14 35 8 15,-4-18-1-15,-4 2-8 0,-6 0-15 0,-7 2 1 16,-4-3-7-16,-5-2 3 0,-3-3-6 0,-2-2-7 16,3-1-18-16,-2-7-27 0,9 8-58 0,-10-22-129 15,13 10-338-15,5 0 17 0,-5-13 296 0</inkml:trace>
  <inkml:trace contextRef="#ctx0" brushRef="#br0" timeOffset="18619.1899">4741 1117 451 0,'0'0'46'16,"0"0"-7"-16,-11-19 3 0,11 19 7 0,0 0 10 15,0 0 3-15,-20-16 4 0,20 16-13 0,0 0-1 16,0 0-11-16,-18-18-6 16,18 18-3-16,0 0-3 15,0 0 0-15,-16-18-1 0,16 18-2 0,0 0-1 16,0 0-1-16,0 0 8 0,-17-8-1 0,17 8-2 15,0 0-9-15,-19 2-15 0,19-2-6 0,-19 9-2 16,19-9 0-16,-28 19 4 0,28-19 3 16,-34 26 6-16,16-11 0 0,-3 1 13 0,-3-1 3 15,3 2 7-15,-4 0 0 0,3 3 0 0,-3-2 7 16,7 2-37-16,-1-3 28 0,3 0-39 0,16-17 15 16,-25 32 0-16,25-32-5 0,-14 30 3 0,14-30-7 15,-7 30 4-15,7-11-4 0,1 1 5 0,1 0-5 16,3 3 5-16,1-2-5 0,0-1 5 15,3 2-5-15,1 1 5 0,-1-2-5 16,2-1 4-16,3 1-4 0,-1-2 4 0,4-1-4 16,0-1 3-16,4 0-3 0,1-5 2 0,3 0-3 15,2-3 3-15,1-4-1 0,5-3 2 0,2-4 1 16,5-8-3-16,3-1 2 0,0-5-4 0,5 0 10 16,-2 0-3-16,1-4 5 0,1 2-5 0,-4 0-2 15,-3-1-4-15,-3-1 4 0,-3 1-3 16,-3 0 4-16,-6-2-5 0,-5 1 4 0,-1-6-7 15,-6 1 4-15,-3-7-12 0,-2 0 5 0,-5-3-10 16,-1-2-11-16,-7-1 32 0,-4-2-28 0,-8 0 30 16,-6-2-4-16,-11 2-7 0,-6 1 19 0,-7 5-2 15,-6 4 11-15,-5 6-6 0,-5 4 0 0,-3 8-13 16,-2 9-2-16,3 10-4 0,1 6-3 0,1 7 3 16,6 6-37-16,0-3-27 15,18 11-104-15,-10-7-176 0,19 5-163 0,16 8 89 16,-5-16 421-16</inkml:trace>
  <inkml:trace contextRef="#ctx0" brushRef="#br0" timeOffset="19610.4578">7321 955 508 0,'0'0'120'0,"0"0"-66"15,7-20 5-15,-7 20 21 0,0 0 12 0,0 0 3 16,0 0-8-16,0 0-28 0,0 0-21 0,0 0-21 15,0 0-12-15,0 0-1 0,0 0 7 0,3 26 6 16,-2-6 11-16,-4 2-5 0,1 4 6 0,-3 4-14 16,1 4 4-16,-2 3-11 0,3-1 4 0,-2 1 7 15,1-2-31-15,0 0 27 0,1-2-32 16,3-1-5-16,0-7 2 0,3 2-32 0,-3-27-33 16,19 36-95-16,-19-36-20 0,23 18-116 0,-1-2-89 15,-22-16 301-15</inkml:trace>
  <inkml:trace contextRef="#ctx0" brushRef="#br0" timeOffset="20315.415">7332 894 1108 0,'0'0'81'16,"0"0"-60"-16,0 0-18 0,0 0-6 0,0 0 11 16,0 0 13-16,0 0 8 0,0 0 14 0,17 1-1 15,-17-1-1-15,27 4-2 0,-8-4-6 0,7 3-3 16,2-3-4-16,6 3-5 0,1-1-2 0,5-1-6 16,3 2 0-16,4-3-2 0,2-2-3 0,3-1-1 15,1-2-5-15,3-2-2 0,0-3 6 0,4 0 1 16,-1-2 1-16,1 0-3 0,-2-1-1 15,-4-2-6-15,-9 2 3 0,-6 0 0 0,-9 4 1 16,-8 2-3-16,-22 7 3 0,26-8-2 0,-26 8-1 16,0 0 2-16,0 0-1 0,0 0-1 0,0 0 4 15,0 0-3-15,0 0-1 0,0 0 0 0,0 0 1 16,0 0-1-16,-22 13 2 0,22-13-2 16,0 0-2-16,-17 16 3 0,17-16 0 15,0 0 0-15,0 0 0 0,0 0 1 0,0 0-4 16,0 0 3-16,0 0-1 0,-6 17 0 0,6-17 2 15,0 0 1-15,0 0-2 0,0 0 0 0,0 0 0 16,0 0-2-16,0 0 5 0,0 0-1 0,0 0-1 16,0 0 3-16,0 0-5 0,0 0 1 0,-2 23-2 15,2-23 5-15,-3 19-7 0,3-19 6 0,-4 29-2 16,3-10 0-16,0 7-1 0,-2 0 8 16,0 2-7-16,-1 3 8 0,-2 2-11 0,0 1 9 15,0 1-11-15,1-1 11 0,1-4-1 16,1-1-30-16,-1 0 29 0,0-3-30 0,-1-1 23 15,-1-2 7-15,1-1-5 0,-1 0 3 0,0 1-5 16,0-1 5-16,-1 0-6 0,0 0 8 0,-2-3-7 16,-1 0 5-16,2-1-4 0,-2-1 3 0,10-17-1 15,-14 26 3-15,14-26-4 0,0 0 2 16,-20 18 1-16,20-18 0 0,0 0 1 0,-21 4 2 16,21-4-1-16,-24-11-2 0,24 11 0 0,-33-22-4 15,14 8 4-15,-2-4-3 0,-2 0 13 0,-2-1-3 16,-3 1 3-16,-2 0-6 0,0 1-18 0,-3-3-14 15,4 0-14-15,-5-2-22 0,11 9-24 0,-8-6-35 16,31 19-90-16,-35-12-98 16,18 6-182-16,17 6 164 0,0 0 327 0</inkml:trace>
  <inkml:trace contextRef="#ctx0" brushRef="#br0" timeOffset="20926.3161">8182 1434 438 0,'0'0'96'0,"-22"-1"-1"15,22 1 13-15,-30 4 1 0,8-7 7 0,5 8-12 16,-10-6-7-16,6 7-8 0,-10-8-13 0,7 8 4 15,-10-10-8-15,8 6-10 0,-7-4-11 0,4 3-18 16,-5-4-9-16,2 1-5 0,-1-1-3 16,0-1-3-16,-1-2 0 0,1 1-3 0,1-1 0 15,-1 3-3-15,0-4 0 0,1 5-2 16,1 0 0-16,-1 2 0 0,-1 2-3 0,-1 3 3 16,1 2-5-16,0 2 0 0,-1 2-1 0,2-1 2 15,0 4-3-15,2-2 4 0,0 0-4 0,6-1 1 16,6-4-3-16,18-7-17 0,0 0-36 0,-17-1-39 15,36 3-73-15,-11-20-128 0,20 4-251 0,18 3 46 16,-4-22 433-16</inkml:trace>
  <inkml:trace contextRef="#ctx0" brushRef="#br0" timeOffset="29540.4046">4074 439 792 0,'-1'-21'81'0,"1"21"-49"16,19-13-3-16,-1 3 16 0,3-2 15 0,6-2-1 15,-3 1-5-15,4-4-16 16,-3-5-11-16,3 7-5 0,-1-5-10 0,1 8-3 16,-3 2-5-16,-2 0-1 0,-4 7-4 0,-19 3 2 0,29-6 0 15,-29 6-4-15,0 0 4 0,17 6 1 16,-17-6 4-16,-1 21 5 0,-5-4 1 0,-1 5 0 15,-7 2-3-15,0 2 8 0,-6 2 9 16,1 1 3-16,-7-4 6 0,6 4-2 0,-4-5-4 16,6 3-7-16,2-2-4 0,4-3-7 0,4-4-5 15,8-18-2-15,-6 24 1 0,6-24-7 0,0 0 2 16,12 23-2-16,-12-23-3 0,23 11 0 16,-6-12-11-16,1-5-13 0,8-4-25 0,-4-3-23 15,13 0-38-15,-7-6-38 0,14 1-22 0,-7-1-46 16,1 0-84-16,11 10-63 0,-22-2 343 0</inkml:trace>
  <inkml:trace contextRef="#ctx0" brushRef="#br0" timeOffset="29963.3769">4659 362 671 0,'0'0'75'0,"0"0"-38"16,0 0 6-16,26-17 17 0,-26 17 13 0,28-15-10 15,-28 15-15-15,31-7-18 0,-31 7-12 16,25-9-3-16,-25 9-2 0,21-7-6 0,-21 7 4 16,0 0-5-16,0 0 0 0,0 0 5 0,0 0 8 15,0 0 7-15,10 22-1 0,-10-22 2 0,-15 30-10 16,2-8 10-16,-8-4 9 0,2 9 9 0,-9-3 7 16,5 2-9-16,-4-1-7 0,4 1-14 0,1-2-5 15,6-2-4-15,3 0-6 0,4-5-2 0,9-17-6 16,-5 23-3-16,5-23-1 0,0 0 0 15,26 19-9-15,-9-16-5 0,12-8-1 16,1-2-27-16,15-8-15 0,-4-8-40 0,15 6-98 16,-13-7-35-16,12-6-62 0,3 16-143 0,-22-7 288 15,21 7 152-15</inkml:trace>
  <inkml:trace contextRef="#ctx0" brushRef="#br0" timeOffset="30276.6857">5122 312 1073 0,'0'0'63'0,"-27"5"-22"0,27-5 4 16,-19 2 14-16,19-2 6 0,-17 8-11 0,17-8-9 15,0 0-10-15,-22 19-7 0,22-19-6 0,0 0-4 16,-7 23-4-16,7-23-2 0,-2 17 1 16,2-17-4-16,0 0 3 0,11 24-2 0,-11-24-1 15,19 16-3-15,-19-16-1 0,29 13-2 0,-9-8 2 16,1 2-1-16,-1-2-1 0,-2 0-2 0,1-2-3 15,-2 0 5-15,-17-3-3 0,30 5 2 0,-30-5-4 16,19 11 1-16,-19-11 1 0,0 0-3 0,13 25 5 16,-13-25 0-16,-2 24-1 0,-5-6 3 0,-3 0-6 15,-2 5-4-15,-2 0 0 0,-1-1-3 16,-1 0 8-16,16-22-1 0,-31 29 2 0,31-29-10 16,-23 18 5-16,23-18-43 0,0 0-25 15,0 0-109-15,-17-13-100 0,17 13-94 0,25-26-121 16,-25 26 337-16</inkml:trace>
  <inkml:trace contextRef="#ctx0" brushRef="#br0" timeOffset="30762.2748">5236 261 1063 0,'-17'-12'210'0,"17"12"-164"0,0 0-23 15,0 0-2-15,0 0 6 0,0 0-5 0,0 0 1 16,0 0 5-16,0 0 1 0,0 0 5 0,20 15-1 15,-20-15-12-15,20 3-3 16,-20-3-9-16,24 6-9 0,-24-6 3 0,23 5-4 16,-23-5 4-16,25 5-2 0,-25-5-1 0,27 4 0 15,-27-4-2-15,28 3 2 0,-28-3-1 0,24 6 2 16,-24-6-2-16,17 8 2 0,-17-8-1 0,0 0-1 16,0 0 1-16,17 8 4 0,-17-8-2 0,0 0-1 15,0 0 2-15,0 0-2 0,0 0 3 0,0 0 3 16,-9 19 3-16,9-19 0 0,-15 19 1 15,15-19-1-15,-22 26-1 0,22-26-3 0,-27 35 3 16,10-14 1-16,3 4-9 0,-1 3 6 0,3 1 1 16,1-2-1-16,4-1 7 0,3-3-10 15,2 4-3-15,4-5-3 0,3-3-2 0,-5-19 4 16,18 22-1-16,-18-22 5 0,31 3 9 0,-13-4 4 16,4-5 2-16,0-6-3 0,1-5 2 0,1-7-8 15,2-5-5-15,-1-1 1 0,1-2-13 16,-2-3 1-16,-3 0 1 0,-4 2 8 0,-5 2 1 15,-4 2 3-15,-4 3-3 0,-4 1-3 0,-5 2-3 16,-5 6-4-16,-3-1-2 0,13 18-9 0,-33-24-10 16,16 15 10-16,-2 6-3 0,19 3 1 0,-33 2 5 15,33-2-15-15,-26 9-14 0,26-9-18 0,-15 19-31 16,15-19-32-16,-2 25-32 16,2-25-96-16,21 33-229 0,-21-33 34 0,29 25 412 15</inkml:trace>
  <inkml:trace contextRef="#ctx0" brushRef="#br0" timeOffset="30981.6659">5893 173 882 0,'0'0'137'0,"-21"-18"-23"16,21 18-16-16,0 0-14 0,0 0-39 0,0 0-26 15,-19 18-3-15,19-18 6 0,-12 25 10 0,4-8 0 16,5 9-2-16,-2 1-6 0,0 7-8 0,0 4-1 15,2-2-4-15,-1 2-6 0,0-1-1 16,1-1-1-16,0-1-2 0,3 1-3 0,1-4-44 16,8-5-18-16,-5-2-31 0,10-7-56 15,-14-18-43-15,25 21-69 0,-6-10-201 0,-19-11 154 16,38 20 310-16</inkml:trace>
  <inkml:trace contextRef="#ctx0" brushRef="#br0" timeOffset="31247.8868">6048 348 1122 0,'-27'2'250'0,"5"0"-158"15,22-2-27-15,-32 14-1 0,32-14-5 0,-28 20-5 16,28-20-14-16,-29 18-7 0,29-18-5 0,-25 17-1 16,25-17-2-16,-19 18-10 0,19-18 3 0,0 0-14 15,-7 17-4-15,7-17 2 0,0 0-8 0,0 0 6 16,15 23 0-16,-15-23 4 0,23 13-1 15,-23-13-3-15,33 10 0 0,-14-4-3 0,0-5-3 16,2 0-1-16,0 1 2 0,-2-1-6 0,-2-2-7 16,2 3-3-16,-19-2-15 0,26 0-8 0,-26 0-11 15,17-5-26-15,-17 5-37 0,0 0-57 0,4-19-77 16,-4 19-103-16,18-6-118 0,-18 6 235 0,0 0 238 16</inkml:trace>
  <inkml:trace contextRef="#ctx0" brushRef="#br0" timeOffset="31741.532">6292 397 929 0,'5'-18'86'0,"-5"18"-18"0,0 0-7 16,0 0 8-16,0 0-12 0,0 0-14 0,-18-4-10 15,18 4-6-15,0 0 0 0,-19 8 3 0,19-8 4 16,-18 14 5-16,18-14 1 0,-25 21-2 0,25-21-2 16,-31 32-11-16,18-13 4 0,-2-2-5 15,15-17-9-15,-20 30 4 0,20-30-11 0,-14 26-2 16,14-26-2-16,-2 20-5 0,2-20 2 0,0 0-3 16,9 17 0-16,-9-17 5 0,19 6-5 0,-19-6 5 15,26-2 0-15,-9-2-4 0,0-5 3 0,1 0-2 16,0-1 0-16,-18 10 0 0,30-21-1 0,-30 21 2 15,27-22-3-15,-27 22 4 0,19-18-1 16,-19 18 0-16,13-17 0 0,-13 17-1 16,0 0-8-16,6-17 6 0,-6 17 5 0,0 0-1 15,0 0 6-15,0 0-5 0,0 0-8 0,0 0 0 16,0 0 1-16,0 0-2 0,0 0 9 0,-6 25-1 16,3-7-1-16,-1 5 3 0,0 8-3 0,-4-1 0 15,2 5 5-15,-2 1-8 0,-1-4 27 0,-3 0-27 16,0-4-13-16,-2-4 25 0,-1 3-34 0,-1-5 44 15,1-3 7-15,15-19-11 0,-30 21 2 16,30-21-14-16,-33 6-2 0,15-9-3 0,1 1-5 16,-1-7-16-16,-2-3-26 0,20 12-34 0,-39-42-62 15,34 19-137-15,-14 4-277 0,4-6 6 0,15 25 410 16</inkml:trace>
  <inkml:trace contextRef="#ctx0" brushRef="#br0" timeOffset="32571.2955">7914 272 1057 0,'0'0'94'0,"0"0"-40"0,0 0-23 16,16-20 5-16,-16 20 11 0,0 0 4 0,0 0-6 16,0 0-12-16,0 0-17 0,0 0-13 0,0 0-3 15,0 0 0-15,0 0 10 0,0 25 3 16,-1-4 2-16,-2 0 0 0,1 5-5 0,-2 0-5 16,2 0 1-16,-1 0-2 0,1 0-5 15,0-2 5-15,0 1-5 0,1-2 0 0,1 0-25 16,5 1-13-16,-5-3-38 0,10-2-62 0,-10-19-89 0,12 23-86 15,4-6-155-15,-16-17 216 0,23 29 253 0</inkml:trace>
  <inkml:trace contextRef="#ctx0" brushRef="#br0" timeOffset="32916.2059">8179 235 1181 0,'0'0'167'15,"0"0"-98"-15,0 0-24 0,0 0-3 0,0 0-2 16,0 0-10-16,0 0-8 0,0 0 1 0,0 0 0 16,0 0 6-16,0 0 0 0,26 11-9 15,-26-11-1-15,34-2-16 0,-15 1 5 0,3-1-3 16,1 2-8-16,1-5 8 0,-3 2-4 16,0 1 0-16,-1-3 0 0,-3 5-12 0,0-3 13 15,-17 3-5-15,26-2 3 0,-26 2 10 0,17 0-13 16,-17 0-3-16,0 0 5 0,0 0 4 0,0 0 0 15,0 0 8-15,0 0-11 0,0 0 4 0,0 0-12 16,0 0 11-16,-3 27 6 0,-6-9-6 16,-2 1 11-16,-2 7-12 0,-2 4 1 0,2-1-2 15,0-1-6-15,-1 1 5 0,1-2-9 0,1-1-5 16,4 0-10-16,1-5-10 0,8 0-11 0,-1-21-12 16,11 30-15-16,-11-30-32 0,26 16-23 0,-26-16-67 15,40-3-11-15,-18-6-76 0,-2 0-142 0,19 6 222 16,-19-8 201-16</inkml:trace>
  <inkml:trace contextRef="#ctx0" brushRef="#br0" timeOffset="33229.4965">8745 202 825 0,'0'0'91'0,"-17"-4"-19"16,17 4 5-16,-18 4 11 0,18-4-8 0,-22 10-13 15,22-10-11-15,-22 17-5 0,22-17-3 16,-18 23-4-16,18-23-8 0,-15 26-7 0,15-26-2 15,-6 28-9-15,6-28-3 0,2 22-1 0,-2-22-3 16,13 23 3-16,-13-23 2 0,21 20 2 0,-21-20-4 16,32 12 1-16,-11-6-4 0,2-4-3 15,2 0-2-15,1 0-1 0,-1 0-3 0,0 1-4 16,0 1 2-16,-3 1-2 0,-22-5 2 0,27 6 2 16,-27-6-3-16,0 0 1 0,0 0 0 15,0 0 2-15,0 0 1 0,1 18-2 0,-1-18-4 16,-19 18-10-16,19-18-1 0,-33 23-1 0,13-12-1 15,-3 0 4-15,3 0-13 0,-5-2-15 0,8-3-22 16,-6 3-24-16,23-9-26 0,-30 6-73 0,30-6-59 16,0 0-224-16,-21 23 27 0,21-23 417 0</inkml:trace>
  <inkml:trace contextRef="#ctx0" brushRef="#br0" timeOffset="33715.1101">8948 216 1013 0,'-1'-16'242'0,"1"16"-197"15,0 0-9-15,0 0 7 0,0 0 6 0,0 0-14 16,0 0-16-16,0 0-15 0,0 0-6 0,0 0 2 16,0 0 2-16,0 0 0 0,0 0 1 0,24 16 3 15,-24-16 3-15,26 5 5 0,-26-5 1 0,29 8 2 16,-12-6 0-16,2-2 0 0,0 0-1 15,-1-1-4-15,-1 1-6 0,-17 0-2 0,30 3-5 16,-30-3 4-16,21 5-3 0,-21-5 3 16,0 0 4-16,0 0-4 0,0 0 2 0,0 0-1 15,0 0-3-15,0 0 3 0,0 0 1 0,0 0 0 16,0 0 3-16,-3 26-3 0,3-26 2 0,-21 17-1 16,21-17-1-16,-26 23 3 0,13-7-3 0,-1 3 2 15,0-2 2-15,-1 3 3 0,2 2 6 0,2 0-4 16,-1-1-6-16,4 0-2 0,8-21-6 15,-6 30 0-15,6-30 4 0,14 23-3 0,-14-23 3 16,26 15-2-16,-9-12 0 0,3-3 2 16,4-3-3-16,2-3 8 0,2-8 1 0,0 0 7 15,-2-3 4-15,1-6-11 0,-3 1-1 0,-3-1-15 16,-3-2 2-16,-2 2-5 0,-5-1 2 0,-5-3-2 16,-2 4-6-16,-9 0-5 0,0 3-9 0,5 20-7 15,-22-32-9-15,5 20-8 0,17 12-8 16,-35-19-21-16,35 19 1 0,-33-6-14 0,33 6 5 15,-27 1-17-15,27-1-23 0,0 0-34 0,-17 7-24 16,17-7-139-16,0 0 11 0,14 23 316 0</inkml:trace>
  <inkml:trace contextRef="#ctx0" brushRef="#br0" timeOffset="33950.1695">9670 146 1223 0,'0'0'95'0,"0"0"-32"16,0 0-6-16,-19-15 1 0,19 15-12 0,0 0-17 15,0 0 0-15,-12 27-8 0,6-10-1 16,1 1-5-16,0-1-3 0,0 3-13 0,3 6 11 16,-2 2 1-16,2 5-6 0,-1 1 9 0,2-2-27 15,1 0-7-15,-4-2-20 0,9-2-57 0,-10-5-24 16,15 0-34-16,-9-4-81 0,-1-19-91 0,33 28-118 15,-29-6 193-15,21-2 252 0</inkml:trace>
  <inkml:trace contextRef="#ctx0" brushRef="#br0" timeOffset="34200.7475">9818 241 1183 0,'-38'5'220'0,"13"-5"-131"0,25 0-23 15,-34 6 3-15,34-6-9 0,-30 10-9 0,30-10-9 16,-26 14-10-16,26-14-3 0,0 0-16 16,0 0 1-16,-17 18-13 0,17-18 2 15,0 0 9-15,9 19-12 0,-9-19 16 0,19 12-6 16,-19-12-2-16,30 12 3 0,-30-12-16 0,32 9 2 16,-32-9 4-16,32 5-8 0,-32-5 14 0,29 1-7 15,-29-1-11-15,25 7 1 0,-25-7-22 0,20 7-21 16,-20-7-13-16,21 8-43 0,-3-1-38 15,-18-7-109-15,21 0-94 0,-4 8-154 0,-17-8 121 16,24 19 383-16</inkml:trace>
  <inkml:trace contextRef="#ctx0" brushRef="#br0" timeOffset="34623.7">10091 340 1066 0,'-22'-7'240'15,"22"7"-130"-15,-23-8-15 0,23 8 1 0,-27-1-13 16,27 1-21-16,-28 1-6 0,28-1-11 0,-26 4-11 16,26-4-4-16,-23 10-11 0,23-10-3 0,-19 14-12 15,19-14 6-15,-13 18-5 0,13-18-1 0,-6 18 3 16,6-18-7-16,0 0 4 0,6 25-4 0,-6-25 0 16,8 18 2-16,-8-18-1 0,16 19-7 15,-16-19 5-15,23 4-2 0,-23-4-1 0,25-3 10 16,-25 3-1-16,25-2-4 0,-25 2 2 15,23-11-7-15,-23 11 1 0,17-11-3 0,-17 11 5 16,0 0 4-16,16-17-4 0,-16 17 6 0,0 0-6 16,0 0-8-16,0 0-4 0,18-18 7 0,-18 18-1 15,0 0 1-15,0 0 11 0,0 0-12 16,0 0-4-16,-1 17 11 0,1-17-3 0,-5 28 5 16,4-9 8-16,-4 3-4 0,3 1-1 0,-4 3-1 15,-2 8-2-15,1 3 1 0,-4 1 4 0,0 0 6 16,-3-8-9-16,-2-5-20 0,-2-2 16 0,-1 0-21 15,-1-1 20-15,0-2 9 0,1-4-11 0,-2-1 1 16,3-3-9-16,0-5-5 0,18-7-13 0,-32 5-14 16,32-5-39-16,-27-14-62 15,27 14-179-15,10-22-269 0,-10 22 17 0,6-24 445 16</inkml:trace>
  <inkml:trace contextRef="#ctx0" brushRef="#br0" timeOffset="34749.0143">10025 582 1442 0,'-27'11'318'16,"27"-11"-287"-16,-27 1-31 0,27-1-19 16,-20-6-38-16,20 6-82 0,-28-27-208 0,11 21-232 15,17 6 26-15,-35 9 457 0</inkml:trace>
  <inkml:trace contextRef="#ctx0" brushRef="#br0" timeOffset="35375.6208">4602 2104 853 0,'0'0'85'0,"0"0"-17"16,0 0-20-16,0 0 1 0,0 0 0 15,0 0-4-15,15 17 8 0,-15 0-1 0,6 13-6 16,-4 1-14-16,4 10-5 0,-4 6-20 0,2 7 7 15,-1 6-19-15,0 0 11 0,-2 1 8 0,2-2-24 16,-3 1 23-16,1-2-29 0,0 0-16 16,-3-7-10-16,6 4-50 0,-8-16-34 0,13 10-60 15,-10-16-53-15,6-9-122 0,10 14 10 0,-15-38 351 16</inkml:trace>
  <inkml:trace contextRef="#ctx0" brushRef="#br0" timeOffset="35720.2788">4505 2422 1443 0,'-17'9'19'15,"17"-9"-20"-15,0 0-7 0,0 0 4 16,0 0 7-16,0 0 15 0,14 24 10 0,-7-3 11 15,-2-1 1-15,4 10-1 0,-3-1-10 0,1 8-13 16,-2 0 18-16,0 5-29 0,-2 3 22 0,1 4-11 16,-3 0-8-16,2 2 10 0,-3 0-12 15,0-2 9-15,-2-3-10 0,4-5 7 0,-1-7-8 16,2-7 4-16,5-8-7 0,-8-19 2 0,17 20-2 16,-17-20 1-16,25 1 6 0,-25-1 4 15,34-21 5-15,-12-2-6 0,3-8-1 0,1-10-12 16,5-5-2-16,-1-5-17 0,2 3-7 0,-7-3-26 15,2 11-13-15,-12-8-44 0,9 20-66 0,-23-21-145 16,9 11-220-16,4 9 31 0,-14-15 467 0</inkml:trace>
  <inkml:trace contextRef="#ctx0" brushRef="#br0" timeOffset="36523.7311">7784 2016 653 0,'-8'-18'104'0,"8"18"-71"0,0 0 0 16,0 0 8-16,-3-26 14 0,3 26 5 0,0 0 0 15,0 0-7-15,0 0-4 0,0 0-1 32,0 0-4-32,0 0-8 0,0 0-1 0,0 0 3 15,0 0-2-15,0 0-4 0,11 36 6 0,-6-9-8 16,-3 6-7-16,3 8 7 0,-3-2-16 0,-1 7 5 15,-2 3-8-15,-2 6 9 0,-2 3-19 0,0 4 12 16,-2 2-16-16,-1 0-5 0,-3 0 21 0,0-3-24 16,0-5 23-16,1-4-12 0,4-6-26 15,0-8-9-15,7 0-43 0,-5-15-15 16,13 6-35-16,-9-29-55 0,13 22-51 0,-13-22-54 16,0 0-120-16,29 5 270 0,-30-27 138 0</inkml:trace>
  <inkml:trace contextRef="#ctx0" brushRef="#br0" timeOffset="36793.7411">7581 2461 1268 0,'0'0'118'0,"0"0"-75"0,0 0-21 0,-6 17-6 0,6-17 11 16,0 29 3-16,5-5 7 0,-4-1-6 15,5 6 5-15,-2-1 11 0,4 3-30 0,-3-2 28 16,6 4-32-16,-1-4 2 0,4 3 8 0,1-6-10 15,2-2 4-15,1-3-3 0,1-3 0 16,1-5-5-16,1 0 5 0,2-7 1 0,0-2 1 16,1-6 1-16,3-3-4 0,-1-3-6 0,0-6-3 15,0-3-1-15,0-6-3 0,-1-3 3 0,2-3-6 16,-3-3-1-16,0 0-14 0,0-1-21 0,-5-2 12 16,2 2-41-16,-7-5 2 0,8 11-73 0,-18-20-133 15,9 11-293-15,1 4 4 16,-10-11 377-16</inkml:trace>
  <inkml:trace contextRef="#ctx0" brushRef="#br0" timeOffset="38435.7839">4184 3539 1092 0,'0'0'147'0,"0"0"-96"0,0 0-32 15,0 0-4-15,0 0 0 0,0 0-1 0,0 0-3 16,0 0-9-16,0 19 2 0,-4-1-4 0,-1 5 9 16,-4 4 2-16,3 5 13 0,-5 1-1 15,3 4 13-15,-5-1-7 0,6 1 8 0,-4-3 9 16,4 1-33-16,1-6 23 0,2-2-35 0,4-7 5 16,3-3 2-16,-3-17-7 0,14 19 1 0,-14-19-1 15,23 9 2-15,-23-9 3 0,30-6 3 0,-13-4 4 16,2-1-2-16,2-6 1 0,1-4-9 15,-2-2-15-15,2-2 29 0,-1 0-30 0,-1 0 28 16,-1-2-11-16,-2 3-6 0,-4 2 4 16,-1 3-3-16,-12 19 3 0,17-28-3 0,-17 28 2 15,0 0-1-15,0 0-1 0,0 0-1 0,0 0-1 16,0 0-1-16,0 0 0 0,0 0 3 0,4 19-2 16,-8 2 6-16,1 4-5 0,-1 2 5 0,0 3-5 15,1-1-9-15,0 1 28 0,3 2-26 0,4-4 30 16,2-2-9-16,1-3-8 0,4-3 5 15,-11-20-7-15,28 27 2 0,-11-18 0 0,3-4 2 16,0-4 8-16,1-2 3 0,0-7 2 0,1 0-2 16,-3-8 1-16,1-1-5 0,-2-4 2 15,-1-2-5-15,-3-4-2 0,-1-1 6 0,-6 0-25 16,-1 0 24-16,-2 1-24 0,-3-1 5 0,-1 1-2 16,-3-1-16-16,2 5-8 0,-4-2-16 0,4 7-7 15,-7-6-15-15,8 24-18 0,-8-34-24 16,8 34-34-16,-1-21-42 0,1 21-51 0,0 0-230 15,0 0 54-15,35 22 415 0</inkml:trace>
  <inkml:trace contextRef="#ctx0" brushRef="#br0" timeOffset="59876.1484">4825 4095 375 0,'0'0'84'0,"0"0"-22"0,0 0-2 0,0 0 6 15,0 0 10-15,0 0 3 0,0 0-1 0,0 0-15 16,0 0-3-16,0 0-2 0,0 0-1 0,0 0 1 15,0 0-3-15,0 0-13 0,0 0-10 0,0 0-10 16,0 0-9-16,0 0-3 0,0 0 1 0,-1 17 5 16,1-17 2-16,3 23 6 0,-3-23-8 0,0 36 1 15,-2-15-10-15,2 2 2 0,-1-2-7 0,1 2 4 16,-1-1-7-16,1 0 3 0,0 0-5 0,-1-1 5 16,1 0-5-16,0-3 1 0,2 0-28 0,-2-18-6 15,5 28-22-15,-5-28-24 0,7 19-19 0,-7-19-34 16,0 0-37-16,0 0-65 0,0 0-148 0,31-1 151 15,-35-19 234-15</inkml:trace>
  <inkml:trace contextRef="#ctx0" brushRef="#br0" timeOffset="60158.1349">4869 4094 798 0,'0'0'129'15,"0"0"-58"-15,0 0-6 0,0 0-6 0,0 0-5 16,0 0-14-16,0 0-20 0,0 0-21 0,0 0-6 16,0 0 3-16,0 0 5 0,0 0 11 0,17-15 2 15,-17 15-2-15,27-17-5 0,-10 8 1 0,1-2-5 16,2 0 1-16,0 1-5 0,0 0 1 0,-2 3-3 15,1 0-2-15,-19 7-15 0,33-6-54 0,-33 6-88 16,19-17-305-16,-19 17 17 0,0 0 348 0</inkml:trace>
  <inkml:trace contextRef="#ctx0" brushRef="#br0" timeOffset="60330.9194">4842 4330 1530 0,'0'0'37'0,"0"0"-33"0,0 0-9 16,0 0 2-16,0 0 7 0,14-17 4 0,-14 17-1 15,31-9 0-15,-6-1-6 0,3-3-1 16,4-6-30-16,16 7-122 0,-16-5-377 0,13-12-32 16,3 5 244-16</inkml:trace>
  <inkml:trace contextRef="#ctx0" brushRef="#br0" timeOffset="62678.3905">5526 1114 475 0,'0'0'134'0,"0"0"-36"0,0 0-9 16,0 0 0-16,0 0 8 0,0 0 0 0,0 0-6 15,0 0-25-15,0 0-9 0,0 0-23 0,0 0-5 16,0 0-12-16,0 0-4 0,-6 17 2 0,6-17 4 16,2 19 2-16,-2-19 1 0,3 34 15 15,-1-11-41-15,-2 1 28 0,0 4-34 0,0 0 6 16,-1 0 10-16,0 1-8 0,-2 0 6 0,0 0-7 15,0-2 3-15,3-2-12 0,-2-6-4 16,3 3-23-16,-1-22-17 0,2 30-35 0,-2-30-39 16,0 0-32-16,0 0-5 0,21 15-56 0,-21-15-157 15,0 0 146-15,34-11 234 0</inkml:trace>
  <inkml:trace contextRef="#ctx0" brushRef="#br0" timeOffset="62897.6185">5529 1116 1136 0,'0'0'134'0,"0"0"-113"15,0 0-24-15,0 0-4 16,0 0 3-16,17 1 10 0,-17-1-1 0,24-13 5 16,-6 6-2-16,3-3-3 0,4-1 2 0,2-1-1 15,2 0-4-15,1-2 2 0,2 2-7 0,-2-2 4 16,0 2-5-16,-4 1 1 0,-3 2-14 0,3 1-71 15,-26 8-111-15,28-15-287 0,-10 18 2 0,-18-3 438 16</inkml:trace>
  <inkml:trace contextRef="#ctx0" brushRef="#br0" timeOffset="63054.2899">5514 1332 1176 0,'0'0'182'0,"0"0"-176"15,0 0-11-15,34-9 11 0,-10-1-1 16,4-3 7-16,6-3-5 0,3-2 1 0,3-2 12 16,5-1-39-16,0-2 18 0,7 4-158 0,-12 2-267 15,1-1-79-15,9 9 199 0</inkml:trace>
  <inkml:trace contextRef="#ctx0" brushRef="#br0" timeOffset="63915.8814">9061 959 714 0,'0'0'110'0,"0"0"-42"0,0 0-12 0,0 0 4 15,0 0 16-15,0 0-3 0,-17-10-9 0,17 10-14 16,0 0-24-16,-4 28 0 0,4-28-5 0,-8 36 4 16,1-11-8-16,2 0 1 0,-3 5-12 15,4-2 5-15,-3 1-3 0,4-2-1 0,-1 1-2 16,2-4-35-16,1 1 23 0,-1-3-30 0,4 2 12 15,-4-6-15-15,7 6-48 0,-5-24-21 0,1 35-48 16,-1-35-35-16,0 23-90 0,15-1-96 0,-15-22 283 16</inkml:trace>
  <inkml:trace contextRef="#ctx0" brushRef="#br0" timeOffset="64135.153">9003 1214 999 0,'0'0'184'0,"0"0"-83"0,0 0-26 16,0 0-5-16,-20-12-12 0,20 12-8 0,0 0-27 16,0 0-9-16,0 0-13 0,0 0-3 0,0 0 0 15,21-5 1-15,-21 5 0 0,34-13-2 16,-11 6 4-16,1-2-4 0,3 0 2 0,1 0-1 16,0-1-1-16,0-2-10 0,4 3-16 0,-6-7-30 15,7 6-31-15,-10-7-51 0,10 6-77 0,-12 3-172 16,-21 8-57-16,47-13 277 0</inkml:trace>
  <inkml:trace contextRef="#ctx0" brushRef="#br0" timeOffset="64338.9344">9432 838 1372 0,'-17'-5'55'0,"17"5"-19"0,-17 17-1 16,17-17 9-16,-11 28 4 0,2-9-9 0,5 4-2 15,-4 5-18-15,3 0 3 0,-2 2-17 16,4 2 8-16,-4 0-13 0,3 1 6 0,0 1-8 16,0-3 3-16,2-1-5 0,-1 0-42 0,5-1 9 15,-4-6-49-15,11 3 2 0,-10-9-21 16,17 12-94-16,-16-29-113 0,3 29-193 0,13-5 154 16,-16-24 351-16</inkml:trace>
  <inkml:trace contextRef="#ctx0" brushRef="#br0" timeOffset="66020.5266">7577 3381 525 0,'0'0'167'16,"13"-19"-97"-16,-13 19-1 0,0-17-7 0,0 17 15 15,0 0 2-15,-3-17 5 0,3 17-13 16,0 0-15-16,0 0-9 0,0 0-12 0,0 0-8 16,0 0-6-16,0 0-3 0,0 0-2 0,0 0-4 15,-6 17-4-15,6-17 1 0,-6 18 0 0,6-18 5 16,-7 27 0-16,4-10 5 0,3-17-6 15,-6 35 5-15,4-17-4 0,2 5 2 0,-1 0-4 16,1 4 3-16,0 2-7 0,0 0 5 0,0 0-9 16,0-3 5-16,1-2-8 0,0-1 3 0,3-3-5 15,-4-20 4-15,8 28-4 0,-8-28 2 0,0 0-1 16,18 14 0-16,-18-14 1 0,0 0 1 0,26-6 1 16,-26 6 2-16,23-22 2 0,-23 22-2 15,29-37 4-15,-14 14-7 0,1-3 6 16,-2 0-8-16,0-2 5 0,-1 3-6 0,-1-1 5 15,-1 4-5-15,-1 3 3 0,-2 2-3 0,-8 17 3 16,14-24-3-16,-14 24 3 0,0 0-2 0,0 0 1 16,0 0 0-16,0 0 0 0,0 0-1 0,0 0-1 15,0 0 0-15,0 0 1 0,0 0 1 0,8 18 0 16,-9 0 4-16,0 3-4 0,-2 2 6 16,2 0-5-16,1 1 4 0,0-1-4 0,1 0 3 15,2-4-4-15,0-1 2 0,-3-18-3 0,11 28 4 16,-11-28-6-16,19 21 5 0,-19-21-2 15,21 8 0-15,-21-8 1 0,25-2 0 0,-25 2 4 16,25-12 3-16,-25 12 7 0,25-23 2 0,-14 6 4 16,1-3-5-16,-4-1 2 0,2-2-11 0,-1-3 2 15,-3 2-7-15,-2 1 3 0,-1 1-6 16,-3 2 3-16,0 2-4 0,-3 1 2 0,3 17-4 16,-6-30 1-16,6 30-10 0,-6-22-10 0,6 22-14 15,0 0-13-15,-7-21-18 0,7 21-20 0,0 0-20 16,0 0-31-16,0 0-41 0,22 10-79 0,-22-10-109 15,0 0-77-15,34 23 342 0</inkml:trace>
  <inkml:trace contextRef="#ctx0" brushRef="#br0" timeOffset="66380.7832">8238 3569 880 0,'0'0'129'0,"0"0"-87"0,0 0-19 0,0 0 4 15,-12-19 19-15,12 19 11 0,0 0 4 0,0 0-8 16,0 0-15-16,0 0-11 0,0 0-1 15,0 0 5-15,-2 19 3 0,2-19 5 0,2 25-7 16,-1-7-5-16,-4 1-3 0,3 2 1 0,-3 0-8 16,0 4 3-16,0-2-14 0,-1 3 0 0,-1-2-7 15,0-1 5-15,0 0-6 0,2-3 4 0,0 0 13 16,1-2-30-16,2-18 29 0,-3 28-36 0,3-28 4 16,3 20-11-16,-3-20-25 0,0 0-21 0,12 26-33 15,-12-26-36-15,0 0-51 0,0 0-53 16,16-19-213-16,2 23 129 0,-19-27 332 0</inkml:trace>
  <inkml:trace contextRef="#ctx0" brushRef="#br0" timeOffset="66584.4657">8210 3784 1291 0,'-28'15'73'0,"28"-15"-34"0,0 0-13 0,0 0-3 16,0 0-8-16,0 0-5 0,0 0-1 0,0 0 0 15,0 0 1-15,0 0 1 0,19 11 1 0,-19-11 1 16,23-7-2-16,-23 7-5 0,28-9-2 0,-28 9-3 16,30-12-1-16,-30 12-2 0,30-12 1 0,-30 12-10 15,29-14-28-15,-29 14-64 16,31-11-106-16,-31 11-200 0,10-23-93 0,8 27 216 16</inkml:trace>
  <inkml:trace contextRef="#ctx0" brushRef="#br0" timeOffset="66788.0951">8443 3583 1444 0,'-26'21'59'0,"26"-21"-33"0,-25 19 4 0,25-19 5 16,-22 29 4-16,22-29-11 0,-19 39-3 15,9-15-14-15,3 3-1 0,1 2-10 0,2 0 5 16,2 0-9-16,0-3-11 0,4 2 23 0,-1-4-33 15,6 2 10-15,-3-8-42 0,10 9-59 16,-14-27-107-16,22 19-260 0,-22-19-35 0,26 13 255 16</inkml:trace>
  <inkml:trace contextRef="#ctx0" brushRef="#br1" timeOffset="143150.8632">19938 1634 1351 0,'0'0'82'0,"0"0"-40"0,0 0-25 15,16 29 6-15,-8-1-6 0,5 4 3 0,1-1-15 0,3 1 6 16,-1 1-12-16,1 1 8 0,-2 1-11 0,0-3 0 16,2 1 23-16,-1-4-49 0,5 10-1 0,-6-11-75 15,15 16-79-15,-15-18-75 0,8-2-235 0,13 11 59 16,-19-24 395-16</inkml:trace>
  <inkml:trace contextRef="#ctx0" brushRef="#br1" timeOffset="143703.1866">20283 2511 1618 0,'0'0'16'15,"0"0"-15"-15,0 0-6 0,22 6 4 0,-5-14 6 16,5 1 3-16,0-2 5 0,3 0-3 0,1-1 0 16,2 1-6-16,1 0-1 0,1 3-3 0,-4 1 0 15,-3 3 0-15,-2 2-1 0,-21 0 0 16,27 4-1-16,-27-4 0 0,0 0-1 0,12 23 3 15,-12-23-2-15,-8 35 5 0,-3-10-5 0,-5 4 7 16,-5 4 18-16,-4 2-22 0,-3 0 31 16,1 1-24-16,0-4 12 0,4 0 4 0,1-5-8 15,6-3 3-15,3-6-12 0,13-18-2 0,-10 23-8 0,10-23 1 16,0 0-3-16,22 22 2 0,-4-18 0 16,7-4-1-16,7-5-11 0,6-6-11 15,10-1-18-15,-2-12-34 0,12 9-40 0,-10-21-79 16,19 16-194-16,-10-4-111 0,-11-8 62 0,9 16 440 15</inkml:trace>
  <inkml:trace contextRef="#ctx0" brushRef="#br1" timeOffset="143915.2102">21127 2415 1594 0,'-20'4'64'0,"20"-4"-46"0,0 0-15 0,0 0 3 15,0 0 1-15,-14 23 8 0,14-23 2 0,-12 34 2 16,1-13-4-16,2 6-2 0,-2 2-13 16,1 1-10-16,-2 2 28 0,2-1-28 15,0 1 24-15,3-3-25 0,3 1-25 0,-3-8-26 0,12 8-59 16,-5-30-78-16,5 36-199 0,2-18-116 0,-7-18 73 16,24 28 441-16</inkml:trace>
  <inkml:trace contextRef="#ctx0" brushRef="#br1" timeOffset="146773.2129">21372 2518 980 0,'-10'-18'13'0,"10"18"-11"0,-18-11 7 0,18 11 25 15,-18-5 23-15,18 5 16 0,-23-2 9 0,4-1-20 16,19 3-12-16,-29 9-11 0,29-9-5 16,-27 14-5-16,27-14 3 0,-24 22-11 0,24-22-2 15,-25 29-9-15,14-12-1 0,-2 0-5 0,5 2 5 16,-2 2 17-16,3 1-29 0,1-1 34 0,1 3-33 16,1-1 10-16,4 0 3 0,3-2-8 0,2 2 4 15,2-5-7-15,3 0 3 0,-10-18-4 0,28 27 3 16,-11-16-3-16,2-4 2 0,3-1-1 15,2-5 1-15,2-2-1 0,2-4-1 16,-3-4 2-16,2-2-1 0,-1-4 4 0,-1-3-6 16,-3-1 5-16,-1-4-6 0,-2-4 4 0,-3 0-5 15,-1-2 3-15,-4-1 4 0,-3 1-33 0,-3-1 32 16,-1 1-27-16,-7 0 18 0,0 2 10 0,-4 3-7 16,0 1 7-16,-3 3-3 0,1 3 6 0,9 17-5 15,-22-27 4-15,22 27 0 0,-22-13 6 16,22 13 3-16,0 0-3 0,-23 8 0 0,23-8-6 15,-20 16 3-15,20-16-2 0,-18 29 5 0,18-29-4 16,-10 33 1-16,10-33-4 0,0 31 1 0,0-31-4 16,11 25 2-16,-11-25-4 0,28 25 3 0,-8-15-2 15,5-1 1-15,4-4 0 0,4-3-1 16,6-3 1-16,1-4 0 0,2-1-1 0,0-4-1 16,2-2 1-16,-3-1-3 0,0 0 4 15,-5-1-2-15,-3 4 4 0,-3-1-4 0,-5 0 2 16,-6 2-2-16,-19 9 1 0,19-9 3 0,-19 9 2 15,0 0 2-15,0 0-2 0,0 0-2 0,-18 11-5 16,18-11 2-16,-39 19-1 0,15-1 6 0,-5 3 3 16,-2 3 8-16,0 4-2 0,-1 3-4 0,-2 2 26 15,5 1-26-15,2-1 22 0,5 0-18 16,5-1-6-16,5-3 3 0,6-5-8 0,5-3 4 16,8-1-9-16,3-3 1 0,7-3-2 0,5-2 4 15,4-4-1-15,6-5 1 0,6-5 0 16,1-7-1-16,3-5 3 0,3-4-2 0,-3-5 5 15,1-5-6-15,-6-1 6 0,-4-1-8 0,-5-3 8 16,-6 2-6-16,-4 0-13 0,-6 2 27 0,-7 0-27 16,-5 3 28-16,-6 1-8 0,-5 1-5 15,-6 3 6-15,-4 2-8 0,-4 4 5 0,-6 4-4 16,-3 5 4-16,-2 5 2 0,-1 3 2 0,2 6 3 16,0 5-4-16,4 0 0 0,4 1-5 0,8 0-1 15,19-14-5-15,-18 20 2 0,18-20-4 0,7 17 1 16,-7-17 2-16,30 15 0 0,-4-11 1 0,4-2-1 15,7-5 0-15,3-2-1 0,5-4 3 16,2-3-2-16,2-2 2 0,3 0-1 16,-2 1 2-16,-1-2-1 0,-3 3 1 0,-2-1-3 15,-4 2 2-15,-5 2 0 0,-6 3 1 0,-5 1-1 16,-24 5 0-16,25-3 0 0,-25 3 1 0,0 0-1 16,0 0 1-16,0 0 1 0,0 0-1 0,-7 23 1 15,7-23-2-15,-26 36 2 0,8-13-4 0,-3 2 4 16,-2 3-3-16,0 1-6 0,-1 1 24 15,2 3-21-15,0 1 21 0,3 0-12 0,-1 0-7 16,6-4 7-16,3-1-5 0,2-4 3 0,8-3-5 16,3-1 4-16,7-3-4 0,-9-18 3 0,29 25-2 15,-7-16 1-15,6-7-1 0,5-4 0 0,4-7 3 16,5-4-2-16,3-6 2 0,3-4-4 16,0-5 3-16,0-4-5 0,-4 0 5 0,-5-1-5 15,-7 0 6-15,-10 6-4 0,-8 0 4 16,-5 5-1-16,-8 2-14 0,-3 1 22 0,-6 3-24 15,-5-1 18-15,13 17-12 0,-34-31-9 0,14 21-9 16,-3-1-6-16,3 6-10 0,-3 0-5 0,23 5-12 16,-36 2-18-16,36-2-58 0,-24 14-126 0,24-14-274 15,0 30-9-15,0-30 334 0</inkml:trace>
  <inkml:trace contextRef="#ctx0" brushRef="#br1" timeOffset="147039.5106">23121 2623 1537 0,'-16'-23'84'0,"16"23"-57"0,0 0-26 0,0 0 6 16,0 0 6-16,0 0 2 0,0 0 0 0,0 0-5 15,0 0 16-15,0 30-34 0,-4-5 30 0,1 2-30 16,-3 6 4-16,-2 5 8 0,1-2-7 16,0 3 2-16,1-1-13 0,-2-4-3 15,8 7-46-15,-7-12-16 0,15 7-56 0,-8-36-87 16,4 33-284-16,12-14 11 0,-16-19 290 0</inkml:trace>
  <inkml:trace contextRef="#ctx0" brushRef="#br1" timeOffset="147274.5011">23393 2651 1609 0,'-22'13'85'16,"-8"-4"-48"-16,3 5-1 0,-2-2-1 0,5 6 9 16,-4-3-10-16,3 3-5 0,2-3-10 0,4 0 0 15,19-15-8-15,-27 27 0 0,27-27-6 0,-10 19 0 16,10-19-6-16,5 17 2 0,-5-17-3 15,17 17 3-15,-17-17-4 0,31 16 1 0,-12-10-12 16,2-2-10-16,1 0-14 0,-2-4-16 0,7 4-13 16,-8-9-24-16,12 12-37 0,-31-7-54 0,53 0-87 15,-30 2-244-15,1-10 39 0,8 17 356 0</inkml:trace>
  <inkml:trace contextRef="#ctx0" brushRef="#br1" timeOffset="147619.8809">23599 2820 1566 0,'-37'-5'82'0,"37"5"-41"0,-33 2-8 16,33-2 5-16,-35 8 0 0,17 1-4 0,-4 0-10 15,2 3 1-15,0 2-6 0,4 3 5 0,16-17-6 16,-27 32-1-16,27-32-8 0,-14 30-1 16,14-30-7-16,0 25 1 0,0-25-2 0,14 18 0 15,-14-18 1-15,31 11 2 0,-12-10 0 0,4-2 0 16,0-3 0-16,0-3-1 0,1 0 1 0,-3-3 0 15,0-1 2-15,-1 1-3 0,-2-1 2 16,-1 1-3-16,-17 10-1 0,29-17 0 0,-29 17 1 16,22-11-2-16,-22 11 3 0,0 0-3 0,18 1 1 15,-18-1-1-15,9 17-2 0,-6 0 3 16,-1 6-2-16,-2 6 5 0,-5 5-4 0,-3 4 7 16,-3 5-7-16,-3 1 7 0,-4 2-4 0,-4-2-2 15,-3-4 20-15,-1-1-18 0,-4-6 1 0,0 1-3 16,-3-4 0-16,-1-4 0 0,1-3-3 0,-1-6-35 15,7 2-43-15,-9-18-81 0,36-1-473 0,-44 10 13 16,16-14 117-16</inkml:trace>
  <inkml:trace contextRef="#ctx0" brushRef="#br1" timeOffset="148382.9424">4626 4822 725 0,'10'-18'87'15,"-10"18"14"-15,0 0-1 0,0 0-9 0,0 0-9 16,0 0-9-16,0 0-9 0,8 21-8 0,1 7 1 16,-5 5-25-16,4 12-2 0,-3 7-22 15,0 7 6-15,-4 6 4 0,-2 4-23 16,-3 4 16-16,-2 0-20 0,-2 2-1 0,-2-2 16 15,1-3-26-15,-1-9-4 0,9-5-45 0,-4-19-36 16,20 4-116-16,-10-23-84 0,-5-18-183 0,37 30 190 16,-37-30 298-16</inkml:trace>
  <inkml:trace contextRef="#ctx0" brushRef="#br1" timeOffset="148870.4114">5039 5187 242 0,'0'0'109'0,"-19"6"-39"0,19-6-7 15,-31 4-4-15,11-4 22 0,-2 5 0 0,-6-7 11 16,0 7-7-16,-8-6-3 0,3 5-12 16,-10-6-12-16,5 5-15 0,-8-4-16 0,1 2-13 15,-5 1-6-15,-6 2-1 0,-2 1 3 0,-5 2 1 16,-5-1-15-16,-8 1-7 0,-5 2-8 0,-3 2 14 16,-5 2 20-16,3 3 15 0,-5-4 2 0,-3 2-7 15,-6-3-13-15,3 2 1 0,-5-2 4 0,3 3 13 16,-7-5 6-16,5 5 3 15,-3-8-5-15,1 3-5 0,-2-3-5 0,4 2 1 16,-2-7-4-16,5 2-2 0,1-3-7 0,-1-1-5 16,3 0-5-16,2-1-2 0,3-1-1 0,3 0-1 15,2-2 0-15,1-1-6 0,3 0-4 0,5-4-6 16,4 3-2-16,5-3-4 0,6 4 1 0,1-3-5 16,7 5-5-16,0-5-6 0,7 9 2 0,-3-5 1 15,9 7 9-15,-2-1 8 0,7 2 2 16,5-1-2-16,4 4-12 0,3-5-18 0,23-1-23 15,-28 3-42-15,28-3-72 0,-1 20-215 0,1-20 25 16,0 0 376-16</inkml:trace>
  <inkml:trace contextRef="#ctx0" brushRef="#br1" timeOffset="149277.7139">1105 5118 599 0,'0'0'140'15,"11"-25"-14"-15,-11 25 5 0,0 0-32 0,0 0 12 16,0 0-18-16,0 0-13 0,0 0-14 0,0 0-12 16,0 0-13-16,7 24-4 0,-11-5 8 0,1 7-36 15,-3 1 25-15,-1 8-32 0,-1 2 5 0,0 4 6 16,-2 2-14-16,0 6 8 0,1 0-11 15,-1 2 9-15,2-1-11 0,0-3 6 0,6-2-30 16,-1-8-2-16,11 3-28 0,-7-15-49 16,18 13-91-16,-19-38-104 0,19 30-230 0,5-8 116 15,-24-22 418-15</inkml:trace>
  <inkml:trace contextRef="#ctx0" brushRef="#br1" timeOffset="149497.0092">1514 5008 1285 0,'-38'4'36'0,"0"8"2"16,-10 6-3-16,0 13 15 0,-10 7 18 0,-3 16-34 16,-9 4 13-16,-2 12-28 0,-1 4-3 0,4 4 12 15,2-2-25-15,7-1 13 0,8-6-23 16,7-10-12-16,12-8 4 0,6-16-60 0,22-1-48 15,5-34-125-15,0 0-327 0,31 11 52 0,-3-36 434 16</inkml:trace>
  <inkml:trace contextRef="#ctx0" brushRef="#br1" timeOffset="150045.2863">4868 4975 1506 0,'4'17'66'0,"-4"-17"-38"0,-20 33-23 0,5-13 0 16,-3 5-6-16,-4 1 4 0,-7 7 10 15,-4 3-31-15,-3 3 23 0,-6 2-32 0,4 0 7 16,-5-3 5-16,8-1-13 0,-1-9-12 0,13 2-42 16,-6-18-49-16,21 14-83 0,-12-21-70 0,20-5-188 15,0 0 174-15,0 0 298 0</inkml:trace>
  <inkml:trace contextRef="#ctx0" brushRef="#br1" timeOffset="150468.2673">1972 4683 1175 0,'0'0'69'0,"0"0"-43"0,-18 9-19 0,18-9 1 16,-7 25-3-16,1-7 4 15,-3 6-9-15,-1 2 3 0,-2 6-8 0,-1 3 5 16,0 1-12-16,-3 1-3 0,4 5-32 0,-5-6-19 16,7 9-30-16,-7-12-44 0,12 5-27 0,-4-10-64 15,9-28-146-15,9 44 232 0,-9-44 145 0</inkml:trace>
  <inkml:trace contextRef="#ctx0" brushRef="#br1" timeOffset="150703.2404">2312 4672 1336 0,'0'0'65'0,"0"0"-31"0,-25 14-13 0,25-14 3 16,-20 29 2-16,11-8 4 0,-3 1-9 15,3 2 2-15,0 0-9 0,0 0 3 0,2-1-6 16,3-1 5-16,2-3-7 0,4-2 1 0,-2-17-8 16,12 24 0-16,-12-24-5 0,20 17 4 0,-20-17-2 15,31 6 2-15,-10-6-1 0,2-3 1 0,2-4-7 16,0-7-14-16,6 1-20 0,-7-14-42 0,12 10-56 16,-16-19-128-16,-1 6-275 0,13 11 32 0,-18-18 452 15</inkml:trace>
  <inkml:trace contextRef="#ctx0" brushRef="#br1" timeOffset="150875.5286">2347 4805 1556 0,'-24'30'61'0,"-6"-2"-47"16,7 1-5-16,4-2-8 0,4-1 5 16,4-2-5-16,3 0 3 0,3-2-8 0,2-1 4 15,5-3-7-15,-2-18-8 0,17 31-23 0,-17-31-23 16,34 25-24-16,-34-25-71 0,50 12-84 0,-27 1-243 15,1-21 2-15,20 16 400 0</inkml:trace>
  <inkml:trace contextRef="#ctx0" brushRef="#br1" timeOffset="151376.8303">2679 4904 1234 0,'-11'23'76'0,"11"-23"-43"0,-22 18 11 16,22-18 8-16,-19 22 7 0,19-22-10 0,-21 28-7 16,21-28-11-16,-20 31-3 0,20-31-6 15,-14 26-3-15,14-26-8 0,0 0-3 0,-5 21-5 16,5-21-2-16,0 0 0 0,0 0-1 0,17 12 0 16,-17-12 1-16,18-6 0 0,-18 6 0 0,25-18 3 15,-25 18-4-15,28-29 3 0,-14 11-3 16,0-3 4-16,-1 1-4 0,-2 1 5 0,0-1-5 15,0 0 3-15,-2 2-2 0,-1-2 4 16,-1 2-2-16,-2 1 7 0,-5 17-3 0,6-24 6 16,-6 24-1-16,0 0 4 0,0 0 0 0,0-18 1 15,0 18-3-15,0 0-4 0,0 0-2 0,0 0-5 16,0 0-1-16,0 0-1 0,4 24 2 0,-4-24 0 16,9 30 4-16,-4-12-2 0,0 2 2 0,1-3-5 15,1 0 3-15,-7-17-5 0,16 27 3 0,-16-27-3 16,21 20 2-16,-21-20-1 0,22 8-1 15,-22-8 0-15,25 0 2 0,-25 0 1 16,30-14-1-16,-30 14 3 0,32-29-4 0,-13 8 2 16,-1-3-4-16,-1-3 3 0,-1 1-4 0,-3 2 4 15,0 2-5-15,-2 4 6 0,-11 18-7 0,15-23-1 16,-15 23-6-16,0 0-7 0,0 0-6 0,0 0-5 16,0 0-1-16,9 27-5 0,-9-5 3 0,1 10-4 15,-4 2 7-15,5 4-10 0,-5-2 4 16,8 9-31-16,-6-10-17 0,12 15-45 0,-11-16-66 15,17 15-52-15,-11-5-124 0,1-13-64 0,17 21 355 16</inkml:trace>
  <inkml:trace contextRef="#ctx0" brushRef="#br1" timeOffset="152081.7503">937 6124 804 0,'17'-2'108'0,"-17"2"-37"0,0 0-29 16,0 0-25-16,0 0-11 0,0 0-2 0,0 0 6 15,0 0 3-15,20 35 8 0,-8-10-1 0,1 8 1 16,1 4-8-16,-1 7 4 0,-2 4-1 0,-1 4-24 16,-3 3 21-16,-1 3-21 0,-3 0 4 0,-1 2 11 15,-2 4-25-15,-4-1-7 0,4 3-37 0,-7-10-16 16,7 3-46-16,-6-15-59 0,5-10-158 16,14 10-10-16,-13-44 351 0</inkml:trace>
  <inkml:trace contextRef="#ctx0" brushRef="#br1" timeOffset="152618.1332">909 6629 496 0,'0'0'7'0,"25"-9"3"0,-8 5 10 0,2 1 4 16,7-3 5-16,0 0-5 0,5 0-9 0,2-2-9 16,3 2-4-16,4-2-3 0,4 1-2 0,2-2-2 15,4 0 0-15,2-1 2 0,2-1 2 0,6 0 6 16,2-2 53-16,7 3 11 0,1-4 10 0,7 0 2 15,1-1-51-15,3 1-1 0,1 0-7 0,4 2 2 16,2-3 2-16,3 2-8 0,0-3-22 16,5 3 8-16,-1 0-18 0,4-2 13 15,2 2 4-15,2-1-3 0,2 0 3 0,0 1-3 16,1-1 2-16,1 1-3 0,6 0 12 0,0 2 15 16,-2-5 14-16,7 6 8 0,-5-3 2 0,6 5-9 15,0-4-3-15,4 4-5 0,-2-1-4 0,3 3-7 16,-5-2-5-16,3 3-5 0,-2 1-2 0,3 0-4 15,-3 2 0-15,1-2-3 0,-1 2 2 16,-6-1-3-16,1-1 1 0,-2 0-1 0,-4-2-2 16,-2 1 0-16,-3-2 1 0,-7 0-2 0,-4 1-4 15,-3-1-5-15,-4 0 0 0,-7 1-2 0,-4-1 6 16,-3 1 3-16,-7-2 4 0,-3 2-1 0,-3-1 3 16,-6 0-1-16,-4 1-1 0,-5 0-1 0,-4 1 0 15,-6 1-1-15,-4 1 1 16,-4 0 0-16,-7 2-13 0,-19 1-22 0,26 0-47 15,-26 0-53-15,0 0-110 0,0 0-227 0,0 0 43 16,-13 20 429-16</inkml:trace>
  <inkml:trace contextRef="#ctx0" brushRef="#br1" timeOffset="153244.9716">6918 6077 863 0,'-24'9'129'0,"24"-9"-94"16,-21-9-8-16,21 9-4 0,0 0-1 0,-14-20 4 15,14 20 1-15,-4-19 2 0,4 19-6 0,0 0-1 16,10-21-3-16,-10 21 0 0,0 0 1 15,25-26 2-15,-25 26-5 0,28-11-1 0,-11 8-3 16,2-1 3-16,2 4 4 0,1-1 7 16,8 2 5-1,-4-2 0-15,10 2-3 0,-2-3-6 0,6-1-7 16,2-2-6-16,4-2-6 0,6-4 0 0,4-2-5 16,-1-3 3-16,7-1-4 0,-2 0-1 0,1-2-19 15,1 2-6-15,-5-5-5 0,1 9-32 0,-9-8-7 16,7 15-66-16,-16-9-78 0,8-2-225 0,-5 23-20 15,-22-15 377-15</inkml:trace>
  <inkml:trace contextRef="#ctx0" brushRef="#br1" timeOffset="153571.5733">7750 5656 819 0,'17'11'145'0,"-17"-11"-50"0,14 24-2 0,-14-24-19 16,17 41-8-16,-14-14-4 0,6 9-45 15,-6 2 17-15,2 4-28 0,-4 2-1 0,-1 0 9 16,-1 1-13-16,-1 0 4 0,1 0-28 0,-3-4-3 16,5 2-44-16,-8-15-88 0,14 13-91 0,-12-12-106 15,2-8-88-15,17 16 332 0</inkml:trace>
  <inkml:trace contextRef="#ctx0" brushRef="#br1" timeOffset="153806.5313">7993 5466 1501 0,'-24'11'28'0,"0"9"-16"0,-4 5-7 16,0 14 13-16,-5 8-4 0,-1 11 12 0,-5 8 2 16,1 8-23-16,1 1 11 0,0 4-22 0,3-2-5 15,1-5-1-15,11-1-57 0,-3-18-55 0,25 12-174 16,-4-14-262-16,2-16 43 0,17 9 462 0</inkml:trace>
  <inkml:trace contextRef="#ctx0" brushRef="#br1" timeOffset="154480.1133">1171 6465 879 0,'0'0'304'16,"0"0"-233"-16,0 0-31 0,0 0-14 0,0 0-5 15,10 32 3-15,-15-13-10 0,0 6-1 0,-5 1-12 16,-1 2 4-16,-2 2-10 0,-4 0-2 0,0 5-14 16,-6-2-2-16,2 3-16 0,-3-3 2 0,3 1-15 15,-3-9-7-15,10 3-39 0,-3-16-62 16,17-12-113-16,5 29-166 0,-5-29 255 0,0 0 184 15</inkml:trace>
  <inkml:trace contextRef="#ctx0" brushRef="#br1" timeOffset="154777.7499">2056 5962 1357 0,'-18'-18'59'0,"18"18"-21"15,0 0-16-15,0 0-7 0,0 0-5 0,0 0-5 16,-15 28-7-16,11-10 3 0,-1 4-5 0,-1 2-2 15,3 5-19-15,-3-4-12 0,6 8-31 0,-6-10-27 16,12 10-14-16,-7-14-22 0,14 9-71 0,-4-10-30 16,-9-18-135-16,40 31 139 0,-40-31 228 15</inkml:trace>
  <inkml:trace contextRef="#ctx0" brushRef="#br1" timeOffset="155169.3722">2533 5766 999 0,'-29'18'355'0,"8"-21"-307"0,21 3 0 0,-35 1-1 16,35-1-18-16,-33 8 14 0,33-8-28 0,-34 17 9 16,34-17 1-16,-33 28-6 0,18-8 7 0,1-4-4 15,2 5 5-15,1-2-6 0,5 1-1 0,0-3-7 16,6-17 0-16,0 29-8 0,0-29 2 15,13 20-5-15,-13-20 0 0,23 14-1 16,-23-14 1-16,33 6 0 0,-12-6 1 0,-1-4 2 16,2-1-3-16,0-3 1 0,0-2-2 0,-3-1 2 15,0-1-3-15,-19 12 5 0,30-25 0 0,-30 25 4 16,22-26 0-16,-22 26 0 0,12-19-1 0,-12 19-2 16,0 0 0-16,0 0 1 0,11-17 0 0,-11 17 0 15,0 0 0-15,0 0-3 0,0 0-1 16,0 0-5-16,0 0 1 0,0 0-3 0,-12 24 0 15,12-24 0-15,-11 36 0 0,5-11-6 0,-1 1 1 16,0 3-10-16,0-1 0 0,4 2-12 0,-2-4-2 16,6 2-19-16,-4-9-12 0,11 6-36 0,-8-25-28 15,17 34-61-15,-17-34-70 0,20-1-229 16,5 11 9-16,-25-10 455 0</inkml:trace>
  <inkml:trace contextRef="#ctx0" brushRef="#br1" timeOffset="155670.6517">2866 5969 1260 0,'-21'-9'75'0,"21"9"-18"15,0 0-2-15,0 0-5 0,-18 6-15 16,18-6-10-16,0 0-13 0,0 0 0 0,-18 24 0 16,18-24 8-16,-10 22 3 0,10-22 3 0,-7 25-8 15,7-25 4-15,-6 23-6 0,6-23 1 16,-4 20-1-16,4-20-5 0,0 0-4 0,0 0-2 15,0 0-3-15,0 0-2 0,0 0-1 0,0 0 0 16,0 0 1-16,0 0 0 0,22-2 2 0,-22 2-1 16,13-20 1-16,-13 20-3 0,15-29 4 15,-15 29-5-15,15-28 4 0,-15 28-2 0,11-22 2 16,-11 22-2-16,0 0 1 0,11-20 0 0,-11 20 0 16,0 0 0-16,0 0 0 0,0 0-2 0,0 0-1 15,0 0 0-15,0 0 0 0,0 0 2 0,17 3-1 16,-17-3 3-16,0 0 0 0,24 9-1 0,-24-9 2 15,21 6-3-15,-21-6 0 0,24 2 2 16,-24-2-1-16,27 3 1 0,-27-3 4 16,26 1 3-16,-26-1 3 0,24-1 3 0,-24 1-1 15,0 0 0-15,20-3 1 0,-20 3-1 0,0 0-1 16,0 0-2-16,0 0-2 0,17-7-2 0,-17 7 1 16,0 0 1-16,0 0 1 0,0 0 0 0,11-17-2 15,-11 17-3-15,0 0-1 0,0 0-1 0,0 0 0 16,0 0-2-16,0 0 0 0,0 0-1 15,18 6 1-15,-18-6 1 0,14 21-3 0,-14-21 4 16,16 35-8-16,-9-14 3 0,0 5-12 0,-2-2-11 16,2 4-29-16,-7-6-36 0,15 16-119 0,-22-5-404 15,14-9-2-15,1 1 244 0</inkml:trace>
  <inkml:trace contextRef="#ctx0" brushRef="#br1" timeOffset="184336.1015">10484 3639 1376 0,'0'0'115'0,"0"0"-76"0,0 0-19 16,0 0-13-16,0 0-1 0,0 0 7 0,0 0 8 15,0 0 3-15,0 0-3 0,0 0-8 0,0 0-6 16,0 0-2-16,-9 21-3 0,9 5 5 0,-1 12-7 16,0 8 9-16,0 7 7 0,-2 5-22 0,1-1 22 15,-1 2-23-15,1-2 2 0,0-2 11 0,0 0-14 16,0-6 6-16,3-4-17 0,-2-7-1 0,5-3-25 15,-6-12-27-15,12 7-47 0,-10-30-45 0,15 33-79 16,-15-33-262-16,0 0 64 0,29 13 375 0</inkml:trace>
  <inkml:trace contextRef="#ctx0" brushRef="#br1" timeOffset="184524.0778">10480 3727 1311 0,'0'0'286'0,"0"0"-250"0,0 0-23 16,0 0-10-16,0 0 7 0,26-18 11 0,-1 4 5 16,2-7 5-16,10 2-13 0,3-3-1 0,4 0-13 15,4-1 1-15,3 0-6 0,3 1 2 0,-3-1-14 16,0 5-12-16,-7-2-26 0,6 11-39 0,-15-12-71 16,13 24-183-16,-16-5-200 0,-14-3 24 0,4 17 488 15</inkml:trace>
  <inkml:trace contextRef="#ctx0" brushRef="#br1" timeOffset="184717.9367">10451 4027 1617 0,'0'0'99'16,"-27"24"-90"-16,27-24-11 0,0 0-3 0,0 0 3 16,5 19 1-16,-5-19 3 0,32 4 1 0,-4-5 0 15,8-4-1-15,11-3-1 0,7-7-2 0,6-2-15 16,9 3-29-16,-4-11-35 0,9 12-41 0,-16-17-55 15,16 17-20-15,-19-14-5 0,12 13-39 0,-11-1-32 16,-18-10-64-16,19 22 295 0</inkml:trace>
  <inkml:trace contextRef="#ctx0" brushRef="#br1" timeOffset="184872.2588">11351 3891 1378 0,'-27'12'103'0,"14"11"-69"15,-5-3 16-15,6 9-8 16,-3-3 9-16,6 4 6 0,-3-4-32 0,4 3-1 0,-1-2-13 15,3 1 3-15,2 0-9 0,2-2 2 0,1-3-8 16,1-1 2-16,1-4-9 0,-1-18-12 16,11 30-18-16,-11-30-19 0,23 23-44 0,-23-23-61 15,33 10-132-15,-15-11-250 0,0-12 48 0,14 9 416 16</inkml:trace>
  <inkml:trace contextRef="#ctx0" brushRef="#br1" timeOffset="185251.2547">11571 3819 1460 0,'-18'6'214'0,"18"-6"-190"15,0 0-24-15,0 0 6 0,-3 17 14 0,3-17 10 16,0 0 8-16,7 21-2 0,-7-21-10 0,2 24-18 16,-2-24 22-16,4 37-30 0,-6-14 29 0,1 4-12 15,-2 1-8-15,-2 2 4 0,-3-1-6 0,1 1 5 16,-1-3-4-16,-1-3 4 0,1-2-10 0,3-3 3 15,5-19-5-15,-8 24 2 0,8-24-1 0,0 0-2 16,0 0-1-16,0 0-1 0,0 0 2 0,0 0 0 16,0 0 2-16,22-26 0 0,-10 5 1 0,4-3-3 15,3-3 3-15,0-2-4 0,2 2 5 0,-1-1-6 16,-1 2 5-16,0 3-3 0,-2 4 2 0,-1 2-2 16,-16 17 2-16,24-22-2 0,-24 22-15 15,0 0 15-15,18-4-1 0,-18 4 1 0,0 0 16 16,0 0-14-16,13 26-1 0,-13-26 1 0,8 30-2 15,-3-10 2-15,-1-1-3 0,-1 2 0 0,3-1-8 16,0 1-1-16,4-2-11 0,1-1-6 0,4 0-12 16,-15-18-9-16,40 28-22 0,-21-24-28 0,18 12-59 15,-17-25-95-15,25 3-285 0,-3 6 17 0,-9-17 324 16</inkml:trace>
  <inkml:trace contextRef="#ctx0" brushRef="#br1" timeOffset="185594.9839">12319 3904 1586 0,'0'0'89'16,"-28"18"-51"-16,1-3 5 0,-1-3 3 0,4 7 4 0,-1-1-15 15,3 5-4-15,1-1-15 0,3 1 1 0,3-1-8 16,4-3 2-16,11-19-6 0,-5 31 2 16,5-31-5-16,11 23 1 0,-11-23-1 0,31 16 2 15,-11-14 5-15,7-5 0 0,5-8 2 0,3-7-5 16,4-6-1-16,1-8-4 0,3-4 4 15,0-5-6-15,0-3-6 0,0 1 17 0,-2-4-16 16,-3 1 17-16,-4 0-11 0,-4 0 0 0,-3 3 0 16,-4 2 0-16,-5 3 0 0,-3 6 0 0,-7 6 0 15,-4 6 0-15,-4 20 0 0,-4-20 0 16,4 20 0-16,0 0 0 0,0 0 0 0,-24 9 0 16,9 11 0-16,-2 9 0 0,-6 12 0 0,1 6 0 15,-1 4 0-15,0-3 0 0,6 0 0 0,4-4 0 16,7-4 0-16,4-3 0 0,11-2-35 0,-2-8-47 15,17 6-53-15,-24-33-111 0,55 25-386 0,-16-14 41 16,2-12 266-16</inkml:trace>
  <inkml:trace contextRef="#ctx0" brushRef="#br1" timeOffset="186136.8092">13823 3527 999 0,'24'-13'275'0,"-16"-4"-220"0,-8 17-7 0,21-26 7 0,-21 26 6 15,19-21 9-15,-19 21-10 0,0 0-12 16,0 0-11-16,0 0-10 0,0 0 0 16,0 0-4-16,11 18 2 0,-15 2-4 0,2 11 1 15,-4 7-14-15,-1 7 6 0,-2 0-10 0,1 1 9 16,-1-1-10-16,1 0 6 0,-1-2-11 0,4-1-8 15,2-5 21-15,0-1-24 0,4-2 19 0,1-4-21 16,4-1-19-16,-1-8-10 0,7 3-31 0,-12-24-25 16,28 30-68-16,-28-30-80 0,30-6-291 15,-7 6 39-15,-9-20 328 0</inkml:trace>
  <inkml:trace contextRef="#ctx0" brushRef="#br1" timeOffset="186324.7717">13975 3396 1492 0,'-32'-10'237'0,"32"10"-215"0,0 0-23 15,0 0-4-15,0 0 4 0,0 0 6 0,20-11 5 16,-3 5 0-16,5-1-2 0,4-1-6 0,5-2 0 16,5-2-9-16,3 1-9 0,-1-2-17 0,6 7-22 15,-7-9-11-15,13 15-54 0,-15-14-46 0,17 15-205 16,-7 1-147-16,-16-9 90 0,13 19 428 0</inkml:trace>
  <inkml:trace contextRef="#ctx0" brushRef="#br1" timeOffset="186528.4211">13901 3778 1431 0,'-23'1'265'0,"6"8"-236"16,17-9-28-16,0 0-4 0,0 0 2 0,0 0 4 15,0 0 3-15,4 18 2 0,-4-18-4 0,33 1-4 16,-3-2-7-16,5-6-15 0,9 1-23 0,-3-9-27 16,13 10-31-16,-12-14-45 0,19 16-53 15,-18-12-115-15,4-1-140 0,13 16 84 0,-22-19 372 16</inkml:trace>
  <inkml:trace contextRef="#ctx0" brushRef="#br1" timeOffset="186904.3056">14584 3857 1247 0,'-37'12'153'0,"26"11"-103"15,-6-6 24-15,9 8-33 0,-8-6 18 0,8 9 11 16,-5-7-31-16,6 2-2 16,-4-3-17-16,4 2 1 0,-1-5-8 0,3 0 4 15,5-17-4-15,-5 22-1 0,5-22-7 0,0 0-1 16,-1 17-1-16,1-17 1 0,0 0 0 0,0 0-2 15,0 0 2-15,0 0 1 0,0 0 5 0,0 0 6 16,20-29 4-16,-13 12-5 0,3-6-1 0,1-3-9 16,0-3 6-16,2-1-2 0,-2-1-6 15,2 0 22-15,0-1-23 0,0 0 17 0,0 2-18 16,2 0-1-16,-1 3 0 0,0 4 0 0,-2 4 0 16,-12 19 0-16,18-19 0 0,-18 19 0 0,0 0 0 15,0 0 0-15,17-2 0 0,-17 2 0 0,0 0 0 16,19 29 0-16,-10-9 0 0,0 0 0 0,-1 3 0 15,0 3 0-15,-2 1 0 0,1 0 0 0,-1 1 0 16,1 0 0-16,-1 0 0 16,-1-2 0-16,1 2 0 0,-1-5-4 0,1 1-22 15,-2-5-5-15,2 0-18 0,-6-19-21 0,9 27-50 16,-9-27-82-16,0 0-184 0,6 17-187 0,-6-17 46 16,0 0 469-16</inkml:trace>
  <inkml:trace contextRef="#ctx0" brushRef="#br1" timeOffset="187061.0231">14515 4053 1600 0,'-31'-5'285'0,"31"5"-227"16,-25 8-31-16,25-8-7 0,0 0-7 15,0 0-5-15,0 0-4 0,0 0 1 0,24 5 0 16,-3-5 1-16,9-5-2 0,9-3-4 0,8-3-14 16,0-5-33-16,8 8-52 0,-14-19-121 0,22 15-424 15,-16-1 39-15,-4-3 200 0</inkml:trace>
  <inkml:trace contextRef="#ctx0" brushRef="#br1" timeOffset="187812.7692">15835 3230 1234 0,'-18'18'265'0,"18"-18"-228"15,-23 4-19-15,23-4 5 0,0 0 12 0,-20 10 25 16,20-10-37-16,-10 19 21 16,7-2-39-16,-1 4 7 0,2 5 11 0,-2 4-3 0,3 5 7 15,-3 5-10-15,3 5 5 0,-2 3-14 16,0 6 10-16,-1-1-8 0,1 0 8 0,-2 0-10 16,1-1 9-16,-3-2 4 0,2-3-20 0,0-6 18 15,3-3-23-15,0-8 6 0,2-3 5 0,0-7-7 16,3-3 4-16,-3-17-3 0,0 0 1 0,5 18 0 15,-5-18 0-15,0 0 3 0,0 0 1 16,0 0 1-16,0 0 1 0,7-17-1 0,-7 17-3 16,8-29 2-16,0 7-6 0,-1-3 2 0,3 1-3 15,1-2 2-15,0 2-3 0,1 2-7 0,-1 2 20 16,1 3-20-16,3 0 19 0,-15 17-10 0,30-24 0 16,-30 24 0-16,30-12 0 0,-13 11 0 0,-17 1-1 15,32 3 2-15,-32-3-1 16,30 17-2-16,-30-17 4 0,28 24-4 0,-28-24-10 15,26 32 23-15,-18-14-25 0,1 2 24 0,-2 0-8 16,-4-1-3-16,0 1 3 0,-5-4-3 0,-2 3 2 16,-6-2-2-16,10-17 3 0,-26 30-4 0,6-17 3 15,-3-1-5-15,-4-1 0 0,-2-1-4 0,0-3-4 16,-3-2-7-16,1-3-9 0,3-1-13 0,0-7-15 16,10 5-22-16,-7-12-32 0,25 13-73 15,-25-22-125-15,25 22-243 0,1-19 47 0,0-3 368 16</inkml:trace>
  <inkml:trace contextRef="#ctx0" brushRef="#br1" timeOffset="188423.6534">16340 3887 1605 0,'0'0'62'15,"0"0"-10"-15,0 0-2 0,0 0-3 0,0 0-6 16,-22-6-12-16,22 6-2 0,0 0-19 0,-23 3 9 15,23-3-16-15,0 0 25 0,-22 22-13 0,22-22 14 16,-19 28-10-16,6-10-3 0,3 3-3 0,-2-3-11 16,1 1 0-16,3-1 0 0,2-1 0 15,6-17 0-15,-5 28 0 0,5-28 0 16,5 20 0-16,-5-20 0 0,0 0 0 0,25 14 0 16,-25-14 0-16,34 1 0 0,-12-6 0 0,4-3 0 15,2-4 0-15,2-4 0 0,0-3 0 0,2-1 0 16,0 0 0-16,-2 3 0 0,-4 2 0 0,-4 3 0 15,-22 12 0-15,29-17 0 0,-29 17 0 0,0 0 0 16,0 0 0-16,0 0 0 0,0 0 0 16,0 0 0-16,0 0 0 0,0 0 0 0,0 0 0 15,0 0 0-15,0 0 0 0,-3 19 0 0,3-19 0 16,-17 21 0-16,17-21 0 0,-14 26 0 0,14-26 0 16,-9 28 0-16,9-28 0 0,-7 29 0 0,7-29 0 15,-1 27 0-15,1-27 0 0,3 29 0 16,-3-29 0-16,6 29 0 0,-6-29 0 0,9 27 0 15,-9-27 0-15,10 28 0 0,-10-28 0 16,7 25 0-16,-7-25 0 0,6 24 0 0,-6-24 0 16,1 26 0-16,-1-26 0 0,-5 23 0 0,5-23 0 15,-9 22 0-15,9-22 0 0,-14 21 0 0,14-21 0 16,-17 21 0-16,17-21 0 0,0 0 0 0,-20 20 0 16,20-20 0-16,0 0 0 0,0 0 0 0,0 0 0 15,0 0 0-15,0 0 0 0,0 0 0 16,0 0 0-16,0 0 0 0,0 0 0 0,0 0 0 15,0-19 0-15,0 19 0 0,4-24 0 0,-4 24 0 16,6-24 0-16,-6 24 0 0,0 0 0 16,4-20 0-16,-4 20 0 0,0 0 0 0,0 0-12 15,0 0-39-15,0 0-15 0,0 0-24 0,1-23-28 16,-1 23-52-16,6-19-75 0,13 14-164 0,-19 5-102 16,12-29 137-16,5 26 374 0</inkml:trace>
  <inkml:trace contextRef="#ctx0" brushRef="#br1" timeOffset="188862.2346">16563 4063 929 0,'0'0'222'15,"0"0"-170"-15,0 0-8 0,0 0 11 0,0 0 5 16,0 0-7-16,0 0-11 0,0 0-7 16,0 0-3-16,0 0-2 0,0 0-2 0,0 0-2 15,0 0-1-15,0 0 1 0,0 0-1 0,0 0 0 16,0 0 2-16,0 0 4 0,0 0 3 0,0 0 3 15,0 0 0-15,0 0-3 0,-14 20 0 0,14-20-8 16,-6 26-1-16,1-6-6 0,-2 6 1 0,-3 3-6 16,-1 6-14-16,-4 5 0 0,-1 5 0 15,-5 5 0-15,-1 4 0 0,0 3 0 0,-4 2 0 16,1 1 0-16,-3-2 0 0,-1-2 0 0,1 1 0 16,0-1 0-16,0-4 0 0,2-5 0 0,2-2 0 15,3-4 0-15,3-5 0 0,2-2 0 16,3-6 0-16,2-6 0 0,2-4 0 0,9-18 0 15,-11 18 0-15,11-18 0 0,0 0 0 0,0 0 0 16,0 0 0-16,0 0 0 0,-9-24 0 16,7 6 0-16,0-7 0 0,3-2 0 0,2-5 0 15,0-2 0-15,2-3 0 0,1-6 0 0,1-4 0 16,2-2 0-16,2-2 0 0,2 0 0 0,3-1 0 16,4 3 0-16,4 3 0 0,3 2 0 0,4 5 0 15,4 3 0-15,3 0 0 0,2 0 0 0,3 0 0 16,3 0 0-16,3-1 0 0,-2 0 0 15,-3-3-4-15,2 8-80 0,-9-12-65 16,21 25-202-16,-17-19-263 0,6 5 13 0,-2 5 358 16</inkml:trace>
  <inkml:trace contextRef="#ctx0" brushRef="#br1" timeOffset="192292.9156">11128 5159 406 0,'0'0'97'0,"0"0"17"15,8-23 19-15,-8 23 12 0,0 0-40 0,0 0-13 16,1-20-30-16,-1 20 14 0,0 0-26 0,0 0 11 15,0 0-11-15,0 0-11 0,0 0-13 0,-2 20-6 16,2-20 17-16,-4 33-27 0,-2-13 35 0,6 11-29 16,-6-5 8-16,3 7 3 0,-2-2-11 15,2 4 4-15,-2 0-12 0,0 4 8 16,-1-1-7-16,1-2 8 0,-2-3-8 0,3-4 3 16,1-6-8-16,0-3 5 0,3-20-7 0,-1 29 5 15,1-29-5-15,0 0-1 0,5 18-2 0,-5-18-1 16,0 0 2-16,0 0-1 0,0 0 4 0,0 0 0 15,10-21 7-15,-10 21-2 0,8-31 4 0,-2 10-6 16,-1-5 1-16,0 0-6 0,0-3 4 16,0-3-7-16,1 1 6 0,0-1-6 0,1 0 5 15,0 1-6-15,1-1 6 0,-1-1-6 0,0 0 6 16,2 1-7-16,3-1-11 0,2 4 25 0,2 2-26 16,4 4 28-16,-2 5-11 0,3 3-3 15,1 1 3-15,1 3-3 0,0 4 0 0,1 1-4 16,3 2-1-16,-2 3-2 0,0 1-2 0,-3 3 0 15,-2 3 0-15,-20-6 1 0,31 17-1 16,-31-17 3-16,18 27-3 0,-13-10 3 0,-4 4-7 16,-2 4-10-16,-5 3 30 0,-5 2-23 0,-4 3 32 15,-4 0-10-15,-4-1-5 0,-4 0 7 0,-2-1-6 16,-2 1 10-16,1-3-5 0,1 1 5 0,-2-3-6 16,2-2 4-16,1-3-8 0,1-3 8 0,2-3-2 15,2-2 7-15,1-5 3 0,5 0 1 0,17-9 0 16,-25 9-2-16,25-9-5 0,0 0-4 15,0 0-6-15,-18 11-2 0,18-11-2 16,-2 22 4-16,2-2-4 0,-1 7 6 0,1 8-6 16,-3 5-9-16,-1 6 25 0,0 3-30 0,-1 6 10 15,-4 0-11-15,3 3-18 0,-4-4 1 0,7 1-30 16,-7-15-24-16,15 8-69 0,-14-25-70 0,23 9-91 16,2-9-173-16,-16-23 166 0,32 14 327 15</inkml:trace>
  <inkml:trace contextRef="#ctx0" brushRef="#br1" timeOffset="192700.137">11876 5182 1547 0,'-21'11'58'0,"3"7"-28"0,-2-1-6 0,3 5 9 16,-4-2-5-16,7 5-2 0,-3-2-10 0,3 2 4 15,3-1-4-15,4 2 4 0,2-2-6 0,1 2 5 16,4-3-7-16,4-1 1 0,1-3-8 0,-5-19 1 16,18 29-5-16,-18-29 6 0,32 19-4 0,-10-16 2 15,0-4-1-15,3-3-3 0,3-5 4 16,1-6-4-16,2-4 5 0,-1-5-5 0,0-5 6 16,1-2-7-16,-2-1 4 0,-2 2-6 15,-3-1 6-15,-1 2-6 0,-3 1 7 0,-5 2-4 16,-2 4 7-16,-5 2-3 0,-2 3 3 0,-6 17-4 15,10-27-14-15,-10 27 14 0,0 0-13 0,0 0 18 16,0 0-1-16,0 0 0 0,0 0-5 16,0 0-1-16,0 0 12 0,-10 25-15 0,7-5 14 15,-2 3-12-15,0 1-6 0,1 0 1 0,2 0-12 16,1-2-4-16,3 0-11 0,0-5-5 0,7 1-11 16,-9-18-6-16,27 25-15 0,-27-25-15 0,45 10-26 15,-25-22-39-15,22 12-41 0,-16-24-54 0,21 4-97 16,4 2-73-16,-16-24 214 0</inkml:trace>
  <inkml:trace contextRef="#ctx0" brushRef="#br1" timeOffset="192903.7572">12898 4671 1127 0,'0'0'197'0,"-21"-13"-68"16,21 13-33-16,-25 21-30 0,13 1-18 0,-8 2-18 15,4 10 0-15,-4 5-12 0,3 7 7 0,-4 2-16 16,3 5 7-16,1 4-13 0,-3 2-2 15,4 4 18-15,1 1-21 0,0-1 17 16,2 0-10-16,2-5-20 0,0-5 3 0,5-3-10 0,0-8 8 16,6-4-12-16,-2-13-25 0,12 4-33 0,-10-29-5 15,17 34-30-15,-17-34-19 0,22 10-86 16,-22-10-250-16,0 0 27 0,30-23 331 0</inkml:trace>
  <inkml:trace contextRef="#ctx0" brushRef="#br1" timeOffset="193076.0936">12559 5124 1567 0,'-42'0'146'0,"42"0"-85"16,-23 7-22-16,23-7-12 0,0 0-13 0,0 0-10 15,0 0-6-15,0 0-12 0,16 21 13 0,1-19-9 16,7-3 11-16,6-4 11 0,4-4-12 16,3-3 6-16,6-2-23 0,-1-3-17 15,5 2-21-15,-7-8-27 0,10 9-18 0,-14-14-39 16,15 18-66-16,-18-16-160 0,4-2-122 0,8 13 122 15,-20-22 365-15</inkml:trace>
  <inkml:trace contextRef="#ctx0" brushRef="#br1" timeOffset="193264.0283">13223 4679 1620 0,'-26'21'54'16,"5"9"-22"-16,-3 4-5 0,3 7 14 0,-3 2-10 15,1 6 2-15,-3 2-15 0,3 1 6 0,3 0-12 16,3 1-3-16,1-4 17 0,2 2-23 0,5-4 16 15,0-1-13-15,3-2-14 0,3-3 4 16,3-1-7-16,0-4 2 0,3-2-16 16,0-7-5-16,3-2-27 0,-6-25-41 0,15 37-30 15,-15-37-63-15,20 15-203 0,-20-15-138 0,0 0 65 16,21-4 467-16</inkml:trace>
  <inkml:trace contextRef="#ctx0" brushRef="#br1" timeOffset="193592.9689">12858 5152 1453 0,'0'0'266'0,"0"0"-238"15,0 0-28-15,18-1 20 0,-18 1 1 0,21 1 18 16,-21-1-2-16,31 0-2 0,-11 0-3 0,2-1-6 16,2-1-6-16,0 0-1 0,3 1 4 0,-1-3-10 15,0-1 2-15,1 2-15 0,-3-2 0 0,2 1 0 16,-5 2 0-16,-2 1 0 0,-19 1 0 15,28-2 0-15,-28 2 0 0,20 4 0 0,-20-4 0 16,0 0 0-16,0 0 0 0,0 0 0 0,17 19 0 16,-17-19 0-16,0 0 0 0,2 29 0 0,-2-29 0 15,-4 37 0-15,-2-15 0 0,0 3 0 0,-2 0 0 16,-1 4 0-16,-1-1 0 0,2 1 0 0,-1-2 0 16,3-3 0-16,0-2 0 15,4-2 0-15,2-20-18 0,-3 29-22 0,3-29-8 16,0 0-16-16,0 0-15 0,20 12-25 0,-15-31-41 15,23 14-111-15,-16-15-292 0,9-15 19 0,10 10 314 16</inkml:trace>
  <inkml:trace contextRef="#ctx0" brushRef="#br1" timeOffset="194454.9183">13539 4911 1433 0,'0'0'297'15,"0"0"-257"-15,0 0-21 0,0 0 7 0,0 0 5 16,0 0 3-16,0 0-4 0,-7 23 0 0,7-23-4 15,7 22 0-15,-7-22-3 0,10 28-1 16,-10-28-12-16,8 32-10 0,-4-12 0 0,-3 2 0 16,-1 1 0-16,-1 3 0 0,-3 1 0 0,-2 2 0 15,-2 1 0-15,-2-1 0 0,-4-1 0 16,1 0 0-16,-2-3 0 0,2-2 0 0,2-2 0 16,11-21 0-16,-17 26 0 0,17-26 0 0,0 0 0 15,0 0 0-15,0 0 0 0,0 0 0 0,0 0 0 16,0 0 0-16,0 0 0 0,17-19 0 0,-1 0 0 15,2-6 0-15,3-2 0 0,1-2 0 0,0 1 0 16,-2 0 0-16,0 0 0 0,-1 1 0 16,-3 3 0-16,0 1 0 0,-3 5 0 0,-13 18 0 15,21-24 0-15,-21 24 0 0,0 0 0 16,0 0 0-16,0 0 0 0,0 0 0 0,0 0 0 16,0 0 0-16,12 21 0 0,-11-5 0 0,0 4 0 15,2 3 0-15,-2-1 0 0,3 2 0 0,2-1 0 16,1-2 0-16,7 1 0 0,0-4 0 0,4 1 0 15,3-4 0-15,5-3 0 0,2-3-4 16,3-4-9-16,3-4-3 0,4-2-4 0,-2-7-7 16,5 1-4-16,-6-6-7 0,1 0 2 0,-7-3-1 15,-1 0 13-15,-4-1 2 0,-5 0 15 0,-2-1 1 16,-6-1-9-16,-4 2 34 0,-4-1-22 0,-3 18 37 16,-6-31-7-16,6 31 1 0,-17-26 1 0,17 26-5 15,-26-20 3-15,26 20-4 0,-30-8 1 16,13 7-5-16,-2 2-4 0,2 4-3 15,0 2-3-15,0 3-1 0,17-10-7 0,-26 26-1 16,26-26 0-16,-20 34 0 0,14-16 0 0,1 3 0 16,4-2 0-16,1-1 0 0,5-1 0 0,-5-17 0 15,16 31 0-15,-16-31 0 0,23 23 0 0,-23-23 0 16,30 10 0-16,-12-7 0 0,2-6 0 0,-1-1 0 16,2-4 0-16,-2-4 0 0,1-1 0 15,-2-4 0-15,2-1 0 0,-3-1 0 0,-2-2 0 16,1-1 0-16,-1 0 0 0,-1 2 0 0,-1 3 0 15,-13 17 0-15,17-29 0 0,-17 29 0 0,0 0 0 16,9-18 0-16,-9 18 0 0,0 0 0 16,0 0 0-16,-8 17 0 0,2 0 0 0,-6 8-10 15,-3 10 14-15,-3 6-15 0,-4 8 18 0,-1 4-2 16,0 10-25-16,0 6 14 0,-2 6-11 16,2 4 14-16,-1 0 2 0,1-4-6 0,2-4 14 15,2-4-13-15,3-10 16 0,2-6-2 0,3-9-6 16,3-8 10-16,1-9-2 0,3-6 4 0,4-19-12 15,0 0-2-15,0 0 0 0,0 0 0 0,0 0 0 16,0 0 0-16,-9-19 0 0,8-4 0 0,-1-6 0 16,-1-2 0-16,3-3 0 0,-1 0 0 15,1-2 0-15,-1-3 0 0,2-1 0 0,2-3 0 16,3-6 0-16,2-2 0 0,6-1 0 16,-2-1 0-16,5 2 0 0,0 5-29 0,5 8-2 15,-3 1-20-15,5 14-32 0,-9-10-78 0,20 27-206 16,-14-13-239-16,0 4 23 0,7 11 448 0</inkml:trace>
  <inkml:trace contextRef="#ctx0" brushRef="#br1" timeOffset="194997.8088">15755 5157 1371 0,'3'-18'101'0,"-3"18"-28"0,0 0-28 16,-3-19 12-16,3 19-7 0,-19-12-12 0,19 12-3 16,-31-4-3-16,8 4-4 0,1 4-5 0,-5 4-4 15,0 1-18-15,-3 7 30 0,-2 5-25 0,-2 2 30 16,1 6-7-16,-1-2-9 0,4 6 6 16,2 0-9-16,4-2-8 0,4-2-9 0,7-3 0 15,7-7 0-15,6-19 0 0,2 28 0 0,-2-28 0 16,22 19 0-16,-4-12 0 0,5-4 0 15,5-4 0-15,5-7 0 0,2-5 0 0,4-6 0 16,5-4 0-16,-1-3 0 0,3 0 0 0,-5-3 0 16,-3 0 0-16,-3 1 0 0,-3 0 0 0,-4 1 0 15,-3 7 0-15,-4-1 0 0,-21 21 0 16,26-25 0-16,-26 25 0 0,0 0 0 0,0 0 0 16,0 0 0-16,0 0 0 0,0 0 0 0,0 0 0 15,11 19 0-15,-14 1 0 0,2 6 0 0,-2 2 0 16,3 3 0-16,-1 0 0 0,4 3 0 0,0-3-10 15,5 2-41-15,-2-7-18 0,9 8-53 0,-15-34-82 16,38 30-371-16,-17-10-17 0,2-11 169 0</inkml:trace>
  <inkml:trace contextRef="#ctx0" brushRef="#br1" timeOffset="195781.4165">16939 5187 1399 0,'0'-19'95'0,"0"19"-50"16,-4-17 17-16,4 17-28 0,0 0 14 0,-9-17-20 15,9 17 10-15,0 0-3 0,0 0-5 16,0 0-7-16,-17 5-24 0,17-5 28 0,-9 17-31 15,2-1 36-15,1 10-5 0,-1 0-4 0,-1 5 6 16,2-1-11-16,0 1 2 0,0 2-9 16,1 1 3-16,-2-4-5 0,3 3-4 0,-1-5-5 15,2-3 0-15,0-3 0 0,3-22 0 0,-1 29 0 16,1-29 0-16,0 0 0 0,-1 19 0 16,1-19 0-16,0 0 0 0,0 0 0 0,0 0 0 15,0 0 0-15,3-22 0 0,2 5 0 0,0-4 0 16,1-7 0-16,3-2 0 0,1-3 0 0,0 2 0 15,0-1 0-15,1 1 0 0,-2-2 0 0,-1 2 0 16,1-5 0-16,2 3 0 0,0 0 0 0,2 4 0 16,2 5 0-16,-3 4 0 0,-12 20 0 0,19-21 0 15,-19 21 0-15,17-3 0 0,-17 3 0 16,0 0 0-16,26 18 0 0,-26-18 0 16,22 27 0-16,-11-10-10 0,0 1 16 0,-1 1-20 15,0 2 21-15,0 0-6 0,0 0-4 0,-2-1 4 16,-1-1-3-16,1-2 4 0,-2 0-3 0,-6-17 2 15,7 28-1-15,-7-28 0 0,3 20 0 0,-3-20 2 16,0 0-3-16,-13 21 4 0,13-21-2 0,-19 9 0 16,19-9 0-16,-30 4-1 0,11-3-1 15,1-1 1-15,0-1 1 0,-2 0 0 0,20 1 0 16,-31 0 0-16,14 2-1 0,17-2 1 0,-32 11 0 16,32-11-1-16,-32 24 0 0,14-4 0 0,-1 5 0 15,1 7 0-15,-2 3 0 0,1 5 0 0,-1 2 0 16,1 4 0-16,-3 3 0 0,2 1 0 15,1 1 0-15,1-2 0 0,2-1 0 16,4-5 0-16,4-3 0 0,6-6-10 0,6-5-22 16,2-7-11-16,11-2-29 0,-17-20-24 0,48 18-51 15,-28-33-88-15,27 5-337 0,-7-5 24 0,-1-16 257 16</inkml:trace>
  <inkml:trace contextRef="#ctx0" brushRef="#br1" timeOffset="195969.4423">17451 5209 1540 0,'-6'-28'342'16,"6"28"-289"-16,0 0-40 0,-21 0-4 0,21 0-2 15,-17 19 1-15,5 1-7 0,-2 3 2 0,-2 4-5 16,1 5 5-16,2 1-6 0,-1 0 6 0,3 4-9 16,1 0 1-16,2 2-15 0,2-4-4 0,6 0-18 15,-1-6-3-15,8 4-21 0,-3-13-14 16,10 13-54-16,-14-33-71 0,28 28-222 0,-11-14-112 15,-17-14 156-15</inkml:trace>
  <inkml:trace contextRef="#ctx0" brushRef="#br1" timeOffset="196298.3006">17766 5095 1778 0,'0'0'126'16,"0"0"-96"-16,0 0-8 0,0 0 4 0,0 0 0 15,0 0-8-15,0 0-8 0,0 0-8 0,-10 21-15 16,10-21 29-16,-6 38-18 0,3-13 10 0,-1 5-8 16,0-1 0-16,2 2 0 0,-1 2 0 0,1-2 0 15,0 0 0-15,0 0 0 0,2-4 0 16,0-1 0-16,3-2 0 0,-1-4 0 0,-2-20 0 16,10 28 0-16,-10-28 0 0,0 0 0 15,26 19 0-15,-26-19 0 0,20-1 0 0,-20 1 0 16,28-20 0-16,-12 2 0 0,2-5 0 0,0-3 0 15,0-3 0-15,-1 0 0 0,-3 0 0 0,0 1 0 16,-2 0 0-16,-4-1 0 0,2 0 0 0,-4-4 0 16,4 3 0-16,-4-3-2 0,0 4-69 15,-4 0 7-15,4 12-36 0,-9-6-26 0,3 23-68 16,0 0-149-16,5-17-192 0,-5 17 12 0,0 0 435 16</inkml:trace>
  <inkml:trace contextRef="#ctx0" brushRef="#br1" timeOffset="196642.9044">18396 5200 1556 0,'0'0'105'0,"-22"-6"-26"0,5 1-9 16,17 5-3-16,-31 2-14 0,14 1-7 0,-1 0-14 16,18-3-4-16,-29 11-17 0,29-11-11 0,-28 18 0 15,28-18 0-15,-33 29 0 0,19-11 0 0,1 0 0 16,3 1 0-16,4 1 0 0,3-1 0 15,3 0 0-15,4 1 0 0,2-3 0 0,-6-17 0 16,23 29 0-16,-23-29 0 0,33 18 0 0,-15-11 0 16,3-4 0-16,-2-2 0 0,3-2 0 15,1-4 0-15,-1-3 0 0,-1-1 0 0,-4-5 0 0,-17 14 0 16,27-32 0-16,-15 11 0 0,-1-2 0 16,-2 1 0-16,-1 0 0 0,-5-1 0 0,-1 1 0 15,-2 0 0-15,-2-2 0 0,-2 2 0 16,1-1 0-16,-3 1 0 0,6 22 0 0,-7-30 0 15,7 30 0-15,0 0-4 0,0 0-20 0,-14-17-10 16,14 17-27-16,0 0-24 0,0 0-37 0,0 0-23 16,19 10-48-16,-19-10-100 0,11-17-202 0,9 19 4 15,-20-2 392-15</inkml:trace>
  <inkml:trace contextRef="#ctx0" brushRef="#br1" timeOffset="196862.1705">18907 4656 1674 0,'0'0'60'16,"-20"-1"-25"-16,20 1 6 0,-26 13 0 0,26-13-1 16,-33 36-9-16,16-7 3 0,-1 5-9 0,2 7 4 15,-1 5-11-15,3 4 1 0,1 2-19 16,-2 1 0-16,3 2 0 0,-1-1 0 0,2 0 0 16,1 0-1-16,2-4-12 0,0-2-8 0,5-2-6 15,-1-8-2-15,3 0-10 0,-2-8-12 0,11 5-82 16,-8-35-4-16,7 41-34 0,-7-41-80 0,0 0-234 15,0 0-7-15,0 0 296 0</inkml:trace>
  <inkml:trace contextRef="#ctx0" brushRef="#br1" timeOffset="197003.1257">18632 5105 1678 0,'-22'-26'154'16,"22"26"-53"-16,-13-21-21 0,13 21-46 0,0 0-34 15,0 0 0-15,0 0 0 0,1-21 0 0,-1 21 0 16,27-18 0-16,-5 7 0 0,6-1 0 0,7 1-17 15,-1-5-58-15,8 10-51 0,-9-16-81 16,26 22-213-16,-13-7-181 0,6-2 63 0,11 11 476 16</inkml:trace>
  <inkml:trace contextRef="#ctx0" brushRef="#br1" timeOffset="197598.3261">20015 5223 1414 0,'-32'-14'79'0,"32"14"-21"0,-39-6-9 0,22 6-1 16,-6-4-6-16,2 5-6 0,-4-1-3 16,4 4 0-16,-3 0-2 0,2 3 0 0,-1 1-6 15,1 3 2-15,-2 1-4 0,1 5 5 0,-3 0-5 16,3 4 6-16,1-1-8 0,4 2-4 0,4 1-17 15,2-2 0-15,6-2 0 0,5 0 0 0,1-19 0 16,13 30 0-16,-13-30 0 0,33 23 0 16,-7-14 0-16,3-5 0 0,5-6 0 0,2-1 0 15,3-7 0-15,4-4 0 0,1-2 0 16,1-5 0-16,-3 1 0 0,2-2 0 0,-5-1 0 16,-3 1 0-16,-5 0 0 0,-6 1 0 0,-3 0 0 15,-5 2 0-15,-2 2 0 0,-15 17 0 0,21-29 0 16,-21 29 0-16,9-20 0 0,-9 20 0 0,0 0 0 15,0 0 0-15,0 0 0 0,0 0 0 0,0 0 0 16,0 0 0-16,0 0 0 0,-18 31 0 16,8-11 0-16,-1 6 0 0,2 0 0 0,0 0 0 15,3-2 0-15,2-2 0 0,3-4 0 16,1-1 0-16,0-17 0 0,16 25 0 0,-16-25 0 16,32 13 0-16,-11-11-9 0,7-9-32 0,6-1-14 15,-2-11-23-15,12 4-31 0,-11-20-67 0,20 19-130 16,-15-15-257-16,3-5 23 0,3 8 371 0</inkml:trace>
  <inkml:trace contextRef="#ctx0" brushRef="#br1" timeOffset="197801.9661">20780 4648 1313 0,'-14'41'342'0,"-14"-12"-267"0,9 9-43 15,-1 5-15-15,3 5 18 0,-3 2-4 16,-1 4 9-16,-1 2-10 0,3 2-9 15,-2 0 14-15,4 1-22 0,1-2 8 0,3-3-12 16,3-2-12-16,0-2 5 0,5-4-17 0,1-5-2 16,1-3-24-16,1-11-12 0,7 1-27 0,-5-28-22 15,11 34-48-15,-11-34-76 0,0 0-180 0,24 6-122 16,-24-6 134-16,18-19 394 0</inkml:trace>
  <inkml:trace contextRef="#ctx0" brushRef="#br1" timeOffset="197958.5798">20431 5047 1415 0,'0'0'411'0,"-17"2"-274"0,17-2-69 16,0 0-52-16,0 0-16 0,0 0 0 0,0 0 0 15,24 10 0-15,0-7 0 0,9-1 0 0,4-2 0 16,8-2 0-16,1 0 0 0,1 0 0 16,3-3 0-16,-1 1 0 0,-2-1 0 0,3 3-13 15,-6-7-70-15,8 13-81 0,-23-20-293 0,16 14-167 16,-8-2 9-16,-8-8 525 0</inkml:trace>
  <inkml:trace contextRef="#ctx0" brushRef="#br1" timeOffset="230134.8496">21703 4598 1017 0,'0'0'281'0,"-4"-18"-263"0,4 18 2 16,9-32-16-16,-9 32 26 0,17-32-1 0,2 21 29 15,-8-6-11-15,10 5 9 0,-21 12-20 16,19-18-5-16,-19 18-3 0,0 0-3 0,0 0-4 16,20-11-5-16,-20 11 10 0,0 0 4 0,0 0 6 15,7 35 5-15,-5-7 7 0,2 9-35 0,-5 7 15 16,-2 7-26-16,-2 3-2 0,-1 4 12 0,-3 3-13 15,-1 0 11-15,-1 1-13 0,0-2 11 0,3 1-13 16,0-2-4-16,1-2 19 0,2-3-19 0,0-3 17 16,4-4-4-16,1-4-15 0,1-8-4 0,6-1-20 15,0-10-17-15,10 6-45 0,-17-30-15 0,37 43-57 16,-37-43-124-16,37 15-221 0,-10-4 11 0,-9-16 339 16</inkml:trace>
  <inkml:trace contextRef="#ctx0" brushRef="#br1" timeOffset="230698.7488">21801 4466 1633 0,'0'0'37'15,"-16"-26"-13"-15,16 26-9 0,0 0-2 16,-7-20 3-16,7 20 9 0,0 0 3 0,0 0-1 16,0 0-7-16,7-19-8 0,-7 19-6 0,21-10-1 15,-4 5-3-15,11-1 3 0,5 0-1 0,5 0-1 16,9 3 0-16,2-1-3 0,5 2 1 0,7 2 0 16,-1 0-1-16,-1 2 0 0,0 2 0 0,-5 0-2 15,-4 5 3-15,-3 2-2 0,-6 2 1 0,-5 3-2 16,-4 0 3-16,-6 0-5 0,-9 3 4 0,-8 0-4 15,-6 2-10-15,-8 3 29 0,-6 5-27 0,-10 3 26 16,-9 5-13-16,-9 0-7 0,-8 4 9 0,-7 0-9 16,-4 3 10-16,-4-1-7 0,-4-3 9 0,0-2-3 15,-1-3 7-15,5-5-2 0,5-3 7 0,6-5-7 16,10-4 1-16,8-5-5 0,11-5-2 16,22-8-1-16,-18 7-1 0,18-7-4 0,0 0 2 15,18-3 1-15,3-1 2 0,9-2 2 0,11-2-1 16,11-2-2-16,7 1 3 0,12-1-1 0,3 0-1 15,1 1 3-15,2 3-4 0,-3-1 2 0,-5 6 1 16,-5 2-1-16,-6 6 0 0,-11 2-1 0,-8 3 4 16,-9 4 4-16,-11 3 8 0,-8 2 0 0,-6 4 2 15,-10 6 4-15,-8 4-29 0,-9 1 19 0,-10 5-15 16,-9-1 4-16,-12 2-2 0,-6 1 0 0,-6 0 0 16,-3-3 0-16,0 0 0 0,-6-4 0 0,2-3 0 15,-2-3 0-15,3-3 0 0,8-4 0 16,6-6 0-16,6-4 0 0,7-6 0 0,9-3 0 15,7-4 0-15,28 0 0 0,-26-12-9 0,26 12-80 16,13-43-79-16,30 12-391 0,-4-9-66 0,17-2 44 16</inkml:trace>
  <inkml:trace contextRef="#ctx0" brushRef="#br1" timeOffset="230871.0187">23073 5736 1921 0,'-29'23'126'16,"29"-23"-126"-16,-19-12 0 0,19 12-3 0,0-32-45 15,3 13-23-15,-6-14-51 0,3 33-166 0,20-48-333 16,-8 14 36-16,3 2 277 0</inkml:trace>
  <inkml:trace contextRef="#ctx0" brushRef="#br1" timeOffset="234206.8037">13060 629 303 0,'0'0'102'0,"5"-18"38"15,-5 18-114-15,0 0 7 0,0 0 21 0,0 0 24 16,0 0 16-16,0 0-11 0,0 0-19 0,0 0-24 15,-17-6-18-15,17 6-2 0,0 0-2 0,-19 24 5 16,19-24 6-16,-12 35 3 0,6-12-6 0,4 5 30 16,-2 6-41-16,6 7-3 0,0 12 14 0,6 7-29 15,-3 14 33-15,4 5 11 0,-2 15-27 16,0 3-18-16,-1 8 7 0,0 0-16 16,-2 9 11-16,0-2 23 0,-4 1 5 0,-2-2-16 15,-1-9 15-15,-3-9-20 0,1-10-22 0,-3-15 5 16,7-6-53-16,-5-20-36 0,13 0-79 0,-8-20-123 15,1-22-148-15,23 15 132 0,-21-38 319 0</inkml:trace>
  <inkml:trace contextRef="#ctx0" brushRef="#br1" timeOffset="234614.0598">12774 1993 576 0,'0'0'99'0,"-22"4"-69"0,22-4 7 15,0 0 21-15,-17-5 13 0,17 5 6 0,0 0-6 16,0 0-13-16,-10-26-7 0,10 26-8 15,0 0-2-15,0 0-2 0,0 0 1 0,0 0-4 16,5-16-6-16,-5 16-8 0,0 0-7 16,0 0-1-16,22 6-1 0,-22-6-5 0,22 26 14 15,-6-4-6-15,0 8 4 0,2 11 4 0,0-1-16 16,1 11 10-16,-1-1-11 0,0 4 14 0,-4 0-12 16,1 3 11-16,-2-5-15 0,-1-6 10 0,1-10-12 15,0-9 7-15,-13-27-7 0,29 21 4 16,-8-27 3-16,6-8 10 0,2-16 12 0,9-11-9 15,-1-20 9-15,6-12-29 0,3-10 7 0,0-13-27 16,4 1-25-16,-5-1 2 0,4 6-50 0,-15-2-31 16,8 20-102-16,-22-6-219 0,-4 2-81 0,3 20 255 15</inkml:trace>
  <inkml:trace contextRef="#ctx0" brushRef="#br1" timeOffset="236838.3547">13798 485 505 0,'0'0'151'0,"-15"-19"-59"0,15 19-64 15,-6-17 7-15,6 17 26 0,0 0 24 0,0 0 13 16,0 0-10-16,0 0-27 0,0 0-23 16,0 0-18-16,-17-5-12 0,17 5 1 0,-8 17 1 15,2 2 3-15,-2 7 9 0,3 6 5 16,-3 6 6-16,3 6 6 0,-5 2-10 0,4 3 34 16,-5 4-41-16,5-8-15 0,-2 2 18 0,6-8-46 15,1-8 35-15,4-6 6 0,0-4-17 0,-3-21 2 16,17 30-3-16,-17-30-2 0,25 20 1 15,-25-20 1-15,35 7 0 0,-16-10 0 0,6-5-1 16,2-4-1-16,0-6 1 0,4-5-7 0,1-4 8 16,-2-3-8-16,-2 0 5 0,-1 1-5 0,-7-2 5 15,0 1-5-15,-3 4 7 0,-1 3 18 0,-3 0-7 16,-1 6 7-16,-3-1-12 0,-9 18-8 0,12-25-3 16,-12 25 5-16,0 0-1 0,0 0 1 0,0 0 0 15,0 0-5-15,0 0 3 16,0 0 0-16,5 17 2 0,-5 3 30 0,0-1-35 15,-2 5-12-15,1 5 17 0,1-1-33 0,0 7 43 16,3-4 9-16,-1-3-11 0,3-4 8 0,1-4-7 16,-6-20 1-16,18 23-7 0,-18-23 1 0,27 9 3 15,-27-9 6-15,30 0 0 0,-30 0 4 0,31-14 4 16,-31 14-2-16,29-34 0 0,-13 10-14 0,-3-6 3 16,1-5-16-16,-2-5 12 0,-2 3 18 15,-1-2-11-15,-1 1 8 0,-4-1-15 0,-1 1-23 16,-1 1-10-16,-4 7-15 0,4 5-15 0,-8 4-18 15,7 3-21-15,-1 18-28 0,-2-23-41 16,2 23-69-16,0 0-49 0,0 0-162 0,0 28 139 16,17-4 307-16</inkml:trace>
  <inkml:trace contextRef="#ctx0" brushRef="#br1" timeOffset="237511.8509">14654 909 798 0,'0'0'217'0,"-19"2"-201"16,19-2 6-16,-14 17 2 0,14-17 34 0,-8 23 16 15,8-23-14-15,-8 29 2 0,4-12-21 0,4 1-4 16,-5 0-6-16,5 0 4 0,-3 3-9 0,3-2-1 15,0-1-9-15,3 1 5 0,-3-2-13 0,0-17 4 16,3 31 0-16,-3-31-4 0,5 21 0 16,-5-21-40-16,0 0 32 0,0 0-33 0,0 0 31 15,0 0-2-15,0 0-3 0,0 0 3 0,0 0 2 16,0 0 34-16,0 0-33 0,17-25 31 0,-14 4-32 16,-2-2-2-16,0-1 6 0,0-1-6 15,-1-1 4-15,-1 0-8 0,-1-1 6 0,-1-2-3 16,1-1 6-16,-1 1-4 0,2-1 3 15,1-4-9-15,3 5 11 0,0 0-9 0,3 2 9 16,-6 27 26-16,17-31-13 0,-17 31 14 0,21-18-13 16,-21 18-16-16,22-11 0 0,-22 11-1 0,27-10 0 15,-27 10 1-15,28-8 0 0,-28 8 1 0,29-2-1 16,-29 2-2-16,23 2 2 0,-23-2-1 0,18 12-1 16,-18-12 28-16,11 21-44 0,-11-21-9 0,6 28 12 15,-6-11-35-15,-1 9 50 0,-1-2 4 16,-5 0-4-16,0 1 5 0,-1-3-5 0,-3 3 10 15,1-4-7-15,-1-3 3 0,-1 0-3 16,12-18 2-16,-24 26-4 0,24-26 3 0,-20 17-1 16,20-17 2-16,0 0-3 0,0 0 1 0,0 0-5 15,0 0-5-15,0 0 0 0,0 0 0 0,0 0 3 16,0 0 5-16,0 0-2 0,0 0 0 0,23-14 1 16,-23 14-4-16,28-8 5 0,-28 8-3 15,23-3-2-15,-23 3 5 0,17 5 0 0,-17-5 2 16,0 0 4-16,15 20-1 0,-15-20-2 0,0 21 5 15,0-21-6-15,-9 32 7 0,2-14-7 0,-1 0 4 16,-5-1-4-16,1 0 0 0,12-17-3 0,-27 29 0 16,27-29-8-16,-24 25-17 0,24-25-34 15,-17 15-44-15,17-15-102 0,0 0-91 16,0 0-211-16,0 0 85 0,0 0 422 0</inkml:trace>
  <inkml:trace contextRef="#ctx0" brushRef="#br1" timeOffset="237840.816">15013 955 1190 0,'0'0'90'0,"-26"26"-58"0,26-26 1 16,-19 29 15-16,19-29 6 0,-20 30-2 0,20-30-20 16,-18 33-12-16,10-15-8 0,3 0 1 0,-1 0-2 15,3 0 3-15,0-1 0 0,1 1-32 16,2-18 31-16,0 29-34 0,0-29 26 0,4 21-2 15,-4-21-4-15,0 0 1 0,0 0-2 0,9 17-1 16,-9-17 2-16,0 0-2 0,0 0 13 16,0 0-7-16,19-12 12 0,-19 12 1 0,10-20-5 15,-10 20 29-15,9-29-44 0,-5 12 34 0,-1-2-34 16,-2 2 10-16,-1-2 3 0,-1-1-6 0,-1 1-1 16,1 1-4-16,0 1 1 0,0 0-3 0,1 17 5 15,1-25-4-15,-1 25 6 0,4-21-12 0,-4 21-3 16,0 0-13-16,15-23-15 15,-15 23-20-15,20-12-29 0,-20 12-24 0,25-12-36 0,-25 12-39 16,30-15-33-16,-30 15-90 0,23-2-83 16,3 12 288-16</inkml:trace>
  <inkml:trace contextRef="#ctx0" brushRef="#br1" timeOffset="238044.3974">15245 940 1081 0,'0'0'98'0,"-17"26"-14"0,17-26 5 0,-15 34 4 16,2-17-21-16,9 1-14 0,-5 0-19 0,6 3-3 16,-2-3-17-16,3 1 2 0,0-2-10 0,2-17 1 15,-3 27-7-15,3-27 0 0,3 17-8 16,-3-17-3-16,0 0-12 0,0 0-19 0,20 7-17 16,-20-7-17-16,0 0-23 0,21-33-46 15,0 17-90-15,-12-4-204 0,-1-8-32 0,16 10 297 16</inkml:trace>
  <inkml:trace contextRef="#ctx0" brushRef="#br1" timeOffset="238185.3922">15265 685 1033 0,'-20'-2'170'0,"20"2"-155"16,0 0 0-16,0 0-43 0,26 22 12 0,-26-22-60 15,28 11-31-15,-9-7-35 0,3-1-39 16,0 1-37-16,16 2-149 0,-38-6 270 0,54 22 97 15</inkml:trace>
  <inkml:trace contextRef="#ctx0" brushRef="#br1" timeOffset="238545.6206">15586 938 1011 0,'-20'14'133'0,"-2"-9"-32"0,22-5-2 0,-35 15 2 16,35-15-11-16,-34 21-24 0,34-21-8 0,-34 22-14 15,34-22 0-15,-27 24-6 0,27-24-7 16,-19 25-11-16,19-25-10 0,-12 22-5 16,12-22-2-16,-3 25 0 0,3-25 3 0,5 28-7 15,-5-28 4-15,13 18-5 0,-13-18 1 0,21 11 2 16,-21-11-1-16,28 5 2 0,-10-5-1 0,2-5-2 16,0-2 4-16,2-5-3 0,-1-4-4 0,2-7 4 15,-2-1-8-15,-2-3 10 0,1-3-9 0,-6 2 12 16,0-4-8-16,-5 3 8 0,-1 0-7 15,-4 3 6-15,-1 2-4 0,-2 1-3 0,-2 6 0 16,0-2 4-16,1 19-9 0,-4-28 11 0,4 28-3 16,0 0-4-16,0 0-2 0,0 0-8 15,0 0-11-15,0 0-8 0,0 0 0 0,-10 37 1 16,5-11 6-16,5 3-17 0,-3-4-6 0,8 2-41 16,-10-7-28-16,15 6-51 0,-13-9-35 0,15 6-63 15,3 8-171-15,-15-13 140 0,25 11 298 16</inkml:trace>
  <inkml:trace contextRef="#ctx0" brushRef="#br1" timeOffset="238999.8555">15960 936 850 0,'0'0'219'15,"-27"-19"-104"-15,27 19-5 0,-31 1 3 0,31-1-16 16,-33 13-25-16,33-13-17 0,-35 21-13 0,35-21-2 15,-28 28-6-15,28-28-1 0,-23 30-12 0,23-30-6 16,-15 30-6-16,15-30-5 0,-2 32-4 0,2-32 5 16,4 29-6-16,-4-29 4 0,15 19-3 0,-15-19 0 15,24 13 1-15,-24-13-2 0,32 5 3 16,-14-4 2-16,-1-2-3 0,0-1 6 0,-17 2-5 16,31-12-3-16,-31 12 1 0,26-21-5 15,-26 21 5-15,21-27-1 0,-21 27 4 0,16-30-3 0,-16 30 3 16,10-28-4-16,-10 28 6 0,5-21-6 0,-5 21 1 15,0 0 1-15,2-20 0 0,-2 20-2 16,0 0 5-16,0 0-2 0,0 0-6 0,0 0 7 16,-6 20-7-16,6-20 3 0,-11 41 0 15,5-10 6-15,-4 5-9 0,0 5-9 0,-1 4 23 16,-1 4-27-16,1 1 27 0,3 2-3 0,-1-2-10 16,3-4 12-16,0-4-9 0,0-3 11 0,1-5-5 15,0-2 9-15,-1-6-1 0,1 0 5 0,-2-5-7 16,2-2 1-16,5-19-8 0,-12 27 0 0,12-27 0 15,0 0-2-15,0 0-1 0,-21 2-4 16,21-2-8-16,0 0-8 0,-20-32-10 0,12 8-10 16,5-1-5-16,-3-7-18 0,11 8-13 0,-8-13-42 15,18 13-66-15,-15-25-119 0,9 3-242 16,11 8 59-16,-12-16 417 0</inkml:trace>
  <inkml:trace contextRef="#ctx0" brushRef="#br1" timeOffset="239360.1314">16208 1142 1252 0,'-31'11'342'0,"31"-11"-279"0,0 0-51 0,0 0 0 16,0 0 1-16,0 0 4 0,0 0-4 0,0 0 4 15,17-21-1-15,5 4-11 16,4-6 4-16,8-5-15 0,3 0 11 0,-1 3-8 15,0 3 7-15,-6 2-5 0,-3-1 5 0,-4 5-3 16,-7-1 2-16,-16 17-1 0,17-22 1 0,-17 22 5 16,0 0 4-16,-10-25 1 0,10 25 2 0,-30-13-2 15,8 12 2-15,-4 4 1 0,-4 3 5 0,-2 8 4 16,-3 2-6-16,1 4 4 0,-1 4 6 16,3 4 4-16,2 1-11 0,2 4-22 0,4 4 0 15,6 3 0-15,5-1 0 0,6-5 0 0,5-3 0 16,5-5 0-16,6-3 0 0,7-4 0 0,4-5 0 15,5-6 0-15,8-6 0 0,5-4 0 0,9-9 0 16,4-7-30-16,9-4-37 0,-2-12-19 16,14 10-147-16,-22-10-407 0,9 0 23 0,-3 3 244 15</inkml:trace>
  <inkml:trace contextRef="#ctx0" brushRef="#br2" timeOffset="281607.407">1364 7329 735 0,'0'0'270'16,"-20"25"-183"-16,20-25-16 0,-17 15-21 0,17-15-13 15,0 0-14-15,0 0-11 0,0 0-1 16,0 0 9-16,25-18 11 0,-25 18 7 0,38-29-7 16,-14 8 0-16,3 0-11 0,1-5 4 15,5 0-8-15,-2 0 3 0,2 3-12 0,-1 1 2 16,-1 4-7-16,-4 5 1 0,-1 2-3 0,-3 5 2 16,-4 3-2-16,1 3 2 0,-2 4 3 0,-18-4 1 15,33 14 3-15,-33-14-2 0,31 21-1 16,-31-21-3-16,32 25 2 0,-15-11-3 0,0 0 3 15,1-1-7-15,1 1 2 0,1-2-1 0,1-2-4 16,3-1-10-16,-2-5-13 0,7 2-24 0,-3-11-23 16,14 7-47-16,-10-20-52 0,23 11-83 0,-10-10-141 15,0-14-45-15,19 16 417 0</inkml:trace>
  <inkml:trace contextRef="#ctx0" brushRef="#br2" timeOffset="281920.6709">2157 7299 657 0,'0'0'169'15,"0"0"-120"-15,0 0 12 0,-14-17 22 0,14 17 5 16,0 0-6-16,0 0-28 0,-25 6-31 0,25-6-6 16,-34 21 13-16,18 2 19 0,-8-3 10 15,6 11 9-15,-7-2-16 0,7 9-5 0,-2-3-22 16,4 2-3-16,2 1-15 0,6-3 3 0,5-4 6 16,7-3-29-16,7-5 23 0,6-5-38 0,10-1-2 15,1-11-38-15,19 4-30 0,-4-20-47 16,25 10-173-16,0-9-200 0,-5-16 59 0,21 16 459 0</inkml:trace>
  <inkml:trace contextRef="#ctx0" brushRef="#br2" timeOffset="282385.6235">2740 7486 642 0,'0'0'174'0,"0"0"-38"0,0 0-17 16,0 0-10-16,0 0-22 0,-19-5-18 0,19 5-23 15,-19 13-4-15,19-13-4 0,-27 25 5 0,27-25-3 16,-27 32-1-16,13-15-11 0,3 4-2 0,-1-2-12 15,4 0-2-15,8-19-7 0,-8 31-16 0,8-31 29 16,2 23-34-16,-2-23 24 0,16 19-24 0,-16-19-12 16,28 12-12-16,-5-3-20 0,-6-13-24 0,15 11-45 15,-11-20-50-15,22 12-115 0,-4-3-174 16,-11-19 99-16,21 21 369 0</inkml:trace>
  <inkml:trace contextRef="#ctx0" brushRef="#br2" timeOffset="282830.0992">3143 7474 1051 0,'-25'2'213'0,"8"3"-174"16,17-5-8-16,-27 16 4 0,27-16 7 0,-24 24-1 16,14-6 1-16,10-18-11 0,-22 35-3 0,12-18-5 15,6 4 1-15,4-21-6 0,-8 34 3 0,8-34 13 16,1 29-35-16,-1-29 29 0,9 25-32 0,-9-25 8 15,16 19 3-15,-16-19-4 0,25 13 1 0,-25-13-3 16,30 6 2-16,-30-6-3 0,31-5 0 16,-31 5 1-16,33-12-1 0,-16 4 1 0,-17 8-1 15,29-19 3-15,-29 19 10 0,26-23-31 16,-26 23 31-16,18-22-31 0,-18 22 16 0,15-22 4 16,-15 22-4-16,11-18 1 0,-11 18-1 0,0 0 1 15,0 0-1-15,0 0 2 0,0 0-1 0,0 0-1 16,0 0 2-16,0 0-3 0,0 0 3 0,0 0 1 15,17 20 1-15,-17-20 0 0,7 23 1 16,-7-23 16-16,10 24-28 0,-10-24 31 0,12 25-30 16,-12-25 14-16,12 22 1 0,-12-22-3 0,17 15 10 15,-17-15 1-15,19 6 5 0,-19-6 4 0,21-5-2 16,-21 5-1-16,23-16-5 0,-23 16-3 0,26-27-4 16,-26 27-16-16,20-33 25 0,-12 14-27 15,-3 0 22-15,-2 0-11 0,1-1-3 0,-2 1-1 16,-2-2-16-16,1 3-10 0,-2-2-18 0,1 20-8 15,4-38-19-15,-4 38-30 0,5-34-53 0,13 30-108 16,-18 4-225-16,6-35-23 0,14 27 340 0</inkml:trace>
  <inkml:trace contextRef="#ctx0" brushRef="#br2" timeOffset="284552.1531">3769 7536 669 0,'0'0'116'0,"-18"-3"-97"0,18 3 9 0,0 0 19 16,0 0 8-16,0 0 11 0,0 0-10 0,0 0-12 15,0 0-13-15,0 0-5 0,-12 22 0 16,12-22 9-16,3 25 3 0,0-7 7 0,-3-1-10 15,5 5-1-15,-5-4 11 0,4 5-39 0,-2-2 28 16,0 1-35-16,-1-3 8 0,1-1 3 0,-1-1-5 16,-1-17 4-16,4 25-1 0,-4-25 4 0,0 0-1 15,3 22 0-15,-3-22-1 0,0 0 0 0,0 0 0 16,0 0 0-16,0 0 1 0,0 0 0 0,0 0-2 16,0 0-2-16,0-25-2 15,0 25-5-15,0-32 3 0,0 14-4 0,0-1 4 16,2 0 11-16,-1-2-31 0,0 2 30 0,2-3-31 15,-1 1 16-15,2 1 5 0,0-2-4 0,0 1 5 16,2 2-6-16,2 1 5 0,0 1-4 0,-8 17 4 16,20-30-2-16,-20 30 2 0,24-23-2 0,-24 23 2 15,24-15-2-15,-24 15 1 0,23-7-2 16,-23 7 0-16,21-2-1 0,-21 2 0 0,17 2 1 16,-17-2-3-16,0 0 3 0,17 15-1 0,-17-15 1 15,0 0 0-15,11 20 1 0,-11-20-1 0,4 19 1 16,-4-19-2-16,-1 22 2 0,1-22-2 0,-4 23 2 15,4-23-2-15,-7 28 3 0,7-28-4 16,-11 30 3-16,11-30-2 0,-14 30 2 0,14-30-2 16,-14 26 2-16,14-26 20 0,-12 19-34 15,12-19 34-15,0 0-34 0,-13 17 12 0,13-17 1 16,0 0-1-16,0 0-5 0,0 0-2 0,0 0 13 16,0 0-11-16,0 0 18 0,0 0-31 0,25-22 19 15,-25 22-19-15,24-15 19 0,-24 15 2 0,29-15-1 16,-29 15 1-16,31-7-1 0,-31 7 4 0,23 3 1 15,-23-3 3-15,17 10 4 0,-17-10-2 0,11 22-8 16,-11-22 36-16,3 29-34 0,-6-12 32 16,-2 2-22-16,-5 3-8 0,-3 2 3 15,-3 0-4-15,-1 2 5 0,-3-2-9 0,2-1 6 16,-1-2-7-16,1-2 3 0,0-3-5 0,18-16 1 16,-25 24-2-16,25-24-6 0,0 0-18 0,0 0-22 15,0 0-38-15,0 0-36 0,0 0-62 0,0 0-103 16,18-40-239-16,10 22 44 0,-12-25 463 15</inkml:trace>
  <inkml:trace contextRef="#ctx0" brushRef="#br2" timeOffset="284818.4366">4594 7296 1539 0,'-18'-11'309'15,"18"11"-284"-15,0 0-22 0,0 0-6 0,0 0 0 16,0 0 2-16,11-20 2 0,-11 20-2 0,0 0 1 16,27-22-3-16,-27 22-8 0,31-18-10 15,-9 9-10-15,-2-3-23 0,5 7-16 0,-7-7-35 16,14 18-46-16,-32-6-61 0,43-3-145 0,-19 12-141 15,-24-9 143-15,38 15 355 0</inkml:trace>
  <inkml:trace contextRef="#ctx0" brushRef="#br2" timeOffset="284975.063">4569 7452 1819 0,'0'0'76'0,"-20"11"-56"0,20-11-7 16,0 0-5-16,0 0-2 0,0 0 6 0,27-6 1 15,-9 1-2-15,8-2-5 0,5-3-5 0,5-3-12 16,5 0-18-16,-1-6-29 0,9 11-49 0,-11-17-98 16,21 6-353-16,-11 9-51 15,-5-6 202-15</inkml:trace>
  <inkml:trace contextRef="#ctx0" brushRef="#br2" timeOffset="318614.7056">5645 6903 591 0,'0'0'178'0,"12"-19"-144"0,-12 19 15 0,3-20 30 15,-3 20-58-15,0 0 5 0,7-21 13 0,-7 21 11 16,0 0 10-16,0-25 11 0,0 25 1 0,0 0-6 16,0 0-5-16,0 0-8 0,0 0-8 0,0 0-13 15,0 0-10-15,0 0-14 0,0 0-5 0,0 0-3 16,-5 19 3-16,5 4 0 0,1 8 10 0,-1 9-5 15,1 7-6-15,-2 5 26 0,-1 5-27 16,-2 1 21-16,-1 2-9 0,-1-3-16 0,0 1 11 16,-1-3-15-16,1-4 13 0,2-3-20 0,-1-7 3 15,6-3-23-15,-2-11-10 0,10 0-26 0,-9-27-22 16,19 31-23-16,-19-31-65 0,29 6-82 0,-10 0-217 16,-8-22 124-16,20 12 355 0</inkml:trace>
  <inkml:trace contextRef="#ctx0" brushRef="#br2" timeOffset="318834.0105">5629 6908 1600 0,'0'0'20'15,"0"0"-18"-15,18-12-9 0,-18 12 10 0,27-21 14 16,-1 8 2-16,2-5 8 0,7 0-8 0,3-3-3 15,4-1-11-15,4-2 0 0,2 0-8 0,1 1 5 16,-2 2-7-16,-1 7-4 0,-5 1-16 0,0 8-27 16,-13-2-20-16,2 14-34 0,-30-7-58 0,38 14-140 15,-21 4-212-15,-17-18 45 0,6 46 471 0</inkml:trace>
  <inkml:trace contextRef="#ctx0" brushRef="#br2" timeOffset="319021.9832">5686 7224 1342 0,'0'0'283'0,"0"0"-255"0,0 0-29 15,0 0-8-15,0 0 8 0,0 0 12 0,21 4 13 16,-4-10 2-16,6 2-7 0,4-5-6 0,2-1-10 16,4-1-2-16,1-1-6 0,0 3-8 0,-1-2-16 15,3 5-19-15,-8-8-43 0,14 16-49 0,-19-16-43 16,19 20-115-16,-5-1-193 0,-17-12 51 0,18 23 440 15</inkml:trace>
  <inkml:trace contextRef="#ctx0" brushRef="#br2" timeOffset="319648.4738">6319 7469 526 0,'-21'0'96'0,"21"0"-22"16,0 0 12-16,-13 25 19 0,13-25 0 0,-12 25 1 15,12-25-18-15,-16 26-11 0,16-26-20 0,-15 32-13 16,15-32-11-16,-12 34 4 0,12-34-11 0,-11 33 6 16,11-33 7-16,-11 32-44 0,11-32 31 15,-7 29-34-15,7-29 12 0,-6 25 3 0,6-25-6 16,-3 17 0-16,3-17-4 0,0 0 1 0,0 0-1 15,0 0-1-15,0 0 0 0,0 0-1 0,0 0 3 16,0 0 2-16,0 0 9 0,16-18 6 0,-12 1 3 16,2 0 12-16,-1-5-35 0,2 2 27 15,-2-3-26-15,2 2 17 0,-3-2 7 0,2 3-3 16,-3-4 6-16,4 2-8 0,-3-2 7 0,5 2-8 16,-2-2 6-16,3 2-6 0,1 1 3 0,1 3-3 15,-12 18 2-15,27-28-5 0,-27 28 0 0,25-15-4 16,-25 15 0-16,22-6-3 0,-22 6-2 0,20 1-1 15,-20-1-2-15,18 10 1 0,-18-10 0 0,18 20 1 16,-18-20-2-16,17 29 2 16,-11-12-3-16,0 1 5 0,-2 4-5 0,0 1 3 15,-2 4-8-15,-1-1 3 0,1 2-17 0,-4-1 0 16,2 0-4-16,-1-2-9 0,0 1 28 0,-3-5-42 16,5 3 5-16,-1-24-21 0,-4 35-24 0,4-35-17 15,-5 24-50-15,5-24-83 0,0 0-275 0,0 0 57 16,-25-5 418-16</inkml:trace>
  <inkml:trace contextRef="#ctx0" brushRef="#br2" timeOffset="319773.8013">6271 7539 1315 0,'0'0'268'0,"0"0"-225"16,19-16-29-16,-19 16 3 0,0 0 7 0,30 2 3 15,-13-6-5-15,6 0-12 0,5-2-9 16,1-3-21-16,6 3-40 0,-9-15-102 0,18 9-423 15,-13 2-6-15,-5-5 269 0</inkml:trace>
  <inkml:trace contextRef="#ctx0" brushRef="#br2" timeOffset="324942.835">7295 6880 498 0,'0'0'20'16,"0"0"-2"-16,0 0 23 0,0 0 31 0,0 0 31 15,0 0 3-15,0 0-11 0,0 0-34 0,0 0-14 16,-16 19-8-16,7-2 15 0,-8 0 6 0,3 11 10 16,-9-2 9-16,6 7-38 15,-8 0 18-15,3 6-41 0,-1-1-3 0,1 5 12 16,-4-5-16-16,4 4 7 0,-4-4-11 15,1 1-5-15,3 0-23 0,-2-5-6 0,6 2-29 16,-4-11-17-16,11 8-45 0,-11-19-36 16,17 11-53-16,5-25-96 0,-33 12-102 0,33-12 209 15,0 0 196-15</inkml:trace>
  <inkml:trace contextRef="#ctx0" brushRef="#br2" timeOffset="325117.81">6926 7132 1439 0,'26'20'151'0,"-26"-20"-74"16,0 26-14-16,0-26-14 0,17 35-3 0,-2-18-14 16,4-2-5-16,5-3-10 0,2 1-3 0,6-5-5 15,2-2-2-15,6-2-6 0,3-6-8 0,5 1-20 16,2-7-33-16,11 11-88 0,-20-22-243 0,16 12-237 16,-2 3 34-16,-16-10 518 0</inkml:trace>
  <inkml:trace contextRef="#ctx0" brushRef="#br2" timeOffset="333151.9169">1531 4322 53 0,'66'-5'-13'0,"4"-4"-26"0,10 6 39 16</inkml:trace>
  <inkml:trace contextRef="#ctx0" brushRef="#br2" timeOffset="344344.7657">7976 6844 1103 0,'-17'-17'136'0,"17"17"-55"0,0 0-14 0,0 0-5 16,0 0-9-16,0 0-7 0,0 0-12 0,0 0-10 16,0 0-9-16,0 0-5 0,0 0-2 0,3 24 7 15,-3-24 0-15,-4 28 10 0,4-28 1 16,-7 31 2-16,2-14-7 0,-1 1 1 0,0 1-9 15,0 0 1-15,0-1-4 0,3 0-14 0,-2-1 24 16,2 0-27-16,3-17 26 0,-6 31-14 0,6-31-5 16,2 28 2-16,-2-28-1 0,7 21 1 0,-7-21-1 15,17 14 1-15,-17-14-2 0,32 8 3 16,-9-8 0-16,7-5-1 0,8-6 2 0,6-5-4 16,3-4 2-16,6-3 10 0,4-2-29 15,-2 0 27-15,0-2-35 0,-3 0 8 0,-1 1-8 16,-5-5-27-16,2 8-29 0,-12-13-76 0,11 21-163 15,-18-8-259-15,-8-2 46 0,5 11 435 0</inkml:trace>
  <inkml:trace contextRef="#ctx0" brushRef="#br2" timeOffset="344532.7226">8359 6787 1458 0,'-23'25'77'15,"-3"-2"-37"-15,4 8 7 0,-1-6-6 16,5 6 1-16,-1-3-12 0,8 2 3 0,0-3-13 15,6 1-16-15,3-3 21 0,4 2-31 0,3-2 23 16,2 1-14-16,4-2-6 0,3-2 3 0,3-3-6 16,2-2 3-16,6-1-8 0,1-7-17 15,11 3-36-15,-6-14-49 0,19 13-63 0,-14-24-74 16,23 10-161-16,0 2-83 0,-13-20 223 0</inkml:trace>
  <inkml:trace contextRef="#ctx0" brushRef="#br2" timeOffset="344924.4049">9028 6817 1301 0,'0'0'155'15,"-24"-34"-85"-15,24 34-10 0,-27-24-2 0,27 24-6 16,-36-10-15-16,11 12-7 0,-3 1-5 0,0 7-7 16,-2 3-1-16,0 5 3 0,-1 1-4 0,3 4 4 15,0 0-9-15,5 0 2 0,4 0-8 0,5-4 0 16,5-1-5-16,4-1 2 0,5-17-6 15,6 31 3-15,-6-31-2 0,25 29 3 0,-4-15-1 16,6-3-11-16,4-1 27 0,5 0-26 16,1 0 26-16,2 2-14 0,-1 2-2 0,0 1 3 0,-5 2-4 15,-6 0 4-15,-5 1-4 0,-3 2 2 0,-6 1-2 16,-3 0 4-16,-7 0-3 0,-3 1 6 16,-4 1-6-16,-5 0 5 0,-3 1-3 0,-2-2 5 15,-1-3-5-15,-5 0 5 0,1-5-3 16,-2-3 3-16,-1-3 2 0,4-4 3 0,1-4-2 15,17 0 1-15,-26-8-4 0,26 8-4 0,-18-26 0 16,13 7-4-16,4-5 4 0,3-5-5 0,5-6 4 16,2-5-5-16,5-3 8 0,1-4-10 0,4 1-5 15,-1-1 17-15,4 1-22 0,0 4 17 0,0 4-8 16,-2 6-14-16,1 9-9 0,-6 2-24 0,2 15-47 16,-15-16-122-16,-2 22-387 0,0 0 3 15,15-19 298-15</inkml:trace>
  <inkml:trace contextRef="#ctx0" brushRef="#br2" timeOffset="349806.7859">1704 8507 932 0,'-19'9'51'0,"19"-9"-25"0,-19 14 35 0,19-14 4 15,0 0 4-15,0 0-10 0,0 0-42 0,0 0-1 16,0 0 13-16,25-17 17 0,-8 0 11 16,11 4-5-16,2-10-5 0,7 2-15 0,2-4-3 15,7 2-11-15,-1 0-3 0,2 2-9 0,-2 3-1 16,-4 0 11-16,-3 2-31 0,-6 3 32 0,-1 2-32 15,-7 5 16-15,-3 2 0 0,-3 2 0 0,-18 2-1 16,24-3 0-16,-24 3 2 0,22-4-1 16,-22 4 1-16,27-9-1 0,-27 9-1 15,30-13-5-15,-12 6-3 0,0-3-7 0,2 4-6 16,-1-4-9-16,4 4-14 0,-6-4-20 0,8 10-34 16,-25 0-47-16,43-6-65 0,-43 6-116 0,25-11-125 15,3 24 225-15,-28-13 226 0</inkml:trace>
  <inkml:trace contextRef="#ctx0" brushRef="#br2" timeOffset="352366.5079">2140 8379 782 0,'-22'13'244'16,"22"-13"-178"-16,0 0-6 0,0 0-6 0,0 0 0 15,0 0 7-15,0 0-5 0,0 0-4 16,0 0-6-16,-12-17-7 0,12 17-5 15,0 0-3-15,0 0-4 0,0 0-4 0,0 0-3 16,0 0-8-16,-10 22-2 0,10-22-6 0,-22 32 3 16,5-5-5-16,-3 6 9 0,-5 5-6 0,-1 6 10 15,-4-1-6-15,3 3 9 0,0-2-9 0,6-5 4 16,6-4-14-16,7-5 3 0,8-2-7 0,5-3 5 16,7-3-3-16,9-5-14 0,4-3 28 0,8-2-29 15,5-6 29-15,4-1-14 0,3-4-9 16,-2-7-7-16,9 8-96 0,-19-24-101 0,27 21-192 15,-13-10-180-15,-12-11 206 0,14 18 382 0</inkml:trace>
  <inkml:trace contextRef="#ctx0" brushRef="#br2" timeOffset="353062.3922">2569 8779 398 0,'0'0'108'16,"0"0"-23"-16,0 0-12 0,0 0-2 0,0 0-17 16,0 0-10-16,0 0-7 0,0 0-5 0,0 0-1 15,0 0 1-15,0 0-6 0,0 0 2 0,0 0 0 16,0 0 2-16,-11-17-2 0,11 17 1 0,0 0 0 15,0 0 2-15,0 0 1 0,0 0-1 0,0 0-7 16,0 0-5-16,0 0-8 0,0 0-7 16,0 0-1-16,0 0 3 0,0 0 1 0,-4 25 7 15,4-25 0-15,-6 26 4 0,6-26-3 0,-11 34 2 16,2-14-7-16,2 2 5 0,-2 0 17 16,2 1-30-16,-3-5 38 0,4 2-33 0,6-20 9 0,-14 31-1 15,14-31-7-15,-9 21 1 0,9-21-3 0,0 0-1 16,0 0-2-16,0 0 0 0,0 0-1 15,0 0 1-15,0 0 4 0,0 0 3 16,0 0 6-16,0 0 5 0,10-19 2 0,-10 19-6 16,17-36-1-16,-6 14 8 0,0-1-32 0,2 0 30 15,-2 1-26-15,2-1 11 0,0 0 8 0,0 1-6 16,-1-1 0-16,1 2-4 0,1-1 1 0,0 3-3 16,-14 19 3-16,28-29-5 0,-28 29 2 0,24-20-3 15,-24 20 2-15,0 0-1 0,24-8 0 16,-24 8 0-16,0 0-3 0,22 6 2 0,-22-6-1 15,0 0 1-15,23 25-2 0,-23-25 3 16,14 27-3-16,-6-10 2 0,-5 3-2 0,1 3 5 16,-3 3-5-16,0-1 3 0,-1 2-4 0,-1-3-12 15,0 1 25-15,0-2-27 0,0-1 25 0,-1-3-24 16,5 0-18-16,-3-19-15 0,3 26-25 0,-3-26-53 16,0 0-69-16,0 0-30 0,27 12-172 15,-27-12-66-15,0 0 274 0</inkml:trace>
  <inkml:trace contextRef="#ctx0" brushRef="#br2" timeOffset="353344.3327">2652 8912 1072 0,'0'0'305'0,"0"0"-228"16,0 0-37-16,0 0-20 0,0 0-7 15,0 0-2-15,0 0-1 0,0 0-4 0,0 0-2 16,0 0-2-16,0 0-1 0,0 0-1 0,18 12-1 16,-18-12-2-16,21-1-19 0,-3 6-58 15,-18-5-99-15,42-13-202 0,-16 9-167 0,-5-16 202 0,16 20 346 16</inkml:trace>
  <inkml:trace contextRef="#ctx0" brushRef="#br2" timeOffset="353657.6053">3297 8755 812 0,'0'0'308'0,"0"0"-182"16,-25-21-116-16,25 21 8 0,-22-8 18 0,22 8 6 15,-25-3 2-15,25 3-8 0,-31 5-14 0,14 1 0 16,-2 1 4-16,1 7 6 0,-4-2 1 0,4 6 2 16,-5-2-9-16,4 4-2 0,1-2-10 0,2 2 0 15,4-2-7-15,2 0 0 0,10-18 9 16,-9 30-32-16,9-30 28 0,2 27-30 0,-2-27 15 15,16 23 2-15,-16-23-2 0,29 15 1 0,-9-10-2 16,1-5-13-16,6 3-21 0,-5-11-32 0,12 11-47 16,-17-20-56-16,21 18-148 0,-7-7-188 0,-12-14 80 15,16 17 429-15</inkml:trace>
  <inkml:trace contextRef="#ctx0" brushRef="#br2" timeOffset="354425.1453">3490 8750 923 0,'0'0'175'0,"0"0"-78"0,0 0-13 16,0 0-12-16,0 0-13 0,0 0-14 0,0 0-13 15,0 0-14-15,-4 19-7 0,4-19-6 0,0 0 2 16,-14 27 0-16,14-27 6 0,-17 31 1 0,9-13 5 15,-1-1-3-15,3 3 3 0,6-20-5 16,-9 27 0-16,9-27 8 0,-2 20-32 0,2-20 29 16,0 0-35-16,5 22 18 0,-5-22 1 0,0 0-2 15,17 8 1-15,-17-8 2 0,20-1 1 0,-20 1 2 16,27-12-1-16,-27 12-14 0,28-23 31 16,-11 8-34-16,-17 15 30 0,33-29-15 0,-33 29-7 15,25-25 4-15,-25 25-1 0,20-18 1 16,-20 18-3-16,0 0 4 0,16-17-2 0,-16 17 1 15,0 0 2-15,0 0-1 0,0 0-1 0,0 0-1 16,0 0-3-16,0 0 0 0,0 0 2 0,0 0 0 16,8 20 4-16,-8-20-4 0,3 20 4 0,-3-20-4 15,4 21 3-15,-4-21-3 0,7 22 3 0,-7-22-2 16,0 0-17-16,12 21 33 0,-12-21-33 0,0 0 33 16,17 15-15-16,-17-15 0 0,0 0-1 15,0 0 0-15,22 10 0 0,-22-10 4 16,0 0 4-16,0 0 6 0,22-17-1 0,-22 17-13 15,9-17 29-15,-9 17-37 0,11-25 28 0,-11 25-17 16,11-32-4-16,-11 32 2 0,10-31-2 0,-10 31-1 16,11-35-16-16,-4 18-12 0,-2-4-23 0,-5 21-25 15,12-32-17-15,-12 32-25 0,14-26-55 0,5 26-78 16,-19 0-242-16,0 0 31 0,29-1 445 16</inkml:trace>
  <inkml:trace contextRef="#ctx0" brushRef="#br2" timeOffset="355145.6369">4052 8741 770 0,'-20'4'217'0,"20"-4"-121"16,0 0-42-16,0 0-14 0,0 0-13 0,0 0 7 15,-6 22 12-15,6-22 8 0,-5 24 1 0,4-6-1 16,1-18-12-16,-8 35-2 0,0-17-12 16,4 4-2-16,-3 0 4 0,1 2-33 0,0-2 26 15,0 2-29-15,0-5 13 0,1-2 2 0,0 0-6 16,5-17 0-16,-2 24-2 0,2-24-1 16,0 0-1-16,1 20 1 0,-1-20-4 0,0 0 2 15,0 0 0-15,0 0 2 0,0 0 2 0,0 0-1 16,25-22 4-16,-25 22-5 0,21-33 3 0,-10 14-4 15,0-2 3-15,0 1-3 0,-2-1-10 16,-2-1 30-16,-2 1-30 0,0-1 30 0,0-5-13 16,-2 1-7-16,2-5 6 0,1 0-7 0,2 0 6 15,1 3-7-15,0 2 10 0,1 8 2 0,-10 18 11 16,17-25 2-16,-17 25 3 0,0 0-6 0,13-17-5 16,-13 17-4-16,0 0-3 0,0 0-1 0,0 0 0 15,18 6 3-15,-18-6-1 0,18 11 0 16,-18-11 0-16,21 11-3 0,-21-11 0 15,27 11 1-15,-27-11-3 0,33 9 0 0,-16-5-1 16,0 1-1-16,0-2-1 0,-17-3 2 0,27 11-3 16,-27-11 0-16,17 10 0 0,-17-10 0 0,0 0 0 15,0 0 3-15,2 22-1 0,-2-22 3 0,-16 18-4 16,16-18 4-16,-35 29-4 0,13-11 3 0,-2 0-3 16,-2-1 3-16,-1 0-6 0,1 0 4 15,3-3-2-15,3 0 2 0,20-14 0 0,-25 19 1 16,25-19-3-16,0 0-1 0,0 0 0 0,0 0 1 15,0 0 0-15,0 0 1 0,18 7 1 0,-18-7 2 16,36-7 1-16,-11 2-1 0,0-2 3 16,2 1-4-16,-4 1 7 0,-1 2-2 0,-5 1 0 15,-17 2-1-15,25 2-3 0,-25-2-1 0,0 0 1 16,0 0 1-16,14 20 2 0,-14-20-11 16,-6 22 12-16,6-22-12 0,-20 30 21 0,6-13-12 15,-2 0 7-15,-1 0-9 0,0-3-4 0,-1 1 2 16,18-15-2-16,-31 25 1 0,31-25-11 0,-27 22-5 15,27-22-14-15,-21 17-13 0,21-17-17 0,0 0-23 16,-7 17-52-16,7-17-100 0,0 0-204 0,17-15-118 16,-10-2 199-16</inkml:trace>
  <inkml:trace contextRef="#ctx0" brushRef="#br2" timeOffset="355458.9752">5002 8387 1154 0,'0'0'366'0,"0"0"-271"15,0 0-63-15,0 0 4 0,0 0 5 16,0 0 8-16,25 1 0 0,-8-1-9 0,3-2-11 16,5-1-9-16,4-1-7 0,3-1-4 0,1-3-3 15,-3 2-2-15,-1-1-2 0,-1 0-1 0,-2 0-2 16,-2-2-7-16,2 2-8 0,-2-2-15 0,0 5-32 16,-5-7 2-16,3 12-60 0,-22-1-75 0,24-6-157 15,-24 6-232-15,0 0 75 0,0 0 510 16</inkml:trace>
  <inkml:trace contextRef="#ctx0" brushRef="#br2" timeOffset="355631.1833">4959 8670 1731 0,'-27'2'117'0,"27"-2"-73"0,0 0-7 16,0 0-9-16,0 0-8 0,0 0 3 15,0 0 1-15,22 2-8 0,-5-7-9 0,5-2-7 16,6-3 0-16,4-1 0 0,3-1-8 0,0-3-19 15,2 3-24-15,-4-10-51 0,15 24-202 0,-20-19-345 16,16 1 12-16,0 4 369 0</inkml:trace>
  <inkml:trace contextRef="#ctx0" brushRef="#br2" timeOffset="368486.4822">6026 8168 940 0,'3'-24'218'0,"-3"24"-147"0,2-28-45 16,-2 28-19-16,2-29-2 0,-2 29 0 0,1-25 19 16,-1 25 16-16,0 0 15 0,0 0 3 0,0 0-9 15,0 0-15-15,0 0-11 0,-19-3-7 0,19 3-5 16,0 0 2-16,-20 18 0 0,20-18 4 0,-14 19-1 15,14-19 3-15,-15 19-4 0,15-19 1 0,-13 28-5 16,13-28 0-16,-11 36-7 0,5-11 3 0,1 9 9 16,0 9-23-16,0 5 26 0,0 6-21 0,-1 0 4 15,1 1 13-15,0 1-12 0,3-7 12 0,1-6-10 16,3-9 5-16,4-14-8 0,-6-20 2 16,26 17-1-16,-6-19 3 0,7-9 8 0,4-6 5 15,4-15 9-15,5-6-6 0,0-9 0 0,4-5-14 16,-4-2 1-16,-1 1-11 0,-4 0-6 0,-2 5 18 15,-4 2-21-15,-3 4 21 0,-4 5-6 0,-7 3-7 16,0 8 5-16,-5 3-8 0,-10 23 0 0,11-22-3 16,-11 22 1-16,0 0 3 0,0 0-1 0,-4 18 2 15,-2 4-1-15,-1 9 5 0,-3 11-5 0,-1 9-3 16,-2 5 19-16,-1 4-16 0,2-2 18 0,1-1-1 16,5-7-9-16,5-3 7 0,5-10-8 0,8-5 6 15,5-10-6-15,3-9 6 0,7-6-1 0,2-4 2 16,5-8 3-16,2-6-1 0,1-11 7 15,4-4-4-15,-5-8 4 0,2-4-6 0,-5-2-7 16,-2-2-5-16,-5 0 0 0,-3-2 0 0,-6 1 0 16,-4-1 0-16,-4 0 0 0,-3 5 0 0,-4 2 0 15,-4 2 0-15,-3 6-4 0,-4 3-17 0,1 5-3 16,-4 4-8-16,12 17-6 0,-25-20-7 0,25 20-12 16,-24-2-19-16,24 2-49 0,-19 16-58 0,24 14-90 15,-19-12-148-15,8 4-72 0,16 16 239 0</inkml:trace>
  <inkml:trace contextRef="#ctx0" brushRef="#br2" timeOffset="369206.9461">6929 8616 1083 0,'0'0'76'0,"0"0"-28"0,0 0-4 0,0 0 2 16,11-19-4-16,-11 19-5 0,0 0-2 16,0 0-3-16,0 0-8 0,0 0-7 0,0 0 3 15,0 0 5-15,0 0 4 0,7 22 4 0,-7-22-5 16,4 18-4-16,-4-18-8 0,3 25-1 0,-3-25 3 15,2 31 4-15,-3-14-5 0,2 2 2 0,-1-1-13 16,-1 2 3-16,0-2-4 0,1-18 5 0,-2 29-6 16,2-29 1-16,0 23-5 0,0-23 3 0,0 0-2 15,4 20 0-15,-4-20-1 0,0 0-1 0,0 0 1 16,0 0-1-16,0 0 1 0,0 0 1 0,11-17 3 16,-11 17-3-16,7-27 3 0,-2 9-4 0,-1-2 3 15,-1 1-2-15,1-2 7 0,0 2-2 16,-2-2 7-16,1 1-7 0,-1-4 4 0,3-2-8 15,0 0 2-15,2 0-6 0,2 3 6 0,-1 3-5 16,3 0 4-16,-11 20-5 0,21-26 4 0,-21 26-2 16,18-14 0-16,-18 14-1 0,0 0-1 0,21-8 0 15,-21 8 0-15,0 0 2 0,17 2 0 0,-17-2 0 16,0 0-1-16,0 0 0 0,0 0 0 0,17 17 2 16,-17-17-1-16,0 0 2 0,1 18-2 0,-1-18 2 15,-5 21-3-15,5-21 2 0,-12 28-2 0,3-11 1 16,-2 1-2-16,-1 1 5 0,-2-1-4 0,14-18 3 15,-31 32-2-15,31-32 1 0,-24 22-2 0,24-22 3 16,-18 12-1-16,18-12-2 0,0 0-2 0,0 0-4 16,0 0-1-16,0 0 3 0,0 0 2 15,0 0 3-15,28-16 2 0,-28 16-2 0,35-11 1 16,-16 6-1-16,0 3 2 0,-1 2-1 0,-18 0 1 16,27 3 1-16,-27-3 0 0,17 13 3 0,-17-13-1 15,8 21 3-15,-8-21 0 0,-1 33 2 0,-4-12-4 16,-4 2 2-16,-3-1-7 0,-1 1 3 0,-2-1-5 15,0-1 4-15,0-4-3 0,15-17 3 0,-26 22-4 16,26-22-3-16,0 0-11 0,-18 7-12 0,18-7-19 16,0 0-16-16,10-18-29 0,-8-8-37 0,21 14-74 15,-16-23-171-15,11 2-147 0,11 10 84 0,-13-18 436 16</inkml:trace>
  <inkml:trace contextRef="#ctx0" brushRef="#br2" timeOffset="369535.8883">7390 8558 1374 0,'0'0'95'0,"0"0"-39"16,0 0 2-16,0 0-4 0,-7 21-10 0,7-21-12 16,0 0-4-16,-9 17-10 0,9-17-6 15,-3 21-6-15,3-21 2 0,-3 25-4 0,3-25 3 16,0 30-2-16,0-13 0 0,-1 1 0 0,2-1 4 16,-1-17-8-16,0 34 11 0,0-34-2 0,1 30 4 15,-1-30 4-15,-1 21-4 0,1-21-4 0,0 0 1 16,-1 18 2-16,1-18-2 0,0 0 3 0,0 0-2 15,0 0-3-15,0 0-4 0,0 0 0 16,0 0-2-16,1-24 1 0,-1 24-4 16,4-31 3-16,-2 11-5 0,2 1 3 0,-2 0-1 15,2-1 2-15,-2 2-3 0,0 1 2 0,-1-1-2 16,0 0 2-16,-1 18-3 0,3-28 2 0,-3 28-3 16,0 0 1-16,4-21-4 0,-4 21-2 0,0 0-8 15,0 0-8-15,0 0-8 0,20-10-9 0,-20 10-10 16,18-3-16-16,-18 3-21 0,28-1-27 0,-28 1-36 15,30 0-58-15,-30 0-34 0,32-6-69 16,-9 12-76-16,-23-6 157 0,45-7 231 0</inkml:trace>
  <inkml:trace contextRef="#ctx0" brushRef="#br2" timeOffset="369864.8083">7728 8510 1030 0,'-2'-17'243'0,"2"17"-61"16,0 0-54-16,0 0-40 0,0 0-32 0,0 0-15 15,0 0-11-15,0 0-7 0,0 0-9 16,-15 20-3-16,15-20-5 0,-8 19 3 0,8-19-2 15,-9 32 2-15,4-12-4 0,0 3 2 0,1 1-8 16,0 2 5-16,0-2-7 0,2-2 3 0,-1-1-6 16,2-2-2-16,2 0-11 0,-1-19-1 0,5 30-14 15,-5-30-10-15,9 19 4 0,-9-19 3 0,0 0-2 16,0 0 6-16,24 0-9 0,-24 0-7 0,17-24-10 16,-11 1-19-16,9 5-13 15,-12-12-12-15,10 8 23 0,-9-8 15 0,3 6 22 16,-7-5-11-16,1 2-24 0,-6-3-33 0,2 1-22 15,-4-3 2-15,0 1 18 0,0-2 43 0,-3 4 60 16,0 0 74-16,3 7 104 0,7 22 60 0,-17-25 22 16,17 25-49-16,0 0-59 0,0 0-82 0,0 0-33 15,0 0-19-15,0 0-12 0,0 0-1 0,7 18-3 16,-7-18-13-16,26 14-39 0,-26-14-43 16,36 12-54-16,-36-12-34 0,44 3-107 0,-6 12-98 15,-21-21 193-15,22 23 203 0</inkml:trace>
  <inkml:trace contextRef="#ctx0" brushRef="#br2" timeOffset="370225.0525">8116 8528 955 0,'0'0'249'0,"0"0"-169"16,0 0-25-16,0 0 4 0,-25-4-4 0,25 4-1 16,-20-2 0-16,20 2 0 0,-18-1-6 0,18 1-5 15,-20 6-3-15,20-6-2 0,-24 12-3 0,24-12-2 16,-27 25-9-16,27-25 1 0,-26 31-7 0,16-13-1 15,10-18-7-15,-15 28-1 0,15-28-5 0,-3 17 1 16,3-17-2-16,0 0-1 16,0 0 3-16,19 11-1 0,-19-11 2 0,22-5 0 15,-22 5 4-15,35-16-3 0,-12-1 1 0,-1-3-4 16,1-4-1-16,2-3-2 0,-1 2 1 0,-2-2-4 16,-1 0 3-16,-2 1-2 0,-3 0 2 0,-2 1-3 15,-3 2 2-15,-2 0-5 0,-2 1 3 0,-7 22-3 16,7-30-11-16,-7 30 12 0,0 0-8 0,0 0 13 15,0 0-1-15,0 0-1 0,0 0 11 16,-21 10-12-16,11 8 11 0,-1 4-7 0,1 4-5 16,-1 3 1-16,3 0-10 0,-1-1-4 0,4 1-14 15,2-2-2-15,3 2-13 0,-1-4-7 0,8 7-22 16,-6-13-21-16,15 12-38 0,-16-31-40 16,29 38-62-16,-29-38-86 0,27 14-144 0,7 6 157 15,-34-20 308-15</inkml:trace>
  <inkml:trace contextRef="#ctx0" brushRef="#br2" timeOffset="370744.4597">8524 8509 736 0,'-9'-18'204'0,"9"18"-68"0,-27-21 11 16,27 21-7-16,-25-6-33 0,25 6-28 0,-28 4-19 16,28-4-10-16,-28 16-10 0,28-16-5 15,-26 24-7-15,17-7 1 0,-4 1-7 0,5 3 1 16,-1 0-6-16,4 4 2 0,-1-4-4 0,4 1 4 15,0-3-5-15,2-2 1 0,0-17-7 0,6 26-2 16,-6-26-5-16,12 17 2 0,-12-17-3 0,19 9 2 16,-19-9 1-16,22-1-1 0,-22 1 3 0,24-8 0 15,-24 8-1-15,26-17 0 0,-26 17 0 16,24-28-4-16,-24 28 2 0,25-33-3 16,-14 15 3-16,-2 0-3 0,0 1 4 0,-9 17-5 15,12-29 1-15,-12 29-4 0,10-21 0 0,-10 21-2 0,0 0 4 16,0 0 0-16,0 0 2 0,0 0-1 15,0 0-3-15,0 0 1 0,0 0-2 0,2 26 5 16,-7 0-2-16,-1 5 6 0,-2 5-4 0,-2 1 5 16,1 6-12-16,-1 3 9 0,0 1-8 15,0 3-7-15,0-3 26 0,1-1-19 0,-1-4 25 16,3-3-3-16,-1-7-4 0,2-5 8 0,0-7-3 16,2-3 8-16,4-17-2 0,0 0-22 0,-8 19 0 15,8-19 0-15,0 0 0 0,0 0 0 0,0 0 0 16,-10-21 0-16,10 21 0 0,-13-34 0 0,8 8 0 15,0-7 0-15,4-2 0 0,1-1 0 0,1 0 0 16,3 3 0-16,1 0 0 16,1 0 0-16,3 4 0 0,0 4 0 0,2 4 0 15,1 2 0-15,-12 19 0 0,27-25-10 0,-27 25-21 16,28-16-10-16,-10 13-14 0,-18 3-17 0,38-3-36 16,-38 3-57-16,42 2-154 0,-21-1-271 0,-21-1 52 15,39 2 421-15</inkml:trace>
  <inkml:trace contextRef="#ctx0" brushRef="#br2" timeOffset="371092.424">8734 8684 1219 0,'0'0'340'0,"0"0"-203"0,0 0-76 0,0 0-5 16,-20 4-5-16,20-4-21 0,0 0-13 0,0 0-1 15,0 0 1-15,24-11 1 0,-24 11 3 16,35-15-7-16,-13 1 0 0,1 2-6 0,0-4-3 15,1 2-3-15,-2 1 0 0,-1-1-2 0,-3 2 2 16,-18 12-2-16,28-19 4 0,-28 19 2 0,0 0 1 16,16-22-7-16,-16 22 0 0,0 0 0 0,-4-20 0 15,4 20 0-15,0 0 0 0,-27-22 0 0,27 22 0 16,-30-9 0-16,30 9 0 0,-30 1 0 16,13 4 0-16,17-5 0 0,-32 16 0 15,32-16 0-15,-28 27 0 0,16-10 0 0,1 1 0 16,2 3 0-16,1 2 0 0,3 0 0 0,1 0 0 15,3-3 0-15,2-2 0 0,-1-18 0 0,10 29 0 16,-10-29 0-16,17 20 0 0,-17-20 0 0,29 10-7 16,-9-12-31-16,8-2-25 0,-4-12-33 0,16 12-79 15,-19-27-166-15,14 12-267 0,3-2 28 16,-4-15 442-16</inkml:trace>
  <inkml:trace contextRef="#ctx0" brushRef="#br2" timeOffset="371499.643">9481 8318 1284 0,'17'4'131'0,"-17"-4"-46"0,0 0-8 15,-17-11-11-15,17 11-12 0,0 0-15 0,-19 6-3 16,19-6-8-16,-21 16-1 0,21-16-5 0,-30 29 4 15,12-11-3-15,-1 6 2 0,-6 1-7 16,1 4 2-16,-3 2-9 0,2 0 4 16,-2-1-11-16,3 2 2 0,2-2-7 0,2-3 1 15,3-4-8-15,17-23-4 0,-19 30-16 0,19-30-11 16,0 0-17-16,0 0-12 0,0 0-12 0,0 0-15 16,30 2-30-16,-23-30-59 0,21 17-75 0,-17-21-40 15,13 8 39-15,-11-2 100 0,0-2 165 0,-4 5 134 16,-7-2 99-16,-2 25 24 0,-3-44 0 15,3 44-46-15,-9-27-37 0,9 27-32 0,0 0-32 16,0 0-19-16,-18-12-32 0,18 12-63 0,0 0-1 16,0 0 0-16,0 0 0 0,0 0 0 0,0 0 0 15,7 24 0-15,-7-24 0 0,24 19 0 0,-7-9 0 16,5-4 0-16,3 1 0 0,0-3 0 16,4 2 0-16,-2-6-43 0,8 7-73 0,-13-19-130 15,3 14-416-15,4 0 33 0,-1-6 279 16</inkml:trace>
  <inkml:trace contextRef="#ctx0" brushRef="#br2" timeOffset="372241.068">10190 8157 942 0,'-31'12'372'16,"-13"-10"-264"-16,12 11-27 0,-11-7-9 0,9 11-1 16,-6-3-15-16,5 8-5 0,-6 1 5 0,6 7-34 15,0-1 22-15,5 4-30 0,2-3 7 0,6 2 2 16,6-5-12-16,5 1 2 15,5-5-8-15,7-2 1 0,5-3-5 0,-6-18 2 16,31 25-2-16,-7-17 5 0,7-7 0 0,6-5 3 16,3-7 4-16,4-4-4 0,1-7 4 0,0-6-5 15,0-3 2-15,-1-6-10 0,-3-4 0 0,-1-6 0 16,-2-3 0-16,-4 2 0 0,-2-5 0 0,-3 6 0 16,-6-2 0-16,-4 5 0 0,-4-2 0 15,-5 2 0-15,-4 3 0 0,-4 1 0 0,-2 5 0 16,-2 3 0-16,-2 6 0 0,-1 5 0 0,5 21 0 15,-8-17 0-15,8 17 0 0,0 0 0 0,-15 20 0 16,7 0 0-16,-2 13 0 0,-1 12 0 0,-1 9 0 16,0 5 0-16,-1 3 0 0,2 1 0 0,4-1 0 15,1-1 0-15,4-3 0 0,0-6-23 16,10-3-13-16,1-11-27 0,15 2-45 16,-9-19-72-16,27 16-205 0,-12-17-215 0,2-9 35 15,7 6 479-15</inkml:trace>
  <inkml:trace contextRef="#ctx0" brushRef="#br2" timeOffset="372867.5791">11661 7918 783 0,'18'-11'335'0,"-18"11"-129"0,0 0-131 0,-19-9-32 16,19 9-6-16,0 0-9 0,-18 17-3 0,18-17-2 15,-19 34 8-15,7-10-2 0,3 10 5 0,-4 1-11 16,4 5 4-16,-1 0-14 0,3 2 4 0,-2 3-15 16,3 1-14-16,0-2 21 0,1-2-24 0,1-3 17 15,2-7-18-15,4 1-27 0,-3-10-21 0,9 5-32 16,-8-28-33-16,14 34-46 16,-14-34-35-16,17 5-156 0,0 2-62 0,-16-25 241 15</inkml:trace>
  <inkml:trace contextRef="#ctx0" brushRef="#br2" timeOffset="373008.5723">11571 8216 1260 0,'-13'-19'286'16,"13"19"-165"-16,-18-7-37 0,18 7-19 0,0 0-14 15,0 0-18-15,0 0-16 0,0 0-15 16,0 0-7-16,0 0-4 0,0 0-9 0,19-1-4 16,8-1-17-16,2-5-23 0,17 7-65 0,-9-23-142 15,16 12-305-15,6 0 2 0,-7-10 351 0</inkml:trace>
  <inkml:trace contextRef="#ctx0" brushRef="#br2" timeOffset="373964.1104">12752 7652 1266 0,'7'-18'43'0,"-7"18"-61"16,-6-20 13-16,6 20 10 0,0 0 11 0,0 0 6 15,0 0 1-15,-20 4-6 0,20-4 0 16,-20 25 29-16,13-2-21 0,-8-3 45 0,9 11-25 16,-7-6 4-16,5 10 0 0,-4-3-19 0,4 5 3 15,-2 1-12-15,3 4 7 0,-2 1-11 0,4 1 7 16,1 0-12-16,1-2 8 0,1-2-10 0,4-1 6 15,2-5-11-15,4-7 4 0,4-5-9 0,3-4-15 16,3-8 27-16,5-2-27 0,3-6 19 16,1-7-1-16,3-4-9 0,-1-8 28 15,2-4-12-15,-2-6 13 0,-1-7-14 0,0-1-8 16,-3-2 4-16,0-1-8 0,-3 2 8 0,-4-2-8 16,-1 2 7-16,-4 3-6 0,-2 4 8 0,-1 6-7 15,-4 5 5-15,-6 18-4 0,5-24 1 0,-5 24-1 16,0 0 1-16,0 0 0 0,0 0-1 0,0 0-3 15,0 0 0-15,0 0 3 0,-3 33-2 16,3-8 9-16,0 9-9 0,2 5 6 0,0-1-8 16,2 1 8-16,1-1-7 0,3-2 8 0,3 0-7 15,4-1 5-15,2-4-2 0,3-4-11 0,3-4 25 16,3-2-24-16,-1-5 25 0,2-4-5 0,-1-5 1 16,2-7 4-16,-3-9 1 0,2-1-4 15,-5-10-13-15,-3-3 0 0,0-5 0 0,-2-5 0 16,-3-7 0-16,1-5 0 0,-3-3 0 15,-2-3 0-15,-3 0 0 0,-2 0 0 0,-3 4 0 16,-2 0 0-16,0 3 0 0,-3 0 0 0,3 2-49 16,-5-1 1-16,6 7-39 0,-7-4 0 0,11 17-45 15,-14-14-61-15,9 37-112 0,19-15-243 0,-19 15 65 16,0 0 369-16</inkml:trace>
  <inkml:trace contextRef="#ctx0" brushRef="#br2" timeOffset="375446.6114">13685 8255 1016 0,'17'-2'272'0,"-17"2"-198"16,0 0-32-16,0 0 4 0,8-17 7 0,-8 17 8 16,0 0-3-16,0 0-12 0,0 0-11 15,0 0-15-15,0 0-11 0,-6 18-3 0,6-18-20 0,-5 31 31 16,3-8-30-16,-3-1 28 0,1 1-11 0,2-4-7 15,-2 0 4-15,4-1-6 0,0-18-5 0,2 31-14 16,-2-31-12-16,4 29-26 0,-4-29-28 0,8 24-58 16,-8-24-78-16,0 0-233 0,12 19-14 0,-12-19 262 15</inkml:trace>
  <inkml:trace contextRef="#ctx0" brushRef="#br2" timeOffset="375637.9485">13625 8272 1502 0,'0'0'130'0,"0"0"-75"0,0 0-23 16,0 0-7-16,0 0-6 0,0 0-8 0,0 0-3 15,0 0-4-15,0 0-3 0,25-19 2 0,-8 9-5 16,6-1 3-16,5-3-12 0,4-1-10 0,-2-4-23 16,9 7-33-16,-10-12-52 0,18 19-85 15,-22-11-232-15,6 0-53 0,6 15 152 16</inkml:trace>
  <inkml:trace contextRef="#ctx0" brushRef="#br2" timeOffset="375813.593">13656 8463 1693 0,'-19'1'79'0,"19"-1"-68"0,0 0-18 0,0 0 0 15,5-17 5-15,-5 17 7 0,25-20 4 16,-7 7-2-16,4-3 2 0,4-1-5 0,2 0-5 15,4-2-19-15,5 7-23 0,-7-10-28 0,11 19-86 16,-20-18-94-16,14 13-287 0,-4 10 10 0,-13-12 337 16</inkml:trace>
  <inkml:trace contextRef="#ctx0" brushRef="#br2" timeOffset="377545.357">14435 7736 394 0,'0'0'199'0,"0"0"-16"0,-25 8-115 15,25-8-11-15,-20 15 6 0,20-15-2 0,-28 29-2 16,11-6 9-16,-8-3 0 16,5 10 11-16,-10-6-9 0,8 8-10 0,-6-3-20 15,5 2-11-15,0-3-20 0,2 0-1 0,3-8-10 16,3-2 3-16,15-18-13 0,-17 22-13 0,17-22-32 16,0 0-30-16,0 0-20 0,0 0-5 0,20 10 13 15,-20-10 9-15,20-18 4 0,-20 18-12 0,27-32 12 16,-12 10 13-16,0 3 30 0,-1-4 29 0,-2 1 30 15,-2 3 26-15,-5-4 57 0,-5 23 25 16,1-39 21-16,-1 39-1 0,-10-31-21 0,10 31-15 16,-17-23-5-16,17 23-11 0,-18-15-7 0,18 15-8 15,0 0-11-15,-18 2-14 0,18-2-18 0,0 0-10 16,0 0-11-16,0 0-6 0,-16 21-5 16,16-21 0-16,7 25-3 0,-7-25 2 0,21 27-3 15,-4-13 2-15,6-3-7 0,4-3-7 16,7-1-16-16,2-6-10 0,9 4-19 0,-4-12-27 15,14 14-54-15,-18-20-78 0,20 15-211 0,-9 1-79 16,-10-12 159-16</inkml:trace>
  <inkml:trace contextRef="#ctx0" brushRef="#br2" timeOffset="378015.2204">14997 7907 1279 0,'0'0'85'0,"-19"-13"-26"0,19 13 6 0,-24-13 7 15,7 3-3-15,17 10-18 0,-30-10-12 0,30 10-6 16,-38-6-3-16,18 7 2 0,-3 0 1 16,1 5-1-16,-3 0-4 0,2 8-3 0,-1 0-7 15,2 4 0-15,-1 2-6 0,3 3 3 0,-1-2-7 16,4 2 4-16,3-2-5 0,3-2 1 0,11-19-5 15,-6 28 0-15,6-28-2 0,10 17 0 16,-10-17 0-16,28 7 1 0,-6-7 0 0,2-3 1 16,4-7-2-16,2-2-1 0,4-6 0 15,0-6 0-15,4-5 0 0,-1-7 0 0,-2-2 0 16,1-1 0-16,-2-1 0 0,-1 1 0 0,-2 0 0 16,-5 0 0-16,-4 3 0 0,-3 1 0 0,-5-1 0 15,-3 3 0-15,-4 1 0 0,-2 2 0 0,-3 6 0 16,-4 2 0-16,2 22 0 0,-5-22 0 0,5 22 0 15,0 0 0-15,0 0 0 0,0 0 0 0,-23 17 0 16,15 2 0-16,-3 10 0 0,0 8 0 16,-1 8 0-16,0 2 0 0,1 1 0 0,1 0 0 15,4-2 0-15,2-1 0 0,5-3 0 0,4 0 0 16,5-4 0-16,2-4-34 0,9 0-36 16,-4-12-26-16,17 10-72 0,-17-24-163 0,17 10-256 15,1-4 17-15,-4-11 380 0</inkml:trace>
  <inkml:trace contextRef="#ctx0" brushRef="#br2" timeOffset="378579.2075">16206 7676 1358 0,'0'0'125'0,"0"0"-74"16,0 0-16-16,0 0-3 0,0 0-4 16,0 0-21-16,-20 11 1 0,20-11-19 0,-17 40 14 15,6-10 10-15,-2 5-6 0,2 4 12 0,-2-1-11 16,1 2 5-16,2 1-13 0,0 2 7 0,2-2-13 15,0-2 9-15,3-3-16 0,1-6-4 0,5 2-27 16,-4-12-21-16,14 9-46 0,-11-29-42 16,17 36-70-16,-17-36-245 0,0 0 42 0,36 25 247 15</inkml:trace>
  <inkml:trace contextRef="#ctx0" brushRef="#br2" timeOffset="378751.4164">16079 7909 1556 0,'-26'-11'103'15,"26"11"-27"-15,-33-9-18 0,33 9-5 16,-18-3-8-16,18 3-18 0,0 0-13 0,0 0-11 16,0 0-6-16,0 0 2 0,25 4-2 0,-3-4-5 15,12 1-13-15,4-6-21 0,13 7-39 0,-5-15-61 16,23 21-173-16,-8-14-257 0,2-4 20 0,7 9 358 16</inkml:trace>
  <inkml:trace contextRef="#ctx0" brushRef="#br2" timeOffset="379377.9529">17423 7554 1198 0,'3'-17'23'0,"-3"-1"-8"15,0 18-10-15,0-25 23 0,0 25 19 0,0 0 13 16,0 0-4-16,0 0-20 0,0 0-20 0,-14 25-13 15,7-6 14-15,-4 0 7 0,2 10 16 0,-6-1 1 16,6 8-9-16,-5 0 24 0,5 5-34 0,-1-1 23 16,2 3-15-16,0-1-11 0,4 3 6 15,1-4-12-15,4 0 4 0,3-3-12 0,5-5 5 16,0-6-8-16,5-2 5 0,3-5-7 16,2-4 1-16,3-5-2 0,2-4 2 0,3-5-2 0,1-3 2 15,1-6 1-15,3-5-1 0,-3-5 4 16,0-5-4-16,-2-4 7 0,0-3-10 0,-3-5 6 15,-2-1-8-15,-1 1 7 0,-2 0-6 0,-3 5 7 16,-1 2-6-16,-3 5 2 0,-3 3-1 16,-9 19 3-16,14-25-3 0,-14 25 1 0,0 0 0 15,0 0-2-15,0 0 2 0,0 0-1 0,0 0 2 16,6 35-2-16,-4-10 5 0,-2 5-6 0,3 2 7 16,-1 3-5-16,2 0 5 0,3-1-5 0,3-3 14 15,2-4-3-15,3-5 6 0,0-5-6 0,7 0 5 16,1-8-1-16,3-2 2 0,0-5 2 15,-2-5-11-15,0-5-8 0,-1-5 0 0,-1-6 0 16,2-6 0-16,-2-6 0 0,4-8 0 16,-4-6 0-16,0 0 0 0,-3 1 0 0,-2-1 0 15,-3 3 0-15,-5-1 0 0,-1 3 0 0,-5-1-3 16,2 2-50-16,-6 0 2 0,3 6-32 0,-10-9-38 16,13 22-67-16,-24-22-146 0,15 21-225 0,4 21 30 15,-17-26 404-15</inkml:trace>
  <inkml:trace contextRef="#ctx0" brushRef="#br2" timeOffset="380006.4766">18423 8093 957 0,'0'0'279'0,"0"0"-201"0,0 0-24 0,0 0-12 15,0 0 1-15,0 0-10 0,0 0-10 16,0 0-15-16,0 0 5 0,-16 30 2 15,9-8 10-15,-4 0 5 0,5 6 3 0,-5-2-13 16,5 5 1-16,-3-2 6 0,4 0-36 0,-1-2 27 16,1 0-31-16,3-4 3 0,-2-4-3 0,5 2-22 15,-1-21-13-15,4 31-26 0,-4-31-18 0,11 21-29 16,-11-21-28-16,0 0-56 0,18 5-75 0,-18-5-128 16,22-6 147-16,-22-12 261 0</inkml:trace>
  <inkml:trace contextRef="#ctx0" brushRef="#br2" timeOffset="380183.9336">18437 8310 1078 0,'-17'-16'174'16,"17"16"-52"-16,-17-13-42 0,17 13 12 0,0 0-28 16,0 0 6-16,-17-6-16 0,17 6-19 0,0 0-16 15,0 0-11-15,0 0-4 0,0 0-13 16,0 0 16-16,28 24-10 0,-28-24 26 16,34 11-18-16,-12-8 15 0,3-3-19 0,5-7-22 15,0-2 22-15,6 0-42 0,-4-6 20 0,6 6-23 16,-7-7-10-16,5 6-10 0,-13-7-18 0,8 12-22 15,-19-13-33-15,11 18-39 0,-23 0-43 0,12-21-105 16,-12 21-80-16,0 0 251 0</inkml:trace>
  <inkml:trace contextRef="#ctx0" brushRef="#br2" timeOffset="380341.3696">18681 8144 1149 0,'-20'29'268'16,"1"-22"-142"-16,14 14-37 0,-7-4-24 0,7 7-9 15,-2-4-16-15,4 7-21 0,-1-2 20 16,6 2-34-16,-1-2 20 0,3-3-18 0,3-1-7 15,3-3 3-15,2-1-6 0,2 0-2 0,-14-17-11 16,31 25-15-16,-8-12-32 0,-23-13-45 0,51 17-120 16,-34-15-340-16,10-5 9 0,4 3 250 15</inkml:trace>
  <inkml:trace contextRef="#ctx0" brushRef="#br2" timeOffset="381997.0182">19267 7713 956 0,'0'0'249'0,"0"0"-225"0,0 0-23 0,-23 17-6 15,23-17 6-15,-22 23 0 0,22-23 5 16,-33 35-6-16,11-14 5 0,0 2-5 15,-2 2 4-15,0-1-5 0,0 1 4 0,3-1-6 16,0-4 5-16,3-1-5 0,18-19-4 0,-26 29-19 16,26-29-17-16,0 0-38 0,0 0-21 0,0 0 5 15,0 0 13-15,0 0 39 0,0 0 25 0,22-28 16 16,-9 11 4-16,1-1 2 0,2-2 2 0,-3 0 10 16,0 2 16-16,-4-4 30 0,2 5 20 15,-10-4 25-15,-1 21-2 0,7-26 1 0,-7 26-10 16,3-17-6-16,-3 17-9 0,0 0-5 0,0 0-11 15,0 0-15-15,0 0-14 0,0 0-21 0,0 0-7 16,0 0-5-16,11 18 0 0,-11-18 1 0,14 25-1 16,-14-25-12-16,26 25-8 0,-6-11-23 15,-3-8-22-15,14 10-44 0,-13-17-72 0,22 12-232 16,-6-3-92-16,-3-9 108 0</inkml:trace>
  <inkml:trace contextRef="#ctx0" brushRef="#br2" timeOffset="382592.149">19899 7856 925 0,'0'0'214'0,"-33"-7"-107"0,33 7-17 0,-39-10-7 15,21 10-4-15,-12-8-4 0,5 9-10 0,-7-5-12 16,2 8-9-16,-5-3-11 0,4 5-3 0,-2-1-4 15,4 3 2-15,-1 1-6 16,5 4 2-16,0 3-7 0,5 2 1 0,0 1-6 16,6 4 3-16,2-2-4 0,6 0 3 0,3-2-5 15,3-19 1-15,10 29-5 0,-10-29 2 0,23 20 0 16,-6-13 1-16,1-5 3 0,4-2-6 0,2-6-5 16,6-5 0-16,0-8 0 0,5-7 0 0,2-6 0 15,3-5 0-15,0-5 0 0,1-4 0 16,1-2 0-16,-1-2 0 0,-2 2 0 0,-1 1 0 15,-5 2 0-15,-2 2 0 0,-4 2 0 0,-4 1 0 16,-2-1 0-16,-3 0 0 0,-3 0 0 0,-3 1 0 16,-4 5 0-16,-1 4 0 0,0 6 0 15,-7 25 0-15,2-24 0 0,-2 24 0 0,0 0 0 16,0 0 0-16,-17 26 0 0,4 3 0 0,-7 17 0 16,-3 13 0-16,-4 11 0 0,-1 5 0 15,2 1 0-15,1-3 0 0,6-4 0 0,4-5 0 16,9-9 0-16,6-3 0 0,9-9 0 0,4-7 0 15,9-5 0-15,2-9 0 0,8-1 0 0,1-9-31 16,4 1-41-16,-7-12-50 0,15 18-146 0,-13-19-356 16,2-2 34-16,-4 1 251 0</inkml:trace>
  <inkml:trace contextRef="#ctx0" brushRef="#br2" timeOffset="404139.288">1340 9734 654 0,'-21'17'223'0,"21"-17"-163"0,0 0 0 16,0 0 167-16,0 0-149 0,-19 7-6 0,19-7-10 16,0 0-20-16,0 0-8 0,-8 19-7 0,8-19-12 15,0 0-6-15,0 0-4 0,0 0-3 0,0 0-2 16,0 0 1-16,20 13 1 0,-20-13 5 15,30-4 4-15,-9-3 7 0,7-3 0 0,6-7 1 16,4-3-6-16,4-6-3 0,3-1-7 0,2-2 4 16,0 1-9-16,-3 4 6 0,-2 2 9 0,-6 7-29 15,-6 4 31-15,-8 5-31 0,-4 4 16 0,-18 2 1 16,17-1-2-16,-17 1-1 0,0 0 2 0,0 0 15 16,0 0-31-16,6 19 33 0,-6-19-34 0,0 0 15 15,6 17 0-15,-6-17-2 0,0 0 0 0,21 12 0 16,-21-12 3-16,29 5-2 0,-9-5 2 0,4-1 2 15,4 0-2-15,1 1 1 0,3 0-7 0,2 2-18 16,-5-3-23-16,7 10-40 0,-12-11-41 0,12 19-68 16,-19-18-56-16,6 2-253 0,6 17 107 15,-29-18 399-15</inkml:trace>
  <inkml:trace contextRef="#ctx0" brushRef="#br2" timeOffset="404548.924">2028 9633 916 0,'0'0'79'0,"0"0"-52"0,0 0-14 0,-22 11 15 15,8 5 21-15,-11 4 19 0,4 14 15 0,-15 0-4 16,8 14 5-16,-11-6-18 0,8 10-2 0,-3-6-25 15,6 4-1-15,2-5-20 0,9-4 1 0,5-8-16 16,6-3 2-16,7-9-9 0,9-3-10 0,-10-18 30 16,39 26-31-16,-9-20 32 0,7-6-34 0,11-3-16 15,5-9 1-15,9 4-79 0,-10-19-89 0,20 12-182 16,-10-4-178-16,-9-8 218 0,13 18 342 0</inkml:trace>
  <inkml:trace contextRef="#ctx0" brushRef="#br2" timeOffset="405332.0521">2493 9942 1057 0,'0'0'110'0,"0"0"-68"0,0 0-26 15,0 0 1-15,0 0 6 0,0 0 2 0,-20 20 0 16,20-20-7-16,-15 20-1 0,15-20-6 0,-15 34 7 16,5-15 2-16,4 7 11 0,-4-2-2 15,4 5 5-15,-3-1 11 0,3 1-35 16,-3-3 27-16,4 2-32 0,-3-4 6 0,4 1 1 15,-1-7-5-15,5-18 1 0,-1 26-5 0,1-26 3 16,0 0-5-16,0 0 0 0,0 0 0 0,0 0 1 16,0 0 4-16,17 4 7 0,-17-4 7 0,13-23 2 15,-4 5 4-15,2-4-7 0,-2-5 0 0,4-2 6 16,-2-1-29-16,0 1 27 0,-2-2-26 16,2 2 11-16,-1-2 7 0,1 4-8 0,-1 0 3 15,1 2-6-15,-2 0 2 0,1 5-4 0,-1 3 1 16,-9 17-4-16,15-23 2 0,-15 23-2 0,0 0-1 15,0 0 0-15,0 0 0 0,0 0 1 16,21 18 0-16,-14-1 3 0,1 4-4 0,-2 4 4 16,1 2-6-16,-2 2 5 0,1 2-5 0,0-2 4 15,0 3-9-15,0-5-11 0,1 0 18 16,-2-2-31-16,4 1 17 0,-4-6-24 0,4 5-15 16,-9-25-40-16,16 37-39 0,-16-37-26 0,16 30-93 15,-16-30-40-15,0 0-176 0,7 17 200 0,-7-17 269 16</inkml:trace>
  <inkml:trace contextRef="#ctx0" brushRef="#br2" timeOffset="405504.4304">2594 10133 1088 0,'-26'-8'125'0,"2"-3"-26"16,24 11-9-16,-26-5-2 0,26 5-6 0,0 0-21 16,0 0-23-16,0 0-19 0,0 0-16 0,0 0-7 15,0 0 1-15,0 0-1 0,10 21 6 0,-10-21-3 16,33 9-8-16,-11-4-14 0,0-6-13 0,7 5-28 15,-6-12-25-15,15 12-49 0,-18-19-85 16,22 15-97-16,-5 0-187 0,-12-14 234 0,17 21 273 16</inkml:trace>
  <inkml:trace contextRef="#ctx0" brushRef="#br2" timeOffset="405754.9881">3100 9953 1193 0,'-20'-5'95'0,"20"5"-12"0,-30 4-4 0,30-4-5 16,-32 10-15-16,32-10-10 0,-34 17-10 0,17-3-4 15,-2-1-5-15,2 4-2 0,0 0-10 0,3 3-1 16,0-1-7-16,3 0-1 0,1-1-4 0,3 1 0 16,7-19-5-16,-6 29-10 0,6-29 26 0,4 25-28 15,-4-25 27-15,16 21-17 0,-16-21-7 16,26 14-8-16,-7-8-13 0,2-8-21 0,7 4-19 15,-6-13-29-15,14 12-36 0,-16-18-47 0,22 16-93 16,-19-5-160-16,0-12-27 0,18 17 393 16</inkml:trace>
  <inkml:trace contextRef="#ctx0" brushRef="#br2" timeOffset="406240.5156">3297 9970 994 0,'-22'-8'152'0,"22"8"-75"0,0 0-22 15,0 0-12-15,-21 14-15 0,21-14-5 0,0 0-4 16,-15 27 0-16,15-27 0 0,-8 26 7 0,8-26-1 16,-6 33 5-16,6-33-5 0,-4 36-3 0,1-19 4 15,4 4 1-15,-1-21-4 16,0 30-11-16,0-30 18 0,3 23-35 0,-3-23 29 16,8 18-20-16,-8-18-4 0,0 0 1 0,19 15 0 15,-19-15 1-15,18 1-1 0,-18-1 1 0,26-9 0 16,-26 9-1-16,27-17 2 0,-27 17 11 0,27-24-31 15,-27 24 30-15,27-29-29 0,-16 12 14 0,0 0 3 16,-1 0-3-16,-3 0 3 0,-7 17-5 0,13-27 2 16,-13 27-2-16,7-22 2 0,-7 22 1 15,0 0 2-15,0 0 2 0,4-17 0 0,-4 17 1 16,0 0-1-16,0 0-2 0,0 0-4 0,0 0 0 16,1 18 0-16,-1-18 3 0,1 22 0 0,-1-22 2 15,1 29-2-15,-1-29 2 0,4 30-4 16,-4-30 4-16,7 30-4 0,-7-30 3 0,9 26 17 15,-9-26-31-15,12 19 33 0,-12-19-33 16,0 0 14-16,23 18 0 0,-23-18-1 0,17 3 8 16,-17-3 4-16,17-4 8 0,-17 4-13 0,0 0 18 15,21-23-18-15,-21 23 24 0,14-29-14 0,-8 12 2 16,0-2-13-16,-1-2-7 0,1 1 4 0,-1-3-5 16,2 0 4-16,2-4-8 0,2 2-2 0,-1-3-15 15,1 6-8-15,-5-1-17 0,-6 23-6 0,9-26-12 16,-9 26-16-16,0 0-23 0,19-5-60 15,-19 5-97-15,0 0-220 0,0 0-2 16,0 0 434-16</inkml:trace>
  <inkml:trace contextRef="#ctx0" brushRef="#br2" timeOffset="406506.8071">3858 9904 1409 0,'0'0'81'0,"0"0"-28"16,0 0-6-16,-14 18-16 0,14-18-10 0,-5 21-8 15,5-21-4-15,-7 37-6 0,4-16 4 16,1 4-6-16,-1-1 6 0,2 0-8 16,0 0 5-16,1 2-10 0,1-1-9 0,0 0 30 15,2 0-30-15,-1-4 28 0,-2-1-22 0,4-1-20 16,-4-19-11-16,8 29-31 0,-8-29-28 0,14 17-64 15,-14-17-67-15,0 0-177 0,25-5-59 0,-26-14 304 16</inkml:trace>
  <inkml:trace contextRef="#ctx0" brushRef="#br2" timeOffset="406976.6871">3877 9867 1101 0,'-10'39'334'0,"10"-39"-304"16,0 0-18-16,0 0 0 0,0 0 8 0,0 0 10 16,0 0 11-16,17 0 2 0,-17 0-6 15,23-4-9-15,-23 4-4 0,28-9-5 0,-28 9-2 16,27-9-3-16,-27 9-7 0,27-7-1 0,-27 7-1 16,26-9 0-16,-26 9-1 0,27-4 0 0,-27 4-1 15,22-2-2-15,-22 2 1 0,0 0 0 0,21 5-1 16,-21-5 0-16,0 0 0 0,0 0-1 0,0 0 2 15,8 17-2-15,-8-17 1 0,0 0-1 16,0 0 1-16,-10 20-1 0,10-20 2 16,-14 20-4-16,14-20 4 0,-21 22-3 0,21-22 2 15,-23 22-2-15,23-22 3 0,-22 25-4 0,22-25 3 16,-19 27-2-16,19-27 2 0,-14 19-2 0,14-19 0 16,0 0-1-16,-4 19-1 0,4-19-1 0,0 0 2 15,0 0 0-15,23 15 0 0,-23-15 1 0,23 1 1 16,-23-1 1-16,25-1 0 0,-25 1 2 15,26-1 1-15,-26 1 2 0,20 6 2 0,-20-6 2 16,0 0 4-16,15 23 1 0,-15-23 3 0,0 31-2 16,-2-9-11-16,-4 1 21 0,-3 3-22 0,-2 1 19 15,-2 0-12-15,-3 0-7 0,-1-1 0 16,0-2-5-16,0-2 3 0,2-4-5 0,15-18 4 16,-22 28-4-16,22-28-3 0,0 0-10 0,-17 17-16 15,17-17-23-15,0 0-26 0,0 0-50 16,5-20-90-16,15 8-278 0,-20 12-71 0,18-44 221 15</inkml:trace>
  <inkml:trace contextRef="#ctx0" brushRef="#br2" timeOffset="407607.2313">4800 9826 1410 0,'0'0'95'16,"0"0"-80"-16,0 0-14 0,19-8-4 0,-19 8 5 16,31-6-2-16,-11 0-1 15,3 0-11-15,1-7-21 0,7 6-31 0,-5-12-48 16,14 13-68-16,-13-16-99 0,1 0-204 0,15 14 128 15,-21-20 355-15</inkml:trace>
  <inkml:trace contextRef="#ctx0" brushRef="#br2" timeOffset="407763.8095">5009 9947 1389 0,'-21'38'289'0,"3"-23"-265"0,18-15-9 0,-10 17-16 16,10-17-5-16,17 9-1 0,-17-9 3 0,40 1-6 15,-10-11-22-15,15 5-61 0,-6-24-146 16,19 5-333-16,6 1 2 0,-3-14 388 0</inkml:trace>
  <inkml:trace contextRef="#ctx0" brushRef="#br2" timeOffset="411376.4286">5757 9549 827 0,'19'15'210'0,"-19"-15"-118"0,0 0-55 16,0 0 2-16,0 0 8 0,22-22-16 0,-5 15 7 15,-17 7-29-15,36-21 6 0,-15 8-2 16,4 0-7-16,0-1 0 0,1 1-4 0,-1 1 1 16,0 2-3-16,-2 3 5 0,-3 2-5 0,-1 3 3 15,-19 2 0-15,26 1-3 0,-26-1 3 0,0 0-2 16,19 13 1-16,-19-13 1 0,1 22 3 0,-5-5-2 15,-3 3 2-15,-5 5 15 0,-2 1-32 16,-5 3 39-16,1 5-14 0,-7-2 16 0,5 6 16 16,-6-5-10-16,7 1 0 0,-2-5-16 0,4-3 3 15,2-4-12-15,4-1 1 0,11-21-8 0,-12 26-2 16,12-26-4-16,2 18 1 0,-2-18-3 0,0 0 2 16,24 16-1-16,-24-16 2 0,35 5-2 0,-11-6 2 15,6-4-11-15,0-6-17 0,10 4-32 0,-5-16-43 16,17 12-37-16,-16-19-77 15,15 3-207-15,0 11-44 0,-16-15 263 0</inkml:trace>
  <inkml:trace contextRef="#ctx0" brushRef="#br2" timeOffset="411564.3696">6540 9415 1169 0,'0'0'130'0,"-21"17"-86"16,21-17-7-16,-23 14-1 0,23-14-2 0,-20 26-9 15,10-8-1-15,-2 2 11 0,1 6-33 0,-1 2 27 16,3 2-32-16,1 1 8 0,1 2 4 16,4-3-11-16,2-1 3 0,3-1-8 0,2-4 3 15,7 0-33-15,-11-24-14 0,28 36-64 0,-28-36-18 16,41 20-37-16,-23-21-71 0,4-6-195 16,17 14 56-16,-17-25 380 0</inkml:trace>
  <inkml:trace contextRef="#ctx0" brushRef="#br2" timeOffset="412583.0269">6894 9496 1417 0,'-21'2'59'0,"21"-2"-14"0,-34 11-1 0,34-11-1 16,-30 16-8-16,30-16-5 0,-28 17 11 15,28-17-35-15,-27 25 26 0,27-25-34 0,-21 35 11 16,14-14 3-16,0 2-7 0,3 0 6 0,2 1-11 15,3-2 6-15,5-2-4 0,1 0 1 0,4-3-3 16,-11-17 1-16,29 28-3 0,-12-19 2 16,3-2-1-16,2-3 0 0,1-3 1 0,0-2-1 15,0-3 1-15,-1-4-1 0,0-3 1 16,0-5-3-16,-1-2 3 0,-2-5-7 0,-1-1 1 0,-1-5-8 16,-2-1 3-16,-2-2-7 0,-2 3-11 0,-4 0 28 15,-2 3-25-15,-2 2 34 0,-4 2-5 0,-1 2-3 16,-3 2 5-16,5 18-4 0,-13-28 4 15,13 28-1-15,-16-18 5 0,16 18 2 16,0 0 2-16,0 0-1 0,-20-3-5 0,20 3-6 16,0 0-3-16,0 0 0 0,0 0 1 0,3 18 2 15,-3-18-1-15,0 0 0 0,31 22 0 0,-31-22 1 16,31 8-1-16,-11-6 1 0,2 0 0 0,1-2 1 16,1-2 1-16,0 0-2 0,1 0 0 0,-3-1-1 15,-2 2 1-15,-3 0 0 0,-17 1 0 0,27 0 0 16,-27 0-1-16,0 0 1 0,21 1 0 15,-21-1 1-15,0 0 0 0,0 0 2 16,0 0-1-16,0 0 1 0,0 0-3 0,-15 22 2 16,15-22-4-16,-22 25 3 0,22-25-2 0,-29 33-12 15,12-16 30-15,0 3-30 0,0 0 29 0,1 4-10 16,2-1-3-16,1-1 7 0,2-2-5 0,4-2 2 16,2-1-6-16,5-17 1 0,0 27-4 15,0-27 2-15,12 17-1 0,-12-17 0 0,24 11 0 16,-24-11 2-16,36 1-2 0,-12-4 0 0,3-4 2 15,4-4-3-15,1-4 5 0,2-5-7 0,-1-3 5 16,1-1-5-16,-3 0 4 0,-5 0-4 0,-4 0-12 16,-3 1 27-16,-6 0-26 0,-2 2 26 0,-3-3-11 15,-5 1-6-15,-3 2 4 0,-4 1-4 0,-3 3 4 16,-2 0-3-16,9 17 3 16,-23-28-4-16,23 28 3 0,-29-17 0 0,29 17 1 15,-30-5 0-15,30 5-1 0,-28 4 0 0,28-4-1 16,-23 12 2-16,23-12-2 0,-13 19 2 0,13-19-1 15,-4 25 3-15,4-25-3 0,6 23 3 0,-6-23-4 16,19 21 3-16,-19-21-1 0,32 17 2 0,-14-12-1 16,1 0 1-16,2-3 0 0,1-2 1 0,1 0-1 15,1-2 1-15,1-2-1 0,-1-2 0 16,-3 0 2-16,-3 0-3 0,-18 6 3 0,28-8-3 16,-28 8 2-16,0 0 1 0,17-8 4 0,-17 8 5 15,0 0 5-15,0 0 4 0,0 0-3 0,0 0-5 16,0 0-5-16,0 0-7 0,-23 0-2 0,23 0-2 15,-18 9 0-15,18-9 1 0,-21 17-2 0,21-17 3 16,-23 32-1-16,11-11-12 16,0 0 26-16,2 2-24 0,1-2 26 0,1 5-11 15,4-2-5-15,2-1 4 0,3-1-4 0,1-3 4 16,-2-19-4-16,15 29 3 0,-15-29-1 0,24 18 1 16,-24-18 0-16,33 9 0 0,-15-9 0 0,2-3 0 15,2-3 1-15,-2-4 0 0,2-3 5 0,-1-3-2 16,-3-4 5-16,-1-3-6 0,-2-4 3 0,-3 1-4 15,-4-2-11-15,0-1 22 0,-5 0-24 16,0 0 22-16,-2 0-9 0,-2 1-5 0,-4 0 2 16,-1 3-9-16,0 1-3 0,-4 2-9 0,10 22-1 15,-17-30-1-15,17 30 3 0,0 0-3 16,-17-10-8-16,17 10-17 0,0 0-26 0,-18 19-23 16,21 8-47-16,-3-27-66 0,-6 34-197 0,11-6-106 15,-5-28 218-15</inkml:trace>
  <inkml:trace contextRef="#ctx0" brushRef="#br2" timeOffset="412833.6393">8372 9475 1324 0,'-31'31'105'0,"4"-20"-36"15,5 9-34-15,-5-2 33 0,1 6-49 0,-3 2-2 16,3 3 5-16,0-1-11 0,2 3 1 0,3-1-13 16,2 1 5-16,3-4-9 0,6-1 5 0,1-6-16 15,3-3-9-15,8 1-33 0,-2-18-32 0,11 23-52 16,-11-23-46-16,17 4-33 0,-17-4-26 16,16-27-98-16,7 25-2 0,-20-26 347 0</inkml:trace>
  <inkml:trace contextRef="#ctx0" brushRef="#br2" timeOffset="412974.6206">8179 9680 724 0,'-12'-27'301'0,"12"27"-79"15,-12-35-36-15,12 35-33 0,-10-23-29 0,10 23-26 16,0 0-22-16,0 0-15 0,0 0-19 16,0 0-14-16,0 0-12 0,0 0-6 0,0 0-6 15,0 0-2-15,0 0-2 0,3 27 0 16,-3-27 0-16,24 24 0 0,-24-24-3 0,33 22-6 16,-11-13-12-16,0-3-16 0,6 3-22 0,-4-8-26 15,11 10-54-15,-14-22-116 0,18 14-357 0,-5-1 41 16,-2-8 316-16</inkml:trace>
  <inkml:trace contextRef="#ctx0" brushRef="#br2" timeOffset="413578.2459">9106 9294 1039 0,'0'0'123'0,"-30"-28"-31"0,30 28-4 0,-37-25-6 15,37 25-13-15,-40-14-5 0,21 17-8 0,-7-3-7 16,3 7-6-16,-4 2-12 0,3 5-3 0,-2-1-7 16,3 7 0-16,0-1-2 0,4 2 4 15,2-3-4-15,4 1 2 0,1-2-8 0,12-17-1 16,-8 30-9-16,8-30 0 0,6 21-3 15,-6-21 1-15,22 14 1 0,-22-14 2 0,33 8 3 16,-10-7 0-16,3-4 3 0,5-3-3 0,2-3 0 16,1-2-3-16,-3-2 2 0,-1 0-2 0,-4 1 1 15,-1 0-3-15,-7 3 4 0,-18 9-3 16,28-15 1-16,-28 15-1 0,0 0 0 0,0 0 0 16,0 0 0-16,0 0 0 0,0 0-1 0,0 0-1 15,0 0 0-15,0 0 0 0,-1 28-1 0,-7-9 2 16,-1 8-5-16,-2 3 6 0,-1 3-6 0,-2 1-7 15,1 1 19-15,-1 1-19 0,1 1 17 0,1 2-9 16,1-1-10-16,1-3-1 0,4-1-13 0,0-7-3 16,6 4-18-16,0-10-9 0,10 6-31 15,-10-27-32-15,29 36-76 0,-29-36-121 0,29 2-231 16,0 4 32-16,-7-21 467 0</inkml:trace>
  <inkml:trace contextRef="#ctx0" brushRef="#br2" timeOffset="413719.1805">9431 9549 1716 0,'-21'1'46'15,"21"-1"-38"-15,-30 2-8 0,30-2-7 0,-19 0 3 16,19 0-12-16,0 0-35 0,0 0-66 0,0 0-87 16,0 0-89-16,0 0-155 0,37-9-50 0,-37 9 367 15</inkml:trace>
  <inkml:trace contextRef="#ctx0" brushRef="#br2" timeOffset="414142.1197">9760 9335 1254 0,'-29'-6'99'16,"8"9"-34"-16,-5-7 2 0,7 9 0 0,-6-6-16 15,7 8-8-15,-4-4-4 0,5 5-6 16,-1-2-5-16,18-6-6 0,-24 13-8 0,24-13-2 15,-12 18-4-15,12-18-2 0,-3 23 0 0,3-23 3 16,5 26-2-16,-5-26 2 0,17 26-5 0,-17-26 3 16,28 24-3-16,-10-13 3 0,2-1-1 15,2-3-1-15,1-1-3 0,1 0 2 0,0-1-2 16,0 0-11-16,-2 1 13 0,-2 1-15 0,-2 0 30 16,-18-7-16-16,28 21 13 0,-28-21-13 15,14 29-2-15,-14-29 4 0,3 33-3 0,-4-14 1 16,-4 2-4-16,-4 0 3 0,-4 2-4 0,-2-1 6 15,-4-1-4-15,-1-2 4 0,0-2-1 0,-2 0 2 16,2-5-2-16,2 0 3 0,1-5-5 0,17-7 1 16,-27 8 2-16,27-8 0 0,-20-5 3 0,20 5 0 15,0 0-3-15,-21-26-5 0,18 9 2 16,5-4-5-16,1-7 6 0,6-4-5 0,3-3 6 16,1-3-12-16,3-1-10 0,2-1 18 15,2 0-21-15,2 3 22 0,0 3-10 0,-2 1-13 16,0 8-8-16,-4-1-22 0,2 11-23 0,-11-10-50 15,17 22-135-15,-24 3-324 0,13-23 33 0,-13 23 354 16</inkml:trace>
  <inkml:trace contextRef="#ctx0" brushRef="#br2" timeOffset="414596.4109">10447 9289 945 0,'0'0'256'16,"0"0"-227"-16,-17 22-20 0,17-22 6 0,-19 25 15 15,2-8 8-15,2 9 11 0,-8-2-4 0,4 9 0 16,-6-3-19-16,5 4-3 0,-2-2 1 0,0 1-31 16,1-3 26-16,2-2-33 0,-1-3 10 0,5-2 3 15,0 0-14-15,2-6-7 0,4 1-21 0,9-18-26 16,-10 21-65-16,10-21-79 0,0 0-164 16,0 0-82-16,0 0 265 0</inkml:trace>
  <inkml:trace contextRef="#ctx0" brushRef="#br2" timeOffset="414752.9613">10163 9533 990 0,'-6'-16'381'0,"6"16"-211"0,0 0-49 0,0 0-29 16,0 0-24-16,0 0-25 0,0 0-10 0,0 0-19 15,3 19 14-15,-3-19-17 0,27 20 18 16,-7-9-17-16,2 0 4 0,-1 1-13 0,4-1-3 16,0-1-1-16,5 1-11 0,0-4-10 0,6 3-21 15,-3-7-27-15,12 8-43 0,-13-19-92 0,24 7-393 16,-11 5 14-16,-8-4 222 0</inkml:trace>
  <inkml:trace contextRef="#ctx0" brushRef="#br2" timeOffset="415896.4333">10878 9405 889 0,'0'0'288'0,"0"0"-162"16,0 0-85-16,0 0-11 0,0 0 16 0,27-21 10 16,-14 4 5-16,9 6-8 0,0-7-8 0,7 4-12 15,0-4-6-15,3 2-13 0,-2-1-2 0,2 3-8 16,-3 1-1-16,0 3-2 0,-6 4 0 0,-2 1-2 16,-21 5 0-16,26-1 1 0,-26 1 0 0,0 0 0 15,0 0 2-15,6 17 1 0,-6-17-1 16,-11 30 4-16,-3-9-5 0,-4 3 5 15,-6 1-2-15,-3 3 11 0,-3 1 0 0,0 2 9 16,1 0-4-16,3 0 4 0,0-4-7 0,7-1-14 16,3-5 23-16,5-3-29 0,11-18 20 0,-11 29-12 15,11-29-6-15,5 21 1 0,-5-21 0 0,25 13 2 16,-2-11 0-16,5-3-2 0,8-5 3 16,6-4-4-16,7-4 3 0,3-5-14 0,5 2-24 15,-2-3 16-15,2 3-47 0,-8-2 19 0,3 2-43 16,-14-12-41-16,13 19-75 0,-23-21-117 0,6 8-184 15,4 11 32-15,-19-17 476 0</inkml:trace>
  <inkml:trace contextRef="#ctx0" brushRef="#br2" timeOffset="416162.6994">11655 9243 1270 0,'-25'-2'308'15,"25"2"-235"-15,-22 11-28 0,22-11 1 0,-20 15-6 16,20-15-10-16,-23 26-8 0,8-9 0 0,-2 3-4 16,2 3 3-16,-2 0-4 0,2 1 1 15,2 1-7-15,4-4 0 0,3-1-8 0,6-3 2 16,0-17-4-16,15 27 0 0,2-16-1 16,3-3 1-16,11-5-2 0,6-4 2 0,10-5 0 15,5-7-2-15,8-4-4 0,0-4-12 0,4 1-17 16,-4-5-5-16,-1 7-8 0,-11-5-17 0,5 8-20 15,-18-13-50-15,10 18-77 0,-26-20-99 16,0 8-206-16,6 10 36 0,-24-16 459 0</inkml:trace>
  <inkml:trace contextRef="#ctx0" brushRef="#br2" timeOffset="416334.9772">11884 9215 1274 0,'-23'6'223'0,"4"14"-160"0,1-4-23 0,7 8 6 16,-2-3-5-16,3 6-5 15,-1 0-12-15,4 3 1 0,1 0-15 0,7 3 6 16,0-1-16-16,3-1-10 0,2-1 25 0,0-1-29 16,5-2 23-16,-1-2-26 0,7 2-47 0,-17-27-24 15,35 42-29-15,-35-42-68 0,43 11-325 0,-19 3 1 16,-7-12 202-16</inkml:trace>
  <inkml:trace contextRef="#ctx0" brushRef="#br2" timeOffset="416742.231">11913 8919 910 0,'0'0'305'0,"0"0"-58"16,0 0-190-16,0 0-13 0,0 0 8 15,29 11-11-15,-12-7 12 0,10 7-31 0,1-3 9 16,6 6-1-16,2 3-13 0,6 3 1 0,-3 2-12 15,-2 3 3-15,-3 3-7 0,-2 2 6 0,-5 4-6 16,-4 3 6-16,-6 4-9 0,-5 4 8 0,-6 4-10 16,-6 0 9-16,-5 4-12 0,-6 1-4 15,-6 0 20-15,-2-2-20 0,-7 1 21 0,-4 0-5 16,-2 3-12-16,-3-3 11 0,-4 0-11 0,0-5 5 16,1-6-20-16,2-7-4 0,9-4-31 0,-2-12-24 15,16 6-52-15,-13-23-83 0,26-2-225 16,0 0-104-16,-21 2 194 0</inkml:trace>
  <inkml:trace contextRef="#ctx0" brushRef="#br2" timeOffset="417431.7015">5745 9146 792 0,'-27'21'259'0,"-1"21"-15"16,-12-4-176-16,11 13 2 0,-7-1-21 0,12 11 8 15,-4-1-4-15,10 9-29 0,0-2 14 0,8 3-28 16,5-1-5-16,9-4 8 0,4-2-20 0,9-5 10 15,10-5-15-15,6-5 0 0,13-3-51 16,0-13-22-16,21 7-139 0,-11-13-249 0,11-14-48 16,11 6 234-16</inkml:trace>
  <inkml:trace contextRef="#ctx0" brushRef="#br2" timeOffset="418222.1488">12855 9213 1157 0,'0'0'124'16,"0"0"-65"-16,0 0-32 0,0 0-3 15,0 0-4-15,0 0 1 0,0 0-6 0,-13 33 0 16,7-8-3-16,1 8 5 0,-3 1-7 0,0 2 7 16,0-1-12-16,2-2 5 0,0-1-11 0,0-2 5 15,2-2 8-15,0-2-38 0,3-1 12 0,-4-8-62 16,9 10-38-16,-4-27-53 0,1 30-89 0,0-11-167 16,-1-19-6-16,11 17 387 0</inkml:trace>
  <inkml:trace contextRef="#ctx0" brushRef="#br2" timeOffset="418378.7625">12739 9521 1031 0,'-17'-27'355'0,"17"27"-248"0,-32-15-29 0,32 15-6 15,-21-7-1-15,21 7-15 0,0 0-18 0,0 0-18 16,0 0-13-16,0 0-5 0,0 0-3 16,20-1 0-16,-1-3 1 0,7 0-1 0,4-2 0 15,3-2-14-15,7 2-19 0,-2-8-25 0,10 11-45 16,-11-15-64-16,20 19-141 0,-9-8-247 0,-7-5 59 15,10 13 407-15</inkml:trace>
  <inkml:trace contextRef="#ctx0" brushRef="#br2" timeOffset="418958.2846">13766 8724 791 0,'0'0'199'0,"-18"0"-149"16,1 2-7-16,17-2 20 0,-38 13 16 0,38-13 10 16,-42 30-9-16,25-4-3 0,-15-1-15 15,8 14 0-15,-10-2 1 0,3 14-29 0,-3-1 20 16,5 9-24-16,-5 0 0 0,6 8 8 0,1-3-19 15,8 0 4-15,5-5-17 0,10-3 6 0,7-4-16 16,7-3-4-16,7-4 19 0,4 0-22 16,5-4 13-16,4-2-10 0,5-6-16 0,-2-7-28 15,12 2-25-15,-10-16-44 0,23 18-219 0,-13-16-221 16,-3-4 19-16,4 6 374 0</inkml:trace>
  <inkml:trace contextRef="#ctx0" brushRef="#br2" timeOffset="424967.8127">13630 9149 913 0,'0'0'283'0,"0"0"-196"0,0 0-45 0,0 0-17 16,0 0 6-16,0 0 14 0,0 0 12 0,0 0 9 15,23-12-9-15,-23 12-12 0,34-17-14 16,-11 4-9-16,5-1-8 0,0-1-3 0,4-1-8 16,0 3 2-16,-3-1-5 0,-1 3 1 0,-4 3 0 15,-3 2 0-15,-4 3-2 0,-17 3-3 0,18 5-1 16,-18-5 0-16,1 20 1 0,-7-2-3 0,-6 6 5 16,-8 6-7-16,-4 5 8 0,-4 4-4 0,-3 1 12 15,-2 2-7-15,0 0 13 0,0 1-6 16,0-2 10-16,3-5-6 0,5 0 9 15,4-6-9-15,7-4 2 0,3-5-10 0,11-21-17 16,-3 25 28-16,3-25-31 0,0 0 31 0,28 17-17 16,-9-16 2-16,9-3-2 0,5-3-8 0,3-6 1 15,6 0-57-15,-3-9-1 0,12 10-90 0,-16-21-78 16,15 9-282-16,-6 4-4 0,-13-10 324 0</inkml:trace>
  <inkml:trace contextRef="#ctx0" brushRef="#br2" timeOffset="425484.7173">14120 9136 668 0,'0'0'65'16,"0"0"-41"-16,0 0-18 0,0 0-4 16,0 0 0-16,0 0 4 0,0 0 2 0,0 0-2 15,0 0 0-15,0 0-1 0,0 0 0 0,0 0 1 16,0 0 2-16,0 0-1 0,0 0 1 0,0 0-2 16,0 0-4-16,0 0-1 0,0 0 0 0,0 0 0 15,0 0 0-15,0 0 0 0,0 0-4 0,0 0-2 16,0 0-3-16,0 0-2 0,-1 17-2 15,1-17-3-15,0 0-7 0,0 0-1 16,0 0-2-16,0 0 5 0,0 0 7 0,0 0 6 16,0 0 4-16,0 0 2 0,0 0 2 0,0 0 0 15,0 0 0-15,0 0 1 0,0 0-1 0,0 0-7 16,0 0-27-16,0 0-61 0,0 0-151 0,19 4-52 16,-19-4 289-16</inkml:trace>
  <inkml:trace contextRef="#ctx0" brushRef="#br2" timeOffset="427379.922">14210 9127 827 0,'0'0'124'31,"-23"3"-38"-31,23-3-5 0,-18-2 1 0,18 2 2 16,0 0-9-16,0 0-9 0,-25 5-14 0,25-5-9 16,0 0-11-16,0 0-10 0,0 0-9 0,0 0-7 15,0 0-4-15,0 0-2 0,0 0 8 0,0 0 9 16,0 0 6-16,0 0 8 0,24-6-4 0,-24 6-3 15,26-11-3-15,-9 4-6 0,2-5-1 0,1 0-5 16,0-3-1-16,4 1-3 0,0 0-1 16,2 2-2-16,-1 0 1 0,-1 4-4 0,-5 1 3 15,0 3-2-15,-19 4-2 0,27 0 0 0,-27 0-2 16,0 0 2-16,16 19-2 0,-16-19-1 16,-2 33-7-16,-4-13 4 0,-5 7-5 0,-5 1 9 15,-1 1 0-15,-3 0 8 0,-2 2-6 0,1 1 9 16,-5-1-3-16,3 1 11 0,-1-4-3 0,0 1 10 15,3-3-4-15,1 1 3 0,1-4-5 16,4-1 2-16,3-6-7 0,12-16 1 0,-15 26-6 16,15-26-3-16,0 0-2 0,3 19-2 0,-3-19-1 15,18 7 1-15,-18-7 0 0,35 0 0 0,-9-6 1 16,4-3-9-16,4-2-12 0,3-5-15 0,4 3-17 16,-4-8-24-16,9 13-39 0,-17-19-85 0,21 18-201 15,-12-5-141-15,-8-6 93 16,10 17 450-16</inkml:trace>
  <inkml:trace contextRef="#ctx0" brushRef="#br2" timeOffset="427772.4654">14830 9104 1402 0,'0'0'66'0,"-11"-20"-37"0,11 20 10 0,-6-17 9 16,6 17 11-16,0 0-1 0,-22-11-13 0,22 11-9 16,-24 6-8-16,24-6-2 0,-30 19-6 0,15-2 4 15,-2 0-7-15,1 4 3 0,1 0-8 16,0 0 3-16,2-1-8 0,3 1 1 16,4-3-7-16,6-18 0 0,-3 29-4 0,3-29 2 15,11 24-2-15,-11-24 2 0,26 20-1 0,-9-13 2 16,2-2-1-16,4-2 1 0,3 1-2 0,2-3 2 15,-1 2-1-15,-3-2 2 0,-3 1-1 0,-2 2-2 16,-19-4-2-16,28 12 0 0,-28-12 0 0,15 19 3 16,-15-19 0-16,2 25 3 0,-2-25-8 15,-8 31 4-15,-2-14-4 0,-1 0 3 0,11-17 4 16,-29 33 0-16,12-17-2 0,0 1-12 0,-2-1 27 16,19-16-26-16,-30 23 23 0,30-23-20 0,-21 13-15 15,21-13-16-15,0 0-17 0,-17 3-32 0,17-3-46 16,0 0-76-16,12-20-328 0,-12 20 15 15,19-35 235-15</inkml:trace>
  <inkml:trace contextRef="#ctx0" brushRef="#br2" timeOffset="428226.6892">14857 9080 1559 0,'0'0'72'0,"0"0"-44"16,-21 8-5-16,21-8-1 0,0 0-2 15,0 0-4-15,0 0 5 0,0 0 6 0,27-7 4 16,-10 2-4-16,6 0-8 0,3-1-7 0,3-1-2 16,-1 0-2-16,2-2-2 0,0 2 0 15,-2 0-1-15,0 2 0 0,-3 0-2 0,-2 2 4 16,-2 0-2-16,-4 2 1 0,-17 1 2 0,23 2-3 16,-23-2 0-16,0 0 2 0,0 0 4 0,0 0-2 15,0 0 0-15,0 20-4 0,0-20-4 16,-16 23-2-16,16-23 4 0,-29 31-4 0,12-11 4 15,0 1-2-15,-1 6 3 0,-2 1-2 0,1 4 5 16,-1 1-5-16,5 0 5 0,1-2-6 0,3-1 5 16,5-1-7-16,3-2 4 0,4-5-3 0,2-2 1 15,5-3-2-15,-8-17 3 0,26 27-3 0,-9-17 4 16,4-4-3-16,2-5 1 0,3-4 0 16,2-3 1-16,1-5 2 0,1-2-3 15,1-5-1-15,-3-3 0 0,-3-3 0 0,-4-2 0 16,-4-3 0-16,-2 0 0 0,-6-2 0 0,0 1 0 15,-7 0 0-15,-1 1 0 0,-2 1-2 0,-4 1-14 16,0 3-4-16,-3-1-12 0,-1 3-1 0,-1 0-13 16,10 22-2-16,-18-30-7 0,18 30-1 0,-12-17-17 15,12 17-27-15,0 0-63 0,0 0-81 16,0 0-126-16,0 0-119 0,15 26 190 0,-15-26 299 16</inkml:trace>
  <inkml:trace contextRef="#ctx0" brushRef="#br2" timeOffset="428477.319">15871 8987 1529 0,'0'0'49'0,"-24"7"-27"16,24-7 10-16,-34 15 7 0,17-1 7 0,-7 1-8 16,2 5-2-16,-3 2-13 0,1 5-3 0,0 2-14 15,-1 3 2-15,1 5-9 0,-1 1 4 0,0 2-8 16,2 0 7-16,1 0-7 0,5-4 8 0,1-1-8 15,3-3 4-15,5-3-22 0,0-7-5 0,7-1 9 16,1-21-40-16,5 23 19 16,-5-23-35-16,0 0-40 0,0 0-15 0,29-3-69 15,-26-20-96-15,5-3-149 0,9 8 33 0,-14-18 411 16</inkml:trace>
  <inkml:trace contextRef="#ctx0" brushRef="#br2" timeOffset="428602.6062">15567 9295 890 0,'0'0'249'0,"-15"-48"-61"15,15 48-34-15,-14-36-19 0,14 36-23 0,-7-22-22 16,7 22-16-16,0 0-14 0,0 0-13 15,0 0-14-15,0 0-18 0,0 0-15 0,0 0 0 16,0 0 0-16,13 18 0 0,-13-18 0 0,32 25 0 16,-10-13 0-16,2-1 0 0,3 0 0 0,1-2 0 15,3 0-40-15,-3-5-35 0,13 8-58 16,-15-20-109-16,20 15-368 0,-4-5 15 0,-1-4 244 0</inkml:trace>
  <inkml:trace contextRef="#ctx0" brushRef="#br2" timeOffset="429213.4984">16467 9059 1271 0,'-1'-21'123'0,"-12"-1"-32"0,13 22-15 0,-14-32-7 16,14 32-15-16,-20-30-11 0,20 30-10 16,-27-24-16-16,27 24 29 0,-32-11-38 15,32 11 29-15,-34-4-18 0,16 6-21 0,0 1 18 16,-1 6-17-16,1 2 28 0,1 3-9 0,17-14 9 16,-29 30-10-16,29-30-6 0,-21 29 2 0,21-29-5 15,-4 27 0-15,4-27-5 0,7 23 0 0,-7-23-3 16,16 21 3-16,-16-21-1 0,31 14-1 0,-10-10 3 15,2-3-3-15,3-2 0 0,0-3-1 0,2-2 0 16,1-2 0-16,-1-1 0 0,-1-1 0 16,-1 1 0-16,-4 0 0 0,-5 1 0 0,-17 8 0 15,25-11 0-15,-25 11 0 0,0 0 0 0,0 0 0 16,0 0 0-16,0 0 0 0,0 0 0 16,0 0 0-16,0 0 0 0,-1 18 0 0,1-18 0 15,-18 39 0-15,4-13 0 0,-1 6 0 0,-2 2 0 16,-2 2 0-16,3 3 0 0,-1-1 0 15,3 0 0-15,-1-2 0 0,4-1 0 0,2-2 0 16,2-2 0-16,4-4-31 0,4 0-26 0,0-9-28 16,13 3-15-16,-14-21-75 0,36 25-149 0,-14-23-237 15,5-8 9-15,8 7 391 0</inkml:trace>
  <inkml:trace contextRef="#ctx0" brushRef="#br2" timeOffset="429370.139">16770 9149 1764 0,'-32'4'62'0,"32"-4"-48"16,-25 0-6-16,25 0-3 0,0 0 0 0,-20 2-5 15,20-2-6-15,0 0-9 0,0 0-12 0,0 0-12 16,0 0-14-16,25 7-24 0,0 3-62 0,-25-10-114 16,37-15-295-16,-7 15 35 0,-8-13 326 15</inkml:trace>
  <inkml:trace contextRef="#ctx0" brushRef="#br2" timeOffset="429793.0324">17165 8946 1471 0,'0'0'109'0,"-18"-12"-72"16,18 12 7-16,-30-8-5 0,30 8-3 0,-32 3 7 15,14 3-3-15,-2 1 8 0,3 4-15 0,-2 0-9 16,1 2 0-16,-1 0-5 0,1 4 1 0,18-17-5 15,-30 33 1-15,18-15-7 0,3-1 3 0,9-17-8 16,-10 30 0-16,10-30-4 0,0 25-1 0,0-25-1 16,14 20 4-16,-14-20-2 0,29 15 1 15,-8-11-1-15,3-1 0 0,4-2 0 16,2-1-1-16,2-1 1 0,1 0-1 0,-2 2 1 0,0 0 0 16,-2 4-2-16,-3 1 2 0,-5 1-3 15,-1 2 1-15,-20-9 1 0,25 21 1 0,-25-21 0 16,9 28 0-16,-9-28 0 0,-5 34 2 0,-2-16-2 15,-4 0 4-15,-4-1-4 0,-2 0 4 0,-2-1-4 16,-3 0 0-16,-2-3 0 0,0 0 0 16,-1-2 0-16,1-2 0 0,-1-2 0 0,3-3 0 15,5-4 0-15,17 0 0 0,-26-5 0 0,26 5 0 16,0 0 0-16,-19-27 0 0,19 27 0 0,2-33 0 16,2 12 0-16,4-5 0 0,1-3 0 0,6-3 0 15,2-3 0-15,1-2-10 0,4 1-8 0,-2-2-11 16,3 7-2-16,-5-2-19 15,4 9-10-15,-9-4-38 0,9 20-84 0,-22 8-358 16,15-25-53-16,-15 25 158 0</inkml:trace>
  <inkml:trace contextRef="#ctx0" brushRef="#br2" timeOffset="430403.8708">17800 9000 1085 0,'0'0'158'0,"9"-17"-77"0,-9 17-7 16,0 0 2-16,0 0 3 0,0 0-17 15,0 0-19-15,-15 20-21 0,15-20-3 0,-32 35-3 16,13-9 8-16,-7 3-5 0,2 5 6 16,-4 1-9-16,0 0 3 0,1 3-14 0,-1-1 4 15,3 0-11-15,1-5 4 0,1-2-6 0,3-3 5 16,2-3-11-16,2-3 0 0,5-4-15 0,11-17-11 16,-12 21-22-16,12-21-21 0,0 0-38 0,0 0-32 15,0 0-38-15,4-23-61 0,3-1-186 0,10 10 17 16,-13-22 359-16</inkml:trace>
  <inkml:trace contextRef="#ctx0" brushRef="#br2" timeOffset="430560.5201">17540 9159 1247 0,'0'0'204'0,"0"0"-45"0,0 0-30 15,-7-17-25-15,7 17-26 0,0 0-28 0,0 0-16 16,0 0-16-16,0 0-5 0,7 17-2 0,-7-17-11 16,21 27 0-16,-6-10 0 0,4 1 0 0,3 1 0 15,4-2 0-15,5-1 0 0,3-1 0 16,3-2 0-16,5 1-22 0,-3-5-19 0,4 7-29 15,-5-10-33-15,11 18-102 0,-22-12-323 0,10 5-51 16,-1 1 81-16</inkml:trace>
  <inkml:trace contextRef="#ctx0" brushRef="#br2" timeOffset="436937.1707">18075 9038 1488 0,'-18'-2'71'0,"18"2"-50"0,0 0-18 0,0 0-6 16,0 0 11-16,0 0 9 0,20-27 10 0,0 15-1 16,3-7-1-16,9 0 11 0,0-3-37 0,7 2 25 15,3-2-35-15,-1 3 11 16,3 2 3-16,-3 1-4 0,-3 4 3 0,-4 3-5 15,-7 3 4-15,-7 3-2 0,-20 3 0 16,25 2-1-16,-25-2-1 0,0 0 4 0,1 19-3 16,-1-19 3-16,-23 33-4 0,3-11 5 0,-4 1 12 15,-5 0-29-15,-2 0 36 0,0 0-27 0,2-3 19 16,2 1 7-16,4-4-7 0,5-1 0 0,18-16-7 16,-21 21-4-16,21-21-4 0,0 0-1 0,0 0-2 15,18 17 0-15,-1-13 4 0,4-3 0 16,8-2 0-16,1-3 2 0,3-1 0 0,1 1-1 15,0 0 3-15,-2 0-2 0,-2 4 0 0,-3 0 1 16,-4 2-1-16,-6 2 1 0,-17-4-1 0,21 14 3 16,-21-14-2-16,2 24 4 0,-8-7-4 0,-5 3 2 15,-6 3-4-15,-5 2 3 0,-3 1-5 0,-4 1 5 16,-3-1-4-16,0 1 3 0,1-3-5 16,0-2 5-16,5-3-5 0,1-3 3 15,25-16-12-15,-25 18-12 0,25-18-33 0,0 0-23 16,0 0-34-16,0 0-42 0,30-1-60 0,-30 1-175 15,31-36-68-15,5 25 149 0</inkml:trace>
  <inkml:trace contextRef="#ctx0" brushRef="#br2" timeOffset="437172.1024">18886 8931 1268 0,'0'0'318'0,"0"0"-288"0,0 0-38 0,-25 17 19 16,25-17-12-16,-25 21 27 0,25-21 10 15,-29 30-4-15,13-10 6 0,-2-1-11 0,3 1 2 16,1 0-12-16,2 0 3 0,2-2-8 0,4-1 1 16,6-17-5-16,4 28-4 0,-4-28-4 15,23 22 2-15,-4-14-4 0,4-3 4 0,8-3-1 16,5-4-1-16,4-5 3 0,4-4-9 0,3-2-6 16,1-2-15-16,-1 3-13 0,-5-7-20 0,0 7-15 15,-11-10-23-15,8 11-30 0,-20-14-51 0,15 15-132 16,-12-5-160-16,-12-9 18 0,8 17 428 15</inkml:trace>
  <inkml:trace contextRef="#ctx0" brushRef="#br2" timeOffset="437328.7288">19054 8938 1411 0,'-27'31'239'0,"-3"-13"-191"0,8 5-12 0,1 0-13 16,8 3 7-16,0 0-11 0,3-1 0 0,2-1-10 15,5 1 1-15,2-1-10 0,4-1 3 0,3 1-6 16,3-2-13-16,4-1-8 0,2-4-12 0,8 6-44 15,-23-23-58-15,49 15-365 0,-28-5-63 16,4-8 86-16</inkml:trace>
  <inkml:trace contextRef="#ctx0" brushRef="#br2" timeOffset="437955.2795">19249 9202 1260 0,'0'0'119'0,"0"0"-71"0,0 0-11 15,0 0 2-15,0 0 7 0,0 0-5 16,0 0-7-16,0 0-6 0,-20 5-7 0,20-5 5 15,0 0-1-15,-16 25 3 0,16-25-4 0,0 0-3 16,-14 21-8-16,14-21-4 0,0 0-3 0,0 0-3 16,0 0 0-16,0 0-3 0,0 0-1 0,0 0 1 15,0 0-3-15,0 0 4 0,0 0-1 0,0 0-2 16,20-6 3-16,-20 6-2 0,14-17 2 16,-14 17 0-16,17-22 0 0,-17 22-3 0,20-22 3 15,-20 22-2-15,17-24 3 0,-17 24-3 0,15-23 3 16,-15 23-2-16,11-18 1 0,-11 18-1 0,0 0 2 15,10-18 1-15,-10 18 5 0,0 0 0 16,0 0 4-16,0 0-2 0,0 0-3 0,0 0-1 16,0 0-5-16,0 0-2 0,0 0 0 15,0 0 0-15,0 0 1 0,3 18 2 0,-3-18-2 16,0 0 2-16,6 22-2 0,-6-22 1 0,0 0-1 16,0 0 1-16,22 19-1 0,-22-19 4 0,20 6 0 15,-20-6 5-15,22 0 0 0,-22 0-1 0,23-6 0 16,-23 6 2-16,25-12 1 0,-25 12 0 0,27-18 2 15,-27 18-7-15,28-23 1 0,-28 23-5 0,26-24 1 16,-26 24 1-16,18-18 4 0,-18 18-1 16,0 0 2-16,0 0-2 0,17-17-3 0,-17 17-1 15,0 0 0-15,0 0 0 0,0 0-2 16,0 0 0-16,0 0-1 0,0 0-1 0,2 17 1 16,-2-17 2-16,0 21-3 0,0-21 2 0,-2 26-3 15,2-26-1-15,-3 25-7 0,3-25-5 0,0 26-8 16,0-26-4-16,3 24-11 0,-3-24-10 0,7 19-20 15,-7-19-38-15,12 21-84 0,-12-21-178 16,0 0-188-16,0 0 39 0,0 0 442 0</inkml:trace>
  <inkml:trace contextRef="#ctx0" brushRef="#br2" timeOffset="438362.5254">19589 8503 520 0,'0'0'415'15,"0"0"-296"-15,0 0-58 0,0 0-11 16,0 0-4-16,0 0 5 0,0 0 14 0,0 0 10 16,0 0 1-16,20 18-1 0,-20-18-19 0,25 20-11 15,-25-20-9-15,38 27-2 0,-19-11-3 0,4 5-1 16,-1 0-8-16,0 2 2 0,0 2-10 16,1 1 5-16,-2 2-10 0,-3 5 3 0,-3 2-10 15,-4 2 8-15,-4 3 6 0,-2 5-23 0,-5-2 21 16,-6 3-23-16,-3 0 6 0,-3-2 9 0,-5-2-10 15,-1-1 9-15,-4 2-17 0,0-5 5 0,-1 2-11 16,-3-7-4-16,3 0-16 0,-4-8-11 0,9 5-37 16,-9-14-27-16,18 15-85 0,-18-23-156 15,10 4-148-15,17-12 11 0,-28 12 467 16</inkml:trace>
  <inkml:trace contextRef="#ctx0" brushRef="#br2" timeOffset="439505.9903">20211 8882 967 0,'0'0'229'0,"-18"3"-137"16,18-3-79-16,0 0 9 0,-15 23-17 0,15-23 25 15,-14 30-29-15,7-13 17 0,0 4-15 0,-2 1 13 16,2 1 1-16,0-2-8 0,1 2 1 0,-1 0-10 16,4-1 3-16,2-1-7 0,-2 1 5 0,4-1-21 15,-1-21-34-15,4 41-39 0,-4-41-11 16,6 39-51-16,-6-39-95 0,-1 19-141 0,13 0 27 16,-12-19 364-16</inkml:trace>
  <inkml:trace contextRef="#ctx0" brushRef="#br2" timeOffset="439662.646">20112 9171 1345 0,'0'0'77'0,"-21"-17"-24"16,21 17-3-16,0 0 5 0,-17-16 3 15,17 16-9-15,0 0-17 0,0 0-15 0,0 0-11 16,0 0-6-16,0 0-1 0,0 0 0 0,16-17 0 16,-16 17-11-16,33-11-16 0,-6 9-22 0,-5-12-35 15,15 14-50-15,-11-20-82 0,16 5-297 0,0 7 38 16,-11-14 255-16</inkml:trace>
  <inkml:trace contextRef="#ctx0" brushRef="#br2" timeOffset="439960.8022">20873 8358 1257 0,'-33'-13'83'16,"33"13"-10"-16,-37 21-1 0,21 2 1 0,-10-1-11 15,5 12 0-15,-10 1-22 0,2 10 4 0,-4 4-15 16,5 9 6-16,-2 3-14 0,4 3 9 16,1 1-17-16,2 4-4 0,2-3 12 0,4-1-21 15,7-6 14-15,6 0-9 0,11-4-12 16,5-4 5-16,6-3-19 0,6-8 3 0,9 0-23 15,2-11-2-15,13 1-32 0,-7-17-37 0,21 15-104 16,-20-13-327-16,13-6 17 0,5 2 188 0</inkml:trace>
  <inkml:trace contextRef="#ctx0" brushRef="#br2" timeOffset="441904.7132">20929 8856 829 0,'-19'-18'182'0,"19"18"-97"0,0 0-27 0,0 0-4 16,0 0 11-16,0 0 9 0,0 0 2 0,0 0-7 15,0 0-14-15,0 0-16 0,0 0-15 16,0 0-8-16,0 0-2 0,0 0 4 0,-7 28-1 15,7-6 5-15,-3-1 11 0,1 5-34 16,-2-1 26-16,-1 3-34 0,1 0 8 0,0-2 3 16,-1 2-6-16,1-2 5 0,-1-3-13 0,0 0-1 15,3 1-20-15,-4-6-13 0,7 7-26 0,-1-25-20 16,0 38-48-16,0-38-51 0,5 24-98 16,-5-24-168-16,0 0 60 0,28 24 397 0</inkml:trace>
  <inkml:trace contextRef="#ctx0" brushRef="#br2" timeOffset="442233.6095">21018 8963 995 0,'0'-29'338'16,"0"29"-127"-16,0 0-173 0,0 0 0 0,0 0-33 15,0 0 9-15,0 0 14 0,0 0 8 0,0 0-16 16,32-19 9-16,-12 9-20 0,6-1 7 0,3-4-1 15,3-1-5-15,-1 1-2 0,3 1-6 0,-3 1 2 16,0 2-6-16,-3 4 2 0,-3 0 1 0,-5 6 3 16,-20 1 4-16,28 4-3 0,-28-4 3 15,0 0-2-15,21 22-1 0,-21-22 1 0,2 30 1 16,-5-8-5-16,-3 2-12 0,-5 3 26 0,-4 3-21 16,-1-1 28-16,-2 3-10 0,-1-2-6 15,0 0 1-15,0-1-9 0,2-1 5 0,2-4-6 16,3-2 2-16,4-4-6 0,3-1-6 0,5-17-16 15,1 25-12-15,-1-25-23 0,12 19-13 16,6-7-28-16,-18-12-39 0,39 3-40 0,-39-3-73 16,45-26-221-16,-8 22 44 0,-14-21 336 0</inkml:trace>
  <inkml:trace contextRef="#ctx0" brushRef="#br2" timeOffset="442546.8742">21638 8907 1065 0,'0'0'286'0,"-33"0"-153"0,33 0-85 16,-30 6-23-16,30-6 23 0,-24 5 6 0,24-5-21 16,0 0-1-16,-17 8-29 0,17-8 24 0,0 0-21 15,0 0 19-15,0 0-14 0,6 21 3 0,-6-21 2 16,22 10-3-16,-22-10 1 0,34 7-3 0,-15-5-2 16,3 1-2-16,0-2-3 0,-1 0-3 0,-1 3 2 15,-1 1-2-15,-19-5 0 0,29 13-1 16,-29-13 2-16,18 19-3 0,-18-19 5 0,7 30-3 15,-7-11 3-15,-3 1-5 0,-2 3 4 0,-5 0-4 16,-3 1 4-16,-6 0-4 0,0 2 5 0,-2-2-7 16,-1 0 6-16,3-2-4 0,-1-3 3 15,1-3-4-15,19-16 2 0,-27 23-7 0,27-23-6 16,0 0-13-16,-19 7-19 0,19-7-26 16,0 0-16-16,0 0-23 0,14-26-29 0,8 20-55 15,-14-21-136-15,9 0-148 0,11 9 73 0,-15-19 405 16</inkml:trace>
  <inkml:trace contextRef="#ctx0" brushRef="#br2" timeOffset="442969.7778">21676 8891 902 0,'-20'-20'358'0,"20"20"-107"0,-18 6-211 0,18-6-26 16,0 0-5-16,0 0 8 0,0 0 10 15,0 0 10-15,27-23 3 0,-8 17-5 0,1-3-3 16,5 2-5-16,2-1-3 0,4 2-9 0,-3-1 0 15,0 3-10-15,-2 0-2 0,-3 4-3 0,-3-1-2 16,-3 3 4-16,-17-2-2 0,18 5 5 0,-18-5 3 16,0 0 4-16,0 0 2 0,0 0 0 15,3 24-3-15,-3-24-5 0,-14 21-1 0,14-21 0 16,-24 28-2-16,24-28-10 0,-33 31 26 16,16-12-25-16,0 2 24 0,0 2-10 0,0 0-7 0,0 1 6 15,2-1-4-15,3 0 2 0,2-1-5 16,2-2 4-16,4 0-7 0,2-3 5 0,2-17-2 15,6 26 1-15,-6-26-1 0,17 21 4 16,-17-21-2-16,29 12 3 0,-9-10 0 0,0-5 1 16,3-2-2-16,4-5-2 0,0-3 1 0,1 0-5 15,-3-6 6-15,-1 0-4 0,-4-3 3 0,0 1-2 16,-6-1 2-16,-2 0-4 0,-3 3 3 0,-5-1-2 16,-3 1 2-16,-4 1-3 0,-3 1-11 0,0 0 21 15,6 17-27-15,-18-30 19 0,18 30-15 0,-23-28-5 16,23 28 0-16,-23-22-5 0,23 22-1 15,-17-12-6-15,17 12-13 0,0 0-22 0,0 0-44 16,0 0-64-16,0 27-122 0,0-27-261 0,0 0 71 16,29 32 344-16</inkml:trace>
  <inkml:trace contextRef="#ctx0" brushRef="#br2" timeOffset="443220.4757">22383 8903 1295 0,'0'0'287'0,"-27"11"-261"16,27-11 2-16,-25 4-1 0,25-4-16 0,-24 8 35 15,24-8-42-15,-31 21 28 0,12-4-17 0,-3 0-8 16,2 5 4-16,-3 2-7 0,-2 4 0 16,0 1-5-16,-1 1 8 0,1-1-11 15,2 1 9-15,1-2-8 0,1-3 2 0,5-3-5 16,3-5-5-16,13-17-18 0,-14 21-23 0,14-21-27 15,0 0-36-15,0 0-37 0,0 0-27 0,30-3-41 16,-22-16-58-16,7-7-80 0,11 13 38 0,-17-22 320 16</inkml:trace>
  <inkml:trace contextRef="#ctx0" brushRef="#br2" timeOffset="443377.0206">22133 9086 700 0,'-2'-24'212'0,"2"24"-27"16,-4-34-13-16,4 34-19 0,-5-22-13 0,5 22-24 16,0 0-22-16,0 0-19 0,0 0-24 0,0 0-18 15,0 0-18-15,0 0-6 0,0 0-6 0,6 23 3 16,-6-23-1-16,20 28-1 0,-20-28-5 15,29 28 2-15,-10-15-10 0,3-3-12 0,3-1-22 16,-1-6-33-16,11 10-67 0,-14-23-112 0,17 15-340 16,-3 0 35-16,-3-10 290 0</inkml:trace>
  <inkml:trace contextRef="#ctx0" brushRef="#br2" timeOffset="443956.5601">22711 8785 1174 0,'0'0'153'0,"-9"-23"-103"15,9 23-11-15,-19-19 4 0,19 19 4 0,-28-13-2 16,28 13-8-16,-38-2 2 0,19 7 2 0,-7-2 1 16,6 8 1-16,-5 0-6 0,5 5-1 0,-5 2-9 15,5 1 2-15,-1 1-6 0,3 0 1 0,4-1-8 16,14-19-3-16,-13 30-10 0,13-30-13 16,0 20 10-16,0-20-15 0,16 17 31 0,-16-17-15 15,30 9 18-15,-9-7-11 0,1-4-1 16,4-3-1-16,1-1-15 0,2-5 24 0,3-1-27 15,0-3 26-15,0-2-11 0,-2 2-2 0,-2-1 3 16,-5 0-3-16,-4 3 4 0,-2 2-3 0,-17 11 5 16,20-14 1-16,-20 14 3 0,0 0-7 0,0 0-4 15,0 0 0-15,0 0 0 0,0 0 0 16,-16 26 0-16,2-5 0 0,-3 5 0 0,-2 5 0 16,-3 2 0-16,-1 4 0 0,0 1 0 0,1 2 0 15,0 1 0-15,1-2 0 0,4 0-17 0,0-4-2 16,6 0-13-16,3-5-8 0,8 2-31 0,-3-13-28 15,19 12-67-15,-16-31-98 0,21 22-303 0,-3-10 20 16,-18-12 323-16</inkml:trace>
  <inkml:trace contextRef="#ctx0" brushRef="#br2" timeOffset="444128.8545">22966 9040 1616 0,'-39'-14'245'0,"39"14"-221"0,-30 0-24 16,30 0-8-16,-18-2-8 0,18 2-10 0,0 0-22 16,0 0-28-16,0 0-22 0,0 0-27 0,0 0-36 15,18-12-54-15,6 6-253 0,4 12 14 0,-28-6 265 16</inkml:trace>
  <inkml:trace contextRef="#ctx0" brushRef="#br2" timeOffset="444520.4498">23265 8811 1016 0,'-18'3'270'0,"-15"-18"-109"15,13 15-111-15,-7-6-5 0,7 8 0 0,-4-4-1 16,6 6-6-16,-5 0-7 0,2 4-4 0,0-1-2 16,21-7-1-16,-31 23-7 0,31-23-3 15,-20 26-3-15,20-26-4 0,-8 26-5 0,8-26-11 16,5 27 22-16,-5-27-27 0,18 25 32 15,-18-25-14-15,29 24 0 0,-11-13 4 0,3-1-5 16,0 1 2-16,1 0-6 0,0-2 4 0,-3 1 0 16,2 0 3-16,-21-10 2 0,30 23 0 0,-30-23-5 15,18 28 0-15,-12-11-4 0,-6-17 5 0,2 33-2 16,-6-16 6-16,-5 0-3 0,-2 3 1 16,-2-1-5-16,-4-1 4 0,-1 0-3 0,-2-1 7 15,-2-4-1-15,2 0 3 0,-1-5-3 0,4-2 1 16,17-6 1-16,-24 4-2 0,24-4-3 0,0 0-3 15,-17-14-2-15,17 14-2 0,0-25 3 0,5 6-4 16,3-6 3-16,6-1-6 0,1-2-4 0,2-2-9 16,3-2-4-16,-1-4-12 0,2 1-1 15,-3-5-21-15,5 9-21 0,-12-10-54 16,16 26-196-16,-15-8-241 0,-3 1 29 0,-9 22 384 16</inkml:trace>
  <inkml:trace contextRef="#ctx0" brushRef="#br2" timeOffset="444975.932">23663 8851 836 0,'17'-1'369'0,"-17"1"-184"0,0 0-72 16,0 0-34-16,0 0-21 0,0 0-11 0,0 0-14 16,0 0-12-16,-19 7-10 0,19-7-7 15,-17 25 2-15,2-7 15 0,-2 6-28 0,-1 0 30 16,-2 5-29-16,0 0 9 0,0 0 4 0,-2 3-10 16,0-3 6-16,1 0-6 0,-1-5 6 15,1-1-9-15,3-4-3 0,3 1-15 0,15-20-9 16,-19 27-14-16,19-27-10 0,0 0-8 0,-19 5-19 15,19-5-45-15,0 0-68 0,0 0-118 0,17-23-148 16,-15-3 90-16,17 16 373 0</inkml:trace>
  <inkml:trace contextRef="#ctx0" brushRef="#br2" timeOffset="445132.5782">23432 9036 824 0,'18'-23'220'0,"-26"2"-41"0,8 21-37 16,-3-21-10-16,3 21-13 0,0 0-16 16,0 0-13-16,0 0-28 0,0 0-16 0,0 0-17 15,0 0-6-15,2 21-6 0,-2-21 3 16,12 31-8-16,-4-14 0 0,-8-17-7 0,25 33 0 15,-11-16-5-15,3-3 0 0,3-1-1 0,2 0-4 16,3-3-13-16,1 1-10 0,3 1-26 0,-4-4-24 16,8 10-53-16,-16-18-107 0,15 17-362 0,-8-2 23 15,-4-5 268-15</inkml:trace>
  <inkml:trace contextRef="#ctx0" brushRef="#br2" timeOffset="451872.4449">23709 8734 842 0,'0'0'283'0,"-17"4"-122"0,17-4-112 0,0 0-27 16,0 0-21-16,0 0 1 0,0 0 15 0,0 0 11 16,10-21 12-16,8 16-5 0,2-3-3 0,9-1-6 15,5-3-1-15,7 3-8 0,1-2 0 0,3 2-8 16,-3 3-6-16,0 1 0 0,-7 4-4 0,-5 2 1 15,-5 2-2-15,-25-3 3 0,25 13-2 0,-25-13 5 16,5 23-3-16,-11-5 4 0,-7 4-4 0,-9 3 3 16,-8 6-6-16,-5 1 8 0,-7 2-6 15,-1 1-3-15,-2-1 37 0,2 4-22 0,0-7 32 16,4 3-10-16,2-8-12 0,11-3 4 0,6-3-11 16,20-20-5-16,-18 24-10 0,18-24-2 0,0 0-1 15,0 0 1-15,29 21 0 0,-8-19 2 0,4-1 0 16,7-4 1-16,3-1-4 0,4-5-11 0,2 3-23 15,-5-6-27-15,7 10-31 0,-12-15-49 0,13 22-99 16,-22-14-169-16,3 0-98 0,9 13 219 0</inkml:trace>
  <inkml:trace contextRef="#ctx0" brushRef="#br2" timeOffset="452342.3288">24398 8665 1182 0,'-21'-24'157'0,"21"24"-122"0,-21-2-19 0,21 2 0 16,-24 1 11-16,24-1 8 0,-30 11 2 15,30-11 3-15,-38 19-3 0,21-5 6 0,-4-3-5 16,4 6 0-16,-2-3-9 0,4 4-2 0,15-18-7 16,-28 31-5-16,28-31-6 0,-13 22-3 0,13-22-6 15,0 0 0-15,7 19 2 0,-7-19-1 0,22 8 1 16,-22-8 6-16,35 0-2 0,-12-4 4 0,2-3 2 16,1-2-4-16,1-3 0 0,-1 1-5 0,-2 0 1 15,-3 0-3-15,-3 2 5 0,0 0-2 0,-18 9 5 16,23-11 0-16,-23 11 1 0,0 0 2 0,0 0 0 15,0 0 0-15,0 0 1 0,0 0-4 0,0 0-1 16,0 0-6-16,0 0-2 0,-18 15 1 0,18-15-4 16,-21 30 4-16,9-9-4 0,-1 2 5 0,-1 5-4 15,1 1-9-15,-2 4 20 0,0 4-21 16,-1 0 19-16,0 2-4 0,-1 0-8 0,2-4 6 16,1 1-19-16,-1-3-2 0,5-2-14 0,2-4-12 15,4-1-21-15,4-26-38 0,0 43-94 0,0-43-130 16,0 0-218-16,8 25 32 0,-8-25 430 0</inkml:trace>
  <inkml:trace contextRef="#ctx0" brushRef="#br2" timeOffset="452906.1972">24473 9017 1255 0,'0'0'111'0,"0"0"-46"0,0 0-13 0,0 0-4 16,0 0-5-16,0 0-13 0,0 0-9 0,0 0-8 16,0 0-1-16,-10 18 6 0,10-18 10 0,-6 22-3 15,6-22 5-15,-7 28-8 0,7-28-6 0,-10 29-7 16,10-29 2-16,-10 29-2 0,10-29 3 0,-6 22-7 16,6-22-1-16,0 0-3 0,0 0 0 15,0 0 4-15,0 0-4 0,0 0-2 0,0 0-1 16,0 0-1-16,0 0 2 0,0 0-1 15,17-2 5-15,-17 2-2 0,24-23 1 0,-9 6 0 16,1-2-2-16,0 1 5 0,0-1-4 0,-4 1 2 16,-12 18-5-16,22-30 4 0,-22 30-2 0,14-21 4 15,-14 21 1-15,0 0 2 0,0 0 3 16,0 0 2-16,0 0 0 0,0 0-5 0,0 0-1 16,0 0-1-16,0 0-5 0,0 0 2 0,0 0-3 15,0 0-1-15,0 0 0 0,0 0 2 0,0 0 1 16,0 0-1-16,15 19 0 0,-15-19 0 0,0 0 0 15,21 10 0-15,-21-10 2 0,26-3-1 0,-26 3 0 16,36-8 3-16,-16 3 1 0,1-2 1 0,1 0 0 16,-3 0 2-16,0 4-2 15,-2-1 4-15,-17 4-2 0,20-6 0 0,-20 6-1 16,0 0-2-16,0 0 0 0,0 0-2 0,0 0-1 16,0 0 1-16,0 0-2 0,0 0-1 0,0 0 0 15,0 0-1-15,0 0 1 0,0 18-1 0,0-18 2 16,-3 26-4-16,3-26 4 0,-8 32-3 0,4-14-1 15,0 4-12-15,1-1 1 0,1 2-5 0,0-3-3 16,0 2-11-16,1-5-14 0,5 5-28 16,-4-22-33-16,11 34-65 0,-11-34-113 0,0 0-268 15,0 0 34-15,18 2 383 0</inkml:trace>
  <inkml:trace contextRef="#ctx0" brushRef="#br2" timeOffset="453235.1307">24838 8254 1459 0,'0'0'170'0,"0"0"-142"0,17 12-3 0,-4 7-6 15,1 1 42-15,6 9-23 0,1-3 16 16,3 5-20-16,2 2-20 0,2 5-1 0,-3 3-13 16,1 4 6-16,-8 2-12 0,-2 5 9 0,-8 2-11 15,-4 3 8-15,-6 5-7 0,-7 3-5 0,-7 3 18 16,-4 5-15-16,-6-3 16 0,-3 1 0 0,-4-2-15 16,-3-3 12-16,-4-1-10 0,1-6 11 15,-2-5-11-15,1-5-2 0,4-9 9 0,2-8-35 16,7-4-1-16,0-13-51 0,18 7-80 0,-17-26-203 15,26 4-222-15,0 0 56 0,-15-31 468 0</inkml:trace>
  <inkml:trace contextRef="#ctx0" brushRef="#br2" timeOffset="535755.5214">1496 10986 794 0,'0'0'234'16,"0"0"-47"-16,-20 6-113 0,20-6-44 0,0 0-21 16,0 0-8-16,0 0 2 0,0 0 11 15,18-21 14-15,-18 21 3 0,28-27 3 0,-7 10-11 16,2-6-4-16,5 0-12 0,2-1 0 0,3-1 10 16,0 2-34-16,0 6 32 0,-3 4-34 0,-3 7 18 15,-5 5 1-15,-4 2 1 0,-18-1 0 0,27 16 2 16,-27-16 18-16,18 31-34 0,-10-14 34 0,-2 5-33 15,-1-4 13-15,-1-1 4 0,-4-17-5 0,8 27 3 16,-8-27-3-16,14 18 2 0,-14-18-2 0,29 7 0 16,-9-8-2-16,4-5-1 0,5-4 1 0,4-3-1 15,6-7 3-15,3-1-17 0,4-1-20 16,-4-8-23-16,14 13-100 0,-16-17-31 0,16 16-85 16,-6 4-204-16,-17-15 189 0,17 27 291 0</inkml:trace>
  <inkml:trace contextRef="#ctx0" brushRef="#br2" timeOffset="536084.4084">2132 10894 715 0,'0'0'33'15,"0"0"-12"-15,0 0 5 0,0 0 10 0,0 0-2 16,0 0-3-16,-5 23-11 0,-7-6-2 0,-2 10 23 16,-8-1 29-16,5 15 28 0,-11-4 13 0,9 15 6 15,-12-10-27-15,10 12-4 0,-9-10-31 0,10 1-6 16,-1-7-26-16,9-5-4 0,6-6-18 0,7-9-2 15,-1-18 12-15,29 19-24 0,2-17-13 0,3-8-16 16,14-2-50-16,0-20-27 0,22 10-80 16,-10-22-147-16,16-2-156 0,17 11 138 0,-15-21 364 15</inkml:trace>
  <inkml:trace contextRef="#ctx0" brushRef="#br2" timeOffset="536773.5725">2809 11125 693 0,'1'-17'144'16,"-1"17"-68"-16,0 0-19 0,0 0-9 0,0 0-17 16,0 0-12-16,-8 19-12 0,0-2-3 0,-1 3 3 15,-4 6 16-15,-2-2 14 0,4 6 17 0,-6-4-2 16,5 6 2-16,-5-5-16 0,6 6 4 0,-4-8 10 15,4 3-15-15,-1-7 10 0,5 1-37 0,7-22 7 16,-14 26-20-16,14-26 9 0,0 0-7 16,0 0-1-16,0 0 0 0,0 0 2 0,0 0 6 15,21-14 9-15,-21 14 19 0,23-38-30 0,-8 14 30 16,0-9-32-16,4 1 11 0,-2-6 11 16,3 2-10-16,1-3 7 0,-2 4-14 0,0-1 3 15,-1 1-10-15,-2 2 5 0,-2 5-5 0,-1 5 5 16,-4 6-6-16,-9 17 4 0,16-18-4 0,-16 18 0 15,0 0 0-15,0 0 0 0,0 0 3 0,0 0-1 16,18 28 2-16,-14-7-3 0,0 4 2 0,-2 6-4 16,-1 3 5-16,0 3-7 0,-1-1 8 15,0 1-8-15,0 0 7 0,2 0-8 0,-2-3-2 16,5 0 1-16,-2-5-42 0,7 4 15 16,-5-8-26-16,7 5-12 0,-12-30-14 0,22 41-90 15,-22-41-129-15,0 0-223 0,25 20 101 0,-25-20 426 16</inkml:trace>
  <inkml:trace contextRef="#ctx0" brushRef="#br2" timeOffset="536945.8493">2854 11271 1284 0,'-21'16'313'0,"21"-16"-264"0,-18-1-22 0,18 1-14 0,0 0-9 15,0 0-3-15,0 0-2 0,0 0 0 16,0 0 1-16,23-5-1 0,-6 3-2 0,8-1-10 15,-1-3-16-15,9 2-23 0,-4-6-32 16,13 10-39-16,-10-19-60 0,20 19-85 0,-8-4-238 16,-6-15 80-16,18 21 426 0</inkml:trace>
  <inkml:trace contextRef="#ctx0" brushRef="#br2" timeOffset="537180.8006">3581 11025 1213 0,'-37'-9'87'0,"19"7"-58"0,-3-3 8 16,4 6 12-16,-5-3 8 0,5 9 1 16,-8-2-5-16,6 8-4 0,-5-1-8 0,4 8-1 15,-2-1-16-15,4 5-3 0,0 3-8 0,2 0 0 16,3 1-8-16,3-4 4 0,3 2-11 0,3-4 2 16,4-2-4-16,4-2 2 0,-4-18-11 15,20 28-5-15,0-17-15 0,-2-6-12 0,11 1-16 16,-3-11-20-16,15 5-33 0,-11-17-57 0,21 12-85 15,-13-2-245-15,-1-18 40 0,15 15 426 0</inkml:trace>
  <inkml:trace contextRef="#ctx0" brushRef="#br2" timeOffset="537650.6817">3827 11005 1038 0,'-33'24'260'0,"12"-21"-186"0,21-3-13 0,-29 17-10 16,29-17-6-16,-20 20-13 0,20-20-3 0,-20 26-6 15,12-9-2-15,-1 0-8 0,5 1 3 0,0 0-3 16,2 1 2-16,1-1-2 0,2 3 7 0,-1-21-8 16,6 31 5-16,-6-31-8 0,11 27-2 15,-11-27-4-15,19 18 1 0,-19-18-2 0,24 10 0 16,-24-10 0-16,29 1-1 0,-29-1 0 0,33-12-1 16,-16 2 2-16,0-4-3 0,1-2 3 0,-1-1-4 15,-1-1 4-15,-1-1-4 0,-2 0 4 0,-1 1-5 16,-1-1 4-16,-2 1-2 0,-2 1 2 15,-7 17-3-15,10-27 2 0,-10 27-3 0,0 0 1 16,5-17 2-16,-5 17 0 0,0 0 0 16,0 0-2-16,0 0-1 0,0 0-1 0,-3 22 4 15,3-22-1-15,-2 36 3 0,-1-13-4 0,1-1 5 16,1-1-4-16,1-3 6 0,1 0-6 0,1-1 5 16,-2-17-2-16,10 29 2 0,-10-29 2 0,15 22 2 15,-15-22 2-15,21 9 3 0,-21-9 0 0,28-2-2 16,-11-5 4-16,3-2 0 0,1-4-2 0,0-4-4 15,-1-1-2-15,-2-3-6 0,-3 0 0 16,-1-2-1-16,-3-5 4 0,-1 2-6 16,-3 1 6-16,-3 0-10 0,-4 5-3 0,-4 0-14 15,-1 3-4-15,-4 0-14 0,9 17-8 0,-20-29-11 16,20 29-7-16,-20-20-14 0,20 20 0 0,0 0-8 16,0 0-23-16,-26-7-31 0,26 7-73 0,0 17-124 15,0-17-101-15,10 17 315 0</inkml:trace>
  <inkml:trace contextRef="#ctx0" brushRef="#br2" timeOffset="537887.3812">4458 10928 1110 0,'0'0'198'0,"0"0"-73"0,0 0-34 16,0 0-32-16,0 0-24 0,0 0-15 15,0 0-5-15,-8 19-5 0,8-19 2 0,-11 22-3 16,11-22 0-16,-8 29-4 0,6-12 0 0,-1 2-5 15,2 3 3-15,0 2-5 0,-1 4 5 0,0 2-6 16,1 2 6-16,0-1-7 0,0-2 6 0,-1 0-11 16,1-1 6-16,2-3-9 0,-1-2 1 0,4 0-37 15,-4-23-8-15,10 33-15 0,-10-33-29 0,17 18-40 16,-17-18-123-16,0 0-231 0,23-18 2 16,-21-7 487-16</inkml:trace>
  <inkml:trace contextRef="#ctx0" brushRef="#br2" timeOffset="538298.1539">4428 10895 1503 0,'0'0'26'0,"0"0"-18"0,0 0 11 16,28-13 13-16,-28 13 12 0,37-16-1 0,-16 5-3 15,3 5-9-15,-2-2-7 0,3 3-5 0,-4 0-6 16,-1 3-6-16,-3 0-1 0,-17 2-2 0,24 3 0 15,-24-3 2-15,0 0-2 0,18 10 0 0,-18-10-2 16,0 0 2-16,-1 25-4 0,1-25 4 16,-18 31-5-16,2-11 4 0,-4 2-4 0,-4-2 5 15,-1 2-5-15,1-3 4 0,0-2-3 16,3-1 3-16,4-3-4 0,17-13 3 0,-25 20-5 0,25-20 2 16,0 0-2-16,0 0 0 0,-3 16 0 15,3-16 1-15,0 0 0 0,29 10 0 0,-12-9 4 16,3 1-2-16,1-4 1 0,1 1 1 15,-1 1-3-15,-2 1 2 0,-19-1 1 0,31 12 1 16,-31-12 3-16,17 21 7 0,-17-21 3 0,4 33 5 16,-6-13-2-16,-4 1 2 0,-4 2-7 0,-4 1 1 15,-5 1-8-15,-1 1 1 0,-5-1-6 0,1-1 3 16,-4-1-7-16,1-1 5 0,3-4-4 0,1-3-10 16,6-4 6-16,17-11-15 0,-21 9-1 0,21-9-19 15,0 0-15-15,0 0-26 0,0 0-77 16,18-43-112-16,-3 20-320 0,14-1 12 0,-3-13 412 15</inkml:trace>
  <inkml:trace contextRef="#ctx0" brushRef="#br2" timeOffset="538527.2757">5101 10921 1580 0,'0'0'122'0,"-25"10"-65"16,25-10-10-16,0 0-20 0,0 0-8 0,0 0 5 16,0 0 4-16,27-3-1 0,-9 0-8 0,3-1-13 15,0-1-6-15,3-1 0 0,-3 0-7 0,3 1-6 16,-1-1-14-16,2 2-13 0,-2-3-17 16,6 6-18-16,-8-9-30 0,13 17-53 0,-34-7-105 15,31-14-305-15,-13 21 61 0,-18-7 372 0</inkml:trace>
  <inkml:trace contextRef="#ctx0" brushRef="#br2" timeOffset="538685.0041">5078 11091 1735 0,'6'22'145'0,"-25"-10"-90"16,19-12-20-16,-16 18-14 0,16-18-8 16,0 0-4-16,0 0 6 0,23 18-3 0,-23-18-5 15,40 3-7-15,-12-7 0 0,9-7-7 0,0-3-18 16,8-1-25-16,-4-9-49 0,18 20-120 0,-22-15-424 15,15 1 11-15,4 5 261 0</inkml:trace>
  <inkml:trace contextRef="#ctx0" brushRef="#br2" timeOffset="574191.5922">6690 10351 618 0,'0'0'160'0,"0"0"-147"0,3-27-6 0,-3 27 11 16,9-18 18-16,-9 18 33 0,0 0 17 0,-1-25 16 15,1 25-16-15,0 0-16 0,0 0-24 0,-25-13-22 16,25 13-9-16,-22 1-9 0,22-1 2 0,-29 12 0 16,12 1 6-16,-5 3 0 0,0 8 9 0,-6 3 3 15,3 11 15-15,-8 5-5 0,4 11 11 0,-9 2-16 16,3 8 9-16,-4-1-18 0,5 7-5 15,1-2 15-15,6 3-25 0,5-5 14 0,5-1-7 0,5-4-18 16,6-4 12-16,6-9-12 0,7-5 8 16,8-11-9-16,5-6 6 0,7-8-4 0,6-6 2 15,7-7 0-15,5-9 0 0,5-9 2 0,3-9-1 16,-1-6 4-16,-1-5-5 0,-4-6 8 0,-4-3-6 16,-9-1 8-16,-7 3-7 0,-8 5 8 0,-8 4-9 15,-7 3 9-15,-9 4-9 0,-7 1 4 0,-9 3-10 16,-7 7-4-16,-6 0-8 0,-5 8-4 0,-5 3 1 15,-1 5 6-15,-3 6 5 0,0 3-3 0,0 1 2 16,4 3-9-16,4-3-1 0,12 2-18 0,3-9-15 16,25-6-54-16,-19 9-35 0,19-9-123 0,23 16-231 15,-23-16 26-15,50-5 397 0</inkml:trace>
  <inkml:trace contextRef="#ctx0" brushRef="#br2" timeOffset="574348.2372">7017 11031 1289 0,'3'43'331'0,"-20"-15"-282"16,6 3-24-16,1 2-19 0,2 0 7 0,0-5-7 15,-1 3 6-15,-1-2-11 0,1 0 0 0,-1-2-8 16,1-6-10-16,8 4-43 0,1-25-54 0,8 32-152 16,-8-32-315-16,0 0 65 0,34 20 345 0</inkml:trace>
  <inkml:trace contextRef="#ctx0" brushRef="#br2" timeOffset="575024.5284">7558 10519 1056 0,'0'0'115'0,"0"0"-71"0,0 0-24 16,0 0-10-16,-5-18 0 0,5 18 8 0,0 0 0 15,0 0 4-15,0 0-6 0,-4 24-6 0,2-7-2 16,1 8 3-16,-2 9-6 0,1 7 9 0,-2 5-11 16,-1 4 9-16,1 7 6 0,-4 1-25 0,2 0 23 15,-1 0-23-15,0-4 1 0,0-3 11 0,5-4-13 16,0-7-13-16,8-1-48 0,-4-15-54 15,15 6-132-15,1-5-229 0,-18-25 49 0,45 18 420 16</inkml:trace>
  <inkml:trace contextRef="#ctx0" brushRef="#br2" timeOffset="575513.1579">8222 10517 1211 0,'0'0'97'0,"-12"-21"-59"0,12 21-8 16,0 0 7-16,-21-12 1 0,21 12-6 0,-25 0-11 15,6 2-10-15,0 7-4 0,-4 1-4 0,-2 3 4 16,0 3 1-16,-2 4 9 0,-1-2 2 0,4 4 5 15,0-3-5-15,7 1-1 0,1-1-9 0,4-2-1 16,12-17-9-16,-10 28 1 0,10-28-4 16,8 23 3-16,-8-23 0 0,27 20 2 0,-6-10-2 15,3-1 1-15,5-2-2 0,4-1 2 16,2 0-1-16,2-2 3 0,1 3 11 0,-2 1-31 16,1 1 33-16,-5 0-35 0,-1-1 21 0,-6 0 0 15,-4 2-3-15,-21-10 4 0,26 26-4 0,-26-26 5 16,8 32-3-16,-12-13 3 0,-4 2-2 0,-4 1 4 15,-7 1-4-15,-4-1 6 0,-5-1 2 0,-1 1 12 16,-4-6 2-16,4-1 7 0,-2-6-5 0,5-2-4 16,0-6-5-16,7-2-4 0,19 1-5 15,-27-23-6-15,21 1 1 0,5-6-10 0,6-8 2 16,5-7-14-16,9-2 3 0,3-10 1 16,10 6-23-16,-1-2 21 0,8 5-23 0,-4 4 1 15,4 8 0-15,-7-2-21 0,2 11-22 0,-10-7-43 16,10 16-68-16,-17-11-113 0,0 1-163 0,9 19 134 15,-22-20 336-15</inkml:trace>
  <inkml:trace contextRef="#ctx0" brushRef="#br2" timeOffset="575939.3962">8819 10286 1193 0,'0'0'311'15,"0"0"-253"-15,0 0-18 0,-18-6 3 0,18 6-2 16,0 0-10-16,-22 7-8 0,22-7-7 0,-22 17-2 16,22-17-7-16,-23 34 3 0,13-10-2 0,2 7 8 15,-2 3-4-15,1 7 9 0,0 4-9 16,0 0 7-16,-1 3-12 0,3 1 7 0,1 0-13 15,1 4-5-15,-2-3 25 0,2-2-24 16,1-7 25-16,3-6-13 0,5-8-13 0,2-5 7 16,-6-22-7-16,23 26 3 0,-23-26-1 0,29 15 3 15,-12-14-1-15,-17-1-1 0,29-5 2 0,-29 5-2 16,28-19 3-16,-28 19 0 0,24-35 1 0,-15 11-4 16,-3-3 5-16,-1-2-7 0,-2-2 5 15,-2 2 12-15,-2 2-22 0,-4 2 21 0,-1 2-26 16,-5 1 3-16,-3 1-4 0,-1 2-10 0,-1 2-2 15,-4 1-7-15,20 16 5 0,-30-19 3 0,30 19 1 16,-23-2-2-16,23 2-15 0,-17 8-24 0,17-8-54 16,-15 17-73-16,24 6-80 0,-11-6-264 15,2-17 74-15,15 28 411 0</inkml:trace>
  <inkml:trace contextRef="#ctx0" brushRef="#br2" timeOffset="576098.6441">9218 10902 1171 0,'0'0'324'0,"-7"32"-271"0,7-32-38 16,-10 35 4-16,1-18-5 0,0 2-2 15,-3 1-6-15,-2-1 0 0,0 2-8 0,-1-3-6 16,3 5-33-16,-5-12-45 0,14 16-107 0,-17-17-177 16,20-10-154-16,-10 31 129 0,10-31 395 0</inkml:trace>
  <inkml:trace contextRef="#ctx0" brushRef="#br2" timeOffset="577132.5115">9582 10513 1260 0,'0'17'107'0,"0"-17"-53"16,0 0-25-16,0 0-15 0,0 0 1 0,6-21 11 15,-6 21 2-15,26-26 3 0,-6 10-9 0,3-3-5 16,5 1-10-16,1-1-1 0,3 3-6 0,2-1 3 16,-5 3-4-16,1 5 1 0,-4 0-2 0,-4 6 1 15,-4 0-2-15,-18 3 2 0,23 6 0 16,-23-6 1-16,10 21 4 0,-10-2-3 0,-5 6 6 15,-6 7-7-15,-5 5 9 0,-7 3-5 0,-1 5 15 16,-7-3 0-16,3 3 15 0,-2-3-5 0,5 0 6 16,0-4 0-16,7-1-33 0,3-8 19 15,6-2-32-15,3-6 12 0,6-21 1 0,0 30-4 16,0-30 1-16,19 20-3 0,-2-13 2 0,10-5-2 16,3-4 2-16,10-4-15 0,2-9-21 15,8 0-16-15,-3-13-35 0,13 11-66 0,-14-26-65 16,21 20-100-16,-15-4-179 0,-6-18 86 0,14 23 413 15</inkml:trace>
  <inkml:trace contextRef="#ctx0" brushRef="#br2" timeOffset="577430.0802">10347 10431 1056 0,'-28'23'288'15,"-2"-15"-208"-15,10 9-15 0,-5-5-5 0,10 6-2 16,-5-4-15-16,6 4-4 0,14-18-10 0,-26 31-1 15,26-31-9-15,-15 26-6 0,15-26-8 0,3 18-1 16,-3-18-3-16,22 16 2 0,-5-9 4 0,6-2 4 16,1-4 3-16,5 0-2 0,4-3-3 15,1-1-5-15,3 1-2 0,0-1-1 0,-4 1 0 16,0 2 0-16,-5 1 0 0,-4 2-2 0,-5 3 0 16,-2 0 0-16,-17-6-1 0,22 20 3 0,-22-20-2 15,10 29 4-15,-11-11-5 0,-2 4 4 0,-6 4 8 16,-3 0-27-16,-3 2 28 0,-3 0-26 0,-1-4 11 15,0-1 4-15,1-4-3 0,1-4 0 16,17-15-12-16,-27 20-10 0,27-20-27 16,-20 4-40-16,20-4-71 0,0 0-120 0,-6-27-290 15,6 27 55-15,4-50 409 0</inkml:trace>
  <inkml:trace contextRef="#ctx0" brushRef="#br2" timeOffset="577884.2963">10395 10299 1270 0,'-13'45'381'0,"13"-45"-350"0,-18 19-22 16,18-19-6-16,0 0 1 0,4 21 1 15,-4-21 10-15,24 14 2 0,-6-7 3 0,5-2-2 16,5-2-7-16,5-3-4 0,4-2-3 0,2-1-1 16,3-2-2-16,-1 0 0 0,-1 0 0 0,0 0 0 15,-3 1 0-15,-2-1 0 0,-1 1-1 16,-7 1 2-16,-3 0-1 0,-6 1 1 0,-18 2 0 15,25-3 2-15,-25 3 6 0,0 0 6 0,0 0 4 16,0 0 3-16,0 0-2 0,0 0-6 0,0 0-2 16,0 0-6-16,0 0-4 0,-14 20-3 0,14-20 1 15,-25 27-3-15,9-7 4 0,-1 3-3 0,0 3 3 16,1 5-5-16,0 1 5 0,4 5-5 0,2-1 7 16,2 3-7-16,3-1 9 15,3-1-9-15,3-1-10 0,5-4 21 0,4-1-23 16,5-6 24-16,5-3-6 0,3-8-4 0,3-3 5 15,2-6-3-15,3-4-1 0,4-6 3 0,1-5-3 16,0-5 3-16,-3-4-3 0,1-5-6 0,-2-4 24 16,-4-4-23-16,-2 0 22 0,-6-2-12 0,-3 0-7 15,-6 1 6-15,-3 2-6 0,-6 2 6 16,-5 3-6-16,-4 1 5 0,-5 1-6 0,-3 1-3 16,-7 0-14-16,-1 2-12 0,-6-2-21 0,1 9-19 15,-7-6-22-15,8 16-26 0,-12-12-46 0,20 23-57 16,-17-14-49-16,17 12-133 0,7 13-22 15,-15-17 340-15</inkml:trace>
  <inkml:trace contextRef="#ctx0" brushRef="#br2" timeOffset="578651.781">11751 10378 1195 0,'0'0'74'0,"-8"-23"-32"16,8 23-3-16,-3-19 3 0,3 19 10 0,0 0 4 16,0 0 1-16,0 0-4 0,0 0-15 15,0 0-14-15,-18-2-15 0,18 2-4 16,-11 21-5-16,5-4 5 0,-1 4-1 0,-1 6 11 15,0 3-1-15,1 5 7 0,-3 2-9 0,3 2 4 16,-3 1-11-16,1 3 8 0,0-2-8 0,1 0 7 16,0-2 5-16,2-3-28 0,2-6 25 0,3-6-29 15,2-7 14-15,-1-17 3 0,9 18-3 0,-9-18 1 16,0 0 2-16,25-1 2 0,-25 1 6 0,27-22 0 16,-8-2-9-16,2-6 25 0,0-8-30 15,2-3 23-15,-1 0-11 0,0 0-10 0,-3 1 9 16,-2 0-9-16,-5 4 8 0,-1 1-7 0,-5 1 7 15,-1 4-4-15,0 1 3 0,-3 3-5 16,0 3 4-16,-1 5-5 0,-1 18 4 0,0-23-3 16,0 23 2-16,0 0 2 0,0 0-2 0,0 0 0 15,0 0-1-15,0 26 0 0,2-7-2 16,3 5 5-16,1 5-6 0,1 3 6 0,3 0-7 16,2 2 7-16,3 0-5 0,2-2 4 0,4-2-4 15,1-1 4-15,3-3-6 0,4-1 6 0,3-4-5 16,-1 0 5-16,4-5-4 0,-4-3 4 0,1-3-2 15,-3-3-16-15,-1-5 19 0,-4-2 4 0,-3-3 5 16,-3 0 17-16,-18 3-12 0,22-14-4 0,-22 14 0 16,10-24-2-16,-8 4-5 0,-2-2-7 15,-2-4 0-15,-2-3 0 0,-2 0 0 16,-1-1 0-16,-2-1 0 0,1 1 0 0,-2 0 0 16,0-3 0-16,1 3 0 0,0 0-15 0,4 2-1 15,2 3-7-15,3 5-1 0,-2 2-10 0,2 18-8 16,3-19-19-16,-3 19-18 0,0 0-28 0,0 0-53 15,0 0-80-15,22 18-197 0,-14-1-62 0,-8-17 190 16</inkml:trace>
  <inkml:trace contextRef="#ctx0" brushRef="#br2" timeOffset="579246.943">12668 10583 1409 0,'-32'6'74'0,"32"-6"-15"0,-21 4 5 0,21-4-2 15,-17 8-15-15,17-8-12 0,-19 15-10 0,19-15-2 16,-19 20-6-16,19-20-1 0,-17 27-3 0,17-27 0 16,-14 30-5-16,14-30 1 0,-7 33-5 0,7-33 2 15,-2 25-3-15,2-25 2 0,5 18-5 16,-5-18 0-16,0 0-1 0,17 11 1 15,-17-11 0-15,17-3-1 0,-17 3 2 0,19-14-1 16,-19 14 3-16,20-25-4 0,-11 8 6 0,0-2-5 16,1-3 4-16,-3 0-5 0,-2-1 4 0,0 0-3 15,-3 1 3-15,-1 1-3 0,-2-2 5 0,0 2-6 16,0-1 4-16,-1 5-2 0,2 17 7 0,-2-24 3 16,2 24 6-16,0 0 0 0,0 0-4 15,0 0-3-15,0 0-7 0,0 0-2 0,0 0-2 16,0 0 2-16,-4 28-1 0,4-28 3 0,4 29-3 15,-4-29 1-15,11 26-2 0,-11-26 2 0,19 19-1 16,-19-19 2-16,31 13-1 0,-31-13 1 0,34 6 1 16,-16-3 1-16,1-5 0 0,0 2 1 15,-2-1 0-15,-17 1 0 0,31-5 2 16,-31 5-2-16,26-7 0 0,-26 7-5 0,22-11 0 16,-22 11 0-16,23-17 0 0,-23 17 0 0,23-23 0 15,-23 23 0-15,24-24 0 0,-24 24 0 0,17-16 0 16,-17 16 0-16,0 0 0 0,0 0 0 0,0 0 0 15,0 0 0-15,0 0 0 0,0 0 0 0,0 0 0 16,0 0 0-16,17 12 0 0,-17-12 0 0,10 26 0 16,-10-26 0-16,6 36 0 0,-5-15 0 15,1 3 0-15,-1 0 0 0,-1 2 0 0,0-1 0 16,1 0 0-16,-1-1 0 0,2 1 0 0,0-4-57 16,3 2-3-16,-5-23-65 0,20 38-60 15,-20-38-222-15,0 0-202 0,34 4 74 0,-34-4 467 16</inkml:trace>
  <inkml:trace contextRef="#ctx0" brushRef="#br2" timeOffset="579387.9221">13354 10749 1918 0,'-18'5'94'0,"18"-5"-60"0,-17 3-33 0,17-3-1 16,0 0 0-16,-23-4 0 0,23 4 0 0,-19-11-30 15,19 11-48-15,-12-25-81 0,12 25-471 0,16-36-16 16,-14 16 143-16</inkml:trace>
  <inkml:trace contextRef="#ctx0" brushRef="#br1" timeOffset="760220.4531">976 12576 776 0,'0'0'193'0,"0"0"-149"0,21-11 7 0,-3-8 5 15,11 0-1-15,-1-12-4 0,14 0-8 0,-5-8-3 16,10 2-11-16,-4-4 4 15,6 4-16-15,-3 2 1 0,-1 5-14 0,-2 2 2 0,-5 5-8 0,-4 5 4 0,-5 5-3 16,-4 4 1-16,-4 5-1 0,-4 2 3 16,-17 2-4-16,28 5 5 0,-28-5-1 0,21 15 1 15,-21-15 1-15,14 18-2 0,-14-18 5 0,16 19-6 16,-16-19 6-16,17 17-7 0,-17-17 0 16,23 11-1-16,-23-11 1 0,37 1-1 0,-13-6 0 15,5-1-5-15,4-6-9 0,7 4-37 0,-5-9-17 16,12 8-28-16,-11-10-54 0,9 12-45 15,-10-3-117-15,-7-7-118 0,16 23 322 0</inkml:trace>
  <inkml:trace contextRef="#ctx0" brushRef="#br1" timeOffset="760471.0591">1680 12330 1412 0,'-46'9'89'0,"28"7"-39"0,-3-6-9 15,21-10 2-15,-28 27-7 0,17-8-1 0,-1 1-12 16,0 3 0-16,-1 5-11 0,3 3 3 0,-1 2-11 16,4 2 2-16,2 0-7 0,2-2-8 15,6-2 25-15,3-3-28 0,7-4 18 0,4-6-31 16,11-1-26-16,0-12-41 0,21 8-95 0,-15-20-219 15,18-2-167-15,9-1 119 0,-10-18 454 16</inkml:trace>
  <inkml:trace contextRef="#ctx0" brushRef="#br1" timeOffset="762063.5901">2403 12681 474 0,'0'0'121'15,"0"0"-41"-15,0 0 9 0,-23-18 7 0,23 18-1 16,-23 2-14-16,23-2-13 0,-31 12-8 15,31-12 2-15,-38 21-3 0,24-1-14 0,-8-7 4 16,9 9-11-16,-7-6 3 0,9 5 2 16,-3-3-10-16,4 5-5 0,1-2-12 0,5 1-2 15,1-3-11-15,4-1 1 0,3-1-7 0,-4-17 1 16,17 28-4-16,-17-28-5 0,32 18-19 0,-14-17-16 16,11 5-34-16,-7-15-40 0,18 7-57 0,-13-17-70 15,4-6-226-15,14 14 70 0,-18-22 403 0</inkml:trace>
  <inkml:trace contextRef="#ctx0" brushRef="#br1" timeOffset="762533.4953">2690 12640 939 0,'-23'0'243'0,"23"0"-195"15,-21 16-16-15,21-16 6 0,0 0 25 16,-18 23-24-16,18-23 16 0,-11 23-37 0,11-23 1 15,-10 30-14-15,10-30 9 0,-7 32 2 0,7-32-2 16,-1 34 5-16,2-18-9 0,2 1 4 0,-3-17-5 16,10 32 3-16,-10-32-4 0,14 20 0 0,-14-20-5 15,19 13-1-15,-19-13-2 0,28 4 0 0,-28-4-1 16,32-4 0-16,-15-4 1 0,1 1-2 16,1-4 2-16,2-1-2 0,-4-2 3 15,0-3-6-15,-1 0 2 0,-3-1-5 0,-13 18 2 16,25-33-2-16,-25 33 2 0,15-28-4 0,-15 28 4 15,11-21 14-15,-11 21-9 0,0 0 16 0,0 0-9 16,0 0 1-16,0 0 1 0,0 0-17 0,0 0 11 16,0 0-13-16,0 0 10 0,-2 25 5 0,-1-8-2 15,1 4 6-15,1 2-2 0,0 0 8 16,1-1-6-16,2 0 2 0,0-3-7 0,3-1 4 16,3-1-7-16,-8-17 8 0,20 26-2 0,-20-26 3 15,25 11 2-15,-25-11 2 0,26 1 3 16,-26-1 1-16,30-11-2 0,-13 1 3 0,-17 10 6 15,31-30-4-15,-16 8 7 0,-1-1-10 0,-1-2-3 16,-4-2-10-16,0 1 2 0,-2 0-8 0,-2 3-16 16,-3-1 24-16,0 1-33 0,-2 1 13 15,1 3-27-15,-5-2-23 0,4 21-42 0,-3-36-68 16,3 36-134-16,21-13-266 0,-21 13 64 0,17-12 461 16</inkml:trace>
  <inkml:trace contextRef="#ctx0" brushRef="#br1" timeOffset="762799.8208">3551 12539 1320 0,'0'0'46'0,"17"-24"-39"0,-17 24 5 0,30-38 12 16,-5 18-3-16,1-5 1 0,6 2-12 0,-2-1-1 16,2 1-12-16,0 1 4 0,-1 1-10 0,4 1-15 15,-5-3-30-15,2 11-38 0,-12-8-57 16,8 20-94-16,-11 3-226 0,-17-3 41 0,18 12 428 16</inkml:trace>
  <inkml:trace contextRef="#ctx0" brushRef="#br1" timeOffset="762940.7">3624 12700 1568 0,'0'0'14'0,"0"0"-9"0,0 0-39 16,0 0 26-16,12-26-12 0,-12 26 19 0,32-32-2 16,-12 10-27-16,9 4-33 0,-3-15-82 15,23 16-143-15,-1-7-242 0,-4-10 66 16,16 16 464-16</inkml:trace>
  <inkml:trace contextRef="#ctx0" brushRef="#br1" timeOffset="763363.6321">4906 12299 1350 0,'17'-23'31'15,"2"-8"5"-15,8 2-4 0,0-3 7 0,3 5-14 16,-3 1-11-16,-3 7-14 0,-3 4 4 0,-2 6-4 15,-19 9 4-15,28-9 0 0,-28 9-1 0,17 5 0 16,-17-5-1-16,15 19 4 0,-15-19 0 16,12 31 7-16,-12-31-2 0,6 33 4 0,-2-16-2 15,1 0 6-15,-5-17-4 0,10 28 5 16,-10-28-3-16,21 22 1 0,-21-22-6 0,33 13-2 16,-11-10-3-16,3-5-1 0,6-1-1 0,2-4 2 15,3-6 0-15,4-1-4 0,0-5 2 0,4-3-5 16,-1 0-3-16,-3-2-11 0,2 2-5 15,-8-1-5-15,4 5-48 0,-12-6 2 0,4 14-93 16,-20-19-104-16,0 11-247 0,-10 18-2 0,7-25 417 16</inkml:trace>
  <inkml:trace contextRef="#ctx0" brushRef="#br1" timeOffset="763598.5218">5488 12293 1456 0,'0'0'61'0,"0"0"-50"15,0 0-12-15,-22 15-2 0,22-15-3 0,-31 29 0 16,12-5 10-16,-4 5 5 0,3 6 18 0,-4-2 0 16,6 3 12-16,0-2-12 0,7 0 0 15,3-2-16-15,5-3-2 0,3-2-11 0,4-5 2 16,5-4 11-16,-9-18-37 0,37 22 12 0,-14-22-53 15,15 6-59-15,-11-23-149 0,13 4-269 0,8 2 15 16,-10-16 410-16</inkml:trace>
  <inkml:trace contextRef="#ctx0" brushRef="#br1" timeOffset="764178.0454">5981 12476 739 0,'8'-22'250'0,"-8"22"-144"0,0 0-20 16,0 0-7-16,0 0-15 0,0 0-24 0,0 0-22 16,0 0-12-16,-13 27-4 0,13-27 6 0,-16 31 8 15,10-8 15-15,-4-2 5 0,4 6 9 0,-4-4-7 16,5 3-1-16,-3-2 9 15,2 4-36-15,-1-8 28 0,1 5-31 0,6-25 3 16,-9 30 4-16,9-30-9 0,-2 17-1 0,2-17-4 16,0 0-1-16,0 0-3 0,0 0-2 0,0 0 4 15,0 0 1-15,0 0 5 0,21-14 1 0,-21 14 5 16,20-32-2-16,-9 8-15 0,2-1 30 0,1-4-27 16,0 2 28-16,0-1-6 0,-2 2-8 0,-1 1 5 15,0 2-6-15,-3 2 0 0,-8 21-2 16,14-26-1-16,-14 26 1 0,0 0-3 0,15-17 0 15,-15 17-5-15,0 0-1 0,0 0 3 0,0 0-2 16,0 0 5-16,19 23-1 0,-19-23-3 16,11 33 3-16,-7-10-5 0,1 1 4 0,0 4-5 15,0-1 5-15,0 2-9 0,0 0-10 0,1 2 18 16,-1-5-31-16,2 2 13 0,-2-5-28 0,5 5-28 16,-10-28-41-16,19 43-117 0,-23-24-237 15,4-19-73-15,16 27 205 0</inkml:trace>
  <inkml:trace contextRef="#ctx0" brushRef="#br1" timeOffset="764366.0625">6010 12645 1604 0,'0'0'116'16,"-18"3"-66"-16,18-3-16 0,0 0-8 0,0 0-13 15,0 0-13-15,0 0-4 0,0 0-2 0,0 0 0 16,0 0-5-16,25 4-3 0,-2-5-12 0,2-5-17 15,10 5-41-15,-7-16-49 0,17 18-85 0,-17-21-118 16,8 4-163-16,10 12 37 0,-15-16 462 0</inkml:trace>
  <inkml:trace contextRef="#ctx0" brushRef="#br1" timeOffset="764600.9284">6581 12523 1395 0,'-24'-18'72'0,"24"18"-17"16,0 0 1-16,-18-11 3 0,18 11-24 16,-17-5-9-16,17 5-3 0,-20 3-1 0,20-3-4 15,-17 8 1-15,17-8-1 0,0 0 0 0,-18 22-2 16,18-22-4-16,-11 24-3 0,11-24-2 0,-12 31-4 16,7-14 1-16,5-17-4 0,-4 29 0 0,4-29-3 15,9 25 1-15,-9-25-11 0,22 19-5 0,-5-9-24 16,-17-10-28-16,39 9-41 0,-39-9-125 15,48-15-204-15,-21 10-120 0,-4-12 189 0</inkml:trace>
  <inkml:trace contextRef="#ctx0" brushRef="#br1" timeOffset="765008.1434">6836 12452 1362 0,'-20'3'64'0,"20"-3"-16"16,-28 20-4-16,28-20-1 0,-25 25-19 0,12-8-2 15,13-17-1-15,-25 35 3 0,13-17-6 0,3 2 0 16,2-4-5-16,5 1 3 0,2-17-4 0,0 28 1 16,0-28-7-16,8 22 5 0,-8-22 14 0,17 16-31 15,-17-16 32-15,22 11-34 0,-22-11 13 16,28-4-1-16,-11-1-15 0,2-3 28 0,0-1-31 16,-1 1 31-16,-18 8-17 0,30-22 1 15,-30 22 1-15,23-22-3 0,-23 22 4 0,17-18-5 16,-17 18 3-16,13-17-2 0,-13 17 1 0,0 0 0 15,0 0 0-15,12-18 1 0,-12 18 0 0,0 0 1 16,0 0 0-16,0 0-2 0,0 0 1 0,0 0-3 16,0 0 2-16,0 21 2 0,0-21-3 0,2 27 6 15,1-8-5-15,-2 0 3 0,1 0 17 16,2 1-30-16,0-4 28 0,2 1-29 0,-6-17 11 16,17 25 6-16,-17-25 3 0,23 13 4 0,-23-13 2 15,24-1 5-15,-24 1 2 0,26-15 4 0,-26 15 1 16,25-31-8-16,-13 8-17 0,-1-3 19 15,-1-3-28-15,-3-1 21 0,-3 0-7 0,-2-2-9 16,-3 3 0-16,-1 2-18 0,-3 4-13 0,-5-3-34 16,10 26-62-16,-31-46-167 0,31 46-331 15,-37-23 21-15,11 11 347 0</inkml:trace>
  <inkml:trace contextRef="#ctx0" brushRef="#br1" timeOffset="766314.8308">2053 13732 1310 0,'-17'9'55'0,"17"-9"-23"0,-28 33-16 0,14-11 6 15,-2 3 4-15,2 6 14 0,-4 2-3 0,3 3-12 16,-5-2 26-16,8 6-32 0,0-9 22 0,6 2-11 15,4-10-17-15,7-3 3 0,-5-20-12 0,26 28-1 16,0-19-3-16,5-6 2 0,8-6 0 16,5-8-3-16,7-8 3 0,4-6-7 0,8-5 7 15,3-5-6-15,2 1-31 0,-1-7 16 0,1 7-44 16,-10-7-7-16,4 12-34 0,-18-13-55 0,7 19-45 16,-22-14-75-16,-8 6-179 0,11 19 112 0,-30-17 346 15</inkml:trace>
  <inkml:trace contextRef="#ctx0" brushRef="#br1" timeOffset="766487.1109">2372 13881 1511 0,'-18'41'63'0,"8"5"-55"0,4 1 17 16,5 2-26-16,5-4 5 0,2-3 5 0,2-2-14 15,3-5 7-15,3-3-11 0,3-5-2 0,7-2-29 16,-1-11-34-16,17 6-114 0,-12-12-363 15,11-13 24-15,11 4 312 0</inkml:trace>
  <inkml:trace contextRef="#ctx0" brushRef="#br1" timeOffset="766847.378">3107 13649 1061 0,'-30'-2'152'0,"-1"12"-90"0,-4-5-6 0,8 11 6 15,-6-5-6-15,9 8-7 0,-5-2-12 0,7 2-2 16,-1 1-11-16,6-1-2 0,3-1-10 0,7 0 1 16,7-18-7-16,-5 31 1 0,5-31-4 0,14 28 0 15,-14-28-1-15,30 24 6 0,-11-13-3 0,8-1 2 16,1-1-5-16,5 1 1 0,2-3 14 16,1 0-33-16,-2 2 33 0,0-1-34 0,-3 3 16 15,-2 1 0-15,-3 3 0 0,-3-1 2 0,-5 2-4 16,-18-16 5-16,22 34-3 0,-17-13 3 0,-5 2-5 15,-4 2 6-15,-3 0-4 0,-4-1 4 0,-6 0-4 16,-2-1 4-16,-3-1-5 0,-4-1 7 16,1-4-4-16,-2-2 4 0,-2-3 0 0,2-4 5 15,0-3 8-15,4-4 3 0,3-7 1 16,20 6-8-16,-32-21-6 0,22 1-10 0,3-8 3 16,6-6-5-16,6-6 7 0,5-5-9 0,9-1 3 15,3-3-13-15,4 2-13 0,5-2 16 0,4 4-36 16,-3-2-3-16,10 15-56 0,-16-14-96 0,18 19-209 15,-10 5-133-15,-10-7 191 0</inkml:trace>
  <inkml:trace contextRef="#ctx0" brushRef="#br1" timeOffset="767145.0419">3834 13836 898 0,'-14'19'82'0,"-5"-1"-45"0,7 7 1 15,-1-1 4-15,2 8-38 0,0 0 13 16,-1 6-29-16,0 3 7 0,-3 1 6 15,3 3-16-15,-2-5 6 0,4-1-15 0,-1-7 2 16,4-3-24-16,1-9-24 0,9 0-40 0,-3-20-49 16,0 0-180-16,10 20 32 0,-10-20 307 0</inkml:trace>
  <inkml:trace contextRef="#ctx0" brushRef="#br1" timeOffset="767301.6636">3682 13940 1185 0,'0'0'201'0,"-24"-27"-61"0,24 27-11 0,0 0-32 15,0 0-36-15,0 0-25 0,0 0-16 0,1 18-7 16,-1-18-17-16,12 24 24 0,0-7-26 16,3 0 21-16,3 0-13 0,5-3-3 0,4-2-9 15,6 0-10-15,1-6-23 0,7 4-40 0,-7-12-48 16,20 15-97-16,-20-25-84 0,12 10-253 16,11 5 77-16,-8-16 461 0</inkml:trace>
  <inkml:trace contextRef="#ctx0" brushRef="#br1" timeOffset="767630.5076">4837 13530 1234 0,'21'-23'206'0,"-21"23"-153"15,0 0-21-15,0 0-7 0,0 0-6 0,1 26-9 16,-2-7-4-16,-1 11 8 0,-4 8-9 0,0 7 7 16,-4 4-13-16,0 2 7 0,-2 3-13 0,1 1 12 15,0 1 5-15,3-4-21 0,-1-2 24 16,2-4-26-16,2-5 6 0,4-6 6 0,3-4-21 15,2-11-10-15,8 1-29 0,-12-21-40 16,29 22-98-16,-29-22-72 0,29-21-215 0,-1 15 49 16,-16-25 437-16</inkml:trace>
  <inkml:trace contextRef="#ctx0" brushRef="#br1" timeOffset="767818.5238">4896 13524 1614 0,'-17'10'105'0,"17"-10"-53"0,-18 7-17 0,18-7-15 16,0 0-11-16,0 0-10 0,0 0 0 16,0 0-1-16,26 22 1 0,-9-18-2 0,5-1 1 15,5-1-13-15,1-6-14 0,8 5-23 0,-5-11-31 16,14 13-33-16,-12-16-53 0,18 19-95 0,-18-6-249 16,-2-9 28-16,11 16 387 0</inkml:trace>
  <inkml:trace contextRef="#ctx0" brushRef="#br1" timeOffset="768022.0482">4862 13949 1518 0,'0'0'87'0,"0"0"-64"16,0 0-9-16,0 0-7 0,0 0 0 0,0 0-7 15,25 4 33-15,-5-11-33 0,5 0 28 0,5-5-21 16,4-2-7-16,3-2 4 0,2-1-18 0,3 6-28 15,-11-6-37-15,9 15-41 0,-15-13-61 0,16 18-149 16,-5-2-189-16,-9-8 77 0,16 17 442 0</inkml:trace>
  <inkml:trace contextRef="#ctx0" brushRef="#br1" timeOffset="768476.2601">5561 13972 1504 0,'-18'-12'66'0,"18"12"-24"0,0 0-2 0,0 0-18 16,0 0 1-16,0 0-28 0,0 0 10 0,-14 19-1 15,14-19 0-15,-9 34 8 0,3-12 2 0,1 3 10 16,-4 1-2-16,4 1 6 0,-2-2-10 0,1 0 4 15,0-6-6-15,4 1 1 16,2-20-9-16,-5 30-1 0,5-30-6 0,0 0-1 16,3 20 0-16,-3-20-1 0,0 0 0 0,0 0-1 15,19-1 3-15,-19 1-1 0,17-14 3 0,-17 14 1 16,19-29 6-16,-8 9-2 0,-1-4 7 0,1 0-6 16,-3-1 5-16,3-3-5 0,0-1 2 0,-1 1-5 15,1 1 3-15,0 2-4 0,-2 3-10 16,2 2 20-16,0 3-23 0,-11 17 22 0,17-25-9 15,-17 25-3-15,0 0-1 0,0 0-1 0,19-14-1 16,-19 14 0-16,0 0 2 0,8 18 2 0,-8-18-3 16,11 32-8-16,-6-11 20 0,0 5-22 0,-2 0 21 15,0 5-10-15,0 0-5 0,0 0 2 16,1 1-9-16,-1 1 3 0,3-1-15 0,-1-2 1 16,4 3-9-16,-3-8-7 0,3 4-16 15,-2-9-17-15,7 5-55 0,-14-25-54 0,22 32-88 16,-22-32-176-16,0 0-42 0,21 17 229 0</inkml:trace>
  <inkml:trace contextRef="#ctx0" brushRef="#br1" timeOffset="768648.5719">5629 14133 1677 0,'0'0'102'0,"-18"-4"-32"0,18 4-18 0,0 0-16 15,0 0-21-15,0 0-8 0,0 0-6 0,0 0 0 16,18-2-1-16,2-2 0 0,5-4-1 15,6-5-9-15,5 0-13 0,2-5-25 0,6 5-31 16,-10-13-63-16,19 20-142 0,-20-13-291 0,8-2-2 16,6 12 356-16</inkml:trace>
  <inkml:trace contextRef="#ctx0" brushRef="#br1" timeOffset="768883.5044">6510 13833 1406 0,'0'0'364'16,"0"0"-314"-16,0 0-24 0,0 0-3 0,0 0-4 16,22-9-6-16,-22 9-9 0,0 0-2 0,17-18-1 15,-17 18-7-15,17-11-3 0,-17 11-3 0,25-11-9 16,-8 8-3-16,-17 3-11 0,37-9-8 0,-20 4-4 15,7 8-9-15,-7-8-11 0,10 11-27 16,-27-6-54-16,41 4-101 0,-24-1-271 0,-17-3 46 16,35 3 372-16</inkml:trace>
  <inkml:trace contextRef="#ctx0" brushRef="#br1" timeOffset="769040.1047">6353 14144 1581 0,'0'0'57'0,"0"0"-50"16,24 2-1-16,-6-7 10 0,8-2 2 0,3-9-1 16,6-3-8-16,5-7 1 0,5-3-19 0,9 3-32 15,-7-9-38-15,15 15-110 0,-18-20-128 0,8 9-222 16,12 7 28-16,-13-17 476 0</inkml:trace>
  <inkml:trace contextRef="#ctx0" brushRef="#br1" timeOffset="769619.6433">8417 13234 1346 0,'0'0'45'0,"-21"-12"-36"0,21 12 2 0,-23 0 0 16,23 0-5-16,-36 9-5 0,12 3-4 16,-4 3 7-16,-3 5 22 0,-1 7-18 0,-5 3 48 15,6 12-18-15,-7 0 15 0,4 15 13 16,-5-4-15-16,6 13 15 0,-1-2-18 0,8 5 7 16,4-3-25-16,6-2-10 0,7-5 7 0,7-5-23 15,7-8 14-15,4-6-11 0,7-8-9 0,5-6 1 16,3-6-4-16,8-7 3 0,1-5-1 0,6-6 6 15,0-7 1-15,1-2-2 0,2-9 4 16,-2-1-5-16,-1-2 5 0,-6-5-6 0,-7 1 4 16,-8-3-4-16,-7 1-10 0,-6 0 22 0,-5-1-19 15,-4 1 19-15,-6-2-8 0,-1 4-5 0,-4 0 2 16,-5 3-8-16,-4 2-1 0,-3 1-4 0,0 3-4 16,-3 1-3-16,3 5-1 0,2 2-4 0,5 2 2 15,20 4 0-15,-24 0-9 16,24 0-20-16,0 0-50 0,0 0-46 0,0 0-98 15,0 0-274-15,19 8 4 0,9-4 248 0</inkml:trace>
  <inkml:trace contextRef="#ctx0" brushRef="#br1" timeOffset="769824.9855">8944 13302 1377 0,'-6'19'335'0,"6"-19"-301"0,-18 3-12 16,18-3-4-16,0 0-2 0,-26 25-14 0,16-4 8 16,-3 6-2-16,4 6 11 0,-4 5-6 0,4 4 4 15,-1 3-10-15,2 5 5 0,1 1-11 0,1 0 5 16,4 0-15-16,-1-3 6 0,5-3-25 16,-1-9-14-16,7 2-32 0,-6-18-74 0,21 14-72 15,-22-10-274-15,-1-24-63 0,38 29 236 16</inkml:trace>
  <inkml:trace contextRef="#ctx0" brushRef="#br1" timeOffset="770290.6268">9629 13286 1077 0,'-32'18'314'16,"-4"-13"-217"-16,12 11-40 0,-4-6 3 15,7 5-29-15,0-4-5 0,21-11-4 0,-28 22-8 16,28-22-1-16,-13 19-7 0,13-19-2 0,0 18-4 16,0-18 3-16,16 20 1 0,-16-20 7 0,30 19 2 15,-8-8 4-15,4-3-2 0,4 2 0 0,4-3-6 16,3 2 1-16,3-2-5 0,-1 3 0 0,-2 2-3 15,0 1 1-15,-3 4-4 0,-5 2 4 16,-6 2-5-16,-2 2 5 0,-7 1-4 0,-1 3 5 16,-7-1-5-16,-4 3 4 0,-4-1-3 0,-6 0 4 15,-4-1-3-15,-5-1 4 0,-1 1-4 0,-3-3 8 16,-2-3-1-16,0-6-7 0,-5-3 12 0,2-3-13 16,1-5 12-16,1-2 2 0,-1-4-3 15,3-3 10-15,3-6-15 0,2-4 5 0,4-6-9 16,3-6-6-16,5-8 6 0,3-5-7 15,5-5 2-15,3-6-11 0,6 2 5 0,3-6-10 16,4 2 9-16,3-2-14 0,4 5-3 0,-2-2-28 16,7 14-39-16,-12-5-22 0,16 25-131 0,-24-8-230 0,8 5-54 15,5 11 205-15</inkml:trace>
  <inkml:trace contextRef="#ctx0" brushRef="#br1" timeOffset="770714.2505">10517 13227 1143 0,'8'-24'226'0,"-8"24"-126"16,0 0-37-16,0 0-11 0,0 0-19 16,-16 23-18-16,16-23-5 0,-26 38 12 15,5-10 18-15,5 7-22 0,-7 2 24 0,2 6-25 16,-2 1 9-16,1 5 13 0,-2 6-12 0,3 1 8 16,1 1-15-16,3 0 4 0,3-4-15 0,6-3 4 15,4-7-12-15,5-3-8 0,6-8 18 0,3-4-22 16,5-7 22-16,3-2-9 0,4-6-1 0,4-6 3 15,-1-3-3-15,3-5 2 0,0-4-1 0,-1-4-2 16,-3-2 5-16,-1-2 4 0,-23 13-11 16,28-30 9-16,-22 13-8 0,-3-1 15 0,-4-2-5 15,-4-1 5-15,-4-1-14 0,-5 0 0 0,-1 2 0 16,-4-1-9-16,0 3-6 0,-2-3-13 16,1 4-11-16,-3-3-20 0,6 5-23 0,-5-8-30 15,22 23-38-15,-30-32-68 0,30 32-144 0,0 0-174 16,0 0 100-16,17 1 436 0</inkml:trace>
  <inkml:trace contextRef="#ctx0" brushRef="#br1" timeOffset="771243.269">11254 13491 1380 0,'0'0'54'0,"0"0"-43"0,-3-19-3 15,3 19 10-15,21-19 14 0,-2 9 6 16,-19 10 5-16,38-26-1 0,-16 8-3 16,6 4-8-16,1-4-2 0,4 5-7 0,-1-3-18 15,0 4 23-15,-1 2-37 0,-3 3 27 0,-1 3-16 16,-4 4 0-16,-5 3 2 0,-18-3-15 0,24 13 35 15,-24-13-29-15,11 21 31 0,-11-21-12 0,-2 35-7 16,-5-10 2-16,-7 4-8 0,-4 5 6 0,-6 2-6 16,-4 3 10-16,-3 1-7 0,0 2 9 15,-2 1-8-15,1 0 6 0,2 0-8 0,3-4 8 16,5-2-12-16,5-3 9 0,4-4-10 0,5-4-10 16,6-4 23-16,3-5-30 0,-1-17 23 15,26 22-23-15,-3-17-7 0,6-8-15 0,11-2-15 16,0-13-11-16,16 5-78 0,-12-23-49 0,24 18-130 15,-8-11-217-15,-3-13 79 0,15 18 463 0</inkml:trace>
  <inkml:trace contextRef="#ctx0" brushRef="#br1" timeOffset="771540.8577">12173 13462 1007 0,'-31'-9'264'0,"12"19"-133"16,-12-11-39-16,10 11-7 0,-8-7-15 0,8 6-15 15,-3-1-11-15,6 0-5 0,-1-1-8 0,19-7-3 16,-22 11-10-16,22-11-6 0,0 0-3 0,0 0-6 15,-3 17-2-15,3-17 3 16,0 0-1-16,22 20 6 0,-22-20 1 0,26 12-1 16,-9-7-2-16,4-1 0 0,0 2-3 0,1 0 0 15,0 1-2-15,-2-1 1 0,2 1-2 0,-2 3 0 16,-20-10-1-16,31 20 1 0,-31-20-1 0,26 24 1 16,-26-24 0-16,20 27-2 0,-20-27 1 0,15 26 1 15,-15-26-3-15,9 28 3 0,-9-28-3 16,4 29 3-16,-4-29-2 0,-2 32 5 0,2-32-4 15,-11 32 1-15,4-15-3 0,-5 0-2 0,-2 1-6 16,-2-1 0-16,-1 3-9 0,0-5-14 0,0 0 21 16,-2-3-32-16,19-12 16 0,-38 18-31 0,38-18-36 15,-31 5-56-15,31-5-107 0,-19 12-224 16,19-12-59-16,-7-19 332 0</inkml:trace>
  <inkml:trace contextRef="#ctx0" brushRef="#br1" timeOffset="771979.3984">12240 13298 1626 0,'0'0'57'0,"0"0"-36"0,0 0-12 0,0 0-17 16,0 0 12-16,0 0 2 0,0 0-14 16,0 0 24-16,0 0 2 0,29 12-3 0,-9-14 16 15,3-1-19-15,2 0 16 0,2 0-18 16,2 1 0-16,-1 0 1 0,3-1 1 0,-1 2 1 15,0 2-3-15,-2-1 3 0,0 3-2 0,-3-2 1 16,-5 2 0-16,-3 0-3 0,-17-3-16 0,24 6 19 16,-24-6-18-16,0 0 19 0,9 19 1 15,-9-19 4-15,1 20-7 0,-1-20 2 0,-4 27-9 16,-4-8-3-16,-1 1 2 0,-4 3-5 0,0 4 7 16,-2 1-6-16,1 2 6 0,0 0-3 0,5 1 4 15,0 2-6-15,6-1 5 0,0-3-5 0,4-4 1 16,3-3-1-16,2-5 0 0,-6-17 0 0,20 26 0 15,-20-26 0-15,30 12 0 0,-11-13 0 0,5-6 0 16,3-8 0-16,6-3 0 16,3-10 0-16,-1-4 0 0,1-8 0 0,-3-2 0 15,-4-1 0-15,-2 5 0 0,-9 2 0 0,-3 5 0 16,-8 2 0-16,-3 4 0 0,-5-2 0 0,-7 4 0 16,-3 1 0-16,-6 0 0 0,-6 8 0 0,-8-3-1 15,-6 10-60-15,-10-2-24 0,-1 20-47 0,-21-11-75 16,18 27-285-16,-22 2-105 0,-5 0 126 0</inkml:trace>
  <inkml:trace contextRef="#ctx0" brushRef="#br1" timeOffset="772637.2503">4915 14909 1392 0,'0'0'103'0,"0"0"-79"0,0 0-21 15,0 0 0-15,0 0-2 0,-1 23 9 16,5-6 0-16,1 6 6 0,-2 4-7 0,2 3 3 16,-1 5-11-16,-1 4 6 0,0 3 8 0,-2 4-28 15,-1 1 25-15,0 0-25 0,0-2 8 0,0-4 12 16,0-3-12-16,0-6 3 0,4-3-9 0,1-7-8 15,4 0-31-15,-9-22-40 0,22 23-82 16,-22-23-76-16,0 0-240 0,32-17 34 0,-29-9 400 16</inkml:trace>
  <inkml:trace contextRef="#ctx0" brushRef="#br1" timeOffset="772809.5059">5058 14973 1020 0,'-28'-18'338'0,"6"4"-194"0,22 14-38 0,0 0-23 15,0 0-24-15,-17-10-27 0,17 10-17 0,0 0-12 16,0 0-3-16,0 0-1 0,25-10 1 0,-8 3 1 16,4 1-3-16,3-1-4 0,2-1-11 0,5 4-17 15,-6-6-25-15,9 11-40 0,-15-15-72 0,18 21-192 16,-14-5-176-16,-23-2 36 0,38 16 497 0</inkml:trace>
  <inkml:trace contextRef="#ctx0" brushRef="#br1" timeOffset="772981.7955">4977 15283 1645 0,'0'0'36'0,"0"0"-37"0,0 0-5 16,0 0 1-16,0 0 4 0,20-1 5 16,-1-7 3-16,4-3-5 0,5-2 2 0,5-4-4 15,6 4-49-15,-9-8-26 0,15 15-87 0,-20-17-101 16,10 10-252-16,-1 9 16 0,-11-11 378 0</inkml:trace>
  <inkml:trace contextRef="#ctx0" brushRef="#br1" timeOffset="773404.692">5629 15227 1252 0,'0'0'179'0,"0"0"-117"0,-18-14-11 0,18 14-20 16,0 0 13-16,0 0-33 0,0 0 14 16,0 0-8-16,0 0-5 0,0 0 0 0,2 23 0 15,-2-23 8-15,2 34-3 0,-1-13 6 0,-4 2-8 16,1 5 3-16,-3-1-6 0,1 2 6 0,-2 0-4 16,1-1 6-16,-2-4-7 0,2-2 1 15,0-6-6-15,5-16-3 0,-6 23-2 0,6-23 0 16,0 0-3-16,0 0 0 0,0 0-3 0,0 0 2 15,0 0 3-15,0 0 1 0,13-26 7 16,-5 4-3-16,2-8 5 0,0 0-8 0,2-4 5 16,0 0-4-16,0 1 7 0,1 1-5 0,1 0 5 15,0 3-6-15,0 1-8 0,-1 5 21 0,-1 4-24 16,-12 19 22-16,18-25-15 0,-18 25-2 0,0 0 1 16,0 0-1-16,0 0 3 0,0 0 0 0,19 9-2 15,-19-9-12-15,13 33 18 0,-6-11-22 16,1 4 24-16,-1 3-9 0,-2 3-2 0,0 2 2 15,1 1-10-15,-1-2 0 0,1 3-13 0,-1-5-1 16,1 2-15-16,-3-7-7 0,6 6-30 16,-8-15-34-16,14 17-87 0,-8-16-401 0,-7-18 39 15,11 32 229-15</inkml:trace>
  <inkml:trace contextRef="#ctx0" brushRef="#br1" timeOffset="773576.9603">5690 15447 1497 0,'-34'-26'141'0,"34"26"-74"0,0 0-16 0,0 0-5 16,0 0-7-16,10-18-6 0,-10 18-7 0,23-14-8 15,-6 3-6-15,6-1-8 0,4 0-7 16,1-2-15-16,2 3-16 0,-4 0-24 16,8 5-8-16,-5-7-34 0,19 17-101 0,-17-8-291 15,16-6-86-15,6 3 195 0</inkml:trace>
  <inkml:trace contextRef="#ctx0" brushRef="#br1" timeOffset="773905.927">7166 14997 1459 0,'0'0'296'0,"0"0"-271"16,0 0-16-16,0 0 6 0,17-23 2 0,2 10 1 15,1 1-9-15,2 1-2 0,0 0-5 0,1 3-4 16,-1-1-7-16,2 3-9 0,1-2-14 15,3 4-14-15,-6-5-17 0,9 9-17 0,-11-13-20 16,12 17-35-16,-32-4-48 0,45-6-82 16,-26 13-212-16,-19-7 44 0,26 14 420 0</inkml:trace>
  <inkml:trace contextRef="#ctx0" brushRef="#br1" timeOffset="774046.8624">7216 15210 1670 0,'-47'11'162'0,"47"-11"-122"15,-22 13-18-15,22-13-8 0,0 0-11 0,0 0-6 16,27 0 5-16,-8-4-1 0,8-5-13 0,7-3 27 16,11-7-30-16,10-3 16 0,5-1-40 0,4-6-50 15,11 17-112-15,-21-12-311 0,11 5-72 0,1 7 110 16</inkml:trace>
  <inkml:trace contextRef="#ctx0" brushRef="#br1" timeOffset="809475.6009">8862 14705 1498 0,'0'0'102'16,"0"0"-74"-16,0 0-23 0,0 0-6 0,0 0 5 15,17 12 7-15,-17-12 13 0,5 26 0 0,-2-4 7 16,-5 4-13-16,-2 5 0 0,-2 4-7 0,0 6 2 16,-1 4-10-16,-2 0 7 0,2 4-15 0,0 1 12 15,0-1-12-15,1 1-8 0,2-3 25 0,0-2-25 16,3-4 22-16,1-3-19 0,5-3-25 0,-3-11-21 15,13 10-79-15,-15-34-45 0,29 44-106 0,-13-25-252 16,-16-19 62-16,47 15 402 0</inkml:trace>
  <inkml:trace contextRef="#ctx0" brushRef="#br1" timeOffset="809851.4529">9404 14687 1289 0,'0'0'261'15,"-24"-12"-207"-15,24 12-24 0,0 0-21 0,0 0 4 16,0 0-1-16,0 0 3 0,0 0 11 16,17-9 2-16,5 9-2 0,2-2-5 0,5-1-5 15,6 0-4-15,2-1-2 0,2 0-4 0,1 2-3 16,-1 1-1-16,-4 2-3 0,-1 3 1 0,-5 2-1 15,-6 1-4-15,-4 1 4 0,-19-8-2 0,18 27 4 16,-18-8-2-16,-5 7 5 0,-8 4-3 0,-6 6 8 16,-9 4-8-16,-2 2 6 0,-5 2-9 0,-3-2 9 15,-1 1-8-15,0-2 13 0,-1-3-6 0,5-3 9 16,3-3-3-16,4-3-13 0,6-6 22 0,8-1-29 16,5-5 22-16,9-17-16 0,5 25-2 0,-5-25-1 15,32 21 3-15,-7-13 1 0,11-2-2 0,4-3 1 16,7-6-6-16,5-7-15 0,9 1-17 0,1-9-16 15,15 3-26-15,-9-14-30 0,16 15-87 0,-18-24-89 16,4 7-257-16,6 9 39 0,-17-17 466 16</inkml:trace>
  <inkml:trace contextRef="#ctx0" brushRef="#br1" timeOffset="810305.6672">10713 14670 1491 0,'-26'-12'72'0,"4"-1"-48"0,4 4-9 0,1-5 11 16,17 14 7-16,-22-27-9 0,22 27 27 0,-18-28-38 16,18 28 24-16,-22-27-17 0,22 27-3 0,-20-18-1 15,20 18-1-15,-21-10-2 0,21 10-6 16,-31-1-1-16,12 6-3 0,-6 5-3 0,-3 4 3 16,-6 7 16-16,-2 7-28 0,-4 4 31 0,-3 7-19 15,-1 0 7-15,1 2 11 0,1 0-12 0,8-2 6 16,7-3-11-16,9-5 1 0,11-5-6 0,7-3 1 15,10-4-3-15,9-2 3 0,10 0-2 0,10-5 2 16,10-4-3-16,6-3 4 0,8-5 0 0,4-1-3 16,7-3-1-16,2 1-2 0,1 2-2 0,2-1 0 15,-5 4 3-15,-3 1-1 0,-10 3 3 0,-13 4-2 16,-9 3-4-16,-12 3-2 0,-10 3-4 0,-10 4 9 16,-9 6-13-16,-8 3 11 0,-8 5 13 15,-8 0-23-15,-6-4 34 0,-4 0-23 0,-4-6 11 16,0-4 6-16,-4-6-2 0,5-3 3 0,4-7-4 15,6-5 3-15,6-7-3 0,6-7-4 0,7-10-1 16,6-7-7-16,8-11-10 0,4-8 19 0,10-9-16 16,1-5 18-16,4-3-1 0,1-3-12 0,1-1 12 15,-1 1-12-15,-2 1 11 0,0 1-11 0,-2 5-10 16,0 4 10-16,2 7-30 0,-4 7 6 0,3 10-25 16,-9 0-38-16,10 24-62 0,-22-17-133 0,0 26-279 15,0 0 17-15,0 0 417 0</inkml:trace>
  <inkml:trace contextRef="#ctx0" brushRef="#br1" timeOffset="810838.1931">12404 14688 1019 0,'-29'-17'106'0,"-15"-11"-21"0,10 9 11 0,-10-7-12 16,7 13 11-16,-9-4-40 0,5 11 0 15,-8-5-21-15,5 10 11 0,-5-1-8 0,5 5-4 16,1 3-6-16,2 3-23 0,1 2 27 0,5 1-36 15,5 1 24-15,4 0-15 0,9 1-5 0,17-14-1 16,-16 25-1-16,16-25 1 0,11 24-2 0,-11-24 3 16,38 28-3-16,-5-14 4 0,7 1-1 0,11-2 2 15,5 1-2-15,3 0 3 0,6 2-4 16,1 3 3-16,-3 4-2 0,-5 1 3 0,-3 3-5 16,-6 0 8-16,-9 0-7 0,-6 1 7 15,-10 1-5-15,-4 1 3 0,-11 1-2 0,-8 1 4 16,-5 0-4-16,-11-2 6 0,-7 0 9 0,-3 0-23 15,-9-2 26-15,-2 0-25 0,-5-4 13 0,-3-3 2 16,-2-4-6-16,-2-3 1 0,0-5-1 0,4-4 6 16,4-5 0-16,6-5-3 0,8-4-2 15,6-3-7-15,20 12 1 0,-21-37-3 0,19 9-12 16,6-5 22-16,9-5-26 0,6-5 20 0,9 0-7 16,7-6-9-16,10 3 7 0,3-4-16 0,10 4-1 15,-3-3-20-15,4 11-8 0,-8-6-46 0,11 21-40 16,-20-16-46-16,13 24-12 0,-18-7-135 0,-5-5-121 15,13 22 201-15,-24-19 254 0</inkml:trace>
  <inkml:trace contextRef="#ctx0" brushRef="#br1" timeOffset="811323.7466">13232 14639 1344 0,'3'-17'68'16,"-3"17"-50"-16,-4-24 15 0,4 24-27 0,1-29 43 15,-4 12-32-15,3 17 11 0,-6-29-3 16,6 29-12-16,-15-27-4 0,15 27-1 0,-28-23 6 16,9 15 4-16,-4 3 4 0,-3 4 0 0,-6 1 2 15,1 6 1-15,-6 2 3 0,3 4 1 16,-1 0-4-16,2 5 0 0,3 0-8 0,3 2-16 15,5 0 22-15,6 2-30 0,7-4 22 0,5 1-13 16,6-1-4-16,6 0 2 0,6 2-2 0,7-3 3 16,7 0-5-16,6-1 4 0,8-1-1 0,7-2 1 15,5-1-3-15,3-2 5 0,2 1-4 0,0-2 3 16,-2 4-1-16,-5 1 2 0,-6 0-4 0,-9 3 3 16,-10 1-1-16,-8 2 1 0,-6 4-1 15,-4 0 3-15,-9 2-3 0,-6-1 4 16,-6 3-8-16,-6 1 6 0,-7 0-7 0,-5 1 7 15,-7 0-5-15,-4-3 8 0,-3 0-6 0,-3-5-11 16,1-2 27-16,2-4-26 0,2-7 28 0,6-2-11 16,6-6-3-16,5-5 0 0,25 5-17 0,-24-24 25 15,21 4-27-15,7-6 24 0,6-8-8 16,8-6-9-16,8-6 5 0,8-2-11 0,8-6 1 16,6-1-11-16,5 0 3 0,1-4-19 0,4 8 1 15,-8-7-17-15,6 13-46 0,-16-9-19 0,12 24-92 16,-21-13-113-16,0 11-166 0,6 16 74 0,-24-14 419 15</inkml:trace>
  <inkml:trace contextRef="#ctx0" brushRef="#br1" timeOffset="811715.2762">14019 14416 1168 0,'0'0'325'15,"0"0"-185"-15,0 0-96 0,0 0-18 0,-29 15-4 16,29-15-1-16,-36 19-5 0,14-5 1 16,-6 3-4-16,-1 5 6 0,-3 2-7 15,-2 5-11-15,-1 2 26 0,2 6-25 0,-3 1 25 0,5 6-7 16,-1 1-10-16,4 1 10 0,4 0-13 16,4 0 7-16,7-4-10 0,7-5 1 0,10-3-5 15,7-6 1-15,11-3-4 0,7-5 4 0,8-7-4 16,11-4 5-16,7-11 0 0,8-5-4 15,7-7 6-15,6-8-5 0,0-4 6 0,-1-3-2 16,-6-4 4-16,-6-3-5 0,-8-2 5 0,-7-2-6 16,-9 0 6-16,-6-1-8 0,-6 1 5 0,-10-1-10 15,-6-2-12-15,-10 0 18 0,-9-2-24 0,-9 0 18 16,-13 2-5-16,-5-2-8 0,-6 3 10 0,-7-3-8 16,-3 6 3-16,-3 4-9 0,0 12 4 0,-1 10 3 15,3 13 6-15,3 11 5 16,4 8 0-16,4 4-23 0,12 14-57 0,-8-16-92 15,30 10-363-15,-9 5-49 0,7-7 215 0</inkml:trace>
  <inkml:trace contextRef="#ctx0" brushRef="#br1" timeOffset="812625.7291">15185 14424 1002 0,'5'-19'221'0,"-5"19"-100"0,0 0-90 0,0 0-10 15,2-26 10-15,-2 26 8 0,2-18 15 0,-2 18 0 16,0 0-7-16,13-18-13 0,-13 18-11 0,0 0-6 16,0 0 1-16,0 0 2 0,0 0 2 0,0 0 0 15,0 0-1-15,0 0-3 0,0 0-3 0,2 27 1 16,-6-3-4-16,-2 10 7 0,-4 7-4 15,-2 5-7-15,-5 5 19 0,-1 4-19 0,-5 0 16 16,0-2-6-16,-2-2-14 0,2-2 9 0,2-5-9 16,4-5 6-16,3-7-4 0,3-8-1 0,5-7-4 15,6-17 1-15,-3 20-3 0,3-20 1 16,0 0-2-16,0 0 0 0,0 0 2 0,20 7 0 16,-20-7 2-16,20-19 1 0,-5-2 0 0,5-8-4 15,3-10 4-15,0-7-5 0,3-3 7 16,0-4-8-16,-3 1 9 0,0-3 3 0,-3 1-18 15,-2 2 18-15,-5-3-14 0,1 4 4 0,-3 2 11 16,1 2-10-16,-1 3 0 0,0 7 0 0,-2 5 0 16,-1 6 0-16,-1 9 0 0,-7 17 0 0,0 0 0 15,0 0 0-15,0 0 0 0,0 0 0 0,0 0 0 16,0 0 0-16,17 29 0 0,-10 2 0 16,2 13 0-16,1 4 0 0,1 5 0 0,1 4 0 15,2 1 0-15,3 5 0 0,5 1 0 16,2 1 0-16,7 0 0 0,2-3 0 0,4-5 0 15,4-5 0-15,-3-6 0 0,1-7 0 0,-1-5 0 16,-3-6 0-16,-2-8 0 0,-2-5 0 0,-5-6 0 16,-4-5 0-16,-5-3 0 0,-17-1 0 0,21-11 0 15,-21 11 0-15,13-34 0 0,-7 5 0 16,2-10 0-16,-2-6 0 0,0-8 0 0,-1-2 0 16,-2-3 0-16,-1-1 0 0,-2 0 0 0,-3-4 0 15,-3-3 0-15,1 0 0 0,-3 2 0 0,-1 2 0 16,2 5 0-16,-4 10 0 0,4 8 0 0,-1 9 0 15,2 10 0-15,0 3 0 0,6 17 0 16,-10-20 0-16,10 20-47 0,0 0-62 0,0 0-101 16,0 0-152-16,0 0-264 0,14 17 57 15,-14-17 446-15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12/10/2015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572388"/>
              </p:ext>
            </p:extLst>
          </p:nvPr>
        </p:nvGraphicFramePr>
        <p:xfrm>
          <a:off x="214283" y="762000"/>
          <a:ext cx="8750332" cy="5669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Select a standard, a year and a question and work through a FULL  answer for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hone our skills at answering exam questions (different from knowledge)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HW complete, get old papers emailed to us by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number of marks we get for each minute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0" y="990600"/>
            <a:ext cx="9290064" cy="393858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506960" y="191880"/>
              <a:ext cx="6248520" cy="6452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97240" y="177480"/>
                <a:ext cx="6271920" cy="648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267200" y="4309200"/>
              <a:ext cx="123840" cy="34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56760" y="4302000"/>
                <a:ext cx="137520" cy="5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835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4267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1920" y="130680"/>
              <a:ext cx="8922960" cy="6573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880" y="123840"/>
                <a:ext cx="8952840" cy="658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779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2480" y="47160"/>
              <a:ext cx="8903160" cy="558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520" y="33480"/>
                <a:ext cx="8931960" cy="560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641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87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12046</TotalTime>
  <Words>269</Words>
  <Application>Microsoft Office PowerPoint</Application>
  <PresentationFormat>On-screen Show (4:3)</PresentationFormat>
  <Paragraphs>48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394</cp:revision>
  <dcterms:created xsi:type="dcterms:W3CDTF">2006-08-16T00:00:00Z</dcterms:created>
  <dcterms:modified xsi:type="dcterms:W3CDTF">2015-10-11T23:20:07Z</dcterms:modified>
</cp:coreProperties>
</file>