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591" r:id="rId3"/>
    <p:sldId id="592" r:id="rId4"/>
    <p:sldId id="593" r:id="rId5"/>
    <p:sldId id="257" r:id="rId6"/>
    <p:sldId id="258" r:id="rId7"/>
    <p:sldId id="59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24/09/2015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026658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 to work towards course completion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the remaining few lessons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HW complete, get old papers emailed to us by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Sun</a:t>
            </a:r>
            <a:r>
              <a:rPr lang="en-NZ" sz="10800" dirty="0" smtClean="0">
                <a:solidFill>
                  <a:srgbClr val="FFFF00"/>
                </a:solidFill>
              </a:rPr>
              <a:t>day will be Victoria’s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4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30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September will be Jessica’s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2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October will </a:t>
            </a:r>
            <a:r>
              <a:rPr lang="en-NZ" sz="10800" smtClean="0">
                <a:solidFill>
                  <a:srgbClr val="FFFF00"/>
                </a:solidFill>
              </a:rPr>
              <a:t>be Coral’s</a:t>
            </a:r>
            <a:r>
              <a:rPr lang="en-NZ" sz="10800" smtClean="0">
                <a:solidFill>
                  <a:srgbClr val="FFFF00"/>
                </a:solidFill>
              </a:rPr>
              <a:t>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11935</TotalTime>
  <Words>281</Words>
  <Application>Microsoft Office PowerPoint</Application>
  <PresentationFormat>On-screen Show (4:3)</PresentationFormat>
  <Paragraphs>54</Paragraphs>
  <Slides>7</Slides>
  <Notes>1</Notes>
  <HiddenSlides>0</HiddenSlides>
  <MMClips>6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Adobe Myungjo Std M</vt:lpstr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389</cp:revision>
  <dcterms:created xsi:type="dcterms:W3CDTF">2006-08-16T00:00:00Z</dcterms:created>
  <dcterms:modified xsi:type="dcterms:W3CDTF">2015-09-23T22:20:44Z</dcterms:modified>
</cp:coreProperties>
</file>