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1" r:id="rId2"/>
    <p:sldId id="257" r:id="rId3"/>
    <p:sldId id="258" r:id="rId4"/>
    <p:sldId id="59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24/09/2015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108847"/>
              </p:ext>
            </p:extLst>
          </p:nvPr>
        </p:nvGraphicFramePr>
        <p:xfrm>
          <a:off x="214283" y="762000"/>
          <a:ext cx="8750332" cy="5289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Listen to some Guest Speakers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One option after High School that can get you a professional career without a student loan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Advance warning of a Formative for 2.6-EM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we need to have a result in case anyone is sick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HRT to work towards course completion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the remaining few lessons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HW complete, get old papers emailed to us by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maximise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the number of marks we get for each minute of effort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937606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 with combined series and parallel parts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Tricky circuits with parallel &amp; series bits PLUS R, V &amp; I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the grip rule, the slap rule and two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force on a charge that is moving in a magnetic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Friday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35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12134</TotalTime>
  <Words>294</Words>
  <Application>Microsoft Office PowerPoint</Application>
  <PresentationFormat>On-screen Show (4:3)</PresentationFormat>
  <Paragraphs>52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Adobe Myungjo Std M</vt:lpstr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390</cp:revision>
  <dcterms:created xsi:type="dcterms:W3CDTF">2006-08-16T00:00:00Z</dcterms:created>
  <dcterms:modified xsi:type="dcterms:W3CDTF">2015-09-24T01:54:13Z</dcterms:modified>
</cp:coreProperties>
</file>