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59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>
        <p:scale>
          <a:sx n="87" d="100"/>
          <a:sy n="87" d="100"/>
        </p:scale>
        <p:origin x="1548" y="1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22/09/2015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23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1026658"/>
              </p:ext>
            </p:extLst>
          </p:nvPr>
        </p:nvGraphicFramePr>
        <p:xfrm>
          <a:off x="214283" y="762000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HRT to work towards course completion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the remaining few lessons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HW complete, get old papers emailed to us by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the number of marks we get for each minute of effort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3760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Friday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35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11934</TotalTime>
  <Words>254</Words>
  <Application>Microsoft Office PowerPoint</Application>
  <PresentationFormat>On-screen Show (4:3)</PresentationFormat>
  <Paragraphs>48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Adobe Myungjo Std M</vt:lpstr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386</cp:revision>
  <dcterms:created xsi:type="dcterms:W3CDTF">2006-08-16T00:00:00Z</dcterms:created>
  <dcterms:modified xsi:type="dcterms:W3CDTF">2015-09-22T05:16:49Z</dcterms:modified>
</cp:coreProperties>
</file>