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549" r:id="rId5"/>
    <p:sldId id="550" r:id="rId6"/>
    <p:sldId id="552" r:id="rId7"/>
    <p:sldId id="586" r:id="rId8"/>
    <p:sldId id="551" r:id="rId9"/>
    <p:sldId id="553" r:id="rId10"/>
    <p:sldId id="55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19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78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4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4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1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89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4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8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13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34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28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09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6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7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1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1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1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299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1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4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1">10893 9139 1933 0,'-31'14'37'0,"2"-5"-30"15,8-2-12-15,21-7-2 0,-18 6-11 16,18-6-18-16,0 0-26 0,-17-4-32 0,17 4-40 16,0 0-88-16,21-16-351 0,-21 16 33 0,30-21 255 15</inkml:trace>
  <inkml:trace contextRef="#ctx0" brushRef="#br4" timeOffset="80170.9141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67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38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7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1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4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59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099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1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1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29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7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1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1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22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1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1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9:10.9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10051 5642 844 0,'0'0'143'0,"0"0"-77"0,0 0-11 16,6-26 13-16,-6 26-15 0,0 0-9 0,12-19-11 15,-12 19-8-15,0 0 1 0,0 0 9 0,0 0 4 16,0 0 1-16,0 0-3 0,0 0-10 0,0 0-3 16,0 31-6-16,-3-4 1 0,-3 3-10 0,-1 4 5 15,-1 4 6-15,-1 3-31 0,0 1 27 0,-2 2-29 16,1-2 8-16,-1-1 9 0,3-1-17 0,-1-6-4 15,7-2-29-15,-3-10-22 0,13 4-43 0,-8-26-50 16,19 20-83-16,-19-20-208 0,20-2 16 16,9-1 355-16</inkml:trace>
  <inkml:trace contextRef="#ctx0" brushRef="#br0" timeOffset="156.3186">9923 4926 1005 0,'-34'30'343'0,"4"-18"-339"16,8-2-2-16,22-10-8 0,-26 13-13 0,26-13-34 15,0 0-46-15,0 0-53 0,0 0-62 16,0 0-134-16,39 11-48 0,-31-28 330 0</inkml:trace>
  <inkml:trace contextRef="#ctx0" brushRef="#br0" timeOffset="562.5158">11093 4889 1225 0,'0'-24'40'0,"-16"1"-34"16,1 0-2-16,-2 0 12 0,1 4 3 0,-1 0 17 16,17 19-2-16,-27-25 1 0,27 25 12 0,-32-15 0 15,32 15-4-15,-34-10-8 0,34 10-21 0,-31 9-13 16,31-9 3-16,-31 30 5 0,15-4 8 0,-4 8-4 15,-3 9 8-15,-4 4-12 0,0 6 11 16,-1 4-8-16,0 7-1 0,0 2 21 16,2 7-20-16,-1-2 16 0,2 4-8 0,4-1-22 15,2-1 13-15,6-1-18 0,4-5 12 0,6-3 4 16,3-5-24-16,5-6 14 0,3-7-31 0,7-5-8 16,-4-9-9-16,11 0-35 0,-22-32-31 0,40 43-65 15,-40-43-63-15,40 14-82 0,-11-5-129 0,-29-9 167 16,41-5 287-16</inkml:trace>
  <inkml:trace contextRef="#ctx0" brushRef="#br0" timeOffset="734.3903">10488 5793 582 0,'-27'-21'270'0,"1"9"-109"16,-8-10-7-16,34 22 16 0,-39-18-34 16,39 18-4-16,-18-2-31 0,18 2-36 0,0 0-24 15,0 0-12-15,0 0-3 0,0 0-3 16,33 5 0-16,-4-8-9 0,9-3-5 0,12-5-7 15,7-7 0-15,9-6-15 0,8-3-21 0,-1-9-48 16,14 14-104-16,-24-21-249 0,15 9-161 0,-2 3 31 16,-14-11 537-16</inkml:trace>
  <inkml:trace contextRef="#ctx0" brushRef="#br0" timeOffset="3872.7458">8344 934 553 0,'0'0'79'0,"0"0"8"0,0 0 2 0,-4-22-12 16,4 22-10-16,0 0-11 0,7-17-12 0,-7 17-1 16,0 0-1-16,0 0-2 0,0 0-8 0,0 0-3 15,0 0-6-15,0 0 12 0,0 0 7 0,0 0 2 16,9 33 8-16,-10-10-21 0,1 3 0 0,-4 6-16 15,3 5 5-15,-3 5-11 0,2 7 9 16,-2 3-3-16,1 1-30 0,-1 5 25 16,0 3-25-16,-2-2 15 0,1 0 15 0,-1-2-16 15,4-1 12-15,-1-2-14 0,3-4 11 0,3-7-11 16,1-8 7-16,4-5-8 0,1-4 7 0,2-7-6 16,0-1 4-16,-11-18-2 0,20 21 2 0,-20-21-2 15,0 0 2-15,17 8 1 0,-17-8 2 0,0 0 4 16,10-18-1-16,-10 18 3 0,3-39-9 15,-3 12 5-15,0-5-9 0,0-3 7 0,-1-5-8 16,-1-1 8-16,-1-1-5 0,-2-2 7 0,-2 2-9 16,0-3 11-16,-3-4-12 0,1-3 10 0,1-3-13 15,2 0 5-15,1 0 24 0,2 1-21 0,5-1 23 16,1 6-17-16,2 3-16 0,4 3 13 0,3 8-8 16,1 0 10-16,4 1-6 0,4 3 6 15,5 1-7-15,0 1 6 0,3 7-3 16,1 5 22-16,0 5-1 0,-2 3-9 0,-1 1 13 15,-3 3-32-15,-2 4 12 0,-3 2-6 0,-2 6 23 16,-17-7-27-16,25 16-16 0,-25-16 16 0,11 35-35 16,-11-9 39-16,0 1 2 0,-5 4-5 0,-2 0 6 15,-4 4-7-15,-4 1 11 0,-4 1-11 0,-1 0 9 16,-3 2-14-16,0 0 9 0,-1 0-12 16,-1-1-16-16,1-3 30 0,0-4-28 0,1 0 30 15,1-6-3-15,1-1-4 0,3-4 4 0,3-3-5 16,15-17 2-16,-21 23-3 0,21-23 2 0,0 0-3 15,0 0 1-15,0 0 0 0,31 10 2 16,-8-12 0-16,6 0 0 0,5-6 1 0,5 0 1 16,4-1 3-16,2 1-2 0,1 3 1 0,-4 4-5 15,-1 3 3-15,-5 6 0 0,-6 2-2 16,-3 4 5-16,-6 1-4 0,-4 1 8 0,-5 4-1 16,-3 1 11-16,-8 5 1 0,-4 2 6 0,-6-1-6 15,-7 6 3-15,-10 2-12 0,-5 6 4 0,-8 2-9 16,-6 1 10-16,-5 0-8 0,-1-3 7 0,-1-4-10 15,0 0 5-15,3-6 22 0,4-7-29 0,6-3 22 16,5-9-46-16,11-1-29 0,-1-11-27 16,24 0-76-16,-24-6-129 0,24 6-233 15,24-28-49-15,-11-8 343 0</inkml:trace>
  <inkml:trace contextRef="#ctx0" brushRef="#br0" timeOffset="4888.5053">12081 5171 919 0,'0'0'197'0,"0"0"-135"16,0 0-15-16,0 0 6 0,7-19 1 16,-7 19-5-16,0 0-12 0,0 0-11 0,0 0-28 15,17-10 20-15,-17 10-23 0,0 0 21 0,0 0-2 16,0 0 2-16,0 0 28 0,2 18-32 0,-2-18 38 16,7 38-36-16,-5-12 3 0,3 11 7 0,-3 3-14 15,2 4 9-15,-2 6-14 0,0 3 7 0,-2 2-11 16,-2 1 10-16,-1-1-15 0,-3-1 12 15,-2 0 3-15,-1-2-22 0,0-5 22 0,2-3-27 16,2-4-1-16,-1-7-1 0,7-3-21 0,-2-10-10 16,8-1-20-16,-7-19-18 0,15 19-31 0,-15-19-35 15,22-6-69-15,-22 6-105 0,15-38-91 16,9 19 217-16</inkml:trace>
  <inkml:trace contextRef="#ctx0" brushRef="#br0" timeOffset="5107.2753">11811 5162 1391 0,'0'0'72'15,"-32"8"-5"-15,32-8-33 0,0 0 4 0,0 0-1 16,0 0-5-16,0 0 19 0,33-12-34 16,-6 2 29-16,3-5-39 0,8-4 12 0,4 0-4 15,8-4-12-15,5 1-1 0,2 1-4 16,2 1 2-16,-2 2-8 0,1 4-3 0,-4 1-17 15,0 11-14-15,-6-3-16 0,0 17-23 0,-12-7-25 16,7 22-55-16,-23-14-85 0,7 10-200 0,-9 13-29 16,-21-8 309-16</inkml:trace>
  <inkml:trace contextRef="#ctx0" brushRef="#br0" timeOffset="5326.0076">11864 6021 1783 0,'0'0'19'16,"0"0"-8"-16,0 0-1 0,26 0 9 15,3-4 8-15,6-7 0 0,10-3-10 0,5-3-6 16,6-1-10-16,5-1 1 0,-2-2-12 0,5 3-16 16,-6-2-24-16,5 10-38 0,-10-13-61 0,13 23-88 15,-24-20-123-15,6 9-181 0,5 12 89 0,-16-13 439 16</inkml:trace>
  <inkml:trace contextRef="#ctx0" brushRef="#br0" timeOffset="6050.6869">13305 5012 1127 0,'0'0'76'15,"0"0"-16"-15,0 0-10 0,0 0-9 0,0 0-2 16,0 0-3-16,3 20 3 0,-2 0-3 0,8 9 4 15,-6 4 11-15,3 6-32 0,-5 1 18 16,3 5-33-16,-1-2 0 0,-2 6 9 0,0-1-12 16,-3 3 11-16,-2 0-15 0,-1-3 8 0,-3 0-11 15,-1 0 7-15,0-2-14 0,0-4 4 0,0-1 0 16,0-6-36-16,5-1 5 0,-5-14-63 0,17 8-30 16,-8-28-51-16,9 22-91 0,-9-22-105 0,0 0-33 15,27 4 336-15</inkml:trace>
  <inkml:trace contextRef="#ctx0" brushRef="#br0" timeOffset="6463.584">13410 4893 1199 0,'-20'-5'144'16,"20"5"-133"-16,-27 12-1 0,27-12 9 0,-30 20 1 15,30-20 4-15,-29 29-11 0,13-12-4 0,-2 3-9 16,-1 3 5-16,-2 0-4 0,-2 4 8 0,0-1-3 16,0 2 13-16,-2 1 22 0,5 4-27 0,-2-5 32 15,5 2-33-15,0-7 3 0,6-1 3 0,11-22-10 16,-15 26 0-16,15-26-7 0,0 0-1 0,0 0 0 16,17 10 1-16,-17-10 2 0,31-19-2 15,-13 0 3-15,4-3-4 0,1-6 5 0,2-5 9 16,0-3-25-16,-1 1 28 0,-2-3-24 0,-1 3 13 15,-3 1 8-15,-1 3-8 0,-5-1 7 0,-2 3-7 16,-4 2 7-16,-1 2-7 0,-3 1 5 0,-1 6-4 16,1 1 4-16,-2 17-4 0,-2-20 1 0,2 20-2 15,0 0-3-15,0 0-2 0,0 0 0 16,0 0 0-16,0 0 0 0,0 0 4 0,16 31-2 16,-5-10 1-16,1 3-5 0,3 0 4 15,1 1-8-15,1 1 5 0,1 0-8 0,1 1-2 16,4 1-17-16,-1-4-8 0,8 5-30 0,-9-10-20 15,14 16-38-15,-17-19-83 0,23 20-84 0,-17-4-162 16,1-13 2-16,14 19 338 0</inkml:trace>
  <inkml:trace contextRef="#ctx0" brushRef="#br0" timeOffset="6651.1524">14013 5602 1643 0,'11'23'64'16,"-24"1"-48"-16,3 1-4 0,0 1-9 16,2 0 4-16,-1 1 11 0,-2 2-32 0,2 0 15 15,-5-2-53-15,8 4-11 0,-7-10-36 0,19 14-98 16,-6-35-162-16,-11 32-160 0,22-9 59 0,-11-23 460 16</inkml:trace>
  <inkml:trace contextRef="#ctx0" brushRef="#br0" timeOffset="66094.2737">14969 5215 1570 0,'-11'-24'35'0,"11"24"-15"15,-1-33-38-15,7 15 33 0,4-3-32 0,1 2 16 16,1 1 4-16,-1 1-3 0,-11 17 8 0,16-26 3 16,-16 26 7-16,0 0 1 0,0 0-2 15,0 0-5-15,0 0 2 0,0 0 6 0,0 0 0 16,8 32 10-16,-13-7-5 0,3 8-15 0,-3 1 24 15,-1 6-30-15,0 2 21 0,0 5-9 0,0 3-9 16,-2 3 10-16,0 0-16 0,-1 2 10 16,-2 0-13-16,2-2 9 0,-1-2-9 0,-1-2 9 15,2-5 7-15,1-5-22 0,4-7 22 0,2-7-24 16,1-8 8-16,1-17 5 0,1 19-4 16,-1-19 0-16,0 0 1 0,0 0-4 0,0 0 3 15,0 0 0-15,6-22 1 0,-5-2 0 0,0-7-13 0,3-9 22 16,0-4-20-16,0 1 20 0,1-3-4 15,-2 0-9-15,-1-4 10 0,-2-2-11 0,0-2 10 16,0-3-9-16,0 3 9 0,1 2-8 0,3 1-10 16,2 6 22-16,0 4-21 0,3 6 21 15,-1 8-5-15,0 6-5 0,-8 21 3 0,17-27-2 0,-17 27 1 16,0 0-1-16,26-22 2 0,-26 22-1 0,27-7 0 16,-7 6 1-16,-1 2-1 0,3 1-1 0,0 3 1 15,1 2 0-15,1 2-1 0,1-1 2 16,-1 3-3-16,-1 1 2 0,0 0-2 0,-2 3 2 15,-3-1-1-15,-1 1 1 0,-17-15-3 0,24 31-10 16,-16-12 24-16,-5 1-23 0,-4 2 23 16,-6 2-11-16,-5 3-4 0,-7 0 5 0,-4 4-6 15,-5-2 8-15,-6 1-6 0,-1 0 5 0,-4 0-5 16,1 2 4-16,-1-2-5 0,4-2 5 0,2-4-4 16,5-3 4-16,8-4-4 0,20-17 3 0,-23 19-4 15,23-19-1-15,0 0 1 0,0 0-1 0,17 7 2 16,1-10 2-16,6-2 0 0,5-4-1 15,5-2 3-15,7-1-2 0,2-2 2 0,4 0-2 16,1 1 4-16,-4 4-2 0,-3 1 1 16,-7 6-1-16,-7 3 0 0,-6 4 3 0,-21-5 4 15,24 22 5-15,-20-4-2 0,-4 5 1 0,-8 7-9 16,-4 5 2-16,-8 5-7 0,-7 1-8 0,-5 1 21 16,-4 3-20-16,-3-2 17 0,-3-1-5 0,1-3-9 15,3-4 7-15,7-5-6 0,3-6 1 16,7-5-15-16,4-8-14 0,17-11-29 0,-17 8-35 15,17-8-44-15,6-17-82 0,22 8-202 0,-7-13-98 16,3-10 40-16,14 9 473 0</inkml:trace>
  <inkml:trace contextRef="#ctx0" brushRef="#br0" timeOffset="66364.2534">15981 5239 1523 0,'-1'-19'54'0,"1"19"-14"0,0 0 5 16,0 0 7-16,0 0-2 0,0 0-8 0,0 0-10 15,0 0-2-15,-21 8-9 0,11 10-1 16,-3 6-1-16,1 8 6 0,-4 5-8 16,0 7 9-16,-2 5-17 0,1 5 4 0,-1 1-11 15,-1 2 6-15,4-1-9 0,0-1-7 0,2-1 17 16,2-4-18-16,3-4 15 0,2-1-8 0,5-7-13 15,1-6-3-15,5-3-23 0,1-8-11 0,7-1-18 16,-13-20-30-16,39 20-84 0,-29-37-101 0,19 7-261 0,0-7 38 0,-6-15 305 16</inkml:trace>
  <inkml:trace contextRef="#ctx0" brushRef="#br0" timeOffset="66744.766">15924 5134 1373 0,'-19'34'422'16,"-5"-20"-388"-16,2 4-20 0,-1-1-1 0,5 1 8 15,-3 2-1-15,3 3 4 0,-1 0-8 0,-2 1 4 16,0 0-9-16,0 1-1 0,2 0-7 0,2-1 3 16,1-1-5-16,3-1 4 0,-1-2-3 0,2 1 5 15,0-4-3-15,12-17 2 0,-17 27-3 0,17-27-1 16,0 0-2-16,0 0-1 0,0 0 0 0,0 0-1 15,0 0 3-15,0 0-2 16,20-6 4-16,-6-11-4 0,6-8 4 0,-1-4-5 16,4-4 4-16,-1-2-5 0,0 0 5 0,-1 0-4 15,-2 3 5-15,-2-1-5 0,-2 3 5 0,-1 2-4 16,-3 2-8-16,1 3 8 0,-1 6-7 0,-11 17 23 16,17-21-11-16,-17 21 10 0,0 0-12 0,19-6-1 15,-19 6-2-15,0 0-11 0,25 23 14 16,-11-6-10-16,3 4 23 0,1 5-7 0,4 3-1 15,2 0-7-15,2 0 0 0,2-1 0 0,1-1 0 16,0-1 0-16,3-1-24 0,0-7-21 0,5 5-42 16,-7-17-58-16,19 22-168 0,-19-23-271 0,4 1 29 15,-3 1 262-15</inkml:trace>
  <inkml:trace contextRef="#ctx0" brushRef="#br0" timeOffset="85382.1596">9998 7603 916 0,'0'0'116'0,"4"-20"-41"0,-4 20-6 16,0 0-11-16,0 0-4 0,0 0-16 16,0 0-15-16,0 0-16 0,-4 29-2 0,-1-9 15 15,-1 7-32-15,-3 6 28 0,-1 4-29 0,-1 4 7 16,-2 3 13-16,1 0-10 0,-3 1 9 0,2-2-11 15,1-2 7 1,3-5-21-16,1-9-16 0,9-1-48 0,-1-26-55 16,7 26-61-16,-7-26-100 0,0 0-96 0,42-9 191 15,-34-26 204-15</inkml:trace>
  <inkml:trace contextRef="#ctx0" brushRef="#br0" timeOffset="85530.9319">10022 7077 1319 0,'-54'17'12'0,"20"4"-5"0,4 0-11 16,6 1 3-16,0-1-7 0,24-21-13 0,-21 29-49 15,21-29-47-15,0 0-74 0,0 0-82 0,25 1-140 16,14 4 174-16,-16-31 239 0</inkml:trace>
  <inkml:trace contextRef="#ctx0" brushRef="#br0" timeOffset="85869.133">11317 6979 825 0,'-39'-28'104'0,"10"5"-22"16,2 8 5-16,-9-6 5 0,4 10-13 0,-9-3-3 16,5 7-17-16,-7-4-13 0,4 8-5 15,-4 1-11-15,4 7-5 0,2 4-6 0,5 8-4 16,-1 7-10-16,5 9 5 0,3 7 11 0,3 8-23 16,1 7 26-16,5 8-25 0,2 6 0 0,1 4 13 15,5 6-20-15,-1 1 15 0,3 3-19 16,1 2 3-16,3-2 10 0,1-4-23 0,4-2 3 15,0-9-21-15,8-3-33 0,-5-19-2 0,13-3-33 16,-8-25-20-16,16 0-43 0,-7-17-41 0,8-10-130 16,10 9-35-16,-21-27 318 0</inkml:trace>
  <inkml:trace contextRef="#ctx0" brushRef="#br0" timeOffset="86025.3979">10472 7728 1512 0,'-22'1'95'0,"22"-1"-33"0,0 0-32 16,0 0-6-16,21 16-2 0,4-15-1 0,9-7-10 16,11-6-5-16,7-6-4 0,8-5 5 0,9-3-49 15,-1-8-11-15,13 14-129 0,-20-21-182 16,14 12-184-16,2 6 6 0,-12-12 482 0</inkml:trace>
  <inkml:trace contextRef="#ctx0" brushRef="#br1" timeOffset="92169.0266">5118 5045 357 0,'0'0'84'0,"0"0"-24"15,0 0-9-15,0 0 3 0,0 0-9 0,0 0-3 16,0 0-12-16,0 0-4 0,0 0-6 0,0 0-4 15,0 0-9-15,0 0-4 0,0 0-2 0,0 0 1 16,0 0 2-16,-4 17-1 0,4-17 6 0,0 0-8 16,14 26 7-16,-14-26-7 0,11 23-2 15,-11-23 1-15,15 32-1 0,-7-12-9 0,1 2 10 16,3 2-10-16,0 2 10 0,1 2 3 16,1 2-1-16,0 3 8 0,1 0 1 0,1 2 11 15,0 0-1-15,1 1 8 0,1-1-6 0,1 1 1 16,0-3-10-16,1 1-1 0,2 0-8 0,0 0 1 15,1 1 7-15,3 2-7 0,-2 2 4 0,3 3-18 16,-2 1 7-16,0 0-8 0,0 1 8 0,-1 2 7 16,2 2-9-16,0 2 17 0,0 0-2 0,3 4 10 15,-1-2-1-15,4 3 15 0,-2 1-1 16,5 2-18-16,-5-2 25 0,4 2-28 0,-4-5 6 16,4 5 11-16,2-1-14 0,0 2 15 15,-1-1-10-15,3 1 12 0,-4-3-8 0,1 1-25 16,-2-3 22-16,1 3-22 0,-4-4 6 0,-1 3 7 15,-1 0-16-15,0-1 12 0,-3 2-15 0,1 1 15 16,-3 0-13-16,-1-2 14 0,-3-1 6 16,-3-3-26-16,0-4 24 0,-2-5-27 0,-1-3 6 15,-1-5 7-15,-1-5-18 0,-2-7-5 0,4-1-27 16,-13-22-24-16,19 19-44 0,-19-19-45 0,0 0-57 16,19-11-84-16,-20-14-84 0,1 25 271 0</inkml:trace>
  <inkml:trace contextRef="#ctx0" brushRef="#br1" timeOffset="92575.2807">6054 7520 546 0,'0'0'118'0,"-15"-17"-105"16,15 17-5-16,0 0 2 0,-8-25 12 15,8 25 7-15,0-21 4 0,0 21-1 0,2-19-2 16,-2 19-2-16,0 0-1 0,0 0-5 0,0 0-5 16,0 0 7-16,0 0 17 0,0 0 18 15,17-9 8-15,-17 9-1 0,17 17-17 0,-17-17-7 16,26 32-10-16,-7-9 5 0,-1 1-4 0,7 7 4 15,-2 1 12-15,5 5-34 0,-2-1 19 0,5 5-30 16,-1-2 8-16,3 1 10 0,-1-5-7 0,2-2 9 16,-5-7-14-16,1-5 3 0,-3-9-9 0,2-7 1 15,-1-9 1-15,-1-7 0 0,-2-7 6 0,1-8-7 16,-2-11 5-16,-1-7-11 16,-2-8-10-16,-4-9 25 0,-2-4-24 0,-3-3 10 15,-2-1-20-15,-7 0-40 0,5 14-28 0,-18-11-64 16,16 28-79-16,-21-12-90 0,3 5-157 0,9 20 169 15,-21-19 309-15</inkml:trace>
  <inkml:trace contextRef="#ctx0" brushRef="#br1" timeOffset="93738.1097">6581 6460 548 0,'-24'4'178'0,"24"-4"-127"16,0 0-5-16,-19-8 14 0,19 8-1 0,0 0-2 16,-21-15 4-16,21 15-16 0,-20-13 15 0,20 13-12 15,-24-13-5-15,7 5-7 0,17 8-7 0,-33-8-3 16,16 8 2-16,-5-1 4 0,4 8-13 0,-6-4 20 15,7 10-19-15,-6-3 9 0,6 7 0 16,-4 2-10-16,4 5 3 0,0-1-6 0,4 3 4 0,-1 0-8 16,4 0 6-16,3 0-9 0,6-1 5 0,1-1-10 15,5 0 5-15,3 1-8 0,3-4 4 0,4-2-4 16,-15-19 2-16,34 25-1 0,-13-18 1 0,0-3-3 16,4-7 2-16,2-4 0 0,-1-4-1 0,2-6 3 15,-1-6-5-15,-3-6 7 0,1-3-9 16,-3-6 7-16,-2-2-8 0,1-4 10 0,-4-5-8 15,-2-3-7-15,-2-5 23 0,-1-3-21 0,-2-1 20 16,-2-2-2-16,-2 2-15 0,-3 2 15 0,-2 1-12 16,-5 2 12-16,0 4-10 0,-5 2 10 0,-1 3 6 15,-1 5-23-15,0 6 26 0,0 6-23 16,3 14 17-16,8 16 12 0,0 0-1 0,0 0-3 16,-17 10-7-16,16 23 2 0,1 14-25 15,3 20 20-15,2 11-17 0,1 13 1 0,0 3 14 16,0 3-19-16,3-4-2 0,-1-4 2 0,3-10-25 15,4-6-7-15,-3-17-26 0,13 2-66 0,-13-32-101 16,24 1-313-16,-5-5-2 0,-5-19 265 0</inkml:trace>
  <inkml:trace contextRef="#ctx0" brushRef="#br1" timeOffset="95346.2674">12061 7637 671 0,'-19'-5'94'16,"19"5"-15"-16,-21-3 4 0,21 3-6 0,-25-4 8 15,5 2-33-15,20 2 13 16,-35 0-13-16,17 3-4 0,-4-3-4 0,1 4-13 16,-1-2-4-16,1 6 5 0,0-6-2 0,2 8 1 15,-3-4 17-15,22-6-42 0,-31 20 29 0,31-20-39 16,-24 29 11-16,11-11 4 15,2 2-5-15,2 2 5 0,-1 3-8 0,1 3 7 16,2-2-5-16,4 5 6 0,-1-2-6 0,4 1 6 0,2-1-6 0,2-4 5 0,3-3-5 16,-7-22 4-16,25 27-3 0,-8-20 5 15,2-7 1-15,7-4 3 0,0-8 3 0,6-5-3 16,1-11 2-16,4-5-10 0,1-9 5 0,2-6-12 16,0-5 12-16,2-4-14 0,-3-3-5 0,1-1 23 15,-6-1-19-15,-2 4 24 0,-6-1-3 0,-3 4-17 16,-3 1 9-16,-7 7-14 0,-5 2 11 0,-4 5-5 15,-5 3 7-15,-2 1-5 0,-6 2 4 16,-1 1 4-16,-1 7-28 0,2 5 28 0,9 21-27 16,-21-22 18-16,21 22 7 0,-20 0-5 0,20 0 0 15,-21 26-12-15,10 0 24 0,0 14-19 16,0 12 22-16,2 12-4 0,3 9-11 0,3 3 9 16,1 6-16-16,2-3 11 0,4-1-2 0,1-3-19 15,3-6 6-15,2-7-23 0,5-5-11 0,-1-9-2 16,8-1-26-16,-5-14-18 0,14 6-55 15,-31-39-99-15,53 37-178 0,-23-22-105 0,-3-15 136 16,15 13 387-16</inkml:trace>
  <inkml:trace contextRef="#ctx0" brushRef="#br1" timeOffset="95877.4339">13273 7155 867 0,'10'-29'75'0,"-10"12"-21"0,0 17 9 16,3-32 8-16,-3 32 15 0,5-20-20 16,-5 20-15-16,0 0-12 0,0 0-2 0,0 0 3 15,0 0-20-15,0 0 13 0,0 0-24 16,-1 17 14-16,1 1 2 0,-4 2-3 0,4 8 6 16,-1 1-11-16,1 7 5 0,-2 3-14 0,2 6 8 15,0 2-14-15,-1 5 7 0,1 4-14 0,-1 1 11 16,-3 2-15-16,1-1-6 0,-2-1 13 0,-4-3-35 15,5-1 7-15,-6-8-23 0,6 5-21 16,-6-15-8-16,13 8-40 0,-10-20-10 0,13 5-37 16,-6-28-58-16,0 0-110 0,13 27-13 0,-13-27 306 15</inkml:trace>
  <inkml:trace contextRef="#ctx0" brushRef="#br1" timeOffset="96314.9892">13283 6970 954 0,'0'0'165'15,"-20"7"-106"-15,20-7-13 0,-21 14 6 0,21-14-2 16,-18 17 0-16,18-17 3 0,-16 18-27 0,16-18 17 16,-17 23-36-16,17-23 15 0,-19 33-14 15,6-15 13-15,2 5 7 0,-4 0-6 0,1 4 3 16,-3 1-9-16,0 3 6 0,-2 2-12 0,-1 1 8 15,0-1-9-15,1 2 10 0,0-5-6 16,3-1 6-16,3-10-4 0,13-19-2 0,-15 20-8 16,15-20-2-16,0 0-4 0,0 0 1 0,0 0 3 15,17-15-2-15,-17 15 5 0,29-39-2 0,-9 8 7 16,2-6-6-16,2-4 9 0,3-2-10 16,1-3 11-16,0 0-4 0,0 2 10 0,-2 3 4 15,-1 2-26-15,-1 6 18 0,-3 1-27 0,-1 8 10 16,-3 3 4-16,-17 21-3 0,25-23 0 0,-25 23-1 15,0 0 0-15,0 0 1 0,17 2 0 0,-17-2 1 16,5 19-1-16,0-2 1 0,-1 5-3 0,1 3-10 16,1 3 23-16,0 2-23 0,2 0 23 15,1 4-10-15,1 2-7 0,2-1 0 16,3 2-17-16,0-5-3 0,6 4-24 0,-1-7-9 16,10 9-36-16,-10-16-79 0,20 23-91 0,-21-19-149 15,15 6-84-15,5 9 169 0,-14-21 328 0</inkml:trace>
  <inkml:trace contextRef="#ctx0" brushRef="#br1" timeOffset="96486.8177">14242 7925 1514 0,'-9'27'11'0,"6"0"0"16,-5 1-15-16,2 1 8 0,-2 0-10 0,-1 2-5 15,-1 2-46-15,-9-8-60 0,12 18-165 16,-9-8-221-16,-2-3 37 0,10 11 373 0</inkml:trace>
  <inkml:trace contextRef="#ctx0" brushRef="#br1" timeOffset="98143.2411">15042 7002 826 0,'-7'-25'73'0,"7"25"9"15,-2-36-7-15,2 36 17 0,2-25-7 16,-2 25-10-16,0 0-16 0,0 0-9 0,0 0-9 16,0 0-6-16,0 0-7 0,0 0-8 0,0 0-7 15,0 0-3-15,0 0-4 0,3 20 7 0,-1 0-3 16,-1 4 8-16,0 4 14 0,3 5-30 0,-3 1 29 15,4 7-28-15,-2 2 8 0,3 6 7 16,-1 4-15-16,4 4 8 0,-3 2-11 16,1 3 14-16,-2-2-14 0,0 1 15 0,-3-3 5 15,2-3-20-15,-2-3 22 0,1-2-23 0,-2-6 3 16,0-6 6-16,2-5-7 0,-2-5 6 0,0-5-9 16,2-4 5-16,-3-19-4 0,4 24 1 0,-4-24 0 15,0 0-1-15,0 0 1 0,0 0-2 0,0 0 2 16,0 0 1-16,-1-30 2 0,-2 6-5 0,-1-4 5 15,-1-5-10-15,1-4 5 0,1-3-6 16,0-4 9-16,0-3 6 0,-2-5-19 0,-1-3 21 16,0-7-20-16,-2-1 5 0,1-6 15 15,1-1-15-15,0 0 14 0,2-3-15 0,3 7-2 0,4 2 20 16,3 3-19-16,5 4 20 0,2 4-4 16,5 6-12-16,3 6 9 0,1 5-7 0,2 5 5 15,0 6-5-15,2 4 4 0,-2 7-4 0,-1 4 1 16,0 4 1-16,-3 6-1 0,-2 4 0 15,0 3 1-15,-18-7-1 0,31 25-1 0,-18-8 5 16,-2 5-6-16,-1 1 5 0,-3 1-6 0,-3 2 3 16,-3 0-8-16,-3 2 6 0,-3 2-7 0,-4 2 8 15,-2 2-3-15,-3 1-11 0,-2 0 27 0,-1 1-26 16,-3-1 25-16,0 0-6 0,-5 2-9 0,1-5 10 16,0 2-7-16,-3-3 5 0,3 0-3 15,-1-2 4-15,3-3-7 0,3-1 6 16,4-6-6-16,15-19 5 0,-18 28-4 0,18-28 1 15,0 0-2-15,4 17 1 0,-4-17 0 0,24 2 2 16,-3-6-1-16,6-2 1 0,7-5 1 0,4-2-2 16,7-3 3-16,2 2-3 0,1 1 2 0,0 2-2 15,-2 4 2-15,-3 3-1 0,-5 4 2 0,-1 2-1 16,-7 4 0-16,-3 6 6 0,-9 2 0 16,-2 5 6-16,-7 2-3 0,-3 0 3 0,-6 6-4 15,-5 4 4-15,-7 5-8 0,-7 3 5 0,-6 5 7 16,-5 3-18-16,-8 2 27 0,-4 4-17 0,-4-1 6 15,-4 1 10-15,-2 3-14 0,0-4 7 0,-2-5-14 16,4-6 4-16,7-10-10 0,4-9 1 16,8-7-16-16,6-11-10 0,25-4-33 0,-33-18-52 15,33 18-151-15,-9-41-324 0,19 5 27 16,6-5 215-16</inkml:trace>
  <inkml:trace contextRef="#ctx0" brushRef="#br1" timeOffset="105075.8882">16188 7045 925 0,'0'0'36'0,"-5"-20"-27"16,5 20-4-16,1-19 34 0,-1 19 2 0,2-18 23 15,-2 18 3-15,0 0-5 0,-3-22-3 0,3 22-4 16,0 0-5-16,0 0-10 0,0 0-5 16,0 0-2-16,-6-17-2 0,6 17 1 0,0 0 0 15,0 0-4-15,0 0 0 0,0 0-6 0,0 0-3 16,0 0-4-16,0 0-5 0,0 0-1 0,0 0-2 15,-3 23 6-15,3-6 0 0,1 6-14 0,1 6 30 16,0 7-30-16,1 4 22 0,-1 7-9 0,2 9-13 16,-3 3 10-16,-2 8-13 0,-2 3 13 0,-4 5-16 15,-4 2-1-15,-4 2 17 0,0-2-16 0,-5-3 17 16,3-5-2-16,2-6-14 0,2-11 11 0,5-9-13 16,1-11-1-16,6-9-22 0,1-23-13 15,10 23-31-15,-10-23-20 0,22 1-32 0,-17-18-77 16,18 15-20-16,-17-16-135 0,2-7-58 0,11 13 155 15,-21-20 262-15</inkml:trace>
  <inkml:trace contextRef="#ctx0" brushRef="#br1" timeOffset="105388.3518">15955 7757 1312 0,'-24'-7'177'0,"24"7"-166"0,0 0-10 0,0 0-1 15,0 0 4-15,0 0 3 0,-17-9 8 0,17 9 3 16,0 0 5-16,0 0 6 0,0 0-1 16,11 28 4-16,-11-28-4 0,13 36-1 0,-8-14-3 15,5 6 0-15,-2 1-5 0,5 5 7 0,-4 2-12 16,3 2 11-16,-2-2-11 0,0-1 5 0,-3-2-5 16,0-2 4-16,0-3-8 0,-1-4 2 0,0-7-5 15,-6-17 2-15,18 18-2 0,-18-18 5 0,32-8 0 16,-9-11-1-16,7-11 8 0,7-13-10 0,3-18 6 15,8-14-18-15,5-9 3 0,4-11-16 0,5 7-23 16,-3 0-2-16,0 10-33 0,-12 3-18 0,2 20-41 16,-24-11-108-16,16 26-249 0,-21 10-28 0,-8 6 134 15</inkml:trace>
  <inkml:trace contextRef="#ctx0" brushRef="#br2" timeOffset="112062.348">18482 5327 905 0,'0'0'134'0,"0"-23"-115"0,0 23 4 15,9-20 2-15,-9 20 6 16,12-21-6-16,-12 21-3 0,0 0-8 0,17-16-6 16,-17 16 1-16,0 0 13 0,0 0 11 0,0 0 12 15,11 22 6-15,-11-22-7 0,0 29-5 0,-2-11-12 16,3 7 2-16,-4 0-13 0,3 5 3 0,-1 4-13 16,2 4 5-16,1 0-10 0,0 2 7 0,-1 0-10 15,2 1 6-15,-1 2-10 0,1-1 11 0,-3-1 6 16,1-1-28-16,-1-3 30 0,0-2-29 15,0-6 14-15,1-3 6 0,0-4-5 0,0-5 3 16,-1-17-4-16,5 19 3 0,-5-19-3 0,0 0 1 16,0 0 3-16,0 0 0 0,10-17 4 15,-10 0-5-15,1-7 3 0,0-8-9 0,1-4 3 16,-1-5 5-16,4 0-30 0,-3-3 29 0,2 0-22 16,-3 0 12-16,-1-1 15 0,-2-2-11 15,-1-1 10-15,-3-3-11 0,0 0 12 0,0 2-11 16,2 0 11-16,1 5-12 0,4 2 13 0,0 9 15 15,0 1-22-15,4 10 46 0,-4 3-31 0,-1 19 7 16,10-25 0-16,-10 25-14 0,21-17 2 0,-21 17 2 16,34-14 2-16,-12 11-3 0,1 0-3 0,2 2-4 15,5 2-3-15,1 2 0 0,1 0-3 16,1 3 0-16,-2 3 0 0,-3 1-1 0,1 2 0 16,-3 3 2-16,-3 1-3 0,-2 2-12 15,-5 4 26-15,-4 1-30 0,-5 1 31 0,-5 3-14 16,-6-3-3-16,-7 3 5 0,-6 0-5 0,-5 1 7 15,-3 1-6-15,-4-1 8 0,-2 1-7 0,-3 0 7 16,-2-2-7-16,0-1 6 0,0-3-6 0,5-5 7 16,2-2-5-16,7-4 5 0,22-12-2 0,-25 9-4 15,25-9 1-15,0 0-2 0,0 0 2 16,21-18 0-16,-1 4 4 0,5 0-4 0,6-2 3 16,4 1-1-16,5 0 3 0,1 0-2 0,1 4 3 15,-2 2-4-15,0 3 2 0,-4 2-2 0,-3 5 0 16,-5 5 0-16,-6 4-1 0,-5 4 3 15,-7 6 0-15,-5 4 7 0,-9 3-3 0,-4 5 7 16,-9 3-9-16,-7 3 7 0,-6 2-9 16,-5 0-10-16,-5 1 27 0,-3 0-25 0,-2-2 24 15,0 0-8-15,-1-2-10 0,2-3 5 0,2-4-8 16,5-5 5-16,5-4-8 0,6-7-2 0,7-3-10 16,19-11-18-16,0 0-25 0,0 0-37 0,2-17-52 15,2-13-116-15,17 6-257 0,6 0 42 0,-4-14 281 16</inkml:trace>
  <inkml:trace contextRef="#ctx0" brushRef="#br2" timeOffset="112801.0688">20311 5127 1008 0,'0'0'79'0,"0"0"-26"15,0 0-12-15,0 0-6 0,-19 15-4 0,19-15-2 16,0 0-4-16,-24 30-12 0,24-30 13 0,-28 31-13 16,9-14 14-16,5 7 11 0,-6-1 1 0,6 7 8 15,-8-1-5-15,4 7 3 0,-4 1-15 16,4 6 1-16,-6 1-15 0,6 0 3 0,-5 2-12 16,0 0 10-16,-3-2-15 0,0-1 11 0,-2-4 8 15,1-1-23-15,1-7 25 0,0 1-28 16,1-7 10-16,1-2 5 0,2-4-6 0,0-3 3 15,4-5-5-15,0-5-1 0,1-5-1 0,17-1-1 16,-27-13 0-16,27 13-3 0,-23-36 5 16,13 10-7-16,5-4 4 0,2-2 12 0,1-3-28 15,2-1 29-15,0-1-23 0,0-2 9 0,0-1 10 16,0 0-8-16,2 1 6 0,0 1-7 0,3 1 6 16,3 6-7-16,1 4 6 0,2 7-5 0,-11 20 6 15,23-24-5-15,-23 24 4 0,27-5 0 0,-27 5 1 16,29 8 4-16,-12 2-4 0,2 3 5 0,3 3-1 15,4 2 4-15,1 1-1 0,2 3 6 16,1 1-8-16,4-1 5 0,2 0-7 16,1-1 0-16,3 0-6 15,2 1 1-15,-2-2-5 0,2 1 1 0,2-2-8 0,-4-2-1 0,3-1-15 0,-7-4-6 0,3 1-23 16,-5-9-19-16,9 10-60 0,-16-22-114 0,13 10-263 16,-6-3-15-16,-3-10 259 0</inkml:trace>
  <inkml:trace contextRef="#ctx0" brushRef="#br2" timeOffset="113297.3395">21334 5143 1171 0,'-18'-9'126'0,"18"9"-41"0,0 0-23 0,0 0 5 16,0 0-15-16,0 0-18 0,0 0-17 15,0 0-24-15,-15 22 33 0,15-2-30 0,-3 4 39 16,2 7-11-16,-3 1-7 0,3 4 3 0,-2 4-14 15,3 4 8-15,-2 2-11 0,2 1 12 0,-3 3-13 16,0-2 7-16,-1 2-15 0,-1-2 9 16,-1-1 7-16,0-1-25 0,0-2 20 0,1-7-29 15,5-2 2-15,-2-9-8 0,9-1-38 0,-7-25-9 16,16 31-41-16,-16-31-51 0,24 8-97 0,-6-11-197 16,-6-15 22-16,15 10 349 0</inkml:trace>
  <inkml:trace contextRef="#ctx0" brushRef="#br2" timeOffset="113538.0669">21002 5183 1339 0,'-18'-13'284'0,"18"13"-244"0,-18 4-8 16,18-4-8-16,0 0-8 0,0 0 14 15,25-23-26-15,-2 14 34 0,5-3-29 0,3 2 12 16,5 0-4-16,4 0-4 0,2 1-5 0,6 2-3 16,1 1-1-16,3 1-3 0,2 5 0 0,-3-1-12 15,5 5-5-15,-4-1-4 0,-1 5-18 0,-6-6-14 16,1 9-16-16,-10-10-29 0,10 18-84 0,-21-20-112 16,3 12-212-16,0 1 9 0,-28-12 388 0</inkml:trace>
  <inkml:trace contextRef="#ctx0" brushRef="#br2" timeOffset="114084.9803">20851 6030 1539 0,'0'0'109'15,"0"0"-61"-15,0 0-11 0,0 0-3 0,0 0-2 16,25-10 9-16,0 8 1 0,4-4-14 0,7 1-3 16,1-2-8-16,6-1-10 0,3-1-2 0,3 0-3 15,4 0-3-15,1-3-13 0,2-1-8 0,0-2-20 16,2 4-16-16,-4-9-30 0,10 14-55 15,-19-21-106-15,20 11-302 0,-14 0 45 0,-6-6 215 16</inkml:trace>
  <inkml:trace contextRef="#ctx0" brushRef="#br2" timeOffset="115256.8634">18616 7280 1125 0,'0'0'194'0,"0"0"-176"0,0 0-11 15,0 0-3-15,0 0 2 0,0 0 6 0,0 0 16 16,0 0 9-16,0 0 7 0,4 29-7 15,-3-3-6-15,-3 3-16 0,2 5 7 0,-3 3-2 16,4 7 11-16,-4-1-8 0,4 7 11 0,-3 1 5 16,3 3-27-16,-2-2 21 0,2 4-21 0,-2-5-3 15,-1 1 10-15,2-4-12 0,0-1 5 0,0-6-8 16,3-6 6-16,-1-7-9 0,4-6 5 0,0-4-8 16,-6-18 3-16,16 21-3 0,-16-21 0 15,0 0 0-15,21 4 1 0,-21-4-1 16,0 0 3-16,17-27 2 0,-12 7-5 0,-3-5 7 15,2-4-11-15,-3-5 3 0,-1-4-6 0,1 0 6 16,-2-1-5-16,-3 2 11 0,1-2-7 0,-6-1 9 16,2-4-7-16,-4 0-12 0,1-5 22 0,-1 1-20 15,2 0 17-15,1 0 2 0,3 4-10 0,2 2 7 16,2 5-6-16,2 7 6 0,2 4-5 16,5 7 3-16,0 2-1 0,-8 17 0 0,25-24-3 15,-8 14 2-15,2 3 0 0,7 0 0 0,2 1-1 16,2 1 2-16,5 0-5 0,2 3 4 15,-2 2-1-15,3 0-1 0,-1 3 1 0,-1 3-1 16,-2 3-1-16,-5 4-3 0,-5 2 1 0,-4 3-2 16,-6 2 5-16,-5 2-3 0,-8 2 9 0,-5 3-6 15,-7-1 5-15,-4 6-5 0,-9 0 5 16,-5 2-7-16,-6 3 8 0,-4 0-6 0,-2-1 5 16,-3-1 17-16,1 3-23 0,1-5 27 0,3 0-22 15,5-2 4-15,6-5 3 0,7-5-9 0,21-21 2 16,-19 23-6-16,19-23 1 0,0 0-2 0,25 5 2 15,3-11 2-15,8-6-1 0,6-7 4 0,9-2-5 16,4-5 6-16,6 0-6 0,2-1 5 16,-1 4-4-16,-1 4-15 0,-8 3 28 15,-4 6-30-15,-8 5 31 0,-9 7-12 0,-7 5-11 16,-25-7 31-16,22 33-24 0,-24-9 30 0,-8 5-12 16,-8 5-6-16,-9 2 5 0,-7 4-9 0,-6 2 8 15,-5 2-9-15,-5-1 5 0,-5 1-7 0,-2-3 7 16,0-4-6-16,0 0 2 0,3-5-8 0,5-3 6 15,5-4-8-15,7-6 4 0,9-7-14 16,6-7-10-16,22-5-31 0,-18-10-39 0,18 10-98 16,10-30-225-16,8 7-116 0,2-1 10 0,-1-16 479 15</inkml:trace>
  <inkml:trace contextRef="#ctx0" brushRef="#br2" timeOffset="115959.9944">20211 7397 805 0,'-19'21'106'0,"3"7"-72"0,-3 1 11 0,2 9 21 15,-5-3-3-15,6 8 12 0,-7-2 5 0,4 8-34 16,-8-6 18-16,5 9-25 0,-10-6 1 16,7 7 14-16,-9-5-6 0,6 2 4 0,-6-7-18 15,5 0 8-15,-2-9-16 0,6-2 3 0,-1-8-13 16,6-5-4-16,2-7-8 0,18-12-3 0,-24 11-2 16,24-11 0-16,-17-13-4 0,11-4-9 0,2-6 0 15,1-7-9-15,4-4 9 0,0-6-2 16,3 0 14-16,1-4-5 0,0 2 9 0,1-1-7 15,0 0 9-15,-1 1-10 0,1 0 12 16,-1 3 2-16,2 3-26 0,0 4 29 0,2 8-32 16,0 6 25-16,-9 18 7 0,20-20 2 0,-20 20 13 15,17 0-2-15,-17 0 8 0,23 19 3 0,-6-5-1 16,5 4-1-16,0 3-6 0,5 1-13 0,0 1 19 16,4 2-29-16,3-2 20 0,4 1-16 0,1-2-8 15,4-2 3-15,-1 0-8 0,3-4-5 0,5-1-13 16,-2-6-13-16,4 2-26 15,-4-10-30-15,10 13-83 0,-20-23-160 0,14 10-224 16,-3-2 40-16,-8-11 346 0</inkml:trace>
  <inkml:trace contextRef="#ctx0" brushRef="#br2" timeOffset="116491.2849">21307 6760 1403 0,'0'0'55'0,"0"0"-9"16,0 0-3-16,8-18-4 0,-8 18-9 0,0 0-5 15,0 0 5-15,17 4-3 0,-17-4-2 0,8 23-5 16,-4-4-1-16,-3 4-4 0,0 4 3 0,-3 3-9 16,0 3 2-16,-2 4-11 0,-1 2 8 0,3 3 4 15,-2 3-20-15,1-2 21 0,2 2-24 0,0-2 9 16,1-5 2-16,4-1-8 0,1-6 2 0,4-1-21 15,0-8-18-15,8 3-13 16,-17-25-17-16,36 37-49 0,-36-37-45 0,43 23-114 16,-43-23-207-16,32 11 59 0,-7 3 321 0</inkml:trace>
  <inkml:trace contextRef="#ctx0" brushRef="#br2" timeOffset="116744.7337">20947 7769 1402 0,'-19'-16'380'0,"19"16"-346"0,-18 9-19 0,18-9-6 16,0 0 6-16,22-3 5 0,2-4 10 15,11-3 1-15,8-7-6 0,7-1-10 0,3-5-22 16,7-1 23-16,3-1-26 0,3 1 20 0,1 1-10 15,-2 1-12-15,-3 5-5 0,-6 0-10 16,0 6-11-16,-7-2-18 0,2 9-35 0,-15-10-60 0,17 23-142 16,-18-12-266-16,-3 1 47 0,-1 13 284 0</inkml:trace>
  <inkml:trace contextRef="#ctx0" brushRef="#br2" timeOffset="117360.7945">21434 8273 998 0,'0'0'133'0,"0"0"-70"0,0 0 6 0,-20-11-10 0,20 11 11 15,-25 0-42-15,25 0 11 0,-38 10 14 16,15 0-17-16,-10 1 16 0,4 7-32 15,-9-4 20-15,4 9-12 0,-3-3 10 0,1 5 1 16,-1-2-7-16,5 6 0 0,-2-2-7 0,6 3 5 16,1-2-13-16,4 1 6 0,4-1-10 0,4-1 3 15,4-1-6-15,6-3 0 0,7-5-4 0,-2-18 1 16,20 25-3-16,-2-19 0 0,8-4-1 0,2-6-1 16,5-6 0-16,3-6 1 0,6-10 0 0,3-7-5 15,1-7 6-15,1-2-5 0,2-6 10 16,0-3-6-16,-2-6-5 0,0-2 17 0,-3-2-18 15,-5 2 15-15,-4 2-7 0,-5 5-6 16,-7 3 2-16,-7 4-1 0,-8 4 0 0,-6 2 0 16,-4 9 0-16,-4 3 0 0,-3 7 0 0,9 20 0 15,-21-27 0-15,21 27 0 0,-30 1 0 0,13 10 0 16,-1 11 0-16,0 9 0 0,0 12 0 0,2 7 0 16,-1 6 0-16,2 3 0 0,2 3 0 15,3 1 0-15,0 0 0 0,5 1 0 0,4-6 0 16,5-4 0-16,3-6 0 0,3-7 0 0,6-8 0 15,3-5 0-15,4-4 0 0,0-10-49 0,8 3-61 16,-13-22-79-16,23 13-301 0,-17-12-111 0,0-4 46 16,3 6 503-16</inkml:trace>
  <inkml:trace contextRef="#ctx0" brushRef="#br2" timeOffset="127904.7259">10040 9635 877 0,'0'0'291'16,"15"-29"-235"-16,-15 29 13 0,18-36-7 0,-18 36 11 16,25-29-42-16,-25 29 10 0,22-20-28 0,-22 20 17 15,0 0 7-15,0 0-4 0,0 0-3 0,0 0-7 16,-15 23 3-16,-4-3-33 0,-6 4 38 15,-2 5-26-15,-7 2 14 0,1 6 9 0,-5-5-9 16,4 3 5-16,-1-4-10 0,3-1 5 0,4-5-12 16,5-3 4-16,4-5-6 0,19-17-1 0,-20 20-4 15,20-20 0-15,0 0-2 0,0 0 1 16,16 17 0-16,-16-17 1 0,34 13 0 0,-13-7 1 16,2 0-2-16,1-3 1 0,2 2-2 0,0-1 3 15,0 1-2-15,-1-1 2 0,-5 2-1 16,-1-1 0-16,-19-5 0 0,24 14 0 0,-24-14 0 15,10 18 1-15,-10-18-2 0,-3 23 3 0,3-23-4 16,-18 31-1-16,3-12-10 0,-4-2-3 0,-1 2-15 16,-2-5-3-16,4 3-15 0,-2-10-11 0,20-7-17 15,-26 11-44-15,26-11-66 0,0 0-94 0,0 0-188 16,0 0 2-16,18-35 410 0</inkml:trace>
  <inkml:trace contextRef="#ctx0" brushRef="#br2" timeOffset="128186.002">10552 9654 1292 0,'-25'9'72'0,"12"11"-13"16,-9-1-4-16,8 11 15 0,-10-1-10 0,7 11-6 16,-8 0-21-16,7 7 2 0,-3-1-6 0,7 3 9 15,0-1-15-15,7-4 7 0,5-5-16 0,6-5-13 16,6-8 20-16,7-5-29 0,8-9 25 0,5-5-13 15,9-9 0-15,7-8 1 0,3-8-11 16,5-7 27-16,-2-8-25 0,-1-4 20 0,-4-6-8 16,-6 0-10-16,-7-1 7 0,-8 2-12 15,-8 1 2-15,-9 1-12 0,-8 6-2 0,-7 1-18 16,-5 7-6-16,-10-3-22 0,4 9-22 0,-17-10-45 16,13 22-77-16,-21-21-106 0,8 7-212 0,8 11 74 15,-8-13 424-15</inkml:trace>
  <inkml:trace contextRef="#ctx0" brushRef="#br2" timeOffset="129232.8772">12769 9339 1019 0,'0'0'304'0,"0"0"-234"15,-21 3-18-15,21-3-4 0,0 0 0 0,0 0 0 16,0 0-6-16,0 0-12 0,0 0-8 0,-6 22-2 15,3-2-4-15,0 10 5 0,2 8-3 0,1 8-7 16,-1 6 22-16,2 9-20 0,-5 2 15 0,2 7-7 16,-3-1-15-16,0 2 13 0,-1-2-15 15,-1-2 13-15,-2-6-13 0,4-6-6 16,1-9 21-16,0-9-21 0,4-9 19 0,1-5-10 16,-1-23-6-16,6 23 0 0,-6-23 0 0,0 0-1 15,0 0 2-15,23-11-2 0,-15-6 3 0,0-8-4 16,2-9-11-16,-2-6 21 0,3-6-20 0,-1-4 21 15,0-2-5-15,0 0-9 0,-4-1 9 0,-3-1-9 16,1-3 9-16,-3-5-9 0,-2-1 9 16,0-2 3-16,-2-3-16 0,1 1 16 0,1 1-15 15,-1 5 1-15,5 6 9 0,0 10-8 0,5 12 6 16,-1 7-4-16,0 9 5 0,-7 17-3 0,20-18 3 16,-20 18-2-16,30-7 0 0,-9 8 1 0,2-1-1 15,3 3 0-15,3 0 1 0,1 2-1 16,2 3 0-16,-1 2 2 0,0 3-4 0,-3 2 4 15,-5 3-3-15,-1 3 3 0,-8 0-2 16,-2 5 3-16,-5 2-5 0,-6-1 6 0,-6 5-8 16,-5 1 9-16,-6-1-8 0,-3 3 6 0,-7-1 9 15,0-1-23-15,-4-2 23 0,1-3-21 0,0-3 7 16,1-3 4-16,4-4-3 0,3-4 2 0,21-14-2 16,-28 17 1-16,28-17-3 0,0 0-1 0,0 0 2 15,0 0-1-15,23-5 3 0,2-3 0 16,6 0-1-16,7-3 1 0,7-1 0 0,7 2-1 15,2 1 2-15,2 3-1 0,-4 3 1 16,-3 4-1-16,-8 7 1 0,-9 4 2 0,-8 6 2 16,-7 6 7-16,-10 6-1 0,-4 7 7 0,-11 5-9 15,-5 3 5-15,-9 3-12 0,-6 2 5 0,-8-2-9 16,-5 0 7-16,-2-2-8 0,-1-3-5 0,-1-5 18 16,0 1-18-16,0-5 18 0,0 1-9 15,0-6-5-15,5-5-3 0,3-6-11 0,4-7-8 16,12-5-15-16,0-7-18 0,21 1-19 0,-21-14-33 15,21 14-57-15,1-34-97 0,20 10-247 0,-4-2 15 16,-1-14 237-16</inkml:trace>
  <inkml:trace contextRef="#ctx0" brushRef="#br2" timeOffset="129811.0507">14948 9301 1532 0,'0'0'41'0,"0"0"-18"0,0 0 0 15,0 0 3-15,0 0-3 0,0 0-3 0,-11 28-6 16,7-9-1-16,-4 7-5 0,-3 3 0 0,-2 6-9 16,-4 6 6-16,-5 3 9 0,-4 5-22 0,-4 6 23 15,-4 3-20-15,-7 5 8 0,-6 3 19 0,-6 1-6 16,-4 1 18-16,-5-2-9 0,0-2-4 0,-4-6 17 15,4-4-21-15,1-8 16 0,5-6-11 16,5-11-13-16,6-8 1 0,6-14-8 16,5-8 0-16,5-10-2 0,5-12-5 0,3-8 5 15,5-13 5-15,5-7-23 0,5-8 15 0,5-4-15 16,3-3 5-16,5-1 17 0,2-1-8 0,3-1 12 16,4-1-13-16,4 3-3 0,3 2 20 0,4 6-17 15,2 10 19-15,2 4-3 0,3 12-9 16,-1 9 8-16,0 7-3 0,-4 12 2 0,2 9 3 15,-1 8 3-15,2 11-3 0,-3 8-12 0,2 10 0 16,-3 5 0-16,2 6 0 0,0 3 0 0,-2 3 0 16,2 2 0-16,2 0 0 0,2-2 0 0,3-4 0 15,3-7 0-15,4-4 0 0,8-8 0 16,3-10 0-16,13-6 0 0,5-11-28 0,12-5-63 16,1-18-69-16,25 11-234 0,-14-25-220 15,17-3 47-15,3 0 375 0</inkml:trace>
  <inkml:trace contextRef="#ctx0" brushRef="#br2" timeOffset="130295.3989">16675 9094 1305 0,'16'-24'18'0,"-7"7"3"16,-9 17 4-16,25-31 9 0,-8 21-3 0,-17 10-3 15,28-12 0-15,-28 12 4 0,21 7 14 0,-21-7 3 16,13 28 1-16,-9-4-10 0,2 11-3 0,-5 5-14 15,3 8 3-15,-3 5-16 0,0 7 11 16,-3 3-15-16,-2 4 10 0,-1-1 3 0,-2 1-24 16,0-3 15-16,-2-4-19 0,-1-4 3 0,4-8 6 15,3-4-25-15,-1-12-7 0,8 1-27 16,-4-33-24-16,12 39-57 0,-12-39-95 0,18-4-281 16,-18 4 15-16,21-25 238 0</inkml:trace>
  <inkml:trace contextRef="#ctx0" brushRef="#br2" timeOffset="130529.7778">16218 9154 1903 0,'-23'14'31'16,"23"-14"-19"-16,0 0-3 0,0 0 4 15,18 10 3-15,10-17 7 0,12-2-5 16,3-3-1-16,7-1-12 0,6-2-5 0,4 1 0 15,6-1 0-15,2 1 0 0,3 0 0 0,0 2 0 16,5 3 0-16,-1-1 0 0,1 4 0 0,-2 0-14 16,0 3-17-16,-6 2-7 0,0 4-12 0,-8-3-26 15,3 12-21-15,-14-12-32 0,12 25-115 0,-25-13-288 16,-1 4 10-16,-4 7 209 0</inkml:trace>
  <inkml:trace contextRef="#ctx0" brushRef="#br2" timeOffset="130734.912">16246 10032 2001 0,'-33'21'42'0,"14"-7"-38"0,19-14-4 0,0 0 0 16,35 3 0-16,5-9 0 0,14-3 0 0,9-9 0 15,6-3 0-15,10-3 0 0,3-3 0 0,4 1 0 16,3-2 0-16,1 2 0 0,1 0 0 0,-1 4 0 15,-2-1-39-15,2 7-37 0,-10-5-34 0,15 16-73 16,-22-22-165-16,14 20-229 0,-2 0 44 16,-11-4 353-16</inkml:trace>
  <inkml:trace contextRef="#ctx0" brushRef="#br2" timeOffset="131708.2849">16098 10603 823 0,'-27'-13'30'16,"27"13"-24"-16,0 0 11 0,-21-7 10 0,21 7 18 15,0 0 24-15,-17-7 17 0,17 7 11 0,0 0-1 16,0 0-12-16,0 0-17 0,0 0-10 0,0 0-9 16,0 0-2-16,0 0-4 0,0 0 2 0,0 0 2 15,0 0 0-15,17-6-1 16,-17 6-8-16,31-12-3 0,-10 3-7 0,5-3 0 15,7 1-3-15,6 0-2 0,9 2-4 0,7-1 1 16,11 3-6-16,4 0-8 0,5 1-5 0,5-2 0 16,0 2 0-16,9-3 0 0,6-1 0 0,1-1 0 15,7-3 0-15,-1-1 0 0,0-3 0 0,3-1 0 16,-3-2 0-16,-2-1 0 0,-2 2 0 0,-6 0 0 16,-6 2 0-16,-6 1 0 0,-10 3-6 15,-6 3-19-15,-11 0-19 0,-8 7-19 0,-14-5-40 16,-3 13-44-16,-28-4-69 0,0 0-128 0,0 0-156 15,0 0 20-15,-24 32 362 0</inkml:trace>
  <inkml:trace contextRef="#ctx0" brushRef="#br2" timeOffset="132318.5531">17250 11014 1361 0,'-31'-16'103'16,"31"16"-45"-16,-24-7-16 0,24 7-9 0,-33-5-2 16,33 5-6-16,-39 5-3 0,17 3 1 0,-4 1-1 15,2 4 4-15,-4 3-4 0,0 4 5 0,-1 2-5 16,-2 8 5-16,0-1-5 0,2 6 4 15,-2 0-6-15,5 3 7 0,0 1-6 16,5 3 8-16,6-1-8 0,4-1-13 0,3-5 16 16,7-1-25-16,5-6 7 0,3-5-6 0,9-5 0 15,6-4 0-15,4-4 0 0,11-5 0 0,3-8 0 16,7-5 0-16,8-10 0 0,1-8 0 0,6-10 0 16,-1-7 0-16,1-11 0 0,-2-5 0 0,-1-5 0 15,-2-7 0-15,-3-2 0 0,-3-1 0 16,-8 3 0-16,-6 5 0 0,-8 1 0 0,-7 6 0 15,-7 4 0-15,-7 4 0 0,-6 2 0 0,-5 5 0 16,-3 1 0-16,-4 6 0 0,-2 8 0 0,0 9 0 16,12 20 0-16,-27-7 0 0,27 7 0 0,-30 35 0 15,10 3 0-15,2 10 0 0,-1 14 0 16,2 12 0-16,0 8 0 0,1 5 0 0,2 2 0 16,1 3 0-16,5-6 0 0,3-6 0 15,6-5 0-15,4-17 0 0,9-1-19 0,1-16-108 16,20 11-113-16,-20-21-378 0,20-3 1 0,-4-5 192 15</inkml:trace>
  <inkml:trace contextRef="#ctx0" brushRef="#br2" timeOffset="133318.5862">9917 13147 543 0,'0'0'70'0,"0"0"-12"16,0 0-1-16,0 0 10 0,-17-8 2 0,17 8 5 15,0 0-6-15,0 0 0 0,6-20-2 16,-6 20-6-16,0 0-3 0,0 0-2 0,0 0 0 16,0 0 7-16,0 0 3 0,0 0-5 0,0 0-10 15,0 0-14-15,0 0-15 0,-23 0-3 0,5 8-5 16,-2 5 2-16,-4 1-4 0,-3 7 4 0,-5 1-2 15,0 2 3-15,-2 2 0 0,2 6-8 16,1-3 27-16,4 5-25 0,1-5 21 0,7-1-14 16,4-3-10-16,6-2 2 0,6-4-10 15,4-2 3-15,-1-17-4 0,22 26 2 0,-1-17-3 16,6-3 3-16,6-3 0 0,3-6-3 0,5-1 4 16,3-6-2-16,2-2 0 0,2-2 0 0,-2 1 0 15,-1 0 0-15,-2 2 4 0,-6 4-4 0,-6 1 3 16,-8 4 1-16,-23 2 7 0,23 8 8 0,-23-8-1 15,-3 26-1-15,-8-3-9 0,-6 6-4 0,-9 6-2 16,-10 7 4-16,-4 2-5 0,-7 2 7 16,-2 3-9-16,1-3 6 0,1-2-7 0,4-1 3 15,4-5-7-15,6-7-9 0,5-7 14 16,6-7-27-16,22-17 12 0,-21 15-28 0,21-15-7 16,0 0-12-16,30-9-8 0,-11-11-3 0,19 8-58 15,-8-22-9-15,24 15-75 0,-12-23-31 0,17 8-23 16,-2 1-83-16,-10-19 125 0,21 20 229 15</inkml:trace>
  <inkml:trace contextRef="#ctx0" brushRef="#br2" timeOffset="133584.1912">10356 13447 307 0,'26'-28'158'16,"-4"0"-11"-16,-2 7-4 0,-11-6 10 0,-9 27 5 15,11-39-32-15,-11 39 3 0,0-25-36 0,0 25 0 16,0 0-17-16,0 0-18 0,-17-12-16 0,17 12-17 16,-20 11-9-16,20-11-20 0,-23 31 27 15,12-8-27-15,2 4 31 0,0 3-6 16,2 3-5-16,3 4 4 0,0 1-3 0,3 3 12 15,1 0-14-15,3 0 14 0,-1-1-12 0,3-4 0 16,1-4-5-16,4-6 1 0,1-6-9 0,2-4 2 16,-13-16-2-16,33 20 0 0,-14-19-2 0,1-3-1 15,1-8 2-15,0-3-4 0,1-7 3 0,3-4-1 16,-3-6 1-16,-3-6-4 0,-3-4 4 0,-3-1-9 16,-3 2 4-16,-5 1-5 0,-4 7 4 15,-5 2-8-15,-3 3 1 0,-5 1-17 0,0 3-5 16,-7-1-25-16,6 4-10 0,-10-10-22 0,23 29-92 15,-39-47-33-15,39 47-185 0,-22-28-128 16,3 9 176-16,19 19 352 0</inkml:trace>
  <inkml:trace contextRef="#ctx0" brushRef="#br2" timeOffset="134537.3333">12225 13030 974 0,'10'-17'263'0,"-10"17"-240"15,12-24 2-15,-12 24-1 0,26-35 11 16,-10 18-5-16,-4-3-5 0,-12 20-18 15,24-28-3-15,-24 28 2 0,0 0 13 0,21-16 15 16,-21 16 19-16,0 0 3 0,0 0-8 0,0 0-11 16,-6 23-14-16,5-7 1 0,-4 5-2 0,2 4 6 15,-3 6-8-15,3 5 7 0,-4 3-8 0,5 4 6 16,-2 3-9-16,3 2 4 0,1 7-2 0,1 1-21 16,1 0 18-16,-1 1-22 0,0-2 6 0,0-2 9 15,-1 1-12-15,1-1 9 0,-1-3-9 16,-1-4 6-16,2-7-1 0,-1-7 7 0,2-6-4 15,-1-6 5-15,-1-20-9 0,5 20 1 16,-5-20-1-16,0 0 0 0,0 0 2 0,0 0-1 16,13-31 3-16,-9 5-4 0,-1-10 3 0,2-8-6 15,1-9 9-15,2-3-9 0,-1-2 11 0,1-4-12 16,0 0 10-16,0-5 6 0,-3-4-19 0,1-2 20 16,-2-3-17-16,-2 2 1 0,2 0 11 15,-2 4-12-15,4 7 12 0,2 8-11 0,0 10 9 16,1 10-9-16,-1 8-6 0,1 8 5 0,-9 19-6 15,18-22 22-15,-18 22-11 0,17-7 13 0,-17 7-16 16,26 5-10-16,-9 0 12 0,1 3-11 0,1 4 24 16,2 1-11-16,0 3 11 0,2 4-12 0,0 1-1 15,0 2 2-15,0 4-3 16,-2 0 4-16,-4 2-2 0,-4 0 1 0,-3 1-5 16,-5 1 4-16,-4 2-7 0,-6 1 8 0,-5 1-5 15,-4-1 5-15,-6 1-4 0,-3-1 4 0,-5-1-6 16,-2 1 7-16,-1-3-7 0,0-2-14 0,-1-4 24 15,1-3-24-15,3-4 24 0,3-5-4 0,5-4-4 16,20-9 2-16,-25 6-3 0,25-6-1 0,0 0 2 16,0 0-2-16,9-23 3 0,-9 23 0 15,35-32-6-15,-6 14 7 0,5 0-4 0,4 2 22 16,3 3-15-16,3 5 14 0,2 1-14 0,-2 4-2 16,-2 4 0-16,-6 3 1 0,-7 4-1 0,-3 5-18 15,-8 7 25-15,-5 4-23 0,-4 4 22 16,-7 6 2-16,-7 2-5 0,-6 5 9 0,-9 4-9 15,-7 3 4-15,-7 3-8 0,-5 3 6 0,-6 0-6 16,-5 0 9-16,-3 0-9 0,-2-2-6 16,0-2 13-16,1-6-16 0,5-7 14 0,5-8-6 15,8-7-12-15,5-9-11 0,11-4-18 0,1-12-26 16,19 3-18-16,-11-22-44 0,31 16-136 0,-14-23-300 16,17-8 10-16,11-1 295 0</inkml:trace>
  <inkml:trace contextRef="#ctx0" brushRef="#br2" timeOffset="135021.7464">13524 13324 1664 0,'22'11'74'15,"-22"-11"-38"-15,23-9-1 0,2-4-4 16,10-1 31-16,4-6-35 0,8-3 13 0,-1-1-23 15,5-2-12-15,-1 1-1 0,3 1-4 0,-3 1 0 16,-2 2-7-16,-2 4-4 0,-6 2-11 0,1 2-11 16,-7 1-14-16,1 11-22 0,-13-5-31 15,6 21-60-15,-28-15-90 0,27 23-164 0,-23 0-99 16,-11-3 145-16,8 19 368 0</inkml:trace>
  <inkml:trace contextRef="#ctx0" brushRef="#br2" timeOffset="135193.5751">13564 13730 1805 0,'-19'7'77'0,"19"-7"-42"0,-17 4-24 0,17-4-2 15,17-13 1-15,4-1 3 0,8-4 7 0,7-4-7 16,8-2-5-16,6 0-5 0,2 0-2 0,4 2-10 16,3 6-8-16,-1 1-20 0,2 7-20 0,-5-5-27 15,11 13-35-15,-12-13-60 0,25 24-108 0,-21-13-176 16,14 0-44-16,13 9 262 0</inkml:trace>
  <inkml:trace contextRef="#ctx0" brushRef="#br2" timeOffset="136696.6482">17556 12743 1526 0,'-6'-18'76'0,"6"18"-32"16,0 0-19-16,0 0-3 0,0 0 5 0,0 0 5 15,0 0-5-15,0 0-2 0,-20 7-11 0,13 10 1 16,-2 5-4-16,1 9 11 0,-2 7-6 0,3 4 9 16,-3 9-14-16,3 5 7 0,0 2-18 0,-2 3 8 15,3 2-13-15,-3 0-9 0,3 0 19 0,1-3-18 16,1-4 19-16,1-5-7 0,3-8-15 16,1-6-3-16,4-3-24 0,0-11-10 0,8 3-33 15,-13-26-29-15,30 30-75 0,-30-30-85 0,26-10-198 16,-5 7-8-16,-11-20 311 0</inkml:trace>
  <inkml:trace contextRef="#ctx0" brushRef="#br2" timeOffset="136962.3282">17080 12818 1598 0,'-17'5'56'16,"17"-5"-27"-16,0 0-12 0,0 0 7 16,0 0 10-16,26 11 14 0,-8-14 3 0,8 3-3 15,3-4-8-15,6-2-5 0,6-5-10 16,7-4-3-16,6-5-8 0,6-2-8 0,5-4-14 16,4 0 14-16,1 0-20 0,2 1 15 0,-3 2-11 15,-4 1-10-15,-2 7-9 0,-9 0-14 0,-1 9-24 16,-13-5-33-16,6 23-77 0,-27-19-157 0,6 20-217 15,-8 5 11-15,-17-18 380 0</inkml:trace>
  <inkml:trace contextRef="#ctx0" brushRef="#br2" timeOffset="137165.4263">17083 13628 1832 0,'0'0'75'15,"0"0"-55"-15,18-6-14 0,4-9 7 0,11-5 2 16,7-3 8-16,7 0-6 0,4 2-6 0,3 1-8 16,5 2-2-16,1 1-3 0,0 3 2 0,2 0-5 15,-2 5-2-15,1 0-9 0,1 3-11 0,-5-1-20 16,3 2-18-16,-9-7-28 0,10 11-28 0,-13-19-53 16,22 26-135-16,-19-8-179 0,4-9-17 15,10 12 349-15</inkml:trace>
  <inkml:trace contextRef="#ctx0" brushRef="#br2" timeOffset="137774.7866">15260 14121 1225 0,'-19'8'89'0,"19"-8"-44"0,20-5-11 0,3 3 16 15,1-10 11-15,16 3 0 0,2-8-6 0,11 4-10 16,7-5-5-16,10 3-13 0,6-3-5 0,10 3-10 16,4-1-5-16,4 0-5 0,9 2-16 0,1 1 31 15,7 1-31-15,7 3 31 0,4 0-15 0,2 1-4 16,4 1 4-16,-1-1-2 0,4 1-1 15,0-1 1-15,-3-2 0 0,1 1-2 0,1-1 6 16,1-1-3-16,-1-4 4 0,-1 1 2 16,-1-5 3-16,-3 1-3 0,-3-1 2 0,-2 0-7 15,-9 0-5-15,-9 1-12 0,-7 5-12 0,-10-4-31 16,-5 15-50-16,-25-16-110 0,4 15-338 0,-21 3 15 16,-20-4 243-16</inkml:trace>
  <inkml:trace contextRef="#ctx0" brushRef="#br2" timeOffset="138368.5443">17449 14693 1390 0,'-49'-4'110'0,"20"3"-83"15,-5-4-12-15,1 4 2 0,-1-2 8 16,0 6 4-16,-3-1 0 0,2 5-4 0,-4 4-5 15,3 5 3-15,-2 2-3 0,6 5 7 0,0 0-3 16,5 5 1-16,1 1-10 0,4 5 4 16,4 0-8-16,5 3 8 0,3-1-4 0,6 3 9 15,4-3-7-15,8 1 5 0,1-5-9 0,6-3-12 16,4-6 4-16,8-4-10 0,4-9 23 0,4-7-13 16,7-8 0-16,5-7 11 0,4-12-23 0,2-7 19 15,2-10-5-15,-2-8-7 0,2-8 9 0,0-8-8 16,-2-7 13-16,2-3-14 0,-4-1 5 0,-3-1-5 15,-5 4 0-15,-5 4 0 0,-6 4 0 16,-7 8 0-16,-6 3 0 0,-8 3 0 16,-7 2 0-16,-4 5 0 0,-4 3 0 0,-3 6 0 15,-4 8 0-15,1 10 0 0,10 17 0 0,-26-12 0 16,26 12 0-16,-30 18 0 0,13 7 0 0,0 11 0 16,0 11 0-16,1 11 0 0,2 7 0 0,3 6 0 15,2 6 0-15,4-1 0 0,2 2 0 0,5-1 0 16,4-5 0-16,1-3 0 0,4-7 0 15,5-9 0-15,4-7 0 0,3-11-6 0,7-4-76 16,-4-16-36-16,17 14-120 0,-24-19-337 0,20-6-9 16,-2-4 141-16</inkml:trace>
  <inkml:trace contextRef="#ctx0" brushRef="#br2" timeOffset="138509.1722">18254 14997 1822 0,'-55'15'112'15,"31"-3"-75"-15,3-6-14 0,4-2-12 0,17-4-9 16,-24-2-10-16,24 2-16 0,0 0-17 0,-17-14-26 16,8-3-37-16,9 17-90 0,-2-30-224 0,7 10-153 15,2 0 28-15,-12-13 507 0</inkml:trace>
  <inkml:trace contextRef="#ctx0" brushRef="#br3" timeOffset="152602.0508">15252 12564 826 0,'0'0'239'16,"-19"-19"-187"-16,19 19 1 0,-11-17-3 0,11 17 12 15,2-21 9-15,-2 21 2 0,9-18-11 0,-9 18-13 16,0 0-7-16,0 0-1 0,21-7 1 0,-21 7 0 16,0 0-3-16,19 31-9 0,-10-8-4 15,-2 6-16-15,3 9 1 0,-3 5 6 16,1 8-26-16,-2 2 22 0,-3 5-19 0,-2 4 1 16,-2 2 13-16,-4 4-17 0,0 1 15 0,-3 0-14 15,-1-3 12-15,2-2 1 0,1-4-25 0,5-7 14 16,1-8-31-16,8-8-2 0,-1-13-11 0,10 2-28 15,-17-26-36-15,39 23-70 0,-39-23-67 16,37-17-238-16,-6 7 56 0,-9-21 299 0</inkml:trace>
  <inkml:trace contextRef="#ctx0" brushRef="#br3" timeOffset="152914.5728">15807 12625 1266 0,'-26'-9'206'0,"26"9"-164"16,-32 17-16-16,12-2 4 0,-5-2 9 0,1 10-5 16,-6-3 29-16,2 8-34 0,-7 0 24 0,1 5-16 15,-4 1-10-15,3 3 6 0,-4 1-8 0,2 0 5 16,3-1-9-16,3 0 6 0,4-4-8 0,5-3 1 16,4-5-7-16,8-4-6 0,6-4-7 0,4-17 0 15,17 26 0-15,3-15 0 0,9-3 0 16,5-4 0-16,4-2 0 0,3-5 0 0,5-2 0 15,2-1 0-15,1 0 0 0,2-1 0 0,-5 1 0 16,-1 2 0-16,-4 2 0 0,-4 2 0 16,-2 4 0-16,-1 2 0 0,-5 3-10 0,-3 1-11 15,-3 6-10-15,-6-3-5 0,0 5-17 0,-4-1-3 16,3 6-24-16,-16-23-18 0,30 42-45 16,-30-42-96-16,32 23-281 0,-14-3 26 0,1-12 229 15</inkml:trace>
  <inkml:trace contextRef="#ctx0" brushRef="#br3" timeOffset="153430.1834">13574 15897 1449 0,'0'0'55'15,"0"0"-24"-15,0 0-14 0,-18-20 5 0,18 20 7 16,0 0 3-16,0 0-2 0,0 0-7 15,0 0-4-15,0 0-3 0,0 0 2 0,0 0-3 16,2 23 4-16,0 3-8 0,1 9 7 16,0 10-13-16,0 6 6 0,0 7-14 0,-1 2 8 15,1 7-13-15,-1-1 12 0,0 1-19 0,0-2-8 16,-1-2 9-16,-2-6-31 0,3-4 8 0,-4-14-34 16,13 7-62-16,-13-28-36 0,23 13-94 0,-14-10-190 15,-7-21 7-15,40 6 298 0</inkml:trace>
  <inkml:trace contextRef="#ctx0" brushRef="#br3" timeOffset="153695.8572">13934 16093 1186 0,'-34'13'186'0,"0"15"-136"0,-7-2-16 15,7 5 9-15,-3-3-3 0,5 5 5 0,-2-6-17 16,6 2 0-16,1-4-9 0,8-2 5 0,2-7-2 15,8 1 5-15,9-17-4 0,-13 22-3 0,13-22-6 16,0 0-1-16,0 0 3 0,23 15 5 0,-23-15 5 16,35-6-2-16,-12-3-3 0,3 1-8 0,1-3-5 15,5 1-6-15,-6 3-1 0,2 0-3 16,0 2 4-16,-2 5-2 0,-2 1-5 0,-2 1-5 16,1 6-12-16,-3-2-10 0,3 7-12 15,-6-3-7-15,4 8-17 0,-21-18-15 0,36 34-7 0,-36-34-59 16,37 36-40-16,-37-36-81 0,20 18-210 15,6 5 70-15,-26-23 380 0</inkml:trace>
  <inkml:trace contextRef="#ctx0" brushRef="#br3" timeOffset="153898.9427">14441 16175 1564 0,'-17'15'146'15,"-3"-7"-119"-15,20-8-7 0,-20 10-4 16,20-10 0-16,0 0-9 0,0 0-7 16,20-4 0-16,-2-2-2 0,9-2-5 0,0-5-14 15,10 3-22-15,-7-9-40 0,15 14-55 0,-17-18-78 16,21 23-89-16,-9-5-188 0,-9-7 50 0,9 19 399 16</inkml:trace>
  <inkml:trace contextRef="#ctx0" brushRef="#br3" timeOffset="154086.5751">14385 16544 1772 0,'0'0'35'0,"0"0"-18"0,0 0-4 16,17-22 0-16,4 5 4 0,7-1 29 16,2-1-34-16,6-2 25 0,0 0-28 0,7-2-17 15,0 1-8-15,-4 3-22 0,6 8-23 16,-7-4-14-16,12 13-27 0,-9-15-59 0,25 18-213 15,-10-7-186-15,-1-2 48 0,9 11 449 0</inkml:trace>
  <inkml:trace contextRef="#ctx0" brushRef="#br3" timeOffset="154551.7247">15476 15918 1335 0,'0'0'419'16,"0"0"-401"-16,0 0-9 0,21-32-14 0,7 9 39 15,5-2-21-15,9 0 28 0,1 0-14 0,4 2-16 16,1 2-1-16,-3 4-8 0,-3 3 1 16,-4 7-3-16,-5 5 1 0,-7 2-2 0,-2 6 2 15,-6 3 1-15,-18-9-3 0,22 32 4 0,-17-9-5 16,-3 2-9-16,-7 5 25 0,-3 4-23 0,-9 1 23 16,-4 5-6-16,-6 0-3 0,-1 3 10 15,-3-4 0-15,-3 3 9 0,-1-4-8 0,1 0 8 0,3-6-12 16,2-3-12-16,4-2 0 0,6-4 0 15,3-4 0-15,16-19 0 0,-15 28 0 16,15-28 0-16,2 18 0 0,-2-18 0 0,19 20 0 16,-1-13 0-16,5-1 0 0,5-2 0 0,6-4 0 15,5-4 0-15,9-2 0 0,2-6 0 0,9 0-1 16,0-6-52-16,10 1-22 0,-2-10-26 0,17 9-46 16,-11-23-85-16,28 21-119 0,-9-15-192 0,-1-8 58 15,14 13 427-15</inkml:trace>
  <inkml:trace contextRef="#ctx0" brushRef="#br3" timeOffset="154786.6104">17371 15881 1519 0,'-34'17'62'0,"-6"-3"-58"16,3-1-2-16,4 0-5 0,1 2-4 0,1 3-5 15,-3 1 2-15,1 7-6 0,-2 3 10 0,0 6-5 16,-3 6 9-16,0 6-3 0,-3 6 15 16,-3 5-9-16,5 3 17 0,-3 2-9 0,5 1-25 15,3-6 20-15,1-5-29 0,8-8 12 0,2-10-2 16,9-9-28-16,14-26-60 0,-6 23-39 16,6-23-22-16,16-16-66 0,-16 16-137 0,27-54-21 15,4 29 338-15</inkml:trace>
  <inkml:trace contextRef="#ctx0" brushRef="#br3" timeOffset="154974.0581">16805 16092 1402 0,'0'0'147'0,"-25"-13"-34"0,25 13-16 0,-17 0-16 15,17 0-14-15,0 0-23 0,-9 21-10 16,9-21-12-16,5 27-4 0,5-10-7 16,3 1 0-16,4 1-11 0,6 1 0 0,4-3 0 15,5 0 0-15,3 0 0 0,3-2 0 0,2 0-10 16,2-3-11-16,7 1-21 0,-4-6-13 0,7 4-28 15,-7-11-20-15,11 14-48 0,-16-23-105 0,10 13-291 16,4-2 8-16,-9-9 300 0</inkml:trace>
  <inkml:trace contextRef="#ctx0" brushRef="#br3" timeOffset="155168.3374">17744 15850 1652 0,'0'0'211'16,"-36"16"-204"-16,16-11-18 0,20-5-5 0,-23 21-1 16,17-3-4-16,0 3 1 0,4 8-15 0,-5-1-7 15,6 8-15-15,-2-7 1 0,6 10-10 0,-4-10 2 16,12 10-38-16,-10-18-35 0,19 14-50 0,-14-16-44 16,-6-19-182-16,37 39 34 0,-37-39 364 15</inkml:trace>
  <inkml:trace contextRef="#ctx0" brushRef="#br3" timeOffset="155482.1842">18356 15877 1632 0,'-43'25'57'15,"8"8"-14"-15,-3-2-9 0,8 4 10 0,1 0-14 16,2 3-1-16,3-1-12 0,4 3 7 0,4-4-7 15,8-1 7-15,4-4-10 0,7-3 1 0,4-3-10 16,8-2-1-16,5-4-5 0,6-4 2 0,3-6-2 16,4-5 1-16,6-5-1 0,3-6 0 0,2-4 1 15,4-6-1-15,-3-5 4 0,-2-2-4 0,2-5 2 16,-5 0-3-16,-2-4 4 16,-5-1-5-16,-7-2 7 0,-7-1-7 0,-7 0 6 15,-5 2-5-15,-5 1 6 0,-6 4-7 0,-3 0 2 16,-3 0-11-16,-5 4-18 0,-2 0 16 0,-1 1-37 15,-5 0 11-15,4 7-33 0,-9-8-27 0,28 26-34 16,-42-23-53-16,42 23-79 0,-16 20-248 0,16-20 68 16,-17 31 327-16</inkml:trace>
  <inkml:trace contextRef="#ctx0" brushRef="#br3" timeOffset="155794.6872">18799 15469 1736 0,'0'0'45'0,"18"-4"-23"0,0-3 3 16,9 0-2-16,3-2-5 0,4 2-11 15,0 2-12-15,-1 3-11 0,-1 2-12 0,-4-1-17 16,2 4-15-16,-7-6-34 0,14 15-85 0,-37-12-158 16,41-10-211-16,-13 14 46 0,-8-16 441 0</inkml:trace>
  <inkml:trace contextRef="#ctx0" brushRef="#br3" timeOffset="156122.8423">19459 15074 1647 0,'0'0'135'0,"0"0"-108"0,0 0-21 15,0 0-2-15,0 0 1 0,0 0 5 0,18-6 2 16,-1-1-4-16,1-2 1 0,3-2-6 0,1-1 1 16,-1 0-4-16,2 1 3 0,1 1-2 0,-1-1 0 15,2 2-1-15,-2-1 1 0,-1 3-1 0,-2-1 1 16,-20 8 0-16,28-6 1 0,-28 6 5 16,0 0 2-16,21 17 8 0,-21-17 3 0,1 31 2 15,-5-8-9-15,-2 4 0 0,-2 5-9 16,-3 4 3-16,-5 3-6 0,-1 3-8 0,-2 3 18 15,0 3-19-15,1-1 18 0,1 1-7 0,0-2-14 16,1-4-1-16,4-2-24 0,0-8-16 0,10 3-42 16,2-35-67-16,4 49-228 0,-4-49-200 15,8 26 43-15,-8-26 435 0</inkml:trace>
  <inkml:trace contextRef="#ctx0" brushRef="#br3" timeOffset="184864.6533">20516 15493 1088 0,'0'0'53'0,"-11"-29"12"0,4 7-20 15,5 3-6-15,-3-8 10 0,9 3-18 0,-1-4 2 16,4 6-11-16,-1-1-2 0,1 4-10 16,-7 19 0-16,15-26-8 0,-15 26 0 0,0 0-1 15,19-7 7-15,-19 7 8 0,0 0 5 16,11 31 6-16,-12-12-9 0,1 6 3 0,-2 0-10 15,-1 3 3-15,-3 2-7 0,0 1 6 0,-3 2-8 16,1 3 5-16,-2 2-11 0,0 2 7 0,1 2-11 16,-2 3 9-16,-1 2-10 0,-1 0 12 0,-1 0 15 15,2 3-21-15,-2-7 30 0,5 2-23 0,-2-10 4 16,5-5 6-16,1-11-11 0,5-19 0 16,0 0-3-16,0 0-4 0,0 0 6 15,0 0-1-15,16-22 10 0,-6-2 0 0,1-13 5 0,0-5-7 16,3-6-14-16,-1-4 20 0,3-6-21 15,0 0 20-15,1-4-4 0,1 1-14 0,-1 2 12 16,0 1-13-16,-4 2 10 0,0 7-13 0,-4 3 11 16,-1 6-9-16,-1 7-8 0,0 9 26 0,-2 6-29 15,-5 18 28-15,0 0-15 0,0 0-1 16,0 0 1-16,17 15-12 0,-11 9 28 0,1 7-26 16,1 9 24-16,2 2-9 0,-1 8-11 0,2 2 11 15,0 5-11-15,4 1 11 0,2 4-12 0,2-3 11 16,4-2-10-16,0-5-5 0,4-6 25 0,1-5-21 15,0-10 24-15,3-4-8 0,0-9-4 16,1-7 7-16,1-9 0 0,1-4 4 0,-3-9 5 16,1-6-3-16,-3-7 8 0,-2-5-5 15,-5-6-12-15,0-6 17 0,-5-10-24 0,1-2 12 16,-1-8-13-16,0-2 0 0,-4 0 0 0,-2 2 0 16,-3 3 0-16,-7 1 0 0,-4 4 0 0,-4-1 0 15,-4 2-1-15,-2 3-3 0,-1 0-14 0,1 3-14 16,4 8 0-16,1 3-14 0,7 12-1 0,-2 2-12 15,3 21-10-15,0 0-22 0,22-3-38 16,-22 3-82-16,28 15-150 0,-10 3-137 0,-1-4 55 16,15 17 438-16</inkml:trace>
  <inkml:trace contextRef="#ctx0" brushRef="#br3" timeOffset="188421.3913">20574 16831 632 0,'0'0'189'16,"-8"-23"-127"-16,8 23-5 0,0-22-7 0,0 22-13 15,2-19-2-15,-2 19-17 0,0 0-3 16,0 0 5-16,0 0 2 0,0 0 12 0,0 0 3 15,1 28-1-15,-1-28-1 0,-6 41 3 0,0-20-8 16,4 11 7-16,-6-3-12 0,1 6 7 0,-1 6-14 16,0 5 5-16,-3 2 16 0,3 6-28 0,-7-4 30 15,2 5-28-15,-3 0 2 0,1 1 7 0,0-8-17 16,0 3 15-16,2-12-13 0,2-4 12 16,0-4-8-16,3-9 0 0,8-22-6 15,-7 21-3-15,7-21 1 0,0 0-2 0,0 0 1 16,6-18 0-16,0-2 7 0,3-3 1 0,-2-11 7 15,5-11-8-15,0-11 6 0,6-7-14 0,0-6 12 16,2-3 0-16,4-1-26 0,0 0 24 0,-1-2-24 16,1 5 10-16,-1-2 17 0,2 0-16 0,-1 2 12 15,3 4-15-15,-3 5 16 0,2 7 15 16,-2 10-25-16,-1 8 26 0,-2 7-29 0,-4 10 0 16,-17 19 3-16,24-19-2 0,-24 19 1 0,20 9 1 15,-20-9-1-15,23 37 4 0,-10-6-2 16,0 7-27-16,2 10 24 0,1 7-22 0,-2 6 19 15,3 6 9-15,0 2-14 0,0 0 14 0,-1 3-20 16,0-5 21-16,-1 5 13 0,1-5-24 0,-3 1 29 16,0-4-29-16,1 0-11 0,-3-4 10 15,1-6-21-15,-3-11 5 0,1-6-13 0,-5-14-11 16,6 2-24-16,-11-25-28 0,15 29-92 0,-15-29-50 16,0 0-80-16,0 0-150 0,1-18 174 0,-1 18 296 15</inkml:trace>
  <inkml:trace contextRef="#ctx0" brushRef="#br3" timeOffset="188608.8778">20470 17127 1652 0,'-19'13'89'0,"19"-13"-69"0,-19 23 22 0,19-23-45 16,0 0 16-16,22 15 1 0,-2-16 0 0,8-3 0 15,4-3-31-15,2-4 32 0,6-6-35 0,5-5 22 16,5-6-16-16,1-5-23 0,4 2-28 15,-6-10-55-15,13 24-116 0,-20-17-220 0,9 5-86 16,3 14 178-16</inkml:trace>
  <inkml:trace contextRef="#ctx0" brushRef="#br3" timeOffset="202214.9907">19211 16241 552 0,'0'0'193'0,"0"0"-125"16,0 0-25-16,0 0 34 0,0 0-33 0,0 0-3 15,0 0-4-15,0 0-4 0,0 0-5 0,0 0 1 16,0 0 7-16,0 0 5 0,0 0 7 0,0 0-3 16,0 0-10-16,0 0-4 0,21 1-3 0,-21-1-4 15,0 0-2-15,25 3-2 0,-25-3-2 16,22 2-3-16,-22-2-3 0,27-2-2 0,-27 2-5 16,28-3-2-16,-28 3 1 0,33-5-3 15,-14 1 1-15,2 1-2 0,-1-1 1 0,1-1-1 16,0 2 2-16,-1-2-2 0,2 0 0 0,0 0 0 15,0 2 1-15,1-1-1 0,0 0 0 0,-1 2 1 16,1-2-1-16,-1 1 0 0,0-1 0 0,0 0 0 16,0-1 1-16,0-1-1 0,0-1 1 15,2-1-1-15,0-2 1 0,3-1-2 0,0-1 3 16,1-1-2-16,0-2 2 0,1 2-2 0,2 1 1 16,2 0-2-16,0 2 2 0,0 0-1 0,-3 3 2 15,2 1-3-15,-2 1 2 0,2 2-2 0,2 0 1 16,-2 2-1-16,-1 0 1 0,1 0 0 0,-3 2 0 15,0-1 0-15,1 0 0 0,-1 0 0 16,1 0 1-16,-1-3 0 0,2 1 0 16,-1-2-1-16,3 0 2 0,1-1-2 0,0-3 3 15,5 1-3-15,-4-3 2 0,3 3-3 0,1-1 2 16,0-1 0-16,-2 2 0 0,2 0-1 0,-1 1 2 16,0 0-3-16,-1 2 2 0,0 0-1 0,1 2-1 15,-2 2 1-15,2 0 1 0,0 1-1 0,-1 0 2 16,1 2-1-16,0 0-2 0,-2 1 2 15,2-1-2-15,0-1 2 0,-2-1 0 0,2 0-1 16,-1-1 0-16,1 0 0 0,-1-2 0 0,0 0 1 16,1-3-1-16,0 0 1 0,-1-1 2 15,4-1-1-15,-1-2 4 0,2 1-3 0,1-2 2 16,-1 1 15-16,0 0-17 0,-1 3 15 0,4-3-36 16,-5 3 17-16,0 0-18 0,2 0 19 0,-5 3 3 15,3-1-3-15,1 0 1 0,-2 1-2 16,2-1 1-16,-1 2 0 0,1-2 1 0,2 2 2 15,-2-2 1-15,2-1 1 0,-1-1 4 0,1-1-2 16,2 0 3-16,0-1-3 0,0-1 0 0,-1-1-3 16,1 0 2-16,-1-1-6 0,1 0 4 0,1-1-5 15,0-1 3-15,1 1-3 0,2 0 2 0,-3 0-2 16,0 1 3-16,1 0-3 0,-2 1 4 0,-3-1-4 16,0 2 3-16,-4-1-3 0,-1 3 2 15,-2-2-2-15,-1 3 2 0,-1-1-3 16,-5 0 2-16,-1 0-11 0,0 3-18 0,-8-5-31 15,5 14-73-15,-24-5-101 0,17-13-281 0,-17 13 22 16,0 0 297-16</inkml:trace>
  <inkml:trace contextRef="#ctx0" brushRef="#br3" timeOffset="203168.1219">21367 16329 901 0,'-17'-16'116'0,"17"16"-26"16,0 0-19-16,0 0-11 0,0 0-6 0,0 0-5 15,0 0-7-15,0 0-7 0,0 0-7 0,0 0-9 16,0 0-10-16,0 0-2 0,0 0 9 0,0 0 5 16,0 0 10-16,0 0 4 0,7-19-5 15,-7 19-5-15,0 0 1 0,27-22-4 0,-27 22-1 16,27-23-3-16,-27 23-1 0,34-27-7 0,-16 12 3 15,2 1-8-15,-3 2 2 0,2 1-5 16,-2 4 0-16,-17 7-2 0,31-8 0 0,-31 8 1 16,19 5 0-16,-19-5 1 0,0 0-2 0,15 24 2 15,-15-24-4-15,2 28 4 0,-4-11-4 16,-2 2 4-16,-2 1-4 0,-3 2 5 0,-2 2-6 16,-1-1 7-16,-1 2-3 0,-2 0 7 0,-1-2-2 15,2 1 6-15,-2-2-5 0,0 1-24 0,-1-3 31 16,1 3-31-16,-1-3 31 0,2-1-3 0,-2 0-6 15,1 0 6-15,2-2-2 0,14-17 3 0,-20 27-3 16,20-27 2-16,0 0-5 0,-10 20-1 0,10-20-1 16,0 0 2-16,0 0 4 0,27 15 5 15,-27-15 0-15,36 3 1 0,-12-4-4 16,7-4 1-16,4-1-2 0,3-3-3 0,2-2 0 16,0-1-4-16,0-3 1 0,-1-1-2 0,-1-2 0 15,-2 0-3-15,0 2 2 0,-5 0-3 0,-3 0 3 16,-1 3-2-16,-4 0 0 0,-1 2-1 0,-3 4 0 15,-19 7 17-15,25-8-17 0,-25 8-4 0,0 0-3 16,0 0-21-16,0 0 20 0,11 22-1 16,-11-22 0-16,-6 22-7 0,6-22 3 0,-13 28-7 15,13-28-4-15,-13 26-3 0,13-26-6 0,-10 20-6 16,10-20-10-16,0 0-14 0,0 17-28 0,0-17-40 16,0 0-78-16,0 0-104 0,0 0-191 15,0 0 77-15,9-28 428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18:39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2647 5122 622 0,'0'0'33'0,"0"0"3"16,-20 0-4-16,20 0-8 0,0 0-16 0,0 0-12 16,0 0-3-16,0 0 1 0,0 0 4 0,0 0 2 15,21 13-1-15,-21-13 2 0,25 10-3 0,-25-10 2 16,34 9 0-16,-13-4 0 0,3 0 2 0,4 0 4 15,3 0 12-15,6 0 13 0,2-5 14 0,8 2 8 16,1-6-4-16,8 2-3 0,1-5-9 16,6 1-6-16,0-2-2 0,9 1-6 0,-1-1-3 15,3-1-3-15,6-2-5 0,1 4-4 0,3-1-17 16,4 0 11-16,-1 2-15 0,3 1 11 0,3-1 1 16,1 2-1-16,2-3 1 0,2 4 1 0,1-2 0 15,2 1 1-15,3 1 2 0,1 0-1 0,2 2 0 16,1 0 0-16,0 1 0 0,3 2-1 0,2 1 0 15,-2 0 1-15,1 2-2 0,2 1 1 0,-2 3-1 16,0-1 2-16,3 2 1 0,-1 0 6 0,2 0 17 16,2 0-15-16,-2-3 16 0,0 1-16 0,6-5-2 15,-1 1-2-15,2-4-1 0,5-1-3 0,0-2 1 16,1-3 0-16,-2 0-19 0,7-1 19 16,-5-3-16-16,-1 2 19 0,2-2 4 0,1 0-1 15,-2 0 3-15,0 1-4 0,0-2 0 0,-3 1-5 16,0 1 1-16,-2 0-5 0,-5 2 2 0,-4 0-2 15,-2 2 0-15,-5 1-1 0,-4 3 0 0,-3 0-3 16,-10 2-5-16,-3-1-5 0,-3 4-9 0,-6-3-8 16,-2 4-9-16,-7-6-10 0,2 5-7 0,-9-6-10 15,4 4-18-15,-7-6-30 0,4 1-28 0,-4 1-116 16,-7-14-73-16,19 18 243 0</inkml:trace>
  <inkml:trace contextRef="#ctx0" brushRef="#br0" timeOffset="599.1021">10587 4882 316 0,'0'0'70'0,"0"0"-15"0,-18-15-1 0,18 15-6 16,0 0 0-16,0 0-2 0,0 0 0 0,0 0-4 15,0 0-6-15,-17 0-11 0,17 0-11 16,0 0-9-16,0 0-3 0,0 0 3 0,0 0 10 16,0 0 11-16,7 18 12 0,-7-18 5 15,5 17 6-15,-5-17-11 0,4 27-4 0,-3-8 2 16,3 5 4-16,-4 1-7 0,3 7 4 0,-3 3-6 15,2 3-21-15,-2 5 11 0,-2 3-22 0,0-3 8 16,-2 7-3-16,-1-4 2 0,2 3 11 0,-2 4-12 16,2 6 13-16,1 1-10 0,3 7 18 0,-1 0 6 15,3 6-18-15,-3-1 17 0,2 5-20 16,-1-1-6-16,1 2 13 0,-1 1-20 0,0 3 13 16,0 0 1-16,2 3-18 0,-2 2 16 0,0 4-14 15,0 4-4-15,-1 5 21 0,-1 5-4 0,-3 4-11 16,-2-1 14-16,-1 4-10 0,-5-5-8 15,0-1 23-15,-2-5-7 0,2-8-16 0,-1-9 14 0,2-13-23 0,4-14-17 16,-1-18-17-16,12-7-85 0,-4-32-98 0,0 0-266 16,21-5 33-16,-10-28 357 15</inkml:trace>
  <inkml:trace contextRef="#ctx0" brushRef="#br0" timeOffset="1268.2211">10490 7791 1002 0,'0'0'19'0,"-23"-14"-21"0,23 14-5 0,-17-9-1 16,17 9 3-16,-21-11 6 0,21 11 0 0,-27-9 1 15,10 6 0-15,-2-1 3 0,-3 2-1 0,-5-2 0 16,-1 2-2-16,-4-1-2 0,-5 2 0 0,-3 0 1 16,-4 1 5-16,-3 1 6 0,-2 2 3 0,-6-3 6 15,-2 3-1-15,-5 0 1 0,0 0-1 16,-8 0 1-16,0 1-1 0,-6-2 2 0,-1 2-3 15,-6-2 1-15,-2 4 0 0,-5-4-2 0,3 4 2 16,-6-2 0-16,2 2 1 0,-6-1-2 16,-2 1-1-16,0-3-5 0,0 3-1 0,-3-2-3 15,0 0-2-15,-4-1-2 0,-2 1-1 0,-1-2-4 16,-1 1-1-16,-1-3-1 0,-3 1 0 0,-2-1 1 16,-2 0 0-16,-2 0 0 0,2-1 1 15,-2 1 0-15,-2 0 1 0,2 0 0 0,-5 0-3 16,3 0 1-16,-1 1 0 0,-1 0 3 0,1 2 4 15,-2-3 4-15,1 2 4 0,-3-2 3 0,2 4 4 16,-3-4-1-16,2 2-4 0,-1-2-4 0,6 0-4 16,-5-1-1-16,2 0-2 0,3-3-1 0,0-1-2 15,1 0-1-15,2-1-1 0,1 1 2 16,-1 1-3-16,4 0 1 0,1 3-1 0,0 0-1 16,1 1 2-16,1 2 0 0,-2 2-1 15,2 0-1-15,4 4 0 0,0 0-1 0,2 2 4 16,4 1-1-16,-2 0 1 0,6-2-3 0,4 2 2 15,3 1-2-15,3 0 3 0,6-1-2 0,2-2 2 16,6-2-2-16,8-1 0 0,7-4-3 0,7-3-2 16,9-1-7-16,7-7-6 0,10 3-13 15,2-7-6-15,23 13-17 0,-30-24-28 0,30 24-33 16,-13-27-48-16,13 27-29 0,0-24-3 0,0 24-76 16,0 0-60-16,10-25 310 0</inkml:trace>
  <inkml:trace contextRef="#ctx0" brushRef="#br0" timeOffset="1726.9154">2101 7875 381 0,'0'0'135'0,"0"0"-81"0,0 0-19 15,-6-19-6-15,6 19 0 0,-1-17-1 0,1 17 6 0,0-29 5 16,0 9 16-16,4-3 1 0,-6-8 10 0,6 1-1 16,-4-10-30-16,2 0 14 0,0-9-32 0,-1-3-1 15,-1-10 12-15,2-2-15 0,-3-6 10 16,0-3-15-16,-2-3 7 0,1-7-5 15,-2-2-17 1,2-1 16-16,-3-2-15 0,0 1-2 0,-2 1 18 16,-2-1-17-16,-2 3 4 0,3 3 19 0,-1 1-13 15,3 8 19-15,3-1 2 0,0 7-13 0,2 1 18 16,2 5-12-16,0 0 11 0,6 4-15 0,-4 2-9 16,3 1 21-16,0-1-26 0,0 6 21 0,2-2-9 15,-1 2-12-15,2 1 8 0,-2 1-10 16,0 2 7-16,-1 6-8 0,-3 5 8 15,-2 4-9-15,-2 6 9 0,-2 1-6 0,-2 3 3 16,5 19-3-16,-14-29 3 0,14 29-3 0,-21-20 5 16,21 20-2-16,-19-13 3 0,19 13 0 0,-17-8 4 15,17 8 1-15,0 0 0 0,-17-6-2 0,17 6-4 16,0 0-3-16,0 0-4 0,0 0 0 0,0 0-1 16,0 0 2-16,0 0 2 0,21-20-1 15,-21 20 4-15,33-19 15 0,-11 7-15 0,2 0 15 16,6-2-34-16,0 2 15 0,4 0-13 0,1 1 13 15,2 3 0-15,-1-1-9 0,5 7-10 0,-1-2-13 16,6 7-11-16,-2-4-11 0,12 8-19 0,-4-11-26 16,17 9-32-16,-2-13-47 0,22 0-24 15,8 5-191-15,-1-26 190 0,31 15 205 0</inkml:trace>
  <inkml:trace contextRef="#ctx0" brushRef="#br0" timeOffset="4562.7838">2775 6232 1004 0,'-18'14'226'16,"18"-14"-203"-16,-19 8 5 0,19-8 3 0,0 0-11 15,0 0-12-15,-17 7-6 0,17-7-4 16,0 0 1-16,-2 18 0 0,2-18 3 16,-4 38-3-16,2-11 9 0,-2 8 24 0,3 8-19 15,-5 0 38-15,5 9-24 0,-8-5 3 0,4 5 8 16,-3-2-17-16,2 1 9 0,-4-5-14 0,3 0 5 16,-3-10-10-16,3-5 6 0,-1-9-8 0,8-22 2 15,-4 21-6-15,4-21-4 0,0 0-2 16,0 0 1-16,0 0 4 0,0 0 3 0,3-23 7 15,1 3-3-15,-3-10 2 0,3-7-10 0,-2-9 4 16,1-5-10-16,0-1 10 0,1-1-11 0,1 1 11 16,-2-1-10-16,-1-1-5 0,0 4 22 0,-1 4-22 15,2 9 22-15,0 10-9 0,1 8-7 0,-4 19 4 16,0 0-2-16,0 0-1 0,0 0 2 16,0 0 3-16,19 8 2 0,-9 13-2 15,4 8 5-15,3 8 7 0,1 4-28 0,4 4 26 16,1 3-23-16,0 2 6 0,1 0 12 0,-1 0-13 15,3-3 13-15,2-2-8 0,1-6 10 0,1-7-5 16,2-4 6-16,0-9-5 0,-2-3 1 0,3-9 0 16,-1-3 2-16,-3-10 4 0,-1-6 1 0,-2-6 3 15,0-8-8-15,-4-8 1 0,-1-8-11 0,-2-9 4 16,-2-8-8-16,1-6 9 0,-1-5 0 16,-1-3-16-16,-2-1 8 0,-5 3-19 0,-3 1-6 15,-3 1 6-15,-4-4-17 0,-2 2 3 16,-3-8-29-16,6 14-32 0,-10-12-40 0,18 28-135 15,-18-3-203-15,10 7-33 0,11 22 281 0</inkml:trace>
  <inkml:trace contextRef="#ctx0" brushRef="#br0" timeOffset="5281.6004">9695 5965 1158 0,'-34'4'116'16,"4"9"-96"-16,-4 1 7 0,-1 9 12 0,-4 0-1 16,0 7 1-16,-3 0-20 0,0 7 4 0,0-1-3 15,2 6 16-15,-5-3-6 0,9 3 3 0,2-4-19 16,10-1-17-16,5-4 23 0,6-4-33 16,11-6 29-16,3-4-16 0,-1-19-4 0,26 29 4 15,-3-19-1-15,6-3 4 0,6-4 3 0,8-3 1 16,4-1 0-16,8-3 3 0,2 0-2 0,3 1 2 15,-5-1 2-15,-2 2-3 0,-6 2 1 0,-8 3 5 16,-8 2 1-16,-8 6 5 0,-23-11-2 16,24 30 1-16,-21-8-9 0,-3 3 1 15,-9 7-9-15,-5 2 5 0,-8 6-12 0,-6 1 4 16,-5 2-14-16,-6 0 4 0,-2 1-15 0,-4-5 5 16,2 2-13-16,-1-8 4 0,9 1 1 0,1-13-41 15,14 4 1-15,-4-19-96 0,27 12-134 0,-3-18-202 16,0 0-1-16,25 1 431 0</inkml:trace>
  <inkml:trace contextRef="#ctx0" brushRef="#br0" timeOffset="5946.7851">13453 5158 1201 0,'0'0'172'0,"0"0"-157"0,0 0-12 0,0 0-8 16,0 0-1-16,0 0 4 0,0 0 12 0,17 40 0 16,-14-10 23-16,4 17 2 0,-9 2 4 0,4 16 17 15,-6 3-21-15,0 10 12 0,-6 6-25 16,3 4-5-16,-5 5 11 0,1 5-16 0,-1 2 11 16,-2 4 2-16,0-2-27 0,3-2 3 0,0 0 10 15,1-2-11-15,2-2 12 0,-1-3 1 0,2-5-21 16,2-10 17-16,4-7-18 0,2-8-3 0,6-6 11 15,0-10-39-15,11-7 6 0,-3-14-39 16,16 3-85-16,-14-31-162 0,16 1-222 16,4-6 43-16,-8-22 382 0</inkml:trace>
  <inkml:trace contextRef="#ctx0" brushRef="#br0" timeOffset="6483.0876">13422 5075 1059 0,'-19'-23'280'0,"-1"20"-277"0,20 3 0 15,-20-5 8-15,20 5 0 0,0 0-3 0,0 0-1 16,0 0-7-16,0 0 0 0,0 0 5 0,26 9-3 16,-9-4-1-16,5 1-1 0,4 1 2 0,5 0-3 15,5 0 2-15,5-1 5 0,8 0 9 0,5-4 8 16,11 1 9-16,2-5 1 0,14 2-6 0,3-6 0 16,8 3 2-16,7-4 3 0,6 2-4 15,5-3 1-15,11 2-8 0,0-3-2 0,5 3-4 16,6-1-2-16,6 2-7 0,4-2-1 15,6 1-2-15,4-3 4 0,7 2-4 0,8-1 2 16,7-2-3-16,7 2 0 0,8-2-2 0,7 1 2 16,1 0-4-16,7-1 3 0,-4 2-4 0,10-1 4 15,2 2-2-15,1 0 1 0,5 1 0 0,1 1 0 16,7 1-2-16,4 3 1 0,6 1 3 16,2 2 1-16,1 2 1 0,-5 1-1 0,-3 1-2 15,-3 0-1-15,-4 0 1 0,4-2-1 0,0-1 1 16,-1 1 1-16,0-2 0 0,-6-1 0 0,-4 1 3 15,-8-2-2-15,1-2 0 0,-6 0 1 0,-3 0-3 16,-8-3-2-16,-5-1-6 0,-3 1-7 0,-7-2-10 16,-4 2-7-16,-13-5-19 0,0 9-30 15,-22-12-51-15,4 17-105 0,-29-6-218 16,-10-4-28-16,-6 13 187 0</inkml:trace>
  <inkml:trace contextRef="#ctx0" brushRef="#br0" timeOffset="7311.2226">13421 7467 350 0,'0'0'70'0,"0"0"-5"0,0 0 15 16,0 0 7-16,0 0 12 0,0 0-2 0,19-3 4 16,-19 3-1-16,0 0-3 0,0 0-4 15,0 0-8-15,0 0-16 0,0 0-10 0,0 0-16 16,0 0-9-16,0 0-8 0,0 0-3 16,0 0 0-16,0 0-2 0,-2 17-2 0,2-17-3 15,0 0-5-15,8 23-1 0,-8-23-4 0,0 0 0 16,25 24-4-16,-25-24 1 0,36 17-3 0,-11-7 2 15,5-2-2-15,4 2 2 0,7-1-4 0,6-1 2 16,5-1-1-16,7-1-1 0,7-1 3 0,7-1 1 16,9-2 0-16,5-1 2 0,10-2-3 15,9-1 1-15,6-2 1 0,11-1 0 0,6-1 2 16,2-1-2-16,9-3 1 0,7 2-1 0,6-2 1 16,4 1 0-16,9-1 2 0,3 1-4 15,7-2 2-15,8 3-3 0,7-2 3 0,3 2-3 16,8-1 2-16,5 2 0 0,-4 0 3 0,1 0-2 15,1 1 0-15,1 1-3 0,10 1-2 0,4 1 3 16,2-2 2-16,2 1 0 0,2-1 0 16,3 2-3-16,3-2 1 0,3 2-1 0,1 0 4 15,1 0-1-15,-1 0 3 0,0-1-1 0,0-1-1 16,0-1-3-16,1 0 0 0,0-1-3 0,-5 2 1 16,-7-1-6-16,-12 2-8 0,-15 1-7 0,-8 1-13 15,-14-1-11-15,-5 4-16 0,-17-7-20 0,-2 11-23 16,-26-14-34-16,3 17-48 0,-24-18-43 15,-2 2-171-15,-10 10 13 0,-25-17 273 16</inkml:trace>
  <inkml:trace contextRef="#ctx0" brushRef="#br0" timeOffset="9202.5064">13950 6104 705 0,'0'0'144'16,"7"-23"-101"-16,-7 23 3 0,0 0 2 15,0 0-10-15,0 0-9 0,0 0-23 0,0 0-8 16,0 0 0-16,0 0 2 0,-22 7 6 0,22-7 10 15,-20 30 16-15,5-10 9 0,4 10 11 0,-7-5-5 16,4 11-4-16,-4 2-17 0,2 5 7 0,-2 6 3 16,4 3-22-16,-5-1 21 0,6 3-28 15,-4-6 2-15,1 2 11 0,2-5-12 16,1-4 9-16,4-7-11 0,4-8 5 0,1-9-8 16,4-17 1-16,1 17-3 0,-1-17 0 0,0 0 0 15,0 0 4-15,0 0 7 0,25-11 3 0,-25 11 9 16,22-35-5-16,-9 5-1 0,4-5-13 0,0-9 4 15,2-2-11-15,2-2 9 0,-1-1 5 0,-2-1-25 16,-1 3 24-16,-1 0-23 0,-2 1 10 0,-2 1 12 16,1 0-8-16,-4 3 10 0,2 0-9 15,-3 3 7-15,-2 4-9 0,0 5 6 0,-1 9-5 16,-5 21 4-16,7-19-2 0,-7 19 0 16,0 0-2-16,0 0-1 0,0 0 0 0,5 20-2 15,1 3 7-15,4 10-7 0,-1 9 9 0,2 6-11 16,1 4 10-16,1 2-13 0,1 1 12 0,3 2 7 15,4-2-24-15,1-5 25 0,2-2-22 0,3-9 5 16,2-2 10-16,3-6-8 0,2-4 9 16,2-5-4-16,3-4 8 0,0-11 3 0,2-2 6 15,-2-11 4-15,-1-3 1 0,-3-6 1 0,-1-7-9 16,-2-5-1-16,-3-5-10 0,-3-10 1 0,-3-5-9 16,-3-5-10-16,-1-5 20 0,-1 1-23 0,-5 0 15 15,1 0-8-15,-6 1-19 0,-2-1 5 16,-6-3-20-16,3 6-3 0,-9-7-30 15,7 14-24-15,-12-10-46 0,18 23-82 0,-19-13-87 16,12 11-150-16,11 15 45 0,-9-13 398 0</inkml:trace>
  <inkml:trace contextRef="#ctx0" brushRef="#br0" timeOffset="10271.9524">23071 5832 726 0,'0'0'97'0,"-18"-5"3"15,18 5-10-15,-39 1 21 0,16 9-31 0,-15-8 2 16,1 10-10-16,-11-6-17 0,-3 7-7 15,-11-4-1-15,-2 8 0 0,-10-3-4 0,7 9 1 16,-4-3-13-16,9 4 2 0,3-2-12 0,7 1 1 16,7 0-13-16,8 0 1 0,8-3-9 0,9 1 3 15,6-2-6-15,11-1 2 0,7 2-4 16,9 0 4-16,7 1-5 0,7 0 5 0,7 0-4 16,5-2 1-16,8-2-1 0,2 0 5 0,5-1-3 15,4-2 7-15,-3 1-6 0,2-1 3 0,-5 0-4 16,-2-2 1-16,-6 2-1 0,-7 1-11 0,-7-1 33 15,-11 2-30-15,-8 1 29 0,-7 1-15 0,-10 2-5 16,-8 4 3-16,-10 0-4 0,-9 4 6 16,-8 2-8-16,-9 1 8 0,-5 2-6 15,-6 0 3-15,-1-3-4 0,0-3 4 0,1-3-14 16,6-6-2-16,7 0-25 0,-1-11-20 0,20 7-58 16,-10-25-109-16,39 11-281 0,-13-21 1 0,17-9 225 0</inkml:trace>
  <inkml:trace contextRef="#ctx0" brushRef="#br0" timeOffset="10686.9441">23706 5031 1262 0,'-23'6'171'0,"4"9"-119"0,-1-2 1 0,6 5-12 0,3 3-25 16,3 5-19-16,3 8 32 0,5 12-25 0,-1 7 31 16,4 15-3-16,-1 8-20 0,-1 12 16 0,-2 13-24 15,-2 6 2-15,-3 12 8 0,-2 8-10 0,-3 6 3 16,1 4 8-16,1-2-11 16,1-4-5-16,3-7 6 0,0-9-8 0,5-13-11 15,4-13 20-15,6-11-10 0,-1-12-29 0,11-5 1 16,-8-13-46-16,12 2-47 0,-13-25-94 0,11 6-302 15,-3-3 24-15,-19-28 228 16</inkml:trace>
  <inkml:trace contextRef="#ctx0" brushRef="#br0" timeOffset="10831.219">23825 7211 1824 0,'0'0'14'0,"-28"-1"-5"0,28 1-11 15,-18-12-27-15,18 12-44 0,-3-23-52 0,3 23-131 16,15-18-281-16,-14-3 1 0,-1 21 248 16</inkml:trace>
  <inkml:trace contextRef="#ctx0" brushRef="#br1" timeOffset="75432.3526">13277 5595 251 0,'0'0'57'16,"0"0"-23"-16,0 0-7 0,0 0 2 0,0 0-4 0,0 0 0 15,-23 1-7-15,23-1 1 0,0 0-1 0,-24 9 2 0,24-9 2 16,-19 9 2-16,19-9 0 0,-20 6 3 15,20-6 0-15,-18 5 5 0,18-5 0 0,-17 6 5 16,17-6-3-16,-21 3 5 0,21-3-5 0,-22 5 1 16,22-5-4-16,-24 5-3 0,24-5-6 0,-24 4-4 15,24-4-5-15,-24 3-1 0,24-3-2 0,-28 2 0 32,28-2-1-32,-31 0 0 0,14 1-2 0,0-1-2 15,-4 0 0-15,-1 0 0 0,-1 1-1 0,-1-1-2 16,-4 0-1-16,-1 1-2 0,-4 0 0 0,-5 2 1 15,-1-1 2-15,-2 2 2 0,-2 0 6 16,0 0 3-16,-4-1 4 0,1 2 1 0,-5-3-2 16,4 3 0-16,-4-3-2 0,2 2 2 0,-2 0-2 15,0-1 4-15,-2-2-1 0,0 3 1 0,1-3-5 16,-1 2 1-16,2-2-2 0,0 0-2 0,-1 0 2 16,3 0-1-16,-2-1 0 0,4 2 0 0,-1-2-2 15,1 2-2-15,-1-2-2 16,-1 1 0-16,0 1-3 0,-2 0 0 0,0-1-2 15,1 2 0-15,1-2-1 0,2 0 1 0,-1-1 0 16,5 0 0-16,-1 0-1 0,4-1 0 0,1 0 1 16,2-1-2-16,2 1 0 0,1 0-7 0,4 1-11 15,-6-4-13-15,8 6-12 0,-4-7-4 0,5 6 6 16,-4-5 10-16,2 4 17 0,-1-2 9 0,-1 2 6 16,1-1 0-16,0-1 4 0,2 2 1 15,1-1 2-15,4 0 1 0,3-1-3 0,20 2-5 16,-22-3-8-16,22 3-26 0,0 0-39 0,0 0-64 15,0 0-82-15,33-8-187 0,-33 8 136 16,44-8 271-16</inkml:trace>
  <inkml:trace contextRef="#ctx0" brushRef="#br1" timeOffset="75916.6963">11679 5466 621 0,'0'0'73'0,"0"0"-55"0,19-14 3 16,-19 14 9-16,0 0 14 0,0 0 3 0,0 0 2 15,18-9 5-15,-18 9 3 0,0 0 8 0,0 0 2 16,0 0-10-16,0 0-17 0,0 0-12 0,0 0-9 16,0 0 0-16,-21 15 5 0,21-15 5 0,-20 14 2 15,20-14 1-15,-28 22-3 0,28-22-4 16,-34 32-8-16,15-13 8 0,-3 0-3 0,4 4 9 15,-4 1-10-15,4 3-3 0,0 1-10 16,2 0 4-16,1-2-6 0,3 0 9 0,2-2 8 16,4-1-34-16,3-3 31 0,4 1-36 0,4-4 13 15,-5-17 4-15,27 30-6 0,-6-19 5 0,7-2-3 16,5-6 0-16,6-3-3 0,4-3-10 0,7-1-10 16,-1-6-17-16,9 7-17 0,-10-11-25 0,11 15-43 15,-19-13-46-15,13 17-74 0,-10 2-185 16,-12-10 21-16,16 20 387 0</inkml:trace>
  <inkml:trace contextRef="#ctx0" brushRef="#br1" timeOffset="76557.337">13110 6638 835 0,'0'0'156'0,"0"0"-134"0,0 0-16 16,0 0 3-16,0 0 5 0,0 0 0 0,0 0 2 15,0 0-6-15,-16-17-4 0,16 17-2 0,-23-5 1 16,23 5 1-16,-32-3 2 0,15 3 6 0,-6-1 8 16,1 3 9-16,-7-1 9 0,2 4 5 0,-8-2-3 15,0 4-3-15,-7-2-7 0,-2 3-5 0,-7 1-8 16,-5 1 0-16,-4 0-2 0,-4 5 7 15,-5-2-2-15,1 5 5 0,-5-3-6 0,2 1-2 16,-4-2-6-16,-2 0 0 0,1-3-7 16,-1 0 1-16,-1 0-5 0,2-3 2 0,0 1-2 15,3-2 2-15,2-2 1 0,-2 0 2 0,1 0-3 16,0-3 0-16,5-1-2 0,0 1-1 0,4-1 0 16,4 0-1-16,1-1-1 0,5 0-2 0,2 0-4 15,0-1-7-15,2 4-9 0,-2-3-12 16,7 6-13-16,-2-6-13 0,12 9-27 0,-7-10-36 15,17 12-71-15,-7-13-128 0,8-1-106 0,23 3 135 16,-17-6 294-16</inkml:trace>
  <inkml:trace contextRef="#ctx0" brushRef="#br1" timeOffset="76994.8815">11873 6540 1118 0,'0'0'77'0,"0"0"-63"16,0 0-14-16,0 0 4 0,0 0 8 15,0 0 9-15,0 0 12 0,0 0 4 0,0 0 3 16,0 0-1-16,0 0-7 0,1 22-4 0,-1-22-12 16,-10 25-3-16,10-25-6 0,-22 37 7 0,3-16-2 15,-4 6 8-15,-6 2-11 0,-2 4 9 0,-5-2-4 16,2 3 10-16,-6-4-1 0,3 4 5 0,1-5-10 15,6 0 3-15,6-5-11 0,7-2 0 16,9-4-10-16,8-18 1 0,10 29-5 16,11-17 4-16,13-4-5 0,12-5-5 0,19-3-14 15,9-8-18-15,16 4-24 0,1-11-29 0,16 12-68 16,-14-16-121-16,8 5-197 0,2 12 1 0,-19-17 422 16</inkml:trace>
  <inkml:trace contextRef="#ctx0" brushRef="#br1" timeOffset="77557.363">13198 7608 735 0,'0'0'106'0,"0"0"-54"0,0 0-8 0,0 0 11 16,5-17-6-16,-5 17-8 0,0 0-18 0,0 0-10 15,0 0-2-15,0 0 10 0,-23 9 7 16,23-9 9-16,-22 7 0 0,22-7 0 0,-30 8-5 16,30-8-1-16,-37 8-6 0,18-5-3 0,-5-2-7 15,-1 2-6-15,-6-1-6 0,-1 2 0 0,-7 0-4 16,-5 0 2-16,-6 2 23 0,-3 4-18 0,-7-3 25 15,-4 4-33-15,-5-1 16 0,-3 1-15 0,-4 0 13 16,1 2 2-16,-5-1-4 0,1 0 5 16,-5 0-7-16,-4 0 3 0,3-2-5 15,-1 1-1-15,1-1-3 0,1-3 1 0,3-1-3 16,1-1 2-16,2-3-1 0,2-1 0 0,2 1-1 16,1-4-2-16,4 0-1 0,4-2-5 0,4 1-8 15,5-5-10-15,7 6-12 0,-2-8-16 0,12 7-4 16,-7-7-22-16,16 9-48 0,-8-11-50 0,16 11-73 15,3 3-164-15,-9-13 82 0,28 11 333 0</inkml:trace>
  <inkml:trace contextRef="#ctx0" brushRef="#br1" timeOffset="78010.5322">12330 7417 792 0,'0'0'29'0,"0"0"8"16,0 0 13-16,0 0 12 0,-19-5-9 0,19 5-9 16,0 0-11-16,0 0-2 0,-26 17 2 15,26-17 5-15,-24 26-4 0,9-7 4 0,-7 0-4 16,3 7 1-16,-6-2-6 0,1 7 15 0,-6-3-2 15,-1 7-6-15,-5-5 24 0,4 5-38 16,-5-3 22-16,5 2-16 0,-1-5-8 0,6 0-2 16,4-4-13-16,7-2 2 0,8-2-10 0,7-3 3 15,8-1-4-15,10-3 1 0,11 1-5 16,11-5-7-16,16-3-14 0,4-10-24 0,19 7-43 16,-10-17-59-16,22 16-68 0,-17-9-163 0,4-8-72 15,9 17 194-15</inkml:trace>
  <inkml:trace contextRef="#ctx0" brushRef="#br1" timeOffset="78791.9014">13198 5087 287 0,'0'0'81'0,"-28"0"-19"0,28 0-3 16,-31 1 15-16,14-1-6 0,0 0 4 0,-3-1-6 15,20 1 5-15,-35-4-11 16,35 4 1-16,-35-7-11 0,35 7-4 0,-34-12-5 16,34 12 0-16,-36-16-4 0,19 10-2 0,-5-5-5 15,4 3-7-15,-5-5-3 0,1 3-6 0,-3-1 0 16,0 1-2-16,-3 0 2 0,-2 2-5 0,-4-1 0 15,-1 2-4-15,-5 0-1 0,-2 1-2 0,-3 2 0 16,-3 1-2-16,-5 1 1 0,0 1 0 0,-4 1 2 16,-1 0 3-16,-2 1 6 0,-5 2 5 15,-7-2 6-15,1 5 3 0,-6-4 0 0,-1 6-2 16,-4-2-4-16,1 5-3 0,-1 0-9 0,-1 2-1 16,0 0-7-16,0 2-1 0,3 0-14 0,0-1-17 15,8 3-24-15,-4-9-36 0,14 14-81 0,-9-17-118 16,8 2-172-16,13 12 27 0,-7-24 436 15</inkml:trace>
  <inkml:trace contextRef="#ctx0" brushRef="#br1" timeOffset="79252.3098">12171 4743 1042 0,'0'0'76'16,"0"0"-49"-16,0 0-14 0,-19-12 2 0,19 12 2 15,-18 9-1-15,18-9-7 0,-36 21-1 0,9-5 4 16,-3 3 12-16,-8 2 4 0,0 4 10 0,-6 1-7 15,3 4 7-15,-3-3-4 0,7 4 6 0,-2-4-9 16,11 2-2-16,2-6-18 0,10-3-2 0,9-2-13 16,7-18 2-16,10 31-4 0,8-18 1 0,14 0 9 15,9-9-43-15,17 3-33 16,0-20-110-16,27 4-187 0,1 1-133 0,-1-15 132 0,16 19 370 16</inkml:trace>
  <inkml:trace contextRef="#ctx0" brushRef="#br1" timeOffset="79982.9761">13572 5030 575 0,'0'0'154'15,"0"0"-145"-15,-3-26-12 0,3 26-2 0,-12-20 2 16,12 20-5-16,-16-26-1 0,16 26-3 0,-20-31 3 15,9 13 3-15,-1 0 8 0,1-3 6 0,-2 1 9 16,2-2 4-16,-1-4 6 0,0 3-6 0,-2-4 0 16,-2 0 0-16,-1-2 16 15,-2 2 7-15,-1-3 19 0,-1 6-5 0,-7-6 5 0,4 4 5 16,-8-4-34-16,4 5 21 16,-5-6-35-16,2 7 7 0,-4-4 1 0,-1 2-13 15,-4-2 3-15,4 1-12 0,-5 0 4 0,1 0-8 16,-1-1 3-16,-2 0-7 0,-2 1 4 0,0-1-5 15,-2 1 5-15,-3 3-5 0,2 0 5 0,-4 0-5 16,0 2 4-16,0 0-5 0,-3 1 6 0,2 3-5 16,-3 1 6-16,1 3-3 0,-2 1 5 0,-3 1-4 15,-3 2 4-15,0 1 14 0,-3 3-17 16,-1 3 14-16,-2 1-16 0,1 2-2 0,-4 3 2 16,1 2-16-16,-3 0 17 0,-1 2-15 0,-2 0 15 15,-1 3 3-15,1 2-2 0,0 4 9 0,-3 1 4 16,3 7 12-16,-4 0 3 0,2 9 7 0,-2 3-13 15,3 9 2-15,1 5-21 0,2 4 5 16,2 4-17-16,4 0 11 0,4 3-7 0,0-3-39 16,12 4-5-16,-5-12-67 0,21 8-74 15,-7-21-87-15,12-1-214 0,19 9 74 0,-9-28 415 16</inkml:trace>
  <inkml:trace contextRef="#ctx0" brushRef="#br1" timeOffset="80465.3801">11480 3689 1001 0,'0'0'46'0,"0"0"-17"0,0 0 0 0,0 0 6 15,0 0-2-15,4 18-2 0,-4-18-9 16,0 0-4-16,-17 21-4 0,17-21 4 16,-26 26-3-16,8-9 2 0,-5 1-3 0,2 4 10 15,-7 2 22-15,5 7-27 0,-5 3 40 0,5 12-23 16,-6-1 6-16,7 8 11 0,-4-3-22 0,8 1-2 15,2-8-20-15,8-5 1 0,8-8-14 0,11-10 1 16,17-5-18-16,13-16-25 0,29-1-61 0,5-31-134 16,34-3-300-16,15-1 16 0,9-21 334 0</inkml:trace>
  <inkml:trace contextRef="#ctx0" brushRef="#br1" timeOffset="81262.2537">13158 8010 587 0,'5'17'73'0,"-5"-17"-56"16,-10 21 4-16,10-21 14 0,-17 27 14 0,17-27-3 15,-29 33-7-15,10-15-21 0,-3 5-8 0,-5 1-7 16,-3 3 6-16,-4 4 10 0,-3 0 5 0,-2 2 7 16,0 1-20-16,-5-3 7 0,-2 3-20 0,-4-1 11 15,-4 2 9-15,-3-1 0 0,-4 2 12 16,-4 0-7-16,0 1 6 0,-6-2-14 0,4 1 13 16,-5-7 0-16,2 0 6 0,-4-5-3 0,0 2-5 15,-1-6-19-15,0 1-1 0,0-6-7 0,2 0 1 16,1-5-3-16,-1-4 2 0,1-4-1 0,-1-4 1 15,1-4 1-15,-1-3-1 0,3-4 2 16,1-4-1-16,-1-2 6 0,3-4-1 16,0-6 9-16,1-2-7 0,-1-4 4 0,3-3-11 15,5-3 5-15,3-2-12 0,5 2 5 0,3 0-27 16,8 8-35-16,0-10-71 0,16 14-97 0,-2 0-218 16,4-12 43-16,21 21 384 0</inkml:trace>
  <inkml:trace contextRef="#ctx0" brushRef="#br1" timeOffset="81840.3941">11722 8484 1018 0,'0'0'29'0,"0"0"-2"0,24-3-4 16,-24 3 3-16,17 0-2 0,-17 0-7 0,0 0-6 15,0 0 3-15,0 0 6 0,0 0 2 16,0 0 2-16,2 20-10 0,-2-20-7 0,-24 15 1 16,24-15 7-16,-36 20 9 0,15-6 9 0,-7-3-1 15,3 6 4-15,-8 1-8 0,3 6 11 16,-7-2 4-16,5 10 4 0,-5-5-9 0,4 10 2 16,-2-2-16-16,5 3 4 0,5 0-5 0,7-2-19 15,7-3 25-15,7-3-30 0,10-6 24 0,11-3-13 16,14-8-11-16,12-4 1 0,16-9-2 0,8-9-6 15,15-8-9-15,3-8 0 0,16 3-62 0,-3-9-19 16,17 25-166-16,-10-5-305 0,-7 6 56 16,-2 17 283-16</inkml:trace>
  <inkml:trace contextRef="#ctx0" brushRef="#br1" timeOffset="102095.7399">2140 13023 363 0,'0'0'87'0,"-34"-4"2"0,17 1-8 0,17 3 3 16,-34-2 4-16,34 2-2 0,-33-4-2 0,33 4-14 16,-31-4-5-16,31 4-1 0,-27-6-7 0,27 6-3 15,-18-5-12-15,18 5-11 0,0 0-5 0,0 0-5 16,0 0-2-16,0 0-8 0,0 0-8 0,0 0-3 16,0 0-2-16,0 0 0 0,0 0 2 0,0 0-1 15,24-15-1-15,-24 15 2 0,30 0-1 0,-10-1 0 16,3 1 1-16,0-1-2 0,4-2 1 15,2 2-1-15,2-1 0 0,2-1 0 0,3 2 2 0,0-1 0 16,2 0 0-16,3 1 0 0,0 1-2 16,3-1 1-16,4 1 1 0,2-1-2 0,3 0 2 15,4-2-2-15,5 1 1 0,4-3-2 0,6 0 2 16,3-1-1-16,4-1 0 0,4 0 0 0,2-1 2 16,1 1-3-16,7 1 3 0,-3 1-2 0,5 0 1 15,-1 2 0-15,4 0 4 0,1 0-1 0,-1 1 1 16,0 2 2-16,2-1-5 0,2 4 2 0,1-5 0 15,4 2 2-15,1-1 0 0,0-1 0 0,4-2 2 16,1-1-3-16,5-1 1 0,1-1-1 0,2-3-1 16,1 1 2-16,2-3 1 0,5 2-5 15,1-2 4-15,-1 0-7 0,2 0 9 0,-3-3-3 0,2 3 3 16,0 0-5-16,-4 0-2 0,-1 2 13 16,-3 2-13-16,-1 0 15 0,-2 4-16 0,-4 1-2 15,-4 1 1-15,-5 1-1 0,-6 1 3 0,1-2 0 16,-9 4 2-16,0-2-1 0,-6-2 1 0,-3 0 1 15,-2-3-27-15,-1 0 22 0,-3-3-21 0,2-1 21 16,-6 2 6-16,-1-4-2 0,-4 0 2 0,-4-1-4 16,-3 0 1-16,-3-1-13 0,-2 1-2 0,-6 0-9 15,-1 1 2-15,-8-3 5 0,-3 5 6 0,-4-2 1 16,-4 2 5-16,-3 2-1 0,-1 0 4 0,-1 1 1 16,-3 1 2-16,0 0-2 0,-1 2 3 0,1 0-3 15,-2 1 2-15,0-1-1 0,-1 2 0 16,1 0 0-16,-2-2 1 0,-1 2-2 0,0 0 1 15,0 0-1-15,0 1-1 0,-17 0 3 0,34-6-1 16,-16 2 0-16,4-2 8 0,4-1 1 0,4-3 11 16,8 2 1-16,3-7 4 0,9 3-7 0,4-2-3 15,4 0-5-15,5 1 4 0,5 2-1 0,2-2 6 16,1 4-5-16,-1 1-5 0,0 2-5 0,-3 2-1 16,-4 1-4-16,-6 0 0 0,-3 2 0 0,-7 0-2 15,-3 1 2-15,-5 1-1 0,-4 1 1 0,-4 2-1 16,-4 1 0-16,-6-2 2 0,0 0 1 0,-21-3-1 15,32 3 3-15,-32-3-3 0,29 0 0 0,-29 0 1 16,34-3-4-16,-13-2 4 0,2-2-1 16,4-2 2-16,2-3-3 0,2 0 2 0,3-1-2 15,0 0 2-15,2-2-2 0,-5 0 1 0,0 2-4 16,-2 1-2-16,-6 1-8 0,-1 3-2 0,-5-1-3 16,-17 9 1-16,22-9 2 0,-22 9 0 0,0 0 1 15,0 0 3-15,0 0 3 0,0 0 4 0,0 0 1 16,0 0 1-16,0 0 1 0,-20 15 0 0,20-15 2 15,0 0 0-15,-18 14 1 0,18-14-1 0,0 0 1 16,0 0-1-16,-19 15 2 0,19-15-2 0,0 0 1 16,0 0-1-16,0 0 1 0,-19 15-1 0,19-15 0 15,0 0-1-15,0 0 0 0,0 0 1 16,0 0 0-16,0 0-1 0,-6 19 3 0,6-19-2 16,0 0 1-16,0 0-2 0,2 18 1 0,-2-18 0 15,0 0 1-15,0 0 0 0,0 0 3 0,0 0 1 16,6 18 1-16,-6-18 4 0,0 0 0 0,0 0 1 15,0 0 2-15,0 0 1 0,0 0 0 0,0 0-2 16,0 0-2-16,4 17-2 0,-4-17 2 0,4 19-4 16,0-1 1-16,1 7-7 0,0 8 6 15,1 8-3-15,0 6 13 0,-3 7-11 0,1 8 13 16,-2 5 3-16,2 2-25 0,-2 1 22 0,2 1-23 16,0 0-3-16,-1-2 17 0,2-1-18 0,1-4 17 15,0-1-16-15,2-6 15 0,-1 0 5 16,0-2-24-16,2-3 25 0,-1 2-25 0,2-6 7 15,-1 2 12-15,-2 0-12 0,1 2 12 0,-1 2-11 16,-3 2 13-16,-2 4-10 0,-2 3 3 16,-5 3 24-16,-1 5-21 0,-7-3 19 0,-1 3-7 15,-3-3-19-15,-4-1 17 0,2-3-19 0,-2-5 13 16,2-6-15-16,4-4-8 0,4-9 28 0,6-9-28 16,6-7 29-16,5-7-15 0,-6-17-4 0,25 18 1 15,-8-16-4-15,0-5-2 0,1-5-4 0,-1-4-5 16,0-2 0-16,-3-5 12 0,-14 19-17 0,20-35 10 15,-12 18-36-15,-8-2 17 16,1 2-15-16,-5 0 22 0,4 17 10 0,-10-27 2 16,10 27 10-16,0 0 1 0,-17-21 4 0,17 21 2 15,0 0 1-15,0 0 2 0,-20 10-2 0,20-10 2 16,-19 17-4-16,19-17 4 0,-23 24-3 0,23-24 2 16,-25 27-3-16,25-27 2 0,-23 24 17 0,23-24-20 15,-17 19 18-15,17-19-36 0,-10 17 15 16,10-17-14-16,0 0 14 0,-6 20 2 0,6-20-1 15,0 0 0-15,-4 18-1 0,4-18 1 0,0 0-3 16,0 0 2-16,-8 17-6 0,8-17-3 0,0 0-5 16,-28 9-1-16,28-9 1 0,-32 7 2 0,9-4 2 15,-4-2 6-15,-1 3 0 0,-3 0 3 16,-3 0 1-16,-3 0 2 0,-4 0-1 0,-4 1 3 16,-6 1 1-16,-2 1 1 0,-5 0 2 15,-2 2 4-15,-5-2 0 0,-6 1 3 0,-3 0-3 16,-4 1 2-16,-5-3-2 0,2 3 2 0,-7-3-3 15,1 1 1-15,-3-1-3 0,-3-1-1 0,1 1-2 16,-6-4 3-16,-2 0-2 0,0-1-1 0,-2-2 1 16,-1-2-4-16,-6 1 1 0,-3-3 2 0,-3 0-2 15,-1 0 1-15,-5 0 1 0,-1 3-2 0,-4-3 9 16,-3 4 3-16,-4-1 0 0,-2 3 3 16,-5 1-6-16,-4 2 2 0,-4 1-4 0,-1 2 2 15,-7 0-4-15,2 2-1 0,-6 3 1 16,1 1 0-16,-1-1 0 0,-1 3 1 0,-1-1-2 15,5 1-1-15,-1-2-3 0,6 0 1 0,2-2-6 16,5-2 2-16,1-1-5 0,6-2 3 0,4-1-3 16,5-1 0-16,5-3 0 0,4-1 1 15,4-3 2-15,2 1-3 0,6-1 2 0,4 0-2 16,3 0 2-16,3 2 1 0,3 0 0 0,-1 2 1 16,2 2-1-16,3 1 1 0,2 4-2 0,2 0 4 15,1 2-4-15,4 0 3 0,-1 2-1 0,3 0 1 16,2 1-2-16,4-1 1 0,3 3-11 0,4-3 1 15,7 1-21-15,-4-9-32 0,16 8-50 0,-11-19-107 16,29-3-230-16,2 10-50 16,-1-20 291-16</inkml:trace>
  <inkml:trace contextRef="#ctx0" brushRef="#br1" timeOffset="102418.644">2259 12856 1357 0,'0'0'106'0,"0"0"-43"16,0 0-39-16,0 0-11 0,-20 38-14 0,14 1 6 15,-2 20-11-15,1 16 16 0,1 20-3 16,-1 11-13-16,-3 14 10 0,-1 9-7 0,-1 7-14 16,0-2 9-16,2 1-10 0,0-8-16 15,9-3-10-15,-3-12-2 0,14-1-28 0,-4-19-38 16,17 9-48-16,-7-19-75 0,5-4-215 0,22 13 76 15,-13-30 374-15</inkml:trace>
  <inkml:trace contextRef="#ctx0" brushRef="#br1" timeOffset="103260.3035">13968 12065 1256 0,'0'0'58'0,"0"0"-12"16,-16-17-37-16,16 17-7 0,0 0-5 15,0 0-1-15,0 0-1 0,0 0 3 0,0 0 21 16,2 18-17-16,0-1 18 0,0 2-34 0,1 7 11 16,-1 6-9-16,1 9 7 0,2 13 15 0,-1 10-5 15,5 12 26-15,-7 7-8 0,4 12 29 0,-7 1 0 16,1 12-15-16,-8 1 6 0,2 6-18 0,-8-2-20 15,1 2 3-15,-2-3 6 0,3-1-15 0,2-2 9 16,3-3 5-16,3-6-25 0,3-6 4 16,2-9 16-16,3-5-16 15,1-7 12-15,1-5-11 0,0-4-29 0,-3-10-10 0,5 3-44 16,-14-18-37-16,13 11-77 0,-21-21-51 0,10 5-117 16,-1 7-55-16,-19-19 319 0</inkml:trace>
  <inkml:trace contextRef="#ctx0" brushRef="#br1" timeOffset="104479.9799">14198 12079 1421 0,'-33'-7'-3'16,"2"-3"-12"-16,3 5-33 0,-3-5 6 15,8 6-21 1,-6-3 26-16,6 5 14 0,-6 1 13 0,1 1 7 16,1 3 1-16,-1-1 21 0,4 3-15 15,0-1 23-15,3 2-14 0,1-3 2 0,20-3 2 16,-32 12-1-16,32-12-1 0,0 0-7 0,0 0-3 15,0 0-4-15,0 0 0 0,-1 21 2 0,1-21-17 16,36 12 17-16,-8-7-15 0,6-2 15 0,9-1 3 16,8-4-1-16,9 1 2 0,9-5 5 0,8 1 21 15,11-4-13-15,9 0 16 0,10-3-37 0,12 1 18 16,6-3-19-16,11-2 16 0,7-1 1 16,9 0-10-16,6 0 1 0,5 0-5 15,8 4 2-15,4 0-5 0,7 1 8 0,6-1-4 16,1 4 2-16,3-1-3 0,2 2-4 0,5 2-4 15,-2 1 3-15,2 1-2 0,-6 2 4 0,1 1 0 16,0-1 5-16,0 2-1 0,-1 3 2 0,3 0 2 16,-5-1 10-16,3 0 6 0,-1-4 6 15,1 2 2-15,-8-4-9 0,-1 3-3 0,-6-2-3 16,1 2-2-16,-6-1 0 0,2 2-6 0,-1 2-1 16,-2 2-1-16,-3 1 1 0,-1 1 4 0,-6 0 0 15,1 0-4-15,-2-1-5 0,-5 1 0 0,-8-2-1 16,-5 2-2-16,-8 1-7 0,-9-1-8 0,-5 4-12 15,-16-4-6-15,-5 5-9 0,-14-5 2 16,-10 4 1-16,-13-5 8 0,-10 3 9 16,-12-3 11-16,-13 1 3 0,-10-2 5 0,-19-4 3 15,0 0 4-15,0 0 4 0,0 0 6 0,0 0 8 16,-24 12 6-16,24-12 7 0,-29 1 3 0,29-1-2 16,-18-1-5-16,18 1-9 0,0 0-7 0,0 0-7 15,0 0-5-15,0 0-2 0,0 0-2 0,0 0 0 16,0 0 2-16,0 0 0 0,0 0 1 0,0 0 0 15,0 0 0-15,0 0 1 0,0 0-1 16,0 0 3-16,0 0-2 0,20-8 1 16,-20 8-1-16,0 0 1 0,21-4-2 0,-21 4 2 0,0 0-1 15,0 0-1-15,0 0 1 0,19 13-2 16,-19-13 4-16,5 27-2 0,-3-8-12 0,-4 9 34 16,2 9-31-16,-1 14 27 0,0 12-11 0,-2 11-16 15,-1 6 18-15,-4 8-18 0,0 2 22 16,-3 4 4-16,-3 4-14 0,0-3 14 0,-2 5-16 15,-2-5-11-15,0-1 20 0,-1 2-6 0,1-5-14 16,2-3 15-16,2-2-16 0,3-6 0 0,2-2 18 16,6-3-18-16,0-2 17 0,3-6 4 0,0-1-20 15,0-5 21-15,1 1-19 0,2-4 1 0,-1 4 11 16,3-2-12-16,-1 1 13 0,-1-3-8 0,0-1 13 16,-3-3-12-16,1-3-8 15,-3-4 21-15,-2-2-24 0,0-5 23 0,-2-3-7 16,1-5-7-16,-1-8 5 0,-1-5-4 0,7-19 4 15,-10 22-3-15,10-22 4 0,0 0-2 0,0 0 0 16,0 0-1-16,0 0-1 0,-23-11 1 0,23 11-2 16,-19-24 1-16,19 24-4 0,-28-33 1 0,12 14-4 15,-2 1 2-15,-3-3-6 0,0 4 4 0,-3-1-3 16,-2 2 5-16,-3 2 14 0,-2 1-35 16,-2-1 31-16,-5 5-34 0,-6-1 17 0,-3 3 6 15,-11-2-4-15,-6 6-2 0,-11-3-3 0,-5 6 0 16,-10-2 5-16,-6 5 5 0,-4-2 5 0,-11 1 0 15,-4 2 3-15,-8 0-1 0,-6-1-2 16,-5 2 1-16,-6 1 0 0,-7-1 0 0,-4 1 4 16,-8 0 19-16,-5 3-17 0,-8 0 18 15,-4 2-32-15,-10 2 15 0,-6 3-12 0,-6 0 15 16,-4 1-1-16,-1-1-4 0,1-2 1 0,-4 2-6 16,3-4 6-16,1 1-6 0,0-2 3 0,5-3-1 15,-3 1 3-15,0-4 1 0,2-2 1 0,2-1 1 16,5-1 0-16,-2-2 3 0,3-1-1 0,5 1 1 15,7 1 2-15,5 0-3 0,5 3 1 0,5 1-3 16,3 4-4-16,5 1-4 0,6 3-4 16,6 4-15-16,7-4-11 0,12 6-11 15,2-10-31-15,21 11-84 0,-12-23-170 0,25 8-215 16,15 1 30-16,-3-26 472 0</inkml:trace>
  <inkml:trace contextRef="#ctx0" brushRef="#br1" timeOffset="105448.7537">14478 13135 695 0,'6'-28'46'16,"1"6"0"-16,-4 1 18 0,-3 21 21 0,3-32 23 15,-3 32 9-15,0 0-11 0,0 0-19 0,0 0-24 16,-17-9-21-16,17 9-10 0,-18 10-4 0,18-10-7 16,-24 25 2-16,11-8-6 0,5 3 2 0,-4 3-8 15,1 4 6-15,-1 2-10 0,-2 3 7 16,0 3-7-16,-2 2-16 0,-2 5 28 0,-1 4-28 16,0 0 25-16,2 5-1 0,-3-3-12 15,1 4 16-15,-2-4-12 0,3 2 10 0,1-6-10 16,2-5 7-16,3-8-8 0,4-7 5 0,8-24-6 15,-6 25-1-15,6-25-3 0,0 0 3 0,0 0 1 16,19-21 0-16,-4 0 6 0,3-8-9 0,5-9 7 16,0-7-11-16,4-7 9 0,1-2-13 15,1 0 10-15,-1 3-10 0,-2 3 9 0,-2 1 11 16,-3 2-21-16,-3 4 22 0,-5 3-21 0,2 3 3 16,-4 2 8-16,-3 3-6 0,3 6 5 0,-1 5-6 15,-10 19 4-15,13-17-3 0,-13 17 2 0,0 0 2 16,8 19-2-16,-4-1 6 0,3 8-5 15,0 6 7-15,1 9-6 0,2 5-11 0,-3 5 25 16,3 2-22-16,0 2 21 0,2-2-3 16,3-2-15-16,3-2 12 0,3-7-6 0,4-6 4 15,5-11 0-15,3-8 4 0,1-8 0 0,5-8 5 16,0-7 1-16,0-6-1 0,-2-10 2 0,-1-7-8 16,-4-7 2-16,1-8-11 0,-3-6 0 0,-1-5-2 15,-2-2-3-15,-3-2 6 0,-8 1-3 0,-5 1 0 16,-9 0 0-16,-6 0-11 0,-6-1-4 15,-8-2-21-15,-4 3-5 0,-8-5-38 0,3 13-21 16,-16-14-60-16,20 28-146 0,-14-9-253 0,2 11 37 16,5 19 305-16</inkml:trace>
  <inkml:trace contextRef="#ctx0" brushRef="#br1" timeOffset="106230.0232">9809 13408 968 0,'0'0'128'0,"0"0"-95"15,0 0-24-15,4-18-3 0,-4 18 5 0,0 0 9 16,0 0 11-16,0 0 2 0,0 0 2 0,-3 30 2 16,-4-10-7-16,1 8 9 0,-9-1-6 0,1 11 8 15,-7-3-7-15,2 8 10 0,-7-1-11 0,4 1 7 16,-3-4-8-16,3 1 6 0,-1-8-13 0,2 2 4 15,1-6-16-15,5-4 0 0,4-4-4 16,11-20-1-16,-14 24-3 0,14-24-3 0,0 0-6 16,0 0 0-16,0 0 2 0,0 0 1 0,0 0 4 15,28-33-3-15,-13 10 5 0,3-7-7 16,3-6 8-16,-1-4-8 0,4-4 7 0,0-2-9 16,-1 0 7-16,1 2-6 0,-1 1 8 0,-1 3-9 15,0 5 7-15,-4 5-8 0,-2 3 7 0,-1 6-5 16,-15 21 5-16,19-27-6 0,-19 27 4 15,0 0 0-15,19-4 0 0,-19 4 3 0,0 0-6 16,15 27 6-16,-10-9-4 0,1 5 6 0,0 6-5 16,0 3 4-16,2 4-6 0,0 4 4 0,3 1-6 15,3 4 10-15,0-1-8 0,2 0 10 0,2-4-6 16,3-1 6-16,0-4-9 0,2-5 9 0,0-4-10 16,2-4-7-16,2-7 29 0,0-6-26 0,0-4 31 15,-1-6-15-15,0-6-13 16,-2-4 27-16,-1-7-23 0,-1-6 22 0,0-8-15 15,-2-5-8-15,0-8 2 0,-2-5-6 0,-1-4 8 16,-1-4-13-16,-2-1 6 0,-5-1-21 0,0 3 1 16,-5-2-7-16,0 4-26 0,-6-6 9 0,6 12-53 15,-14-13-44-15,18 24-112 0,-17-5-293 0,5 0 46 16,8 19 344-16</inkml:trace>
  <inkml:trace contextRef="#ctx0" brushRef="#br1" timeOffset="106901.9691">3445 13632 665 0,'4'-19'84'15,"-4"19"-11"-15,13-23 30 0,-13 23 18 0,0 0-2 16,0 0-12-16,-23-2-32 0,5 13-23 0,-15-1-11 16,-1 11-2-16,-12 0-3 0,-4 12 5 0,-10 0-7 15,-1 8 9-15,-6-1-10 0,3 4 10 0,-2 0-11 16,12 0-12-16,3-7 17 0,10-2-33 0,9-8 18 16,10-7-17-16,22-20-7 0,-11 20-1 0,11-20 2 15,31 7-2-15,3-8 1 0,7-3 1 16,10-2-1-16,7-1 3 0,3-1 0 0,3 4 1 15,-1 0-2-15,-1 4 0 0,-3 5 0 16,-6 2 0-16,-8 4 0 0,-9 5 2 0,-10 1-3 16,-6 3 5-16,-8 4-5 0,-6 1 3 0,-6 5-6 15,-5 1 7-15,-7 3-7 0,-4 0 7 0,-4 1-16 16,-6-2-2-16,-1 2-17 0,-6-4 0 16,2 4-23-16,-6-11-11 0,11 9-39 0,-15-21-107 15,26 6-224-15,-4 0-85 0,2-15 186 0</inkml:trace>
  <inkml:trace contextRef="#ctx0" brushRef="#br1" timeOffset="107803.0364">21811 12554 1212 0,'0'0'101'0,"0"0"-25"0,1-23-11 15,-1 23-15-15,0 0-6 0,0 0-9 16,-24-6-11-16,24 6-7 0,-39 15-8 16,12-3-1-16,-7 5-6 0,-4 2 6 0,-7 4 2 15,-3 5 12-15,-7 4 22 0,0 4-24 0,-2-1 28 16,4 7-28-16,-1-4 5 0,9 0 7 0,5-2-13 16,11-4 4-16,8-5-13 0,11-4 0 0,14-3-8 15,9-3 1-15,13-2-1 0,10-4 3 16,12-3-1-16,10-3 3 0,6-3-4 0,8 1 1 15,5-2-2-15,3 3 1 0,2-1 2 0,-4 5 2 16,-7-1-2-16,-7 1 1 0,-12 3-6 0,-8 0 1 16,-15 2-5-16,-12 3-1 0,-9 3-3 0,-10 4 6 15,-10 5-4-15,-6 0 10 0,-8 2-6 16,-7 2-11-16,-3-2 21 0,-3 0-23 0,-2 0 19 16,-2-3-15-16,0 1-15 0,-2-6-15 15,5 3-28-15,-7-13-51 0,20 17-150 0,-13-17-294 16,8 0 10-16,7 2 256 0</inkml:trace>
  <inkml:trace contextRef="#ctx0" brushRef="#br2" timeOffset="122340.2996">13808 13249 496 0,'0'0'52'0,"-19"8"-19"0,19-8-16 16,0 0-6-16,0 0-4 0,0 0-1 0,0 0-1 15,0 0 1-15,-17-2 5 0,17 2 3 0,0 0 2 16,0 0 2-16,-13-17-1 0,13 17 5 0,0 0 2 16,0 0 5-16,-21-11 1 0,21 11 2 15,0 0-6-15,-17 1 1 0,17-1-7 0,0 0-1 16,-23 6-3-16,23-6 0 0,0 0 2 0,-22 11 5 15,22-11 0-15,0 0 2 0,-25 8 5 0,25-8-14 16,-20 4 8-16,20-4-13 16,-22 3-12-16,22-3 11 0,-21-2-12 0,21 2 7 15,-25-5-1-15,25 5-2 0,-24-4-1 0,24 4 1 16,-26-5-1-16,26 5-1 0,-25-5 1 16,25 5-1-16,-27-2 0 0,27 2 0 0,-28-4 2 15,28 4 0-15,-28-4 1 0,28 4-1 0,-30-2 1 16,13 2 0-16,0-3 2 0,17 3 2 0,-33-1 1 15,16 0 2-15,-1 0-3 0,1 1-1 0,-2-1-1 16,2-1-1-16,-1 1-1 0,0 0-1 16,0-1 0-16,-1-1-2 0,1 1 0 0,0-1-1 15,0 0 0-15,-1-1-1 0,0 0 1 16,1 0-1-16,-2 0 2 0,20 4-3 0,-34-10 3 16,34 10-1-16,-33-9 2 0,15 4-1 0,1 0 0 15,0 1 0-15,-1-1 0 0,1 2 2 0,-2-2 2 16,1 1 0-16,0 0 2 0,1-1 1 0,-1-1 2 15,-1 1-1-15,1-2 0 0,-1-1-5 0,-2 0 2 16,2-2-4-16,-1 1 4 0,1-5-2 16,-1 0 4-16,1-1-3 0,1-3 4 0,-1 1-6 15,0-2 3-15,1 1-5 0,-1-3 4 0,1 2-4 16,1-2 5-16,-1 1-7 0,1-1 6 0,0-1-6 16,0-1 7-16,3 0-4 0,-1-1 5 15,0 1-4-15,0-3 7 0,1-3 12 0,-2-1-33 16,1-1 30-16,0-2-31 0,1 1 12 0,-2-3 10 15,2 0-6-15,-1-4 11 0,2 0-6 16,-2-4 11-16,3 0-11 0,-1-4 10 0,1-1-11 16,-1-4 10-16,4-1 8 0,-2-5-26 0,2-1 21 15,-1-2-25-15,4-1 0 0,2-1 14 0,1 2-16 16,2 1 14-16,0 1-15 0,2 1 14 0,0 2-13 16,3 0-2-16,1 4 24 0,1 0-24 0,1 2 25 15,0 2-9-15,2-1-12 0,-1-4 12 0,2 0-12 16,-1-2 12-16,2-2-11 0,-2-2 19 15,5-6 9-15,0-8-18 0,3-2 18 16,3-7-22-16,0 0-5 0,1-3 15 0,2-4-23 16,1 0 20-16,2 1-1 0,1 2-15 0,2 5 17 15,-2 4-19-15,1 4 0 0,-2 8 14 0,1 5-14 16,-1 8 13-16,-1 3-14 0,-2 8 9 0,-1 5-10 16,0 8 5-16,-4 4 10 0,2 8-35 15,-20 16 31-15,33-24-35 0,-33 24 16 0,23-11 0 16,-23 11 0-16,0 0-8 0,19-4-3 0,-19 4-1 15,0 0 1-15,0 0 23 0,0 0-14 0,0 0 6 16,0 0-29-16,1 21-32 0,-1-21-35 0,0 0-50 16,-18 13-118-16,18-13-114 0,0 0 175 15,-28 1 218-15</inkml:trace>
  <inkml:trace contextRef="#ctx0" brushRef="#br2" timeOffset="123574.7067">13939 12726 630 0,'0'0'71'16,"0"0"-71"-16,0 0-8 0,0 0-4 0,0 0 10 15,0 0 9-15,0 18 5 0,0-18-1 0,0 0 0 16,0 0-3-16,-9 22 5 0,9-22 7 16,0 0 12-16,-9 21 8 0,9-21 10 15,0 0-2-15,-17 12 4 0,17-12-5 0,0 0-2 16,0 0-8-16,-26 7-6 0,26-7-6 0,-17-2 0 15,17 2-1-15,-21-8 1 0,21 8-4 0,-21-11 0 16,21 11-4-16,-26-13-4 0,26 13-5 0,-29-13-2 16,29 13-4-16,-29-15 1 0,10 9 1 0,2 0 0 15,0 0 1-15,-2-1 2 0,19 7-3 16,-35-12 3-16,16 7-5 0,1-1 0 0,-1 0 18 16,-2 0-18-16,2 0 18 0,-2 1-18 0,0 0 0 15,-1-1 4-15,2 0 1 0,-1-1-16 0,-2 1 15 16,1-3-16-16,-2 1 14 0,1-2 1 15,-1 0-2-15,1-2 1 0,1 0 0 0,1-1 1 16,-1-3-2-16,1-2 4 0,0 0-3 16,1-4 5-16,0 0-6 0,1-3 5 0,-1-2-8 15,1-2 6-15,-2 0-8 0,2-2 7 0,0 1-6 16,2-2 7-16,3 0-7 0,-1-1 9 0,2-2-11 16,1 1 8-16,0 0 12 0,-1 0-31 0,1 0 30 15,2-1-29-15,1-2 9 0,-1 1 9 0,0-2-9 16,1-1 10-16,0 2-9 0,-1-4 13 0,2 0-10 15,-1 0 12-15,3-4-9 0,-2 0 8 16,3-2-9-16,-2 0 9 0,3-4 12 0,-1-3-26 16,3-1 25-16,-2-4-24 0,3 0 0 0,1-4 14 15,2-1-16-15,2-4 14 0,1 0-17 16,1 2 15-16,2-6 4 0,1 0-20 0,1-1 21 16,2-2-19-16,0 5-2 0,2 0 17 0,1-1-18 15,1 3 16-15,-2-1 0 0,1 4-18 0,0 0 22 16,-2 1-23-16,0 3 7 0,1 0 12 15,-2 3-15-15,0 4 16 0,-1-1-17 0,1 3 14 16,-1 2-11-16,0 0 11 0,1 0 8 0,-1 0-25 16,0 0 26-16,0 0-25 0,1 0 5 15,0 0 11-15,2 0-12 0,0 3 11 0,2 3-10 0,0 2 9 16,-1 4-18-16,0 5-1 0,-4 3-20 0,4 9-5 16,-8 2-10-16,-7 19 0 15,0 0-3-15,23-13 12 0,-23 13 15 0,0 0 12 16,5 18 14-16,-5-18-5 0,1 25-3 0,-1-25-13 15,0 27-12-15,0-27-26 0,-2 24-20 0,2-24-57 16,0 18-51-16,0-18-197 0,0 0 49 0,0 0 336 16</inkml:trace>
  <inkml:trace contextRef="#ctx0" brushRef="#br2" timeOffset="124605.9725">13918 12115 473 0,'0'0'66'15,"0"0"-46"-15,0 0-14 0,0 0-7 0,0 0 0 16,0 0 1-16,0 0 2 0,0 0 1 0,0 0-1 16,0 0 0-16,0 0-2 0,0 0 1 15,0 0-1-15,0 0 1 0,0 0-1 0,0 0 0 16,0 0 10-16,0 0 9 0,0 0 16 0,0 0 10 15,0 0 11-15,0 0-6 0,-19-14 6 16,19 14-10-16,0 0 0 0,0 0-9 0,0 0-2 16,0 0-8-16,-20-15-3 0,20 15-3 0,0 0-2 15,0 0-1-15,-20-4 1 0,20 4-1 0,0 0 2 16,-17-3 0-16,17 3 1 0,0 0-2 16,-20-7-1-16,20 7-4 0,0 0-1 0,-23-11 16 15,23 11-19-15,-18-17 19 0,18 17-33 0,-22-23 16 16,22 23-15-16,-22-31 13 0,9 10 2 0,-1 1-2 15,1-5 2-15,0 2-3 0,-3-3 4 0,5-2-10 16,-4-1 7-16,2-1-12 0,1-2 8 0,-3 1-9 16,2-2 8-16,1 1-8 0,-2-1 8 15,2-1-7-15,-1 0 10 0,0-1-8 16,1-2 9-16,-1-2 12 0,0-2-29 0,-1 0 29 16,1-2-29-16,-1 2 7 0,1 0 10 0,1-2-12 15,1-1 9-15,0 2-10 0,-1 1 10 0,1 2-10 16,2 1 10-16,1 1-9 0,-1-1 9 0,3-2-9 15,-1 2 11-15,2-7 16 0,1-1-27 0,4 0 32 16,-1-5-28-16,4 4 3 0,-1-5 12 16,3-2-14-16,1-4 14 0,3-3-14 0,0-3 15 15,3-2 1-15,2-5-22 0,0 0 17 0,1-1-20 16,3-1-1-16,1 0 16 0,0 3-15 16,3 1 14-16,1 2-16 0,1 5 15 0,-1 0 7 15,2 4-24-15,-1 3 25 0,0 0-25 0,2 3 5 16,-1 3 12-16,1-1-13 0,0 3 12 0,-2 0-11 15,1 3 10-15,1 2-10 0,-1 1 12 16,0 1-17-16,-3 4 5 0,-2-1 8 0,3 7-39 16,-6 0 19-16,5 9-51 0,-11-3-17 0,9 17-39 15,-19-10-70-15,-1 17-109 0,23 3-140 0,-23-3 108 16,0 17 336-16</inkml:trace>
  <inkml:trace contextRef="#ctx0" brushRef="#br2" timeOffset="129603.0812">11115 13382 280 0,'-8'-17'97'15,"8"17"-34"-15,0 0-6 0,0 0-1 16,0 0-7-16,0 0-6 0,-20-11-15 0,20 11-10 16,0 0-7-16,0 0 0 0,0 0 4 0,0 0 9 15,0 0 9-15,-13-17 10 0,13 17 6 16,0 0 3-16,0 0 1 0,-3-17-4 0,3 17-4 16,0 0-5-16,-1-18-2 0,1 18-5 0,0 0-3 15,0 0-9-15,0 0-7 0,0 0-4 0,9-17-3 16,-9 17-2-16,0 0-1 0,0 0-2 0,0 0-18 15,0 0 16-15,0 0-1 0,18-6 1 0,-18 6 17 16,0 0-16-16,0 0 0 0,21 10-1 0,-21-10 2 16,0 0 0-16,18 4-1 15,-18-4 1-15,0 0 0 0,19 2 0 0,-19-2 0 16,0 0 0-16,22-4 2 0,-22 4 2 0,0 0-16 16,23-10 18-16,-23 10-17 0,0 0 14 0,23-12 0 15,-23 12-2-15,19-7-2 0,-19 7 1 0,17-10 0 16,-17 10-1-16,18-11 1 0,-18 11-2 0,19-14 1 15,-19 14-2-15,19-18 2 0,-19 18-3 16,18-22 4-16,-18 22-4 0,17-28 3 0,-17 28-3 16,16-30 4-16,-16 30-3 0,14-30 4 0,-6 13-3 15,-8 17 2-15,13-32-3 0,-13 32 3 0,10-29-3 16,-10 29 3-16,8-26-3 0,-8 26 3 0,10-25-2 16,-10 25 2-16,10-24-3 0,-10 24 1 15,7-21-1-15,-7 21 3 0,5-21-3 0,-5 21 3 16,5-23-3-16,-5 23 2 0,3-23-2 15,-3 23 2-15,6-25-3 0,-6 25 4 0,6-31-5 16,-6 31 6-16,9-31-5 0,-5 14 4 0,0 0-4 16,1-1 4-16,-5 18 13 0,9-33-13 0,-4 16 13 15,-5 17-31-15,9-32 14 0,-9 32-15 0,11-33 15 16,-11 33 3-16,13-31-4 0,-13 31 3 0,10-31 0 16,-10 31 1-16,13-27-1 0,-13 27 2 0,11-28-3 15,-11 28 4-15,11-27-4 0,-11 27 4 16,10-29-3-16,-10 29 1 0,11-30-1 0,-6 13 2 15,1 0-3-15,0 0 4 0,1-1-3 16,-3 0 5-16,2 0-3 0,-1 0 6 0,1-2-4 16,1 1 3-16,-1-2-5 0,0 1 4 0,2-1-5 15,-1 1 3-15,2-1-5 0,0 0 4 0,0 3 14 16,-1-2-14-16,1 3 14 0,1 0-29 16,-1 0 12-16,-9 17-13 0,17-31 12 0,-17 31 4 15,15-31 0-15,-15 31 0 0,15-29 0 0,-15 29 0 16,13-29-4-16,-13 29 3 0,11-28-2 0,-11 28 4 15,10-26 1-15,-10 26 5 0,6-26 0 0,-6 26 3 16,6-26-4-16,-6 26 2 0,4-28-6 0,-4 28 3 16,5-30-6-16,-5 13 4 0,2-3-5 15,1 0 4-15,-2 1-6 0,1-2 5 16,1 2-6-16,-2-1 4 0,1 1-3 0,1 1 4 16,-1 0-4-16,1 0 4 0,-1-1-5 0,0 1 4 15,1-1-4-15,-1 0 5 0,1 0 16 0,0 1-32 16,0 0 33-16,-1 1-32 0,1-1 15 0,-2 0 6 15,-1 18-3-15,4-34 5 0,-2 16-4 0,0 0 1 16,2 0-4-16,-2-2 4 0,1 0-6 0,1-1 4 16,-1-1-7-16,0-3 6 0,1-2-5 15,0 0 6-15,1 0-4 0,-1 0 6 0,1 3-5 16,-2-1 7-16,3-1-8 0,0 1 7 0,2-3-8 16,-1 2 5-16,0-3-7 0,3-3 6 0,0 2 15 15,-2-3-31-15,1 2 31 0,-1 1-30 16,2-1 8-16,0 1 7 0,-2 0-8 0,1 1 7 15,-1 0-7-15,1-1 7 0,-2-1-6 16,0 0 6-16,2-1-7 0,-2 2 7 0,0-1-5 16,0 1 8-16,-3-2-6 0,1 1 7 0,0-1-7 15,-1 1 8-15,1 1 9 0,-3-2-27 0,0 2 27 16,1-2-28-16,-2 0 10 0,0-2 6 0,1 1-8 16,-1-2 6-16,0 0-7 0,0-1 6 0,2 1-7 15,-2-2 8-15,1 2-8 0,1-1 8 0,-1 1-8 16,1-2 8-16,-1 0-9 0,0 1 9 15,1 0 8-15,-2-2-25 0,2 1 26 16,-1-2-27-16,0 0 8 0,2 2 3 0,-3-1-14 16,4 3-6-16,-5-1-29 0,5 8 0 0,-9-6-51 15,4 34-110-15,0-32-288 0,-5 15-7 0,5 17 283 16</inkml:trace>
  <inkml:trace contextRef="#ctx0" brushRef="#br2" timeOffset="130555.0131">10978 12784 397 0,'0'0'30'0,"0"0"-1"0,0 0 3 15,0 0 6-15,0 0-1 0,0 0 0 0,0 0-3 16,0 0 8-16,0 0 0 0,11 18 5 0,-11-18-3 16,0 0-2-16,0 0-2 0,20-1 6 15,-20 1 0-15,0 0 8 0,27-18-4 16,-27 18 2-16,21-27-9 0,-13 9-3 0,-8 18 7 15,23-37-17-15,-10 16 8 0,-3-3-35 0,3-1 10 16,-1-2-15-16,2-2 10 0,-1-2 3 0,1-1-7 16,-2-2 4-16,2 0-9 0,-1 1 7 0,2-1-8 15,-2-1 7-15,-1 2-8 0,3 2 8 0,-2-3-7 16,2 1 8-16,-2 0-10 0,2-1 8 0,-1 2 11 16,1-1-30-16,0-1 31 0,-1 0-29 15,1-1 10-15,1 0 10 0,-2 1-8 0,-1 1 7 16,1-2-9-16,-2 1 8 0,0 1-7 15,-1-1 9-15,-1 1-4 0,-2 1 13 0,3-1-6 0,-5-3 11 16,3 2-12-16,-4-3 6 0,1-1-12 0,-1-2-8 16,0 0 29-16,-1-1-26 0,0 1 29 15,0-1-12-15,-1 1-11 0,0-1 9 16,0-1-10-16,0-2 6 0,-1 1-8 0,2-2 7 16,-2 3-11-16,1-2 9 0,0-1-11 0,0-1 11 15,1-2 13-15,-2-3-24 0,-1 2 26 0,0-3-24 16,-1 4 2-16,0 0 10 0,0-2-10 0,-2 1 9 15,1-1-11-15,-2 2 10 0,1-2-13 0,-2 2 12 16,2 1 6-16,-3 0-25 0,-1 1 27 0,0 1-26 16,0-1 6-16,0 1 13 0,0 2-10 15,-1 0 11-15,1 1-11 0,0-1 10 0,0-1-12 16,1-1 8-16,2-2-9 0,-1 1 10 16,-1 1 7-16,2 1-28 0,-4-2 20 0,4 1-36 15,-4-3-9-15,5 6-9 0,-7-6-31 0,9 15-31 16,-15-13-54-16,15 19-55 0,-12 2-232 0,-3-8 39 15,15 33 347-15</inkml:trace>
  <inkml:trace contextRef="#ctx0" brushRef="#br2" timeOffset="131515.7568">10854 12240 351 0,'-9'17'68'0,"9"-17"-41"0,0 0-7 15,0 0 7-15,0 0 1 0,-5 18-3 0,5-18-9 32,0 0-6-32,0 0-2 0,0 0 7 0,0 0 12 15,0 0 16-15,0 0 12 0,0 0 16 0,17-4 3 16,-17 4 4-16,10-16-7 0,-10 16-9 0,10-26-15 15,-7 8-3-15,-3 18-10 0,15-37-1 0,-6 16-12 16,-3-4 0-16,2 0 6 0,-1-2-17 0,1-2 11 16,-1 0-32-16,0-2 12 0,1-1-10 15,-1 0 11-15,-1-2 7 0,0 0-9 0,0-1 6 16,-1 0-9-16,-1-1 10 0,-1 2-7 0,1-2 9 0,-2 1-8 16,1-1 9-16,-2-1-9 0,-2 1 10 0,2-2-9 15,-3-1-4-15,0 0 30 0,-1-3-27 0,0 2 31 16,0-1-14-16,-1-1-10 0,-1 1 9 0,0-1-11 15,0-4 9-15,1 2-10 0,-3-1 8 16,1 1-12-16,0-2 9 0,0 0-13 16,1-2 11-16,0-2 12 0,1 1-25 0,-1-2 26 15,0 2-25-15,0 1 2 0,0 0 13 0,-1-1-11 16,0 2 12-16,0 0-10 0,0 1 9 0,-1 1-10 16,-2 0 10-16,-1 2-11 0,1 1-8 0,-2-1 28 15,-2 1-26-15,0 0 26 0,-2-2-8 16,2 3-12-16,-3-1 11 0,0 2-11 0,1-1 9 15,-1 2-10-15,0 0 6 0,0 2-8 0,-1 0 7 16,1 1-9-16,-1 2 8 0,0 0-8 0,3 3-9 16,0 0 28-16,2-2-28 0,0 3 25 0,2-1-18 15,-1 1-14-15,5 4-3 0,-3-5-20 0,5 8 1 16,-7-4-24-16,11 10-44 0,-12-11-55 16,12 28-70-16,-5-21-204 0,-5-2 25 15,10 23 332-15</inkml:trace>
  <inkml:trace contextRef="#ctx0" brushRef="#br2" timeOffset="132515.9779">10865 10545 508 0,'0'0'63'0,"0"0"-9"0,-11-23 2 16,11 23 3-16,-2-17 0 0,2 17 0 0,3-17-4 16,-3 17-6-16,4-20-3 0,-4 20-4 0,3-17 2 15,-3 17-3-15,0 0-2 0,0 0-5 0,5-17-2 16,-5 17 0-16,0 0 4 0,0 0 0 16,0 0-9-16,0 0-10 0,-4 17-11 0,4-17-5 15,-9 28-3-15,1-6 6 0,0 2-6 0,-3 5 8 16,-2-1-6-16,-2 3 8 0,0 0-3 0,1 1 14 15,-2-3 1-15,4 0 11 0,-4-3 8 0,6-1-34 16,-1-8 25-16,11-17-38 0,-11 19 17 0,11-19-3 16,0 0-5-16,0 0-2 15,0 0 0-15,0 0 22 0,3-32-31 0,2 11 33 16,1-8-31-16,1 0 8 0,3-5 8 0,1-1-6 16,1-2 9-16,1 0-6 0,1-1 11 0,-1 3-8 15,0 0 9-15,2 4-9 0,-3 5 7 0,1 5-8 16,-2 4 3-16,-11 17-6 0,20-19 0 0,-20 19-2 15,17-4-1-15,-17 4 0 0,19 11 1 0,-19-11 1 16,22 22-2-16,-22-22 2 0,26 33-4 16,-13-13 3-16,-1 4-6 0,-1 2 0 0,0 3-15 15,-2-3-6-15,2 7-28 0,-8-9-15 0,11 11-34 16,-13-15-39-16,17 14-78 0,-14-14-162 16,-4-20-61-16,30 40 182 0</inkml:trace>
  <inkml:trace contextRef="#ctx0" brushRef="#br2" timeOffset="133220.6911">11391 10619 563 0,'0'0'207'0,"0"0"-124"0,0 0-14 0,0 0 12 15,0 0 18-15,0 0 4 0,11-21-18 0,-11 21-17 16,10-18-12 0,-10 18-9-16,17-32-3 0,-3 14-8 0,-1-9-2 0,2 2-12 0,1-5 1 15,4 2-12-15,-1 0 3 0,2 0-8 0,0 3 0 16,-1 2-6-16,1 4 3 0,-3 5-5 0,-2 5 3 16,-16 9-3-16,24-8 1 0,-24 8 1 0,0 0 1 15,22 14 3-15,-22-14-4 0,7 26 4 0,-5-8-6 16,-1 3 6-16,-2 3-6 0,-2 2 6 15,0 1-7-15,-1 2 6 0,-1 0-10 0,0-1 0 16,3-1-18-16,-3-8-14 0,10 3-34 0,-5-22-42 16,13 22-78-16,-13-22-176 0,17-10-102 0,7 9 102 15,-11-25 369-15</inkml:trace>
  <inkml:trace contextRef="#ctx0" brushRef="#br2" timeOffset="133845.7216">11963 10228 1020 0,'0'0'54'15,"0"0"-24"-15,0 0 5 0,0 0 14 0,0 0 16 16,11-25-5-16,-6 9-9 0,-5 16 7 16,23-34-38-16,-8 16 29 0,-1-7-33 0,4 5 10 15,-2-4 2-15,3 3-11 0,-3 0 2 16,4 3-10-16,-5 1 0 0,-15 17-5 0,28-21 0 16,-28 21-3-16,20-9 1 0,-20 9-1 0,0 0 1 15,0 0 1-15,14 18-2 0,-14-18 2 0,3 37-8 16,-3-11 1-16,-1 9-12 0,-3 2-13 15,2 5 23-15,-3 1-28 0,2 2 21 0,-2-3-19 16,5 2-27-16,-4-14-15 0,11 5-45 0,-7-35-40 16,12 39-108-16,0-22-158 0,-12-17 36 0,31 14 385 15</inkml:trace>
  <inkml:trace contextRef="#ctx0" brushRef="#br2" timeOffset="134669.0539">12118 10755 355 0,'0'0'93'0,"0"0"-48"15,0 0-10-15,0 0 4 0,0 0 6 0,0 0 2 16,0 0 3-16,-18 1 3 0,18-1 5 0,0 0 6 0,0 0 3 16,0 0-3-1,0 0-9-15,0 0-12 0,0 0-14 0,0 0-2 16,0 0 10-16,0 0 8 0,0 0-4 0,0 0 16 16,0 0-22-16,16-22 8 0,-16 22-3 0,18-25-8 15,-8 6-1-15,5 2-9 0,-4-5 0 16,3 0-10-16,1 0 2 0,-1 2-8 0,1 2 2 15,-1 1-7-15,-14 17 3 0,22-23-4 0,-22 23 1 16,17-10-3-16,-17 10 3 0,0 0 1 0,0 0-2 16,22 32 4-16,-18-12-7 0,1 7 3 0,-2 7-8 15,0 3 10-15,-2 10 5 0,-1 3-23 0,-1-2 26 16,-2 1-24-16,2-6 9 0,-1-2 12 0,1-6-12 16,2-6 3-16,2-7-24 0,-3-22-19 15,17 25-45-15,-17-25-65 0,33-6-123 0,-12-3-202 16,0-15 30-16,10 8 377 0</inkml:trace>
  <inkml:trace contextRef="#ctx0" brushRef="#br2" timeOffset="135394.9625">12649 10954 1021 0,'0'0'95'0,"0"0"-34"0,0 0-23 15,0 0 2-15,0 0 6 0,0 0 3 0,0 0-3 16,-6-16-12-16,6 16-4 0,6-21-3 0,-6 21 1 16,9-25-2-16,-5 8 3 0,-4 17-7 0,10-34 2 15,-10 34-5-15,13-35-14 0,-6 17 33 0,1-1-36 16,-1 3 29-16,-7 16-22 0,15-26-7 16,-15 26 1-16,0 0-2 0,15-17-1 0,-15 17 2 15,0 0-1-15,0 0 1 0,0 0-1 0,17 12 0 16,-17-12-1-16,11 21 2 0,-11-21 12 15,15 31-31-15,-6-11 29 0,-1 1-30 0,1 2 16 16,0-1 5-16,2 2-5 0,-1 1 6 0,1 0-7 16,-1-1 7-16,-2 2-11 0,-1-2 0 0,2 0-10 15,-3-2-3-15,4 2-20 0,-10-24-13 16,16 39-41-16,-16-39-36 0,20 24-63 0,-20-24-135 16,0 0-120-16,35 1 56 0,-26-20 392 0</inkml:trace>
  <inkml:trace contextRef="#ctx0" brushRef="#br2" timeOffset="136125.5086">13191 10948 730 0,'0'0'97'16,"0"0"-26"-16,0 0-11 0,0 0 12 15,0 0 9-15,-6-21 7 0,6 21-14 0,0 0-7 16,11-18-11-16,-11 18-7 0,6-20-8 0,-6 20-1 15,10-25-8-15,-7 8-1 0,-3 17-7 0,14-33 0 16,-5 15 16-16,0-4-37 0,2 2 30 0,0-2-35 16,0 5 8-16,0-1 3 0,-11 18-7 0,22-32 3 15,-22 32-5-15,22-24 3 0,-22 24-4 16,18-17 3-16,-18 17-2 0,0 0 2 0,22-9-1 16,-22 9 1-16,0 0 0 0,20 4 0 15,-20-4 1-15,0 0-2 0,25 23 1 0,-25-23-2 16,22 28 2-16,-13-10 0 0,3 3 4 0,1 2-5 15,0 5-15-15,0 1 27 0,1 1-28 0,-2-1 29 16,0-4-9-16,0-3-6 0,0-1 4 0,-12-21-6 16,27 28-1-16,-10-19-11 0,-17-9-11 15,35 9-25-15,-35-9-24 0,47-14-49 0,-32-13-85 16,23 5-309-16,-9-2 44 0,-6-10 206 0</inkml:trace>
  <inkml:trace contextRef="#ctx0" brushRef="#br2" timeOffset="137578.99">13853 13574 458 0,'0'0'79'0,"0"0"-18"0,0 0-6 16,0 0-2-16,-17 0-3 0,17 0-6 0,0 0-7 15,0 0-2-15,0 0 1 0,0 0 1 16,-20-1 1-16,20 1-1 0,0 0-5 0,0 0-6 16,0 0-5-16,0 0-7 0,-19-20-2 0,19 20-5 15,0 0 2-15,-11-17-2 0,11 17 3 0,0 0-1 16,-19-19 2-16,19 19 0 0,0 0 3 0,-20-13-1 15,20 13-1-15,-18-4-1 0,18 4-4 0,-25 0-3 16,25 0 1-16,-28 5 0 0,11-1 1 0,17-4 3 16,-30 13-2-16,30-13 4 0,-33 14-1 15,15-4 5-15,-2-1-1 0,2 2 3 16,-3-2-2-16,2 3 0 0,-3-1-4 0,3 1 0 16,-2 0-6-16,0 2 0 0,1-1-4 0,-5 3 2 15,2-2-2-15,-1 2 3 0,-3 1-2 0,3 3 5 16,-2 2-4-16,1 5 7 0,-1 2-7 0,1 5 6 15,0 2 8-15,1 5-29 0,-2 4 25 16,1 4-22-16,-1 6 5 0,2 3 16 0,-2 5-13 16,6 1 15-16,-2 4-11 0,2 3 23 0,1 0 7 15,3 8-16-15,2-2 19 0,1 6-21 0,1 0-6 16,3 3 17-16,-1 3-26 0,3 3 17 0,-1 4-9 16,5 2-14-16,1 5 13 0,1 2-12 0,2 2-6 15,3 3 5-15,2 3 12 0,3 2-11 16,4 2 10-16,3 3 10 0,4 0-30 15,4-3 6-15,4-2 5 0,-1-4-26 0,8 3-15 16,-7-11-22-16,10 14-74 0,-13-23-72 0,15 13-189 16,-5 3-75-16,-14-16 207 0</inkml:trace>
  <inkml:trace contextRef="#ctx0" brushRef="#br2" timeOffset="138938.406">11177 13633 533 0,'-21'-7'79'0,"21"7"-36"0,0 0-11 0,0 0-3 16,-17-19 6-16,17 19 2 0,0 0 1 0,-3-23-1 16,3 23 1-16,0 0 1 0,3-25 5 0,-3 25-4 15,0 0 0-15,0 0-7 0,19-19-1 16,-19 19 2-16,0 0-1 0,28-4-2 0,-28 4-6 16,22 2-10-16,-22-2-6 0,25 5-4 0,-25-5-2 15,27 10-2-15,-27-10-1 0,28 19 3 16,-28-19 2-16,28 21 9 0,-28-21-3 0,28 26 2 15,-28-26-6-15,30 23 0 0,-30-23-5 0,29 15 3 16,-29-15-2-16,33 11 0 0,-13-5 2 0,2 3 7 16,-1-3 2-16,4 4 2 0,-3-3-1 15,2 0-5-15,-3-1-4 0,-1 0-2 0,-1 0-3 16,-1 1 1-16,1 2-3 0,1-1 3 0,-2 4-1 16,-1 1 2-16,0 0-2 0,-17-13 3 0,29 31-6 15,-15-14 7-15,-1 4-5 0,0 1 5 0,1 1 12 16,-2 2-33-16,-1-1 30 0,1 4-28 0,-1 0 13 15,-1 2 7-15,-1 1-8 16,1 3 7-16,0 0-7 0,-2 1 8 0,0 2-6 16,0 1 7-16,-1 2-6 0,1 2 14 0,-1 1-8 15,2 2 11-15,-3-1-14 0,2 3-15 0,-1-2 25 16,2 2-24-16,-2-2 29 0,1 0-5 0,-2 0-10 16,2-1 9-16,-1 5-13 0,3-1 9 0,1 2-8 15,0-1 12-15,1 0-10 0,0-1 9 0,-2 2 6 16,1-2-28-16,0 0 26 0,0 0-26 15,0-1 8-15,0 0 10 0,-1 2-13 0,-1 3 13 16,0 4-14-16,-2 1 15 0,-1 2-15 0,-2 3 13 16,-1 1 3-16,-1 2-22 0,-2 2 24 0,-2 1-21 15,-2 3 3-15,-1 1 17 0,-1 2-19 16,-3 0 17-16,-2 1-19 0,-3-3-12 0,-1 1 21 16,-1 1-21-16,-3 1 22 0,-1-3 8 0,1 0-17 15,-3-7 15-15,0-8-15 0,1-4 11 16,1-4-21-16,-1-10-1 0,4-1-28 0,-6-19-34 15,13 2-63-15,-15-25-182 0,8-2-156 0,17 6 24 16,-27-28 459-16</inkml:trace>
  <inkml:trace contextRef="#ctx0" brushRef="#br2" timeOffset="139491.2061">11990 15517 533 0,'0'0'206'0,"1"21"-137"0,-1-21-6 0,0 0-5 15,23 25 7-15,-23-25 1 0,25 20-6 16,-25-20-18-16,31 22 0 0,-31-22-5 15,33 20 0-15,-33-20 1 0,31 13-6 0,-31-13-13 16,29 5-1-16,-29-5-4 0,27-8-4 0,-27 8 0 16,26-24-4-16,-13 2 0 0,3-8-8 0,-3-10 7 15,2-8-13-15,-1-8 4 0,-1-15-52 0,5 6-53 0,-11-26-96 0,9 3-279 16,2 6 40-16,-14-18 321 0</inkml:trace>
  <inkml:trace contextRef="#ctx0" brushRef="#br2" timeOffset="140182.1406">11148 13994 444 0,'0'0'40'0,"0"0"-32"0,0 0-5 16,16-22 1-16,-16 22 5 0,0 0 5 0,0 0 3 0,20-13 1 15,-20 13 6-15,0 0 4 0,0 0 10 16,0 0 10-16,19 9 5 0,-19-9 3 0,0 0 3 16,0 0 1-16,0 0-16 0,0 0 13 0,18 22-21 15,-18-22 8-15,0 0-7 0,0 0-4 0,0 0-1 16,21 19 0-16,-21-19 2 0,17 12-4 0,-17-12-3 16,24 15-10-16,-7-5-4 0,0-1-8 0,2 3 3 0,1 0-3 31,1 2 3-31,0 2-6 0,1 2 3 0,1 1-6 15,-1 2 3-15,-1 4-4 0,-2 3 6 16,0 3-6-16,-2 4 8 0,-1 5-8 0,-1 5 9 16,0 7-7-16,0 6 22 0,-3 6 8 0,1 11-17 0,-4 2 31 15,0 14-19-15,-5 1 2 0,3 10 19 16,-7 3-11-16,2 4-16 0,-6-5 7 0,0 2-12 16,-2-8-12-16,0-4 16 0,0-5-27 0,-1-8 0 15,-1-7 11-15,1-7-29 0,1-4 5 16,-5-11-30-16,9 5-48 0,-13-24-54 0,19 11-133 15,-9-13-216-15,-5-14 36 0,10 6 371 0</inkml:trace>
  <inkml:trace contextRef="#ctx0" brushRef="#br2" timeOffset="140633.2233">11572 15040 543 0,'0'0'194'16,"-19"2"-104"-16,19-2-10 0,0 0-5 0,-17 7-7 16,17-7-4-16,0 0-7 0,-5 21-4 0,5-21-7 15,1 21 1-15,-1-21-9 0,8 31 2 0,-5-12 12 0,7 7-34 0,-2-3 33 16,6 3-33-16,-2-4 13 0,6 1 2 0,-3-5-11 15,3-2-3-15,-18-16-9 0,32 12 0 16,-15-14-3-16,0-6-1 0,1-6 0 0,-2-8-4 16,2-7-12-16,0-6 28 0,-1-9-28 0,0-5 12 15,-1-3-42-15,-6-15-60 0,12 17-91 0,-23-22-157 16,9 9-177-16,3 12 50 0,-16-9 475 0</inkml:trace>
  <inkml:trace contextRef="#ctx0" brushRef="#br2" timeOffset="141398.8587">11031 14725 179 0,'-19'0'112'0,"19"0"2"0,-21 4-18 16,21-4-12-16,-19 4-14 0,19-4 5 0,-19 2-6 15,19-2 3-15,-18-2-7 0,18 2-5 0,0 0-9 16,-25-10 0-16,25 10-3 0,0 0 5 15,0 0-1-15,-17-12-4 0,17 12-6 16,0 0-11-16,0 0-10 0,0 0-2 0,0 0 0 16,0 0 2-16,0 0 2 0,24-6-6 0,-24 6-7 15,33 1-6-15,-13 0-4 0,4 3-1 0,0 1 1 16,-1 3-1-16,-1 3 1 0,-3 2-2 0,1 5 5 16,-3 2-2-16,-1 4 5 0,-3 4-4 0,-1 6 14 15,-5 3-3-15,-1 7 13 0,-4 3-9 16,-1 5 10-16,-4 3 4 0,0 7-26 0,-4 0 19 15,-4 4-25-15,-3 2 0 0,1 3 13 0,-3 4-18 16,0 4 17-16,-1 2-20 0,-3-1 1 0,-1 2 11 16,-3-1-26-16,0 1 7 0,-5-5-19 15,6 2-35-15,-8-11 0 0,10 3-37 0,-13-15-3 16,16 2-40-16,-15-20-31 0,16-6-98 0,5-4-115 16,-13-26 156-16,25-2 238 0</inkml:trace>
  <inkml:trace contextRef="#ctx0" brushRef="#br2" timeOffset="141820.7216">11026 15363 772 0,'0'0'113'0,"-2"-27"-54"0,2 27 8 0,1-27 3 16,-1 27 16-16,1-21-8 0,-1 21-4 15,0 0-10-15,0 0 1 0,0 0-8 0,0 0-9 16,0 0-9-16,0 0-18 0,-11 23 2 16,11-23-3-16,-7 38 6 0,3-13-4 0,3 5 8 15,0 1-9-15,2 3 5 0,0 0-13 0,4 0 4 16,0-6-10-16,2-4 3 0,3-7-9 0,-10-17 1 16,27 9-4-16,-9-15-1 0,5-12 4 0,6-10-6 15,4-10 1-15,5-16-21 0,6-4-7 0,-2-15-39 16,13 5-45-16,-11-22-60 0,24 18-216 15,-8-8-135-15,-2-3 49 0,10 16 478 0</inkml:trace>
  <inkml:trace contextRef="#ctx0" brushRef="#br2" timeOffset="142883.2543">13941 13995 546 0,'-17'-15'75'0,"17"15"-18"0,0 0-5 15,-18-2 4-15,18 2-3 0,0 0-5 0,-25 0-8 16,25 0-19-16,-19 5 17 0,19-5-13 16,-20 5 22-16,20-5 6 0,-22 8-1 0,22-8-1 15,-22 11-5-15,22-11-2 0,-23 12-3 16,23-12-5-16,-20 12-5 0,20-12-5 0,-20 16-10 15,20-16-3-15,-22 18-7 0,22-18 0 0,-25 19-4 16,25-19 2-16,-24 26-1 0,24-26 3 0,-24 28-4 16,24-28 5-16,-26 32-2 0,13-12 5 0,-2 0-3 15,3 3 8-15,-2 1-3 0,0 4 8 0,1-1-5 16,-1 4 9-16,0-1-8 0,2 3 8 0,-2-2-12 16,3 2 2-16,0 1 3 0,2-1-32 15,-1-3 28-15,1 3-28 0,2-6 14 0,0 2 4 16,-2 0-6-16,1 0 6 0,0 0-6 15,0 0 8-15,-1 3-9 0,1-3 7 0,-1 4-7 16,0-2 7-16,-1 0-6 0,1 1 7 0,0-1-8 16,0 0 8-16,2-2-8 0,0 0 7 0,2-2-7 15,0 2 6-15,1-1 13 0,2 1-29 16,1 3 30-16,1 3-29 0,1 5 11 0,2 3 10 16,4 8-7-16,0 6 14 0,0 6-12 0,4 8 15 15,0 7-19-15,1 3 0 0,0 4 14 0,2 6-16 16,-2 2 14-16,-1 5 2 0,0 3-23 0,-3-5 20 15,1 1-7-15,-2-1-14 0,0-4 15 0,-3-1-20 16,2-5-2-16,-3-8 13 0,3-6-21 0,-1-11 9 16,4-10-19-16,0-16-12 15,9-8-8-15,-18-27-48 0,39 19-43 0,-24-39-99 16,8 0-233-16,11-2 22 0,-12-28 361 0</inkml:trace>
  <inkml:trace contextRef="#ctx0" brushRef="#br2" timeOffset="143336.3828">13189 15670 923 0,'-14'18'136'0,"14"-18"-73"0,0 0-4 0,-17 6 5 16,17-6 7-16,0 0-2 0,0 0-14 0,0 0-19 15,0 0-11-15,1 17-11 0,-1-17 3 0,17 28 3 16,-1-4 10-16,-1 0 15 0,4 9-36 0,0-3 28 16,2 3-28-16,-1-4 7 0,1-1 6 15,-3-8-12-15,0-4-3 0,0-8-5 0,1-7-1 16,0-7 1-16,2-7-3 0,2-9 3 0,0-7-6 15,1-7 5-15,-1-10-7 0,4-2-56 0,-9-15-34 16,15 14-195-16,-12-13-266 0,-2 0 31 16,2 11 325-16</inkml:trace>
  <inkml:trace contextRef="#ctx0" brushRef="#br2" timeOffset="144307.9602">12680 14564 620 0,'-20'-13'58'0,"20"13"-6"0,0 0 0 0,0 0 9 16,-6-28 0-16,6 28 18 0,0-21-19 0,0 21 11 15,1-23-3-15,-1 23-3 0,3-22-3 16,-3 22-8-16,6-17-7 0,-6 17-12 0,0 0-5 15,0 0 0-15,0 0-1 0,20 0 1 0,-20 0-5 16,17 24-5-16,-9-6-9 0,2 5-1 16,-1 4 9-16,0 3-32 0,0 1 27 0,-1 5-28 15,1-1 13-15,1 3 9 0,1 1-6 0,1 2 15 16,-1 0-11-16,1 2 12 0,0-4-10 0,1-2 5 16,0-9-8-16,1-8 4 0,-14-20-8 0,32 11-2 15,-9-24 2-15,4-13-5 0,3-17 6 0,5-18-15 16,5-15-1-16,2-23-35 0,10 0-85 0,-13-33-155 15,15 10-264-15,1 5 34 16,-6-4 371-16</inkml:trace>
  <inkml:trace contextRef="#ctx0" brushRef="#br2" timeOffset="145282.154">14034 14741 432 0,'0'0'32'0,"0"0"-14"0,0 0 5 0,0 0 6 16,-18 4 11-16,18-4 8 0,0 0 5 0,0 0 2 16,0 0 11-16,0 0-2 0,-22 15 6 0,22-15 2 15,0 0-3-15,0 0-4 0,-25 6-5 16,25-6-9-16,-17 3-4 0,17-3-6 0,-18 3-8 0,18-3-8 16,-19 5-7-16,19-5-5 15,-21 8-4-15,21-8 1 0,-19 14-2 0,19-14 5 16,-20 24-4-16,12-6 5 0,-2 7-5 0,3 5 7 15,-2 6-6-15,3 10 14 0,-4 6-10 0,5 12-7 16,-2 8 22-16,1 10-22 0,-1 8 13 0,-1 11 2 16,0 6-28-16,2 5 4 0,-3 3 11 0,3 2-8 15,1 1 12-15,3 2 9 0,4-1-29 0,4-3 5 16,8-5 8-16,3-3-12 0,7-4 11 16,7-6 2-16,7 0-38 0,5-11-17 0,15 6-76 15,-9-21-137-15,9 11-273 0,10 5 23 0,-4-12 336 16</inkml:trace>
  <inkml:trace contextRef="#ctx0" brushRef="#br2" timeOffset="145891.5553">13671 16096 1335 0,'0'0'19'0,"-18"0"-23"0,18 0-12 16,0 0 2-16,-20 3 12 0,20-3 7 0,0 0 2 15,0 0 0-15,-21 18-2 0,21-18 0 0,0 0 9 16,-20 18 15-16,20-18 3 0,0 0-2 0,-18 22-2 16,18-22-11-16,0 0 7 0,0 0 2 15,-8 22 0-15,8-22-3 0,6 21-2 0,-6-21-3 16,20 35 4-16,-5-11-6 0,4 6 8 0,5 4-6 15,5 6 5-15,0 0 8 0,4 4-33 0,-3-1 24 16,2-2-27-16,-3-6 9 0,0-10 4 0,-6-10-4 16,0-14-3-16,2-12-1 0,-1-13-1 0,3-13 5 15,1-17 7-15,-2-16-25 0,-2-14 5 16,0-17-43-16,-8-19-59 0,14 13-136 16,-10-23-318-16,0 6 20 0,3 11 274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2:00.8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10049 6410 517 0,'0'0'64'0,"0"0"-9"0,12 17 3 0,-12-17 15 16,0 0 16-16,7 18-8 0,-7-18-33 0,11 29-1 15,-4-5-12-15,-1 0 5 0,3 11 13 0,-5-1-9 16,4 10-4-16,-1 4-15 0,2 11 10 0,-3 5-12 15,0 11 18-15,-6 5 2 0,0 11-17 16,-9 3 9-16,1 10-17 0,-8 1-13 16,-2 7 20-16,-4 1-8 0,-4 3-11 0,-1-1 8 15,-3 0-12-15,0-6-12 0,0-4 23 0,0-2-9 16,2-4-12-16,0-7 11 0,4-2-23 0,3-9-16 16,0-12-12-16,11 1-25 0,-2-19 4 0,14 1-26 15,-7-21-36-15,16 2-109 0,3-7-198 0,-14-26 28 16,31 12 410-16</inkml:trace>
  <inkml:trace contextRef="#ctx0" brushRef="#br0" timeOffset="1015.6727">10079 6534 310 0,'0'0'96'0,"0"0"-44"0,0 0-4 16,0 0 0-16,0 0 10 0,0 0 1 0,0 0 7 15,0 0-5-15,0 0-2 0,0 0-10 16,0 0-3-16,0 0-12 0,0 0-4 0,0 0-6 16,0 0-6-16,0 0-3 0,0 0-4 0,0 0-4 15,0 0-3-15,0 0-3 0,0 0-3 0,0 0 4 16,0 0 13-16,0 0 3 0,18-3 4 0,-18 3-1 16,0 0-12-16,21 15 0 0,-21-15-3 15,17 15 1-15,-17-15-4 0,19 16 1 16,-19-16-1-16,21 18 0 0,-21-18-1 0,24 19 2 15,-24-19-4-15,28 19 3 0,-28-19-3 0,33 21 2 16,-13-10-2-16,0 2 1 0,3 2-1 0,1-1 2 16,0 2-3-16,4 2 3 0,-1-1-3 0,3 2 4 15,2-1-3-15,2 2 5 0,2 0-6 0,2 0 5 16,2 0-6-16,4 0 6 0,2-2-4 0,5 1 4 16,4 0-4-16,1 1 5 0,3-3-4 15,5 0 3-15,5-2 17 0,1 0-18 0,7-2 16 16,2 1-33-16,4-1 15 0,3-1-13 0,2 0 13 15,0 0 2-15,6 0-2 0,1 0 3 16,2 0-3-16,4 0 4 0,-4 2-4 0,2-2 3 16,-3 0-1-16,-2 4 1 0,-1-3-2 0,2 3 5 15,-4-2-6-15,-2 0 4 0,-2-1-4 0,-4 1 5 16,-1 0-3-16,-1-1 5 0,0-1-5 16,-2 1 2-16,-3-2-3 0,-2 1 1 0,-3-2-2 15,-4 0 2-15,-3-1-6 0,-4 0 2 0,-3-1-22 16,-6-4-24-16,1 6-47 0,-13-12-61 0,6 10-123 15,-4 3-136-15,-22-16 78 0,13 18 336 0</inkml:trace>
  <inkml:trace contextRef="#ctx0" brushRef="#br0" timeOffset="1937.588">14080 7340 483 0,'0'0'125'0,"0"0"-83"0,0 0-6 16,0 0 3-16,0 0 6 0,0 0 2 0,0 0 2 15,0 0-4-15,0 0-7 0,-16 17-9 0,16-17-8 16,0 0-9-16,-20 15-3 0,20-15-5 15,-26 16-1-15,9-6-2 0,-5-1 0 0,-3 1-2 16,-5 5 2-16,-5 0-1 0,-4 2 4 16,-5 3 1-16,-3-1 9 0,-9 4 0 0,-2 2 11 15,-9 1-3-15,-1 4 10 0,-10-1 16 0,-4 5-26 16,-6-2 30-16,-5 6-28 0,-7-2 4 0,3 5 10 16,-7-2-11-16,-1 3 9 0,-7 1-13 0,-1 0 4 15,-3 0-18-15,3 0 4 0,-1-3-10 0,-3 0 14 16,2 0-9-16,-2-1 11 0,0-1 1 15,7 2-31-15,-4-2 27 0,5-1-31 16,2-1 13-16,2-2 6 0,7-1-11 0,3-3 2 16,5 3-22-16,-1-7-5 0,9 8-28 0,-3-8-21 15,20 6-40-15,-8-11-41 0,22 7-57 0,1 2-209 16,-1-19 51-16,24 17 346 0</inkml:trace>
  <inkml:trace contextRef="#ctx0" brushRef="#br0" timeOffset="3852.0164">10142 7675 99 0,'0'0'59'0,"0"0"-3"0,0 0-9 32,0 0-11-32,0 0-5 0,0 0-6 15,0 0 0-15,0 0-6 0,0 0-2 0,0 0-3 16,0 0 0-16,0 0 2 0,0 0 2 0,0 0 3 0,0 0 2 15,0 0 0-15,0 0 0 0,0 0 2 0,0 0 3 16,0 0 1-16,-12 19 0 0,12-19-3 0,0 0-2 16,0 0-4-16,0 0-2 0,0 0-2 0,0 0-1 15,0 0-3-15,0 0-2 0,0 0-4 16,0 0-5-16,0 0-3 0,0 0-1 0,0 0 1 16,0 0 2-16,0 0 1 0,0 0 0 15,0 0-1-15,0 0 1 0,0 0 0 0,0 0 0 16,0 0 1-16,0 0-1 0,0 0-1 0,0 0 0 15,0 0-1-15,0 0 2 0,0 0 2 0,0 0 1 16,0 0-1-16,0 0 2 0,0 0 1 0,0 0 4 16,0 0 7-16,0 0 5 0,0 0 1 15,0 0-4-15,0 0-6 0,0 0-6 0,0 0-4 0,0 0 0 16,0 0-3-16,0 0 0 0,0 0-2 0,0 0 1 16,0 0-1-16,0 0 0 0,0 0 0 0,0 0-1 15,0 0 0-15,0 0 2 0,0 0 2 0,0 0 2 16,0 0 0-16,0 0 2 0,0 0 1 0,0 0 3 15,0 0 3-15,0 0 3 0,0 0 4 16,0 0 0-16,0 0-2 0,0 0-2 0,0 0-5 16,0 0 0-16,0 0 0 0,0 0 1 0,0 0 1 15,0 0 1-15,0 0-2 0,0 0-2 0,0 0-2 16,0 0-2-16,0 0-2 0,0 0-1 0,0 0 1 16,0 0-12-16,0 0 14 0,13 19-14 0,-13-19 11 15,0 0 2-15,-1 17-3 0,1-17 2 0,0 0 0 16,-5 27 4-16,5-27 3 15,-6 34 7-15,1-11-1 0,1 7 3 0,-3 5-12 16,1 6 6-16,-2 5-12 0,-3 4 12 0,-2-1-12 16,-3 2 10-16,0-3-16 0,-1-2 10 0,1 0 6 15,-1-2-26-15,2-7 23 0,2-4-42 0,5-3-36 16,-5-9-21-16,13 5-31 0,-9-9-16 0,10 3-42 16,1 6-170-16,-2-26 39 0,-2 29 311 15</inkml:trace>
  <inkml:trace contextRef="#ctx0" brushRef="#br0" timeOffset="4805.1507">10032 8380 465 0,'-38'19'75'0,"21"-14"-68"16,0-1-4-16,17-4-2 0,-29 7 0 0,29-7 0 15,-22 7-2-15,22-7 2 0,-17 6-1 0,17-6 1 16,0 0 7-16,-20 7 5 0,20-7 3 15,0 0 6-15,0 0-7 0,0 0-1 0,0 0-2 16,0 0 4-16,0 0 13 0,0 0 15 0,0 0 8 16,0 0 10-16,0 0-8 0,0 0-3 15,0 0-10-15,0 0-5 0,25-6-5 0,-25 6-6 16,18-7-4-16,-18 7-4 0,19-10-4 0,-19 10-2 16,26-11-3-16,-26 11-1 0,29-10-3 15,-12 4-1-15,0 0-2 0,1-2 1 0,2 2-4 16,-1-1 4-16,2 1-3 0,1 0 2 0,-2-3 16 15,4 2-15-15,-1 0 15 0,0 1-14 0,1 1-3 16,0-1 2-16,1 0-2 0,0 0-1 0,1-1 1 16,1 1 2-16,-1-2-1 0,1-1-3 0,5 3 22 15,-2-4-13-15,4 4 18 0,-1-3-9 0,2 2-7 16,-1 0 1-16,4 1 2 16,0-3 4-16,2 2 1 0,2-1 0 0,5 0-3 15,-1-1-3-15,2 0-3 0,2 1 1 0,1-2-4 16,3 0 2-16,2 1-4 0,2-2 2 0,3 1-4 15,0-2 2-15,3 1-3 0,2 0 3 0,0-2-2 16,2 0 1-16,0-2-1 0,1-2 5 0,5-1 0 16,1-1 7-16,2-1-5 0,0-1 6 0,3 1-6 15,1-1 6-15,0 1-3 0,-1 0 5 16,4-1-5-16,-1 2 3 0,3-2-7 0,-2-1 1 16,4 3-8-16,-3-1 3 0,-4 1 11 0,4 1-9 15,-1 1 10-15,0 0-32 0,3 2 17 0,-6-1-20 16,2 1 16-16,1 1-3 0,-4-1-9 15,4 2-7-15,-1-4-14 0,4 5-19 0,-5-12-36 16,10 11-62-16,-14-18-115 0,3 1-176 16,11 7 20-16,-19-18 373 0</inkml:trace>
  <inkml:trace contextRef="#ctx0" brushRef="#br0" timeOffset="5305.2253">10005 7793 80 0,'0'0'32'0,"17"-1"-29"0,-17 1-2 16,0 0-1-16,0 0-8 0,0 0-30 0,0 0-31 15,0 0 69-15</inkml:trace>
  <inkml:trace contextRef="#ctx0" brushRef="#br0" timeOffset="5664.5269">10141 7750 316 0,'0'0'129'0,"0"0"-41"16,0 0-36-16,0 0 2 0,0 0-6 0,0 0-6 15,0 0-9-15,-7-17-7 0,7 17-7 0,0 0 2 16,0 0 1-16,-22-5 5 0,22 5 0 0,0 0 5 16,-22-1-1-16,22 1 10 0,0 0 4 0,-27-4 8 15,27 4-4-15,-19-2-1 0,19 2-6 0,-17-5-7 16,17 5-9-16,-19-7-5 0,19 7 6 0,-17-10-16 15,17 10 15-15,-18-13-15 0,18 13-1 16,-20-13 1-16,20 13-2 0,-25-14-22 0,25 14 21 16,-29-16-20-16,12 9 20 0,-2 0 5 0,1 1-1 15,-2-2 2-15,2 4-1 0,-4-2-2 0,-1 1 0 16,-1-1 0-16,0 3-2 0,0-2 0 16,-1 4-4-16,1-1-1 0,0-1-1 0,0 2-2 15,-2-1-1-15,2 0-1 0,3 0-2 0,0 0-2 16,2-2-9-16,19 4-10 0,-31-8-16 15,31 8-23-15,-21-13-40 0,21 13-49 0,0 0-62 16,-10-18-108-16,10 18-95 0,0 0 237 0</inkml:trace>
  <inkml:trace contextRef="#ctx0" brushRef="#br0" timeOffset="6227.0585">9374 7554 421 0,'0'0'65'0,"-20"-6"-10"0,20 6-4 16,0 0 4-16,-18-10-6 0,18 10 0 0,0 0-8 15,-21-6 0-15,21 6-2 0,0 0 7 0,-23-7-2 16,23 7 0-16,-17-2-4 0,17 2 0 16,0 0-2-16,-19 3 2 0,19-3-4 0,0 0-1 15,-19 0-5-15,19 0-1 0,0 0-4 0,0 0-6 16,0 0-7-16,0 0-9 0,0 0-6 16,0 0 2-16,0 0 0 0,0 0 2 0,0 0 7 15,17-7 1-15,-17 7 6 0,28-10 1 0,-28 10-1 16,34-11-3-16,-15 4-4 0,3 1-2 0,-1 0-1 15,3 1-2-15,0-2 3 0,4 1-1 16,2 0 2-16,3 0 0 0,1-1-1 0,6 1-3 16,2 0 3-16,1-1-6 0,5-1 2 0,2 0-2 15,2 0 0-15,0-1-9 0,1 5-2 0,-4-2-3 16,-1 4-14-16,-7-1-8 0,3 8-30 0,-14-8-29 16,7 14-39-16,-14-10-51 0,1 2-141 0,6 14-76 15,-30-17 227-15</inkml:trace>
  <inkml:trace contextRef="#ctx0" brushRef="#br0" timeOffset="7372.6942">13637 7511 780 0,'0'0'134'0,"0"0"-81"15,0 0-23-15,0 0-8 0,0 0 1 0,0 0 8 16,20 3 11-16,-20-3 4 0,17 1-5 0,-17-1-6 16,24 1-6-16,-24-1-4 0,33 0-7 0,-14-2 0 15,2 1-2-15,2-2 1 0,6 2 3 0,1-1 0 16,5 0-2-16,0 0-4 0,5 1-4 16,2-2-4-16,3 1-3 0,0-1 1 0,1 2-2 15,4 0 1-15,1 1 2 0,5-1 0 16,3 3 3-16,2-3 2 0,6 3 2 0,-1-3 3 15,4 1 1-15,1-1-1 0,3 0 1 0,1-2-2 16,3 1-3-16,4-3-1 0,4 0-5 0,3-1 0 16,4 1-1-16,3-2 1 0,1 1-1 0,2-2 0 15,6 0-2-15,3 0 0 0,3-1-1 16,3 1 2-16,-1 1-3 0,4-2 3 0,5 2-1 16,-1 1 1-16,0 0 0 0,0 0 1 0,-2 0-1 15,1 1 1-15,0 0 0 0,-2 0 0 0,-4 3-2 16,5-3-2-16,-1 1 0 0,2 0 3 0,4-4-1 15,-3 1 7-15,2-1-6 0,2-3 3 16,5 0-3-16,3-1 5 0,1 0-1 0,1-2 0 16,0 2-3-16,1 1 3 0,0-1-5 15,0-1 2-15,-4 1-3 0,-5-1 0 0,-1 3-2 16,-7 0 2-16,-6 2-1 0,-5 2 1 0,-3 0-7 16,-7 2-8-16,-4-2-15 0,-5 5-18 0,-16-5-20 15,0 9-32-15,-21-12-38 0,9 17-64 0,-26-14-110 16,-2 1-134-16,-2 11 70 0,-31-6 375 0</inkml:trace>
  <inkml:trace contextRef="#ctx0" brushRef="#br0" timeOffset="8277.4658">20439 6389 657 0,'0'0'112'0,"0"0"-82"0,0 0 1 0,-18-16-13 16,18 16 8-16,0 0-20 0,0 0 11 15,0 0 10-15,0 0-13 0,-22 10 19 0,22-10 0 16,-18 27 15-16,8-4-1 0,-8-2 16 0,3 14-14 16,-8-1-1-16,0 11-2 0,-5 3-25 15,1 8 4-15,-6 3-25 0,3 3 8 0,0-1-15 16,2-5 11-16,6-1-9 0,1-8-27 0,13 3-33 15,-3-13-76-15,19 9-108 0,4-3-171 0,-2-13 29 16,17 13 339-16</inkml:trace>
  <inkml:trace contextRef="#ctx0" brushRef="#br0" timeOffset="8949.4118">20316 6398 637 0,'0'0'81'15,"0"0"-27"-15,0 0-6 0,0 0 26 0,0 0 8 16,0 0-16-16,0 0-9 0,0 0-36 0,0 0-20 16,0 0 12-16,0 0 17 0,19 10 15 0,-19-10 12 15,26 8 5-15,-26-8-4 16,36 12-23-16,-18-6 5 0,7 6-24 0,0-1 5 15,5 3-7-15,-1 2-6 0,4 2 1 0,2-1-5 16,2 2 3-16,-1 1-9 0,2 2 5 0,-1 1-7 16,-3 0 6-16,0 2-6 0,-3 2 5 0,0 3-6 15,-3 0 6-15,-3 0-8 0,-3 0 9 0,-4 2-7 16,-3-1 7-16,-3 4-12 0,-3 2 6 16,-2 4 7-16,-6 1-32 0,-2 5 32 0,-6 4-27 15,-4 6 8-15,-8 2 17 0,-4 4-12 0,-5 2 17 16,-5 1-13-16,-4-1 15 0,-7 2-16 0,-2-2 2 15,-2-2 23-15,-3 0-21 0,0-5 27 0,4-4-8 16,1-4-14-16,5-4 10 0,6-8-19 16,2-5-7-16,10-3-36 0,-4-14-32 0,17 7-55 15,-12-19-63-15,22-4-227 0,0 0 13 16,-20-2 262-16</inkml:trace>
  <inkml:trace contextRef="#ctx0" brushRef="#br0" timeOffset="9465.0494">20034 7210 592 0,'0'0'229'0,"-20"1"-155"16,20-1-12-16,0 0-16 0,0 0-24 0,0 0-14 16,0 0 6-16,0 0 8 0,0 21 10 0,0-21 5 15,1 30-3-15,-2-8-7 0,-1 9 8 16,-3 2-6-16,3 9 4 0,-7 3-2 0,6 7 13 15,-8 0-13-15,7 5 19 0,-5-5-3 0,6 0-31 16,2-6 16-16,7-5-30 0,10-7-3 16,6-5 4-16,15-6-9 0,12-6-2 0,13-4-14 15,13-12-25-15,17 3-56 0,-4-21-92 0,15 3-289 16,5 0 30-16,-8-12 223 0</inkml:trace>
  <inkml:trace contextRef="#ctx0" brushRef="#br0" timeOffset="10355.6146">20406 6486 543 0,'0'0'52'0,"-22"2"-43"15,22-2-3-15,-17 4 5 0,17-4 12 0,0 0 11 16,-18 4 20-16,18-4 2 0,0 0-1 0,0 0-15 16,0 0-14-16,0 0-13 0,0 0-5 0,0 0 0 15,0 0 4-15,0 0 1 0,0 0 5 16,0 0 1-16,0 0 4 0,0 0 5 16,0 0 6-16,0 0 0 0,0 0-2 0,0 0-5 15,0 0-4-15,0 0-3 0,0 0 2 0,0 0-2 16,0 0 0-16,0 0-1 0,18 10-4 0,-18-10 2 15,0 0-3-15,28 11-1 0,-28-11-3 0,31 9 0 16,-12-4-4-16,4 1 1 0,3 0-3 0,2 1 0 16,3 1 3-16,5 2 3 0,3-1 1 0,4 1 3 15,4 0-5-15,4 1 1 0,1-1-3 16,5 2 2-16,0-1 0 0,7 1 3 0,-1 0-5 16,4 0 2-16,4 1-4 0,2 2 3 15,4-2 0-15,6 2 4 0,3-3-5 0,3 2 8 16,2-3-4-16,1 2 7 0,2-2-1 0,5 3-3 15,0-4-4-15,5 4 0 0,-5-2-6 0,1 0 3 16,-1 0-4-16,0 0 0 0,-1 0-3 0,-1 0 0 16,-6-1-3-16,-4 0-2 0,-7-1-10 15,-8-3-6-15,-2 4-18 0,-12-6-12 0,1 6-30 16,-20-11-24-16,5 12-34 0,-23-15-31 0,6 12 3 16,-27-9-69-16,0 0-85 0,21 8 11 0,-21-8 306 15</inkml:trace>
  <inkml:trace contextRef="#ctx0" brushRef="#br0" timeOffset="10808.7493">23308 6974 326 0,'0'0'60'0,"0"0"-7"0,-19 17 8 0,19-17-9 16,0 0 4-16,-19 10 2 0,19-10 1 0,0 0 11 15,-19 16-4-15,19-16-1 0,-18 11 0 16,18-11-7-16,-19 12-7 0,19-12-9 0,-24 14-8 15,24-14-7-15,-29 17-3 0,9-7-6 0,3 1-17 16,-6-2 7-16,-1 1-14 0,-6 1 7 0,-5 0 2 16,-6 2-4-16,-6 0 3 0,-8 3 1 0,-6 2 6 15,-8 0 1-15,-7 4 3 0,-9 1 0 0,-2 5 8 16,-11 1-4-16,-2 5 15 0,-12-1-7 16,-10 5 14-16,-8-1-7 0,1 5 8 15,-10-5-7-15,2 8 6 0,-5-4 10 0,1 2-30 16,0-5 20-16,4 2-32 0,2-6-1 0,9-1 4 15,7-7-13-15,9-2 0 0,10-3-18 0,4-8-13 16,14 2-33-16,0-14-7 0,28 8-77 0,-10-20-189 16,23 0-141-16,13 1 15 0,6-14 398 0</inkml:trace>
  <inkml:trace contextRef="#ctx0" brushRef="#br1" timeOffset="22202.3324">23853 6003 1027 0,'0'0'60'0,"-20"-14"8"15,20 14-1-15,0 0-1 0,-18-22 0 0,18 22-2 16,0 0-5-16,-17-11-12 0,17 11-13 0,0 0-7 16,0 0-5-16,0 0-4 0,-19-13-5 15,19 13-2-15,0 0-3 0,0 0-5 16,0 0 2-16,0 0-7 0,0 0 0 0,0 0 1 16,0 0 0-16,0 0 4 0,17 19-1 0,-17-19 5 15,31 32-2-15,-8-11 6 0,5 4-5 0,5 1 3 16,4 3-8-16,8 4 5 0,3 0-8 0,5 3 7 15,4 0-8-15,1 0 9 0,2 1-10 0,2-2 7 16,2 0-9-16,7-1-7 0,-1-2 29 0,3 2-28 16,1-2 28-16,-1-1-14 0,-2-1-8 15,-3-1 8-15,-6 0-6 0,-4 0 3 0,-3 3-6 16,-5-1 4-16,-6 2-9 0,-8-2 6 0,-5 0-10 16,-9-4 8-16,-7 1-5 0,-6-5 12 0,-4-1-4 15,-2-3 6-15,-3-2-2 0,0-17 3 0,0 24-3 16,0-24 1-16,0 0-3 0,0 0 5 0,-3 17-2 15,3-17 2-15,0 0 1 0,0 0-2 16,0 0 4-16,-17 5 0 0,17-5-3 16,0 0 2-16,-17-5-3 0,17 5 0 0,0 0 0 15,-22-9-1-15,22 9 0 0,-17-9 0 0,17 9 0 16,-22-7-2-16,22 7-1 0,-27-7-1 0,27 7 0 16,-31-4-3-16,14 7 3 0,-5 0 2 0,-1 6 0 15,-2 1 4-15,-5 7-3 0,-2 4 7 0,-6 7 20 16,-7 9-24-16,-9 7 33 0,-8 11-23 15,-15 5 5-15,-7 10 16 0,-11 4-13 0,-2 4 19 16,-6 4-14-16,1 2 2 0,-2-3 7 0,7-2-23 16,8-11 6-16,10-2-10 0,15-11-20 0,9-10-3 15,17-7-26-15,9-15-13 0,18-2-38 16,11-21-30-16,-2 21-73 0,2-21-100 0,0 0-197 16,37-18 23-16,-15-6 322 0</inkml:trace>
  <inkml:trace contextRef="#ctx0" brushRef="#br1" timeOffset="22717.9597">24699 6505 869 0,'0'0'100'0,"8"-24"-59"16,-8 24-3-16,0-25-15 0,0 25 1 0,-2-26 10 16,2 26-1-16,0 0-1 0,-9-20-5 0,9 20-22 15,-19-2-4-15,19 2 7 0,-29 9 4 0,7 1 8 16,0 8 1-16,-8 0 23 0,3 11-1 0,-10-1 15 15,2 9 9-15,-8 1-14 0,6 10 9 16,-7-2-16-16,10 7 4 0,-2-2-22 0,4 1 3 16,6-4-18-16,7 3 0 0,8-1 4 0,6 1-25 15,8-2 19-15,2 1-22 0,4-4 4 0,7-2 5 16,5-1-18-16,3-7-4 0,9-1-33 16,-4-11-23-16,14 8-74 0,-16-25-94 0,13 9-252 15,0-2 16-15,-7-15 256 0</inkml:trace>
  <inkml:trace contextRef="#ctx0" brushRef="#br1" timeOffset="23467.9722">24235 6783 723 0,'0'0'60'15,"0"0"9"-15,1-21 14 0,-1 21 0 0,0 0-6 16,0 0-8-16,0 0-10 0,0 0-5 16,-21-19-6-16,21 19-7 0,-17 5-6 0,17-5-2 15,-22 11-4-15,22-11 1 0,-28 17 0 16,28-17 2-16,-34 23 0 0,34-23 3 0,-34 27-3 16,18-9-2-16,16-18-6 0,-28 31 0 0,16-14-9 15,12-17 1-15,-14 29-8 0,14-29 1 0,-6 24-6 16,6-24 3-16,2 22-6 0,-2-22 2 0,13 17-2 15,-13-17 0-15,26 10 0 0,-26-10 1 0,36 1-4 16,-16-5 5-16,2-2-1 0,1-2-1 0,-1-4 4 16,2-2-10-16,-3-1 9 0,-3-1-5 15,-1-1 2-15,-17 17 1 0,24-29 1 16,-24 29-2-16,8-25 6 0,-8 25-6 0,-8-18 3 16,8 18-3-16,-20-15 0 0,20 15 1 0,-31-10 0 15,14 8-1-15,-2 3 0 0,-2 2-1 0,-1 1 1 16,0 4 3-16,-1 0-1 0,1 4 7 0,2 0-1 15,0 4 4-15,3 1-4 0,3 0 2 16,0 0-3-16,5 0 1 0,9-17 0 0,-9 30-4 16,9-30-2-16,4 24 2 0,-4-24-5 0,15 21 8 15,-15-21-6-15,26 9 3 0,-5-6-3 0,3-6 0 16,5-1 1-16,4-6-2 0,0-3 1 0,2-4-3 16,-1-1 5-16,-2-1-5 0,-3 0 6 0,-7 0-6 15,-5 1 6-15,-17 18 0 0,16-29 8 16,-16 29 2-16,-5-21 9 0,5 21-4 15,-23-11-1-15,3 9-4 0,-3 2-7 0,-5 2-2 16,-1 4-1-16,-3 6-1 0,-2 0 2 0,2 4 0 16,0-1-4-16,4-2 2 0,8-1-3 0,20-12-3 15,0 0-8-15,0 0-6 0,10 19-13 0,13-19-11 16,11 0-21-16,2-11-31 0,16 11-74 0,-14-25-184 16,18 14-193-16,-5 0 7 0,-8-9 347 0</inkml:trace>
  <inkml:trace contextRef="#ctx0" brushRef="#br1" timeOffset="25108.6365">23387 9927 774 0,'-2'21'118'0,"2"-21"-29"0,0 0-6 15,-14 18-19-15,14-18-5 0,-8 20-11 0,8-20 3 16,-8 22-11-16,8-22-3 0,-8 21-9 15,8-21-9-15,-9 20-7 0,9-20-2 0,-7 17-6 16,7-17 2-16,0 0-1 0,0 0-1 0,0 0 1 16,0 0-1-16,0 0-1 0,0 0 1 0,0 0 1 15,21 8 2-15,-21-8 1 0,0 0-1 0,22-22 2 16,-22 22-1-16,19-21 3 0,-19 21-4 16,20-23 4-16,-20 23-9 0,12-20 4 0,-12 20-3 15,0 0 3-15,0 0 3 0,1-18 2 16,-1 18-1-16,0 0-4 0,-18-1-1 0,18 1-3 15,-21 5 1-15,21-5 1 0,-23 12 4 0,23-12 1 16,-26 22 4-16,26-22 2 0,-24 23 2 0,24-23 0 16,-22 25 1-16,22-25-9 0,-13 23 2 0,13-23-8 15,-5 20 0-15,5-20-2 0,5 19-2 0,-5-19 0 16,0 0 1-16,25 20 3 0,-25-20-2 16,25 6-1-16,-25-6 0 0,30 1-5 0,-12-2 7 15,-1-2-1-15,0-3 1 0,-17 6 5 0,31-15-3 16,-31 15 6-16,20-18-1 0,-20 18 7 15,9-17-1-15,-9 17 4 0,2-17-2 0,-2 17-1 16,0 0-3-16,-4-24-2 0,4 24-4 0,0 0 0 16,-18-23-5-16,18 23 5 0,0 0-1 0,-18-18 4 15,18 18-4-15,0 0 1 0,0 0 0 16,-18-6-3-16,18 6 3 0,0 0-4 0,0 0-2 16,0 0 0-16,-16 17 1 0,16-17-4 0,-6 18 4 15,6-18-4-15,-5 18 3 0,5-18 0 0,0 0 0 16,-1 18-1-16,1-18-1 0,0 0 1 0,0 0 0 15,0 0 1-15,0 0 1 0,0 0-1 0,0 0 0 16,0 0 1-16,0 0 1 0,0 0 2 16,17-1 0-16,-17 1-4 0,0 0-1 15,0 0 0-15,0 0-2 0,0 0 2 0,0 0-3 16,0 0-2-16,0 0-7 0,0 0-11 0,0 0-15 16,0 0-23-16,0 0-25 0,0 0-50 0,0 0-104 15,17-3-293-15,-17 3 0 0,17-11 238 0</inkml:trace>
  <inkml:trace contextRef="#ctx0" brushRef="#br1" timeOffset="30224.0986">6766 7296 733 0,'18'-7'110'16,"-18"7"-16"-16,0 0 2 0,0 0-2 0,0 0-18 16,-26 0-17-16,26 0-11 0,-33 33-10 0,11-3 0 15,-12 4-8-15,1 10 4 0,-13 7-21 16,-3 10 11-16,-9 8 3 0,-8 8-20 15,-7 5 17-15,-8 9-21 0,-8 3-10 0,-3 4 21 16,-9 6-6-16,-2 0-11 0,-5-1 12 0,-2 2-13 16,1-6-8-16,6-3 21 0,7-7-23 0,14-12 19 15,13-7-6-15,11-15-33 0,19-9 2 0,6-18-62 16,27-1-45-16,6-27-68 0,0 0-91 0,39 7-146 16,-14-32 141-16,28 10 303 0</inkml:trace>
  <inkml:trace contextRef="#ctx0" brushRef="#br1" timeOffset="30491.8361">5590 7537 1243 0,'-35'-7'89'0,"2"-1"-53"0,6 7 7 15,-1-1 5-15,10 5-4 0,-1-3-4 0,19 0-13 16,-19 8-12-16,19-8-6 0,0 0-1 15,10 33 9-15,6-6 4 0,12 10-2 0,7 8 26 16,16 8-24-16,11 2 20 0,14 5-9 0,8 1-17 16,7-1 9-16,6-2-18 0,5 0 9 0,3-3-16 15,3-3 8-15,-4 1 7 0,-7 1-23 16,-4-4 22-16,-5 1-20 0,-2-6-1 0,-4-3 2 16,-6 1-22-16,-9-5-16 0,-3 8-50 0,-19-17-62 15,11 18-177-15,-18-14-237 0,-7-10 50 0,3 6 405 16</inkml:trace>
  <inkml:trace contextRef="#ctx0" brushRef="#br1" timeOffset="31606.0822">3649 7026 866 0,'0'0'92'15,"0"0"-20"-15,-22-16-11 0,22 16 11 0,0 0-41 16,0 0 2-16,0 0-9 0,0 0 1 16,0 0 1-16,0 0-1 0,0 0-5 0,0 0-5 15,0 0-10-15,0 0-1 0,-24 20 16 0,12-1-34 16,-6 8 32-16,-5 6-31 0,-9 7 16 0,-3 7 14 16,-11 2-8-16,-3 9 16 0,-11 3-15 0,-8 5 17 0,-7 2-10 15,-3 3 21-15,-8-3 7 0,3 2-22 16,-5-7 13-16,6 3-29 0,-2-4-1 0,0 0 10 15,2-4-15-15,-3 0 11 0,4-3-17 16,0-2 10-16,1 5 5 0,2-1-21 0,3-3 26 16,3 1-21-16,5-8 9 0,5-3 11 0,8-2-8 15,5-4 8-15,9-6-10 0,7-3 3 0,10-9-5 16,23-20 1-16,-26 24-2 0,26-24-2 0,0 0-1 16,0 0 0-16,0 0 0 0,0 0 3 0,19 7 1 15,-19-7-1-15,29-8 2 0,-10 0-3 16,2-1 1-16,2 0-1 0,1-3 2 0,2 1 0 15,-1-1 1-15,1 0-3 0,-1 2 1 0,0 4-3 0,0 3 1 16,0 5 1-16,-1 2-1 0,-2 6 2 0,-1 1-2 16,-2 5 1-16,2 1-2 0,-1 2 3 15,2 2-3-15,1 2 4 0,5 1-5 0,3 1 6 32,4 0-7-32,3 0 8 0,4-4-6 0,6 0 5 15,3 0-5-15,5-2 4 0,2 1 11 16,4 2-28-16,1 1 27 0,2 1-27 0,3 2 13 15,1-1 6-15,1 4-5 0,0 0 6 0,-2 3-7 0,-1 2 4 0,-4 1-7 0,-4 2 7 0,-3 3-12 32,-3 0 8-32,-4 1-8 0,-4-1 8 0,-1-3-3 0,-3-3 5 0,-1-3-13 0,-2-7 0 0,-1-5 2 31,-3-7-23-31,4-2-1 0,-9-13-37 16,11 5-37-16,-16-20-58 0,16 13-93 15,-17-12-206-15,-5-16 14 0,14 11 375 0</inkml:trace>
  <inkml:trace contextRef="#ctx0" brushRef="#br1" timeOffset="32074.8367">2796 7793 531 0,'-21'-2'99'0,"21"2"-13"0,0 0 22 0,0 0-8 15,0 0-11-15,0 0-21 0,0 0-18 16,0 0-15-16,0 0-6 0,0 0-4 0,0 0-4 0,0 0 2 0,0 0 5 0,0 0 5 31,0 0 7-31,17-1-2 0,-17 1-5 0,32 10-3 0,-12 0-7 0,7 7-3 0,2 2-4 0,5 9 0 32,2 5-9-32,2 7 5 0,-2 3-13 0,-3 3 9 15,-5 6-12-15,-5 3 12 0,-9 6 3 0,-5 8-20 16,-9 5 20-16,-8 3-19 0,-7 5-1 15,-10 2 22-15,-6 1-15 0,-6-1 26 0,-8-1 2 16,0-1-14-16,-6-6 17 0,4-2-23 0,-3-9 0 16,5-7 8-16,5-8-17 0,4-8 8 0,7-9-21 15,5-11-11-15,12-3-35 0,12-19-51 0,0 0-88 0,0 0-130 0,-3-31-184 0,26 8 84 0,-8-29 431 16</inkml:trace>
  <inkml:trace contextRef="#ctx0" brushRef="#br1" timeOffset="32590.4876">3274 8418 650 0,'-7'-18'31'0,"7"18"18"0,0 0 30 0,0 0 0 0,0 0-10 0,0 0-34 31,-20-1-16-31,20 1 3 0,-18 10 4 0,18-10 4 16,-26 14-3-16,26-14 3 0,-29 20 8 0,29-20 11 15,-34 26 6-15,19-4 5 0,-8-5-5 0,7 7 0 16,-6-5-9-16,8 6-4 0,-3-6-15 0,7 2-3 16,10-21-13-16,-12 29-2 15,12-29-9-15,0 0 1 0,12 17-2 0,-12-17 1 16,27 0 3-16,-8-5-1 0,4-5 2 0,2-3-3 16,3-5 2-16,1-4-3 0,0-1 3 0,0-1-5 15,-2 1 6-15,-3 1-6 0,-3 0 6 0,-6 4-5 16,-5 1 6-16,-10 17 3 0,7-23 9 0,-7 23 3 15,0 0 2-15,-20-14-7 0,20 14-4 16,-35 2-2-16,12 4 0 0,-3 5 2 0,-4 2 1 16,1 5 3-16,-4 2-3 0,4 1 4 0,-1 0-9 0,7 1 4 0,4-3-9 0,7-2 0 0,12-17-4 31,-8 24-6-31,8-24-15 0,19 14-22 0,3-6-45 16,-22-8-89-16,51-21-408 0,-23 9 13 15,-4-11 243-15</inkml:trace>
  <inkml:trace contextRef="#ctx0" brushRef="#br0" timeOffset="39684.2473">9993 7736 668 0,'0'0'40'0,"0"0"-9"0,17 11 8 0,-17-11 16 16,18 3-3-16,-18-3-4 0,29 0-16 0,-9-3-6 16,5 2-2-16,3-5 6 0,5 2 0 0,1-3 5 15,7 2-1-15,-2-2 4 0,6 2 12 0,1-2-17 16,4 3 6-16,3-2-21 15,1 3-6-15,1-2-5 0,1 2-1 0,-1 1 8 16,3 2 0-16,-1-1 0 0,4 2-1 0,-3 0-11 16,0 0-1-16,0-1 2 0,-1-2-1 0,0-2 0 15,3 1-2-15,1-2-1 0,3 0 1 0,4 0-22 16,3-2 22-16,2-2-20 0,2 0 19 0,-1-2 5 31,4 0-2-31,-2 1 3 0,0 1 2 0,-3-2 7 16,3 3 1-16,-5 1 4 0,0 4-5 15,-3 3-3-15,-1 1-1 0,0 0-2 0,2 1 1 16,-1 0-6-16,0 1-6 0,-1 6-11 0,-5-3-10 16,1 2-15-16,-8-5-17 0,7 5-34 0,-11-11-44 15,15 7-36-15,-11-7-128 0,-2-9-78 0,20 13 92 16,-18-23 284-16</inkml:trace>
  <inkml:trace contextRef="#ctx0" brushRef="#br0" timeOffset="58911.988">23188 8766 526 0,'-17'1'70'0,"17"-1"-11"0,0 0 10 0,0 0 15 16,0 0 6-16,0 0 4 0,0 0-25 15,17 5-17-15,-17-5-23 0,0 0-7 0,0 0-12 16,0 0 3-16,0 0 4 0,15 18 7 0,-15-18 5 15,0 0 4-15,-4 18-8 0,4-18-5 0,-7 20-8 16,7-20-3-16,-6 21-3 0,6-21 1 0,-6 17-4 16,6-17 1-16,0 0-5 0,4 19 2 0,-4-19-2 15,0 0 2-15,0 0-3 0,21 11 3 0,-21-11 2 0,0 0-2 16,23-1 3-16,-23 1-1 0,0 0-2 0,24-13 4 16,-24 13 2-16,0 0-3 0,21-25 3 0,-21 25-5 15,8-17 2-15,-8 17-1 0,1-16 2 0,-1 16-3 16,-7-17 1-16,7 17-2 0,0 0 0 0,-18-22-2 31,18 22 3-31,-18-9-5 0,18 9 2 0,-21 0-1 16,21 0 3-16,-22 10 5 0,22-10 6 0,-25 22 7 0,8-9 1 0,4 4 7 15,-2 0-7-15,4 2 3 0,1 0-12 0,1-3 2 16,3 1 12-16,6-17-36 0,-2 31 35 0,2-31-39 16,13 19 17-16,-13-19 6 0,28 10 2 0,-7-8 5 15,1-3 0-15,6-2-2 0,0-3-3 0,2-1-6 16,3-4-3-16,0 0 20 0,-3-2-33 0,-2-1 33 15,-3-1-32-15,-2 1 17 0,-6-2 6 0,-17 16-1 16,23-27 10-16,-23 27-5 0,0-23 5 0,0 23-7 16,-20-22-1-16,20 22-8 0,-34-19 0 0,12 12-4 15,-1 1 1-15,-4 3-3 0,-3 3 4 16,1 4 2-16,-4 2-2 0,3 4 6 0,-2-2-3 16,4 3 1-16,4-1 0 0,7-3-1 0,17-7-6 15,0 0-1-15,0 0-2 0,0 0 1 0,-5 21-6 16,5-21-3-16,18 12-10 0,-18-12-10 0,28 8-18 15,-28-8-34-15,37 7-71 0,-37-7-125 0,20-9-231 16,-20 9-1-16,21-6 305 0</inkml:trace>
  <inkml:trace contextRef="#ctx0" brushRef="#br0" timeOffset="59851.8577">22938 5532 1033 0,'0'0'97'0,"0"0"-32"0,0 0-28 16,0 0 1-16,0 0 4 0,0 0 8 0,0 0 3 15,0 0-7-15,14 19 2 0,-14-19-11 0,6 17-1 16,-6-17-9-16,1 27-7 0,-3-7-8 0,-1 3-2 16,-2 2-8-16,0 0 7 0,-1-4-6 15,1 1 7-15,1-5-7 0,4-17 3 16,-7 24-5-16,7-24 0 0,0 0 1 0,0 0-1 16,5 20 20-16,-5-20-38 0,0 0 37 0,17 5-20 15,-17-5-19-15,22-8 39 0,-22 8-37 0,27-17 18 16,-27 17 3-16,33-30-5 0,-17 10 5 0,1-2-4 15,-1-1 6-15,-2 0-4 0,-2-1 8 0,-3 1-3 16,-3 0 7-16,-4 2-5 0,-2 1 4 16,-2 0-6-16,-2 2 4 0,4 18-4 0,-11-29 6 15,11 29-2-15,0 0 2 0,-13-17-1 0,13 17-1 16,0 0-2-16,0 0-4 0,-18 5-2 0,18-5-2 16,-20 23 1-16,7-4-1 0,-3 3 4 15,0 1-2-15,2-2 5 0,1-2-6 0,5-1 4 16,8-18-7-16,-10 29 2 0,10-29-2 0,1 24 2 15,-1-24-3-15,11 17 1 0,-11-17-1 16,19 9-3-16,-19-9-1 0,21 2-3 0,-21-2-7 16,26-6-2-16,-26 6-7 0,24-11-6 0,-24 11-7 15,19-18-10-15,-19 18-5 0,8-22-9 0,-8 22-8 16,0-25-25-16,0 25-22 0,-12-28-53 0,12 28-142 16,-11-18-108-16,-5-3 44 0,16 21 357 0</inkml:trace>
  <inkml:trace contextRef="#ctx0" brushRef="#br0" timeOffset="60336.2438">23351 4042 1078 0,'0'0'56'0,"-7"-17"8"0,7 17-5 16,0 0-9-16,0 0-19 0,0 0-12 0,-20-1-11 15,20 1-5-15,-23 14 0 0,23-14 8 0,-36 29 7 16,12-11 6-16,1 5 14 0,-6 0-9 0,3 4 7 16,-3-2-4-16,4 5 5 0,-2-4-9 15,6 2 10-15,3-10-15 0,8-1-2 0,10-17-8 16,-8 19-8-16,8-19-4 0,11 17 1 0,-11-17-3 16,28 16 5-16,-10-14 2 0,5-1 4 0,2-5 6 15,7-5-2-15,1-5 0 0,5-5-6 16,-1-4 0-16,2-2-7 0,-2-4 7 0,-1-2-4 15,-5-2 8-15,-3 1-5 0,-7 5 5 0,-6 0-9 16,-6 3 5-16,-8 2-7 0,-6 2 1 16,-5 1-5-16,10 19-7 0,-38-31-16 0,12 21-14 15,-12-1-29-15,3 17-41 0,-22-9-80 0,14 25-201 16,-19-4-99-16,-5 1 18 0,5 17 410 0</inkml:trace>
  <inkml:trace contextRef="#ctx0" brushRef="#br0" timeOffset="60976.8672">6567 10063 1089 0,'-6'-22'124'0,"6"22"-7"0,0 0-25 0,0 0-10 15,0 0-14-15,0 0-14 0,0 0-19 16,0 0-15-16,0 0-13 0,-17 8-5 0,17-8-4 15,-34 38 4-15,4 0 16 0,-7 13-24 0,-11 12 22 16,-9 8-19-16,-11 7-3 0,-10 4 14 16,-6 1-17-16,-3 2 17 0,-4 0-4 0,-2 3-13 15,1-4 18-15,-2-4-18 0,8-7 2 0,7-8 9 16,11-9-27-16,10-13-6 0,18-7-44 16,4-20-38-16,24 7-88 0,-10-27-150 0,22 4-143 15,5-19 79-15,-4-18 415 0</inkml:trace>
  <inkml:trace contextRef="#ctx0" brushRef="#br0" timeOffset="61179.9805">5787 10375 1277 0,'0'0'128'16,"-2"22"-33"-16,8 2-10 0,-7 4-14 16,10 13-5-16,-2 0-24 0,3 5 2 0,0-1-13 15,2 0 2-15,2-1-14 0,3 4-14 0,2-5 16 16,4 2-25-16,7-4 15 0,2-2-6 0,11-4-6 15,7-4 6-15,7-2-11 0,7-6-4 0,9 0-26 16,3-8-26-16,13 8-38 0,-7-20-52 0,28 23-116 16,-22-12-229-16,15-9-26 0,6 13 245 15</inkml:trace>
  <inkml:trace contextRef="#ctx0" brushRef="#br0" timeOffset="61601.893">6286 11930 443 0,'28'-29'111'16,"8"2"-100"-16,1 4 22 0,-9 4 23 0,-3 9 12 16,-25 10-2-16,23-3 1 0,-23 3-11 0,-2 21 0 15,-9-2 0-15,-4 10-9 0,-6 7-19 16,-10 8 4-16,-7 3 5 0,-4 10-17 0,-12 1 37 15,2 11-10-15,-14 1-3 0,4 10 11 0,-8-3-37 16,2 7 7-16,-2-3 4 0,0 2-17 0,1-5 16 16,2-3-18-16,3-9-11 0,6-4 11 0,7-9-20 15,7-8 4-15,9-10-24 0,3-15-13 0,15-1-34 16,-2-21-69-16,19 2-17 16,0 0-36-16,16-37-29 0,3 9-90 0,-3-31 18 15,25 12 300-15</inkml:trace>
  <inkml:trace contextRef="#ctx0" brushRef="#br0" timeOffset="61758.1137">5816 12194 885 0,'3'-27'170'0,"-3"27"-27"0,12-18-1 16,-12 18-15-16,6 21-14 0,4 8-4 0,-8 1-37 15,9 11-10-15,-1 3-27 0,8 3-3 16,5-2-12-16,7-1-1 0,7-5-13 0,9-5 9 16,9-5-11-16,10-5 1 0,5-3-4 0,10-7-9 15,7 0-22-15,-3-11-23 0,13 5-40 16,-12-18-63-16,22 18-171 0,-10-16-262 0,-7-7 54 15,3 8 367-15</inkml:trace>
  <inkml:trace contextRef="#ctx0" brushRef="#br0" timeOffset="62367.5465">6330 5013 950 0,'0'0'77'0,"0"0"17"0,0 0 1 15,0 0-17-15,0 0-25 0,0 0-23 0,-5 23-17 16,-5 0 5-16,-9 11 14 0,-3 9-27 16,-7 7 21-16,-4 8-31 0,-5 2 0 0,-5 8 13 15,-2 5-17-15,-1-1 17 0,-2 3-20 0,0-2 17 16,1 0-8-16,-1-4-27 0,7-1 5 0,-3-10-46 16,13 0-36-16,-7-18-20 0,17 5-33 0,-3-19-32 15,12-9-111-15,17 6-62 0,-5-23 288 0</inkml:trace>
  <inkml:trace contextRef="#ctx0" brushRef="#br0" timeOffset="62555.006">5921 5206 1041 0,'0'0'285'0,"0"0"-183"0,0 0-22 16,0 0-6-16,11 22-4 0,-5 0-14 0,10 13-4 15,0 1-22-15,4 5 4 0,2-3-14 0,4-1-1 16,2-2-16-16,8-3 2 0,6-6-8 15,5-4 4-15,8-5-8 0,3-5-3 0,8-3-17 16,-2-8-13-16,9 4-27 0,-8-11-30 0,14 11-60 16,-20-21-95-16,19 10-159 0,-9-1-104 0,-14-16 230 15</inkml:trace>
  <inkml:trace contextRef="#ctx0" brushRef="#br0" timeOffset="62995.4122">6577 2760 1030 0,'0'0'118'0,"0"0"-29"0,-30 8-2 16,30-8-5-16,-30 26-26 0,13-7-19 15,-9-1-17-15,1 9 2 0,-9 1-5 0,-4 10 8 16,-7 3-15-16,-4 8 4 0,-3 5-16 16,-4 4 10-16,-1 5 5 0,-1 5-22 0,-4 1 21 15,0 2-25-15,-2 3-9 0,-1-3 10 0,3 1-21 16,0-8 13-16,8-3-23 0,3-15 1 0,16 0-21 16,0-20-38-16,21-1-43 0,-3-24-58 0,17-1-58 15,20-5-163-15,-12-30 173 0,30 12 250 0</inkml:trace>
  <inkml:trace contextRef="#ctx0" brushRef="#br0" timeOffset="63167.2968">6027 2964 1266 0,'0'0'146'0,"0"0"-17"0,0 0-28 0,0 0-24 16,0 0-22-16,0 0-10 0,-4 40 0 0,3-4-10 16,6 10 0-16,5 1-17 0,4 1 1 0,8-2 4 15,8-3-19-15,7-3 14 0,8-2-22 16,6-7 2-16,9-3 3 0,4-4-5 0,4-3-5 15,5-2-25-15,-2-6-19 0,7 8-41 0,-13-14-78 16,20 21-257-16,-18-12-172 0,-7-2 31 0,-1 13 526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31:27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8801 10662 933 0,'0'0'42'0,"-12"-17"0"0,12 17 15 0,0 0 5 15,-11 22 2-15,11-22-4 0,-9 41 2 0,3-10 1 16,5 13-36-16,-6 3 25 0,7 12-25 0,-5-1 4 15,7 12 16-15,-4 7-23 0,2 7 12 0,-3 7-23 16,2 7 0-16,-4 1 12 0,3 5-15 0,-4-2 10 16,1 2 4-16,0-3-24 0,1-4 4 15,-1-4 12-15,3-6-12 0,-2-12 17 16,2-5-2-16,1-15-16 0,1-11 7 0,2-13-10 16,1-12 2-16,-3-19-5 0,0 0 0 0,0 0 1 15,17-5 1-15,-11-15 4 0,1-12-4 0,-1-14 5 16,-1-13-11-16,1-12 11 0,-2-10-3 0,1-6-18 15,-1-4 12-15,1-2-11 0,-3-3 0 0,-4-3 23 16,-5-5-2-16,-2-2-10 0,-3-3 10 16,1 0-10-16,3 4-5 0,3 1 21 0,4-2 0 15,7 8-13-15,8 5 12 0,8 8-13 0,11 10-4 16,7 6 16-16,4 4-15 0,7 6 13 0,3 6-13 16,0 5 11-16,4 4-10 0,-2 9-11 15,1 6 27-15,0 7-28 0,-1 8 30 0,-2 6-19 16,-5 7-7-16,-1 10-6 0,-8 4 0 0,-4 10 12 15,-7 5-30-15,-4 13 19 0,-12 5-31 16,-3 12 3-16,-13 4 16 0,-4 9-3 0,-11 2 28 16,-8 3-3-16,-4 0 7 0,-8 1 28 0,-2 2-13 15,-7-7 21-15,0 2-1 0,-4-6-18 0,3 1 13 16,-2-5-15-16,2-2 10 0,5-8-19 0,1-4-9 16,6-6 25-16,4-4-28 0,7-8 25 0,5-6-11 15,8-9-9-15,12-17 1 0,-7 20-1 0,7-20 1 16,0 0 2-16,31 6 4 0,-9-7 7 15,5-2 1-15,3-2 3 0,4 2-5 0,4-1-4 16,0 4-2-16,1 4-6 0,0 5 2 0,-4 8 0 16,1 6 7-16,-5 7 1 0,-2 7 6 0,-3 5-11 15,-5 5 6-15,-1 5-11 0,-4 4 6 16,-3 3-10-16,-2 0-6 0,-1 3 10 0,-3-3-24 16,2-3 7-16,-3-4-12 0,3-4-20 15,0-11-7-15,10 1-32 0,-6-20-31 0,17 9-70 16,-12-26-69-16,6-2-229 0,17 3 39 0,-13-26 419 15</inkml:trace>
  <inkml:trace contextRef="#ctx0" brushRef="#br0" timeOffset="368.0636">9853 11629 1495 0,'-8'28'100'0,"-12"-1"-74"0,6 2-15 0,6-3-9 15,5-1 6-15,7-6-1 0,7-1 7 0,-11-18-6 16,35 30 2-16,-9-19-4 0,7-2 4 0,3-7 4 16,9-1 2-16,3-6 3 0,4-4-5 0,5-6 0 15,4-3-6-15,2-4 4 0,0-3-5 16,1-5 3-16,-4-3-8 0,-2-3 6 16,-4-3-9-16,-5 2 6 0,-6 0-5 0,-9 2 4 0,-8 3-6 15,-9 3-7-15,-7 4 26 0,-11 4-25 0,-8 1 27 16,-8 1-13-16,-5 2-5 0,-4 1 3 0,-6 5-3 15,-2 2 1-15,-2 4-1 0,-5 5 0 0,1 5-1 16,-1 7-2-16,0 7 4 0,-1 11-3 0,3 8-8 16,2 10 28-16,1 7-20 0,3 5 19 15,4 7-1-15,4 0-17 0,4 1 10 16,6-1-11-16,7-5 7 0,7-2-12 0,8-9-7 16,8-10 16-16,8-9-25 0,10-6 15 0,7-11-20 15,13-7-12-15,7-17-17 0,19-8-18 0,0-23-33 16,27 4-95-16,-10-30-101 0,14 0-239 0,12 2 48 15,-4-18 464-15</inkml:trace>
  <inkml:trace contextRef="#ctx0" brushRef="#br0" timeOffset="621.0434">12132 10020 1342 0,'-90'-6'77'0,"12"19"-2"0,-11 0-16 0,11 17-4 15,-1 4-22-15,8 12-11 0,4 5 23 0,3 11-27 16,0 3 17-16,7 9-5 0,-2 3-21 0,7 3 14 16,5 5-20-1,3 2-7-15,7 7 11 0,7 5-14 0,5 8 8 0,8 3 7 16,2 5-23-16,4 0 0 0,5-2 1 0,2-3-18 16,5-6-4-16,-1-11-6 0,9-6-40 15,-7-26-10-15,15-2-48 0,-13-31-81 16,22 1-82-16,-1-11-175 0,-25-18 118 0,43 4 360 15</inkml:trace>
  <inkml:trace contextRef="#ctx0" brushRef="#br0" timeOffset="801.7794">10816 11304 1599 0,'0'0'93'0,"0"0"-32"15,-9 18-26-15,9-18-5 0,30 26-6 0,-6-14-8 0,10-4-9 16,7-7-5-16,13-7-1 0,8-7-2 0,12-10-6 15,9-7-16-15,10-2-18 0,3-12-33 16,18 6-42-16,-13-21-91 0,27 16-145 0,-6-9-183 0,-3-2 42 16,14 17 475-16</inkml:trace>
  <inkml:trace contextRef="#ctx0" brushRef="#br0" timeOffset="1324.5612">13355 10748 1382 0,'-56'17'143'15,"25"10"-87"-15,-5-5 8 0,10 7-39 0,-4-5 8 16,7 7-1-16,0 0-18 0,4 5 1 0,1 5-13 16,1 9 8-16,-2 6-9 0,3 7 13 0,2 7-14 15,2 3 0-15,-2 10 19 0,3 4-13 0,-1 0 16 16,4 1 1-16,-1-6-21 0,2-3 15 0,2-8-19 15,4-7 13-15,1-10 2 0,5-12-19 16,2-11 21-16,1-9-25 0,-8-22 10 0,19 21 2 16,-19-21-1-16,0 0 0 0,23-20 2 0,-15-3 11 15,0-14-25-15,0-11 18 0,1-13-27 0,-3-9-6 16,5-5 8-16,-5-6-18 0,2 1 18 0,0-6 6 16,-5 0-11-16,-3-3 18 0,-2-5-10 0,-2-8-3 15,1-2 23-15,1-7-3 0,5-1-6 0,4 6 11 16,4 2-8-16,7 12-4 15,8 10 21-15,7 13-12 0,6 12 17 0,7 12-6 16,2 7 7-16,5 5-8 0,0 6-17 0,2 6 23 16,1 5-31-16,1 6 26 0,3 7-12 0,-1 6-1 15,1 7-2-15,-3 6-10 0,-4 5 25 0,0 8-27 16,-6 7 27-16,-3 5-10 0,-6 5-9 0,-8 1 9 16,-7 2-11-16,-7 2 11 0,-10-1-8 15,-10-1 9-15,-10 1-9 0,-8-1 13 0,-9 3 5 16,-5-2-20-16,-9-3 23 0,-2-1-25 0,-7-7 6 15,1-2 5-15,-2-2-6 0,1-1 2 0,1-5-9 16,1-1-2-16,7-5-15 0,1-6-3 16,8-4-12-16,5-10-10 0,14 2-33 0,-4-20-50 15,21 15-93-15,0 0-163 0,0-34-108 0,17 25 105 16,-8-23 393-16</inkml:trace>
  <inkml:trace contextRef="#ctx0" brushRef="#br0" timeOffset="1543.2911">14610 10438 1212 0,'0'0'150'16,"5"25"-93"-16,-4 0-3 0,-7-1 7 16,6 13 12-16,-8 0-21 0,5 9-11 0,-6 7-22 15,1 10-16-15,-5 7 19 0,0 8-20 0,-2 8 10 16,-3 6 2-16,1 6-24 0,-2 4 21 0,1 3-9 15,1-2-12-15,-1-4 0 0,1-5-22 0,7-5-37 16,-3-22-28-16,20 7-82 0,-15-34-117 16,20 1-203-16,7-5 13 0,-19-36 390 0</inkml:trace>
  <inkml:trace contextRef="#ctx0" brushRef="#br0" timeOffset="1808.9269">15323 10438 1806 0,'0'0'21'0,"-24"39"-10"15,10-10-1-15,2 7 10 0,-4 3-7 0,-1 2 4 16,-3 7-18-16,-5 1-12 0,-3 9 21 0,0 2-17 16,0 1 23-16,4 4 4 0,1-5-12 0,2 3 10 15,5-2-10-15,7-6 8 0,4-5-8 0,8-9 6 16,7-11-9-16,8-8 2 0,8-9-4 15,8-7 0-15,12-7 0 0,8-8-2 0,9-11 2 16,9-8-5-16,9-7-7 0,6-9-17 16,11-6-16-16,2-9-41 0,10 9-44 0,-16-20-118 15,24 24-175-15,-21-11-112 0,-5-2 55 0,2 17 477 16</inkml:trace>
  <inkml:trace contextRef="#ctx0" brushRef="#br0" timeOffset="1996.4306">15798 10532 1751 0,'-43'67'55'0,"-2"7"-30"15,8 8-12-15,7 4 14 0,7 4-15 16,3 5 5-16,4-1 0 0,2 2-25 16,-1-4-1-16,4-3 11 0,3-5-15 0,7-9 6 15,1-9-26-15,13-5-38 0,-1-20-39 0,23 13-152 16,-14-19-268-16,19-5-13 0,6-5 211 0</inkml:trace>
  <inkml:trace contextRef="#ctx0" brushRef="#br0" timeOffset="2387.1367">17522 10189 1712 0,'-79'36'51'0,"15"9"-50"16,-3 7 5-16,1 10 15 0,-5 5-12 0,1 7 16 15,-7 5-21-15,0 7-3 0,-2 3 15 0,-1 7-9 16,0 3 18-16,6 5 12 0,-1 1-16 0,10-1 4 16,5 0 6-16,15-7-15 0,12-8 2 0,13-4-2 15,10-14-20-15,11-7 9 0,12-9-10 0,7-12 8 16,12-11-8-16,6-10 5 0,14-14-1 0,3-9 1 15,11-12 4-15,5-10-5 0,5-8 3 16,5-6-3-16,-8-4 8 0,-4-2-6 16,-13-3-1-16,-10 3 0 0,-11-1 0 0,-12 4 0 15,-9 3 0-15,-12 3 0 0,-13 1 0 0,-9 4 0 16,-12 0-4-16,-11 2 8 0,-8 1-7 0,-10 2 6 16,-8 3-7-16,-6 3-3 0,-4 6 1 0,1 6-3 15,1 9 0-15,7 4 1 0,5 9-7 0,8-1-5 16,12 5-25-16,4-6-24 0,20 9-70 15,-11-27-195-15,32 4-234 0,0 0-12 0,18-1 347 16</inkml:trace>
  <inkml:trace contextRef="#ctx0" brushRef="#br0" timeOffset="2527.7628">18043 11424 1823 0,'0'0'174'0,"-11"32"-146"15,11-32-17-15,-28 27-3 0,28-27-29 0,-23 11-34 16,4-18-62-16,19 7-186 0,-39-5-307 0,11-7-6 16,-6 0 295-16</inkml:trace>
  <inkml:trace contextRef="#ctx0" brushRef="#br0" timeOffset="4858.1824">8747 13152 1107 0,'0'0'109'16,"-19"2"-40"-16,19-2-21 0,0 0-13 16,0 0-2-16,8-24 11 0,-8 24-2 0,23-28-3 15,-3 10-11-15,1-4-3 0,5-3-13 0,2-2 2 16,5 0-12-16,2 1 5 0,3 3-9 0,0 3 4 16,0 3-5-16,-3 2 3 0,0 4-2 15,-3 5 4-15,-2 3-3 0,-3 5 1 0,-5 4 0 16,-5 5-3-16,-17-11 3 0,18 36-3 0,-17-9 7 15,-7 6-3-15,-4 4 8 0,-7 3-9 0,-3 2 10 16,-6 1-1-16,-1 0 12 0,-3-1-5 0,1 2-6 16,0-5 23-16,3-1-25 0,3-7 23 0,6-5-15 15,5-8-12-15,12-18 1 0,-6 19-7 16,6-19 0-16,18 2-2 0,0-4 0 0,9-5 4 16,5-3-2-16,4-4 3 0,5-5-4 15,6-4 1-15,1 1-2 0,2-1-10 0,1 3 27 16,-3 2-26-16,-3 2 28 0,-2 6-14 0,-4 4-2 15,-9 5 4-15,-7 6 0 0,-23-5 3 0,22 25-10 16,-21-1 28-16,-5 5-23 0,-8 5 27 0,-3 6-11 16,-8 1-9-16,-2 3 9 0,-7-1-15 0,-1 2 10 15,-2-3-7-15,1 2 3 0,2-5-5 16,1-3 2-16,4-6-10 0,3-7 0 0,7-4-17 16,17-19-12-16,-20 23-30 0,20-23-23 0,0 0-46 15,4-19-98-15,21 0-256 0,-4 1-46 0,-3-16 237 16</inkml:trace>
  <inkml:trace contextRef="#ctx0" brushRef="#br0" timeOffset="5158.1432">9916 12940 987 0,'0'0'233'16,"-22"-8"-195"-16,22 8-5 0,0 0 6 0,-1-22 6 16,1 22 6-16,0 0-13 0,8-21-12 0,-8 21-1 15,0 0 6-15,0 0 8 0,14 21 3 0,-6 1-2 16,-3 6-16-16,2 7-3 0,0 6-16 0,0 5 5 16,-2 6-13-16,0 1 9 0,-4 3 5 0,0 0-22 15,-2-1 23-15,0-1-23 0,1-5 2 16,-2-6 8-16,5-2-21 0,-2-9-3 0,5 0-25 15,-3-15-23-15,12 9-86 0,-15-26-49 0,23 17-55 16,-23-17-228-16,17-5 85 0,7 8 383 0</inkml:trace>
  <inkml:trace contextRef="#ctx0" brushRef="#br0" timeOffset="5473.8137">9847 12987 1397 0,'0'0'48'0,"1"-17"-12"0,-1 17 5 0,29-13 11 16,-8-1 5-16,9 3-12 0,-2-6-9 0,7 1-12 15,-2-1-3-15,5 1-5 0,-2 0 3 16,2 1-5-16,1 2 0 0,1 2-4 31,2 2-1-31,0 5-4 0,2 4-2 0,-2 4-2 0,0 5-2 0,-6 5 2 0,-3 6-4 0,-5 3 5 16,-7 6-4-16,-4 5 6 0,-9 4-5 0,-3 6 7 15,-7 3-8-15,-7 3 9 0,-5 3-9 0,-8 0 14 16,-5 6 2-16,-6 1-17 0,-3-4 19 0,-1 1-19 16,-1-8 3-16,2-3 11 0,1-5-10 15,2-5 3-15,5-7-8 0,4-7 0 0,4-8-10 16,20-14-10-16,-19 5-22 0,19-5-26 0,0-23-51 16,-6-13-84-16,25 14-75 0,-9-13-260 0,3-9 42 15,16 17 410-15</inkml:trace>
  <inkml:trace contextRef="#ctx0" brushRef="#br0" timeOffset="6942.7451">11768 13125 547 0,'0'0'140'16,"0"0"-38"-16,-12-17-8 0,12 17 6 0,0 0-9 15,0 0-11-15,-22-17-22 0,22 17-10 0,-18-3-10 16,18 3-2-16,-24 0 0 0,24 0-2 16,-31 8-3-16,31-8 1 0,-33 17-5 0,16-5 4 15,-5 2-1-15,4 5 3 0,-4-1-4 16,5 6 1-16,-2 0-9 0,3 4 3 0,-1 1 8 16,4 2-29-16,0-2 25 0,6 1-31 0,1-5 10 15,5-1 3-15,3-2-7 0,4-2 3 0,3-4-6 16,-9-16 3-16,30 26-3 0,-9-18 2 0,2-6-1 15,4-7 1-15,3-7 0 0,2-7-3 0,4-6 3 16,1-6-5-16,3-8 10 0,1-7 9 0,1-7-19 16,0-7 22-16,-2-1-17 0,-1-2 0 15,-2-1 14-15,-2 3-12 0,-5 3 8 0,-4 6-12 16,-7 5 9-16,-6 7-7 0,-9 3-11 0,-4 6 26 16,-3 6-27-16,-5 5 25 0,8 20-10 15,-19-22-2-15,19 22 0 0,-26 1 0 0,26-1-6 16,-30 33-8-16,13-3 25 0,-1 11-22 0,1 10 25 15,0 6-7-15,2 5-14 0,1 5 11 16,1-2-12-16,4 1 10 0,4-3-11 0,4-4-8 16,2-4 12-16,4-5-26 0,6-4 10 0,0-11-20 15,10 1-36-15,-2-16-5 0,14 4-40 0,-13-23-81 16,24 12-58-16,-16-24-46 0,7 1-185 0,13 8 198 16,-20-25 291-16</inkml:trace>
  <inkml:trace contextRef="#ctx0" brushRef="#br0" timeOffset="7145.8623">12474 13043 1500 0,'-19'-1'100'0,"19"1"-37"15,-23 18-23-15,23-18-4 0,-25 33-13 0,12-12-5 16,1 5-13-16,3 2 1 0,-1 3-8 0,3 1 5 16,0 1 4-16,1 0-24 0,3-2 21 0,-1-3-32 15,4-1 3-15,0-9-11 0,9 1-23 16,-9-19-23-16,20 23-37 0,-20-23-121 0,31 3-17 15,-31-3-34-15,28-28-164 0,3 24 262 0,-20-26 193 16</inkml:trace>
  <inkml:trace contextRef="#ctx0" brushRef="#br0" timeOffset="7442.7494">12723 12949 1241 0,'0'0'184'15,"0"0"-69"-15,0 0-41 0,0 0-18 0,-16 17-21 16,16-17-6-16,-2 32-9 0,0-10 1 0,2 0-6 15,2 1 3-15,-2 0-5 0,1 1 6 0,-1-1-6 16,0 2 3-16,0 0-9 0,2-1 8 0,-2-1-5 16,1-2 4-16,-2-2-5 0,0-2-22 0,1-17 28 15,1 30-22-15,-1-30 31 0,0 23-9 16,0-23-5-16,0 0-3 0,-3 17-6 16,3-17 3-16,0 0-2 0,0 0-2 0,0 0 2 15,0 0-3-15,2-22-4 0,-2 22 5 0,9-34-7 16,-5 14 24-16,2-5-14 0,2 1 15 0,0-4-15 15,2-2-5-15,2-1 6 0,0-3-7 0,4 0 8 16,-1 0-7-16,2-1 5 0,-1 4-5 0,-1 2-1 16,0 3-12-16,-2 9-10 0,-3 0-18 15,-10 17-16-15,15-17-30 0,-15 17-59 0,0 0-112 16,19 0-314-16,-19 0 38 0,6 20 274 0</inkml:trace>
  <inkml:trace contextRef="#ctx0" brushRef="#br0" timeOffset="7849.0288">13277 13070 1122 0,'-30'29'350'0,"13"-28"-281"0,17-1-22 16,0 0-13-16,0 0-3 0,0 0-11 15,0 0-8-15,-6 17-3 0,6-17 4 0,21 2 5 16,-3-2 4-16,0-5 2 0,8 2-2 16,-1-4-2-16,6-2-6 0,-2-3-2 0,1-1-6 15,2-3 0-15,-3-1-4 0,-1-1 2 0,-4 0-4 16,-3-2 3-16,-3 2-4 0,-4 1 4 0,-4 0-3 16,-10 17 4-16,8-30-2 0,-8 30 2 0,-8-26-1 15,8 26 3-15,-18-26-2 0,18 26 2 16,-29-19-2-16,10 15 0 0,-1 3-1 0,-3 5-1 15,1 4 2-15,-2 5-2 0,1 5 5 0,-3 4-2 16,-1 6 8-16,2 2-3 0,1 7 8 0,0 1-7 16,5 1 3-16,3 1-7 0,3-5 1 0,4-1-7 15,6-5 3-15,3-4-7 0,6-5 4 0,-6-20-6 16,29 24-3-16,-5-19-8 16,5-5-4-16,8-5-13 0,1-9-8 0,9 2-25 15,-6-13-42-15,17 13-61 0,-18-24-91 0,23 15-155 16,-8-3-98-16,-9-8 162 0</inkml:trace>
  <inkml:trace contextRef="#ctx0" brushRef="#br0" timeOffset="8099.0598">14039 12888 1486 0,'-21'15'211'0,"-9"-13"-143"0,5 5-17 15,0-4-7-15,5 3-2 0,1-2-12 0,2 2-5 16,17-6-7-16,-28 13-1 0,28-13-4 15,-23 19-2-15,23-19-6 0,-20 27 3 0,13-8-6 16,1 2 3-16,2 1-3 0,2-1 2 0,2 1-2 16,2-1 0-16,2-1-3 0,3 0 3 15,-7-20-6-15,21 30 3 0,-21-30-6 0,34 14-5 16,-12-10-11-16,1-8-11 0,6-1-17 0,-1-9-16 16,10 2-30-16,-9-18-43 0,20 14-97 0,-19-25-179 15,15 2-103-15,4 2 81 0,-7-19 438 0</inkml:trace>
  <inkml:trace contextRef="#ctx0" brushRef="#br0" timeOffset="8302.1604">14481 12354 1669 0,'-25'25'75'0,"5"11"-21"16,-2 1-16-16,8 5 1 0,-1 0-16 0,4 3-3 15,0 1-13-15,4 1-6 0,0 2 19 0,2 0-20 16,3 0 17-16,0-5-10 0,4 0-10 15,0-4 5-15,4-3-15 0,0-3-8 0,5-1-16 16,-2-7 1-16,3 1-12 0,-5-9-4 0,10 7-62 16,-17-25-26-16,22 28-78 0,-22-28-108 0,0 0-141 15,0 0 8-15,0 0 422 0</inkml:trace>
  <inkml:trace contextRef="#ctx0" brushRef="#br0" timeOffset="8630.2918">14259 12707 1426 0,'-15'24'238'0,"15"-24"-180"0,-8 17-21 0,8-17-11 15,8 18 4-15,-8-18-9 0,21 13 0 0,-21-13-3 16,32 6 1-16,-13-7 3 0,7 0 2 16,-1-4-3-16,4-1-1 0,0-2-2 0,5-2-3 15,2-2 0-15,3 0-3 0,-2-1-19 0,6 0 13 16,-5 1-16-16,-3 3 22 0,-2 0-8 15,-4 2-3-15,-4 2-1 0,-4 1 0 0,-3 4 0 16,-18 0 0-16,22 7 0 0,-22-7 0 0,0 0 0 16,16 29-5-16,-15-11 10 0,-2 5-5 0,-1 4 0 15,-4 5 0-15,-2 3 0 0,1 0 0 16,-3 4 0-16,0 1 0 0,0 1-8 0,-1-2 5 16,1-2-6-16,0-3-6 0,3-5-7 0,1-5-3 15,5-3-18-15,1-21-11 0,3 24-44 0,-3-24-50 16,0 0-123-16,0 0-299 0,28-20 48 0,-10 7 264 15</inkml:trace>
  <inkml:trace contextRef="#ctx0" brushRef="#br0" timeOffset="8771.0017">14833 12408 1521 0,'-17'15'202'0,"-6"-6"-168"0,6 1-21 16,17-10-12-16,-21 13-4 0,21-13-23 0,0 0-25 15,0 0-52-15,0 0-78 0,23 23-98 16,-23-23-13-16,0 0-172 0,37 3 93 0,-37-3 371 16</inkml:trace>
  <inkml:trace contextRef="#ctx0" brushRef="#br0" timeOffset="9398.1426">15154 12599 1180 0,'-17'26'268'0,"-10"-12"-190"15,8 9-19-15,-7-6 11 0,8 8-34 0,-8-3 18 16,6 6-34-16,-3 0 7 0,3 2 6 0,3-1-8 16,4 4 5-16,2-3-11 0,5 0 4 0,2-1-14 15,4-1 1-15,5-4-9 0,3-1 0 0,6-3-4 16,3-5 3-16,3-1-4 0,5-7 3 0,3-2-3 16,2-5 2-16,2-3-1 0,1-3 0 15,-2-2 2-15,0-4-5 0,-1-3 1 0,-2-2-2 16,-2-3 4-16,-3-2-8 0,-3-4 2 0,-4 1-11 15,-4 2 3-15,-4-1-4 0,-5 3 7 16,-4 0-1-16,-3 0 8 0,0 0-2 0,-4 0 4 16,0-2-7-16,-1-1 3 0,-3-4 8 0,0 2-29 15,0 3 32-15,2 4-25 0,10 19 23 0,-16-23 10 16,16 23 4-16,0 0 4 0,0 0-5 16,0 0 1-16,0 0 1 0,0 0 4 0,17-6 3 15,-17 6 2-15,33 0-4 0,-14-1 2 0,5 1 1 16,-1-3 3-16,3 3 0 0,1 0 0 0,2 4-5 15,-1 0-4-15,-2 3-3 0,-2 1-11 0,-1 2-3 16,-4 2 0-16,-1 1 0 0,-18-13 0 0,25 32 0 16,-16-14 0-16,-3 1 0 0,-5 2 0 15,-2 2 0-15,-5 0 0 0,-1 1 0 0,-1 0 0 16,-1-2 0-16,-1 0 0 0,-1-3 0 0,1 0 0 16,10-19 0-16,-16 27 0 0,16-27 0 0,0 0-9 15,0 0-2-15,0 0 3 0,0 0 1 16,0 0 4-16,14-19 3 0,-2-2 3 0,4-3-5 15,3-5 8-15,5-4-7 0,2-3 10 0,1 0-3 16,1-2-9-16,0 3 22 0,0-1-19 16,0 3 1-16,-3 1-1 0,1 1 0 0,-4 6 0 15,-4 3 0-15,-18 22 0 0,28-23 0 0,-28 23 0 16,0 0 0-16,0 0 0 0,16 24 0 0,-19-1 0 16,-3 4 0-16,-2 8 0 0,-3 3 0 0,0 0 0 15,0 5 0-15,1-2 0 0,-1 1-11 0,4 0-19 16,-1-5 0-16,8-1-13 0,0-7-5 0,11 0-20 15,-3-11-14-15,14 6-42 0,-22-24-43 16,51 23-67-16,-32-29-78 0,12 1-161 16,10 7 56-16,-12-24 410 0</inkml:trace>
  <inkml:trace contextRef="#ctx0" brushRef="#br0" timeOffset="9713.7452">16417 12472 1447 0,'0'0'140'15,"-30"5"-62"-15,30-5-19 0,-33 15-17 0,16-1-11 0,-2 3-12 16,2 4-2-16,0-1-6 0,2 2 5 0,2-4-6 16,4 1 3-16,2-2-5 0,7-17 0 15,-3 29-3-15,3-29-14 0,10 20 16 0,-10-20-12 16,20 14 31-16,-20-14-10 0,30 7 15 0,-9-4-14 16,-1-6-4-16,3 1-3 0,1-2-17 15,1 0 11-15,-1-2-12 0,3 1 10 0,-1 0 1 16,-6 1 10-16,0 3-12 0,-20 1 0 0,27 5-1 15,-27-5-11-15,14 17 24 0,-14-17-11 0,4 30 11 16,-7-11-11-16,-3 6-4 0,-3 1 5 0,-6 3-5 16,-2 3 4-16,-2 0-6 0,-2 2 3 0,-1 1-8 15,1 0 2-15,6-3-12 0,-1-4-8 0,6-3-25 16,10-25-28-16,-5 36-82 0,5-36-180 16,0 0-241-16,0 0 16 0,0 0 382 15</inkml:trace>
  <inkml:trace contextRef="#ctx0" brushRef="#br0" timeOffset="9876.9049">17178 12966 2047 0,'0'0'0'0,"-8"25"0"0,8-25 0 16,0 0 0-16,0 0 0 0,0 0 0 0,0 0 0 0,0 0 0 0,0 0 0 15,-20-8-51-15,20 8-185 0,-5-25-421 0,8 8 10 16,-4 1 192-16</inkml:trace>
  <inkml:trace contextRef="#ctx0" brushRef="#br0" timeOffset="14150.3585">18360 11183 836 0,'0'0'203'0,"-26"-6"-71"16,5 4-41-16,21 2-10 0,-35 8-11 0,17 2-11 0,-9-5-18 15,3 7-6-15,-7-1-8 0,1 3 2 0,-3-1-1 16,3 5 3-16,-3 1-4 0,4 5 2 0,-2 1-10 15,3 5 4-15,-1 1-7 0,4 4-12 16,-1-3 28-16,7 6-25 0,0-2 23 16,5 2-9-16,2-2-12 0,3-1 5 0,5-4-11 15,8-3 5-15,3-6-6 0,-7-22 2 0,31 24-3 16,-8-23 3-16,9-7 3 16,4-7 1-16,7-12 5 0,3-7-3 0,5-9 5 0,5-6-10 15,1-6-7-15,0-3 16 0,-1-1-19 16,-1 0 18-16,-5 4-5 0,-7 4-11 0,-6 4 8 15,-7 6-7-15,-8 3 6 0,-5 7-4 16,-7 6 3-16,-10 23-3 0,1-23 2 0,-1 23-2 16,0 0 0-16,-24 2-1 0,24-2-2 0,-27 27 0 15,11-2-3-15,-1 9 6 0,-1 11-6 0,-1 5 8 16,-1 11-11-16,-1 8-1 0,0 9 15 0,1 6-11 16,-1 5 11-16,2 2 2 0,4 4-17 0,2-2 15 15,3-4-1-15,4-5-11 0,3-8 15 16,-1-8-15-16,4-5 2 0,-1-7 10 0,1-4-10 15,-3-1 11-15,-2-5-7 0,-3-2 8 16,-6-2-6-16,0-2 9 0,-2-5-6 0,-1-5-3 16,0-6 19-16,17-24-27 0,-33 25 21 0,16-22-14 15,-1-5-2-15,0-4-1 0,-1-5-13 0,1-2 13 16,2-5-12-16,2-5 24 0,0-6-6 0,2-7 5 16,5-7-3-16,3-10-11 0,4-7 11 15,6-6-10-15,4-4 9 0,5-4-11 0,4 4-5 16,4 0 13-16,4 2-15 0,5 1 5 0,2 7-16 15,1-2-33-15,4 13-21 0,-10-8-54 0,15 22-72 16,-22-22-139-16,17 17-197 0,2 5 62 0,-12-9 372 16</inkml:trace>
  <inkml:trace contextRef="#ctx0" brushRef="#br0" timeOffset="14525.3785">18775 11293 1553 0,'-13'-20'72'0,"13"20"-38"0,0 0-5 16,7-21-7-16,-7 21-7 0,0 0-5 15,0 0 7-15,0 0 4 0,0 0 0 0,9 31 0 16,-9-9-12-16,0 5 1 0,-4 3-4 0,1 5-11 16,-2 3 26-16,-3 4-22 0,0 1 21 15,-1 5-8-15,0-5-5 0,1-1 10 0,2-5-7 16,1-7 5-16,3-8-11 0,2-4-1 0,0-18-3 15,2 17 2-15,-2-17-1 0,0 0 2 0,0 0-1 16,24-11 2-16,-13-6 2 0,1-8-2 16,3-10 7-16,1-4-8 0,-1-5 7 0,-2 1-6 15,-1-2 7-15,2 5 9 0,-7 0-19 0,2 4 16 16,-6 1-19-16,-2 0 6 0,-1 2-1 0,-2 3-3 16,0 2 0-16,0 5 0 0,1 5 0 0,1 18 0 15,0-22 0-15,0 22 0 0,0 0-8 0,0 0-11 16,0 0-10-16,22-16-6 0,-22 16-7 15,30-9-13-15,-5 6-13 0,-5-9-26 16,16 16-56-16,-19-21-81 0,23 22-156 0,-10-5-114 16,-2-5 74-16,11 18 427 0</inkml:trace>
  <inkml:trace contextRef="#ctx0" brushRef="#br0" timeOffset="14890.7547">19178 11333 1443 0,'-21'8'92'0,"21"-8"-35"0,-9 25-10 0,9-25-2 16,6 20-8-16,-6-20-4 0,18 20-1 0,-18-20 0 16,33 10 0-16,-11-7-1 0,1-8 0 0,7-1-10 15,4-7 4-15,8-2-6 0,3-4 3 0,6-5-4 16,0-4 0-16,5-4-11 0,-4 0-2 16,-2-1-5-16,-4-1 0 0,-8 3 0 0,-7 2 0 15,-6 5 0-15,-8 5 0 0,-17 19 0 0,12-19 0 16,-12 19 0-16,0 0 0 0,-26-6 0 0,8 10-6 15,-7 4-9-15,-7 7-1 0,-5 5 6 16,-4 7 0-16,-3 3 8 0,-2 5-3 0,1 1 7 16,3 4-7-16,-1 3 8 0,7 1-4 0,1 0-4 15,6-1 21-15,6 0-18 0,6-7 17 16,6-3-8-16,8-7-10 0,6-4 5 0,6-5-3 16,-9-17 1-16,37 21 1 0,-9-20-1 0,8-6-2 15,7-6-3-15,5-5-8 0,4-8-18 0,7-1-20 16,-6-10-40-16,13 10-53 0,-20-19-121 0,20 15-296 15,-12 0 26-15,0-3 222 0</inkml:trace>
  <inkml:trace contextRef="#ctx0" brushRef="#br0" timeOffset="15250.8458">19938 11421 1568 0,'0'0'61'0,"0"0"-40"15,0 0-1-15,0 0-3 0,0 0-1 16,0 0 9-16,33-5 0 0,-14-7 2 0,6 0-8 16,0-5-3-16,2 0-11 0,0-2 1 0,-3-2-4 15,3 1 0-15,-3-1-6 0,-3 2 4 0,-2 0-3 16,0 1 3-16,-5-1-1 0,0 0 3 0,-5 2-3 16,-1-1 5-16,-8 18-3 0,1-29 7 0,-1 29 2 15,-14-19 1-15,14 19-2 0,-26-14-2 0,6 8-5 16,-1 4 1-16,0 2-3 15,-2 2 3-15,-3 6 4 0,0 4 3 0,0 6 9 16,-2 4-2-16,2 4 5 0,1 3-6 0,2 3 3 16,2 0-6-16,5 1 2 0,0 1-10 0,6-2 3 15,3-1-9-15,6-5-9 0,3-4 21 0,4-3-23 16,-6-19 22-16,25 28-14 0,-5-18-6 0,4-5-7 16,5-2-11-16,2-5-14 0,8-1-13 0,-2-9-24 15,13 5-27-15,-11-18-41 0,23 17-91 16,-22-23-43-16,13 10-203 0,2 7 44 0,-14-15 342 15</inkml:trace>
  <inkml:trace contextRef="#ctx0" brushRef="#br0" timeOffset="15547.6879">20614 11173 1323 0,'0'0'277'0,"-25"12"-163"0,25-12-39 16,-31 11-22-16,31-11-17 0,-28 18-16 16,28-18-3-16,-26 30-6 0,15-9 5 0,1 3-3 15,3 5 3-15,-2 3-6 0,2 1-11 0,1 0 19 16,0 1-22-16,2 0 21 0,2-4-7 0,2-7-8 15,2-4 6-15,-2-19-8 0,0 0 0 0,23 16 0 16,-23-16 1-16,26-12 3 0,-9-2 1 0,-1-8 1 16,3-6-6-16,2-8 0 0,-1-4 0 15,2-5 0-15,3 1 0 0,-4-1 0 0,3 1 0 16,-3 3 0-16,-1 4 0 0,-2 2 0 0,0 3 0 16,-3 6 0-16,-2 6 0 0,-13 20 0 15,20-20 0-15,-20 20 0 0,0 0 0 0,16 17 0 16,-12 2 0-16,0 11 0 0,1 6 0 0,-3 8 0 15,0 2 0-15,-1 1-2 0,0-1-16 0,4 1-23 16,0-7-22-16,9 1-23 0,-9-20-106 0,29 18-202 16,-13-19-179-16,8-3 15 0,9 1 439 15</inkml:trace>
  <inkml:trace contextRef="#ctx0" brushRef="#br0" timeOffset="16938.4122">21641 10395 986 0,'-20'15'91'0,"20"-15"-72"0,-19 15 10 16,19-15 4-16,-17 25 3 0,17-25-9 0,-11 38 8 15,4-19 6-15,4 10 15 0,-5-7-3 0,6 8 1 16,-5-2-14-16,6 7 7 0,-4-4-10 15,5 8 1-15,-2 2-5 0,5 4-32 0,-2 0 23 16,4 4-24-16,-4-3 13 0,2 4 9 0,-3-2-15 16,0 3 12-16,-1-3-9 0,-1-2 9 0,0-5-9 15,1-4 7-15,-3-8-11 0,3-4 5 16,1-7-9-16,0-18 1 0,6 21-3 0,-6-21 0 16,0 0 0-16,0 0-2 0,23-1 3 0,-23 1-2 15,15-22 3-15,-15 22-1 0,13-35 2 0,-4 13-4 16,-2-1 4-16,0-2-4 0,2 0 5 0,-2 1-7 15,2-2 7-15,0 1-6 0,1 2 4 0,0 3-4 16,-10 20 3-16,26-27-3 0,-26 27 4 16,33-14-4-16,-16 11 2 0,2 5-2 15,0 2 1-15,2 4 1 0,1 4-2 0,-2 1 3 16,0 5-4-16,-2 4 3 0,-3-1-2 0,-1 4 4 16,-4-2-4-16,-3 2 6 0,-6 2-5 0,-4 1 6 15,-5 1-5-15,-4 1 9 0,-6 0-3 0,-3-1-10 16,-3-2 27-16,-3-2-31 0,-1-4 24 0,0-3-13 15,-1-6-4-15,1-5-4 0,4-3-6 16,0-6-8-16,5-2-12 0,2-8-13 0,17 12-16 16,-24-36-9-16,26 19-68 0,-13-20 6 0,22 17-124 15,-3-8-243-15,-1-5 70 0,12 15 248 0</inkml:trace>
  <inkml:trace contextRef="#ctx0" brushRef="#br0" timeOffset="17672.7591">22353 11063 1218 0,'-24'-15'69'16,"24"15"-23"-16,-19-8 9 0,19 8-18 15,-22-4-14-15,22 4 3 0,-31 0 8 0,31 0 5 16,-36 12 6-16,36-12 2 0,-39 25-6 0,21-3 7 15,-4-4-7-15,3 9 0 0,0-2-11 16,6 2-1-16,-1 0-15 0,6 2 2 0,0 2-7 16,6-2 3-16,2-3-5 0,2-4 2 0,6-5-10 15,-8-17 4-15,23 25-5 0,-2-17 3 0,3-6-2 16,4-2-2-16,5-8 6 0,-3-6-5 16,4-5-2-16,3-5-3 0,-1-4 2 0,2-4-6 15,-2-1 10-15,-3-3-9 0,-4-1 6 0,-4 1-7 16,-6 1 6-16,-4 2-5 0,-4 5 8 0,-7 3-5 15,-4 3 8-15,-3 3-2 0,-8 2 3 0,11 17-3 16,-28-28 2-16,11 18-2 0,-3 2 3 0,0 1-3 16,-2 4 1-16,1 4 0 0,1 4-2 15,1 4 4-15,1 3-5 0,18-12 6 16,-30 32-4-16,19-15 5 0,3 0-1 0,8-17 1 16,-2 32-4-16,2-32 3 0,11 25-4 0,-11-25 2 15,29 21-1-15,-7-15 0 0,4-4 0 0,4-3 1 16,4-3-1-16,2-2 2 0,6-2 0 0,0-2-1 15,3-1 2-15,0-1-4 0,0 0 2 0,-1 1-1 16,-3 1 2-16,-2 3-3 0,-5-1 2 16,-4 2-3-16,-8 2 1 0,-22 4 0 0,24-5 2 15,-24 5 0-15,0 0 3 0,0 0-2 0,-4 21 1 16,-4-3 4-16,-7 6-5 0,-1 4 7 0,-6 6-5 16,-1 3 8-16,-2 4-5 0,-1 2 3 15,2 0-8-15,2 1 7 0,4-1-10 0,2-2-6 16,4-3 20-16,5-5-24 0,4-4 21 0,6-5-9 15,5-6-3-15,-8-18 3 0,32 16 0 16,-7-18-2-16,4-4 0 0,4-6 1 0,4-5 0 16,-2-7 0-16,1-6-9 0,-2-5 21 0,-2-3-19 15,0-2 20-15,-6-1-7 0,0 1-8 0,-7 1 7 16,-5 2-7-16,-6 2 7 0,-4 3-6 0,-6 3 8 16,-5 3-2-16,-3 3 3 0,-3 4-2 0,-4-1-2 15,-1 4-3-15,-3 0 1 0,1 4-4 0,0 4 3 16,1 6-2-16,2 4 0 0,17-2-1 15,-28 10-2-15,28-10-2 0,0 0-9 16,-18 22-8-16,18-22-10 0,0 0-14 0,0 0-18 16,22 10-24-16,-1-7-46 0,-8-22-89 0,23 7-283 15,-8 2 0-15,0-9 160 0</inkml:trace>
  <inkml:trace contextRef="#ctx0" brushRef="#br0" timeOffset="17875.9031">23351 10395 1320 0,'-32'-4'232'0,"23"21"-137"16,-9-4-35-16,8 13-15 0,0 1-22 0,2 11-2 15,1 3-12-15,2 6 14 0,-1 6-15 16,4 7-10-16,-1 4 17 0,3 6-23 16,0 4 17-16,1 1 0 0,-2 0-15 0,-1-3 11 15,-1-2-20-15,2-6 5 0,3-6-24 0,1-13-2 16,5-2-34-16,-6-27-134 0,22 17-101 0,-24-33-236 15,29 23 21-15,-2-10 398 0</inkml:trace>
  <inkml:trace contextRef="#ctx0" brushRef="#br0" timeOffset="18157.1593">23531 10865 1642 0,'-16'27'163'0,"-13"-7"-87"0,2 8-13 15,0-3-26-15,2 2-11 0,1 0-14 0,3 0 2 16,0 0-4-16,1 2-6 0,3-2-4 16,6-4 0-16,3-4 0 0,8-19 0 0,-4 25 0 15,4-25 0-15,12 17 0 0,-12-17 0 0,25 10 0 16,-25-10 0-16,34 4 0 0,-12-6 0 0,3-2 0 16,4-1 0-16,3-3 0 0,0 2 0 0,-1 0 0 15,0 3 0-15,-2 0 0 0,-2 2 0 0,-1 2 0 16,-3 1 0-16,1 1 0 0,-5 0 0 0,3 4-36 15,-22-7-45-15,40 9-57 16,-40-9-117-16,34-8-335 0,-34 8 11 0,30-6 212 16</inkml:trace>
  <inkml:trace contextRef="#ctx0" brushRef="#br0" timeOffset="18313.4236">23950 11354 2034 0,'0'0'13'16,"-22"29"-13"-16,22-29 0 0,0 0 0 15,-18 12 0-15,18-12 0 0,0 0 0 0,0 0 0 16,0 0 0-16,10-21 0 0,-10 21 0 0,26-41 0 16,-2 19-53-16,-9-13-100 0,23 22-200 15,-16-19-276-15,7 5 43 0,0 4 314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0" timeOffset="119055.9845">6243 5072 221 0,'-7'32'38'16,"0"-1"1"-16,-2 10-7 0,1 6 3 0,-1 9 0 15,-3 10 10-15,1 14 18 0,-1 16 23 0,-3 17 37 16,4 22 6-16,-7 10 8 0,7 24-1 0,-11 10-30 16,11 22-18-16,-9 7-33 0,8 11-19 0,-4 3-10 15,4 9-9-15,-1 4 12 0,6 9-5 0,2 5-9 16,3 2 0-16,5-1-10 0,5-3-15 15,4-7-1-15,4-4-6 0,12 5-4 16,3-4 0-16,14 7-18 0,4-8-12 0,13 2-35 16,-4-21-40-16,14-4-38 0,-6-21-72 0,1-17-179 15,14 2 78-15,-14-42 337 0</inkml:trace>
  <inkml:trace contextRef="#ctx0" brushRef="#br0" timeOffset="119774.7179">7282 5202 562 0,'-13'39'47'0,"14"10"-30"0,1 22 0 15,-1 26 28-15,-1 35 29 0,3 33 15 0,-9 36 7 16,5 34-9-16,-10 32-19 0,4 29-5 0,-6 25-10 16,5 25-7-16,-5 7-6 0,6 10-14 0,2-8 1 15,3-3-7-15,3-14-4 0,5-17 4 16,3-26-2-16,2-24-21 0,2-24-16 0,2-17-11 15,3-16-32-15,-2-17-18 0,13-7-44 0,-11-27-63 16,6-18-245-16,17-3 28 0,-21-36 315 0</inkml:trace>
  <inkml:trace contextRef="#ctx0" brushRef="#br0" timeOffset="120384.1018">8390 5081 360 0,'2'60'80'0,"2"20"6"0,-3 25 6 16,-2 28 10-16,-5 28-17 0,0 24-15 0,-9 25-13 15,3 20-24-15,-5 13-5 0,2 10-8 16,-3 7-9-16,-1 1 9 0,-1 2-31 0,-4-8-48 15,7-1-95-15,0-1-217 0,-6-28-5 0,24 12 304 16</inkml:trace>
  <inkml:trace contextRef="#ctx0" brushRef="#br0" timeOffset="121118.4818">9363 5117 989 0,'0'0'92'16,"0"0"6"-16,0 0-37 0,0 0 8 0,0 0 0 16,-4 18-51-16,8 12 22 0,4 16-36 0,2 16-2 15,2 18 11-15,-2 18-40 0,-7 8-20 0,5 32-103 16,-18-7-110-16,0 16-213 0,4 19 14 15,-17-14 421-15</inkml:trace>
  <inkml:trace contextRef="#ctx0" brushRef="#br0" timeOffset="121837.2918">9383 9685 434 0,'20'-28'70'0,"-20"28"-29"0,7-34-6 16,-2 15 17-16,0 2 10 0,-2-4 2 0,-3 21 1 16,9-31-18-16,-9 31-12 0,5-17 7 0,-5 17-2 15,0 0-6-15,0 20-2 0,-4 4-22 0,1 13-13 16,-2 14 8-16,2 13-3 0,0 14-1 0,1 15 19 15,0 14-1-15,0 11-5 0,-2 3 14 16,3 9-6-16,-3-2-13 0,3 0 21 0,0-2-23 16,-2-8-12-16,0-8 4 0,-2-8-23 0,1-9-18 15,-2-14-3-15,5-6-28 0,-7-16-4 0,8-6 0 16,-6-16-9-16,5-9 15 0,1-26-9 16,0 0-23-16,0 0-112 0,-24-35-68 0,27 3 249 15</inkml:trace>
  <inkml:trace contextRef="#ctx0" brushRef="#br0" timeOffset="122222.84">8480 9569 261 0,'0'0'14'0,"17"-19"8"0,-17 19 29 0,0 0 28 16,0 0 13-16,0 0-1 0,0 0-15 15,0 0-17-15,0 0-8 0,0 0-5 0,-21 15-1 16,21-15-3-16,-14 25-9 0,3-1 11 0,5 13-10 0,-5 11 6 0,6 20 9 16,-1 17-22-16,4 19 12 0,4 19-17 15,1 15-12-15,2 13-4 0,5 9-2 0,1 4-17 16,3-3-20-16,5-1-43 0,-5-15-27 0,8-9-20 16,-6-17-61-16,1-25-174 0,16 0 12 0,-11-46 346 15</inkml:trace>
  <inkml:trace contextRef="#ctx0" brushRef="#br0" timeOffset="122824.3066">10719 4813 610 0,'-14'33'36'0,"1"10"-3"16,1 9-1-16,2 14 24 0,-1 14 19 16,6 16 1-16,-3 13 15 0,8 22-3 15,-6 10-3-15,7 25-9 0,-5 13-13 0,8 24-27 0,-1 14-7 16,6 21 7-16,-3 17-12 0,0 11 4 0,-3 12-12 15,-1 4-11-15,-1 1 5 0,2 2-3 16,-3-6 4-16,2-6-9 0,-2-15-7 0,3-11-5 16,-1-18 1-16,-1-14 5 0,4-13-15 15,-6-17-24-15,6-13-41 0,-11-23-32 0,12-3-50 16,-15-25-27-16,12-7-130 0,3-3-59 0,-15-26 212 16</inkml:trace>
  <inkml:trace contextRef="#ctx0" brushRef="#br0" timeOffset="123571.401">11696 4812 383 0,'-2'-20'83'0,"2"20"-28"16,0 0-9-16,0 0 6 0,0 0 7 0,0 0 1 15,18-17 2-15,-18 17-6 0,0 0-2 0,22 7-4 16,-22-7-7-16,23 23-6 0,-7-3-18 0,6 11-3 16,2 6-15-16,5 9 17 0,-2 8-5 15,4 9 13-15,-2 10 9 0,1 12-24 16,2 8 16-16,2 14-9 0,-4 8-9 0,4 11 11 16,-6 11 9-16,0 14-3 0,-8 12 17 0,-2 14-16 15,-10 9-12-15,-5 9 2 0,-9 10-13 0,-6 8 8 16,-7 11 2-16,-6 4-19 0,-8 1 1 0,-2 7-5 15,-8 0 2-15,1 2 20 0,-6 1-8 0,1-3 7 16,-3-5-5-16,1-7-20 0,-1-13 11 16,3-5 10-16,2-14-11 0,2-13 3 0,6-13-9 15,-1-16 0-15,8-15-20 0,-3-17-30 0,10-15-28 16,-5-30-66-16,18-12-53 0,-7-19-193 0,17-42 5 16,0 0 298-16</inkml:trace>
  <inkml:trace contextRef="#ctx0" brushRef="#br0" timeOffset="124430.8174">5870 7653 748 0,'0'0'128'16,"0"0"-125"-16,-18-18-1 0,18 18 1 0,-12-20-8 15,12 20 18-15,-8-29-6 0,7 12 20 16,0-3 6-16,1 1 0 0,-1-4 2 0,1 6-5 16,0-4-1-16,0 21-5 0,1-28 2 0,-1 28 1 15,0 0 11-15,0 0 13 0,0 0 8 16,0 0 3-16,0 0-7 0,22 45-6 0,-13-8-14 16,8 15-9-16,1 9 18 0,1 13-25 0,-2 7 15 15,0 11-2-15,-2 4-24 0,0 5 23 16,-2 2-9-16,0-4-9 0,-2-7 15 0,1-9-16 15,-1-20 2-15,0-13 6 0,-1-23-15 0,-10-27 2 16,28-1-2-16,-6-31-6 0,3-24 9 0,3-30-1 16,4-26-12-16,-1-25 3 0,7-22-19 0,1-15-27 15,13 1-44-15,-8-18-96 0,25 14-339 0,-10 7-47 16,-6 8 186-16</inkml:trace>
  <inkml:trace contextRef="#ctx0" brushRef="#br0" timeOffset="124962.0661">6941 7543 580 0,'-20'-13'96'0,"20"13"0"0,-28-16 3 16,28 16-2-16,-21-11-3 0,21 11-2 0,0 0-13 16,0 0-9-16,0 0-14 0,0 0 0 0,1 22-1 15,16 6 5-15,-1 3 7 0,11 15-37 0,-4 1 12 16,4 8-30-16,-2 1 1 0,3 4 16 0,-2-2-12 15,-2-3 11-15,-4-9-14 0,-1-7 2 16,0-14-13-16,1-10 1 0,1-12-3 0,3-9-2 16,4-14 4-16,4-13-6 0,3-15 6 0,2-14-10 15,2-9 5-15,2-14-18 0,4 1-38 0,-7-14-23 16,15 10-59-16,-18-16-72 0,21 23-110 0,-9-4-177 16,-8-1 33-16,12 20 466 0</inkml:trace>
  <inkml:trace contextRef="#ctx0" brushRef="#br0" timeOffset="125415.2111">8105 6435 954 0,'8'-22'66'0,"-8"22"-14"16,0 0 20-16,-9-23 23 0,9 23 4 0,0 0-13 16,0 0-22-16,0 0-19 15,4 20-22-15,-4-20 9 0,6 38-18 0,-3-11 7 0,5 9 1 16,-2 3-10-16,1 4 13 0,-2 1-7 16,3 2 11-16,-1-2-16 0,2-5 5 0,2-7-13 15,3-9 1-15,-14-23-5 0,31 19 0 0,-9-22-1 16,5-11-1-16,4-12 4 0,2-15-6 0,5-14 8 15,2-13-14-15,6-11 13 0,3-13-18 0,9-5-40 16,-3-13-53-16,19 14-204 0,-8-9-255 16,0 1 15-16,4 16 383 0</inkml:trace>
  <inkml:trace contextRef="#ctx0" brushRef="#br0" timeOffset="126149.5714">9275 5665 772 0,'-16'-21'125'0,"16"21"-58"0,0 0-9 15,0 0 7-15,0 0-7 0,0 0 0 0,0 0-4 16,0 0 3-16,0 0 3 0,17 27 0 16,-17-27-13-16,17 30-6 0,-8-11-12 0,5 7-16 15,0 0 23-15,7 11-33 0,0 0 33 0,6 11-8 16,-1 1-9-16,0 5 14 0,-1-1-17 0,3-1 2 16,-4-7-15-16,0-10 5 0,0-13-12 0,-4-12 4 15,3-14 0-15,2-13-4 0,4-19 9 0,2-20-10 16,3-22 11-16,2-24-3 0,5-18-29 15,-3-20-25-15,13 2-82 0,-16-24-189 0,16 19-232 16,3 14 13-16,-13 1 404 0</inkml:trace>
  <inkml:trace contextRef="#ctx0" brushRef="#br0" timeOffset="126649.612">10440 6169 900 0,'0'0'84'16,"-22"-17"-5"-16,22 17 3 0,-19-7 8 15,19 7-1-15,0 0-10 0,0 0-10 0,-23-5-9 16,23 5-7-16,0 0-12 0,0 0-10 0,-4 29-12 16,8-7 1-16,1 8-4 0,2 10 8 15,0 8-8-15,3 5-6 0,-3 2 23 0,2 3-23 16,-4-4 20-16,2-2-10 0,0-7-15 0,3-5 5 16,1-11-11-16,1-10 4 0,-12-19-4 0,35 5 0 15,-9-24 4-15,7-16-5 0,4-18 7 0,6-19-13 16,4-17-2-16,4-19-2 0,8-9-38 0,0-10-15 15,13 8-40-15,-15-16-124 0,17 22-321 0,-4 11 13 16,-9 2 228-16</inkml:trace>
  <inkml:trace contextRef="#ctx0" brushRef="#br0" timeOffset="127132.7294">11789 7136 955 0,'0'0'33'15,"-9"-30"-22"-15,6 11 23 0,3 19 29 0,-3-35 3 16,3 35 14-16,4-27-24 0,-4 27-11 0,0 0 6 15,0 0 3-15,17 1-3 0,-4 19-13 0,-3 3-3 16,8 14-20-16,-1 7 13 0,5 11 11 0,-2 6-7 16,3 9 16-16,-5-1-25 0,1 2 13 0,-3-5-19 15,1-5-4-15,-1-12 17 0,1-11-31 16,0-13 21-16,-17-25-12 0,35 8-6 0,-11-22 4 16,6-19-10-16,4-17 22 0,5-26-14 0,2-24 8 15,7-27 4-15,4-24-17 0,9-14-29 16,3-15-49-16,20 15-158 0,-2-15-383 0,-5 13 21 15,-5 16 232-15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7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  <inkml:trace contextRef="#ctx0" brushRef="#br1" timeOffset="329931.4573">8238 7387 433 0,'0'0'36'0,"7"-22"3"16,-7 22 11-16,0-19 6 0,0 19-7 16,0 0-8-16,2-22-12 0,-2 22-7 0,0 0-2 15,0 0 2-15,5-17-2 0,-5 17 0 0,0 0-3 16,0 0-2-16,0 0 0 0,0 0 1 0,21-14-2 15,-21 14 1-15,18-13-3 0,-18 13 1 0,25-18-1 16,-25 18 5-16,30-24 0 0,-30 24 4 0,36-30-3 16,-16 13 0-16,1 0-6 0,-1 0 1 0,1 0-8 15,1 0 0-15,-1 3-5 0,-1 0 2 0,1 3 11 16,-2 1-10-16,0 1 12 0,0 1-12 0,-1 0-1 16,2 2-1-16,-2 2 0 0,0-1 0 0,0 2-1 15,-1 1 0-15,-17 2 0 0,32-3 1 0,-32 3 0 16,32-1 1-16,-15 0-1 0,-17 1 1 15,31 0-1-15,-12-1 2 0,-2 0 0 0,1-2 2 16,3 1 1-16,-2-2 2 0,3 2-2 0,-3-2-16 16,3 0 15-16,-2 2-18 0,0 0 16 0,1-1-1 15,0 3-1-15,-1-1 0 0,1 2 1 0,0 2-1 16,-1 0 3-16,0 0 18 0,1 3-16 0,-1 0 18 16,0 0-16-16,-1 1-4 0,-1 0 3 0,1 2-2 15,0-2 3-15,-2 2-2 0,1-1-15 0,1-2 17 16,0 2-17-16,1-3 16 0,0 1 1 0,0-2-2 15,0 0 0-15,2-1-1 0,0 1 0 0,0-2-1 16,-1 1-2-16,1 0-1 0,-2 1-1 0,0 0 0 16,-1 0-1-16,1 1 1 0,-3 1 1 15,1 0-2-15,-1 2 3 0,-17-8-4 0,29 17 2 16,-29-17-3-16,26 19 5 0,-26-19-4 0,23 24 4 16,-23-24-3-16,22 26 2 0,-22-26-2 0,17 27 5 15,-17-27-5-15,15 29 4 0,-15-29-2 0,19 31 1 16,-19-31-2-16,18 26 4 0,-18-26-5 0,19 27 4 15,-19-27-3-15,24 26 4 0,-24-26-5 0,21 23 3 16,-21-23-2-16,21 22 0 0,-21-22-3 0,23 26 3 16,-23-26-3-16,21 29 5 0,-21-29-4 0,16 32 2 15,-16-32-2-15,8 34 2 0,-5-15-2 0,-1 1 4 16,-2 0 15-16,1 2-12 0,-1 0 14 16,-2 1-31-16,1 0 11 0,-2 1-12 0,1 0 12 15,-1 0 6-15,2 1-6 0,-1-2 5 0,-1-2-5 16,1 2 4-16,1-1-5 0,-1 0 3 0,4 1-3 15,-2-1 5-15,2-1-5 0,-1 1 4 16,0-3-5-16,2 2 4 0,-2 0-4 0,2-2 4 16,-3 3-4-16,1-2 4 0,-2 2-4 0,-1 0 6 15,0 1-6-15,-1 0 6 0,0 2 11 0,-2-2-30 16,-1 4 30-16,0 1-30 0,-3-4 14 0,1 4 6 16,-2-3-5-16,-2 0 5 0,1 0-7 0,-2 0 7 15,-1 0-6-15,-2 1 5 0,1 0-5 0,-1 0 4 16,-1-1-6-16,0 2 6 15,0-4-6-15,0 1 7 0,-2-2-5 0,0-2 4 16,1 2-3-16,-2-3 4 0,0 1-5 0,-2-1 5 16,0-2-5-16,0 1 4 0,-2-1-3 0,-3 1 5 15,0-1 11-15,-3 0-10 0,0-1 13 0,0 0-29 16,-3-4 18-16,2 0-15 0,-3-3 17 0,1 2 2 16,0-3-2-16,0-2 1 0,0-2 0 0,3 0 1 15,-3-2-2-15,4 2-2 0,0 0-4 16,-2-1-3-16,2 1 0 0,-1 1 0 0,0 0 0 15,1-1 1-15,-2 1-1 0,0 0 2 0,1-1-2 16,-1 1 0-16,0-1-1 0,-1 0 2 16,1 0-2-16,-2-1 3 0,0 0 2 0,1-1 1 15,-1-1-1-15,4 1 1 0,0-2-3 0,1 0-1 16,1-3 0-16,-1 1-1 0,2-2 0 16,-1 0 0-16,1-2 1 0,1 0-2 0,0-1 1 15,0-1-2-15,1-2 4 0,-1 0-1 0,1 1 2 16,1-3-2-16,0-1 4 0,2 0-2 0,0 0 4 15,3 0 15-15,0-3-15 0,1 0 16 0,1-1-34 16,3 0 14-16,-1-1-15 0,2-2 11 0,2-2 4 16,1-2-7-16,1-2 7 0,2 0-7 0,1-2 7 15,2-1-6-15,-1 0 5 0,2-4-6 16,-1 0 6-16,1 1-5 0,-1-1 7 16,0 3-8-16,-2 1 8 0,0 0-10 0,0 1 9 15,-1-1-6-15,1 1 6 0,-1-1 14 0,0 0-31 16,1 1 29-16,-1 0-30 0,1 4 12 0,2 0 6 15,0 0-5-15,2 1 6 0,1-1-6 0,1 1 4 16,2-3-5-16,1 2 7 0,3-2-7 0,1-2 7 16,1-1-6-16,0 0 7 0,3-3-7 15,1 2 8-15,0-1-8 0,3-2 9 0,1-1-7 16,0 0 6-16,0 3 8 0,1-1-30 0,-1 2 28 16,0-1-28-16,1 2 12 0,-2-2 8 0,0 4-8 15,1 1 8-15,-1 1-7 0,1 1 7 16,1-3-7-16,2 2 6 0,0-3-7 0,1-1 4 15,1 0-11-15,1 2-2 0,-1 1-14 16,3 4-6-16,-3 0-14 0,7 9-8 0,-5-4-13 16,6 13-11-16,-7-7-10 0,10 11-18 0,-10-3-23 15,10 5-58-15,1 9-182 0,-16-20 69 0,23 23 301 16</inkml:trace>
  <inkml:trace contextRef="#ctx0" brushRef="#br1" timeOffset="331916.7747">7838 6906 597 0,'0'0'22'0,"0"0"3"16,0 0 11-16,0 0 20 0,0 0 6 0,0 0 2 15,9-21-2-15,-9 21 6 0,0 0 4 0,26-15 3 16,-26 15-8-16,23-20-10 0,-23 20-9 0,32-29-9 15,-14 8-3-15,5 3-8 0,1-6-1 16,3 0-10-16,-1-4-3 0,4 1-11 0,-1 1 2 16,2 2-7-16,1 1 5 0,0 0-5 15,1 1 4-15,0 2-5 0,0 2 3 0,-2 3-2 16,0 0 2-16,-2 2-2 0,0 2 2 0,0 1-3 16,0 3 3-16,-1 1-2 0,0 0 2 0,-1 2 0 15,3 2 1-15,-2-1 0 0,3 2 0 0,-1 0 17 16,-2 0-17-16,3-2 17 0,-1 2-17 15,0-1 0-15,1 1 1 0,-2-2-2 0,4 1 1 16,-3-1-1-16,3 2 1 0,0-1 0 0,0 0 0 16,0 1-1-16,1 0 1 0,0 1-1 0,-1 0 1 15,1 1-1-15,2 2 1 0,1 0 0 0,-3 1 0 16,3 1 0-16,-4-2-1 0,0 3-16 16,0 2 15-16,0-1-14 0,-1 1 15 0,0 1 2 15,-2-1-2-15,2 1 1 0,-1 0-1 16,-2 2 2-16,1-2-3 0,-1 1 4 0,0-1-4 15,1 0 3-15,-1-1-2 0,-1 1 1 0,0-1 0 16,1 1 1-16,-1-2-3 0,0 2 3 0,-1 0-4 16,-2 1 4-16,1-1-3 0,-2 1 2 0,-2 0-2 15,1 2 3-15,-1 0-3 0,-1 1 4 0,-1 2-4 16,0-1 3-16,-2 3-3 0,0 1 3 16,-2-1-2-16,0 0 2 0,-2 0-2 0,0 0 3 15,-1 0-4-15,-13-17 3 0,25 33-4 0,-13-17 3 16,0 3-3-16,0-1 5 0,0-1-5 15,-1 0 5-15,0 1-5 0,0 0 4 0,-1 0 14 16,-1 0-14-16,1 1 15 0,0 1-32 0,-2 2 13 16,1-1-12-16,-2 2 12 0,1 0 6 0,-2 0-6 15,0 1 5-15,-1-1-4 0,1 0 5 16,0 0-5-16,-1-2 5 0,2 1-5 0,-1 0 4 16,1-2-4-16,2 1 5 0,-2 2-6 0,0-3 5 15,1 1-6-15,-2 1 6 0,-1-2-5 0,-1 1 4 16,0 0-4-16,0 1 4 0,-1 1-6 0,1 1 7 15,-1 1-6-15,0 1 5 0,-2 0 15 0,2-1-30 16,-1 2 30-16,-1-2-28 0,2 3 9 16,-2-3 6-16,2-1-7 0,-2 2 5 0,1-3-5 15,1 1 5-15,-1-1-4 0,0-1 5 0,-2 3-5 16,2 0 4-16,-2 1-4 0,-2 0 5 16,2-1-7-16,-1 0 6 0,-1 2-5 0,-1 0 8 15,1 1-8-15,-2 1 6 0,1-1-7 0,-2 0 6 16,2 3 12-16,-3 2-29 0,3-3 29 0,-3 3-28 15,-2-5 11-15,2 2 7 0,-1-1-6 16,0-1 4-16,-1 1-6 0,-1 0 7 0,-1 2-8 16,1 1 9-16,-3-1-7 0,2-1 6 0,-2-2-7 15,-1 0 7-15,-2 1-8 0,1-1 7 0,-3 2-6 16,-2-1 7-16,1 3 9 0,-1-1-29 0,-2 0 29 16,0 1-28-16,-2-2 12 0,0 0 9 0,0 1-7 15,-2 0 5-15,-2-1-5 0,-1-1 6 0,0-1-7 16,1-2 8-16,0 0-8 15,-1-2 5-15,0 0-5 0,0-1 5 0,0-1-5 16,-1-1 4-16,0-2-4 0,-3 1 3 0,1 0-5 16,-2-1 5-16,-2 0-4 0,1-1 5 0,-2-1-2 15,0 0 3-15,-1-1 15 0,1 0-14 0,-3-4 15 16,0 2-34-16,-1-5 16 0,-1 1-15 0,-1 0 13 16,2-2 4-16,-1-1-4 0,-1 1 2 15,0-1-1-15,1-1 1 0,-1 0 0 0,2-1 3 16,0 0-3-16,-1-2 1 0,2 1-1 0,-3 0-1 15,0-2 2-15,2 0 0 0,0 1-1 0,-1-3 2 16,2 0-2-16,2 0 0 0,-1-3 0 0,2 0-1 16,-1-2 1-16,2-1-1 0,1-1 2 15,1-3-4-15,1 0 2 0,1-2-1 0,0 0 1 16,0 0 16-16,3-1-15 0,-3 1 15 16,2-2-32-16,0 0 15 0,-1-1-15 0,2 0 16 15,-2-1 3-15,1 0-4 0,0-1 4 0,0 1-3 16,0 1 3-16,-1-1-1 0,2-1 2 0,0 3-3 15,1-3 3-15,0 1-4 0,0-1 4 0,0-1-6 16,2-2 4-16,0 1-3 0,2 0 5 0,0-3-5 16,1 0 6-16,2-1-7 0,-1-1 6 0,-1 0-5 15,1-2 6-15,1 1-6 0,0-3 6 16,2-1-7-16,0 1 5 0,1-2 15 16,1 1-32-16,1 0 33 0,2-1-28 0,0 0 11 15,-1-1 8-15,1 2-8 0,-1-1 8 0,5 0-8 16,-2-3 7-16,5-1-9 0,0-1 6 0,1 0-9 15,2-2 9-15,0 2-9 0,1-2 7 0,2 1-7 16,0-1 8-16,0 0-9 0,3-1-9 16,-1 0 28-16,1-2-26 0,0 3 26 0,1 1-10 15,-2-1-7-15,3 2 8 0,1 1-7 0,-1-1 8 16,1-1-10-16,-1 0 9 0,3-1-8 0,-1 4 7 16,0-1-7-16,2 2 7 0,-1 0-8 0,2-1 7 15,-2 1-5-15,2 1-14 0,1 1 30 0,0-2-29 16,1 3 28-16,0 0-9 0,2 0-7 15,0 0 7-15,1 3-7 0,-1-2 7 16,4 1-6-16,-4 2 6 0,3-2-5 0,0 2 6 16,0-2-7-16,1-1 8 0,-1 2-10 0,3-1 8 15,-2 1-8-15,2-1 7 0,-1 2-7 0,-1-1 6 16,2 1-6-16,-2 2 6 0,-1 0 12 0,-1 2-31 16,0 2 32-16,-2 0-30 0,1 0 14 0,-3 1 5 15,1 1-4-15,-13 17 1 0,21-30-3 0,-21 30-2 16,21-25-6-16,-21 25 0 0,23-23-8 15,-23 23 0-15,23-22-15 0,-4 15-23 0,-5-10-25 16,13 8-23-16,-8-12-8 0,16 8-55 0,-7-13-70 16,-1-6-171-16,22 17 80 0,-19-25 328 15</inkml:trace>
  <inkml:trace contextRef="#ctx0" brushRef="#br1" timeOffset="343259.8857">9111 6292 401 0,'-12'-19'37'0,"12"19"-28"0,0 0-8 16,-4-18-4-16,4 18-1 0,0 0-6 0,0 0 0 16,0-19 0-16,0 19 3 0,0 0 4 0,0 0 3 15,0 0 3-15,-14-17 0 0,14 17 6 0,0 0 10 16,0 0 16-16,0 0 18 0,-17-16 19 0,17 16 13 15,0 0 9-15,0 0-1 0,0 0 1 0,-18-21-7 16,18 21-4-16,0 0-9 0,0 0-9 16,0 0-10-16,0 0-5 0,0 0-6 0,0 0-4 15,0 0-6-15,0 0-8 0,0 0-7 0,0 0-7 16,0 0-6-16,0 0-4 0,0 0 0 0,0 0 2 16,-3 17-2-16,9 0 3 0,0 1-6 0,1 2 3 15,3-1-5-15,1-1 6 0,1-1-7 0,2 0 6 16,-14-17-5-16,32 30 3 0,-12-18-1 0,0-2 2 15,2-3-1-15,0 1 2 0,1-1-1 0,-1-4 2 16,1 3 17-16,-3-2-19 0,-1 0 20 0,1-1-21 16,-3 1 0-16,0 0-19 0,-17-4 12 0,22 4-22 15,-22-4 6-15,0 0-3 0,8 19-5 0,-8-19 5 16,-14 24 3-16,-5-6 12 0,-4 6 1 0,-8 4 12 16,-6 1-2-16,-4 4 15 0,-7-2 1 15,5 2 15-15,-5-4-2 0,9-1 2 0,2-10-13 16,6-3-5-16,8-9-11 0,6-3-15 0,17-3-33 15,0 0-24-15,0 0-72 0,-1-32-115 0,14 9-234 16,16 9 18-16,-8-22 399 0</inkml:trace>
  <inkml:trace contextRef="#ctx0" brushRef="#br1" timeOffset="344009.8902">9034 7011 400 0,'0'0'19'15,"0"0"-13"-15,0 0 1 0,16-21 2 0,-16 21 2 16,0 0 3-16,17-20-1 0,-17 20 1 0,0 0-1 16,10-22 1-16,-10 22 0 0,0 0 2 15,-1-20 3-15,1 20 7 0,0 0 5 0,-6-18 12 16,6 18 9-16,0 0 9 0,-15-17 6 0,15 17 3 15,0 0-8-15,0 0 1 0,-26-14-5 0,26 14-1 16,0 0-4-16,-17-5-5 0,17 5-7 0,0 0-4 16,-20-6-3-16,20 6 0 0,0 0-1 0,0 0 0 15,-18-6-3-15,18 6-5 0,0 0-3 0,0 0-3 16,0 0-4-16,0 0-1 0,0 0-3 0,0 0-2 16,0 0-4-16,0 0-2 0,0 0-3 0,0 0-1 15,0 0 2-15,0 0 2 0,0 0 0 0,9 24 5 16,-9-24-6-16,28 30 3 0,-11-13-5 0,3 1 2 15,0-1-3-15,2 0 3 0,-1-1-5 16,0 0 5-16,-1-4 15 0,0 0-32 0,-2 0 32 16,0-1-32-16,-1 1 13 0,-17-12 4 0,28 23-1 15,-28-23 0-15,20 17-3 0,-20-17 3 0,0 0-5 16,3 24 0-16,-3-24-10 0,-17 19-5 16,17-19-14-16,-33 20-5 0,16-7-9 0,-7-8-2 15,5 5-6-15,-8-10-7 0,7 7-17 0,-8-11-8 16,10 9 7-16,-7-9-6 0,6 8-17 0,-2-6 4 15,21 2-18-15,-28 1 8 0,28-1-112 0,0 0-67 16,0 0 230-16</inkml:trace>
  <inkml:trace contextRef="#ctx0" brushRef="#br1" timeOffset="344736.9949">9890 8001 554 0,'0'0'58'0,"0"0"-4"0,0 0 5 0,0 0 12 15,4-20 7-15,-4 20 3 0,0 0-10 16,18-5-5-16,-18 5-4 0,0 0-9 16,20-10-11-16,-20 10-11 0,0 0-10 0,23 3-5 15,-23-3 3-15,0 0 4 0,17 16 0 0,-11 1 1 16,-6-17-2-16,10 40 5 0,-10-18-4 0,2 6 7 15,-3 0-11-15,0 2 5 0,-3-2-7 0,2 1 6 16,-3-4-5-16,4 1 6 0,-2-5 8 0,3-1-34 16,0-20 27-16,5 26-37 0,-5-26 14 15,0 0-2-15,26 10 1 0,-26-10-1 0,32-11 3 16,-12-5 17-16,3-5-35 0,3-6 28 0,3-3-43 16,0-5-7-16,6 2-20 0,-8-12-37 15,9 14-47-15,-16-21-85 0,15 13-128 0,-4 5-112 0,-13-12 172 16,15 26 294-16</inkml:trace>
  <inkml:trace contextRef="#ctx0" brushRef="#br1" timeOffset="345237.4413">10283 8320 948 0,'0'0'46'0,"-8"-16"-5"0,8 16 9 0,0-19 15 16,0 19 9-16,8-17-6 0,-8 17-31 0,0 0 3 16,0 0-23-16,23-12 13 15,-23 12-8-15,0 0-1 0,25 15 15 0,-25-15-16 16,17 24 20-16,-6-6-32 0,-11-18 15 0,17 36-20 15,-10-16 9-15,2 3 7 0,-2-1-8 0,3 3 9 16,-4-3-4-16,2 1 1 0,-1-3-5 0,1 0 3 16,-8-20-4-16,14 30 2 0,-14-30-5 0,19 17-1 15,-19-17-5-15,23 5-1 0,-23-5-1 0,31-10 0 16,-9-5 3-16,1-5-5 0,4-8-5 16,0-8-22-16,6-3-14 0,-5-13-22 0,12 9-60 15,-16-18-46-15,20 19-120 0,-9-2-216 16,-13-7 64-16,10 21 371 0</inkml:trace>
  <inkml:trace contextRef="#ctx0" brushRef="#br1" timeOffset="345920.6323">9054 8824 699 0,'2'-17'55'0,"-2"17"4"0,0 0 5 0,0 0 10 16,0 0-10-16,0 0-6 0,0 0-16 15,0 0-2-15,-23-8 4 0,23 8 5 16,-24 14-4-16,24-14-2 0,-32 24-9 15,14-7 4-15,-4-3-4 0,1 7 6 0,-3-4 12 16,3 5-35-16,-2-4 29 0,3 3-35 0,-2-2 14 16,3 0 4-16,0-3-7 0,2 1 5 0,0-4-9 15,17-13 2-15,-27 29-5 0,27-29 2 0,-17 25-7 16,17-25 0-16,-10 20-4 0,10-20 0 16,-1 17 0-16,1-17-1 0,4 17-3 0,-4-17 1 15,10 18-3-15,-10-18 1 0,14 18-2 0,-14-18 2 16,21 19-3-16,-21-19 3 0,27 18-4 0,-27-18 1 15,30 16-7-15,-12-11-3 0,4-1-10 0,1-4-10 16,8 0-11-16,-2-9-26 0,15 10-40 16,-14-18-77-16,24 21-119 0,-7-6-212 0,-4-8 45 15,11 20 425-15</inkml:trace>
  <inkml:trace contextRef="#ctx0" brushRef="#br1" timeOffset="346530.0209">9020 9481 436 0,'20'-10'156'16,"-20"10"-107"-16,19-17 6 0,-19 17 17 0,0 0 3 16,19-18 2-16,-19 18-12 0,0 0-5 15,0 0-1-15,0 0 1 0,0-20-5 0,0 20-7 16,0 0-11-16,-17 4-6 0,17-4-7 0,-19 7-2 15,19-7-1-15,-26 13 2 0,26-13 0 0,-30 20 4 16,11-9-2-16,2 3 2 0,-6 2-5 16,5 3 4-16,-3 1 11 0,2 2-32 0,-2 0 31 15,4 2-32-15,-2 1 12 0,5 0 4 0,1-3-7 16,3 1 3-16,2-5-11 0,8-18 1 16,-9 29-6-16,9-29 1 0,6 21-3 0,-6-21 0 15,19 14-3-15,-19-14 0 0,35 6-3 0,-11-8-6 16,8-2-12-16,1-6-15 0,8 6-18 0,-6-10-23 15,11 14-46-15,-13-17-79 0,16 11-185 0,-4 5-79 16,-12-11 180-16</inkml:trace>
  <inkml:trace contextRef="#ctx0" brushRef="#br1" timeOffset="347530.0185">7368 8631 407 0,'0'0'49'0,"0"0"12"15,0 0 9-15,0 0 5 0,0 0 1 16,-13-17-4-16,13 17-5 0,0 0-6 0,0 0-1 15,0 0-5-15,0 0-5 0,0 0-3 0,0 0-7 16,0 0-7-16,0 0-5 0,0 0-5 16,0 0 0-16,0 0 4 0,0 0 2 0,0 0-1 15,0 0-1-15,0 0-7 0,-4 27 0 0,4-27-6 16,-1 25 3-16,1-25-5 0,-9 34 3 0,1-16-1 16,1 3 5-16,-5-1-4 0,1 1 7 0,-2-3-4 15,2 2 5-15,11-20-4 0,-21 30 1 0,21-30-6 16,-17 19-2-16,17-19-7 0,0 0-3 0,0 0-4 15,0 0-1-15,0 0 2 0,0 0 3 16,0 0 1-16,14-31-2 0,0 9 3 0,0-5-7 16,4-2 8-16,2-2-6 0,0-3 7 15,1 0-6-15,0 0 5 0,-3 3-6 0,-3 3 5 16,-1 6-5-16,-2 5 6 0,-12 17-5 0,17-19 3 16,-17 19-1-16,0 0-2 0,0 0 3 0,0 0-2 15,0 0 2-15,8 18-4 0,-8-18 0 16,-4 36-10-16,2-13-2 0,0 4-18 0,-2-4-10 15,7 6-27-15,-6-12-19 0,16 11-45 0,-13-28-47 16,29 31-66-16,4-14-226 0,-10-16 63 0,22 15 373 16</inkml:trace>
  <inkml:trace contextRef="#ctx0" brushRef="#br1" timeOffset="348217.5218">7947 7967 486 0,'0'0'49'16,"0"0"1"-16,0 0 12 0,0 0 9 0,0 0-6 15,0 0-16-15,0 0-24 0,0 0-10 0,0 0 7 16,0 0 13-16,0 0 15 16,0 0 4-16,0 0 0 0,17-6-1 0,-17 6-1 15,0 0-6-15,20-17-5 0,-20 17-8 0,0 0-6 16,21-8-5-16,-21 8-3 0,0 0 0 0,0 0 3 16,0 0 9-16,0 0 9 0,0 0 0 0,0 0-6 15,0 0-13-15,0 0-10 0,0 0-7 0,-6 18-5 16,6-18 4-16,-21 30-5 0,10-12 5 0,-4 1-3 15,3 0 5-15,-3-1-4 0,1 3 3 16,-1-2-2-16,0 3 3 0,1-2-2 0,2 0 6 16,0-3-4-16,12-17 6 0,-19 26-7 0,19-26 1 15,0 0-6-15,-8 17 1 0,8-17-3 0,0 0 2 16,0 0 0-16,0 0 3 0,0 0 2 16,19-8 0-16,-19 8 2 0,17-21-3 0,-17 21 5 15,22-30-3-15,-11 10 3 0,2 1-1 16,0-1 2-16,-2-1-4 0,0 3 5 0,-2 1-7 15,-9 17 7-15,17-29-4 0,-17 29 3 0,16-19-4 16,-16 19 0-16,0 0-5 0,0 0 2 0,22-14 0 16,-22 14-1-16,0 0 1 0,24 14-2 0,-24-14 0 15,23 20-3-15,-23-20 0 0,31 30-14 0,-31-30-7 16,35 34-25-16,-35-34-28 0,41 37-47 0,-41-37-62 16,48 33-85-16,-17-13-232 0,-6-11 67 15,14 17 361-15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41.2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12623 10466 657 0,'0'0'73'0,"0"0"-1"0,0 0 3 0,0 0 11 16,0 0 2-16,0 0 4 0,0 0-7 0,0 0-9 16,0 0-7-16,0 0-12 0,0 0-10 0,0 0-10 15,0 0-9-15,0 0-7 0,0 0-6 0,0 0-3 16,0 0 4-16,0 0 9 0,0 0 5 0,16 31-4 16,-3-2-1-16,-1 8-15 0,2 4 3 0,-3 7-12 15,0 4 10-15,-6 10 1 0,-3 6-21 16,-2 2 19-16,-4 6-17 0,-4 0 2 0,-2 3 18 0,-2 0-15 15,-1 0 15-15,-2-4-2 0,2-1-19 0,-1-6 18 16,5-7-21-16,2-10 5 0,3-6 10 0,6-8-18 16,2-10-2-16,7-4-27 0,-11-23-28 15,31 24-43-15,-31-24-37 0,40 1-78 0,-40-1-186 16,30-30-41-16,-5 14 194 0</inkml:trace>
  <inkml:trace contextRef="#ctx0" brushRef="#br0" timeOffset="265.6354">12551 10515 1590 0,'-18'11'21'0,"18"-11"-6"16,0 0-2-16,32-17 16 0,1 7 6 0,8-10 5 15,11 1-9-15,8-5-5 0,4-2-11 0,4 0-1 16,3-2-9-16,1-1 2 0,1 2-7 0,-5 2 3 16,0 2-5-16,-6 3 2 0,-6 1-11 0,-6 7-28 15,-10-1 12-15,-4 9-48 0,-14-4-21 0,6 20-58 16,-28-12-107-16,18 0-250 0,-18 0 45 0,-4 22 265 16</inkml:trace>
  <inkml:trace contextRef="#ctx0" brushRef="#br0" timeOffset="484.3587">12629 10984 1614 0,'0'0'29'0,"-24"20"-17"0,24-20-7 16,0 0 4-16,33 1 9 0,-7-10 12 0,13-3-3 15,3-9 1-15,5-2-8 0,4-7-3 0,4-2-9 16,3-3-12-16,1 3 20 0,-5 1-29 0,1 4 18 15,-5 5-23-15,-7 1-17 0,-1 9-19 0,-14-4-31 16,9 20-63-16,-37-4-113 0,32-10-249 16,-15 19 3-16,-17-9 305 0</inkml:trace>
  <inkml:trace contextRef="#ctx0" brushRef="#br0" timeOffset="2857.9958">13815 10913 1156 0,'0'0'104'0,"0"0"-68"16,0 0-10-16,0 0-7 0,0 0 0 16,0 0 8-16,0 0 16 0,23-8 13 15,4 3 0-15,0-8-5 0,13 1-11 0,2-8-7 0,8 0 7 16,4-4-40-16,3-1 25 0,0 1-35 0,4 2 10 15,-4 2 3-15,0 2-5 0,-3 2-1 0,-7 1-14 16,-3 8-18-16,-13-4-28 0,3 15-43 0,-34-4-48 16,41 7-66-16,-41-7-132 0,0 0-68 15,3 32 69-15,-21-25 351 0</inkml:trace>
  <inkml:trace contextRef="#ctx0" brushRef="#br0" timeOffset="3094.5671">13737 11293 1463 0,'0'0'87'15,"-22"15"-42"-15,22-15-4 0,0 0-12 0,32 0 3 16,-4-10 14-16,18-1-6 0,6-8 3 16,12-4-10-16,4-8-4 0,5-1-12 0,4-7 1 15,0 2-14-15,-3 0 3 0,0 5-11 0,-7 5 0 16,-6 4-15-16,-6 6-11 0,-11-1-23 15,-3 13-27-15,-18-7-47 0,12 24-108 0,-35-12-253 16,22 10-44-16,-22-10 171 0</inkml:trace>
  <inkml:trace contextRef="#ctx0" brushRef="#br1" timeOffset="24167.3962">15211 10158 859 0,'0'0'153'0,"0"0"-111"0,0 0-11 16,0 0-2-16,0 0 1 0,0 0 9 0,0 0 6 15,0 0-17-15,0 0 21 0,-11-19-24 0,11 19 20 16,0 0 0-16,0 0 0 0,0-21 2 15,0 21-4-15,0 0-4 0,0 0-7 0,1-19-5 16,-1 19-3-16,0 0-1 0,0 0-4 0,0 0-3 16,0 0-4-16,0 0-3 0,0 0-1 0,0 0-1 15,0 0 1-15,-1 25 0 0,4-6 1 0,-2 8 15 16,1 8-26-16,-1 7 26 0,1 8-21 0,-4 5 2 16,0 6 11-16,-2 4-15 0,1 3 14 0,-3 1-14 15,-2 0 12-15,-1 2-3 0,0-2-18 0,1-4 17 16,-1-3-19-16,3-8 8 0,1-1 10 0,3-5-10 15,0-5 8-15,4-4-9 0,1-9 7 0,1-2-6 16,3-4 3-16,1-1-3 0,0-2 3 0,-1-4-2 16,-7-17 4-16,14 26-5 0,-14-26 3 15,7 18-2-15,-7-18 1 0,0 0 0 0,0 0 1 16,0 0 0-16,0 0-1 0,0 0 1 0,0 0 0 16,0 0 1-16,0 0-2 0,-1-34 4 0,-3 10-6 15,2-7 5-15,0-7-6 0,1-8 8 0,2-7-9 16,-1-6 9-16,2-5-11 0,0-1 12 0,1-7 7 15,-3-2-17-15,1 1 16 0,-1-1-14 0,-1 5-3 16,1 2 13-16,-3 3-12 0,2 4 11 0,-3 4-11 16,2 7 9-16,-2 4-9 0,3 7-11 0,1 7 24 15,2 3-23-15,2 4 23 0,1 1-6 0,3 2-5 16,3 2 3-16,3 0-3 0,2-1 3 0,3 1-4 16,4-2 5-16,1 2-3 0,3-1 3 0,1 0-3 15,1 2 2-15,1 0-4 0,-1 5 4 16,0-1-2-16,-1 6 1 0,0 2-1 0,0 3 1 15,-1 5-4-15,-3 2-2 0,-1 6-1 0,-5 5-3 16,-2 4 5-16,-4 5-5 0,-2 3 4 0,-5 7-8 16,-5 1 5-16,-4 6-6 0,-4 0 9 0,-4 5 13 15,-7 0-19-15,-1 0 25 0,-8 2-23 0,-3-3 5 16,-2 1 9-16,-1-1-8 0,1-4 10 0,-2-3-9 16,1-4 7-16,3-5-5 0,1-4 7 0,2-5-3 15,5-3 5-15,1-5-4 0,22-12 1 0,-28 11-2 16,28-11-2-16,0 0 0 0,0 0-2 15,0 0 1-15,11-24-2 0,6 9 4 0,5-4-4 16,7-2 5-16,4-2-4 0,6-2 4 0,4 1-4 16,3 0 4-16,1 2-4 0,3 4 4 0,1 2-5 15,-1 5 4-15,-1 3-4 0,-5 4 2 0,-7 3 0 16,-1 3-1-16,-8 5 1 0,-4 3-6 0,-2 5 0 16,-5 5-3-16,-5 6 5 0,-3 4-1 0,-7 5 8 15,-6 4-8-15,-5 3 10 0,-6 4-9 0,-6 2-11 16,-7 5 28-16,-1 1-20 0,-6-1 24 0,-4 0 6 15,-1-6-12-15,-3 0 12 0,-3-2-8 0,-1 0 3 16,-2-3-8-16,2-2 3 0,-2-6-9 0,0-3 4 16,-1-1-9-16,1-4 3 0,-1-3-4 15,2-4 3-15,3-4-2 0,4-4 1 0,3-4-8 16,7-6-3-16,5-2-12 0,5-7-10 0,21 8-14 16,-17-31-20-16,17 31-43 0,10-52-89 0,22 28-214 15,-6-11-129-15,9-2 61 0,11 10 446 0</inkml:trace>
  <inkml:trace contextRef="#ctx0" brushRef="#br1" timeOffset="24401.7719">16211 11198 2047 0,'-37'8'0'15,"2"-1"0"-15,5-2 0 0,10-1 0 0,20-4 0 16,-17 0 0-16,17 0-50 0,0 0-41 0,0 0-91 16,0 0-428-16,2-28 1 0,-2 28 105 0</inkml:trace>
  <inkml:trace contextRef="#ctx0" brushRef="#br1" timeOffset="40524.2155">16732 10080 706 0,'0'0'246'0,"-19"6"-174"15,19-6 1-15,0 0 0 0,0 0 5 0,-17 1-4 16,17-1-4-16,0 0-23 0,0 0-12 0,0 0-12 16,0 0-5-16,0 0 12 0,0 0 3 0,0 0-1 15,17 28 0-15,-10-11-16 0,4 6-15 0,-1 6 27 16,1 7-27-16,-4 6 32 0,-1 6-13 0,-5 4-12 15,-1 8 12-15,-6 3-17 0,-2 6 14 0,-4 1-18 16,-3 0 14-16,-2 5-4 0,-1-1-18 0,1-4 17 16,-1 1-21-16,1-9 6 0,2-2 12 0,4-6-21 15,1-9-2-15,9-4-25 0,-3-14-21 16,14 3-60-16,-10-30-89 0,23 14-215 0,-23-14-78 16,32-3 125-16</inkml:trace>
  <inkml:trace contextRef="#ctx0" brushRef="#br1" timeOffset="40805.4693">16355 10218 1559 0,'0'0'35'0,"-17"-5"-5"16,17 5-3-16,0 0 1 0,0 0 7 0,28-16-13 16,-6 13 22-16,4-3-31 0,10 2 27 0,8-1-19 15,6 0 3-15,5-2-15 0,2-1-6 0,5-2-1 16,2 0-3-16,0-1 0 0,-1-1-3 0,-2 1-3 16,-3-3-9-16,-2 3-5 0,-7-2-15 0,-2 6-19 15,-13-7-52-15,7 23-130 0,-41-9-316 0,34 8 39 16,-24 9 175-16</inkml:trace>
  <inkml:trace contextRef="#ctx0" brushRef="#br1" timeOffset="41133.6036">16338 11303 1050 0,'-19'-21'264'15,"19"21"-186"-15,0 0-18 0,0 0-4 0,0 0 8 16,6-18 1-16,-6 18-5 0,22-14-13 0,-22 14-4 15,38-11-8-15,-14 3-1 0,8 2-7 0,5-2-8 16,3-1-9-16,2-1-3 0,-1-1-6 0,2 0 1 16,0 0-5-16,0 0-6 0,0-1-12 0,3 1-11 15,-6-1-13-15,2 6-12 0,-5-6-33 16,7 19-45-16,-18-19-67 0,22 8-317 0,-13 4 28 0,-6-9 174 16</inkml:trace>
  <inkml:trace contextRef="#ctx0" brushRef="#br1" timeOffset="61796.2658">18355 10063 1280 0,'0'0'77'16,"0"0"-25"-16,-19-10 3 0,19 10-2 0,0 0-3 16,0 0-6-16,0 0-12 0,0 0-6 0,-17 5-3 15,17-5-5-15,0 0-2 0,0 0-1 16,0 0-2-16,0 0 0 0,0 0-1 0,0 0-5 15,0 0-1-15,0 0 4 0,7 26 3 0,-7-26 1 16,6 26-3-16,-4-9 2 0,-2 3-7 16,1 1-7-16,-3 4 27 0,-2 6-26 0,-3 3 22 15,-5 7-7-15,-3 4-8 0,-2 2 10 0,-5 4-6 16,-1 2 9-16,-4-1-9 0,1 2 9 0,-2 0-9 16,0-4 7-16,1-2-7 0,3-1-11 15,4-6 0-15,6-5 0 0,3-8 0 0,6-6 0 16,5-22 0-16,6 25 0 0,-6-25 0 0,33 16 0 15,-7-11 0-15,11-3 0 0,7-6 0 0,8-3 0 16,6-4 0-16,9-3 0 0,1-1 0 0,2-2 0 16,1 0 0-16,-4 0 0 0,-1 2 0 0,-3 0 0 15,-7 3 0-15,-1 2 0 0,-10 4 0 0,-4 3 0 16,-4 3 0-16,-6 1-3 16,-3 5-14-16,-9-2-24 0,1 7-13 0,-20-11-36 15,26 25-54-15,-26-25-109 0,0 0-331 0,17 29 48 16,-17-29 212-16</inkml:trace>
  <inkml:trace contextRef="#ctx0" brushRef="#br1" timeOffset="84896.5958">19197 9635 560 0,'0'0'63'16,"0"0"-44"-16,0 0-15 0,-17 5-4 0,17-5-7 15,0 0 0-15,0 0 1 0,0 0 2 16,0 0 10-16,0 0 2 0,0 0 3 0,0 0 2 16,0 0 5-16,0 0 4 0,0 0 11 0,0 0 4 15,0 0 5-15,0 0 7 0,0 0 8 0,0 0 0 16,0 0 5-16,2 20-18 0,-2-20-13 0,1 20-8 15,-1-20-12-15,-1 28 1 0,1-28-6 0,-3 33 3 16,1-14-2-16,-1 1 7 0,-1 1 0 0,1 3 8 16,-2-1-4-16,2 4 7 0,-4-1-9 15,3 2 5-15,-2 1-9 0,1 2 6 16,-1-2-9-16,2 3 9 0,-1-2-9 0,3 0 5 16,-1-2 11-16,0 1-17 0,3-3 13 0,0 0-33 15,0 1 11-15,3-1-12 0,-2 1 11 0,3 0 8 16,0-2-3-16,-1-1 10 0,2-2-4 0,1 1 4 15,-1 0-9-15,1 0 2 0,0 0-9 16,0 1 6-16,-1-1-7 0,0 1 7 0,-1-1-6 16,-2 1 6-16,-1 2-6 0,1-1 6 0,-2 4-8 15,0 1 8-15,-2 4 8 0,0 1-29 0,-3 2 35 16,2 1-29-16,-5-1 16 0,3 4 20 0,-3-4-8 16,2 4 12-16,-3 2-10 0,2 1 2 0,0-1-10 15,-1-1 7-15,2-4-9 0,1-3 3 16,1-3-15-16,1 0 9 0,2-3-5 15,2-3 7-15,0-1 12 0,2-2-32 0,-2-3 31 16,1-2-34-16,1 0 13 0,-3-18 4 0,7 28-2 16,-7-28 1-16,9 21-1 0,-9-21 1 0,0 0-2 15,9 17 0-15,-9-17-3 0,0 0 0 0,0 0 0 16,0 0 0-16,0 0 3 0,0 0 2 0,0 0 0 16,15 17 0-16,-15-17 2 0,0 0-1 0,0 0 0 15,0 0 1-15,0 0-3 0,0 0 2 16,0 0 1-16,0 0-1 0,0 0 1 15,0 0-1-15,0 0 2 0,0 0 2 0,0 0 0 16,0 0 0-16,0 0-2 0,0 0-3 0,0 0 1 16,0 0 0-16,0 0 0 0,-15-17 0 0,15 17-1 15,0 0 0-15,0 0 2 0,0 0-2 0,-22-18 1 16,22 18-1-16,-17-2 0 0,17 2-1 16,-21 4-1-16,21-4 1 0,-30 10-1 0,11-3 2 15,-3 1-1-15,-1 2 2 0,-3 1-3 0,-2 0 4 16,-1 0-4-16,-1-2 3 0,-3-1-2 0,-2-1 2 15,-2-3-1-15,1 0 1 0,-3-2 0 0,1-1 0 16,-2-1-1-16,-1 0 0 0,-2-1 1 0,-2-1-1 16,-2 1 0-16,-4 1 1 0,-3-1-2 15,1 2 1-15,-3-1 1 0,-2 3-2 0,-1 0 0 16,-1 1 1-16,1 2-1 0,-5 0 1 16,0 2-1-16,-4 1 2 0,-3 2-3 0,0 0 4 15,-5-1-2-15,2 3 2 0,-3-3-2 0,2 0 2 16,1-1-1-16,-4-2 1 0,1 0-1 0,-3-2 1 15,-1 1-1-15,2-1 2 0,-2-2-1 0,1 2 0 16,1-1-2-16,-2 0 2 0,-1 0-2 0,-2 0 1 16,1 1-3-16,3 0 0 0,-1 0-1 15,3 1 1-15,-1 0 0 0,-1 0 3 0,1 1-3 16,-4-1 2-16,1 1-2 0,2 2 2 0,-1-1-3 16,0 1 4-16,0 2-1 0,-2-2 1 15,-1 1-1-15,0-2 1 0,2 0-2 0,0-1 2 16,1-1 0-16,-1-1 2 0,1 0-1 0,-1-2 0 15,0 1-1-15,-4-1 1 0,6 1-1 16,1 0 2-16,1-1-3 0,3 2 0 0,-3 1-2 16,0 0 1-16,2 2-1 0,-3-1 3 0,2 0-2 15,2 2 2-15,-1-1-2 0,4 2 0 0,1-1 18 16,-2 1-35-16,1-2 33 0,-1 2-33 0,2 1 14 16,3-1 4-16,0-1-3 0,5 0 1 0,2-2 0 15,3-1 0-15,2 0 1 0,2-1-1 0,1 0 0 16,2-3 1-16,5 2-2 15,2-3 2-15,4-1 0 0,1 0-4 0,3-1 0 0,6-2 0 16,1 1 1-16,6 1 3 0,1-2 0 16,2 2 0-16,20 1 0 0,-29-3 0 0,29 3 1 15,-20-5-1-15,20 5 1 0,0 0-1 0,0 0 1 16,-19-10-1-16,19 10 0 0,0 0-1 0,0 0 1 16,0 0 0-16,8-23 1 0,-8 23-1 0,0 0 3 15,14-23 15-15,-14 23-33 0,11-19 33 16,-11 19-33-16,10-26 15 0,-10 26 3 0,5-30-3 15,-3 13 3-15,-2-1-3 0,0 0 4 0,-1-4-5 16,0 0 6-16,-2-2-7 0,0-2 7 0,-1-2-7 16,0-1 7-16,-2-3-7 0,1-2 7 0,-1-1-9 15,0-3 9-15,0-5-9 0,1 0 10 16,-1-6-11-16,1 0-5 0,2-2 24 16,-1-3-23-16,3-1 24 0,2-3-6 0,0-6-15 15,3-4 15-15,1-1-17 0,1-2 12 0,2-1 3 16,0-1-24-16,-2-1 17 0,1 0-18 0,-2 4 0 15,0 0 19-15,-2 0-14 0,-1 2 18 0,-2 1-16 16,-2 2 17-16,0 4 2 0,-2 2-20 0,-1 0 25 16,1 5-25-16,-4 1 7 0,2 4 13 0,-1 3-12 15,1 4 11-15,-1 2-9 0,0 4 8 16,1 1-9-16,0 2 8 0,0 2-8 0,1 1 8 16,1 2-8-16,-1 2 7 0,2 3 12 15,0 3-31-15,0 2 32 0,1 1-32 0,2 17 15 16,-4-26 3-16,4 26-1 0,0 0 3 0,-2-20-1 15,2 20 3-15,0 0 0 0,0 0-1 0,0 0-1 16,0 0-1-16,0 0-3 0,0 0-2 0,0 0 0 16,0 0 1-16,0 0 3 0,0 0 2 15,0 0 3-15,23 18-3 0,-23-18 2 0,18 10-3 16,-18-10 0-16,24 8 0 0,-24-8-1 0,33 9 0 16,-13-6 1-16,0-2-1 0,3 1 1 0,3-2 0 15,2 0-2-15,2 0 2 0,3 0-1 0,2 0 0 16,3 0 0-16,0-2-1 0,1 2 0 0,3 0 0 15,1 0 0-15,4 0 0 16,-1 0 0-16,3-1 1 0,-1 1-2 0,1-1 2 16,2 0 0-16,4-3 3 0,2 2-1 0,1-3 2 15,5 1-3-15,0 1 1 0,4 0-2 0,0 0 1 16,1 1-1-16,-1 0-1 0,-3 2 1 0,7 0-1 16,0 0 1-16,0 1 2 0,4 0-2 0,0 1-1 15,-1 0 0-15,0-2 0 0,0 0 0 0,0 0 3 16,3-1-2-16,-2 1-1 0,4-1 2 15,-2 1-3-15,-2-2 1 0,0 1 1 0,-4 0-2 16,1 0 2-16,1 0-2 0,-1-2-1 0,1 2 1 16,-3-3 0-16,2 2 0 0,-1-2 1 15,-2 1-1-15,0-2 1 0,-4 0 0 0,3 0 1 16,0-1 0-16,-2 1 2 0,3-1-1 0,-3 0 2 16,-1 0-3-16,-2 0 2 0,0 0-2 0,-3-1 1 15,-1 1-1-15,-2 0 3 0,0 0-2 16,-2 1 1-16,1 0-2 0,-4 0-1 0,-1 1 0 15,0 2-1-15,-3 0-1 0,-5 2 2 0,0-2-1 16,-3 2 1-16,-1-1 0 0,0 0 3 0,1-1 0 16,-2-1 3-16,1 2-1 0,-2-3 2 0,1 1-2 15,-3-1 1-15,3-1-1 0,-3-1 2 0,2 1-2 16,0-2 0-16,0 1-3 0,-2 0-1 16,-2 0-1-16,1 1 1 0,-2 0-2 15,-1 2 2-15,1 0-3 0,-2 2 1 0,0 0-1 16,-1 2 0-16,-1 0 2 0,-2 2-1 0,2 0 1 15,-3 1-2-15,-1 1 1 0,-1 0-1 0,0-1 2 16,-1 1-1-16,0 0 1 0,0-1-2 0,0-1 0 16,1 1 1-16,-1-3 0 0,2 0 0 0,-1-1 1 15,2 0 0-15,-1 0 1 0,0 0-1 16,1 0 1-16,0-1 0 0,1 1 0 0,-1 0 0 16,-1 1-2-16,3-1 0 0,-2 2 1 0,1-1-1 15,2 1 1-15,-1-1 0 0,0 2-1 0,-2-1 0 16,1 2 2-16,-1 1-2 0,1-2 0 0,-2 2 0 15,-1 1-1-15,2-1 0 0,0 1 3 16,0-1-3-16,-1 0 2 0,0-2-1 0,-1 1-1 16,0-2 1-16,2 1 2 0,-1-2 0 15,0-1 1-15,3-2 0 0,1-1-2 0,-1-2 0 16,0 2-1-16,1-2 2 0,1 0 0 0,0 0 1 16,3 0-1-16,-1 2 0 0,0-2-2 0,-1 1 0 15,0 2 0-15,-2-1 1 0,0 2-2 0,0 1 2 16,-2 0-2-16,-1 1 1 0,-1 1 1 0,-1-2-1 15,-3 1 1-15,1-1-1 0,0 0-1 16,-2 0 1-16,1-1 0 0,-1-1 1 0,-1 1-2 16,0-2 2-16,1-2-1 0,-1 0 0 0,0 0-1 15,-18 5 2-15,28-11-7 0,-28 11-12 16,17-9-24-16,-17 9-36 0,0 0-73 0,0 0-217 16,0 0-168-16,0 0 35 0,0 0 340 0</inkml:trace>
  <inkml:trace contextRef="#ctx0" brushRef="#br2" timeOffset="89593.9213">19813 10520 538 0,'0'0'134'0,"0"0"-21"0,0 0-2 16,-10-18-4-16,10 18-6 0,0 0-12 0,0 0-13 15,-19-17-3-15,19 17-5 0,0 0-5 16,-20-6-8-16,20 6-7 0,-22-2-7 0,22 2-5 16,-24 3-4-16,24-3-3 0,-28 11-3 0,10-3-6 15,18-8 0-15,-32 25-8 0,16-8 1 0,2 0-5 16,-1 2 1-16,1 1-5 0,0 0 1 0,3-1-6 16,2 1 3-16,2-3-5 0,7-17 4 0,-6 24-3 15,6-24 2-15,0 0-1 0,10 20 0 16,-10-20 1-16,18 8 2 0,-18-8 0 0,27 1 0 15,-10-4-1-15,3 0 0 0,0-2 1 16,2-1-2-16,1 1 2 0,2 0-1 0,-4 2 0 16,1 0-1-16,-3 3 1 0,-2 0-2 0,-17 0 0 15,23 6 1-15,-23-6-1 0,0 0 1 0,12 27-1 16,-12-27 2-16,-11 34-4 0,-1-15-14 0,-3 8 27 16,-4-1-26-16,-2 2 26 0,-2 0-7 15,0-4-4-15,0-1 3 0,2-5-4 0,2-2 4 16,19-16-5-16,-27 22-3 0,27-22-18 0,0 0-25 15,0 0-24-15,0 0-33 0,18-4-59 0,-12-20-77 16,25 3-256-16,-1 0 49 0,-4-14 239 0</inkml:trace>
  <inkml:trace contextRef="#ctx0" brushRef="#br2" timeOffset="89812.7022">20123 10553 1547 0,'-27'6'152'0,"9"6"-115"0,-3-2-14 0,21-10 1 16,-31 25-7-16,16-8-3 0,0 1-14 0,1 3 4 16,1 2-4-16,-1 1 4 0,2 1-5 15,1 1 4-15,3-2 8 0,0 1-29 0,6-3 28 16,1-1-31-16,3-2 4 0,-2-19-6 16,13 27-19-16,-13-27-20 0,25 13-36 0,-25-13-77 0,37-4-85 15,-37 4-200-15,39-23-11 0,-7 11 274 16</inkml:trace>
  <inkml:trace contextRef="#ctx0" brushRef="#br2" timeOffset="90265.7515">20179 10298 1437 0,'-34'7'107'16,"34"-7"-75"-16,-31 21-14 0,31-21 0 0,-15 19-3 15,15-19-1-15,0 0-1 0,-4 19 6 16,4-19 3-16,0 0 4 0,0 0 2 0,19 17 4 16,-19-17 2-16,21 6 1 0,-21-6-6 0,31 6-5 15,-13-3-3-15,1 0-3 0,1 1-3 0,2 3-3 16,-4 1-6-16,-18-8-4 0,29 21-2 0,-29-21 4 16,18 33-3-16,-12-13 8 0,-6 5-6 0,-2-2 3 15,-3 3-6-15,-5 2 3 0,-2 1-5 16,-1 0 5-16,-4 0-4 0,0-2 4 15,0-2-6-15,2-1 6 0,3-3-5 0,2-2-11 16,10-19 13-16,-12 23-15 0,12-23 14 0,0 0 0 16,0 0 0-16,0 0-1 0,0 0 3 0,0 0 0 15,23-5 2-15,-23 5 14 0,34-33-15 0,-9 8 13 16,-1-1-12-16,5-1-5 0,-1-1 5 0,1 2-4 16,-1 0 3-16,-1 5-3 0,0 0 4 0,-3 5-4 15,-1 4 4-15,-5 3-3 0,-18 9 0 16,27-7 0-16,-27 7 0 0,0 0 1 0,17 15-2 15,-17-15 4-15,3 29-5 0,-6-10 4 0,-2 7-5 16,-3 0 3-16,-2 5-8 0,-2 0 0 0,0 2-12 16,-2 1-15-16,5 1 15 0,-4-3-31 0,6 1 13 15,-1-8-23-15,11 6-25 0,-3-31-37 16,16 46-91-16,-16-46-117 0,29 14-177 16,3-4 60-16,-3-21 381 0</inkml:trace>
  <inkml:trace contextRef="#ctx0" brushRef="#br2" timeOffset="91091.7588">21474 10219 851 0,'0'0'231'16,"-8"-19"-156"-16,8 19-9 0,-22-12 6 0,22 12 0 16,-26-5-12-16,8 1-31 0,18 4 20 0,-35 5-4 15,16 2-5-15,-3 1 17 0,3 5-38 16,-5-3 13-16,2 5-9 0,-5 0 6 15,5 3 3-15,-3-1-8 0,4 5 3 0,-3-1-6 16,3 4 1-16,0-2-8 0,2 3 4 0,2 1-9 16,0 2 3-16,2 0-4 0,3 0 2 0,1 0-5 15,4-4 4-15,1 1-7 0,4-2 4 0,4 0-5 16,4-1 3-16,2-1-5 0,3-2 2 0,3-1-3 16,3-3 4-16,2 1-5 0,3-5 4 15,4-2-2-15,0-3 1 0,6-4-1 0,2-4 1 16,2-4 0-16,3-4-1 0,0-4 3 0,3-3-5 15,-1-4 3-15,-1-4-6 0,3-2 4 0,-6-2-3 16,-3 1 5-16,-4-2-5 0,-5-1 5 0,-5 0-5 16,-5-1 5-16,-1-1-4 0,-3 1 6 15,-4 1-6-15,-2 4 7 0,-5 2-5 0,-4 2 5 16,-3 2-5-16,-4-1 4 0,-2 3-1 16,-6 0 2-16,-1 1-3 0,-5-1-15 0,-1 1 29 15,-4 0-26-15,-1 1 27 0,-2 2-7 0,1 2-3 16,1 2 5-16,3 4 2 0,1 5 3 0,3 3-1 15,-2 4 1-15,2 5-5 0,1 2-4 0,-2 6-11 16,2 1 13-16,0 4-8 0,0 3 0 0,2 1 0 16,1 2 0-16,3-3 0 0,1-1 0 15,4 0 0-15,4-6 0 0,5 1 0 16,3-21 0-16,8 31 0 0,-8-31 0 0,27 25 0 16,-4-16 0-16,5-4 0 0,7-3 0 0,6-3 0 15,4-4 0-15,6-1 0 0,1 0 0 0,3 0 0 16,-1 2-3-16,-7-2-51 0,-1 8-25 0,-13-11-40 15,9 21-76-15,-25-24-130 0,15 16-231 0,-5-1 40 16,-10-9 317-16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7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9:38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6309 4795 100 0,'0'0'54'0,"0"0"6"16,0 0-6-16,0 0-4 0,0 0-7 0,0 0-5 15,0 0-3-15,0 0-1 0,0 0-6 0,0 0-3 16,0 0-4-16,-4 17-7 0,4-17-4 16,0 0-3-16,0 0-1 0,0 0 0 0,0 0-2 15,0 0-1-15,-1 17-2 0,1-17-2 0,0 0 1 16,0 24 0-16,0-24 1 0,-2 23-1 16,2-23 3-16,-6 28-2 0,6-28 5 0,-8 31 4 15,8-31 6-15,-9 31 0 0,9-31 3 0,-8 27-4 16,8-27 1-16,-5 22-4 0,5-22 0 0,-2 20-6 15,2-20-1-15,0 0-2 0,0 21-1 16,0-21-1-16,0 0 1 0,4 21 6 0,-4-21-7 16,0 0 8-16,7 20-7 0,-7-20 1 0,0 0 2 15,8 19 0-15,-8-19 5 0,0 0 2 0,7 24 5 16,-7-24 1-16,1 18 2 0,-1-18 0 0,0 23-11 16,0-23 11-16,-3 21-13 0,3-21 7 0,0 18-3 15,0-18-4-15,0 0-1 0,0 23-3 16,0-23 1-16,0 0-4 0,4 21 3 15,-4-21-1-15,0 0 3 0,2 19-2 0,-2-19 1 16,0 0-1-16,5 19 0 0,-5-19 0 0,0 0-1 16,5 22-1-16,-5-22 2 0,0 0-2 0,6 24 2 15,-6-24-1-15,3 17 3 0,-3-17 2 0,2 18 4 16,-2-18 0-16,0 22 4 0,0-22 1 0,-4 24 0 16,4-24-1-16,-2 24 1 0,2-24-7 15,-4 23 1-15,4-23-7 0,-2 23 0 0,2-23-2 16,-4 23 1-16,4-23-2 0,-1 22 3 0,1-22-4 15,-1 22 2-15,1-22-2 0,-1 24 1 0,1-24-1 16,-3 24 2-16,3-24-2 0,-2 25 2 16,2-25-2-16,-4 27 2 0,4-27-2 0,-2 27 3 15,2-27-3-15,-4 26 3 0,4-26 13 0,-4 27-14 16,4-27 13-16,-3 25-11 0,3-25-2 16,-4 23-15-16,4-23 16 0,-2 21-17 0,2-21 15 15,-3 20 2-15,3-20-2 0,-1 18 3 0,1-18-2 16,-2 18 1-16,2-18-2 0,-2 20 1 0,2-20-2 15,-2 19 3-15,2-19-1 0,-3 21 1 0,3-21-1 16,-2 20 0-16,2-20-2 0,-2 21 2 0,2-21-3 16,-2 19 5-16,2-19-4 0,-1 20 2 0,1-20-2 15,-2 20 1-15,2-20 0 16,-3 23 2-16,3-23-3 0,-3 27 3 0,3-27-3 16,-5 26 3-16,5-26-3 0,-7 27 3 0,7-27-3 15,-7 27 4-15,7-27-3 0,-7 24 5 0,7-24-1 16,-5 21 3-16,5-21-2 0,-3 20 1 0,3-20-3 15,-2 17 0-15,2-17-2 0,0 0 1 0,0 20-3 16,0-20 1-16,0 0-1 0,2 22 1 16,-2-22-1-16,0 0 1 0,4 19 0 0,-4-19 0 15,0 0-2-15,5 25 3 0,-5-25-2 0,3 19 3 16,-3-19 16-16,1 22-16 0,-1-22 16 0,0 23-17 16,0-23-3-16,0 24-13 0,0-24 14 0,-1 24-14 15,1-24 15-15,-3 23 2 0,3-23-2 16,-1 22 2-16,1-22-1 0,1 17 1 0,-1-17-1 15,0 0 1-15,3 22-1 0,-3-22 3 16,0 0-2-16,3 18 2 0,-3-18-3 0,0 0 0 16,5 18-1-16,-5-18 1 0,0 0-1 0,5 17 1 15,-5-17-1-15,0 0 0 0,5 17 0 0,-5-17 2 16,0 0-3-16,4 17 2 0,-4-17-1 0,0 0 1 16,1 19-1-16,-1-19 2 0,0 0-1 0,2 17-1 15,-2-17 0-15,0 0 1 0,0 0-3 0,4 19 2 16,-4-19 0-16,0 0 0 0,0 0 1 15,4 18-1-15,-4-18 0 0,0 0 0 0,0 0-2 16,7 21 2-16,-7-21-1 0,0 0 2 16,0 0-1-16,7 17 1 0,-7-17-2 0,0 0 2 15,0 0-1-15,9 22 0 0,-9-22-1 0,0 0 1 16,7 20-1-16,-7-20 2 0,0 0-2 0,6 23 2 16,-6-23-2-16,0 0 2 0,7 20-2 15,-7-20 2-15,0 0-2 0,8 18 1 0,-8-18-2 16,0 0 1-16,0 0 1 0,14 20 1 0,-14-20-1 15,0 0 1-15,0 0-2 0,20 17 2 0,-20-17-2 16,0 0 1-16,0 0 0 0,22 17 0 0,-22-17 0 16,0 0 1-16,18 13-2 0,-18-13 1 0,0 0-1 15,19 20 1-15,-19-20-1 0,0 0 2 16,20 23-2-16,-20-23 4 0,0 0-5 16,16 24 3-16,-16-24-3 0,9 17 1 0,-9-17 19 15,10 17-17-15,-10-17 16 0,0 0-16 0,15 20-2 16,-15-20 1-16,0 0 0 0,22 20-1 0,-22-20-1 15,0 0 1-15,24 14 1 0,-24-14 0 0,18 6 1 16,-18-6-18-16,20 6 16 0,-20-6-17 0,20 5 18 16,-20-5 0-16,22 5 0 0,-22-5 0 0,22 6-2 15,-22-6 2-15,24 6 0 0,-24-6-1 16,23 5 1-16,-23-5 0 0,25 5 1 0,-25-5-1 16,23 6 1-16,-23-6 1 0,23 6-3 0,-23-6 3 15,22 6-1-15,-22-6-1 0,23 6 0 16,-23-6 0-16,23 6-1 0,-23-6 2 0,22 5-1 15,-22-5 0-15,23 3 1 0,-23-3-1 0,22 4 0 16,-22-4 0-16,24 4 0 0,-24-4 0 16,25 1 1-16,-25-1-2 0,25-1 1 0,-25 1 0 15,28 0-1-15,-28 0 2 0,28-3-3 0,-28 3 2 16,29-2 0-16,-29 2-1 0,32-3 1 0,-32 3 1 16,28-1-1-16,-28 1 0 0,27 0 0 0,-27 0 0 15,28 4 1-15,-28-4-1 0,24 6 0 0,-24-6 1 16,24 8-1-16,-24-8 1 0,23 8-2 0,-23-8 2 15,23 8-1-15,-23-8 2 0,22 9-2 16,-22-9 0-16,22 6 0 0,-22-6 2 16,25 4-2-16,-25-4 1 0,24 3 0 0,-24-3-2 15,23 2 2-15,-23-2 1 0,26 1-1 0,-26-1 1 16,26 0-1-16,-26 0-1 0,25 2 0 0,-25-2-1 16,29 0 1-16,-29 0 0 0,28 0 0 0,-28 0 0 15,27 0-1-15,-27 0 0 0,27 1 1 0,-27-1 0 16,26 1 1-16,-26-1-1 0,24 1 0 15,-24-1 1-15,25 3 0 0,-25-3-1 0,23 2 0 16,-23-2 1-16,22 3-2 0,-22-3 2 0,22 1-1 16,-22-1-1-16,20 1 2 0,-20-1-1 0,20 0 0 15,-20 0 0-15,19-1 0 0,-19 1-1 0,22-1 1 16,-22 1 1-16,22-3-2 0,-22 3 1 16,22-1 0-16,-22 1-1 0,23-2 3 15,-23 2-2-15,23 0 1 0,-23 0-1 0,22 0-2 16,-22 0 3-16,22 2-1 0,-22-2 2 0,19 1-2 15,-19-1 1-15,20 3 0 0,-20-3-1 0,19 3 2 16,-19-3-2-16,20 1 0 0,-20-1 2 0,20-1-2 16,-20 1 1-16,21-3 1 0,-21 3 0 0,22-6 2 15,-22 6-1-15,23-9 1 0,-23 9-1 0,26-10 1 16,-26 10-2-16,25-10 2 0,-25 10-3 16,24-9 0-16,-24 9-1 0,26-7 0 0,-26 7 1 15,23-5 0-15,-23 5 0 0,21-1-1 0,-21 1 0 16,19 0 0-16,-19 0 1 0,18 1-1 15,-18-1 1-15,17 4 0 0,-17-4 0 0,17 3 0 16,-17-3 0-16,17 3-1 0,-17-3 0 0,18 1 1 16,-18-1-1-16,19 0-1 0,-19 0 0 0,18-3 1 15,-18 3 0-15,21-4 1 0,-21 4 1 16,22-6-1-16,-22 6 0 0,22-8 1 0,-22 8-1 16,22-6 0-16,-22 6 0 0,23-5 0 0,-23 5 0 15,22-3-1-15,-22 3 0 0,23-1 0 0,-23 1 1 16,20 0-1-16,-20 0 0 0,21 4 2 0,-21-4 0 15,19 4-1-15,-19-4 0 0,20 4-1 0,-20-4 1 16,18 4 1-16,-18-4-2 16,18 2 5-16,-18-2 1 0,20 0-1 0,-20 0 3 15,22-3-2-15,-22 3-2 0,23-5-1 0,-23 5 0 16,24-6-1-16,-24 6-2 0,26-7 2 0,-26 7-3 16,24-8 1-16,-24 8 0 0,26-6 1 0,-26 6-1 15,23-3 1-15,-23 3-1 0,23 0 0 0,-23 0 0 16,23 1 2-16,-23-1-1 0,21 4-1 0,-21-4 0 15,20 6 1-15,-20-6 0 0,20 6-1 0,-20-6 1 16,18 6-2-16,-18-6 2 0,19 6-1 0,-19-6 2 16,17 5 0-16,-17-5-1 0,19 0 0 0,-19 0 0 15,19-2 0-15,-19 2 1 0,21-4 1 0,-21 4-2 16,20-5 1-16,-20 5-1 0,21-6-1 0,-21 6 1 16,21-5 0-16,-21 5-1 0,18-3 1 0,-18 3 0 15,17-3-2-15,-17 3 2 0,0 0 0 16,22 1-1-16,-22-1 2 0,0 0-1 0,18 5-1 15,-18-5 1-15,0 0-2 0,0 0 2 0,18 12 0 16,-18-12 0-16,0 0 1 0,0 0-1 0,0 0-1 16,21 17 0-16,-21-17-1 0,0 0 2 0,0 0-2 15,21 9 2-15,-21-9-1 0,0 0 1 16,18 5-1-16,-18-5 1 0,0 0-2 0,20 4 2 16,-20-4 0-16,0 0 0 0,20 7 0 15,-20-7 0-15,0 0-2 0,18 9 1 0,-18-9-1 16,0 0 2-16,19 11-1 0,-19-11 3 0,0 0-3 15,17 16 1-15,-17-16 0 0,0 0 1 0,16 17 0 16,-16-17 2-16,0 0-2 0,18 19 1 0,-18-19-3 16,0 0 2-16,19 16-2 0,-19-16 1 0,0 0 1 15,23 13-1-15,-23-13-1 0,17 5 1 16,-17-5-2-16,19 5 2 0,-19-5-1 0,20 3 0 16,-20-3 1-16,21 4-1 0,-21-4 0 15,23 4 1-15,-23-4-3 0,21 5 3 0,-21-5-1 16,20 8 1-16,-20-8 0 0,17 11 0 0,-17-11 0 15,0 0 0-15,24 18 0 0,-24-18 0 0,13 17-1 16,-13-17 4-16,12 17-4 0,-12-17 4 0,11 18-3 16,-11-18 3-16,10 18-2 0,-10-18 1 15,0 0-3-15,18 22 2 0,-18-22-2 0,0 0 0 16,21 17-1-16,-21-17 0 0,0 0 0 0,24 13 1 16,-24-13 0-16,0 0 1 0,23 11-2 0,-23-11 2 15,0 0-1-15,23 10 1 0,-23-10-1 0,0 0 0 16,20 12-1-16,-20-12 2 0,0 0-2 15,0 0 2-15,20 23-2 0,-20-23 3 0,0 0-3 16,12 23 2-16,-12-23 0 0,0 0 1 16,8 24-4-16,-8-24 4 0,0 0-3 0,8 23 1 15,-8-23 0-15,0 0 0 0,11 19-1 0,-11-19 2 16,0 0-1-16,0 0 0 0,18 20 0 0,-18-20-1 16,0 0 2-16,20 13-1 0,-20-13 19 0,0 0-17 15,19 10 17-15,-19-10-18 0,0 0 0 0,19 9-1 16,-19-9-1-16,0 0 2 0,0 0-1 15,19 14-2-15,-19-14 4 0,0 0-20 0,0 0 18 16,0 0-15-16,18 20 13 0,-18-20 3 0,0 0-1 16,4 19 0-16,-4-19 0 0,0 0 2 15,0 25-3-15,0-25 2 0,-2 18-2 0,2-18 3 16,-3 18-4-16,3-18 4 0,-1 22-2 0,1-22 2 16,-1 21-3-16,1-21 2 0,1 25-4 0,-1-25 4 15,4 25-3-15,-4-25 5 0,4 23-4 16,-4-23 3-16,4 21-3 0,-4-21 2 0,4 19-2 15,-4-19 2-15,5 22-3 0,-5-22 2 0,3 20-1 16,-3-20 3-16,1 22-3 0,-1-22 4 0,-1 21-5 16,1-21 4-16,-1 21-4 0,1-21 4 0,-2 21-4 15,2-21 2-15,-5 21-1 0,5-21 4 0,-4 21-2 16,4-21 0-16,-5 24-3 0,5-24 2 0,-6 27-3 16,6-27 5-16,-4 27-3 15,4-27 2-15,-2 25-2 0,2-25 2 0,-4 22-3 16,4-22 5-16,-2 19-6 0,2-19 4 0,-1 21 15 15,1-21-16-15,-4 19 16 0,4-19-14 0,0 0-4 16,-5 24-17-16,5-24 18 0,-6 17-18 0,6-17 17 16,0 0 4-16,-8 17-4 0,8-17-1 0,0 0-1 15,-14 22-3-15,14-22 1 0,-9 17 2 16,9-17 0-16,-11 18 2 0,11-18 0 0,-15 22 3 16,15-22-4-16,-16 22 5 0,16-22-4 0,-16 22 4 15,16-22-2-15,-17 20 1 0,17-20-1 0,-18 18 2 16,18-18-4-16,-19 15 3 0,19-15-2 15,-20 12 2-15,20-12-2 0,-20 12 1 0,20-12 0 16,-20 9 1-16,20-9-2 0,-21 9 0 0,21-9 0 16,-20 7 2-16,20-7-1 0,-23 7 1 15,23-7-2-15,-26 12 2 0,26-12-3 0,-28 17 3 16,28-17-3-16,-33 23 3 0,15-9-2 0,1 0 2 16,-2 1-3-16,-1-2 3 0,-2 0-2 0,2 1 3 15,-2-1-4-15,-1 0 4 0,-1 0-3 0,-1 0 3 16,-1 0-3-16,0 0 3 0,-1-2-4 0,1 1 3 15,-2-1-4-15,4 0 5 0,-3-1-4 0,0-1 4 16,2 1-3-16,-2 0 2 0,0-1 14 16,1 1-13-16,-2 1 14 0,0 1-15 0,1-2-3 15,-5 2-18-15,4-1 18 0,-1 1-18 0,-1 1 19 16,1-1 2-16,-1 0-2 0,1 0 3 0,0 0-3 0,0-2 2 16,0 0-2-16,1-1 1 0,-1 0-1 0,2-2 3 15,0-1-3-15,1-1 3 0,2-1-2 16,-1-2 0-16,0-1 2 0,2-1-1 15,0 0 1 1,1-1-1-16,0 0 0 0,0-2-1 0,1 1 1 0,-1 0-1 16,-1-1 0-16,1 2 0 0,-1-1 0 0,1-1 0 15,0 2 0-15,0-1 0 0,1 2 1 0,-2-2-2 16,1 2 1-16,0 0 0 0,-1 0-1 0,0 0 2 16,0 0-1-16,1 0 1 0,-1 3 1 0,1-2-2 15,-1 0 1-15,0 0-1 0,0 1 0 16,0-2 1-16,1 0-2 0,-1 0 2 0,1-2-2 0,0 0 1 15,1 1 0-15,-2-2 0 0,2 2 0 0,-3-1-1 16,1-1 2-16,0 1-2 0,-1-1 1 0,0 1-1 16,1 1 0-16,0 1 1 0,-1 0 0 0,1 1 2 15,-1 0-2-15,-1 2 0 0,3-1-1 0,-2 0 1 16,0 2 0-16,2-1 1 0,0 1-2 16,1 0 2-16,-1 1-1 0,0-2 1 0,2 3-2 15,-2-1 2-15,0 1-2 0,0 0 2 0,0 0-2 16,2 2 3-16,-2-1-2 0,0 0 1 0,-1-1 0 15,0 3 3-15,-1-2 2 0,1 3 5 0,1-2-1 16,2 2-1-16,-2-1-5 0,1 2 0 0,0 0-4 16,2 0 1-1,0 0-2-15,0 1 1 0,0-1-1 16,1 1 2-16,1-1-4 0,-3 0 3 16,3-1-1-16,17-10 1 0,-31 19-2 0,31-19 4 15,-27 17-4-15,27-17 3 0,-25 16-2 0,25-16 1 0,-21 14-2 16,21-14 4-16,-20 15-4 0,20-15 4 15,-17 14-1-15,17-14 1 0,0 0-2 0,-17 25 1 16,17-25-3-16,-10 19 3 0,10-19-3 0,-8 21 3 16,8-21-2-16,-8 25 1 0,8-25-2 0,-8 25 3 15,8-25 16-15,-9 27-14 0,9-27 14 16,-8 25-33-16,8-25 15 0,-10 25-16 0,10-25 16 16,-12 28 3-16,12-28-3 0,-13 24 4 0,13-24-3 15,-12 25 3-15,12-25-1 0,-10 23 2 0,10-23-2 16,-10 26 3-16,10-26-2 0,-10 33 3 0,5-15-5 15,1 1 5-15,-1 4-7 0,0 0 5 0,0 3-5 16,-1-1 4-16,1 2-6 0,0 2 6 16,0-2-5-16,-2 3 5 0,0-1-6 0,-1 0 7 15,-1 1-8-15,1 1 8 0,-1 1 14 0,-1 0-30 16,0 0 30-16,1-2-28 0,0-1 9 0,0-2 7 16,1-2-7-16,-1-1 7 0,3-1-3 0,0 1 7 15,1-2-4-15,3 1 4 0,0 4-9 16,0 1 4-16,4-1-7 0,-1 4 6 0,0-1-6 15,1-1 7-15,0 2-7 0,-1 1 6 16,0 0-8-16,0 1 9 0,1 1 8 0,-1 0-30 16,-1-2 30-16,-1 2-29 0,-2-2 13 0,-1-1 9 15,1 2-9-15,-2 0 9 0,-1 3-10 0,0 0 11 16,-3 5-9-16,0 0 8 0,-1 3-9 0,-1-1 8 16,-1-2-9-16,2 2 10 0,-1-1 7 0,2-1-27 15,0-2 28-15,0 0-28 0,2-3 11 16,0 1 8-16,2 0-9 0,0 0 8 0,2 6-17 15,1-1 7-15,3 9-14 0,-1 1 7 16,5 7-13-16,-1-2 10 0,3 2-12 0,-3-8-41 16,8 2-21-16,-12-19-102 0,7-4-286 0,4 2 41 15,-11-32 236-15</inkml:trace>
  <inkml:trace contextRef="#ctx0" brushRef="#br0" timeOffset="3516.0173">7727 4765 119 0,'0'0'50'0,"0"0"-7"0,0 0-5 16,0 0-1-16,0 0 2 0,0 0 2 0,0 0-2 15,-12 18 0-15,12-18-1 0,0 0 0 0,-11 22-1 16,11-22 1-16,0 0-2 0,-11 20-1 15,11-20 2-15,0 0-2 0,0 0 1 16,0 0-4-16,-11 19-5 0,11-19-8 0,0 0-7 16,0 0-5-16,0 0-2 0,0 0-3 0,-4 16 0 15,4-16-1-15,0 20 2 0,0-20-1 0,0 32 5 16,0-11 2-16,-1 3 7 0,-1 3-2 0,0 1 7 16,-2 3-5-16,1 3 8 0,-3 0 11 0,0 1-23 15,0-4 24-15,-1 4-25 0,1-4 9 16,-1 0 6-16,0-3-8 0,4 1 5 0,-2-4-9 15,1 2 3-15,2 1-10 0,2-3 4 0,0 2-8 16,1 1 3-16,1-3-7 0,1 3 5 0,0-3-7 16,1 1 6-16,1-1-6 0,-2 0 7 0,2 0-8 15,0 0 6-15,-1 2 12 0,1-1-11 16,-3 0 12-16,2 0-28 0,-2 0 11 0,-1-1-12 16,1 0 12-16,-1 2 7 0,-2-2-7 15,1 0 7-15,0-3-6 0,-2 1 5 0,2 0-3 16,-1-2 7-16,0-2 1 0,1 2 8 0,0-4-3 15,1 1 2-15,-1-18-7 0,1 29-1 0,-1-29-6 16,4 25 1-16,-4-25-3 0,6 25 2 0,-6-25-4 16,7 25 4-16,-7-25-4 0,9 24 4 0,-9-24-3 15,6 26 2-15,-6-26-1 0,6 27 1 16,-6-27-2-16,6 29 3 0,-6-29-4 0,6 33 4 16,-3-16 16-16,0 2-34 0,-1-2 33 15,-1 1-33-15,1-1 15 0,-2-17 5 0,3 32-5 16,-3-32 5-16,3 25-5 0,-3-25 3 0,6 22-4 15,-6-22 3-15,10 17-3 0,-10-17 3 0,0 0-2 16,18 23 3-16,-18-23-2 0,0 0 1 0,21 19-1 16,-21-19 1-16,0 0-2 0,20 23 2 15,-20-23-1-15,0 0 1 0,20 24-1 0,-20-24 1 16,12 19-1-16,-12-19 1 0,11 19-2 0,-11-19 3 16,11 22-3-16,-11-22 3 0,11 18-3 0,-11-18 1 15,0 0-1-15,18 23 1 0,-18-23-1 0,0 0 1 16,22 19-2-16,-22-19 2 0,0 0 0 0,25 15 0 15,-25-15 1-15,18 8 0 16,-18-8-1-16,23 7 2 0,-23-7-1 0,24 9 1 16,-24-9-3-16,25 9 2 0,-25-9 0 0,26 11 0 15,-26-11 0-15,26 12 0 0,-26-12-2 0,25 14 3 16,-25-14-3-16,28 14 3 0,-28-14-3 0,27 15 2 16,-27-15-2-16,28 12 1 0,-28-12-1 0,32 7 1 15,-15-4 0-15,0-1-1 0,2-2 1 0,1 0-1 16,-1 0 1-16,2-1 0 0,-2 0 0 15,2-2 1-15,0 2 0 0,-1-1-1 0,2 0 1 16,-1 1-1-16,1 0 1 0,0 1-1 0,0 0 1 16,0 0-1-16,-1 2 2 0,0 0-1 0,1 1 0 15,0 1 1-15,-1-1-2 0,0 2 2 16,1 0-3-16,-1 1 2 0,0-1-2 0,1-1 2 16,-2-1-1-16,2 0 0 0,0-1 0 0,0 0 0 15,1 1 0-15,-1-1 1 0,1 1-2 16,-1-2 2-16,1 0-1 0,-1 2 1 0,-3-2-1 15,2 0 1-15,-2 3-1 0,1-2 1 0,-1 3-1 16,0 0 1-16,-1 0-2 0,-1 1 2 0,0 0-2 16,0 0 2-16,-17-6 17 0,32 15-17 0,-32-15 16 15,30 17-16-15,-30-17-2 0,29 15 4 0,-29-15-5 16,28 16-16-16,-28-16 18 0,27 14-19 16,-27-14 21-16,27 13-1 0,-27-13-2 0,25 10 2 15,-25-10-1-15,27 9 0 0,-27-9 0 16,27 8 0-16,-27-8-1 0,26 6 2 0,-26-6-1 15,27 7 1-15,-27-7-1 0,27 6 2 0,-27-6-2 16,25 9 3-16,-25-9-3 0,26 11 2 0,-26-11-1 16,24 13 2-16,-24-13-3 0,23 15 3 0,-23-15-3 15,24 15 2-15,-24-15 0 0,20 15-1 16,-20-15-1-16,22 13 1 0,-22-13-2 0,23 11 3 16,-23-11-3-16,23 8 1 0,-23-8-1 0,25 5 1 15,-25-5 0-15,23 5 1 0,-23-5-1 0,23 4 0 16,-23-4 0-16,24 3 2 0,-24-3-3 0,22 5 3 15,-22-5-2-15,20 6 0 0,-20-6 2 16,18 7-1-16,-18-7 0 0,17 10 1 0,-17-10-2 16,0 0 4-16,23 18-4 0,-23-18 4 15,0 0-5-15,23 18 1 0,-23-18-1 0,0 0 0 16,19 16 2-16,-19-16 0 0,0 0-2 0,19 12 3 16,-19-12-3-16,0 0 2 0,18 14-1 0,-18-14 0 15,0 0 1-15,18 9-1 0,-18-9 0 0,0 0-1 16,22 10 0-16,-22-10 2 0,17 6-2 0,-17-6 2 15,0 0-2-15,24 11 1 0,-24-11 1 16,0 0-1-16,22 13 1 0,-22-13 0 0,0 0-3 16,19 21 3-16,-19-21-2 0,0 0 2 0,17 21 0 15,-17-21 2-15,7 20-3 0,-7-20 2 16,7 17-3-16,-7-17 3 0,0 0-3 0,11 24 1 16,-11-24 0-16,0 0 1 0,12 23-2 0,-12-23 2 15,0 0-2-15,17 22 1 0,-17-22 1 0,0 0 0 16,20 20-2-16,-20-20 4 0,0 0-5 15,18 20 4-15,-18-20-3 0,0 0 0 0,16 20 0 16,-16-20 2-16,0 0 18 0,12 19-18 0,-12-19 18 16,0 0-18-16,9 19-2 0,-9-19 4 0,0 0-3 15,3 23-17-15,-3-23 17 0,0 17-17 0,0-17 15 16,1 19 5-16,-1-19-4 0,-1 22 3 0,1-22-1 16,-1 21 1-16,1-21 0 0,1 23 4 15,-1-23-3-15,0 22 3 0,0-22-5 16,0 20 4-16,0-20-5 0,1 19 3 0,-1-19-4 15,2 17 2-15,-2-17-2 0,3 17 3 0,-3-17-3 16,0 0 2-16,3 24-1 0,-3-24 1 0,0 0-2 16,-3 23 1-16,3-23-1 0,-1 18 3 0,1-18-3 15,-5 22 2-15,5-22-2 0,-6 26 3 0,6-26-3 16,-7 31 3-16,7-31-4 0,-9 31 5 16,9-31-4-16,-11 32 4 0,11-32-3 0,-11 31 2 15,7-14-4-15,4-17 3 0,-11 31-3 0,11-31 4 16,-11 32-4-16,11-32 4 0,-10 26-3 0,10-26 3 15,-9 22-2-15,9-22 2 0,-4 22 15 16,4-22-16-16,-5 18 15 0,5-18-36 0,0 0 18 16,-8 22-19-16,8-22 20 0,0 0 1 0,-9 23-1 15,9-23 2-15,0 0-1 0,-14 26 1 16,14-26-2-16,-9 25 3 0,9-25-4 0,-14 30 3 16,7-12-2-16,0 0 3 0,-2 1-4 0,1 2 5 15,-1-2-5-15,-1 2 5 0,1 0-5 0,-2-1 4 16,1 2-4-16,-1-3 4 0,1 2-4 0,0-2 4 15,1-2-3-15,-2 1 3 0,11-18-3 0,-18 30 2 16,18-30-3-16,-19 28 4 0,19-28-3 16,-20 28 2-16,20-28-3 0,-21 27 3 0,21-27-4 15,-18 25 4-15,18-25-4 0,-21 24 4 16,21-24-5-16,-22 24 6 0,22-24 12 0,-21 23-14 16,21-23 13-16,-23 26-35 0,23-26 20 0,-25 24-19 15,25-24 20-15,-26 21 2 0,26-21-3 0,-26 19 3 16,26-19-1-16,-26 20 2 0,26-20-1 0,-27 20 0 15,27-20-2-15,-29 19 1 0,29-19-1 16,-30 17 2-16,30-17-1 0,-32 15 1 0,32-15-1 16,-32 12 1-16,15-6-1 0,0 0 1 0,-1-1-2 15,1-1 2-15,-1 1-2 0,1 0 3 0,-1-1-1 16,-1 1 0-16,1-1-2 0,0 2 2 0,-2-1-2 16,2 1 2-16,-1 0-2 0,-2-1 2 0,0 0-1 15,2 1 1-15,-1 0-2 0,2 0 3 16,0 1-3-16,-1 0 2 0,-1 0-1 15,1 0 2-15,-1 2-3 0,-1-2 2 0,2 1-2 16,1-1 2-16,-3 2-1 0,3-1 0 0,-2 0 0 16,0 0 1-16,-1 1-1 0,-2-3 1 0,2 1-2 15,-1 0 2-15,0 0-2 0,1-1 3 0,-1 2-2 16,0-1 1-16,1-1-1 0,-2 1 1 0,0 1-2 16,0 0 2-16,-2-2-2 0,1 3 3 15,0-2-3-15,1 0 2 0,0 2-3 0,0-2 4 16,-1 1-3-16,0 1 3 0,1-3-2 0,-1 1 0 15,-1 0-2-15,2 1 2 0,-1-1 0 0,1-1 1 16,0 1-1-16,-3 2 1 0,2-1-3 16,0 0 4-16,-2 0-3 0,2-1 1 0,1-1 0 15,-1 0 0-15,3-1 17 0,-1 1-16 0,1-4 16 16,-1 3-17-16,4-4-1 0,-3 2 1 16,2-1-1-16,0 1 1 0,0-3 1 0,2 2 0 15,-1-2-2-15,18 0 1 0,-33 3-1 0,16-3 1 16,0 0 0-16,0 0 0 0,17 0 1 0,-33 2-1 15,16-1 1-15,17-1-21 0,-34 3 20 0,34-3-20 16,-33 3 20-16,33-3 1 0,-32 7-2 0,15-2 2 16,17-5-2-16,-32 9 1 0,15-3 0 0,0-1 2 15,0 1-2-15,0-1 1 16,17-5-2-16,-32 10 2 0,32-10-2 0,-31 10 1 16,31-10 0-16,-30 11 0 0,30-11 0 0,-29 11 2 15,29-11-2-15,-32 11 1 0,32-11 0 0,-30 11 3 16,30-11-2-16,-27 12 2 0,27-12-2 0,-29 15 0 15,29-15 0-15,-29 20 1 0,29-20-3 0,-26 18 1 16,26-18-2-16,-25 19 3 0,25-19-2 16,-26 23 1-16,26-23-2 0,-25 27 3 0,25-27-3 15,-27 29 6-15,27-29-3 0,-23 29 3 0,23-29-2 16,-22 28 3-16,22-28-3 0,-18 31 4 0,18-31-2 16,-15 32 3-16,15-32-4 0,-12 35 3 0,7-16-7 15,0 3 5-15,3 0-8 0,-2-1 6 16,2 2-6-16,0 0 6 0,0 1 16 0,1 1-31 15,0-1 31-15,-2 2-30 0,-1 2 8 16,2 3 8-16,-3 1-8 0,0 2 8 0,0 1-8 16,1 3 10-16,-4 3-7 0,2 2 15 0,-1 0-8 15,1 1 14-15,-3-1-12 0,2-1 8 0,0-1-13 16,1 3-13-16,-2-4 26 0,3 1-30 0,2-3 27 16,0-3-8-16,2 0-8 0,1-1 6 0,0-1-7 15,0 0 7-15,-1 1-8 0,1-1 3 0,-1 6-12 16,-2-3 1-16,3 5-24 0,-5-2 3 15,4 7-23-15,-7-4 1 0,5 14-8 0,-9-8-34 16,10 13 20-16,-10-8-19 0,7 6 18 16,-4-7 23-16,5 3 1 0,-2-10 13 0,4-5-14 15,-2-11-21-15,4-29-148 0,15 26-114 0,-19-46 142 16</inkml:trace>
  <inkml:trace contextRef="#ctx0" brushRef="#br0" timeOffset="6437.2906">8946 4846 241 0,'0'0'56'15,"-4"-18"-18"-15,4 18-2 0,0 0-1 0,0 0-5 16,0 0-10-16,-13-21-6 0,13 21-1 0,0 0 1 15,0 0 1-15,-8-20 0 0,8 20-4 0,0 0-1 16,-5-18 2-16,5 18 5 0,0 0 7 0,-2-21 4 16,2 21 4-16,0 0-3 0,0-19 0 0,0 19-4 15,0 0 4-15,1-17-2 0,-1 17 4 0,0 0 2 16,0 0 4-16,0 0 3 0,0 0 2 16,0 0-7-1,0 0-9-15,0 0-10 0,0 0-9 0,0 0-4 0,0 0-2 0,0 0 0 0,-6 23-2 16,6-23 3-16,-6 28-3 0,1-10 4 0,-1 2-2 15,0 2 6 1,-1 1-1-16,-1 1 9 0,1-2-1 0,1 3 6 16,0-2-7-16,2 0 3 0,-1 3-10 0,2-1 5 15,0 0-9-15,2 2 5 0,-1 1 11 0,0 0-14 16,0 1 14-16,0 1-28 0,0-1 9 16,1 0-10-16,0 0 10 0,0 0 7 0,-2-1-6 15,1-2 8-15,1 1-4 0,-1-2 8 0,0 0-3 16,2-1 6-16,-2-2-4 0,0-1 4 0,1-2-5 15,1 0 4-15,-1-2-4 0,1 1 4 16,0-1-6-16,1 0 2 0,0 0-7 0,1 0 3 16,0 0-5-16,0 0 3 0,1 1-5 15,-1 0 4-15,0 1 13 0,0 2-13 0,-1-1 14 16,0 1-34-16,-1-1 16 0,0 2-15 0,-1 0 15 16,1 1 6-16,-2 1-4 0,1-1 10 0,-2 0 0 15,1 1 7-15,-2-3-5 0,3 2 4 0,-3-4-9 16,4 2 4-16,-1-4-4 0,2 0 3 0,-1-17-6 15,5 27 1-15,-5-27-5 0,6 22 1 0,-6-22-2 16,9 22 2-16,-9-22-2 0,9 19 2 16,-9-19-2-16,11 20 1 0,-11-20-2 15,14 20 3-15,-14-20-2 0,12 21 1 0,-12-21-1 16,13 21 1-16,-13-21-2 0,12 20 3 0,-12-20-1 16,13 19 2-16,-13-19-1 0,10 22 4 0,-10-22-1 15,11 22 2-15,-11-22-3 0,11 20 2 0,-11-20 15 16,14 23-17-16,-14-23 16 0,13 20-37 0,-13-20 18 15,0 0-19-15,21 23 18 0,-21-23 2 16,0 0-1-16,19 21 2 0,-19-21-3 0,0 0 3 16,21 25-3-16,-21-25 2 0,14 19-1 0,-14-19 1 15,18 20-2-15,-18-20 1 0,17 23-1 0,-17-23 2 16,14 26-3-16,-14-26 5 0,17 28-6 16,-17-28 4-16,17 29-2 0,-17-29 1 0,18 29-2 15,-18-29 3-15,20 28-3 0,-20-28 4 16,21 26-3-16,-21-26 2 0,21 27-2 0,-21-27 1 15,25 21-1-15,-25-21 2 0,25 17-2 0,-25-17 2 16,28 16-2-16,-28-16 2 0,29 15-2 0,-29-15 2 16,30 13-2-16,-30-13 0 0,31 12 0 0,-31-12 0 15,33 11-1-15,-33-11 3 0,33 11-3 0,-33-11 2 16,33 10-2-16,-15-6 1 0,0 1-1 0,-2 0 0 16,2-1 1-16,1-1 1 0,-2-2-2 15,0 2 2-15,-17-3 0 0,32 2-2 0,-32-2 1 16,33 2 0-16,-16-4-1 0,-17 2 2 15,33-1 0-15,-33 1 0 0,34-2-1 0,-34 2 0 16,34-3 0-16,-34 3 0 0,32 0 2 0,-32 0-1 16,30 3-1-16,-30-3 0 0,27 6 0 0,-27-6 1 15,24 9-1-15,-24-9 2 0,23 15-3 0,-23-15 3 16,22 17-4-16,-22-17 4 0,20 17-3 16,-20-17 2-16,18 19-1 0,-18-19 1 0,18 21-1 15,-18-21 1-15,20 19 16 0,-20-19-15 0,18 17 15 16,-18-17-35-16,16 17 17 0,-16-17-18 0,18 16 18 15,-18-16 3-15,17 13-2 0,-17-13 1 0,20 11-3 16,-20-11 3-16,18 11-2 0,-18-11 3 0,20 13-2 16,-20-13 1-16,21 15-1 15,-21-15 0-15,18 15-1 0,-18-15 2 0,17 18-2 16,-17-18 4-16,14 21-2 0,-14-21 1 0,12 25-1 16,-12-25 1-16,10 25-3 0,-10-25 3 0,9 24-4 15,-9-24 4-15,9 26-3 0,-9-26 4 0,10 26-4 16,-10-26 3-16,9 21-3 0,-9-21 2 0,14 20-3 15,-14-20 3-15,16 17-3 0,-16-17 3 0,17 15-1 16,-17-15 1-16,0 0-2 0,24 23 1 16,-24-23-1-16,0 0 1 0,23 19 0 0,-23-19 2 15,0 0-2-15,21 21 2 0,-21-21-2 0,0 0 1 16,19 23-1-16,-19-23 1 0,11 20-3 0,-11-20 4 16,11 23-3-16,-11-23 3 0,10 25-2 15,-10-25 1-15,7 24-2 0,-7-24 2 0,9 24-3 16,-9-24 5-16,8 22-5 0,-8-22 4 0,6 21-4 15,-6-21 3-15,6 18 18 0,-6-18-19 16,9 17 19-16,-9-17-37 0,0 0 15 0,11 20-13 16,-11-20 14-16,9 17 3 0,-9-17 1 0,10 20 0 15,-10-20-2-15,10 18 3 0,-10-18-3 0,7 20 1 16,-7-20-2-16,6 20 3 0,-6-20-4 0,6 22 3 16,-6-22-3-16,3 24 3 0,-3-24-2 0,2 26 3 15,-2-26-1-15,-1 27 1 0,1-27-4 16,-4 27 3-16,4-27-2 0,-2 27 3 0,2-27-3 15,-5 29 3-15,5-29-3 0,-5 33 3 16,2-15-4-16,0-1 4 0,3-17-4 0,-5 32 5 16,5-32-4-16,-6 29 3 0,6-29-5 0,-5 25 3 15,5-25-2-15,-5 25 4 0,5-25-3 0,-4 23 2 16,4-23-3-16,-5 21 3 0,5-21-3 0,-5 18 3 16,5-18-2-16,-5 19 3 0,5-19-3 15,-5 22 2-15,5-22 13 0,-8 24-12 0,8-24 13 16,-13 32-35-16,7-15 18 0,-1 0-18 0,7-17 18 15,-15 31 4-15,15-31-3 0,-15 32 3 0,15-32-4 16,-16 31 5-16,16-31-5 0,-16 29 5 0,16-29-5 16,-16 29 4-16,16-29-4 0,-17 28 3 15,17-28-2-15,-18 26 3 0,18-26-3 0,-17 28 4 16,17-28-4-16,-20 30 3 0,11-11-4 16,0-2 4-16,-1-1-5 0,0 3 5 0,10-19-3 15,-20 30 2-15,20-30-2 0,-22 30 2 0,22-30-4 16,-24 30 4-16,24-30-3 0,-24 32 4 0,10-15-5 15,1 0 4-15,13-17-5 0,-27 32 6 0,12-15-4 16,1 0 4-16,-1 3 10 0,1-2-33 0,-1 0 33 16,-1 1-32-16,-1-2 19 0,0 1 4 15,0 2-5-15,-1-1 5 0,0 0-7 0,-1 2 7 16,1-2-5-16,-1 1 3 0,-1-2-3 16,2 0 3-16,-1 0-4 0,-1-1 6 0,1 2-5 15,-2 1 5-15,2 0-5 0,-2 1 5 0,0 0-5 16,1 0 5-16,-1 0-5 0,0-2 5 0,1 0-4 15,-1-1 3-15,0 1-4 0,-1-4 4 0,0 1-4 16,2-1 4-16,-1-3-5 0,-1 0 5 16,1-3-3-16,2 1 2 0,0 0-2 0,-2-2 3 15,1 1 14-15,1-1-14 0,-1-1 15 0,2-1-36 16,1 0 19-16,-2 1-20 0,-1-4 18 0,3 2 2 16,-1-1-1-16,18-4 1 0,-29 9 0 0,29-9 0 15,-31 11 0-15,31-11 1 0,-30 12-1 0,30-12 2 16,-28 15-3-16,28-15 2 0,-28 17-2 15,28-17 1-15,-29 17-1 0,29-17 3 16,-28 15-2-16,28-15 2 0,-24 17-3 0,24-17 2 16,-28 17-1-16,28-17 1 0,-30 18-2 0,30-18 3 15,-30 20-2-15,30-20 1 0,-30 19-1 0,30-19 1 16,-32 17-2-16,32-17 2 0,-29 17-2 0,29-17 3 16,-27 16-3-16,27-16 3 0,-28 15-3 0,28-15 2 15,-28 16-2-15,28-16 1 0,-27 16 0 16,27-16 1-16,-26 18-1 0,26-18 3 0,-26 18-4 15,26-18 3-15,-24 21-3 0,24-21 3 0,-22 21-1 16,22-21 2-16,-18 25-3 0,18-25 1 0,-15 23-2 16,15-23 2-16,-16 25-4 0,16-25 4 15,-14 28-2-15,14-28 2 0,-14 30-2 0,14-30 4 16,-13 31-5-16,7-14 5 0,1 0-5 0,-1 3 4 16,1-2 15-16,0 2-32 0,-1 1 32 15,1 2-31-15,2 2 12 0,-1 2 6 0,0 2-4 16,1 0 10-16,-1 0-6 0,2 1 9 0,-2-2-7 15,1 1 4-15,0 0-8 0,0 0 5 0,0-1-7 16,0 0 5-16,1-4-7 0,-1-1 6 0,2 0-7 16,-1 0 6-16,1 0-5 0,-2-1 5 0,2 2-7 15,1-1 6-15,1 3 9 0,-1 3-30 16,0-1 31-16,1 2-30 0,-2-3 14 0,2 1 8 16,1 1-7-16,-1 0 7 0,0-1-5 15,-1-2 6-15,0 0-8 0,1-2 8 0,-1 3-8 16,1-3 6-16,-1-1-5 0,2 0 4 0,0-3-4 15,-1 0 4-15,3-2-4 0,-2 0 5 0,2 0-4 16,0 1 4-16,-1 1-5 0,1 0 4 0,-2 1-5 16,2 1 5-16,-2-1 11 0,1 1-31 15,-2 0 31-15,0-3-31 0,2-1 15 0,-3-18 3 16,2 32-14-16,-2-32-10 0,3 25-25 0,-3-25-25 16,0 0-53-16,0 0-72 0,0 0-161 0,0 0-95 15,0 0 90-15,0 0 365 0</inkml:trace>
  <inkml:trace contextRef="#ctx0" brushRef="#br0" timeOffset="9066.2814">10017 4694 192 0,'0'0'67'0,"0"0"-33"0,0 0-2 0,0 0 7 16,0 0-1-16,0 0-4 0,0 0-10 0,0 0-5 16,0 0-6-16,0 0 1 0,0 0 0 0,0 0 4 15,0 0 1-15,17-8 1 0,-17 8 2 0,0 0 5 16,0 0 1-16,0 0 3 0,0 0-7 16,0 0-5-16,0 0-8 0,0 0-1 0,0 0-2 15,0 0 3-15,0 0 3 0,0 0 4 16,0 0 1-16,0 0 3 0,0 0-1 0,0 0 7 15,0 0 3-15,0 0 4 0,0 0-2 0,0 0-1 16,0 0-5-16,0 0-2 0,0 0-4 0,0 0-4 16,0 0-3-16,10 23-2 0,-10-23 5 0,0 23 2 15,0-23 3-15,-2 28-3 0,2-28-1 0,-2 28-6 16,2-28 0-16,-1 28-5 0,1-28 0 0,-1 25-4 16,1-25 1-16,1 24-2 0,-1-24 3 15,2 24-4-15,-2-24 2 0,0 25-4 0,0-25 3 16,1 30-3-16,1-13 6 0,-2 0-3 0,0 1 5 15,0 1-3-15,1 1 6 0,-1 0-4 16,1 1 5-16,-2 0 16 0,2 2-17 0,-1-2 15 16,1 1-33-16,-1-3 9 0,2 2-9 0,-1-1 11 15,-1 1 6-15,0-1-3 0,1 2 6 16,-2-2-4-16,1 1 4 0,-1 0-2 0,-1 1 5 16,1-1-5-16,0 2 7 0,-2 0-7 0,2 3 6 15,-2-2-6-15,1 0 4 0,0-2-5 0,0 1 4 16,-1-3-7-16,2 1 4 0,0 0-5 0,1-1 2 15,-2-1-5-15,4 1 3 0,-2-2-5 0,1 0 3 16,0 1 12-16,2 1-32 0,-1-2 31 0,0 1-30 16,0-1 14-16,0 1 7 15,-1-1-6-15,0 1 4 0,2 0-4 0,-2 1 3 16,2 0-4-16,-2 1 6 0,0-1-6 0,1 2 5 16,0 2-5-16,-1-1 7 0,0 3-4 0,0-2 8 15,-1 0-5-15,3 0 4 0,-2-3-6 0,3-1 2 16,-1-3-5-16,-3-17 4 0,10 31-4 0,-10-31 1 15,13 23-1-15,-13-23 1 0,15 19-2 0,-15-19 4 16,0 0-2-16,24 23 2 0,-24-23-4 16,19 13 2-16,-19-13-2 0,18 13 2 0,-18-13 1 15,18 13 1-15,-18-13-3 0,17 13 3 0,-17-13-4 16,17 16 3-16,-17-16-2 0,18 15 2 16,-18-15 18-16,17 21-37 0,-17-21 36 0,16 20-35 15,-16-20 16-15,11 22 3 0,-11-22-5 0,11 23 5 16,-11-23-3-16,11 24 4 0,-11-24-4 15,12 26 3-15,-12-26-2 0,12 23 0 0,-12-23 0 16,15 20 2-16,-15-20-3 0,14 22 3 0,-14-22-4 16,15 22 4-16,-15-22-3 0,15 20 3 0,-15-20-2 15,15 23 1-15,-15-23-1 0,16 23 1 0,-16-23-3 16,17 26 4-16,-17-26-3 0,17 28 3 0,-17-28-4 16,17 30 5-16,-17-30-4 0,14 29 2 0,-14-29-1 15,12 29 2-15,-12-29-3 0,14 26 5 16,-14-26-5-16,16 27 3 0,-16-27-3 0,15 25 1 15,-15-25 0-15,14 26 2 0,-14-26-3 0,18 22 3 16,-18-22-5-16,15 20 4 0,-15-20-2 0,17 21 2 16,-17-21-1-16,19 20 2 0,-19-20-3 0,18 20 2 15,-18-20 16-15,21 19-35 0,-21-19 35 16,19 18-35-16,-19-18 16 0,18 21 4 0,-18-21-4 16,20 21 5-16,-20-21-3 0,18 25 2 15,-18-25-4-15,17 24 4 0,-17-24-4 0,13 26 4 16,-13-26-3-16,12 31 3 0,-12-31-3 0,13 29 4 15,-13-29-4-15,9 29 4 0,-9-29-4 0,10 30 4 16,-10-30-5-16,12 31 4 0,-12-31-3 0,10 31 4 16,-10-31-5-16,10 30 4 0,-10-30-1 0,8 30 1 15,-8-30-3-15,10 30 3 0,-10-30-5 16,11 29 5-16,-11-29-3 0,11 29 4 0,-11-29-4 16,8 32 3-16,-8-32-3 0,9 31 2 0,-9-31-4 15,6 31 4-15,-6-31-2 0,6 32 3 0,-2-15 14 16,-4-17-32-16,2 32 33 0,-1-15-34 15,-1-1 16-15,2 3 4 0,-2-1-5 0,1-1 4 16,0 1-3-16,0-1 4 0,0 1-5 0,1-1 6 16,-1 0-6-16,0 0 5 0,-1-17-5 15,4 30 4-15,-4-30-4 0,6 28 3 0,-6-28 0 16,6 24 0-16,-6-24-1 0,5 24 1 0,-5-24-2 16,6 24 2-16,-6-24-2 0,3 24 3 0,-3-24-3 15,3 25 2-15,-3-25-2 0,1 24 2 0,-1-24-3 16,-1 28 5-16,-2-11-5 0,3-17 4 0,-6 35-3 15,3-17 2-15,-1 0-3 0,0 1 5 16,0 1-5-16,-1-1 7 0,0 4 9 0,0-1-33 16,0-2 33-16,0 0-34 0,5-20 16 15,-9 31 7-15,9-31-5 0,-11 30 3 0,11-30-1 16,-10 23 1-16,10-23-2 0,-10 20 3 0,10-20-3 16,-10 19 3-16,10-19-3 0,-9 19 2 0,9-19-2 15,-11 23 3-15,11-23-3 0,-12 25 3 0,12-25-3 16,-15 26 3-16,15-26-5 0,-13 28 6 15,5-11-5-15,0 0 4 0,0 2-4 0,-1 0 3 16,0 1-3-16,-1-2 5 0,2-1-5 0,-2 0 5 16,10-17-5-16,-19 31 3 0,19-31-3 0,-18 29 3 15,18-29-2-15,-16 26 3 0,16-26-4 0,-17 21 3 16,17-21 0-16,-19 22 0 0,19-22-1 16,-18 23 3-16,18-23-6 0,-17 24 5 0,17-24 9 15,-17 27-32-15,17-27 33 0,-16 27-34 16,16-27 21-16,-17 25 3 0,17-25-4 0,-17 28 4 15,17-28-4-15,-18 29 3 0,18-29-1 0,-19 29 3 16,19-29-3-16,-19 31 3 0,19-31-6 0,-18 33 6 0,18-33-5 16,-19 31 5-16,19-31-4 0,-21 32 3 15,21-32-3-15,-21 31 2 0,21-31-3 0,-22 31 3 16,22-31-3-16,-19 31 4 0,19-31-3 16,-17 31 4-16,17-31-2 0,-16 31 5 0,16-31-2 15,-13 27 4-15,13-27-3 0,-12 31 1 0,12-31-4 16,-11 30 3-16,11-30-5 0,-9 29 4 0,9-29-4 15,-7 29 2-15,7-29-4 0,-7 29-17 0,7-29 33 16,-9 29-32-16,9-29 33 0,-8 28-13 0,8-28-4 16,-9 29 4-16,9-29-3 0,-6 31 3 0,6-31-3 15,-6 31 4-15,6-31-5 0,-5 29 4 16,5-29-2-16,-1 30 3 0,1-30-3 16,1 29 4-16,-1-29-4 0,4 30 3 0,-2-13-4 15,1 1 4-15,0 0-4 0,1 2 5 0,-1-2-4 16,0 2 4-16,-2 0-4 0,0 1 4 0,1 0-6 15,-2 0 5-15,1-1-6 0,-2 1 6 0,-1 0-5 16,0 0 5-16,-1 0-5 0,1-1 6 0,-2 1-6 16,1-2-15-16,-1 2 31 0,-1-2-31 15,2-1 30-15,-2 1-10 0,0 1-6 0,1 2 7 16,-1-2-6-16,2 2 6 0,-1 0-5 0,0-2 4 16,1 2-5-16,-1-1 5 0,0-1-5 0,1 2 5 15,0 1-5-15,1 0 4 0,-1 1-4 0,2 0 5 16,0 0-5-16,0-1 5 0,1-1-6 15,-1 0 6-15,1-2-6 0,0 2 6 16,0 1-5-16,0-1 5 0,0 1-5 0,0 0-21 16,-3 4 32-16,2-1-31 0,-1 2 30 0,-2 3-4 15,1-2-9-15,1 4 9 0,-2 2-10 0,2-1 6 16,1 4-13-16,-3-3 1 0,2 6-14 0,-3-5 1 16,4 4-26-16,-6-11-8 0,12 2-45 0,-5-31-62 15,4 29-87-15,-4-29-234 0,0 0 52 0,18-13 366 16</inkml:trace>
  <inkml:trace contextRef="#ctx0" brushRef="#br0" timeOffset="10976.8632">10916 4710 198 0,'-11'19'61'0,"11"-19"-8"0,0 0 8 16,0 0-4-16,0 0-5 0,0 0-13 0,0 0-17 15,-17 12-10-15,17-12-6 0,0 0 0 0,0 0 10 16,0 0 10-16,0 0 12 0,0 0 4 15,0 0 7-15,0 0-2 0,0 0 1 0,0 0-5 16,0 0-3-16,0 0-6 0,0 0-5 0,0 0-7 16,0 0-6-16,0 0-3 0,0 0 0 0,0 0 1 15,0 0 1-15,0 0-4 0,0 0-1 0,0 0 0 16,11 19 0-16,-11-19 5 0,-2 21 1 0,2-21 0 16,-1 24-4-16,1-24 1 0,-1 26-4 15,1-26 3-15,0 29-5 0,0-29 1 16,2 26-5-16,-2-26 2 0,4 23-5 0,-4-23 3 15,5 22-3-15,-5-22 2 0,7 21-1 0,-7-21 2 16,6 23-1-16,-6-23 5 0,8 26 2 0,-8-26 7 16,7 29-2-16,-3-12 4 0,-2 0-9 0,2 0 3 15,-2 2 14-15,1-1-19 0,-1 1 17 0,2 1-36 16,-2-3 11-16,0 2-12 0,2-1 11 16,-1-1 5-16,0 1-5 0,0-1 5 0,-1 1-5 15,2-1 5-15,-4-17-4 0,6 32 4 0,-6-32-4 16,6 30 5-16,-6-30-3 0,6 30 5 0,-4-13-3 15,2 0 5-15,0 1-3 0,-1 2 6 16,0-1-4-16,-1 0 5 0,-1-1-5 0,3 3 3 16,-2-4-6-16,1 2 4 0,-1 2-6 0,1-1 5 15,-1 1-5-15,-1-1 1 0,2 3-4 16,-2 0 4-16,-1 3 11 0,1 0-29 0,-2 2 30 16,0 0-29-16,0 1 13 0,1-1 10 0,-3-2-5 15,4 0 7-15,-1-3-5 0,3-3 3 0,1-1-6 16,-1-3 2-16,-3-16-5 0,12 28 3 0,-12-28-4 15,12 26 3-15,-12-26-3 0,15 25 2 0,-15-25-3 16,16 24 4-16,-16-24-3 0,16 22 5 16,-16-22-4-16,18 27 2 0,-18-27-4 15,22 27 4-15,-22-27-3 0,19 28 4 0,-19-28-4 16,20 31 2-16,-20-31-4 0,18 31 6 0,-18-31-4 16,16 33 3-16,-16-33-3 0,16 30 3 0,-16-30-5 15,17 29 5-15,-17-29 15 0,19 28-15 0,-19-28 16 16,20 25-35-16,-20-25 17 0,15 24-12 0,-15-24 15 15,16 24 5-15,-16-24-3 0,15 28 1 16,-15-28-4-16,16 27 3 0,-16-27-4 0,17 29 3 16,-17-29-4-16,14 31 4 0,-14-31-4 0,15 31 3 15,-9-14-4-15,-6-17 4 0,14 31-5 0,-7-14 5 16,-7-17-4-16,15 33 4 0,-7-15-4 0,-1 0 3 16,-1-1-4-16,0 0 2 0,0 1-1 0,-1 0 3 15,0 0-3-15,-1 1 5 0,0 2-6 16,1 0 6-16,-2 0-7 0,2 2 8 15,-3-1-8-15,2 1 6 0,-1 0 15 0,2 1-31 16,-1-1 33-16,-1 1-31 0,1 1 12 0,0 0 5 16,-1 0-6-16,1 2 6 0,-2 0-7 0,2-1 6 15,-1 2-7-15,-1 1 7 0,0 0-7 0,1 1 8 16,-2-1-7-16,0 2 7 0,-1-2-7 0,2-2 7 16,-1 0-7-16,-1 1 6 0,1-2-3 15,-1 1 4-15,0 0-2 0,1-1-14 0,-2-2 30 16,2 2-31-16,-1-2 29 0,1 1-10 0,1 2-8 15,0 0 6-15,-1-1-7 0,2 1 6 16,-2-1-8-16,1 2 8 0,1-2-7 0,-1 3 6 16,-1 0-7-16,1 0 8 0,-1 1-10 0,0-2 9 15,0-2-7-15,-2 1 6 0,1-2-5 0,-1 1 5 16,-2 0-5-16,0 0 4 0,-1 3 9 16,-1 0-30-16,2 0 31 0,-2 0-30 0,1-4 15 15,0 2 8-15,1-3-7 0,-1 1 7 0,0 0-8 16,1-2 7-16,-1 0-6 0,1 0 5 0,-1-2-4 15,1 2 4-15,0 2-5 0,-1 0 5 0,1-1-6 16,-1-1 6-16,1-2-6 0,0-2 6 0,-1-1-4 16,-1 0 3-16,2 2-4 0,-2-1 5 15,0 2-7-15,0-2 6 0,-1 3-6 16,0-1 7-16,-1 1 8 0,-2 2-32 0,-1-2 31 16,-1 2-30-16,0 2 18 0,1-2 6 0,-3-1-6 15,2 0 6-15,0-1-7 0,1 1 7 0,-1-2-6 16,-2 2 6-16,4-1-6 0,-1 0 6 0,1 1-6 15,2 0 6-15,0 0-5 0,0-1 3 0,-1-1-5 16,1 0 5-16,0 0-4 0,-1-2 5 16,2 1-6-16,-1 1 6 0,1 2-4 0,0 0 3 15,-1-1-4-15,0 1 5 0,0 0 9 0,-1 1-28 16,0 0 30-16,0 1-31 0,1 1 15 0,-2 0 6 16,0 1-7-16,1 0 6 0,-1-3-6 15,2 0 6-15,1-1-5 0,1 0 8 0,0 0-6 16,2-1 5-16,-1-1-6 0,2 2 5 0,0 0-4 15,1 2 4-15,0 2-6 0,1 2 7 16,0 4-8-16,1 2 7 0,0 3-7 0,1-2-14 16,0 0 29-16,0 2-27 0,0-3 28 0,-2 1-7 15,-2 0-9-15,2-2 8 0,0 0-9 0,0 1 9 16,2 3-8-16,0 0 8 0,-1 5-10 0,3 1 10 16,-2 4-11-16,2 0 12 0,0 6 1 0,-1 1-25 15,0 0 25-15,-1-1-31 0,-1-2 0 16,-4-6-8-16,3 3-43 0,-10-14-12 0,13 10-45 15,-16-26-40-15,17 10-68 0,0-10-207 16,-4-19 43-16,0 0 355 0</inkml:trace>
  <inkml:trace contextRef="#ctx0" brushRef="#br0" timeOffset="12336.3732">11497 4802 403 0,'0'0'84'0,"0"0"1"0,0 0 5 0,0 0-1 15,0 0 6-15,0 0-9 0,0 0-13 16,0 0-5-16,-15-17-6 0,15 17-8 0,0 0-10 15,0 0-14-15,0 0-16 0,0 0-7 0,0 0-5 16,0 0 1-16,0 0 1 0,9 20 3 0,-9-20 1 16,7 17 3-16,-7-17-3 0,10 20 2 0,-10-20-5 15,13 25 0-15,-13-25-1 0,16 25 3 16,-16-25-1-16,21 25 6 0,-21-25-4 0,23 29 4 16,-11-12-5-16,3 1 3 0,-2 3-5 15,2 1 6-15,-3 1-6 0,1 2 5 0,1 2 15 16,-1 2-34-16,-1-1 32 0,0 3-32 0,0-2 11 15,1 4 9-15,0-2-5 0,2 3 8 0,-1 0-8 16,1 0 8-16,-2 0-12 0,2-1 7 0,-1 1-8 16,2-1 7-16,1-2-10 0,0 0 8 0,1-2-8 15,2 1 7-15,-1 0-7 0,1-1 8 0,0 3 10 16,1-2-28-16,1 1 29 0,1 3-30 16,-1-1 14-16,0 2 8 0,-1 1-7 0,-2 0 9 15,-1 3-9-15,1 1 8 0,-2 0-9 16,0 2 9-16,0-1-9 0,-2 3 8 0,0-2-12 15,0 2 11-15,-1 1 6 0,1-2-27 0,-1 2 27 16,1-2-25-16,-3 2 9 0,1-1 11 0,-2-2-10 16,0 1 9-16,3 1-7 0,-1 1 11 15,2-3-12-15,-1 0 11 0,0-3-12 0,0 0 8 16,0 0-8-16,0-1 6 0,1 0 9 0,-2 2-29 16,1-2 28-16,-2 1-26 0,0 0 10 0,-1-1 10 15,-3 2-9-15,0 1 8 0,-1 2-10 0,-2-1 11 16,0 0-11-16,0 1 9 0,-2-2-9 0,1 2 8 15,-3 1 9-15,0-2-24 0,-1-1 26 16,0 1-25-16,-1-4 7 0,0 2 10 16,0-2-8-16,-2-2 9 0,2-1-8 0,0-1 7 15,-2 0-9-15,2-3 7 0,-1 2-5 0,-1-3 6 16,0 0-7-16,0 2 8 0,0-2-8 0,0 4 6 16,-1 0 6-16,0 2-30 0,-4 1 30 0,1 2-26 15,-1 0 14-15,-2 0 9 0,-1 0-10 0,0 0 8 16,0 3-10-16,-2 3 10 0,-2 1-11 0,0 1 11 15,0 1-11-15,-4-4 11 0,2 2-12 16,0 0-11-16,-1 0 24 0,2-1-24 0,-1-2 28 16,0 2-3-16,-1-3-9 0,1 1 10 0,0-2-9 15,1 0 9-15,0 0-7 0,2 0 9 16,-2 0-12-16,2 1 8 0,0-4-10 0,1 2 9 16,-1 0 6-16,1-1-26 0,-1-1 27 0,1 1-28 15,-3 0 12-15,0 1 9 0,1 0-9 16,-2-3 9-16,1 2-9 0,0-2 7 0,-1 2-9 15,1 1 9-15,-1 0-9 0,-1 1 10 0,0 1-9 16,-2 1 8-16,-2 1 8 0,3 0-25 0,-2 1 25 16,0-2-24-16,1 1 8 0,-3-2 9 0,1 0-9 15,0-2 7-15,1 0-7 0,2 0 8 0,-2 0-8 16,2-4 8-16,0-1-10 0,1-2 4 0,0 0-19 16,-4-5-8-16,6 7-29 0,-7-17-44 15,13 14-57-15,-16-24-84 0,26-8-260 16,-25 26 46-16,5-29 275 0</inkml:trace>
  <inkml:trace contextRef="#ctx0" brushRef="#br0" timeOffset="14377.1746">5376 7768 46 0,'0'0'11'0,"-3"-17"14"0,3 17 17 15,0 0 14-15,0 0 15 0,0 0-15 0,0 0-5 16,-19-15-19-16,19 15-6 0,0 0-9 0,0 0-6 15,0 0-3-15,0 0-4 0,-17 11-3 0,17-11-7 16,0 0-16-16,0 0-39 0,0 0-62 0,0 0-121 16,0 0 244-16</inkml:trace>
  <inkml:trace contextRef="#ctx0" brushRef="#br0" timeOffset="15763.1705">6020 4249 164 0,'0'0'48'0,"0"0"-16"0,-19-15 3 0,19 15 5 15,0 0-3-15,0 0-7 0,0 0-10 0,-18 4-9 16,18-4-3-16,0 0 3 0,0 0-2 16,-19 0 0-16,19 0 4 0,0 0 4 0,-19 1 9 15,19-1 7-15,0 0 4 0,-23 7 0 0,23-7-2 16,-19 10-5-16,19-10-5 0,-20 14-7 0,20-14-2 16,-22 15-4-16,22-15 2 0,-23 16-2 0,23-16 3 15,-23 15 3-15,23-15 1 0,-23 15 7 0,23-15 3 16,-25 15-2-16,25-15 7 0,-27 17-8 0,27-17 7 15,-31 20 0-15,31-20 4 0,-31 20-2 16,31-20 4-16,-32 21-6 0,32-21 0 16,-33 20-9-16,16-7 0 0,-2-1 8 0,1 3-14 15,-5 0 13-15,2 2-35 0,-1 0 14 0,-1 3-17 16,-1 2 15-16,0 2 3 0,0 2-7 16,0 3 6-16,-2 1-9 0,-1 3 7 0,0 3-9 15,1 1 9-15,-2 3-9 0,-1 3 9 0,0-2-10 16,-3 2 11-16,2 1-10 0,-2-1 11 15,0 2 6-15,3 2-29 0,-2-3 28 0,1 2-26 16,0-3 12-16,1 0 13 0,1-2-7 16,1 1 22-16,-1-2-11 0,5 0 8 0,-3-1-16 15,6-2-2-15,-2-1-7 0,2 3 9 0,0 0-10 16,2 2 10-16,-1 1 5 0,0 2-28 0,1-1 27 16,1 4-26-16,-2 3 7 0,1 1 11 15,1 3-12-15,0 2 13 0,-1 3-14 0,1 2 15 16,0-1-15-16,0 0-5 0,1 1 24 0,0-1-22 15,0-2 23-15,0 1-4 0,2-5-13 0,2 0 11 16,1-2-12-16,0-2 12 0,2-3-12 0,2-3 10 16,0-1-10-16,1 0 10 0,0-1 6 0,1 1-26 15,0 2 26-15,0 1-24 0,1 1 9 16,1 2 10-16,-2 1-11 0,1 2 12 16,0 2-13-16,1 0 14 0,0 3-13 0,1 2 12 15,1-1 7-15,0 3-23 0,-1-3 21 0,1 0-21 16,1 1 3-16,0-1 14 0,0 1-14 0,0-2 13 15,1 0-12-15,-1-4 11 0,2 2 4 0,-1-3-25 16,1-3 23-16,-1 2-23 0,3-6 9 0,0 1 13 16,-1 0-13-16,1 1 13 0,0 5-13 0,-1 2 9 15,2 4-11-15,0 3 13 0,1 0 0 16,3 5-19-16,0 4 20 0,4 6-18 0,2 4 4 16,2 8 20-16,5 9-20 0,3 3 0 0,1 8 14 15,4 2-10-15,0 1 11 0,3 3 10 16,-3-2-27-16,3-2 7 0,0-3 11 0,1-3-11 15,5-4 12-15,0-2 5 0,6-1-25 0,1-4 12 16,5 3-18-16,0-6-34 0,10 8-34 16,-10-6-36-16,17 15-50 0,-13-12-70 0,10 12-125 15,6 8-33-15,-9-15 275 0</inkml:trace>
  <inkml:trace contextRef="#ctx0" brushRef="#br0" timeOffset="17016.9091">11568 4297 628 0,'0'0'22'15,"0"0"-18"-15,0 0-5 0,0 0 3 16,24 12 4-16,-24-12 5 0,25 7 2 0,-8-3 5 16,-1-1 1-16,4 5 2 0,-1-2 1 0,2 3 2 15,2 1-4-15,-1 2 3 0,2 2-3 16,2 4 3-16,-2 0-1 0,3 4 7 0,-5 1 10 16,4 3-7-16,-3 2 6 0,3 3-28 0,-2 0 5 15,1 4-9-15,0-1 8 0,1 4 9 0,-1-1-6 16,4 0 5-16,-1 1-12 0,3-1 3 15,-1-2-8-15,4 0 9 0,-1-1-4 0,4 0 9 16,-1-1-11-16,2 0 6 0,0 3 10 0,0 1-13 16,0 0 13-16,2 3-27 0,-2 0 5 0,0 3-6 15,-1-1 3-15,-1 4 10 0,1 2-12 0,-3 3 11 16,-1 1-13-16,-2 3 13 0,-3-1-14 0,-2 2 14 16,1 2 2-16,-1 1-21 0,-3 1 25 15,0 4-21-15,0 1 7 0,-2 1 15 0,-1 2-15 16,1 2 14-16,-2-1-17 0,5 0 15 15,-5-1 1-15,2-1-18 0,-1-1 20 0,-1-1-21 16,0-1 3-16,1 1 15 0,-2-1-15 0,0 0 14 16,-1-1 2-16,1-2-24 0,-1 2 23 0,0 0-20 15,-2 1 4-15,1 2 17 0,-3 1-18 0,0 0 16 16,-2 2-16-16,-1 0 18 0,-1 3 3 16,-1-1-18-16,-1-1 22 0,2 0-22 0,-4 0 2 15,2 2 13-15,-2-2-18 0,0 1 15 0,0 1-18 16,-2-1-8-16,1 2 21 0,-2-2-20 0,1 0 21 15,-2-1 5-15,-2 3-18 0,1-2 16 0,-3 3-19 16,2-1 17-16,-4 0-2 0,1 0-19 0,-3 0 22 16,-1-1-18-16,-1 1 3 0,-2 0 19 15,-2 5-20-15,-3-1 18 0,-2 2-1 0,-3 2-19 16,-3 0 20-16,-2 2-18 0,-3 2 0 0,-1 1 19 16,-3 3-21-16,-1 2 1 0,-4 2 18 15,-2 2-15-15,-2 1 16 0,-2 3 5 0,-2 2-26 16,-1-1 25-16,0 4-10 0,-3 0-13 0,-2 1 14 15,-3 4-13-15,-2-2-3 0,-1-1 23 0,2 3-12 16,-2-1-13-16,3-4 11 0,0 0-14 16,1-4-18-16,2-8 0 0,6 5-68 0,-9-21-85 15,15-7-266-15,0 1 7 0,-5-25 283 0</inkml:trace>
  <inkml:trace contextRef="#ctx0" brushRef="#br0" timeOffset="17608.7254">13140 8959 857 0,'0'0'85'0,"0"0"-35"0,0 0-10 16,6 18 5-16,-6-18 2 0,7 18 0 15,-7-18-6-15,11 32-9 0,-5-10 3 0,-2-2 0 16,3 8 7-16,-4-3-4 0,5 7 7 0,-4-3-10 16,4 5 7-16,-5-4-9 0,5 5 1 15,-2-4-10-15,4 1 8 0,-3-4-8 0,6-3 4 16,-4-6-10-16,-9-19-4 0,23 25-9 0,-23-25 0 16,28 3-3-16,-11-6-2 0,2-8 2 0,-1-6-3 15,1-7 5-15,1-8-7 0,-2-8 5 0,0-5-11 16,2-5-1-16,-3-8-28 0,6 2-11 0,-7-14-46 15,9 8-28-15,-15-16-41 0,17 13-78 0,-16-1-167 16,1-11-7-16,10 14 233 16</inkml:trace>
  <inkml:trace contextRef="#ctx0" brushRef="#br0" timeOffset="18064.4924">12151 8601 1002 0,'0'0'96'16,"0"0"-45"-16,0 0-14 0,0 0 8 15,0 0 1-15,0 0-5 0,0 0-10 0,0 0-3 16,-11 22 1-16,16-5 5 0,-5-17-3 0,9 41 3 15,-4-15-7-15,2 11 8 0,-3 1-8 0,3 12-11 16,-5 2 22-16,4 9-27 0,-3-5 24 0,0 5-1 16,1-8-15-16,1-5 7 0,1-10-19 0,4-9 2 15,-10-29-7-15,25 22 1 0,-7-30-1 16,6-9-5-16,5-13 7 0,4-13-10 0,6-15 10 16,2-15-15-16,4-9-19 0,0-11-17 15,6 8-84-15,-18-19-93 0,18 18-322 0,-12 9 24 16,-11 2 239-16</inkml:trace>
  <inkml:trace contextRef="#ctx0" brushRef="#br0" timeOffset="18533.3061">11012 9110 1213 0,'-15'-19'120'0,"15"19"-94"0,0 0-26 16,0 0 0-16,0 0 1 0,-8 18 2 0,8-18 0 16,5 24 3-16,-2-6 2 0,4 6 13 0,-3-1 2 15,5 8 12-15,-5-3-7 0,4 4 6 16,-2-3-7-16,4 3 8 0,-4-6-4 0,5 1 2 15,-4-8-11-15,3-2-4 0,-10-17-10 0,20 13-1 16,-20-13-1-16,26-12 3 0,-8-7 8 0,5-8-6 16,2-13 6-16,4-9-16 0,1-13 6 0,3-9-23 15,5-2 2-15,-1-9-17 0,10 8-59 0,-11-9-44 16,16 21-160-16,-12-1-249 0,-9 0 50 0,3 21 339 16</inkml:trace>
  <inkml:trace contextRef="#ctx0" brushRef="#br0" timeOffset="19002.0788">10157 9530 1360 0,'-14'-17'40'0,"14"17"-23"0,0 0-27 16,-7-22 18-16,7 22 3 0,0 0 1 16,0 0 10-16,0 0 12 0,0 0 1 0,0 0-1 15,0 0-12-15,-4 17-9 0,4-17 11 16,2 38-31-16,-1-14 36 0,3 7-24 0,-4 2 18 16,6 6 11-16,-3-3-11 0,5 4 6 0,-1-6-12 15,3-1 2-15,-1-6-11 0,1-5 0 0,1-5-8 16,-11-17 0-16,26 12-2 0,-9-16 1 15,3-10 3-15,5-9-3 0,4-12 5 0,5-15-9 16,4-10 10-16,2-11-19 0,6-4-18 0,-2-6-6 16,7 9-64-16,-11-13-51 0,13 28-144 0,-14-3-247 15,-8 7 37-15,2 21 383 0</inkml:trace>
  <inkml:trace contextRef="#ctx0" brushRef="#br0" timeOffset="19642.6967">8368 10202 490 0,'0'0'147'0,"0"0"-74"0,0 0-19 15,0 0 1-15,0 0-16 0,0 0 1 16,0 0-2-16,0 0 16 0,0 0 11 0,0 0 22 16,0 0 0-16,0 0-1 0,0 0-19 0,0 0-12 15,0 0-12-15,-11-17-9 0,11 17-4 0,0 0-5 16,0 0-5-16,0 0 0 0,0 0-1 0,0 0-2 15,0 0-1-15,0 0-1 0,0 0-2 0,0 0-2 16,0 0-2-16,0 0-2 0,0 0 1 16,-5-17 1-16,5 17 3 0,0 0 1 0,0 0 2 15,0 0-3-15,0 0 0 0,0 0-5 0,0 0-2 16,0 0-2-16,3 20 1 0,-3-20-1 0,8 30 5 16,-2-9-3-16,1 3 6 0,2 2-6 15,-1 3 7-15,2 0-9 0,0 2 4 0,0-4-6 16,1 0 3-16,-3-2-7 0,2-4 4 15,-10-21-5-15,16 25 2 0,-16-25-3 0,20 0 0 16,-20 0-3-16,29-31-5 0,-9 1-1 0,-3-15-18 16,5-11-4-16,-5-17-27 0,13-2-68 0,-14-27-88 15,23 8-338-15,-5 1 25 0,-10-5 281 0</inkml:trace>
  <inkml:trace contextRef="#ctx0" brushRef="#br0" timeOffset="20298.9857">6906 10168 546 0,'0'0'176'0,"0"0"-134"0,0 0 3 16,0 0 20-16,0 0 20 0,0 0 10 0,0 0-9 15,5-18-26-15,-5 18 16 0,5-17-24 0,-5 17 10 16,0 0-12-16,11-18-12 0,-11 18-8 0,0 0-6 16,0 0 3-16,0 0 3 0,0 0 5 0,0 0-2 15,19 11-7-15,-19-11-20 0,14 29 27 0,-6-10-35 16,-1 1 30-16,1 4-16 0,-1 0-7 15,3 4 6-15,-2 1-6 0,2-1 6 16,0-2-7-16,-2 0 5 0,2-6-7 0,2-3 0 16,-12-17-3-16,23 20 0 0,-23-20-2 0,28 1 2 15,-10-7-2-15,1-6-1 0,0-8 2 0,2-5-13 16,-1-8-4-16,-1-13-24 0,3-1-16 0,-8-21-35 16,15 8-92-16,-19-27-76 0,17-1-259 0,-2 8 45 15,-12-16 358-15</inkml:trace>
  <inkml:trace contextRef="#ctx0" brushRef="#br0" timeOffset="20798.9782">6291 9618 698 0,'0'0'117'0,"0"0"-37"0,0 0 12 0,0 0-4 16,0 0 1-16,0 0-22 0,0 0-16 0,0 0-7 15,0 0 0-15,0 0 5 0,-11 22 1 0,11-22 2 16,5 29-11-16,1-6-3 0,-4 1-11 0,5 8 5 15,-3 0-8-15,5 7 8 0,-4 1-10 16,3 1 7-16,-3-6-10 0,3-2 3 16,0-12-12-16,-8-21 0 0,22 22-7 0,-22-22-4 15,31-11 1-15,-9-9-3 0,5-17 5 0,2-12-8 16,4-15 8-16,2-17-35 0,6-2-29 0,-5-16-48 16,17 22-148-16,-17-9-307 0,1 6 21 0,3 19 293 15</inkml:trace>
  <inkml:trace contextRef="#ctx0" brushRef="#br0" timeOffset="24627.8001">6089 4655 432 0,'0'0'47'0,"0"0"-41"0,0 0-20 16,0 0-26-16,0 0 1 0,0 0 4 0,0 0 14 15,0 0 27-15,0 0 13 0,0 0 7 0,0 0-1 16,0 0-6-16,0 0-5 0,-5-18-4 16,5 18-1-16,0 0 3 0,0 0 4 0,0 0 10 15,0 0 8-15,0 0 1 0,0 0-4 0,-2 24-6 16,2-24-6-16,-9 30 2 0,4-7 3 15,-3 1 1-15,-1 8 5 0,-3 0 0 0,1 5 7 16,-5 1-6-16,3 4 7 0,-4-1-10 0,1 3 4 16,-3 0 5-16,2-1-13 0,-2-1-1 15,2 0-25-15,3-3 1 0,-2-1-9 0,0 0 7 16,1-1 7-16,3 2-8 0,-1 0 8 0,3 3-9 16,-1 0 8-16,3 1-8 0,-2 3 8 0,3 0-8 15,-1 1 9-15,1 4 4 0,0 1-19 0,1 1 20 16,0 1-18-16,-2-1 7 0,1 1 9 0,0-2-9 15,-1-2 11-15,1-1-6 0,1-3 12 0,-1-3-7 16,3 0 7-16,1-4 7 0,-1 3-9 16,1-4 7-16,3 3-24 0,-2-1 3 15,3 3-8-15,-3-2 5 0,-1 1 8 0,1 4-7 16,-2 0 8-16,-1 4-9 0,-1 0 10 0,-1 1-10 16,0 0 11-16,-2 2 13 0,2-1-18 0,0-2 28 15,1 2-19-15,-1-6 3 0,1 2 5 0,0-3-15 16,3 0 8-16,-2-4-12 0,1 0 8 0,2-4-11 15,-1 1 8-15,2-1-9 0,0-2 8 16,0-1-7-16,-1-1 6 0,2 0 13 0,0-2-27 16,0 2 26-16,0-1-27 0,-2 3 8 0,1 0 8 15,-3-1-7-15,2 3 9 0,-3-1-10 0,1 0 9 16,1 3-7-16,-2-2 7 0,2 1-8 0,0-2 8 16,-1 0-8-16,3 1 7 0,-2-2-7 15,2 0 8-15,1 1 9 0,1-1-28 16,-1-1 28-16,2-1-28 0,-1-4 10 0,1 0 8 15,-1-1-7-15,1-1 7 0,-1 1-7 0,1-1 8 16,-1 3-8-16,1-1 7 0,0 4-8 0,-1 1 8 16,2-2-7-16,-1 2 9 0,-1-1-9 0,1 3 8 15,1 2 8-15,0-1-4 0,0 1 12 0,1-1-28 16,-2-4 14-16,3 1-16 0,-1-4 11 0,0-1 6 16,0-1-9-16,1-3 5 0,-1 2-8 15,2-1 7-15,-2 1-5 0,2-2 6 0,-3 1-4 16,1-2 4-16,-1-1-6 0,0 1 6 0,0-2-5 15,0-1 4-15,0 1-5 0,0 1 6 16,2 0-6-16,0 0 5 0,0 1-6 0,-1 1 6 16,0-2 11-16,0 0-31 0,1-1 32 0,-1 3-32 15,2 0 14-15,-3 3 7 0,0-2-7 0,0 1 7 16,-1-3-6-16,0 0 5 0,-1-1-3 16,2-1 3-16,-2 0-3 0,0-1 3 0,2-1-4 15,-1-1 4-15,0 2-5 0,1 0 5 0,-1-1-5 16,1 1 4-16,-1-1-4 0,1 1 4 0,-1 1-5 15,0-1 5-15,1 1-5 0,-1-1 6 0,1-1-6 16,-1 0 6-16,1-3 16 0,-1-1-17 16,-2-16 17-16,4 28-33 0,-4-28 12 15,5 24-11-15,-5-24 12 0,3 22 3 0,-3-22-2 16,1 22 0-16,-1-22-2 0,0 19 1 0,0-19-2 16,0 22 1-16,0-22-2 0,0 26 3 0,0-26-3 15,-1 29 5-15,1-29-4 0,-2 30 5 0,1-13-5 16,-1 0 5-16,1 0-3 0,0-1 4 0,0 3-5 15,1-2 5-15,-2 1-4 0,2-1 3 0,0 0-3 16,0-17 4-16,2 30-5 0,-2-30 6 16,2 29-5-16,-2-29 3 0,4 28-4 0,-4-28 3 15,3 24-3-15,-3-24 2 0,3 20-2 0,-3-20-4 16,2 17-7-16,-2-17-2 0,0 0-5 0,1 22 2 16,-1-22 0-16,0 0 3 0,0 22 2 15,0-22 6-15,0 18 17 0,0-18-10 0,3 25 12 16,-3-25-10-16,4 32-3 0,-2-12-18 0,2 1 18 15,-1 2-17-15,1 0 16 0,1 0 7 16,-2 0-6-16,2 1 5 0,-2-2-6 0,0 1 6 16,0-5-5-16,-1 0 5 0,-1-1-4 0,-1-17 2 15,3 31-2-15,-3-31 2 0,0 26-3 0,0-26 3 16,0 0-2-16,-1 23 1 0,1-23-2 0,0 0 2 16,-4 19-2-16,4-19 0 0,0 0-2 0,-4 26 3 15,4-26-1-15,-1 19 4 0,1-19-4 16,3 27 3-16,-3-27-4 0,4 33 2 0,1-11-7 15,-1-1 2-15,1 3-8 0,0-1-2 16,0 2-2-16,-1-3-34 0,5 6-37 0,-5-9-68 16,-4-19-195-16,24 45-23 0,-24-45 242 0</inkml:trace>
  <inkml:trace contextRef="#ctx0" brushRef="#br0" timeOffset="25627.9486">5315 8553 596 0,'0'0'55'15,"0"0"-2"-15,-14-17 7 0,14 17 9 0,0 0 3 16,0 0-11-16,0 0-6 0,0 0 4 0,0 0 6 15,0 0 0-15,18-6-8 0,-18 6-13 0,13 23-16 16,-3-6 1-16,-4 2-6 0,3 5 10 0,-4-3-2 16,3 7 5-16,-4-7-5 0,3 2 2 15,-3-2-7-15,2 1 1 0,-1-5-6 0,-5-17-2 16,11 25-8-16,-11-25-3 0,0 0-5 0,22 10 1 16,-22-10 2-16,25-8-1 0,-8 1 2 0,0-4-5 15,3-5 0-15,-2 0-3 0,1-4 2 0,2 1-3 16,0-3 3-16,-2-2-4 0,-1-4 6 0,-2-3-14 15,0-2 1-15,-4-7-19 0,3 3-9 16,-8-15-33-16,9 4-43 0,-16-25-101 16,18-1-280-16,-2 6 4 0,-10-14 271 0</inkml:trace>
  <inkml:trace contextRef="#ctx0" brushRef="#br0" timeOffset="26317.3332">4103 8443 887 0,'-4'-17'77'0,"4"17"-36"16,0 0 10-16,0 0 10 0,-3-23 1 0,3 23-18 15,0 0-19-15,0 0-2 0,0 0 13 0,0 0 8 16,0 0 0-16,20 25-5 0,-14-4-16 0,3 8 4 15,-3 2-3-15,5 9 11 0,-5 1-9 0,3 8 10 16,-2-6-11-16,3 2 8 0,-4-10-11 16,2-4 3-16,-3-9-12 0,-5-22-2 0,12 22-6 15,-12-22-3-15,0 0 1 0,28-29-3 16,-13-1 6-16,1-13-8 0,2-16 8 0,1-10-16 16,3-7 1-16,0-11-34 0,8 5-27 0,-8-16-39 15,21 18-121-15,-20-13-193 0,12 2-98 0,8 10 183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5:03.2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9039 7401 561 0,'-5'-19'79'0,"5"19"-27"0,-15-18-3 16,15 18-3-16,-20-18-2 0,20 18 1 0,-22-15-5 16,22 15-3-16,-25-12-3 0,6 6-2 0,2 5 0 15,-3-2 0-15,-1 5-1 0,-5-2 2 0,3 4 2 16,-5 0 3-16,2 5 3 0,-5-2-1 0,3 5 3 0,-5-4-4 15,4 7 3-15,-5-5-7 0,6 4-2 0,-5-3-6 16,8 3 0-16,-3-1-7 0,2 1 0 0,1-2-7 16,2 3-1-16,0-1-6 0,1 1 3 0,0 0-6 15,2 2 3-15,1 0-4 0,-1 4 2 0,2-1-3 16,0 2 3-16,0 1 14 0,1 3-30 0,0 0 29 16,1 2-29-16,1-1 11 0,3 2 4 0,0-2-6 15,2 2 6-15,0 0-7 0,3-1 7 16,1 1-6-16,1 2 6 0,3-1-8 0,-1 0 7 15,1 0-6-15,1-1 8 0,1 2-7 0,1 0 7 16,1 0-7-16,1 1 6 0,0 1-8 0,2 0-9 16,-1 0 29-16,2 2-29 0,0-2 29 15,1-2-10-15,3 2-8 0,1-4 8 0,2 1-7 16,2-1 5-16,1-2-7 0,0 2 7 0,2 0-7 16,1-1 8-16,2 2-7 0,1-4 7 15,1-1-7-15,0-4 5 0,1 0-5 0,2-2 3 16,2-2-2-16,1 0 4 0,3-2-4 0,1-2 4 15,1-1-4-15,1-1 2 0,1-3-1 0,2 2 3 16,0-1-3-16,1-2 2 0,0 0-1 0,0-2 1 16,0 0-1-16,1-2 1 0,1 0-2 0,-2-2 0 15,1-2 1-15,0 0 0 0,0-2 0 16,0-2-2-16,3-2 5 0,-2-1-3 0,2-2 4 16,1-3-3-16,-3-2 1 0,-1-1-3 15,2-2 2-15,-2-2-1 0,1-2 4 0,-2-1-5 16,-1-1 6-16,-3 0-7 0,-1-1 5 0,-1-4-5 15,-2 0 5-15,-1 0-6 0,-1-1 7 0,-4 5-6 16,-2-1 7-16,-1 2-4 0,-2 0 6 0,-3 0-4 16,-3-2 5-16,0 0-5 0,-2-1 5 15,-2-2 12-15,-2 0-28 0,-1 0 28 0,1 0-30 16,-2 2 10-16,-3 2 5 0,1-2-5 0,-3 1 5 16,1-1-7-16,-4-1 8 0,0 3-7 0,-3-3 6 15,1-1-5-15,-2 0 6 0,0-1-6 0,-1 0 7 16,-2 2-6-16,1-1 6 0,-3-1-5 15,0-1 4-15,0 0-6 0,-1-2 7 0,1 3 7 16,-1-1-25-16,-2 2 27 0,1 0-29 16,-3 1 15-16,0 1 4 0,1 2-6 0,-5 1 4 15,-1 1-6-15,0 2 4 0,-5 3-4 0,-1 2 4 16,-2 2-3-16,-5 0 1 0,-2 2-1 0,-7 3 1 16,-1 1 0-16,-3 1 1 0,-2 1-1 0,1 2 2 15,-4 0-3-15,3 0 2 0,-1-1-1 0,4-1 0 16,3-1-2-16,2 1 0 0,2-2-7 15,5 1-9-15,0-2-9 0,6 2-12 16,-2-5-19-16,12 10-25 0,-9-10-32 0,27 12-60 16,-29-6-67-16,29 6-137 0,0 0-78 0,-18 20 260 15</inkml:trace>
  <inkml:trace contextRef="#ctx0" brushRef="#br0" timeOffset="1687.7346">8995 8054 313 0,'0'0'85'16,"0"0"-29"-16,0 0-14 0,0 0 5 0,0 0 12 15,0 0 14-15,0 0 5 0,0 0 2 16,0 0-8-16,0 0-6 0,0 0-9 0,0 0-5 16,0 0-7-16,0 0-5 0,-18 0-5 0,18 0 4 15,0 0 0-15,-16 25 4 0,16-25-4 0,-13 23-1 16,13-23-7-16,-13 25 0 0,13-25-8 0,-11 23-1 16,11-23-10-16,-6 18-2 0,6-18-7 15,0 0-1-15,-2 21-2 0,2-21-1 0,0 0 0 16,0 0 0-16,0 0 0 0,0 0 1 15,0 0 0-15,19 15-1 0,-19-15 2 0,0 0 0 16,0 0 2-16,21-4 0 0,-21 4 0 0,0 0-2 16,22-17 2-16,-22 17-2 0,16-17 0 0,-16 17 0 15,15-23 0-15,-15 23 0 0,13-24 3 16,-13 24-2-16,9-22 2 0,-9 22 2 0,0 0 4 0,1-18 4 16,-1 18 3-16,0 0-4 0,0 0-1 0,0 0-4 15,0 0-3-15,-20-8-2 0,20 8-2 16,0 0-1-16,-20 14 0 0,20-14 1 15,-20 17 0-15,20-17 4 0,-19 24-2 0,19-24 4 16,-18 26-3-16,18-26 3 0,-13 22-3 0,13-22 0 16,-6 19-4-16,6-19 0 0,0 0-3 0,4 20 2 15,-4-20 0-15,0 0 1 0,19 11 0 0,-19-11 1 16,19 1-1-16,-19-1-1 0,24-4 4 16,-24 4-4-16,26-12 3 0,-26 12-1 0,26-18 1 15,-26 18-4-15,27-23 4 0,-27 23-3 0,24-24 2 16,-24 24 1-16,15-19 0 0,-15 19-2 0,0 0 2 15,0 0 0-15,5-20 1 0,-5 20 0 0,0 0-1 16,0 0-3-16,-21-5 1 0,21 5 1 0,-20 6 0 16,20-6 2-16,-27 13 0 0,27-13 4 15,-26 15 0-15,26-15 6 0,-22 18-5 16,22-18 1-16,-17 16-6 0,17-16-1 0,0 0-3 16,0 0-1-16,0 0 0 0,-3 18 3 0,3-18-3 15,0 0 3-15,22 6-1 0,-22-6-1 0,20-1 3 16,-20 1-1-16,26-7 3 0,-26 7 0 0,29-13 1 15,-29 13 1-15,27-16 2 0,-27 16-2 0,19-15 5 16,-19 15 3-16,0 0 10 0,0 0 5 0,0 0-3 16,0 0-6-16,0 0-9 0,0 0-9 15,-22-11-2-15,22 11-2 0,-28 5-4 0,28-5-6 16,-29 9-6-16,29-9-9 0,-19 6-15 16,19-6-16-16,0 0-60 0,0 0-107 0,3-17-257 15,-3 17-84-15,32-29 200 0</inkml:trace>
  <inkml:trace contextRef="#ctx0" brushRef="#br0" timeOffset="2641.0845">19250 7539 1007 0,'0'0'114'0,"-23"-19"-30"0,23 19-10 16,-23-5-8-16,23 5-9 0,-32 1-4 15,32-1-8-15,-35 9-7 0,15 0-3 0,-5 0-7 16,-1 5 1-16,-2 0-5 0,3 6 5 0,-3 1-8 16,5 2 4-16,-1 1 12 0,5 3-32 0,0-2 24 15,4 4-32-15,3-2 4 0,3-2 4 0,7-3-6 16,3-3 4-16,6-2-6 0,-7-17 3 0,28 25-2 15,-7-15 2-15,7-3-5 0,4-4-3 16,7-1-12-16,-1-8-17 0,9 5-27 0,-6-12-37 16,12 13-73-16,-17-22-93 0,14 11-237 0,-1-1 45 15,-11-10 299-15</inkml:trace>
  <inkml:trace contextRef="#ctx0" brushRef="#br0" timeOffset="3000.4934">19664 7612 1399 0,'0'0'84'15,"-27"25"-54"-15,27-25 0 0,-31 26 21 0,31-26-33 16,-22 29 31-16,15-12-37 0,7-17 2 0,-12 31 0 16,8-13-11-16,2-1 2 0,2 0-3 15,2 0 0-15,-2-17-5 0,15 30 5 0,-15-30-6 16,28 26 6-16,-9-17-4 0,2-2 2 0,2-3-2 15,2-3 2-15,3-6 1 0,2-3-2 16,0-4 2-16,2-4-5 0,-2-1 4 0,-2-2-3 16,-1-3 2-16,-3-1-6 0,-1-1 1 0,-3-3 8 15,-1 1-26-15,-1-2 33 0,-1 1-28 0,-1 2 13 16,-4 1 5-16,-4 3-8 0,-6 4 7 16,-2 17 0-16,-6-19 5 0,6 19 1 0,0 0 3 15,-21-3-2-15,21 3-5 0,-19 16 1 0,19-16-5 16,-26 35 4-16,14-11-4 0,2 2 5 0,1 0 18 15,1 1-32-15,4 0 25 0,0-4-44 0,10 1-18 16,-6-24-37-16,26 31-75 0,-26-31-78 0,36 2-250 16,-1 0 50-16,-8-18 277 0</inkml:trace>
  <inkml:trace contextRef="#ctx0" brushRef="#br0" timeOffset="3642.4638">20701 6758 1445 0,'-26'-1'59'0,"26"1"-5"15,-36 13-5-15,36-13-3 0,-31 31-11 0,20-6-2 16,-3 1-12-16,3 6 2 0,-3 4-10 0,2 6 4 16,1 6 6-16,2 7-26 0,0 4 19 15,2 7-22-15,-1 3 1 0,0 1 11 0,-2 4-15 16,2-3 16-16,-2 1-16 0,0-1 3 0,0-8 17 15,1-2-17-15,0-9 19 0,1-3-9 16,3-10-8-16,0-5 4 0,4-6-4 0,2-6 6 16,1-5-4-16,-2-17 4 0,0 0-5 0,0 0 2 15,0 0 1-15,0 0 1 0,0 0 3 0,15-30-4 16,-10-2 4-16,1-7-10 0,1-3 7 0,1-6-12 16,0-3-9-16,1-6 24 0,-1-5-18 0,1-4 21 15,-2-9 1-15,0-4-15 0,3-4 17 16,-2-5-18-16,3 1 2 0,0-3 16 15,3 7-17-15,-1 5 15 0,2 12 1 0,-2 9-15 16,-1 16 11-16,0 12-4 0,2 11 2 0,-14 18 0 16,25-15 4-16,-25 15 0 0,25 2 2 0,-25-2 3 15,30 16-2-15,-9-1 2 0,2 3-5 0,-1 4 0 16,1 2-6-16,-1 1 3 0,0 1-8 0,-1 1 6 16,0 2-5-16,-4 2 5 0,-1 0-4 15,-3 1 5-15,-3-1-8 0,-4-1-10 0,-6 0 24 16,-5 2-25-16,-4-2 26 0,-7 3-10 0,-5-3-4 15,-3 3 6-15,-4-1-4 0,-3 0 7 0,-1-1-9 16,-4-1 6-16,2-3-5 0,0 0 6 0,3-4-2 16,0-4 3-16,6-3-5 0,4-4 6 0,4-4-2 15,17-8 5-15,-17 10 5 0,17-10 1 16,0 0 1-16,0 0-4 0,0 0-2 16,0 0 1-16,0 0-1 0,14 24 10 0,-14-24-2 15,31 23 1-15,-13-8-5 0,5 3-4 0,0 1-9 16,3 3 0-16,-1 1 0 0,-1 0 0 0,-3-1 0 15,0 1 0-15,-1-4 0 0,-6 0 0 0,1-1-10 16,-15-18-18-16,23 32-14 0,-23-32-15 0,22 30-20 16,-22-30-32-16,24 33-105 0,-24-33-171 15,0 0-171-15,21 24 50 0,-21-24 444 0</inkml:trace>
  <inkml:trace contextRef="#ctx0" brushRef="#br0" timeOffset="4328.3825">21091 6936 914 0,'0'0'267'0,"18"3"-183"15,-18-3-4-15,6 19-4 0,-6-19-15 16,6 35-10-16,-4-12 6 0,1 8-37 0,-4-1 26 16,1 8-29-16,-5 0 1 0,4 7 10 15,-4 2-18-15,3 4 8 0,-1 0-10 0,0 2 6 16,0 2-11-16,1-2 8 0,-1 1-15 0,3-2-3 16,-2-2 22-16,-1-1-23 0,0-3 23 0,-2-3-11 15,0-6-9-15,1-2 7 0,0-8-6 0,2-4 6 16,1-6-5-16,1-17 5 0,4 19-4 15,-4-19 2-15,0 0 3 0,0 0-1 0,0 0 2 16,5-18-1-16,-2-3 1 0,2-6-7 0,5-11 2 16,-2-4-12-16,6-4 8 0,-2-7 2 0,1-2-17 15,1 0 23-15,-1-5-17 0,-1-1 10 0,-3-6 12 16,-1-5-13-16,-2-5 14 0,2-4-16 16,-1 1-1-16,0-2 18 0,1 4-16 0,1 4 17 15,0 6-1-15,-1 11-14 0,1 15 11 16,-4 12-10-16,-1 13 11 0,-4 17 0 0,0 0 3 15,0 0 0-15,0 0 1 0,0 0 0 0,9 19-1 16,-2 3 4-16,3 5-8 0,2 3 4 0,3 0-8 16,-1 0 5-16,5 2-9 0,0-1 5 0,2 3-5 15,1-1 4-15,1-1-7 0,1 0-8 0,-2-4 23 16,-1-2-26-16,-4 0 24 0,-4-2-18 0,-4 1-10 16,-8-2 4-16,-5 1-6 0,-8-1 10 0,-6-1 3 0,-5 0 5 15,-4-2 1-15,-6 1 5 0,-1-1-5 16,-3 0 9-16,-3 2-3 0,0-2 5 0,1 1 2 15,5-1 2-15,1-2-3 0,8 2 6 0,4-3-6 16,5 0 4-16,16-17-5 0,-14 30 0 0,14-30-5 16,7 31 8-16,4-13-2 0,5 2 2 15,3 0-3-15,6 2 0 0,0-1-6 0,3 0-7 16,3 1 22-16,-5-1-25 0,2-2 22 0,-2-2-14 16,-4-1-10-16,-2-3-8 0,-3 3-13 0,-17-16-26 15,24 30-18-15,-24-30-39 0,15 31-130 0,-15-31-245 16,-8 20-62-16,8-20 145 0</inkml:trace>
  <inkml:trace contextRef="#ctx0" brushRef="#br0" timeOffset="4837.1379">21549 7641 1015 0,'-2'25'205'0,"2"-25"-145"0,0 0-1 0,20 6-11 15,-3-3-5-15,-17-3-9 0,37-9-11 0,-15 0-27 16,4 0 14-16,-3-3-25 0,2 0 15 0,0-1 3 16,-1-3-2-16,-2 1 1 0,-4 2-3 15,-18 13 4-15,26-27-3 0,-26 27 5 0,12-23-2 16,-12 23 8-16,-4-19 0 0,4 19 6 0,-19-18 3 15,2 8 6-15,17 10 3 0,-39-9 4 16,18 10 0-16,-6 0-2 0,3 5-1 0,-4 3-3 16,4 5 3-16,-2 2-7 0,3 3-2 0,0 2-6 15,2 3-3-15,2 1-8 0,5 2 6 0,5-1 9 16,3 2-26-16,4-2 27 0,4-1-33 16,5-1 11-16,3-2 1 0,4-1-9 0,4-2 1 15,6-1-19-15,-1-8-13 0,7 4-29 0,-7-15-34 16,19 13-70-16,-19-23-80 0,22 17-113 0,-8-7-104 15,-6-10 107-15,13 16 364 0</inkml:trace>
  <inkml:trace contextRef="#ctx0" brushRef="#br0" timeOffset="5212.1436">22054 7629 1216 0,'0'0'129'0,"-25"-11"-43"0,25 11-21 16,-17 8-24-16,17-8-13 0,0 0-7 0,-23 28 7 15,23-28 18-15,-18 27-32 0,18-27 30 0,-18 32-36 16,9-13 14-16,1 5 3 0,-2-3-7 16,2 4 3-16,-1-2-6 0,2-2 4 0,1-1-9 15,2-3 2-15,4-17-10 0,0 24 1 0,0-24-4 16,0 0 0-16,19 13-1 0,-19-13 2 0,18-2 2 16,-18 2 1-16,25-17 0 0,-25 17-4 0,33-34 7 15,-11 11-4-15,-1-1 12 0,3-3 1 16,-1-2 6-16,2 1-2 0,-4-1-9 0,1 4 18 15,-5-2-26-15,0 4 17 0,-1 0-10 16,-2 4-8-16,-2 2 3 0,-12 17-5 0,18-19 2 16,-18 19 0-16,0 0-2 0,0 0 4 0,0 0-3 15,5 17 1-15,-6 0-1 0,-2 3 2 0,0 4-3 16,-2 1-8-16,0-2 21 0,1-2-22 0,2-3 21 16,2 1-9-16,0-19-10 0,7 24-4 0,-7-24-7 15,22 13-11-15,-5-11-6 0,0-6-10 0,7-1-14 16,1-12-32-16,12 6-45 0,-11-25-84 15,26 18-150-15,-8-14-142 0,-1-9 57 16,11 16 421-16</inkml:trace>
  <inkml:trace contextRef="#ctx0" brushRef="#br0" timeOffset="5399.6648">22874 6887 1575 0,'-31'14'109'0,"11"13"-20"0,-11 4-33 0,2 10-27 16,-4 5 5-16,1 6-28 0,-4 2 16 0,2 3-6 15,1 0-15-15,4 1 8 0,5-2-16 0,1-2 9 16,8-3-12-16,3-3 4 0,7-1-18 0,4-4-7 16,5-1 5-16,-2-7-36 0,8 1 15 0,-9-14-77 15,17 12-65-15,-18-34-65 0,11 28-279 16,7-11 76-16,-18-17 280 0</inkml:trace>
  <inkml:trace contextRef="#ctx0" brushRef="#br0" timeOffset="5555.8957">22554 7549 1598 0,'-33'-29'153'0,"33"29"-54"16,0 0-27-16,0 0-27 0,0 0-25 0,0 0-14 15,0 0 0-15,17-12-6 0,1 11 1 16,4 1-10-16,3 0-16 0,1 0-6 0,7 3-21 16,-6-4-17-16,12 13-49 0,-16-16-83 15,22 24-169-15,-13-11-185 0,-4 1 73 0,6 14 395 16</inkml:trace>
  <inkml:trace contextRef="#ctx0" brushRef="#br0" timeOffset="6462.1905">21897 8514 947 0,'0'0'303'15,"-36"-5"-205"-15,36 5-27 0,-28-7-9 0,28 7-12 16,-29-4-11-16,29 4-2 0,-30 3-3 0,30-3 0 16,-32 8-5-16,15 2 0 0,-3-1-4 15,20-9 1-15,-31 28-3 0,17-11-4 0,0 0-4 16,1 5-2-16,2 0-6 0,4 2 3 0,1-1-7 16,4-1 5-16,3-2-8 0,3 0 2 15,4-2-2-15,4-1 3 0,-12-17-4 0,35 24 2 16,-13-17-2-16,1-3 1 0,3-3 0 0,0-2 1 15,1-5-1-15,1-3-1 0,-2-3 2 0,1-4-1 16,-4 1 1-16,0-6-5 0,-2-1 3 0,-3-1-5 16,-1-3 5-16,-2-1-5 0,-3 1 5 0,-3 0-3 15,-3 2 3-15,-2 2 0 0,-4 2 3 0,-1 1-3 16,1 19 7-16,-6-30-8 0,6 30 5 16,-10-22-3-16,10 22-1 0,0 0 4 15,0 0 3-15,-18-15 2 0,18 15 0 0,0 0 0 16,0 0-6-16,0 0-1 0,0 0 1 0,0 0-1 15,-1 20 0-15,1-20 3 0,0 0 2 0,28 20 0 16,-28-20 0-16,34 6 3 0,-14-5 1 0,3 0 2 16,2-1-1-16,-1 0 0 0,0-2-6 0,0 0-1 15,-1-1 1-15,-4 0-3 0,1-1 3 16,-2 0-5-16,-18 4 0 0,30-12 1 0,-30 12-3 16,20-13 2-16,-20 13 6 0,0 0 3 0,0 0 5 15,0 0-1-15,0 0-13 0,0 0 0 0,0 0 0 16,0 0 0-16,0 0 0 0,-21 4 0 0,21-4 0 15,-21 26 0-15,9-8 0 0,0 3 0 16,0 1 0-16,1 6 0 0,0-2 0 16,4 0 0-16,1 0 0 0,3-7 0 0,4 0 0 15,-1-19 0-15,12 27 0 0,-12-27 0 0,24 16 0 16,-24-16 0-16,35 3 0 0,-13-5 0 0,2-5 0 16,3-4 0-16,2-3 0 0,1-2 0 0,1-5 0 15,-2 0 0-15,-2-2 0 0,-3 0 0 0,-2 2 0 16,-3 0 0-16,-3 3 0 0,-16 18 0 0,21-30 0 15,-21 30 0-15,8-22 0 0,-8 22 0 16,0 0 0-16,0 0 0 0,0 0 0 0,0 0 0 16,0 0 0-16,0 0 0 0,0 0 0 0,-26 25 0 15,15-4 0-15,-1 4 0 0,-1 3 0 16,4 0 0-16,1 0 0 0,1-3 0 0,5-1 0 16,2-3 0-16,3-4 0 0,-3-17-2 0,15 23-28 15,-15-23 3-15,32 10-15 0,-12-14-6 0,11 0-7 16,-1-10-22-16,15 3-36 0,-9-23-69 15,25 17-119-15,-16-17-233 0,8-6 46 0,5 11 341 16</inkml:trace>
  <inkml:trace contextRef="#ctx0" brushRef="#br0" timeOffset="6634.0673">23216 7917 1108 0,'-24'-22'245'0,"24"22"-72"0,-28 7-58 15,28-7-36-15,-31 33-31 0,15-6-15 16,-3 6-13-16,-1 7 2 0,1 1-17 0,-1 4 4 15,3 1-12-15,-1 1-13 0,2 3 23 0,3 2-23 16,-1-5 21-16,3 0-12 0,5-4-24 0,-1-5 8 16,5 1-18-16,-3-9-18 0,6 6-8 0,-7-15-21 15,16 13-101-15,-10-34-72 0,-3 24-229 0,3-24 9 16,0 0 385-16</inkml:trace>
  <inkml:trace contextRef="#ctx0" brushRef="#br0" timeOffset="6821.5757">22860 8267 1595 0,'-31'9'177'0,"31"-9"-103"15,0 0-14-15,0 0-18 0,0 0-17 16,0 0-4-16,25 13-3 0,-6-13-3 0,6-5-3 16,6-4-4-16,5-4-8 0,5-1 0 0,6-2 0 15,0-2-33-15,4 4-26 0,-3-7-21 0,3 14-42 16,-15-17-74-16,19 26-152 0,-17-12-216 0,-4 2 62 15,2 14 360-15</inkml:trace>
  <inkml:trace contextRef="#ctx0" brushRef="#br0" timeOffset="6977.7917">23465 8294 1418 0,'-14'30'386'0,"-5"-27"-298"0,19-3-11 0,0 0-27 15,-21 3-24-15,21-3-24 0,0 0-2 0,0 0-6 16,-9-22-19-16,9 22-28 0,-2-21 5 0,2 21-64 15,-2-26-42-15,2 26-214 0,0 0-225 16,7-18 69-16,-7 18 361 0</inkml:trace>
  <inkml:trace contextRef="#ctx0" brushRef="#br1" timeOffset="11347.3592">8938 6352 452 0,'-11'-23'136'15,"11"23"-105"-15,-20-15-21 0,20 15-4 0,-26-11 0 16,26 11-3-16,-34-1-6 0,16 3-4 0,-4 3 0 16,-2 3 2-16,-2 1 3 0,-2 1 3 0,0 3 5 15,-2-1 0-15,-1 3 7 0,0-2-4 0,-3 2 6 16,2 0 4-16,-2 0 2 0,4 1-3 15,-3-2 2-15,1 2-10 0,2 0 5 0,-3 0 1 16,1 3-2-16,-1-1 0 0,-1 1-7 16,-1 4 0-16,0 1-6 0,-2 0 2 0,1 5-4 15,-2-1 3-15,2 5-4 0,-3 1 3 0,0 0-4 16,2 3 4-16,-2 1-5 0,4-2 6 0,1 3 5 16,-1 1-3-16,3 1 5 0,1 0-16 0,0 1 5 15,1 0-5-15,2 1 5 0,1-1 4 16,2 2-5-16,1-2 5 0,3-1-4 0,0 1 5 15,1 1-6-15,3-1 5 0,-1 4-7 0,0-1 7 16,1 1 4-16,1 0-14 0,1 1 13 0,0 1-14 16,-1 1 4-16,1-1 8 0,1 3-8 0,0 1 9 15,1 0-8-15,2 0 7 0,-1-1-7 16,2-1 7-16,2 4 2 0,-1 0-12 0,2-1 13 16,1-1-12-16,3-2 4 0,1-2 7 15,2 3-6-15,2-3 5 0,1-2-6 0,3 3 5 16,0-5-5-16,2 1 5 0,3 0 4 0,0 0-6 15,3 1 5-15,-2 0-12 0,2 1 4 0,1-1-4 16,1-3 4-16,2 2 4 0,0-3-5 0,3 2 5 16,1-2-5-16,3-1 4 0,2-1-5 0,2-1 3 15,3 0-5-15,2-3 6 0,5-1 6 16,-1 0-4-16,3-6 5 0,3 0-15 0,0-1 6 16,3-3-6-16,0-1 7 0,3 1 3 0,4-5-2 15,-1 1 2-15,2-3-3 0,2-1 3 16,0-3-2-16,4-3 3 0,0-1-1 0,2-4 3 15,3-1 0-15,-1-4 3 0,6-2 0 0,1-2-1 16,1-3 1-16,2-1-3 0,-1-4 2 0,4-2-5 16,0-2 1-16,-1-3-1 0,2-1 1 15,0-3-2-15,-1-3 7 0,1-2-2 0,0-6 9 16,-3 2 8-16,2-5-18 0,2-2 17 0,-3 0-20 16,1-4 6-16,-4-1 2 0,0-1-8 0,-3-2 5 15,-1 2-9-15,-4-2 8 0,-3 0-9 0,-1 1 7 16,-6 0-8-16,0 0 6 0,-4 0 11 0,-2-1-21 15,-1 1 18-15,-4-1-20 0,-1 1 2 16,-4 0 7-16,-4-2-6 0,-1 2 9 16,-3 0-6-16,-4-1 9 0,-2 0-9 0,-3 0 9 15,-5 1-7-15,-1 0 10 0,-2-3 13 0,-2-3-13 16,-1 4 27-16,-5-4-15 0,2 6 4 0,-5-2 10 16,-1 0-9-16,-3-1 9 0,1 0-13 0,-3-1 6 15,1 3-19-15,-4-1 4 0,0 0 2 0,-1 1-6 16,-3 1 3-16,-1 0-24 0,-3 2 9 15,0-1-10-15,-2 2 11 0,-2 1 9 0,-1 1-10 16,-3 0 7-16,-2 1-11 0,0 2 9 0,-4-1-7 16,1 3 8-16,-3 0-6 0,-1 1 7 0,0-1 9 15,-2 0-8-15,1 2 9 0,-2 1-25 0,0 0 15 16,-1 1-6-16,1 3 15 0,-3-2 11 16,3 3-4-16,-4-1 6 0,5 3-4 0,-4-3 3 15,2 1-8-15,0 0 3 0,1 0-10 16,2-1 1-16,-2 3-8 0,1-2 2 0,2 1-7 15,-1-1 7-15,5 3 4 0,0-2 11 0,2 6-4 16,-3-3-7-16,-1 0 2 0,-1 2-19 0,-4 2 12 16,0 2-25-16,0 3 17 0,-3 1-17 0,-1 4 18 15,1 0 4-15,-2 1-2 0,-1-1 2 0,-1 2 0 16,0 0 1-16,-2 1 0 0,-1 0 1 16,0 1 1-16,1-2 5 0,2 1-3 15,0-3 1-15,-1 1-6 0,4-2 0 0,-1-2-6 16,2 3-11-16,-1-1-23 0,4 7-37 0,-9-5-46 15,12 14-42-15,-15-6-57 0,10 6-114 0,4 20-66 16,-22-11 311-16</inkml:trace>
  <inkml:trace contextRef="#ctx0" brushRef="#br1" timeOffset="13147.795">8824 5540 585 0,'-23'-4'6'0,"1"2"-26"0,-1 1-6 15,-1 2-2-15,-4 0 0 0,-3 5 0 16,-2 2 5-16,0 2 5 0,-3 3 17 0,1 0 16 16,-5 3 8-16,1-2 6 0,-4 5-4 0,-1 1 8 15,1 2 3-15,-5 2 12 0,1-1 9 0,-3 5-2 16,-4-1-3-16,2 5-17 0,-1-3 3 16,-2 3-15-16,-1-1 6 0,2 5-2 0,-3-1-11 15,2 1 2-15,0 3-13 0,-5 1 5 0,2 1-9 16,-3 1 7-16,0 2-7 0,0 1 7 0,-1 2 7 15,3 1-5-15,-4 2 10 0,6 3-17 0,-2-3 7 16,-1 3-1-16,3 0 3 0,-1 3 9 0,2-1-13 16,1 2 6-16,0-1-16 0,4 2 10 15,-1 1 2-15,4 0-19 0,1 3 19 16,3 0-20-16,2-1 5 0,0 1 10 0,2-3-10 16,1 2 10-16,0-1-12 0,3 0 12 0,2 0 5 15,1 0-19-15,3 1 20 0,-1-2-18 0,3-1 4 16,1 0 9-16,3 0-11 0,2 0 10 0,2-1-12 15,3-1 12-15,2 1-12 0,2-3 13 0,0 5 3 16,2-1-20-16,2 2 20 0,0-1-20 16,3-1 6-16,1 0 11 0,2 0-12 0,1 0 12 15,2 0-14-15,2 0 12 0,-1 1 4 0,4 1-21 16,0-2 23-16,2 0-21 0,1-1 5 0,1-2 12 16,2 0-12-16,0 0 11 0,2 0-11 0,2-1 10 15,2 2-9-15,0-3 9 0,2 0 9 16,3-2-21-16,1-1 19 0,3-1-19 0,3 0 3 15,0-1 10-15,2-2-9 0,3 1 8 16,1-3-9-16,1 0 9 0,5 0-9 0,-1-1 8 16,1 0-9-16,3-1 9 0,0-1 11 0,1 0-22 15,3-2 26-15,1 0-24 0,2-3 5 0,1 2 8 16,2-1-10-16,-1-1 7 0,3 2-7 0,0-2 7 16,0-2-8-16,2 1 7 0,0-4-6 0,-1 0 6 15,4-1-7-15,-1-3 5 0,2 0-5 16,2-1 6-16,0-1 11 0,2-2-9 0,1 1 10 15,1-3-27-15,-1-3 14 0,1 0-12 0,2-6 14 16,3 2 4-16,0-6-1 0,3 2 1 16,0-4 1-16,3-1 1 0,2-3 0 0,1-2 1 15,2-2-4-15,2-1-1 0,1-3 0 0,2-1-2 16,-1-2 5-16,4 0-3 0,-1-2-2 0,0-4-3 16,0 1 3-16,0-1 19 0,-1 1-18 15,0-1 20-15,-1-3-33 0,1 1 9 0,1-2-11 16,-1 1 9-16,-1-4 5 0,0-1-4 0,-4-1 7 15,0-2-6-15,-2-1 7 0,0-2-6 0,-1-4 7 16,0-1-7-16,-2-3 8 0,0-1-9 0,-1-3 9 31,-2 0-9-31,-2-3 11 0,-3 1 7 0,1-4-24 16,-1-1 26-16,-4-2-23 0,1 0 5 0,-3-2 11 16,0 0-14-16,-4-1 12 0,0-3-13 15,-4 1 10-15,0-2-11 0,1-3 11 0,-3 1 4 16,-3-3-23-16,1 1 22 0,-4-2-21 0,-3 0 4 15,-1-1 15-15,0 0-15 0,-3 0 14 0,-3-3-15 16,-3 1 15-16,-3-2 4 0,-2-2-19 0,-1 1 21 16,-1 0-19-16,-2-2 1 0,-2-3 18 0,-1 1-15 15,-3-2 17-15,0 0 7 16,-1-1-24-16,-3 0 19 0,0 0-21 0,-2 4-4 16,-3-1 19-16,-2-1-21 0,-2 3 17 0,-4-2-18 15,-2 5-6-15,-3 1 24 0,-3-1-22 0,-3 4 24 16,-4 0-2-16,-2-1-15 0,-2 3 15 0,-3-1-15 15,-1 1 15-15,-4 0-16 0,-1 2-4 0,-2-1 22 16,-2 2-21-16,-2 1 21 0,-3 1-4 0,0-1-14 16,-3 0 16-16,0 1-8 0,-2 0 14 15,1 4-11-15,-4-1 12 0,-2-1 2 0,-1 1-26 16,-1 2 22-16,-2 1-24 0,1 2 5 0,-2 3 12 16,-2 1-13-16,-1 1 9 0,-1 1-9 15,-2 2 8-15,2 1-6 0,-2 1 8 0,-3 4-9 16,-2 1 8-16,-2 0-7 0,-2 4 7 0,-3 1 12 0,1 1-30 15,0 2 31-15,-3 1-32 0,3 1 17 16,-1 3 4-16,-1-2-6 0,0 1 10 16,-1 1-6-16,3 1 7 0,1 0-2 0,-2 0 1 15,6 0-4-15,-2 0 4 0,3-1-4 0,0 1 4 16,1 0-3-16,0 1 3 0,1 1-4 0,-1 1 2 16,-1 4-6-16,0 1 3 0,-1 2-5 0,-1 4 1 15,-1 1-1-15,-1 4-2 0,0 1 2 0,0 3-4 16,-4 2 0-16,1 4-2 0,-3 0 3 15,-1 3 0-15,-2 2 5 0,2-1-2 0,1 2 4 16,1-2-4-16,2 0 1 0,2-1-6 0,0-1 1 16,5-1-7-16,-2-2 0 0,5 1-6 0,-1-3-7 15,6 3-18-15,-1-6-25 0,10 9-40 16,-8-13-48-16,15 13-71 0,-6 5-176 0,-1-17 4 16,20 20 365-16</inkml:trace>
  <inkml:trace contextRef="#ctx0" brushRef="#br1">9083 4402 332 0,'-37'0'40'0,"3"0"-60"0,-1 3-19 15,-3-1-6-15,-2 5-12 0,-2-1 4 16,-1 5 4-16,-3-2 17 0,0 3 14 0,-3 1 11 16,0 0 23-16,-2 2-6 0,2-1 14 0,-3 2 6 15,0 0 4-15,1 3 15 0,-6-2 7 0,3 4-3 16,-5-1-2-16,0 2-13 0,-1 0-8 15,-2 2-1-15,0 0-6 0,0 1 2 0,2 1-2 16,-1-1-2-16,0 1-3 0,1-1-3 16,-5 4-3-16,1 0-4 0,-3 3-1 0,0 1-3 15,-2 2 2-15,-1 1-2 0,3 1 5 0,-3 4 8 16,-2 0-5-16,0 3 15 0,-1 3-5 0,0-2 8 16,0 3 2-16,0 0-6 0,4 3 1 0,-3 0-11 15,6 1 4-15,-1 0-12 0,-1 1 3 0,2 3-1 16,0-2-19-16,2 3 16 0,-1 1-16 0,3-1 3 15,3 1 10-15,-1 1-9 0,3 2 8 16,1-1-8-16,0 1 9 0,4 0 4 0,-2 0-2 16,4 1 7-16,1 1-15 0,0-2 7 15,4 2-3-15,1 0 1 0,5 2 11 0,-1 2-16 16,6 1 10-16,-1 0-1 0,-1 0-15 0,4 4 15 16,0-1-16-16,3-1 3 0,1 3 10 0,2-3-11 15,2-1 12-15,1 3-13 0,2-2 12 0,3 2 3 16,1 0-12-16,1-2 13 0,3 2-10 15,1-1-3-15,1 0 11 0,2 2-11 0,2 0 9 16,1 2 1-16,1 0-14 0,1-2 14 0,3 1-12 16,1 1 0-16,1-1 9 0,0 2-19 0,2 0 8 15,1 2-3-15,-1-2-9 0,3 1 16 0,-1-1-7 16,4-2 5-16,-2 0 11 0,3 0-10 0,-1-2 11 16,1 2 0-16,2 1 1 15,0 0 1-15,3-2-12 0,1-1 3 0</inkml:trace>
  <inkml:trace contextRef="#ctx0" brushRef="#br2" timeOffset="98499.0301">9348 6066 351 0,'0'0'123'16,"0"0"-99"-16,0 0-7 0,0 0 4 0,0 0-1 15,0 0 1-15,0 0-3 0,0 0-5 0,0 0 0 16,0 0 9-16,0 0 6 0,-24-2 8 0,24 2 2 16,0 0 5-16,-18 12 3 0,18-12 4 15,0 0 4-15,0 0-5 0,0 0-3 0,-19 5-7 16,19-5-3-16,0 0-1 0,0 0-2 0,0 0-5 16,0 0-4-16,0 0-9 0,0 0-5 15,0 0-5-15,0 0-4 0,0 0-2 0,0 0 0 16,0 0 0-16,0 0 1 0,0 0-1 0,-14 21 2 15,14-21-3-15,-16 20 3 0,16-20-2 0,-22 23 2 16,22-23 1-16,-26 23 2 0,26-23 0 0,-26 23 9 16,26-23 1-16,-28 20 7 0,28-20 0 0,-29 21 3 15,29-21 0-15,-27 19 4 0,27-19-1 16,-28 16 1-16,28-16-4 0,-26 13-1 0,26-13-4 16,-23 11-1-16,23-11-2 0,-18 7-4 15,18-7-4-15,0 0-1 0,-21 10-4 0,21-10 1 16,0 0-3-16,0 0 0 0,-17 12 0 0,17-12-1 15,0 0-1-15,0 0 1 0,0 0-1 0,0 0-1 16,0 0 1-16,0 0 0 0,0 0-1 0,0 0 1 16,0 0 1-16,0 0 0 0,0 0-1 15,12 17 2-15,-12-17 0 0,0 0 0 0,22 3 1 16,-22-3 0-16,19 2 0 0,-19-2 0 0,24 7-1 16,-24-7 0-16,27 11-1 0,-27-11 1 0,23 13-2 15,-23-13 1-15,24 21 17 0,-24-21-32 0,23 27 30 16,-23-27-30-16,20 26 13 0,-20-26 2 15,15 28-4-15,-15-28-5 0,19 27-13 0,-19-27-9 16,22 21-20-16,-22-21-18 0,30 17-38 16,-30-17-48-16,38 9-84 0,-18-1-192 0,2-21-1 15,18 18 378-15</inkml:trace>
  <inkml:trace contextRef="#ctx0" brushRef="#br2" timeOffset="99280.2789">9382 5296 441 0,'0'0'136'0,"0"0"-88"15,0 0-3-15,0 0 11 0,0 0 2 16,15-18 3-16,-15 18-15 0,0 0-6 0,0 0-6 16,0 0 1-16,5-18-5 0,-5 18-7 15,0 0-9-15,0 0-6 0,0 0 0 0,0 0 6 16,0 0 3-16,-17-6 0 0,17 6-3 0,0 0-4 16,0 0-2-16,-21 6 3 0,21-6 3 0,0 0 1 15,-18 10 2-15,18-10-1 0,0 0 2 0,-22 15-3 16,22-15 1-16,-18 14-3 0,18-14 1 0,-20 21-4 15,20-21 2-15,-21 24-4 0,21-24 4 0,-23 26-3 16,23-26 5-16,-22 23-3 0,22-23 3 16,-18 23-3-16,18-23 3 0,-16 16-1 0,16-16 1 15,0 0-4-15,-17 19-2 0,17-19-1 16,0 0 0-16,0 0 0 0,0 0 1 0,0 0-3 16,0 0-1-16,0 0-4 0,0 0-2 0,0 0 1 15,0 0 0-15,0 0 0 0,4 18 3 0,-4-18-3 16,19 17 4-16,-19-17-1 0,26 20 2 15,-26-20-1-15,27 23 1 0,-27-23-2 0,26 22 0 16,-26-22-2-16,24 18 0 0,-24-18-2 0,23 16 1 16,-23-16-2-16,24 11 1 0,-24-11-1 0,30 7-9 15,-11-5-14-15,-19-2-16 0,37 4-35 0,-37-4-48 16,43-1-96-16,-26 9-244 0,1-16 25 16,14 16 334-16</inkml:trace>
  <inkml:trace contextRef="#ctx0" brushRef="#br1" timeOffset="108192.6616">9000 4436 160 0,'0'0'70'0,"0"0"-1"15,0 0-15-15,0 0-4 0,0 0-15 0,0 0-2 16,0 0-7-16,0 0-3 0,17-18-6 0,-17 18-2 16,0 0-6-16,0 0-2 0,16-17-4 15,-16 17-1-15,0 0 0 0,0 0-1 0,0 0 1 0,17-6-1 16,-17 6 0-16,0 0-1 0,0 0 0 0,0 0 2 15,21 2 0-15,-21-2 0 0,0 0 1 16,22 4-1-16,-22-4 2 0,19 1 0 0,-19-1 0 0,23-1 1 16,-23 1-2-16,27-3 0 0,-27 3-2 15,30-4 0-15,-11 0 0 0,-2 2-1 0,1-2 0 16,0 2-1-16,-1 0 1 0,0 1-2 0,1 1 0 16,-1 1-1-16,-17-1 0 0,32 4 0 0,-32-4 0 15,31 8 1-15,-31-8 1 0,31 11 3 0,-31-11-1 16,31 12 1-16,-14-6 0 0,0-1 0 15,0 1-1-15,0-1 2 0,1 0-2 0,1-1 1 16,1-1 0-16,2 0-1 0,0-1 1 0,-1-1 0 16,3-1 0-16,-1 0 0 0,2 0-1 0,0-1 1 15,1 0 0-15,2 0 0 0,-1-1 5 0,0 1 3 16,1-1 4-16,1-1 3 0,0 1-3 16,2 1 0-16,-2-2-5 0,2 1-1 15,0 0-1-15,-1 0 0 0,1 0 0 0,-1 0-2 16,0 0 0-16,2 0-1 0,-3 1-2 0,3-1 2 15,-2 0-2-15,2 0-1 0,-1-1 1 0,0 2 0 16,0-1 1-16,1 0 0 0,0 1 1 0,-2 0 1 16,2 0-1-16,-1 0 0 0,1-1 0 0,0 2-1 15,-1-1-1-15,1 0 1 0,1 1-2 0,-2-1 2 16,0 1 0-16,1 0-3 0,-2 1 2 16,0 0-1-16,-3 2-1 0,1-1 1 0,0 2 0 15,-1-1 1-15,-1 1 1 0,1-1 2 0,1 2 2 16,-2 1 0-16,2-1 0 0,-1 1 1 0,0 0-5 15,0-1 2-15,-1 2 6 0,-1-1-8 16,1 3 7-16,0-2-8 0,1 2-1 0,0-1 0 16,-2 1 1-16,2 0 0 0,-2 1-2 0,1 0 3 15,-1-1-2-15,0 1-12 0,-1 0 13 16,1 0-11-16,0 1 12 0,1-1 3 0,-2 1-2 16,3-1 1-16,0 0 1 0,-1 1-1 0,2-1 0 15,0 0 0-15,0-1-2 0,3 0 0 0,-3-1-3 16,2 2 2-16,-1-2-2 0,0 2 0 0,2 1-1 15,-2-1 2-15,0 2-2 0,0-1 2 0,-1 2-2 16,0 0 0-16,-2 1 0 0,-2 0 1 16,2 2-1-16,-2 1 3 0,-1 0-3 0,3 0 4 15,-2 1-2-15,-1 0 1 0,2 0-1 16,-2 0 2-16,1 0-3 0,0-2 4 0,1 1-3 16,1 0 2-16,0 0-4 0,1 0 3 0,-2-2-3 15,3 1 4-15,-1 0 14 0,1 1-15 0,0 0 15 16,0 1-16-16,-1 0-2 0,-1 0-7 0,-1 0 5 15,-1 3-5-15,-1-1 7 0,0 1 2 16,0 0-3-16,-1-1 5 0,-1 1-6 0,-2 2 5 16,0 0-4-16,-1 0 4 0,0 2-3 0,-1-1 5 15,1 2-5-15,-2 0 6 0,0-3-5 0,1 4 5 16,-1-2-4-16,2-2 3 0,-1 3-4 0,0-2 3 16,1 0-4-16,1 1 3 0,-1 0 9 15,2 1-9-15,0 0 8 0,-1 0-20 0,2 1 7 16,-2 1-8-16,1-1 8 0,-1 2 4 15,-2 2-4-15,2-2 4 0,-4 2-3 0,3 1 4 16,-5 3-5-16,1-2 6 0,0 1-6 0,-2 3 6 16,-1-4-5-16,-1 4 7 0,-1 0-6 0,0 1 7 15,1-1 8-15,-1 1-8 0,0-2 7 0,1 2-21 16,-2-3 8-16,1 1-7 0,0 0 7 0,0 0 6 16,1 2-7-16,-1-2 5 0,0 4-8 15,2 0 8-15,-3 0-6 0,2 1 6 0,0-1-9 16,-2 2 11-16,3 1 3 0,-3 1-19 15,0 1 23-15,-2 0-22 0,0 0 7 0,-1 1 6 16,2-3-7-16,-2 2 7 0,1-2-6 0,2 2 6 16,-2-1-6-16,1-2 4 0,-2-1-6 0,2 0 8 15,-1 0 8-15,2 0-8 0,-2-1 10 0,0 1-21 16,1-1 5-16,-1-1-5 0,1 0 6 16,-1-1 6-16,-1 2-10 0,1 0 10 0,-1 0-10 15,0 0 9-15,0-1-5 0,-1 1 6 0,-1-2-8 16,1 1 7-16,-3 2 3 0,2 0-4 0,-3 2 6 15,0 0-22-15,1-3 9 0,-4 2-12 0,3-2 3 16,-3 0 7-16,0 3-9 0,-2-3 11 0,1 1-2 16,-3 1 6-16,3-2-8 0,-4 0 6 15,1 1-9-15,-3-2 6 0,1 2 3 16,-2-1-21-16,-2 0 21 0,0 1-20 0,1-1 10 16,-4-1 7-16,2 1-6 0,-2 0 7 0,0 1-3 15,-1-1 7-15,-1 3-4 0,-1-1 6 0,-2 0-5 16,1 1 7-16,-3 0 3 0,1 1-4 0,-2-2 4 15,-1 0-15-15,1 1 4 0,-4-2-4 0,3 1 5 16,-3 2 6-16,0-2-7 0,-3 0 7 16,1-1-8-16,-2 2 7 0,1-1-6 0,-1-1 6 15,0 0-7-15,0-1 6 0,-1-1 7 0,1 0-8 16,-1-4 9-16,3 0-19 0,-4 0 3 0,1-4-6 16,0 1 3-16,-1-1 6 0,-1-2-2 15,0 0 6-15,-2 1-2 0,-2-2 3 0,-1 1-3 16,-3 0 3-16,2-1-4 0,-3 1 4 0,1-2-2 15,-4 1 0-15,0-2-3 0,2 1 3 16,-4 3 4-16,3-1 0 0,-1 1 4 0,-4 1-16 16,2-6 9-16,-5 3-10 0,4-3 7 0,-1-1 2 15,-2 1-3-15,-1-1 0 0,0-1 0 0,-1 0 0 16,-1 0-3-16,5-2 5 0,-5 5-4 0,-1-6 4 16,1 3-2-16,-4 0 2 0,2-2-1 0,-3 2 5 15,0-4 0-15,-2 3 5 0,0-3 0 16,3 2 5-16,-3-1-1 0,3 0 7 0,-2 0-1 15,-1 2 2-15,0 0 2 0,-2 0-7 16,0 1 0-16,-3 0-22 0,1-2 12 0,2 2-11 16,-2-1 13-16,2 1 2 0,-2-1-5 0,-2-2 3 15,0 0-5-15,-1 0 2 0,1-1-3 0,1-1 3 16,-2-1-3-16,3-2 3 0,0 1-2 0,1-3 1 16,0 1 1-16,-1-2 2 0,-1-1 0 15,1 1 6-15,-1-3-4 0,1 2 3 0,-1-1-5 16,2-2-1-16,-1 0-2 0,-2-2 0 0,2 1 0 15,-1 0 2-15,0-1-2 0,-1 0 7 0,-1-2-4 16,3 0-1-16,1-1-2 0,0 0-3 0,1-1-1 16,0-2 2-16,0 0 1 0,1-2 0 0,-1-1 1 15,2 0 3-15,-1-2-1 0,3-1 2 16,0-2 0-16,0 0-5 0,0-2 2 16,-1 3 0-16,0-4 4 0,2 1-3 0,-2-2 4 15,1 0 1-15,-1 0 3 0,3-1-2 0,0-2 3 16,4 1-8-16,-1-3 1 0,-2 1-4 0,1-3 2 15,-1 0-5-15,4-1 4 0,-2-2-7 0,3 1 6 16,0-2-8-16,-1 0 6 0,7-2 13 0,-4 1-12 16,5-1 14-16,-1-2-28 0,-2 2 12 15,2-3-12-15,-1 3 11 0,0-1 6 0,2 0-6 16,1-1 6-16,-1-1-10 0,1 2 6 0,2-3-5 16,-2 2 6-16,4-2-1 0,0-2 5 15,-1 4-5-15,3-6 6 0,-1 4-6 0,1-1 6 16,0-3-7-16,1 0 6 0,0-5 9 0,1 2-10 15,2-5 9-15,2-2-25 0,-2 2 4 0,2-2-4 16,0 2 4-16,-1-2 8 0,1 1-7 16,-1 0 6-16,2-1-5 0,-1 1 9 0,-3 2-8 15,2-1 9-15,-5 0-8 0,4 1 9 0,-4-1 5 16,3 1-23-16,-1-1 21 0,4-3-24 0,1-1 9 16,2-4 8-16,4-4-16 0,4-4-12 0,1-12-42 15,11-1-41-15,-1-15-63 0,7-15-189 0,16 15 17 16,-18-29 345-16</inkml:trace>
  <inkml:trace contextRef="#ctx0" brushRef="#br2" timeOffset="118759.7171">9703 4281 462 0,'0'0'91'0,"0"0"-44"0,0 0 10 16,-5-17 13-16,5 17 7 0,0 0-2 0,0 0-17 16,0 0-17-16,0 0-12 0,0 0-8 0,0 0 2 15,0 0 0-15,-18 4-2 0,18-4-1 0,0 0 3 16,0 0 3-16,0 0 3 0,-22 5 1 0,22-5-3 16,0 0-1-16,0 0-3 0,0 0-3 0,0 0-1 15,-17-2-5-15,17 2-2 0,0 0-1 16,0 0-3-16,-17 4-2 0,17-4 0 0,0 0-4 15,-24 16 1-15,24-16-3 0,-28 23 3 16,10-6-3-16,-3 1 5 0,-2 2 0 0,0 3 12 16,-3-1-1-16,6 1 9 0,-4-3-6 0,5-1 2 15,-1-3-8-15,20-16 0 0,-29 24 11 0,29-24-21 16,0 0 15-16,-18 17-19 0,18-17-1 0,0 0-16 16,0 0 16-16,0 0-14 0,22 20 15 15,-22-20 1-15,33 12 0 0,-13-7 1 0,6 1-2 16,3 0 2-16,3 0-3 0,1 2 1 0,-1-2-2 15,1 0-2-15,-1 0-6 0,-3-1-6 0,3 2-11 16,-6-6-11-16,7 6-15 0,-7-9-21 0,10 8-34 16,-13-13-52-16,15 8-106 0,-1 3-158 0,-14-20 80 15,17 19 345-15</inkml:trace>
  <inkml:trace contextRef="#ctx0" brushRef="#br2" timeOffset="119751.8449">5142 6776 423 0,'0'0'121'0,"0"0"-108"0,0 0 7 0,0 0 7 16,-9-18 5-16,9 18 4 0,0 0 2 0,0 0 11 15,0 0 16-15,0 0 12 0,0 0 3 0,0 0-7 0,0 0-11 16,0 0-10-16,0 0-6 0,0 0-6 0,0 0-5 16,0 0-6-16,0 0-7 0,0 0-7 0,0 0-2 15,0 0-3-15,0 0 3 0,5 27-2 0,-3-7 4 16,-3 3-4-16,1 5 9 0,-5 1-6 0,0 4 8 16,-2-2-8-16,1 3 7 0,-3-5 8 0,3-2-31 15,3-7 26-15,3-3-36 0,0-17 10 0,16 21 1 16,-16-21 0-16,34 8 0 0,-6-12 3 15,4-6-3-15,9-6 2 0,2-8 9 0,6-4-52 16,1-8 9-16,8 3-65 0,-12-14-62 0,16 14-85 16,-6-4-250-16,-14-12 43 0,9 15 413 15</inkml:trace>
  <inkml:trace contextRef="#ctx0" brushRef="#br2" timeOffset="120409.1003">5917 7534 475 0,'0'0'61'0,"0"0"9"0,0 0 3 16,0 0 8-16,-3-18-6 0,3 18-2 0,0 0-8 15,0 0 0-15,0 0-2 0,17 3-1 0,-17-3-6 16,0 0-6-16,17 18-9 0,-17-18-4 0,17 29-14 16,-7-10 1-16,-2 2-14 0,1 4 4 15,-3-1 14-15,-1 4-33 0,-4 1 31 0,1 1-25 16,-3-1 15-16,1 2 10 0,-1-8-5 15,1-2-1-15,0-21-11 0,5 27-2 0,-5-27-6 16,0 0 0-16,26 18-1 0,-9-18 1 0,3-2 0 16,4-4-1-16,2-4 1 0,2-3-5 0,5-3-10 15,-4-8-31-15,8 3-49 0,-10-20-109 0,16 1-302 16,-2 4 4-16,-8-17 296 0</inkml:trace>
  <inkml:trace contextRef="#ctx0" brushRef="#br2" timeOffset="120924.7504">7278 7797 843 0,'0'0'50'16,"0"0"0"-16,-8-26 12 0,8 26 3 15,0 0 7-15,0 0-14 0,0 0-16 0,0 0-17 16,0 0-11-16,-19 15-1 0,19-15 0 0,-9 37 5 15,1-12-2-15,5 6 8 0,-3 0-5 16,3 5 10-16,0-3-11 0,3 0 1 0,2-5-12 16,3-5 0-16,-5-23-7 0,21 25 2 0,-3-20-4 15,6-9 2-15,9-6 1 0,6-10-4 0,10-12 3 16,4-12-23-16,10-6-23 0,-3-15-70 0,15 12-144 16,0-8-237-16,-13-6 38 0,8 18 399 0</inkml:trace>
  <inkml:trace contextRef="#ctx0" brushRef="#br2" timeOffset="122018.5284">8552 9641 574 0,'0'0'35'0,"0"0"1"0,-8-22 17 0,8 22 6 15,0 0 14-15,1-18 6 0,-1 18-11 0,0 0 6 16,0-18-11-16,0 18 2 0,0 0-2 16,0 0-6-16,0 0-8 0,0 0-25 15,0 0 11-15,0 0-19 0,0 0 16 0,0 0-2 16,0 0-4-16,0 0-4 0,0 0-6 0,0 0-3 15,0 0-3-15,0 0 1 0,0 0-1 0,-17 11 1 16,17-11-4-16,0 0-1 0,-4 18-3 0,4-18 0 16,3 17-2-16,-3-17 2 0,11 21-3 15,-11-21 3-15,21 25-4 0,-21-25 4 0,27 23-3 16,-10-12 0-16,0-3-1 0,1 1 0 0,0 0-1 16,-1 1 4-16,-17-10-4 0,27 18 3 0,-27-18-3 15,16 22 2-15,-16-22-1 0,3 30 2 0,-8-12-3 16,-4 4 4-16,-7 2-3 0,-4 3 6 15,-5 1-4-15,-2 0 6 0,-3-2-4 0,1-2 8 16,-1-2-7-16,5-5 4 0,3-6-7 16,4-4-5-16,18-7-16 0,-23 1-24 0,23-1-47 15,0 0-71-15,0 0-121 0,-5-27-235 0,5 4 57 16,0 23 379-16</inkml:trace>
  <inkml:trace contextRef="#ctx0" brushRef="#br2" timeOffset="122721.6783">8727 10703 237 0,'0'0'17'15,"0"0"-15"-15,-6-17 4 0,6 17 11 0,0 0 10 16,0 0 9-16,0 0 5 0,-19-16 3 15,19 16 0-15,0 0 8 0,-18-3 2 0,18 3 6 16,0 0 1-16,-19 0 12 0,19 0 0 0,0 0 9 16,-20 0-6-16,20 0-2 0,0 0-10 15,0 0-1-15,-19 3-8 0,19-3-5 0,0 0-6 16,0 0-6-16,0 0-9 0,0 0-8 0,0 0-10 16,0 0-3-16,0 0 3 0,0 0 7 0,2 18 5 15,-2-18 3-15,18 16-4 0,-18-16-4 0,30 18-5 16,-13-8-4-16,1 0-5 0,1-1 0 15,2 0-5-15,0-1 3 0,-1-1-2 0,0 1 1 0,0 1 14 16,-3-3-36-16,2 4 35 0,-19-10-35 16,25 15 19-16,-25-15 1 0,15 17-1 15,-15-17 1-15,1 17-1 0,-1-17 4 0,-21 22-5 16,3-6 4-16,-5 0-3 0,-5 1 4 0,-4 1-4 16,0-1 6-16,-4 1-4 0,1-2 7 0,0-2-5 15,4 0 2-15,3-3-4 0,5-3-3 0,6-1-13 16,0-4-22-16,17-3-51 0,-17 0-88 0,17 0-66 15,0 0-226-15,0 0 14 0,40 1 343 16</inkml:trace>
  <inkml:trace contextRef="#ctx0" brushRef="#br2" timeOffset="123268.538">8913 11572 972 0,'0'0'81'0,"0"0"-32"0,0 0-18 15,0 0 3-15,0 0 12 0,0 0 8 0,0 0 5 16,0 0-9-16,0 0-8 0,30 9 0 0,-30-9-7 16,29 10-2-16,-12-6-12 15,5 2-5-15,3-1-8 0,1 0-2 0,2-1-2 16,1-1-2-16,3 0-1 0,-2-1 0 0,1 1-5 16,-2-1 1-16,-3 1 1 0,-2 0-1 0,-6 1 1 15,-18-4 4-15,24 13-1 0,-24-13 3 0,5 23-1 16,-11-6 2-16,-7 4-4 0,-7 5 4 0,-6 4-1 15,-5 4 8-15,-6 3-9 0,-4 1 9 0,0-3-13 16,-1 0 6-16,3-3-8 0,1-6-3 16,8-1-9-16,-2-12-40 0,14 3-40 0,-8-22-128 15,26 6-152-15,0 0-132 0,14-29 158 0,17 13 349 16</inkml:trace>
  <inkml:trace contextRef="#ctx0" brushRef="#br2" timeOffset="124385.1882">11026 8073 472 0,'0'0'51'0,"0"0"-7"0,0 0 5 0,0 0 10 16,0 0 11-16,0 0 3 0,0 0 7 0,0 0-3 16,0 0-3-16,0 0-20 0,0 0-20 15,0 0-19-15,0 0-12 0,0 0 1 0,0 0 6 16,-29 23 2-16,29-23 5 0,-31 25 2 0,12-8 9 16,-3-1 0-16,2 4 7 0,-5-3-4 15,4 2 2 1,-1-3-8-16,1 1 3 0,4-5 10 0,17-12-19 15,-24 20 10-15,24-20-22 0,0 0-10 0,0 0-1 0,0 0 0 16,0 0 2-16,0 0-14 0,23-11 18 0,-23 11-17 16,36-23 15-16,-15 6 4 0,3 1-5 0,1-3 5 15,0-1-5-15,1 0 6 0,-1-1-5 0,-1 1 5 16,1 1-2-16,-3 0 6 16,-2 3-1-16,-3 1 4 0,0 1-4 0,-17 14 2 15,21-15-5-15,-21 15 0 0,0 0-3 0,0 0 3 16,0 0 1-16,0 0-2 0,9 19 2 0,-9-19-8 15,-9 35 2-15,4-11-11 0,0 0-4 0,3 4-17 16,-3-2-5-16,10 4-22 0,-4-11-15 0,16 11-33 16,-17-30-71-16,40 33-128 0,-3-16-125 0,-7-19 109 15,24 13 322-15</inkml:trace>
  <inkml:trace contextRef="#ctx0" brushRef="#br2" timeOffset="125065.5298">12475 7989 285 0,'0'0'-21'0,"24"-14"-9"0,-24 14 2 0,21-9 13 15,-21 9 16-15,0 0 18 0,18-5 12 0,-18 5 33 16,0 0 16-16,0 0 5 0,0 0 2 0,0 0-17 16,-6 20-7-16,6-20 1 15,0 0 3-15,-22 19 2 0,22-19 7 0,-19 19-4 16,19-19-2-16,-20 23-13 0,20-23-8 0,-21 28-18 15,12-11-6-15,9-17-12 0,-23 35 2 0,9-16-4 16,3 2 2-16,-2 0-7 0,0 0 7 0,-2-1-4 16,0 0 10-16,0 1 15 0,2-3-10 0,13-18 13 15,-22 31-38-15,22-31 15 0,0 0-27 16,0 0 14-16,0 0-2 0,0 0 0 0,0 0 2 16,0 0 4-16,0 0 20 0,24-29-34 0,-24 29 35 15,32-38-33-15,-11 15 11 0,0-3 7 0,2 0-6 16,0-1 8-16,1 2-5 0,-2-1 9 0,3 3-4 15,-5 3 6-15,1 2-8 0,-4 2 0 16,-17 16-6-16,28-19-1 0,-28 19-2 0,17-5 0 16,-17 5 1-16,0 0-1 0,16 23 2 15,-13-5-4-15,1 2 2 0,-2 6-12 0,0-1-3 16,1 5-22-16,-3-2-6 0,5 6-21 0,-5-8-7 16,12 9-13-16,-8-15-41 0,17 10-40 0,-21-30-83 15,29 25-173-15,5-1 49 0,-16-22 363 0</inkml:trace>
  <inkml:trace contextRef="#ctx0" brushRef="#br2" timeOffset="125784.2458">13759 8250 813 0,'0'0'43'0,"0"0"-18"0,0 0-12 0,0 0 23 15,0 0-5-15,0 0 13 0,0 0-9 16,0 0-2-16,0 0-1 0,0 0 3 0,0 0-1 16,0 0 4-16,0 0-3 0,0 0-1 0,0 0-4 15,0 0 0-15,4 22 10 0,-4-22-13 16,-15 28 11-16,5-9-35 0,10-19 17 0,-28 38-15 16,11-21 19-16,3 3 6 0,-3-3-6 0,3 4 5 15,-1-3-10-15,2 0 0 0,0-1-9 0,13-17-1 16,-18 27-7-16,18-27 2 0,-12 19-6 0,12-19 1 15,0 0-4-15,0 0 3 0,0 0-1 0,0 0 3 16,0 0 3-16,20 2-3 0,-20-2 3 0,22-19-3 16,-22 19 3-16,29-33-3 0,-10 13 8 15,-1-2-5-15,-1-2 9 0,2 1-5 16,-3-1 6-16,1-3-2 0,-5 3-12 0,3 2 32 16,-4 0-31-16,-11 22 30 0,18-31-16 0,-18 31-7 15,15-22 2-15,-15 22-4 0,0 0-2 0,0 0 0 16,0 0-2-16,0 0 2 0,0 0 2 0,0 0-1 15,19 12-1-15,-19-12 1 0,9 30-6 0,-6-9-14 16,2 2 27-16,0 1-26 0,1 0 24 16,1-1-21-16,3 0-10 0,-1-2-7 0,4 4-30 15,-13-25-23-15,26 46-90 0,-26-46-94 0,15 24-246 16,2-5 42-16,-17-19 293 0</inkml:trace>
  <inkml:trace contextRef="#ctx0" brushRef="#br2" timeOffset="125924.876">14423 8576 1475 0,'-28'-2'56'0,"10"5"-7"15,18-3-15-15,-23 5-20 0,23-5-24 0,-20 1-30 16,20-1-33-16,0 0-65 0,-33-17-70 0,33 17-255 16,0 0 8-16,-9-30 215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0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0919664"/>
              </p:ext>
            </p:extLst>
          </p:nvPr>
        </p:nvGraphicFramePr>
        <p:xfrm>
          <a:off x="214283" y="762000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Have HRT, HW help </a:t>
                      </a: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5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168255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560" y="1328040"/>
              <a:ext cx="8041680" cy="492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20" y="1317600"/>
                <a:ext cx="8056440" cy="49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0320" y="993600"/>
              <a:ext cx="8522640" cy="373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920" y="982440"/>
                <a:ext cx="8551080" cy="37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33800" y="3605040"/>
              <a:ext cx="5543640" cy="137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8680" y="3592800"/>
                <a:ext cx="5561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3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8440" y="54000"/>
              <a:ext cx="660024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6560" y="51480"/>
                <a:ext cx="662868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3280" y="3343320"/>
              <a:ext cx="3454200" cy="1030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960" y="3328200"/>
                <a:ext cx="3470040" cy="105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9120" y="54000"/>
              <a:ext cx="646956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5440" y="51480"/>
                <a:ext cx="649980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4560" y="1524240"/>
              <a:ext cx="3430080" cy="2883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320" y="1519200"/>
                <a:ext cx="3444840" cy="289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8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6714000" cy="28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0" y="66480"/>
                <a:ext cx="6732000" cy="28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1040" y="255600"/>
              <a:ext cx="6745320" cy="608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33120" y="240840"/>
                <a:ext cx="6760440" cy="61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49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11412</TotalTime>
  <Words>201</Words>
  <Application>Microsoft Office PowerPoint</Application>
  <PresentationFormat>On-screen Show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374</cp:revision>
  <dcterms:created xsi:type="dcterms:W3CDTF">2006-08-16T00:00:00Z</dcterms:created>
  <dcterms:modified xsi:type="dcterms:W3CDTF">2015-09-16T01:58:05Z</dcterms:modified>
</cp:coreProperties>
</file>