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549" r:id="rId5"/>
    <p:sldId id="55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22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81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7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6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3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92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6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9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16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7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31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1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7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9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2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3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3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3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2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5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2">10893 9139 1933 0,'-31'14'37'0,"2"-5"-30"15,8-2-12-15,21-7-2 0,-18 6-11 16,18-6-18-16,0 0-26 0,-17-4-32 0,17 4-40 16,0 0-88-16,21-16-351 0,-21 16 33 0,30-21 255 15</inkml:trace>
  <inkml:trace contextRef="#ctx0" brushRef="#br4" timeOffset="80170.9143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7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41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8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2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5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62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101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2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2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32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8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2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3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25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3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3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2718003"/>
              </p:ext>
            </p:extLst>
          </p:nvPr>
        </p:nvGraphicFramePr>
        <p:xfrm>
          <a:off x="214283" y="762000"/>
          <a:ext cx="8750332" cy="5258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magnetic field lines are AND how they behave INCL. direction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sketch in magnetic field lines including the arrows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the Magnetic North Pole is actually a South!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compasses point to the Arctic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interaction between electricity and magnetism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this unit is called “electromagnetism”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Feel the sideways force of a current in a magnetic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F=BIL means and how it affects every electric motor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the Right and Left Hand rules to predict force direction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you are allowed to signal in the exam (but only to yourself!)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new due date PLUS have some HRT and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When we will make Unit 9 due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847607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11188</TotalTime>
  <Words>300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2015-09-14T23:17:33Z</dcterms:modified>
</cp:coreProperties>
</file>