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61" r:id="rId2"/>
    <p:sldId id="257" r:id="rId3"/>
    <p:sldId id="258" r:id="rId4"/>
    <p:sldId id="544" r:id="rId5"/>
    <p:sldId id="520" r:id="rId6"/>
    <p:sldId id="545" r:id="rId7"/>
    <p:sldId id="546" r:id="rId8"/>
    <p:sldId id="547" r:id="rId9"/>
    <p:sldId id="548" r:id="rId10"/>
    <p:sldId id="54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2" autoAdjust="0"/>
    <p:restoredTop sz="92520" autoAdjust="0"/>
  </p:normalViewPr>
  <p:slideViewPr>
    <p:cSldViewPr>
      <p:cViewPr varScale="1">
        <p:scale>
          <a:sx n="69" d="100"/>
          <a:sy n="69" d="100"/>
        </p:scale>
        <p:origin x="1458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1T01:15:43.93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9389 1939 2047 0,'-48'6'0'0,"-8"-6"0"0,19 12 0 0,37-12 0 16,0 0 0-16,0 0 0 0,0 0-5 0,0 0-9 15,0 0-33-15,-8 18 0 0,8-18-13 0,14 52-26 16,-11-25-45-16,32 39-171 0,-17-24-270 0,4-4-14 16,16 15 390-16</inkml:trace>
  <inkml:trace contextRef="#ctx0" brushRef="#br0" timeOffset="1205.1525">9209 1506 957 0,'7'-22'203'0,"-7"22"-128"16,-3-27 0-16,3 27-22 0,-2-23-14 0,2 23-3 15,-8-18 11-15,8 18 9 0,0 0-1 0,0 0 5 16,0 0-16-16,0 0-5 0,0 0-12 0,0 0-11 16,0 0-10-16,0 0-4 0,0 0-5 0,0 0-1 15,0 0 1-15,0 0 1 0,0 0 3 0,0 0 5 16,0 0 7-16,11 26 4 0,-11-26-6 0,16 26 7 15,-9-8-16-15,3 3 8 0,0 4-8 0,1 7 8 16,-3 4-10-16,2 8 10 0,-3 8-13 0,1 4 14 16,-3 10-15-16,-2 1 2 0,1 12 27 15,-2 2-27-15,-2 1 24 0,0 7-6 0,0-6-21 16,0 4 22-16,3 6-2 0,2-1-22 0,-2 4 17 16,4-1-17-16,2-2-4 0,1 3 24 0,3 1-23 15,2 1 2-15,2 1 16 0,0 4-15 0,0-2 14 16,0 2 6-16,0 3-24 0,0 4 9 0,0 5 9 15,-1 5-7-15,-3 1 12 0,2 5 10 0,-6 4-12 16,2 5-3-16,-3 2 4 0,0 6-3 0,-2 3 6 16,-1 8-14-16,-4 2 0 0,1 4 0 0,-1-1 0 15,1 1 0-15,-1 2 0 0,2 0 0 0,0 3 0 16,1-1 0-16,2 2 0 0,0 1 0 0,2 2 0 16,-2 4 0-16,1 0 0 0,-1 5 0 15,0-3 0-15,0 6 0 0,-1 2 0 0,0 3 0 16,-3 2 0-16,-2 3 0 0,-2 5 0 0,-2 0 0 15,-1 0 0-15,2-1 0 0,-5 3 0 0,0 6 0 16,-3 6 0-16,-1 3 0 0,-2 1 0 0,2 2 0 16,-2-2 0-16,-2 6 0 0,0 6 0 0,-1-1 0 15,0 1 0-15,1-6 0 0,2-7 0 0,0-1 0 16,6-4 0-16,0-6 0 0,4-9 0 0,1-7 0 16,3-12 0-16,5-4 0 0,1-8 0 0,4-9 0 15,3-7 0-15,3-11 0 0,2-14 0 0,-1-11 0 16,4-11 0-16,-2-14-19 0,6-9-22 0,-5-18-44 15,13 0-14-15,-33-58-227 0,49 42-314 16,-16-32 50-16,3-16 344 0</inkml:trace>
  <inkml:trace contextRef="#ctx0" brushRef="#br0" timeOffset="2191.1463">18391 984 1953 0,'-20'43'45'0,"3"-38"-40"15,17-5-4-15,-27 21 2 0,27-21-10 16,-23 39 11-16,14-7-9 0,2 4-6 0,2 7 27 15,1 3-28-15,-1 7 22 0,2 6-6 0,0 2-14 16,1 8 17-16,2-2-14 0,2 8 14 16,2 6-15-16,1 2 19 0,1 11 7 0,1 1-17 0,-1 0 16 15,2 3-16-15,-3 0-10 0,1 5 21 16,-3 10-11-16,0 3-1 0,-3 5 0 0,-5 3 0 16,-2 4 0-16,-3 5 0 0,-4 5 0 15,0 5 0-15,-3 3 0 0,-3 4 0 0,-2 3 0 16,-1 3 0-16,-1 1 0 0,0 2 0 0,-1 2 0 15,1 0 0-15,2 1 0 0,0 1 0 0,4 1 0 16,3 1 0-16,1 4 0 0,4-1 0 0,2 3 0 16,0 1 0-16,6 5 0 0,-1 3 0 0,3 1 0 15,2 4 0-15,-2 5 0 0,2-1 0 0,-1 2 0 16,2 1 0-16,-2-2 0 0,-1 6 0 16,-1 7 0-16,0 2 0 0,-3 0 0 15,-2 2 0-15,-2-3 0 0,-2 3 0 0,-4 6 0 16,-2 1 0-16,-2-1 0 0,-1 0 0 0,-2-2 0 15,0 1 0-15,-1 4 0 0,3-3 0 0,1-1 0 16,1-2 0-16,3-3 0 0,5 1 0 0,2-2 0 16,9-3 0-16,3-8 0 0,4-2 0 15,6-5 0-15,3-1 0 0,6-1 0 0,4-1 0 16,4-2 0-16,2-3 0 0,3-1 0 0,0-5 0 16,1-6 0-16,-3-6 0 0,-3-2 0 0,-5-6 0 15,-5-8 0-15,-9-9 0 0,-5-9 0 0,-8-12 0 16,-2-5 0-16,-13-18-98 0,13 11-135 15,-22-41-411-15,4-11-8 0,-8-14 233 0</inkml:trace>
  <inkml:trace contextRef="#ctx0" brushRef="#br0" timeOffset="3020.654">3236 4964 1932 0,'59'-18'24'0,"1"16"-22"16,8-1 0-16,14 1-1 0,10 1-3 0,7 0 2 16,8 1-1-16,12 0 0 0,11 1 3 0,13-2-1 15,11-1 1-15,4-2 0 0,6-2-1 0,6-2 1 16,8 1-2-16,16 1 3 0,2 1-2 0,8 0 1 16,7-1 1-16,0 1 2 0,5 2 1 15,11 2 4-15,3 1 0 0,3 2 1 0,7 3 0 16,-4-2-3-16,8 4 2 0,3-1-10 0,6 1 0 15,11-1 0-15,0-1 0 0,13 0 0 0,1-3 0 16,4-2 0-16,10-1 0 0,2-3 0 0,9-3 0 16,6-3 0-16,10-3 0 0,11-2 0 0,4-2 0 15,7-1 0-15,-5-1 0 0,2 1 0 16,3 1 0-16,10 2 0 0,10 2 0 16,-2 2 0-16,1 0 0 0,-10 3 0 0,-2 2 0 15,-2 2 0-15,-2-1 0 0,4 3 0 0,-1 1 0 16,-4-2 0-16,-10 2 0 0,-7-3 0 0,-4 0 0 15,-3-4 0-15,8 0 0 0,-5-4 0 0,2-4 0 16,-11-2 0-16,-1-5 0 0,-7-2 0 0,-3-6 0 16,-2 0 0-16,-6-2 0 0,-7 2 0 15,-5 2 0-15,-16 2 0 0,-16 4 0 0,-13 6 0 16,-22 2 0-16,-16 12-37 0,-40-25-263 0,-6 40-355 16,-34-7-14-16,-24 10 284 0</inkml:trace>
  <inkml:trace contextRef="#ctx0" brushRef="#br0" timeOffset="3803.2959">2873 11137 1639 0,'-7'44'388'15,"7"-44"-377"-15,0 0-9 0,0 0-4 0,20-9-1 16,5 12-1-16,14 3 1 0,19 2-1 0,14-1 0 15,11-1 1-15,3-4 1 0,15-5-1 0,5-4-3 16,12-3-3-16,8-3-7 0,13 0-3 0,7-5-7 16,16 2-3-16,4-4-7 0,18 6 6 0,1-4-1 15,6 4-21-15,-8-6 5 0,17 5 16 16,-10-2-2-16,13 5 45 0,5 4 0 16,-3 1 5-16,7 3 4 0,2-3 11 0,7 7 1 0,-3-5 3 15,10 9-1-15,-7-6-4 0,7 7 3 16,3-2-8-16,4 3 4 0,5-4-11 0,6 2-1 15,4-2-2-15,11 1-2 0,3-3-1 0,6-2-12 16,7-2-1-16,7-1 0 0,5-3 0 0,7 0 0 16,11-3 0-16,6 0 0 0,7 0 0 15,3-1 0-15,6 0 0 0,-1-1 0 0,5-1 0 16,3 0 0-16,4 1 0 0,1-1 0 0,3 0 0 16,-1 5 0-16,-1-3 0 0,-3 3 0 0,-3 1 0 15,0 0 0-15,-2 3 0 0,-2 1 0 0,-4 2 0 16,-4 0 0-16,-7 0 0 0,-5 2 0 0,2-2 0 15,0 0 0-15,-3-2 0 0,3-2 0 16,-5-3 0-16,-1 0 0 0,-4-2 0 16,0-4 0-16,-5 1 0 0,-2-1 0 0,-7 1 0 15,0 1 0-15,-9 0 0 0,-4 3 0 0,-13 1 0 16,-6-1 0-16,-8 4 0 0,-14 0 0 0,-11 4 0 16,-13-1 0-16,-19 6 0 0,-13-2 0 0,-18 4 0 15,-16 0 0-15,-19 6 0 0,-22-17-128 0,6 19-525 16,-43-14-17-16,-7 2 75 0</inkml:trace>
  <inkml:trace contextRef="#ctx0" brushRef="#br0" timeOffset="4930.1078">11372 2939 1766 0,'0'0'29'16,"-14"-17"-8"-16,14 17 3 0,0 0 0 0,0 0 1 15,0 0 0-15,-17-18 1 0,17 18 0 0,0 0-3 16,0 0-4-16,0 0-9 0,0 0-4 15,0 0-5-15,-13 26 0 0,12-5-3 16,2 8 8-16,1 11-6 0,3 7 9 0,1 10-9 16,0 6-6-16,-1 7 19 0,0 6-17 0,-1 3 9 15,-1 2-5-15,0 0 0 0,-3-5 0 0,-1-2 0 16,-1-5 0-16,1-8 0 0,0-3 0 0,2-9 0 16,3-7 0-16,1-6 0 0,2-8 0 0,2-7 0 15,1-4 0-15,-10-17 0 0,24 20 0 16,-24-20 0-16,26 6 0 0,-26-6 0 0,30-9 0 15,-30 9 0-15,31-33 0 0,-13 3 0 0,3-11 0 16,2-13 0-16,5-6 0 0,4-9 0 0,-1-5 0 16,3-6 0-16,0-2 0 0,-4-3 0 0,-5 0 0 15,-3 0 0-15,-4 0 0 0,-2 4 0 16,0 5 0-16,1 6 0 0,1 7 0 0,3 11 0 16,1 6 0-16,3 11 0 0,2 7 0 15,3 10-6-15,-2 4-52 0,9 16-27 0,-21-25-179 16,23 35-368-16,-15-6 14 0,5 3 235 0</inkml:trace>
  <inkml:trace contextRef="#ctx0" brushRef="#br0" timeOffset="5634.4192">19568 2967 1989 0,'0'0'35'0,"0"0"-12"0,0 0-23 16,0 0 0-16,0 0 0 0,0 0 0 16,0 0 0-16,0 0 0 0,0 0 0 15,-20 3 0-15,15 15 0 0,-2 11 0 0,-2 10 0 16,-2 7 0-16,1 7 0 0,-2 7 0 0,-2 1 0 15,0 3 0-15,1 0 0 0,-2-3 0 0,4 1 0 16,2-1 0-16,0 0 0 0,2-1 0 0,1-4 0 16,0-2 0-16,1-5 0 0,1-6 0 0,0-5 0 15,4-6 0-15,2-4 0 0,4-3-11 0,-6-25-148 16,12 21-488-16,-12-21 1 0,0 0 63 16</inkml:trace>
  <inkml:trace contextRef="#ctx0" brushRef="#br0" timeOffset="5900.4777">19095 2922 2047 0,'0'0'0'0,"-22"10"0"0,4-7 0 15,18-3 0-15,-17 3 0 0,17-3 0 0,0 0 0 16,0 0 0-16,26 7 0 0,-6-2 0 0,8-1 0 15,9 1 0-15,5-1 0 0,7-3 0 0,9 0 0 16,7-3 0-16,3 0 0 0,4-3 0 16,-2-1 0-16,2 1 0 0,-1 1 0 15,-5 2 0-15,-1 3 0 0,-6 0 0 0,-1 3 0 16,-6 2 0-16,-6 1 0 0,-7 2-3 0,-7 8-62 16,-15-13-52-16,18 24-429 0,-35-28-90 0,0 45 35 15</inkml:trace>
  <inkml:trace contextRef="#ctx0" brushRef="#br0" timeOffset="6119.6217">18941 4078 2047 0,'0'0'0'0,"-11"27"0"15,11-27 0-15,36 21 0 0,1-10 0 16,9-7 0-16,9-5 0 0,6-5 0 0,4-4 0 15,6-3 0-15,4-4 0 0,2-3 0 0,1 0 0 16,-3-2 0-16,-7-1 0 0,2 3 0 0,-5-2 0 16,1 2 0-16,-2 0 0 0,2 9-43 0,-11-24-153 15,10 30-460-15,-9-13 7 0,5 8 147 0</inkml:trace>
  <inkml:trace contextRef="#ctx0" brushRef="#br0" timeOffset="8185.5204">1750 6036 1717 0,'-5'-17'52'0,"5"17"2"0,0 0-4 16,-3-18-16-16,3 18-13 0,0 0-12 0,0 0-6 15,0 0-2-15,0 0 4 0,0 0 4 16,14 23 3-16,-4-4-5 0,2 9 4 0,1 8-9 16,0 5 6-16,2 10-8 0,-2 5 8 0,1 8 6 15,-1 6-16-15,-4 1 18 0,-2 4-15 16,-5-2 3-16,-2 0 7 0,-2-5-11 0,0-2 0 16,-2-9 0-16,0-8 0 0,2-9 0 0,1-8 0 15,1-9 0-15,0-23 0 0,3 24 0 0,-3-24 0 16,0 0 0-16,0 0 0 0,0 0 0 15,12-22 0-15,-9-1 0 0,-2-8 0 0,0-12 0 16,1-3 0-16,-1-3 0 0,0-3 0 0,0-2 0 16,2-1 0-16,-3-4 0 0,0-2 0 0,-3-2 0 15,1-4 0-15,1-5 0 0,-1-2 0 0,4-1 0 16,4 3 0-16,5 5 0 0,6 4 0 0,3 8 0 16,6 3 0-16,2 6 0 0,2 6 0 15,4 5 0-15,1 6 0 0,2 3 0 16,1 6 0-16,-2 5 0 0,-1 4 0 0,-2 5 0 15,0 4 0-15,-4 3 0 0,-1 6 0 0,-3 4 0 16,-5 6 0-16,-4 4 0 0,-4 3 0 0,-5 5 0 16,-7 6 0-16,-6 3 0 0,-6 6 0 0,-10 5 0 15,-7 0 0-15,-6 5 0 0,-6 0 0 0,-4 0 0 16,-2 0 0-16,0-2 0 0,1-2 0 16,4-1 0-16,3-4 0 0,8-6 0 0,2-5 0 15,8-5 0-15,3-9-9 0,12 0-69 0,6-20-129 16,0 0-449-16,0 0 15 0,32 1 186 0</inkml:trace>
  <inkml:trace contextRef="#ctx0" brushRef="#br0" timeOffset="9312.4507">2983 6556 1638 0,'0'0'42'0,"-35"-10"23"16,35 10 2-16,-37-9-7 0,18 6-11 15,-7 0-20-15,-1 3-4 0,-2 1-7 0,-1 6 1 16,-3 2-5-16,0 3 1 0,0 2-9 0,3 2-6 16,-1 3 0-16,1 3 0 0,1 1 0 0,1 8 0 15,1 3 0-15,3 4 0 0,2 2 0 0,2-2 0 16,5 0 0-16,3-4 0 0,5-4 0 0,7-5 0 15,5-4 0-15,5-3 0 0,7-5 0 16,4-4 0-16,5-4 0 0,6-5 0 0,5-6 0 16,3-5 0-16,5-10 0 0,1-3 0 0,5-9 0 15,1-1 0-15,2-2 0 0,-3-1 0 0,-5-1 0 16,-2 2 0-16,-8 0 0 0,-3 3 0 0,-5 4 0 16,-3 2 0-16,-8 3 0 0,-4 2 0 15,-6 5 0-15,-7 17 0 0,4-23 0 0,-4 23 0 16,0 0 0-16,-21-8 0 0,21 8 0 15,-27 12 0-15,9 3 0 0,-1 5 0 0,-2 8 0 16,0 2 0-16,1 5 0 0,3 3 0 0,2 0 0 16,4-2 0-16,5-4 0 0,5-3 0 0,3-6 0 15,8-3 0-15,-10-20 0 0,33 26 0 0,-9-19 0 16,3-3 0-16,5-5 0 0,2-4 0 0,2-2 0 16,1-4 0-16,1-1 0 0,-1-5-1 15,2 0-21-15,-3-2 1 0,0 0 9 0,-4 0 1 16,-1 1 3-16,-3 2-1 0,-5 3 10 0,-2 2-1 15,-21 11 4-15,25-14-1 0,-25 14 4 16,0 0 5-16,0 0 4 0,0 0 2 0,0 0-5 16,-1 16-3-16,1-16-10 0,-16 28 0 0,6-10 0 15,-1 2 0-15,1 2 0 0,0 2 0 0,1 0 0 16,1 1 0-16,2 1 0 0,1-3 0 16,1-3 0-16,2-3 0 0,2-17 0 0,2 23 0 15,-2-23 0-15,0 0 0 0,0 0 0 0,0 0 0 16,0 0 0-16,0 0 0 0,20-1 0 0,-20 1 0 15,11-29 0-15,-4 5 0 0,0-5 0 0,4-3 0 16,-1 0 0-16,1-2 0 0,1-1 0 16,1 0 0-16,1 1 0 0,-1 0 0 0,2 5 0 0,-1 2 0 15,2 3 0-15,0 6 0 16,-16 18 0-16,30-29 0 0,-30 29 0 0,29-18 0 16,-12 12 0-16,1 1 0 0,-1 2 0 0,0 2 0 15,1 1 0-15,0 1 0 0,0 1 0 0,1 0 0 16,1 2 0-16,1-2 0 0,1 1 0 0,1-3 0 15,-1 0 0-15,0 0 0 0,-2 0 0 0,1 0 0 16,-2 0 0-16,-19 0 0 0,30 1 0 16,-30-1 0-16,18 1 0 0,-18-1 0 0,0 0 0 15,0 0 0-15,0 0 0 0,0 0 0 0,0 0 0 16,0 0 0-16,-22 13 0 0,22-13 0 0,-29 12 0 16,29-12 0-16,-33 16 0 0,15-6 0 15,1 2 0-15,-3 4 0 0,0 2 0 0,-1 5 0 16,-2 3 0-16,0 5 0 0,-3 1 0 0,2 1 0 15,2 1 0-15,2-2 0 0,5 0 0 16,4-4 0-16,3-4 0 0,6-4 0 0,2-20 0 16,7 27 0-16,-7-27 0 0,27 16 0 0,-7-18 0 15,6-4 0-15,6-8 0 0,4-8 0 0,6-7 0 16,-1-6 0-16,3-5 0 0,-2-2 0 0,-1-1 0 16,-3 1 0-16,-3 3 0 0,-4 3 0 0,-4 5 0 15,-6 4 0-15,-6 4 0 0,-5 6 0 0,-10 17 0 16,4-18 0-16,-4 18 0 15,0 0 0-15,-17 1 0 0,17-1 0 0,-25 26 0 16,10-6 0-16,-4 9 0 0,2 5 0 0,2 5 0 16,-1 3 0-16,5 2 0 0,0-2 0 0,4-4 0 15,5-5 0-15,5-5 0 0,4-6 0 0,5-4 0 16,5-5 0-16,3-4 0 0,5-7 0 0,6-5 0 16,3-8 0-16,6-9 0 0,2-9 0 15,8-6 0-15,3-11 0 0,7-1 0 0,-12-27-192 16,37 36-174-16,-50-45-117 0,31 23-152 0,-10 4 265 15,-32-28 370-15</inkml:trace>
  <inkml:trace contextRef="#ctx0" brushRef="#br0" timeOffset="9531.514">5073 5690 2047 0,'-51'25'0'15,"36"1"0"-15,0 4 0 0,2 2 0 0,-1 4 0 16,-2 6 0-16,1 5 0 0,-2 7 0 0,0 1 0 15,1 4 0-15,2 3 0 0,0 3 0 0,3 4 0 16,-1 3 0-16,-1 4 0 0,1-1 0 0,0-4 0 16,5-4 0-16,2-10 0 0,9-8 0 0,2-10 0 15,8-8 0-15,3-13 0 0,8-7 0 16,-3-12-37-16,13-1-49 0,-8-22-27 0,31 21-275 16,-29-37-216-16,12-5-3 0,-2-2 396 0</inkml:trace>
  <inkml:trace contextRef="#ctx0" brushRef="#br0" timeOffset="9703.6765">5549 5661 2047 0,'-28'33'0'0,"2"3"0"15,1 12 0-15,-6 9 0 0,-1 7 0 0,-4 5 0 16,0 5 0-16,-2 2 0 0,2 3 0 0,3-1 0 16,5-3 0-16,6-6 0 0,4-5 0 0,6-8 0 15,3-6 0-15,5-6 0 0,4-6 0 0,9-2 0 16,-1-7 0-16,11-1 0 0,-19-28-35 0,58 54-326 15,-58-54-307-15,43 16 6 16,-19-9 342-16</inkml:trace>
  <inkml:trace contextRef="#ctx0" brushRef="#br0" timeOffset="10282.7704">5640 6575 1867 0,'0'0'136'16,"0"0"-119"-16,0 0 0 0,0 0-7 15,0 0-10-15,0 0 0 0,0 0 0 0,0 0 0 16,31 6 0-16,-8-6 0 0,3-1 0 0,5-4 0 16,2-1 0-16,1-3 0 0,1-1 0 15,1-2 0-15,1 0 0 0,1-4 0 0,-1-1 0 16,-1-1 0-16,-2-1 0 0,-5-1 0 0,-2 1 0 15,-6 0 0-15,-5 2 0 0,-4-2 0 0,-12 19 0 16,9-30 0-16,-9 30 0 0,-9-28 0 0,9 28 0 16,-28-23 0-16,7 14 0 0,-4 4 0 0,-3 3 0 15,-1 3 0-15,-4 7 0 0,-1 7 0 0,-1 8 0 16,-3 7 0-16,4 6 0 0,0 5 0 16,4 2 0-16,4 1 0 0,3 0 0 0,2-1 0 15,7 0 0-15,3-4 0 0,6-7 0 16,6-5 0-16,9-9 0 0,7-5 0 0,6-6 0 15,10-8 0-15,6-7 0 0,8-12 0 0,6-10 0 16,10-8 0-16,6-10 0 0,9-4 0 0,3-11 0 16,5-1 0-16,-4-5 0 0,3 2 0 0,-8 0-5 15,-4 7-45-15,-11-2-11 0,-6 8 28 16,-11-3-2-16,-5 5 8 0,-14-9-32 0,2 13-11 16,-24-27-78-16,22 36-127 0,-42-31-73 0,22 22 269 15,-5 30 218-15,-35-26 176 0,40 61 138 0,-48-21-246 16,20 25-131-16,-8 7-76 0,-1 10 0 0,0 11 0 15,3 9 0-15,0 6 0 0,2 7 0 16,1 3 0-16,3 3 0 0,1 2 0 16,4-2 0-16,2 0 0 0,6-4 0 0,4-6 0 15,2-7 0-15,7-5 0 0,0-10 0 0,4-1 0 16,-2-6 0-16,9 10 0 0,-15-48-217 0,27 67-246 16,-35-50-165-16,23 3 14 0,4 19 490 0</inkml:trace>
  <inkml:trace contextRef="#ctx0" brushRef="#br0" timeOffset="11753.9911">2135 12512 1564 0,'-5'-31'115'0,"5"31"-35"0,0-32-15 0,0 32-17 15,-8-30-6-15,8 30-12 0,-21-19-3 0,21 19-7 16,-35-8-4-16,12 8-2 0,-5 5-5 0,-3 4-3 16,-3 3-4-16,-2 2 1 0,-2 3-3 15,1 3 6-15,-1 1-6 0,1 5 0 0,2-1 0 16,1 5 0-16,4-2 0 0,0 2 0 0,5-1 0 15,3-2 0-15,5-3 0 0,4-3 0 16,13-21 0-16,-14 26 0 0,14-26 0 0,6 17 0 16,-6-17 0-16,28 14 0 0,-6-9 0 0,7-1 0 15,5-1 0-15,7-2 0 0,4 0 0 0,2-1 0 16,5 3 0-16,3-1 0 0,1 4 0 0,-1 4 0 16,-3 1 0-16,-5 2 0 0,-3 4 0 0,-6 2 0 15,-7 4 0-15,-5 4 0 0,-9 3 0 16,-6 5 0-16,-10 4 0 0,-6 2 0 15,-9 5 0-15,-6 2 0 0,-5 3 0 0,-6 2 0 0,-2-2 0 16,-1-3 0-16,2-3 0 0,1-6 0 16,4-6 0-16,3-8 0 0,5-6 0 0,19-19 0 15,-25 17 0-15,25-17-97 0,0 0-479 0,3-22-91 16,-3 22 4-16</inkml:trace>
  <inkml:trace contextRef="#ctx0" brushRef="#br0" timeOffset="12129.598">2489 13169 1943 0,'0'0'28'0,"0"0"-7"16,21 16 1-16,-21-16 6 0,24 3-23 16,-24-3-5-16,37-6 0 0,-17-1 0 0,6-5 0 15,1-3 0-15,3-3 0 0,4-4 0 0,4-1 0 16,2-1 0-16,0-4 0 0,-1 1 0 0,-1-1 0 15,-3 0 0-15,-6 5 0 0,-3-1 0 0,-8 4 0 16,-18 20 0-16,17-27 0 0,-17 27 0 0,-3-17 0 16,3 17 0-16,-25-17 0 0,5 11 0 15,-5 1 0-15,-3 2 0 0,-2 2 0 16,-5 2 0-16,0 4 0 0,0 3 0 0,-2 4 0 0,3 1 0 16,4 5 0-16,0 4 0 0,4 2 0 0,4 4 0 15,2 1 0-15,4 1 0 0,5 2 0 16,2-5 0-16,7 2 0 0,2-3 0 0,5-4 0 15,3-2 0-15,-8-20 0 0,32 29 0 0,-8-20 0 16,2-7 0-16,5-3 0 0,3-8 0 16,8-3 0-16,1-8 0 0,10-1 0 0,-2-9-57 15,7 8-43-15,-14-24-62 0,29 37-223 0,-30-30-215 16,5 6 13-16,0 14 432 0</inkml:trace>
  <inkml:trace contextRef="#ctx0" brushRef="#br0" timeOffset="12426.9694">3393 12858 1339 0,'-28'5'200'0,"28"30"-57"15,-23-15-37-15,17 18-14 0,-10-4-33 16,5 7-7-16,-3 0-20 0,5 1-8 16,-1 1-24-16,4-2 0 0,0-4 0 0,1-4 0 15,4-6 0-15,2-3 0 0,1-7 0 0,-2-17 0 16,8 21 0-16,-8-21 0 0,0 0 0 0,0 0 0 16,19-3 0-16,-19 3 0 0,14-19 0 0,-14 19 0 15,13-38 0-15,-6 10 0 0,0-4 0 16,0-2 0-16,-1 2 0 0,1 0 0 0,-3 3 0 15,-1 0 0-15,0-2 0 0,-1 2 0 0,3 0 0 16,0 3 0-16,2 3 0 0,3-2 0 0,3 3 0 16,2 0 0-16,1 2 0 0,-1 3 0 0,2 4 0 15,1-1 0-15,2 3 0 0,0-1 0 16,5 2 0-16,2-1 0 0,3 3 0 0,1-4 0 16,5 13-104-16,-21-31-166 0,37 44-202 15,-35-26-156-15,12 7 56 0,3 16 572 0</inkml:trace>
  <inkml:trace contextRef="#ctx0" brushRef="#br0" timeOffset="12567.8484">3854 12782 2047 0,'0'0'0'16,"-26"30"0"-16,26-30 0 0,-19 33 0 0,10-14 0 15,2 4 0-15,1 4 0 0,1 4 0 0,0 3 0 16,3 2 0-16,0 3 0 0,2 1 0 16,3 0 0-16,-2-2 0 0,3 1 0 15,-2-4 0-15,4-1 0 0,-1-7 0 0,5-2 0 16,-10-25 0-16,20 34-14 0,-24-52-274 0,38 29-339 15,-34-11-36-15,26-32 209 0</inkml:trace>
  <inkml:trace contextRef="#ctx0" brushRef="#br0" timeOffset="12724.3684">3818 12488 2000 0,'0'-24'47'15,"-28"8"-47"-15,3 8 0 0,4 0 0 0,3 5 0 16,18 3 0-16,-28-6 0 0,28 6 0 0,-21-4 0 15,21 4 0-15,-16-21-162 0,16 21-525 0,0 0-7 16,0 0 191-16</inkml:trace>
  <inkml:trace contextRef="#ctx0" brushRef="#br0" timeOffset="13664.14">4278 12990 1816 0,'0'0'62'0,"-28"11"-11"0,28-11-8 16,-21 11-11-16,21-11-6 0,0 0-9 0,0 0-17 15,0 0 0-15,0 0 0 0,0 0 0 0,0 0 0 16,0 0 0-16,0 0 0 0,28 3 0 0,-6-8 0 15,5-7 0-15,2 0 0 0,4-5 0 16,2-1 0-16,2-2 0 0,-1-1 0 0,-2 2 0 16,-3-1 0-16,-3 3 0 0,-4 2 0 0,-6 0 0 15,-18 15 0-15,26-19 0 0,-26 19 0 0,0 0 0 16,0 0 0-16,0 0 0 0,0 0 0 0,-21-15 0 16,21 15 0-16,-36 0 0 0,14 5 0 0,-5 2 0 15,-1 3 0-15,-1 2 0 0,-3 4 0 16,-1 2 0-16,2 3 0 0,-1 0 0 0,2 4 0 15,3 0 0-15,3 4 0 0,3-1 0 16,3 2 0-16,6-1 0 0,2-4 0 0,6 1 0 16,5-2 0-16,4-2 0 0,6-2 0 0,7-4 0 15,4-3 0-15,9-3 0 0,4-4 0 0,6-5 0 16,6-6 0-16,5-2 0 0,0-6 0 0,9 3-30 16,-12-28-231-16,27 25-374 0,-17-12-31 15,6 4 212-15</inkml:trace>
  <inkml:trace contextRef="#ctx0" brushRef="#br0" timeOffset="14133.7989">5253 12672 1750 0,'32'1'113'0,"-32"-1"-39"15,0 0-35-15,-24 1 10 0,24-1-30 0,-26 9-16 16,9-1-3-16,0 3 0 0,-2 0 0 0,-2 3 0 16,2 1 0-16,-1-1 0 0,1 2 0 15,-1 0 0-15,2 2 0 0,0 0 0 0,2 2 0 16,1 0 0-16,3-2 0 0,2 0 0 0,3-1 0 15,7-17 0-15,-10 29 0 0,10-29 0 0,-1 21 0 16,1-21 0-16,0 0 0 0,12 20 0 16,-12-20 0-16,21 6 0 0,-21-6 0 0,32-2 0 15,-11-4 0-15,4-2 0 0,4-5 0 0,3 0 0 16,-1 2 0-16,1 0 0 0,-2 3 0 0,-2 4 0 16,-2 2 0-16,-4 4 0 0,-3 6 0 0,-19-8 0 15,28 23 0-15,-18-7 0 0,-4 7 0 0,-5 5 0 16,-3 4 0-16,-4 3 0 0,-4-1 0 15,-2-1 0-15,-3 1 0 0,0-1 0 16,0-2 0-16,1-4 0 0,0-2 0 0,3-5 0 16,11-20 0-16,-15 26 0 0,15-26 0 0,0 0 0 15,0 0 0-15,0 0-195 0,3-18-366 0,17 4-109 16,-9-13 50-16</inkml:trace>
  <inkml:trace contextRef="#ctx0" brushRef="#br0" timeOffset="14305.9764">5723 13204 2047 0,'-26'40'0'0,"10"-21"0"16,16-19 0-16,-27 22 0 0,27-22 0 0,-20 2 0 15,20-2 0-15,-21-7 0 0,21 7 0 16,-25-17 0-16,25 17 0 0,-27-40-43 0,27 40-475 16,0-26-173-16,-2 8 27 0,2 18 534 15</inkml:trace>
  <inkml:trace contextRef="#ctx0" brushRef="#br1" timeOffset="78266.8203">12195 7279 1457 0,'0'0'6'0,"-23"-2"-8"16,23 2 5-16,0 0 10 0,-20-1 3 0,20 1-2 15,0 0 0-15,0 0-2 0,0 0-5 0,0 0 0 16,0 0-1-16,-17-5 2 0,17 5 4 16,0 0 6-16,0 0 3 0,0 0-3 0,0 0-3 15,0 0-2-15,0 0-3 0,0 0 0 0,0 0-1 16,-17-9-2-16,17 9 3 0,0 0 2 0,0 0 3 16,-21 4-2-16,21-4 2 0,0 0-1 0,-20-4 1 15,20 4 2-15,0 0-3 0,-18-7-1 0,18 7-2 16,0 0-2-16,-20-16 0 0,20 16-1 0,0 0-2 15,-17-17-3-15,17 17 2 0,0 0-3 0,-17-19 0 16,17 19-1-16,0 0 1 0,-18-24-2 0,18 24 2 16,-10-22-3-16,10 22 3 0,-9-24-4 0,9 24 5 15,-14-22-4-15,14 22 5 0,-13-18-3 0,13 18 2 16,-17-16-2-16,17 16 2 0,-23-13-3 16,23 13 2-16,-25-9-1 0,25 9-1 0,-25-7 1 15,25 7-24-15,-27-7 22 0,27 7-22 0,-29-7 41 16,29 7-18-16,-30-8 19 0,30 8-19 0,-33-3-1 15,13 2 3-15,1 2-1 0,-2 0 2 0,2 0 1 16,-1 2-1-16,1 0-17 0,-1 0 20 0,2 3-16 16,0-4 40-16,1 3-21 0,17-5 19 0,-31 8-21 15,31-8-1-15,-29 11 3 0,29-11-3 0,-27 11 2 16,27-11-2-16,-25 14 0 0,25-14-2 0,-23 15 2 16,23-15-3-16,-20 16 2 0,20-16-3 0,-17 18 2 15,17-18-4-15,-12 19 1 0,12-19-3 0,-8 20 3 16,8-20-2-16,-5 25 2 0,5-25-3 15,-5 30 4-15,2-13-5 0,1 3 6 0,-2-1-5 16,1 2 4-16,0 0-4 0,0 1 5 0,0 0-5 16,1 0 4-16,-2 2-5 0,0-1 7 0,2 2-6 15,-2 1 5-15,2-2-5 0,1 0 5 0,1 0-5 16,2-1 4-16,1-2-4 0,3 1-12 0,0-3 30 16,0 1-28-16,1 0 28 0,0-1-15 0,2 1-4 15,-9-20 4-15,24 31-3 0,-24-31 3 0,32 25-2 16,-15-14-1-16,2 0 0 0,1 0 3 0,-1 0-4 15,3-1 5-15,1-2-4 0,-1-1 3 0,3-1-2 16,-2-1 1-16,1-1-1 0,1-1 1 0,0 0-1 16,2-1 1-16,1 1 0 0,1-3 2 15,0 0 0-15,3 1-1 0,-1-1 0 0,1 0-1 16,-1 1 0-16,0 0 0 0,-2 2 1 0,-2-2-2 16,-1 3 1-16,1-1 0 0,-1 3 0 0,-2 0 2 15,0 2-2-15,-3-1 1 0,-1 1-2 0,-3 1 1 16,0 2 0-16,0 1 1 0,0 1-1 0,0 2 3 15,0 0-4-15,-17-15 3 0,29 29-4 0,-29-29 4 16,27 31-1-16,-27-31 2 0,23 32-4 0,-12-12 3 16,-2-1-4-16,1 1 4 0,-1 1-2 0,-2 0 0 15,0-1 0-15,1 2-14 0,-4 0 26 16,3 2-28-16,-4 0 27 0,1 1-6 16,-3 2-8-16,0-2 6 0,-1 0-5 0,-1 0 5 15,0 0-5-15,-2 1 5 0,0-2-4 0,-2 1 2 16,0 0-2-16,-1 1 2 0,-1 2-3 0,-2-1 4 15,1-2-2-15,-2-2 0 0,-1-1 0 0,-1-2 0 16,-2 1 0-16,2-2 0 0,-2 2 0 0,0-3 0 16,-2-1 0-16,16-17 0 0,-32 29 0 0,13-16 0 15,2-2 0-15,-1-1-4 0,-1-2 6 16,-1-2-17-16,-2-1 19 0,-1-3 2 0,-2 0-1 16,-2-2-3-16,-4-2-2 0,0 0 0 0,-3-2 0 15,0 0 0-15,-2-4 0 0,1 0 0 16,1-2 0-16,3-1 0 0,-1-2 0 0,2-2 0 15,0 0 0-15,1-5 0 0,2 1 0 0,2-1 0 16,1 0 0-16,0-2 0 0,4 2 0 16,0-1 0-16,2-3 0 0,0 4 0 0,1-2 0 15,2 1 0-15,1 3 0 0,0-1 0 0,14 19 0 16,-23-33 0-16,23 33-25 0,-18-31-67 0,18 31-344 16,0 0-213-16,0 0-7 0,-17-5 468 0</inkml:trace>
  <inkml:trace contextRef="#ctx0" brushRef="#br1" timeOffset="86616.0419">13321 8229 796 0,'0'0'187'0,"0"0"-62"0,0 0-29 16,0 0 29-16,3-19-42 0,-3 19-5 0,0 0-11 15,0 0-10-15,0 0-4 0,0 0-9 16,11-17 0-16,-11 17-6 0,0 0 2 0,0 0-7 16,0 0-5-16,0 0-6 0,0 0-4 0,0 0-5 15,0-19-3-15,0 19-4 0,0 0 2 16,0 0-4-16,0 0 2 0,-14-20-3 0,14 20 2 16,0 0-2-16,-14-21 1 0,14 21-2 0,0 0 3 15,-17-23-1-15,17 23 3 0,0 0-3 0,-19-16 2 16,19 16 1-16,0 0-2 0,-18-6 1 0,18 6-2 15,0 0-4-15,-21-3 1 0,21 3-1 0,0 0 0 16,-20 2 0-16,20-2 0 0,0 0 0 16,-25 5 0-16,25-5 0 0,0 0 0 15,-23 5 0-15,23-5 0 0,0 0 0 0,-23 5 0 16,23-5 0-16,-17 7 0 0,17-7 0 0,-18 14 0 16,18-14 0-16,-21 21 0 0,21-21 0 0,-22 24 0 15,22-24 0-15,-18 28 0 0,18-28 0 0,-14 31 0 16,9-13 0-16,-1 1 0 0,1 1-5 0,0 0 10 15,1-2-5-15,2 0 0 0,2-18 0 16,-4 32 0-16,4-32 0 0,1 33 0 0,1-15 0 16,0-1 0-16,2 1 0 0,-1-1 0 0,2 0 0 15,0 1 0-15,1-1 0 0,0 1 0 0,1 2 0 16,2-1 0-16,1 2 0 0,-1-2 0 0,1 0 0 16,2 0 0-16,-12-19 0 0,27 30 0 15,-27-30 0-15,30 25 0 0,-12-14 0 0,-1-3 0 16,-17-8 0-16,31 11 0 0,-31-11 0 15,29 4 0-15,-29-4 0 0,28-4 0 0,-28 4 0 16,27-14 0-16,-27 14 0 0,27-24 0 0,-27 24 0 16,24-31 0-16,-14 15 0 0,-2-4 0 0,0 2 0 15,-1-3 0-15,-2 1 0 0,1 1 0 0,-2-3-2 16,-1 1 3-16,1 1-4 0,-2-2 5 0,2-1-6 16,-3 0 6-16,2-1-6 0,-2 1 7 15,1 1-6-15,1-1 6 0,-1 4-6 0,1-1-8 16,-2 2 30-16,-1 18-30 0,3-30 22 15,-3 30-11-15,2-24 0 0,-2 24 0 0,1-18 0 16,-1 18 0-16,0 0 0 0,0 0 0 0,0 0 0 16,0 0 0-16,0 0 0 0,0 0 0 0,0 0 0 15,0 0 0-15,0 0 0 0,0 0 0 0,0 0 0 16,0 0 0-16,1 20 0 0,-1-20 0 16,4 32 0-16,-4-32 0 0,5 37 0 0,-3-15 0 15,0-2 0-15,1 2 0 0,1-2 0 0,0-1 0 16,2-1 0-16,-1-1 0 0,3 0 0 0,-1 0 0 15,-7-17 0-15,17 31 0 0,-17-31 0 0,19 31 0 16,-8-15 0-16,0 1 0 0,1 2 0 0,1-1 0 16,-1-1 0-16,0 0 0 0,-12-17 0 15,27 26 0-15,-27-26 0 0,25 21 0 16,-25-21 0-16,27 18 0 0,-10-11 0 0,-17-7 0 16,29 11 0-16,-29-11 0 0,29 8 0 0,-29-8 0 15,26 5 0-15,-26-5 0 0,24-1 0 0,-24 1 0 16,21-7 0-16,-21 7 0 0,19-12 0 0,-19 12 0 15,16-17 0-15,-16 17 0 0,15-22 0 0,-15 22 0 16,13-29 0-16,-7 12 0 0,0 0 0 16,0-2 0-16,-1-2 0 0,-1 3 0 0,0-4 0 15,-1 1 0-15,0-2 0 0,0-3 0 0,1 2 0 16,0 1 0-16,0 1 0 0,1 4 0 0,-1 1 0 16,-4 17 0-16,8-30 0 0,-8 30 0 15,8-29 0-15,-8 29 0 0,6-25 0 0,-6 25 0 16,4-19 0-16,-4 19 0 0,0 0 0 0,6-19 0 15,-6 19 0-15,0 0 0 0,0 0 0 16,0 0 0-16,0 0 0 0,0 0 0 0,0 0 0 16,0 0 0-16,0 0 0 0,0 0 0 0,0 0 0 15,0 0 0-15,0 0 0 0,0 0 0 0,0 0 0 16,0 0 0-16,0 0 0 0,0 0 0 0,18 36 0 16,-15-10 0-16,1 2 0 0,2 1 0 0,-1 1 0 15,0 0 0-15,1-1 0 0,-1-1 0 0,1-2 0 16,0 0 0-16,1-3 0 15,-1-1 0-15,0-2 0 0,1 0 0 0,-3-2 0 16,-4-18 0-16,10 27 0 0,-10-27 0 0,6 22 0 16,-6-22 0-16,0 0 0 0,5 17 0 0,-5-17 0 15,0 0 0-15,0 0 0 0,0 0 0 0,0 0 0 16,0 0 0-16,0 0 0 0,0 0 0 0,0 0 0 16,0 0 0-16,-6-25 0 0,6 25 0 15,-7-26 0-15,4 9 0 0,1 1 0 0,-1-3 0 16,2 0 0-16,-1 0 0 0,-1-1 0 0,1 0 0 15,-1-1 0-15,1-1 0 0,1 1 0 0,0-2 0 16,2 0 0-16,-1 0 0 0,2 1 0 0,2-2 0 16,-2 6 0-16,3-2 0 0,1 3 0 15,-6 17 0-15,14-30 0 0,-14 30 0 0,14-24 0 16,-14 24 0-16,17-21 0 0,-17 21 0 16,20-17 0-16,-20 17 0 0,18-14 0 0,-18 14 0 15,17-12 0-15,-17 12 0 0,0 0 0 0,22-9 0 16,-22 9 0-16,0 0 0 0,19 2 0 0,-19-2 0 15,0 0 0-15,22 18 0 0,-22-18 0 0,19 26 0 16,-11-8 0-16,2 3 0 0,-2 3 0 0,1 3 0 16,1-1 0-16,-3 0 0 0,1-3 0 0,0 1 0 15,0-2 0-15,-1-2 0 0,1 0 0 16,-1-1 0-16,0-2 0 0,1 0 0 0,-8-17 0 16,14 30 0-16,-14-30 0 0,14 27 0 15,-14-27 0-15,14 23 0 0,-14-23 0 0,15 19 0 16,-15-19 0-16,14 19 0 0,-14-19 0 0,0 0 0 15,20 19 0-15,-20-19 0 0,0 0 0 0,0 0 0 16,0 0 0-16,17 10 0 0,-17-10 0 16,0 0 0-16,0 0 0 0,0 0 0 0,8-17 0 15,-8 17 0-15,3-22 0 0,-3 22 0 0,2-34 0 16,-2 17 0-16,1-1 0 0,1-1 0 0,0 3 0 16,-1-3 0-16,2 1 0 0,-1-1 0 0,2 1 0 15,-1-2 0-15,1 2 0 0,0-1 0 0,2 0 0 16,0-3 0-16,0 2 0 0,3-1 0 0,0 0 0 15,0 1 0-15,3-3 0 16,-2 2 0-16,2 0 0 0,-1 5 0 0,-11 16 0 16,19-26 0-16,-19 26 0 0,15-17 0 0,-15 17 0 15,0 0 0-15,22-17 0 0,-22 17 0 0,0 0 0 16,24-7 0-16,-24 7 0 0,0 0 0 0,23 2 0 16,-23-2 0-16,0 0 0 0,23 19 0 0,-23-19 0 15,16 23 0-15,-16-23 0 0,15 27 0 0,-9-10 0 16,0 1 0-16,-1-1 0 0,0 1 0 15,-2 2 0-15,-3-20 0 0,11 34 0 0,-6-16 0 16,1-1 0-16,-2 1 0 0,-4-18 0 0,11 31 0 16,-11-31 0-16,11 28 0 0,-11-28 0 15,12 28 0-15,-12-28 0 0,13 28 0 0,-13-28 0 16,12 24 0-16,-12-24 0 0,11 22 0 0,-11-22 0 16,15 19 0-16,-15-19 0 0,16 17 0 15,-16-17 0-15,0 0 0 0,24 23 0 0,-24-23 0 16,0 0 0-16,26 18 0 0,-26-18 0 0,19 11 0 15,-19-11 0-15,19 7 0 0,-19-7 0 0,19 5 0 16,-19-5 0-16,19 4 0 0,-19-4 0 0,22 0 0 16,-22 0 0-16,23-5 0 0,-23 5 0 0,21-7 0 15,-21 7 0-15,20-12 0 0,-20 12 0 0,20-16 0 16,-20 16 0-16,21-19 0 0,-21 19 0 16,18-23 0-16,-18 23 0 0,18-26 0 0,-18 26 0 15,15-26 0-15,-15 26 0 0,14-26 0 16,-14 26 0-16,12-24 0 0,-12 24 0 0,10-27 0 15,-10 27 0-15,11-26 0 0,-11 26 0 0,11-24 0 16,-11 24 0-16,10-28 0 0,-10 28 0 0,10-27 0 16,-10 27 0-16,8-28 0 0,-8 28 0 0,6-25 0 15,-6 25 0-15,6-21 0 0,-6 21 0 16,3-18 0-16,-3 18 0 0,0 0 0 0,-3-18 0 16,3 18 0-16,0 0 0 0,0 0 0 0,0 0 0 15,-18-13 0-15,18 13 0 0,0 0 0 0,0 0 0 16,-21-6 0-16,21 6 0 0,0 0 0 0,0 0 0 15,-19-4 0-15,19 4 0 0,0 0 0 16,0 0 0-16,-20 3 0 0,20-3 0 16,0 0 0-16,0 0 0 0,-19 3 0 0,19-3 0 15,0 0 0-15,0 0 0 0,0 0 0 0,-20 12 0 16,20-12 0-16,0 0 0 0,0 0 0 0,-14 22 0 16,14-22 0-16,0 0 0 0,-7 25 0 0,7-25 0 15,-4 22 0-15,4-22 0 0,-1 24 0 0,1-24 0 16,0 29 0-16,0-29 0 0,1 31 0 0,-1-31 0 15,6 31 0-15,-6-31 0 0,8 30 0 16,-8-30 0-16,8 32 0 0,-3-15 0 16,-5-17 0-16,9 29 0 0,-9-29 0 0,10 24 0 0,-10-24 0 15,13 22 0-15,-13-22 0 0,15 18 0 16,-15-18 0-16,17 13 0 0,-17-13 0 0,22 9 0 16,-22-9 0-16,23 3 0 0,-23-3 0 0,28-2 0 15,-28 2 0-15,32-7 0 0,-15 2 0 0,0-1 0 16,2 0 0-16,1 0 0 0,0-1 0 15,0 0 0-15,-2 1 0 0,0 0 0 0,-18 6 0 16,29-11 0-16,-29 11 0 0,24-12 0 0,-24 12-5 16,-3-23-485-16,3 23-184 0,0 0 24 0,6-25 423 15</inkml:trace>
  <inkml:trace contextRef="#ctx0" brushRef="#br1" timeOffset="89605.3999">19460 7003 1146 0,'0'0'429'0,"0"0"-364"15,0 0-18-15,0 0-4 0,0-29 4 0,0 29-13 16,1-20 2-16,-1 20-8 0,4-23 5 15,-4 23-7-15,6-25 4 0,-6 25-10 0,4-25 1 16,-4 25-9-16,0-25 1 0,0 25-5 0,-6-22 1 16,6 22-9-16,-11-22 0 0,11 22 0 0,-20-19 0 15,20 19 0-15,-24-16 0 0,24 16 0 0,-33-13 0 16,15 8 0-16,-3 2 0 0,1 1 0 0,0 4 0 16,-1 1 0-16,0 3 0 0,-1 3 0 15,-1 2 0-15,-2 2 0 0,1 4 0 16,-2 3 0-16,-2 3 0 0,0 4 0 0,-3 2 0 15,0 1 0-15,0 2 0 0,0-1 0 0,1-1 0 16,0 3 0-16,0-2 0 0,1 2 0 0,1 0 0 16,3-3 0-16,-1-1 0 0,4 1 0 0,2-2 0 15,-1 1 0-15,4 0 0 0,1-1 0 0,3 0 0 16,2-2 0-16,2 0 0 0,3-1 0 0,2-2 0 16,3 0 0-16,4-1 0 0,2-3 0 15,4-2 0-15,-9-17 0 0,26 30 0 0,-7-18 0 16,4 2 0-16,7-5 0 0,1 1 0 0,6 0 0 15,4-2 0-15,3 2 0 0,3 1 0 16,4 0 0-16,4 2 0 0,2 2 0 0,8 1 0 16,-2 4 0-16,7 0 0 0,3 2 0 0,0 2 0 15,0 4 0-15,-6 1 0 0,-4 3 0 16,-4-1 0-16,-7 3 0 0,-3 0 0 0,-8 0 0 16,-6 1 0-16,-4 1 0 0,-9 1 0 0,-5 2 0 15,-8 3 0-15,-4 1 0 0,-5-1 0 0,-5 0 0 16,-2-3 0-16,-4 0 0 0,-3-3 0 0,-1-2 0 15,-2-1 0-15,0-1 0 0,-3-1 0 0,-1-1 0 16,-1-2 0-16,-3-4 0 0,-1-4 0 0,-1 0 0 16,-4-5 0-16,1-2 0 0,-5-5 0 15,0-4 0-15,-3-7 0 0,-2-3 0 16,-3-8 0-16,-1-6 0 0,-1-4 0 0,-1-7 0 16,-1-7 0-16,-1-2 0 0,3-2 0 0,3-2 0 15,2 2 0-15,2 1 0 0,4 2 0 0,3-1 0 16,3 4 0-16,5 5 0 0,6 10 0 0,17 21 0 15,0 0 0-15,-19-16 0 0,48 45-473 0,-29-29-173 16,0 0 3-16,0 0 359 0</inkml:trace>
  <inkml:trace contextRef="#ctx0" brushRef="#br1" timeOffset="91045.3507">20074 8331 1144 0,'-6'-24'458'0,"6"24"-345"16,8-26-74-16,-8 26 22 0,7-29-37 0,-7 29 8 16,13-29 1-16,-13 29-12 0,14-32 4 0,-14 32-8 15,14-28 5-15,-14 28-7 0,18-24 3 16,-18 24-5-16,17-23-1 0,-17 23-12 0,19-19 0 16,-19 19 0-16,19-16 0 0,-19 16 0 0,17-10 0 15,-17 10 0-15,0 0 0 0,26-1 0 0,-26 1 0 16,19 13 0-16,-19-13 0 0,24 33 0 15,-9-6 0-15,1 3 0 0,0 10 0 0,2 7 0 16,0 5 0-16,-1 2 0 0,1-2 0 0,-1-2 0 16,1-4 0-16,-3 0 0 0,0-3 0 0,-2 0 0 15,-2-2 0-15,0-6 0 0,-4 0 0 16,0-4 0-16,-3-1 0 0,0-3 0 0,-1-2 0 0,-1-1 0 16,0-4 0-16,0-2 0 15,-1-1 0-15,-1-17 0 0,2 26 0 0,-2-26 0 16,0 0 0-16,3 20 0 0,-3-20 0 0,0 0 0 15,0 0 0-15,0 0 0 0,0 0 0 0,0 0 0 16,-4-19 0-16,0 2 0 0,1-4 0 0,-3-5 0 16,0-4 0-16,-2-4 0 0,1-4 0 0,-2 0 0 15,2-4 0-15,-1-1 0 0,-2-4 0 0,3-2 0 16,-2 1 0-16,3-2 0 0,0 4 0 16,2 4 0-16,2 2 0 0,1 0 0 0,1 4 0 15,2 2 0-15,2 2 0 0,1 6 0 0,2 2 0 16,-1 1 0-16,4 2 0 0,-1 1 0 0,4 2 0 31,-1 1 0-31,-12 17 0 0,28-30 0 0,-28 30 0 0,31-28 0 0,-14 18 0 0,3 2 0 16,-1 4 0-16,3 4 0 0,-1 5 0 0,1 4 0 15,-2 7 0-15,1 5 0 0,-3 8 0 16,-1 5 0-16,-2 6 0 0,-3 2 0 0,-2-3 0 16,-5 0 0-16,-4-2 0 0,-2-2 0 0,-3-3 0 15,-2-3 0-15,-1-1 0 0,-3-4 0 0,0-2 0 16,-2-4 0-16,12-18 0 0,-24 31 0 0,24-31 0 15,-27 20 0-15,27-20 0 0,-32 9 0 0,14-9 0 16,-3-3 0-16,1-3 0 0,0 0 0 16,1-2 0-16,1-2 0 0,1 2 0 0,17 8 0 15,-27-14 0-15,27 14 0 0,-18-11 0 16,18 11 0-16,0 0 0 0,0 0 0 0,-5-17 0 16,5 17 0-16,0 0-33 0,13-36-247 0,13 40-351 15,-21-22 30-15,15 12 100 0</inkml:trace>
  <inkml:trace contextRef="#ctx0" brushRef="#br1" timeOffset="94426.0987">21033 8420 1571 0,'7'24'380'16,"-7"-24"-342"-16,0 0-13 0,0 0-6 0,0 0-5 16,-1 18-14-16,1-18 0 0,0 0 0 0,0 0 0 15,13 17 0-15,-13-17 0 16,0 0 0-16,0 0 0 0,21 10 0 0,-21-10 0 15,0 0 0-15,20 1 0 0,-20-1 0 0,0 0 0 16,21 0 0-16,-21 0 0 0,0 0 0 0,22-10 0 16,-22 10 0-16,17-16 0 0,-17 16 0 0,22-25 0 15,-22 25 0-15,23-34 0 0,-10 15 0 0,0-4 0 16,0-4 0-16,0 1 0 0,1-5 0 0,-1 0 0 16,2-1 0-16,0 1 0 0,-2-3 0 15,0-2 0-15,0 0 0 0,-2-6 0 0,1 3 0 16,-1-4 0-16,0 2 0 0,-3-1 0 0,0-3 0 15,-2 2 0-15,-3-5 0 0,-3 0 0 0,-2 0 0 16,-2-3 0-16,-2-1 0 0,-2-1 0 16,-1 1 0-16,-1 1 0 0,0 1 0 0,2 4 0 15,-1 5 0-15,2 4 0 0,-1 4 0 16,0 4 0-16,2 0 0 0,-1 4 0 0,0 2 0 16,3 3 0-16,4 20 0 0,-14-23 0 0,14 23 0 15,0 0 0-15,0 0 0 0,-19-13 0 0,19 13 0 16,0 0 0-16,0 0 0 0,-18 18 0 0,18-18 0 15,-14 33 0-15,6-9 0 0,-1 4 0 0,-2 3 0 16,1 5 0-16,0 4 0 0,0 5 0 0,2 1 0 16,4 5 0-16,2 2 0 0,5 4 0 15,0 3 0-15,5 2 0 0,3 2 0 0,2-1 0 16,3 0 0-16,3-4 0 0,3 2 0 16,1-5 0-16,2-2 0 0,0-3 0 0,1-6 0 15,-2-2 0-15,-1-2 0 0,0-5 0 0,-1 0 0 16,-1-4 0-16,0-3 0 0,-2-4 0 0,0-4 0 15,1-3 0-15,-2-3 0 0,0-3 0 0,-1-4 0 16,0-3 0-16,-17-5 0 0,33 2 0 16,-16-5 0-16,0-2 0 0,3-4 0 0,-2-3 0 15,0-1 0-15,2-3 0 0,-2-2 0 0,-1-4 0 16,1 1 0-16,-1-5 0 0,-2 1 0 0,-1 1 0 16,-4-3 0-16,-1 0 0 0,-3 2 0 0,-4 2 0 15,2 0 0-15,-3 4 0 0,0 1 0 0,-1 18 0 16,-2-26 0-16,2 26 0 15,0 0 0-15,0 0 0 0,0 0 0 0,0 0 0 16,0 0 0-16,0 0 0 0,0 0 0 0,0 0 0 16,0 0 0-16,0 0 0 0,-12 17 0 0,12-17 0 15,-3 27 0-15,3-27 0 0,0 32 0 0,-1-13 0 16,1-1 0-16,-1 1 0 0,2 0 0 0,0 0 0 16,2 0 0-16,-1-2 0 0,3 3 0 0,0-3 0 15,1 0 0-15,-6-17 0 0,15 28 0 16,-15-28 0-16,18 22 0 0,-18-22 0 0,20 17 0 15,-20-17 0-15,21 12 0 0,-21-12 0 0,21 8 0 16,-21-8 0-16,20 4 0 0,-20-4 0 16,22-1 0-16,-22 1 0 0,21-9 0 0,-21 9 0 15,23-14 0-15,-23 14 0 0,23-23 0 0,-23 23 0 16,29-30 0-16,-15 9 0 0,0-1 0 0,1-2 0 16,-2 0 0-16,1 0 0 0,0-2 0 15,-3 0 0-15,3-3 0 0,-1 0 0 0,-1-3 0 16,0-2 0-16,-1 0 0 0,1-3 0 0,1-2 0 15,-2-1 0-15,0-1 0 0,-1 0 0 0,0-1 0 16,-1-2 0-16,-3-1 0 0,1-1 0 0,-2 2 0 16,0-2 0-16,-2 2 0 0,-3 4 0 15,0 0 0-15,-2 5 0 0,-2 0 0 0,0 0 0 16,-1-1 0-16,-3 0 0 0,1 1 0 16,1 3 0-16,-3 2 0 0,1 5 0 0,1 2 0 15,-2 4 0-15,9 19 0 0,-13-24 0 0,13 24 0 16,0 0 0-16,-20-7 0 0,20 7 0 0,0 0 0 15,-23 21 0-15,15-5 0 0,-1 7 0 0,-1 5 0 16,3 6 0-16,1 5 0 0,1 8 0 0,4 5 0 16,2 8 0-16,3 5 0 0,0 2 0 15,2 1 0-15,1 0 0 0,1-1 0 0,0-1 0 16,-1-2 0-16,2-2 0 0,-2-2 0 0,0-2 0 16,-1-1 0-16,0-3 0 0,-1-3 0 0,-1-4 0 15,1 0 0-15,-2-5 0 0,2-4 0 0,-1-4 0 16,1-6 0-16,-2-3 0 0,1-3 0 15,1-3 0-15,-5-19 0 0,5 27 0 0,-5-27 0 16,0 0 0-16,0 0 0 0,0 0 0 16,0 0 0-16,0 0 0 0,0 0 0 0,0 0 0 15,0 0 0-15,0 0 0 0,-3-30 0 0,0 12 0 16,0-2 0-16,1 1 0 0,-1 0 0 0,0-2 0 16,0 0 0-16,1-1 0 0,-1-3 0 0,2 1 0 15,-1 0 0-15,2 2 0 0,1 0 0 0,0 3 0 16,2 1 0-16,0 1 0 0,-3 17 0 15,11-29 0-15,-11 29 0 0,17-27 0 0,-17 27 0 16,20-19 0-16,-20 19 0 0,23-16 0 16,-23 16 0-16,31-12 0 0,-11 7 0 0,-1 2 0 15,0-1 0-15,0 2 0 0,0-2 0 0,-2 2 0 16,-17 2 0-16,28-3 0 0,-28 3 0 0,17-1 0 16,-17 1 0-16,0 0 0 0,0 0 0 0,0 0-47 15,0 0-559-15,0 0-48 0,-15-35 9 16</inkml:trace>
  <inkml:trace contextRef="#ctx0" brushRef="#br1" timeOffset="94739.1545">21939 7856 2047 0,'-33'9'0'15,"33"-9"0"-15,0 0 0 0,0 0 0 16,0 0 0-16,0 0 0 0,0 0 0 0,0 0 0 15,0 0 0-15,0 0 0 0,0 0 0 0,0 0 0 16,0 0 0-16,0 0 0 0,30 8-197 0,-38-27-445 16,8 19-49-16,0-18 175 0</inkml:trace>
  <inkml:trace contextRef="#ctx0" brushRef="#br1" timeOffset="97004.2586">10795 12373 1681 0,'0'0'45'0,"0"0"-11"0,0 0 0 16,0 0 1-16,0 0 0 0,11 18 0 0,-11-18-3 15,21 6 0-15,-21-6-3 0,28 8-4 0,-10-5-4 16,3 2-12-16,3-3-9 0,4 1 0 0,4-2 0 16,3-1 0-16,5-4 0 15,3 1 0-15,2-6 0 0,3 0 0 0,2-5 0 16,-1 0 0-16,-3-3 0 0,-3 0 0 0,-4-4 0 16,-3-2 0-16,-4-1 0 0,-6-4 0 0,-3 1 0 15,-3-1 0-15,-5-4 0 0,-3 2 0 0,-4 0 0 16,-3 1 0-16,-3-1 0 0,-3 1 0 0,-4-3 0 15,1 1 0-15,-3 2 0 0,0 0 0 0,-1 4 0 16,-1 1 0-16,1 3 0 0,-2 1 0 16,10 20 0-16,-18-28 0 0,18 28 0 0,-21-14 0 15,21 14 0-15,-26-6 0 0,8 7 0 0,-4 0 0 16,-4 5 0-16,-5 1 0 0,-2 4 0 0,-4 3 0 16,-1 0 0-16,-2 3 0 0,0 1 0 15,3 2 0-15,3 1 0 0,4 1 0 0,2 4 0 16,5-2 0-16,2 2 0 0,4 1 0 15,2 0 0-15,4-1 0 0,4 1 0 0,2 2 0 16,3 2 0-16,3 3 0 0,3 2 0 0,1 3 0 16,3 1 0-16,3-1 0 0,4 2 0 0,2 0 0 15,3-1 0-15,6 0 0 0,4-3 0 0,7 0 0 16,3-4 0-16,6-1 0 0,6-1 0 0,2 3 0 16,4 1 0-16,-1 3 0 0,1 3 0 0,-4 2 0 15,2 5 0-15,-5 2 0 0,0 2 0 16,-1 3 0-16,-7 0 0 0,-2 1 0 0,-6 3 0 15,-3 1 0-15,-8-1 0 0,-3-1 0 16,-6-4 0-16,-4-2 0 0,-4-3 0 0,-2-1 0 16,-4-1 0-16,-2-2 0 0,-4-2 0 0,-4-1 0 15,-2-5 0-15,-2-1 0 0,-4-4 0 0,1-3 0 16,-4-5 0-16,-1-2 0 0,-1-5 0 0,-5-5 0 16,-3-3 0-16,-4-4 0 0,-5-6 0 15,-4-5 0-15,-3-6 0 0,-3-5 0 0,-3-7 0 16,-4-9 0-16,-2-7 0 0,-5-7 0 0,-2-4 0 15,1-2 0-15,3 0 0 0,5 2 0 0,8 8 0 16,10 4 0-16,12 15 0 0,8 4 0 0,18 20 0 16,-14-36 0-16,41 37-387 0,-29-38-256 15,19 10-46-15,-8-8 362 0</inkml:trace>
  <inkml:trace contextRef="#ctx0" brushRef="#br1" timeOffset="98068.695">12412 13270 1518 0,'23'14'321'0,"-23"-14"-269"15,0 0-22-15,-8-22 1 0,8 22-10 0,3-19 3 16,-3 19-9-16,6-23 1 0,-6 23-4 0,8-23-5 16,-8 23-7-16,9-20 0 0,-9 20 0 0,0 0 0 15,14-23 0-15,-14 23 0 0,0 0 0 0,20-8 0 16,-20 8 0-16,18 6 0 0,-18-6 0 0,26 22 0 16,-9-1 0-16,1 11 0 0,-1 8 0 15,2 6 0-15,3 7 0 0,0 1 0 16,3 6 0-16,0 1 0 0,-1 3 0 0,-4 2 0 15,-3-3 0-15,-4-2 0 0,-1-4 0 0,1-5 0 16,-4-3 0-16,1-6 0 0,-3-4 0 0,-2-5 0 16,0-4 0-16,-1-2 0 0,-2-7 0 0,1-4 0 15,-3-17 0-15,1 22 0 0,-1-22 0 0,0 0 0 16,0 0 0-16,0 0 0 0,0 0 0 16,0 0 0-16,-11-30 0 0,4 11 0 0,-2-6 0 15,1-1 0-15,-1-3 0 0,-2-4 0 0,3-2 0 16,-3-2 0-16,0-5 0 0,1-4 0 0,-1-2 0 15,0-4 0-15,0-2 0 0,1 0 0 16,-1 0 0-16,3 2 0 0,2 1 0 0,2 5 0 16,1 0 0-16,3 0 0 0,0 3 0 15,2 3 0-15,2 4 0 0,0 4 0 0,3 7 0 16,1 2 0-16,3 3 0 0,-11 20 0 0,23-27 0 16,-23 27 0-16,29-17 0 0,-12 13 0 0,-17 4 0 15,34 0 0-15,-14 6 0 0,-1 5 0 0,2 5 0 16,-2 7 0-16,1 5 0 0,-4 4 0 0,-3 6 0 15,-2-1 0-15,-2 4 0 0,-6-1 0 0,-3-1 0 16,-5-4 0-16,-2-1 0 0,-3-4 0 16,-2-2 0-16,-1-3 0 0,-1-4 0 15,14-21 0-15,-28 28 0 0,28-28 0 0,-29 12 0 16,29-12 0-16,-27-4 0 0,27 4 0 0,-24-17 0 16,24 17 0-16,-22-24 0 0,22 24-78 0,-36-30-417 15,36 30-154-15,-16-20 23 0,16 20 428 0</inkml:trace>
  <inkml:trace contextRef="#ctx0" brushRef="#br1" timeOffset="99273.827">13345 13521 1624 0,'-8'-28'364'0,"8"28"-348"0,0 0 4 15,22-16-1-15,-22 16-15 0,27-24-4 0,-12 7 0 16,4-1 0-16,-2-3 0 0,-1-2 0 0,-2 0 0 15,1-1 0-15,-2-4 0 0,-1-3 0 16,-1-2 0-16,-1-3 0 0,-2 0 0 0,1-2 0 16,-2 0 0-16,-2-5 0 0,0-1 0 0,0-4 0 15,-2-1 0-15,1-2 0 0,-1-5 0 0,-1 1 0 16,-2-2 0-16,-1-2 0 0,-2 5 0 16,0 5 0-16,-3 4 0 0,-2 5 0 0,-1 4 0 15,-2 1 0-15,0 7 0 0,-1 5 0 0,1 5 0 16,11 18 0-16,-24-24 0 0,24 24 0 0,-17-10 0 15,17 10 0-15,0 0 0 0,0 0 0 0,0 0 0 16,-19 30 0-16,17-7 0 0,-1 10 0 0,1 7 0 16,3 8 0-16,0 5 0 0,4 7 0 15,2 3 0-15,2 4 0 0,2 5 0 16,2-3 0-16,2-1 0 0,2-5 0 0,1-5 0 16,0-3 0-16,3-3 0 0,0-7 0 0,0-6 0 15,0-2 0-15,1-5 0 0,2-5 0 0,-1-3 0 16,2-3 0-16,-1-2 0 0,-3-3 0 0,-1-3 0 15,0-2 0-15,-2-3 0 0,-1-1 0 0,0-5 0 16,-17-2 0-16,29-2 0 0,-29 2 0 16,28-16 0-16,-28 16 0 0,26-32 0 0,-14 11 0 15,0-6 0-15,2-3 0 0,-3-3 0 0,0 0 0 16,-3 0 0-16,-1 0 0 0,-2-1 0 0,-1-1 0 16,-1 2 0-16,0 1 0 0,-1 0 0 0,1 7 0 15,0 2 0-15,-3 23 0 0,3-24 0 16,-3 24 0-16,0 0 0 0,0 0 0 0,0 0 0 15,0 0 0-15,-3 20 0 0,3-20 0 16,-3 23 0-16,3-6 0 0,-1 4 0 0,1 4 0 16,1 2 0-16,0 4 0 0,1 3 0 0,2 0 0 15,1-1 0-15,1-3 0 0,1-2 0 0,2-4 0 16,1 0 0-16,-1-5 0 0,3-1 0 0,-12-18 0 16,25 26 0-16,-25-26 0 0,25 16 0 0,-25-16 0 15,25 6 0-15,-25-6 0 0,20-5 0 16,-20 5 0-16,19-16 0 0,-19 16 0 0,15-29 0 15,-6 8 0-15,-3-1 0 0,0-4 0 16,-2 0 0-16,1-2 0 0,-3-3 0 0,0 4 0 16,1-4 0-16,-2 4 0 0,-1-4 0 0,-1 1 0 15,-2-3 0-15,0 0 0 0,-2-1 0 0,-2-1 0 16,1-3 0-16,-3-1 0 0,0-3 0 0,0 1 0 16,-1-2 0-16,0-1 0 0,3 0 0 15,1 3 0-15,2 4 0 0,2 4 0 0,1 7 0 16,1 3 0-16,1 3 0 0,2 3 0 0,2-2 0 15,1 2 0-15,2-2 0 0,1-1 0 0,2-3 0 16,3 0 0-16,-1-1 0 0,3-2 0 0,0-2 0 16,0 0 0-16,1-1 0 0,-3 1 0 0,0 4 0 15,-6 2 0-15,1 4 0 0,-9 18 0 16,9-23 0-16,-9 23 0 0,0 0 0 16,0 0 0-16,0 0 0 0,0 0 0 0,17 4 0 15,-17-4 0-15,6 38 0 0,-3-3 0 0,-2 10 0 16,2 5 0-16,0 1 0 0,1-1 0 0,2 1 0 15,-1-1 0-15,1 1 0 0,0-2 0 0,1 2 0 16,1 0 0-16,-1-1 0 0,-1 1 0 0,1-2 0 16,-1-5 0-16,0-1 0 0,3-6 0 15,-1-1 0-15,5-3 0 0,0-1 0 0,0-6 0 16,6 0 0-16,-1-2 0 0,4-4 0 0,-2 2 0 16,1-3 0-16,2-2 0 0,-3 0 0 15,1-3 0-15,0-2 0 0,-1-3 0 0,-2-1 0 16,0-4 0-16,-18-4 0 0,32 2 0 0,-32-2 0 15,26-12 0-15,-26 12 0 0,22-27 0 0,-13 6 0 16,-1 1 0-16,-3-6 0 0,0 2 0 16,-2-4 0-16,0 6 0 0,-6-23-131 0,24 44-322 15,-36-36-168-15,15 37 8 0,-16-25 385 0</inkml:trace>
  <inkml:trace contextRef="#ctx0" brushRef="#br1" timeOffset="99555.5637">14490 12658 1966 0,'13'20'81'0,"-13"-20"-81"0,0 0 0 15,0 0 0-15,31-11 0 0,-13 5 0 0,3-3 0 16,7 0 0-16,-3-2 0 0,2 0 0 0,-3-1 0 16,-2 1 0-16,0 3 0 0,0-1 0 0,-3 2 0 15,1 1 0-15,-20 6 0 0,31-7 0 16,-31 7 0-16,20-3 0 0,-20 3 0 0,25 22-312 16,-25-22-351-16,0 0 15 0,-31-4 225 15</inkml:trace>
  <inkml:trace contextRef="#ctx0" brushRef="#br1" timeOffset="101402.6974">20167 12193 1627 0,'-4'-21'180'0,"25"20"-123"16,-21 1-24-16,0 0 10 0,0 0 2 0,0 0-2 16,7-17-24-16,-7 17-19 0,0 0 0 0,1-26 0 15,-1 26 0-15,0-27 0 0,0 27 0 0,-2-31 0 16,1 14 0-16,-2 0 0 0,0-4 0 0,-2 3 0 15,-1-1 0-15,-3-1 0 0,-2 1 0 0,-2-2 0 16,-4 2 0-16,0 0 0 0,-6 3 0 16,-4 1 0-16,-4 2 0 0,-1 2 0 0,-5 3 0 15,-1 1 0-15,-3 2 0 0,-1 3 0 0,0 2 0 16,-3 4 0-16,0 2 0 0,0 4 0 16,-1 2 0-16,0 1 0 0,-3 4 0 0,0 4 0 15,0 2 0-15,0 2 0 0,3 5 0 0,2 2 0 16,0 4 0-16,5 2 0 0,5 1 0 0,1 3 0 15,4-1 0-15,4 1 0 0,-1 2 0 16,4-1 0-16,3 3 0 0,2-1 0 0,3 1 0 16,2-3 0-16,4 3 0 0,3 3 0 0,2 0 0 15,5 2 0-15,4 1 0 0,2-2 0 0,6-2 0 16,5-3 0-16,5-2 0 0,6 0 0 0,7-2 0 16,11-3 0-16,9-3 0 0,12-2 0 0,14-4 0 15,9 1 0-15,8-1 0 16,2 2 0-16,-2 0 0 0,-8 3 0 0,-3 1 0 15,-6 2 0-15,-9 3 0 0,-5 0 0 0,-9 1 0 16,-8 1 0-16,-8 0 0 0,-8 1 0 0,-5 1 0 16,-9 3 0-16,-6 0 0 0,-8 3 0 0,-7 1 0 15,-4-4 0-15,-6-1 0 0,-2-1 0 0,-5-6 0 16,-1 3 0-16,-6-5 0 0,-4-3 0 0,-3-1 0 16,-4-6 0-16,-6-1 0 0,-1-6 0 15,-6-4 0-15,-3-3 0 0,-3-7 0 0,-4-6 0 16,-5-8 0-16,0-9 0 0,-3-10 0 0,-2-9 0 15,-1-9 0-15,-2-8 0 0,-2-7 0 0,-3-8 0 16,2-6 0-16,2-6 0 0,8 3 0 16,11 4 0-16,16 20 0 0,5 0-7 0,31 53-351 15,-6-38-297-15,6 38-1 0,0 0 286 0</inkml:trace>
  <inkml:trace contextRef="#ctx0" brushRef="#br1" timeOffset="103124.305">20951 13151 1678 0,'-14'-24'282'0,"14"24"-252"0,-24-4-8 0,24 4-5 15,0 0 1-15,-23-11-18 0,23 11 0 0,-18-6 0 16,18 6 0-16,-24-4 0 0,24 4 0 16,-28 3 0-16,28-3 0 0,-27 11 0 0,10-2 0 15,0 5 0-15,-2 4 0 0,-1 4 0 0,2 5 0 16,1 4 0-16,1 4 0 0,1 5 0 0,1 3 0 16,2 3 0-16,3 0 0 0,2 0 0 15,7-3 0-15,3 1 0 0,4-3 0 0,5-5 0 16,1-3 0-16,4-6 0 0,3-7 0 0,0-3 0 15,2-7 0-15,2-4 0 0,2-5 0 0,1-5 0 16,0-3 0-16,-2-5 0 0,-3-5 0 0,-1-5 0 16,-2-5 0-16,-3-5 0 0,-3-3 0 0,-1-4 0 15,-1 2 0-15,-1-1 0 0,-4 2 0 16,-1 0 0-16,-1-2 0 0,-4 2 0 16,0 0 0-16,-3 3 0 0,0 3 0 0,1 3 0 15,0 6 0-15,3 4 0 0,-1 17 0 0,-2-23 0 16,2 23 0-16,0 0 0 0,0 0 0 0,0 0 0 15,0 0 0-15,0 0 0 0,0 0 0 0,0 0 0 16,-15 25 0-16,13-2 0 0,1 7 0 0,1 7 0 16,2 2 0-16,3 5 0 0,1 1 0 15,2-1 0-15,3-1 0 0,-1-5 0 0,5-4 0 16,0-5 0-16,4-4 0 0,3-4 0 0,0-4 0 16,1-2 0-16,1-6 0 0,1 0 0 15,1-5 0-15,1-3 0 0,-2-2 0 0,2-3 0 0,-1-6 0 16,0-1 0-16,-1-4 0 0,-1-5 0 15,-1-3 0-15,-2-3 0 0,-2-2 0 0,1-4 0 16,-2-1 0-16,-3-4 0 0,-3 0 0 16,-3-1 0-16,-4 2 0 0,-2 0 0 0,-3-1 0 15,-3 2 0-15,0 0 0 0,-2 4 0 0,1 3 0 16,0 1 0-16,2 6 0 0,0 0 0 0,2 21 0 16,-3-23 0-16,3 23 0 0,0 0 0 0,0 0 0 15,0 0 0-15,9 29 0 0,-2-8 0 0,3 9 0 16,2 7 0-16,0 5 0 0,-2 1 0 15,0-2 0-15,-1 2 0 0,0-4 0 0,-2-2 0 16,-2-2 0-16,-1-4 0 0,-2-2 0 16,-1-5 0-16,-1-4 0 0,0-20 0 0,-1 24 0 15,1-24 0-15,0 0 0 0,0 0 0 0,0 0 0 16,0 0 0-16,0 0 0 0,-5-21 0 0,1 3 0 16,2-6 0-16,0-2 0 0,2-3 0 0,0-4 0 15,0-1 0-15,3-1 0 0,1-3 0 16,1 0 0-16,0-1 0 0,1 0 0 0,1 1 0 15,3 3 0-15,1 1 0 0,3 1 0 0,1 8 0 16,1 2 0-16,2 8 0 0,1 9 0 0,2 7 0 16,1 8 0-16,0 7 0 0,-1 8 0 0,-3 4 0 15,0 8 0-15,-1 4 0 0,-4 2 0 0,0 2 0 16,-7-2 0-16,-1-2 0 0,-3-3 0 16,0-2 0-16,-3-2 0 0,1-5 0 15,-2-5 0-15,1-5 0 0,1-18 0 0,-8 21 0 16,8-21 0-16,0 0 0 0,0 0 0 0,0 0 0 15,0 0 0-15,-7-28 0 0,7 7 0 0,1-4 0 16,0-3 0-16,2-4 0 0,0 0 0 0,4-2 0 16,-3-1 0-16,5 0 0 0,-2-1 0 0,0 0 0 15,3 4 0-15,-1-1 0 0,2 2 0 16,1 3 0-16,1 4 0 0,1 2 0 0,-14 22 0 16,28-28 0-16,-28 28 0 0,25-17 0 0,-25 17 0 15,27 0 0-15,-27 0 0 0,23 26 0 16,-10-3 0-16,-1 6 0 0,-1 6 0 0,-1 2 0 15,-4 4 0-15,2 2 0 0,-1 1 0 0,-1 0 0 16,1-1 0-16,2 0 0 0,2-3 0 0,1-3 0 16,5-2 0-16,0-3 0 0,4-6 0 15,2-2 0-15,2-3 0 0,2-2 0 0,3-2 0 16,1-2 0-16,3-6 0 0,0 0 0 0,0-5 0 16,2-3 0-16,1-4 0 0,1-3 0 0,-1-3 0 15,0-5 0-15,-2-1 0 0,-2-4 0 0,0-2 0 16,-2-3 0-16,1-4 0 0,-5-3 0 0,-2 0 0 15,-4 0 0-15,-5-3 0 0,-2 2 0 0,-4-4 0 16,-1-1 0-16,-6 0 0 16,-4 0 0-16,-3-1 0 0,-5 4 0 0,1 4 0 15,-3 7 0-15,11 23 0 0,-18-19 0 0,18 19 0 16,-24-4 0-16,24 4 0 0,-29 7 0 0,29-7 0 16,-27 21 0-16,27-21 0 0,-23 30 0 0,12-12 0 15,1 2 0-15,3 2 0 0,1 2 0 0,3 1 0 16,3-1 0-16,4 2 0 0,2 0 0 15,5 1 0-15,1 2 0 0,1-1 0 0,3-2 0 16,1-3 0-16,3-1 0 0,2-5 0 0,2-2 0 16,5-3 0-16,5-4 0 0,9 1 0 0,4-6 0 15,3-2 0-15,2-3 0 0,-2-6 0 0,3-1 0 16,-1-4 0-16,-1-2 0 0,0-2 0 16,-5-3 0-16,-1 0 0 0,-6 0 0 0,-5 3 0 15,-5 1 0-15,-3 4 0 0,-8 2 0 16,-18 10 0-16,26-13 0 0,-26 13 0 0,0 0 0 15,0 0 0-15,0 0-5 0,18-17-67 0,-25-5-62 16,30 37-180-16,-45-48-115 0,43 33-99 0,-21 0 44 16,-8-30 404-16</inkml:trace>
  <inkml:trace contextRef="#ctx0" brushRef="#br2" timeOffset="137238.5641">10038 5497 1691 0,'0'0'13'0,"-8"-20"-8"0,8 20 9 0,-5-18 2 16,5 18 7-16,0 0 1 0,-7-23 6 0,7 23 1 16,0 0 3-16,0 0 1 0,0 0-3 0,0 0-5 15,0 0-5-15,0 0-3 0,0 0-6 0,0 0-2 16,-5 28-4-16,5-28-7 0,8 37 0 0,-4-14 0 15,5 3 0-15,-1 4 0 0,1 5 0 0,0 4 0 16,-1 6 0-16,-1 2 0 0,-1 4 0 16,-1 1 0-16,-1-2 0 0,-3 1 0 0,0-5 0 15,1-2 0-15,-1-7 0 0,1-4 0 16,2-8 0-16,0-7 0 0,-4-18 0 0,14 22 0 16,-14-22 0-16,0 0 0 0,22 5 0 0,-22-5 0 15,18-16 0-15,-7-1 0 0,3-8 0 0,-1-9 0 16,3-7 0-16,1-5 0 0,1-5 0 15,1-2 0-15,1-3 0 0,-1-1 0 0,0 1 0 16,-5 1 0-16,0 1 0 0,-3 3 0 0,-3 0 0 16,-2 4 0-16,-1 5 0 0,-1 4 0 0,-1 10 0 15,0 5 0-15,-3 23 0 0,1-21 0 0,-1 21 0 16,0 0-1-16,1 18-121 0,-26-22-379 16,30 30-159-16,-12-5 28 0,5 3 502 0</inkml:trace>
  <inkml:trace contextRef="#ctx0" brushRef="#br2" timeOffset="137614.1908">10840 5946 1384 0,'-31'-15'330'16,"31"15"-276"-16,-33-8 7 0,33 8-3 0,-37-2-9 15,37 2-3-15,-35 0-14 0,16 5-2 0,-2 0-27 16,0 4-3-16,-1 2 0 0,2 3 0 0,0 0 0 16,20-14 0-16,-30 32 0 0,30-32 0 0,-21 31 0 15,21-31 0-15,-8 27 0 0,8-27 0 0,5 19 0 16,-5-19 0-16,19 13 0 0,-19-13 0 16,33 4 0-16,-13-4 0 0,2-4 0 0,3 2 0 15,-2-3 0-15,1 0 0 0,-1 2 0 0,-2 0 0 16,-3 1 0-16,-18 2 0 0,27 3 0 0,-27-3 0 15,0 0 0-15,14 22 0 0,-14-22 0 0,-4 34 0 16,-5-10 0-16,-4 3 0 0,-4 2 0 0,-4 1 0 16,-1 1 0-16,-1 1 0 15,0-4 0-15,3-3 0 0,5-4 0 0,15-21 0 16,-20 24 0-16,20-24 0 0,0 0-30 0,0 0-51 16,17 5-227-16,-17-31-325 0,26 5 34 0,-6-16 204 15</inkml:trace>
  <inkml:trace contextRef="#ctx0" brushRef="#br2" timeOffset="137833.3401">11077 5851 1619 0,'28'31'414'15,"-28"-31"-400"-15,0 0-14 0,17-11 0 0,-17 11 0 16,36-18 0-16,-12 5 0 0,3 0 0 0,3-1 0 15,-1 2 0-15,1 1 0 0,-5 3 0 16,-1 2 0-16,-2 1 0 0,1 0 0 0,-1 4 0 16,-5-1 0-16,3 6 0 0,-20-4-52 0,35 27-426 15,-35-27-177-15,0 19 2 0,0-19 445 0</inkml:trace>
  <inkml:trace contextRef="#ctx0" brushRef="#br2" timeOffset="138021.3529">11092 6181 2047 0,'0'0'0'0,"0"0"0"16,-21 1 0-16,21-1 0 0,0 0 0 0,0 0 0 15,0 0 0-15,26-19 0 0,-7 10 0 0,7-5 0 16,4-3 0-16,8-4 0 0,1-3 0 0,5 5 0 16,-4-4 0-16,5 8 0 0,-9-18-108 15,31 37-396-15,-32-25-147 0,14 13-14 0,-5 11 547 16</inkml:trace>
  <inkml:trace contextRef="#ctx0" brushRef="#br2" timeOffset="138663.0289">11962 5422 1563 0,'-8'-31'258'0,"8"31"-167"0,12-17-60 16,-12 17-8-16,0 0 3 0,15-19-3 15,-15 19-4-15,0 0-6 0,0 0-13 16,17-11 0-16,-17 11 0 0,0 0 0 0,0 0 0 16,0 0 0-16,9 26 0 0,-5-8 0 0,1 4 0 15,0 7 0-15,0 6 0 0,1 2 0 0,-2 5 0 16,1 4 0-16,-2 3 0 0,2 2 0 0,-1-1 0 16,-1 4 0-16,0-5 0 0,2 0 0 0,0-5 0 15,-1-4 0-15,4-5 0 0,-1-6 0 16,2-6 0-16,1-6 0 0,-10-17 0 0,28 18 0 15,-28-18 0-15,33-2 0 0,-14-7 0 0,0-6 0 16,0-8 0-16,2-6 0 0,0-8 0 0,-1-4 0 16,2-6 0-16,-1-2 0 0,0-2 0 0,-2 0 0 15,-3 0 0-15,0 3 0 0,-4-1 0 16,-2 3 0-16,-2 1 0 0,-2-1 0 0,0 2 0 16,-1 2 0-16,1 7 0 0,-2 4 0 15,2 8 0-15,-6 23 0 0,7-24 0 0,-7 24 0 16,0 0 0-16,0 0 0 0,0 0 0 0,-7 24-119 15,26 18-358-15,-31-24-139 0,14 11-5 0,-10 1 408 16</inkml:trace>
  <inkml:trace contextRef="#ctx0" brushRef="#br2" timeOffset="138882.1813">12745 5985 2047 0,'-25'9'0'0,"25"-9"0"0,-24 15 0 15,24-15 0-15,-25 28 0 0,12-8 0 0,-1 3 0 16,-2 2 0-16,1 4 0 0,1-1 0 0,2 1 0 16,-1-1 0-16,6 1 0 0,2-5 0 0,8 7 0 15,-3-31-286-15,3 24-367 0,-3-24-43 0,15 19 285 16</inkml:trace>
  <inkml:trace contextRef="#ctx0" brushRef="#br2" timeOffset="140040.3259">13136 5723 1565 0,'-22'-22'424'0,"22"22"-396"16,0 0-9-16,0 0-8 0,0 0-11 0,0 0 0 15,0 0 0-15,10-24 0 0,-10 24 0 16,27-20 0-16,-8 8 0 0,2 1 0 0,2-1 0 16,0 0 0-16,3 3 0 0,-2-2 0 0,2 5 0 15,-3 0 0-15,0 6-46 0,-23 0-31 0,46 20-176 16,-46-20-386-16,18 16 20 0,-18-16 207 0</inkml:trace>
  <inkml:trace contextRef="#ctx0" brushRef="#br2" timeOffset="140212.4889">13117 5934 2047 0,'0'0'0'0,"0"0"0"16,0 0 0-16,0 0 0 0,0 0 0 0,0 0 0 15,0 0 0-15,27-4 0 0,-10 0 0 16,3-1 0-16,5-1 0 0,3-1 0 0,3-3 0 16,4 0 0-16,2-2 0 0,4 3 0 0,-2-8-46 15,20 26-227-15,-20-28-370 0,14 7-30 0,-8-5 262 16</inkml:trace>
  <inkml:trace contextRef="#ctx0" brushRef="#br2" timeOffset="141010.6983">13946 5400 1837 0,'0'0'58'0,"0"0"-20"0,4-18-10 16,-4 18 0-16,2-18-5 0,-2 18-3 16,9-21-5-16,-9 21-15 0,8-23 0 0,-8 23 0 15,6-21 0-15,-6 21 0 0,0 0 0 0,9-23 0 16,-9 23 0-16,0 0 0 0,0 0 0 0,0 0 0 15,0 0 0-15,0 0 0 0,0 0 0 16,0 0 0-16,0 0 0 0,0 0 0 0,0 0 0 16,7 20 0-16,-3 2 0 0,0 8 0 0,0 6 0 15,0 5 0-15,1 3 0 0,-3 2 0 0,2 2 0 16,-2 2 0-16,0 2 0 0,-1 1 0 0,-2 0 0 16,-2-1 0-16,2-4 0 0,-1-5 0 0,2-7 0 15,2-6 0-15,2-5 0 0,2-7 0 0,-6-18 0 16,17 26 0-16,-17-26 0 0,23 9 0 15,-23-9 0-15,30-10 0 0,-13-2 0 0,2-7 0 16,1-8 0-16,2-8 0 0,4-6 0 16,0-5 0-16,2-3 0 0,0-1 0 0,0-1 0 15,-2 1 0-15,-2 1 0 0,-3 4 0 0,-5-1 0 16,-2 1 0-16,0 1 0 0,-2 2 0 0,-1 1 0 16,1 9 0-16,-6 1 0 0,2 8 0 0,-4 2 0 15,-4 21-80-15,-5-35-318 0,22 42-249 16,-17-7 44-16,0 0 285 0</inkml:trace>
  <inkml:trace contextRef="#ctx0" brushRef="#br2" timeOffset="141464.5889">14441 5944 1973 0,'0'0'74'16,"0"0"-74"-16,0 0 0 0,0 0 0 15,0 0 0-15,26-22 0 0,-26 22 0 0,27-17 0 16,-27 17 0-16,31-13 0 0,-13 8 0 0,-18 5 0 15,28-3 0-15,-28 3 0 0,25 1 0 0,-25-1 0 16,0 0 0-16,20 14 0 0,-20-14 0 0,9 18 0 16,-9-18 0-16,1 25 0 0,-1-25 0 15,-5 32 0-15,-1-14 0 0,-1 3 0 0,-4 1 0 16,-2-2 0-16,-3 1 0 0,0-1 0 0,3 0 0 16,-2-2 0-16,15-18 0 0,-22 28 0 0,22-28 0 15,0 0 0-15,-15 19 0 0,15-19 0 0,0 0 0 16,0 0 0-16,0 0 0 0,17 9 0 0,-17-9 0 15,26-5 0-15,-7-1 0 16,5-3 0-16,1 1 0 0,3-1 0 0,-2-2 0 16,3 4 0-16,-4-5 0 0,7 10-54 0,-21-33-282 15,28 33-302-15,-17-15-1 0,8 5 260 0</inkml:trace>
  <inkml:trace contextRef="#ctx0" brushRef="#br2" timeOffset="141699.3705">15111 5695 1748 0,'0'0'299'0,"-6"-19"-299"0,6 19 0 15,0 0 0-15,0 0 0 0,16-23 0 16,-16 23 0-16,19-14 0 0,-19 14 0 0,27-12 0 15,-10 6 0-15,3 0 0 0,-1-1 0 0,2 3 0 16,-2-2 0-16,3 6-20 0,-22 0-92 0,57-1-437 16,-57 1-109-16,26 1 37 0</inkml:trace>
  <inkml:trace contextRef="#ctx0" brushRef="#br2" timeOffset="141855.8579">15036 5962 2047 0,'0'0'0'0,"-27"18"0"0,27-18 0 16,0 0 0-16,0 0 0 0,0 0 0 0,0 0 0 16,23-13 0-16,-2 0 0 0,4-3 0 0,8-5 0 15,3-2 0-15,6 2 0 0,-4-8 0 16,25 31-382-16,-35-31-291 0,15 16 20 0,-13-4 315 16</inkml:trace>
  <inkml:trace contextRef="#ctx0" brushRef="#br2" timeOffset="142497.5803">15667 5327 1464 0,'0'0'236'0,"0"0"-220"16,1-21-5-16,-1 21 10 0,0 0 4 0,4-21 6 15,-4 21 5-15,0 0 3 0,0 0 4 0,0 0-6 16,0 0-6-16,0 0-14 0,2 24-5 0,0-7-6 16,0 4 6-16,2 5-6 0,1 4-2 0,1 6-4 15,1 5 0-15,1 1 0 0,0 3 0 0,-2-1 0 16,0 2 0-16,0 2 0 0,-1-4 0 16,0 1 0-16,0-3 0 0,-1-5 0 0,0-2 0 15,2-7 0-15,1-5 0 0,1-7 0 0,-8-16 0 16,20 17 0-16,-20-17 0 0,25 0 0 0,-25 0 0 15,26-20 0-15,-10-1 0 0,0-10 0 16,4-9 0-16,0-6 0 0,2-2 0 0,0-4 0 16,0-2 0-16,-3 2 0 0,-2 2 0 0,-1 0 0 15,-5 2 0-15,1 0 0 0,-4 0 0 16,3 3 0-16,-4-1 0 0,5 7 0 0,-3-3-27 16,16 33-181-16,-35-26-393 0,33 29-41 0,-23 6 74 15</inkml:trace>
  <inkml:trace contextRef="#ctx0" brushRef="#br2" timeOffset="143375.3602">16071 5972 1849 0,'0'0'26'0,"-6"-17"-12"0,6 17 2 0,19-16 4 16,-1 9 1-16,1-3-2 0,0 3-6 15,3-3-3-15,1 3-2 0,-1 1 1 0,2-1-3 16,-2 2 1-16,-1 1-1 0,-3 1-1 0,-18 3 2 15,28 0-2-15,-28 0 1 0,17 5-6 0,-17-5 0 16,0 0 0-16,7 18 0 0,-7-18 0 16,-7 23 0-16,7-23 0 0,-19 32 0 0,5-14 0 15,-1-1 0-15,-1 0 0 0,-1 1 0 0,17-18 0 16,-30 31 0-16,30-31 0 0,-20 24 0 0,20-24 0 16,0 0 0-16,-7 18 0 0,7-18 0 0,0 0 0 15,26 6 0-15,-26-6 0 0,36-4 0 0,-16 2 0 16,2-2 0-16,1 1 0 0,-1 2 0 0,-2-1 0 15,-20 2 0-15,25 3 0 0,-25-3 0 16,0 0 0-16,13 19 0 0,-13-19 0 16,-8 23 0-16,-4-6 0 0,-4 1 0 0,-5 2 0 15,-3-1 0-15,-2-1 0 0,0 0 0 0,0-2 0 16,5-2 0-16,3-4 0 0,18-10 0 0,-18 9 0 16,18-9 0-16,0 0 0 0,11-34-154 0,30 32-403 15,-27-31-80-15,20 8 16 0</inkml:trace>
  <inkml:trace contextRef="#ctx0" brushRef="#br2" timeOffset="143657.4449">16835 5679 2047 0,'-30'14'0'0,"30"-14"0"0,0 0 0 0,0 0 0 15,0 0 0-15,0 0 0 0,0 0 0 0,0 0 0 16,0 0 0-16,0 0 0 0,32-19 0 16,-14 10 0-16,5-1 0 0,2 0 0 0,3 2 0 15,-2-3-17-15,7 11-83 0,-22-30-221 0,27 33-309 16,-19-9-11-16,6 5 304 0</inkml:trace>
  <inkml:trace contextRef="#ctx0" brushRef="#br2" timeOffset="143829.609">16648 6052 2047 0,'0'0'0'0,"0"0"0"0,0 0 0 0,0 0 0 16,0 0 0-16,18-18 0 0,-18 18 0 0,36-23 0 15,-9 7 0-15,7-4 0 0,6 0 0 0,4-2 0 16,0 0 0-16,0 4 0 0,-3-5 0 16,6 20-154-16,-32-26-379 0,32 18-137 15,-14-11 39-15</inkml:trace>
  <inkml:trace contextRef="#ctx0" brushRef="#br2" timeOffset="144220.9161">17364 5287 2032 0,'0'0'15'0,"0"0"-15"0,0 0 0 15,0 0 0-15,0 0 0 0,0 0 0 0,0 0 0 16,0 0 0-16,-13 28 0 0,12-6 0 15,-2 6 0-15,-1 4 0 0,-2 5 0 0,0 5 0 16,1 3 0-16,-1 4 0 0,1 3 0 0,1 3 0 16,1 0 0-16,0 0 0 0,1-3 0 0,3-4 0 15,3-4 0-15,2-7 0 0,5-8 0 0,2-6 0 16,-13-23 0-16,35 24 0 0,-14-21 0 0,2-8 0 16,1-6 0-16,6-8 0 0,0-10 0 15,4-8 0-15,-1-10 0 0,0-3 0 0,0-6 0 16,-2-2 0-16,0-1 0 0,-3 2 0 15,-4-1 0-15,-2 1 0 0,-2 2 0 0,0-3 0 16,1 4 0-16,-3-5 0 0,5 4 0 0,-2 1 0 16,3 9 0-16,-2 3 0 0,6 22-41 0,-25-27-277 15,35 29-339-15,-28 1-19 0,3 0 322 0</inkml:trace>
  <inkml:trace contextRef="#ctx0" brushRef="#br2" timeOffset="247729.9897">18544 14556 766 0,'0'0'232'0,"0"0"-117"0,0 0 109 0,7-22-4 15,13 27-103-15,-20-5-51 0,0 0-21 0,0 0-11 16,0 0-2-16,0 0 1 0,0 0-25 0,16 25 36 16,-12-4-42-16,-3 1 33 0,1 8-13 0,-4 1-12 15,1 6 10-15,-4 0-11 0,1 4 4 0,-2 2-13 16,0 1 0-16,0 1 0 0,0-1 0 0,1-1 0 16,1-3 0-16,1-2 0 0,1-4 0 0,5-5 0 15,-1-3 0-15,6-3 0 0,-1-2 0 0,4-3 0 16,-11-18-15-16,23 30-39 0,-23-30-91 0,36 11-485 15,-36-11 6-15,19 6 46 0</inkml:trace>
  <inkml:trace contextRef="#ctx0" brushRef="#br2" timeOffset="247980.0998">18338 14775 1942 0,'-27'6'23'0,"27"-6"-7"0,0 0-6 0,-15-17-6 15,15 17 7-15,10-23 6 0,-10 23 5 16,23-27-20-16,-23 27-2 0,35-27 0 0,-10 12 0 16,2 1 0-16,3-1 0 0,2 3 0 0,0 0 0 15,2 2 0-15,-2 3 0 0,0 2 0 0,-2 3 0 16,-1 0 0-16,-2 2 0 0,-1-1 0 0,-1 5 0 15,-1-4-37-15,4 11-49 0,-20-29-240 0,21 32-331 16,-29-14 49-16,28 17 276 0</inkml:trace>
  <inkml:trace contextRef="#ctx0" brushRef="#br2" timeOffset="248230.0402">18317 15453 2021 0,'0'0'21'0,"0"0"-16"15,0 0-5-15,0 0 0 0,0 0 0 0,35-17 0 16,-12 8 0-16,3-5 0 0,3 2 0 0,0 0 0 16,0-1 0-16,4 2 0 0,-1 0 0 0,0 1 0 15,0 1 0-15,-2 0 0 0,-1 3 0 0,-1-1 0 16,1 5-25-16,-4-7-45 0,14 24-121 0,-20-24-419 15,10 12-42-15,-9-8 154 0</inkml:trace>
  <inkml:trace contextRef="#ctx0" brushRef="#br2" timeOffset="248605.0771">19105 15111 1785 0,'-24'-19'80'0,"24"19"-47"0,-6-17-7 16,6 17-6-16,0 0 7 0,0 0-4 0,-20-6-1 15,20 6-2-15,-18 11-9 0,18-11-11 16,-22 19 0-16,22-19 0 0,-23 28 0 0,23-28 0 16,-22 31 0-16,11-14 0 0,11-17 0 0,-16 34 0 15,16-34 0-15,-7 29 0 0,7-29 0 0,1 22 0 16,-1-22 0-16,0 0 0 0,23 18 0 0,-23-18 0 15,31 1 0-15,-12-4 0 0,4-2 0 16,0-3 0-16,2 1 0 0,-3-1 0 0,1 2 0 16,-4 1 0-16,-2 4 0 0,-17 1 0 0,26 3 0 15,-26-3 0-15,13 17 0 0,-13-17 0 0,3 30 0 16,-6-10 0-16,-7 3 0 0,-2 3 0 0,-4 2 0 16,-3 1 0-16,1-1 0 0,-3-1 0 0,0-2 0 15,3-4 0-15,2-4 0 0,16-17 0 16,-24 20 0-16,24-20 0 0,0 0-23 15,-13-17-106-15,13 17-513 0,8-29-10 0,7 5 52 16</inkml:trace>
  <inkml:trace contextRef="#ctx0" brushRef="#br2" timeOffset="248839.4738">19553 14856 1950 0,'0'0'15'0,"17"-15"-13"0,-17 15 0 16,22-14-2-16,-22 14 2 0,24-12-2 16,-24 12-2-16,22-9-9 0,-22 9-16 0,22-6-20 15,-3 11-29-15,-19-5-56 0,30 7-186 0,-30-7-263 16,18 0 6-16,-18 0 374 0</inkml:trace>
  <inkml:trace contextRef="#ctx0" brushRef="#br2" timeOffset="249011.7897">19453 15138 1827 0,'-15'40'220'16,"15"-40"-220"-16,0 0 0 0,31-8 0 0,-13 2 0 15,4-5 0-15,2-1 0 0,7-3 0 0,1-4 0 16,5-1 0-16,1-2 0 0,2 3 0 16,-4-5-19-16,16 19-160 0,-11-22-474 0,12 11 6 15,-9-7 99-15</inkml:trace>
  <inkml:trace contextRef="#ctx0" brushRef="#br2" timeOffset="249714.8992">20449 14531 1418 0,'-12'-20'112'16,"12"20"-15"-16,0 0-13 0,0 0-15 0,0 0-12 15,0 0-11-15,0 0-3 0,0 0-8 0,0 0-2 16,0 0-8-16,0 0-1 0,0 0-20 15,0 0-4-15,0 0 0 0,0 0 0 0,-6 22 0 16,9-3 0-16,1 4 0 0,-3 5 0 16,-1 4 0-16,-1 3 0 0,0 3 0 0,-2 3 0 15,1 2 0-15,-2 2 0 0,-2-2 0 0,2 1 0 16,-2-3 0-16,3-1 0 0,-2-4 0 0,2-3 0 16,3-6 0-16,3-2 0 0,-1-5 0 0,6-3 0 15,-8-17 0-15,19 21-39 0,-19-21-47 0,34 17-175 16,-34-17-396-16,24-14 47 0,-24 14 217 0</inkml:trace>
  <inkml:trace contextRef="#ctx0" brushRef="#br2" timeOffset="249980.9028">20193 14587 2014 0,'0'0'33'0,"0"0"-33"0,0 0 0 0,0 0 0 15,0 0 0-15,24-7 0 0,-6 2 0 16,0 0 0-16,4-3 0 0,1 0 0 0,3-5 0 16,3 1 0-16,0-3 0 0,5-1 0 15,0 0 0-15,1 0 0 0,3 2 0 0,-4 1 0 16,1 1 0-16,1 1 0 0,-2 8 0 0,-9-9-98 15,23 27-430-15,-48-15-128 0,33 19 39 0</inkml:trace>
  <inkml:trace contextRef="#ctx0" brushRef="#br2" timeOffset="250215.5988">20175 15312 2047 0,'18'8'0'0,"-18"-8"0"0,0 0 0 0,0 0 0 16,18-3 0-16,-18 3 0 0,30-10 0 15,-13 4 0-15,-17 6 0 0,34-17 0 0,-13 7 0 16,-2-1 0-16,4-3 0 0,2-3 0 0,0 0 0 16,4-3 0-16,5 0 0 0,-1-4-34 0,13 14-117 15,-27-36-183-15,29 34-275 0,-15-14-30 0,2 1 360 16</inkml:trace>
  <inkml:trace contextRef="#ctx0" brushRef="#br2" timeOffset="250371.9382">20989 14985 2047 0,'0'0'0'0,"-14"18"0"0,14-18 0 0,-12 26 0 15,4-9 0-15,-1 1 0 0,2 0 0 0,-2 4 0 16,3 0 0-16,2-1 0 0,0-1 0 0,4 1 0 15,0-21 0-15,4 34 0 0,-4-34 0 16,13 29 0-16,-13-29-130 0,30 16-525 0,-30-16 20 16,23 9 9-16</inkml:trace>
  <inkml:trace contextRef="#ctx0" brushRef="#br2" timeOffset="250762.5157">21236 14682 1990 0,'0'0'41'15,"0"0"-25"-15,24-16-16 0,-7 9 0 0,4-4 0 16,1-4 0-16,1 3 0 0,2 0 0 0,-3 1 0 15,0 2 0-15,-1 0 0 0,-1 2 0 0,0 0 0 16,-1-1 0-16,1 4-17 0,-20 4-28 0,41 3-121 16,-41-3-479-16,0 0 30 0,0 0 57 15</inkml:trace>
  <inkml:trace contextRef="#ctx0" brushRef="#br2" timeOffset="250934.4162">21253 14983 2044 0,'-38'14'3'16,"38"-14"-3"-16,0 0 0 0,-12 17 0 16,12-17 0-16,17-5 0 0,-17 5 0 0,36-14 0 15,-9-2 0-15,4-2 0 0,5-4 0 0,1-3 0 16,4 1 0-16,-1-3 0 0,5 7-24 0,-12-14-123 16,31 19-456-16,-27-9-34 0,7 12 8 15</inkml:trace>
  <inkml:trace contextRef="#ctx0" brushRef="#br2" timeOffset="251309.5242">22068 14381 1965 0,'0'0'44'0,"0"0"-23"16,0 0-6-16,0 0-13 0,-2 26-2 0,1-9 0 15,-1 5 0-15,-2 6 0 0,-2 2 0 0,0 4 0 16,0 5 0-16,-2 0 0 0,2 4 0 0,0-2 0 16,0-1 0-16,1 0 0 0,3-4 0 15,0-2 0-15,2-4 0 0,0-1 0 0,1-6 0 16,4-1 0-16,-5-22-14 0,14 26-31 16,-14-26-22-16,26 21-121 0,-26-21-426 0,0 0-8 15,13-27 126-15</inkml:trace>
  <inkml:trace contextRef="#ctx0" brushRef="#br2" timeOffset="251528.2177">21872 14401 2017 0,'-21'5'30'0,"21"-5"-30"15,0 0 0-15,26 2 0 0,-9-3 0 16,3-2 0-16,5-1 0 0,-2 2 0 0,1-1 0 15,0 1 0-15,4-1 0 0,-1 2 0 0,1-1 0 16,2-1 0-16,-2 2 0 0,0-4 0 16,8 8-62-16,-22-28-221 0,26 29-359 0,-15-9-7 15,5 6 239-15</inkml:trace>
  <inkml:trace contextRef="#ctx0" brushRef="#br2" timeOffset="251731.3603">21834 14984 2047 0,'-17'7'0'0,"17"-7"0"0,0 0 0 16,0 0 0-16,0 0 0 0,0 0 0 0,19-17 0 16,1 5 0-16,4 0 0 0,4-1 0 0,3-2 0 15,1 1 0-15,3-1 0 0,0 2 0 16,-2-3 0-16,7 7-38 0,-12-13-60 0,25 17-445 15,-25-11-95-15,5 9 5 0</inkml:trace>
  <inkml:trace contextRef="#ctx0" brushRef="#br2" timeOffset="252090.7904">22340 14843 1926 0,'0'0'53'16,"0"0"-19"-16,0 0-8 0,15-22-18 0,-15 22-8 16,17-21 0-16,-17 21 0 0,19-17 0 0,-19 17 0 15,18-12 0-15,-18 12 0 0,0 0 0 16,23-9 0-16,-23 9 0 0,0 0 0 0,23-3 0 16,-23 3 0-16,0 0 0 0,19 5 0 15,-19-5 0-15,0 0 0 0,0 0 0 0,8 18 0 16,-8-18 0-16,-6 19 0 0,6-19 0 0,-12 26 0 15,12-26 0-15,-18 33 0 0,7-14 0 0,-1 0 0 16,-2 1 0-16,1 0 0 0,0 1 0 0,0-1 0 16,2 0 0-16,0 1 0 0,3-2 0 15,8-19 0-15,-13 30 0 0,13-30 0 0,0 0 0 16,-4 19 0-16,4-19 0 0,0 0 0 0,19 3 0 16,-19-3 0-16,28-11 0 0,-9 0 0 0,-2-3 0 15,5 0 0-15,-1-4 0 0,3 3 0 0,0-5 0 16,4 15-89-16,-31-19-562 0,33 13-12 0,-15-9 20 15</inkml:trace>
  <inkml:trace contextRef="#ctx0" brushRef="#br2" timeOffset="252434.5583">22701 14556 2006 0,'27'-10'25'0,"-27"10"-9"0,24-12-16 0,-24 12 0 15,33-14 0-15,-16 9 0 0,-17 5 0 0,30-6-3 16,-30 6-26-16,26 0-25 0,-26 0-29 0,35 12-153 16,-35-12-409-16,23-3 47 15,-23 3 200-15</inkml:trace>
  <inkml:trace contextRef="#ctx0" brushRef="#br2" timeOffset="252622.1186">22733 14771 1947 0,'-18'12'53'0,"18"-12"-14"16,-19 17-31-16,19-17-8 0,0 0 0 0,0 0 0 15,0 0 0-15,20 4 0 0,-20-4 0 0,36-13 0 16,-9 1 0-16,3-4 0 0,8 0 0 0,-5-4-19 15,9 10-66-15,-22-32-201 0,23 33-378 16,-12-9 40-16,7 2 256 0</inkml:trace>
  <inkml:trace contextRef="#ctx0" brushRef="#br2" timeOffset="252965.8692">23377 14375 1921 0,'25'-13'30'16,"-25"13"-9"-16,0 0-5 0,-2-21 5 15,2 21-1-15,0 0-2 0,0 0-18 0,0 0 0 16,0 0 0-16,-23 28 0 0,16-12 0 0,-1 6 0 16,0 4 0-16,1 4 0 0,0 3 0 0,2 2 0 15,-1 1 0-15,1 3 0 0,2-1 0 0,2 1 0 16,2 0 0-16,1-3 0 0,0-2 0 0,2-4 0 16,-1-3 0-16,2-3 0 0,0-4 0 0,2-1 0 15,-7-19-33-15,17 24-52 16,-23-46-205-16,6 22-354 0,17-1 5 0,-17 1 284 15</inkml:trace>
  <inkml:trace contextRef="#ctx0" brushRef="#br2" timeOffset="253184.6416">23242 14257 2026 0,'0'0'21'0,"-6"20"-21"0,6-20 0 15,0 0 0-15,0 0 0 0,0 0 0 16,14 17 0-16,-14-17 0 0,32-2 0 0,-8-5 0 16,6-3 0-16,4-4 0 0,4-4 0 0,4-3 0 15,1 1 0-15,2 0 0 0,-3 1 0 16,5 4 0-16,-5 1-9 0,2 8-58 0,-16-15-95 16,19 26-471-16,-24-7 7 0,3 11 77 0</inkml:trace>
  <inkml:trace contextRef="#ctx0" brushRef="#br2" timeOffset="253388.097">23209 14922 2047 0,'0'0'0'0,"0"0"0"15,0 0 0-15,0 0 0 0,0 0 0 0,27-10 0 16,-6-6 0-16,6-2 0 0,3-3 0 0,3-3 0 15,0 3 0-15,-2-2 0 0,2 4 0 0,-5-3 0 16,3 5 0-16,-7-3-64 0,10 19-90 16,-30-21-457-16,26 16-45 0,-12-6 95 0</inkml:trace>
  <inkml:trace contextRef="#ctx0" brushRef="#br2" timeOffset="253856.8256">23599 14718 1797 0,'0'0'82'0,"0"0"-46"0,0 0-10 0,0 0-4 15,0 0-6-15,6-19 0 0,-6 19 1 16,17-14 2-16,-17 14-3 0,25-14-16 0,-25 14 0 15,27-12 0-15,-27 12 0 0,27-10 0 0,-27 10 0 16,20-4 0-16,-20 4 0 0,20 2 0 16,-20-2 0-16,0 0 0 0,17 7 0 0,-17-7 0 15,0 0 0-15,0 0 0 0,5 21 0 0,-5-21 0 16,-11 19 0-16,11-19 0 0,-16 22 0 0,16-22 0 16,-16 25 0-16,16-25 0 0,-16 23 0 15,16-23 0-15,-12 19 0 0,12-19 0 0,0 0 0 16,-7 21 0-16,7-21 0 0,0 0 0 0,0 0 0 15,0 0 0-15,26 13 0 0,-26-13 0 0,18-2 0 16,-18 2 0-16,0 0 0 0,27-7 0 0,-27 7 0 16,19-5 0-16,-19 5 0 0,0 0 0 0,22 1 0 15,-22-1 0-15,0 0 0 16,0 0 0-16,6 22 0 0,-6-22 0 0,-6 21 0 16,6-21 0-16,-15 32 0 0,7-15 0 0,-1 1 0 15,0 0 0-15,-4 0 0 0,2 0 0 0,0-1 0 16,11-17 0-16,-21 29 0 0,21-29 0 0,0 0-18 15,-5 40-205-15,5-40-452 0,0 0 25 0,0-18 170 16</inkml:trace>
  <inkml:trace contextRef="#ctx0" brushRef="#br2" timeOffset="254138.1685">24046 14503 2027 0,'-20'6'20'0,"20"-6"-20"0,0 0 0 0,0 0 0 15,18-21 0-15,-18 21 0 0,17-12 0 0,-17 12 0 16,20-11 0-16,-20 11 0 0,22-9 0 15,-22 9 0-15,26-10 0 0,-26 10 0 0,23-5 0 16,-23 5-9-16,18-7-76 0,9 21-377 16,-27-14-204-16,0 0 37 0,0 0 434 0</inkml:trace>
  <inkml:trace contextRef="#ctx0" brushRef="#br2" timeOffset="254294.369">23962 14745 1734 0,'0'0'252'16,"3"19"-207"-16,-3-19-29 0,0 0-16 0,26 2 0 16,-26-2 0-16,28-12 0 0,-11 3 0 0,2-2 0 15,-1-3 0-15,0 1 0 0,0 2 0 0,-18 11 0 16,37-19-61-16,-41 1-492 0,27 9-132 16,-9-10 47-16</inkml:trace>
  <inkml:trace contextRef="#ctx0" brushRef="#br2" timeOffset="254685.0301">24709 14260 1548 0,'0'0'458'0,"0"0"-425"15,0 0-25-15,12-20-8 0,-12 20 0 0,0 0 0 16,0 0 0-16,0 0 0 0,-4 17 0 0,1 0 0 15,-3 6 0-15,-2 7 0 0,0 7 0 16,-1 4 0-16,0 5 0 0,-3 5 0 16,1-1 0-16,-2 4 0 0,1-1 0 0,3-2 0 15,-1-4 0-15,4-6 0 0,1-5 0 0,6-8 0 16,3-4 0-16,-1-5 0 0,-3-19 0 0,13 28-42 16,-22-49-273-16,9 21-346 0,18-2 5 0,-18 2 284 15</inkml:trace>
  <inkml:trace contextRef="#ctx0" brushRef="#br2" timeOffset="254935.0352">24500 14256 2047 0,'-32'7'0'16,"32"-7"0"-16,0 0 0 0,0 0 0 0,0 0 0 15,0 0 0-15,27 3 0 0,-9-7 0 0,6-2 0 16,7-4 0-16,4-2 0 0,4-3 0 0,4-1 0 16,0-2 0-16,-1 1 0 0,-1 2 0 0,-3 1 0 15,1 3 0-15,-2-1 0 0,4 2 0 0,-4-1 0 16,2 6 0-16,-4-3 0 0,9 30-215 16,-23-27-432-16,13 21-15 0,-17-6 140 0</inkml:trace>
  <inkml:trace contextRef="#ctx0" brushRef="#br2" timeOffset="255216.3313">24304 15026 2019 0,'0'0'28'16,"0"0"-28"-16,0 0 0 0,28-2 0 0,-10-4 0 16,8-4 0-16,4-3 0 15,8-3 0-15,3-6 0 0,8 0 0 0,2-4 0 16,0 2 0-16,-1 0 0 0,-4 2 0 0,-5 4 0 16,-3 1 0-16,-1 6 0 0,-3-1 0 0,0 3 0 15,-5-1 0-15,6 6 0 0,-21-30-273 0,21 37-417 16,-35-3 30-16,34-13 237 0</inkml:trace>
  <inkml:trace contextRef="#ctx0" brushRef="#br2" timeOffset="297296.6209">9805 14558 1172 0,'0'0'280'16,"0"0"-201"-16,0 0-64 0,0 0 8 0,0 0-4 15,0 0-1-15,0 0 3 0,0 0-2 16,-18 5 22-16,18-5-24 0,0 0 19 0,0 17-44 15,0-17 22-15,5 21-24 0,-5-21 19 0,13 32 1 16,-2-9-9-16,3 4 8 0,0 4-9 0,3 3 9 16,-3 3-10-16,3 1 11 0,-4 0-10 0,2 2 10 15,-2-2-12-15,-1 0 10 0,-2-2-11 0,0-2 10 16,-2-3-5-16,2-3 10 0,0-5-3 0,2-3 9 16,-12-20-2-16,27 17 4 0,-27-17 4 0,31-11 0 15,-16-6 7-15,3-3-7 0,-1-6 3 0,1-7-11 16,1-4 2-16,-1-6-15 0,0-6-3 0,1-6 0 15,2-2 0-15,0-4 0 0,1 1 0 16,1-1 0-16,-4-2 0 0,0 2 0 0,-4 2 0 16,-5 2 0-16,-1 4-15 0,-3 0-16 0,-1 8 2 15,-4 3-18-15,6 16-10 0,-9-3-42 0,21 40-196 16,-19-11-311-16,0 0-7 0,0 0 359 0</inkml:trace>
  <inkml:trace contextRef="#ctx0" brushRef="#br2" timeOffset="297749.8074">10777 14736 1837 0,'0'0'32'0,"-24"4"-11"0,24-4 1 0,-31 12 2 16,31-12 4-16,-36 24-7 0,14-7-1 0,-2 4-9 16,-1 2 4-16,1 2-6 0,1 0-2 15,1 0-7-15,4-2 0 0,4-3 0 0,3-2 0 16,11-18 0-16,-6 24 0 0,6-24 0 0,0 0 0 15,25 23 0-15,-25-23 0 0,35 6 0 0,-13-7 0 16,3-2 0-16,2-2 0 0,4-1 0 16,-2-2 0-16,0 1 0 0,-1 1 0 0,-3 1 0 15,-2 2 0-15,-3 0 0 0,-20 3 0 0,24 4 0 16,-24-4 0-16,6 18 0 0,-6-18 0 0,-9 33 0 16,-4-10 0-16,-5 4 0 0,-4 4 0 0,-3 3 0 15,-4 1 0-15,-2 0 0 0,1 0 0 0,1-6 0 16,3 1 0-16,3-6 0 0,5-4-3 15,7-2-31-15,11-18-23 0,0 0-43 16,0 0-226-16,7-26-331 0,15 2 47 0,6-10 351 16</inkml:trace>
  <inkml:trace contextRef="#ctx0" brushRef="#br2" timeOffset="298031.0807">11096 14881 1703 0,'0'0'212'0,"0"0"-142"0,0 0-52 0,0 0-3 16,14-18-5-16,-14 18 3 0,0 0-7 0,18-14-6 15,-18 14 0-15,20-16 0 0,-20 16 0 0,23-17 0 16,-23 17 0-16,28-21 0 0,-28 21 0 0,30-18-12 16,-30 18-18-16,26-14-32 0,-8 17-31 0,-21-29-199 15,20 29-364-15,-17-3 44 0,0 0 323 16</inkml:trace>
  <inkml:trace contextRef="#ctx0" brushRef="#br2" timeOffset="298218.5834">11013 15045 1948 0,'0'0'50'15,"0"0"-30"-15,0 0-6 0,0 0 0 0,0 0-13 16,0 0-1-16,21-5 0 0,-21 5 0 0,34-16 0 16,-12 4 0-16,3 0 0 0,2-3 0 0,3 0 0 15,1-2 0-15,4 2-46 0,-8-15-87 0,18 19-516 16,-17-13-20-16,7 7 120 0</inkml:trace>
  <inkml:trace contextRef="#ctx0" brushRef="#br2" timeOffset="299031.1873">11762 14343 988 0,'0'0'535'0,"0"0"-491"0,0 0-13 0,0 0 3 15,-10 18 7-15,10-18 3 0,0 0-3 0,-17 26-11 16,17-26-2-16,-11 29-4 0,8-9 4 0,-2 0-4 15,4 6 3-15,-1 2-9 0,5 3-22 0,1 3 28 16,2 4-32-16,0 1 27 0,1 2-5 16,0-3-14-16,4-1 10 0,-1-4-8 0,0-3 6 15,2-5-6-15,0-2 5 0,1-4-5 0,-13-19 4 16,31 26-2-16,-31-26 2 0,31 6 3 16,-31-6 0-16,32-11-9 0,-15 0 0 0,-1-6 0 15,-2-5 0-15,1-6 0 0,0-3 0 0,-1-8 0 16,1-2 0-16,-1-5 0 0,-1-1 0 15,-1 1 0-15,-1 1 0 0,-2 3 0 0,-2 3 0 16,-1 3 0-16,-5 0 0 0,-1 4 0 0,-1 3 0 16,-2 4 0-16,0 3-26 0,3 22-26 0,-7-30-28 15,7 30-131-15,0 0-406 0,4 17-11 0,-4-17 196 16</inkml:trace>
  <inkml:trace contextRef="#ctx0" brushRef="#br2" timeOffset="299265.5974">12420 14788 1882 0,'0'0'-1'0,"-22"7"1"0,22-7-2 15,-21 11 2-15,21-11 0 0,-15 26 2 0,6-9-1 16,3 4 7-16,-1 1-4 0,2 4 8 0,0 0-8 15,3 0 5-15,-2-2-6 0,3 1 3 16,1-1-8-16,0-2 5 0,3 0-18 0,-3-22-12 16,14 35-56-16,-14-35-221 0,0 0-309 0,20-2-23 15,-20 2 386-15</inkml:trace>
  <inkml:trace contextRef="#ctx0" brushRef="#br2" timeOffset="299781.2722">13038 14366 1961 0,'-20'-11'4'0,"20"11"0"16,0 0 3-16,0 0 1 0,0 0 1 0,-2 30 0 15,1-13-1-15,-1 6 2 0,1 2-2 16,0 1 3-16,1 3-6 0,0 4-11 0,-1-1 15 15,0 4-9-15,-1-3 0 0,-1 1 0 16,-2 0 0-16,0-4 0 0,0 1 0 0,0-6-3 16,2 0-22-16,-2-5-14 0,5 5-30 0,0-25-27 15,14 44-338-15,-14-44-199 0,0 0 21 0,-2 23 477 16</inkml:trace>
  <inkml:trace contextRef="#ctx0" brushRef="#br2" timeOffset="299968.8364">12857 14568 1968 0,'0'0'73'0,"0"0"-67"0,-21 17-6 0,21-17 0 15,0 0 0-15,0 0 0 16,2 21 0-16,-2-21 0 0,23 8 0 0,-3-4 0 16,3-6 0-16,6 0 0 0,4-3 0 0,6-2 0 15,2-3 0-15,4 2 0 0,-1-9-53 0,16 31-309 16,-23-34-295-16,13 14 18 0,-12-3 304 0</inkml:trace>
  <inkml:trace contextRef="#ctx0" brushRef="#br2" timeOffset="300484.7394">13421 14222 1350 0,'-6'-28'349'16,"6"28"-214"-16,0 0-111 0,19-12-12 15,-19 12 0-15,0 0 9 0,0 0 4 0,0 0 3 16,19 21-9-16,-16-4-3 0,1 3-9 0,-1 6 2 16,1 4-5-16,-1 1 4 0,-1 4-6 0,2 3 11 15,-2 1-8-15,2 4 3 0,-3 1-8 16,1 2 0-16,-2-4 0 0,3-1 0 0,-1-5 0 15,2-4 0-15,1-4 0 0,2-7 0 0,2-2 0 16,-9-19 0-16,20 21 0 0,-20-21 0 0,23 6 0 16,-23-6 0-16,28-10 0 0,-11-4 0 0,0-5 0 15,-1-4 0-15,0-7 0 0,0-4 0 0,1-6 0 16,1-4 0-16,-1-3 0 0,-1-1 0 16,1-2 0-16,-4 3 0 0,1 1 0 15,-3 0 0-15,0 3 0 0,-4-2 0 0,1 5 0 16,-2 0 0-16,3 10-4 0,-4 0-64 0,-5 30-58 15,3-31-481-15,-3 31-27 0,0 0 27 0</inkml:trace>
  <inkml:trace contextRef="#ctx0" brushRef="#br2" timeOffset="300875.3997">13894 14595 1786 0,'-1'19'175'0,"1"-19"-132"0,-23 0-28 16,23 0-6-16,0 0-3 0,0-21-15 0,0 21 15 16,20-21-14-16,-20 21 28 0,32-23-16 0,-13 12-4 15,0 1 0-15,0 2 0 0,-1 0 0 0,-1 4 0 16,-17 4 0-16,28-5 0 0,-28 5 0 0,0 0 0 15,19 3 0-15,-19-3 0 0,0 0 0 16,2 22 0-16,-2-22 0 0,-10 26 0 16,10-26 0-16,-17 35 0 0,5-15 0 0,-1 3 0 15,-3 3 0-15,0-1 0 0,0 0 0 0,2-2 0 16,0 0 0-16,3-1 0 0,4-4 0 0,7-18 0 16,-7 30 0-16,7-30 0 0,6 20 0 0,-6-20 0 15,17 12 0-15,-17-12 0 0,27 7 0 0,-27-7 0 16,35-1 0-16,-17-4 0 0,5 0 0 15,-1-3 0-15,0 2 0 0,-1-3 0 0,4 14-103 16,-25-5-529-16,21-6-21 0,-21 6 11 0</inkml:trace>
  <inkml:trace contextRef="#ctx0" brushRef="#br2" timeOffset="301313.0268">14543 14248 1967 0,'0'0'5'0,"0"0"-2"0,0 0 3 15,0 0-2-15,0 0 3 0,-3 32-5 0,2-10 5 16,1 3-4-16,0 7 4 0,0 2-7 16,0 3 6-16,0 3-7 0,-2 2-10 15,2-2 26-15,0 3-27 0,0-5 21 0,2-3-12 16,-1-1-20-16,0-8-11 0,7 3-37 0,-8-29-77 16,20 32-464-16,-20-32-5 0,7 23 109 0</inkml:trace>
  <inkml:trace contextRef="#ctx0" brushRef="#br2" timeOffset="301500.4797">14423 14537 1643 0,'6'19'391'16,"-6"-19"-378"-16,-17 6-13 0,17-6 0 0,0 0 0 16,0 0 0-16,0 0 0 0,0 0 0 15,0 0 0-15,29 11 0 0,-8-12 0 0,2-3 0 16,5-2 0-16,1-2 0 0,4-1-14 15,-1-8-36-15,9 17-92 0,-31-19-490 0,30 13 5 16,-13-9 46-16</inkml:trace>
  <inkml:trace contextRef="#ctx0" brushRef="#br2" timeOffset="301844.2555">14962 14123 1453 0,'0'0'495'0,"0"0"-428"16,-20-4-46-16,20 4-13 0,-6-20-5 0,6 20-3 15,0 0 0-15,0 0 0 0,0 0 0 0,0 0 0 16,-2 23 0-16,1-6 0 0,1 3 0 16,-2 6 0-16,4 2 0 0,-2 3 0 0,1 4 0 15,0 1 0-15,0 1 0 0,0 1 0 0,2 1 0 16,-2-3 0-16,0 1 0 0,3-5 0 0,0 0 0 15,2-5 0-15,2-2 0 0,2-8 0 16,-10-17 0-16,21 19 0 0,-21-19 0 0,26 2 0 16,-26-2 0-16,32-14 0 0,-15-1 0 0,1-5 0 15,-1-3 0-15,-1-5 0 0,-1-1 0 16,-3-1 0-16,0-1 0 0,-1 0 0 0,-1 0 0 16,-2 2 0-16,-2-3 0 0,0 3 0 0,-1 0 0 15,1 1 0-15,-2-4 0 0,4 5-22 0,-8-15-107 16,30 21-462-16,-35-18-17 0,17 15-27 0</inkml:trace>
  <inkml:trace contextRef="#ctx0" brushRef="#br2" timeOffset="302469.3054">15341 14633 1274 0,'17'11'580'0,"-17"-11"-550"0,0 0-4 0,28-22 0 16,-11 12 6-16,3-4-21 0,2 0 30 0,3-1-39 15,2 2 23-15,0 0-25 0,2 2 0 16,-2 4 0-16,-2 0 0 0,-2 4 0 0,-2 3 0 15,-4 2 0-15,-17-2 0 0,27 9 0 0,-27-9 0 16,0 0 0-16,17 26 0 0,-17-26 0 16,-5 25 0-16,5-25 0 0,-18 31 0 0,4-14 0 15,-3 1 0-15,-2 0 0 0,-2 0 0 0,-2 2 0 16,2-3 0-16,1 0 0 0,1-3 0 16,19-14 0-16,-25 23 0 0,25-23 0 0,0 0 0 15,-12 18 0-15,12-18 0 0,0 0 0 0,20 9 0 16,-20-9 0-16,29 0 0 0,-8-3 0 0,3-2 0 15,3 1 0-15,1-1 0 0,-1 0 0 0,-2 0 0 16,-3 1 0-16,-2 3 0 0,-20 1 0 0,23 3 0 16,-23-3 0-16,0 0 0 0,2 17 0 0,-2-17 0 15,-14 25 0-15,14-25 0 0,-34 35 0 16,9-13 0-16,-1 0 0 0,-4 3 0 16,-1-1 0-16,0 0 0 0,1-1 0 0,3-2 0 15,5-5 0-15,4-3 0 0,18-13 0 0,-21 14 0 16,21-14 0-16,0 0-122 0,26-2-507 0,-22-17-14 15,19 10 24-15</inkml:trace>
  <inkml:trace contextRef="#ctx0" brushRef="#br2" timeOffset="302781.8656">16092 14000 1416 0,'3'34'433'0,"-3"-34"-400"16,-25 32-8-16,10-12-9 0,0 6 8 0,-3 3-6 15,1 5 9-15,0 2-12 0,1 4 7 0,1 3-10 16,0-1-6-16,2 0-6 0,-1-3 0 15,4-3 0-15,3-2 0 0,2-5 0 0,4-1 0 16,2-4 0-16,2-6-19 0,5-1 2 0,-8-17-38 16,18 18-29-16,-22-42-269 0,24 25-303 15,-20-1 34-15,17-24 382 0</inkml:trace>
  <inkml:trace contextRef="#ctx0" brushRef="#br2" timeOffset="302953.7262">15887 14266 1719 0,'0'0'237'0,"0"0"-146"0,0 0-91 16,0 0 0-16,0 0 0 0,15 18 0 0,-15-18 0 15,27 8 0-15,-9-5 0 0,4-3 0 16,4-1 0-16,4-2 0 0,0-2 0 16,7 5-38-16,-16-28-177 0,21 32-430 0,-18-15-12 15,5 8 166-15</inkml:trace>
  <inkml:trace contextRef="#ctx0" brushRef="#br2" timeOffset="303110.0126">16235 14485 1862 0,'4'38'185'0,"-4"-38"-185"0,0 0 0 0,-17-5 0 15,17 5 0-15,0 0 0 0,0 0 0 16,1-16 0-16,-1 16 0 0,0 0 0 0,13-33-128 15,7 35-513-15,-14-20-19 0,13 9 43 0</inkml:trace>
  <inkml:trace contextRef="#ctx0" brushRef="#br2" timeOffset="303266.3041">16535 14454 2047 0,'0'0'0'0,"0"0"0"0,-19-1 0 0,19 1 0 15,0 0 0-15,0 0 0 0,0 0 0 16,0 0 0-16,10-19 0 0,-10 19-27 16,18-32-371-16,15 31-247 0,-15-16-8 0,14-1 330 15</inkml:trace>
  <inkml:trace contextRef="#ctx0" brushRef="#br2" timeOffset="303422.5385">16944 14395 1954 0,'-46'18'93'0,"29"-13"-93"16,17-5 0-16,0 0 0 0,0 0 0 0,0 0 0 16,0 0 0-16,0 0 0 0,0 0 0 0,0 0 0 15,0 0 0-15,17-23 0 0,12 46-328 0,-29-23-351 16,35-11 37-16,-35 11 245 0</inkml:trace>
  <inkml:trace contextRef="#ctx0" brushRef="#br2" timeOffset="303563.1772">17243 14419 1759 0,'0'0'288'16,"-6"-23"-288"-16,6 23 0 0,0 0 0 0,-17-1 0 16,17 1 0-16,0 0 0 0,0 0 0 0,-12-20 0 15,12 20 0-15,0 0 0 0,0-21 0 0,0 21 0 16,10-19 0-16,-12-10-90 0,28 29-587 16,-26 0-18-16,17-17 111 0</inkml:trace>
  <inkml:trace contextRef="#ctx0" brushRef="#br2" timeOffset="440768.7321">18430 9098 1340 0,'0'0'204'0,"-19"-27"255"16,19 27-438-16,0 0-2 0,0 0-15 0,-19-6-4 16,19 6 0-16,0 0 0 0,0 0 0 0,-20 8 0 15,20-8 0-15,0 0 0 0,-16 24 0 0,16-24 0 16,-9 25 0-16,5-7 0 0,1 2 0 0,2 4 0 16,1 3 0-16,0 2 0 0,2 4 0 0,2 3 0 15,-2 1 0-15,2 3 0 0,-4 2 0 16,0 2 0-16,-1 1 0 0,-2-1 0 15,-1-1 0-15,1-3 0 0,1-3 0 0,-2-7 0 16,4 0 0-16,-1-4 0 0,2-3 0 0,-1-23 0 16,7 31-91-16,-18-48-207 0,30 31-321 0,-19-14 1 15,0 0 198-15</inkml:trace>
  <inkml:trace contextRef="#ctx0" brushRef="#br2" timeOffset="441003.1114">18119 9099 2047 0,'0'0'0'0,"0"0"0"0,0 0 0 16,0 0 0-16,0 0 0 0,12-18 0 0,-12 18 0 16,33-6 0-16,-11 4 0 0,4-1 0 0,5 2 0 15,3 0 0-15,0 0 0 0,4-1 0 0,-1 4 0 16,1 0 0-16,1 2 0 0,-3 1 0 0,2 3 0 15,-5-1 0-15,2 10-58 0,-13-17-91 0,17 29-457 16,-39-29-15-16,27 43 11 0</inkml:trace>
  <inkml:trace contextRef="#ctx0" brushRef="#br2" timeOffset="441190.6446">18065 9827 2047 0,'-17'0'0'16,"17"0"0"-16,0 0 0 0,34 11 0 16,-13-11 0-16,5-2 0 0,4-4 0 0,3-4 0 15,3-1 0-15,2-2 0 0,3 0 0 0,2-3 0 16,-2 1 0-16,1 0 0 0,-1 0 0 0,-2-1 0 16,3 6-24-16,-6-10-74 0,27 23-434 15,-35-22-83-15,13 15-22 0</inkml:trace>
  <inkml:trace contextRef="#ctx0" brushRef="#br2" timeOffset="441675.0656">18915 9547 1979 0,'-17'-11'12'15,"17"11"18"-15,0 0-10 0,-18-3-14 0,18 3-6 16,-18 4 0-16,18-4 0 0,-23 13 0 0,23-13 0 15,-21 22 0-15,21-22 0 0,-13 26 0 0,13-26 0 16,-9 24 0-16,9-24 0 0,-1 19 0 0,1-19 0 16,6 17 0-16,-6-17 0 0,0 0 0 0,19 19 0 15,-19-19 0-15,18 10 0 0,-18-10 0 16,19 11 0-16,-19-11 0 0,21 8 0 16,-21-8 0-16,0 0 0 0,19 11 0 0,-19-11 0 15,0 0 0-15,0 0 0 0,9 17 0 0,-9-17 0 16,0 0 0-16,0 0 0 0,-4 22 0 0,4-22 0 15,0 0 0-15,-22 23 0 0,22-23 0 0,-21 18 0 16,21-18 0-16,-24 17 0 0,24-17 0 0,-21 13 0 16,21-13 0-16,0 0 0 0,-19 14 0 15,19-14 0-15,0 0 0 0,0 0-74 0,0 0-254 16,0 0-295-16,4-21-7 0,-4 21 239 0</inkml:trace>
  <inkml:trace contextRef="#ctx0" brushRef="#br2" timeOffset="441893.823">19188 9497 2037 0,'0'0'10'0,"0"0"-10"16,0 0 0-16,18-6 0 0,-18 6 0 0,0 0 0 15,13-18 0-15,-13 18 0 0,21-18 0 0,-21 18 0 16,29-18 0-16,-29 18 0 0,34-18 0 15,-15 9 0-15,0 2 0 0,-1 0 0 0,2 2 0 16,-3 0 0-16,1 5-3 0,-18 0-74 16,35 14-150-16,-35-14-393 0,0 0 5 0,0 0 111 15</inkml:trace>
  <inkml:trace contextRef="#ctx0" brushRef="#br2" timeOffset="442034.4601">19246 9607 1991 0,'-25'14'39'0,"25"-14"-22"0,0 0-17 16,-6 20 0-16,6-20 0 0,0 0 0 0,20 7 0 16,-20-7 0-16,32-6 0 0,-9-5 0 0,5-3 0 15,4-8-31-15,17 27-242 0,-19-35-390 0,15 13 14 16,-10-10 219-16</inkml:trace>
  <inkml:trace contextRef="#ctx0" brushRef="#br2" timeOffset="442409.4954">19971 9119 1832 0,'0'0'40'0,"-2"17"-21"15,2-17-4-15,-5 29 8 0,1-9-5 0,2 8 6 16,-3 2-7-16,1 6 5 0,-2 2-11 0,1 1 7 15,0-1-13-15,2 1-2 0,-1 0-3 16,2-4-3-16,-2 0 6 0,3-1-4 16,-1-2 2-16,4-3-1 0,3-4-3 0,-1-5-11 15,5-2-18-15,-9-18-33 0,40 31-491 0,-40-31-73 16,18 4-11-16</inkml:trace>
  <inkml:trace contextRef="#ctx0" brushRef="#br2" timeOffset="442628.279">19770 9214 2042 0,'0'0'5'0,"-7"21"-5"0,7-21 0 0,0 0 0 16,29 13 0-16,-9-15 0 0,5-3 0 15,6-4 0-15,3-4 0 0,8-1 0 16,4-3 0-16,2 0 0 0,0-1 0 0,-5 3 0 15,-2 2 0-15,-2 3-7 0,-6 0-46 0,4 20-89 16,-37-10-456-16,28-4-52 0,-28 4 54 0</inkml:trace>
  <inkml:trace contextRef="#ctx0" brushRef="#br2" timeOffset="442831.4303">19717 9769 2029 0,'0'0'18'0,"0"0"-18"0,0 0 0 0,22 8 0 16,-5-14 0-16,6-3 0 0,4-3 0 0,4-4 0 15,3-2 0-15,4 0 0 0,-2-3 0 16,6 3-40-16,-5-5-22 0,5 6 9 0,-11-8-31 16,8 14 12-16,-13-20-40 0,19 26-440 0,-26-17 83 15,11 10-38-15</inkml:trace>
  <inkml:trace contextRef="#ctx0" brushRef="#br2" timeOffset="442972.054">20320 9595 1891 0,'-21'18'68'0,"20"3"-5"16,-3-4-38-16,2 1-25 0,0 0 0 0,0 0 0 16,0 2 0-16,1-2 0 0,-2-1 0 0,2 0 0 15,1-1 0-15,0-16 0 0,4 34-28 0,-4-34-162 16,0 0-467-16,3 17 1 0,-3-17 141 0</inkml:trace>
  <inkml:trace contextRef="#ctx0" brushRef="#br2" timeOffset="443379.3216">20702 9328 1772 0,'0'0'62'0,"10"-17"-18"0,-10 17-7 0,0 0 1 15,0 0-6-15,0 0-3 0,0 0-3 0,0 0-19 16,0 0-7-16,0 0 0 0,-3 24 0 16,-3-5 0-16,0 6 0 0,-1 2 0 0,-1 5 0 15,2 2 0-15,-1 0 0 0,2 1 0 0,0 1 0 16,2-2 0-16,0 1 0 0,1-4 0 0,3-3 0 15,1-2 0-15,2-8-13 0,3 2-41 0,-7-20-54 16,36 21-504-16,-36-21-20 0,20 3 8 0</inkml:trace>
  <inkml:trace contextRef="#ctx0" brushRef="#br2" timeOffset="443551.1353">20585 9523 1982 0,'0'0'65'0,"0"0"-65"15,-18 3 0-15,18-3 0 0,0 0 0 0,0 0 0 16,0 0 0-16,24 3 0 0,-24-3 0 0,34-6 0 16,-12 2 0-16,4-1 0 0,0-1 0 15,4 0 0-15,1-1 0 0,0-2 0 0,3 2 0 16,-4-10-43-16,22 28-329 0,-26-32-298 0,14 12 36 16,-10-9 307-16</inkml:trace>
  <inkml:trace contextRef="#ctx0" brushRef="#br2" timeOffset="443785.5217">21199 9144 2027 0,'0'0'20'16,"-23"19"-20"-16,23-19 0 0,-21 31 0 0,11-11 0 16,0 4 0-16,0 3 0 0,2 3 0 0,-1 3 0 15,3 1 0-15,-1 1 0 0,3 1 0 0,0-1 0 16,2-2 0-16,3-3 0 0,2-1 0 15,1-4 0-15,3 1 0 0,1-4 0 0,-3-4 0 16,3-1 0-16,-8-17 0 0,16 20 0 16,-16-20-34-16,26 14-84 0,-26-14-390 0,0 0-147 15,12-29 41-15,-2 8 497 0</inkml:trace>
  <inkml:trace contextRef="#ctx0" brushRef="#br2" timeOffset="443973.0654">21018 9188 2047 0,'-10'18'0'0,"10"-18"0"16,0 0 0-16,0 0 0 0,0 0 0 0,21 5 0 15,-21-5 0-15,35-5 0 0,-12-1 0 0,4-2 0 16,4 1 0-16,-1 1 0 0,0-1 0 16,4 0 0-16,0 2 0 0,2-4 0 15,1 6 0-15,-3-5 0 0,2 5 0 0,-10-4-56 16,19 30-246-16,-45-23-321 0,36 6-29 0,-36-6 239 15</inkml:trace>
  <inkml:trace contextRef="#ctx0" brushRef="#br2" timeOffset="444176.2673">21045 9681 1967 0,'0'0'74'0,"0"0"-68"15,0 0-6-15,0 0 0 0,0 0 0 0,20-2 0 16,-20 2 0-16,33-23 0 0,-12 7 0 0,2-2 0 16,0 2 0-16,2-1 0 0,-4 5 0 15,0 0 0-15,0 3 0 0,-2-1 0 0,3 8-41 16,-22-27-447-16,30 29-159 0,-30 0-31 0,36-21 486 16</inkml:trace>
  <inkml:trace contextRef="#ctx0" brushRef="#br2" timeOffset="444551.2229">21327 9633 1882 0,'0'0'74'0,"0"0"-39"0,0 0-2 15,0 0-10-15,0 0-23 0,0 0 0 0,23-5 0 16,-23 5 0-16,34-17 0 0,-13 6 0 0,4 0 0 16,2 0 0-16,-3 0 0 0,2 3 0 0,-5 1 0 15,-3 2 0-15,-18 5 0 0,24-4 0 0,-24 4 0 16,0 0 0-16,0 0 0 0,0 0 0 16,7 18 0-16,-7-18 0 0,-8 20 0 0,8-20 0 15,-24 32 0-15,7-10 0 0,-2 1 0 16,1 2 0-16,0 0 0 0,1-2 0 0,1-2 0 15,4-1 0-15,12-20 0 0,-14 29 0 0,14-29 0 16,-1 18 0-16,1-18 0 0,0 0 0 0,23 10 0 16,-23-10 0-16,32-6 0 0,-13-4 0 0,3-2 0 15,5-2 0-15,-4-4 0 0,6 11 0 0,-30-21-632 16,34 14-64-16,-15-10 34 0</inkml:trace>
  <inkml:trace contextRef="#ctx0" brushRef="#br2" timeOffset="444879.4645">21926 9231 1947 0,'0'0'43'0,"-18"5"-8"0,18-5-13 0,0 0-22 16,-18 21 0-16,18-21 0 0,-16 29 0 0,5-6 0 16,3 1 0-16,-1 2 0 0,1 5 0 0,2-1 0 15,1 2 0-15,2 1 0 0,2-3 0 0,4-2 0 16,0-4 0-16,2-2 0 0,0-3 0 0,3 0 0 15,-8-19 0-15,20 30-41 0,-20-30-86 16,35 9-486-16,-35-9-25 0,22-1 11 0</inkml:trace>
  <inkml:trace contextRef="#ctx0" brushRef="#br2" timeOffset="445035.6416">21796 9489 2001 0,'0'0'46'16,"0"0"-46"-16,0 0 0 0,0 0 0 15,0 0 0-15,19 6 0 0,-19-6 0 0,25-5 0 16,-25 5 0-16,37-7 0 0,-13 1 0 0,3-2 0 16,4 0 0-16,0-3 0 0,2 4 0 0,-3-17-85 15,13 24-558-15,-9-17-38 0,14 8 44 0</inkml:trace>
  <inkml:trace contextRef="#ctx0" brushRef="#br2" timeOffset="445410.679">22448 9097 1940 0,'0'0'42'0,"0"0"-15"16,0 0-3-16,0 0-11 0,0 0-12 0,0 0-1 16,-13 26 0-16,6-6 0 0,0 3 0 0,-1 3 0 15,1 5 0-15,-1 0 0 0,1 3 0 0,0 2 0 16,2 3 0-16,-1 1 0 0,1 1 0 0,0-4 0 15,0-1 0-15,2-4 0 0,0-4 0 0,1-1 0 16,2-4 0-16,2-3 0 0,1-3 0 16,-3-17-36-16,0 0-43 0,32 39-169 0,-32-39-356 15,17-12-49-15,-17 12 227 0</inkml:trace>
  <inkml:trace contextRef="#ctx0" brushRef="#br2" timeOffset="445613.8241">22267 9130 2026 0,'-26'7'21'0,"26"-7"-21"0,0 0 0 15,0 0 0-15,0 0 0 0,0 0 0 0,24 7 0 16,-6-11 0-16,5-4 0 0,6-4 0 0,6-3 0 16,5-3 0-16,3-1 0 0,1 1 0 0,0 0 0 15,-3 4 0-15,-1 1-5 0,3 11-78 0,-24-26-175 16,24 36-404-16,-21-8 37 15,1 10 212-15</inkml:trace>
  <inkml:trace contextRef="#ctx0" brushRef="#br2" timeOffset="445801.3497">22179 9789 2047 0,'0'0'0'15,"0"0"0"-15,0 0 0 0,30-27 0 0,-7 13 0 16,5-5 0-16,5-1 0 0,2-3 0 0,5 0 0 16,0-1 0-16,1 3 0 0,-3 1 0 15,1 3 0-15,-5-2 0 0,5 15-96 0,-24-28-376 16,26 27-176-16,-14-9 3 0,3 2 460 16</inkml:trace>
  <inkml:trace contextRef="#ctx0" brushRef="#br2" timeOffset="446285.7617">22756 9486 2047 0,'0'0'0'16,"-15"-17"0"-16,15 17 0 0,0 0 0 0,0 0 0 15,0 0 0-15,0 0 0 0,0 0 0 0,0 0 0 16,0 0 0-16,0 0 0 0,0 0 0 16,22-3 0-16,-22 3 0 0,17-1 0 0,-17 1 0 15,18 0 0-15,-18 0 0 0,19 1 0 0,-19-1 0 16,0 0 0-16,24 6 0 0,-24-6 0 0,0 0 0 16,0 0 0-16,17 14 0 0,-17-14 0 0,0 0 0 15,-2 23 0-15,2-23 0 0,-11 21 0 0,11-21 0 16,-15 22 0-16,15-22 0 0,-15 18 0 15,15-18 0-15,0 0 0 0,-18 20 0 16,18-20 0-16,0 0 0 0,0 0 0 0,0 0 0 16,0 0 0-16,0 0 0 0,0 0 0 0,0 0 0 15,0 0 0-15,17 11 0 0,-17-11 0 0,22-6 0 16,-22 6 0-16,24-3 0 0,-24 3 0 0,22 1 0 16,-22-1 0-16,0 0 0 0,17 15 0 0,-17-15 0 15,5 22 0-15,-5-22 0 0,-5 32 0 0,-1-13 0 16,-3 2 0-16,-4-1 0 0,0 1 0 15,1-3 0-15,12-18 0 0,-27 31 0 0,27-31 0 16,-17 20 0-16,17-20 0 0,0 0 0 0,0 0 0 16,0 0 0-16,0 0 0 0,0 0 0 15,17-5-54-15,-29-17-575 0,36 9-49 0,-9-15 28 16</inkml:trace>
  <inkml:trace contextRef="#ctx0" brushRef="#br2" timeOffset="446613.9196">23331 9114 1924 0,'0'0'68'0,"-24"31"-14"0,10-11-53 15,0 3-1-15,0 2 0 0,1 4 0 16,-2 1 0-16,2 2 0 0,-2-2 0 0,3 1 0 16,1 1 0-16,2-2 0 0,1-2 0 0,3 0 0 15,3-4 0-15,2-2 0 0,0-3 0 0,0-19 0 16,2 31 0-16,-2-31-69 0,24 21-584 15,-24-21 7-15,0 0-24 0</inkml:trace>
  <inkml:trace contextRef="#ctx0" brushRef="#br2" timeOffset="446785.8131">23075 9368 1967 0,'0'0'80'0,"0"0"-80"0,0 0 0 16,0 0 0-16,21-17 0 0,-21 17 0 0,31-6 0 15,-12 2 0-15,4 1 0 0,4-2 0 16,1-1 0-16,4 0 0 0,-3-3 0 0,4 3 0 16,-3-4 0-16,3 8 0 0,-5-11-58 15,25 19-495-15,-27-15-118 0,13 9 23 0</inkml:trace>
  <inkml:trace contextRef="#ctx0" brushRef="#br2" timeOffset="447051.4606">23588 9514 2047 0,'-28'-4'0'0,"28"4"0"0,0 0 0 0,0 0 0 16,0 0 0-16,22-9 0 0,-22 9 0 0,22-10 0 15,-22 10 0-15,20-10 0 0,-20 10 0 0,27-9 0 16,-27 9-53-16,53-16-541 0,-53 16-86 16,36-17 38-16</inkml:trace>
  <inkml:trace contextRef="#ctx0" brushRef="#br2" timeOffset="447207.7274">23945 9421 1940 0,'0'0'74'0,"0"18"-41"0,0-18-33 0,0 0 0 15,0 0 0-15,-19 15 0 0,19-15 0 16,0 0 0-16,0 0 0 0,0 0 0 0,0 0 0 16,0 0 0-16,0 0 0 0,0 0 0 0,2-23-81 15,32 26-553-15,-34-3-49 0,29-18 41 0</inkml:trace>
  <inkml:trace contextRef="#ctx0" brushRef="#br2" timeOffset="447348.37">24437 9413 1791 0,'-19'19'256'0,"19"-19"-256"0,0 0 0 16,0 0 0-16,0 0 0 0,0 0 0 0,0 0 0 15,0 0 0-15,0 0 0 0,0 0 0 0,-12-18-28 16,36 20-487-16,-25-19-152 0,1 17 13 0,26-13 472 15</inkml:trace>
  <inkml:trace contextRef="#ctx0" brushRef="#br2" timeOffset="447489.0876">24770 9342 2047 0,'22'9'0'0,"-22"-9"0"0,3 19 0 0,-3-19 0 16,-8 18 0-16,8-18 0 0,-20 18 0 0,20-18 0 15,-31 16 0-15,14-13 0 0,17-3 0 0,-27-6 0 16,27 6 0-16,-18-17 0 0,18 17-139 15,0 0-571-15,12-32-1 0,-7 7 225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0T02:14:55.74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1419 553 211 0,'0'0'72'0,"-26"-4"20"15,9 8 7-15,0-1-8 0,-5 8-8 16,1 0-12-16,-3 6-10 0,-2-2 2 0,3 5-8 16,-3-3-8-16,3 7 16 0,-3-4-33 0,3-2 16 15,-3 13-14-15,2-14-36 0,-1 19 27 0,4-4-31 16,-2-1 23-16,7 6 10 0,-2-4-8 0,5 0 11 15,1 2-11-15,3 1 8 0,3 2-12 0,2 2 7 16,3 0-1-16,4-2-31 0,1-3 27 16,5-4-32-16,2-6 16 0,3-6 3 0,3-3-3 0,0-5 5 15,4-2-5-15,0-3 5 0,0-3-3 16,2-2 0-16,0-3 0 0,-1-2-1 0,0 0 3 0,-2-5-4 16,0-1 2-16,-1-2-3 0,1-2 4 15,-2-2-3-15,-1-2 5 0,1 0 17 0,-3-2-16 16,0 1 14-16,-2 0-34 0,-13 19 11 0,22-33-12 15,-22 33 16-15,14-27 3 0,-14 27-2 0,0 0 2 16,11-18-1-16,-11 18 0 0,0 0 1 0,0 0-5 16,0 0-1-16,0 0 0 0,-7 27 4 0,3-8-3 15,-1 2 8-15,0 4 5 0,1-3-41 0,1 1 19 16,-1-6-52-16,8 2-17 0,-4-19-20 0,10 23-57 16,-10-23-21-16,19 12-62 0,0-4 9 0,-19-8-18 15,36 7 249-15</inkml:trace>
  <inkml:trace contextRef="#ctx0" brushRef="#br0" timeOffset="374.9842">1790 1058 506 0,'0'-22'73'0,"0"22"15"16,0 0-17-16,-9-17-27 0,9 17-23 0,0 0-16 16,0 0-1-16,0 0 8 0,-20 7 7 0,20-7 7 15,-15 19 6-15,15-19 3 0,-16 33 5 0,10-12 5 16,-2 1-8-16,3 3 1 0,0 0 2 0,3 0-6 15,-1-1-1-15,2-1-30 0,0-2 10 0,1-3-25 16,1 0 19-16,-1-18 6 0,5 30-5 0,-5-30 4 16,6 21-5-16,-6-21 0 0,0 0-3 15,0 0 1-15,0 0 8 0,20 6 8 0,-20-6 8 16,13-18-1-16,-10 0-1 0,6-1-13 0,-2-6 2 16,2-2 15-16,-3-2-37 0,1 3 37 0,-3-3-31 15,-1 3 13-15,-3 0 15 0,2 2-9 0,-7-2 4 16,2 6-9-16,-3-2-5 0,0 3-9 0,6 19 3 15,-10-32-5-15,10 32 5 0,-6-22-4 0,6 22 1 16,0 0-6-16,0 0 2 0,0 0-3 0,4-17-2 16,-4 17-4-16,0 0-4 0,23-7-8 0,-6 5-10 15,-17 2-10-15,38-10-16 0,-20 0-17 0,11 4-17 16,-8-5-9-16,12 4-20 0,-7-5-17 16,7 4-46-16,-1-1-41 0,-10 2-109 0,14 11 271 15,-36-4 66-15</inkml:trace>
  <inkml:trace contextRef="#ctx0" brushRef="#br0" timeOffset="734.3815">2118 1007 626 0,'0'0'70'0,"-6"19"18"0,6-19 1 0,0 0-28 16,10 21-30-16,-10-21-19 0,18 11 10 15,-18-11 6-15,26 7-1 0,-26-7-3 0,32 3 4 16,-12-8 5-16,3 1-3 0,0-4 7 15,3 2-8-15,-3-5-6 0,1 0 2 0,-1-2-7 16,-1-2-10-16,-2 1-1 0,-20 14-5 0,23-27 5 16,-23 27-1-16,6-20 9 0,-6 20 1 0,-10-17 1 15,10 17-4-15,-25-16-1 0,6 11-9 16,-4 3 1-16,-4 4-5 0,-3 4-2 16,1 1 4-16,-2 3-3 0,1 3 10 0,1 3 2 0,1 2 8 15,0 4-1-15,4 3 10 0,-1 3-9 0,6 3 9 16,-1-1-8-16,7 0 2 0,1-2-11 0,4-3-22 15,4-2 27-15,4 0-34 0,4-4 30 0,4-2-12 16,-8-17-5-16,27 26 0 0,-7-18-11 0,2-4-7 16,7 0-24-16,-2-9-17 15,12 2-49-15,-9-10-36 0,17 8-55 0,-15-8-59 16,6-5-143-16,8 15 139 0,-21-16 268 0</inkml:trace>
  <inkml:trace contextRef="#ctx0" brushRef="#br0" timeOffset="1100.9742">2471 1121 939 0,'-1'29'88'0,"1"-29"0"0,-8 23-7 16,8-23 4-16,0 0-52 0,11 21-32 0,-11-21-2 16,21 7 3-16,-21-7 1 0,35-5 3 0,-13-1-1 15,2-4-14-15,3 1 14 0,-1-3-14 0,1-1 12 16,-1-2 2-16,0-1-3 0,-1-5 3 15,0 2-4-15,-5-3 1 0,-4 5-4 0,-16 17 7 16,18-25-1-16,-18 25 8 0,2-18 1 0,-2 18 3 16,-11-21-2-16,11 21-1 0,-25-17-8 0,6 11 2 15,-1 4-4-15,-3 0 3 0,0 3 5 0,-4 2 5 16,3 3 6-16,-4 4 2 0,3 3 5 0,-2 2-7 16,3 1 2-16,-1 2-8 0,7 2 7 15,0 2-9-15,4 2 8 0,3-2-12 16,3-1-3-16,4-2-8 0,4-19-2 0,3 29-2 15,-3-29 3-15,18 22 14 0,-18-22-40 0,36 12 25 16,-12-13-25-16,8-3-13 0,-1-7 9 0,8 3-53 16,-6-10-17-16,10 4-50 0,-12-8-45 0,14 6-46 15,-11-1-59-15,-6-3-69 0,14 12 284 0</inkml:trace>
  <inkml:trace contextRef="#ctx0" brushRef="#br0" timeOffset="1397.8174">2993 982 566 0,'-14'34'179'0,"-3"-12"-50"16,9 4 31-16,-12 2-35 0,12 2-41 0,-7-2-13 16,9 2-23-16,-6-4 12 0,9-1-35 0,-4-6 17 15,7 1-35-15,0-20 2 0,3 23 1 16,-3-23-4-16,0 0 2 0,0 0-10 0,23 16-1 16,-23-16 2-16,20-9 0 0,-20 9 9 0,27-24-5 15,-12 3 3-15,1 0 25 0,-1-5-33 0,4 1 35 16,-4-1-30-16,2 0 5 0,-2-1 12 0,0 3-8 15,-3 0 4-15,0 3-3 0,-1 4 3 0,-11 17-2 16,19-21 1-16,-19 21-2 0,0 0-6 16,19-11-2-16,-19 11 0 0,0 0 0 15,0 0 0-15,13 17 0 0,-13-17 1 0,10 25-4 16,-10-25 1-16,9 34 0 0,-3-16-11 0,1 0-2 16,1 0-21-16,-8-18-8 0,21 32-30 0,-21-32-28 15,25 21-67-15,-25-21-108 0,21 0-153 0,0 10-71 16,-21-10 331-16</inkml:trace>
  <inkml:trace contextRef="#ctx0" brushRef="#br0" timeOffset="2323.8012">3997 728 543 0,'-2'-24'123'0,"2"24"-19"0,0 0 0 0,5-21-12 15,-5 21-9-15,4-19-51 0,-4 19 8 0,8-18 3 16,-8 18 4-16,0 0-1 0,8-21-3 16,-8 21-8-16,0 0-5 0,0 0 2 0,0 0-2 15,0 0-1-15,0 0 4 0,0 0-7 0,6 27-4 16,-4-8-1-16,-4 5-3 0,1-1 16 0,-3 5-20 15,2 2-11-15,-3 3 6 0,3 6-24 0,-3 2 26 16,0-1 6-16,0-2-13 0,0 2 14 0,0-3-13 16,3 0 10-16,-2-3-7 0,3-3 3 15,1-1-12-15,1-8-23 0,1-2 31 16,-2-20-36-16,6 26 37 0,-6-26-8 0,0 0-3 16,0 0 2-16,0 0 1 0,18 14 1 0,-18-14 1 15,0 0 1-15,11-26-5 0,-6 8 31 0,1-8-32 16,-1-5 29-16,-1-4-24 0,3-2-12 0,-4 2 9 15,2-2-9-15,-1 1 12 0,-3 2-6 0,0-3 10 16,0-2-13-16,-1-1 9 0,2 0-12 16,0 0 4-16,0-3 8 0,5 1-10 0,-4-2 12 15,4 3-10-15,1 8 2 0,0 8 0 0,1 7 3 16,-9 18 1-16,19-22-1 0,-19 22 1 0,22-15 0 16,-22 15 2-16,31-8 2 0,-13 6-5 0,2 0 6 15,0 2-4-15,1 2 0 0,-2 2 1 16,-1 4-8-16,1 1 9 0,-19-9-4 0,29 28 1 15,-18-7 5-15,-5-1-7 0,-1 6 0 16,-3 1 4-16,-3 2-2 0,-3 2 3 0,-2-1 19 16,-5-3-23-16,-2 0-13 0,-4-1 12 0,-3 0-28 15,1 6 28-15,-3-4 8 0,0-1-10 0,0-2 12 16,0-5-7-16,4 1 4 0,18-21-5 0,-28 28-1 16,28-28 1-16,0 0 3 0,-17 18-8 0,17-18 1 15,0 0-1-15,0 0 1 0,22-2 4 16,-22 2 0-16,34-6-3 0,-11 0-2 0,1 0 4 15,3 0-1-15,1 0 3 0,-1 1 0 0,-3 1 1 16,-2 1-3-16,-2 3 1 0,-20 0 1 16,26 4-3-16,-26-4 5 0,0 0-1 0,16 24 2 15,-16-24-2-15,-10 35 3 0,-3-8-8 0,-5 3 10 16,-7 4-11-16,-4 1 9 0,-4 1 4 0,-2 0-30 16,0-1 30-16,2-2-33 0,1-4 17 15,4 0 8-15,3-5-6 0,2-2 5 0,6-1-14 16,17-21-11-16,-20 20-29 0,20-20-34 0,0 0-33 15,0 0-37-15,26-8-84 0,-26 8-69 0,35-43-129 16,4 30 262-16,-13-23 178 0</inkml:trace>
  <inkml:trace contextRef="#ctx0" brushRef="#br0" timeOffset="3073.8093">4729 959 885 0,'0'0'98'16,"-18"7"15"-16,18-7-3 0,-22 9-32 0,22-9-43 16,-27 11-4-16,27-11 4 0,-28 14 11 15,10-5-4-15,18-9-3 0,-33 23-3 0,33-23 2 16,-35 30-4-16,19-10 5 0,-1-1-10 0,3 4-1 16,-2-4-2-16,5 4-3 0,0-1 3 15,4-2-34-15,3-2 21 0,5-1-34 0,-1-17 19 16,11 29 2-16,-11-29-2 0,26 24 3 0,-26-24-3 15,34 17 4-15,-15-13-3 0,1-2 1 0,2 0 1 16,-1-4-2-16,1-2 1 0,1-1-1 16,2-6 0-16,-3-2-2 0,0-3 1 0,-2-4-7 15,0 0-4-15,-5-7 26 0,0 2-24 0,-2-3 32 16,-3-2-21-16,-1 0-5 0,-3-1 4 0,-4 2-10 16,-2 4 7-16,-2 0-6 0,-3 2 6 0,-1 3-4 15,-3 1 7-15,1 2-4 0,8 17 2 0,-23-21 0 16,23 21 3-16,-26-3 1 0,26 3 2 0,-30 9-5 15,30-9-1-15,-31 23 4 16,31-23-1-16,-25 28 8 0,25-28-6 0,-16 28 2 16,16-28-5-16,-1 25 1 0,1-25 0 0,13 21 2 15,-13-21-1-15,29 16 2 0,-7-11 0 0,3-3-1 16,3-1 3-16,3-2-1 0,2-1-4 0,2-3 3 16,3 0-4-16,0-2 0 0,-2-2-2 0,1-2 0 15,-5 2 1-15,-1-2-1 0,-4 1 8 16,-4 2-5-16,-6 0 4 0,-17 8-3 0,17-9 5 15,-17 9 8-15,0 0 6 0,0 0-3 0,0 0-4 16,0 0-9-16,-21-4-8 0,21 4 6 0,-32 13-4 16,12-1 3-16,-1 3-1 0,0 2 2 15,1 3 1-15,0 3 8 0,2 6-9 0,3 0 11 0,3 2-7 16,3-2 0-16,2-4-5 0,4 1-17 16,4-2 25-16,3-1-24 0,4-4 29 15,2-1-12-15,-10-18-5 0,29 24 1 0,-11-14 2 16,3-5-1-16,1-4 2 0,2-2-1 0,1-3-1 15,-1-3 2-15,-2-4-1 0,-2-2 1 0,0-7 4 16,-3-3-6-16,-1-2-5 0,-5-4 23 0,-3 0-28 16,-2 1 31-16,-3-1-15 0,-3 1-1 0,-4-2 5 15,-1 4-8-15,-3 0 3 0,-3 3-6 0,-1 4 3 16,-3-1-2-16,15 20 3 0,-28-26 0 16,28 26-1-16,-23-11-3 0,23 11 5 15,-21 0-8-15,21 0 6 0,0 0-2 0,-19 16-9 16,19-16-8-16,0 18-16 0,0-18-10 0,16 19-20 15,-16-19-11-15,30 11-35 0,-30-11-45 0,46-1-87 16,-26-5-98-16,6 3-138 0,15 7 155 0,-18-10 323 16</inkml:trace>
  <inkml:trace contextRef="#ctx0" brushRef="#br0" timeOffset="3308.1708">5717 428 817 0,'0'0'162'16,"-23"9"-20"-16,17 10-3 16,-14 0-19-16,10 8-45 0,-7 6-19 0,8 4-7 15,-7 10 4-15,6-2 17 0,-5 5-32 0,6-2-20 16,-2 1-2-16,5 6-35 0,2-2 24 0,3-2 6 16,3 0-15-16,3-2 13 0,2-2-22 0,2-2-11 15,4-5 14-15,0-8-45 0,6-1 2 0,-7-10-26 16,12 6-58-16,-24-27-95 0,41 25-102 0,-21-10-113 15,-3-21 75-15,19 15 372 0</inkml:trace>
  <inkml:trace contextRef="#ctx0" brushRef="#br0" timeOffset="3558.1674">5827 841 1146 0,'-26'4'128'0,"26"-4"-5"0,-38 26-2 15,25-9-21-15,-9-2-47 0,6 2-9 0,-1 0-8 16,6 0 6-16,11-17-4 0,-18 33 0 0,18-33-18 16,-5 25 0-16,5-25-3 0,10 23-4 0,-10-23 5 15,21 24-3-15,-21-24-4 0,36 21-3 0,-14-13-6 16,1 0 2-16,1-2-6 0,-1-3 0 0,0 1 0 16,2-4-6-16,-1 0-7 0,-2-1-4 15,2 2-16-15,-2-5-9 0,2 3-18 16,-3-4-14-16,8 4-21 0,-11-9-42 0,18 9-65 15,-36 1-107-15,42-22-156 0,-13 27-3 0,-29-5 427 16</inkml:trace>
  <inkml:trace contextRef="#ctx0" brushRef="#br0" timeOffset="3995.6538">6398 1190 1302 0,'0'0'100'0,"-21"2"-21"0,21-2 14 15,-21 10-7-15,21-10-65 0,-25 15 11 16,25-15-51-16,-29 23 17 0,13-5 2 0,0 4-6 16,-1-2-2-16,2 5-21 0,1-2-8 0,5 4-31 15,-2-9-24-15,17 10-70 0,-6-28-98 0,10 18-224 16,12 0 25-16,-22-18 373 0</inkml:trace>
  <inkml:trace contextRef="#ctx0" brushRef="#br0" timeOffset="6605.5806">7059 588 504 0,'0'0'-3'0,"0"0"24"0,0 0 10 16,-23-6 3-16,23 6 3 0,0 0-4 16,-20 24 19-16,20-24 24 0,-16 35 13 0,5-16-5 15,4 9 5-15,-6-6-41 0,7 3-19 0,-2 12 13 16,5-7-30-16,-3 15 27 0,6-6 2 0,-3-2-14 15,1 0 2-15,1 0-12 0,2 0 5 0,-1 2-12 16,4-2 10-16,-3-1 8 0,3-3-8 0,-2-5 14 16,2-3-36-16,-3-7 15 0,-1-18-21 15,5 27 12-15,-5-27 5 0,0 0-4 0,0 0 1 16,0 0 4-16,0 0-5 0,0 0 2 0,9-28 17 16,-7 3-37-16,2-8 30 0,-1-5-34 0,1-4 10 15,1 0 7-15,0 1-10 0,0 0 13 16,-2 1-13-16,1-1 16 0,-2-6-14 0,1 1 9 15,3-5 6-15,1-1-7 0,3-1 9 16,1-2-9-16,3 6-7 0,1 5 2 0,2 8 1 16,1 9-2-16,-1 4 3 0,3 9 1 0,-1 3 0 15,3 5 2-15,0 3 0 0,0 3 3 0,0 3-2 16,0 4-1-16,-2 3 1 0,-1 4-3 0,-1 4 3 16,-4 3 1-16,1 2-1 0,-4-5 2 0,-1 10 0 15,-6-5-2-15,-1 10 3 0,-4 0-1 0,-5 0 1 16,-7 1-1-16,-1-7-18 0,-6 3 17 15,-1-5-13-15,-6 4 12 0,-2-1 8 16,-3-4-9-16,-2-2 6 0,2-4-9 0,2-2 2 16,2-4-16-16,1-6-9 0,8-1-22 0,-6-6-18 15,25 1-31-15,-29-9-43 0,29 9-71 0,0 0-53 16,-8-22-142-16,8 22 179 0,0 0 227 0</inkml:trace>
  <inkml:trace contextRef="#ctx0" brushRef="#br0" timeOffset="7074.317">7704 990 1008 0,'-23'-12'71'0,"0"10"16"16,4 4 10-16,-9-2-13 0,5 5-22 0,-7-1-20 16,3 4 2-16,-7 1 7 0,6 4 2 0,-8 0-7 15,8 6-6-15,-4-1-12 0,7 2-5 16,1 1-4-16,6-1 0 0,5 0-7 0,3-3 2 16,10-17-13-16,-6 29 3 0,6-29-7 0,0 0-19 15,27 20 37-15,-9-19-36 0,5-2 21 16,6-4 23-16,4-4-36 0,4-5 32 0,-1-3-15 15,3-2-9-15,-1-1 7 0,-1 0-4 0,0-2 2 16,-4 2-1-16,-2 1 0 0,-5 0-2 0,-5 2 3 16,-3 3-5-16,-18 14 6 0,22-22-6 15,-22 22 2-15,0 0-1 0,0 0 4 0,9-18-1 16,-9 18 2-16,0 0-2 0,-18 7 1 0,18-7 1 16,-22 22-3-16,22-22 4 0,-26 34-6 0,12-11 7 15,1 0-7-15,1 2 7 0,3-2-6 0,2-2-2 16,4 1-14-16,2-5-3 0,7 2-7 0,-6-19-43 15,21 26 17-15,-21-26-35 0,40 13-31 16,-20-16-16-16,18 4-94 0,-6-8-69 16,7-5-134-16,14 8 174 0,-17-15 260 0</inkml:trace>
  <inkml:trace contextRef="#ctx0" brushRef="#br0" timeOffset="7605.5633">8303 913 1044 0,'-36'9'175'0,"14"4"-84"0,-10-2 5 16,12 6-1-16,-9-3-29 0,5 4-23 0,-2-1-15 16,3 6 8-16,-2-1-1 0,8 2 4 0,0-2-12 15,5-1-3-15,4-5-13 0,8-16-2 0,-7 31-6 16,7-31 2-16,8 23-2 0,-8-23-30 16,19 15 32-16,-19-15-34 0,34 4 29 0,-12-9 29 15,1-3-33-15,2-3 35 0,0-5-26 16,-1-2-3-16,-2-3 3 0,1 1-7 0,-3-4 2 15,-1-1-2-15,-2 2 4 0,-3-2-5 0,-4 3 8 16,-3-1-9-16,-2 3 6 0,-2-1-7 0,0 2 4 16,-3 19-5-16,0-28 5 0,0 28-3 0,0 0 3 15,0 0 1-15,0 0-2 0,0 0 1 0,-20 0-2 16,20 0 3-16,-14 38-4 0,4-9 8 16,-2 9-10-16,-2 7 11 0,0 7-11 0,-1 5-18 15,1 2 23-15,0 3-25 0,2 3 15 16,0 2 11-16,1-2-16 0,1-1 18 0,2-6-8 15,0 0 13-15,1-6-12 0,2-4 11 0,0-6-10 16,3-7 9-16,0-6-5 0,-1-5 8 0,0-6-4 16,3-18 8-16,-5 19-3 0,5-19 7 0,0 0 4 15,0 0-5-15,0 0 1 0,0 0-11 16,-14-32 0-16,8 10-4 0,-1-6 5 0,1-2-5 16,1-5 5-16,0-3-7 0,1-2 6 0,2-1-7 15,0 0 7-15,0-1-8 0,4 2 8 0,0-2-10 16,4 3 8-16,3-1-8 0,3 5 7 0,1 2-5 15,2 4 6-15,2 4-7 0,1 2 1 0,0 0 15 16,5 2-38-16,-2 1 16 0,7 4-40 16,-4-1-11-16,8 5-16 0,-8-7-21 15,13 8-30-15,-14-11-54 0,18 11-87 0,-12-2-107 16,-1-2-60-16,14 14 276 0</inkml:trace>
  <inkml:trace contextRef="#ctx0" brushRef="#br0" timeOffset="7949.3088">8599 1009 973 0,'-21'7'90'0,"21"-7"3"16,0 0 12-16,16 19 0 0,-16-19-38 0,20 10-12 16,-20-10-14-16,37 5 5 0,-16-5-8 0,7-1-6 15,-3-4-2-15,8 1-13 0,0-3-6 0,2 0-6 16,1-3-2-16,-2-1-3 0,-3 0 2 15,-3 0-3-15,-5 2 1 0,-6 0 0 0,-17 9 2 16,21-13 0-16,-21 13 3 0,0 0-1 0,3-20 5 16,-3 20-6-16,0 0 5 0,-25-21-7 0,8 16 0 15,-4 0 0-15,-6 5-2 0,-1 0 6 0,-3 1-2 16,1 6 5-16,1 2 6 0,1 4 5 0,0 2 2 16,2 3 3-16,1 2-6 0,3 1 0 15,2 4-9-15,4 2 2 0,3 1-10 0,4 1 7 16,5-4-9-16,2 1-24 0,5-5 22 15,4 0-28-15,4-4 25 0,-11-17-6 0,34 28-12 16,-13-22-17-16,9-1-32 0,-2-11-37 0,20 6-101 16,-18-17-138-16,14 2-209 0,9 5 97 0,-9-14 461 15</inkml:trace>
  <inkml:trace contextRef="#ctx0" brushRef="#br0" timeOffset="8324.3041">9836 576 798 0,'9'-17'286'0,"-9"17"-179"0,0 0-1 16,0 0-4-16,0 0-22 0,0 0-44 0,-12 18-19 16,12-18-12-16,-14 36 11 0,3-12 8 0,1 11 21 15,-1-8-40-15,0 6-16 0,-2 1 4 0,3 1-34 16,-1 6 42-16,3-3 8 0,0 0-11 0,3-5 9 15,2-3-18-15,2-5-4 0,3-1-32 16,-1-7-23-16,10 5-38 0,-11-22-31 0,23 25-48 16,-23-25-53-16,29 11-56 0,3 1-88 0,-32-12 299 15</inkml:trace>
  <inkml:trace contextRef="#ctx0" brushRef="#br0" timeOffset="8574.3032">10246 610 1173 0,'0'0'123'0,"-27"13"-10"0,7-1-2 16,20-12-15-16,-36 33-30 0,18-15-23 0,-4 1-14 15,6-2 34-15,-5 1-33 0,8 1-17 0,-2 2 14 16,4 2-52-16,4 0 37 0,3 0 4 0,2-4-4 16,4 1-1-16,2-3-2 0,5 0-2 15,-9-17-7-15,29 27 5 0,-9-16-5 0,8-5 1 16,4-5-2-16,2-2-4 0,4-4-9 0,-2-5-14 15,6-3-12-15,-7-3-23 0,10-4-24 16,-11-4-33-16,12 2-47 0,-19-10-66 0,13 5-113 16,-8 14-110-16,-14-12 82 0,17 17 374 0</inkml:trace>
  <inkml:trace contextRef="#ctx0" brushRef="#br0" timeOffset="8746.2004">10401 687 1309 0,'-17'35'143'15,"-10"-1"-87"-15,9 1-7 0,-7 1 24 0,10 0-72 16,-3 2 24-16,6-3 3 0,2-2-11 0,5-4 8 16,1-3-11-16,8-1 1 0,2-4-14 0,4-1 3 15,6-3-12-15,3-7-5 0,8-1-30 16,-2-10-14-16,13 0-36 0,-9-15-53 16,20 5-81-16,-14-10-130 0,2-2-122 0,15 10 143 15,-22-14 336-15</inkml:trace>
  <inkml:trace contextRef="#ctx0" brushRef="#br0" timeOffset="9043.0474">10807 647 1343 0,'-15'28'140'0,"-13"-4"-77"0,11 0-12 0,-10 6 16 16,10-2-34-16,-3 5 7 0,7 1 8 0,-2-5-9 15,8 0 5-15,1-4-13 0,7-2-3 16,3-2-14-16,4-2 1 0,-8-19-12 0,27 29 3 15,-7-18-3-15,2-4 2 0,1-3-4 16,5-5 5-16,2-7-6 0,3-1-1 0,-2-6 2 16,-4 0-7-16,-1-5 6 0,-4-3-5 0,-3-2 6 15,-3-4-7-15,-3-1 6 0,-3-3-10 0,-4 0 6 16,-2 2-8-16,-4 7-9 0,-4-2 38 0,-2 4-19 16,-5-1 7-16,-1-3-7 0,-6-1-40 0,3 3-5 15,-3 1-8-15,4 6-5 0,-5 6-14 0,19 11-20 16,-29-8-48-16,29 8-103 0,-17 9-127 15,3 10-118-15,23 5 177 0,-21 1 313 0</inkml:trace>
  <inkml:trace contextRef="#ctx0" brushRef="#br0" timeOffset="9214.9201">11296 967 1527 0,'-11'27'86'0,"-11"-2"-26"0,7 5 4 15,-11-3-13-15,3 1-31 0,0-2-28 0,-1-2 1 16,5-4-21-16,2 0-45 0,9 1 2 0,8-21-74 16,-9 34-97-16,9-34-139 0,-17 27-154 0,27-5 218 15,-10-22 317-15</inkml:trace>
  <inkml:trace contextRef="#ctx0" brushRef="#br0" timeOffset="9980.557">12247 528 711 0,'-26'0'180'0,"4"0"-45"0,-7-1 9 0,7 5-17 15,-9-3-17-15,7 6-26 0,-5-2-21 16,4 5-11-16,-3 3-4 0,8 7-5 0,-3-1-3 16,4 3-6-16,0 3-9 0,4 0-9 15,0 1-17-15,4 0-19 0,1 2 14 0,3 1-9 16,2 9 21-16,3-2 11 0,4-1-13 0,3 3 11 15,2-7-12-15,5-1 9 0,4-3-9 0,6-4 6 16,2-5-3-16,5-2-1 0,6-7 4 0,4-4 1 16,4-6 0-16,3-6-1 0,-1-10-2 0,1-6-6 15,1-6 7-15,-4-4-8 0,-2-1 10 0,-4-6-16 16,-5-2 4-16,-3-5-5 0,-6 6-19 16,-6-5 45-16,-6-4-8 0,-6 0 9 0,-5-5 10 15,-7 4-40-15,-3 9-4 0,-8 1 1 16,-4 6-12-16,-6 5 8 0,-1 1 0 0,-4 8-5 15,0 5 10-15,-1 9-2 0,-1 7 4 0,-1 8 3 16,4 6-2-16,0 1-5 0,5 6-12 0,0 0-18 16,8 3-14-16,-4 1-30 0,16-1-32 0,-7 1-39 15,19-6-55-15,-6 6-34 0,11-1-24 16,7 10-33-16,-13 0 71 0,29 2 234 0</inkml:trace>
  <inkml:trace contextRef="#ctx0" brushRef="#br0" timeOffset="10199.2857">12302 819 767 0,'0'0'237'0,"0"0"-156"0,-29 13-1 16,29-13 5-16,-16 19-19 0,16-19-22 0,-11 26-10 16,7-9 5-16,-2 1 1 0,6 5 8 0,-3-3-11 15,4 2-5-15,-1-2-18 0,4 1-4 0,0 0-12 16,3-1 3-16,1 2-11 0,-8-22-4 0,27 34-22 15,-27-34-16-15,35 24-26 0,-35-24-39 16,44 12-67-16,-26-14-73 0,10 1-82 0,10 6-89 16,-18-15 331-16</inkml:trace>
  <inkml:trace contextRef="#ctx0" brushRef="#br0" timeOffset="10580.3727">12765 767 1072 0,'-21'22'165'0,"21"-22"-100"0,-25 24 5 0,25-24 10 16,-19 30-2-16,19-30-28 0,-20 35-7 0,9-16-5 15,8 4 8-15,-5-5-4 0,7 4 5 0,-2-1-15 16,3-2-1-16,0 2-16 0,3-2 4 0,0-1-3 16,3 0-5-16,-6-18-2 0,13 31-3 15,-13-31-4-15,21 20 0 0,-21-20 2 0,26 10 0 16,-8-9-4-16,0-2 1 0,1-5-3 0,2-4 1 15,1-3 1-15,1-5-2 0,2-4 1 0,0-4-5 16,-1 1 5-16,-2 0-6 0,-1-1 10 0,-3 1-6 16,-1-3 6-16,-3 1-6 0,-3 0 4 0,0 0-8 15,-2 3 5-15,-2 0-3 0,-2 2-1 16,-5 22-2-16,5-27 0 0,-5 27-1 16,0 0 9-16,0 0-5 0,0 0 2 0,0 0-1 15,-7 17-5-15,1 5 10 0,-2 5-4 0,0 0 1 16,0 2-15-16,0-1-5 0,3 2-16 0,-3-2 3 15,6 3-10-15,0-6 3 0,7 2-22 0,-4-7-9 16,12 6-36-16,-13-26-28 0,26 36-43 0,-26-36-51 16,33 25-63-16,-2-4-117 0,-31-21 251 15,49 20 160-15</inkml:trace>
  <inkml:trace contextRef="#ctx0" brushRef="#br0" timeOffset="10941.0522">13257 915 1177 0,'-21'9'82'15,"21"-9"-36"-15,-19 19 6 0,19-19 7 0,-6 18-8 16,6-18-18-16,0 0-7 0,12 22 0 0,-12-22 0 16,29 12 4-16,-8-9-8 0,5-2-2 0,3-6-8 15,6-1-8-15,-3-1 4 0,5 0-1 0,-2-3 0 16,0-2-3-16,2-2-1 0,-4-1-9 15,-3 0 7-15,-3-2-2 0,-4 2 9 16,-5 0-6-16,-18 15 3 0,25-29-4 0,-25 29-1 16,6-29 1-16,-6 29 0 0,-9-28-3 0,9 28 2 15,-24-24-5-15,7 14 6 0,-3 6 0 0,-3 2 9 16,-1 8 6-16,-3 2 6 0,0 5 5 0,-2 3-5 16,2 2 2-16,-1 2-11 0,2 7 0 0,1 0-13 15,2-4 3-15,5 2-6 0,2-2 6 16,5 0-8-16,5-3 3 0,6 0-23 0,0-20-4 15,16 34-21-15,-16-34-16 0,38 26-34 0,-18-25-44 16,20 6-78-16,-10-12-106 0,9-1-152 0,13 10 80 16,-17-13 400-16</inkml:trace>
  <inkml:trace contextRef="#ctx0" brushRef="#br0" timeOffset="11269.1736">14036 778 940 0,'-19'0'247'0,"-2"12"-160"16,-8-4-9-16,7 9 4 0,-10-2-18 0,8 3-15 16,-5 0-9-16,6 0 1 0,-4 0-7 0,8 3 7 15,-1-6-7-15,8 2-3 0,12-17-18 16,-11 21-9-16,11-21-5 0,0 0 1 0,15 22 1 16,-15-22 1-16,29 7-3 0,-12-8 1 0,2 0 1 15,1-2-1-15,-1 0 3 0,2 0-4 0,-2 1 2 16,0 0-1-16,-19 2-1 0,30-3 3 0,-30 3-3 15,19 0 3-15,-19 0-2 0,0 0 1 0,0 0 2 16,0 0-2-16,4 22 3 0,-4-22 2 0,-12 19-6 16,12-19 5-16,-21 25-7 15,21-25 6-15,-24 27-11 0,24-27 1 0,-26 27 0 16,26-27-5-16,-26 25 1 0,26-25-8 0,-21 22-25 16,21-22-20-16,0 0-52 0,0 0-53 0,-4 19-100 15,4-19-84-15,0 0-101 0,20-1 160 0,-20 1 293 16</inkml:trace>
  <inkml:trace contextRef="#ctx0" brushRef="#br0" timeOffset="11503.5453">14560 229 1218 0,'0'0'152'0,"-34"25"-80"16,21-3 6-16,-10 2 4 0,6 6-17 15,-7 8-10-15,0 2-13 0,-2 4 2 0,3 7-12 16,-2 4-5-16,6 1 3 0,-2-4-28 0,5-2-14 16,2-2 2-16,0-2-26 0,5 0 17 0,-1-1 4 15,3-5-23-15,-3-6 6 0,7-2-54 0,-6-7-14 16,15 4-51-16,-6-29-93 0,-5 33-92 0,10-11-155 16,-5-22 163-16,2 28 328 0</inkml:trace>
  <inkml:trace contextRef="#ctx0" brushRef="#br0" timeOffset="11831.6674">14113 733 1335 0,'0'0'147'0,"-20"4"-92"0,20-4-53 16,0 0 55-16,14 26 4 0,-14-26-13 15,19 18-5-15,-19-18-3 0,31 14-3 0,-11-10-6 16,6 0-5-16,1 0-7 0,1-2-12 0,0-2-5 15,1-2-2-15,-1 2-8 0,1-3 10 0,-4 2-3 16,0 3 4-16,-5-4 3 0,0 2-5 16,-20 0-1-16,29 0 2 0,-29 0-4 0,20 5 2 15,-20-5 1-15,0 0-4 0,0 0 4 16,0 0 3-16,9 18 2 0,-9-18 4 0,-9 18 3 16,9-18 0-16,-21 32-7 0,9-13 6 0,-2 3-10 15,0-1 2-15,-2 1-4 0,1 0 2 0,3 0-6 16,1 0 6-16,3-3-4 0,0 3-2 0,5-2-12 15,0-2-2-15,5 1-14 0,-2-19-7 0,7 21-21 16,-7-21-23-16,19 9-51 0,-19-9-60 0,29-14-99 16,-29 14-116-16,28-29-62 0,5 20 245 15</inkml:trace>
  <inkml:trace contextRef="#ctx0" brushRef="#br0" timeOffset="12003.5465">14618 412 1279 0,'-26'0'222'0,"26"0"-133"0,-28 4-25 16,28-4-24-16,0 0-16 0,-22 17-17 16,22-17-5-16,-12 18-2 0,12-18-13 0,-2 23-13 15,2-23-21-15,8 23-33 0,9-12-47 0,-17-11-68 16,29 23-47-16,-29-23-53 0,32 39-111 0,8-13 111 16,-24-2 295-16</inkml:trace>
  <inkml:trace contextRef="#ctx0" brushRef="#br0" timeOffset="12566.0845">15020 703 1184 0,'0'0'220'0,"-33"14"-150"0,33-14 41 15,-42 21-35-15,20-12-68 0,-9 8 42 0,7 1-56 16,-5 2 51-16,5 2 1 0,-2-2-8 0,5 3-3 16,-1-1-12-16,4 1 1 0,1 0-10 0,5-3 0 15,2 0-5-15,5-3-2 0,5-17-7 16,-1 31 3-16,1-31-8 0,10 28 5 0,-10-28-3 15,24 23 3-15,-5-15-3 0,0-6-1 0,2-2-5 16,1-5-2-16,2-4-2 0,-1-4-4 16,4-2 2-16,-4-4-8 0,1 0 7 0,-3-3-3 15,0 1 8-15,-4 1 1 0,-2-7 8 0,-1 4-2 16,-3-3 6-16,-2-1-7 0,1 4 6 0,-4-1-4 16,0 1 13-16,2 6 0 0,-8 17 7 15,8-22 22-15,-8 22-17 0,0 0 14 0,7-20-15 16,-7 20-12-16,0 0 2 0,0 0-1 0,0 0-2 15,0 0 2-15,24 6-1 0,-24-6-28 0,18 8 26 16,-18-8-24-16,20 7 10 0,-20-7 16 0,26 9-12 16,-26-9 13-16,24 18 1 0,-24-18-1 0,19 18-4 15,-19-18 1-15,0 0-2 0,17 28 9 16,-17-11-13-16,0-17-1 0,-4 35 0 16,-2-17 0-16,0 2 0 0,-2-1 0 0,8-19 0 15,-18 28 0-15,18-28 0 0,-19 25 0 0,19-25 0 16,0 0 0-16,-15 17 0 0,15-17 0 0,0 0 0 15,0 0 0-15,0 0 0 0,0 0 0 0,29-12 0 16,-9-1 0-16,5-1 0 0,2-5 0 0,2 1 0 16,-1 1 0-16,0-2-1 0,0 4-3 15,-1 2 5-15,0 2 2 0,-1 6-2 0,-1-1-1 16,-2 5 0-16,-2 2 0 0,-4 3 0 0,-17-4 0 16,25 23 0-16,-25-23 0 0,21 32 0 0,-11-12 0 15,-3 0 0-15,-1 1 0 0,0-2 0 0,0-1 0 16,0-1 0-16,-6-17-8 0,16 29-18 15,-16-29-14-15,22 27-30 0,-22-27-28 0,27 19-71 16,-27-19-137-16,17 0-276 0,-17 0 21 16,20 4 375-16</inkml:trace>
  <inkml:trace contextRef="#ctx0" brushRef="#br0" timeOffset="14800.3915">16684 447 649 0,'0'0'124'0,"0"0"-62"0,-18-12-7 16,18 12-10-16,0 0-4 0,0 0 4 0,-25-11-1 15,25 11 4-15,-22-8 3 0,22 8-3 0,-28-8 0 16,28 8-1-16,-30-8-5 0,30 8-4 16,-35-2-1-16,16-1 0 0,-6 3 0 0,1 2-4 15,-6-1 1-15,5 4-2 0,-4-3-1 0,2 1-1 16,-4-1-3-16,5 3-10 0,-1 2 12 0,6-2-3 15,3 0-7-15,18-5 6 0,-23 3-22 16,23-3 6-16,0 0 2 0,0 0-9 0,0 0 5 16,0 0-8-16,0 0 0 0,0 0-3 0,0 0-4 15,0 0 5-15,0 0 1 0,0 0 1 0,2 19 10 16,-2-19-9-16,0 0 0 0,22 26 8 0,-22-26-27 16,11 30 9-16,-7-7 3 0,-3 6-4 0,-1 8 20 15,-1 5 13-15,-6-6-7 0,2 4-21 16,-3-7 18-16,1 1-20 0,2 3 11 15,-1-7 17-15,0-1-16 0,2-8 1 0,1-4-6 16,3-17 2-16,0 20-5 0,0-20 3 0,0 0 0 16,0 0 1-16,0 0 4 0,22 7-10 0,-22-7-1 15,23-13 0-15,-23 13 1 0,31-23 4 0,-12 8 5 16,0-1-5-16,1-1 4 0,0 5-2 0,1-4 0 16,-2 2-3-16,0 0 7 0,-2 5-4 15,-17 9 1-15,30-12 1 0,-30 12-4 0,32-4 1 16,-32 4 1-16,31 15 0 0,-14-2-2 0,-3 4 7 15,-1 2-5-15,-2 4 5 0,-4 1-7 0,-1 2 4 16,-2-2-3-16,-3 1 2 0,-3 2-2 0,-4-2 4 16,-4 4-7-16,-2-1 11 0,-3-1-4 15,-1-1 14-15,-3-4-1 0,0 0 5 0,-7-3-2 16,2 2-14-16,-2-5 24 0,-2-2-27 16,0-3 21-16,-1-4-19 0,1-3-4 0,1-3-1 15,2-3 3-15,2-6-5 0,3 0-7 0,3-5-1 16,17 13-46-16,-24-34 0 0,24 17-75 0,-10-15-69 15,25 13-180-15,-6-2-186 0,1 4 70 0,12 14 428 16</inkml:trace>
  <inkml:trace contextRef="#ctx0" brushRef="#br0" timeOffset="14978.0749">17086 1375 1678 0,'0'0'208'15,"0"0"-178"-15,0 0-15 0,0 0-12 0,0 0-1 16,0 0-2-16,-1-25-12 0,1 25-22 16,-7-28-38-16,7 28-47 0,-8-38-69 15,8 38-234-15,11-25-110 0,-11 25 9 0,0 0 490 16</inkml:trace>
  <inkml:trace contextRef="#ctx0" brushRef="#br1" timeOffset="23796.4913">7125 2076 263 0,'7'-27'79'0,"-7"27"-82"0,8-32-11 16,-8 32 14-16,9-30-10 0,-5 13 10 0,-4 17 2 15,10-25 3-15,-10 25 11 16,0 0 24-16,7-21 17 0,-7 21 16 0,0 0 3 16,0 0-3-16,0 0 2 0,0 0 2 0,0 0 1 15,0 0-6-15,0 0-7 0,0 0-9 0,0 0-11 16,0 0-9-16,0 0-10 0,0 0-8 0,0 0-5 16,0 0-5-16,0 0-2 0,0 0-2 0,0 0-1 15,0 0 1-15,0 0 1 0,0 0 2 0,0 0 6 16,4 26-1-16,-2-8-9 0,2 7 9 15,2 8-6-15,-1 5 9 0,4 10 13 0,-1 0-9 16,4 11 13-16,-5 10-18 0,2 10 14 0,-4 8-3 16,-2 8-17-16,-4 5 13 0,0 7-12 15,-7 2-8-15,2 8 27 0,-3 2-9 0,1 1-7 16,-1-4 8-16,3 0-8 0,-3-9-11 0,5-4 22 16,1-11-10-16,3-11-18 0,1-11 14 15,4-9-20-15,1-10 2 0,1-9 7 0,5-6-19 16,-3-9-5-16,5-4-25 0,-14-23-24 0,27 21-48 15,-27-21-78-15,27-14-148 0,-9 7-118 0,-10-22 170 16,15 14 297-16</inkml:trace>
  <inkml:trace contextRef="#ctx0" brushRef="#br1" timeOffset="24208.5923">7709 2780 662 0,'-23'0'102'0,"23"0"-22"16,-9 20 16-16,9 1 2 0,-7-2-12 0,6 11-14 16,-5-1-20-16,6 12 12 0,-7-4-5 15,9 11 7-15,-8-4-22 0,6 8-3 0,-5-2-11 16,1 2-33-16,-1-4 19 0,0 0-28 0,0-4 8 15,1-1 8-15,-1-5-13 0,1-4 1 16,3-2-21-16,-3-12-15 0,10 3-35 0,-6-23-36 16,11 21-55-16,-11-21-55 0,0 0-76 0,36-5-101 15,-34-19 232-15,24 16 170 0</inkml:trace>
  <inkml:trace contextRef="#ctx0" brushRef="#br1" timeOffset="25471.6938">7277 3137 36 0,'0'0'22'15,"0"0"4"-15,0 0 3 0,0 0 8 31,0 0-1-31,0 0 2 0,0 0 3 0,0 0 9 16,-12-17 2-16,12 17 3 0,0 0-9 0,0 0 1 16,0 0-6-16,0 0 4 0,0 0-1 0,0 0 3 15,0 0 0-15,0 0 3 0,0 0-5 0,0 0-4 16,0 0-11-16,0 0-6 0,0 0-8 0,0 0-2 16,0 0-2-16,0 0-1 0,0 0-1 15,-12-17 1-15,12 17-3 0,0 0-1 0,0 0-2 0,0 0-2 16,-21-9 1-16,21 9-2 0,0 0 2 0,-18-4 3 15,18 4 4-15,0 0 5 0,-26-2 3 16,26 2 4-16,-19 1-1 0,19-1 4 0,-20 2 0 16,20-2 3-16,-22 5-4 0,22-5-5 0,-23 5-4 0,23-5-2 15,-24 5-2-15,24-5 2 0,-24 3 0 0,24-3-2 16,-27 2 0-16,27-2 0 0,-23-2-2 16,23 2 0-16,-24-2 0 0,24 2-4 15,-25-5-1-15,25 5-3 0,-27-5 0 0,27 5-2 16,-29-5 0-16,29 5 0 0,-31-3 0 0,14 2 0 15,-2 1 0-15,1 1 2 0,-3 0-1 0,1 1 0 16,-1 2-1-16,-3 1-1 0,-1 0-2 0,2 1 3 16,-3-1-2-16,0 2 3 0,1-1-1 15,-3 1 1-15,1 0-1 0,-1-1 2 0,1-1-3 16,0-1 2-16,1 0-2 0,-2-2 4 0,1 0-2 16,-1 0 2-16,0-1 2 0,1-1 1 0,-1-1 3 15,3 1 2-15,-2-3-1 0,1 2-1 0,1-3-1 16,-1 2-3-16,2-1-1 0,-2 1-1 0,2-2-1 15,0 1-1-15,-1 0 0 0,2 0-2 0,-1 2 2 16,0-2-1-16,1 1 0 0,-2 0 0 16,1 1 0-16,0 0 0 0,-1 1 1 0,0 0-1 15,0 1 0-15,-3 0 0 0,2 2 0 0,-2-1 2 16,0 1-2-16,1-2 1 0,0 3 1 16,0-1-2-16,1 1 1 0,-1-1 0 0,0 1-1 15,0-1 2-15,2 0-2 0,2-2 1 0,0 1 0 16,2-2 0-16,0 0-2 0,3 0 1 0,0-2 1 15,1 0-2-15,17 2-1 0,-28-6 0 16,28 6-5-16,-26-9-7 0,26 9-13 0,-20-9-22 16,20 9-31-16,0 0-57 0,0 0-83 0,-26-12-106 15,26 12-94-15,0 0 200 0,0 0 220 0</inkml:trace>
  <inkml:trace contextRef="#ctx0" brushRef="#br1" timeOffset="26431.1231">7712 2138 902 0,'0'0'21'0,"0"-20"-7"0,0 20 16 16,11-20 1-16,-11 20 3 0,21-30-15 16,-21 30-9-16,28-29-1 0,-28 29 12 15,27-19-1-15,-27 19 2 0,25-15-11 0,-25 15-7 0,22-7-3 0,-22 7 0 0,17 1 3 16,-17-1 3-16,0 0 3 0,0 0 4 16,18 19 1-16,-18-19 2 0,0 0 0 0,2 25-1 15,-4-8 3-15,2-17-4 0,-7 27 3 0,7-27-7 16,-13 26 2-16,13-26-5 0,-18 29 5 15,18-29 0-15,-24 29 5 0,24-29-1 0,-21 25 3 16,21-25-5-16,-20 21 0 0,20-21-6 0,0 0-2 16,-21 23-6-16,21-23-1 0,0 0-1 0,0 0-1 15,-4 17-1-15,4-17 0 0,0 0-2 16,0 0-1-16,0 0-6 0,20 15-4 0,-20-15-5 16,18 2-2-16,-18-2-5 0,26-2-7 0,-9 2-10 15,-17 0-14-15,36-7-16 0,-36 7-18 0,42-13-26 16,-24 1-26-16,10 2-19 0,-2-2-8 0,-2-5-26 15,12 15-38-15,-19-21 236 0</inkml:trace>
  <inkml:trace contextRef="#ctx0" brushRef="#br1" timeOffset="26759.265">8301 1979 331 0,'0'0'95'0,"0"0"12"0,-23 10 2 16,23-10-4-16,-20 9-25 0,20-9-7 0,-24 13-2 15,24-13 7-15,-25 23-2 0,14 0-8 16,11-23-15-16,-27 41-11 0,12-20-3 0,7 4 10 16,-3-3-13-16,4 3 8 0,-1-4-11 0,7 1-7 15,0-5-8-15,4 0 0 0,-3-17-10 16,13 25 0-16,-13-25-1 0,24 14 0 0,-24-14 2 16,35 2-1-16,-13-8 2 0,2-3-1 0,2-4-3 15,-1 0-3-15,0-4 2 0,-3-2-7 0,-3 0 5 16,-2-1-4-16,-3 0 4 0,-3 2-4 15,-3-1 4-15,-8 19-5 0,7-30 3 0,-7 30-6 16,-2-27-1-16,2 27-8 0,-13-23-1 0,13 23-8 16,-22-19-5-16,22 19-10 0,-27-10-9 0,9 6-8 15,18 4-6-15,-27 4-2 0,27-4-11 0,-20 6-15 16,20-6-49-16,0 0-29 0,-2 17-56 0,2-17-28 16,0 0-74-16,32 25 313 0</inkml:trace>
  <inkml:trace contextRef="#ctx0" brushRef="#br1" timeOffset="27149.8798">8725 1875 931 0,'-18'-8'92'0,"18"8"-2"0,0 0 19 0,-20-18-5 15,20 18-19-15,0 0-31 0,0 0-12 0,0 0-10 16,0 0-5-16,0 0-6 0,0 0-7 0,-4 19-3 16,4-19 4-16,4 37-4 0,-2-12 4 15,-1 1 40-15,3 7-35 0,-3-1 33 16,0 4-31-16,0-1-17 0,1-2 9 0,-2-5-4 16,2-2 6-16,-1-4-6 0,3-3 1 0,-4-19-8 15,8 29 1-15,-8-29-2 0,0 0 1 0,21 19-2 16,-21-19 1-16,20-2 0 0,-20 2 1 0,25-15 1 15,-25 15-3-15,28-34 2 0,-11 12-5 0,-1-2 5 16,1-2-6-16,1 1 5 0,-2-2-4 0,1-3 5 16,-2 1-6-16,-2 0 6 0,-2 1-7 15,-1 7-32-15,-4-2 22 0,0 2-36 0,-4 2 24 16,-2 19-8-16,3-33-9 0,-3 33-10 16,0-23-13-16,0 23-25 0,0 0-43 0,0 0-100 15,0 0-134-15,0 0-98 0,1 19 188 0,-1-19 278 16</inkml:trace>
  <inkml:trace contextRef="#ctx0" brushRef="#br1" timeOffset="27587.3772">9155 2147 668 0,'0'0'113'0,"0"0"-20"0,-21-23 21 0,21 23 2 16,0 0-17-16,0 0-27 0,-22 0-13 0,22 0-3 16,0 0-1-16,-21 20 0 0,21-20-9 0,-19 26-1 15,19-26-9-15,-26 32 1 0,13-15-7 16,5 5 2-16,-3-1-12 0,5 0 0 0,-1 0-10 15,4-1-1-15,0-1-6 0,3-19 0 0,3 25-3 16,-3-25 1-16,10 17-1 0,-10-17 2 16,18 8-1-16,-18-8 0 0,25 2 0 0,-25-2-1 15,32-10 2-15,-15 0-2 0,-17 10 3 0,33-25-4 16,-16 8 2-16,-1-1-2 0,-2 1 2 16,-2-3-3-16,-2 4 4 0,-10 16-4 0,10-32 3 15,-10 32-1-15,2-30 1 0,-2 30-1 0,-3-28 1 16,3 28-6-16,-10-25-3 0,10 25-11 0,-15-23-8 15,15 23-14-15,-14-22-7 0,14 22-12 0,-10-18-12 16,2 0-22-16,8 18-32 0,-2-19-37 0,2 19-70 16,0 0-26-16,10-18-156 0,8 30 183 0,-18-12 232 15</inkml:trace>
  <inkml:trace contextRef="#ctx0" brushRef="#br1" timeOffset="27837.3628">9546 1746 612 0,'0'0'167'15,"0"0"-28"-15,0 0 4 0,0 0-32 0,0 0-33 16,0 0-34-16,-11 21-4 0,11-21 0 0,-8 34 7 16,-1-12-12-16,4 7-1 0,-3-2-17 0,2 5 1 15,0-4 22-15,1 3-36 0,1 2 28 0,2 1-34 16,1-4-1-16,2-1 7 0,3-9-7 15,-1-1 0-15,-3-19-10 0,16 25-7 16,-16-25-17-16,22 12-29 0,-3-5-23 0,-19-7-40 16,39-9-69-16,-22-10-56 0,5-7-193 0,12 13 107 15,-14-25 340-15</inkml:trace>
  <inkml:trace contextRef="#ctx0" brushRef="#br1" timeOffset="28024.9394">9945 1604 651 0,'-27'15'109'0,"27"-15"-22"0,-21 29 3 16,13-3-4-16,-6-4-29 0,4 10-16 0,-3-3-19 16,3 6 4-16,-1-3-11 0,4 0 6 15,-1 1 14-15,3-2-24 0,1 5 18 0,1-7-34 16,2 2 3-16,0-1-5 0,1-6 2 0,-2 3-16 16,6-5-20-16,-4-22-12 0,4 34-63 0,-4-34-53 15,0 0-77-15,7 21-58 0,-7-21-6 16,0 0 310-16</inkml:trace>
  <inkml:trace contextRef="#ctx0" brushRef="#br1" timeOffset="28462.3525">9746 1916 841 0,'-18'-3'184'0,"18"3"-96"0,0 0 17 16,0 0-60-16,0 0 1 0,0 0 6 15,0 0-37-15,2 17 28 0,-2-17-31 0,23 9-2 16,-23-9-3-16,35 1-3 0,-13-5-1 0,3-1-32 15,0-2 30-15,2-1-30 0,2-1 28 0,1-2 1 16,3 2-3-16,0-2 3 0,-1-1-3 0,-1 2 4 16,0 0-3-16,-3 3 3 0,-3 2-2 0,-3-1 2 15,-2 3-3-15,-20 3 4 0,25-3-1 16,-25 3 8-16,0 0 12 0,0 0 8 0,0 0 7 16,-10 19 0-16,10-19 2 0,-26 22 0 0,26-22 3 15,-37 26-2-15,19-11-4 0,-4-1-8 0,4-1-14 16,1-1 32-16,17-12-37 0,-23 21 30 0,23-21-28 15,0 0-8-15,-10 18-2 0,10-18-3 16,0 0 1-16,0 0 1 0,24 15 1 0,-24-15 0 16,32 2 1-16,-13-2-3 0,3 1 2 15,1-1 0-15,-2 0 1 0,-2 4 0 0,-19-4 2 16,26 13 1-16,-26-13 2 0,16 25 7 0,-16-25 9 16,5 27-5-16,-5-27 4 0,-5 28-12 0,5-28 0 15,-15 27-5-15,15-27 1 0,-20 29-3 0,20-29-1 16,-27 27-2-16,27-27-1 0,-27 18-5 0,27-18-7 15,-19 10-15-15,19-10-17 0,0 0-29 16,-19-6-39-16,19 6-78 0,0 0-135 0,-1-20-231 16,1 20 50-16,0-21 414 0</inkml:trace>
  <inkml:trace contextRef="#ctx0" brushRef="#br1" timeOffset="34837.2815">5287 3211 192 0,'0'0'57'0,"0"0"-20"31,0 0-6-31,0 0 1 0,0 0-4 0,0 0-8 16,0 0-5-16,0 0 2 0,0 0 7 0,0 0 6 15,0 0 2-15,0 0-3 0,0 0-4 0,0 0 0 16,0 0 0-16,0 0 3 0,0 0 4 0,0 0 2 16,0 0 2-16,0 0 2 0,0 0-3 0,0 0-13 15,0 0 9-15,0 0-15 0,0 0 9 0,0 0-7 16,0 0-2-16,0 0-6 0,0 0-1 0,0 0-3 16,0 0 0-16,-21-10-2 0,21 10 2 0,0 0 2 15,0 0 2-15,-22 1 2 0,22-1 0 0,0 0 1 16,0 0-1-16,-23-3 0 0,23 3-2 0,0 0-2 15,-17-7 1-15,17 7 0 0,0 0 2 0,-20-10 0 16,20 10 0-16,0 0 3 0,-22-7 1 0,22 7 1 16,-17-4-2-16,17 4-1 0,-17-2 0 0,17 2-1 15,-21-2-2-15,21 2-2 0,-23 2-1 16,23-2-1-16,-23 0 1 0,23 0 0 0,-25 0-1 16,25 0 0-16,-25 2 0 0,25-2-2 0,-25 1 1 15,25-1-2-15,-27 1 0 0,27-1 0 0,-27 2 0 16,27-2 0-16,-29-2 1 0,29 2 0 0,-29-1 2 15,29 1 0-15,-29-3-3 0,29 3 1 16,-29-6-5-16,12 2 1 0,17 4 1 0,-31-9-1 16,31 9 3-16,-31-8 4 0,31 8 0 15,-33-7 1-15,16 4-3 0,-2 0 0 0,0 0-4 16,0 1 0-16,0 1 0 0,-1-1 0 0,0 4 0 16,1-2 0-16,-3 0-1 0,0 1 0 0,-1 0 0 15,-2 1 0-15,1 1 1 0,0 0-1 0,1 1 0 16,0 1 0-16,1-1 2 0,-1-2 0 0,1 0 1 15,-1-2 1-15,2 2 0 0,-1-2 1 0,0 1 1 16,3-2 2-16,-1 1 1 0,2-3-1 16,1 2-1-16,0-3 0 0,0 2-1 0,0 0 1 15,17 2-2-15,-33-7 1 0,33 7-2 16,-28-7 1-16,28 7-2 0,-27-7 0 0,27 7-1 16,-25-7-1-16,25 7-1 0,-21-8 0 0,21 8 0 15,-19-6 0-15,19 6 0 0,-17-7 0 0,17 7 0 16,0 0 1-16,-23-7-2 0,23 7 2 15,0 0-2-15,0 0 1 0,-21-9 0 0,21 9 1 16,0 0-1-16,0 0 1 0,0 0 0 0,0 0 1 16,0 0 0-16,0 0-1 0,-17-6 0 0,17 6 0 15,0 0 0-15,0 0 0 0,0 0-1 0,0 0 0 16,0 0-1-16,0 0 0 0,0 0-1 0,0 0 1 16,0 0-1-16,0 0 1 0,0 0 0 0,0 0-1 15,0 0 0-15,0 0 0 0,0 0 1 16,0 0 1-16,0 0 0 0,0 0 0 15,0 0 1-15,0 0-1 0,0 0 1 0,0 0 0 16,10 19 1-16,-10-19-1 0,0 0 1 0,4 24-3 16,-4-24 3-16,3 24-4 0,-3-24 4 0,0 30-3 15,0-30 3-15,0 33-3 0,-1-15 3 0,1-1 15 16,0 1-32-16,0 0 32 0,1 1-32 0,0 1 13 16,0-1 4-16,2 1-5 0,0-1 6 15,0 1-5-15,0 1 3 0,2 0-3 0,-1-1 5 16,1 2-6-16,-2-2 6 0,2 3-6 0,-1 2 5 15,1 0-5-15,-1 2 6 0,-2-1-7 0,-1 2 8 16,0 1-8-16,1 0 7 0,-2 3-6 0,-2-1 6 16,2 4-8-16,-1-1 9 0,0 1 9 15,-1-1-29-15,-1 0 30 0,1 1-30 16,-1-1 13-16,2 0 8 0,-1-1-9 0,-1 0 9 0,1 1-9 16,0 1 8-16,1 0-8 0,1 1 8 15,-1-1-9-15,1 2 9 0,0-2-9 0,0 1 8 16,1 0-8-16,-1 1 8 0,0-1 10 0,-1-1-29 15,1 0 29-15,-1 0-28 0,1-1 10 0,0 1 10 16,-1 0-9-16,-1 0 7 0,0 0-7 0,1 2 7 16,0 0-7-16,-2-1 7 0,1 1-8 15,-1-1 10-15,1 0-11 0,-2-1 10 0,2 0 8 16,-2-2-30-16,2 2 30 0,-1 0-28 0,2-2 13 16,-1 1 8-16,-1-2-8 0,2 1 9 0,-2 0-8 15,2-1 7-15,0 2-8 0,-1-1 8 16,0 2-8-16,0 0 7 0,0-1-9 0,-1 0 8 15,1-1-8-15,-1 1 9 0,0 0-9 0,-1 1 9 16,-1-1 8-16,0 0-28 0,0-1 29 16,-1 0-29-16,-1 0 13 0,1 1 8 0,-3-1-8 15,2-2 8-15,0 1-9 0,-2-3 8 0,2 0-7 16,0-3 7-16,-1-2-5 0,2-1 5 0,0-3-3 16,0-1 7-16,6-19-2 0,-10 28 5 0,10-28-3 15,-7 18 0-15,7-18-3 0,0 0 0 0,0 0-2 16,0 0-2-16,0 0 0 0,0 0-1 15,0 0-2-15,0 0 1 0,0 0 0 0,0 0 0 16,0 0 1-16,0 0 1 0,0 0 0 0,0 0 0 16,0 0 0-16,0 0-2 0,0 0 1 15,0 0 0-15,0 0-1 0,0 0 1 0,0 0 1 16,0 0 1-16,0 0 0 0,0 0-1 0,0 0 0 16,0 0-2-16,6-18 1 0,-6 18 0 0,0 0 0 15,0 0 0-15,0 0 1 0,20-19-1 16,-20 19 0-16,0 0 0 0,20-13 1 0,-20 13-1 15,0 0 1-15,26-10-2 0,-26 10 1 0,21-7-1 16,-21 7 1-16,21-1-1 0,-21 1 2 0,27 0-1 16,-27 0 0-16,29 3 0 0,-29-3 0 0,32 5 0 15,-15-3 0-15,0 2 0 0,1-2 0 0,1-1 1 16,1 2-1-16,1-1 1 0,1-1-2 16,1 0 2-16,0 2-1 0,0-2-1 0,3 2 2 15,-1-1 0-15,2 0 0 0,0 2 1 16,-1-2-1-16,2 2-1 0,0-2 0 0,2 1 0 15,0-1 1-15,0-1-1 0,1 2 0 0,0-3 1 16,2 1-1-16,0-1 1 0,-1-1-1 0,1 1 0 16,-2 0-1-16,2-1 1 0,0 1 0 0,-2 0 0 15,1 1 2-15,1 0-1 0,0-1 0 16,0 1 1-16,-2 1-3 0,1 0 2 0,-2 0-1 16,-1 1 1-16,2 0 0 0,-3 0 0 0,1 0-1 15,-2 1 0-15,1 0-2 0,-4 1 2 0,-1-2-1 16,0 1 0-16,-3-1 0 0,-1 0-1 15,-2-1-2-15,0-2-4 0,0 3-9 0,-17-3-9 16,32-3-13-16,-32 3-15 0,31-8-15 0,-31 8-25 16,28-10-42-16,-28 10-83 0,22-19-120 15,-22 19-87-15,0 0 298 0</inkml:trace>
  <inkml:trace contextRef="#ctx0" brushRef="#br1" timeOffset="35312.4001">5302 5901 397 0,'0'0'64'0,"0"0"-9"0,0 0 6 0,0 0 21 15,0 0-6-15,0 0-6 0,0 0-13 16,0 0 9-1,0 0 3-15,0 0 5 0,0 0-14 0,0 0-18 16,0 0-18-16,0 0-12 0,0 0-4 0,2 21-3 0,-3-1 1 16,-1 6-5-16,1 8 6 0,-3 8-8 0,0 9 12 15,1 6-10-15,-2 7 15 0,0 3 5 0,-1 5-22 16,-1 1 19-16,-1 3-15 0,0-2 3 16,2 2 19-16,-2-6-16 0,4-1 11 15,-3-8-20-15,3-9 9 0,1-10-14 0,1-13 5 16,4-10 0-16,-2-19-26 0,0 0-13 0,20-8-18 15,-3-7-48-15,-6-17-29 0,10 0-71 0,-6-5-150 16,-5-20-25-16,14 18 314 0</inkml:trace>
  <inkml:trace contextRef="#ctx0" brushRef="#br1" timeOffset="36546.7662">5307 5980 503 0,'0'0'32'0,"-15"-18"5"0,15 18 16 0,0 0 16 15,-8-20-7-15,8 20-8 0,0 0-7 0,0 0 15 16,0 0 10-16,-6-17 6 0,6 17-12 0,0 0-22 15,0 0-23-15,0 0-11 0,0 0 0 0,0 0 7 16,0 0 7-16,13 19 3 16,-13-19-1-16,0 0-6 0,22 24-1 0,-22-24-3 15,22 12 1-15,-22-12-3 0,28 9 1 0,-28-9-3 16,34 5-1-16,-13-4 0 0,0-1-3 0,4 0-1 16,0-1-3-16,3-2-1 0,3 1-1 0,0-3 3 15,5 1 1-15,3-2 3 0,2-1-3 0,3 0 1 16,2-2-4-16,-1 1 0 0,3-1-2 0,2 0 2 15,1 1-2-15,4 1 1 0,1 1-1 16,1 0 1-16,3 0-3 0,-1 1 2 0,2 2-1 16,0 0 2-16,1 1-1 0,-1-1 2 0,-2-2 1 15,5 1 3-15,-1-2 0 0,0-2 2 0,4 1-3 16,-1-3 0-16,1 1-4 0,-3-1 1 16,2 0-3-16,-3 0 3 0,-2 1 15 0,-2 1-15 15,1-1 16-15,-4 2-35 0,-1 0 15 16,-3 1-17-16,-3 1 17 0,-2 2 1 0,-4 0 0 15,-3 1 0-15,-4 1-1 0,-4 2 1 0,-5 2-1 16,-3 1 0-16,-3-1 1 0,-4 1-2 0,-17-4 1 16,23 11 17-16,-23-11-17 0,0 0 17 0,15 21-35 15,-15-21 17-15,0 0-15 0,-2 25 17 0,2-25 4 16,-12 19-3-16,12-19 2 0,-16 19-2 0,16-19 2 16,0 0-3-16,-24 22 2 0,24-22-1 15,0 0 0-15,-22 15-1 0,22-15 1 0,0 0-2 16,0 0 3-16,-18 7-1 0,18-7 0 15,0 0 0-15,0 0-1 0,0 0-2 0,0 0 1 16,0 0-2-16,0 0 0 0,0 0-1 0,0 0 3 16,0 0 0-16,0 0 2 0,0 0 1 0,0 0-2 15,0 0 0-15,0 0 0 0,15 17 0 0,-15-17 1 16,0 0 0-16,0 0 0 0,0 0 0 16,0 0-1-16,0 0 0 0,0 0 1 0,0 0-1 15,16 18 2-15,-16-18 0 0,0 0 2 0,4 25-1 16,-4-25 2-16,4 33-5 0,-3-9 5 0,1 4-7 15,-1 7 8-15,1 3-8 0,-2 3 7 0,-2 3-10 16,0 2 10-16,0 6-11 0,-2 2-6 0,0 2 27 16,1 5-26-16,-2-3 25 15,-3 2-5-15,1-3-12 0,0-1 16 0,0-5-11 16,0-4 11-16,3-8-12 0,0-6 6 0,3-4-10 16,0-3 5-16,2-7-5 0,-1-19 4 0,3 24-4 15,-3-24 1-15,0 0-1 0,0 0 0 0,0 0 1 16,17 6 0-16,-17-6 3 0,0 0-2 0,0 0 1 15,13-19 0-15,-13 19-1 0,0 0-1 0,4-19 1 16,-4 19-2-16,0 0 1 0,0 0-1 16,-3-20 2-16,3 20-2 0,0 0 3 0,0 0-2 15,-15-20 0-15,15 20-2 0,0 0 2 0,-16-17-1 16,16 17 1-16,0 0 1 0,-15-18 0 0,15 18-2 16,0 0 1-16,-21-15-1 0,21 15 0 15,-17-9 1-15,17 9 1 0,-20-10 0 0,20 10 2 16,-21-10-2-16,21 10 1 0,-25-10 0 0,25 10 0 15,-29-8-1-15,29 8 1 0,-34-6-5 16,13 5-1-16,-1 1 1 0,-2 1-2 0,-3 0 3 16,-1 2 2-16,-3 0 0 0,-1 2 1 0,-1-1 1 15,-3 1-3-15,1-2 2 0,-3 0 0 0,-1 0 1 16,0 1-1-16,-2-1 2 0,-2 1-2 0,-3 1 2 16,0 0-2-16,-3 1 2 0,-1 1-2 0,-1 0 2 15,0 3-2-15,-2 1 0 0,0-1-1 16,0 0 2-16,-1 1-2 0,2 1 4 0,-2 2-3 15,-2-3 2-15,2 0-1 0,-2-2 2 16,0 0-2-16,1-2 2 0,3-2-1 0,0-3 0 16,0-2-2-16,5 0 1 0,-2-2 0 0,3-1 1 15,1 0 0-15,0-2 1 0,1-1-1 0,1 2 0 16,0-1 1-16,0 1-2 0,5 0 2 0,-1-1-2 16,2 0 0-16,1 2-1 0,0 0-1 15,4 1-1-15,1 1 3 0,2 1-3 0,2 0-1 16,-1 0-10-16,6 3-20 0,-3-6-30 0,25 3-35 15,-38-7-60-15,38 7-79 0,-21-3-103 0,21 3-77 16,0 0 242-16</inkml:trace>
  <inkml:trace contextRef="#ctx0" brushRef="#br1" timeOffset="37359.2227">5799 6306 589 0,'0'0'30'0,"0"0"23"15,0 0 13-15,0 0 9 0,0 0-14 0,0 0-21 16,0 0-8-16,0 0 11 0,0 0 3 0,9 17 2 16,-9-17-11-16,0 35-3 0,0-16 9 0,2 6-30 15,-3-2 33-15,5 6-26 0,-4-2 12 0,2 6 6 16,-2-4-12-16,3 2 4 0,-5-1-12 15,4 1 4-15,-4-2-9 0,4-3 5 16,-2 0-8-16,1-6 2 0,-1-20-8 0,1 32 2 16,-1-32-3-16,0 0 3 0,0 20-2 0,0-20 0 15,0 0-1-15,0 0-1 0,0 0 2 0,0 0-2 16,-1-25 1-16,-2 4-4 0,2-4 3 0,0-5-5 16,1-3 6-16,1-1-7 0,2-1 8 0,-2 1-8 15,0 2 7-15,0-1-6 0,1 3 8 16,-4-2 10-16,0 1-29 0,1 0 30 0,-1 0-29 15,4 2 12-15,-1 0 7 0,1 1-7 0,2 3 6 16,2 2-4-16,1 2 6 0,1 2-4 0,-8 19 2 16,22-30-3-16,-22 30 1 0,26-27-4 15,-26 27 3-15,32-20-3 0,-32 20 1 0,33-14 0 16,-16 12-1-16,-17 2 1 0,29 2-1 0,-29-2 1 16,23 14-2-16,-23-14 5 0,18 25-3 15,-10-8 3-15,-4 1-2 0,-1 5 1 0,-3 1-7 16,-3 2 4-16,-3 3-10 0,-1 0 6 0,-1 2-6 15,-5-1 9-15,2-1 15 0,-1 0-29 0,-1-2 30 16,0-3-29-16,-3-2 12 0,2-3 6 0,14-19-4 16,-24 28 2-16,24-28-1 0,-17 13 2 0,17-13-2 15,0 0 1-15,0 0-2 0,0 0-1 16,0 0 1-16,0 0-1 0,0 0 3 16,0 0 3-16,4-17 2 0,-4 17 0 0,19-12 3 15,-19 12-1-15,24-9 0 0,-24 9 1 0,26-2-1 16,-26 2 1-16,22 8-1 0,-22-8 0 0,21 15-3 15,-21-15 2-15,18 25-6 0,-18-25 2 0,14 31-4 16,-6-14 3-16,0 1-10 0,-8-18-4 0,16 36-18 16,-16-36-14-16,18 40-31 0,-18-40-23 15,22 37-58-15,-22-37-67 0,23 19-89 0,-5-1-121 16,-18-18 189-16,42 12 244 0</inkml:trace>
  <inkml:trace contextRef="#ctx0" brushRef="#br1" timeOffset="37515.4958">6466 6456 946 0,'0'0'153'0,"0"0"-74"0,0 0-12 15,0 0-7-15,-6 29-16 0,6-29-28 0,-10 36-9 16,6-12-9-16,0 4 8 0,-1-1-6 0,1 0 6 16,0 0-7-16,1-5-2 0,4 2-22 0,-1-24-26 15,7 37-77-15,-7-37-94 0,0 0-126 0,26 28-92 16,-26-28 277-16</inkml:trace>
  <inkml:trace contextRef="#ctx0" brushRef="#br1" timeOffset="39203.5561">7808 6402 199 0,'0'0'71'0,"0"0"-16"0,0 0 0 16,0 0-2-16,0 0-5 0,0 0-1 0,0 0 6 16,0 0 6-16,0 0 8 0,0 0 6 0,0 0-2 15,0 0-4-15,0 0-4 0,-2-17-3 16,2 17-2-16,0 0-4 0,0 0-7 0,0 0-6 15,0 0-6-15,0 0-6 0,0 0-4 16,0 0-4-16,0 0-1 0,0 0-3 0,0 0 0 16,0 0-3-16,0 0-3 0,0 0-3 0,0 0-3 15,0 0-21-15,0 0 19 0,0 0 0 0,0 0-1 16,0 0 1-16,0 0 1 0,0 0-19 0,0 0 21 16,0 0-1-16,0 0 1 0,0 0 2 0,0 0-1 15,0 0-2-15,0 0-1 0,0 0-3 16,0 0 0-16,0 0 0 0,0 0-2 0,0 0 1 15,0 0 1-15,0 0 1 0,0 0 1 0,0 0 0 16,0 0-1-16,17-4-2 0,-17 4 0 16,0 0 1-16,0 0 0 0,21-10 0 0,-21 10 0 15,0 0 1-15,22-6-2 0,-22 6 1 0,0 0 1 16,23-3-1-16,-23 3 0 0,17-1 0 0,-17 1-2 16,17 0 2-16,-17 0-1 0,18-1 1 15,-18 1 0-15,23-2 1 0,-23 2 0 0,26-4-2 16,-26 4 1-16,29-7-1 0,-29 7-1 0,28-6 2 15,-28 6-1-15,30-8 0 0,-30 8 1 0,31-6-1 16,-31 6 0-16,31-4 0 0,-31 4 0 0,32-5 0 16,-32 5 0-16,33-6 0 0,-16 3 0 0,1 1 1 15,0 1 0-15,0-2-1 0,2 2 0 16,-3-1-1-16,1-1 0 0,-1 1 2 16,1-1-1-16,-1 1 1 0,2 1 0 0,-1-2-1 15,0 1 0-15,-1-1 1 0,1 1-2 0,1 0 2 16,-1-1-1-16,0 1 0 0,0-1 0 0,-1 1 1 15,0 1-1-15,2-2 2 0,-2 2-1 0,0-1-1 16,1-1 0-16,-1 1 1 0,0-2 0 0,0 2 1 16,0-1-1-16,0 1-1 0,0 1-1 15,-17 1 0-15,31-3 1 0,-31 3 0 0,29-2 0 16,-29 2 0-16,28-1 0 0,-28 1 0 0,27 0 0 16,-27 0 0-16,26 0-1 0,-26 0 2 0,27 0-1 15,-27 0 0-15,26 0 0 0,-26 0 0 16,25-1 1-16,-25 1-1 0,26-2 1 0,-26 2-1 15,23-2 0-15,-23 2 0 0,24-3 0 0,-24 3 1 16,27-3-2-16,-27 3 1 0,25-3 0 16,-25 3 0-16,26-2 1 0,-26 2 0 0,25-2-1 15,-25 2 0-15,28-3-1 0,-28 3 0 0,27 0 2 16,-27 0 0-16,27 0 1 0,-27 0-1 0,29 0 0 16,-29 0-1-16,31 0 0 0,-31 0 0 0,30 0 0 15,-30 0 0-15,30 1 0 0,-30-1 1 0,32 0-1 16,-32 0 0-16,32 0 0 0,-32 0 0 15,30 0 1-15,-30 0-1 0,30 0 0 0,-13 0-1 16,0 0 2-16,2 0 0 0,-2 0-1 0,-17 0 2 16,34-1-1-16,-17 0-1 0,0 0 0 0,-17 1-1 15,31-3 1-15,-31 3 0 0,33-1-1 0,-16 1 4 16,1-1-2-16,1 0 0 0,-2 1 0 16,0-2 0-16,1 2-1 0,-18 0 1 0,33 0-1 15,-16 0-1-15,-17 0 2 0,30 4-1 16,-30-4 0-16,31 4 1 0,-31-4 0 0,30 2-2 15,-30-2 2-15,29 4 0 0,-29-4 0 0,28 3 1 16,-28-3 0-16,31 3 1 0,-31-3 1 0,28 1 0 16,-28-1 1-16,29 1 0 0,-29-1-1 0,29 0 0 15,-29 0-2-15,32-1-1 0,-32 1 0 0,31-2 1 16,-31 2-2-16,31-4 2 0,-31 4-2 0,30-5 2 16,-30 5-2-16,29-3 2 0,-29 3-1 15,29-4 0-15,-29 4 0 0,31-4 0 0,-31 4 0 16,30-5 0-16,-30 5-1 0,31-2 1 0,-31 2-1 15,30-4 1-15,-30 4-1 0,33-3 2 0,-33 3-2 16,33-4 3-16,-16 3-2 0,-17 1-1 0,33-4 1 16,-16 2-1-16,0-1 0 0,-17 3 1 0,31-3-1 15,-31 3-1-15,29-4 2 0,-29 4-1 16,30-2-1-16,-30 2 3 0,25-4-2 16,-25 4 0-16,22-2 0 0,-22 2-1 0,20-3 1 15,-20 3 1-15,19-2-1 0,-19 2 1 0,17-3-2 16,-17 3 2-16,0 0-1 0,23 0 0 0,-23 0 0 15,0 0-1-15,21-1 0 0,-21 1-1 0,0 0-5 16,0 0-12-16,17 0-21 0,-17 0-39 0,0 0-58 16,0 0-92-16,0 0-118 0,0 0-102 15,0 0 162-15,0 0 287 0</inkml:trace>
  <inkml:trace contextRef="#ctx0" brushRef="#br1" timeOffset="39941.7832">10805 5858 161 0,'0'0'72'0,"0"0"-14"0,0 0-3 16,0 0-11-16,-12-17 0 0,12 17-6 0,0 0 3 15,-1-17 5-15,1 17 11 0,0 0 7 16,0-18 4-16,0 18-1 0,0 0-8 0,0 0-7 16,0 0-4-16,0 0-1 0,1-19 4 0,-1 19 3 15,0 0 0-15,0 0-3 0,0 0-7 16,0 0-5-16,0 0-11 0,0 0-8 0,0 0-8 15,0 0-23-15,0 0 20 0,-14 22-12 0,14-22 22 16,-9 24 4-16,9-24-2 0,-8 40 3 0,5-14-6 16,2 8 6-16,-2 4-8 0,3 6 8 15,1 5-16-15,2 5 9 0,-2 4-14 0,1 4 12 16,0 0 5-16,-1 3-23 0,-2-3 18 0,1-2-22 16,-3-6 3-16,1-3 11 0,1-4-11 0,1-3 8 15,0-4-9-15,1-6 6 0,1-6-12 0,-1-9-5 16,-1-19-23-16,5 23-19 0,-5-23-28 0,0 0-35 15,22 8-61-15,-22-8-82 0,10-31-167 16,7 22 35-16,-17-24 396 0</inkml:trace>
  <inkml:trace contextRef="#ctx0" brushRef="#br1" timeOffset="41348.0688">10866 5780 771 0,'0'0'60'0,"0"0"-18"0,0 0 7 0,0 0 11 15,0 0 2-15,0 0-3 0,0 0-8 0,0 0-7 16,0 0 0-16,0 0-7 0,0 0-7 0,0 0-11 16,0 0-8-16,0 0 2 0,0 0 2 0,0 0 2 15,0 0 2-15,0 0-7 0,22 14-3 0,-22-14-4 16,17 7-19-16,-17-7 17 0,18 9-17 16,-18-9 19-16,22 8 2 0,-22-8 1 0,25 10 0 15,-25-10 0-15,30 8 0 0,-30-8-3 16,34 10 1-16,-16-6-2 0,1-1 0 0,3 1-1 15,1 0 1-15,2-2-2 0,1 0 0 0,0 0-1 16,2-2 1-16,2 0-1 0,2-2 0 0,1 2 0 16,2-2-1-16,3 0 0 0,1-2 2 0,1 0 0 15,1 0-1-15,2-1 1 0,-1 0-1 16,3 0 1-16,0 1-1 0,4 0 4 0,2 0-2 16,0 0 1-16,1 1-3 0,-1 0 0 0,3 1-1 15,-1-1 0-15,1 2 1 0,1 1 0 0,-4 0 0 16,0 0 0-16,0 0-1 0,1-1 2 0,2 1 2 15,-1-1 1-15,1 0 1 0,-2-1 2 0,2 1 0 16,-2 0 2-16,3-1-1 0,-6 0-2 16,1 1 1-16,-2-3-2 0,0 3 2 15,0 0-3-15,0-1-1 0,0 0 0 0,1 2 16 16,-6-1-18-16,2 1 18 0,0-1-21 0,-1 0 1 16,-1 0 0-16,-3 1 0 0,-1-2 2 0,-4 2-2 15,0-1 3-15,-2 0-3 0,0 0 1 0,-1 0-1 16,-5-2-18-16,3 2 17 0,-4-2-17 0,0 1 19 15,-2 0-1-15,-1-1 0 0,-3 0 1 16,-1-1-1-16,-2-1 0 0,-17 5 0 0,30-7 1 16,-30 7-2-16,18-5 1 0,-18 5 0 0,0 0 1 15,0 0 2-15,0 0 1 0,0 0 4 16,0 0 5-16,0 0 1 0,0 0 0 0,0 0-3 16,0 0-7-16,0 0-4 0,0 0 0 0,0 0 0 15,-17-2-1-15,17 2 3 0,0 0-4 0,-19 3 2 16,19-3 0-16,0 0-1 0,0 0 0 15,-19 15-1-15,19-15 0 0,-6 18-17 0,6-18 36 16,-5 34-34-16,5-10 31 0,-2 5-10 0,2 4-8 16,0 2 8-16,0 2-7 0,0 4 8 0,-2 3-8 15,2 2 9-15,-1-1-11 0,0 1 11 0,0-2-10 16,0 0 9-16,-2 1-10 0,3-2-9 0,0 1 25 16,0-2-22-16,1-1 25 0,-1-2-7 15,0-3-10-15,2-3 7 0,0-4-7 16,2-3 6-16,1 0-6 0,1-3 5 0,0-4-4 15,-1-1 2-15,-5-18-3 0,9 24 2 0,-9-24-9 16,10 19 5-16,-10-19-3 0,0 0 4 0,10 19 4 16,-10-19-1-16,0 0 0 0,0 0 0 0,0 0 0 15,0 0 1-15,0 0-2 0,5 17 1 0,-5-17-2 16,0 0-2-16,0 0 1 0,0 0-1 16,0 0 1-16,0 0 1 0,0 0 0 0,0 0 0 15,0 0-2-15,0 0 0 0,0 0 1 0,-11-20 0 16,11 20 1-16,0 0-2 0,-15-16 2 0,15 16-2 15,0 0 1-15,-21-16-1 0,21 16 0 0,0 0-2 16,-24-16 0-16,24 16-1 0,-17-10 3 16,17 10-1-16,-21-8 3 0,21 8 0 0,-24-4-1 15,24 4 3-15,-29-2 0 0,29 2 0 16,-31 0 0-16,31 0-1 0,-32 1-1 0,11-1-1 16,0 1 0-16,-3 1-1 0,-2 1 1 0,-2 0 1 15,-1 0 1-15,-2 1 1 0,-2-2 0 0,-4 1 2 16,0-1-2-16,-2 0 2 0,-1 0-2 0,-1 0 0 15,-1 1 1-15,-3 0-1 0,-1 2 2 0,1 1-2 16,-3 0 0-16,2 0 2 0,-3 1-2 16,1 1 3-16,-2-1-1 0,-2 1 0 0,-2-2-3 15,-1 2 4-15,2-1-4 0,-1-2 4 16,1 1-4-16,2-1 2 0,-3-2 1 0,4 1-2 16,-1 0 3-16,1-2-1 0,2 0-1 0,-5 1 1 15,4-2-1-15,-1 1 1 0,-1 1-2 0,1-2 2 16,0 1-1-16,0 1-1 0,1-1 2 0,3 2 1 15,0-2 1-15,3 2 2 0,-2-2-2 16,2 2 1-16,-1-2 0 0,0 1-1 0,2-1 0 16,-1 1 1-16,2-1-1 0,3-2 1 0,1-2 1 15,2-1-1-15,2-2-1 0,3-1 0 0,0 0 1 16,3-1-2-16,0-1 3 0,4-2-3 0,0 2 0 16,0-1-1-16,2-1 0 0,0 3-2 0,2 0 1 15,2 0-1-15,0 2 2 0,17 5-4 16,-32-10 4-16,32 10-3 0,-28-5-3 15,28 5-4-15,-25-2-9 0,25 2-5 0,-20 0-3 16,20 0-2-16,0 0-4 0,-19 0-6 0,19 0-15 16,0 0-30-16,0 0-43 0,0 0-36 0,0 0-35 15,0 0-17-15,0 0-77 0,20 6 30 0,-20-6 261 16</inkml:trace>
  <inkml:trace contextRef="#ctx0" brushRef="#br1" timeOffset="42160.511">11755 6182 970 0,'0'0'25'0,"0"0"-20"0,0 0 0 15,0 0 9-15,0 0 4 0,0 0-2 0,0 0-3 16,5 17-7-16,-5-17 6 0,0 29 4 0,0-8 9 15,-3 1 2-15,3 5 5 0,-2 2 13 0,2 6-7 16,-3-2 11-16,5 5-29 0,-7-3 3 16,6 1-13-16,-6-1 3 0,4 1 10 0,-4-2-8 15,3 2 7-15,-2 0-9 0,1-3 7 0,1-2-13 16,0-2 7-16,-1-8-7 0,1-1 2 0,2-20-5 16,-3 24-1-16,3-24-6 0,0 0 0 0,0 0 1 15,0 0-1-15,0 0 5 0,0 0-2 16,16-22 4-16,-11 4-4 0,0-5 4 0,1-5-6 15,0-3 6-15,0-2-7 0,1-1 10 16,-2 3-10-16,0-1 9 0,0 3-8 0,-4 0 8 16,2 2-8-16,-2-2 8 0,-2 0 12 0,2-2-32 15,-1 3 33-15,1-1-32 0,3 2 10 0,-1 1 7 16,2 2-7-16,3 1 7 0,-1 3-5 0,3 0 3 16,0 2-4-16,3 1 4 0,-13 17-4 0,28-29 4 15,-28 29-3-15,31-20 1 0,-31 20 0 0,32-14 1 16,-32 14-3-16,27-5 2 0,-27 5 1 15,22 4-2-15,-22-4 5 0,17 12-5 16,-17-12 3-16,13 18-2 0,-13-18 1 0,7 24-2 16,-7-24 2-16,1 31-5 0,-1-31 4 0,-6 32-6 15,0-14 2-15,0 1-5 0,-4-1 4 0,1 0-3 16,-3-1 5-16,-1 0-2 0,2 0 4 0,11-17 16 16,-21 32-15-16,21-32 16 0,-24 27-33 15,24-27 14-15,-24 20-14 0,24-20 15 0,-18 17 2 16,18-17 1-16,0 0 0 0,-17 11 0 0,17-11 0 15,0 0-2-15,0 0-3 0,0 0 2 0,0 0 1 16,0 0 7-16,0 0 4 0,0 0 3 0,23 4 3 16,-23-4 0-16,19 2 1 0,-19-2-3 0,25 5 0 15,-25-5-4-15,24 10-2 0,-24-10-4 16,21 18 1-16,-21-18-4 0,23 25 2 16,-12-8-5-16,0 1 4 0,-2-1-7 0,1 3 3 15,0-1-16-15,-10-19-14 0,17 40-32 0,-17-40-21 16,15 36-42-16,-15-36-54 0,14 23-87 0,-7-3-164 15,-7-20 32-15,25 13 383 0</inkml:trace>
  <inkml:trace contextRef="#ctx0" brushRef="#br1" timeOffset="42566.7665">12312 6469 776 0,'0'0'108'0,"0"0"-47"0,0 0-7 0,0 0 22 16,0 0 10-16,0 0-10 0,25-13-22 0,-25 13-7 16,20-16-2-16,-20 16 5 0,23-19 9 0,-23 19-20 15,29-22 4-15,-29 22-47 0,27-20 14 0,-27 20-22 16,22-13 16-16,-22 13-1 0,17-4 1 0,-17 4 3 15,0 0 8-15,0 0-2 0,8 19 0 16,-8-19 16-16,-3 23-40 0,3-23 33 16,-10 33-34-16,0-13 11 0,-2 2 5 0,-1 2-6 15,-2 1 3-15,-1 1-3 0,2-1 8 0,1-2-7 16,3-2 8-16,3-3-8 0,7-18 2 0,-8 25-3 16,8-25 2-16,0 0-3 0,5 18 2 0,-5-18-2 15,0 0 2-15,24 3 1 0,-24-3 0 0,33-16-1 16,-11 1-7-16,2 0-9 0,0-7-17 15,8 7-10-15,-5-6-26 0,9 12-43 0,-13-14-66 16,18 20-94-16,-13 0-157 0,-3-14 5 0,19 22 363 16</inkml:trace>
  <inkml:trace contextRef="#ctx0" brushRef="#br1" timeOffset="45251.1153">13763 6324 155 0,'0'0'57'0,"0"0"-19"0,-17 9-9 16,17-9 6-16,0 0-2 0,-19 7 4 0,19-7-3 15,0 0 6-15,0 0 5 16,0 0 16-16,-20 3 8 0,20-3 19 0,0 0-5 16,0 0 6-16,0 0-16 0,0 0-6 0,0 0-15 15,0 0-12-15,0 0-14 0,0 0-6 0,0 0-8 16,0 0 6-16,0 0 4 0,0 0 3 0,0 0 3 16,0 0-7-16,0 0-7 0,0 0-1 0,0 0-4 15,22 13 0-15,-22-13 0 0,17 0 2 0,-17 0 4 16,23-3-2-16,-23 3 0 0,31-9-5 15,-31 9-3-15,36-8-2 0,-19 4-1 0,1 1 0 16,1-1 0-16,1 3 0 0,-1-2 0 0,1 3-1 16,-1-1 1-16,1 1-1 0,-2 1 1 0,3 1 0 15,-3 0-1-15,1 0 1 0,1 0-1 16,-1 0 2-16,3-1 1 0,0 0 2 0,1-2-2 16,1 0-1-16,2-1 2 0,2-1-1 0,1 0 2 15,1-1-3-15,2-2 0 0,1 0-2 0,0 0 2 16,1 1-1-16,0-1 2 0,0 0-2 0,0 2 0 15,0-1-1-15,0 2 0 0,0 0 1 0,-3 2-1 16,-1 0 0-16,-2 1 0 0,0 0 1 0,-1 2 0 16,-2 1 0-16,1-1-1 0,-2 1-1 15,-1-1 0-15,0 2 1 0,0-2-1 0,0 1 2 0,2-1-3 16,-2-1 1-16,0 0 1 0,-2 1 0 16,1-1 4-16,-1 0-1 0,0-1 0 0,0 1 1 15,-2-2 0-15,2 2 2 0,-3-1 1 0,0 1 2 16,-1-1-2-16,0 2-1 0,-17-2-3 0,32 3-1 15,-32-3-1-15,27 5 0 0,-27-5-1 0,25 5-1 16,-25-5 0-16,23 6 0 0,-23-6-1 0,25 5 4 16,-25-5-3-16,27 6 0 0,-27-6-2 15,26 3 1-15,-26-3 0 0,28 3 1 0,-28-3 1 16,29 2-1-16,-29-2 1 0,30 0 0 0,-30 0 1 16,28-1 0-16,-28 1 0 0,28-2 0 0,-28 2 1 15,26-3 0-15,-26 3 1 0,23-2-1 16,-23 2-1-16,19-4-1 0,-19 4 0 0,0 0 0 15,17-2-1-15,-17 2-1 0,0 0 2 0,0 0 1 16,0 0-1-16,0 0 2 0,0 0 3 16,0 0 5-16,0 0 3 0,0 0-3 0,0 0-4 15,0 0-4-15,0 0-1 0,0 0 1 0,0 0 1 16,0 0-3-16,0 0 0 0,0 0-1 0,0 0 0 16,-17-11-1-16,17 11 0 0,0 0 2 0,0 0-2 15,0 0 0-15,0 0 1 0,-2-17-2 0,2 17 1 31,0 0 1-31,7-22-1 0,-7 22 1 16,2-17 3-16,-2 17-4 0,2-17 2 0,-2 17-4 16,3-19 3-16,-3 19-2 0,2-21 5 0,-2 21-3 15,1-21 1-15,-1 21-3 0,2-27 3 0,-2 27-3 16,0-29 3-16,0 29-3 0,-2-33 4 16,2 16-3-16,0-2 4 0,0-1-5 0,2-1 4 15,-2-1-7-15,2 0 6 0,-1-2-5 0,1 1 5 16,-1-2-5-16,0-3 7 0,1 0-7 15,0-2-12-15,0 1 30 0,-1-2-29 0,2 0 29 16,-1-3-10-16,1-1-8 0,-1 0 7 0,-1-2-10 16,2 1 9-16,-2-3-10 0,0 0 10 0,-1 0-9 15,0 1 8-15,1 0-6 0,-1 1 8 0,0-2-9 16,0 2 9-16,-1-2 9 0,1 1-27 0,-1 1 26 16,1-2-27-16,0 3 8 0,0-2 10 0,0 2-8 15,0-1 10-15,1-1-10 16,0-1 10-16,2 2-9 0,-1-3 8 0,2 3-9 15,-1-2 10-15,0 1-9 0,1 0 9 0,0-1-10 16,0 0-9-16,1 1 27 0,-1-2-27 0,0 2 29 16,0-1-9-16,-1 2-9 0,0-1 9 0,-2 1-9 15,3 1 8-15,-2-2-8 0,1 2 8 0,1 0-9 16,-2 2 7-16,0 0-6 0,0 3 7 16,0-2-7-16,-1 1 7 0,1 0-8 0,-1 0-9 15,0 2 29-15,0-1-29 0,-1 2 30 0,3-3-13 16,-1 1-8-16,0-1 9 0,0 1-8 0,0-2 7 15,-1 2-7-15,1-1 6 0,0 1-7 0,-1-1 8 16,-1 2-7-16,1 1 5 0,1 0-4 16,-2 1 5-16,1 2-6 0,-1-2 8 0,-1 2-8 15,-1 1 6-15,2 1 14 0,0 1-33 16,-1 0 32-16,0 1-31 0,0 0 12 0,-2-1 7 16,3 2-7-16,-1 0 7 0,1-1-7 0,0-1 6 15,1 0-5-15,1 0 5 0,0-1-5 0,2 1 5 0,-1-1-5 16,1 0 5-16,2 0-5 0,-1 1 5 0,1 1-5 15,-1 0 3-15,0 4-4 0,-5 18 3 0,7-30-3 16,-7 30 4-16,1-20-1 0,-1 20 3 16,0 0-1-16,0 0 2 0,0 0-1 0,-10-16-2 15,10 16 0-15,0 0-1 0,0 0-1 0,0 0 2 16,0 0 0-16,0 0 0 0,0 0 0 0,0 0-1 16,0 0 0-16,0 0-1 0,0 0 0 0,0 0 0 15,0 0 0-15,0 0 1 0,0 0 1 0,0 0 0 16,0 0 0-16,0 0-1 0,0 0 0 0,0 0 1 15,0 0 0-15,0 0-1 16,0 0 3-16,0 0-2 0,0 0 2 0,0 0-1 16,0 0 0-16,-14 16-1 0,14-16 2 0,0 0-2 15,-17 11 2-15,17-11-2 0,0 0 1 0,-18 9 0 16,18-9 0-16,0 0-1 0,-17 3 2 0,17-3-2 16,0 0 1-16,-21-1-1 0,21 1 1 0,-18 0-1 15,18 0-1-15,-23 0 1 0,23 0-1 0,-28 0 0 16,11 1 1-16,0 2-1 0,-4-1 2 15,0 2 1-15,0-2-1 0,-3 2 0 0,1-2-2 16,-2 2 0-16,-3-2 1 0,0 2-1 0,-2 0 1 16,0-1-1-16,-3 0 0 0,0-1 0 0,-2 1 0 15,-1-1 0-15,-3-1 1 0,0-1 0 16,0 0-2-16,-3 0 2 0,2-1-1 0,-1 0-1 16,-3-2 1-16,-1 2 0 0,0-1-1 15,-2 0 1-15,1 0 0 0,-2 2 0 0,-3-1-1 16,0 1 1-16,-5 0-1 0,0 0 1 0,-1 1-1 15,-1 0-1-15,-3 2-2 0,0-1-1 0,0 1 0 16,-1 0-1-16,1 1 4 0,-2 1 0 0,-3-2 2 16,0 2-1-16,-3 0 2 0,3 0-2 0,-3 0-1 15,0 1-1-15,2-2 1 0,-1 1 0 0,1-1 3 16,-1 1-2-16,-2-2 1 0,0 1-1 16,0 1 1-16,0-3-2 0,4 2 2 0,-4-2 0 15,3 1 1-15,0 0 0 0,-2 0-1 16,0-1 1-16,-2 2 0 0,2-1-1 0,0 0 2 15,-2-1-2-15,3 0 2 0,0 1-1 0,1 0 1 16,0-1 0-16,-3-1-1 0,1 0 0 0,0 1 0 16,1 0-2-16,0-1 0 0,1 0 1 0,4 1 0 15,0-2 0-15,-2-2 1 0,2 1 0 16,0-1-1-16,1-1 1 0,2 0-1 0,0-1 0 16,2 1-2-16,1-2 2 0,2 0-2 0,2-1 3 15,0 0 0-15,1 1 0 0,0 0-1 0,-2 0 1 16,2 0-1-16,0 2 2 0,1-2-2 0,0 1 1 15,1 2-1-15,0-1 2 0,1 1-1 0,1 0 0 16,0 0 0-16,1 1-1 16,-1 0 1-16,2 1 0 0,-1-1 0 0,-1 1 0 15,2 0-1-15,0 0 1 0,0 1 0 0,-1-1 0 16,4 0 1-16,-2 1-1 0,2-1 0 0,0 0 0 16,2 1 0-16,1-1 1 0,-1 0-1 0,-1 0 0 15,2 0 1-15,-1 2-1 0,-2-1 0 0,3 0 0 16,-1 0-1-16,1 2 0 0,-2-1 1 0,2 2-1 15,0-1 0-15,0 1-2 0,1 0 2 16,0-1-1-16,1 2 1 0,2 0 0 0,-2 0 1 16,2 0-1-16,-2 1 2 0,1-2-1 0,3 1 0 15,0-1 0-15,2 1 1 0,0-2-2 16,0 2 2-16,1-1-2 0,1 0 3 0,0-1-3 16,2 1 2-16,0-1-2 0,1 1 1 0,1 1 0 15,-1-3 0-15,1 2 0 0,1 0 1 0,0-1-3 16,2 0 3-16,0 0-2 0,-1 0 2 15,0-1-2-15,-1 0 2 0,1 1-2 0,0 1 0 16,1-2 1-16,1 0 1 0,1 1-1 0,0-1 0 16,1-1 0-16,-1 2 0 0,0-2 0 0,2 0 0 15,-1 0 0-15,1 1 0 0,1-1 0 0,-1-1-1 16,1 1 1-16,18-1 0 0,-33 2 0 0,33-2 0 16,-32 5-1-16,32-5 2 15,-31 5-2-15,31-5 1 0,-28 6 0 0,28-6 0 16,-25 5-1-16,25-5 1 0,-23 6 0 0,23-6 1 15,-21 6-2-15,21-6 1 0,0 0-1 0,-23 7 1 16,23-7 0-16,0 0 0 0,0 0 0 0,-20 4-1 16,20-4 1-16,0 0 0 0,0 0-3 0,0 0-9 15,0 0-23-15,0 0-36 0,0 0-55 0,0 0-58 16,0 0-29-16,0 0-47 0,-7-27-111 16,7 27 182-16,10-25 189 0</inkml:trace>
  <inkml:trace contextRef="#ctx0" brushRef="#br1" timeOffset="47173.4533">4486 6223 192 0,'0'0'85'0,"0"0"2"0,0 0-1 0,0 0 2 16,0 0-8-16,0 0 0 0,0 0-10 0,0 0-1 16,0 0-6-16,0 0-3 0,0 0-9 0,0 0-5 15,0 0-10-15,0 0-6 0,0 0-5 16,0 0-4-16,0 0-5 0,0 0-3 0,0 0-3 15,0 0-4-15,0 0 0 0,0 0 0 0,0 0 0 16,0 0 2-16,0 0 0 0,0 0 1 0,0 0 1 16,0 0 1-16,0 0-1 0,0 0-2 15,0 0-3-15,0 0-1 0,-4 27-5 0,4-27 3 16,-1 25-3-16,1-25 3 0,-2 31-3 0,1-13 3 16,1 2-4-16,-2 2 3 0,2 2 16 15,0 2-31-15,-1 0 31 0,1 3-30 0,0-1 10 16,-1 1 8-16,1-1-8 0,1 2 7 0,0 0-6 15,1-1 6-15,0 3-7 0,0-2 6 0,2 0-6 16,0-1 6-16,-2-1-6 0,1 1 6 0,-1-1-7 16,-1 0 7-16,2 1-6 0,-1-2 6 0,-1 0-7 15,0 1 7-15,1-1 10 0,-1-1-29 0,-1 1 32 16,1 1-31-16,0-2 14 16,1 1 4-16,0 0-6 0,-1 2 9 0,0 0-10 15,1 1 10-15,-2-2-10 0,1 0 8 0,0-1-5 16,2-1 4-16,-2-1-5 0,0-2 4 0,1 0-5 15,1-1 5-15,-1 0-5 0,1-2 7 0,-1 3-7 16,-1-2 5-16,1 0-4 0,-1 1 3 0,0-1 19 16,0 1-18-16,-1-2 16 0,1 1-30 15,-2 0 10-15,1 0-11 0,-1 1 13 0,0 0 4 16,-2 1-7-16,1 0 7 0,-1 0-7 0,1-1 6 16,-2 0-4-16,1 1 4 0,-2 1-5 0,1-2 7 15,1 0-7-15,-2 0 6 0,1-3-5 0,2-1 3 16,2-18-3-16,-5 29 4 0,5-29-2 15,-3 24 0-15,3-24-1 0,0 19 2 0,0-19-4 16,0 0 3-16,2 17-3 0,-2-17 2 16,0 0-2-16,0 0 2 0,3 18 1 0,-3-18-1 15,0 0 0-15,0 0 0 0,0 0-2 0,0 0 2 16,0 0-1-16,0 0 1 0,0 0 1 0,0 0-1 16,0 0 1-16,0 0 2 0,0 0 0 0,0 0 4 15,0 0 5-15,0 0 4 0,0 0 4 0,0 0 1 16,0 0-1-16,0 0-3 0,0 0-5 0,0 0-3 15,0 0-4-15,0 0-2 0,0 0-1 16,0 0-1-16,0 0 1 0,0 0-1 0,0 0 1 16,0 0 0-16,0 0 1 0,0 0 0 15,0 0-2-15,0 0 1 0,0 0-2 0,0 0-1 16,0 0 0-16,0 0-2 0,0 0-1 0,0 0 0 16,0 0 2-16,0 0 1 0,0 0 1 0,0 0 0 15,0 0-1-15,23-4 1 0,-23 4 2 16,17 1-1-16,-17-1-1 0,21 0 0 0,-21 0 0 15,22 0 0-15,-22 0 0 0,25-1 0 0,-25 1 0 16,31 0 0-16,-31 0 1 0,33 0-1 0,-15 0 0 16,0-1 0-16,2 1 0 0,-1-1 1 0,2 1 0 15,-1-2-1-15,5 1 2 0,-1-1-1 0,3 1 0 16,0-2 2-16,1 3-2 0,-1-2-1 0,3 1 0 16,0-2-2-16,2-1 2 15,-1 1 1-15,2-1-1 0,2 2 0 0,-3-2 0 16,2 3 0-16,-1-1 0 0,1 0 2 0,-2 1-1 15,2 1-1-15,-3-1 0 0,1 3-1 0,1 0 1 16,-2-1 1-16,2 2 0 0,-1 0-1 0,-1 0 0 16,1 1-1-16,0 0 1 0,-1-1 1 0,0 2-1 15,-1-1 1-15,0-1-1 0,1 0 2 0,-2-2-1 16,-1 0-2-16,0-1 1 0,-1 0-2 16,1-1 2-16,-1 0 0 0,-2-2 0 0,2 1 1 15,-3-2-2-15,-1 1-8 0,3 2-16 0,-7-7-28 16,7 11-41-16,-26-3-71 0,36-6-105 15,-36 6-201-15,18-8 49 0,0 18 415 0</inkml:trace>
  <inkml:trace contextRef="#ctx0" brushRef="#br1" timeOffset="51571.3804">8237 8133 186 0,'0'0'46'16,"0"0"3"-16,0 0-7 0,0 0-3 0,0 0-6 16,0 0 4-16,0 0 4 0,0 0 16 0,-19 7 10 15,19-7 8-15,0 0 1 0,0 0 3 0,0 0-10 16,0 0 5-16,0 0-9 0,0 0-1 0,0 0-10 15,-14 21-11-15,14-21-13 0,0 0-5 0,0 0-7 16,0 0-1-16,0 0 1 0,0 0 1 16,18 12 2-16,-18-12 2 0,0 0 1 15,25 2 0-15,-25-2-2 0,26-2-4 0,-26 2-3 16,34-6-5-16,-14 1-2 0,3 0-2 0,0-1-2 16,2 0-2-16,2 1 1 0,1-1-1 0,1 3 3 15,0 0-1-15,1 1-2 0,-2 3-1 0,1 1 2 16,-1 1-2-16,-3 0 0 0,0 1-1 0,-4 2-3 15,0 0 2-15,-1 3 0 0,-3-3 4 16,-17-6-5-16,29 13 3 0,-29-13-2 0,24 11 1 16,-24-11 0-16,20 7 0 0,-20-7 0 0,0 0 0 15,21 6-2-15,-21-6 1 0,0 0-1 0,0 0 0 16,0 0 1-16,0 0 0 0,19-12 2 0,-19 12 0 16,0 0 0-16,2-22-1 0,-2 22 2 15,-1-20-4-15,1 20 5 0,-4-26-4 0,4 26 4 16,-6-30-4-16,3 13 5 0,-1-1-4 15,-1-4 3-15,0-2-4 0,0-5 4 0,-1 0-6 16,0-4 8-16,0 1-8 0,-1-3 9 0,-1-4-10 16,1-1 8-16,0-2 9 0,-2-2-29 0,3-1 28 15,3 1-26-15,0 0 9 0,2-1 11 0,0 4-9 16,0 0 8-16,1 0-8 0,1 0 10 0,0 0-11 16,1 0 9-16,2-2-10 0,1 2 7 15,0-1-7-15,-2 0 10 0,2 2 7 0,0 1-25 16,-2 3 27-16,0-1-28 0,-2 4 9 0,2 0 8 15,-2 0-7-15,0 1 8 0,2-1-7 16,-1 0 7-16,2-1-7 0,1 1 6 0,0 1-7 16,2 3 8-16,0 1-7 0,0 3 6 0,0-1-5 15,0 5 5-15,-2 0-6 0,1 3 6 0,-3 1-5 16,-3 17 5-16,7-28 13 0,-7 28-14 16,0-20 14-16,0 20-33 0,-4-20 17 0,4 20-17 15,-5-17 17-15,5 17 0 0,0 0 0 0,-6-19 1 16,6 19-3-16,0 0 4 0,0 0-2 0,-7-20 1 15,7 20 0-15,0 0-1 0,0 0-1 0,-3-20 1 16,3 20-1-16,0 0 1 0,3-18-1 0,-3 18 2 16,3-17-2-16,-3 17 3 0,8-17-3 0,-8 17 3 15,0 0-2-15,8-22 1 16,-8 22 0-16,0 0 2 0,0 0 4 0,0 0 4 16,0 0 3-16,0 0 2 0,0 0-5 0,0 0-5 15,0 0-3-15,0 0-4 0,0 0-1 0,0 0-3 16,-17 2-8-16,17-2-11 0,0 0-18 0,0 0-43 15,-17 9-62-15,17-9-83 0,0 0-88 0,0 0-120 16,0 0 138-16,0 0 300 0</inkml:trace>
  <inkml:trace contextRef="#ctx0" brushRef="#br1" timeOffset="52660.1002">10060 4702 891 0,'0'0'131'16,"0"0"-63"-16,0 0-8 0,0 0-8 0,7-19-16 15,-7 19-14-15,0 0-14 0,0 0-3 0,0 0 6 16,0 0 9-16,0 0 5 0,0 0-4 0,0 0-5 16,-1 17-9-16,-1 1 7 0,1 4 1 0,1 7 10 15,-3 1-2-15,1 5 4 0,-1 1-12 0,0 4 5 16,-2 2-12-16,3 2 7 0,-2 1-14 16,-1 1 12-16,2-2 12 0,-2 0-25 0,0-7 27 0,1-3-31 0,2-6 5 15,0-4 5-15,2-6-7 0,0-18 4 16,3 22-4-16,-3-22 1 0,0 0-1 0,0 0 1 15,0 0 2-15,0 0 0 0,20-20 4 0,-14-1-6 16,0-7 4-16,2-6-8 0,1-3-14 0,-1-5 26 16,1-2-23-16,-1 2 25 0,-2-1-3 0,1 3-10 15,-3 1 10-15,0-1-9 0,-2 0 8 16,1-1-8-16,-1 1 7 0,2 2-9 0,2 2 8 16,0 4-9-16,1 5 9 0,2 2-6 0,1 5 4 15,1 2-3-15,-11 18 3 0,24-28-2 0,-24 28 2 16,30-19-2-16,-13 11 1 0,0 4 16 0,2 2-18 15,-2 2 2-15,-17 0-2 0,31 11-16 0,-31-11 16 16,26 23 0-16,-26-23-2 16,19 33 4-16,-10-15-4 0,-2 3 6 0,-1 1-6 15,-2 3 6-15,-2 0-7 0,-2 0 6 0,-2 1-5 16,-1-1 5-16,-3-1-5 0,-1-1 5 0,-1-2-5 16,-1 0 6-16,-1-5-5 0,-1 1 4 0,11-17-2 15,-23 27 2-15,23-27-1 0,-22 18 2 0,22-18-2 16,-17 12 3-16,17-12 0 0,0 0 4 0,-17 9 3 15,17-9 1-15,0 0-3 0,0 0-4 16,0 0-4-16,0 0-1 0,0 0 0 0,0 0 2 16,0 0-1-16,15 25 3 0,-15-25-3 0,18 19 3 15,-18-19-3-15,21 22 2 0,-21-22-4 16,22 27 3-16,-22-27-4 0,19 28 2 0,-19-28-3 16,16 27-2-16,-16-27 7 0,16 27-43 0,-16-27 13 15,17 21-63-15,0-6-29 0,-17-15-60 0,27 12-95 16,-27-12-56-16,20-3-110 0,7 11 268 15,-27-8 173-15</inkml:trace>
  <inkml:trace contextRef="#ctx0" brushRef="#br1" timeOffset="52848.4324">10851 4968 1144 0,'-33'7'92'16,"33"-7"-36"-16,-22 17 1 0,22-17 8 0,-15 27-17 15,7-10-23-15,0 2-22 0,1 1 0 16,-2-2-5-16,2 0 2 0,2-1 18 0,5-17-27 16,0 30-3-16,0-30-44 0,10 22-35 0,-10-22-36 15,18 11-40-15,-18-11-65 0,22-6-96 0,2 10-44 16,-15-22 258-16</inkml:trace>
  <inkml:trace contextRef="#ctx0" brushRef="#br1" timeOffset="53067.2383">11122 4611 908 0,'-24'4'85'16,"24"-4"-21"-16,-14 24-1 0,7-3-2 0,-4-1-25 16,3 8-13-16,-3 0-11 0,1 5 6 0,-1 0-6 15,3 2 6-15,-2-1-13 0,2 1 2 0,2-2-11 16,-1 0 3-16,5-2-17 0,-2-4-8 0,6 3-34 15,-5-11-32-15,10 9-51 0,-7-28-95 0,5 23-131 16,10 0 9-16,-15-23 360 0</inkml:trace>
  <inkml:trace contextRef="#ctx0" brushRef="#br1" timeOffset="53286.0064">10949 4859 1222 0,'0'0'26'0,"0"0"-19"16,0 0 3-16,0 0 0 0,0 0-2 0,0 0-4 15,20 10-2-15,-20-10-2 0,34-11 3 0,-13 0-4 16,3-1-1-16,2-2-18 0,8-1-10 0,-3-3-5 16,11 2-29-16,-6-7-30 0,9 7-48 0,-8-9-36 15,7 8-4-15,-6-1 17 0,-2 0 0 16,4 12-12-16,-18-17 141 0</inkml:trace>
  <inkml:trace contextRef="#ctx0" brushRef="#br1" timeOffset="53817.2709">11605 4571 409 0,'-18'20'104'0,"18"-20"-13"0,-18 20 29 0,12-2 8 16,6-18 2-16,-16 37-25 0,4-19-19 0,8 11-3 16,-7-6-16-16,6 11-7 0,-3-3-25 15,3 7 2-15,-1-3-20 0,2 3 5 0,-2-1-6 16,4-2 1-16,-3-1-9 0,2-2 9 0,0-3-9 15,3-2 5-15,-2-4 12 0,2-3-35 16,0-3 30-16,0-17-33 0,0 26 12 0,0-26 2 0,0 0-2 16,0 0-1-16,0 0 1 0,0 0 1 15,0 0 3-15,0 0 14 0,14-35-34 0,-11 14 31 16,1-5-31-16,0 0 15 0,-2-2 6 16,2-1-5-16,-2 0 5 0,-2 0-7 0,0-2 8 15,0-2-10-15,-1-1 9 0,0-3-8 0,1-1 6 16,0 0-8-16,1 1 9 0,0 2-9 0,4 5 9 15,1 3-6-15,0 7 6 0,2 3-3 0,-8 17 3 16,14-24-1-16,-14 24 0 0,21-16-1 0,-21 16 0 16,24-10-2-16,-24 10 2 0,29-3-3 15,-29 3 2-15,27 6 0 0,-27-6 0 0,24 16 1 16,-24-16-2-16,17 23 3 0,-17-23-3 0,11 29 3 16,-11-29-3-16,8 31 3 0,-8-31-4 15,-3 34 4-15,3-34-4 0,-12 32 3 0,1-15-3 16,11-17 3-16,-24 31-3 0,24-31 3 0,-27 29-3 15,27-29 3-15,-29 29-2 0,29-29 4 0,-28 24-3 16,28-24 3-16,-22 22-2 0,22-22 3 16,-13 18 0-16,13-18 6 0,-5 17 0 0,5-17 3 15,0 0-3-15,2 23 1 0,-2-23-1 0,0 0 2 16,17 14 2-16,-17-14 0 0,19 10-1 0,-19-10-1 16,19 10-4-16,-19-10-1 0,22 9-3 0,-22-9-1 15,21 9-4-15,-21-9 1 0,21 6-2 0,-21-6-1 16,26 5-10-16,-26-5-9 0,26 6-20 0,-26-6-17 15,24 7-37-15,-24-7-49 16,23 8-85-16,-23-8-114 0,0 0-116 0,24 8 117 16,-24-8 343-16</inkml:trace>
  <inkml:trace contextRef="#ctx0" brushRef="#br1" timeOffset="54223.5232">11885 4914 926 0,'0'0'265'0,"0"0"-192"0,0 0-19 16,0 0 7-16,8-21 4 0,-8 21-13 0,0 0-18 15,30-23-12-15,-30 23 0 0,30-22-1 16,-13 8 3-16,5 4-2 0,0-3 1 0,3 3-6 16,0-1-2-16,0 3-9 0,-2 2-2 15,-2 0-3-15,-21 6-1 0,28-3 1 0,-28 3 0 16,0 0 0-16,18 9 0 0,-18-9 2 0,1 18-2 15,-1-18 3-15,-13 30-4 0,1-9 3 0,-4-1-4 16,-1 2 4-16,-4 0-5 0,2 0 7 0,1-2-5 16,1 0 8-16,2-2-2 0,3 0 4 0,12-18-3 15,-18 29 1-15,18-29-4 0,-10 23 2 0,10-23-2 16,0 0 1-16,-2 19-5 0,2-19 2 16,0 0-3-16,0 0 2 0,0 0-1 15,17 12 2-15,-17-12-1 0,0 0 0 0,25-3-1 16,-25 3-1-16,28-8 2 0,-28 8-2 0,30-12 0 15,-13 5-4-15,2 0-5 0,-2-2-11 0,2 3-12 16,-2-3-12-16,8 5-11 0,-7-8-12 0,11 9-34 16,-12-14-62-16,19 17-123 0,-12-10-132 15,1-9-28-15,14 17 316 0</inkml:trace>
  <inkml:trace contextRef="#ctx0" brushRef="#br1" timeOffset="54442.2606">12523 4778 1553 0,'0'0'69'0,"0"0"-51"0,0 0-2 16,0 0 3-16,0 0-4 0,0 0-6 0,0 0-4 16,0 0-4-16,2-19-2 0,-2 19 0 0,20-18-1 15,-20 18 3-15,28-18-1 0,-11 8-2 0,-17 10-14 16,38-18-14-16,-38 18-13 0,40-15-27 0,-40 15-33 15,43-11-47-15,-43 11-70 0,33-12-101 16,-14 17-117-16,-19-5 130 0,21 3 308 0</inkml:trace>
  <inkml:trace contextRef="#ctx0" brushRef="#br1" timeOffset="54614.108">12476 4978 1221 0,'-7'17'76'0,"7"-17"-45"15,-14 23 9-15,14-23 5 0,0 0 2 0,0 0-23 16,0 0-7-16,0 0-2 0,19 13-3 0,-19-13-4 16,29-13-6-16,-9 2-2 0,4-5-13 0,3 0-26 15,-2-8-37-15,11 10-64 0,-14-17-104 0,13 8-158 16,1 10-56-16,-16-17 293 0</inkml:trace>
  <inkml:trace contextRef="#ctx0" brushRef="#br1" timeOffset="54848.5011">13292 4460 1070 0,'-24'-13'302'0,"24"13"-236"0,-23 10-15 0,23-10 8 15,-26 19-4-15,26-19-10 0,-29 31 6 0,13-9-37 16,-1 0 26-16,2 7-34 0,0-1 5 0,4 3 1 15,1 1-11-15,1 1-2 0,3 3-11 16,1-1 8-16,4 0-17 0,0-8-9 0,11 6-41 16,-7-11-12-16,17 8-50 0,-20-30-103 15,34 38-71-15,-16-20-190 0,-1-15 110 0,18 16 387 16</inkml:trace>
  <inkml:trace contextRef="#ctx0" brushRef="#br1" timeOffset="55192.2442">13591 4461 1391 0,'-23'21'188'16,"-4"-9"-148"-16,5 6-19 0,-4-2 38 0,4 6-31 15,-5-4 19-15,4 4-17 0,2-6-7 0,7 3 0 16,14-19-11-16,-16 27-3 0,16-27-6 0,-3 22-1 15,3-22-3-15,9 18 2 0,-9-18-4 16,21 11 2-16,-21-11-1 0,31 3 1 0,-10-6-1 16,2-2-2-16,3 1-1 0,-1-1 0 0,1 0 0 15,-2 1 2-15,-2 2 2 0,-2 1 0 0,-1 2-2 16,-2 1 4-16,-17-2-1 0,28 14 2 16,-28-14-2-16,17 23 2 0,-14-7-3 0,-1 3 2 15,-5 4-11-15,-3 1 3 0,-1 2-4 16,-7 0 2-16,1-2 5 0,0-1 0 0,-1-2-13 15,3-5-3-15,4 1-23 0,7-17-10 0,-11 25-25 16,11-25-36-16,0 0-80 0,0 0-129 0,0 0-173 16,0 0 35-16,0 0 461 0</inkml:trace>
  <inkml:trace contextRef="#ctx0" brushRef="#br1" timeOffset="55379.8145">13523 4496 1837 0,'0'0'40'0,"0"0"-39"0,0 0-5 0,0 0 4 16,0 0-1-16,0 0 2 0,0 0-2 0,0 0 0 15,28 4-1-15,-6-6-7 0,3-4-13 0,7 3-24 16,-5-6-44-16,15 16-111 0,-20-21-206 16,15 13-139-16,0 4 7 0,-7-15 530 0</inkml:trace>
  <inkml:trace contextRef="#ctx0" brushRef="#br1" timeOffset="56852.3838">14080 4943 813 0,'0'0'119'0,"0"0"-82"0,0 0-8 15,0-17 17-15,0 17 18 0,0 0 1 0,0 0-5 16,0 0-15-16,17 7-8 0,-17-7 1 0,17 2-1 16,-17-2 0-16,23 4-2 0,-23-4-5 15,33 0-4-15,-15-1-6 0,4 0-1 0,-1-3-3 16,2 0-4-16,1 0 0 0,2 0-5 16,-4-1 0-16,1 1-3 0,-6 1 0 0,-17 3 0 15,28-3-1-15,-28 3 0 0,20-1-1 0,-20 1-1 16,0 0 0-16,17 4-1 0,-17-4 0 0,0 0 2 15,0 0-1-15,0 0 1 0,0 0 1 0,0 0 1 16,0 0 0-16,0 0 6 0,0 0 2 0,0 0-1 16,0 0 0-16,0 0-5 0,0 0-2 15,-18-13 0-15,18 13 0 0,0 0-2 0,-17-19 0 16,17 19-1-16,-14-17 0 0,14 17 0 0,-20-20 3 16,20 20 0-16,-20-23 3 0,20 23 0 15,-26-23 2-15,26 23-3 0,-29-23 1 0,29 23-2 16,-27-25-2-16,27 25-2 0,-30-27 3 0,30 27-5 15,-32-27 4-15,15 13-4 0,17 14 2 0,-32-28-2 16,32 28 2-16,-31-24-3 0,31 24 3 16,-26-22-2-16,26 22 3 0,-19-20-2 0,19 20 5 15,-15-19-1-15,15 19 3 0,0 0-3 0,-16-23 0 16,16 23-2-16,0 0-15 0,-7-24 32 0,7 24-32 16,0 0 33-16,-1-23-16 0,1 23-3 0,1-18 3 15,-1 18-4-15,4-19 1 0,-4 19-2 0,5-20 1 16,-5 20-1-16,6-19 2 0,-6 19-1 15,7-19 1-15,-7 19-3 0,6-18 4 16,-6 18-3-16,9-20 1 0,-9 20 0 0,10-18 0 16,-10 18-1-16,0 0 2 0,26-23-2 0,-26 23 2 15,24-16-2-15,-24 16 2 0,30-18-1 0,-13 9 2 16,0-2-3-16,1 0 2 0,1 1-1 0,0-1 2 16,0 3-3-16,-1-1 1 0,2 2 0 0,-1 0-1 15,-2 2 1-15,-17 5 1 0,31-6-1 16,-31 6 1-16,29-1-1 0,-29 1 0 0,30 1-1 15,-30-1 0-15,33 4 2 0,-16-2-3 0,0 2 2 16,0 0 0-16,0 0 0 0,0 1 0 0,0 0 1 16,-17-5-2-16,33 12 2 0,-33-12-1 15,30 12 2-15,-30-12-2 0,28 14 1 0,-28-14-1 16,26 16 0-16,-26-16 0 0,23 16 1 0,-23-16-2 16,22 17 4-16,-22-17-2 0,22 15 0 15,-22-15 0-15,19 20 0 0,-19-20-3 0,18 23 3 0,-18-23-3 16,17 24 4-16,-17-24-2 0,13 23 2 15,-13-23-3-15,11 25 3 0,-11-25-4 0,9 28 4 16,-9-28-3-16,5 29 5 0,-5-29 11 0,0 29-29 16,0-29 30-16,-3 32-30 0,-1-15 15 0,0 0 4 15,4-17-2-15,-9 30 6 0,9-30-4 16,-11 29 2-16,11-29-4 0,-11 30 1 0,11-30-4 16,-11 28 2-16,11-28-3 0,-9 25 1 0,9-25-2 15,-11 24 3-15,11-24-3 0,-13 27 4 0,13-27-3 16,-17 28 2-16,17-28-3 0,-17 29 3 0,17-29-3 15,-16 27 4-15,16-27-2 0,-15 19 2 0,15-19 1 16,0 0 2-16,-15 19 1 0,15-19 3 0,0 0-1 16,0 0-3-16,0 0-3 0,0 0-1 15,0 0 0-15,0 0 3 0,0 0 1 16,0 0 0-16,18 11 3 0,-18-11-2 0,27-2 0 16,-8-1 0-16,2 0 0 0,1 0 1 0,2 0 2 15,-1-1-1-15,1 0 1 0,1-1-4 0,-2 2-2 16,1-1-3-16,-3 2-1 0,1-1 1 0,-3 2 0 15,-2-1 0-15,-17 2-1 0,31-1-2 0,-31 1-6 16,25 0-6-16,-25 0-14 0,18 1-10 16,-18-1-23-16,0 0-26 0,26 12-64 0,-26-12-142 15,0 0-267-15,0 0 21 0,0 0 325 0</inkml:trace>
  <inkml:trace contextRef="#ctx0" brushRef="#br1" timeOffset="65975.5634">1292 8977 490 0,'0'0'214'16,"0"0"-79"-16,0 0-18 0,-3-19-2 0,3 19-43 16,0 0-22-16,0 0-29 0,0 0-18 0,0 0-1 15,0 0 0-15,3 23 3 0,-3-23 1 16,5 35 1-16,-1-10-6 0,-2 7 6 0,1 0-8 15,1 5 9-15,-2 3-11 0,2 1 10 0,-2 3-11 16,2 1 9-16,-3 1-12 0,1-1 3 0,2 0-28 16,-4-8-15-16,7 4-29 0,-4-14-56 15,9 3-48-15,-5-13-53 0,-7-17-83 0,37 30 85 16,-37-30 231-16</inkml:trace>
  <inkml:trace contextRef="#ctx0" brushRef="#br1" timeOffset="66364.3631">1682 9350 669 0,'0'0'111'0,"0"0"-1"0,-20-4-11 0,20 4-16 16,0 0-31-16,-7 17-22 0,7-17-12 16,0 0 3-16,-7 24 2 0,7-24 2 0,-4 21-6 0,4-21 2 15,-2 26-10-15,2-26 7 0,-3 29 0 0,3-29 4 16,-1 29-3-16,1-29-3 0,2 26-6 15,-2-26 1-15,0 0 15 0,4 22-17 16,-4-22 14-16,0 0-21 0,0 0 0 0,0 0 2 16,18 1-19-16,-18-1 20 0,0 0-18 0,23-21 16 15,-23 21 2-15,23-32-5 0,-10 11 3 0,0 0-4 16,0 0 4-16,1 0-3 0,-1 1 7 0,0 3-1 16,-13 17 7-16,24-28-3 0,-24 28 2 0,15-17-5 15,-15 17-1-15,0 0-2 0,0 0-1 16,17-10-1-16,-17 10 1 0,0 0 1 0,0 0-2 15,11 27 2-15,-11-27-5 0,5 35 2 0,-4-15-11 0,-1 1-2 0,3 2-15 16,-3-5-5-16,7 5-15 0,-7-23-8 16,17 31-8-16,-17-31-20 0,24 23-10 0,-24-23-33 15,33 11-16-15,-33-11-35 0,38 0 14 0,-17-2 27 16,-1-3 11-16,5 3 4 0,-25 2-9 0,42-10 128 16</inkml:trace>
  <inkml:trace contextRef="#ctx0" brushRef="#br1" timeOffset="66571.7459">2282 9246 558 0,'-18'1'139'15,"18"-1"-14"-15,-16 28 2 0,14-7-11 16,2-21-43-16,-12 40-14 0,4-19-15 0,5 3 2 16,-4-2-7-16,4 1-10 0,-1-1-16 0,2-2-2 15,2-2-7-15,0-18 3 0,4 31 7 0,-4-31-18 16,0 0 15-16,15 20-29 0,-15-20-18 0,0 0-20 15,28 1-32-15,-28-1-39 0,25-18-75 0,-18-2-50 16,4-12-135-16,12 19 143 0,-22-26 244 0</inkml:trace>
  <inkml:trace contextRef="#ctx0" brushRef="#br1" timeOffset="66691.4053">2268 9009 715 0,'-27'-27'158'0,"5"9"-31"16,22 18 6-16,-29-17-8 0,29 17-47 0,-18-5-47 15,18 5-4-15,0 0-40 0,0 0-7 0,0 0-71 16,-17-16-75-16,17 16-112 0,19-3-168 16,-12-17 67-16,21 18 379 0</inkml:trace>
  <inkml:trace contextRef="#ctx0" brushRef="#br1" timeOffset="66942.0794">2794 8652 1037 0,'-29'29'65'0,"26"-3"18"0,-10-5 7 0,10 10-5 15,-7-3-42-15,4 6-10 0,-4 1-2 0,4 8-21 16,-5 0 31-16,6 4-34 0,-4 2 7 0,3-1 3 16,1-3-20-16,0-1 9 0,1-1-10 0,3-4 7 15,0-4-9-15,-1-5 6 0,5-2-18 16,-2-7 0-16,5 0-21 0,-6-21-19 0,12 27-30 15,-12-27-45-15,0 0-58 0,17 7-64 0,-17-7-84 16,26 0-61-16,-28-21 388 0</inkml:trace>
  <inkml:trace contextRef="#ctx0" brushRef="#br1" timeOffset="67254.6981">2648 9172 958 0,'0'0'82'15,"0"0"-5"-15,0 0 3 0,0 0-12 0,0 0-24 16,10 22-4-16,-10-22 5 0,21 7 4 0,-21-7 0 16,25 0-6-16,-25 0-9 0,33-4-5 0,-15-2-2 15,3 4-3-15,-3-4 0 0,3 1-5 16,-4-1-2-16,0 2-2 0,-17 4-4 0,28-8 1 16,-28 8-2-16,23-3-3 0,-23 3 1 0,20 0-3 15,-20 0 0-15,0 0 0 0,0 0-2 16,17 8 1-16,-17-8-1 0,0 0 1 0,6 19-3 15,-6-19 2-15,1 24-4 0,-1-7 2 0,-2 5-3 16,-2 1 4-16,0 0-6 0,-2 1 0 0,3 0-4 16,-1-1 4-16,1-1-7 0,1-3 5 15,2-19-11-15,1 27-3 0,-1-27-14 0,0 0 3 16,17 20-12-16,-17-20-12 0,17-4-24 0,-14-15-41 16,16 11-55-16,-15-25-82 0,18 4-88 0,0 2-102 15,-14-21 303-15</inkml:trace>
  <inkml:trace contextRef="#ctx0" brushRef="#br1" timeOffset="67410.9261">2967 8866 1097 0,'0'0'122'0,"-29"16"-30"0,29-16-14 16,0 0-28-16,0 0-28 0,0 0-23 0,-5 18-9 16,5-18 1-16,0 0-33 0,23 12-20 0,-23-12-74 15,28 2-93-15,-28-2-71 0,33-19-131 0,3 25 191 16,-17-23 240-16</inkml:trace>
  <inkml:trace contextRef="#ctx0" brushRef="#br1" timeOffset="67801.5472">3456 9114 751 0,'-22'1'119'0,"22"-1"-40"0,-28 13 22 16,28-13 5-16,-30 11-18 0,30-11-30 0,-32 11-3 15,32-11 8-15,-33 19 1 0,33-19-3 0,-31 25-11 16,31-25-6-16,-25 27-16 0,18-10 1 0,7-17-9 16,-11 29-1-16,11-29-1 0,-4 29-5 0,4-29-3 15,5 25 2-15,-5-25-4 0,16 21 1 0,-16-21-4 16,26 14 0-16,-26-14-1 0,34 1-2 16,-16-4 0-16,3-3-1 0,0-2 1 15,1-2-4-15,0-2 3 0,-2-1-3 0,-1-3 3 16,-2 0-1-16,0-2 2 0,-3 0-3 0,-2 1 2 15,-1 0-1-15,-11 17 4 0,17-29-4 0,-17 29 3 16,7-23-3-16,-7 23 2 0,0 0 0 0,-4-19-1 16,4 19 0-16,0 0-2 0,0 0 2 0,0 0-2 15,-22 7 0-15,22-7-1 0,-12 28 1 16,5-7-1-16,0 2 4 0,1 2-5 0,0-1 5 16,2-1-6-16,4-1 3 0,2-3-10 0,-2-19-2 15,13 29-10-15,-13-29-6 0,23 18-6 0,-23-18-6 16,35 9-11-16,-18-16-11 0,10 5-25 0,-9-17-38 15,18 13-74-15,-16-22-92 0,13 0-123 0,3 11-21 16,-16-21 433-16</inkml:trace>
  <inkml:trace contextRef="#ctx0" brushRef="#br1" timeOffset="68004.6857">4008 8707 998 0,'0'0'144'0,"0"0"-18"16,-21 0-21-16,21 0-30 0,-12 26-34 0,5-4-4 15,-5 2 0-15,3 8 8 0,-4 0-7 16,2 8-12-16,-2-1 20 0,2 5-29 0,0 0 17 16,3-1-15-16,2-2-15 0,3-1 2 0,1-2-10 15,4-3 4-15,1-4-10 0,2-4 1 0,5-2-25 16,0-5 1-16,4-1-14 0,-14-19-17 16,31 21-32-16,-31-21-52 0,39 0-108 0,-39 0-166 15,34-29-52-15,-3 20 274 0</inkml:trace>
  <inkml:trace contextRef="#ctx0" brushRef="#br1" timeOffset="68254.6681">4278 8652 1022 0,'-1'25'167'0,"1"-25"-79"16,-16 32 12-16,16-32-7 0,-22 43-26 0,9-15-38 15,2 7 0-15,-4-2-7 16,3 3-11-16,-3 0 27 0,6 4-31 0,-2-2 18 15,4 3-9-15,-1-4-16 0,2 1 5 0,0-2-8 16,1-3 6-16,3-2-8 0,1-3 5 0,3-4-11 16,0-3-3-16,7-4-15 0,-9-17-9 0,19 21-10 15,-19-21-34-15,27 4-16 0,-27-4-14 0,34-10-50 16,-24-8-33-16,13 9-37 0,-10-12-17 16,3-3-6-16,9 13 67 0,-23-22 188 0</inkml:trace>
  <inkml:trace contextRef="#ctx0" brushRef="#br1" timeOffset="68676.5691">4347 9079 397 0,'0'0'222'0,"0"0"-11"16,0 0-34-16,0 0-11 0,0 0-45 0,-4 20-36 0,2 2-5 16,2-22-15-16,-9 38-8 0,2-20-16 15,9 2-4-15,-2-3-13 0,0-17-2 16,7 28-7-16,-7-28 1 0,13 17-2 0,-13-17-4 16,20 11 0-16,-20-11 2 0,25 1-2 0,-25-1 4 15,32-14-1-15,-14 3-2 0,2-6 2 0,0-1-5 16,2-3-1-16,-1 0-6 0,0 1 1 0,-2-1-4 15,-2 2 4-15,-1 2-5 0,-16 17 5 0,24-29-3 16,-24 29 0-16,0 0 1 0,0 0-2 0,0 0-4 16,0 0 1-16,0 0-2 0,0 0 0 15,6 24 3-15,-13 3-1 0,0 5 8 0,-2 7-7 16,-1 5 3-16,1 6-9 0,-2 6 8 16,0 7-11-16,-1-1 4 0,1 3 19 0,0-2-18 15,1-3 18-15,2 0-2 0,-2-8-13 0,3-8 13 16,-1-5-5-16,1-5 6 0,0-6-6 0,1-3 5 15,-3-6-3-15,9-19 4 0,-13 27-1 16,13-27 0-16,0 0-2 0,0 0-3 0,-19 4 1 16,19-4-3-16,0 0-1 0,-12-29-1 0,7 9 3 15,2 0-5-15,0-3 6 0,0-1-4 0,0-2 4 16,1 0-4-16,1-3 4 0,1-3-6 0,1-3 5 16,1-5-7-16,3-3 7 0,2-1 5 0,3 1-28 15,1 0 12-15,6 7-39 0,-4-2-12 0,8 14-27 16,-11-10-44-16,15 22-84 15,-17-17-165-15,10 9-143 0,9 9 114 0,-11-16 409 16</inkml:trace>
  <inkml:trace contextRef="#ctx0" brushRef="#br1" timeOffset="69645.2907">5685 9012 759 0,'9'-17'266'15,"-9"17"-176"-15,0 0-25 0,0 0-2 16,0 0-5-16,0 0-21 0,0 0-21 0,0 0-4 15,0 0 2-15,0 26 8 0,0-26 4 16,-3 35 6-16,0-13-7 0,3 4 4 0,-4 0-5 16,5 4 6-16,-2-1-6 0,2 6 5 0,-2-2-8 15,1 3 2-15,-3-4-9 0,3 1 6 0,-2-4-9 16,2-1 5-16,-2-5-10 0,2-1 3 0,-3-4-8 16,3-18 3-16,-1 26-3 0,1-26 2 0,0 0-1 15,0 17 1-15,0-17 0 0,0 0 0 0,0 0-1 16,0 0 0-16,-2-21 0 0,2 21-2 15,-4-37 3-15,3 13-6 0,-1-5 6 0,2-1-5 16,0 0 6-16,2-2-7 0,-1 1 7 16,1-4-8-16,1-2 9 0,0-3-9 0,1-2 9 15,1-4-10-15,2 0 10 0,3-1-10 0,2 4-7 16,1 3 25-16,2 5-26 0,-2 7 27 0,2 4-11 16,0 3-5-16,-15 21 5 0,28-28-2 0,-28 28 2 15,26-17-3-15,-26 17 1 0,26-7-3 16,-26 7 2-16,25 2 0 0,-25-2-1 0,24 10 2 15,-24-10-2-15,20 18 3 0,-20-18-3 0,16 28 2 16,-10-11-2-16,-1 1 3 0,-3 3-3 0,1-1 3 16,-3 3 12-16,-1 0-29 0,-3 0 30 0,0 0-29 15,-3-1 13-15,0 1 3 0,-2 0-4 0,-2 0 4 16,-1 0-3-16,-1-3 4 16,-1 0-4-16,1-2 3 0,13-18-4 0,-23 31 5 15,23-31-4-15,-17 22 5 0,17-22 0 0,0 0 4 16,-15 18 1-16,15-18 2 0,0 0 1 0,0 0 2 15,0 0 5-15,12 18 4 0,-12-18 1 0,19 11 0 16,-19-11-5-16,30 12-4 0,-12-6-5 0,2 2-1 16,2-1-6-16,0 0 0 0,-1 3-1 0,1-2-2 15,1 1-1-15,1-1-1 0,-1 2-10 16,1-4-11-16,3 5-32 0,-4-9-39 0,12 16-96 16,-35-18-234-16,40 3-166 0,-12 5 23 0,-10-14 527 15</inkml:trace>
  <inkml:trace contextRef="#ctx0" brushRef="#br1" timeOffset="70739.7202">6491 9307 930 0,'0'0'100'0,"0"0"-42"0,0 0 3 15,0 0 12 1,16-20-2-16,-16 20-27 0,18-9-18 0,-18 9-5 15,24-8 0-15,-24 8 0 0,23-6-3 0,-23 6-5 16,18-3-6-16,-18 3-3 0,0 0-1 0,22 4 2 16,-22-4 3-16,0 0 5 0,0 0 4 0,16 18 3 15,-16-18-1-15,2 17-1 0,-2-17-2 16,-4 23 2-16,4-23-2 0,-11 29 0 16,11-29-5-16,-17 33 1 0,5-15-6 0,1 1 6 15,-2 1-2-15,1 0 7 0,-3-3 0 0,3 1 4 0,12-18-2 0,-21 29 0 0,21-29-6 16,-11 17-1-16,11-17-8 0,0 0-3 0,0 0-2 15,0 0-15-15,0 0 15 0,17 7 0 16,-17-7 1-16,27-8 11 0,-7-1-21 16,0-1-13-16,10-1-18 0,-6-6-19 0,10 8-16 15,-9-11-30-15,12 16-44 0,-16-18-84 0,15 15-89 16,-7 2-153-16,-9-12 173 0,19 21 303 0</inkml:trace>
  <inkml:trace contextRef="#ctx0" brushRef="#br1" timeOffset="70976.6933">7210 9074 1369 0,'0'0'52'0,"-17"1"-19"0,17-1 7 0,0 0 0 16,0 0-10-16,0 0-12 0,23-18-10 15,-23 18-3-15,28-15-2 0,-11 8 0 0,1 1-5 16,1 0-3-16,-2 0-12 0,3 4-19 16,-20 2-28-16,39-6-29 0,-39 6-32 0,36 0-69 0,-36 0-83 0,0 0-181 0,36 8 129 15,-36-8 329-15</inkml:trace>
  <inkml:trace contextRef="#ctx0" brushRef="#br1" timeOffset="71117.3027">7225 9309 1216 0,'-17'27'332'0,"-3"-19"-245"0,20-8-16 0,0 0-16 16,0 0-19-16,0 0-23 0,0 0-12 0,0 0-1 16,0 0 0-16,17-3 1 0,0-8-3 0,6-2-1 15,3-5-17-15,8 3-28 0,-4-10-57 16,17 19-131-16,-22-22-147 0,15 12-163 16,5 7 78-16,-8-18 468 0</inkml:trace>
  <inkml:trace contextRef="#ctx0" brushRef="#br1" timeOffset="71607.0333">8627 8767 1230 0,'0'0'36'0,"-11"-18"-3"16,11 18 11-16,0 0 5 0,-16-17-8 0,16 17-13 15,-19 2-4-15,19-2 11 0,-28 18 13 0,8-8 3 16,4 10 3-16,-5-4-8 0,5 8-2 0,-5-2-10 15,5 4 0-15,-1-2-8 0,5 1-17 16,1-3 18-16,4 0-30 0,2-3 20 0,4-2-12 16,1-17-5-16,11 27 2 0,-11-27-4 0,26 14 2 15,-5-12 0-15,3-2 0 0,4-3 1 16,4-2-1-16,3-2 2 0,2-1-2 0,1 0 0 0,-2 2 1 16,-3 2-2-16,-4 3 1 0,-5 5 0 0,-4 2 1 15,-20-6 0-15,24 22 0 0,-18-4 1 16,-3 5 0-16,-6 2-3 0,-4 4 5 15,-6 3-7-15,-3 0 7 0,-6 3-7 0,-1-2 5 16,0-2-5-16,0-4 5 0,3-4-8 0,3-4 3 16,17-19-9-16,-26 27-5 0,26-27-13 0,0 0-21 15,0 0-29-15,0 0-32 0,0 0-70 0,-6-21-127 16,16 1-217-16,6 2 22 0,-10-20 413 0</inkml:trace>
  <inkml:trace contextRef="#ctx0" brushRef="#br1" timeOffset="71787.6671">8586 8762 1712 0,'0'0'72'0,"0"0"-35"0,-11 20-9 0,11-20-7 15,0 0-7-15,0 0-9 16,25 9-5-16,-25-9 1 0,35-4-1 0,-13-1-1 16,3-2-12-16,1 4-26 0,-1-10-36 0,10 16-63 15,-17-21-95-15,26 19-171 0,-12-5-145 0,-2-7 112 16,13 20 437-16</inkml:trace>
  <inkml:trace contextRef="#ctx0" brushRef="#br1" timeOffset="72725.1098">9124 9313 721 0,'0'0'233'0,"0"0"-140"15,23-2-2-15,-23 2-1 0,39-12-16 0,-17 2-27 16,5 5-16-16,-1-3-2 0,3 4-3 16,-4-2 0-16,3 4-6 0,-1-2-4 0,0 4-4 15,-1 0 1-15,1 1 1 0,-2 1 2 0,1 2 1 16,-1-2-2-16,-2 1 1 0,-1-2-2 0,0 2-1 16,-4-2-2-16,1 0-1 0,-19-1-2 0,33 0-1 15,-33 0-1-15,29-2-2 0,-29 2-2 16,21-4-2-16,-21 4 2 0,0 0-2 0,19-9 2 15,-19 9 0-15,0 0 1 0,11-20 0 0,-11 20 1 16,2-17-1-16,-2 17 2 0,-5-19-2 0,5 19 2 16,-14-22-3-16,14 22 1 0,-22-22-3 0,22 22 1 15,-31-23-3-15,11 13 4 0,1-3-2 0,-3 0 2 16,0 0-2-16,-5-3 5 0,1 0-2 16,-1-1 8-16,-2-2-2 0,-2-3 7 15,2-2-5-15,0-2-12 0,1-1 27 0,-1-2-29 16,3 2 25-16,2 1-15 0,2-1-7 0,3 2 3 15,3 1-6-15,1 2 5 0,4 1-5 0,4 3 5 16,0 0-4-16,7 18 3 0,-5-32-3 0,5 32 4 16,3-30-5-16,-3 30 4 0,16-30-2 0,-16 30 2 15,29-29 2-15,-10 16 2 0,4-1-1 16,1 2 5-16,2 0-1 0,2 0 4 0,-1 2-3 16,1 1 2-16,3 0-3 0,-1 0-2 15,2-1-1-15,1 1 0 0,1 1-2 0,1 0 1 16,-1 0-1-16,0 2-1 0,0 0-2 0,0 3 2 15,0 0-2-15,0 1 1 0,2 2-1 0,-1 0 2 16,1 1-2-16,-3 1 1 0,-1 2 0 0,-2 0-3 16,-2 0 4-16,-2 2-4 0,-1 3 1 15,-3-1 0-15,-1 1 1 0,-2 2-1 0,-19-11 3 16,31 23-4-16,-31-23 2 0,23 25-3 0,-23-25 4 16,14 32-3-16,-9-15 4 0,-2 1-5 0,-2 3 3 15,-2 0-2-15,-1 2 4 0,-1 1-4 0,-1-1 6 16,-2 1-5-16,1 0 3 0,-3 1-3 0,-1 1 3 15,1 1-5-15,-3-1 5 0,0 2-4 16,-1-2-14-16,-2 0 27 0,1 2-25 16,-2-1 26-16,1 1-7 0,0-3-3 0,1 2 9 15,2-2-6-15,1 0 6 0,2 0-8 0,2-4 3 16,1 0-4-16,1-2 3 0,2-2-2 0,2-17 2 16,5 29-3-16,-5-29 2 0,15 24 0 0,-15-24 3 15,27 17 0-15,-10-13-1 0,4-3-2 0,4-3 2 16,2-3 1-16,2-2 0 0,1-2-1 15,-4-2-4-15,1-1-1 0,-3 0-3 0,1 0 1 16,-3-1-6-16,-1 1-6 0,-2-1-11 0,1 4-15 16,-3-4-20-16,7 8-38 0,-12-13-71 0,21 22-196 15,-13-12-219-15,-3-1 28 0,6 12 440 0</inkml:trace>
  <inkml:trace contextRef="#ctx0" brushRef="#br1" timeOffset="73334.51">11775 8718 946 0,'0'0'129'0,"24"-19"-45"0,-24 19-9 16,0 0 10-16,9-18-5 0,-9 18-20 15,0 0-17-15,0 0-18 0,-26 1-6 0,26-1 3 16,-34 15 2-16,14-1 6 0,-7-1 1 0,3 7 6 16,-6-1-4-16,3 5 5 0,-4-1-6 0,5 4 3 15,-2-3-7-15,6 0-18 0,1-3 22 0,5-1-33 16,3-3 23-16,13-17-14 0,-11 26-7 0,11-26 2 15,0 0-5-15,17 20 2 0,-17-20 2 16,34 1-3-16,-8-5 2 0,3-5-1 16,7-2 0-16,4-2 0 0,3 0-10 0,1-2 26 0,0 4-25 15,-3 2 25-15,-3 1-16 0,-6 4-1 16,-4 2 0-16,-5 2 1 0,-5 4 1 0,-18-4-18 16,19 12 18-16,-19-12-15 0,2 23 26 0,-6-6-9 15,-6 2 7-15,-4 4-8 0,-5 0-5 0,-4-1 4 16,-1 0-5-16,-2-3 1 0,3-1-8 15,1-2 0-15,3-2-8 0,0-4-4 0,19-10-10 16,-23 13-13-16,23-13-28 0,0 0-32 0,0 0-37 16,0 0-63-16,21-6-103 0,-21 6-173 0,29-25 32 15,5 19 433-15</inkml:trace>
  <inkml:trace contextRef="#ctx0" brushRef="#br1" timeOffset="73631.4564">12405 8753 1093 0,'-26'-7'195'0,"26"7"-102"0,-20 15-21 16,20-15 10-16,-30 21-8 0,14-2-12 0,-7-4-10 15,6 8 0-15,-5-2-6 0,6 5-18 0,-2 0 21 16,6 3-29-16,0-3 19 0,4 2-11 16,5-4-13-16,3-1-2 0,3-3-7 0,-3-20 2 15,19 29-4-15,-19-29 3 0,28 17-5 0,-10-14 0 16,2-4 0-16,2-2 1 0,3-7-3 0,-1-3 0 15,-1-3 0-15,-1-5 0 0,-1 0 0 0,-1-4 0 16,-3 0 0-16,-3-2 0 0,-5 1-1 16,-4-1 2-16,-2 2-1 0,-4 1 0 0,-4 1 0 15,-3 1-16-15,-1 4-9 0,-5-3-11 16,14 21-13-16,-29-30-20 0,29 30-24 0,-29-22-34 16,29 22-65-16,-23-12-97 0,23 12-164 0,0 0-38 15,-20 1 285-15</inkml:trace>
  <inkml:trace contextRef="#ctx0" brushRef="#br1" timeOffset="74381.3982">13485 8423 1388 0,'-30'-19'100'0,"30"19"-36"16,0 0-18-16,0 0-8 0,-20 11-14 15,20-11-7-15,-10 23-4 0,5-4 5 0,-3 0 0 16,2 7 6-16,0 0-6 0,1 6 8 0,0 2-6 16,3 3 7-16,0 2-8 0,0 2 7 0,0-2-8 15,2 2 5-15,-4-1-10 0,3-1-12 0,-4-2 17 16,2 1-23-16,-2-6 23 0,0 0-7 0,0-9-5 16,1-4 2-16,4-19-9 0,-2 25 3 0,2-25-4 15,0 0 1-15,0 0 2 0,0 0-2 16,0 0 2-16,0 0 0 0,8-20 1 0,-4-6-3 15,2-5 4-15,-1-3-7 0,0-5-3 0,1 1 19 16,-1-3-20-16,0-1 21 0,0 0-10 16,-3 0-6-16,0-3 6 0,1-2-9 0,-2 0 7 15,2-3-12-15,-1 3 9 0,2 1-7 0,0 4 8 16,3 4-4-16,2 6-4 0,0 5 24 16,2 8-25-16,-11 19 28 0,20-20-17 0,-20 20-2 15,25-2 2-15,-25 2-3 0,28 9 2 0,-28-9-17 16,30 20 27-16,-30-20-26 0,28 35 25 0,-17-13-6 15,0 3-4-15,-1-1 5 0,-3 2-6 0,-1-1 6 16,-1 2-6-16,-1-1 5 0,-3 0-5 0,-1-1 4 16,-3-1-2-16,0 3 2 0,-5-3-3 0,0-1 3 15,-3-1-3-15,-1-4 4 16,12-18-3-16,-26 29 2 0,26-29-3 0,-23 19 3 16,23-19 1-16,-21 14 1 0,21-14 3 0,0 0-1 15,-20 10 0-15,20-10 0 0,0 0-3 0,0 0-2 16,0 0-2-16,0 0 1 0,0 0 1 0,0 0 0 15,6 23 0-15,-6-23 0 0,14 19-3 0,-14-19 4 16,20 19-4-16,-20-19 2 0,24 20-3 0,-24-20 0 16,29 21-9-16,-29-21-4 0,35 23-15 15,-17-13-7-15,4 2-13 0,-2-5-25 0,5 6 22 16,-3-8-34-16,3 11 21 0,-4-12-23 0,10 12-35 16,-14-16-43-16,19 15-97 0,-18-8-82 0,4-8-81 15,9 14 261-15</inkml:trace>
  <inkml:trace contextRef="#ctx0" brushRef="#br1" timeOffset="74568.8959">14129 8804 1425 0,'0'0'127'0,"0"0"-83"0,-21 24-9 0,21-24-1 16,-16 25-6-16,8-7-10 0,0 2-19 0,-1 1 29 15,3 2-31-15,-1-1 24 0,5 1-14 0,2-3-15 16,2-2 2-16,5-1-14 0,-7-17-13 15,18 26-26-15,-18-26-32 0,27 18-54 0,-27-18-69 16,32 1-137-16,-11 0-111 0,-21-1 89 16,46-13 373-16</inkml:trace>
  <inkml:trace contextRef="#ctx0" brushRef="#br1" timeOffset="74772.0217">14506 8596 1305 0,'0'0'313'0,"0"0"-280"0,0 0-16 0,0 0 4 16,0 0 3-16,17 10-9 0,-17-10-10 0,0 0-4 15,26-1-1-15,-26 1-1 0,28-5-7 0,-28 5-8 16,36-4-10-16,-19-1-20 16,8 8-33-16,-8-13-33 0,15 20-91 0,-32-10-120 15,23-12-153-15,-23 12 36 0,0 0 437 0</inkml:trace>
  <inkml:trace contextRef="#ctx0" brushRef="#br1" timeOffset="74928.7944">14419 8878 1542 0,'-26'10'240'16,"26"-10"-195"-16,-27 23-17 0,27-23-26 0,0 0 8 16,0 0-7-16,0 0-2 0,17 8-1 0,-17-8 1 15,36-14 13-15,-5 0-20 0,2-1 7 0,7-1-18 16,5-4-26-16,11 8-47 0,-10-19-98 15,26 22-192-15,-13-13-192 0,4-3 66 0,9 12 422 16</inkml:trace>
  <inkml:trace contextRef="#ctx0" brushRef="#br1" timeOffset="75377.1523">15452 8365 1495 0,'-20'-19'57'0,"20"19"-24"0,0 0-6 16,0 0 7-16,21-3 1 0,-21 3-11 0,0 0-8 15,16 21 1-15,-16-21-1 0,3 35 6 0,-5-11-5 16,-2 5 4-16,-3 3-12 0,-3 3 3 0,-2 5-14 16,-2 2 7-16,-3 2-10 0,-3-3 6 0,3-1-14 15,-1-5-2-15,7-1-20 0,1-7-6 0,10 4-32 16,0-31-29-16,15 41-81 0,-15-41-138 16,19 6-163-16,7 0 3 0,-6-22 396 0</inkml:trace>
  <inkml:trace contextRef="#ctx0" brushRef="#br1" timeOffset="75689.8532">16017 8358 1508 0,'-33'-4'121'0,"33"4"-74"0,-30 12-12 0,30-12 3 16,-33 23-8-16,17-6-5 0,-4 3-3 0,0 5 8 15,-2 0-4-15,4 6 5 0,2 0-10 0,7 4 3 16,-1 0-9-16,6 0 2 0,3-2-9 15,2-4 3-15,5-2-6 0,4-2 2 0,5-3-6 16,2-4 0-16,5-4 0 0,1-4 0 0,3-4-1 16,4-3 2-16,2-9-1 0,4-4-1 15,1-5 2-15,2-3-3 0,-3-4 4 0,-6-2-6 16,-4-4 7-16,-3 1-6 0,-8-4 5 0,0 1-5 16,-6 0 5-16,-5 1-6 0,-2 2 4 0,-5 1-8 15,-4 2 2-15,-2-1-6 0,-4 4-5 0,-4-2-13 16,2 4-3-16,-4-1-16 0,19 20-2 0,-34-32-7 15,34 32 2-15,-30-16-7 0,30 16-16 16,-25-7-42-16,25 26-126 0,-17-11-154 0,17-8-97 16,-10 39 178-16</inkml:trace>
  <inkml:trace contextRef="#ctx0" brushRef="#br1" timeOffset="77600.9187">16529 8865 1038 0,'0'0'197'0,"-20"2"-131"16,20-2-29-16,0 0-16 0,0 0-7 0,0 0 3 15,0 0 11-15,0 0 14 0,19-7 4 16,-19 7-6-16,29-11-10 0,-10 4-10 16,2 2-6-16,3-2-3 0,0 2-3 0,3-1 7 15,1 1-1-15,-3 0 6 0,3 3-1 0,-2-3 0 16,4 4-2-16,-4-1-5 0,-1 2-2 0,-1 2-3 15,-3 0-2-15,-3 2-2 0,-1-1 0 0,-17-3-1 16,31 9-1-16,-31-9-2 0,24 8 1 0,-24-8-2 16,21 10 3-16,-21-10-1 0,18 8 1 0,-18-8 0 15,0 0-1-15,23 11 0 0,-23-11-1 16,0 0 0-16,0 0 1 0,0 0 1 0,18 3-1 16,-18-3 0-16,0 0 2 0,0 0 5 0,0 0 7 15,0 0 1-15,0 0-2 0,0 0-3 16,-13-19-9-16,13 19 1 0,-21-9 1 0,21 9-2 15,-25-10 0-15,7 5 2 0,-2 0-1 0,-2-1 5 16,-1 0 0-16,0-1 2 0,0-1-3 16,-4-2 0-16,2-1-4 0,-2-1 3 0,-1 0-5 15,5-1 2-15,-2-2-2 0,4-2 1 0,0 0-2 16,1-2 3-16,1 0-4 0,1-3 6 0,1 1-4 16,2 2 3-16,2 0-2 0,2 0 2 0,0 1-4 15,2 1 4-15,1-1-4 0,3 0 3 0,1 0-4 16,2 0 4-16,-1-2-5 0,2 2 7 0,1-1-7 15,0 1 4-15,1 1-4 16,1-3-13-16,0 1 30 0,0 1-27 0,0 0 29 16,-2 18-15-16,2-28-1 0,-2 28 2 0,4-24-3 15,-4 24 4-15,3-20-4 0,-3 20 2 0,0 0-1 16,6-24 0-16,-6 24-1 0,0 0 1 0,14-20-1 16,-14 20 1-16,17-17-2 0,-17 17 2 0,28-21-2 15,-10 12 5-15,4-4-2 0,1 3 0 0,1-1-3 16,4-1 2-16,0-2-1 0,2 1 2 15,0 0-2-15,0-1 5 0,2 2-5 0,-2 0 3 16,2 1-2-16,-4 2 0 0,-1 0 1 0,-1 3 1 16,-1 0 0-16,-2 2 1 0,1 1-1 0,-1 2 0 15,-1-1-2-15,0 2 1 0,0-1-2 16,1 0 1-16,-1 1 0 0,1 0-1 0,-1 1 3 16,1 0-3-16,0 2 1 0,-1 0 1 15,0 1-3-15,-1 1 2 0,-1 0 0 0,0 1-3 16,2 1 5-16,0 2-4 0,-1-1 1 0,1 2 1 15,-1-3 0-15,-1 3-1 0,-2-3 1 0,-18-7-1 16,30 18 2-16,-30-18-1 0,26 19 2 0,-26-19-3 16,18 21 4-16,-18-21-4 0,16 19 3 0,-16-19-4 15,14 22 2-15,-14-22-2 0,12 23 4 0,-12-23-1 16,13 24 2-16,-13-24-3 0,8 23 2 16,-8-23-4-16,7 24 4 0,-7-24-3 15,3 27 3-15,-3-27-3 0,0 27 2 0,0-27-4 16,-1 29-12-16,1-29 28 0,-4 31-26 0,2-14 27 15,2-17-12-15,-3 28-2 0,3-28 2 0,-6 30-4 16,6-30 4-16,-10 30-6 0,10-30 5 0,-9 30 0 16,9-30 0-16,-13 31-2 0,13-31 4 0,-13 30-4 15,13-30 2-15,-15 33-2 0,7-15 3 16,-1 1-2-16,0 2 3 0,-2-1-2 0,-1 1 2 16,-2-2-4-16,2-1 4 0,-1-1-4 0,13-17 3 15,-26 29-2-15,26-29 4 0,-24 26-3 0,24-26 5 16,-23 20-2-16,23-20 1 0,-17 15-2 0,17-15 1 15,0 0-2-15,-17 11 1 0,17-11 2 16,0 0-3-16,0 0-1 0,0 0-1 16,0 0-1-16,0 0 3 0,0 0-2 0,0 0 0 15,0 0 4-15,0 0 2 0,0 0 8 0,19-4-1 16,-19 4 3-16,21-5-5 0,-21 5-7 0,28-6-4 16,-28 6 0-16,34-6 0 0,-11 1 0 0,3 0 0 15,1-1 0-15,4 1 0 0,-2 2 0 0,1 0 0 16,1 1 0-16,-3 2 0 0,-1 0 0 0,-4 1 0 15,-3 3 0-15,-1 1 0 0,-2 1 0 16,-17-6 0-16,30 15 0 0,-30-15-18 0,27 22-24 16,-27-22-9-16,19 27-36 0,-19-27-37 15,21 32-118-15,-21-32-239 0,2 17-53 0,-2-17 67 16</inkml:trace>
  <inkml:trace contextRef="#ctx0" brushRef="#br2" timeOffset="283350.3141">1228 10609 456 0,'0'0'118'0,"0"0"-38"0,-19-21 1 0,19 21-8 16,-17-14-12-16,17 14-18 0,-21-13-9 0,21 13 7 16,-26-8 2-16,8 3 5 0,18 5 3 0,-36-2-12 15,17 4 1-15,-3-1-5 0,4 5 0 0,-5-3-7 16,6 5 0-16,-4-3-4 0,4 6-2 0,0 0-5 16,17-11 2-16,-32 28-5 0,17-10 3 0,0-1-6 15,4 5 5-15,-1-3-9 0,4 1 3 16,0 0-8-16,5-2 2 0,0 0-5 0,3-18 3 15,5 29 14-15,-5-29-34 0,17 25 34 0,-17-25-34 16,26 22 18-16,-26-22 1 0,35 11 0 0,-13-10 1 16,2-1 2-16,4-1 0 0,0-5 1 0,1-1-1 15,-1-3-2-15,4-3 15 0,-3-3-34 0,-2 0 33 16,-2-1-33-16,-4 2 16 0,-3 0 3 16,-18 15-3-16,26-28 4 0,-26 28-2 15,13-20 4-15,-13 20-2 0,0 0 3 0,2-21-1 16,-2 21 4-16,0 0-2 0,0 0 1 0,-19-14-3 15,19 14-2-15,0 0-1 0,0 0-4 0,-22 7 0 16,22-7-2-16,-8 17 2 0,8-17-1 0,-9 31 2 16,6-11-6-16,-1-1-2 0,4 5-1 0,-2-6-39 15,10 9-13-15,-8-27-67 0,20 36-41 16,-20-36-46-16,28 23-66 0,-8-5-114 0,-20-18 168 16,46 16 228-16</inkml:trace>
  <inkml:trace contextRef="#ctx0" brushRef="#br2" timeOffset="283772.1772">1207 10040 882 0,'-51'12'104'0,"10"2"-62"0,2 7 18 0,-5 0-5 16,4 9-2-16,-6 3-5 0,5 4-36 0,-6 3 20 15,2 6-25-15,-3 0 11 0,1 9 16 16,-4-3-8-16,5 7 12 0,0-2-17 16,8 3 11-16,4-3-16 0,9 3-10 0,4 0 22 15,11 1-26-15,5-1 18 0,11-1-5 0,8 1-18 16,7 1 12-16,9-4-14 0,6-3 11 0,8-9-11 16,6-9 9-16,4-11-7 0,3-8 4 0,4-12-2 15,2-10-1-15,4-10 4 0,2-11-1 0,-1-9 6 16,3-10-8-16,-1-8 10 0,-2-7-14 15,-5-5 14-15,-3-4-14 0,-10-2-4 0,-6 0 20 16,-8 1-21-16,-8 2 19 0,-6 4-1 0,-7 5-14 16,-10 3 15-16,-5 3-12 0,-11 3 10 0,-4 2-11 15,-8 5 9-15,-3-1-11 0,-4 4-15 0,-3 6 26 16,-2 5-30-16,-5 5 25 0,0 11-12 16,-4 4-5-16,1 13-2 0,-1 4 0 0,4 12 15 15,-1-1-40-15,9 10 9 0,-3-5-63 16,19 13-69-16,-8-16-96 0,8 0-215 0,23 10 96 15,-7-31 382-15</inkml:trace>
  <inkml:trace contextRef="#ctx0" brushRef="#br2" timeOffset="284198.8056">2433 10228 716 0,'0'0'109'0,"0"0"3"15,0 0-22-15,-17-6-35 0,17 6-9 0,-16 17-34 16,16-17 0-16,-22 38 9 0,7-15 7 0,1 9 12 16,-3-2-6-16,3 7 0 0,-1 3-19 0,3 3 1 15,0 0-15-15,3 1 7 0,0-1-14 0,2 0 12 16,1-2-12-16,3-4 10 0,1-1 9 0,2-3-34 15,4-3 22-15,-1-5-45 0,6-3-7 16,-9-22-21-16,16 30-51 0,-16-30-38 0,18 9-71 16,-18-9-41-16,11-17-94 0,15 16 351 0</inkml:trace>
  <inkml:trace contextRef="#ctx0" brushRef="#br2" timeOffset="284390.2406">1991 10243 1287 0,'-28'14'72'0,"28"-14"-17"0,0 0-15 16,0 0-15-16,0 0-4 0,0 0-8 0,26 6-3 15,-1-10-4-15,6 0-2 0,6-4 1 0,5-2 0 16,5-1-1-16,4-1-3 0,2 1-7 0,-1-1-9 16,4 5-41-16,-8-6-23 0,9 14-70 15,-18-12-60-15,13 17-75 0,-13 1-96 16,-10-10 11-16,16 22 369 0</inkml:trace>
  <inkml:trace contextRef="#ctx0" brushRef="#br2" timeOffset="284753.3335">2754 10460 764 0,'0'0'238'0,"0"0"-144"16,-25 11-4-16,25-11 4 0,-19 23-14 0,13-4-23 15,6-19-18-15,-23 39-1 0,10-19-7 0,3 7 9 16,-4-2-5-16,5 6 1 0,-2-4-12 16,5 5 2-16,1-6-10 0,5 3-14 15,1-6 24-15,4-1-32 0,4-5 27 0,-9-17-19 16,24 24-3-16,-7-16 1 0,1-5 0 0,4-3 1 16,4-5 0-16,-1-4-1 0,6-6-17 0,-2-7 30 15,0-5-26-15,0-4 27 0,-1-3-11 0,0 1-8 16,-5-1 6-16,-2 0-8 0,-3 1 7 0,-6 2-6 15,-1-1 7-15,-5 2-6 0,-7 2 5 0,-4 4-6 16,-6 6 4-16,-4 1-6 0,15 17 2 16,-33-25-4-16,16 19 1 0,-3 1-5 0,20 5 1 15,-31 2-1-15,31-2-7 0,-23 11-5 0,23-11-13 16,0 0-15-16,-10 27-30 0,10-27-28 0,13 17-59 16,-13-17-70-16,26 2-105 0,3 8-82 15,-29-10 306-15</inkml:trace>
  <inkml:trace contextRef="#ctx0" brushRef="#br2" timeOffset="285003.3427">3769 9806 1146 0,'-36'-22'114'0,"36"22"-40"0,-20 2 1 15,20-2-8-15,-28 18-21 0,13 2-18 16,-4 1-12-16,2 12 12 0,-4 1 2 15,1 8 10-15,-2 4-12 0,3 6 2 0,0 1-1 16,2 4-24-16,2 0 15 0,4 1-24 0,1-2 0 16,3-1 8-16,2 1-12 0,3-4 9 0,0-2-16 15,1-4 3-15,4-3-23 0,-2-7-1 0,5 4-21 16,-6-13-13-16,13 10-52 0,-13-37-64 0,14 45-101 16,-13-24-146-16,-1-21-21 0,18 19 397 15</inkml:trace>
  <inkml:trace contextRef="#ctx0" brushRef="#br2" timeOffset="285204.0085">3289 10379 1476 0,'0'0'39'0,"-24"12"1"15,24-12-3-15,0 0-4 0,0 0-15 0,0 0-13 0,15 20-4 16,3-16 2-16,4-1 0 0,2-5-2 0,6 0 2 15,2-4-11-15,7 1-17 0,0-5-18 0,10 9-29 16,-8-11-32-16,14 16-47 0,-16-18-54 0,14 19-53 16,-15-8 3-16,2-1-63 0,12 17 99 15,-25-20 219-15</inkml:trace>
  <inkml:trace contextRef="#ctx0" brushRef="#br2" timeOffset="285594.541">4051 10442 789 0,'0'0'135'15,"-28"7"-21"-15,28-7-3 0,-31 0-11 0,31 0-19 16,-31 6-19-16,14 2-3 16,-8-4-2-16,6 11 2 0,-9-3-4 0,2 7-2 15,-4 0-11-15,2 4-2 0,-2-1-9 0,5 4 0 16,0-3-8-16,5 0 1 0,3-3-13 0,6-2-1 16,11-18-7-16,-8 27-1 0,8-27-1 0,9 19 0 15,-9-19-2-15,27 12 3 0,-9-9-2 0,3-3 1 16,2-3 0-16,4 0-2 0,0-2 1 0,1-2-2 15,0-2 2-15,-2-1-4 0,1-2 1 16,-4 0-3-16,-1-1 0 0,-1-3-1 0,-2 2 2 16,-2-1 0-16,-17 15 4 0,25-28-2 0,-25 28 5 15,13-24-4-15,-13 24 4 0,10-23-2 16,-10 23 2-16,3-20 1 0,-3 20 1 0,0 0 0 16,0 0 2-16,0 0-2 0,0 0-1 0,0 0-2 15,-17 1-2-15,17-1 0 0,-8 22 0 16,8-22 2-16,-10 32-3 0,7-15 2 0,0 0-3 15,3 0 0-15,0-17-10 0,7 29-5 0,-7-29-16 16,17 24-8-16,0-13-18 0,-17-11-9 0,41 5-16 16,-20-16-21-16,18 7-35 0,-13-20-77 0,21 11-80 15,-7-2-152-15,-7-21 112 0,22 18 338 0</inkml:trace>
  <inkml:trace contextRef="#ctx0" brushRef="#br2" timeOffset="285766.4155">4874 9783 1208 0,'0'0'119'0,"-17"27"-30"16,8 7 10-16,-15-3-20 0,6 12-16 0,-10 3-32 15,2 6 4-15,-3 1-10 0,4 4-5 0,-2-3 17 16,4 2-29-16,2-6 15 0,5-3-20 16,7-5-16-16,0-6-3 0,10 1-33 0,-3-11-23 15,13 9-66-15,-11-35-85 0,16 43-125 0,-13-25-113 16,-3-18-5-16,37 34 414 0</inkml:trace>
  <inkml:trace contextRef="#ctx0" brushRef="#br2" timeOffset="286342.7539">5443 10414 788 0,'9'-21'53'0,"5"1"4"16,-3-3 13-16,5 2-9 0,-6-2-14 0,1 6-30 16,-11 17-3-16,11-25 19 0,-11 25 33 0,0 0 19 15,0 0 3-15,0 0-18 0,0 0-29 0,-20 1-14 16,20-1-6-16,-18 26 4 0,6-10-1 0,2 6 3 16,-2-1-9-16,3 2 3 0,-3-3-10 0,5 5 5 15,-3-1-5-15,4 2 6 0,0-2-2 16,2 2 4-16,-1-3-6 0,2-1 0 0,0-4-3 15,2-1 0-15,1-17-6 0,1 25 3 16,-1-25-6-16,0 0 2 0,5 19-3 0,-5-19 0 16,0 0 1-16,0 0 2 0,0 0 0 0,22-10 3 15,-22 10 3-15,16-23-5 0,-6 6 4 0,-1-4-8 16,2-3 4-16,-1-1-5 0,0-3 7 0,0 0-1 16,-3 0 4-16,0 1-4 0,-2 2 4 0,0 0-7 15,0 2 5-15,-2 1-6 0,2 1 2 16,0 4-4-16,-5 17 2 0,11-25-2 0,-11 25 1 15,11-17-3-15,-11 17-1 0,0 0-9 0,19-11-5 16,-19 11-13-16,21-2-15 0,-21 2-16 16,29 1-20-16,-29-1-33 0,39 6-48 0,-39-6-65 15,42 4-102-15,-17 5-125 0,-8-13 120 0,21 20 335 16</inkml:trace>
  <inkml:trace contextRef="#ctx0" brushRef="#br2" timeOffset="286681.4206">5821 10407 1179 0,'-18'2'99'0,"18"-2"-17"0,0 0 0 15,-15 19-10-15,15-19-33 0,0 0-21 16,0 0-10-16,0 0 4 0,19 10 4 0,-19-10 2 16,31-5-2-16,-8 2-5 0,2-5-4 15,3 0-4-15,1-2-2 0,1-1-2 0,-2 2 2 16,-3-2-2-16,-1 1 6 0,-2 0-3 0,-4 0 3 15,-1-1-3-15,-17 11 1 0,23-22-3 0,-23 22 2 16,12-22-1-16,-12 22 4 0,4-20-1 0,-4 20 4 16,0 0 1-16,-24-22 3 0,24 22 0 15,-29-5 3-15,10 9-3 0,-1 0 0 0,-1 6 4 16,-3 3-2-16,-1 4 6 0,0 4-5 0,0 4 2 16,0 2-7-16,2 1 2 0,2 1-9 0,3 1 4 15,4-2-9-15,5-3 3 0,3-3-6 0,6-5 1 16,0-17-12-16,13 25-8 0,-13-25-15 15,32 12-14-15,-3-7-22 0,-4-16-36 16,22 13-71-16,-17-27-113 0,22 2-180 0,2 11-8 16,-12-20 362-16</inkml:trace>
  <inkml:trace contextRef="#ctx0" brushRef="#br2" timeOffset="287009.5451">6518 10191 1485 0,'-48'15'93'0,"12"9"-45"0,-6-7 11 0,6 7 6 16,-1-7-23-16,5 1-14 0,4 0-16 0,6-1 2 16,5-3-2-16,17-14 1 0,-14 19-7 0,14-19-2 15,0 0-5-15,12 18-1 0,-12-18 1 16,29 9 0-16,-8-8 2 0,5-4 0 0,4 0 0 16,4-2-1-16,1-1 1 0,-1 0-2 15,-4 1 1-15,-2 0 0 0,-5 3-1 0,-4 1 1 16,-19 1 0-16,24 1 1 0,-24-1 0 0,0 0 0 15,0 0 1-15,7 17 4 0,-7-17-2 0,-11 20 4 16,11-20-4-16,-23 28 1 0,23-28-3 0,-33 34 2 16,15-16-5-16,-1 0 3 0,0-1-5 0,19-17 2 15,-29 28-7-15,29-28-4 0,-14 18-15 0,14-18-13 16,0 0-21-16,0 0-18 0,11 18-30 16,-11-18-27-16,23-3-54 0,-23 3-79 15,33-22-99-15,-5 18-83 0,-13-18 289 0</inkml:trace>
  <inkml:trace contextRef="#ctx0" brushRef="#br2" timeOffset="287212.7182">6872 10257 1216 0,'-22'-14'157'16,"22"14"-50"-16,0 0-11 0,-16 27-11 0,16-27-28 16,-24 29-11-16,24-29-15 0,-24 37-5 0,9-16 0 15,4 2 3-15,-2-1-8 0,2 0 3 0,1-2-19 16,3 1-2-16,0-3-6 0,2-1 5 0,5-17-7 15,-6 25-2-15,6-25-9 0,0 0-7 16,8 21-12-16,-8-21-13 0,17 6-18 16,-17-6-21-16,22-4-47 0,-21-16-79 0,24 16-122 15,-25 4-178-15,24-36 68 0,3 26 445 0</inkml:trace>
  <inkml:trace contextRef="#ctx0" brushRef="#br2" timeOffset="287322.0446">6860 9991 816 0,'0'0'9'0,"0"0"-52"16,0 0-28-16,0 0-51 0,0 0-88 0,27 27-121 15,-27-27 284-15</inkml:trace>
  <inkml:trace contextRef="#ctx0" brushRef="#br2" timeOffset="287665.7877">7295 10103 1189 0,'-22'2'127'0,"22"-2"-17"16,-37 17-3-16,37-17-14 0,-45 22-31 0,22-7-13 15,-5-7-9-15,2 7-12 0,-1-3 26 0,4 2-35 16,-1-2 22-16,4 2-25 0,20-14-9 0,-24 21-1 16,24-21-6-16,-8 20 1 0,8-20-2 15,0 0 0-15,17 23-1 0,-17-23 2 16,31 9-1-16,-10-6 2 0,3-2-1 0,2-1-1 15,-1-1 2-15,2 0-2 0,-3-1 2 0,-1 2 0 16,-2 2-2-16,-4-1 3 0,-17-1-3 0,23 8 2 16,-23-8-1-16,0 0 1 0,9 22 1 0,-9-22 1 15,-9 23-3-15,9-23 3 0,-23 29-4 0,6-11 3 16,-1 2-4-16,-3-1 4 0,2-1-4 16,-2-1 1-16,21-17-7 0,-29 24-4 0,29-24-11 15,0 0-9-15,-12 20-16 0,12-20-16 0,0 0-22 16,0 0-28-16,25 0-57 0,-20-22-108 0,21 0-199 15,3 10-11-15,-7-18 340 0</inkml:trace>
  <inkml:trace contextRef="#ctx0" brushRef="#br2" timeOffset="287868.9411">7740 9812 1419 0,'-19'31'103'0,"-1"-16"-51"0,7 10 10 0,-10-3 2 15,6 7-9-15,-6 0-21 0,2 3-2 0,-1 2-6 16,3 5 4-16,1-2-12 0,-1 2-13 16,0-1 14-16,-1 0-27 0,3 1 3 0,0-3-13 15,5-1-9-15,0-4-3 0,7-1-25 16,-2-8-9-16,11 7-39 0,-4-29-43 0,3 40-124 16,-3-40-142-16,-6 18-93 0,16 1 230 0</inkml:trace>
  <inkml:trace contextRef="#ctx0" brushRef="#br2" timeOffset="288040.7831">7389 10150 1560 0,'0'0'106'0,"0"0"-67"0,0 0-14 16,0 0-9-16,0 0-10 0,0 0-9 0,22 11-9 15,0-12-17-15,0-8-18 0,10 9-28 16,-7-13-30-16,16 14-4 0,-12-16-102 15,24 0-206-15,4 15-72 0,-9-16 235 0</inkml:trace>
  <inkml:trace contextRef="#ctx0" brushRef="#br2" timeOffset="288925.312">8150 10158 751 0,'-31'16'211'0,"3"-16"-74"0,7 10-12 0,-13-9-8 16,10 13-31-16,-15-8-12 0,9 11-24 0,-8-7 5 16,6 10-1-16,-6-4-6 0,4 5 2 15,-1-1-13-15,6 3 2 0,0-4-14 0,5 2-2 16,6-3-8-16,18-18-2 0,-18 28-8 0,18-28-1 16,0 22-4-16,0-22 1 0,16 21 0 0,-16-21 3 15,29 16-2-15,-8-11 2 0,2-4-2 0,2-2-2 16,4-4 1-16,3-4-1 0,2 0 0 0,0-3 0 15,0-2 1-15,-1 0-4 0,0-2 1 16,-1-1-6-16,-5-1 2 0,-2 0-3 16,-5 0 4-16,-1 0-3 0,-2 1 6 0,-17 17-3 15,20-29 4-15,-20 29-1 0,9-23 4 0,-9 23-1 16,0 0 1-16,-2-20 0 0,2 20 0 0,0 0-2 16,0 0 1-16,-25 7 0 0,25-7-2 0,-22 20 4 15,22-20-2-15,-25 30 3 0,13-13-3 0,1 4 5 16,0-2-4-16,2 0 2 0,4 1-3 15,2-2 2-15,1-1-5 0,5 0 4 0,-3-17-4 16,10 31 1-16,-10-31-1 0,19 23 1 0,-19-23-1 16,33 15 1-16,-11-13 1 0,1-2-1 15,4-5 1-15,1-3-1 0,0-4 2 0,1-2-3 16,-1-1 3-16,-1-2-1 0,-1 0 1 0,-3 0-2 16,-1 1 5-16,-2-2-5 0,-2-1 4 0,-1 0-3 15,-2 0 3-15,-2 2-3 0,-13 17 4 16,18-26-1-16,-18 26 3 0,0 0 0 0,10-21 4 15,-10 21 1-15,0 0 0 0,0 0 0 0,0 0-5 16,0 0-3-16,-21 14-3 0,21-14 3 0,-22 25-1 16,22-25 4-16,-25 32-4 0,11-14 3 0,2 1-4 15,1-2 2-15,3-1-4 0,8-16 3 0,-12 29-3 16,12-29 1-16,-3 22-1 0,3-22 1 16,0 0-2-16,0 0 1 0,18 15-1 15,-18-15 1-15,24-5 1 0,-24 5-2 0,34-21 4 16,-16 7-3-16,3-2 3 0,-2 0-3 0,2-2 3 15,-1-2-4-15,0-1 5 0,-2 1-5 0,-1 0 4 16,-1 2-5-16,-16 18 3 0,28-30-3 0,-28 30 5 16,19-21-2-16,-19 21 5 0,0 0 0 0,0 0 0 15,0 0 1-15,0 0-2 0,0 0-1 16,0 0-3-16,0 0 2 0,-2 28-2 0,-3-10 1 16,0 3-4-16,0 1 2 0,2-1-9 0,-1 1 0 15,3 0-11-15,1-2-5 0,6 1-15 0,-6-21-14 16,21 36-28-16,-21-36-29 0,37 33-74 15,-37-33-120-15,43 5-245 0,-10 7 35 0,-8-17 405 16</inkml:trace>
  <inkml:trace contextRef="#ctx0" brushRef="#br2" timeOffset="289176.9745">9164 10170 1346 0,'0'0'121'0,"-47"12"-25"0,30 2-17 0,-15-8 5 15,12 11-14-15,-7-5-25 0,5 6-5 0,-1-2-11 16,3 3 0-16,2 0-11 0,2-1-1 0,4 0-9 16,4-1-2-16,8-17-6 0,-5 28 1 0,5-28-4 15,11 21-1-15,-11-21-6 0,31 17-4 0,-7-11-8 16,0-4-9-16,9 1-14 0,-3-8-19 15,11 7-26-15,-10-16-38 0,18 18-60 16,-24-22-80-16,21 13-140 0,-3 3-73 0,-16-18 249 16</inkml:trace>
  <inkml:trace contextRef="#ctx0" brushRef="#br2" timeOffset="289508.0287">9382 10307 1301 0,'-21'13'102'0,"21"-13"-37"0,-17 21-1 16,17-21-11-16,-8 17-18 0,8-17-15 0,0 0-5 16,11 17-3-16,-11-17 3 0,29 5-2 0,-9-6-1 15,1-3-2-15,3-1-4 0,0-2-2 16,3-3-5-16,-2 0 2 0,-1-4-4 0,2 0 4 0,-2-2-4 16,1-1 2-16,-3 1-4 0,-4 1 2 15,-4-2-3-15,-14 17 6 0,17-29-1 0,-17 29-12 16,3-25 32-16,-3 25-29 0,-9-19 34 0,9 19-11 15,-19-12-1-15,2 10 5 0,-3 3 2 0,-4 2 4 16,-1 7-8-16,-7 1 33 0,3 8-27 0,-4 1 24 16,1 6-13-16,-1 2-13 0,4 4 2 15,2-2-10-15,4-1 0 0,8-1-9 0,2-4 2 16,6-2-6-16,5-3 1 0,3-2-6 16,-1-17-4-16,14 28-12 0,-14-28-13 0,35 15-22 15,-12-17-19-15,17 7-51 0,-10-25-124 0,30 6-341 16,-7 3 16-16,4-7 304 0</inkml:trace>
  <inkml:trace contextRef="#ctx0" brushRef="#br2" timeOffset="290117.3872">10508 10211 816 0,'0'0'252'0,"-13"-18"-147"0,13 18-28 16,0 0 6-16,-3-17-2 0,3 17-36 0,0 0 1 16,-19-17-28-16,19 17 15 0,0 0 5 0,-19 0-1 15,19 0-2-15,-21 11-19 0,21-11 29 16,-26 24-32-16,9-10 32 0,4 8-12 0,-4-1-4 15,4 4 2-15,-3 0-8 0,4 1 2 0,2-2-10 16,3 0 2-16,3-4-9 0,3-1 1 0,1-19-7 16,9 29 3-16,-9-29-5 0,22 20 2 15,-5-13-3-15,2-4 2 0,1-3 0 0,2-5-1 16,4-3 1-16,-1-4-2 0,3-2 1 0,-1-1-1 16,-2-3 3-16,-1-1-4 0,-6 1 5 15,-5-1-4-15,-2 0 3 0,-5-2-2 0,-2 3 2 16,-4 1-2-16,-4 0 0 0,4 17-3 0,-16-30 0 15,16 30-3-15,-28-22 1 0,10 15-3 0,-1 2 2 16,-2 4-1-16,2 1 1 0,0 3-2 0,19-3-2 16,-28 11-4-16,28-11-10 0,0 0-13 0,-12 17-17 15,12-17-18-15,17 10-21 0,-17-10-39 0,46 6-97 16,-24-16-117-16,14 3-187 0,12 11 140 16,-15-21 393-16</inkml:trace>
  <inkml:trace contextRef="#ctx0" brushRef="#br2" timeOffset="290367.4052">11478 9810 1014 0,'-20'-35'197'0,"10"11"-131"0,-12-7-12 0,8 7-4 16,-12-4 8-16,7 12-14 0,-9 0 0 0,5 11 1 15,-8 2 6-15,8 10 4 0,-8-1-5 0,5 10 0 16,-6 1-12-16,5 7-3 0,-3 5-11 15,2 6 1-15,0 6-10 0,2 3 4 0,-1 3-12 16,3 2 5-16,3 1-12 0,3 1 7 16,3 0-12-16,4-3-6 0,3-1 14 0,3-3-26 15,4-2 11-15,-1-4-20 0,8-3-21 0,-3-11-13 16,8 4-32-16,-11-28-33 0,23 37-90 0,-23-37-69 16,21 16-45-16,-21-16-64 0,0 0 113 0,28 6 286 15</inkml:trace>
  <inkml:trace contextRef="#ctx0" brushRef="#br2" timeOffset="290508.0841">10873 10161 1196 0,'-21'-20'177'0,"21"20"-49"15,0 0-27-15,0 0-30 0,-13-19-25 0,13 19-18 16,0 0-12-16,0 0-6 0,18 2-4 0,-18-2-4 16,38-2-15-16,-12-2-25 0,9 7-49 0,-10-19-83 15,28 23-148-15,-21-17-134 0,15 0-43 16,12 15 288-16</inkml:trace>
  <inkml:trace contextRef="#ctx0" brushRef="#br2" timeOffset="290992.3995">12157 10097 737 0,'0'0'207'0,"0"0"-59"0,0 0-21 16,-2-28-22-16,2 28-29 0,0 0-28 0,-23-8-16 16,6 5-5-16,17 3 2 0,-40 4 5 0,19 3 6 15,-6-2 2-15,4 6 0 0,-4 0-3 0,3 5-2 16,-2-2-5-16,5 4-1 0,-4 0 10 0,5 2-32 15,0-1 22-15,2 4-29 0,3-2 5 0,3-2 1 16,6-2-6-16,6-17 0 16,-1 29-4-16,1-29 1 0,14 25-6 0,-14-25-1 15,31 20-7-15,-13-14-5 0,6 0-6 0,3-5-5 16,5 0-11-16,-1-6-14 0,10 7-18 0,-9-15-34 16,15 16-45-16,-16-23-65 0,17 18-83 0,-14-11-69 15,-3-9-55-15,16 17 348 0</inkml:trace>
  <inkml:trace contextRef="#ctx0" brushRef="#br2" timeOffset="291179.9549">12455 10040 1188 0,'-20'29'180'0,"-1"-22"-81"16,10 16-12-16,-10-6-18 0,12 8-11 16,-8-1-6-16,3 4-37 0,1 1 24 0,1 3-29 15,-1 0 10-15,4 0 5 0,-1-1-13 16,4-4 2-16,2-2-12 0,3-5 0 0,4-3-11 15,-3-17-4-15,14 25-14 0,-14-25-13 0,29 13-20 16,-29-13-25-16,45-4-50 0,-30-18-94 0,24 9-227 16,-5-2-54-16,-9-12 203 0</inkml:trace>
  <inkml:trace contextRef="#ctx0" brushRef="#br2" timeOffset="291601.7366">12573 9918 1512 0,'-19'13'95'0,"19"-13"-63"0,0 0-19 0,0 0-5 16,0 0-5-16,0 0-3 0,0 0 0 0,18 18-1 15,-18-18 0-15,29 3 1 0,-12-1 1 0,0 2 0 16,0 1 0-16,0 1-1 0,-17-6 1 16,32 18-2-16,-32-18 4 0,24 24-3 0,-24-24 4 15,16 30-2-15,-12-13 6 0,-3 0 5 0,-1 4 10 16,-6-2 2-16,1 3 7 0,-6-1 15 0,1 1-29 15,-4-1 26-15,0 3-29 0,0-2 3 0,-1-1 2 16,2-2-10-16,1-2 1 0,12-17-5 0,-21 29 0 16,21-29-4-16,-10 17 0 15,10-17-2-15,0 0 1 0,0 0-2 0,0 0 1 16,0 0 2-16,0 0-2 0,0 0 3 0,17-6 1 16,-17 6-1-16,22-29-1 0,-8 12 1 0,-1-1-1 15,-1-2 4-15,0 1-1 0,2-3 3 0,-3 3-3 16,-2 1-12-16,1 0 21 0,-1-2-24 0,0 2 22 15,0 0-9-15,2-1-4 0,-11 19 1 0,19-31-2 16,-19 31 2-16,16-17-2 0,-16 17-4 16,0 0-6-16,22-10-10 0,-22 10-14 0,18 0-16 15,-18 0-14-15,29 7-29 0,-29-7-38 0,45 9-103 16,-45-9-163-16,38-6-122 0,-8 15 77 0,-10-19 444 16</inkml:trace>
  <inkml:trace contextRef="#ctx0" brushRef="#br2" timeOffset="291898.6577">13359 10014 1243 0,'-18'0'121'0,"18"0"-62"16,-22-9-2-16,22 9 5 0,-19-7-11 0,19 7-9 15,0 0-4-15,-25-3-3 0,25 3-3 16,0 0-4-16,-24 15-3 0,24-15 1 15,-23 21 0-15,23-21-2 0,-31 30 3 0,12-12-4 16,-1 4 0-16,-2 1-3 0,0 1-15 0,1-1 21 16,0 1-27-16,3-1 20 0,2-1-13 0,5 0-6 15,2-4 2-15,9-18-5 0,-2 29 2 0,2-29-2 16,15 23-1-16,-15-23-5 0,34 13-8 0,-10-9-14 16,3-9-15-16,8 2-20 0,-6-10-25 15,15 12-42-15,-17-21-76 0,22 23-139 0,-14-13-173 16,-4-7 29-16,13 14 448 0</inkml:trace>
  <inkml:trace contextRef="#ctx0" brushRef="#br2" timeOffset="292273.635">13561 10031 1414 0,'-23'4'108'0,"23"-4"-32"15,-28 26-9-15,16-7-2 0,-7-4-12 0,7 4-6 16,-5-1-8-16,6 3-16 0,0-3 22 0,1 1-30 15,2-1 20-15,1 0-13 0,7-18-11 0,-6 28-1 16,6-28-7-16,3 18 1 0,-3-18-2 0,0 0 0 16,25 12-1-16,-25-12 0 0,25-2-1 15,-8-4-1-15,4-4 1 0,3-1-3 0,0-3 1 16,2-2-4-16,0 1-13 0,-2-4 13 16,-1 2-11-16,0 1 25 0,0-3-7 0,-1 1 8 15,-1 1-9-15,-3 2-4 0,-18 15 1 0,28-27-1 16,-28 27 3-16,19-18-1 0,-19 18 4 0,0 0-2 15,0 0 2-15,0 0-3 0,0 0 1 0,0 0 1 16,0 0-1-16,0 0 3 0,10 28-2 16,-10-28 2-16,-16 32-4 0,8-12 2 0,-3 0-2 15,2-2-9-15,9-18 22 0,-13 31-27 0,13-31 21 16,-5 26-17-16,5-26-4 0,6 23-2 0,-6-23-6 16,16 17-5-16,-16-17-11 0,28 6-13 0,-5-2-20 15,-23-4-37-15,50-6-69 0,-35-14-104 0,22 12-184 16,-5 2-14-16,-8-15 257 0</inkml:trace>
  <inkml:trace contextRef="#ctx0" brushRef="#br2" timeOffset="292461.1286">14245 9947 1536 0,'0'0'110'0,"-19"9"-48"16,19-9-5-16,-27 18-2 0,27-18-7 0,-35 27-13 15,18-7-3-15,-1-1-10 0,2 3-1 16,1 0-7-16,3 1-2 0,0 2-7 0,1-2-11 15,1-1 19-15,2-2-24 0,2-3 18 0,6-17-18 16,-5 31-13-16,5-31-10 0,6 19-15 0,-6-19-15 16,0 0-18-16,0 0-48 0,35 11-75 15,-35-11-86-15,18-28-234 0,-1 26 58 0,-10-20 338 16</inkml:trace>
  <inkml:trace contextRef="#ctx0" brushRef="#br2" timeOffset="292617.3592">14260 9596 1570 0,'0'0'37'15,"-19"-1"-49"-15,19 1-16 0,0 0-32 16,0 0-17-16,25-2-80 0,-25 2-83 0,24-22-213 16,2 24 10-16,-26-2 307 0</inkml:trace>
  <inkml:trace contextRef="#ctx0" brushRef="#br2" timeOffset="292820.5236">14767 9465 1487 0,'-22'18'80'0,"10"11"-37"0,-7-4 42 16,4 13-23-16,-9-3 18 0,2 8-16 0,-5 1-23 15,4 2 2-15,0-3-24 0,3 0-1 0,3-1-16 16,2-2-2-16,0-3-6 0,2-2 2 15,2-1-13-15,0-6-7 0,6 1-16 0,-2-7-2 16,4 0-21-16,3-22-7 0,-1 33-38 16,1-33-100-16,0 0-160 0,10 20-190 0,-10-20 71 15,0 0 459-15</inkml:trace>
  <inkml:trace contextRef="#ctx0" brushRef="#br2" timeOffset="292995.5291">14417 9847 1796 0,'0'0'128'16,"0"0"-54"-16,0 0-25 0,0 0-49 0,27 2 0 16,-7 2 0-16,5-2 0 0,4-1 0 0,4-2 0 15,6-1 0-15,-3-2 0 0,4 2 0 0,-5-3 0 16,6 4 0-16,-7-7-73 0,9 13-60 0,-16-19-111 16,24 11-339-16,-17 5-14 0,-2-1 181 0</inkml:trace>
  <inkml:trace contextRef="#ctx0" brushRef="#br2" timeOffset="293120.4702">15098 9855 1887 0,'-21'-8'52'0,"2"-3"-44"16,19 11-27-16,-23-27-29 0,23 27-49 0,-14-36-106 16,29 15-390-16,-15 21 9 0,7-32 182 15</inkml:trace>
  <inkml:trace contextRef="#ctx0" brushRef="#br2" timeOffset="306462.1922">6050 5627 812 0,'0'0'109'0,"-23"11"-19"0,23-11 26 16,0 0-21-16,0 0-27 0,-20 15-33 15,20-15-22-15,0 0-4 0,0 0 11 0,0 0 11 16,0 0 8-16,0 0 4 0,21 0-6 0,-21 0-13 16,18-5-1-16,-18 5 3 0,28-9-3 0,-28 9 3 15,36-12-9-15,-19 6-7 0,2 1-4 0,0 0-2 16,1 2-1-16,-1 0-1 0,1 1-1 0,-2 1-1 15,2 1 0-15,-2 0 0 0,0 1 0 0,0-1 0 16,1 0 0-16,-1 0 1 0,0-1-1 0,1-2 0 16,0 0 1-16,-1-1-1 0,0-1 0 0,-18 5 1 15,31-11-2-15,-31 11 2 0,26-10 0 16,-26 10-1-16,25-10 0 0,-25 10 1 0,0 0-3 16,19-10 3-16,-19 10 0 0,0 0 2 0,0 0 1 15,0 0 0-15,0 0-3 0,0 0 0 0,-22-12-1 16,22 12 2-16,-25-4-1 0,8 3 1 0,0-1-1 15,-3-1 0-15,0 0 0 0,-2-3 1 0,-1 0-3 16,-2-3 3-16,1-2-3 0,1-1 2 0,0-2-2 16,2-2 2-16,0-1-3 0,2 0 5 0,1-1-5 15,1 0 5-15,2 0-3 0,2 0 6 0,2-1-2 16,0 1 6-16,2 1-3 0,1 0 2 0,8 17-2 16,-12-31 2-16,12 31-5 0,-9-29 3 0,9 29-5 15,-6-27 5-15,6 27-4 0,-1-24-15 0,1 24 29 16,3-24-31-16,-3 24 30 0,10-25-14 15,-10 25-3-15,18-28 4 0,-5 11-5 0,4 0 5 16,2-1-4-16,3 0 4 0,2-3-5 0,3 2 6 16,0-1-4-16,1 2 4 0,2 1-2 15,-1 2 1-15,2 0-2 0,-2 2 2 0,-1 2-5 16,0 1 3-16,-3 3-1 0,-2 2 0 0,-2 3-1 16,-1 0 1-16,-3 2-1 0,-17 0 0 0,30 3 2 15,-30-3-1-15,27 6 0 0,-27-6 0 0,23 6-1 16,-23-6 1-16,23 8 1 0,-23-8-1 0,28 8 0 15,-28-8-1-15,32 3 1 0,-15-3 0 16,0 2 0-16,1-2 1 0,0 0-1 16,0 1 0-16,-1 0 0 0,0 1-1 0,-17-2 2 15,28 6-1-15,-28-6 0 0,26 10 0 0,-26-10-2 16,22 13 1-16,-22-13 2 0,20 16-2 0,-20-16 3 16,20 17-4-16,-20-17 2 0,16 19-2 0,-16-19 3 15,12 23-3-15,-12-23 4 0,7 26-4 0,-7-26 2 16,4 28-2-16,-4-28 1 0,-4 31-2 0,1-13 3 15,-4 2-3-15,0 1-11 0,-3 2 29 16,-2 3-29-16,-1-1 29 0,-2 2-12 0,0-2-5 16,-3 2 6-16,1-1-7 0,0 1 6 0,0-2-5 15,2-1 4-15,-1-1-4 0,-1 2 4 0,3-4-4 16,3-2 4-16,11-19-3 0,-12 25 2 16,12-25-1-16,0 0 0 0,0 0 1 0,0 0 4 15,0 0 7-15,28 12 4 0,-6-20 3 16,7-3-1-16,7-7 0 0,6-1-5 0,7-1 0 15,2 1-5-15,7 2 1 0,-2 0-5 0,1 3 1 16,-1 3-6-16,-3 4-5 0,-4 0-11 0,-1 5-19 16,-4-7-35-16,4 15-71 0,-22-23-191 0,13 16-278 15,-3 1 41-15,-10-12 411 0</inkml:trace>
  <inkml:trace contextRef="#ctx0" brushRef="#br2" timeOffset="309014.1983">13158 7419 1442 0,'-19'10'75'15,"19"-10"-39"-15,0 0-6 0,0 0 3 0,0 0-4 16,0 0-7-16,0 0 1 0,0 0 2 16,0 0-1-16,0 0-5 0,0 0-6 0,27-10-5 15,-27 10-5-15,26 7-3 0,-26-7 1 16,33 8-2-16,-15-6 2 0,3 2 0 0,2-3-1 15,3-1 1-15,0 0 0 0,2-1-1 0,2 0 1 16,-2-2-1-16,1 0-1 0,0-2 2 0,-1 0-1 16,1-2 2-16,-3 1-3 0,-1-1 2 0,-2 1-3 15,-2 1 0-15,-3-1-4 0,-1 2-6 0,-17 4-3 16,27-7 0-16,-27 7 1 0,0 0 4 0,18-8 4 16,-18 8 1-16,0 0 3 0,0 0 1 15,0 0 1-15,-20 5 2 0,20-5 1 0,-26 8 1 16,26-8-1-16,-27 10-1 0,27-10 2 15,-23 11 2-15,23-11 2 0,-18 9 0 0,18-9 0 16,0 0-5-16,0 0 0 0,-17 8-2 0,17-8-3 16,0 0 2-16,0 0-2 0,0 0-1 0,0 0-1 15,0 0 0-15,0 0 1 0,0 0 2 0,0 0 3 16,0 0-2-16,0 0 2 0,2-19 0 16,-2 19-2-16,0 0 2 0,0 0 0 0,-11-22 0 15,11 22 1-15,0 0 0 0,-20-18-2 0,20 18 4 16,-19-11 0-16,19 11 2 0,-19-12 0 0,19 12 1 15,-17-14-2-15,17 14 0 0,0 0-5 0,-16-21 0 16,16 21-3-16,0 0 2 0,-2-23-1 0,2 23 1 16,6-22-2-16,-6 22 3 15,17-24-2-15,-17 24 3 0,24-33-3 0,-9 15 3 16,1 1-4-16,-16 17 4 0,32-31-3 0,-17 14 3 16,-15 17-4-16,28-32 5 0,-15 16-2 0,-13 16-15 15,28-31 30-15,-28 31-31 0,26-23 30 0,-26 23-13 16,20-18-3-16,-20 18 2 0,16-17-3 0,-16 17 3 15,0 0-2-15,21-19 2 0,-21 19-1 0,0 0 1 16,24-16-1-16,-24 16 0 0,17-8 0 16,-17 8 0-16,21-10-1 0,-21 10 2 0,21-7-3 15,-21 7 4-15,18-7-2 0,-18 7 1 0,0 0-1 16,22-6 1-16,-22 6-1 0,17-4 1 16,-17 4-1-16,18-3-2 0,-18 3 2 0,0 0 0 15,24-1-1-15,-24 1 2 0,0 0-1 0,21 9 0 16,-21-9 3-16,0 0-3 0,17 13 2 0,-17-13-3 15,0 0 0-15,11 24 1 0,-11-24 1 16,5 21-1-16,-5-21 3 0,5 22-4 0,-5-22 2 16,3 23-2-16,-3-23 2 0,0 21 18 0,0-21-33 15,-1 26 33-15,1-26-30 0,-6 29 15 0,6-29 6 16,-10 28-4-16,10-28 3 0,-13 29-3 0,13-29 3 16,-18 32-4-16,9-15 3 0,-2 1-5 0,2 0 3 15,-1 1-4-15,1-3 4 0,1 3-4 16,1-2 4-16,7-17-3 0,-11 25 1 15,11-25-2-15,-3 21 0 0,3-21-1 0,0 0 2 16,3 21-1-16,-3-21 2 0,0 0 0 0,0 0 3 16,26 11 2-16,-26-11 1 0,36-2 1 0,-13-3-1 15,6 0 1-15,3-3-2 0,3-1-3 0,4-1-6 16,1 0 2-16,2 1-3 0,1 2-1 0,0 0-6 16,-1 2-13-16,1-2-18 0,3 4-27 15,-8-10-47-15,14 22-141 0,-28-13-334 0,9 1 12 16,-4 7 237-16</inkml:trace>
  <inkml:trace contextRef="#ctx0" brushRef="#br2" timeOffset="309170.4398">14756 7423 1911 0,'-19'6'53'0,"19"-6"-22"0,-27-1-18 15,27 1-4-15,0 0-11 0,-21-19-13 0,21 19-14 16,-20-19-32-16,20 19-64 0,-21-24-159 0,21 24-325 15,0 0 20-15,-21-25 287 0</inkml:trace>
  <inkml:trace contextRef="#ctx0" brushRef="#br2" timeOffset="310061.0557">4227 12435 728 0,'0'0'194'15,"0"0"-71"-15,0 0-3 0,23 12-13 16,3-5-6-16,-8-13-21 0,13 8-17 15,0-10-16-15,8 2-14 0,2-5-4 0,7-1-9 16,1-3 1-16,6 1-9 0,2-1-3 0,3 0-5 16,7 0 2-16,1 1-5 0,2-1 3 0,6 2-1 15,-6 2-2-15,1 1-2 0,-2 4 1 0,-7 3-4 16,-2 3 3-16,-3 1 0 0,-2 1-2 0,-4 3-1 16,-3 1-4-16,-3-1-3 0,-2 3-6 15,-5-3-3-15,1 3-6 0,-7-5-7 0,4 4-11 16,-10-5-4-16,2 5-6 0,-7-7-3 0,3 5-7 15,-7-9-11-15,7 8-20 0,-24-4-30 0,40-9-39 16,-23 0-39-16,3-5-76 0,12 13-57 16,-19-24 304-16</inkml:trace>
  <inkml:trace contextRef="#ctx0" brushRef="#br2" timeOffset="310717.304">5910 11447 546 0,'0'0'109'0,"0"31"-21"0,0-9-7 15,-2-4 16-15,4 11-16 0,-6-4-9 0,6 11-11 16,-7-1-20-16,5 9 2 0,-6 2-13 0,5 10 15 16,-7 2-16-16,6 11 13 0,-6 1 0 15,5 10-26-15,-6 1 18 0,6 10-21 0,-7 1-7 16,4 3 20-16,0 4-29 0,0-3 9 0,1-8 12 15,4-6-19-15,1-13 19 0,4-7-11 0,5-9-15 16,2-9 8-16,6-7-21 0,-1-10-8 0,7-3-32 16,-6-14-34-16,11 7-55 0,-28-17-65 0,39 0-72 15,-16 3-143-15,-17-21 180 0,17 19 250 0</inkml:trace>
  <inkml:trace contextRef="#ctx0" brushRef="#br2" timeOffset="314429.1541">4941 5322 817 0,'0'0'73'15,"0"0"7"-15,1-24 26 0,-1 24-7 0,11-22-23 16,-11 22-26-16,16-22-9 0,-16 22-1 0,17-21 4 16,-17 21-5-16,0 0-10 0,19-11-9 0,-19 11-3 15,0 0 4-15,0 0 0 0,4 25 4 0,-6-8-8 16,0 10 0-16,-5 1-11 0,0 6 5 0,-4 3-11 16,-3 2 7-16,0 3-11 0,-2-2 8 0,3-2-9 15,0-3 7-15,5-4-13 0,-1-2-2 16,7 0-21-16,-3-7-12 0,11 3-28 0,-6-25-16 15,16 33-24-15,-16-33-56 0,28 14-26 0,-28-14-69 16,38-13-45-16,-1 14-19 0,-18-27 329 0</inkml:trace>
  <inkml:trace contextRef="#ctx0" brushRef="#br2" timeOffset="314726.0428">5494 5122 732 0,'-13'21'269'0,"13"-21"-177"0,-26 27-10 16,4-12 19-16,11 14-27 0,-10-5-19 0,6 11-3 16,-5-2-8-16,5 9 12 0,-5-2-9 0,7 7 1 15,-2 0-25-15,7 4 9 0,0-3-16 16,6 2 10-16,1-7-11 0,6-3 2 16,2-7 4-16,6-6-28 0,7-9 27 0,4-5-31 15,8-8 15-15,5-8 0 0,5-7-15 0,3-10 29 16,2-10-29-16,-1-6 25 0,1-8-8 0,-5 1-11 15,-5-3 10-15,-7-3-11 0,-7 1 8 0,-8-3-16 16,-7 5 4-16,-10 1-20 0,-5 9 0 0,-13 1-18 16,-2 8-7-16,-13-3-26 0,3 14-17 15,-15-11-12-15,12 17-38 0,-16-12-21 0,14 17-88 16,-7-3-34-16,3-8-55 0,17 27 210 0</inkml:trace>
  <inkml:trace contextRef="#ctx0" brushRef="#br2" timeOffset="318753.9682">12832 7043 468 0,'0'0'62'0,"0"0"-11"0,0 0 6 0,0 0 15 16,0 0 11-16,0 0 7 0,0 0-6 0,0 0-9 15,0 0-7-15,0 0-10 0,0 0-6 0,0 0-10 16,0 0-5-16,0 0-5 0,0 0-3 0,0 0-2 16,0 0-2-16,0 0 0 0,0 0-4 0,0 0-1 15,0 0-3-15,-8-18-22 0,8 18 19 16,0 0-18-16,-17-3 18 0,17 3 0 0,-18-2-2 15,18 2-2-15,-24-1-1 0,24 1-1 0,-29 4 1 16,10-3 18-16,-2 4-17 0,-2 0 19 0,1 1-37 16,-1 0 18-16,2 1-19 0,-2-1 18 15,4 1 0-15,-2-1-2 0,4-1 3 0,0-1-1 16,17-4 2-16,-24 5 0 0,24-5 1 0,0 0-3 16,0 0 2-16,-19 1-2 0,19-1-1 15,0 0-1-15,0 0-2 0,0 0-1 0,0 0-2 16,0 0-2-16,0 0 1 0,0 0-3 0,0 0 1 15,0 0-1-15,0 0 1 0,0 0 0 0,0 0 2 16,0 19 0-16,0-19 0 0,-1 23 0 0,1-23 1 16,-5 23-3-16,5-23 3 0,-4 23-5 0,4-23 5 15,-5 18-2-15,5-18 1 0,0 0 0 0,-4 17-1 16,4-17-1-16,0 0 2 0,0 0-1 16,0 0 0-16,0 0-2 0,0 0 1 15,9 17 1-15,-9-17-1 0,0 0 1 0,0 0 0 16,0 0 0-16,18 4 1 0,-18-4-1 0,0 0 1 15,17 1 0-15,-17-1 1 0,0 0-1 0,23 1 0 16,-23-1-2-16,0 0 3 0,24 5 0 0,-24-5 1 16,21 5 0-16,-21-5-1 0,24 4 0 15,-24-4 1-15,28 2-4 0,-28-2 2 0,34 1-1 16,-16-1 0-16,1 0 0 0,-1 3 1 0,-1-1-2 16,-17-2 1-16,29 8 0 0,-29-8 0 0,24 13 1 15,-24-13 0-15,21 17-1 0,-21-17 2 0,14 27-2 16,-11-10 4-16,-2 3-5 0,-2 0 5 15,-2 2-4-15,-4 2 5 0,-1-1 0 0,-2 1 7 16,-3 2-1-16,-1-2 5 0,-1 2-6 16,-2 0 5-16,-3-3-7 0,-2 1-10 0,0-3 9 15,0-1-11-15,2-2 24 0,-1-2-15 0,0-3 14 16,1-1-19-16,0-3-2 0,3-3 1 0,17-6-9 16,-29 2-7-16,29-2-13 0,-21-11-19 0,21 11-25 15,-14-29-39-15,14 29-142 0,-1-29-270 0,6 0-15 16,10 4 230-16</inkml:trace>
  <inkml:trace contextRef="#ctx0" brushRef="#br2" timeOffset="374091.9678">5988 11467 189 0,'0'0'60'0,"11"-22"-2"0,-11 22-4 16,0 0-5-16,2-21-6 0,-2 21-4 0,0 0 3 15,0 0 9-15,0 0 10 0,0 0 4 0,0 0-4 16,0 0-11-16,0 0-7 0,0 0-8 0,0 0 1 15,-19-6 5-15,19 6 5 0,0 0 2 0,0 0 1 16,-17 12-3-16,17-12-5 0,0 0-3 16,0 0-6-16,0 0-3 0,0 0-3 0,0 0 0 15,0 0 4-15,0 0 2 0,0 0 2 0,0 0-3 16,0 0-22-16,0 0 13 0,0 0-21 0,0 0 16 16,0 0-2-16,0 0-2 0,0 0-2 0,0 0-1 15,0 0-1-15,0 0-3 0,0 0 1 0,0 0-3 16,0 0-1-16,0 0 2 0,0 0-4 0,0 0 0 15,0 0 0-15,0 0-3 0,0 0 2 0,0 0-1 16,0 0-1-16,0 0 2 0,0 0-1 0,0 0 1 16,0 0 19-16,25 3-18 0,-25-3-1 0,28 0 1 15,-9-1-14-15,1-1 16 0,3-2 2 16,2-1-1-16,-1 0-4 0,3 1-2 0,0-2 3 16,0 1-2-16,1 0 1 0,0 1-1 0,0 1 2 15,0-2-2-15,3 0 1 0,0 0-2 0,2 0 0 16,0-2 1-16,2-3 0 0,2-1-4 0,2-3 1 15,3-2-6-15,5-2 6 0,1-4-7 0,3 3 1 16,0-4-9-16,2 5-9 0,-7-5-18 0,6 10-20 16,-13-9-39-16,6 18-56 0,-17-12-58 0,2 19-77 15,-5 13-119-15,-25-16 190 0,19 30 225 0</inkml:trace>
  <inkml:trace contextRef="#ctx0" brushRef="#br2" timeOffset="374717.1358">7103 10987 568 0,'4'-24'59'16,"-4"24"14"-16,0-22-3 0,0 22 8 0,6-28-4 16,-4 11 4-16,-2 17-11 0,11-27 4 0,-11 27 8 15,11-25-23-15,-11 25 4 0,11-18-29 0,-11 18-10 16,0 0-7-16,0 0 0 0,0 0 2 0,0 0 0 16,0 0 0-16,0 0-4 0,0 0-2 0,0 0-19 15,0 0 17-15,9 27-15 0,-12-5 14 16,2 5 7-16,-1 4-6 0,-1 5 8 0,-1 5-10 15,2 4 8-15,0 6-12 0,2 3 12 0,-2 2-15 16,2-1 12-16,0-1-17 0,2-2 11 0,-2 0 5 16,0-5-29-16,2-4 15 0,-2-5-44 0,9-3-26 15,-9-17-38-15,15 9-116 0,-15-27-45 0,22 14-85 16,0-1-45-16,-22-13 348 0</inkml:trace>
  <inkml:trace contextRef="#ctx0" brushRef="#br2" timeOffset="375576.4127">7277 10906 814 0,'-19'4'34'16,"19"-4"-18"-16,0 0-4 0,0 0 12 0,0 0 17 15,0 0 12-15,0 0 14 0,21 18 3 0,-21-18 5 16,25 5-5-16,-25-5-12 0,39-2-18 0,-14-1-17 16,6 0-13-16,-2-3-2 0,7-1-5 0,2-3 1 15,1 1-2-15,2-2 1 0,1-1-4 0,0 0 3 16,1-4 15-16,1 1-15 0,-2 0 15 16,2-1-33-16,2 3 14 0,0-2-14 15,3 2 14-15,1 1 3 0,2 1-3 0,-2 0 3 16,0 3-2-16,1 2 3 0,-1 1-2 0,-2 1 1 15,0 4-1-15,-3 3 1 0,-1 0 0 0,-2 2-2 16,0 1 3-16,-2 1-5 0,-1 1 2 0,-2 0-2 16,2 0 2-16,-4 0 0 0,1 0 2 0,-3-1 14 15,-1 2-14-15,0-1 14 0,-4 0-13 16,2 0-2-16,-3-2 1 0,-3 0-1 0,2-1-20 16,-4-1 20-16,1 2-20 0,-4-3 20 0,2 3 0 15,-21-6 0-15,33 3 0 0,-33-3 1 0,26 0-1 16,-26 0 0-16,18 0 0 0,-18 0 1 15,0 0 0-15,0 0 3 0,0 0 8 0,0 0 10 16,0 0-1-16,0 0 0 0,0 0-7 0,3-20-9 16,-3 20 22-16,0 0-21 0,0 0 19 15,-15-21-20-15,15 21-2 0,0 0 2 0,0 0-1 16,0 0-12-16,0 0 17 0,0 0-15 0,0 0 14 16,0 0 12-16,0 0-20 0,0 0 16 0,0 0-37 15,0 0 20-15,-5 23-17 0,7 0 18 0,1 3 4 16,-3 3-5-16,2 4 5 0,-2 3-7 0,1 4 8 15,-2 7-11-15,0 3 12 0,0 4-12 16,-3 2 13-16,2 0-13 0,-3-3 13 0,0-1 3 16,0-4-24-16,0-2 27 0,1-5-28 15,3-5 10-15,0-4 8 0,3-5-6 0,0-4 5 16,1-7-4-16,-3-16 4 0,9 27-3 0,-9-27 1 16,0 0-1-16,12 22 2 0,-12-22-3 0,0 0 2 15,0 0 0-15,0 0 2 0,0 0 1 0,0 0 0 16,0 0-2-16,0 0 0 0,0 0-3 15,0 0-1-15,-28-18 2 0,28 18-2 0,-33-8 3 16,12 5 0-16,-2 0 0 0,-3 1 1 0,-4-2-1 16,-2 2 0-16,-6-3 1 0,-2 1-2 0,-2 0 2 15,-3-1-2-15,-1-1 1 0,-2 1 3 0,-5 0 2 16,1 0-2-16,-5 2 1 0,-3 0-6 16,-2 2 2-16,-3 1-2 0,-5 1 3 0,0 3 1 15,-2-1 2-15,-1 5 7 0,-1 0 4 16,4 4 8-16,0 2-2 0,4 2 1 0,1 4-7 15,0 2-1-15,4-4-10 0,3-1 1 0,8-4-7 16,8-5-3-16,10-2-16 0,9-9-19 0,23 3-18 16,-17-21-52-16,34 14-130 0,-10-22-133 0,11-2-148 15,21 5 148-15,-13-20 373 0</inkml:trace>
  <inkml:trace contextRef="#ctx0" brushRef="#br2" timeOffset="375951.4427">7886 11112 959 0,'0'0'91'15,"0"0"-49"-15,0 0-4 0,0 0 6 0,-16 19 0 16,16-19-19-16,-14 23-13 0,14-23-10 0,-18 35 7 16,8-18-1-16,1 4 6 0,-2 0-5 0,3 1 0 15,-1 1-10-15,3-1 4 0,2 0-7 0,1-4 4 16,2 0-10-16,1-18-10 0,10 28-10 0,-10-28-43 15,19 15-21-15,-19-15-48 0,33 0-44 16,-11-7-35-16,1-11-43 0,17 14 1 0,-19-26 263 16</inkml:trace>
  <inkml:trace contextRef="#ctx0" brushRef="#br2" timeOffset="376201.7276">8359 10924 581 0,'-17'-17'190'0,"17"17"-54"0,-24 11-14 15,14 6-10-15,-9-5-10 0,8 12-15 0,-9-3-22 16,8 9-10-16,-5-4-8 0,6 10 2 0,-2-3-12 16,8 4 8-16,-3-4-19 0,8-3 1 0,1-5-12 15,6-1 4-15,3-4-9 0,4-3 2 0,5-6-4 16,1-4 1-16,3-5 3 0,5-3 1 0,0-7 1 16,2-4-5-16,1-7-1 0,0-1-6 15,-1-4 3-15,-2-2-5 0,-5 0 5 0,-2-3-7 16,-5-2 5-16,-6 5-6 0,-5 0 2 15,-3 3-11-15,-6 5-6 0,-6-1-15 0,10 19-12 16,-27-30-19-16,27 30-28 0,-41-22-45 0,41 22-76 16,-47-9-57-16,27 5-155 0,2 13 2 0,-12-12 337 15</inkml:trace>
  <inkml:trace contextRef="#ctx0" brushRef="#br2" timeOffset="376919.2258">5878 13174 812 0,'0'0'84'16,"0"0"-19"-16,-2-21 6 0,2 21 21 0,0 0-4 16,30-11-17-16,-30 11-15 0,28-15-8 15,-28 15-2-15,37-15-4 0,-19 5-5 16,5 4-11-16,0-2-4 0,5 2-9 0,0 0-5 15,4 1-2-15,0 0-5 0,0 3-2 0,2-1 0 16,2 2 1-16,-1 2 1 0,0 0-2 0,3 2 0 16,-2-1 2-16,0 2-4 0,-3 1 3 0,1-3-1 15,-2 3-1-15,4-4-5 0,-2 0-3 0,2 2-6 16,-1-4-7-16,4 2-4 0,-2-6-5 16,3 4-5-16,-4-6-2 0,6 2 2 0,-3-5-8 15,7 4-4-15,-3-9-7 0,4 9-5 0,-1-9-7 16,3 6-5-16,-4-4-12 0,7 4-21 0,-7-3-29 15,5 0-44-15,2 17-104 0,-19-23 72 0,24 26 211 16</inkml:trace>
  <inkml:trace contextRef="#ctx0" brushRef="#br2" timeOffset="377319.879">7604 12715 594 0,'0'0'95'0,"0"0"1"16,0 0 12-16,20-12 8 0,-20 12-8 0,0 0-21 15,0 0-19-15,0 0-8 0,0 0 2 16,0 0 1-16,0 0-3 0,0 0-25 0,0 0 0 16,6 26-24-16,-10-9 7 0,3 7 1 0,-4 2-6 15,0 7 3-15,-2 1-13 0,0 5 6 0,-3 4-13 16,0 4 9-16,-1 3-12 0,3-2 9 15,-1-2-11-15,2-3-4 0,4-4-18 0,-2-7-8 16,10 3-29-16,-7-17-48 0,17 14-73 0,-15-32-63 16,18 20-86-16,4-5-83 0,-22-15 226 0,28 2 195 15</inkml:trace>
  <inkml:trace contextRef="#ctx0" brushRef="#br2" timeOffset="377978.5186">7569 12621 1223 0,'0'0'51'0,"0"0"-17"0,0 0-4 16,0 0 11-16,0-21 7 0,0 21-3 0,18-2-6 15,-1 4-3-15,-17-2-2 0,38 4-2 0,-17-2-4 16,7 3-4-16,-1-1-6 0,5 1-1 0,2-2-4 15,4 1-3-15,2-2-1 0,3 0-3 0,3-2-5 16,4-3 2-16,2 1-3 0,4-1 2 0,0-1 5 16,3-1 1-16,2-1 2 0,1 0-3 0,-1-3 0 15,-1 4-4-15,-2-2-1 0,0 2-3 16,1 0 0-16,-3 2-3 0,-4 2 1 0,-3-2 2 16,-7 2 3-16,-5 1-1 0,-3 1-1 0,-6 2-1 15,-5 0-5-15,-23-3 1 0,29 9-2 0,-29-9 1 16,0 0 0-16,0 0 2 0,0 0 3 15,8 17 2-15,-8-17-1 0,0 0 2 0,0 0-2 16,-20 9 1-16,20-9 0 0,0 0 1 0,0 0-2 16,-20 6 0-16,20-6 2 0,0 0-2 15,0 0 0-15,-8 22 0 0,8-22-4 0,-1 32-11 16,1-11 31-16,0 3-28 0,0 3 31 0,-2 2-15 16,1 3-6-16,-2 3 6 0,-1 0-9 0,-1 2 10 15,-2 4-10-15,1 0 10 0,0 2-9 0,-2-5 9 16,2-1-10-16,-1-3 9 0,1-3-8 0,0-2 6 15,2-1-4-15,0-4 4 0,2 0 8 16,1-4-25-16,1-3 28 0,-1-1-31 16,1-16 19-16,0 29 0 0,0-29-3 0,0 25 4 15,0-25-4-15,0 20 1 0,0-20-3 0,-5 18 1 16,5-18-3-16,-11 17 2 0,11-17 0 0,-22 17 3 16,22-17-1-16,-35 18 4 0,10-9-3 0,-3-2 1 15,-5 0 0-15,-5-2 2 0,-6 1 1 0,-2 0 1 16,-7-1 0-16,0 0-4 0,-7 0-1 15,-2-2 2-15,-2-1-3 0,-3-1 0 0,-1-2 1 16,-3-2 3-16,4 0-1 0,4 1 0 0,5 2-3 16,5 2-7-16,7 4-7 0,2-3-10 0,10 5-19 15,0-8-15-15,15 7-54 0,-9-19-117 0,28 12-173 16,0 0-95-16,-6-22 166 0</inkml:trace>
  <inkml:trace contextRef="#ctx0" brushRef="#br2" timeOffset="378447.281">8043 13008 1065 0,'14'-30'311'15,"-14"30"-266"-15,0 0-13 0,21-16 7 16,-21 16 5-16,33-22-9 0,-13 11-17 0,-1 2-16 16,1 0 1-16,-3 2-3 0,1 1 2 0,-1 2-1 15,-17 4 0-15,32-5 0 0,-32 5-1 0,29 0 1 16,-29 0 1-16,24 5 3 0,-24-5 3 0,17 11 2 15,-17-11 1-15,9 17 2 0,-9-17-3 0,2 23 3 16,-2-23-3-16,-7 33 2 0,-2-14-3 16,0 3 4-16,-5-3-3 0,0 3 3 15,-5-3 0-15,1 2 3 0,-3-1-4 0,3 1 8 16,-1-3-5-16,3 2 5 0,16-20-2 0,-27 29-3 16,27-29-5-16,-17 18-2 0,17-18-6 0,0 0-1 15,0 0-3-15,0 17 2 0,0-17-2 0,22 2 0 16,-4-6 0-16,3-2-6 0,7-2-4 0,3-4-15 15,8 2-19-15,-1-7-24 0,11 9-30 16,-10-15-24-16,18 15-22 0,-12-17-61 0,23 13-83 16,-4-1-174-16,-4-15 78 0,19 17 386 0</inkml:trace>
  <inkml:trace contextRef="#ctx0" brushRef="#br2" timeOffset="379322.2538">8932 13147 297 0,'0'0'113'0,"0"0"-15"0,0 0 5 16,0 0 20-16,0 0-3 0,0 0-7 0,0 0-27 16,0 0-12-16,0 0-13 0,0 0 0 0,0 0-3 15,-6 18 2-15,6-18-6 0,0 0-6 0,20 11-6 16,-20-11-7-16,29 5-4 0,-9-4-6 16,-1-3-7-16,4-1-4 0,2-2-7 0,1 1-4 15,2-1 2-15,1-1-2 0,0-3 2 0,3 2-6 16,1-1 3-16,1-1-4 0,1-1 2 0,0 1 1 15,3-3 1-15,-2-2-3 0,2 0 3 0,0-2-5 16,-2-2 5-16,1-1-4 0,-3-1 4 16,-3 1-5-16,0 0 7 0,-3-1-7 0,-3 0 5 15,0-1-3-15,-3-1 2 0,-3 2-4 16,-3-2 5-16,-4 3-5 0,-5-2 6 0,-1 2-5 16,-4 1 5-16,-4-1-5 0,2 19 5 0,-8-31 13 15,8 31-32-15,-14-30 34 0,14 30-35 0,-15-28 17 16,15 28 3-16,-19-23-2 0,19 23 0 0,-17-18 0 15,17 18 1-15,0 0-3 0,-20-23 4 0,20 23-5 16,0 0 2-16,-16-23-3 0,16 23 1 16,0 0 2-16,-10-23 0 0,10 23-1 0,0 0 4 15,-6-23-4-15,6 23 3 0,-2-19-2 0,2 19 2 16,0-23-3-16,0 23 3 0,0-27-2 16,0 27 2-16,1-34-5 0,0 14 6 0,0-2-6 15,1-2 4-15,0-3-5 0,-2-2 7 0,1-2-8 16,0-3 8-16,-1-3-8 0,0-3 9 0,2 1 9 15,-1-3-25-15,-1-1 23 0,1-3-24 16,0-2 8-16,-1-1 10 0,1 1-10 0,-1-2 9 16,0 1-8-16,0-1 8 0,0 2-10 0,2 2 11 15,-2 1-12-15,0 3 11 0,0 2 11 0,0 1-26 16,0 4 27-16,0 1-28 0,0 1 6 0,1 6 6 16,-2 1-8-16,1 5 7 0,0 1-4 0,0 20 5 15,-2-29 1-15,2 29 0 0,-1-18-1 0,1 18 1 16,0 0-1-16,0 0 2 15,0 0 1-15,0 0 0 0,0 0-1 0,0 0-1 16,0 0 2-16,0 0-1 0,0 0 0 0,0 0 0 16,0 0 0-16,-17 5-2 0,17-5 2 0,0 0-1 15,-24 11 1-15,24-11-2 0,-23 5 1 0,23-5 0 16,-31 4 1-16,12-2 1 0,-2 1 3 0,-3 1-1 16,0-1 1-16,-7 2 0 0,1 1 2 15,-4 0 0-15,-1 3 1 0,0 1-3 0,0 0-1 16,1 3-1-16,3-1-1 0,1-3-3 0,4 1 2 15,1-2-8-15,2-2-8 0,5 1-12 0,0-6-8 16,18-1-36-16,-21-5-42 0,21 5-79 0,0 0-124 16,0-27-179-16,0 27 26 0,24-37 446 15</inkml:trace>
  <inkml:trace contextRef="#ctx0" brushRef="#br2" timeOffset="379837.9021">9580 11997 1071 0,'0'0'49'0,"0"0"-27"0,0 0-4 15,5-18 9-15,-5 18 8 0,0 0 3 0,0 0-1 16,21-16 1-16,-21 16 5 0,0 0 4 15,0 0-2-15,21-7-3 0,-21 7-9 16,0 0-7-16,0 0-5 0,23 1-1 0,-23-1-2 16,18 1-3-16,-18-1-3 0,25 5-4 0,-25-5-3 15,36 5-2-15,-13-3-3 0,4 1 0 0,2-3-1 16,4 0 1-16,4-1 1 0,6-2-1 0,3 1 3 16,6-3 0-16,6-1 0 0,2-3-2 0,5-2 2 15,3 1-4-15,6-2 2 0,0-1-1 0,7 1 0 16,1 0-2-16,2-1 5 0,5 1-6 15,1-1 6-15,-3-1-4 0,5 2 3 0,-4 0-3 16,1 1 5-16,0 0-3 0,-6 2 1 0,-7 1-3 16,-4 3-10-16,-14-1-19 0,-2 9-36 15,-19-12-62-15,5 20-117 0,-42-11-215 0,22 5-46 16,-22-5 260-16</inkml:trace>
  <inkml:trace contextRef="#ctx0" brushRef="#br2" timeOffset="380275.3656">11737 11397 987 0,'0'0'250'16,"0"0"-157"-16,0 0-25 0,0 0-6 15,0 0-8-15,0 0-14 0,0 0-20 0,0 0-6 16,-15 36 9-16,13-7-32 0,-1 5 33 16,2 6-26-16,-4 0 11 0,4 5 9 0,-2 2-17 15,2 0 6-15,1 3-12 0,0-1 11 0,0 1-14 16,-1-2 12-16,0 1-17 0,-2-5-17 0,3-1 13 16,-2-8-49-16,8 1 10 0,-8-11-21 0,10 8-45 15,-8-33-57-15,11 40-52 0,-11-40-71 0,0 0-116 16,21 24 274-16,-21-24 144 0</inkml:trace>
  <inkml:trace contextRef="#ctx0" brushRef="#br2" timeOffset="380853.5041">11745 11384 1454 0,'-21'-4'40'0,"21"4"-27"0,0 0-3 0,0 0 4 16,20 4 12-16,-3-2-1 0,2-4-3 0,8-1-2 16,1-4-1-16,9 2 1 0,0-3 1 0,6 1-3 15,2-2-1-15,2 2-5 0,3-2-1 0,4 3 0 16,0-2 7-16,5 1-4 0,3-2 5 16,3 2-7-16,2 0-4 0,1-2-1 15,0 2-3-15,3 1 0 0,-2 1 0 0,-1 0-3 16,-2 3 2-16,-6-1 0 0,1 5 1 0,-3-1 1 15,-3 0-1-15,-1 0 0 0,-5 0-1 0,-2-1-1 16,-3 0 0-16,-2 0-1 0,-5 2 0 0,-4-1 0 16,-6 0-1-16,-5 1 0 0,-5 1-1 0,-17-3 1 15,22 11 1-15,-22-11 0 0,0 0-1 0,7 25 4 16,-7-25-4-16,-11 28 3 0,1-10-4 16,-3 3 5-16,-2 4-6 0,-1 5-10 0,1 5 26 15,-1 5-27-15,0 5 28 0,1 2-7 16,0 3-9-16,2 2 10 0,1-1-14 0,3-1 10 15,1 0-11-15,3-3 10 0,5-5-11 0,2-2 10 16,3-6-8-16,2-4-10 0,5-4 23 0,0-3-25 16,2-3 25-16,-1-1-15 0,-2-3 2 0,-11-16 0 15,18 26-2-15,-18-26 8 0,0 0-1 16,9 22 3-16,-9-22-3 0,0 0 2 0,-15 19-3 16,15-19 2-16,-29 10-2 0,7-6-1 0,-6 0-5 15,-6-3-3-15,-5 3-3 0,-6-4-1 0,-2 1 2 16,-8 0 3-16,-4 2 4 0,-3-2 3 0,-3 1-1 15,-3-2 1-15,-5 2 1 0,-5-2-4 0,-4-3 4 16,-2 2-4-16,3 1-1 0,2 2 2 16,4 2-2-16,6 0 4 0,4-1 0 15,0 0-1-15,9-1-11 0,4-4-17 0,11 4-32 16,-2-13-56-16,25 20-123 0,-15-20-160 0,16 4-126 16,17 7 182-16,-10-19 346 0</inkml:trace>
  <inkml:trace contextRef="#ctx0" brushRef="#br2" timeOffset="381338.8751">12639 11628 1421 0,'0'0'64'0,"-22"0"-35"16,22 0 1-16,-24 7 4 0,7-2-6 0,0 5-9 16,-8 2-8-16,1 4 5 0,-5 2 5 15,2 5 8-15,-3-1-5 0,3 3 5 0,-1-3-10 16,4 2 0-16,3-2-8 0,6-2 0 0,4-2-10 15,11-18 3-15,-4 28-6 0,4-28 2 0,17 20-2 16,-17-20 2-16,36 9 0 0,-10-8 4 16,4-2 0-16,6-4 0 0,3-1 1 0,4-1-5 15,-2 0 3-15,1 1-3 0,-2 1 1 0,-4 4 0 16,-4 2-1-16,-8 1 1 0,-6 6 0 16,-18-8 2-16,17 19-1 0,-17-19 1 0,-2 31-6 15,-4-10 6-15,-6 2-7 0,-5 2-7 0,-5 2 24 16,-5 2-28-16,-1-2 26 0,-1-2-17 0,1-1-6 15,2-4-3-15,5-4-10 0,1-6-7 0,20-10-19 16,-24 7-25-16,24-7-41 0,0 0-50 0,0 0-93 16,5-30-90-16,1 5-116 0,14 10 202 15,-15-25 264-15</inkml:trace>
  <inkml:trace contextRef="#ctx0" brushRef="#br2" timeOffset="381487.3337">12557 11638 1196 0,'-18'-10'280'0,"18"10"-161"15,-24 9-41-15,24-9-18 0,0 0-17 0,0 0-14 16,0 0-14 0,5 20-2-16,-5-20-5 0,35 4 0 15,-9-7-5-15,5-2-2 0,6-1-4 0,3-3-17 16,7 2-27-16,-7-12-48 0,16 18-88 0,-22-25-109 16,25 18-167-16,-6 3-36 0,-8-10 237 0</inkml:trace>
  <inkml:trace contextRef="#ctx0" brushRef="#br2" timeOffset="381909.7052">13444 11776 1198 0,'0'0'175'0,"-24"2"-73"0,24-2-18 16,0 0-9-16,0 0-13 0,0 0-20 0,0 0-15 16,0 0-5-16,0 0 2 0,-5 18 4 0,5-18 5 15,23 12-2-15,-4-8 0 0,6-4-7 16,6 0-6-16,8-5 0 0,7 0-6 0,9-2 4 15,10-1-2-15,2-1-3 0,12 1-11 0,4-2 0 16,5 0 0-16,8-2 0 0,3 1 0 0,5-1 0 16,8 0 0-16,0-1 0 0,1 1 0 0,-2 1 0 15,-3 0 0-15,-2 2 0 0,-3 1 0 0,-6 0 0 16,-7 0 0-16,-6 3 0 0,-11 3 0 16,-7 2 0-16,-8 0 0 0,-8 2 0 0,-5 0 0 15,-10 1-22-15,-8-2-16 0,-4 2-12 16,-23-3-18-16,25 2-20 0,-25-2-21 0,0 0-53 15,0 0-92-15,0 0-256 0,0 0 14 0,-31-17 247 16</inkml:trace>
  <inkml:trace contextRef="#ctx0" brushRef="#br3" timeOffset="402991.9937">16286 9780 617 0,'7'-23'68'0,"-7"23"-27"0,0 0-1 15,5-24 1-15,-5 24 4 0,0 0-8 0,9-22-13 16,-9 22-8-16,0 0 10 0,0 0 13 15,0 0 14-15,0 0-1 0,0 0-12 0,0 0-16 0,0 0-14 0,0 0 0 16,-11 20 8-16,11-20 11 0,-7 31 5 0,5-9 0 16,-1 1-11-16,1 7 6 0,0 0-10 0,3 7 10 15,-3 0-9-15,2 3 1 0,-3 0-16 16,1 2 8-16,-1-1-14 0,1 0 11 16,0-3 13-16,-1-2-29 0,3-4 31 0,0-3-32 15,0-5 7-15,4-4 5 0,-4-20-7 0,8 27 3 16,-8-27-3-16,0 0 2 0,0 0 2 0,0 0 5 15,0 0 5-15,20-2 0 0,-20 2 2 0,7-37-9 16,-2 9 1-16,1-5 4 0,3-4-30 0,-2-1 30 16,0 0-28-16,-1 3 14 0,-1-1 12 15,-2 1-10-15,-2 0 8 0,0 0-9 0,-1 0 7 16,0-1-7-16,1 1 8 0,2 2-9 0,0 1 9 16,3 3-8-16,0 2 7 0,2 3-7 0,3 4 5 15,0 3-4-15,-11 17 4 0,25-23-3 16,-25 23 3-16,31-12-3 0,-31 12 2 0,35-6 0 15,-18 4-1-15,1 2 1 0,0 2-1 0,-1 0-1 16,-17-2 0-16,31 10 0 0,-31-10 0 16,28 13 3-16,-28-13-2 0,23 16 1 0,-23-16-3 15,17 18 3-15,-17-18-2 0,8 24 3 0,-8-24-2 16,2 23 2-16,-2-23-3 0,-9 25 3 0,9-25-4 16,-22 28 5-16,22-28-4 0,-33 29 3 0,14-15-2 15,-4 0 1-15,-2 1-2 0,-1-3 3 0,-1 0-4 16,0-1 4-16,2 0-4 0,3-2 3 0,1 1-1 15,4-2 0-15,17-8 0 16,-24 14 0-16,24-14-4 0,0 0 1 0,0 0-2 16,-3 18 2-16,3-18-1 0,0 0 0 0,27 11 0 15,-27-11 0-15,30 2 0 0,-11-4-4 0,3 1-7 16,-2-3-15-16,5 4-23 0,-25 0-30 0,37 0-53 16,-37 0-89-16,22-11-205 0,-22 11 12 0,0 0 289 15</inkml:trace>
  <inkml:trace contextRef="#ctx0" brushRef="#br3" timeOffset="403398.2248">16466 9946 950 0,'0'0'56'16,"0"0"-38"-16,-12-18-4 0,12 18 19 0,0 0 16 15,0 0 11-15,2-18 2 0,-2 18-11 16,0 0-7-16,0 0-5 0,0 0-8 0,0 0 0 15,0 0 2-15,0 0 0 0,5 18-2 0,-5-18-3 16,8 18-7-16,-8-18 0 0,6 18-5 0,-6-18-1 16,7 21-6-16,-7-21 1 0,11 23-5 15,-11-23 2-15,13 24-6 0,-13-24 1 0,20 23-4 16,-20-23 2-16,19 19-3 0,-19-19 1 0,23 19-7 16,-23-19-15-16,26 23-23 0,-26-23-14 0,24 23-14 15,-24-23-74-15,21 25-49 0,-21-25-53 0,12 20-45 16,-5 1-46-16,-7-21 132 0,8 23 210 0</inkml:trace>
  <inkml:trace contextRef="#ctx0" brushRef="#br3" timeOffset="404070.0995">16819 10103 836 0,'0'0'53'16,"0"0"-19"-16,0 0 15 0,0 0 11 0,0-17 5 16,0 17-6-16,0 0-16 0,0 0-2 0,0 0-10 15,0 0 4-15,0 0 10 0,17 15 1 16,-17-15-8-16,5 20-7 0,-5-20-15 0,1 28-3 15,-1-28 21-15,2 35-33 0,-3-18 31 0,2 4-30 16,-3-2 9-16,2 2 6 0,-3-3-7 0,3-1 3 16,0-17-4-16,-1 30 3 0,1-30-5 0,1 22 1 15,-1-22-4-15,0 0 0 0,0 0-3 0,10 17 0 16,-10-17-2-16,0 0 1 0,0 0 0 0,0 0 1 16,0 0 3-16,0 0-1 15,11-23 1-15,-11 23-3 0,10-33 1 0,-5 15-4 16,0-3 5-16,-1 2-5 0,0-2 5 0,-1 3 10 15,-3-1-33-15,0 2 34 0,-2 0-32 0,0-2 17 16,2-1 4-16,0 1-5 0,-1 1 4 0,2 1-4 16,-1 17 3-16,5-23-2 0,-5 23 1 0,0 0-2 15,12-18 2-15,-12 18-1 0,0 0 1 0,17-6 0 16,-17 6-1-16,17 1 1 0,-17-1-2 16,21 5 2-16,-21-5-3 0,23 9 3 0,-23-9-2 15,24 14 0-15,-24-14 0 0,19 15 2 0,-19-15-4 16,18 19 3-16,-18-19-5 0,13 19 2 0,-13-19-2 15,6 19 3-15,-6-19-2 0,-2 21 3 0,2-21-2 16,-11 20 4-16,11-20 22 0,-20 20-34 16,20-20 34-16,-27 19-34 0,27-19 12 15,-32 21 2-15,13-12-2 0,2 0 2 0,17-9-1 16,-33 19 3-16,33-19 0 0,-29 22 5 0,29-22-2 16,-26 26 3-16,26-26-4 0,-25 34 2 0,17-17-5 15,3 3 6-15,0-1-6 0,3 0 5 0,-1 2-8 16,2-1 4-16,2 1-7 0,2-2 4 0,-1-2-9 15,-2-17-11-15,12 27-20 0,-12-27-21 0,21 20-52 16,-21-20-81-16,22 4-167 0,-22-4-128 16,24-8 55-16,2 11 432 0</inkml:trace>
  <inkml:trace contextRef="#ctx0" brushRef="#br3" timeOffset="404289.9618">17342 9877 1420 0,'0'0'23'0,"0"0"-35"0,20-15 2 0,-20 15 7 16,17-9 5-16,-17 9-3 0,25-9-5 0,-25 9-13 15,23-6-6-15,-23 6-4 0,24-6 6 16,-24 6 0-16,26-1-32 0,-26 1-58 0,25 0-99 15,-25 0-154-15,0 0-28 0,35 8 241 0</inkml:trace>
  <inkml:trace contextRef="#ctx0" brushRef="#br3" timeOffset="404462.9091">17379 9997 1389 0,'-15'18'125'0,"15"-18"-109"15,-17 9-15-15,17-9 1 0,0 0 3 0,0 0-2 16,0 0 0-16,19 9-2 0,-19-9-6 0,28-4-17 16,-11-5-26-16,13 7-48 0,-10-15-85 0,20 14-124 15,-2-2-162-15,-7-12 60 0,19 16 394 16</inkml:trace>
  <inkml:trace contextRef="#ctx0" brushRef="#br3" timeOffset="405440.6017">18040 9783 758 0,'0'0'89'0,"0"0"-56"15,0 0 4-15,0 0 14 0,0 0 16 0,0 0-1 16,-8 18-9-16,8-18-2 0,-4 25-5 0,2-7 0 15,2-18-5-15,-7 35 5 0,0-18-7 16,4 7 0-16,-3-4-15 0,4 3 4 0,-3-3-9 16,3 2 2-16,-1-4-3 0,2 0-4 0,1-18-9 15,-1 25 2-15,1-25-7 0,0 0 1 0,3 18-4 16,-3-18-1-16,0 0 0 0,0 0 1 0,0 0 3 16,0 0 0-16,17-9 2 0,-17 9-2 0,9-24 1 15,-3 7-5-15,0-2 3 0,0-2-5 16,1-2 5-16,-1 1-4 0,-1-2 5 15,1 1-3-15,-3 2 5 0,0 1-2 0,-1 1 7 16,-1 2-1-16,-2 0 4 0,1 17-3 0,0-29 4 16,0 29-1-16,-2-17 5 0,2 17 2 0,0 0 2 15,0 0-1-15,0 0-6 0,0 0-5 0,0 0-6 16,0 0-3-16,0 0-2 0,0 0 1 0,0 0-1 16,0 0 2-16,15 17-2 0,-15-17-1 15,0 0 0-15,27 13 0 0,-27-13-1 0,22 6 3 16,-22-6-4-16,25 8 3 0,-25-8 0 0,25 7-1 15,-25-7-1-15,21 7-1 0,-21-7-1 0,20 6-1 16,-20-6 0-16,0 0 0 0,0 0 2 16,17 15 2-16,-17-15 1 0,0 0 1 0,-4 17 0 15,4-17 0-15,-12 19-1 0,12-19 3 0,-18 25-5 16,18-25 5-16,-24 29-3 0,24-29 2 16,-28 34-2-16,12-16 2 0,-1-1-4 0,1 1 5 15,16-18-1-15,-29 32 5 0,29-32-4 0,-26 25 2 16,26-25-3-16,-23 18 1 0,23-18-1 0,-18 14 0 15,18-14 0-15,0 0 1 0,-21 6 1 0,21-6-2 16,0 0 0-16,0 0-2 0,0 0-1 0,0 0 1 16,-18-18 0-16,18 18-2 0,0-17 3 15,0 17-3-15,5-21 2 0,-5 21-5 0,12-23 1 16,-12 23-5-16,16-22 0 0,-16 22-2 16,18-17 0-16,-18 17-2 0,0 0-3 0,18-10-3 15,-18 10-3-15,0 0 1 0,0 0 0 0,0 0 4 16,0 0 0-16,11 20 1 0,-11-20-4 0,0 0-1 15,-1 23-1-15,1-23 6 0,0 0 2 0,-10 22 8 16,10-22 3-16,0 0 2 0,0 0 2 16,-11 18 0-16,11-18 0 0,0 0 3 0,0 0 1 15,0 0 6-15,0 0 3 0,0 0 1 0,0 0-1 16,0 0-2-16,0 0-4 0,0 0-1 0,-13 23-1 16,13-23 3-16,-9 29-3 0,5-10 5 0,-4 1 12 15,2 0-32-15,-2 1 29 0,-1 2-33 16,-1-1 11-16,2-2 3 0,-2 1-10 0,1-4-3 15,4 1-14-15,5-18-10 0,-10 28-20 16,10-28-16-16,-3 19-30 0,3-19-34 0,0 0-45 16,0 0-38-16,0 0-64 0,27 6-86 0,-27-6 118 15,27-16 251-15</inkml:trace>
  <inkml:trace contextRef="#ctx0" brushRef="#br3" timeOffset="406190.6036">18465 9791 1016 0,'0'0'131'16,"0"0"-83"-16,0 0-10 0,15-20 18 0,-15 20 14 15,0 0 2-15,0 0-9 0,0 0-18 0,0 0-17 16,0 0-19-16,-7 21 0 0,7-21 1 0,-11 26 7 16,11-26 1-16,-14 35 4 0,7-15-6 0,0 4 2 15,-2 1-9-15,1 1 7 0,-2-3-4 0,1 3 5 16,-1-5-5-16,1 2-1 0,1-3-3 16,0-1 3-16,8-19-4 0,-9 30 3 15,9-30-9-15,-7 17 2 0,7-17-5 0,0 0 1 16,0 0 0-16,0 0 0 0,0 0 1 0,0 0 0 15,21-11 4-15,-21 11-4 0,23-35 4 0,-8 12-5 16,-1-1 4-16,1-1-6 0,-3-1 6 0,0 2-4 16,-1 1 3-16,-2 0-4 0,-3 1 4 15,-1 2-4-15,-2-1 5 0,0 3-5 0,-3 18 5 16,3-29-4-16,-3 29 2 0,0 0 0 0,3-19 0 16,-3 19-1-16,0 0 0 0,0 0-1 0,0 0-1 15,0 0 0-15,0 0 1 0,0 0 2 0,11 19-1 16,-11-19 2-16,0 0-3 0,28 16 2 15,-28-16-1-15,28 6 0 0,-28-6-1 0,31 5 2 16,-14-4-2-16,0 0 2 0,2 0 0 16,-19-1-1-16,30 0-1 0,-30 0 0 0,26 0 0 15,-26 0 1-15,19-1 0 0,-19 1-1 0,0 0 0 16,0 0 2-16,0 0 2 0,0 0 1 0,0 0-1 16,0 0-3-16,0 0-1 0,0 0 0 0,-18 1 2 15,18-1 4-15,-26 12 4 0,26-12 2 0,-29 17 1 16,29-17 3-16,-30 27-3 0,14-10 3 0,3 0-5 15,2 0 0-15,0 1-4 0,5-1 0 16,-1 1-4-16,7-18 1 0,-1 29-6 0,1-29 3 16,11 24-2-16,-11-24 3 0,22 16-2 15,-22-16 2-15,29 6-3 0,-10-5 1 0,-2-3 0 16,1-2 0-16,1-3 2 0,2-2-1 0,-2-3 3 16,3-2-4-16,-5-2 2 0,-1-2-9 0,-1 0-1 15,-4-2-4-15,-2 1 1 0,-3 0 0 16,-1-1 1-16,-5 4-7 0,0 16-1 0,-7-32-13 15,7 32-8-15,-12-30-17 0,12 30-17 0,-14-26-24 16,14 26-25-16,-10-16-28 0,10 16-30 0,0 0-45 16,0 0-156-16,0 0 20 0,0 0 264 0</inkml:trace>
  <inkml:trace contextRef="#ctx0" brushRef="#br3" timeOffset="406581.2452">19080 9861 977 0,'0'0'112'16,"-21"-16"-28"-16,21 16 5 0,-26-8 5 0,26 8-9 15,-29-4-7-15,29 4-5 0,-30-3-9 0,30 3-11 16,-28 1-11-16,28-1-11 0,-29 10-8 16,29-10-2-16,-30 17-5 0,30-17 0 0,-24 24-3 15,24-24 1-15,-16 30-9 0,13-13 0 0,1 0-6 16,5 0 4-16,-3-17-4 0,12 29 3 15,-12-29-2-15,24 22-1 0,-7-15-1 0,0-4 3 16,2-4 1-16,1-1 2 0,1-7 3 0,1-3-4 16,1-2 4-16,0-4-3 0,-1-4 2 15,1-2-4-15,-2-3 5 0,-1-1-5 0,-1-1 4 16,-2 1-6-16,-3 2 2 0,0-1-5 0,-5 3 5 16,-1 2-4-16,-5 2 5 0,0 2-5 0,-3 18 3 15,-3-26-2-15,3 26 3 0,0 0-2 0,0 0 0 16,0 0-3-16,-24 0-3 0,24 0 0 0,-24 32 0 15,9-8 4-15,0 4-6 0,1 1 4 0,-1 1-10 16,2-1-2-16,4 0-15 0,1-6-10 16,7 5-27-16,1-28-25 0,7 43-52 15,-7-43-55-15,18 35-85 0,-18-35-120 0,20 22-12 16,3-3 220-16</inkml:trace>
  <inkml:trace contextRef="#ctx0" brushRef="#br3" timeOffset="406956.2114">19410 9780 1408 0,'-22'17'80'16,"5"-11"-36"-16,17-6 6 0,-23 24-2 16,23-24-9-16,-14 28-12 0,9-10 2 0,5-18-5 15,-12 37 1-15,7-19-6 0,1 0 4 16,3 0-9-16,2-1 0 0,2 1-9 0,1-1 1 15,-4-17-4-15,11 28 3 0,-11-28-4 0,20 18 0 16,-20-18-1-16,29 8 1 0,-29-8 0 0,35-2-1 16,-14-3 0-16,-2-2 0 0,2-3 1 0,-1-2-2 15,-3-4 3-15,-17 16-5 0,29-32 5 0,-17 14-4 16,-2 1 3-16,-1-1-4 0,0-2 2 0,-1 2-4 16,0 1 2-16,-8 17-3 0,8-29 6 15,-8 29-1-15,4-22 1 0,-4 22-1 0,0 0 0 16,0 0-2-16,0 0 1 0,0 0-2 15,-21 3 0-15,21-3 1 0,-13 24-2 0,13-24 1 16,-12 34-7-16,6-16-1 0,3 3-14 0,3-21-11 16,1 35-25-16,-1-35-17 0,14 29-32 0,-14-29-28 15,22 20-47-15,-22-20-66 0,29 3-113 0,-1 6-37 16,-28-9 265-16</inkml:trace>
  <inkml:trace contextRef="#ctx0" brushRef="#br3" timeOffset="407174.9944">19883 9825 1029 0,'-17'5'252'0,"-6"-10"-158"15,23 5-15-15,-31 5-10 0,31-5-16 0,-26 12-13 16,26-12-6-16,-23 19-5 0,23-19-2 0,-18 28-10 16,18-28 0-16,-12 31-7 0,8-14 0 0,4-17-6 15,1 29-1-15,-1-29-5 0,11 25 2 0,-11-25-3 16,20 15-5-16,-20-15-11 0,30 5-15 0,-8-4-23 15,-22-1-27-15,45-12-48 0,-32-8-77 0,18 14-106 16,-9-6-158-16,-8-11 65 0,17 13 386 16</inkml:trace>
  <inkml:trace contextRef="#ctx0" brushRef="#br3" timeOffset="407362.4763">20145 9610 1109 0,'-10'31'132'0,"-9"-8"-50"0,10 10-13 16,-8-7-20-16,7 7-6 0,-3-3-20 0,5 3-1 16,-2-2-11-16,4 1 0 0,-2-3-13 0,2-4-9 15,5 1-14-15,-3-8-5 0,9 5-39 0,-5-23-81 16,6 28-57-16,-6-28-34 0,0 0-82 0,14 26-27 16,-14-26 208-16</inkml:trace>
  <inkml:trace contextRef="#ctx0" brushRef="#br3" timeOffset="407503.0826">20044 9750 1102 0,'0'0'112'0,"17"-5"-44"16,-17 5-19-16,23-6-26 0,-5 6-41 0,-1-6-34 16,10 11-64-16,-10-12-76 0,12 10-110 15,2 7-102-15,-31-10 135 0,51 12 269 0</inkml:trace>
  <inkml:trace contextRef="#ctx0" brushRef="#br3" timeOffset="407925.0499">18054 10432 938 0,'0'0'235'16,"0"0"-168"-16,0 0-24 0,0 0 8 0,33 16 2 15,-6-20-11-15,12 2-7 0,5-8 0 0,13 2-1 16,5-8 4-16,12 4-4 0,1-5 5 0,9 1-10 16,3-2-8-16,3 1-13 0,0 0-5 0,0 4-10 15,-3 1 2-15,0 0-7 0,-1 4-14 0,-10-1-5 16,4 6-8-16,-12-4-19 0,1 8-14 15,-13-8-40-15,5 15-55 0,-20-14-16 16,8 14-100-16,-3 1-106 0,-27-14 69 0,17 19 320 16</inkml:trace>
  <inkml:trace contextRef="#ctx0" brushRef="#br3" timeOffset="408425.0353">18667 10638 1193 0,'0'0'71'0,"-20"-5"-40"0,20 5-4 15,-24 0 3-15,24 0 6 0,-26 6-1 16,9-4 3-16,17-2 3 0,-32 14 0 16,32-14-4-16,-29 16-6 0,29-16-4 0,-22 17-8 15,22-17-1-15,-18 17-4 0,18-17 1 0,-12 20-4 16,12-20-1-16,-6 18-5 0,6-18 0 0,-3 17-4 15,3-17 2-15,0 0-2 0,10 19 1 0,-10-19-1 16,0 0 1-16,17 16 0 0,-17-16-19 0,0 0 35 16,22 18-33-16,-22-18 33 0,18 10-15 15,-18-10-2-15,17 7 0 0,-17-7-1 0,0 0 1 16,17 16-1-16,-17-16 2 0,0 0-2 0,1 21 2 16,-1-21-1-16,-7 22 0 0,7-22-3 0,-17 24 3 15,17-24-5-15,-21 26 3 0,21-26-4 0,-22 23 1 16,22-23-8-16,-19 15-3 0,19-15-15 0,0 0-24 15,0 0-33-15,0 0-28 0,0 0-42 16,0 0-34-16,21-20-84 0,-3 10-144 16,-5-14 29-16,20 13 388 0</inkml:trace>
  <inkml:trace contextRef="#ctx0" brushRef="#br3" timeOffset="408800.0077">18878 10639 1389 0,'-30'5'77'0,"30"-5"-38"0,-24 14-3 16,24-14 6-16,-21 18-7 0,21-18-4 0,-19 21-2 16,19-21 0-16,-17 24-7 0,17-24 0 15,-12 27-3-15,12-27 3 0,-7 26-3 0,7-26-21 16,-2 28 27-16,2-28-32 0,6 24 28 0,-6-24-11 16,0 0-6-16,25 22 2 0,-25-22-3 0,26 7 0 15,-9-7 0-15,2-3-3 0,0-1 1 16,2-3-2-16,-2-3 2 0,2-1-2 0,-2-2-10 15,0 0 30-15,-2-1-30 0,-17 14 30 0,30-27-17 16,-30 27-3-16,24-31 3 0,-24 31-2 0,17-28 2 16,-17 28-3-16,11-25 3 0,-11 25-6 0,5-19 2 15,-5 19-3-15,0 0 1 0,0 0-1 0,0 0 0 16,0 0-5-16,0 0-2 0,0 0 0 0,-20 6-4 16,20-6 4-16,-10 26-5 15,10-26-1-15,-6 33-14 0,6-33-6 0,-4 34-19 16,4-34-4-16,4 34-3 0,-4-34-27 0,11 28-7 15,-11-28-40-15,18 21-36 0,-18-21-51 0,24 9-60 16,-3 5-69-16,-21-14 195 0</inkml:trace>
  <inkml:trace contextRef="#ctx0" brushRef="#br3" timeOffset="409302.064">19294 10671 705 0,'0'0'207'0,"0"0"-96"16,-13-19-28-16,13 19 0 0,0 0-15 0,0 0-18 15,-19 0-8-15,19 0 0 0,0 0 1 0,-16 21 3 16,16-21-4-16,-14 23 1 0,14-23-6 0,-15 34 0 16,5-16-6-16,5 5 2 0,-3-4 9 15,3 5-37-15,-2-6 29 0,3 4-30 0,4-22 8 16,-7 29 4-16,7-29-9 0,-3 18-4 0,3-18-1 16,0 0-2-16,0 0-1 0,0 0 1 15,17 8 1-15,-17-8 0 0,0 0 1 0,23-26-3 16,-23 26 3-16,25-33-3 0,-13 14-11 0,1-1 30 15,-1-1-29-15,-1 2 29 0,0 1-15 0,-2 1-5 16,-9 17 4-16,14-32-3 0,-14 32 3 16,10-23-2-16,-10 23 3 0,0 0-3 0,0 0 2 15,0 0 2-15,0 0-2 0,0 0 1 0,0 0-3 16,0 0 0-16,0 0-1 0,0 0 1 0,0 0 0 16,4 17 1-16,-4-17-1 0,0 0 3 0,7 19-3 15,-7-19 3-15,0 0 1 0,24 14 2 0,-24-14 1 16,24 2 1-16,-24-2 1 15,28-1 1-15,-28 1 2 0,31-6-2 0,-14 0 2 16,1-1-4-16,-1-2 0 0,0 2-2 0,0-2 3 16,-17 9-2-16,30-15 1 0,-30 15-1 0,23-17-2 15,-23 17-2-15,0 0 1 0,18-16-2 0,-18 16 3 16,0 0-4-16,0 0 1 0,0 0-1 0,0 0-1 16,0 0 1-16,0 0-2 0,0 0 1 0,0 0-1 15,1 30 1-15,-4-13-5 0,-3 0-5 16,1 4-11-16,-1-3-7 0,1 5-16 0,-1-4-25 15,3 5 6-15,-5-7-57 0,11 14-24 0,-3-31-83 16,-7 41-133-16,6-20-122 0,1-21 35 0,-1 46 447 16</inkml:trace>
  <inkml:trace contextRef="#ctx0" brushRef="#br3" timeOffset="410775.1028">16247 11354 979 0,'0'0'136'15,"0"0"-70"-15,0 0-13 0,0 0-7 16,0 0-2-16,0 0-13 0,0 0-8 0,0 0-7 16,0 0-1-16,0 0-2 0,4 19 8 0,-4-19 3 15,5 28 5-15,-5-28 13 0,3 36-36 16,-1-15 31-16,1 4-33 0,-3-2 11 0,1 4 3 16,-1-3-11-16,0 1 4 0,-2-2-6 0,1 0 5 15,-2-4-4-15,1 0 4 0,2-19-7 0,-3 30 2 16,3-30-3-16,-1 18-1 0,1-18-2 15,0 0 1-15,0 0-1 0,0 0 2 0,0 0 5 16,0 0 1-16,6-17 2 0,-6 17-3 0,10-34-2 16,-5 14-5-16,0-5 6 0,-2 0-8 0,1-3 7 15,0 0-7-15,-2 1 7 0,1-1 13 0,-2-2-29 16,1-1 29-16,1-1-29 0,2 0 10 0,1-2 6 16,0 2-8-16,2 1 9 0,1 4-8 15,-1 4 6-15,2 3-4 0,-10 20 3 16,18-23-5-16,-18 23 3 0,0 0-2 0,23-7 0 15,-23 7 2-15,19 6-2 0,-19-6 2 0,20 11-2 16,-20-11 1-16,21 16-1 0,-21-16 2 0,21 20-3 16,-21-20 3-16,14 26-4 0,-14-26 3 0,7 30-4 15,-7-30 5-15,-1 33-5 0,-1-17 5 0,2-16-2 16,-11 32 2-16,11-32-2 0,-17 31 4 16,17-31-3-16,-24 29 4 0,24-29 12 0,-28 26-31 15,28-26 32-15,-28 23-30 0,28-23 17 0,-28 20 1 16,28-20 1-16,-27 11 3 0,27-11 2 0,-20 7 4 15,20-7 0-15,0 0 1 0,0 0-3 16,0 0-6-16,0 0-3 0,0 0-1 0,0 0 3 16,3 20 5-16,-3-20 0 0,23 14 2 0,-23-14-7 15,32 15 1-15,-15-8-3 0,1 2 0 16,-1-2-5-16,1 3 3 0,-18-10-4 0,33 16 0 16,-33-16-4-16,29 19-6 0,-29-19-14 0,27 15-12 15,-27-15-16-15,23 14-21 0,-6-1-36 0,-17-13-50 16,22 14-90-16,-22-14-86 0,0 0-114 0,22 14 145 15,-22-14 307-15</inkml:trace>
  <inkml:trace contextRef="#ctx0" brushRef="#br3" timeOffset="411353.4877">16737 11551 1003 0,'0'0'256'16,"0"0"-179"-16,0 0-39 0,0 0-3 0,0 0-2 15,0 0-5-15,0 0 4 0,-5 19-7 16,5-19 2-16,-2 28-13 0,2-11 2 0,-4 0 1 16,3 2 4-16,-1-1-6 0,0 4 2 0,1 0-6 15,1 1 5-15,-1-3-3 0,2 2 7 0,-2-5-11 16,2 2 3-16,-1-19-4 0,3 29 2 0,-3-29-5 16,2 20 2-16,-2-20-2 0,0 0-3 0,0 0-1 15,0 0 0-15,0 0-1 0,0 0 1 16,0 0 2-16,0 0-1 0,0 0 2 15,5-26-2-15,-1 8 2 0,-2-1-5 0,3-1 4 16,0 0-5-16,1-2 4 0,0 0-5 0,0-1 6 16,0 0-5-16,0 0 4 0,0 2-4 0,0-2 3 15,-1 1-3-15,0 1 5 0,1 2-5 0,-6 19 3 16,11-28-4-16,-11 28 3 0,13-17-1 0,-13 17 1 16,0 0-2-16,18-8 2 0,-18 8-2 15,0 0-1-15,17 2 2 0,-17-2-3 0,0 0 3 16,0 0-2-16,18 20 1 0,-18-20-2 0,0 0 0 15,14 24-1-15,-14-24 2 0,6 18-1 16,-6-18 2-16,5 19-3 0,-5-19 3 0,2 21-2 16,-2-21 1-16,-3 20-1 0,3-20 3 0,-8 21-2 15,8-21 2-15,-19 22-3 0,19-22 2 0,-26 24-2 16,9-12 6-16,0 1-3 0,-3 2 3 16,-1-1-3-16,2 0 3 0,-2 0-4 0,1-1 6 15,-1 1-4-15,0 0 3 0,3 1-2 0,1-1 4 16,17-14-3-16,-29 33 5 0,29-33-4 0,-21 35 3 15,13-16-4-15,2 2 3 0,2 1-5 0,0 1 2 16,3 0-3-16,0 1-14 0,1-1 28 0,1 0-29 16,3 0 18-16,-2-3-24 0,7 6-34 0,-9-26-44 15,19 40-99-15,-19-40-126 16,0 0-194-16,26 30 62 0,-26-30 397 0</inkml:trace>
  <inkml:trace contextRef="#ctx0" brushRef="#br3" timeOffset="411603.4678">17193 11450 1581 0,'0'0'64'15,"0"0"-53"-15,0 0-3 0,0 0 2 16,0 0 0-16,0 0 1 0,0 0 16 0,23-12-39 16,-23 12 32-16,32-8-39 0,-14 1 10 0,2 2-10 15,-2-4-18-15,6 8-31 0,-24 1-38 0,43-6-56 16,-43 6-99-16,34-18-152 0,-13 24-46 0,-21-6 283 16</inkml:trace>
  <inkml:trace contextRef="#ctx0" brushRef="#br3" timeOffset="411759.8213">17186 11651 1358 0,'-17'24'263'0,"17"-24"-221"0,0 0-27 0,0 0-4 16,0 0 0-16,24 8-5 0,-5-12-4 0,2-3-1 16,5-3-2-16,6-1-1 0,-1-2-16 15,9 3-31-15,-8-10-63 0,19 20-166 0,-12-13-256 16,-4 1 6-16,3 12 342 0</inkml:trace>
  <inkml:trace contextRef="#ctx0" brushRef="#br3" timeOffset="413322.7066">18158 11431 960 0,'0'0'175'0,"0"0"-127"0,0 0-20 16,18-21-14-16,-18 21 27 0,0 0-9 0,27-17 15 15,-27 17-5-15,28-15-6 0,-28 15-6 0,35-18-7 16,-16 7-3-16,6 2-8 0,-2 0-3 16,4 0-7-16,-2 2 0 0,-1 0-3 0,0 1 1 15,-3 2 0-15,-4 0 0 0,-17 4 0 0,27 0-1 16,-27 0 0-16,0 0 2 0,0 0 3 0,0 0-1 15,16 22 3-15,-16-22-3 0,-10 21 0 16,10-21-4-16,-23 30 4 0,6-11-6 0,-4 3 10 16,-3 1 20-16,1 2-26 0,-2 1 36 0,1 2-29 15,0-3 8-15,5 2 7 0,-1-2-7 16,6-1 4-16,-1-3-8 0,5-2 2 0,10-19-8 16,-11 30-1-16,11-30-5 0,4 22 0 0,-4-22-2 15,18 16 2-15,-18-16-2 0,29 7-2 0,-7-7-3 16,3-6-9-16,9 1-11 0,-3-8-19 0,7 3-17 15,-6-8-22-15,10 7-20 0,-11-14-33 0,15 13-42 16,-15-15-43-16,10 8-67 0,-4 7-69 16,-12-19 178-16,15 21 181 0</inkml:trace>
  <inkml:trace contextRef="#ctx0" brushRef="#br3" timeOffset="413577.9364">18838 11348 924 0,'-18'10'158'0,"-3"-11"-49"0,21 1-9 0,-31 12-13 16,31-12-12-16,-31 20-22 0,31-20-7 15,-28 23-14-15,28-23-23 0,-21 29 30 16,15-11-36-16,6-18 32 0,-12 35-16 0,9-18-10 16,3 1 3-16,0-18-1 0,10 33 5 0,-10-33-3 15,18 25 2-15,-18-25-3 0,29 19 1 0,-12-14-1 16,5 0 2-16,0-4-6 0,1-2-1 0,-2-3-2 16,1-2-3-16,0-1 1 0,-5-1-3 0,-17 8 2 15,24-20-4-15,-24 20 4 0,14-20-2 16,-14 20-3-16,4-27-6 0,-4 27-5 0,0-30-10 15,0 30-5-15,-8-32 3 0,8 32-43 16,-16-31 18-16,16 31-51 0,-19-27-2 0,19 27-33 16,-17-21-49-16,17 21-53 0,0 0-148 0,-24-19 20 15,24 19 272-15</inkml:trace>
  <inkml:trace contextRef="#ctx0" brushRef="#br3" timeOffset="413859.2582">18205 11862 1239 0,'23'4'94'16,"-23"-4"-74"-16,22-6 5 0,-4-2 11 0,13 3 2 15,-1-8-1-15,9 3-11 0,-1-3-6 0,2 2-9 16,1 0-3-16,1 1-7 0,-1 2 2 0,-2 3-4 16,0-2 1-16,1 2-4 0,-1 0-7 15,-1-1-13-15,2 6-24 0,-10-8-36 0,9 15-57 16,-18-16-56-16,12 18-81 0,-10 0-149 0,-23-9 85 16,32 14 342-16</inkml:trace>
  <inkml:trace contextRef="#ctx0" brushRef="#br3" timeOffset="414110.4954">18555 12010 1327 0,'-26'22'85'16,"17"-3"-64"-16,-2-2 13 0,4 3-32 15,-2 0 15-15,2 3-18 0,-3 0 7 0,1 3 4 16,-1-1-9-16,1-3 3 0,1-2-9 0,2-2 1 16,3-1-21-16,3-17-22 0,3 26-38 0,-3-26-35 15,0 0-43-15,0 0-41 0,29 14-59 0,-8-9-111 16,-21-5 159-16,36-16 215 0</inkml:trace>
  <inkml:trace contextRef="#ctx0" brushRef="#br3" timeOffset="414440.8562">18671 12033 1312 0,'0'0'132'0,"0"0"-110"16,0 0-19-16,0 0 3 0,0 0 14 0,11-17 13 16,-11 17 8-16,33-18-3 0,-15 6-2 15,7 4-12-15,0-3-6 0,-1 2-9 0,-2 2-1 16,-3 2-5-16,-19 5 0 0,31-1-1 0,-31 1 3 15,17 4 3-15,-17-4-1 0,0 0 2 0,6 18-5 16,-6-18 1-16,-12 26-6 0,-2-8 4 16,-4 3 14-16,-1 2-30 0,-7 0 34 0,1 4-23 15,-6-2 17-15,3 2 6 0,0-4-6 16,5 1 4-16,4-5-7 0,3-1 6 0,16-18-11 31,-17 21-1-31,17-21-5 0,0 0-4 0,10 17 4 16,-10-17 1-16,29 3-1 0,-7-5 2 0,6-4-3 15,5-5-1-15,5-2-2 0,4-5-12 0,4-1-17 16,-3-5-34-16,8 11-46 0,-17-16-76 0,20 25-125 16,-23-10-207-16,3-2 16 0,4 14 368 0</inkml:trace>
  <inkml:trace contextRef="#ctx0" brushRef="#br3" timeOffset="415144.3506">19386 11595 1079 0,'0'0'377'0,"0"0"-329"16,0 0-41-16,-1-18-8 0,1 18 2 0,23-11 0 16,-23 11-3-16,33-18-16 0,-11 13-32 0,-7-11-48 15,15 14-53-15,-15-17-12 0,17 15-35 0,-11-8-17 16,-1-5-147-16,12 22 108 0,-32-5 254 0</inkml:trace>
  <inkml:trace contextRef="#ctx0" brushRef="#br3" timeOffset="415316.1974">19426 11689 1463 0,'0'0'61'0,"-21"6"-51"16,21-6-10-16,0 0-3 0,0 0 2 0,21 3 2 15,-4-4-1-15,1-1 1 0,5-2-4 16,3-4-12-16,6 3-19 0,-3-9-30 0,12 11-59 16,-12-17-73-16,14 14-110 0,-2-3-132 0,-12-12 86 15,16 19 352-15</inkml:trace>
  <inkml:trace contextRef="#ctx0" brushRef="#br3" timeOffset="415550.5958">20212 11250 1168 0,'-20'-9'144'15,"20"9"-117"-15,-22 9-21 0,22-9 0 0,-23 16-1 16,23-16 0-16,-24 27-3 0,12-9 7 0,-3 2-2 16,2 3 7-16,-1 0-4 0,5 2 5 15,-2 0 10-15,2 3-35 0,2-1 24 0,2-2-37 16,6 1 2-16,2-8-8 0,8 3-26 0,-11-21-19 15,29 29-39-15,-29-29-31 0,42 14-68 16,-17-11-60-16,-2-11-91 0,19 15 223 0</inkml:trace>
  <inkml:trace contextRef="#ctx0" brushRef="#br3" timeOffset="415831.9548">20462 11259 1130 0,'-20'17'135'0,"-1"-13"-53"0,21-4-6 16,-27 25-11-16,19-5-8 0,8-20-14 0,-21 36 0 16,11-17-11-16,5 3-2 0,1-5 10 0,5 3-32 15,-1-20 28-15,9 33-37 16,-9-33 7-16,22 27 4 0,-22-27-5 0,33 17 3 16,-12-15-1-16,1-1-4 0,2-4 0 0,2-2-1 15,-1-4 2-15,-1-2-2 0,-3-1 2 0,-3-2-4 16,-18 14-14-16,25-28 30 0,-25 28-29 0,16-30 29 15,-16 30-13-15,4-33-4 0,-4 33 0 0,-4-33-9 16,4 33-5-16,-15-31-18 0,15 31-19 16,-20-28-26-16,20 28-51 0,-31-20-90 0,31 20-151 15,-27 7-140-15,2-7 91 0,10 19 419 0</inkml:trace>
  <inkml:trace contextRef="#ctx0" brushRef="#br3" timeOffset="416097.5876">19937 11780 1567 0,'0'0'68'0,"0"0"-48"0,0 0-5 16,0 0 6-16,30-21 8 0,-4 15 0 15,1-4-3-15,4 3-8 0,0-3-7 0,1 2-10 16,1 0 1-16,3 1-6 0,-1 1-6 16,0-1-11-16,0 3-7 0,-3-3-8 0,2 8-24 15,-6-8-4-15,7 10-31 0,-14-13-59 0,15 17-71 16,-17-13-107-16,-1 2-130 0,7 15 147 0,-25-11 315 16</inkml:trace>
  <inkml:trace contextRef="#ctx0" brushRef="#br3" timeOffset="416472.7002">20557 11750 821 0,'0'0'281'0,"-34"3"-185"0,34-3-27 15,-28 1-1-15,28-1-4 0,-29 6-7 0,29-6-1 16,-35 12-3-16,18 0 0 0,-8-1-7 0,6 7 3 15,-8-1-2-15,5 7 0 0,-3 0-7 0,3 4-5 16,-1 0-12-16,3 2 1 0,1 1-9 0,5-2-15 16,5-2 19-16,3 1-27 0,3-5 20 0,3 0-9 15,5-5-3-15,-5-18 2 0,23 26-4 16,-3-18 3-16,1-3 0 0,4-4 0 0,0-2 0 16,1-5 0-16,1-1 1 0,-4-2-1 0,-1-3 2 15,-3 1-2-15,-19 11 1 0,26-26-2 16,-26 26 2-16,8-27-1 0,-8 27-11 0,-6-23 23 15,6 23-25-15,-17-23 21 0,17 23-16 0,-26-25-10 16,26 25-9-16,-30-23-6 0,30 23-12 16,-29-21-10-16,29 21-18 0,-22-19-21 0,22 19-36 15,-12-18-52-15,12 18-87 0,0 0-169 0,0 0-2 16,33-3 252-16</inkml:trace>
  <inkml:trace contextRef="#ctx0" brushRef="#br3" timeOffset="416769.6147">20896 11583 1346 0,'0'0'111'0,"0"0"-68"0,0 0-8 16,0 0-2-16,0 0-4 0,0 0-5 0,19-14-9 16,-19 14-6-16,23-9-11 0,-23 9-13 15,29-11-7-15,-29 11-11 0,34-10-13 0,-34 10-24 16,34-10-39-16,-34 10-59 0,35-15-109 0,-35 15-138 15,28-12-14-15,-1 18 371 0</inkml:trace>
  <inkml:trace contextRef="#ctx0" brushRef="#br3" timeOffset="416988.4275">20921 11669 1372 0,'-31'9'52'0,"8"-1"-44"0,3-1-12 0,20-7-10 16,-26 6-12-16,26-6-8 0,0 0-11 0,-19-2-32 15,19 2-21-15,0 0-3 0,0 0 10 16,0 0 36-16,30-10-4 0,-30 10-47 0,32-11-73 16,-12 11-83-16,-20 0-18 0,46-10 280 0</inkml:trace>
  <inkml:trace contextRef="#ctx0" brushRef="#br3" timeOffset="417629.2164">21669 11189 1334 0,'0'0'35'0,"-21"-7"-33"0,21 7-1 15,-19 0-1-15,19 0 0 0,-22 5 0 0,22-5 1 16,-30 12-1-16,13-3 6 0,-1 1 9 0,18-10 19 16,-34 27 9-16,22-8 8 0,-6-3-11 0,6 3-6 15,12-19-10-15,-22 34-1 0,22-34-10 0,-8 27-3 16,8-27-8-16,4 19-1 0,-4-19-2 16,0 0 2-16,30 19-1 0,-30-19 1 0,30 6 1 15,-13-6 0-15,1-1 0 0,3 1-1 0,-2-2 0 16,2 1 0-16,-1-2 0 0,0 1 0 0,-3 0 0 15,-17 2-1-15,27 2 0 0,-27-2 1 0,0 0-1 16,17 11 2-16,-17-11-1 0,1 18 2 16,-1-18 15-16,-6 26-34 0,6-26 33 0,-14 32-31 15,5-13 11-15,-1-2 5 0,-1 1-5 16,11-18 1-16,-21 30-6 0,21-30-2 0,-18 23-8 16,18-23-7-16,0 0-18 0,0 0-27 0,-8 17-50 15,8-17-49-15,0 0-92 0,0 0-88 0,3-32-81 16,15 29 246-16</inkml:trace>
  <inkml:trace contextRef="#ctx0" brushRef="#br3" timeOffset="417832.3978">21671 11147 1379 0,'0'0'159'0,"0"0"-83"15,0 0-24-15,0 0-21 0,0 0-18 0,0 0-8 16,0 0 1-16,0 0 0 0,0 0-2 0,24 2-2 15,-24-2-2-15,31 1-2 0,-14 1-4 16,2 0-16-16,-2-3-18 0,8 8-35 0,-25-7-47 16,46 7-94-16,-46-7-129 0,30 2-142 0,-4 12 70 15,-26-14 417-15</inkml:trace>
  <inkml:trace contextRef="#ctx0" brushRef="#br3" timeOffset="418316.8527">21327 11803 1506 0,'0'0'70'0,"0"0"-53"0,0 0-8 0,13-21-2 16,-13 21-1-16,37-22 6 0,-14 10-3 0,2-1 4 15,5-1-6-15,-4-2 0 0,4 3-5 16,-4 1 3-16,0 1-3 0,-3 4 1 0,-4 1-4 16,-19 6 0-16,26-5-1 0,-26 5-1 0,0 0-2 15,0 0 0-15,0 0 2 0,0 0 0 0,-1 24 2 16,1-24-1-16,-29 30 4 0,7-14-3 16,-1 4 11-16,-5-1 1 0,2 1 11 0,-1 0 1 15,5 0 5-15,1-4-8 0,21-16 0 0,-28 26-9 16,28-26-5-16,0 0-5 0,-11 16-2 0,11-16-1 15,0 0 1-15,31 6 1 0,-13-8-1 0,7-4 1 16,2-1-1-16,4-2 2 0,2 1-2 0,1 1 2 16,-2-2-2-16,-2 4 0 0,-2 0 1 15,-4 3 2-15,-3 3-2 0,-21-1 1 16,24 7 0-16,-24-7 0 0,4 21 6 0,-4-21 2 16,-13 34 6-16,-3-11 0 0,-4 2 1 0,-5 4-1 15,-3 0 6-15,-3 2-3 0,1-2-6 0,-5-4 19 16,3 3-27-16,1-5 18 0,4 1-12 0,2-3-12 15,25-21 3-15,-24 24-10 0,24-24-12 0,0 0-17 16,0 0-19-16,22 2-22 0,-22-2-39 16,49-17-113-16,-34-1-253 0,20-4-79 0,2 3 170 15</inkml:trace>
  <inkml:trace contextRef="#ctx0" brushRef="#br3" timeOffset="418990.4396">21286 11663 621 0,'0'0'198'16,"0"0"-156"-16,0 0-14 0,0 0 3 0,-4-20 8 15,4 20 11-15,0 0 4 0,10-21 1 0,-10 21-10 16,0 0-10-16,20-11-5 0,-20 11 5 0,0 0 6 15,0 0 10-15,21-3 0 0,-21 3-2 0,0 0-3 16,18 4-5-16,-18-4-1 0,23 11-8 16,-6-5-5-16,0-3-8 0,4-1-7 0,5-2-7 15,2-2-3-15,6-2-3 0,3-4-7 16,7-1-8-16,-1-5-20 0,9 5-24 0,-8-10-30 16,14 14-41-16,-17-16-49 0,17 19-72 0,-16-4-73 15,-5-5-91-15,11 22 253 0</inkml:trace>
  <inkml:trace contextRef="#ctx0" brushRef="#br3" timeOffset="419599.9751">22052 11456 1016 0,'0'0'324'0,"-20"11"-251"0,20-11-37 15,0 0-22-15,0 0-12 0,0 0-5 0,20-8 20 16,-20 8-26-16,29-11 2 0,-7 8-41 16,-3-7-22-16,12 8-21 0,-11-7-18 0,12 8-15 15,-10-8-30-15,5 9-52 0,-2 2-81 0,-25-2-38 16,42 4 277-16</inkml:trace>
  <inkml:trace contextRef="#ctx0" brushRef="#br3" timeOffset="419771.8653">22078 11626 1239 0,'-18'0'98'0,"18"0"-49"0,0 0-23 15,0 0-13-15,0 0-11 0,0 0-3 0,0 0 5 16,0 0-2-16,0 0 0 0,31 7-1 0,-13-11-1 16,1-3-3-16,6 2-10 0,-2-7-21 0,6 7-29 15,-6-10-39-15,11 10-49 0,-11-15-53 16,10 5-97-16,4 7-77 0,-16-18 193 0</inkml:trace>
  <inkml:trace contextRef="#ctx0" brushRef="#br3" timeOffset="420006.285">22721 11131 1289 0,'0'0'106'16,"-30"11"-42"-16,30-11-10 0,-20 22-12 0,12-5-3 15,8-17-11-15,-18 38 2 0,6-12-6 0,4 5 4 16,-3 2-10-16,2 3 9 0,1 0-7 0,-1 3-13 16,2-3 20-16,2 3-30 0,0-3 21 15,3-1-11-15,0-3-8 0,1-6 4 0,4 0-11 16,0-7-2-16,3 2-16 0,-6-21-6 16,19 30-18-16,-19-30-24 0,25 17-20 0,-25-17-53 15,40 4-111-15,-40-4-184 0,36-14-34 0,-6 12 267 16</inkml:trace>
  <inkml:trace contextRef="#ctx0" brushRef="#br3" timeOffset="420162.5935">22902 11477 1595 0,'0'0'73'0,"-25"7"-48"0,25-7-11 15,0 0-17-15,0 0-16 0,0 0-15 0,0 0-19 16,0 0-26-16,0 0-28 0,22-12-91 0,-22 12-58 15,27-29-186-15,-3 28 6 0,-13-18 357 0</inkml:trace>
  <inkml:trace contextRef="#ctx0" brushRef="#br3" timeOffset="420537.6445">23358 11154 1373 0,'0'0'91'0,"-20"5"-33"0,20-5-2 0,-20 10-12 16,20-10-9-16,-21 16-3 0,21-16 3 0,-27 31-5 15,14-11 4-15,-4 1-3 0,2 5 4 0,-3 1-6 16,1 4 3-16,-4 3-9 0,1 3-11 0,1-1 20 16,1 4-26-16,4-4 20 0,1 0-9 0,4-2-10 15,4-5 2-15,4-3-9 0,3-5 0 16,4-2 0-16,3-3 0 0,-9-16 0 0,24 23 0 15,-24-23 0-15,28 9 0 0,-28-9 0 0,32 1 0 16,-32-1 0-16,29-10 0 0,-29 10 0 0,23-21 0 16,-23 21 0-16,16-28 0 0,-16 28-4 0,7-32-4 15,-5 14 1-15,0 1-6 0,-5-1 3 16,0 0-4-16,-4 1 3 0,7 17-4 0,-18-30 3 16,18 30-8-16,-22-27 2 0,22 27-5 15,-23-20 2-15,23 20-5 0,-18-12-2 0,18 12-9 16,0 0-11-16,-17-6-21 0,17 6-36 0,0 0-35 15,0 0-108-15,0 0-100 0,0 0-132 0,29 19 139 16,-29-19 341-16</inkml:trace>
  <inkml:trace contextRef="#ctx0" brushRef="#br3" timeOffset="421084.6267">23644 11172 842 0,'0'0'194'0,"0"0"-61"0,0 0-30 16,0 0-24-16,-23 13-23 0,23-13-4 0,-17 22-4 15,8-5 3-15,9-17-5 0,-27 40 2 0,10-18-7 16,4 7 4-16,-7 0-6 0,3 4 3 15,-5-1 7-15,4 6-27 0,-4-4 20 0,5 1-27 16,2-4 4-16,2-1-1 0,5-3-11 0,2-3 2 16,5-2-10-16,2-3 4 0,4-2-4 0,-5-17 1 15,19 28-1-15,-19-28 1 0,28 16-1 16,-11-14 0-16,3-2 1 0,-1-5-4 0,2-1 2 16,-1-2-2-16,0-4 2 0,-20 12 2 0,29-26 2 15,-29 26-3-15,17-28 4 0,-17 28-3 16,5-26 2-16,-5 26-1 0,-5-28 2 0,5 28-3 15,-11-28 1-15,11 28-4 0,-19-24-3 0,19 24-9 16,-21-23-4-16,21 23-9 0,-21-22-5 0,21 22-15 16,-14-20-16-16,3 3-20 0,11 17-80 0,-10-26-111 15,10 26-261-15,8-18 16 0,-10 0 319 0</inkml:trace>
  <inkml:trace contextRef="#ctx0" brushRef="#br3" timeOffset="421272.1831">23651 10815 1777 0,'-38'3'65'0,"14"0"-31"0,3 3 1 16,21-6-21-16,-20 7 1 0,20-7-25 0,0 0-14 15,0 0-29-15,0 0-50 0,0 0-62 0,0 0-146 16,0 0-154-16,0 0-63 0,31 12 248 15</inkml:trace>
  <inkml:trace contextRef="#ctx0" brushRef="#br3" timeOffset="424176.6945">12572 12938 285 0,'0'0'92'0,"-19"-5"-84"0,19 5-6 0,0 0-1 16,0 0 0-16,0 0 3 0,-8-18 7 16,8 18 11-16,0 0 13 0,0 0 18 0,0-22 11 15,0 22 20-15,0 0 3 0,2-22 3 0,-2 22-9 16,0 0-4-16,8-18-5 0,-8 18 0 0,0 0-8 15,4-22-9-15,-4 22-14 0,0 0-4 0,0 0-4 16,0 0 1-16,0 0 0 0,0 0-4 0,0 0-4 16,0 0-8-16,0 0-5 0,0 0-5 15,1 32 1-15,-5-12-5 0,1 5 5 0,-3 2-6 16,-1 5 7-16,0 2-9 0,0 2 7 0,1 2-9 16,0 1 9-16,2 1-11 0,0 1 11 15,1-1-9-15,0-1-9 0,-2-3 30 0,2-2-28 16,0-5 28-16,2-3-9 0,1-26-5 0,4 29 1 15,-4-29-4-15,0 0 0 0,0 0-4 0,17 9 3 16,-17-9 2-16,0 0-2 0,16-23 4 16,-9 5-4-16,0-10 5 0,1-3 15 0,-1-7-30 15,0-1 27-15,0-1-29 0,-1-1 7 0,1 3 10 16,-1 1-10-16,0 0 9 0,-1 1-9 0,-1-2 9 16,1 2-9-16,1-1 8 0,0 0-8 0,3 1 9 15,-1 1-9-15,1 1 8 0,3 3-9 0,0 3-13 16,2 4 32-16,3 4-31 0,-1 3 31 15,-16 17-12-15,31-24-4 0,-14 17 3 0,0 2-2 16,0 3-1-16,0 1 1 0,0 2-1 0,-17-1 1 16,33 13 0-16,-16-3 0 0,-17-10-3 15,28 26 4-15,-16-9 15 0,-1 3-31 0,-1 0 31 16,-3 3-33-16,-1 0 9 0,-4 0 6 0,-4 4-7 16,-3-2 8-16,-3 1-4 0,-2 0 7 0,-3 1-6 15,-3-2 7-15,-1 2-6 0,-2-2 5 16,-1-1-5-16,2-2 3 0,-2-1-2 0,2-3 4 15,1-1-5-15,0-4 5 0,17-13-1 0,-29 24 5 32,29-24 1-32,-22 16 6 0,22-16-3 0,0 0-1 15,0 0-4-15,0 0-1 0,0 0-2 0,-5 18 4 16,5-18 1-16,18 13 2 0,-18-13-3 0,28 15 1 16,-11-7-4-16,2 1 0 0,-1 2-4 0,1 0 2 15,0 2-3-15,-1-1 1 0,-1 4-8 16,-17-16-23-16,30 31 21 0,-30-31-45 0,27 33 15 15,-27-33-36-15,28 34-42 0,-28-34-56 0,32 24-69 16,-32-24-15-16,24 6-99 0,0 6 8 0,-24-12 320 16</inkml:trace>
  <inkml:trace contextRef="#ctx0" brushRef="#br3" timeOffset="424411.1253">13274 13101 1203 0,'0'0'78'0,"0"0"-48"16,-22 22-1-16,22-22 7 0,-15 28 11 0,15-28-6 16,-14 36-1-16,5-18-13 0,6 6-3 0,-1-1-10 15,3 3 1-15,-1-2 6 0,4 0-33 16,-1-2 26-16,3-2-36 0,-4-20 18 16,9 29-1-16,-9-29-27 0,15 21-4 0,-15-21-17 15,17 11-24-15,-17-11-32 0,18 1-43 0,-1 3-79 16,-17-4-58-16,5-26-118 0,13 25 218 0,-23-27 189 15</inkml:trace>
  <inkml:trace contextRef="#ctx0" brushRef="#br3" timeOffset="424567.4022">13162 13044 1275 0,'0'0'179'0,"0"0"-123"15,-18 3-32-15,18-3-4 0,0 0 0 0,19 2 1 16,-19-2-2-16,32-4-4 0,-10-3-5 0,3 0-2 15,6-4-3-15,3-1-5 16,3 0-9-16,0-5-26 0,7 6-42 0,-9-12-61 16,17 18-91-16,-17-14-144 0,7 1-99 0,8 12 154 15,-19-16 318-15</inkml:trace>
  <inkml:trace contextRef="#ctx0" brushRef="#br3" timeOffset="424770.5955">13736 13090 1378 0,'0'0'188'0,"0"0"-169"0,0 0-11 15,0 0 6-15,0 0 2 0,0 0 10 0,0 0-6 16,29-23-2-16,-8 12-6 0,1-2-4 0,3 0-5 16,1-1-3-16,-2 0-9 0,0 5-7 0,-4-1-11 15,2 7-14-15,-22 3-20 0,31 0-35 16,-31 0-65-16,20 11-127 0,-20-11-198 0,-4 19 37 15,8 7 374-15</inkml:trace>
  <inkml:trace contextRef="#ctx0" brushRef="#br3" timeOffset="424942.5527">13726 13316 1384 0,'-19'8'157'15,"19"-8"-118"-15,0 0-29 0,0 0-5 0,23-15-7 16,-23 15 10-16,30-18-17 0,-10 6 11 0,3-1-1 15,1-3-6-15,4 3-16 0,0-3-23 0,7 7-23 16,-3-6-4-16,14 10-12 0,-8-15-81 0,17 12-115 16,2-2-187-16,-9-11 72 0,16 18 394 0</inkml:trace>
  <inkml:trace contextRef="#ctx0" brushRef="#br3" timeOffset="425598.8466">14664 12748 1022 0,'0'0'59'0,"0"-22"7"15,0 22 0-15,0 0 14 0,0 0 1 16,0 0-36-16,0 0-5 0,0 0-32 0,0 0 6 16,-18 7 7-16,18-7 5 0,-13 25 8 15,13-25-2-15,-14 31 0 0,6-13-11 0,5 5 5 16,-1-1-7-16,4 3 5 0,-3-2-8 0,0 3 1 16,-1-2-10-16,3 1 6 0,0 2-8 0,0 1 4 15,0 0-3-15,1-1 6 0,-2 0-7 0,2-2 7 16,-1-2-9-16,1-1 3 0,1-4-5 15,-1-18 4-15,3 28-5 0,-3-28 3 0,0 0-5 16,5 17 1-16,-5-17 0 0,0 0 1 0,0 0 1 16,0 0-1-16,7-28 3 0,-2 10-4 0,0-4 4 15,0-1-5-15,-1-2 4 0,-1 0-4 0,-1-1 5 16,1-2-3-16,-2 2 5 0,0-1-7 0,0-1 5 16,1 0-7-16,0-2 7 0,0 0-7 15,1-1 4-15,2-1-7 0,0 1 8 16,1 2-6-16,1 3-11 0,2 4 27 0,-9 22-28 15,21-26 30-15,-21 26-12 0,26-13-1 0,-26 13 1 16,29-8-3-16,-29 8 2 0,32-2-1 0,-15 4-1 16,-17-2 2-16,30 8-2 0,-30-8 1 0,26 10-1 15,-26-10-12-15,19 15 31 0,-19-15-30 0,11 18 30 16,-11-18-15-16,5 19-4 0,-5-19 4 16,-2 22-2-16,2-22 2 0,-10 24-2 0,10-24-1 15,-20 27-2-15,20-27 5 0,-28 24-4 0,28-24 5 16,-34 27-2-16,16-14 0 0,-3-2-1 0,1 0 2 15,-1-1-2-15,0 0 2 0,1-1-2 16,1-2 2-16,19-7-2 0,-29 12 0 0,29-12-1 16,-18 8 0-16,18-8-4 0,0 0-9 0,0 0-6 15,0 0-10-15,0 0-14 0,0 0-16 16,33-9-34-16,-33 9-71 0,32-6-147 0,-14 4-193 16,-18 2 25-16,29-2 382 0</inkml:trace>
  <inkml:trace contextRef="#ctx0" brushRef="#br3" timeOffset="426052.1217">14742 13012 978 0,'0'0'76'0,"-17"6"-16"16,17-6 3-16,0 0 10 0,-21 0 2 15,21 0-6-15,0 0-12 0,0 0-10 0,0 0-10 16,0 0-6-16,0 0 2 0,0 0 3 0,12-27 2 16,-12 27-5-16,20-18-1 0,-20 18-6 0,25-15-1 15,-25 15-5-15,26-9-5 0,-26 9-4 0,23-1-6 16,-23 1-1-16,22 7 0 0,-22-7-1 0,20 15-2 16,-20-15 0-16,20 23-4 0,-20-23 3 15,14 31-8-15,-9-14-6 0,1 6-15 0,-5-5-12 16,3 7-22-16,-8-7-8 0,9 10-29 15,-5-28-21-15,5 47-55 0,-5-47-57 0,4 37-70 16,6-14-131-16,-10-23 178 0,12 31 256 0</inkml:trace>
  <inkml:trace contextRef="#ctx0" brushRef="#br3" timeOffset="426724.1316">15166 13084 999 0,'0'0'227'16,"0"0"-151"-16,0 0-39 0,0 0-9 0,0 0 6 15,0 0-9-15,1 21 9 0,-1-21-1 0,-1 23-2 16,1-23-1-16,-2 28-7 0,-2-12-9 0,4 5 8 15,-4 0-4-15,2 0 6 0,-2 1-9 0,3 0-1 16,-3-2 12-16,3 2-30 0,-3-5 31 16,4 0-34-16,0-17 10 0,2 23 0 0,-2-23-3 15,0 0 1-15,5 21-2 0,-5-21 0 0,0 0 1 16,0 0 0-16,0 0 0 0,0 0 2 16,0 0 0-16,12-21-3 0,-12 21 4 0,11-33 14 15,-5 14-30-15,0-2 32 0,-1 0-32 0,-2 1 11 16,0 0 6-16,-1-1-7 0,-2 1 7 0,0-2-5 15,0 1 4-15,-1 0-4 0,1 0 4 16,0 2-5-16,1-1 5 0,2 3-4 0,-3 17 1 16,9-27 0-16,-9 27 1 0,10-20-1 0,-10 20 2 15,0 0-3-15,16-17 1 0,-16 17-1 0,0 0 1 16,22-5-1-16,-22 5 1 0,0 0 0 0,23 5-1 16,-23-5 0-16,0 0-1 0,22 20 1 0,-22-20 0 15,13 23 3-15,-13-23-4 0,9 27 3 0,-9-27-3 16,3 31 1-16,-3-31-4 15,0 29 5-15,0-29-4 0,-3 32 5 0,3-32-2 16,-10 32 4-16,10-32-5 0,-16 28 2 0,16-28 0 16,-19 24 1-16,19-24-3 0,-23 19 5 0,23-19-4 15,-25 15 2-15,25-15-2 0,-23 8 1 0,23-8 0 16,-22 5 0-16,22-5 1 0,-19 2 0 0,19-2 0 16,-17 4 0-16,17-4 2 0,0 0 1 15,-20 13 16-15,20-13-35 0,-11 21 30 0,7-4-30 16,-1 3 16-16,0 6 5 0,0 3-3 0,1 3 7 15,-1 4-10-15,1 1 8 0,-3 4-10 0,1 1 6 16,2 1-9-16,-3-6 9 0,5-4-10 0,2-9-5 16,4-2-25-16,-4-22-24 0,20 26-50 0,-20-26-59 15,37 3-113-15,-37-3-237 0,38-21 53 16,-4 13 342-16</inkml:trace>
  <inkml:trace contextRef="#ctx0" brushRef="#br3" timeOffset="426958.6066">15795 12775 1547 0,'-18'-9'74'16,"18"9"-45"-16,0 0 1 0,0 0 2 15,0 0-3-15,0 0-9 0,0 0-8 0,-16 29 4 16,16-29-1-16,-8 36 3 0,4-14-7 0,-1 2-1 15,1 3-10-15,0 1 4 0,1 1-8 0,0 0 1 16,0-1-11-16,-2-1-4 0,2 1-20 16,-1-6-7-16,7 5-20 0,-3-27-19 0,4 37-47 15,-4-37-200-15,2 22-63 0,-2-22-102 0,0 0 273 16</inkml:trace>
  <inkml:trace contextRef="#ctx0" brushRef="#br3" timeOffset="427114.8212">15694 12923 1327 0,'0'0'274'0,"0"0"-213"0,0 0-35 0,0 0-5 15,0 0-10-15,0 0-5 0,0 0-3 0,0 0-4 16,25-17-11-16,-5 15-17 0,-1-6-23 0,10 8-35 16,-10-14-62-16,22 20-148 0,-14-7-204 0,2-5 17 15,11 10 368-15</inkml:trace>
  <inkml:trace contextRef="#ctx0" brushRef="#br3" timeOffset="427569.3614">16404 12735 1042 0,'0'0'128'0,"-1"-20"-41"0,1 20-28 16,0 0 10-16,0 0-30 16,-29 11 12-16,29-11 5 0,-26 21-3 0,26-21 3 15,-29 28-15-15,29-28 2 0,-26 27-12 0,26-27-3 16,-17 27-9-16,17-27-6 0,-7 23-7 0,7-23-2 15,4 17-3-15,-4-17 1 0,0 0-3 0,25 16 4 16,-25-16-1-16,29 6 3 0,-12-4-1 0,2-1 1 16,0 1-1-16,-1 0 0 0,1-1 0 0,-1 3-1 15,-1-1 2-15,-17-3 1 0,29 11-2 16,-29-11 3-16,20 17-3 0,-20-17 1 0,11 22-4 16,-11-22 4-16,1 29-4 0,-5-11 2 0,-3 3-4 15,-3-2 2-15,-3 2-4 0,-2-1 3 0,-3 0-3 16,1-2 3-16,0 0-5 0,0-1 2 0,17-17-9 15,-26 23 0-15,26-23-12 0,0 0-12 0,0 0-22 16,-18 3-31-16,18-3-58 0,-1-18-91 16,18 11-128-16,-9-10-141 0,0-11 109 0,13 12 398 15</inkml:trace>
  <inkml:trace contextRef="#ctx0" brushRef="#br3" timeOffset="427715.8756">16436 12688 1650 0,'-42'4'107'0,"42"-4"-71"15,0 0-10-15,0 0-7 0,0 0 7 16,2 18-20-16,-2-18 14 0,25 4-18 0,-7-5-2 16,4-2-6-16,6-1-26 0,-2-4 15 0,3 7-44 15,-8-10-23-15,11 20-80 0,-32-9-157 0,36-14-238 16,-14 17 36-16,-22-3 399 0</inkml:trace>
  <inkml:trace contextRef="#ctx0" brushRef="#br3" timeOffset="428719.6376">12734 14187 823 0,'-12'-18'162'16,"12"18"-79"-16,0 0-20 0,0 0 0 16,0 0 3-16,0 0-9 0,0 0-10 0,0 0-4 15,0 0-6-15,0 0-10 0,0 0-6 0,0 0-5 16,0 0-4-16,-10 34 4 0,4-12-1 0,2 5 8 16,-4 2-3-16,3 5 7 0,-3 1-8 0,4 3 5 15,-4-2-12-15,5 3 7 0,-3-4-10 0,2 0-12 16,0-6 29-16,3-2-30 0,1-6 26 15,4-2-13-15,-4-19-10 0,8 26 4 0,-8-26-3 16,0 0-2-16,0 0 3 0,17 16 0 0,-17-16 3 16,0 0 5-16,0 0 1 0,12-24 0 15,-12 24 0-15,9-35-6 0,-5 12-15 0,-1-3 26 16,1-2-27-16,-2 1 27 0,1-2-10 0,-1-3-6 16,2 1 5-16,-2-1-6 0,1-2 5 0,0 1-6 15,1-4 6-15,1 0-5 0,1-1 5 16,1 0-6-16,3-1 8 0,1 1-10 0,2 2 9 15,1 3-7-15,1 6 6 0,3 5-5 0,0 5-12 16,0 4 30-16,0 3-31 0,0 1 31 0,2 5-14 16,-2 0-4-16,2 4 2 0,-2 2 0 0,-1 3-2 15,0 3 3-15,0 1 14 0,-17-9-31 0,28 27 31 16,-28-27-30-16,17 34 14 0,-13-15 1 16,-2 2-3-16,-2-1 6 0,-2 1-5 15,-3 0 5-15,-3-1-3 0,-1-1 2 0,-5 1-3 16,-1-2 3-16,-4 0-4 0,-1-1 4 0,0-3-4 15,-1 1 3-15,1-4-2 0,-1-2 1 0,2 0-1 16,0-3 2-16,2-1-2 0,17-5 3 0,-28 5-1 16,28-5 2-16,-17 0 5 0,17 0 0 0,0 0-1 15,0 0-6-15,0 0 0 0,0 0 0 16,0 0 3-16,13 19 8 0,-13-19-4 0,21 18 2 16,-21-18-5-16,27 28-1 0,-13-10-3 0,-2 1 5 15,-3 4-4-15,1 1 4 0,-3 3-7 0,1 0 3 16,-2-1-5-16,-1 0-10 0,1-2 22 15,0-2-24-15,2-3 21 0,1-2-21 0,-9-17-16 16,21 22-20-16,-3-11-22 0,-18-11-28 0,38 7-48 16,-38-7-85-16,45-16-154 0,-16 9-99 15,-7-16 122-15,15 17 365 0</inkml:trace>
  <inkml:trace contextRef="#ctx0" brushRef="#br3" timeOffset="428907.1845">13426 14318 1324 0,'-28'-5'169'0,"28"5"-123"0,0 0-24 16,-18 10 0-16,18-10-3 0,0 0-7 15,0 0-11-15,-10 23 0 0,10-23-3 0,-1 24 5 16,1-24-5-16,2 34 5 0,-2-13-6 0,1 0 5 16,-1-1-8-16,-1-1-17 0,5 2-9 0,-4-4-6 15,6 5-8-15,-6-22-23 0,6 29-28 0,-6-29-72 16,0 0-140-16,8 18-43 0,-8-18-67 15,0 0 363-15</inkml:trace>
  <inkml:trace contextRef="#ctx0" brushRef="#br3" timeOffset="429094.729">13315 14314 1187 0,'-22'-13'165'0,"22"13"-46"15,0 0-27-15,0 0-21 0,0 0-29 16,0 0-19-16,0 0-9 0,0 0-3 0,0 0 2 15,0 0-2-15,32-21-5 0,-13 13-4 0,7-2-2 16,1-1-2-16,3-1-2 0,3-2-12 0,2 4-16 16,-2-7-27-16,9 12-36 0,-10-13-51 0,20 19-86 15,-20-14-107-15,7 3-144 0,6 16 136 0,-20-17 347 16</inkml:trace>
  <inkml:trace contextRef="#ctx0" brushRef="#br3" timeOffset="429438.597">14067 14303 1396 0,'0'0'60'0,"0"0"-48"0,0 0-4 16,0 0 11-16,19-15 5 0,-2 1 1 0,5 1-7 15,1-4-5-15,1 1-8 0,3 1-5 0,-4 0-12 16,0 5-4-16,-4-2-17 0,0 7-15 0,-19 5-13 15,29-8-17-15,-29 8-25 0,20-1-58 16,-20 1-89-16,0 0-188 0,0 0 59 0,0 0 379 16</inkml:trace>
  <inkml:trace contextRef="#ctx0" brushRef="#br3" timeOffset="429594.8052">14059 14419 1535 0,'-22'16'99'0,"22"-16"-53"0,0 0-19 15,0 0-3-15,0 0-9 0,0 0-3 0,30 12-4 16,-13-17-5-16,6-6 1 0,2-2-3 0,8-4-5 16,0-1-19-16,5 4-36 0,-8-13-78 0,21 22-155 15,-22-9-248-15,10-2 17 0,6 11 328 0</inkml:trace>
  <inkml:trace contextRef="#ctx0" brushRef="#br3" timeOffset="432036.0001">15278 13926 1056 0,'10'-17'43'0,"-5"-2"-18"16,-5 19 14-16,14-25 14 0,-14 25 6 0,0 0 4 15,20-1-5-15,-20 1-9 0,2 17-4 0,-2-17-18 16,-1 35-4-16,0-12 9 0,-1 5-35 0,-1 1 28 16,-1 2-29-16,-2 1 10 0,1 2 11 15,-1-2-9-15,0 2 6 0,0-2-10 0,1-3 1 16,3 0-7-16,0-4 2 0,4-3-5 16,0-4 4-16,-2-18-12 0,11 24-11 0,-11-24-24 15,18 15-22-15,0-7-35 0,-18-8-34 0,34-1-46 16,-34 1-65-16,37-30-122 0,-7 25-11 0,-15-20 337 15</inkml:trace>
  <inkml:trace contextRef="#ctx0" brushRef="#br3" timeOffset="432195.3282">15672 14029 1234 0,'0'0'115'15,"-30"14"-51"-15,30-14-18 0,-28 15-10 0,28-15-1 16,-26 18-13-16,26-18-4 0,-22 17-11 0,22-17-3 15,0 0-11-15,0 0-9 0,-8 17-15 0,8-17-20 16,0 0-25-16,23-11-22 0,-1 11-33 0,-10-17-36 16,18 8-85-16,-2 2-147 0,-7-17 47 15,19 18 352-15</inkml:trace>
  <inkml:trace contextRef="#ctx0" brushRef="#br3" timeOffset="432554.7013">16208 13759 1028 0,'0'0'88'0,"-29"0"-32"16,29 0 9-16,-32 17 7 0,32-17 7 0,-34 27-14 15,19-7-4-15,-9-3-14 0,6 8-3 0,-4-2-10 16,4 8-15-16,-1-1 26 0,4 7-30 0,-1 0 29 16,4 4-9-16,-1-4-15 0,2 2 11 0,1-5-14 15,5-3 2-15,3-3-5 0,5-5-5 0,5-5-10 16,-8-18 3-16,24 26 0 0,-24-26-2 15,30 12 2-15,-11-10-1 0,-1-2-1 16,4-2 2-16,-3-4-1 0,1-4-1 0,-3-2 1 16,0-1-2-16,-17 13 2 0,27-32-3 0,-19 15-1 15,-1 0-5-15,-2 0 1 0,-4 0-8 0,-1 17 0 16,-2-31-8-16,2 31 0 0,-10-27-7 0,10 27 1 16,-14-20-3-16,14 20-1 0,-17-14-5 0,17 14 0 15,-20-7-7-15,20 7 0 0,-18 0 0 16,18 0-5-16,0 0-7 0,0 0-20 0,-22 16-21 15,22-16-34-15,0 0-17 0,11 21-36 0,-11-21-6 16,0 0-74-16,33 13-16 0,-33-13 281 0</inkml:trace>
  <inkml:trace contextRef="#ctx0" brushRef="#br3" timeOffset="434362.2712">16713 13715 898 0,'-10'-23'83'0,"10"23"-21"15,0 0-1-15,-11-16 3 0,11 16-3 0,0 0-9 16,-18-20-7-16,18 20-10 0,0 0-6 0,-18 0-7 16,18 0-3-16,-17 10 2 0,17-10 1 0,-21 23 7 15,21-23-1-15,-24 37 6 0,8-14-7 0,3 8 5 16,-4-2-6-16,3 6 6 0,-3-1-6 15,5 2-13-15,-3-2 25 0,6 3-30 0,0-4 20 16,4 2-12-16,5-4-14 0,2-4 5 16,4-4-9-16,3-4 4 0,-9-19-5 0,26 28 3 15,-26-28-1-15,31 15 2 0,-14-13-2 0,1-2 1 16,-18 0 0-16,31-7-1 0,-31 7 1 0,32-15-1 16,-32 15 3-16,27-19-3 0,-27 19 4 0,17-22-4 15,-17 22 2-15,7-20 0 0,-7 20 1 16,-4-22-2-16,4 22 2 0,-12-22-5 0,12 22 5 15,-18-17-4-15,18 17 1 0,-25-13-2 0,25 13 0 16,-25-9-2-16,25 9-1 0,-23-6-5 0,23 6-5 16,-17-7-10-16,17 7-9 0,0 0-13 0,0 0-13 15,-9-28-22-15,9 28-26 0,12-23-40 0,9 21-110 16,-21 2-105-16,21-34-76 0,6 29 240 0</inkml:trace>
  <inkml:trace contextRef="#ctx0" brushRef="#br3" timeOffset="434565.4534">16713 13441 1373 0,'-33'-11'130'0,"33"11"-61"0,-24-2-14 0,24 2-3 16,0 0-9-16,-20 2-14 0,20-2-16 15,0 0-9-15,0 0-11 0,0 0-13 0,0 0-18 0,0 0-18 16,0 0-31-16,0 0-46 0,0 0-82 15,0 0-94-15,0 0-188 0,22 5 92 0,-22-5 405 16</inkml:trace>
  <inkml:trace contextRef="#ctx0" brushRef="#br3" timeOffset="435722.1582">17460 13755 527 0,'0'0'194'0,"0"0"-64"0,0 0-28 16,0 0 1-16,0 0-3 0,0 0-11 0,0 0-19 16,0 0-10-16,0 0-14 0,0 0-5 15,0 0-6-15,14 29-3 0,-14-29-9 0,6 33-3 16,-3-12-11-16,-1 2 0 0,1 3-9 0,-2 2 5 15,-1 1 11-15,0 0-30 0,-3-1 30 0,2-2-32 16,-1 1 6-16,-2-4-10 0,4 4-25 0,-7-10-19 16,12 7-57-16,-5-24-17 0,-3 28-30 15,3-28-57-15,0 0-72 0,0 0-73 16,0 0 232-16</inkml:trace>
  <inkml:trace contextRef="#ctx0" brushRef="#br3" timeOffset="435894.0674">17423 13953 1000 0,'-17'-9'170'0,"17"9"-32"0,0 0-24 0,0 0-19 16,-21 1-47-16,21-1-3 0,0 0-40 15,0 0 8-15,0 0 13 0,0 0-23 0,21 9 17 16,-21-9-21-16,29 0-4 0,-7-4-8 16,4 0-31-16,1-6 1 0,7 4-46 0,-9-14-34 15,18 18-91-15,-18-14-166 0,4 2-81 0,9 14 158 16</inkml:trace>
  <inkml:trace contextRef="#ctx0" brushRef="#br3" timeOffset="436347.202">17972 13729 1104 0,'1'-27'137'0,"-1"27"-50"0,0 0-12 16,0 0-5-16,0 0-11 0,0 0-13 0,0 0-18 16,-17-8-12-16,17 8-10 0,-17 12-2 0,17-12 0 15,-21 25 8-15,21-25 1 0,-22 33 6 16,10-15-1-16,2 3 3 0,2-2-6 0,2 1 2 15,1-3-7-15,5-17-1 0,-1 29-6 0,1-29 0 16,11 20-4-16,-11-20 1 0,22 12-1 16,-22-12 3-16,30 1-1 0,-13-2-1 0,2-3 1 15,1-1-1-15,-1-1 1 0,3-1-1 0,-2 2 1 16,-1 2-1-16,-19 3 1 0,32-4 0 0,-32 4 0 16,24 4 2-16,-24-4-2 0,13 17 1 15,-13-17-3-15,3 25-12 0,-3-25 29 0,-9 30-29 16,1-13 29-16,-3 4-15 0,0-1-4 0,-1-2 3 15,2 2-15-15,-1-3 2 0,11-17-3 0,-18 25-6 16,18-25-4-16,0 0-16 0,-10 21-37 0,10-21-41 16,0 0-78-16,-5-19-93 0,5 19-166 0,21-21 19 15,-22-6 364-15</inkml:trace>
  <inkml:trace contextRef="#ctx0" brushRef="#br3" timeOffset="436487.8917">18020 13749 1396 0,'0'0'162'0,"0"0"-101"0,-1-19-26 16,1 19-8-16,0 0-8 0,24-27-3 0,-7 15-8 16,5-2-1-16,1 0-9 0,4 2-13 15,0-5-22-15,2 11-30 0,-9-12-49 0,14 19-101 16,-34-1-154-16,28-16-139 0,-8 25 115 0,-20-9 395 16</inkml:trace>
  <inkml:trace contextRef="#ctx0" brushRef="#br3" timeOffset="437474.1903">13093 15433 960 0,'0'0'127'0,"0"0"-57"0,0 0-25 16,0 0 4-16,0 0 5 0,0 0-9 0,0 0-13 15,0 0-8-15,0 0-9 0,0 0 0 0,-11 25 1 16,12-8 4-16,-2 1-4 0,2 3 1 15,0 2-6-15,1 2 3 0,-2 1-6 0,3 1 8 16,-3 0-7-16,0 2 6 0,-1-1-7 0,1 0 7 16,-2-4-4-16,1-1 5 0,0-6-2 15,1-17 2-15,-1 24-4 0,1-24 0 0,0 0-6 16,0 0-2-16,0 0-5 0,0 0 2 0,0 0 2 16,0 0-2-16,0 0 3 0,13-30-4 0,-9 8 3 15,-1-3-5-15,1-2 5 0,0-2-6 0,-1-1 6 16,1 1-6-16,-1-2 7 0,0 1-7 0,0-1 8 15,-1-1-6-15,-1-2 4 0,2 2-5 16,-1-2 4-16,2 1-7 0,1 3 9 0,1-1-9 16,2 6 10-16,1 2-7 0,3 4 4 0,-12 19 14 15,25-28-34-15,-25 28 34 0,30-18-33 16,-13 11 17-16,1 2 2 0,0 1-2 0,0 4 0 16,1 2-1-16,-2 2 0 0,-17-4 1 0,30 16 16 15,-30-16-34-15,26 23 29 0,-26-23-31 0,17 29 12 16,-14-12 3-16,0 1-5 0,-5 0 3 15,0 3-2-15,-3-2 6 0,-5 2-1 0,-1-1 7 16,-2 1-5-16,-3-3 6 0,-1 0-4 0,-1 0 3 16,-1-2-1-16,0 0 4 0,1-5 2 0,1 0 5 15,17-11-2-15,-29 15 6 0,29-15 1 0,-21 10 2 16,21-10-1-16,0 0-3 0,0 0-8 16,0 0-4-16,0 0-2 0,0 0-1 0,0 0 4 15,5 18 2-15,-5-18 1 0,22 13 0 0,-22-13-2 16,28 17-2-16,-28-17-5 0,29 25 2 0,-29-25-5 15,27 27 4-15,-27-27-8 0,24 29-4 0,-24-29-12 16,25 27-7-16,-8-14-12 0,-17-13-6 16,34 16-14-16,-34-16-17 0,40 7-36 0,-40-7-58 15,44-1-77-15,-44 1-93 0,29-18-87 0,0 23 223 16,-22-23 208-16</inkml:trace>
  <inkml:trace contextRef="#ctx0" brushRef="#br3" timeOffset="437663.9284">13713 15530 1188 0,'-26'9'118'31,"24"8"-59"-31,2-17-23 0,-9 29-3 0,9-29-12 16,-3 34 3-16,1-17-9 0,2 4 1 16,0-2-11-16,2 1 1 0,-1-1-7 0,2-3 5 15,-3-16-5-15,7 27 2 0,-7-27-11 0,6 18-10 16,-6-18-23-16,0 0-31 0,23 22-66 0,-23-22-37 15,0 0-59-15,0 0-83 0,0 0-44 0,20-8 222 16</inkml:trace>
  <inkml:trace contextRef="#ctx0" brushRef="#br3" timeOffset="437835.9094">13612 15429 1226 0,'0'0'107'0,"0"0"-60"0,0 0-16 15,0 0-2-15,18-8 3 0,-18 8-5 0,24-10-11 16,-7 4-6-16,5 0-6 0,1-4-3 16,4-1-3-16,1 3-16 0,-2-8-37 0,10 15-72 15,-15-18-108-15,17 4-236 0,-2 13 7 0,-10-15 307 16</inkml:trace>
  <inkml:trace contextRef="#ctx0" brushRef="#br3" timeOffset="438153.9427">14366 15285 1172 0,'0'0'127'0,"0"0"-116"0,0 0-16 0,0 0 4 15,18-6 8-15,-18 6 7 0,32-12 0 0,-13 4 0 16,5 0-5-16,1-1-5 0,0 1 11 16,2 1-22-16,-4 2-2 0,6 7-57 15,-12-10-51-15,10 17-41 0,-27-9-26 0,29 5-41 16,-29-5-73-16,0 0-18 0,27 38 316 0</inkml:trace>
  <inkml:trace contextRef="#ctx0" brushRef="#br3" timeOffset="438325.8511">14400 15459 1204 0,'-17'32'374'15,"17"-32"-330"-15,0 0-32 0,0 0-8 0,0 0 2 16,29-13 4-16,-8 5-4 0,3-1 0 15,5-4-4-15,3 1-2 0,1-2-13 0,6 4-15 16,-5-6-30-16,7 14-39 0,-14-15-80 0,20 22-138 16,-10-6-177-16,-3-6 23 0,14 14 451 15</inkml:trace>
  <inkml:trace contextRef="#ctx0" brushRef="#br3" timeOffset="440032.0636">16029 14602 570 0,'0'0'35'15,"20"-32"-13"-15,-10 16-2 0,-2-1 0 0,-8 17 20 16,15-27 9-16,-15 27 33 0,0 0 23 16,0 0 9-16,0 0-17 0,0 0-13 0,-17-4-30 15,17 4-8-15,-26 28 11 0,12-2-37 0,-7-2 34 16,3 11-27-16,-7-1 11 0,6 8 9 0,-7 0-14 15,4 7 9-15,-1-1-12 0,3 7 8 0,-3-2-16 16,3 6 8-16,1-2-14 0,3 0 9 0,1-3 5 16,4-2-23-16,2-6 17 0,4-4-24 15,4-5-1-15,3-7 5 0,3-6-7 0,5-3 4 16,-10-21-4-16,25 25 2 0,-7-19-1 0,3-2 1 16,0-7 1-16,2-2-2 0,-1-4 3 0,2-6-2 15,2-4 4-15,-3-4-4 0,0-6 4 0,0-2-5 16,-2-3 5-16,-3-1-10 0,-4 2-11 15,-1 0 23-15,-6 4-24 0,-4 3 29 0,-3 3-6 16,-4 6-4-16,4 17 4 0,-21-26-5 16,21 26 3-16,-35-12-2 0,13 11-1 0,-3 3 3 15,0 6-5-15,-1 4 3 0,-2 4-2 0,4 3 2 16,0 3-3-16,2-1 5 0,4 2-8 0,3-4-14 16,15-19 16-16,-13 26-44 0,13-26 13 0,0 0-40 15,31 22-26-15,-31-22-19 0,51-7-79 0,-29-13-70 16,16 3-200-16,5 11 20 0,-12-17 394 15</inkml:trace>
  <inkml:trace contextRef="#ctx0" brushRef="#br3" timeOffset="440188.3097">16371 15100 1663 0,'-30'9'69'0,"4"0"-36"15,1-4-14-15,6 0-3 0,19-5-4 16,-24-1-11-16,24 1-14 0,0 0-16 0,0 0-22 15,-10-27-22-15,10 27-27 0,19-30-37 0,7 25-83 16,-16-15-147-16,11 3-103 0,9 12 118 0,-15-18 352 16</inkml:trace>
  <inkml:trace contextRef="#ctx0" brushRef="#br3" timeOffset="440672.8026">17199 14728 873 0,'-18'-21'110'0,"18"21"-47"16,0 0-8-16,-13-19 0 0,13 19 9 0,0 0-6 15,-18-24 1-15,18 24-5 0,0 0-3 16,-24-11-6-16,24 11-2 0,-26 1 0 0,7 1-6 15,2 9-2-15,-4-1-7 0,0 8 3 0,-6 0-7 16,3 9 6-16,-7 2-7 0,2 6 7 0,-6 5-9 16,2 5 10-16,-2 2-9 0,2 4 9 15,3-2-14-15,3 2 6 0,2-2-14 0,5-4-10 16,4-2 18-16,5-6-23 0,6-7 19 0,5-3-10 16,5-7-4-16,5-3 3 0,-10-17-3 0,31 21 2 15,-10-16-2-15,5-5 1 0,2-5 0 0,3-5 1 16,1-4 2-16,1-4-3 0,-2-4 3 0,1-2-6 15,-3-3 5-15,-3-1 8 0,-6 2-21 0,-4 0 22 16,-6 3-23-16,-4 3 12 16,-5 2 2-16,-1 18-2 0,-7-28 3 0,7 28-3 15,-22-21-1-15,22 21-1 0,-32-13-1 0,12 10-3 16,-1 3 0-16,-5 3-3 0,2 3-2 0,0 1 1 16,3 3-6-16,2-3 0 0,19-7-8 0,-22 15-7 15,22-15-21-15,0 0-18 0,1 18-27 0,-1-18-26 16,28 2-43-16,-28-2-66 0,45-16-83 15,-6 10-159-15,-14-14 139 0,23 16 335 0</inkml:trace>
  <inkml:trace contextRef="#ctx0" brushRef="#br3" timeOffset="441032.231">17502 14722 1331 0,'0'0'119'0,"-36"-3"-60"0,36 3-12 0,-36 17 1 15,36-17-1-15,-36 29-5 0,18-7 2 0,-7 0-6 16,4 8 5-16,-4 0-10 0,3 8 8 0,-2-1-10 16,3 4 5-16,1 0-12 0,0 3 2 0,2 0-9 15,3-1-12-15,1 1 11 0,4-1-16 0,3-4 0 16,3-3 0-16,5-6 0 0,4-4 0 0,5-5 0 16,3-4 0-16,6-4 0 0,0-3 0 15,3-5 0-15,1-4 0 0,3-3 0 16,-1-6 0-16,3-2 0 0,-1-6 0 0,0-2 0 15,-4-3 0-15,-5 0 0 0,-5-2 0 0,-3 0 0 16,-4-1 0-16,-4 1 0 0,-2 3 0 0,-4 3 0 16,4 17 0-16,-19-29 0 0,19 29 0 0,-28-23 0 15,10 12 0-15,0 4 0 0,-3 0-9 16,-1 1 0-16,2 1-1 0,-1 3-1 0,3 2 2 16,18 0-7-16,-27 4-4 0,27-4-13 0,0 0-12 15,-17 17-27-15,17-17-26 0,0 0-63 0,0 0-116 16,19 5-210-16,-19-5-52 0,28-3 289 0</inkml:trace>
  <inkml:trace contextRef="#ctx0" brushRef="#br3" timeOffset="443508.8668">17513 14477 564 0,'0'0'63'0,"0"0"-20"0,0 0-11 16,-17 9 2-16,17-9 2 0,0 0 5 0,0 0-6 15,0 0 0-15,0 0-5 0,-16 18 0 0,16-18-2 16,0 0 0-16,0 0-6 0,0 0-1 0,0 0-8 16,0 0-1-16,0 0 2 0,0 0 11 0,0 0 8 15,0 0 5-15,0 0-3 0,0 0-8 0,20-21-10 16,-20 21-5-16,0 0-2 0,18-19-4 0,-18 19 2 15,0 0-2-15,0 0 1 0,19-17 4 16,-19 17 17-16,0 0 12 0,0 0 3 0,0 0-5 16,0 0-17-16,0 0-13 0,0 0-3 15,-21 16 3-15,21-16 1 0,-17 10 4 0,17-10 1 16,-19 12 1-16,19-12 0 0,-17 9 0 0,17-9 0 16,0 0-3-16,0 0-5 0,0 0-5 0,0 0-4 15,0 0 0-15,0 0 3 0,0 0 0 16,0 0 2-16,0 0-3 0,0 0 0 0,19-18-1 15,-19 18 1-15,0 0 1 0,0 0 0 0,19-11-1 16,-19 11 1-16,0 0-1 0,0 0 0 0,0 0 1 16,0 0 1-16,0 0 3 0,0 0 3 0,0 0 4 15,0 0 6-15,0 0 0 0,0 0-1 0,0 0-3 16,0 0-7-16,0 0-2 0,0 0-3 0,0 0 0 16,-18-13 1-16,18 13-2 0,0 0 1 15,0 0 0-15,0 0-2 0,0 0 0 16,-20 5-2-16,20-5 0 0,0 0-1 0,0 0 2 15,0 0 1-15,-13 17-1 0,13-17-1 0,0 0 0 16,0 0-1-16,0 0 1 0,0 0 0 0,0 0 1 16,0 0-1-16,0 0-1 0,0 0-4 0,0 0 0 15,18 14 0-15,-18-14-1 0,0 0 2 0,0 0-3 16,0 0 0-16,0 0-5 0,0 0-8 16,0 0-11-16,0 0-22 0,0 0-24 0,0 0-44 15,0 0-51-15,0 0-59 0,0 0-112 0,0 0-47 16,0 0 196-16</inkml:trace>
  <inkml:trace contextRef="#ctx0" brushRef="#br3" timeOffset="446032.1125">17799 15318 446 0,'0'0'102'0,"0"0"-28"0,0 0-9 16,0 0-5-16,0 0 14 0,0 0 1 0,0 0 9 15,0 0-7-15,0 0-4 0,0 0-12 0,0 0-3 16,0 0-9-16,0 0-6 0,0 0-6 16,0 0-7-16,0 0-4 0,0 0-2 0,0 0-1 15,0 0-2-15,0 0-1 0,0 0-2 0,0 0-2 16,0 0-3-16,0 0-3 0,0 0-5 0,0 0-1 16,0 0 0-16,0 0 1 0,0 0 0 0,0 0-1 15,0 0-3-15,0 0 1 0,19 4-1 16,-19-4-1-16,19 4 0 0,-19-4 1 0,22 2-1 15,-22-2 0-15,30-4 2 0,-12 0-2 16,5-2 1-16,0 0-2 0,3-2 2 0,-1 0-3 16,3 1 3-16,2-1-3 0,-1 1 3 0,-1 0-2 15,-1 3 0-15,-3 0 0 0,-1 2-1 0,-2 0-1 16,-2 2 0-16,-2 0 0 0,-17 0 1 0,28 5 0 16,-28-5 0-16,21 6 1 0,-21-6 1 0,0 0-1 15,19 8 1-15,-19-8 0 0,0 0 0 16,0 0-1-16,21 1 2 0,-21-1-2 0,0 0 1 15,0 0-1-15,24-11 1 0,-24 11 0 16,0 0 1-16,25-17-1 0,-25 17 1 0,19-11-1 16,-19 11 1-16,19-8-2 0,-19 8 0 0,0 0 1 15,24-10-1-15,-24 10 2 0,0 0-1 0,17-1-1 16,-17 1 1-16,0 0-1 0,0 0 0 0,0 0 1 16,0 0 1-16,0 0 2 0,0 0 0 15,0 0 2-15,0 0-2 0,0 0 1 0,0 0 0 16,0 0 2-16,-5 17 2 0,5-17 2 0,0 0 0 15,0 0-1-15,0 0 0 0,0 0-3 0,0 0-3 16,0 0-1-16,0 0-1 0,0 0 0 0,0 0 2 16,-20-11-1-16,20 11 1 0,0 0-1 0,-17-9 0 15,17 9 17-15,0 0-35 0,-24-7 36 16,24 7-36-16,-22-5 18 0,22 5 2 16,-24-5-1-16,24 5 1 0,-27-6-1 0,27 6 2 15,-27-7-2-15,27 7 1 0,-25-8-1 0,25 8 1 16,-25-11-2-16,25 11 2 0,-24-15-1 0,24 15 1 15,-23-18-1-15,23 18 0 0,-18-19-3 0,18 19 2 16,-19-23-3-16,19 23 4 0,-17-26-4 0,17 26 3 16,-17-26-2-16,17 26 1 0,-15-26-2 15,15 26 4-15,-21-20-4 0,21 20 3 0,-21-18-2 16,21 18 1-16,-17-16-1 0,17 16 0 0,-18-13 1 16,18 13-1-16,-17-13 0 0,17 13 1 0,0 0-1 15,-22-19 0-15,22 19 0 0,0 0 3 16,-18-22-3-16,18 22 3 0,-11-17-1 0,11 17 2 15,-9-18-2-15,9 18 1 0,-6-19-2 0,6 19 1 16,-2-23-2-16,2 23 1 0,0-21-3 16,0 21 2-16,2-18-2 0,-2 18 3 0,3-18-2 15,-3 18 3-15,2-18-3 0,-2 18 3 0,0 0-3 16,3-23 1-16,-3 23 0 0,0 0 1 0,-2-21-1 16,2 21 2-16,0 0-1 0,-2-18 1 0,2 18-1 15,0 0-1-15,0-18 0 0,0 18 2 0,0 0-3 16,5-18 2-16,-5 18-3 0,0 0 4 15,16-24-2-15,-16 24 1 0,17-20-2 16,-17 20-13-16,24-21 31 0,-24 21-31 0,28-26 31 16,-28 26-15-16,29-28-3 0,-29 28 3 0,33-26-3 15,-16 14 2-15,0 0-2 0,0 0 2 0,-17 12-2 16,30-25 2-16,-13 15 0 0,-17 10 1 0,32-23-3 16,-32 23 3-16,29-20-4 0,-29 20 2 0,28-16 0 15,-28 16 1-15,26-10-1 0,-26 10 0 16,24-6 0-16,-24 6 0 0,20-4 0 0,-20 4 2 15,17 0-3-15,-17 0 2 0,19 0-1 0,-19 0-1 16,21 0 2-16,-21 0-1 0,23 0 1 0,-23 0-1 16,23 0 1-16,-23 0 0 0,25 0-2 0,-25 0 1 15,26 0-1-15,-26 0 0 0,29 0 2 16,-29 0-2-16,32 0 2 0,-32 0 0 0,31-2-2 16,-14 0 2-16,0 2-2 0,0-1 2 15,-17 1 0-15,31 3-2 0,-31-3 1 0,29 3-1 16,-29-3 1-16,28 7 0 0,-28-7 1 0,26 9-2 15,-26-9 2-15,20 8-1 0,-20-8 1 0,20 10-2 16,-20-10 2-16,17 8-2 0,-17-8 1 0,19 10 1 16,-19-10 0-16,21 9-1 0,-21-9 1 0,18 9-2 15,-18-9 0-15,18 9 0 0,-18-9 2 16,20 8-2-16,-20-8 2 0,19 9-1 0,-19-9 1 16,22 9 0-16,-22-9-1 0,24 9-1 15,-24-9 1-15,25 9 0 0,-25-9 0 0,22 11-2 0,-22-11 3 16,20 10-2-16,-20-10 2 0,0 0-1 15,23 15 0-15,-23-15-1 0,0 0 1 0,0 0-2 16,17 20 3-16,-17-20 0 0,0 0-1 0,7 19 0 16,-7-19-17-16,4 17 31 0,-4-17-32 15,0 0 33-15,4 25-14 0,-4-25-2 0,3 17 3 16,-3-17-2-16,3 18 1 0,-3-18-2 0,3 19 2 16,-3-19-1-16,1 18 0 0,-1-18 0 0,0 21 1 15,0-21-3-15,-1 19 2 0,1-19-1 0,-3 23 2 16,3-23-2-16,-3 28 2 0,3-28-2 0,-10 31 1 15,5-14-1-15,-1 0 3 0,-1 0-4 16,-1 1 4-16,0-1-4 0,8-17 3 16,-15 30-2-16,15-30 3 0,-14 25-3 0,14-25 3 15,-17 20-3-15,17-20 2 0,-16 17-2 0,16-17 2 16,-17 16-2-16,17-16 1 0,0 0-1 0,-22 17 2 16,22-17-2-16,0 0 3 0,-22 13-3 0,22-13 2 15,0 0-1-15,-22 11 0 0,22-11-1 0,0 0 1 16,-22 18-1-16,22-18 2 0,-19 19-3 15,19-19 3-15,-26 22-3 0,26-22 2 0,-27 23 0 16,27-23 1-16,-24 22-1 0,24-22 1 0,-19 14 0 16,19-14 1-16,0 0 2 0,-17 9 4 0,17-9-1 15,0 0-1-15,0 0-3 0,0 0-4 16,0 0-1-16,0 0 0 0,0 0 1 0,0 0 1 16,0 0 1-16,0 0 1 0,18-12 0 0,-18 12-1 15,0 0 2-15,19-12-3 0,-19 12 1 16,0 0-2-16,21-6 0 0,-21 6 1 0,0 0 0 15,0 0 1-15,0 0 0 0,19-3 0 0,-19 3 1 16,0 0 1-16,0 0-1 0,21 0 1 0,-21 0 3 16,0 0 0-16,24-3 2 0,-24 3-1 0,19-3 0 15,-19 3-2-15,23-1-1 0,-23 1 0 0,29 0-1 16,-29 0 0-16,33 4 0 0,-16-1-1 0,0 1-1 16,-17-4 0-16,34 8-4 0,-17-3 4 15,0 1-2-15,-17-6 1 0,32 10 1 16,-32-10-1-16,26 8-1 0,-26-8 2 0,26 8-2 0,-26-8 2 15,24 4-2-15,-24-4 2 0,22 3-2 0,-22-3 1 16,22 0 1-16,-22 0-2 0,18-3 1 16,-18 3 1-16,0 0-1 0,0 0 0 0,21-7-1 15,-21 7 0-15,0 0 1 0,0 0-1 16,0 0 1-16,0 0 0 0,0 0 1 0,0 0-3 16,0 0-5-16,0 0-6 0,0 0-11 0,0 0-9 15,0 0-16-15,0 0-13 0,0 0-28 0,-18-2-38 0,18 2-77 16,0 0-119-16,0 0-156 0,-4 23 13 0,4-23 452 15</inkml:trace>
  <inkml:trace contextRef="#ctx0" brushRef="#br4" timeOffset="460014.4588">20516 12600 700 0,'0'0'91'0,"-1"-17"-48"0,1 17-12 15,0 0-9-15,-5-20 3 0,5 20 10 0,0 0 11 32,-10-22 5-32,10 22 2 0,0 0-4 0,-19-11-1 15,19 11 1-15,-22-5-1 0,22 5 1 0,-26 2-1 16,9-1-1-16,17-1-1 0,-28 14-3 0,28-14 2 15,-29 21-8-15,29-21-2 0,-23 22-10 0,23-22-7 16,-15 20-7-16,15-20-3 0,-11 23-4 16,11-23 0-16,-7 35-5 0,6-13-10 0,1-3 29 15,2 2-30-15,-2-21 29 0,12 28-18 0,-12-28-9 0,22 20-5 16,-22-20-9-16,32 12-9 0,-10-4-19 0,-5-12-24 16,11 10-56-16,-28-6-84 0,46-16-154 15,-18 12-85-15,-7-16 118 0,14 17 337 0</inkml:trace>
  <inkml:trace contextRef="#ctx0" brushRef="#br4" timeOffset="460395.3684">20933 12188 1041 0,'0'0'80'0,"-29"29"-29"0,14-7-3 16,-4-3-4-16,5 8 7 0,-6-3-6 0,7 6 1 15,-4-4-15-15,4 4 3 0,-2-4-12 0,5 3 7 16,-4-3-7-16,7 0 6 0,-2 0-9 0,4 0 0 16,1 1-10-16,1 0 6 0,1-2-6 0,2-1 6 15,0-1 12-15,1-2-34 0,-1-21 30 0,7 30-35 16,-7-30 12-16,0 0 1 0,21 19 0 16,-21-19 1-16,18 2-1 0,-18-2 0 15,17-8 1-15,-17 8-2 0,18-18 2 0,-18 18 13 16,20-30-33-16,-9 11 32 0,0-1-31 0,1 2 15 15,-1 0 5-15,0 1-4 0,-11 17 3 0,18-29-2 16,-18 29 2-16,15-22-3 0,-15 22 3 0,0 0-4 16,0 0 0-16,0 0 0 0,19-5-3 0,-19 5 2 15,4 19-3-15,-4-19-2 0,-1 35-13 16,-3-15-6-16,3 7 0 0,-7-5-23 0,10 5 7 16,-10-8-44-16,13 6-11 0,-5-25-48 0,6 30-44 15,-6-30-36-15,0 0-84 0,32 29-34 0,-32-29 244 16</inkml:trace>
  <inkml:trace contextRef="#ctx0" brushRef="#br4" timeOffset="460789.1005">21106 12596 771 0,'-14'17'71'16,"14"-17"-28"-16,0 0-15 0,0 0 0 0,4 16-1 15,-4-16 2-15,0 0-2 0,18 9 2 16,-18-9-3-16,21 0 1 0,-21 0-1 0,27-6 3 16,-27 6-3-16,30-9-6 0,-30 9-5 0,29-12-3 15,-29 12 2-15,27-13 3 0,-27 13 3 0,19-13-2 16,-19 13 2-16,0 0 2 0,11-18 4 0,-11 18-1 16,0 0 1-16,-6-17-7 0,6 17-3 0,0 0-4 15,-20-21-2-15,20 21-1 0,-19-12 1 0,19 12-2 16,-22-10 3-16,22 10-3 0,-28-3 3 15,28 3-1-15,-28 3-1 0,28-3 3 0,-24 12-2 16,24-12 1-16,-23 20-3 0,23-20 1 0,-23 26-5 16,23-26 3-16,-17 29-5 0,17-29 2 15,-10 29-6-15,10-29 3 0,1 26-4 0,-1-26 3 16,10 20-6-16,-10-20-4 0,22 16 8 0,-22-16-32 16,32 10 0-16,-32-10-42 0,39 5-31 0,-39-5-34 15,46-3-41-15,-46 3-40 0,44-11-50 16,-17 14-88-16,-14-21 189 0,22 22 171 0</inkml:trace>
  <inkml:trace contextRef="#ctx0" brushRef="#br4" timeOffset="460995.8479">21446 12540 569 0,'-19'1'221'0,"19"-1"-78"0,-19 4-41 0,19-4-9 16,-17 8-16-16,17-8-6 0,-17 15-10 0,17-15-5 15,-15 20-10-15,15-20-6 0,-14 26-10 0,14-26 0 16,-10 25-9-16,10-25-2 0,-2 29 10 0,2-29-22 16,4 29 14-16,-4-29-34 0,11 21 11 0,-11-21-14 15,0 0 13-15,25 15-6 0,-25-15-16 0,26 2-17 16,-7-1-26-16,-19-1-22 0,38-11-74 16,-27-8-60-16,16 8-114 0,3 0-97 0,-14-19 229 15,19 20 206-15</inkml:trace>
  <inkml:trace contextRef="#ctx0" brushRef="#br4" timeOffset="461199.0144">21701 12253 1111 0,'-17'3'136'16,"13"15"-39"-16,4-18-21 0,-19 28-13 0,19-28-20 15,-15 37-6-15,6-17-15 0,4 5-3 0,-1-1-12 16,2 3 3-16,1-2-8 0,0 3 6 0,1 1-9 15,-2 0 6-15,1 2-10 0,0-2 5 0,3-1-15 16,-1-6-7-16,6 5-30 0,-5-27-62 16,11 34-36-16,-11-34-142 0,0 0-129 15,28 18-1-15,-28-18 281 0</inkml:trace>
  <inkml:trace contextRef="#ctx0" brushRef="#br4" timeOffset="461464.6954">21722 12494 1123 0,'-18'15'148'15,"0"-13"-56"-15,18-2-17 0,-21 16-20 0,21-16-7 16,0 0-14-16,-18 20-3 0,18-20-5 16,0 0-3-16,0 0 0 0,0 0-1 0,0 0 1 15,0 0 0-15,0 0 1 0,-1 17 0 16,1-17-2-16,0 0 0 0,0 0-3 0,23 10-3 15,-23-10-2-15,19 6-7 0,-19-6-2 0,21 8-3 16,-21-8-3-16,20 11 0 0,-20-11-3 0,21 10-5 16,-21-10-12-16,20 7-15 0,-20-7-25 0,19 4-26 15,-1 8-61-15,-18-12-99 0,21-6-157 0,-21 6-122 16,19-6 171-16,2 15 355 0</inkml:trace>
  <inkml:trace contextRef="#ctx0" brushRef="#br4" timeOffset="462668.142">22232 12507 753 0,'0'0'109'0,"0"0"-32"0,0 0-22 0,0 0 2 15,0 0 5-15,0 0 4 0,0 0-5 0,5 29-6 16,-5-29-15-16,-4 31-4 0,4-31-15 0,-7 30-5 16,7-30-11-16,-6 30 0 0,6-30-6 0,-7 25 1 15,7-25 17-15,-3 22-24 0,3-22 8 16,0 0-40-16,6 22-39 0,-6-22-52 0,0 0-69 15,0 0-69-15,0 0-132 0,25-13 87 0,-26-9 313 16</inkml:trace>
  <inkml:trace contextRef="#ctx0" brushRef="#br4" timeOffset="462840.1373">22306 12228 943 0,'0'0'140'0,"-29"11"-59"0,29-11-19 0,-19 7-24 15,19-7-15-15,0 0-12 0,0 0-8 0,0 0-8 16,-4 19-10-16,4-19-19 0,0 0-17 0,20 14-36 16,-20-14-27-16,27 1-51 0,-27-1-40 0,32-11-77 15,-6 20-38-15,-26-9 298 0</inkml:trace>
  <inkml:trace contextRef="#ctx0" brushRef="#br4" timeOffset="463152.6414">22535 12400 571 0,'0'0'186'0,"0"0"-74"0,-30 12-11 16,30-12-4-16,-20 7-11 0,20-7-8 15,-21 10-12-15,21-10-5 0,-17 13-10 0,17-13-3 16,0 0-17-16,-17 22-9 0,17-22-11 0,0 0-5 16,0 0-5-16,6 20-1 0,-6-20-1 0,0 0 2 15,23 15-2-15,-23-15 2 0,20 7 0 0,-20-7 0 16,20 7 1-16,-20-7 0 0,19 8-1 0,-19-8 1 15,0 0-2-15,20 13 3 0,-20-13 0 16,0 0 3-16,6 17 3 0,-6-17 3 16,0 0-2-16,-3 25-3 0,3-25-5 0,-10 22 1 15,10-22-6-15,-16 24 5 0,16-24-4 0,-17 27 3 16,17-27-3-16,-18 25 3 0,18-25 19 0,-18 23-35 16,18-23 32-16,0 0-42 0,-14 20-4 0,14-20-14 15,0 0-53-15,0 0-30 0,0 0-77 0,11-21-60 16,1 4-90-16,8 10-39 0,-15-23 312 15</inkml:trace>
  <inkml:trace contextRef="#ctx0" brushRef="#br4" timeOffset="463402.6925">22856 12155 1136 0,'0'0'122'0,"0"0"-53"0,0 0-18 15,0 0-8-15,0 0 3 0,0 0 2 0,0 0-1 16,0 0-5-16,0 0-12 0,0 17-7 0,0-17-7 16,3 35 4-16,-5-13-3 0,1 5 5 0,-4 2-5 15,2 3 4-15,-2 2-10 0,1 3 5 0,-3-2-11 16,3 0 4-16,-2 0-8 0,-1-3 5 0,1 0-10 16,0-2 6-16,0-2-14 15,0-3-3-15,5 0 0 0,-5-7-47 0,9 2 4 16,-3-20-66-16,9 28-63 0,-9-28-94 0,0 0-210 15,23 0 53-15,-23 0 306 0</inkml:trace>
  <inkml:trace contextRef="#ctx0" brushRef="#br4" timeOffset="463590.2559">22954 12453 1238 0,'0'0'165'0,"0"0"-66"0,0 0-28 16,-23 7-26-16,23-7-16 0,0 0-17 15,0 0-10-15,0 0-9 0,0 0-13 0,0 0-18 16,0 0-17-16,0 0-25 0,18-2-38 0,-1 7-76 16,-17-5-98-16,11-22-158 0,11 22 44 15,-15-20 406-15</inkml:trace>
  <inkml:trace contextRef="#ctx0" brushRef="#br4" timeOffset="463949.6653">23308 12177 975 0,'-9'21'180'0,"9"-21"-60"0,0 0-34 16,-26 9-25-16,26-9-7 0,-19 25-5 0,11-6 2 15,-7-2-8-15,4 8-1 0,-6-1-13 0,4 8 5 16,-5-2-9-16,2 6 7 0,-2-2-11 15,3 4 3-15,-1-2-15 0,4-1 7 0,1-3-11 16,4-3 4-16,3-6-6 0,3-3 0 0,1-20-5 16,7 26-11-16,-7-26 30 0,0 0-32 0,26 18 32 15,-26-18-18-15,19 0-20 0,-19 0 21 0,23-14-18 16,-23 14 31-16,26-26-12 0,-15 9 7 16,-11 17-11-16,19-32-3 0,-13 15 5 0,-6 17-1 15,7-29 4-15,-7 29-3 0,0-25 3 16,0 25-4-16,-9-21 4 0,9 21-3 0,0 0-6 15,-24-23-7-15,24 23-13 0,-22-10-13 0,22 10-9 16,-20-9-7-16,20 9-11 0,0 0-10 0,0 0-31 16,0 0-38-16,0 0-60 0,0 0-80 0,0 0-130 15,0 0 69-15,0 0 347 0</inkml:trace>
  <inkml:trace contextRef="#ctx0" brushRef="#br4" timeOffset="464293.4764">23368 12285 1343 0,'0'0'125'16,"-20"-11"-48"-16,20 11-25 0,0 0-20 0,0 0-8 15,0 0 0-15,0 0 4 0,0 0-1 0,27 0-3 16,-27 0-3-16,28-7-2 0,-28 7-2 0,34-10-2 15,-15 5-2-15,1 0-3 0,-2-1 0 0,2 1-2 16,-3-1 2-16,0 2-2 0,-17 4-2 0,26-4 0 16,-26 4-4-16,0 0 0 15,20 2 1-15,-20-2 1 0,0 0 1 0,5 18 1 16,-5-18-3-16,-5 25 0 0,-3-7-4 0,0 1 4 16,-3 7-6-16,-4 0 5 0,0 4-6 0,-1 1 4 15,-1-1-11-15,2 1 6 0,-1 0-8 0,2-4 3 16,2 1-10-16,1-6-8 0,6 0-26 0,5-22-21 15,-3 35-61-15,3-35-127 0,0 0-242 0,0 0-33 16,0 0 273-16</inkml:trace>
  <inkml:trace contextRef="#ctx0" brushRef="#br4" timeOffset="465368.1147">24018 12099 496 0,'0'0'108'0,"16"-23"-19"15,-16 23-3-15,0 0-8 0,0 0-2 16,16-23 0-16,-16 23-6 0,0 0-6 0,0 0-3 16,0 0-3-16,0 0 2 0,0 0-6 0,0 0-11 15,0 0-14-15,0 0-9 0,-14 18-6 0,14-18-13 16,-21 26 18-16,10-8-9 0,-9-2 13 0,3 6 4 16,-4-1-7-16,0 2 1 0,-5-1-6 15,0 5 7-15,-4-2-4 0,1 3 9 0,-5-1-7 16,6 1 6-16,-3-3-10 0,5 2 2 0,0-6-7 15,3 1 3-15,2-4-4 0,4-2 4 0,17-16-2 16,-25 22 1-16,25-22-2 0,0 0-2 16,0 0-3-16,0 0-3 0,0 0-3 0,0 0-1 15,0 0 1-15,0 0 1 0,-9 17 0 0,9-17 1 16,0 0 1-16,22 2-1 0,-22-2 0 16,18 3 1-16,-18-3-2 0,17 6 0 0,-17-6 1 15,0 0 2-15,25 17-3 0,-25-17 2 0,19 13-2 16,-19-13 0-16,23 16-1 0,-23-16 1 0,31 15-2 15,-31-15 1-15,34 15-2 0,-13-9 3 0,2 0-2 16,1-1 0-16,-1 0-5 0,-2-2-1 0,-2 2-9 16,-19-5-6-16,32 9-11 0,-32-9-11 15,25 7-19-15,-25-7-20 0,17 8-38 0,-17-8-108 16,0 0-119-16,0 0-160 0,0 0 97 0,0 0 411 16</inkml:trace>
  <inkml:trace contextRef="#ctx0" brushRef="#br4" timeOffset="465853.7345">24143 12200 1053 0,'-18'-2'251'0,"18"2"-187"16,0 0-20-16,0 0-12 0,0 0 4 0,29-10 6 16,-29 10-1-16,34-10-7 0,-15 4-8 0,1 1-7 15,2 1-5-15,3 0 1 0,-4 0 1 16,1 3-1-16,-5-1-4 0,-17 2-5 0,26 1-5 15,-26-1 0-15,0 0 0 0,0 0 2 0,13 17 0 16,-13-17 2-16,-12 20-5 0,12-20 3 0,-21 32-3 16,8-14 5-16,-4 0 2 0,-1 4 9 15,-4-1 3-15,1 4 8 0,-3-1-7 0,2 3 4 0,-1-2-8 16,4 0 3-16,-1 0-6 0,3-2 2 0,2-3-6 16,4 0 0-16,4-2-6 15,4-1 0-15,3-17-3 0,3 26 1 0,-3-26-4 16,12 21 4-16,-12-21-2 0,23 13 1 0,-6-10-1 15,3-2 0-15,3-2-4 0,3-2-1 0,3-3-5 16,1-2-11-16,4-1-10 0,-6-3-19 0,4 7-25 16,-12-12-39-16,15 21-97 0,-27-22-145 0,13 10-162 15,1 7 23-15,-22 1 462 0</inkml:trace>
  <inkml:trace contextRef="#ctx0" brushRef="#br4" timeOffset="467166.7361">22739 13137 856 0,'-10'-20'114'0,"10"20"-28"15,0 0-23-15,0 0-19 0,4-17-13 0,-4 17-5 16,0 0 2-16,0 0 1 0,0 0 4 0,0 0 5 15,0 0 1-15,2 22 5 0,-2-22-1 16,-2 25 0-16,2-25-7 0,-4 34 0 0,-2-17-8 16,6 5 3-16,-4-5-9 0,4-1 3 0,0-16-8 15,3 28-1-15,-3-28-6 0,7 20-2 0,-7-20-2 16,0 0-22-16,20 14 35 0,-20-14-34 0,21 3 21 16,-21-3 20-16,27-8-35 0,-27 8 32 0,33-17-20 15,-15 7-3-15,1-5 3 0,-1 0-5 16,0 1 5-16,-18 14-4 0,30-31 4 0,-30 31-4 15,27-29 3-15,-27 29-2 0,21-28 3 16,-21 28-3-16,14-22 2 0,-14 22-3 0,8-17 2 16,-8 17-1-16,0 0 2 0,2-18-1 0,-2 18 2 15,0 0-1-15,0 0 3 0,0 0 3 0,0 0 0 16,0 0-1-16,0 0-4 0,0 0 0 0,-17 26-4 16,10-7 3-16,0 5-5 0,-3 6 6 15,1 4-7-15,0 5-10 0,-2 4 23 0,0 4-24 16,-1 4 23-16,-1 0-3 0,-2 2-11 0,-1 0 12 15,-1 2-12-15,0-2 16 0,-3-2-8 0,3-4 11 16,-1-6-6-16,1-3 4 0,1-7-9 0,0-2-7 16,3-7 23-16,1-3-25 0,12-19 31 0,-22 22-15 15,22-22 1-15,0 0-2 0,-23 0-7 16,23 0 0-16,-10-23-17 0,8 2 20 16,0-4-35-16,1-7 12 0,6 0-23 0,-4-7-19 15,10 6-7-15,-7-9-24 0,12 13-15 0,-14-17-36 16,18 20-46-16,-16-17-64 0,13 9-88 0,5 8-59 15,-14-17 228-15</inkml:trace>
  <inkml:trace contextRef="#ctx0" brushRef="#br4" timeOffset="467573.0499">23076 13261 968 0,'0'0'287'0,"0"0"-179"16,0 0-47-16,0 0-13 0,0 0-6 16,8-18 1-16,-8 18 2 0,14-17-10 0,-14 17-6 15,19-20-13-15,-19 20-4 0,26-21-3 0,-26 21-1 16,32-27-3-16,-12 14 2 0,-3 1-7 0,1 1 2 16,-18 11-4-16,29-20 4 0,-29 20-2 0,21-17 0 15,-21 17 0-15,17-13 1 0,-17 13-1 0,0 0 3 16,0 0-1-16,12-20 1 0,-12 20 0 15,0 0 3-15,-3-20 0 0,3 20 3 16,0 0 0-16,-15-22 0 0,15 22-1 0,0 0 1 16,-22-7 1-16,22 7-1 0,-21 10 2 0,21-10-2 15,-25 22 2-15,25-22-3 0,-29 30 2 0,12-11-5 16,2 4 4-16,-1 1-5 0,2 2 7 0,0 0-7 16,3 1 3-16,2-2-6 0,1-2 3 0,3-3-7 15,5-20-15-15,4 29 23 0,-4-29-35 16,17 20 21-16,-17-20-28 0,29 8-16 0,-29-8-2 15,42-8-60-15,-27-12-49 0,22 21-137 0,-18-19-134 16,9-8-29-16,13 15 238 0</inkml:trace>
  <inkml:trace contextRef="#ctx0" brushRef="#br4" timeOffset="467901.2415">23605 12992 1305 0,'-23'3'131'0,"23"-3"-50"0,-30 20-23 0,30-20-8 16,-28 24-11-16,28-24-2 0,-28 27-4 0,28-27 0 16,-24 27-8-16,24-27-1 0,-17 23-8 0,17-23-3 15,0 0-6-15,-4 21-5 0,4-21-3 16,0 0 2-16,20 16-3 0,-20-16 3 0,21 6-1 16,-21-6 1-16,26 3 0 0,-26-3 0 15,30-2-1-15,-30 2 0 0,25-1 0 0,-25 1 1 16,21 1-2-16,-21-1 3 0,0 0 0 0,17 9 4 15,-17-9 4-15,0 0 3 0,-3 22-4 0,3-22 1 16,-9 21-7-16,9-21 0 0,-19 26-3 0,19-26 2 16,-21 28-4-16,21-28 3 0,-25 30-4 15,25-30-17-15,-29 32 25 0,29-32-34 0,-24 28 21 16,24-28-21-16,-11 18-20 0,11-18-18 0,0 0-31 16,0 0-42-16,11 19-81 0,-11-19-90 0,2-17-193 15,-2 17 81-15,17-17 406 0</inkml:trace>
  <inkml:trace contextRef="#ctx0" brushRef="#br4" timeOffset="468495.1322">24272 12700 896 0,'0'0'191'0,"0"0"-42"0,0 0-29 0,0 0-26 16,0 0-30-16,0 0 5 0,0 0-26 0,0 0 2 15,3 19-11-15,-3-19-15 0,-3 18-5 16,3-18-9-16,-1 25-1 0,1-25-4 0,-5 32 2 16,2-14-7-16,-2 3-1 0,0 2-14 15,-4-2-7-15,5 7-21 0,-9-10-16 0,12 14-42 16,1-32-41-16,-10 46-89 0,10-46-92 0,-14 29-119 16,25-1 133-16,-11-28 314 0</inkml:trace>
  <inkml:trace contextRef="#ctx0" brushRef="#br4" timeOffset="468760.8155">24119 13326 1526 0,'0'0'73'0,"-33"21"-26"0,33-21-10 0,-22 10-15 15,22-10-6-15,0 0-8 0,0 0-2 0,0 0-5 16,0 0-2-16,0 0-1 0,0 0 0 15,0 0 2-15,19-13 0 0,-19 13 1 0,19-5-5 16,-19 5 2-16,18-3-2 0,-18 3 1 0,0 0 4 16,19 2-3-16,-19-2 1 0,0 0-4 0,0 0-4 15,0 0-7-15,-3 19-10 0,3-19-14 0,0 0-16 16,-17 25-28-16,0-29-42 0,17 4-100 0,0 0-109 16,-27 4-146-16,27-4 169 0,0 0 312 15</inkml:trace>
  <inkml:trace contextRef="#ctx0" brushRef="#br4" timeOffset="469535.2503">23554 13771 719 0,'0'0'162'0,"-5"-24"-52"16,5 24-26-16,-8-25-12 0,8 25-6 0,-6-20-3 15,6 20 1-15,0 0-7 0,-20-20-5 16,20 20-8-16,0 0-10 0,-23 4-6 0,23-4-10 16,-23 15-2-16,23-15-5 0,-28 28 3 0,28-28-2 15,-33 37 7-15,13-15-2 0,7 2 7 0,-2 2-7 16,6 0 0-16,1 0-8 0,3-3 0 0,5-4 9 15,0-19-31-15,9 29 27 0,-9-29-32 0,23 22 17 16,-6-14 1-16,4-3 0 16,2-3 1-16,1-3 0 0,2-2-2 0,2-5 0 15,-3-1 0-15,1-2 1 0,0-1 18 0,-1-4-32 16,-2 0 30-16,-2-3-30 0,-3 0 11 0,-4-1 5 16,0 1-4-16,-4 0 3 0,-4 0-2 0,-3 1 4 15,-3 1-4-15,-1 0 5 0,1 17-5 0,-11-29 4 0,11 29-4 16,-19-26 2-16,19 26-1 0,-25-18 0 0,25 18 0 15,-28-11 1-15,28 11 0 0,-28-3 1 16,28 3 1-16,-23 6 2 0,23-6 3 16,0 0 0-16,-18 18 1 0,18-18-4 0,0 0-1 15,-4 21-3-15,4-21 0 0,0 0-2 0,15 18 1 16,-15-18 0-16,23 9 2 0,-23-9-1 0,29 4 1 16,-12-5 1-16,2 0-2 0,-1-1 3 0,1-1-1 15,-2 1 1-15,2-2 1 0,-19 4 0 16,30-5-4-16,-30 5 1 0,28-2 0 0,-28 2 0 15,19 1 2-15,-19-1 0 0,0 0 2 0,0 0 1 16,12 17 1-16,-12-17-4 0,0 21 1 0,0-21-6 16,-6 32 3-16,2-11-4 0,-4 2 3 0,0 1-4 15,-1 1 2-15,0 2 9 0,0-3-27 16,4 0 21-16,0-4-31 0,5-2 4 0,0-18-16 16,4 24-19-16,-4-24-10 0,0 0-28 15,0 0-30-15,36 13-62 0,-36-13-82 0,19-30-221 16,7 24 73-16,-17-23 390 0</inkml:trace>
  <inkml:trace contextRef="#ctx0" brushRef="#br4" timeOffset="469814.4684">24143 13611 1131 0,'-25'3'165'0,"25"-3"-59"16,-38 19-30-16,38-19-9 0,-39 23-14 0,22-6-4 15,-7-5-6-15,3 6 2 0,-2-3-7 0,5 3 1 16,-3-3-4-16,5 1 0 16,16-16-8-16,-20 26-6 0,20-26-9 0,-8 17-4 15,8-17-5-15,0 0 0 0,14 19 0 16,-14-19 0-16,30 6-2 0,-10-6 1 0,0-2-1 16,2-2-2-16,5-1 2 0,1 0-1 0,-1-1 0 15,-2 0-1-15,0 0-1 0,-5 0-4 0,1 4-2 16,-21 2-6-16,29-1-6 0,-29 1-6 0,0 0-7 15,18 7-11-15,-18-7-24 0,0 0-31 0,14 29-76 16,-14-29-123-16,0 0-195 0,0 0-24 16,0 0 356-16</inkml:trace>
  <inkml:trace contextRef="#ctx0" brushRef="#br4" timeOffset="469974.8864">24317 13973 1432 0,'0'0'234'0,"-9"17"-125"0,9-17-21 0,0 0-32 15,0 0-28-15,0 0-12 0,0 0-9 16,0 0-5-16,0 0-11 0,0 0-15 0,0 0-15 16,0 0-30-16,0 0-41 0,-13-28-100 0,13 28-331 15,0 0-33-15,10-24 179 0</inkml:trace>
  <inkml:trace contextRef="#ctx0" brushRef="#br3" timeOffset="1.09149E6">8340 8152 54 0,'0'0'42'0,"0"0"1"0,0 0-9 15,0 0-2-15,0 0-3 0,11-17 11 0,-11 17 8 16,0 0 17-16,0 0 10 0,0 0 9 16,0 0-7-16,0 0 0 0,0 0-14 0,0 0-2 15,0 0-9-15,0 0-5 0,0 0-7 0,0 0-7 16,0 0-4-16,0 0-2 0,-3-16-4 0,3 16-1 16,0 0-3-16,0 0-3 0,0 0-1 0,0 0 0 15,0 0 0-15,0 0 0 0,0 0-3 16,0 0-2-16,-17-14-5 0,17 14 0 0,0 0-3 15,0 0 0-15,-23 10 2 0,23-10 2 16,0 0 4-16,-22 13 6 0,22-13 4 0,0 0 5 16,-21 10 1-16,21-10-1 0,0 0-2 0,0 0-1 15,-22 6-3-15,22-6-2 0,0 0-2 0,0 0 0 16,0 0-3-16,-19-1-2 0,19 1-1 0,0 0-4 16,0 0 0-16,0 0-3 0,-21-5 0 0,21 5 0 15,0 0 0-15,-21 2-1 0,21-2 0 16,-17 4-1-16,17-4-1 0,-21 6 1 0,21-6 0 15,-23 6 3-15,23-6-2 0,-26 8 0 16,26-8 1-16,-27 7 1 0,27-7 1 0,-28 3 4 16,28-3 0-16,-30 3 2 0,30-3-2 0,-30 0-3 15,13-2 0-15,17 2-2 0,-33-2 2 0,33 2 1 16,-34-4 0-16,17 2 1 0,0-1 1 0,0 1-2 16,0 0 0-16,0-1-1 0,0 0 0 15,17 3-2-15,-31-5 0 0,31 5-3 0,-29-5 0 16,29 5-1-16,-29-4 2 0,29 4-1 0,-29-3-1 15,29 3 2-15,-29-3-1 0,29 3 1 0,-31 0-1 16,31 0-1-16,-29 1 1 0,29-1-1 0,-28 0 2 16,28 0 0-16,-27 2-1 0,27-2 0 15,-25 1 0-15,25-1 1 0,-24 1-1 0,24-1 1 16,-22-1 0-16,22 1 0 0,0 0 1 16,-23-5-1-16,23 5-1 0,0 0 2 0,0 0-1 15,0 0 0-15,0 0 0 0,0 0-1 0,0 0-1 16,0 0 0-16,0 0 0 0,0 0-1 0,0 0 0 15,0 0-1-15,0 0 0 0,0 0-1 0,0 0 0 16,0 0 0-16,0 0 0 0,0 0 2 0,0 0-2 16,0 0-2-16,0 0-1 0,0 0-2 15,0 0 1-15,0 0 1 0,0 0 1 0,19 1 3 16,-19-1 0-16,0 0 3 0,0 0-1 0,0 0 0 16,0 0 0-16,0 0 0 0,0 0 1 15,0 0 0-15,0 0-1 0,17 14 1 0,-17-14 0 16,0 0 0-16,0 0 0 0,0 0-1 0,0 0-1 15,0 0 1-15,0 0-1 0,0 0 1 0,0 0 1 16,0 0 0-16,0 0 1 0,0 0-1 16,0 0 1-16,0 0 0 0,0 0 1 0,0 0-1 15,7-22 2-15,-7 22-3 0,0 0 1 0,6-24 0 16,-6 24 0-16,0 0-1 0,8-26 2 0,-8 26-2 16,5-18 2-16,-5 18-3 0,4-19 2 0,-4 19-1 15,3-20 2-15,-3 20 0 0,-1-19 1 0,1 19-2 16,-4-23 2-16,4 23-1 0,-9-23 3 15,9 23-2-15,-12-21 2 0,12 21-3 16,-15-20 3-16,15 20-5 0,-17-21 3 0,17 21-3 16,-21-19 2-16,21 19-2 0,-21-19 1 0,21 19-1 15,-24-18 2-15,24 18-1 0,-24-20 1 0,24 20 0 16,-28-17 0-16,28 17-1 0,-27-15 4 0,27 15-3 16,-28-16 2-16,28 16-2 0,-29-14 1 0,29 14-2 15,-30-12 1-15,30 12-1 0,-29-10-1 16,29 10 1-16,-33-9 0 0,33 9 0 0,-31-6-1 15,31 6 0-15,-31-5 2 0,31 5-2 0,-32-3 2 16,32 3-1-16,-34-4 0 0,34 4 1 0,-33-3 1 16,33 3 0-16,-32-3 1 0,32 3 2 15,-32-3-1-15,32 3 1 0,-29-2-1 0,29 2 0 16,-28-1-2-16,28 1 0 0,-28-1-1 0,28 1-1 16,-28 1-2-16,28-1 1 0,-26 2-1 15,26-2 1-15,-27 6 0 0,27-6 0 0,-28 5 0 16,28-5-3-16,-29 6 0 0,29-6 2 0,-26 6-1 15,26-6 2-15,-23 6 1 0,23-6 0 0,-24 6-1 16,24-6 1-16,-23 5 0 0,23-5-1 0,-22 5 0 16,22-5 0-16,-21 7-1 0,21-7 2 0,-21 7 1 15,21-7 0-15,-24 10-1 0,24-10 1 0,-23 11-3 16,23-11 2-16,-22 15-1 0,22-15 1 16,-22 19-2-16,22-19 1 0,-22 20-2 0,22-20 3 15,-22 22-2-15,22-22 2 0,-23 24-1 16,23-24 2-16,-23 23-2 0,23-23 1 0,-21 22-2 15,21-22 2-15,-15 18-2 0,15-18 2 0,0 0-1 16,-15 22 0-16,15-22 0 0,0 0 1 0,-8 17-2 16,8-17 3-16,0 0-3 0,-7 19 2 15,7-19 0-15,-7 17 0 0,7-17 0 0,-10 22 1 16,10-22-1-16,-10 23 5 0,10-23-3 0,-11 23 3 16,11-23-3-16,-10 23 2 0,10-23-2 0,-7 22 4 15,7-22-4-15,-7 18 0 0,7-18-3 0,0 0 2 16,-7 23-3-16,7-23 3 0,0 0-2 0,-1 20 1 15,1-20 0-15,0 0 0 0,-2 21-1 16,2-21 2-16,0 0-2 0,-3 22 3 16,3-22-2-16,0 0 2 0,0 22-2 0,0-22 1 15,0 0 0-15,3 26 3 0,-3-26 17 0,3 26-31 16,-3-26 30-16,4 27-32 16,-4-27 13-16,5 29 1 0,-5-29-3 0,5 29 2 15,-5-29-3-15,8 27 2 0,-8-27-3 16,10 23 3-16,-10-23-1 0,12 22 0 0,-12-22-1 15,13 18 2-15,-13-18-3 0,0 0 4 16,23 23-2-16,-23-23 1 0,17 12-2 0,-17-12 2 16,17 13-3-16,-17-13 3 0,19 15-2 0,-19-15 2 15,19 12-1-15,-19-12 0 0,21 13-1 0,-21-13 2 16,22 15-2-16,-22-15 2 0,22 14-2 0,-22-14 1 16,19 17-1-16,-19-17 2 0,21 15-1 0,-21-15 1 15,25 9-1-15,-25-9 0 0,29 5 1 0,-29-5 0 16,32 3-1-16,-15-3 0 0,1-2 1 15,2 0-1-15,1 0 0 0,-1-2 1 0,1 0 0 16,1 3-1-16,-2-1 2 0,1 2-2 0,-1 0 0 0,-2 1 0 16,-1 1 0-16,-17-2 0 0,33 6 0 0,-33-6 0 15,29 9 0-15,-29-9 1 0,25 6-2 0,-25-6 2 16,23 2-2-16,-23-2 1 0,25-1 0 0,-25 1-1 16,25-7 1-16,-25 7 0 0,30-17 1 15,-30 17 0-15,32-27 1 0,-13 10-4 0,0 2 5 16,-1-2-6-16,1 0 5 0,-1 1-4 0,1 0 3 15,1 2-2-15,-1-1 2 0,-1 1-3 0,1 2 3 16,-2 0-2-16,-17 12 2 0,30-21-2 0,-30 21 0 16,27-18 0-16,-27 18 2 0,19-15-1 15,-19 15 0-15,0 0 1 0,20-23 1 0,-20 23-2 16,11-18 3-16,-11 18-3 0,11-23-16 16,-11 23 31-16,13-29-31 0,-13 29 30 0,16-31-12 15,-16 31-5-15,22-34 6 0,-10 15-5 0,2 0 3 16,2 1-3-16,-1 0 4 0,-1 0-4 0,-14 18 3 15,27-29-3-15,-27 29 2 0,17-22-1 0,-17 22 0 16,0 0-1-16,10-19 3 0,-10 19-2 0,0 0 2 16,0 0-1-16,0 0 1 0,-7-19-1 15,7 19 0-15,0 0 0 0,0 0 1 0,-20-22-1 16,20 22 1-16,0 0-3 0,-20-22 3 0,20 22-3 16,-15-17 3-16,15 17-2 0,0 0-1 0,-16-19-4 15,16 19-6-15,0 0-10 0,0 0-16 0,-22-5-22 16,22 5-41-16,-17 7-68 0,20 12-100 0,-19-8-175 15,16-11-41-15,-16 27 286 0</inkml:trace>
  <inkml:trace contextRef="#ctx0" brushRef="#br3" timeOffset="1.09191E6">7189 7897 557 0,'0'0'195'15,"0"0"-96"-15,0 0-5 0,0 0-1 0,0 0-15 16,0 0-18-16,-17 9-8 0,9 8 4 0,-12 1 1 16,5 11 7-16,-12-3-14 0,3 11-5 15,-10-3-20-15,-1 7 1 0,-5 1-12 0,3 5 9 16,-5 1 14-16,5 4-25 0,-1-4 21 0,4 1-30 15,1-9-2-15,6-1 6 0,4-5-12 0,5-5 6 16,6-5-14-16,2-7-8 0,9 1-23 0,1-18-24 16,2 18-29-16,-2-18-29 0,0 0-46 0,0 0-42 15,26-10-71-15,-26 10-124 0,12-24 182 16,9 21 227-16</inkml:trace>
  <inkml:trace contextRef="#ctx0" brushRef="#br3" timeOffset="1.09221E6">6636 7863 1178 0,'0'0'72'0,"0"0"-8"0,0 0-6 0,0 0-12 15,0 0-19-15,0 0-13 0,0 0 3 0,0 0 9 16,0 0 11-16,5 17 7 0,-5-17-9 0,18 16-5 15,-18-16-8-15,29 22-2 0,-9-8-4 16,7 4 4-16,2 3-5 0,4 3 2 0,1 3-8 16,0-2 1-16,1 4-10 0,-1 1 4 15,0 2-6-15,-2 1 5 0,-2 0-7 0,-2-1 6 16,-5 4 10-16,-3 0-26 0,-3-1 25 0,-3 2-27 16,-2-6 2-16,-1-2 0 0,2-1-15 0,-6-9-7 15,4 3-25-15,-11-22-27 0,23 23-67 0,-23-23-95 16,25-13-218-16,-4 12-12 0,-10-24 303 0</inkml:trace>
  <inkml:trace contextRef="#ctx0" brushRef="#br3" timeOffset="1.09279E6">7406 7429 1039 0,'0'0'42'0,"0"-18"-19"0,0 18 17 0,15-22 10 15,-6 5 4-15,10 4-13 0,-19 13-11 0,32-29-4 16,-16 12 10-16,6 5 1 0,-4-4 0 0,4 7-11 15,-4-4-8-15,3 5-9 0,-3 2-3 0,-18 6-1 16,30-4 0-16,-30 4 1 0,17 6 2 16,-17-6 4-16,3 21 1 0,-4-4 5 0,-5 2-8 15,-4 5 4-15,-6 3-11 0,-2 3 7 16,-5 0-4-16,-1 3 11 0,-2 0-3 0,2 1 10 16,-2-3-6-16,4 1 8 0,-1-6-8 0,5-2 3 15,1-4-6-15,7-3-17 0,10-17 27 0,-13 23-35 16,13-23 28-16,0 0-17 0,0 0-2 0,12 18 1 15,-12-18 1-15,23 0 0 0,-5-4 0 0,3-4-3 16,3-1-18-16,3-4 24 0,2 2-41 16,-2-4 13-16,7 6-27 0,-7-6-7 0,7 8-16 15,-10-10-16-15,9 16-38 0,-16-15-74 0,15 17-74 16,-15-4-86-16,-17 3-37 0,40 1 308 16</inkml:trace>
  <inkml:trace contextRef="#ctx0" brushRef="#br3" timeOffset="1.09398E6">7731 7730 811 0,'-9'24'88'0,"9"-24"6"15,0 0-6-15,-24 11 7 0,24-11-14 0,0 0-26 16,0 0-22-16,0 0-10 0,0 0-3 0,0 0 1 16,0 0 9-16,0 0 7 0,0 0 3 0,0 0 3 15,22-7-9-15,-22 7-5 0,25-17-6 0,-25 17-2 16,33-19-2-16,-16 8-2 0,1 4-5 0,-18 7-1 16,31-17-5-16,-31 17-21 0,28-14 35 15,-28 14-32-15,26-10 30 0,-26 10-13 0,22-9-4 16,-22 9 0-16,17-6 0 0,-17 6-1 0,0 0 1 15,19-4-1-15,-19 4 2 0,0 0-3 0,0 0 2 16,18 3 0-16,-18-3-1 0,0 0 0 16,0 0 1-16,0 0-1 0,0 0 1 0,17 10-3 15,-17-10 2-15,0 0 0 0,0 0 0 0,17 0 1 16,-17 0-1-16,0 0 0 0,0 0 0 16,22-7 0-16,-22 7 1 0,0 0-1 0,0 0 0 15,20-6 1-15,-20 6-2 0,0 0 1 0,0 0 0 16,0 0 1-16,0 0-1 0,0 0 1 0,0 0 1 15,0 0 0-15,0 0 2 0,0 0-1 0,0 0 0 16,0 0-3-16,0 0 1 0,0 0-1 0,0 0 0 16,0 0 1-16,-17 0-1 0,17 0 0 15,0 0 0-15,0 0 0 0,-18 4-1 0,18-4 2 16,0 0-1-16,0 0 0 0,0 0 1 16,0 0-1-16,-18 1 1 0,18-1-1 0,0 0 0 15,0 0 0-15,0 0 0 0,0 0 0 0,-18 0 0 16,18 0-1-16,0 0 1 0,0 0 0 0,-22 0-1 15,22 0 2-15,0 0 0 0,0 0-1 0,-23-5 0 16,23 5 1-16,0 0-1 0,-25-10 2 16,25 10 0-16,-19-11 3 0,19 11 0 0,-21-15 0 15,21 15-1-15,-20-16-2 0,20 16-4 0,-21-18 4 16,21 18-4-16,-18-21 3 0,18 21-2 0,-17-22 2 16,17 22-2-16,-14-23 2 0,14 23-2 0,-11-26 3 15,11 26-5-15,-6-25 3 0,6 25-1 16,-3-27 1-16,3 27-1 0,0-29 2 0,0 29-3 15,2-31 3-15,-2 31-3 0,5-33 4 16,-5 33-4-16,6-31 5 0,-2 14-6 0,-4 17 5 16,3-30-2-16,-3 30 1 0,4-27-2 0,-4 27 4 15,2-22-4-15,-2 22 4 0,3-18-4 0,-3 18 2 16,0 0-2-16,3-20 2 0,-3 20-3 0,0 0 2 16,9-19-2-16,-9 19 2 0,0 0 0 0,0 0 0 15,22-19 0-15,-22 19 0 0,0 0 1 0,22-16 0 16,-22 16-2-16,20-13 5 0,-20 13-3 15,25-16 2-15,-25 16-2 0,29-17-1 0,-29 17-1 16,32-15-14-16,-15 9 31 0,0 0-31 16,1 0 32-16,-1-1-17 0,1 3 1 0,-1 0 0 15,-17 4-1-15,31-1 1 0,-31 1-1 0,26 3 1 16,-26-3 0-16,21 5 1 0,-21-5-2 0,17 8 0 16,-17-8-15-16,18 9 32 0,-18-9-31 15,0 0 32-15,23 18-17 0,-23-18-2 0,0 0 1 16,21 18-1-16,-21-18 2 0,0 0-2 0,18 22 3 15,-18-22-3-15,0 0 3 0,20 21-2 0,-20-21 1 16,0 0-3-16,17 19 3 0,-17-19-2 0,11 17 3 16,-11-17-2-16,9 21 1 0,-9-21-1 0,8 21 1 15,-8-21 0-15,6 26 1 0,-6-26-3 16,1 28 3-16,-1-28-4 0,-1 32 3 16,0-14-2-16,-1-1 3 0,1 2-4 0,0-3 4 15,1-16-4-15,-4 32 4 0,4-32-4 0,-1 30 3 16,1-30-3-16,0 30 3 0,0-30-1 0,-4 31 3 15,4-31-4-15,-3 27 2 0,3-27-2 0,-3 25 1 16,3-25 0-16,0 17 1 0,0-17-2 0,0 0 1 16,0 0 0-16,0 0 1 0,0 0 4 0,0 0 4 15,0 0 3-15,20 2 1 0,-20-2 2 16,18-18-7-16,-18 18 1 0,30-32-6 0,-10 14 3 16,3-1-4-16,4 0 2 0,0 0-5 0,3 2 1 15,0 3-2-15,0 1 0 0,-1 2-9 16,-1 3-10-16,-4 0-18 0,0 7-26 0,-24 1-42 15,40 1-90-15,-40-1-162 0,0 0-196 0,22 2 40 16,-22-2 471-16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0T02:24:36.034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1161 664 762 0,'0'0'43'15,"1"-22"30"-15,-1 22 37 0,0 0 4 0,0 0-35 16,0 0-45-16,0 0-25 0,0 0-3 0,0 0 9 16,0 0 16-16,0 0 7 0,0 0 5 0,2 34-8 15,0-16 8-15,-3 8-27 0,3-7-17 0,-3 6 13 16,3 1-32-16,0 2 31 0,1 4 10 0,-3 2-5 16,4 5 13-16,-5-2-12 0,1 3 8 0,-4 0-13 15,2 1 10-15,-2 0-14 0,0 0 7 16,-1-3 4-16,3-3-32 0,0-5 28 0,0-4-30 15,1-6 13-15,1-20 5 0,3 26-5 0,-3-26 1 16,0 0 2-16,0 0-1 0,0 0 2 0,0 0 3 16,0 0 3-16,0 0 1 0,18-19 4 0,-12 1-5 15,0-5 2-15,0-3 11 0,0-3-29 0,1 2 25 16,1-2-31-16,-1 0 13 0,0 2 1 0,2-2-5 16,-1 4 7-16,2 4-8 0,-10 21 8 0,23-26-5 15,-23 26 2-15,27-12 0 0,-27 12-1 0,32 2 0 16,-15 5 0-16,1 7 4 0,0 3-4 0,2 2 5 15,-1 4-3-15,-1-1 1 0,1 0-7 0,-4-1 6 16,-1 2-8-16,-5 0-10 0,-2 0 34 0,-4-1-29 16,-4-1 31-16,-4-2-9 0,-5-1-2 15,-3 1 11-15,-8-2-2 0,-2-1 6 0,-7-4-8 16,-1 1-2-16,-5-7-8 0,-2 2 0 0,-1-7-8 16,0-7-11-16,5 0-19 0,-1-10-30 0,11 5-28 15,-8-13-47-15,32 24-107 0,-32-39-96 0,23 16-172 16,9 23 191-16,0-41 323 0</inkml:trace>
  <inkml:trace contextRef="#ctx0" brushRef="#br0" timeOffset="411.9244">1374 424 717 0,'-43'-25'272'16,"-5"24"-193"-16,-5 0 24 0,10 12 9 0,-8 2-33 15,8 13-24-15,-3 12-22 0,7 5-9 0,-1 13 1 16,6 1 19-16,-2 3-23 0,5 6-13 0,3 0 1 16,6 3-21-16,5 5 14 0,6 5 16 0,5 4-9 15,5 3-19-15,4 3 17 0,8-3-18 0,8-4-1 16,7-4 18-16,10-7-15 0,7-8 15 0,12-17-10 15,8-13 10-15,9-21-4 0,11-16-1 0,7-15 3 16,5-13-5-16,7-14 12 0,-1-7 0 0,-4-10 21 16,-2 2-12-16,-12-6 13 0,-10 2-24 0,-16 0-9 15,-15 0 18-15,-14 3-25 0,-12-1 13 16,-11 5-18-16,-10 1-28 0,-6 5 1 0,-14 0-28 16,-3 3-19-16,-22-5-37 0,7-3-53 0,-21 8-32 15,8-8-16-15,-11 17 12 0,4 12 37 0,3 5 48 16,0 17 44-16,13 2 42 0,3 9 24 0,10 8 12 15,9 6-28-15,16 13-14 0,-5-1 47 0</inkml:trace>
  <inkml:trace contextRef="#ctx0" brushRef="#br0" timeOffset="763.7594">3225 759 869 0,'-40'-31'132'15,"15"19"-25"-15,-12-11 12 0,10 12 11 0,-11 3-41 16,8 2-27-16,-8 4-18 0,3 5-6 0,-6 8 1 15,2 1 25-15,-8 7-26 0,2 4-24 0,-6 4 11 16,2 7-40-16,-4 3 27 0,2 7 9 16,1-2-16-16,5 1 14 0,4-3-13 0,8 0 9 15,6-3-11-15,9-2 3 0,8 0-13 0,9-1-12 16,7-2 24-16,6 1-31 0,10-2 20 0,5-3-14 16,10 2-28-16,0-5-5 0,13 1-20 0,-4-10-27 15,16 7-46-15,-12-21-66 0,22 13-99 0,-14-13-41 16,1-9-80-16,14 15 373 0</inkml:trace>
  <inkml:trace contextRef="#ctx0" brushRef="#br0" timeOffset="1158.079">3390 988 873 0,'-22'0'124'15,"22"0"-1"-15,-37 13 8 0,37-13-18 0,-38 23-42 16,19-9-29-16,-5 3-13 0,3 4 10 0,-6 1-3 15,5 4 6-15,-5-1-5 0,4 5-26 0,-4-2 28 16,4 6-30-16,-1-3 24 0,3 1-1 16,3-6-16-16,6-2 2 0,3-5-13 0,6-2 1 15,3-17-7-15,4 25 1 0,-4-25-2 16,20 13 0-16,-20-13 0 0,36 3 1 0,-11-7 0 16,3-4 0-16,2-6 1 0,2-4-3 0,1-2 4 15,-1-3-8-15,1 1 5 0,-2-4-8 0,-5 1 7 16,-1 0-3-16,-3-1-1 0,-4 2 31 0,-5 1-28 15,-2 3 29-15,-4 1-21 0,-7 19-6 0,9-26 4 16,-9 26 0-16,0 0 3 0,0 0-3 16,0 0 2-16,0 0-7 0,-19-9 4 0,19 9 0 15,-19 22-2-15,8-4 5 0,0 2-8 16,0 5-18-16,3 0 23 0,-1 2-25 0,5 2 23 16,0-6-8-16,5 2-17 0,0-4-6 0,9 2-19 0,-10-23-8 15,27 35-15-15,-27-35-17 0,42 21-31 0,-21-29-37 16,20 11-80-16,-10-18-59 0,-1-8-143 0,23 16 247 15,-21-29 194-15</inkml:trace>
  <inkml:trace contextRef="#ctx0" brushRef="#br0" timeOffset="1351.0082">3962 542 1377 0,'-17'32'94'0,"-14"11"-3"0,8 4 20 16,-10 4-40-16,7 1-45 0,-3 1-9 0,3 0-33 15,3 2 19-15,2-6 15 0,2 0-17 0,4-3 12 16,3-4-13-16,5-2 4 0,7-5-12 0,5-4-41 16,8 1 9-16,0-11-45 0,13 5 2 0,-4-14-16 15,18 9-74-15,-12-20-45 0,22 10-124 0,3-2-118 16,-13-16 208-16,20 15 252 0</inkml:trace>
  <inkml:trace contextRef="#ctx0" brushRef="#br0" timeOffset="1589.1716">4402 1042 1345 0,'-38'11'90'16,"10"6"15"-16,-12-3 5 0,9 6-26 16,-6-2-39-16,6 3-6 0,-3 1-10 0,7 1-16 15,0 0 21-15,5 3-34 0,4-5 21 0,3-2-8 16,7 0-12-16,2-2 2 0,6-17-6 0,2 31 0 15,-2-31-3-15,17 25 4 0,-17-25-4 0,35 21-3 16,-9-14-13-16,3-7-6 0,8-1-6 0,2-9-13 16,6 0-14-16,-5-5-25 0,8 2-26 15,-12-8-28-15,12 10-42 0,-17-15-35 16,10 9-103-16,-5 8-72 0,-16-14 131 0,16 16 261 16</inkml:trace>
  <inkml:trace contextRef="#ctx0" brushRef="#br0" timeOffset="1917.3498">4649 1061 836 0,'-12'18'258'0,"-10"-9"-120"0,15 11-1 16,-15-6-26-16,11 6-33 0,-6-3-36 0,5 3-5 16,-3 1 10-16,4 3-36 0,-1-4 30 15,5 3-35-15,-2-4 12 0,5-1-1 16,4-18-9-16,0 26-1 0,0-26-3 0,9 27 1 0,-9-27-3 16,18 17 4-16,-18-17-6 0,27 6 4 15,-10-9 2-15,1-3-2 0,5-1 1 0,2-4-4 16,1-2 4-16,0-2-7 0,-1 0 3 0,0-3-1 15,-3 1 1-15,-4-1-2 0,-18 18-3 16,29-31 28-16,-29 31-30 0,21-29 31 0,-21 29-25 16,19-30-1-16,-19 30 2 0,11-19-4 0,-11 19 6 15,0 0-1-15,0 0 3 0,0 0-1 0,0 0 2 16,0 0-4-16,0 0-1 0,-17 19 0 0,17-19-7 16,-12 30-9-16,12-30 20 0,-10 32-20 0,10-32 23 15,-3 28-8-15,3-28-5 0,2 25 4 0,-2-25 0 16,10 22-7-16,-10-22-5 15,0 0-16-15,25 23-15 0,-25-23-16 0,30 1-24 16,-30-1-39-16,42-13-95 0,-29-7-91 0,13 5-220 16,9 6 84-16,-13-15 445 0</inkml:trace>
  <inkml:trace contextRef="#ctx0" brushRef="#br0" timeOffset="2120.5281">5441 498 1316 0,'-39'38'125'0,"21"-1"-72"0,-9 7 8 0,6 3 21 16,-6 1-40-16,4 1-31 0,-4-2 10 15,7 4-17-15,-2-5 23 0,6-2 3 0,0-4-23 16,7 0 2-16,0-1-14 0,5-2-4 16,8 0-11-16,0-6-5 0,10-1-25 0,-5-12-51 15,18 10-68-15,-27-28-75 0,49 26-86 0,-17-7-134 16,-2-17 94-16,22 14 370 0</inkml:trace>
  <inkml:trace contextRef="#ctx0" brushRef="#br0" timeOffset="2511.2057">5803 1049 1361 0,'-41'9'85'0,"9"7"13"0,-9-3 4 0,10 5-28 16,-5 1-35-16,3 2-3 0,0 0-2 0,3 3-10 15,1-1 21-15,4-1-38 0,5 0 21 0,4-2-15 16,5-1-9-16,5 1 4 0,6-20-5 0,-3 32 0 16,3-32-3-16,14 26 4 0,-14-26-4 15,30 16 4-15,-9-12-5 0,4-4-1 0,3-6 1 16,2-1 0-16,0-5 1 0,2-4-3 0,-3 1 4 16,0-5-5-16,-4 2 5 0,0-4-5 0,-5 2-12 15,-1-3 27-15,-4 0-25 0,-2 0 25 0,-2 0-10 16,-4 3-5-16,-1 2 7 0,-6 18-5 15,4-29 5-15,-4 29-6 0,-2-17 6 16,2 17-2-16,0 0 1 0,0 0 0 0,-18 12-5 16,18-12 5-16,-22 32-6 0,9-8 6 0,-2 3-2 15,2 2-10-15,1-4 22 0,3-1-21 0,4-2 16 16,4-3-9-16,4-2-10 0,-3-17-5 0,14 26-8 16,-14-26-9-16,29 12-9 0,-10-15-15 0,10 1-16 15,-5-14-24-15,17 7-42 0,-11-20-41 0,22 9-115 16,-13-10-83-16,0-4-69 0,18 14 303 15</inkml:trace>
  <inkml:trace contextRef="#ctx0" brushRef="#br0" timeOffset="2683.1149">6468 492 1342 0,'-28'30'137'0,"-1"-2"-18"0,10 11-9 15,-13 2-28-15,7 1-46 0,-6 1 2 0,6 0-17 16,-2 2 3-16,3 5 7 0,0-6-22 0,4 1 6 15,3-4-16-15,2 0 4 0,5-1-11 0,2 0-1 16,4 0-38-16,-1-6-11 0,8 0 5 0,-7-10-57 16,14 7-7-16,-10-31-55 0,10 45-135 0,-8-21-208 15,-2-24 27-15,10 40 407 0</inkml:trace>
  <inkml:trace contextRef="#ctx0" brushRef="#br0" timeOffset="2886.2875">6084 948 1329 0,'-21'-3'110'0,"21"3"-17"0,0 0-7 0,4 22-13 15,-4-22-32-15,17 15-9 0,-17-15-8 16,39 11-3-16,-11-9-2 0,5 0-13 0,2-4-1 16,4 1-8-16,3-1-14 0,1-3-17 0,6 2-28 15,-8-5-31-15,13 6-60 0,-18-11-97 0,18 7-147 16,-5 6-122-16,-16-1 209 0,12 11 310 15</inkml:trace>
  <inkml:trace contextRef="#ctx0" brushRef="#br0" timeOffset="3198.858">6472 1085 1183 0,'-13'36'144'0,"13"-36"-60"15,-11 30 4-15,11-30-19 0,4 22-33 0,-4-22-16 16,28 17 1-16,-6-13 5 0,8 0 6 0,1-5-4 15,8 0-2-15,1-4 5 0,4-1-9 16,0-2-1-16,0-2-10 0,-4-1-6 0,-5-2-3 16,-5 1 2-16,-3-3-2 0,-7 4-3 15,-20 11-6-15,20-26 5 0,-20 26-5 0,-5-26-2 16,5 26 1-16,-25-24-1 0,4 13-6 0,-4 3 11 16,-7 2-1-16,-3 3 9 0,-4 3 9 0,-4 5 11 15,2 2 8-15,-3 6 2 0,5 3 3 0,0 4-12 16,6 5 0-16,3 1-12 0,7 1 3 15,3 0-3-15,6-3-18 0,3-1 17 0,6 0-22 16,6-5 13-16,7 2-10 0,-8-20-2 0,34 29-5 16,-2-17-13-16,5-7-9 0,14 1-25 0,0-10-24 15,15 10-47-15,-11-18-87 0,24 8-316 0,-4 4-15 16,-2-8 202-16</inkml:trace>
  <inkml:trace contextRef="#ctx0" brushRef="#br0" timeOffset="3667.7196">8023 538 882 0,'0'0'177'0,"6"-18"-31"16,-6 18-7-16,0 0-22 0,0 0-36 16,0 19-31-16,0-19-20 0,-8 20-8 15,1 1 4-15,-5 10 3 0,2 0-2 0,-6 5-4 16,4 4-17-16,-1 1 5 0,1 5-7 0,-1 6 5 16,2 0 9-16,-1-1-13 0,3 2 9 0,0-2-16 15,3 0 11-15,2-4-14 0,4-3-12 0,4-6 19 16,2-2-33-16,5-6 14 0,-2-6-29 0,6 1-17 15,-15-25-19-15,26 38-48 0,-26-38-29 16,22 19-115-16,-22-19-48 0,0 0-139 0,0 0 244 16,0 0 217-16</inkml:trace>
  <inkml:trace contextRef="#ctx0" brushRef="#br0" timeOffset="3855.253">7739 1093 1397 0,'0'0'123'0,"-17"8"-22"0,17-8-16 15,0 0-27-15,0 0-25 0,0 0-14 0,0 0-5 16,0 0 5-16,23 10 7 0,-6-10-6 0,9-2-7 16,4-5-3-16,7-4-13 0,6-4-1 0,1-3-16 15,7 2-19-15,-1-4-20 0,5 5-25 0,-6-5-18 16,9 3-23-16,-18-10-52 0,16 8-90 0,-17 0-113 16,-5 0-88-16,12 12 279 0</inkml:trace>
  <inkml:trace contextRef="#ctx0" brushRef="#br0" timeOffset="4230.2969">8497 558 1446 0,'-25'1'66'0,"8"18"-2"0,9 8 16 16,-10-2-6-16,6 4-23 0,-5 0-9 16,1 1-24-16,-4 1 21 0,4 4-14 0,-4 0 4 15,3-1 4-15,-2 1-21 0,2 0 7 0,0 0-13 16,2 1 10-16,-1-2-10 0,2 2 4 0,1-2-5 15,2 1 1-15,3-3-6 0,2-5-15 0,3-1 13 16,4-7-24-16,-1-19 27 0,8 28 2 0,-8-28-5 16,15 17 2-16,-15-17-2 0,24 11 0 0,-24-11 3 15,31 0-3-15,-13-7 5 16,2-6-3-16,2 0 0 0,-2-5-1 0,2-1 0 16,-2-2 23-16,-4 3-21 0,-1-1 19 0,-15 19-18 15,26-28-3-15,-26 28 1 0,17-18 1 0,-17 18-2 16,0 0 0-16,15-17 1 0,-15 17-1 0,0 0 2 15,0 0 1-15,0 0-3 0,10 28 2 0,-7-9-8 16,-1 5-16-16,-2 5 16 0,0-2-27 16,0 1 20-16,3-2-9 0,2 0-9 0,1-3-4 15,7 1-17-15,-2-6-12 0,11 0-22 0,-5-8-23 16,16 8-42-16,-15-23-59 0,23 16-113 0,-10-1-114 16,-6-18 8-16,17 20 430 0</inkml:trace>
  <inkml:trace contextRef="#ctx0" brushRef="#br0" timeOffset="4558.4932">8867 1146 1144 0,'0'0'94'0,"0"0"-11"0,1 23 12 0,-1-23 2 16,11 21-35-16,-11-21-16 0,18 17-1 0,-18-17-33 15,29 10 40-15,-7-7-47 0,0-5 18 0,3-1 28 16,3-4-47-16,3 0 32 15,-2-5-32-15,-1 0-9 0,-3 0 3 0,0-4-2 16,-6 3 1-16,-2-2 0 0,-17 15 4 0,22-30-3 16,-22 30 1-16,5-32-1 0,-5 32 1 0,-11-25-8 15,11 25 5-15,-29-17-8 0,5 13 3 0,-4 2 5 16,-4 3 0-16,-1 4 11 0,-2 2 7 0,1 8 6 16,-1 2 6-16,1 5 6 0,1 1-7 15,5 1 1-15,3-1-8 0,7 0-9 0,5-2-6 16,4 1-27-16,6 0 21 0,3-4-26 0,6 0 25 15,-6-18-1-15,25 29-9 0,-7-19-5 0,8-3-17 16,1-6-17-16,12 3-37 0,-10-17-53 16,23 13-190-16,-13-10-229 0,4-1 3 0,7 9 465 15</inkml:trace>
  <inkml:trace contextRef="#ctx0" brushRef="#br0" timeOffset="7614.1488">10331 941 500 0,'0'0'62'0,"0"-17"3"0,0 17 3 0,0 0-7 15,8-19 1-15,-8 19 2 0,0 0 15 16,0 0 8-16,0 0 5 0,0 0-12 0,-24 2-17 15,24-2-10-15,-38 19-7 0,15 0 1 16,-10 0 0-16,0 5 5 0,-4 1-10 0,4 2 1 16,-4-3-13-16,9 2 2 0,2-6-10 0,5 0 1 15,4-5-13-15,17-15-1 0,-13 20-7 0,13-20 0 16,0 0-4-16,11 20 2 0,-11-20-2 0,25 11 1 16,-8-6 1-16,4-1 1 0,3-3-1 15,4 0 2-15,4-2-1 0,-2 1 0 0,1 0-2 16,-4 1 1-16,-2 4-2 0,-3-3-1 0,-5 3 9 15,-17-5-39-15,20 13 36 0,-20-13-34 0,6 23 25 16,-6-23 4-16,-10 34-9 0,-3-12 6 0,-2 1-3 16,-4 0 5-16,-4 1-2 0,-1-1 0 15,2-1-10-15,-1-6-1 0,23-16-16 0,-28 19-16 16,28-19-47-16,0 0-45 0,0 0-54 16,0 0-42-16,23-10-60 0,1 8-98 0,-9-22 224 15,24 14 170-15</inkml:trace>
  <inkml:trace contextRef="#ctx0" brushRef="#br0" timeOffset="8036.0814">10679 1006 785 0,'0'0'282'0,"0"0"-190"0,0 0-27 0,0 0-5 16,0 0-10-16,0 0-16 0,-24-9-18 0,24 9 0 16,-19 10 5-16,19-10 16 0,-24 20 2 15,24-20 6-15,-25 26-10 0,14-6-2 0,-3-1-5 16,4 5 6-16,-3 0-3 0,4 3 2 0,-3 0-7 15,5 0-32-15,-2 0 29 0,3 0-34 0,2-4 24 16,4-2-2-16,3-4-10 0,-3-17 3 16,13 27-3-16,-13-27 0 0,26 22-2 0,-9-15 2 15,4-1-1-15,0-6 1 0,6-5 0 0,1-2 0 16,1-6 2-16,2-2-4 0,-1-2 2 0,3-2-6 16,-1-4 7-16,0-3-6 0,-1-1 6 0,-4-2 23 15,1-3-32-15,-4 1 27 0,-1-2-26 0,-2 2-9 16,-3 0 9-16,-4 4-7 0,-3 5 8 15,-3 1 1-15,-3 4 5 0,-5 17-4 16,4-29 4-16,-4 29-2 0,0 0 0 0,0 0-1 16,0 0 0-16,0 0-1 0,0 0 3 0,-19 24 5 15,10-1-5-15,-1 5 6 0,0 5-8 0,0 3 9 16,2-2-12-16,1 0 8 0,5-1-19 0,1-7-45 16,7 3 15-16,-1-7-51 0,9 2 19 0,-14-24 1 15,36 38-19-15,-36-38-5 0,46 30-30 16,-25-25-17-16,10 4-30 0,-5-7-11 0,2-5-63 15,12 13-59-15,-23-23 300 0</inkml:trace>
  <inkml:trace contextRef="#ctx0" brushRef="#br0" timeOffset="8567.4354">11418 982 848 0,'0'0'185'0,"-20"15"-96"16,20-15 7-16,-23 29-3 0,16-9-11 0,-5 3-33 15,6 2-13-15,-4 2-7 0,8 2 12 0,-6 0-3 16,6 1-36-16,-2 1 21 0,3-2-38 0,1 0 23 16,1-5 7-16,1 0-7 0,1-2 4 0,0-5-9 15,0 0 1-15,-3-17-3 0,10 19 1 16,-10-19-4-16,0 0 4 0,0 0 0 0,0 0 2 16,19 7 0-16,-19-7 0 0,9-17 1 15,-3-1-5-15,3-5 3 0,-1-2-7 0,2-4 6 16,0 0-7-16,-2 0 4 0,1-5 32 0,-3 1-33 15,-2-1 29-15,1-2-24 0,-1 0-10 0,2 0 9 16,0 0-9-16,1 5 9 0,1 0-12 0,1 3 10 16,2 5-7-16,0 2 9 0,-11 21-7 15,21-26 6-15,-21 26-3 0,19-14-1 0,-19 14 3 16,24 3 0-16,-24-3 2 0,25 12-2 0,-25-12 4 16,29 18-4-16,-29-18 2 0,27 25-3 0,-15-8 4 15,-1 0-5-15,0 4 8 0,-2-3-7 0,-2 0 4 16,-5 4-5-16,0-2 5 0,-5 5-6 0,-2-1 8 15,-2 0-6-15,-2 1 5 0,-3-3-3 16,-1 1 1-16,-4 0 1 0,2-1-31 16,-3 0 30-16,-1-2-28 0,-2-3 27 0,1 0 4 15,0-1-1-15,0-2 3 0,-2-2 2 0,1 0 7 16,-3-3-1-16,4 3 6 0,-1-2-7 0,3 1-1 16,1 1-7-16,17-12 0 0,-29 20-5 0,29-20 1 15,-25 29-3-15,13-9 1 0,0 3-3 0,-1 6 8 16,-2 1-8-16,2 6 7 0,-1 4-11 15,2 1 6-15,4 0-20 0,-1-7-10 0,9 5-57 16,-6-16-27-16,17 12-66 0,-11-35-127 0,10 24-183 16,12-6-6-16,-22-18 452 0</inkml:trace>
  <inkml:trace contextRef="#ctx0" brushRef="#br0" timeOffset="9177.0199">12038 1047 1164 0,'-19'-2'187'16,"19"2"-129"-16,-19 25-6 0,13-7 13 0,6-18-1 16,-20 36-15-16,6-17-12 15,6 6 3-15,-6-1 0 0,3 4-31 0,-2 0 23 16,2 1-39-16,-1-1 16 0,1 2 2 0,3-1-11 15,0-2 5-15,2-3-6 0,3-3 4 0,1-3-6 16,2-18 5-16,3 27-5 0,-3-27 2 0,7 17-2 16,-7-17-3-16,0 0-1 0,0 0-1 0,0 0 2 15,22-8 3-15,-22 8 0 0,19-29-3 16,-6 7 5-16,-1 0-8 0,0-5 8 0,0-2-6 16,0 0 6-16,-1-2-3 0,-2 3 7 0,-1-2 24 15,-1-1-28-15,1-2 26 0,-1-4-29 0,-1-1-1 16,3-1 6-16,2 0-9 0,1 6 10 0,2 1-11 15,1 9 10-15,-3 7-5 0,-12 16 8 16,18-19 4-16,-18 19-3 0,0 0 0 0,0 0-1 16,22 0-6-16,-22 0 7 0,21 11-1 15,-21-11-3-15,28 20 3 0,-28-20-5 0,31 27 4 16,-31-27-7-16,32 31 9 0,-19-13-6 0,-2 1 4 16,-2 5-4-16,-2 3 4 0,-1-2-5 0,-3 2 9 15,-4 1-11-15,-3-4-26 0,-5 3 28 0,-3-3-30 16,-4 0 32-16,-3-1 2 0,-4 0-4 0,-1-1 6 15,-3-5-4-15,0 2 7 0,-5-2-5 0,3-3 2 16,-1 0-1-16,1-6 1 0,-1-1 4 16,5-1 3-16,1-2-2 0,2 1 1 0,3-1-5 15,2-2 0-15,17-2-2 0,-26 7 0 16,26-7-2-16,-22 15 0 0,22-15-2 0,-20 25 3 16,12-5-5-16,-2 0 7 0,-1 4-10 0,0 2 6 15,-1 1-7-15,0 9 7 0,1 1-8 0,-2 2 5 16,-1-1-14-16,0-5-3 0,6 1-25 15,-1-11-13-15,13 4-34 0,-4-27-27 0,20 29-35 16,-20-29-105-16,38 3-22 0,-14-6-69 0,-1-17-38 16,23 18 357-16</inkml:trace>
  <inkml:trace contextRef="#ctx0" brushRef="#br0" timeOffset="9409.3217">12866 435 1282 0,'-19'23'212'16,"-5"10"-156"-16,-9 7-3 0,4 13 8 0,-9 4-19 15,0 2 20-15,-3 2-50 0,4-4-8 16,1-1 14-16,5 1-41 0,5-2 33 0,4-2 6 16,5-1-16-16,5-1-30 0,6-5 17 15,3-6-36-15,8-2 5 0,-1-9-13 0,11 6-41 16,-5-18-42-16,18 12-111 0,-28-29-38 0,40 14-168 15,-7 5 81-15,-16-26 376 0</inkml:trace>
  <inkml:trace contextRef="#ctx0" brushRef="#br0" timeOffset="9894.5885">12831 1039 1421 0,'-28'16'89'0,"10"3"-22"0,7 6 16 0,-6-3-17 15,8 1-14-15,-3-2-14 0,5 2-35 0,-2-4 32 16,8 2-32-16,0-5 22 0,1-16-2 0,10 26-11 16,-10-26-4-16,20 18-7 0,-20-18 2 15,36 8-4-15,-16-9 1 0,3-2 2 0,3-5-2 16,2-3 2-16,2-2-2 0,1-3 4 0,-1 0-7 16,-1-4 4-16,-1 0 26 0,-2-1-30 0,1-1 29 15,-3 2-26-15,-2-3-6 0,-4 3 7 0,-2 2-5 16,-16 18 1-16,21-28-4 0,-21 28 0 0,0 0-5 15,0 0 7-15,0 0 2 0,0 0 3 16,0 0-1-16,0 0-2 0,-17 32 6 16,1-3-10-16,-4 6 16 0,-2 5-12 0,-3 6-25 15,-2 3 27-15,-3 7-31 0,0 5 20 0,1 3 16 16,-1 2-18-16,2 4 22 0,-1-1-11 0,1 0 11 16,2-2-12-16,4-9 9 0,5-7 14 0,4-8-24 15,2-8 24-15,2 1-28 0,1-5 3 0,1-6 3 16,3-6-13-16,4-19 3 0,0 0 1 15,0 0 0-15,0 0 9 0,0 0-1 0,0 0 2 16,-13-25-3-16,11 2 8 0,2-2-4 0,0-3-19 16,2 2 36-16,-2-3-30 0,2-1 32 0,0-6-5 15,2-3-11-15,2-3 4 0,3-8-12 0,2-2 8 16,3 0-11-16,2 3 10 0,2 8-10 0,1 5 2 16,-2 6-19-16,2 10-22 0,-7-5-30 15,11 18-48-15,-13-17-119 0,20 17-192 16,0 6-91-16,-7-8 207 0</inkml:trace>
  <inkml:trace contextRef="#ctx0" brushRef="#br0" timeOffset="10414.7578">14241 1110 384 0,'0'0'178'0,"-5"-23"-56"0,5 23 2 0,0 0 12 15,-12-17-8-15,12 17-30 0,-20-7-12 0,3 5-14 16,17 2 0-16,-33 4-5 0,16 4-4 0,-7-2-8 15,3 5-5-15,-6-3 0 0,6 8-2 16,-6-3-3-16,2 5 2 0,-4 3-9 0,4 3-38 16,-1 1 20-16,4 2-35 0,5-2 19 0,3 1 2 15,5-4-7-15,4 2 4 0,4-2-8 0,6-3 2 16,3 0-11-16,-8-19-4 0,35 29-10 16,-12-19-3-16,8-3-7 0,2-4-8 0,8-1-12 0,-4-10-19 15,14 6-23-15,-10-17-34 0,18 13-50 16,-17-17-34-16,13 8-57 0,-5 1-8 15,-11-13-75-15,18 21 349 0</inkml:trace>
  <inkml:trace contextRef="#ctx0" brushRef="#br0" timeOffset="10791.5421">14663 1078 1058 0,'0'0'191'0,"-30"7"-94"0,30-7-7 16,-28 19-9-16,28-19-14 0,-31 28-22 0,17-11-2 15,-4 1-8-15,6 3-28 0,-3-1 35 16,4 4-38-16,1-2 24 0,1 0-7 0,2 0-11 15,2-2 2-15,1 0-7 0,3 0 4 0,5-1-9 16,0 0 4-16,-4-19-5 0,20 29 4 0,-20-29-3 16,28 17 3-16,-11-13-3 0,4-1 1 0,3-3-1 15,0-5 0-15,3-3 1 0,0-3-3 0,-3-3 3 16,3-3-3-16,-3 0 1 0,-2-2-2 16,-1-3 3-16,-3 4-4 0,-1-1 6 15,-4-2-8-15,1 3 8 0,-5 0-4 0,-1 1-1 16,-8 17 33-16,7-27-32 0,-7 27 32 0,0-21-26 15,0 21-2-15,0 0 3 0,0 0-3 0,0 0 5 16,-18-10-2-16,18 10-2 0,0 0-3 0,-18 24-3 16,18-24-26-16,-17 30 29 0,9-13-24 0,3 0 27 15,3 0 0-15,2 1-5 0,0-18 3 16,5 31-5-16,-5-31 1 0,16 25-1 0,-16-25-2 16,30 24-3-16,-10-13-2 0,3-2-13 0,0-5 2 15,6 0-16-15,-4-8-15 0,10 6-16 0,-8-13-37 16,12 10-35-16,-11-18-46 0,17 12-79 0,-13-6-25 15,1-8-134-15,9 19 212 0,-21-20 213 16</inkml:trace>
  <inkml:trace contextRef="#ctx0" brushRef="#br0" timeOffset="11401.0389">15383 1173 1036 0,'-18'13'159'0,"11"8"-57"15,-9-4-13-15,9 8-31 0,-5-3-4 0,3 3-26 16,-2 0 7-16,3 2 4 0,-1-4-9 0,5 4 6 15,-3-4-14-15,6-2 1 0,-1-4-14 16,2-17-3-16,2 29-5 0,-2-29 3 0,4 18-3 16,-4-18 1-16,0 0 0 0,0 0 0 15,0 0 1-15,0 0 3 0,21 2 4 0,-21-2 0 16,12-20 3-16,-12 20-5 0,19-36-2 0,-9 16-2 16,0-4 4-16,-1-3-4 0,-1 2 10 0,0-2-9 15,-2 0 8-15,3 3-4 0,-4-2-10 0,2 3 30 16,-2-1-31-16,0 2 21 0,1 2-12 15,-1 2-7-15,-5 18 4 0,11-20 0 0,-11 20-2 16,0 0 4-16,0 0-2 0,18-11-2 0,-18 11-2 16,0 0 1-16,27 10 1 0,-27-10 1 0,26 9 0 15,-26-9-1-15,33 11-2 0,-11-6-2 0,2-3 2 16,3 0-1-16,2-2 0 0,-1 0 3 0,1-2-3 16,2 1-1-16,-3-1 5 0,0-2-3 15,-3 0 1-15,-2 2-1 0,-2 1-1 16,-21 1 3-16,27 0-5 0,-27 0 5 0,0 0 1 15,0 0-2-15,0 0 5 0,0 24-3 0,0-24-2 16,-20 30-12-16,5-10 25 0,-1 0-21 0,-1 2 27 16,0 2-8-16,2 0-4 0,-2-1 4 0,5-2-9 15,1-1 4-15,1-3-6 0,5 4 3 0,5-21-5 16,-4 28 2-16,4-28-2 0,0 0 0 16,4 20 2-16,-4-20-1 0,0 0 2 0,0 0 0 15,19 0-1-15,-19 0 2 0,0 0 3 0,28-29-1 16,-15 12 5-16,0-1-3 0,3-2-7 0,-1-3 0 15,-2 2 0-15,3-3 0 0,-3 2 0 16,0-2 0-16,0 0 0 0,-2-2 0 0,0 1 0 16,0 1 0-16,0-2 0 0,-2 3 0 0,1 2 0 15,-10 21 0-15,11-27 0 0,-11 27 0 16,0 0-20-16,0 0-8 0,0 0-6 0,0 0-9 16,23-7-11-16,-23 7-6 0,23 12-19 0,-23-12-12 15,38 13-25-15,-38-13-32 0,47 10-64 0,-28-9-83 16,6-1-137-16,11 16-2 0,-19-11 434 0</inkml:trace>
  <inkml:trace contextRef="#ctx0" brushRef="#br0" timeOffset="12260.6058">16254 1176 1191 0,'-17'1'90'0,"17"-1"-43"0,0 0 6 16,-17 18 16-16,17-18-45 0,0 0 22 0,17 19-27 15,-17-19 12-15,31 11-11 0,-14-10 20 16,10 4-17-16,-3-5 8 0,4 0-6 0,-1-1-6 16,-2-1-7-16,0-2-3 0,-5 0 13 0,0 1-37 15,-20 3 36-15,24-12-33 0,-24 12 19 0,0 0 1 16,12-25-2-16,-12 25 0 0,-3-20-3 0,3 20-1 16,-14-20-2-16,14 20 0 0,-23-20-3 15,23 20 5-15,-33-16-3 0,16 11 1 0,0 2 0 16,-1 5-4-16,0 2 4 0,-2 3 5 15,0 4-1-15,-1 1 4 0,1 7 6 0,0 1 2 16,1 1-11-16,0 4 32 0,4-2-30 0,3 0 18 16,4 0-11-16,3-4-14 0,7-1 0 0,-2-18 0 15,10 31 0-15,-10-31 0 0,27 30 8 0,-9-18-8 16,3-5 6-16,2-2-3 0,1-2 0 0,3-4 0 16,1-1-3-16,2-3 0 0,2 0 2 15,3-5-1-15,-3 1 0 0,-2-5 2 0,-2 0-5 16,-5-1 3-16,2 1-3 0,-4-3 4 0,1 1-6 15,-1-1 6-15,0 0-5 0,-2 0-12 16,-1 3 26-16,-18 14-25 0,27-23 26 0,-27 23-8 16,0 0-6-16,0 0 3 0,0 0 0 0,0 0-3 15,0 0-7-15,0 0 8 0,-16 19-10 0,1-2 29 16,-5 3-14-16,2 0 12 0,-3 3-9 16,3-4-10-16,-2 3 7 0,7-4-6 0,0 0 4 15,4-1-1-15,9-17 0 0,-6 23-1 0,6-23 0 16,0 0-2-16,0 0 1 0,0 0 0 0,20 14 2 15,-20-14 2-15,24-14 1 0,-6 0-1 0,0-3-4 16,1-1 2-16,-2-3-1 0,-3 4 1 0,2-2-2 16,-1 0 6-16,-2-1-6 0,0 2-9 0,1-1 9 15,-14 19-13-15,19-29 27 16,-19 29-16-16,12-17 10 0,-12 17-10 0,0 0-2 16,0 0 6-16,0 0-2 0,0 0 0 0,0 0-2 15,0 0 4-15,4 28-5 0,-4-28 23 0,-5 31-22 16,4-14 20-16,-1 2-13 0,2 1-2 0,1-3 2 15,-1-17-5-15,9 31 1 0,-9-31-6 0,26 24 2 16,-7-15 2-16,6-6 4 0,0-1 1 16,3-5-1-16,5-4-2 0,0-4-2 0,2-4 0 15,3-4 0-15,1-1-2 0,2-3-7 0,2-3-16 16,-2-2 16-16,3-1-25 0,-3-3 14 0,2-2-14 16,-8-5-21-16,3 4-21 0,-11-8-26 15,5 5-26-15,-17-9-46 0,13 7-44 0,-21-7-25 16,8 12 35-16,-13 3 79 0,-4 13 114 0,2 19 79 15,-21-12 54-15,4 24 12 0,-7 2 12 16,4 15-10-16,-11 1-13 0,11 8-17 0,-13 0-24 16,12 2 2-16,-7 0-20 0,7 4 7 0,-3 0-23 15,5 2-5-15,1-3-3 0,5-3-40 0,3-1 19 16,3-6-39-16,8 3-47 0,-4-12 6 0,10 9-38 16,-11-16-43-16,16 6-59 0,-2-2-268 0,-10-21 11 15,11 25 363-15</inkml:trace>
  <inkml:trace contextRef="#ctx0" brushRef="#br0" timeOffset="12401.2395">17305 1055 1508 0,'0'0'113'0,"20"-27"-71"0,-20 27-13 16,36-23-21-16,-14 15-16 0,-1-1-17 15,1 5-38-15,-22 4-63 0,41-9-141 0,-41 9-251 16,24 8 1-16,-4 6 342 0</inkml:trace>
  <inkml:trace contextRef="#ctx0" brushRef="#br0" timeOffset="13120.1356">2375 2237 938 0,'12'-24'78'15,"-12"24"24"-15,0 0 15 0,0 0-24 0,0 0-43 16,17-14-26-16,-17 14-8 0,0 0 6 15,0 0 8-15,0 0 6 0,0 0-1 0,17 33 4 16,-13-14-5-16,4 10 5 0,-5 1-7 0,3 10 2 16,-4 2-13-16,2 7 1 0,-4 3-12 0,1 1-6 15,-3 2 21-15,0 3-22 0,0-3 18 16,1-1-10-16,-2-3-13 0,2-1 11 0,0-6-10 16,2-4 7-16,3-9-8 0,1-7 4 15,1-7-5-15,-6-17 3 0,18 18 0 0,-18-18 2 16,27-4 1-16,-8-10 0 0,5-11 4 0,3-8-6 15,6-13 7-15,0-6-11 0,2-4 9 0,2-1-13 16,-1 2-6-16,1-1 20 0,-5 0-20 0,-1 3 21 16,-7 0-1-16,-1 2-11 0,-2 0 10 0,-3 2-10 15,-2 3 3-15,-1 5-17 0,-2 10-2 0,-6 5-16 16,-7 26-8-16,11-30-19 0,-11 30-27 16,0 0-54-16,0 0-118 0,0 0-158 15,0 0-88-15,26 20 256 0</inkml:trace>
  <inkml:trace contextRef="#ctx0" brushRef="#br0" timeOffset="13370.2041">3400 2507 1253 0,'0'0'61'0,"0"0"5"0,0 0 3 16,16-18-5-16,6 5-39 0,6-4-19 16,6-1-5-16,5-3 3 0,2 3-6 0,3 1-1 15,-2-1-17-15,2 7-18 0,-7-5-23 0,5 14-23 16,-13-12-35-16,11 19-57 0,-16-12-80 0,-1-4-159 16,3 28 41-16,-26-17 374 0</inkml:trace>
  <inkml:trace contextRef="#ctx0" brushRef="#br0" timeOffset="13526.4787">3316 2878 1081 0,'0'0'299'0,"0"0"-260"0,0 0 3 16,0 0 2-16,17-1-5 0,4-7-27 0,4-6-11 16,8-4-8-16,7-4-5 0,2-4-18 0,9 2-23 15,-6-13-64-15,18 18-68 0,-13-14-155 0,7 2-141 16,12 16 150-16,-19-25 331 0</inkml:trace>
  <inkml:trace contextRef="#ctx0" brushRef="#br0" timeOffset="13807.791">4523 2194 1353 0,'0'0'59'15,"0"0"5"-15,23 0 4 0,-23 0-5 0,0 0-31 16,24 13-27-16,-24-13-2 0,16 33-4 16,-9-9 4-16,-3 7-5 0,-1 3 7 0,-1 3-8 15,-1 1 8-15,-2 1-9 0,-1 0 7 0,0 2-10 16,-2-1 3-16,3 2-1 0,-3-3-27 0,4-3 17 15,-3-7-54-15,9 5-15 0,-9-16-19 16,17 13-83-16,-14-31-128 0,-3 22-157 0,15-2 109 16,-12-20 362-16</inkml:trace>
  <inkml:trace contextRef="#ctx0" brushRef="#br0" timeOffset="14026.5707">4302 2226 1422 0,'0'0'41'16,"0"0"11"-16,0 0 8 0,0 0-5 0,20 11-19 15,4-14-17-15,8-2-3 0,4-4 4 16,8 0-1-16,3-3-3 0,5-3-10 0,1 1-3 16,2-2-5-16,2 0 2 0,0 3-16 0,-2 3-15 15,-7-1-19-15,1 11-23 0,-14-6-36 0,10 20-70 16,-25-16-103-16,5 11-238 0,-4 15 56 0,-21-24 426 15</inkml:trace>
  <inkml:trace contextRef="#ctx0" brushRef="#br0" timeOffset="14216.9303">4360 2881 1384 0,'0'0'47'0,"-13"18"4"0,13-18 5 15,0 0-5-15,22-4-26 0,-2-2-13 0,6-7 6 16,10 0 4-16,3-8 7 0,4 0-8 0,4-3-3 16,3-1-14-16,2-2 1 0,1 2-8 0,2 1-10 15,-4-2-22-15,1 7-25 0,-8-10-31 16,11 18-102-16,-22-20-64 0,15 16-116 0,-1 3-119 0,-19-15 267 16,17 24 225-16</inkml:trace>
  <inkml:trace contextRef="#ctx0" brushRef="#br0" timeOffset="14763.4103">5346 2199 808 0,'-5'-17'319'0,"5"17"-194"16,-18-6 0-16,18 6-7 0,0 0-41 0,-21 13-34 15,21-13-13-15,-21 19 4 0,21-19 0 0,-26 34 1 16,12-13-9-16,5 8-1 0,-2 1-7 16,2 5 6-16,1 0-8 0,0 3 6 0,1 0-13 15,2 3 5-15,-1 2-7 0,4-3-8 0,-2-2 22 16,3-1-25-16,1-5 18 0,0 0-10 0,3-4-7 15,0-5 6-15,0-4-4 0,-3-19 2 0,5 23-1 16,-5-23 0-16,0 0 0 0,0 0 0 0,0 0 0 16,0 0-1-16,0 0-1 0,4-32-4 15,-3 11 3-15,0-5-6 0,1-2 5 16,-1-1-5-16,0-1-12 0,1-1 25 0,2-2-25 16,-1-1 24-16,3-4-7 0,-2-5-9 0,3 1 7 15,1-4-7-15,4 0 11 0,4 1-5 0,2 4 10 16,3 5-7-16,1 7 8 0,0 5-6 0,0 4 6 15,-2 7-3-15,0 4 4 0,-2 3-1 0,-18 6-2 16,32 0 0-16,-32 0-2 0,30 11 0 16,-30-11 0-16,26 21 1 0,-26-21-1 0,18 28 1 15,-12-11-4-15,-4 0 5 0,-2 2-7 0,-3 3 1 16,-6 1-7-16,-3 0 3 0,-4 2-4 0,-1-2 9 16,-4 0-3-16,2-2 7 0,0-1-3 15,-1 1 5-15,-1-3 1 0,2 1 8 0,0-2 0 16,1-1 4-16,18-16-1 0,-29 26 2 0,29-26-2 15,-15 21 1-15,15-21-5 0,0 0-1 16,-7 19-2-16,7-19 2 0,0 0 2 0,22 23 3 16,-22-23 1-16,33 16-12 0,-11-9 9 0,2 2-10 15,3-2 21-15,1 3-14 0,1-2-8 0,0 2-2 16,-1-1 0-16,-1 2 0 0,-1-1 0 0,-3 0-5 31,0 1-28-31,-4-3-27 0,7 8-37 0,-26-16-65 16,47 25-183-16,-27-15-254 0,-20-10 19 15,34 25 415-15</inkml:trace>
  <inkml:trace contextRef="#ctx0" brushRef="#br0" timeOffset="15336.2051">6888 2396 704 0,'0'0'80'0,"24"-27"14"16,-24 27 17-16,25-19-3 0,-25 19-28 0,0 0-27 16,23-7 6-16,-23 7 14 0,0 0 6 0,0 0-10 15,-15 19-14-15,15-19-15 0,-21 33 1 0,3-14-2 16,4 6 4-16,-8-4-7 0,3 2 1 0,0-5-11 15,4-1-3-15,15-17-9 0,-19 23-4 16,19-23-7-16,0 0-2 0,-7 17-3 16,7-17 0-16,0 0 0 0,0 0 0 0,25 6 1 15,-25-6 1-15,35-5 0 0,-13 1 0 0,4 1 0 16,1-3-2-16,1 2 1 0,0 2-1 0,-1 0 0 16,-2 4 0-16,-2 0-1 0,-23-2 0 0,28 7 0 15,-28-7 1-15,0 0 0 0,18 23 2 0,-18-23-1 16,-1 22 3-16,1-22-3 0,-12 25-12 0,12-25 24 15,-26 32-33-15,7-15 26 0,-1 0-23 16,1 0-5-16,-1-4-2 0,20-13-10 0,-28 22-12 16,28-22-24-16,0 0-40 0,-4 23-62 15,4-23-58-15,0 0-106 0,26-1-114 0,-17-16 159 16,25 18 293-16</inkml:trace>
  <inkml:trace contextRef="#ctx0" brushRef="#br0" timeOffset="15633.1378">7479 2375 956 0,'-43'32'324'0,"15"-24"-250"0,8 9 5 15,-12-6 3-15,9 12-8 0,-7-5-40 0,3 6-6 16,1-2 1-16,4 5 10 0,3-6-3 0,4 4-19 16,3-5 21-16,7-1-36 15,5 0 22-15,6-1-16 0,-6-18-6 0,28 28 3 16,-7-18-2-16,5-2 3 0,3-5-2 0,5-3-1 15,2-4 0-15,2-4 0 0,-3-4-2 0,2-4 0 16,-3-1 1-16,-4-2-3 0,-4 0-12 0,-4 1 27 16,-7-2-27-16,-4 1 27 0,-5 1-13 0,-4-2-5 15,-5 2-1-15,-5 0-7 0,8 18-3 0,-28-31-8 16,11 20-6-16,-4-1-10 0,2 6-8 16,-7-4-11-16,9 10-17 0,-11-10-32 0,28 10-60 15,-40 3-88-15,40-3-144 0,-17 17-70 0,0-18 295 16</inkml:trace>
  <inkml:trace contextRef="#ctx0" brushRef="#br0" timeOffset="16102.0626">8734 2213 1202 0,'0'0'97'0,"0"0"-15"16,0 0 0-16,0 0-8 0,0 0-28 0,0 0-22 16,0 0-12-16,0 0 2 0,-21 18 2 15,21-18 6-15,-11 29-1 0,5-6 0 0,-2 5-8 16,3 4 5-16,-2 1-10 0,2 2 7 15,-3 2-11-15,2-1 6 0,-1 2-12 0,1-1 6 16,1-3 9-16,3-4-29 0,-1-2 24 0,3-4-37 16,3 0 2-16,-2-6-8 0,6 2-18 0,-7-20-15 15,15 24-34-15,-15-24-38 0,0 0-75 0,0 0-76 16,22-15-180-16,-3 14 115 0,-18-29 356 0</inkml:trace>
  <inkml:trace contextRef="#ctx0" brushRef="#br0" timeOffset="16305.1461">8541 2202 1426 0,'0'0'79'0,"-22"14"-44"0,22-14-4 16,0 0-3-16,0 0-8 0,0 0-14 16,25 15-3-16,-5-12 0 0,6-3 4 0,5-3 1 15,4 0 0-15,5-3-2 0,2 1-5 0,0 0-6 16,1-1-14-16,2 6-22 0,-9-6-29 0,8 13-44 15,-18-13-47-15,12 21-62 0,-18-13-56 0,2 2-161 16,5 22 132-16,-27-26 308 0</inkml:trace>
  <inkml:trace contextRef="#ctx0" brushRef="#br0" timeOffset="16477.0511">8474 2849 1492 0,'-39'8'81'15,"39"-8"-65"-15,0 0-3 0,0 0 4 0,30-10 3 16,-5 1-8-16,5-4-8 0,9-4-5 16,8-5 4-16,9-1-4 0,5-2 5 0,6-2-7 15,5 3-8-15,-4-5-18 0,10 13-79 0,-21-16-85 16,14 22-149-16,-16-2-181 0,-11-9 73 0,13 23 450 16</inkml:trace>
  <inkml:trace contextRef="#ctx0" brushRef="#br0" timeOffset="16680.2484">9507 2467 1322 0,'0'0'22'16,"13"-18"-17"-16,-13 18 9 0,17-13 6 0,-17 13-4 15,29-12-12-15,-12 6-5 0,0 1 2 16,2 0-2-16,-2 2-10 0,-17 3-34 0,36 0-76 15,-36 0-92-15,26 0-102 0,-4 14-145 16,-22-14 224-16,15 22 236 0</inkml:trace>
  <inkml:trace contextRef="#ctx0" brushRef="#br0" timeOffset="16820.8701">9274 2813 1508 0,'0'0'45'0,"0"0"-45"15,0 0 4-15,27 4 2 0,-7-12 0 0,6 0-6 16,5-7-8-16,11 0-4 0,2-6-24 0,10 7-38 16,-9-14-63-16,21 18-169 0,-16-10-79 0,8-5-91 15,18 19 342-15</inkml:trace>
  <inkml:trace contextRef="#ctx0" brushRef="#br0" timeOffset="17352.2503">10641 1929 986 0,'0'0'127'0,"0"0"-74"0,0 0 24 15,0 0-37-15,0 0 18 0,0 0 9 0,17 6-38 16,-17-6 31-16,2 22-36 0,-2-22 10 0,4 32-8 15,-5-7 1-15,3 4 3 16,-3 1-11-16,2 4 9 0,-2-8-9 0,2 6 7 16,-2-3-10-16,2 2 5 0,-2-2-12 0,2 0 3 15,0 0-5-15,2-1 2 0,-1-2-4 0,1-5 5 16,0-1-9-16,-3-20 3 0,12 26-4 0,-12-26 2 16,0 0-2-16,24 20 2 0,-24-20-1 0,20-2 1 15,-20 2 2-15,26-17-2 0,-10 1 3 16,3-6-5-16,1-7 3 0,3-1-5 0,-3-3 5 15,-1-1-7-15,-2 4 5 0,-4 0-7 0,-2 0 7 16,-1 3-7-16,-3 0 4 0,-1 0-10 0,-1-2-1 16,-1-1-14-16,2 6-3 0,-5-1-14 0,-1 25 0 15,5-29 1-15,-5 29-18 0,0 0-12 16,0 0-67-16,0 0-84 0,0 0-151 0,20 15-88 16,-20-15 183-16</inkml:trace>
  <inkml:trace contextRef="#ctx0" brushRef="#br0" timeOffset="17633.5341">10400 2773 1279 0,'0'0'41'0,"24"-20"-5"0,2 13 14 0,4-8 6 16,14 0-13-16,4-5-12 0,10 0-6 15,1-4-11-15,8 2 29 0,0-3-40 0,-1 3 22 16,-3 0-29-16,-7 3-18 0,0 6-14 0,-11-3-22 16,1 14-37-16,-15-15-71 0,10 22-96 0,-17-5-184 15,-7-6-1-15,10 22 338 0</inkml:trace>
  <inkml:trace contextRef="#ctx0" brushRef="#br0" timeOffset="18243.0658">10800 2834 939 0,'0'0'273'0,"0"0"-194"0,0 0-24 0,0 0 4 15,0 0 0-15,0 0-17 0,0 0-12 16,-8 24 4-16,8-24 1 0,-11 38 4 0,2-13-10 16,4 4 9-16,-3 0-15 0,2 2 3 0,-3-2-6 15,3 3-2-15,-1-1-8 0,1 2 12 16,-2-2-12-16,2-2 4 0,2-2-7 0,0-4-17 16,3-3 24-16,2-3-27 0,-1-17 27 0,5 24-14 15,-5-24-4-15,0 0 0 0,0 0 1 16,19 10-2-16,-19-10 2 0,0 0-2 0,23-23 1 15,-23 23 12-15,20-34-31 0,-11 11 28 0,2-1-28 16,-2-3 12-16,-1 0 8 0,0-4-4 0,-1 2 8 16,-2-1-6-16,-3-1 9 0,0-2-7 0,0-3 6 15,-2-3-7-15,1 2 4 0,2-2-7 0,0 4 8 16,2 2-8-16,1 5 10 0,3 4-6 0,0 5 7 16,-9 19-3-16,22-27 5 15,-22 27-3-15,26-16 0 0,-26 16-2 0,34-8-1 16,-13 6 0-16,-1 3-1 0,-1 1 0 0,-2 3-2 15,-17-5 1-15,29 17-1 0,-29-17 2 0,23 23-2 16,-23-23 4-16,16 31-4 0,-11-12 2 0,-4 2-5 16,-2 1 3-16,-3 2-7 0,-2 2 6 0,-5-1-5 15,-3 2 8-15,-4 1-3 0,-1-3 7 0,-3 0-5 16,-2-2 5-16,0-3-3 0,1-1 6 16,0-5 0-16,4 1 6 0,2-5 0 0,17-10 2 15,-25 13 0-15,25-13-2 0,0 0-3 0,0 0-4 16,0 0-1-16,0 0 3 0,0 0 4 0,10-18 2 15,-10 18 3-15,29-16-5 0,-9 8-2 16,0 2-3-16,2 1 0 0,0 2-3 0,0 2 2 16,-2 2-2-16,-1 2-1 0,2 2 1 15,-2 2-3-15,-1 1 0 0,-1 2-4 0,2 2-1 16,0 1-13-16,1 0-11 0,3 2-26 0,-23-15-27 16,42 30-65-16,-42-30-120 0,38 14-289 0,-16 3-1 15,-22-17 354-15</inkml:trace>
  <inkml:trace contextRef="#ctx0" brushRef="#br0" timeOffset="19055.7764">12464 2472 1154 0,'0'0'129'0,"0"0"-113"0,0 0-14 0,0 0 0 16,0 0 6-16,17 6 5 0,-17-6 0 15,30-5 4-15,-7 2 2 0,3-7 0 0,7 3-3 16,-2-3-6-16,6 0-15 0,3 4-23 0,-4-5-26 15,7 11-35-15,-13-9-47 0,11 13-41 16,-13-6-62-16,-3-3-95 0,8 23-21 0,-33-18 355 16</inkml:trace>
  <inkml:trace contextRef="#ctx0" brushRef="#br0" timeOffset="19231.3859">12345 2824 1286 0,'-26'13'162'0,"26"-13"-152"0,0 0-17 16,0 0 0-16,0 0 6 0,27-11 5 0,-5 2-3 15,8-5 1-15,8-4-4 0,7-2 4 0,5-6-8 16,4 2-18-16,0-7-39 0,12 10-124 0,-14-13-119 16,0 2-167-16,8 15 83 0,-21-21 390 0</inkml:trace>
  <inkml:trace contextRef="#ctx0" brushRef="#br0" timeOffset="19504.6871">12870 2298 1257 0,'0'0'107'16,"0"0"-97"-16,-11 17-9 0,11-17 8 0,18 2 9 0,-1-3 7 15,8 2 1-15,4-4 1 0,6 0 2 16,4-2 1-16,5 5-4 0,-3-1-6 0,2 6-7 15,-9 2-7-15,-3 4 2 0,-6 2 4 0,-3 4 8 16,-7 0 2-16,-1 6 4 0,-8 1-9 0,-4 5 1 16,-8 3-14-16,-5 3 6 0,-7 4-12 0,-6-1-9 15,-8 1 27-15,-4-2-29 0,-3-1 29 16,-3-3-11-16,3-2-9 0,2-4 6 0,3-5-10 16,6-4-2-16,8-4-14 0,20-14-14 0,-17 15-31 15,17-15-44-15,0 0-69 0,0 0-80 0,32-14-128 16,-4 11-63-16,-6-22 253 0</inkml:trace>
  <inkml:trace contextRef="#ctx0" brushRef="#br0" timeOffset="19798.7178">13958 2243 1276 0,'0'0'201'0,"-12"-19"-159"0,12 19-6 16,0 0 2-16,0 0 0 0,-20 8-16 16,20-8-9-16,-17 27 1 0,7-4 12 0,-2 4 0 15,3 5 6-15,-3 3-10 16,2 4 5-16,1 2-16 0,-1 3 7 0,-1 1-12 16,0-1-13-16,-1 1 24 0,-2-1-25 0,3-3 23 15,3-1-13-15,2-4-12 0,5-6-2 0,3 2-26 16,0-12-11-16,12 5-27 0,-14-25-28 15,28 33-81-15,-28-33-85 0,30 1-146 0,-7 3-73 16,-12-22 272-16</inkml:trace>
  <inkml:trace contextRef="#ctx0" brushRef="#br0" timeOffset="20008.5513">13612 2289 1599 0,'0'0'114'0,"0"0"-106"0,0 0-10 16,0 0 1-16,0 0 6 0,27 11 8 0,-8-7 3 16,8-5 4-16,7-2-2 0,6 0-5 0,4-5-6 15,3 1-4-15,4 0-13 0,3 2-21 16,-6-2-19-16,7 8-15 0,-10-6-12 16,9 15-26-16,-17-14-34 0,14 24-64 0,-21-16-83 15,0 6-172-15,3 20 58 0,-33-30 398 0</inkml:trace>
  <inkml:trace contextRef="#ctx0" brushRef="#br0" timeOffset="20196.0816">13538 2976 1674 0,'-22'14'47'0,"22"-14"-37"16,-17 8-1-16,17-8 1 0,0 0-2 0,22-6 0 15,-2 0 0-15,9-5 1 0,10-3-1 16,11-6 1-16,10-3-6 0,4 0 3 0,8-2-11 15,5 3-10-15,-7-3-31 0,7 10-37 0,-20-10-67 16,15 21-103-16,-27-16-88 0,5 5-171 16,4 15 109-16,-21-19 403 0</inkml:trace>
  <inkml:trace contextRef="#ctx0" brushRef="#br0" timeOffset="20399.3127">14682 2522 1137 0,'0'0'369'0,"-18"6"-337"0,18-6-19 0,0 0 2 16,17-13-1-16,-17 13-6 0,28-13-7 0,-5 6 0 16,5-3-8-16,7 4-9 0,-1-3-25 0,6 7-42 15,-13-9-52-15,14 17-54 0,-19-14-52 16,10 9-35-16,0 8-128 0,-32-9 207 0,36 7 197 15</inkml:trace>
  <inkml:trace contextRef="#ctx0" brushRef="#br0" timeOffset="20571.1554">14525 2802 1624 0,'-22'6'68'0,"22"-6"-58"0,0 0-9 0,0 0 2 16,0 0 0-16,29 12-1 0,-5-18 0 0,6-2-1 15,6-4 1-15,3-3-5 0,5-1-10 0,-3-3-30 16,9 8-24-16,-7-11-35 0,18 18-136 0,-13-9-201 16,8-8-76-16,10 10 220 0</inkml:trace>
  <inkml:trace contextRef="#ctx0" brushRef="#br0" timeOffset="21055.6453">15634 2049 1408 0,'0'0'41'0,"0"0"-35"0,0 0 5 16,0 0 11-16,32-12 9 0,-7 10 2 0,0-10-1 15,6 7-3-15,1-8 0 0,6 8-4 0,-1-3 1 16,2 3-6-16,-3 0-4 0,-5 2-8 15,-5 1-4-15,-4 2 0 0,-22 0 2 0,29 2 6 16,-29-2 0-16,0 0 2 0,0 0-2 0,0 0-4 16,0 0-2-16,-8 30-2 0,-7-11-5 0,-6 4 4 15,-7 2-5-15,-5-3 7 0,-5 2-3 0,1 3 11 16,-5 0-3-16,1 2 8 0,1 0-9 16,1 0 4-16,5 0-7 0,5-3 2 0,8 0-7 15,5-4 0-15,9-4-7 0,7-18-2 16,4 29-10-16,-4-29-2 0,30 19-12 0,-7-15-9 15,14-1-18-15,0-10-29 0,22 9-61 0,-14-25-108 16,26 14-156-16,-1-3-92 0,-7-17 197 0</inkml:trace>
  <inkml:trace contextRef="#ctx0" brushRef="#br0" timeOffset="21336.9332">16504 2064 1560 0,'-43'14'40'0,"9"4"-5"16,-2-1 1-16,8 7 8 0,-4-3-11 0,5 5 3 16,1-4-8-16,5 3 4 0,4-3-8 0,6 2-2 15,7-1-10-15,7-1 0 0,5 1-9 16,7-4 1-16,4 1-2 0,6-5 3 0,3-3-5 16,3-1 5-16,6-5-3 0,3-2 1 0,2-4 0 15,2-5-3-15,-1-2 1 0,-4-3-1 0,-5-2 2 16,-8-1-1-16,-5-3 2 0,-5-1-2 0,-5-3 1 15,-3-3-3-15,0-1 3 0,-5-2-10 0,-1 3 0 16,-5-1-13-16,-4 3-9 0,-7-4-21 0,3 8-17 16,-13-7-26-16,24 24-32 15,-45-41-56-15,45 41-92 0,-45-27-77 0,18 14-118 16,9 25 200-16,-13-22 269 0</inkml:trace>
  <inkml:trace contextRef="#ctx0" brushRef="#br0" timeOffset="21883.9186">15449 2834 1054 0,'0'0'127'0,"0"0"-35"0,0 0-7 0,0 0-2 16,20-11 2-16,-20 11-8 0,36-12-14 0,-5 4-14 15,13 3-11-15,8-4-9 0,15 0-7 0,8-3-4 16,8 0-7-16,8-2-4 0,5-2-5 16,6 0 0-16,3 0-4 0,1 0 2 0,1 1-4 15,-5 2-22-15,-5-2 18 0,-3 6-45 16,-8-6 22-16,-4 7-22 0,-13-7-4 0,-3 9-5 16,-19-7-20-16,2 14-45 0,-25-14-88 0,6 16-109 15,-9 3-154-15,-21-6 157 0,0 0 321 0</inkml:trace>
  <inkml:trace contextRef="#ctx0" brushRef="#br0" timeOffset="24645.9588">19590 877 783 0,'-13'-21'101'0,"13"21"-95"0,-27-2 12 0,27 2 20 15,-31 8 14-15,11 0 19 0,3 7 0 0,-10 2-12 16,3 7 4-16,-9 1-5 0,5 5 10 0,-10 1-5 16,11 6 4-16,-8 1-20 0,7 5 6 0,-1-4 5 15,5 3-37-15,2-5 24 0,6 1-38 0,3-7 1 16,7 0 6-16,5-4-17 0,3-3 9 16,5-3-9-16,-7-21 4 0,32 26 0 0,-10-18-3 15,7-2 1-15,0-3 2 0,4-1-1 16,1-4-6-16,-1-1-1 0,1-2-1 0,-4-1 0 15,-3-1 8-15,-4-2 3 0,-6-1-2 0,-17 10 3 16,22-21-3-16,-22 21 2 0,5-22-1 0,-5 22-3 16,-11-22-10-16,11 22-2 0,-28-20-7 0,9 12 1 15,-3 1 3-15,-1 5 3 0,-4 2 11 0,1 3 3 16,1 1 0-16,2 2-7 0,3 0-14 16,20-6-14-16,-26 11-15 0,26-11-37 0,0 0-48 15,3 28-110-15,-3-28-102 0,0 0-123 16,35 19 195-16,-35-19 274 0</inkml:trace>
  <inkml:trace contextRef="#ctx0" brushRef="#br0" timeOffset="24802.321">19888 1218 1508 0,'-23'-17'29'0,"23"17"-7"0,-22-16-12 0,22 16-8 16,0 0-2-16,-20-23-13 0,20 23-22 0,0 0-36 15,-2-20-37-15,2 20-44 0,10-20-43 0,-10 20-58 16,18-23-43-16,7 25-80 0,-25-2 305 16</inkml:trace>
  <inkml:trace contextRef="#ctx0" brushRef="#br0" timeOffset="25161.687">20406 841 996 0,'-30'-7'149'0,"30"7"-79"0,-29 14-11 16,29-14 1-16,-38 22-10 0,20-8 6 0,-10 4-5 15,6 6 1-15,-10 1-4 0,10 2 2 16,-7 2-8-16,6 3 3 0,-2 1-11 0,1 4-4 16,3-3-3-16,2 5-22 0,1-4 22 0,4 0-23 15,1 0 13-15,5-4-5 0,4-4-9 0,3-1 2 16,7-3-8-16,4 0 6 0,2-3-7 15,6-7 5-15,0-1-1 0,4-5-1 0,1-3 0 16,3-3 1-16,2-6 1 0,0-3-3 0,1-7 2 16,0-3-7-16,-1-5-2 0,-3-3-4 0,-1-1 1 15,-6-2-4-15,-2 4 10 0,-6-1-6 0,-4 3-3 16,-5 3 31-16,-5 0-33 0,-3 2 27 0,7 18-32 16,-24-30-12-16,24 30-14 0,-34-23-13 15,34 23-18-15,-36-18-20 0,36 18-14 0,-31-12-39 16,31 12-48-16,-20-3-79 0,20 3-134 15,2 19 109-15,-2-19 304 0</inkml:trace>
  <inkml:trace contextRef="#ctx0" brushRef="#br0" timeOffset="25990.1205">20602 952 1236 0,'0'0'108'0,"0"0"-33"0,0 0-23 0,0 0-21 16,0 0-6-16,0 0-4 0,0 0-1 15,0 0 0-15,0 0-4 0,0 0-2 0,12-18 6 16,-12 18-8-16,29-20 2 0,-8 12-4 16,0-4-2-16,3 2 3 0,-1 0 4 0,0 2-6 15,0 3 4-15,-2 0-3 0,0 5-3 0,-4 0 1 16,-17 0-3-16,29 11 2 0,-29-11-2 0,16 21 8 15,-16-21-1-15,7 30 1 0,-7-8-3 0,-5-2 3 16,-2 4-9-16,-4 3 5 0,-4 1-12 0,-2 5 8 16,-3 0-7-16,-1 4 9 0,-1 0 9 0,1-3-32 15,2-1 23-15,1-4-25 0,4-2 8 16,2-4-1-16,6-1-31 0,6-22-18 16,1 35-51-16,-1-35-60 0,23 21-168 0,-5-14-187 15,3-9 24-15,13 8 433 0</inkml:trace>
  <inkml:trace contextRef="#ctx0" brushRef="#br0" timeOffset="26224.6105">21160 1138 1270 0,'-19'-11'233'16,"19"11"-196"-16,0 0-26 0,0 0-3 15,11-20 1-15,-11 20 1 0,34-26 6 16,-12 13-7-16,-2 1-4 0,2 2-6 0,0 0-3 16,-1 2-8-16,3 1-11 0,-4-1-19 0,5 6-35 15,-25 2-25-15,33-5-33 0,-33 5-36 0,0 0-63 16,0 0-99-16,2 23-47 0,1 1 287 0</inkml:trace>
  <inkml:trace contextRef="#ctx0" brushRef="#br0" timeOffset="26365.2616">21142 1269 817 0,'0'0'308'0,"0"0"-167"16,-24 19-51-16,24-19-30 0,0 0-33 16,0 0-6-16,0 0-8 0,0 0-2 0,18 12-5 15,-18-12-4-15,32-10-1 0,-13 3-8 0,8-4-19 16,-5-6-19-16,14 8-95 0,-11-16-82 0,17 6-197 16,2 11-57-16,-16-12 315 0</inkml:trace>
  <inkml:trace contextRef="#ctx0" brushRef="#br0" timeOffset="26740.27">21754 901 1203 0,'0'0'27'0,"0"0"-21"0,0 0-8 16,30-22 7-16,-12 15 4 0,3-3 11 0,5-1 11 16,-3 3 15-16,7-1 7 0,-4 1 8 0,7 2-8 15,-8-1-1-15,5 2-11 0,-6 0-7 16,0 3-1-16,-6-1-4 0,0 3-4 0,-18 0-4 16,23 5-5-16,-23-5-6 0,0 0 0 0,0 0-2 15,0 0 3-15,0 0 0 0,0 0-3 16,-3 24-5-16,3-24 2 0,-23 26-9 0,23-26 4 15,-34 31 2-15,13-13-2 0,0 0 2 0,-1 0 2 16,3 2-7-16,1 0 5 0,2 1-6 16,1-2 7-16,4 1-12 0,3-1 3 0,5 0-18 15,3-19-7-15,5 33-21 0,-5-33-10 0,23 22-23 16,-23-22-38-16,44 9-83 0,-44-9-121 0,44-9-157 16,-9 14 63-16,-13-13 421 0</inkml:trace>
  <inkml:trace contextRef="#ctx0" brushRef="#br0" timeOffset="27021.5776">22432 883 1382 0,'-25'3'108'16,"25"-3"-41"-16,-33 11-16 0,33-11-7 0,-28 20-8 16,28-20-4-16,-30 26 1 0,30-26-2 0,-33 34-6 15,18-16 4-15,1 0-4 0,1 2-2 0,4-3-7 16,4 2 0-16,1-2-8 0,4-17 3 15,3 30-9-15,-3-30 4 0,9 22-6 0,-9-22 3 16,21 15-2-16,-21-15-2 0,28 6 2 0,-28-6-2 16,29-8 1-16,-12 2-1 0,3-3 2 0,-1-5-4 15,1 0-2-15,-2-6-12 0,0 2 1 0,-1-2-10 16,1 2-4-16,-4-3-5 0,-1 3-2 0,-6-1-4 16,3 2-7-16,-6-4-16 15,4 3-31-15,-8-6-41 0,16 4-74 0,-17-5-89 16,13-2-178-16,-12 27 69 0,15-23 408 0</inkml:trace>
  <inkml:trace contextRef="#ctx0" brushRef="#br0" timeOffset="27240.3873">22794 649 701 0,'0'0'283'15,"0"0"-153"-15,0 0-23 0,-17 23 2 0,17-23-37 16,-27 29 14-16,9-7-37 0,1-4-46 15,-4 11 24-15,1 5-31 0,-5 1 32 0,3 4 6 16,-4 0-11-16,5-2 3 0,-5 4-19 0,4 2 6 16,-1-1-15-16,2 3 9 0,3-1 5 0,3-2-33 15,6-4 9-15,-1-9-52 0,14 8-50 16,-10-18-46-16,21 17-192 0,-1-8-157 0,-7-11 35 16,13 11 470-16</inkml:trace>
  <inkml:trace contextRef="#ctx0" brushRef="#br0" timeOffset="27724.8502">22653 1146 1156 0,'0'0'49'0,"0"0"-36"0,0 0-5 0,1-21-2 15,-1 21 6-15,22-10 11 0,-22 10 4 16,30-10 12-16,-9 10 5 0,-4-3 3 0,6 3-1 16,-4-1-6-16,3 2-12 0,-2 0 1 0,-1 3-6 15,-19-4 0-15,32 7 3 0,-32-7 1 16,24 8 3-16,-24-8-6 0,17 8 0 0,-17-8-9 0,0 0-5 16,0 0-3-16,0 0-2 0,0 0-2 15,0 0-2-15,0 0 5 0,0 0-3 0,0 0 1 16,0 0 1-16,0 0-6 0,-1 20 6 15,1-20-4-15,-33 26 4 0,11-11-4 0,-3 1-15 16,-1 2 32-16,2 1-28 0,-1 0 31 0,6 0-12 16,2-1-6-16,17-18 1 0,-16 29-6 0,16-29 2 15,3 19-2-15,-3-19 0 0,14 17-1 0,-14-17 3 16,29 12-4-16,-7-12 3 0,5 0 1 0,3-4-4 16,1 0 6-16,-2-1-4 0,-5 5 2 15,-4 5 2-15,-20-5-2 0,20 10 2 0,-20-10-1 16,4 19 3-16,-9-1-6 0,-2 2 12 15,-8 1-3-15,-3 2 5 0,-9 0-3 0,-4 1-1 16,-6-2-7-16,-1 1 4 0,2-2-12 0,3-3-2 16,3 1-19-16,1-5-14 0,8 5-31 0,-7-11-39 15,19 18-100-15,-19-21-209 0,28-5-119 0,-28 25 99 16,7-31 441-16</inkml:trace>
  <inkml:trace contextRef="#ctx0" brushRef="#br0" timeOffset="29521.2424">15684 3190 672 0,'0'0'135'15,"0"0"-32"-15,-4-18-19 0,4 18 4 0,0 0 1 16,0 0-7-16,0 0-14 0,0 0-16 0,0 0-12 0,0 0-8 15,0 0-6-15,0 0-7 0,-7-17-7 0,7 17-4 16,0 0-1-16,17-15 1 0,-17 15 2 0,28-21-3 16,-8 6 1-16,4 2-5 0,4-3 2 15,2 2-4-15,1 2 1 0,-2 0-4 0,0 2 3 16,-3 4-3-16,-6 2 2 0,-3 3-2 0,-17 1 0 16,22 7 0-16,-22-7-1 0,5 22 4 0,-5-22 0 15,-10 36 4-15,-3-11-6 0,-4 1 7 0,-5 3-7 16,-5 3 8-16,-1-2 19 0,0 4-23 0,-3-4 35 15,4 3-25-15,-1-5 9 0,4 2 8 0,-1-4-8 16,6 0 2-16,2-3-10 0,4-1 0 16,2-6-8-16,11-16 1 0,-9 25-6 15,9-25-1-15,0 0-2 0,20 14 1 0,-20-14-1 16,32 3 1-16,-9-6 1 0,4-3-2 0,4-4-9 16,3-5-15-16,7 1-20 0,-5-10-32 0,13 12-34 15,-15-18-63-15,18 18-97 0,-16-14-102 0,1 0-74 16,8 12 212-16</inkml:trace>
  <inkml:trace contextRef="#ctx0" brushRef="#br0" timeOffset="29849.4348">16347 3111 1192 0,'-23'-3'68'15,"23"3"-28"-15,-33 3 2 0,33-3 13 16,-30 7 10-16,30-7-4 0,-33 17-6 0,33-17-4 15,-36 28-12-15,22-8-2 0,-3-1-10 0,6 6-1 16,-4 0 12-16,6 4-30 0,-1-1 23 0,6 0-30 16,2-4 9-16,4-1 3 0,3-5-6 0,1-1 2 15,-6-17-7-15,24 25-1 0,-5-16-2 0,1-6 3 16,3-1-1-16,2-6 1 0,0-3 0 0,1-2-1 16,-2-5 3-16,2-2-5 0,-2-3 4 15,0-3-4-15,-1-1 0 0,-3-2-11 0,1 0-19 16,-8 0 25-16,0 1-31 0,-5 1 29 15,-3 1-9-15,-5 1-3 0,-2 3 4 0,-4 0-6 16,6 18-2-16,-17-31-8 0,17 31-5 0,-19-24-8 16,19 24-4-16,-18-17-5 0,18 17-5 0,0 0-21 15,0 0-58-15,0 0-64 0,0 0-61 0,0 0-142 16,0 0 74-16,21 3 331 0</inkml:trace>
  <inkml:trace contextRef="#ctx0" brushRef="#br0" timeOffset="30068.2136">16821 2939 891 0,'0'0'170'0,"0"0"-126"16,0 0-14-16,-20 3 2 0,20-3-4 0,-19 20-8 16,6-2 3-16,-4 1 0 0,-3 8 11 0,-3 2-3 15,3 7 11-15,-8 3-12 0,3 3 9 0,-5 1 8 16,4 5-31-16,-2-2 21 0,-1 5-33 0,1-4-2 15,0 0 8-15,0-2-15 0,8-4 10 0,3-4-15 16,3-6-5-16,11-2-41 0,3-29-57 16,4 36-115-16,-4-36-156 0,0 0-63 0,38 19 148 15</inkml:trace>
  <inkml:trace contextRef="#ctx0" brushRef="#br0" timeOffset="30537.042">16703 3344 1598 0,'-20'0'43'0,"20"0"-44"16,0 0-5-16,0 0 2 0,0 0 8 0,12-17 10 15,-12 17 7-15,30-17 1 16,-9 6-1-16,6 3-5 0,2-3-5 0,2 2 11 0,-3 2-38 15,-1 2 32-15,-3 3-35 0,-2 1 20 16,-3 2 0-16,-2 0 1 0,-17-1 19 0,24 6-35 16,-24-6 37-16,0 0-33 0,0 0 19 0,18 13 4 15,-18-13 1-15,0 0 2 0,0 0-5 0,-10 23 2 16,10-23-4-16,-15 17 0 0,15-17 0 0,-27 24 3 16,10-10-2-16,17-14 5 0,-33 28-5 15,33-28 1-15,-30 29-7 0,30-29 1 0,-24 24-4 16,24-24 0-16,-12 17-4 0,12-17 0 0,0 0 0 15,0 0 0-15,0 0 0 0,20 17 2 0,-20-17 0 16,23 0-1-16,-23 0 3 0,30-4-2 0,-13 2 1 16,0-1 1-16,-17 3-1 0,25 3 0 15,-25-3 1-15,0 0 2 0,13 23-1 0,-13-23 3 16,-10 33-5-16,-2-10 2 0,-6 3-3 16,-4 0 5-16,-5 1-6 0,-1-2 7 0,-2 0-6 15,-1-4 4-15,2 0-4 0,1-3 3 0,4-2-9 16,2-5-3-16,22-11-18 0,-25 11-25 0,25-11-64 15,0 0-112-15,0 0-287 0,14-25-49 0,-4 8 149 16</inkml:trace>
  <inkml:trace contextRef="#ctx0" brushRef="#br0" timeOffset="31146.5538">13795 4443 1199 0,'0'0'91'0,"5"-20"-26"15,-5 20-2-15,0 0 3 0,0 0-11 0,0 0-15 16,0 0-2-16,6 17-2 0,0 2 3 0,-6 4-12 16,3 7-19-16,-6 4 24 0,1 6-33 0,-5 2 22 15,-1 3-9-15,0 1-15 0,-2 0 10 16,3 0-12-16,-2 0 9 0,5-3-11 16,0-4 8-16,3-3-16 0,1-7-2 0,5 0-20 15,-3-12-11-15,14 3-29 0,-16-20-28 0,33 15-64 16,-33-15-108-16,35-24-198 0,-8 16 4 0,-14-22 375 15</inkml:trace>
  <inkml:trace contextRef="#ctx0" brushRef="#br0" timeOffset="31349.7226">13647 4391 1390 0,'-22'16'243'0,"4"-11"-207"0,18-5-11 16,0 0-1-16,0 0-1 0,0 0-5 15,33 16-2-15,-9-16-3 0,8-3-1 0,5-3-1 16,7-1-4-16,6-2-3 0,4-2-7 16,4 3-4-16,-5-3-17 0,5 6-18 0,-12-4-24 15,7 12-37-15,-15-11-41 0,13 20-72 0,-23-15-96 16,0 9-153-16,7 16 29 0,-35-22 433 0</inkml:trace>
  <inkml:trace contextRef="#ctx0" brushRef="#br0" timeOffset="31521.6151">13647 5081 1475 0,'-21'3'178'0,"21"-3"-158"0,0 0-19 0,0 0 3 16,0 0 8-16,34-1 2 0,-10-11 1 0,6-1-4 16,6-7 0-16,9-2-6 0,9-4 1 0,7-3-8 15,4 0-7-15,0-4-29 0,5 10-34 16,-12-12-79-16,17 24-138 0,-24-6-227 0,1-2 16 15,7 14 326-15</inkml:trace>
  <inkml:trace contextRef="#ctx0" brushRef="#br0" timeOffset="31724.7918">14566 4871 1636 0,'-30'6'112'0,"30"-6"-103"0,0 0-11 15,0 0 2-15,0 0 5 0,23-13 2 0,-23 13 3 16,38-20-1-16,-13 4 3 0,7 0-6 0,3 0 0 16,2 2-5-16,0 2-3 0,-2 0-13 0,-1 8-23 15,-8-4-22-15,4 11-35 0,-30-3-42 16,41 7-83-16,-41-7-108 0,0 0-164 0,18 23 69 16,-18-23 423-16</inkml:trace>
  <inkml:trace contextRef="#ctx0" brushRef="#br0" timeOffset="31881.1477">14438 5191 1577 0,'0'0'47'0,"0"0"-55"0,28-6-1 16,-8-2 10-16,5-5 9 0,3-3-39 0,4-3 26 16,8 1-44-16,-1-8-2 0,11 8-22 0,-10-12-42 15,15 16-81-15,-14-1-294 0,-2-8 43 0,10 16 267 16</inkml:trace>
  <inkml:trace contextRef="#ctx0" brushRef="#br0" timeOffset="32880.7133">15657 4564 1185 0,'0'0'102'0,"0"0"-38"0,-17-8-15 0,17 8-3 16,0 0 4-16,0 0 17 0,25-28-37 15,-7 18 25-15,3-7-44 0,5 4 12 0,5-6 1 16,4-1-6-16,4 1 4 0,2 1-9 0,-1 1 2 16,2 1-9-16,-3 3 1 0,-4 2-5 0,-3 6-1 15,-7 3 0-15,-5 3-1 0,-20-1 1 0,23 13 2 16,-23-13 1-16,-2 32-4 0,-5-9 6 0,-7 4-8 16,-7 5-9-16,-5 3 27 0,-3 2-26 0,-4 0 30 15,0 1-9-15,-1 0-5 16,2-2 9-16,-2 0-10 0,3 0 8 0,2-5-5 15,3-1 7-15,7-4-8 0,3-3 3 0,8-5-8 16,8-18 0-16,-2 23-3 0,2-23 3 0,21 13-3 16,-3-11 0-16,5-2 0 0,5-3-4 0,5-4-6 15,2-7-13-15,9 2-13 0,-2-10-23 0,10 5-21 16,-10-13-39-16,18 15-44 0,-21-21-38 0,21 21-14 16,-20-17-10-16,10 10-5 0,-3 1 6 15,-9-12-49-15,14 20 241 0</inkml:trace>
  <inkml:trace contextRef="#ctx0" brushRef="#br0" timeOffset="33150.3387">16647 4464 717 0,'0'0'198'0,"-17"-14"-19"0,-3 4-42 0,20 10-17 16,-36-5-25-16,36 5-17 0,-42 5-13 0,20 4-9 15,-10-3-9-15,4 8-5 0,-2-2-6 16,3 5-18-16,-1 2 28 0,1 4-31 0,1 2 26 16,1 4-11-16,1-2-9 0,6 4 5 0,2-3-10 15,6 1 4-15,7-1-13 0,4-2 2 0,6-2-6 16,5-1 2-16,4-4-4 0,5-3 2 0,5-4-1 15,2-4 0-15,5-5 0 0,4-3 0 0,0-6 1 16,5-3-3-16,-2-4 3 0,-2-5-4 0,-2-3 3 16,-3-3-5-16,-3-1 5 0,-3-3-4 15,-3-1 2-15,-3-1-6 0,-4-2-2 16,-2-1-13-16,-6 3-18 0,-2-1 14 0,-4 5-30 16,-5-1 18-16,1 6-22 0,-9-4-13 0,10 25-21 15,-17-38-29-15,17 38-37 0,-15-26-56 0,15 26-56 16,0 0-170-16,0 0 71 0,0 0 321 0</inkml:trace>
  <inkml:trace contextRef="#ctx0" brushRef="#br0" timeOffset="33400.9955">17320 4540 1167 0,'-21'4'229'0,"-1"13"-210"16,-5-3 24-16,4 10 17 0,-8-8 6 0,3 9-1 16,-10-2-18-16,4 6 3 0,-5-2-22 0,5 6 2 15,-1-2-8-15,4 2 0 0,1-3-7 0,3-2-2 16,5-4-15-16,4-3 3 0,18-21-9 0,-19 27-4 16,19-27-17-16,0 0-10 0,8 22-20 0,-8-22-16 15,24 0-34-15,-16-17-54 0,23 15-88 16,-17-21-114-16,6 1-82 0,11 9 130 0,-19-18 317 15</inkml:trace>
  <inkml:trace contextRef="#ctx0" brushRef="#br0" timeOffset="33541.8329">17062 4695 654 0,'0'0'220'0,"-17"-15"-32"15,-3 3-6-15,20 12-22 0,-20-1-32 0,20 1-35 16,0 0-31-16,-18 17-17 0,18-17-19 16,0 0-3-16,-8 24-13 0,8-24-2 0,16 17-5 15,-16-17-4-15,38 11-3 0,-10-10-9 0,9-1-15 16,4-7-20-16,11 7-37 0,-10-17-62 0,23 18-148 15,-16-13-220-15,4-2 16 0,9 7 333 0</inkml:trace>
  <inkml:trace contextRef="#ctx0" brushRef="#br0" timeOffset="34016.9533">17730 4382 1188 0,'0'0'306'0,"-23"-9"-307"16,23 9-8-16,0 0 3 0,0 0 12 16,27-2 23-16,-9-4 7 0,7 2 3 0,2-6-1 15,7 2-7-15,0-3-1 0,5 2-4 0,-5 0 0 16,1 3-8-16,-6 1-1 0,-2 3-4 0,-6-1-2 15,-3 3-2-15,-18 0 0 0,23 4 3 0,-23-4 5 16,0 0 8-16,0 0 0 0,0 0-2 16,0 21-7-16,0-21-3 0,-16 17-6 0,16-17 0 15,-25 22-2-15,25-22 1 0,-34 23-4 0,15-11 2 16,4 0-4-16,15-12 1 0,-28 20-1 0,28-20 0 16,0 0-2-16,-20 21 0 0,20-21-1 0,0 0 0 15,10 17 0-15,-10-17 0 0,22 10 0 0,-22-10 1 16,34 9 1-16,-15-7 0 0,3 2 0 15,1-1 0-15,0 2-2 0,1 1-11 16,-4 4 28-16,-2 3-26 0,-18-13 29 0,22 29-14 16,-22-29-1-16,10 32 2 0,-11-14 0 0,-3 1 7 15,-5 0-3-15,-2 2 2 0,-6-3-5 0,-3 1-2 16,-3 0-4-16,-3-1 3 0,-2 0-5 0,0-2 3 16,2-2-10-16,3-2-5 0,3-1-16 0,2-5-15 15,18-6-24-15,-24 10-24 0,24-10-57 16,0 0-152-16,-19 3-244 0,19-3 23 0,0 0 312 15</inkml:trace>
  <inkml:trace contextRef="#ctx0" brushRef="#br0" timeOffset="34267.0053">17564 4969 1332 0,'0'0'167'16,"0"0"-144"-16,0 0 2 0,34 2 11 0,-13-9 8 16,11 3-7-16,3-8-7 0,9 2-9 0,3-5-4 15,5 0-7-15,2-4 4 0,2 0-8 16,1-3 1-16,1 2-13 0,-1 3-18 16,-7-1-20-16,0 10-20 0,-15-6-31 0,7 15-38 15,-21-15-78-15,16 16-152 0,-10 3-107 0,-27-5 112 16,32 11 358-16</inkml:trace>
  <inkml:trace contextRef="#ctx0" brushRef="#br0" timeOffset="34626.4786">17694 5229 1149 0,'-17'14'375'0,"17"-14"-357"15,0 0-9-15,0 0 10 0,17-21 12 0,-17 21 3 16,34-22 4-16,-12 4 2 0,7 5 13 16,1-5-31-16,3 3 25 0,-1 2-34 0,1 1 5 15,-4 2-5-15,-1 3-8 0,-6 2-2 0,-5 3-3 16,-17 2 1-16,25 0 1 0,-25 0 3 0,0 0 4 16,0 0 3-16,8 18 1 0,-8-18 0 0,-8 23-19 15,8-23 23-15,-27 34-29 0,9-13 28 0,-7 5-6 16,-1-1 1-16,-1 1 5 0,-4-1-7 15,3 2 3-15,0-2-6 0,3 0 4 0,-2-2-5 16,5-1 5-16,3-4-9 0,3-1-1 0,16-17 0 16,-13 26 0-16,13-26 0 0,4 18 0 15,-4-18 0-15,20 13-3 0,-1-9-9 0,6-7-7 16,8 0-12-16,-1-7-14 0,12 0-19 0,-5-8-23 16,11 8-29-16,-15-16-56 0,22 20-100 0,-23-18-144 15,7 2-83-15,5 10 189 0</inkml:trace>
  <inkml:trace contextRef="#ctx0" brushRef="#br0" timeOffset="34876.5249">18338 5106 1242 0,'-19'24'427'0,"-10"-20"-338"15,9 10-40-15,-6-2 23 0,4 8-41 0,-3-1 14 16,2 3-11-16,-3 3-12 0,4 4 4 0,1 0-16 16,3 3-10-16,5-1 0 15,2-1 0-15,6-1 0 0,4 0 0 0,7-4 0 16,5-4 0-16,5-4 0 0,7-5 0 0,3-3 0 15,6-5 0-15,5-7 0 0,0-1 0 0,1-5 0 16,0-3 0-16,-3-3 0 0,-5-2 0 0,-4-2 0 16,-5-2 0-16,-6 0 0 0,-2-2 0 0,-6 0 0 15,-4-2 0-15,-4 2 0 0,-2-1 0 16,-5 1 0-16,-3-2 0 0,-1 3-6 0,-6-3-48 16,2 2-31-16,-8-7-19 0,24 30-118 0,-43-50-130 15,24 33-201-15,19 17 12 0,-39-25 412 0</inkml:trace>
  <inkml:trace contextRef="#ctx0" brushRef="#br0" timeOffset="35454.868">13740 6260 1127 0,'0'0'99'0,"0"0"-43"16,0 0-2-16,0 0 6 0,0 0 2 0,0 0-8 16,0 0-6-16,14 17-4 0,-7 1-3 15,-2 2-13-15,3 7 2 0,-4 2-14 0,1 4-14 16,-3-1 23-16,-1 2-32 0,-2-1 25 15,-2-1-14-15,2-1-8 0,0-4 5 0,1 0-14 16,-2-4-5-16,7 2-23 0,-5-25-21 0,9 40-42 16,-9-40-48-16,13 25-86 0,-13-25-105 0,0 0-116 15,21 7 132-15,-22-27 327 0</inkml:trace>
  <inkml:trace contextRef="#ctx0" brushRef="#br0" timeOffset="35642.3736">13639 6324 1514 0,'0'0'102'0,"-32"7"-37"0,32-7-10 16,0 0-11-16,0 0-13 15,0 0-16-15,0 0-9 0,0 0 2 0,22 4 0 16,3-12 0-16,7-1-4 0,6-3-1 0,4-3-6 16,3 3-5-16,3-2-17 0,3 5-23 0,-6-7-33 15,7 16-40-15,-18-15-54 0,17 22-89 0,-20-8-170 16,-2 1-26-16,5 17 217 0</inkml:trace>
  <inkml:trace contextRef="#ctx0" brushRef="#br0" timeOffset="35814.2456">13626 6854 1593 0,'0'0'84'0,"0"0"-92"0,0 0-13 0,22-22 10 16,7 5 12-16,8-5-5 0,7-2 6 15,4-5-6-15,11-3-3 0,5-4-22 0,12 1-12 16,-2-6-27-16,12 14-59 0,-15-16-134 0,4 9-245 16,3 10 39-16,-20-14 342 0</inkml:trace>
  <inkml:trace contextRef="#ctx0" brushRef="#br0" timeOffset="36001.7838">14762 6382 1621 0,'0'0'163'0,"-26"10"-149"16,26-10-14-16,0 0 3 0,0 0-3 0,0 0 0 15,9-17-1-15,-9 17 2 0,32-21-4 0,-8 9-2 16,2-3-12-16,5 6-20 0,-5-6-30 0,9 14-57 16,-18-15-88-16,17 26-88 0,-34-10-124 15,26-1-14-15,-6 18 265 0</inkml:trace>
  <inkml:trace contextRef="#ctx0" brushRef="#br0" timeOffset="36158.0718">14558 6741 1502 0,'-11'25'322'0,"11"-25"-290"0,0 0-16 16,0 0-4-16,17 14-2 0,7-20-4 0,6-4-6 15,4-7 1-15,5-2-3 0,8-3 1 0,3-3-14 16,8 3-18-16,1-7-40 0,10 15-72 0,-19-21-186 15,12 20-247-15,2 0 47 0,-3-7 340 0</inkml:trace>
  <inkml:trace contextRef="#ctx0" brushRef="#br0" timeOffset="36814.4392">15691 6254 1381 0,'0'0'269'0,"0"0"-248"15,0 0-14-15,37-28 13 0,-3 11-3 16,4-6 4-16,7 0-10 0,2-4 2 0,4 2-9 15,3 0 5-15,-1 0-7 0,-1 5 3 16,-3 2-7-16,-4 6 2 0,-6 3 0 0,-9 5 1 0,-5 4 0 16,-25 0 1-16,24 11 2 0,-24-11-2 15,2 25 4-15,-9-7-4 0,-5 3 3 0,-7 5-4 16,-6 2 7-16,-5-1 0 0,-4 4 11 0,-3 0-5 16,1 1 3-16,-1 0-8 0,5 1 3 15,1-3-5-15,6-3 4 0,6-5-9 0,7-3-11 16,12-19 22-16,-2 25-26 0,2-25 28 0,24 21-15 15,-1-14-1-15,4-2 2 0,7-1-1 0,2-2 2 16,2-1-2-16,4 2 5 0,-1 0 3 0,-2 1 9 16,-4 1 2-16,-3 3 2 0,-9 1-2 0,-5 3 0 15,-18-12-2-15,16 32-12 0,-17-10-5 16,-5 4 0-16,-8 0 0 0,-5 4 0 0,-7-1 0 16,-4 0 0-16,-3-1 0 0,-4 0 0 15,1-1 0-15,-1-3 0 0,3-4 0 0,4 0 0 16,2-6 0-16,5-3 0 0,6-4 0 0,17-7 0 15,-18 4-4-15,18-4-50 0,0 0-27 0,11-30-31 16,12 23-70-16,-15-29-180 0,21 16-198 0,3-3 22 16,-2-12 385-16</inkml:trace>
  <inkml:trace contextRef="#ctx0" brushRef="#br0" timeOffset="37737.3522">17185 6175 1389 0,'8'-21'65'0,"-8"21"-20"0,0 0-4 0,-7-19 2 15,7 19-5-15,0 0-15 0,0 0-11 0,-23 5-6 16,23-5 3-16,-26 22 3 0,11-4 8 16,-5 1 2-16,3 7 8 0,-4 1-6 15,3 7 4-15,-3 4-5 0,7 5-8 0,-4 3 21 16,2 4-19-16,-2-2 14 0,-2 2-7 0,3-3-10 16,1-1 4-16,2-6-8 0,3-4 4 0,1-6-9 15,4-7 4-15,6-23-7 0,-4 25 0 0,4-25-1 16,0 0-2-16,0 0 4 0,17 1 3 0,-17-1 3 15,21-26-7-15,-6 0-2 0,4-8 0 16,4-8 0-16,3-7 0 0,2-3 0 0,1-2 0 16,-1-2 0-16,1 2 0 0,-2-1 0 0,0 2 0 15,-2 1 0-15,-3 1 0 0,0 3 0 0,-4 1 0 16,-2 1 0-16,0 3 0 0,-3 7 0 0,-1 6 0 16,-1 8 0-16,-11 22 0 0,11-17 0 15,-11 17 0-15,0 0 0 0,0 0 0 0,4 29 0 16,-3-3 0-16,0 8 0 0,0 7 0 15,-1 6 0-15,0 4 0 0,-1 3 0 0,1 2 0 16,0 0 0-16,1 0 0 0,3-1 0 0,2-2 0 16,1-4 0-16,2-1 0 0,3-6 0 0,3-2 0 15,2-4 0-15,-1-3 0 0,3-3-34 0,-1-8-11 16,3-1-23-16,-3-12-21 0,8 5-44 0,-26-14-53 16,40 3-118-16,-40-3-232 0,17-17 56 0,-17 17 309 15</inkml:trace>
  <inkml:trace contextRef="#ctx0" brushRef="#br0" timeOffset="38417.9496">17159 6502 1559 0,'-25'-5'202'0,"25"5"-160"0,-22 5-27 0,22-5-5 16,0 0-7-16,0 0-4 0,27-4 3 16,-8 0-2-16,8-4 2 0,6-3-2 15,6-2 1-15,4-2-4 0,6 1-20 0,-3-1 22 16,4 3-40-16,-3-1 28 0,2 2-12 0,-3 1 3 15,-2 3 11-15,-3 1 4 0,-3 2 5 0,-3 1 3 16,-3 0-1-16,-6 3-1 0,-6 3 1 0,-20-3 0 16,22 8 0-16,-22-8 4 0,0 0 3 0,4 24 9 15,-4-24 3-15,-10 22-11 0,10-22 32 16,-21 27-30-16,21-27 31 0,-28 30-15 0,28-30-6 16,-28 34 7-16,13-16-8 0,1 1 4 0,0-1-6 15,2 3-5-15,1-2-4 0,3 1 4 0,2-3-6 16,1 1 3-16,5-18-6 0,-6 28 1 0,6-28-5 15,0 21 2-15,0-21-1 0,0 0-3 0,0 0 4 16,0 0-1-16,22 16 0 0,-22-16 2 16,20-13-1-16,-20 13-1 0,26-31 0 0,-11 12-1 15,1-1 3-15,-3-3-2 0,1-2 4 0,-4 1-6 16,-1-1 5-16,-2-1-4 0,-1 2 4 0,-1 1-4 16,-1 0-10-16,-2 3 21 0,1 2-21 15,-3 18 22-15,2-27-7 0,-2 27-1 0,0 0 4 16,0 0-1-16,0 0-4 0,0 0-2 0,0 0 0 15,0 0 0-15,0 0 0 0,-1 17 0 16,2 0 0-16,0 1 0 0,2 1 0 0,-2 1 0 16,3-1 0-16,1-1 0 0,3-1 0 0,-8-17 0 15,23 28 0-15,-23-28 0 0,32 20 0 0,-15-13 0 16,1-3 0-16,3-2 0 0,-1-5 0 0,5-2 0 16,-1-3 0-16,-1-4 0 0,0-2 0 0,0-2 0 15,0-3 0-15,-1-1 0 0,-2-1 0 16,-2-1 0-16,-5 2 0 0,1 2 0 0,-3 0 0 15,-11 18 0-15,16-29 0 0,-16 29 0 0,4-20 0 16,-4 20 0-16,0 0 0 0,0 0 0 16,0 0 0-16,0 0 0 0,0 0 0 0,0 0 0 15,-8 20 0-15,4-3 0 0,-4 6 0 0,2 0 0 16,-3 2 0-16,1 2 0 0,2-1 0 0,-2 2 0 16,6-1 0-16,-2-2 0 0,4-1 0 15,1-2-12-15,5 0-23 0,2-5-7 0,6 2-16 16,-14-19-17-16,37 29-30 0,-37-29-36 0,50 19-97 15,-50-19-113-15,40-6-157 0,-10 11 47 0,-30-5 441 16</inkml:trace>
  <inkml:trace contextRef="#ctx0" brushRef="#br0" timeOffset="39001.7388">18569 6354 1342 0,'0'0'84'0,"-25"19"-30"0,21-2 7 31,4-17 12-31,-16 38-45 0,6-19 31 0,5 9-29 16,-3-4 4-16,4 5 3 0,0 0-13 0,2 3 5 15,-1-3-3-15,2 1 3 0,-1-1-8 16,1-1 1-16,-1-2-14 0,4-1 2 0,-2-6-7 16,0-2 3-16,0-17-3 0,2 23 0 0,-2-23-3 15,0 0 0-15,0 0-2 0,0 0 1 0,0 0 1 16,0 0 0-16,0 0 1 0,0 0-2 0,13-29 3 15,-6 7-4-15,0-2 6 0,3-3-5 0,-2-2 3 16,1 0-3-16,-1 1 2 0,1-1-6 0,-1 0 8 16,-1 0-5-16,2-2 5 0,-1-2-6 15,1 2-9-15,1-1 21 0,-1 1-20 16,2 3 21-16,3 0-7 0,-2 6-4 0,-12 22 2 16,24-27-2-16,-24 27 2 0,23-12-1 0,-23 12 0 15,23-2 0-15,-23 2-2 0,26 10 2 0,-26-10-2 16,24 18 3-16,-24-18-2 0,20 30 3 0,-14-11-4 15,-1 1 4-15,-2 1-4 0,-1-1-9 16,-2 2 25-16,-3-1-26 0,-1 0 26 0,-3-1-11 16,-1-1-5-16,-3-1 6 0,-1-1-6 0,-3 0 4 15,15-17-2-15,-32 30 2 0,14-15-2 0,-1-3 2 16,-1-1-2-16,1 1 1 0,-1-1 0 0,2-2 1 16,0 2-3-16,1-2 2 0,0 0-2 15,17-9 0-15,-31 21 0 0,31-21 2 0,-30 27-3 16,13-12 4-16,0 3-2 0,-1 2 5 15,-1 0 2-15,2 3 5 0,2 2-4 0,1 1 5 16,3 1-6-16,2 2-7 0,0 2 0 0,2 1 0 16,-1 3 0-16,4 2 0 0,-1 1 0 0,1 2 0 15,2-1 0-15,-1-1 0 0,3-1 0 0,-1-3-15 16,2 3-31-16,0-10-24 0,7 9-31 0,-10-16-28 16,19 16-98-16,-17-36-160 0,5 28-144 0,-5-28 22 15,19 13 478-15</inkml:trace>
  <inkml:trace contextRef="#ctx0" brushRef="#br0" timeOffset="39423.6998">19348 6184 1309 0,'-19'18'338'0,"-10"-15"-275"16,6 9-8-16,-8-3-3 0,3 5-9 0,-6 1-10 16,1 3 0-16,-3-1-2 0,3 2-2 0,1-1-6 15,7 1-1-15,3-4-7 0,22-15-14 0,-24 24-1 16,24-24 0-16,-4 19 0 0,4-19-7 0,0 0 14 15,27 21-7-15,-8-16 0 0,3-4 0 0,6-2 0 16,1 0 0-16,3 0 0 0,-2-2 0 0,1 3-12 16,-1 0 13-16,-2 2 10 0,-5 1-11 15,-2 3 0-15,-21-6 0 0,27 17 0 0,-27-17 0 16,12 26 0-16,-12-26 0 0,1 36 0 0,-6-12 0 16,-5 1 0-16,-3 4 0 0,-5-1 0 0,-3 0 0 15,-1 2 0-15,-2 1 0 0,-2 0 0 16,0-2 0-16,1-2 0 0,2-4 0 0,6-4 0 15,17-19 0-15,-16 25-71 0,16-25-42 16,10 20-116-16,-10-20-246 0,0 0-112 0,29-16 27 16,-13-9 549-16</inkml:trace>
  <inkml:trace contextRef="#ctx0" brushRef="#br0" timeOffset="39564.351">19784 6661 1819 0,'0'0'160'0,"-28"6"-140"0,28-6-9 16,-27-1-17-16,27 1-28 0,-24-10-31 0,5-3-48 16,19 13-121-16,-23-13-259 0,23 13-96 0,-2-21 114 15</inkml:trace>
  <inkml:trace contextRef="#ctx0" brushRef="#br1" timeOffset="73469.806">1340 7347 286 0,'0'0'142'0,"6"-19"-22"0,-6 19 17 0,0 0 0 16,0-25-18-16,0 25-28 0,0 0-26 0,0 0-20 16,-9-23-6-16,9 23-5 0,0 0-2 0,-17-7-7 15,17 7-5-15,-21-1-3 0,21 1 3 0,-30 7 5 16,11-2 2-16,19-5 6 0,-37 23-3 0,19-6 4 16,-4-1-3-16,3 4 1 0,-3 0-6 15,4 3 1-15,-2-2-10 0,4 4 0 0,1-4-10 16,5 1 1-16,3-1-9 0,3-3 3 0,4-1-4 15,0-17 1-15,15 31-3 0,-15-31 3 16,28 28-6-16,-8-17-3 0,6-2-13 0,0-5-11 16,11 0-22-16,-7-12-26 0,15 10-44 0,-13-20-65 15,17 12-67-15,-9-1-228 0,-4-20 124 0,15 16 362 16</inkml:trace>
  <inkml:trace contextRef="#ctx0" brushRef="#br1" timeOffset="73860.5248">1465 6942 1056 0,'-30'-3'48'16,"8"8"18"-16,-7-5 6 0,6 9-8 0,-5-2-28 16,0 6-15-16,-4 2-13 0,2 5 12 0,-6 0 26 15,2 9-23-15,-3-2 33 0,1 10-35 0,0 0 2 16,5 7 6-16,1 1-12 0,7 3 8 0,1 0-14 15,7 3 7-15,6-1-16 0,5-1 9 0,5-2-15 16,5 2 11-16,8-4 7 0,4-1-24 16,8-1 27-16,4-3-27 0,5-5 7 0,9-10 6 15,1-6-7-15,5-9 4 0,5-8-2 0,2-6 0 16,2-10 2-16,2-6-4 0,2-9 7 16,-1-9-8-16,0-5-9 0,-1-4 25 0,-9-4-23 0,-3 0 25 15,-12-1-5-15,-8 2-10 0,-12 2 11 16,-10 1-12-16,-8 0 11 0,-9 2-11 0,-8 4 7 15,-8 1-13-15,-6 6-1 0,-11-1-18 16,-4 8 1-16,-8 2 7 0,-1 8-34 0,-5 2 31 16,8 9-35-16,-2 0 17 0,10 9 20 0,2 2-25 15,14 8 2-15,2-6-58 0,21 16-98 0,6-23-93 16,-12 20-165-16,35 6 201 0,-23-26 257 0</inkml:trace>
  <inkml:trace contextRef="#ctx0" brushRef="#br1" timeOffset="75173.0036">2545 7104 585 0,'0'0'21'0,"-2"-18"11"0,2 18 15 0,0 0 1 16,0 0-7-16,0 0-14 0,0 0-13 0,0 0 2 16,0 0 32-16,-3 28 4 0,3-28 13 0,-2 39-8 15,-1-14-18-15,5 6-9 0,-4 2-6 16,4 4 7-16,-5 1-8 0,3 2 10 0,-4-4-15 16,2 3 6-16,-3-3-7 0,3 1 11 0,-3-5-7 15,2-2 7-15,1-5-13 0,1-2 4 0,1-23-6 0,-1 31 1 16,1-31 18-16,0 0-24 0,2 17 18 0,-2-17-19 15,0 0 1-15,0 0 3 0,0 0-14 16,0 0 21-16,2-29-18 0,2 10 13 16,-1-6 0-16,0-5-11 0,1-5 5 0,2 0-9 15,0-3 6-15,1-1-6 0,-1 1 8 0,2-2-9 16,-2-2 11-16,0-2-11 0,1-3 11 0,0 0-11 16,3-2 9-16,1 5 7 0,4 0-23 0,1 5 28 15,1 4-27-15,1 6 11 0,0 7 4 0,-1 5-7 16,3 5 3-16,-3 5-2 0,0 2 2 0,1 4-2 15,-1 2 2-15,1 3-1 0,2 2 0 16,-2 2 1-16,-1 2-2 0,-17-10 3 0,31 27-2 16,-31-27 4-16,30 31-5 0,-18-11 5 15,-3-1-7-15,0 1 5 0,-4 1 15 0,-3 1-32 16,-3 1 31-16,-4 0-31 0,-2 1 10 0,-5 1 7 16,-4 2-13-16,-4-2 0 0,-1 4-13 0,-4-2 0 15,1 1-10-15,-3-5 2 0,5 1-17 16,-6-10-10-16,14 7-32 0,-8-15-48 0,18 12-85 15,4-18-94-15,-25 3-117 0,25-3 232 0,0 0 202 16</inkml:trace>
  <inkml:trace contextRef="#ctx0" brushRef="#br1" timeOffset="76003.5314">3188 7378 843 0,'0'0'93'0,"0"0"-45"0,-20-14 19 16,20 14 5-16,-17 5-8 0,17-5-31 0,-20 11-20 16,20-11 13-16,-26 18 15 0,15 0 10 0,-8-5-9 15,6 9 3-15,-4-4-10 0,5 4 0 0,-3-3-6 16,5 2-2-16,1-4-6 0,4 0 3 16,5-17-4-16,-7 29-4 0,7-29-13 0,3 21-2 15,-3-21-2-15,0 0 3 0,29 22-2 0,-29-22 2 16,34 5-2-16,-13-6-1 0,3-5 3 0,3-3-2 15,2-5 2-15,1-4-3 0,0-3-2 16,0-4-8-16,0-1 1 0,-5 0-12 0,-1-2 6 16,-5-1-4-16,-1 2 9 0,-5 1 0 15,-2 1 11-15,-3 2-5 0,-6 2 9 0,-2 0-5 16,-2 3 4-16,2 18-2 0,-11-28 2 0,11 28-1 16,-16-18 1-16,16 18 2 0,-18-6 3 0,18 6 2 15,0 0 1-15,-20 7 0 0,20-7-3 0,0 0 0 16,0 0-3-16,-12 21 0 0,12-21-3 0,0 0 0 15,10 20-1-15,-10-20 2 0,18 11-1 0,-18-11 2 16,29 5 1-16,-11-4 2 0,1-1 0 16,1 0 0-16,1-1-2 0,1 0-2 15,-2 1-1-15,1 0 1 0,-1 0-1 0,-1 1-1 16,-2 2 0-16,-17-3-1 0,27 4 0 0,-27-4 1 16,0 0-1-16,20 12 2 0,-20-12-1 0,0 0 3 15,4 21-3-15,-4-21 1 0,-5 17-1 0,5-17 1 0,-9 20-1 16,9-20 2-16,-17 26 1 0,17-26 5 15,-18 29-1-15,18-29 3 0,-14 28-5 16,14-28 0-16,-11 23-5 0,11-23 1 0,-2 21-3 16,2-21 2-16,6 17-2 0,-6-17 1 0,0 0-2 15,23 16 2-15,-23-16 0 0,26 0 0 0,-26 0 1 16,36-14-2-16,-16 0 4 0,4-1-4 0,-1-4 4 16,1 1-5-16,-1-1 5 0,0 0-4 0,-1-1 3 15,-2 0-3-15,-3 3 4 0,-17 17-5 16,26-28 4-16,-26 28-3 0,16-17 2 0,-16 17 0 15,0 0 0-15,0 0 2 0,0 0-1 0,0 0 0 16,0 0-1-16,0 0 1 0,-4 21-3 0,-3-3 3 16,-3 3-4-16,1 1 6 0,-1 2-6 0,0 1 5 15,2-2-4-15,2 0 4 0,2-3-4 16,3-2 5-16,1-18-4 0,5 31 4 0,-5-31-3 16,11 19 2-16,-11-19 0 0,18 11 1 15,-18-11 0-15,23 2 4 0,-23-2 3 0,29-12 0 16,-29 12 2-16,34-29-7 0,-17 7 2 0,1-2-6 15,1-3 6-15,-2-2-6 0,0-1 2 0,-1 0-5 16,-2-3 3-16,0 2-5 0,-5-1 7 0,1 2-7 16,-4 1 4-16,-1 1-11 0,-1 3-4 0,-3-2-14 15,0 9-5-15,-2-1-13 0,1 19-3 16,-1-22-14-16,1 22-13 0,0 0-31 0,0 0-72 16,0 0-97-16,0 0-184 0,0 0 11 0,0 0 368 15</inkml:trace>
  <inkml:trace contextRef="#ctx0" brushRef="#br1" timeOffset="76628.6549">4333 7348 1257 0,'-32'4'84'0,"32"-4"-8"0,0 0 6 16,0 0-10-16,0 0-39 0,0 0-24 0,0 0 1 15,0 0 2-15,0 0 5 0,23-5 1 16,-23 5-6-16,31-10-5 0,-31 10 0 16,29-14-7-16,-29 14 1 0,33-17-1 0,-15 8 1 15,0-2-1-15,-1 2 1 0,-17 9-2 0,27-18 3 16,-27 18-2-16,0 0 2 0,18-18 1 0,-18 18 0 16,0 0 0-16,-5-17 2 0,5 17 0 0,0 0 4 15,-22-13 0-15,22 13 0 0,-25-1-1 0,8 5 0 16,0 3 0-16,-1 2 3 0,-1 4 2 15,0 0-1-15,-1 5 4 0,1 2-6 0,1 0 2 16,2 1-6-16,1-1 2 0,4-1-5 0,4-1 2 16,7-18-5-16,-4 27 2 0,4-27-3 15,11 20 1-15,-11-20-1 0,26 12 2 0,-7-10-1 16,6-2 0-16,3-2 0 0,2 0 1 0,5-3 1 16,2 1-1-16,-1-2 2 0,0-1-1 0,-2-1 0 15,-2 1-2-15,-1 1 1 0,-4 1-2 16,-4 1 0-16,-5 0 0 0,-18 4 1 0,26-3 0 15,-26 3-1-15,0 0 1 0,0 0 0 0,0 0 0 16,0 0 1-16,2 26 1 0,-9-9-3 0,-4 1 3 16,-4 5-6-16,-1 2 6 0,-2 3-6 0,0 1 6 15,0-1-3-15,2-3 3 0,2 0-6 0,5-4-6 16,3-1 25-16,6-20-27 0,-3 25 27 0,3-25-15 16,0 0-2-16,17 15 1 15,-17-15 2-15,26-9 0 0,-26 9-16 0,34-28 30 16,-16 7-26-16,1-2 30 0,1-5-4 0,-1 0-6 15,0-2 6-15,-4-1-9 0,-2 4 2 0,-2 0-7 16,-4 2 3-16,-1 0-5 0,-1 2 4 0,-2-1-5 16,1 4 0-16,-3 0-10 0,-1 20-4 0,0-27-10 15,0 27-7-15,2-17-7 0,-2 17-9 16,0 0-9-16,0 0-14 0,20-11-23 0,3 20-44 16,-23-9-72-16,45 3-108 0,-18 2-103 0,0-9-11 15,21 19 414-15</inkml:trace>
  <inkml:trace contextRef="#ctx0" brushRef="#br1" timeOffset="77128.7626">5782 6951 1023 0,'0'0'59'0,"10"-16"-14"0,-10 16 24 16,0 0 12-16,10-17-1 0,-10 17-18 0,0 0-22 15,0 0-6-15,0 0-8 0,0 0-4 0,-27 24-2 16,14-7 3-16,-7 1-2 0,2 6 6 15,-6 3 18-15,3 5-27 0,-2 0 27 0,2 6-27 16,-2-1 4-16,2 3 7 0,1-2-10 0,3 2 6 16,1-2-11-16,6-1 5 0,3-3-12 0,5-4 2 15,4-4-8-15,3-3 3 0,6-4-6 0,-11-19 3 16,34 28-2-16,-11-22 3 0,4-4 0 0,4-5 2 16,3-7 3-16,3-3-1 0,1-5 4 0,-2-5-3 15,-3-5 3-15,-3-2-7 16,-2-3 6-16,-2-1-9 0,-6-1 5 0,-3 2-6 15,-4-1 3-15,-5 1-3 0,-3-1 5 0,-3-1-5 16,-3 2-9-16,-2 3 21 0,-5 1-22 0,-1 3 20 16,-2 2-12-16,-2 2-7 0,0 4 1 0,13 18-5 15,-22-25-2-15,22 25-8 0,0 0-9 0,-24-7-12 16,24 7-16-16,0 0-15 0,-9 31-36 0,9-31-44 16,5 36-100-16,-5-36-156 0,0 32-76 15,15-2 232-15</inkml:trace>
  <inkml:trace contextRef="#ctx0" brushRef="#br1" timeOffset="77535.1279">6134 7271 1220 0,'-17'7'117'16,"17"-7"-30"-16,0 0 10 0,0 0-3 0,0 0-32 15,0 0-22-15,0 0-11 0,0 0-2 0,-20 17-1 16,20-17 0-16,-7 19-5 0,7-19-4 0,-10 31-7 15,7-15 4-15,-1 1-8 0,2 2 5 0,2-19-5 16,-2 31-1-16,2-31-3 0,8 27 0 0,-8-27-1 16,17 19 1-16,-17-19-3 0,23 10 2 15,-23-10-1-15,29 4 0 0,-29-4-1 16,33-4 0-16,-16-4 2 0,1-3-4 0,2-3 5 16,-1-3-5-16,1-4 4 0,0 0-4 0,1-2 4 15,1-3-4-15,0 2 5 0,-3 0-4 0,-3 3 4 16,-4 2-3-16,-12 19 4 0,11-27-3 0,-11 27 3 15,2-17-2-15,-2 17 6 0,0 0 3 0,0 0-1 16,0 0 0-16,0 0-5 0,-17 14-2 16,17-14-3-16,-21 36 4 0,7-13-5 0,1 0 4 15,2 0-3-15,1-2 2 0,5-2-2 0,3-1 0 16,2-18-3-16,3 29 0 0,-3-29-7 0,16 21-1 16,-16-21-10-16,26 11-7 0,-7-10-11 0,1-7-16 15,8 2-23-15,-6-17-35 0,18 14-57 16,-17-27-86-16,23 11-164 0,-2-1-69 15,-10-17 239-15</inkml:trace>
  <inkml:trace contextRef="#ctx0" brushRef="#br1" timeOffset="77738.2548">6913 6736 1081 0,'-29'21'334'0,"17"11"-258"15,-9-6-16-15,8 11 11 0,-6-3-20 16,4 5-17-16,-1 2-19 0,3 3-7 0,-1-2 26 15,3 4-25-15,2-3 14 0,-1 1-15 16,4-1-15-16,1-4 6 0,4 0-19 0,-2-8-2 16,7 3-38-16,-5-8 7 0,6 3-9 0,-8-13-25 15,13 10-60-15,-10-26-105 0,5 22-96 0,-5-22-139 16,0 0 230-16,14 26 257 0</inkml:trace>
  <inkml:trace contextRef="#ctx0" brushRef="#br1" timeOffset="78379.0586">6637 7133 1100 0,'0'0'211'0,"0"0"-104"0,0 0-21 15,0 0-15-15,-12 18-28 0,12-18-26 16,0 0-4-16,0 0-3 0,29 13 1 0,-12-14-2 16,7 0-4-16,1-3-2 0,5-1-3 0,2-1-2 15,3-1-11-15,1 2-5 0,-5-3-7 0,1 5-2 16,-7 0 2-16,1 3 8 0,-4 1 5 0,1 1 3 15,-5 3 5-15,-1 0 0 0,-17-5 3 0,21 16 2 16,-21-16 5-16,6 19 5 0,-6-19 10 0,-2 27 6 16,2-27 8-16,-9 29-2 0,4-12-2 15,-5 0-9-15,4 4 8 0,-5 0-6 0,4 2 5 16,-3-1-7-16,3 2-5 0,0-2-2 0,-1 1 2 16,2-3-5-16,2-3-1 0,1 0-11 0,3-17 1 15,-2 30-3-15,2-30 3 0,0 24-2 16,0-24 1-16,0 0-2 0,0 0 1 0,0 0-3 15,0 0 2-15,0 0 1 0,22 5-1 0,-22-5 1 16,17-24-3-16,-5 7 4 0,-1-3-4 16,0-2 6-16,1-1-4 0,-2-1 5 0,-1-2-6 15,-1 0 7-15,-1-3-6 0,0-3 5 0,-1-3-6 16,2-1 7-16,0 0-8 0,1 1 8 0,1 2-7 16,0 6-11-16,0 8 12 0,-10 19-12 0,13-22 28 15,-13 22-14-15,0 0 1 0,0 0 0 0,0 0-12 16,22 5 30-16,-22-5-16 0,20 16 15 15,-20-16-15-15,26 18-3 0,-26-18 2 16,31 17-2-16,-31-17-1 0,28 20 0 0,-28-20 2 16,28 21-2-16,-28-21 4 0,24 20-4 0,-24-20 1 15,13 23-4-15,-13-23 0 0,4 26-4 0,-4-26 1 16,-10 28-2-16,10-28 4 0,-26 31-3 0,7-15 5 16,-1 1-1-16,-3 0 4 0,-1-3-1 0,0 3 3 15,-3 0-3-15,1-1 4 0,-2 2-1 16,1 0 7-16,-1 0 0 0,2 3 6 0,-2-1-5 15,4 2 2-15,2 0-6 0,2 2 3 0,0 1-5 16,3 2 4-16,2 1-7 0,2 2-7 0,2 0 22 16,1 1-23-16,2 0 22 0,2 0-13 0,1 0-5 15,3-3 0-15,0-2-15 0,2-5-8 16,6 0-22-16,-6-21-26 0,17 36-70 0,-17-36-34 16,30 18-130-16,-30-18-240 0,28-8 66 15,3 10 365-15</inkml:trace>
  <inkml:trace contextRef="#ctx0" brushRef="#br1" timeOffset="78769.7125">7534 7187 1193 0,'0'0'270'16,"-26"23"-188"-16,7-9-10 0,9 9 10 0,-8-8-23 15,6 5-23-15,-2-2-18 0,6 0 1 0,8-18-3 16,-11 33 4-16,11-33-9 0,-2 26-1 0,2-26-7 16,9 21-1-16,-9-21-3 0,19 14 2 15,-19-14 0-15,30 4-1 0,-12-7-1 0,3-4 0 16,-1-1 0-16,2-4-3 0,-1-2 2 0,-1 0-2 16,0-1 3-16,-2-2-1 0,-1 2 3 0,-17 15-1 15,26-33 2-15,-26 33-3 0,20-30 3 16,-20 30-2-16,19-27 4 0,-19 27 0 0,9-19 6 15,-9 19 3-15,0 0 3 0,0 0-2 0,0 0-3 16,0 0-4-16,0 0-4 0,0 0 0 16,-8 23-2-16,8-23 1 0,-14 35-3 0,7-16 0 15,1 3-2-15,1-3 0 0,3 1-7 0,-1-3-1 16,5 1-11-16,-2-18-1 0,11 30-8 0,-11-30-1 16,24 23-14-16,-24-23-15 0,36 11-25 0,-36-11-38 15,48-1-68-15,-31-16-92 0,19 7-142 0,0 4-47 16,-13-18 333-16</inkml:trace>
  <inkml:trace contextRef="#ctx0" brushRef="#br1" timeOffset="78972.8821">8278 6811 1099 0,'-20'33'116'15,"-10"-1"-62"-15,7 11 17 0,-10-4-4 16,9 9-27-16,-8-2-2 0,3 3-39 0,2 0 19 15,2-2-9-15,4-5-12 0,4-3 7 0,10 0-66 16,-3-11 10-16,11 2-6 0,-1-11-8 0,9 3-3 16,-9-22-149-16,14 25 5 0,-14-25 3 0,0 0 1 15,27 17-3-15,-27-17 70 0,0 0 142 0</inkml:trace>
  <inkml:trace contextRef="#ctx0" brushRef="#br1" timeOffset="79144.7865">7939 6956 1303 0,'-30'-9'207'0,"30"9"-108"0,0 0-21 16,0 0-12-16,-12 17-27 0,12-17-22 0,0 0-13 15,21 19-4-15,-21-19 1 0,36 11 0 16,-10-6-9-16,2-3-11 0,5 5-29 0,-5-8-31 16,13 12-51-16,-19-17-116 0,22 18-134 0,-7-2-160 15,-12-9 176-15,16 18 364 0</inkml:trace>
  <inkml:trace contextRef="#ctx0" brushRef="#br1" timeOffset="79269.8133">8384 7470 1374 0,'-20'20'72'0,"11"-1"-30"0,9-19 3 0,-20 24-22 16,20-24-53-16,0 0-64 0,-10 24-134 0,10-24-243 15,0 0-28-15,0 0 266 0</inkml:trace>
  <inkml:trace contextRef="#ctx0" brushRef="#br1" timeOffset="79992.4176">9359 6953 1292 0,'0'0'122'0,"0"0"-39"0,0 0-12 16,0 0-8-16,0 0-16 0,0 0-20 15,0 0-6-15,-7 31-5 0,2-7-7 0,-2 0 33 16,0 7-27-16,-1-2 25 0,3 3-11 0,0 2-11 15,2 1 6-15,0 0-8 0,3 0 4 0,-2 2-9 16,3-1 4-16,-2-1-8 0,1-1 4 16,-1-3-7-16,-1 0 3 0,2-4-6 0,0-2 4 15,2-5-6-15,-2-20 4 0,4 26-4 0,-4-26 2 16,0 0-2-16,0 0 2 0,0 0-1 16,0 0 0-16,0 0 2 0,0 0-5 0,11-33 6 15,-5 5-5-15,0-5 3 0,1-2-6 0,-3 0 6 16,3-2-5-16,-4-2 6 0,1-1-5 0,1-2 6 15,0-3-9-15,1-2 8 0,1-5-1 0,3-2-18 16,1-1 17-16,3 1-15 0,3 4 8 0,3 7 11 16,0 6-7-16,1 12 6 0,0 4-4 15,-5 8 3-15,1 5 0 0,-17 8 1 16,28-5-1-16,-28 5 0 0,23 7 0 0,-23-7-3 16,20 19 3-16,-20-19-3 0,17 31 3 0,-8-13-3 15,-3 2 3-15,0 1-3 0,-1 2 3 0,-2 0-4 16,0 1 5-16,-2 0-6 0,0 0 6 0,-1 1-5 15,-1-2-10-15,-4-3 24 0,-1 1-23 0,-4-1 23 16,-3 1-8-16,-5-2-5 0,-4-1 4 16,-6-1-4-16,-1-1 3 0,0-4-4 0,-2-1 3 15,4-3-3-15,4-3-2 0,3-2-8 0,3-5-14 16,17 2-19-16,-21-10-29 0,21 10-35 16,-1-25-62-16,25 23-121 0,-17-17-158 0,15 0-85 0,12 11 259 15</inkml:trace>
  <inkml:trace contextRef="#ctx0" brushRef="#br1" timeOffset="80179.9701">9886 7128 1523 0,'-42'16'127'0,"42"-16"-64"16,0 0-14-16,0 0 1 0,0 0-16 0,0 0-14 16,0 0-5-16,17 5 1 0,6-14-2 0,10-3-5 15,5-2-5-15,1-2-16 0,2 2-9 16,-2 0-17-16,4 4-9 0,-4-3 0 0,6 9-38 15,-13-10-31-15,13 21-111 0,-25-18-123 0,-2 9-163 16,5 14 51-16,-23-12 457 0</inkml:trace>
  <inkml:trace contextRef="#ctx0" brushRef="#br1" timeOffset="80320.6037">9787 7411 1329 0,'-21'33'391'0,"21"-33"-344"16,-19 13-25-16,19-13-4 0,0 0-2 0,34-5-4 15,-11-3-8-15,10-6-2 0,6-1-3 0,6-5 4 16,7 0-13-16,3-1-20 0,-3-5-39 0,11 13-52 16,-14-20-141-16,17 10-312 0,-5 8 36 0,-8-9 300 15</inkml:trace>
  <inkml:trace contextRef="#ctx0" brushRef="#br1" timeOffset="80789.4423">11062 6810 1574 0,'0'0'51'0,"0"0"-23"15,-9-18 4-15,9 18 1 0,0 0-4 0,0 0-10 16,0 0-5-16,0 0 0 0,0 0 5 0,0 0 5 16,0 0-1-16,5 26 2 0,-7-5-5 0,2 4 2 15,0 4-7-15,0 4 6 0,-2 1-6 0,1 2-8 16,0 2 19-16,1 2-23 0,0-2 18 0,0 2-9 15,1-2-12-15,2-4 0 16,1-3 0-16,2-3 0 0,3-5 0 0,0-4 0 16,-9-19 0-16,21 26 0 0,-21-26 0 0,30 13 0 15,-30-13 0-15,35-4 0 0,-13-5 0 0,0-5 0 16,1-5 0-16,1-4 0 0,2-5 0 0,-2-5 0 16,0 0 0-16,1-2 0 0,-4-2 0 0,0 2-1 15,-3 3-27-15,-3-1 14 0,0 3-33 16,-7-2 9-16,5 4-24 0,-8-4-21 0,9 12-20 15,-13-10-40-15,17 22-71 0,-19-14-107 0,1 22-179 16,25-11 34-16,-25 11 440 0</inkml:trace>
  <inkml:trace contextRef="#ctx0" brushRef="#br1" timeOffset="81039.5235">11909 6822 1240 0,'0'0'251'16,"0"0"-152"-16,0 0-29 0,0 0 0 0,0 0-11 16,0 0-10-16,-22 11-11 0,16 6-2 0,-3 2-7 15,1 5 0-15,0 2-11 0,-1 3-2 0,-1 1-11 16,2 2-9-16,-2 0 18 0,2 2-23 16,-1-1 19-16,2 2-10 0,1-4-9 0,1-3-1 15,4-1-14-15,0-7-11 0,7 3-23 16,-6-23-27-16,15 35-27 0,-15-35-46 0,27 23-87 15,-27-23-110-15,0 0-155 0,32 4 92 0,-32-4 418 16</inkml:trace>
  <inkml:trace contextRef="#ctx0" brushRef="#br1" timeOffset="81227.0514">11819 6806 1540 0,'-28'-7'140'0,"28"7"-67"0,0 0-23 0,-17 6-9 15,17-6-18-15,0 0-13 0,0 0-7 0,0 0-3 16,25 6 0-16,-8-5-1 16,6-2-9-16,3-2-10 0,6 1-20 0,-4-4-18 15,9 9-15-15,-9-9-11 0,8 12-10 0,-10-10-22 16,12 17-80-16,-17-11-123 0,0 0-154 0,7 16 78 16,-28-18 395-16</inkml:trace>
  <inkml:trace contextRef="#ctx0" brushRef="#br1" timeOffset="81398.9667">11580 7366 1711 0,'0'0'37'0,"-14"18"-23"16,14-18-3-16,23 8 3 0,-4-11-3 0,4 0-8 16,4-6 1-16,5-2-2 0,10-1 3 0,4-1-4 15,3 0-16-15,-1-7-43 0,7 17-112 16,-25-19-226-16,10 13-190 0,-5 6 42 0,-16-12 501 15</inkml:trace>
  <inkml:trace contextRef="#ctx0" brushRef="#br1" timeOffset="82180.3499">9543 8131 1120 0,'0'0'146'0,"0"0"-86"16,0 0-18-16,0 0 8 0,0 0 2 16,0 0-10-16,0 0-16 0,0 0 1 0,-17 25 0 15,14-6 8-15,-5 1 1 0,3 5 1 16,-4 2 7-16,4 7-30 0,-3 1 23 0,2 6-26 16,-3-1 9-16,2 1 8 0,-1-3-10 0,1 1 2 15,3-5-11-15,0 0 3 0,3-4-9 0,1-4 2 16,3-5-5-16,1-4 2 0,-4-17-4 0,12 23 2 15,-12-23-2-15,0 0 3 0,20 10 0 16,-20-10 2-16,0 0 2 0,22-16-3 0,-22 16 2 16,15-34-3-16,-7 9 2 0,0-4-6 0,-1-3 7 15,-2 0-7-15,0 0 7 0,-2 1-5 0,-2-3 5 16,0-1-7-16,0-3 7 0,-1-4 6 0,1-3-22 16,1-2 19-16,0-1-23 0,1 1 3 0,3 2 8 15,0 4-5-15,2 7 10 16,3 5-4-16,0 8 7 0,-11 21-4 0,24-26 4 15,-24 26-2-15,27-9 3 0,-10 9 0 0,1 4-1 16,3 4 0-16,-3 3-3 0,1 4 1 0,-2 2-3 16,0 1 3-16,-4 2-2 0,-2 2 4 0,-2 1-5 15,-2 1 5-15,-4 2-4 0,-1 0 4 0,-5 0-5 16,-2-2 4-16,-6 0-5 0,-4-1 6 0,-4 1 10 16,-5 0-27-16,-1-3 25 0,-2 0-27 15,0-6 7-15,0-1 0 0,3-2-8 0,0-5-6 16,4 0-9-16,1-6-11 0,19-1-18 0,-27-2-28 15,27 2-60-15,0 0-107 0,-1-18-218 0,1 18-26 16,16-27 242-16</inkml:trace>
  <inkml:trace contextRef="#ctx0" brushRef="#br1" timeOffset="82367.8872">10047 8258 1481 0,'-18'2'203'0,"18"-2"-153"0,0 0-18 0,0 0 3 16,0 0 2-16,0 0-11 0,0 0-11 0,22-1-11 16,-22 1-2-16,30-17-7 0,-8 7-9 15,0-3-14-15,7 4-22 0,-7-4-18 16,11 9-21-16,-12-10-32 0,12 18-54 0,-33-4-95 16,39-22-175-16,-19 29-35 0,-20-7 341 0</inkml:trace>
  <inkml:trace contextRef="#ctx0" brushRef="#br1" timeOffset="82508.5367">9937 8508 1677 0,'-19'7'76'15,"19"-7"-38"-15,0 0-14 0,2 17-5 0,-2-17-10 16,28 0-7-16,-4-5-3 0,5-3-6 0,9-2-7 16,3-4-18-16,9 4-31 0,-9-14-71 15,21 23-197-15,-8-14-237 0,-10 1 12 0,6 11 418 16</inkml:trace>
  <inkml:trace contextRef="#ctx0" brushRef="#br1" timeOffset="86071.5413">10654 8103 933 0,'-36'22'219'16,"14"-24"-129"-16,22 2-1 0,-23 3 0 0,23-3-15 16,0 0-22-16,0 0-23 0,0 0-13 0,0 0 0 15,18-22 9-15,1 11 0 0,7-7 1 16,7 0-10-16,5-4-3 0,6-3-9 0,4-1 1 15,2 2-6-15,-4 1 5 0,-3 4-5 0,-2 2 4 16,-3 4-4-16,-4 2 3 0,-6 6-3 0,-9 2 0 16,-19 3 0-16,22 9-1 0,-22-9 3 0,1 23-3 15,-7-5 6-15,-7 7-6 0,-5 4 5 0,-7 5-5 16,-4 0 6-16,-3 0-7 0,-2 1 8 16,1 1-7-16,-1 3 14 0,0 0-3 15,4 3-6-15,-3-3 29 0,6-2-29 0,4-5 21 16,5-7-13-16,8-4-10 0,10-21-2 0,-1 27-4 15,1-27-5-15,23 20-6 0,-6-15-7 0,10-1-13 16,-3-10-12-16,13 3-25 0,-7-15-32 0,18 12-66 16,-14-22-60-16,20 13-92 0,-6 0-118 0,-6-21 102 15,19 17 339-15</inkml:trace>
  <inkml:trace contextRef="#ctx0" brushRef="#br1">11446 7959 1028 0,'-30'-1'169'0,"12"9"-94"0,-6-4-11 0,24-4 6 16,-39 24-8-16,21-5-9 0</inkml:trace>
  <inkml:trace contextRef="#ctx0" brushRef="#br1" timeOffset="86993.6077">11930 8022 931 0,'-12'-20'78'0,"12"20"-22"0,0 0-2 0,0 0 5 15,-4-17-5-15,4 17-5 0,0 0-6 0,0 0-5 16,0 0 1-16,0 0-5 0,0 0-7 0,0 0-7 15,0 0-4-15,0 0 1 0,0 23 3 0,1-6 7 16,-2 2-2-16,4 5 4 0,-5 1-6 0,5 5 4 16,-2 2-13-16,1 5 7 15,0 0-8-15,0 2-14 0,-2 0 28 0,1-1-29 16,-1-4 24-16,1-4-6 0,1-5-8 0,1-1 5 16,1-7-6-16,-4-17 3 0,15 22-4 0,-15-22 2 15,18 7 2-15,-18-7 2 0,25-7 2 0,-8-3-2 16,0-7-2-16,3-4-8 0,2-6 2 0,0-4-6 15,2-4-7-15,-2-2 25 0,0-1-25 16,-3 0 24-16,-2 4-10 0,-2 0-9 0,-2 3 8 16,-3 1-10-16,-2 1 2 0,-1-2-12 0,-1 5-4 15,-3-4-13-15,3 5-3 0,-4 0-13 0,-2 25-6 16,7-33-18-16,-7 33-32 0,0 0-59 0,21-5-107 16,-21 5-106-16,0 0-85 0,21 11 226 15</inkml:trace>
  <inkml:trace contextRef="#ctx0" brushRef="#br1" timeOffset="87228.029">12844 7965 922 0,'-35'25'42'16,"10"-14"-3"-16,-1 10 8 0,-3-4-2 0,1 8-4 15,-6-1-17-15,2 7 9 0,-4 0 1 16,3 3 8-16,-2-3-2 0,3 3-17 0,3 0-3 16,2-1-36-16,6-3 12 0,4-4-19 0,6-4 1 15,11-22-24-15,-2 33-58 0,2-33-50 0,0 0-79 16,23 11-14-16,-23-11-12 0,42-6 16 16,-33-17 243-16</inkml:trace>
  <inkml:trace contextRef="#ctx0" brushRef="#br1" timeOffset="87368.6761">12604 8220 462 0,'0'-18'236'0,"0"18"-45"15,-16-35-31-15,16 35-10 0,-21-27-20 0,21 27-22 16,-24-14-19-16,24 14-13 0,-23-1-13 0,23 1-16 16,0 0-15-16,-20 14-11 0,20-14-12 0,-2 18-2 15,2-18-5-15,13 22-1 16,-13-22-5-16,34 21-9 0,-7-11-26 0,1-10-32 16,17 13-78-16,-13-24-126 0,25 12-157 0,-4 0-89 15,-2-14 242-15</inkml:trace>
  <inkml:trace contextRef="#ctx0" brushRef="#br1" timeOffset="88118.8271">13442 7915 1086 0,'-22'-13'-7'0,"22"13"-7"0,0 0-1 0,0 0 6 16,0 0-7-16,0 0-3 0,0 0 4 0,2-18 4 15,-2 18 8-15,18-7 7 0,-18 7 6 16,25-10 12-16,-25 10 14 0,26-11 19 0,-7 11 10 15,-19 0 13-15,31-6-2 0,-31 6-3 0,27-6-9 16,-27 6-6-16,26-5-6 0,-26 5-6 0,23-6-5 16,-23 6-6-16,19-6-7 0,-19 6-7 0,21-6-4 15,-21 6-7-15,28-5-2 0,-28 5-3 16,36 0-3-16,-17 3 1 0,0 3-2 16,0 1-2-16,1 1 2 0,1 3-3 0,-4 1 2 15,-17-12-2-15,29 26 3 0,-29-26-3 0,17 29 3 16,-14-12-3-16,-4 1 3 0,-5 1-3 0,-4 2 5 15,-3-1-4-15,-5 0 4 0,-4-1-4 0,-2 0 4 16,-3 1-4-16,0-2 4 0,-2-1-2 0,0 0 5 16,0-3-2-16,2 0 5 0,5-5-4 0,1 1 1 15,21-10-3-15,-27 11-2 0,27-11-2 16,0 0-3-16,0 0 0 0,0 0 0 16,0 0 3-16,0 0 2 0,28-10 1 0,-8 4-2 15,2-2 4-15,5 0-6 0,0 1 4 0,5 1-2 16,-1 1 0-16,-2 2 2 0,-1 3 0 0,-4 2 1 15,-5 2 3-15,-19-4 4 0,26 17 2 0,-26-17 3 16,9 25-5-16,-11-8 0 0,-5 1-6 0,-5 4 2 16,-5 0 8-16,-8 3-28 0,-2 2 26 15,-5 0-28-15,-5 1 12 0,1-4 1 0,-3 2-12 16,0-3-4-16,4 1-18 0,-5-7-14 0,9 8-40 16,-10-18-45-16,18 21-117 0,-21-18-189 0,12-5-71 15,7 9 185-15</inkml:trace>
  <inkml:trace contextRef="#ctx0" brushRef="#br1" timeOffset="88809.6009">11518 8005 562 0,'-26'2'102'0,"26"-2"-22"0,-24 3 13 0,7-3 4 16,17 0-9-16,-37 14-13 0,20-1-3 0,-8-5 1 15,9 11 11-15,-10-9-5 0,9 9-6 16,-6-6-18-16,6 8-8 0,-2-4-11 0,5 5-2 16,0-3-6-16,5 4 2 0,0-1-10 0,4 2 3 15,2 1 6-15,6 1-28 0,3-3 26 16,5 1-31-16,5-5 12 0,5-1 3 0,5-2-6 15,4-3 5-15,4-3-4 0,4-5-1 0,2-4-2 16,4-4-1-16,1-5-1 0,-1-4-1 16,0-5 4-16,-3-2-4 0,-2-4 4 0,-4-4 13 15,-4-1-26-15,-5-2 28 0,-5-2-27 0,-3 0 7 16,-6-2 5-16,-4-1-15 0,-4 1-1 0,-6-1-15 16,-2 5-2-16,-9-3-8 0,-3 8 6 0,-8 0-4 15,0 9 3-15,-8-1-7 0,3 11-3 0,-8-3-15 16,7 14-20-16,-10-5-36 0,14 22-64 0,-14-11-58 15,16 18-80-15,3 8-99 16,-11-17 213-16,26 26 201 0</inkml:trace>
  <inkml:trace contextRef="#ctx0" brushRef="#br1" timeOffset="89887.9632">14191 7960 1072 0,'0'0'75'0,"0"0"-50"0,-6-23 3 0,6 23 13 15,0 0 12-15,19-17 0 0,-19 17-16 0,0 0-16 16,0 0-5-16,0 0 9 0,0 0 16 0,0 0 10 16,9 18 0-16,-8 3-7 0,-6 1-17 15,1 7 2-15,-4-2-9 0,0 4 5 0,-2 0-7 16,0 2 2-16,-2 2-10 0,1 1 3 0,-1 3 3 16,-2 3-23-16,0-1 25 0,0 2-23 0,1-5 12 15,1-1 5-15,1-6-10 0,0-2 10 16,2-5-7-16,3-4 3 0,6-20-4 0,-3 23-1 15,3-23-4-15,0 0 2 0,0 0 2 0,0 0 3 16,20-4 5-16,-20 4-2 0,22-34 3 16,-6 8-8-16,2-7 4 0,2-3-8 0,1-3 8 15,3-6 10-15,-1 0-19 0,0 1 22 0,0-1-20 16,-1 3 4-16,0 0 8 0,0 1-12 0,-1 0 5 16,3 0-9-16,-1 2 5 0,0 3-4 0,-3 6 6 15,1 8-5-15,-1 8 4 0,-20 14-4 0,25-14 2 16,-25 14 1-16,0 0 0 0,22 12 3 0,-22-12-1 15,13 33 3-15,-8-8-6 16,0 6 4-16,-4 3-7 0,1 2 6 0,-5 3-8 16,2-1 8-16,-2 2-8 0,0 1 7 0,0-1-7 15,2 0-8-15,1-2 17 0,1-2-25 0,3-1 12 16,1-5-16-16,2 0-18 0,-2-5-11 0,7 1-29 16,-12-26-28-16,21 39-59 0,-21-39-70 0,21 20-117 15,-21-20-128-15,20 2 58 0,0 4 426 16</inkml:trace>
  <inkml:trace contextRef="#ctx0" brushRef="#br1" timeOffset="90559.9532">14368 8247 1449 0,'0'0'182'0,"-28"13"-149"0,28-13-22 15,0 0 2-15,0 0 1 0,0 0 3 0,0 0 4 16,23 12 3-16,-4-9 2 0,3-6 1 0,5 2-4 15,6-3-1-15,4 1-8 0,2-3-1 0,1 0-7 16,2-2-1-16,-3 1-2 0,-1 1-1 0,-3 1-2 16,-3 0 1-16,-4 3-1 0,-4 1 2 0,-4-1 0 15,-20 2 2-15,26 2 2 0,-26-2 0 0,0 0 4 16,0 0 3-16,0 0 0 0,0 0 2 16,0 0-4-16,0 0-5 0,-9 20-1 0,9-20-4 15,-25 15 0-15,25-15 1 0,-25 14 0 16,25-14-1-16,-24 18-13 0,24-18 12 0,-21 19-13 15,21-19 25-15,-17 20-11 0,17-20 11 0,-12 19-11 16,12-19-1-16,0 0 0 0,-3 22-1 0,3-22 1 16,0 0 1-16,0 0-1 0,0 0 0 15,21 12 1-15,-21-12-1 0,17-5 1 0,-17 5 0 16,19-12-1-16,-19 12 1 0,22-18-1 0,-22 18-10 16,22-24 9-16,-22 24-11 0,20-29 26 0,-20 29-12 15,15-28 12-15,-15 28-12 0,13-26-2 0,-13 26 1 16,12-27-2-16,-12 27 2 0,12-24-3 0,-12 24 3 15,0 0-2-15,12-20 2 0,-12 20 1 16,0 0 2-16,0 0 1 0,0 0 0 16,0 0 0-16,0 0 0 0,0 0-4 0,-1 20-1 15,1-20 0-15,-3 24 0 0,3-24 0 0,-3 27 0 16,3-27 0-16,0 25 0 0,0-25 0 0,6 21 0 16,-6-21 0-16,13 16 0 0,-13-16 0 0,25 11 0 15,-25-11 0-15,36 0 0 0,-14-3 0 0,0-3 0 16,3-4 0-16,0-1 0 0,0-2 0 0,1-2 0 15,-2 1 0-15,0-1 0 0,-2 1 0 16,-2-1 0-16,-2 2 0 0,-18 13 0 0,28-24 0 16,-28 24 0-16,19-20 0 0,-19 20 0 0,0 0 0 15,0 0 0-15,0 0 0 0,0 0 0 16,0 0 0-16,0 0 0 0,0 0 0 0,0 0 0 16,0 0 0-16,-14 29 0 0,4-12 0 0,-1 3 0 15,-1-2 0-15,1 2 0 0,1 0 0 16,2 0 0-16,1 3-8 0,2 2-12 0,1-4-18 15,6 2-13-15,-2-23-18 0,14 37-32 0,-14-37-42 16,30 30-97-16,-30-30-107 0,28 5-175 0,1 3 68 16,-10-18 401-16</inkml:trace>
  <inkml:trace contextRef="#ctx0" brushRef="#br1" timeOffset="91091.3089">15583 8201 1361 0,'-27'-8'147'0,"27"8"-110"0,-18-3-10 0,18 3 5 16,-17 5 2-16,17-5-7 0,-18 15-3 0,18-15 4 16,-20 28-1-16,14-10 0 0,-3 5 5 0,1 3-33 15,1 0 31-15,2 3-26 0,0-2 7 0,2 1 7 16,-1-2-10-16,3 0 3 0,-2-2-5 16,3-2 3-16,0-3-10 0,2-2 3 0,-2-17-4 15,2 28 2-15,-2-28-2 0,2 18 1 0,-2-18 0 16,0 0 0-16,0 0 0 0,0 0 1 0,0 0 1 15,0 0 0-15,15-24 1 0,-8 6-5 16,-1-2 2-16,2-1-6 0,-1-1 4 0,-2-1-4 16,1-1 7-16,-1-1-5 0,1 1 5 15,-1-2-5-15,2-2-10 0,-1-1 26 0,3-3-26 16,-1 2 28-16,2 5-11 0,0 1-6 0,2 5 5 16,-12 19-2-16,20-23 1 0,-20 23 1 0,0 0 1 15,24-10-2-15,-24 10 1 0,0 0 0 0,20 7-1 16,-20-7 0-16,0 0 0 0,21 17 1 0,-21-17-2 15,13 18 2-15,-13-18-3 0,10 22 4 0,-10-22-4 16,6 26 3-16,-6-26-2 0,1 26 1 16,-1-26-2-16,-3 25-11 0,3-25 28 0,-10 30-28 15,10-30 28-15,-13 30-13 0,13-30-3 16,-22 30 4-16,22-30 0 0,-30 32 4 0,12-15-4 16,0 1 6-16,-1 2-5 0,-1-1 3 0,2 2-4 15,1-1 3-15,-1 2-4 0,1 4 4 0,1 0-5 16,0 0 4-16,3 1-7 0,0 0 4 0,2-1-5 15,2 2 6-15,0 1-6 0,-1-1 4 16,2 0-9-16,1-4-3 0,2 0-13 0,0-5-9 16,5 3-11-16,0-22-53 0,5 32-27 0,-5-32-89 15,0 0-149-15,27 19-134 0,-27-19 26 0,30-4 432 16</inkml:trace>
  <inkml:trace contextRef="#ctx0" brushRef="#br1" timeOffset="91435.1468">16016 8099 1650 0,'0'0'44'16,"-23"-3"-20"-16,23 3 5 0,-24 2 5 15,24-2 1-15,-28 13-9 0,28-13-2 0,-34 22-2 16,34-22-1-16,-31 24-3 0,31-24-4 0,-19 23-4 15,19-23-2-15,-10 21-6 0,10-21 0 0,2 18-3 16,-2-18 1-16,0 0-2 0,27 20 3 16,-27-20-2-16,31 9 1 0,-12-8 0 0,1 2 0 15,-1-2 0-15,0 1 1 0,0 1 0 0,-19-3-1 16,28 8 2-16,-28-8-1 0,0 0 1 16,13 27-10-16,-13-27 25 0,-10 35-23 0,-2-15 22 15,-2 0-12-15,-3 1-4 0,-4 0 1 0,-1 1-4 16,-1-1-1-16,-4 0-11 0,2-2-10 0,0 1-23 15,-3-7-20-15,13 9-47 0,-12-20-88 0,26 18-247 16,1-20-103-16,-27 12 47 0,27-12 506 0</inkml:trace>
  <inkml:trace contextRef="#ctx0" brushRef="#br1" timeOffset="92232.1834">9561 9585 1129 0,'17'2'113'0,"-17"-2"-53"0,0 0-16 15,-1-20 11-15,1 20 17 0,0 0-36 0,0 0 3 16,0 0-22-16,0 0 0 0,0 0 5 0,0 0-13 16,0 0 15-16,0 0-16 0,13 20 13 15,-9 1 6-15,-5 4-7 0,2 4 9 0,-4 0-7 16,2 6 3-16,-1 0-10 0,-1 4 6 0,0-2-11 15,1 3 9-15,-1-1-10 0,2-3 7 0,-2 1-11 16,2-2 6-16,0-2-7 0,-1-3 5 0,1-4-6 16,1-6 3-16,0-20-6 0,4 25-14 0,-4-25 13 15,0 0-15-15,0 0 15 0,0 0 17 16,0 0-14-16,18-10 15 0,-12-8-13 16,3-5-5-16,-2-5 5 0,2-5-7 0,-1 1 7 15,-1-5-6-15,1 0 6 0,-2-1-7 0,1-2 7 16,-1 1-8-16,1-5 6 0,-1-1-5 0,2-1 6 15,-2-1-8-15,0 2-7 0,1 3 20 0,2 2-21 16,-1 7 24-16,3 3-7 0,-1 8-6 0,0 6 5 16,-10 16-3-16,19-21 0 0,-19 21-2 15,21-6 1-15,-21 6 0 0,20 4 0 0,-20-4 0 16,25 13 0-16,-25-13 2 0,27 17-2 0,-27-17 3 16,27 18-2-16,-27-18 0 0,26 23 0 15,-26-23 2-15,21 28-4 0,-14-11 3 0,-7-17-3 16,11 32-12-16,-11-32 27 0,0 33-26 0,-5-16 24 15,-3 1-10-15,-3 3-7 0,-5-2 0 0,-2 0-6 16,-4 1 1-16,-3-1-4 0,-1-1 2 16,0 0-6-16,-3-3 2 0,2-1-7 0,0-5-1 15,8 0-13-15,1-9-16 0,18 0-33 0,-20-4-48 16,20 4-97-16,0 0-114 0,10-26-157 0,9 21 132 16,-10-21 371-16</inkml:trace>
  <inkml:trace contextRef="#ctx0" brushRef="#br1" timeOffset="92450.9591">10334 9619 1523 0,'0'0'80'0,"0"0"-50"0,0 0-4 16,-17 14-1-16,17-14-8 0,0 0-13 0,0 0-5 15,0 0-1-15,0 0 1 0,28-6 1 16,-28 6-8-16,36-10-9 0,-17 1-16 0,8 7-17 15,-7-9-19-15,11 11-15 0,-12-11-9 0,13 15-59 16,-15-14-39-16,11 14-90 0,-9 1-64 0,-19-5-32 16,36 0 377-16</inkml:trace>
  <inkml:trace contextRef="#ctx0" brushRef="#br1" timeOffset="92607.2431">10214 9908 1518 0,'-21'28'122'0,"-5"-15"-65"15,26-13-16-15,-21 21-15 0,21-21-11 0,0 0-14 16,0 0-2-16,34 5 1 0,-11-12-5 0,9-4-3 16,0-5-13-16,11 0-21 0,-3-9-41 0,17 13-81 15,-18-22-118-15,24 19-129 0,-3-4-95 16,-10-12 250-16</inkml:trace>
  <inkml:trace contextRef="#ctx0" brushRef="#br1" timeOffset="93107.3391">11840 9165 1032 0,'-28'-4'94'0,"5"12"-24"0,-10-3 1 0,9 15 12 16,-15-5-13-16,7 16-4 0,-10-4-9 0,4 13 6 15,-8-1-10-15,3 8 5 0,-6 2-13 0,4 3-10 16,0-2 19-16,7 6-25 0,1-5 13 15,9 1-11-15,5-4-19 0,6-6 3 0,7-6-12 16,9-6 3-16,6-5-7 0,7-4 4 0,8-3-4 16,6-4 3-16,6-5-2 0,6-4 0 0,4-7 2 15,4-1-2-15,4-6 1 0,1-3-2 0,0-3 3 16,-3-4-3-16,-4-1 3 0,-4-1-3 16,-6-2 4-16,-6 2-3 0,-8-1 4 0,-3 1-5 15,-7 1 4-15,-5 0-6 0,-7 2 2 16,-6 0-7-16,8 18-3 0,-31-31-7 0,8 17-1 15,-4 2-6-15,0 5 5 0,-3 1-2 0,2 3 3 16,-3 2 4-16,6 2 5 0,0 3-2 0,8 1-4 16,17-5-11-16,-18 11-21 0,18-11-18 0,0 0-28 15,0 0-28-15,33 18-61 0,-33-18-80 0,49-17-178 16,-8 17 1-16,-9-21 319 0</inkml:trace>
  <inkml:trace contextRef="#ctx0" brushRef="#br1" timeOffset="93451.1613">12370 9400 984 0,'0'0'294'0,"0"0"-181"0,-21-10-29 0,2 5 1 15,19 5-7-15,-38 9-14 0,19 2-6 16,-8-1-6-16,4 6-4 0,-1-1-9 0,2 6-5 16,0 2-7-16,1 5-14 0,1 0 19 0,0 3-23 15,4 0 16-15,7 5-17 0,2-1-8 0,6-2 0 16,6-2 0-16,4-1 0 0,5-5 0 0,6-3 0 15,5-3 0-15,2-3 0 0,5-5 0 0,3-4 0 16,4-4 0-16,1-7 0 0,5-3 0 16,1-4 0-16,-2-6 0 0,-2-2 0 15,-5-4 0-15,-4-5 0 0,-4-2 0 0,-3-3 0 16,-6-2 0-16,-4 0 0 0,-7 3 0 0,-5 1 0 16,-6 2 0-16,-4 2 0 0,-6 1 0 0,-5 0 0 15,-4 5-1-15,-6-1-26 0,-1 6-2 0,-5 0-2 16,2 8 1-16,-4 2 4 0,3 6 2 0,0 6 1 15,4 6-8-15,-1 1-7 0,8 9-22 0,-3-7-16 16,17 11-58-16,-13-21-108 0,20-5-231 16,14 27-62-16,-14-27 269 0</inkml:trace>
  <inkml:trace contextRef="#ctx0" brushRef="#br1" timeOffset="93849.4671">13341 9109 1323 0,'0'0'226'0,"0"0"-192"16,0 0-27-16,20 14 4 0,-20-14 6 0,21 13 0 15,-21-13 0-15,23 26-3 0,-11-5 9 0,-2 1 3 16,2 5 9-16,-2 0-4 0,1 6 3 0,-4-2-11 16,3 5 3-16,-4 2-10 0,-1 2 6 15,-3 1-7-15,-2 0-10 0,-5 0 19 0,-1 1-22 16,-5 1 18-16,-3 0-6 0,-6 0-8 0,-2-1 6 15,-4-5-7-15,-2-2 6 0,-2-5-9 0,1-5 2 0,1-3-7 16,2-7-4-16,2-3-13 0,3-5-11 0,21-7-18 16,-33-5-15-16,33 5-28 0,-20-32-49 0,20 32-114 15,1-52-163-15,6 16-114 0,7 2 123 16,-11-19 409-16</inkml:trace>
  <inkml:trace contextRef="#ctx0" brushRef="#br1" timeOffset="94052.632">13032 9149 1805 0,'0'0'47'16,"-19"10"-20"-16,19-10-2 0,0 0 3 15,27 6 2-15,-4-6-7 0,5-4-6 0,5-2-4 16,6-3-2-16,4 0-5 0,3-2-2 0,2 2-5 16,1 1-6-16,-3-2-12 0,2 5-12 0,-6-1-14 15,5 6-10-15,-6-2-15 0,5 12-19 0,-11-10-30 16,13 20-63-16,-21-19-87 0,15 19-142 0,-3 0-64 15,-13-10 213-15</inkml:trace>
  <inkml:trace contextRef="#ctx0" brushRef="#br1" timeOffset="94725.6778">13941 9391 1404 0,'-36'5'118'0,"18"5"-62"15,-5-2-9-15,6 5 9 0,-8-3-7 0,5 7-10 16,-8 0-6-16,6 6 4 0,-6 0-4 15,2 3-11-15,3 0 22 0,4 1-26 0,2 1 16 16,4 1-11-16,4-3-11 0,4-2 1 0,4-4-5 16,3-2-7-16,-2-18-1 0,20 30 0 0,-20-30 0 15,36 16 0-15,-9-13 0 0,4-6 0 0,3-3 0 16,3-4 0-16,1-5 0 0,1-1 0 0,-3-3 0 16,-2-2 0-16,-4 0-2 0,-5-2-5 15,-3 0 5-15,-5-2-5 0,-3 2-9 0,-5 0 20 16,-3-2-21-16,-2 1 23 0,-2-3-8 0,-2 1-4 15,-2 3 3-15,-5 1-6 0,-4 1 3 0,1 2-1 16,-1 2 4-16,11 17 1 0,-16-25 4 0,16 25 0 16,0 0 5-16,0 0 0 0,0 0 0 0,0 0 0 15,0 0-2-15,0 0 2 0,-10 17 0 16,10-17 3-16,7 24-4 0,-7-24 1 16,17 23-4-16,-17-23-1 0,26 17-2 0,-26-17 0 15,33 12 0-15,-10-9 0 0,1 0 0 0,4-3 0 16,1-1 0-16,1-1 0 0,-2 0 0 0,-2 0 0 15,-3-1 0-15,-2 2 0 0,-21 1 0 0,26 0 0 16,-26 0 0-16,0 0 0 0,0 0 0 0,0 0 0 16,0 0 0-16,0 0 0 0,-10 21 0 0,10-21 0 15,-27 26 0-15,9-10 0 0,1 3 0 16,-1-1 0-16,1 4 0 0,2 1 0 16,0 0 0-16,2 2 0 0,3-2 0 0,4 0 0 15,1-2 0-15,5-3 0 0,0-18 0 0,9 29 0 16,-9-29 0-16,25 18 0 0,-8-14 0 0,2-3 0 15,0-6 0-15,5-2 0 0,2-5 0 0,3-4 0 16,0-4 0-16,2-5 0 0,-1-1 0 16,-1-2 0-16,-1 0 0 0,-3 2 0 0,-5-2 0 15,-1 4 0-15,-6-3 0 0,-2 4 0 0,-1 1 0 16,-4 3 0-16,-6 19 0 0,8-29 0 0,-8 29 0 16,0 0 0-16,0 0 0 0,0 0 0 0,0 0 0 15,-28 12 0-15,16 7 0 0,0 4 0 0,-1 5 0 16,0 0 0-16,4 1 0 0,0-6 0 0,5 0 0 15,2-4 0-15,7-1 0 16,-5-18 0-16,17 28-2 0,-17-28-43 0,35 14-12 16,-12-19-24-16,15 6-36 0,-12-24-78 0,25 18-179 15,-16-18-186-15,6-6 51 0,10 6 403 0</inkml:trace>
  <inkml:trace contextRef="#ctx0" brushRef="#br1" timeOffset="94913.197">15063 8919 1350 0,'-31'-8'183'0,"31"8"-91"16,-39 27-6-16,24 0-26 0,-10-2-7 0,5 9-1 16,-2 4-20-16,3 3 2 0,2 1-14 15,2 7 3-15,0-1-14 0,2 4 6 0,2-1-14 16,1-2 7-16,4-3-12 0,2-3-16 0,5-3 18 16,2-5-30-16,5 0 3 0,-2-9-20 15,7 7-51-15,-9-15-16 0,15 14-49 0,-19-32-111 16,0 0-256-16,28 27 37 0,-28-27 298 0</inkml:trace>
  <inkml:trace contextRef="#ctx0" brushRef="#br1" timeOffset="95257.0389">14988 9509 1503 0,'-18'17'88'0,"18"-17"-34"0,0 0-3 0,10 20-17 15,-10-20 11-15,18 2-21 0,-18-2 15 0,31-6 11 16,-11-3-18-16,6 2 5 0,-1-5-19 0,3 1-8 16,-1-1-2-16,0-1-5 0,-3 0 0 0,-2-1-4 15,-2 2 3-15,-20 12-4 0,26-24 4 16,-26 24-2-16,15-23 1 0,-15 23 1 0,4-19-1 16,-4 19 0-16,0 0 2 0,-18-22-3 0,18 22 3 15,-24-7-2-15,7 5 3 0,-2 5-1 0,-1 3 4 16,0 1 4-16,0 3-1 0,1 3-10 0,0 3 0 15,2 2 0-15,0 0 0 0,3 1 0 16,0 1 0-16,5 0 0 0,0 0 0 16,3-2 0-16,4 0 0 0,2-1 0 0,0-17 0 15,13 27 0-15,-13-27 0 0,29 18-16 0,-8-12-17 16,2-8-15-16,7 4-15 0,0-11-21 0,8 8-22 16,-7-17-29-16,15 17-99 0,-19-24-98 0,11 7-174 15,2 5 36-15,-11-17 451 0</inkml:trace>
  <inkml:trace contextRef="#ctx0" brushRef="#br1" timeOffset="95553.9574">15583 9252 1336 0,'0'0'177'0,"-31"0"-95"0,31 0-16 0,-19 7-14 16,19-7-3-16,-19 16-4 0,19-16 2 0,-17 19-5 16,17-19-7-16,-9 22-10 0,9-22-5 0,-3 23-7 15,3-23 1-15,-2 23-4 0,2-23-1 0,5 20 0 16,-5-20 2-16,12 17-6 0,-12-17-5 15,0 0 0-15,24 23 0 0,-24-23 0 0,0 0 0 16,20 21 0-16,-20-21 0 0,14 17 0 0,-14-17 0 16,11 19 0-16,-11-19 0 0,6 22 0 0,-6-22 0 15,5 25 0-15,-5-25 0 0,1 24 0 16,-1-24 0-16,-8 25 0 0,8-25 0 0,-15 26 0 0,15-26 0 16,-22 29 0-16,22-29 0 15,-31 28 0-15,31-28 0 0,-30 25 0 0,13-14 0 16,17-11 0-16,-28 15-14 0,28-15-34 0,-20 5-22 15,20-5-34-15,0 0-66 0,0 0-205 0,0 0-201 16,-9-27 21-16,9 27 421 0</inkml:trace>
  <inkml:trace contextRef="#ctx0" brushRef="#br1" timeOffset="96163.4503">16349 8856 1050 0,'3'-26'326'0,"-3"26"-262"0,-20 3-17 0,20-3 7 16,-24 18 1-16,12 3-8 0,-11 4-1 0,0 10-36 16,-8 5 23-16,2 10-23 0,-6 2 8 0,1 8 19 15,-5 3-9-15,-1 4 10 0,-4 3-19 0,-1 1 8 16,-5-3-5-16,4 1-20 0,-2-7 14 0,5-6-22 16,5-4 1-16,6-7 2 0,8-6-19 15,6-9-7-15,12-1-32 0,6-29-27 0,7 39-68 16,-7-39-128-16,25 0-269 0,3-1 26 0,0-17 313 15</inkml:trace>
  <inkml:trace contextRef="#ctx0" brushRef="#br1" timeOffset="96694.8248">16408 9305 1046 0,'0'0'165'0,"0"0"-74"0,0 0-10 16,0 0-4-16,-17-10-12 0,17 10-15 0,-25 12-5 15,6-3 0-15,3 8 4 0,-7-3-4 0,4 8-2 16,-5-1-5-16,4 3-1 0,-5 0-11 0,5 1 1 16,-1-2-9-16,4 0-2 0,4-3-6 0,13-20-16 15,-14 29 22-15,14-29-29 0,0 18 27 16,0-18-14-16,0 0-2 0,23 16 2 0,-23-16-1 15,36 0 2-15,-13-3 0 0,5-2 0 16,0 0 0-16,0-1-1 0,0 2-14 0,-3 0 13 16,-3 1-13-16,-22 3 13 0,28 0 15 0,-28 0-13 15,0 0 13-15,0 0-12 0,10 25-3 0,-10-25 3 16,-18 35-4-16,1-12 4 0,-4 2-4 0,-5 2 4 16,-3 1-4-16,0-1 4 0,-3 1-9 0,-1 0 5 15,4-3-6-15,1 0 3 0,5-5-5 16,5-4-6-16,18-16-19 0,-22 19-20 0,22-19-33 15,0 0-37-15,20 16-95 0,-20-16-156 16,19-23-150-16,4 16 36 0,-5-20 466 0</inkml:trace>
  <inkml:trace contextRef="#ctx0" brushRef="#br1" timeOffset="97069.8821">16565 9566 1401 0,'0'0'158'0,"-17"12"-129"0,17-12-8 0,0 0 8 16,0 0 8-16,0 0-3 0,0 0 3 15,0 0-6-15,21 18-2 0,-21-18-5 0,30-4-1 16,-12-3-2-16,5 0-1 0,1-1-19 16,3-3 21-16,0-1-33 0,0-2 27 0,-1-1-15 15,1-2-2-15,-4 0 4 0,-2 1-4 0,-21 16 4 16,25-30-3-16,-25 30 5 0,15-25 2 0,-15 25 6 15,5-27-2-15,-5 27-1 0,-7-23-5 0,7 23-2 16,-21-17-2-16,21 17 2 0,-33-11 0 0,15 10 3 16,-2 3 1-16,0 4 6 0,1 3 0 15,-1 2-2-15,-1 4-2 0,-1 5-9 0,2 3 0 16,-2 2 0-16,2 3 0 0,2 1 0 0,3-1 0 16,3-2 0-16,4 2 0 0,3-4 0 15,4 1 0-15,7-4 0 0,3-1 0 0,5-3 0 16,4-4 0-16,6-1-8 0,4-6-17 0,9-2-14 15,-1-9-18-15,14 3-25 0,-7-14-36 0,15 13-59 16,-19-23-97-16,21 15-160 0,-12-7-60 16,-5-11 156-16</inkml:trace>
  <inkml:trace contextRef="#ctx0" brushRef="#br1" timeOffset="97273.1315">17220 9386 1720 0,'-32'12'99'0,"8"7"-37"0,-3 1-12 15,3 4-8-15,-4 1-15 0,3 4-13 16,-1-1 19-16,7 4-33 0,2-5 0 0,6 1 0 16,4-4 0-16,7-2 0 0,7-5 0 0,5 0 0 15,5-5 0-15,3-2 0 0,7-4 0 0,5-6 0 16,6-4 0-16,0-4 0 0,7-2-16 0,-2-6-51 16,8 4-11-16,-4-12-56 0,23 20-166 0,-14-19-279 15,8 0-9-15,1 5 304 0</inkml:trace>
  <inkml:trace contextRef="#ctx0" brushRef="#br1" timeOffset="98130.2432">18254 9146 1131 0,'28'4'139'0,"-28"-4"-89"0,0 0-15 16,0 0 8-16,0 0 19 0,7-17-2 0,-7 17-3 16,0 0-10-16,-17 4-16 0,17-4-4 0,-30 12 5 15,9-4 6-15,0 8 7 0,-4 1-3 0,0 5 2 16,-3 2-10-16,2 5 0 0,-1-1-11 0,3 3-1 15,2-1-9-15,2 2 1 0,6-4-7 0,4-2 1 16,4-4-7-16,6-1 4 0,5-4-6 16,-5-17 3-16,23 26-3 0,-4-19 0 0,6-2-1 15,4-5 2-15,4-5 0 0,4-2 0 0,3-7 1 16,4-2-6-16,-1-3 1 0,-1-3-6 16,1-1 2-16,-7-3-3 0,-3 2 1 0,-5 0-3 15,-6 0 6-15,-6 2-2 0,-5-1 6 0,-5 3-5 16,-5 0 3-16,-3 2-5 0,-6 0 3 0,-1 1-4 15,9 17 5-15,-29-29-3 0,11 18 6 16,-1 0-2-16,0 4 3 0,0 3 4 0,2 3 1 16,17 1 5-16,-31 4 1 0,31-4 1 0,-21 12-2 15,21-12-1-15,0 0-2 16,-11 22-1-16,11-22-2 0,9 17 3 0,-9-17 2 16,26 15 1-16,-4-7-2 0,3-2 1 0,1-2-4 15,3 0 4-15,2-2-2 0,2 2 1 0,-2-1-1 16,-1 3-2-16,-4 0 0 0,-4 3 1 15,-2 2-4-15,-20-11 3 0,25 27-3 0,-25-27 3 16,12 34-4-16,-10-15 3 0,-5 2-3 0,-2 2 3 16,-3 1-3-16,-4 0 3 0,-3 0-4 0,-1-1 3 15,0-1-3-15,-1-3-9 0,17-19 10 0,-28 28-9 16,28-28 22-16,-18 16-12 0,18-16 12 0,0 0-12 16,0 0-1-16,0 0 0 0,0 0-13 15,0 0 14-15,20-22-11 0,-20 22 25 16,34-38-8-16,-14 17 11 0,1-3-11 0,1-1-6 15,-3 2 0-15,0 2 0 0,-5-1 0 0,2 1 0 16,-3 1 0-16,2 0 0 0,-2 0 0 0,-1 0 0 16,-1 1 0-16,-1 1 0 0,-10 18 0 0,21-28 0 15,-21 28 0-15,27-19-41 0,-7 15-38 0,-20 4-43 16,48-3-88-16,-48 3-164 0,34-14-196 16,-4 17 50-16,-2-8 390 0</inkml:trace>
  <inkml:trace contextRef="#ctx0" brushRef="#br1" timeOffset="98633.7056">19904 8746 1287 0,'-21'26'82'0,"2"-18"-40"0,19-8 1 15,-39 30-4-15,20-9 0 0,-8-2-7 0,1 9 15 16,-8-1 23-16,4 11-28 0,-10-3 29 0,6 10-30 0,-5-4 1 0,2 6 5 15,2 1-16-15,3 0 4 0,2-1-12 16,7-2 3-16,6-6-18 0,7-4-8 0,9-8 0 16,8-1 0-16,7-4 0 0,7-5 0 0,5-3 0 15,4-3 0-15,4-5 0 0,3-2 0 0,2-4 0 16,-1-3 0-16,-2-2 0 0,-2-1 0 0,-4-2 0 16,-5-1 0-16,-5 0 0 0,-20 9 0 0,27-22 0 15,-27 22 0-15,11-28 0 0,-10 11 0 16,-1 17 0-16,-8-32 0 0,8 32 0 0,-21-33 0 15,21 33-6-15,-33-29-4 0,14 17 2 16,-3 1-1-16,-2 1 4 0,-1 1 0 0,1 1 0 16,0 1-2-16,4 3 0 0,20 4-2 0,-28-3-3 15,28 3-11-15,0 0-16 0,0 0-15 0,0 0-21 16,0 0-23-16,40 7-57 0,-40-7-123 0,58-19-256 16,-17 15 30-16,-7-14 301 0</inkml:trace>
  <inkml:trace contextRef="#ctx0" brushRef="#br1" timeOffset="98942.5677">20304 9013 1382 0,'-29'16'245'0,"-12"-17"-149"16,8 12-15-16,-7-5-15 0,7 7-10 16,-4 0-18-16,2 6-1 0,-1 1-8 0,3 3-12 0,1 3-17 15,7 3 0-15,1 2 0 0,7 2 0 0,7 2 0 16,1-3 0-16,8 0 0 0,6-2 0 15,6-3 0-15,4-6 0 0,9-2 0 0,5-5 0 16,4-5 0-16,5-6 0 16,4-5 0-16,2-5 0 0,-1-4 0 0,1-5 0 15,-1-2 0-15,-7-2 0 0,-3-3 0 0,-6-1 0 16,-4-2 0-16,-4-1 0 0,-4-3 0 0,-3 1 0 16,-6 0 0-16,-3 0 0 0,-3 3 0 15,-6 1 0-15,-2 1 0 0,-3-2 0 0,-1 3-33 16,-5-2-19-16,3 6-6 0,-7-6-23 0,21 25-13 15,-34-39-20-15,34 39-72 0,-28-22-76 0,28 22-163 16,0 0-43-16,-17 1 195 0</inkml:trace>
  <inkml:trace contextRef="#ctx0" brushRef="#br1" timeOffset="99630.1568">20933 8850 1109 0,'18'-10'356'0,"-18"10"-293"16,0 0-15-16,6-20-2 0,-6 20-4 0,0 0-6 15,0 0-2-15,-12 20-7 0,4-1-3 16,-8 4-5-16,1 7-10 0,-3 3 28 0,0 5-21 16,-3 2 24-16,3 2-5 0,-2 2-11 15,3 2 4-15,-1-1-12 0,3 1 3 0,3-3-10 16,1 0 1-16,4-5-10 0,3-3 0 0,6-3 0 15,4-4 0-15,3-5 0 0,7-3 0 0,4-2 0 16,3-8 0-16,4-3 0 0,-1-6 0 0,5-3 0 16,-2-3 0-16,-2-6 0 0,1-3 0 0,-4-6 0 15,0-3 0-15,1-2 0 0,-2-4 0 0,0 0 0 16,-3 0 0-16,-3-1 0 0,-2 2 0 16,-4 1 0-16,-1 2 0 0,-3 1 0 0,-5 2 0 15,1 3 0-15,-3 19 0 0,-4-28 0 16,4 28 0-16,0 0 0 0,0 0 0 0,0 0 0 15,0 0 0-15,-17-5 0 0,17 5 0 0,-11 28 0 16,5-7 0-16,1 4 0 0,2 1 0 0,1 2 0 16,5 0 0-16,1-1 0 0,3-2 0 15,1-1 0-15,5-1 0 0,1-2 0 0,2-4 0 16,2-3 0-16,2-2 0 0,2-5 0 0,-1-2 0 16,3-4 0-16,-1-4 0 0,-1-3 0 0,-1-5 0 15,-1-2 0-15,-2-4 0 0,-1-4 0 0,-3-2 0 16,-2-2 0-16,0-2 0 0,-4-2 0 0,1 0 0 15,-3-2 0-15,0 0 0 0,-1 2 0 0,-1 2 0 16,-2 1 0-16,0 2 0 16,2 2 0-16,-3 3 0 0,-1 19 0 0,5-30 0 15,-5 30-18-15,0 0-12 0,0 0-7 0,0 0-10 16,0 0-10-16,0 0-19 0,17 14-29 0,-17-14-47 16,17 30-97-16,-17-30-85 0,6 19-169 0,11 2 69 15,-17-21 430-15</inkml:trace>
  <inkml:trace contextRef="#ctx0" brushRef="#br1" timeOffset="100036.5031">21875 9153 1155 0,'0'0'230'0,"-43"4"-127"0,23 4-14 15,-9-7-15-15,8 8-14 0,-7-1-4 16,6 7 0-16,-3 1-8 0,3 5-3 0,0 1-12 15,4 0 1-15,0 4-10 0,3-2 0 0,2 1-9 16,3 1-14-16,3-3-1 0,3 0 0 0,4-3 0 16,4-1 0-16,-4-19 0 0,17 27 0 0,-17-27 0 15,33 16 0-15,-12-12 0 0,1-4 0 0,1-4 0 16,0-1 0-16,1-3 0 0,-1-4 0 16,-1-3 0-16,-2-1 0 0,1-3 0 0,-3 0 0 15,0-3 0-15,-1 0 0 0,-3-1 0 16,-1 1 0-16,-1 1 0 0,-1 0 0 0,0 2 0 15,-2 1 0-15,-9 18 0 0,11-28 0 0,-11 28 0 16,0 0 0-16,0 0 0 0,0 0 0 0,0 0 0 16,0 0 0-16,0 0 0 0,-23 24 0 0,12-1 0 15,0 0 0-15,0 2 0 0,1-2 0 0,4-1 0 16,0-1-1-16,6-2-17 0,0-19-5 16,10 29-10-16,-10-29-6 0,23 17-15 0,-23-17-9 15,39 4-23-15,-21-16-31 0,20 12-74 0,-19-28-125 16,20 7-199-16,1 2 18 0,-8-17 404 0</inkml:trace>
  <inkml:trace contextRef="#ctx0" brushRef="#br1" timeOffset="100224.0381">22419 8682 1382 0,'0'0'169'0,"-17"12"-76"0,17-12-29 15,-29 34-21-15,14-5-8 0,-4 2-15 0,2 8 6 16,-3 1 4-16,3 5-29 0,-1 2 22 0,0 5-28 15,0 0 1-15,0 0 11 0,4-1-15 0,2-3 10 16,1-2-16-16,2-4 2 16,6 0-36-16,-3-10 6 0,6 2-24 0,-8-12-18 0,16 9-65 15,-8-31-30-15,-3 32-82 0,3-32-118 16,-18 6-20-16,18-6 155 0</inkml:trace>
  <inkml:trace contextRef="#ctx0" brushRef="#br1" timeOffset="100442.8374">22032 9084 1592 0,'0'0'169'0,"0"0"-95"15,-12 21-18-15,12-21-25 0,0 0-13 0,0 0-7 16,11 18 0-16,-11-18 1 0,29 5-5 0,-8-5-5 16,6-1 0-16,2-1-4 0,4-3-7 0,1 0-12 15,-1-1-12-15,2 0-13 16,-1-6-13-16,4 5-10 0,-8-10-21 0,11 11-25 15,-15-16-52-15,18 17-89 0,-16-13-136 0,1-6-93 16,9 9 245-16</inkml:trace>
  <inkml:trace contextRef="#ctx0" brushRef="#br1" timeOffset="100614.7813">22738 8728 1415 0,'-17'6'108'15,"17"-6"-39"-15,-26 30-4 0,8-9-22 0,2 8-3 16,-7-1-3-16,3 6-9 0,-3 3 21 0,3 7-27 15,-6-1 20-15,3 7-9 0,-1-3-19 16,1 0 4-16,2-2-15 0,3-4 2 0,1-2-10 16,3-4-2-16,3-1-15 0,3-3 6 0,3-3-18 15,-2-5-3-15,8 0-22 0,-1-23-31 0,2 29-62 16,-2-29-147-16,0 0-91 0,0 0-148 16,0 0 197-16,20 14 341 0</inkml:trace>
  <inkml:trace contextRef="#ctx0" brushRef="#br1" timeOffset="100802.2989">22295 9191 1675 0,'0'0'164'0,"-22"1"-79"15,22-1-27-15,0 0-29 0,0 0-17 16,0 0-7-16,0 0 2 0,33-23 1 0,-9 11-6 16,5 1 0-16,4-1-2 0,1 0-3 0,0 0-5 15,3 1-11-15,-1-2-15 0,3 5-20 0,-5-7-28 16,8 11-24-16,-14-10-36 0,19 21-107 0,-23-15-175 15,8 2-116-15,2 8 155 0</inkml:trace>
  <inkml:trace contextRef="#ctx0" brushRef="#br1" timeOffset="101458.6481">23027 9078 907 0,'0'0'257'16,"0"0"-133"-16,-24-16-25 0,24 16-10 16,-21 7-25-16,21-7-10 0,-35 13-4 0,17 1 3 15,-12-6-3-15,6 8 0 0,-6-5-7 0,3 6 0 16,0-4-9-16,4 3-2 0,2-4-11 0,21-12-3 15,-24 19-5-15,24-19-6 0,0 0-5 0,0 18 2 16,0-18-4-16,22 14 2 0,-4-11 0 0,5 2 0 16,4-3-1-16,2 1 0 0,-1-1-2 15,-2 1 1-15,-3 3 0 0,-4 1 2 0,-19-7 1 16,29 18 3-16,-29-18 1 0,15 23 1 0,-15-23-8 16,-1 30 0-16,-8-13 0 0,-2 4 0 0,-4-1 0 15,-4 2 0-15,-1 0 0 0,-3 1 0 16,-1-2 0-16,1-2 0 0,-1 0 0 0,1-5 0 15,1-2 0-15,5-4 0 0,17-8 0 0,0 0 0 16,0 0-53-16,-17 0-64 0,17 0-91 16,0 0-274-16,15-17-121 0,-15 17 42 0,26-41 539 15</inkml:trace>
  <inkml:trace contextRef="#ctx0" brushRef="#br2" timeOffset="150112.7093">1183 10967 148 0,'0'0'96'0,"0"0"6"0,0 0 4 15,0 0-10-15,-13-19-8 0,13 19-18 0,0 0 0 16,0 0-3-16,-22-21 10 0,22 21-4 0,-21-11 1 15,21 11-11-15,-29-7-10 0,29 7-12 0,-35-4-6 16,19 6-8-16,-6 0 1 0,4 2-4 0,-4 2-2 16,5 3 3-16,-5 1-3 0,5 4 4 0,-5 1-4 15,5 4 4-15,-1-1-10 0,1 6 4 0,1-2-6 16,2 3 4-16,1 2-6 0,5 2 3 16,0-1-9-16,5-2 3 0,3-3-6 15,3-2 3-15,6-3-5 0,-9-18 4 0,25 27-4 16,-6-19 1-16,2-5 0 0,7-5-2 0,4-5 3 15,3-7 0-15,4-4 3 0,5-9-4 0,0-5 5 16,3-6-11-16,1-8 8 0,-2-3-10 0,0-1 10 16,-3-2-14-16,-3 1 12 0,-7-4 5 0,-4 6-24 15,-9 2 27-15,-4 1-24 0,-6 6 11 16,-5 1 9-16,-5 2-9 0,-3 0 8 0,-3 3-7 16,-2 2 8-16,-1 3-6 0,1 6 11 0,8 23 1 15,-17-24 10-15,17 24 3 0,0 0-3 0,-27 18-3 16,14 7-12-16,-1 14 5 0,-3 12-11 0,-1 9 12 15,0 4-13-15,-2 5-4 0,2 1 18 0,2 2-22 16,3-5 19-16,6-3-6 16,2-1-20-16,2-7-2 0,9-2-24 0,0-9-6 15,12-3-18-15,-3-14-2 0,15 4-27 0,-9-21-23 16,20 9-58-16,-15-23-52 0,17 3-74 0,3-4-133 16,-16-24 256-16,19 15 178 0</inkml:trace>
  <inkml:trace contextRef="#ctx0" brushRef="#br2" timeOffset="150753.395">1458 10216 480 0,'-9'-25'100'0,"-10"1"-88"0,-4 0-1 16,1 2 18-16,-4 2 2 0,1 3 18 0,-6 0 2 16,1 6 5-16,-9 1 5 0,-2 10 4 0,-9 1 2 15,0 12 3-15,-7 1-16 0,7 9 7 0,-8-1-13 16,7 10 4-16,-7 0 10 0,4 8-31 16,-6-1 23-16,4 8-28 0,-6-1-2 0,4 7 6 15,-3 1-16-15,4 3 6 0,6 1-15 0,7 0 13 16,6 0-16-16,8 3-5 0,6 0 22 0,6 3-22 15,10-1 21-15,7 3-5 0,7 0-16 0,7 2 14 16,9 3-18-16,7-3 15 0,11-4-16 16,5-5-2-16,13-8 22 0,6-7-22 0,9-12 26 15,8-9-11-15,3-12-5 0,3-10 0 16,6-11 4-16,3-11-5 0,3-12 8 0,6-4 16 16,-5-13-24-16,0-2 25 0,-4-6-21 0,-8-5 2 15,-9-4 12-15,-7-4-19 0,-12 0 12 0,-8-1-18 16,-16 3-4-16,-12 4 21 0,-15 3-19 0,-13 4 21 15,-13 1-1-15,-8 0-14 0,-11-4 12 0,-5-1-13 16,-8-3 11-16,-5 0-15 0,-8 3-9 16,-4 3 19-16,-5 7-23 0,-4 11 24 0,2 13-3 15,0 14-6-15,1 16-3 0,-1 13-5 0,2 19 6 16,-7 5-46-16,6 23-15 0,-9-10-97 16,20 21-218-16,-4-10-135 0,7-14 71 0,20 8 449 15</inkml:trace>
  <inkml:trace contextRef="#ctx0" brushRef="#br2" timeOffset="154183.7505">2197 10649 507 0,'0'0'149'0,"11"-21"-135"0,-11 21 11 0,1-18 13 16,-1 18 4-16,0 0-1 0,3-24-2 0,-3 24 14 16,0 0 24-16,0 0 17 0,0 0-3 0,0 0-19 15,0 0-31-15,0 0-16 0,0 0-6 16,-14 19 7-16,14-19 2 0,-8 35 7 0,1-14-5 16,3 4-1-16,-1 0-11 0,4 3 0 0,0 4 7 15,2 2-31-15,3 2 26 0,0 5-27 0,1-1 9 16,3 2 8-16,0 2-11 0,-1-1 9 0,1-2-12 15,-1-1 11-15,0-5-8 0,2-4 7 0,-1-11-4 16,-8-20 5-16,20 23-2 0,-20-23 4 16,25 1 5-16,-25-1 4 0,32-17 8 15,-11 0-5-15,-2-10 1 0,4-8-12 0,0-11 0 16,2-3-13-16,-1-4 8 0,-1 1-12 0,-1 2 11 16,0-2 1-16,-3 4-28 0,-3 2 18 0,-1 6-34 15,-8 1 1-15,0 8 4 0,-5-2-26 0,6 15-25 16,-9-6-22-16,1 24-48 0,10-18-50 0,-10 18-39 15,0 0-71-15,0 0-56 0,30 37 335 16</inkml:trace>
  <inkml:trace contextRef="#ctx0" brushRef="#br2" timeOffset="154558.8157">2928 10910 760 0,'-1'-22'257'0,"1"22"-227"0,-23-23 12 0,23 23 9 16,-27-17 7-16,27 17-12 0,-29-6-10 0,29 6 4 15,-33 7 11-15,33-7 8 0,-35 23-9 0,19-2-8 16,-3-2-15-16,4 5-1 0,2 1-12 0,4 1 8 16,2-2-6-16,3 2 3 0,2-3-9 15,2 0 0-15,3 0-11 0,3-3 2 0,5-2-1 16,-11-18 1-16,32 25 1 0,-13-19-1 15,3-4-1-15,1-2 1 0,1-5 0 0,0-2 1 16,0-5 1-16,-1-5-4 0,-1-4 3 0,-1-2-5 16,-4 0 6-16,-4 0-5 0,-3 0 5 0,-4 0-5 15,-2 2 4-15,-6-2-5 0,0 2 2 0,-5 1-4 16,-2 1 0-16,-4 1-5 0,13 18 2 16,-29-30-6-16,29 30 1 0,-31-19-4 0,31 19-1 15,-24-5-3-15,24 5-2 0,0 0-9 0,0 0-17 16,-18 10-21-16,18-10-36 0,0 0-39 0,19 27-75 15,-19-27-39-15,17-1-146 0,11 16 151 0,-28-15 254 16</inkml:trace>
  <inkml:trace contextRef="#ctx0" brushRef="#br2" timeOffset="154793.2882">3545 10291 1118 0,'-9'-17'63'15,"9"17"22"-15,-14-19 18 0,14 19 1 0,0 0-41 16,-19 11-38-16,19-11-12 0,-18 35 11 16,6-8 1-16,2 11 7 0,-2 0-15 0,1 8 0 15,0 3-16-15,1 1 7 0,2 2-12 0,2-1 9 16,1 1-14-16,3 0-6 0,-1-2 17 16,2-4-29-16,5-3 15 0,-3-7-19 0,9 2-23 15,-4-13-13-15,11 6-35 0,-17-31-54 0,31 32-76 16,-31-32-40-16,33-5-128 0,0 11 77 0,-20-28 323 15</inkml:trace>
  <inkml:trace contextRef="#ctx0" brushRef="#br2" timeOffset="154996.3639">3889 10212 1185 0,'-18'34'68'0,"1"-11"6"0,8 14 12 16,-10-3-18-16,8 10-21 0,-4 0-33 15,3 5 4-15,0-1-10 0,2 2 10 16,0-3-14-16,4 0 5 0,3 0-17 0,0-1-14 16,4-1 13-16,-2-5-40 0,6 1 3 0,-7-11-31 15,11 8-44-15,-11-18-23 0,13 12-69 0,-11-13-121 16,0-19-87-16,12 31 267 0</inkml:trace>
  <inkml:trace contextRef="#ctx0" brushRef="#br2" timeOffset="155199.5188">3668 10613 1034 0,'0'0'204'0,"0"0"-138"0,0 0-14 0,-13 19 0 16,13-19-13-16,6 19-17 0,-6-19-17 16,26 19-3-16,-7-11-1 0,7-4 0 0,2-1-7 15,4-3-16-15,4 3-24 0,-2-6-16 0,10 9-22 16,-9-12-21-16,10 9-15 0,-8-9-23 0,8 8-37 15,-8-5-51-15,-4-10-96 0,13 24 176 0,-26-21 151 16</inkml:trace>
  <inkml:trace contextRef="#ctx0" brushRef="#br2" timeOffset="155543.2874">4240 10691 878 0,'-23'2'159'16,"-5"-9"-26"-16,28 7 1 0,-43 7-31 15,25 2-25-15,-9-6-27 0,7 7-5 0,-7-2-2 16,8 7 0-16,-5 0-4 0,4 5-20 0,-2 2 24 15,4 3-32-15,0-1 24 0,3 2-12 0,2-4-10 16,3-1 3-16,5-3-9 0,4-1-1 16,1-17-4-16,10 26 0 0,-10-26-2 0,24 16 1 15,-7-13 0-15,4-2 1 0,2-4 0 0,2-4 0 16,3-6-1-16,0-1-2 0,0-4 1 0,1-3-3 16,-1-2 4-16,-1-1-4 0,-4-1-10 0,0-2 23 15,-4 2-26-15,-2-2 23 0,-4 5-11 16,-3 3-4-16,-2 2 7 0,-8 17-3 0,8-25 5 15,-8 25 0-15,0 0 1 0,0 0 0 16,0 0-2-16,0 0-2 0,0 0-1 0,0 0 1 16,-25 25-2-16,17-4 5 0,-3 3-5 0,1 5-12 15,-1 0 24-15,3 0-27 0,3-3 20 0,1-1-14 16,4-2-10-16,0-4-5 0,6 1-11 0,-6-20-7 16,17 33-13-16,-17-33-5 0,31 22-14 0,-31-22-12 15,41 12-20-15,-23-19-30 0,16 12-43 0,-14-18-35 16,11 7-43-16,-3-1-27 0,-12-16 40 15,19 21 247-15</inkml:trace>
  <inkml:trace contextRef="#ctx0" brushRef="#br2" timeOffset="156012.0573">4580 10773 501 0,'-4'-37'217'0,"-7"10"-71"15,11 27 1-15,-24-35-2 0,24 35-7 16,-28-21-31-16,28 21-23 0,-29-8-18 0,29 8-14 16,-33 5-4-16,33-5-5 0,-34 19-8 15,19-2-3-15,15-17-8 0,-29 37-1 0,17-15-6 16,2 4-17-16,3 0 23 0,2 1-28 0,0-1 27 15,5-3-9-15,1-3-7 0,3-3 3 0,-4-17-9 16,17 26 2-16,-17-26-1 0,27 15 0 0,-27-15-1 16,32 2 1-16,-12-7-1 0,1-2 0 0,-2-4 0 15,2-2-2-15,-3-2 3 0,1-3-3 0,-2-1 4 16,-2-2-5-16,-2 0-7 16,-2-1 24-16,-2 1-25 0,-2 2 25 0,-7 19-13 15,9-30-4-15,-9 30 3 0,5-22-3 0,-5 22 0 16,0 0-1-16,0 0 0 0,0 0-1 0,0 0 0 15,0 0 1-15,0 0-2 0,-19 35 6 0,13-6 9 16,-2 5-24-16,-2 5 23 0,-1 3-21 0,0 1 9 16,-2 3 8-16,1 3-13 0,-2 5 11 0,1 2-11 15,-1 0 11-15,2-2-6 0,0-7 8 16,2-3-9-16,2-4 12 0,-1-7 7 0,3-2-24 16,1-8 27-16,1-5-28 0,4-18 17 0,0 0 6 15,-5 17-1-15,5-17 3 0,0 0-2 0,0 0-4 16,-8-22 0-16,4 4 9 0,-3-8-27 15,3-1 22-15,-1-6-22 0,0-2 6 0,4-1 7 16,-1-3-8-16,2 0 8 0,3-1-7 16,1-2 2-16,2-2-7 0,2 4 1 0,3-2-12 15,4 5 2-15,0-1-13 0,5 7 4 0,-1 0-15 16,4 11 2-16,-4-1-15 0,5 12-6 0,-7-7-3 16,9 17-56-16,-26-1-49 0,45-7-145 0,-26 18-147 15,-1-16-4-15,15 21 447 0</inkml:trace>
  <inkml:trace contextRef="#ctx0" brushRef="#br2" timeOffset="156387.0656">4811 10803 1354 0,'3'21'165'0,"-3"-21"-92"0,-18 23-17 16,18-23 9-16,0 0-11 0,0 19-25 15,0-19-12-15,21 7-2 0,-4-4-1 0,2-6 0 16,3-1-2-16,1-4-2 0,2-1-5 0,-1-2-3 16,1-1-1-16,0-4-12 0,-3 0 27 0,-3-1-26 15,-2 0 27-15,-17 17-15 0,24-30-3 0,-24 30 2 16,13-29-1-16,-13 29 3 0,1-28-3 16,-1 28 4-16,-11-25-4 0,11 25 2 15,-20-18-1-15,20 18 1 0,-26-9-3 0,26 9 4 16,-33 8 1-16,13 4 5 0,1 6 6 0,-2 4-1 15,1 4 4-15,0 4-10 0,1 4-13 0,2 0 17 16,2 1-22-16,3-2 19 0,3-4-6 0,5-4-6 16,4-4-1-16,4-2-9 0,-4-19-4 0,22 28-9 15,-5-20-2-15,9 1-10 0,-1-8-17 0,14 4-27 16,-5-12-39-16,22 12-71 0,-18-24-125 16,20 9-227-16,7 1 50 0,-8-15 438 0</inkml:trace>
  <inkml:trace contextRef="#ctx0" brushRef="#br2" timeOffset="157027.7797">6112 10658 1005 0,'-30'-6'125'16,"30"6"-49"-16,-41 1 11 0,41-1 8 16,-36 10-20-16,36-10-22 0,-40 19-21 0,20-3-1 15,-4-3 4-15,3 7 7 0,-2-2-2 0,5 6 0 16,-3-2 5-16,6 3-32 0,-1-2 26 15,5-1-29-15,0-1 8 0,6-3 1 0,5-18-9 16,-4 29-1-16,4-29-5 0,11 20 1 0,-11-20-2 16,23 14 0-16,-23-14 0 0,33 3 0 0,-12-6 0 15,1-2-2-15,3-5 0 0,1-3-2 0,2-3 2 16,0-2-3-16,-3-3 3 0,2 1 2 0,-4-3-12 16,-2 0 26-16,-2 1-25 0,-3 0 21 15,-4 4-10-15,-1 0-5 0,-2 1 4 16,-9 17-4-16,9-27 2 0,-9 27-2 0,0 0 1 15,4-19 0-15,-4 19 1 0,0 0-1 0,0 0-1 16,0 0-2-16,-7 21-1 0,7-21 5 0,-11 34-3 16,6-13 4-16,-1 7 3 0,0 0-30 0,3 1 15 15,0-2-34-15,5 0-2 0,-1-5-9 0,10 6-24 16,-11-28-22-16,25 44-43 0,-25-44-50 16,36 29-79-16,-18-20-54 0,-1-6-104 0,22 15 247 15,-19-24 185-15</inkml:trace>
  <inkml:trace contextRef="#ctx0" brushRef="#br2" timeOffset="157871.5381">6680 10667 998 0,'-27'9'163'0,"2"-11"-66"0,25 2 2 16,-41 11-2-16,24 1-14 0,-7-4-26 0,5 8-7 15,-6-3-2-15,7 8 2 0,-4-2-3 0,6 7-19 16,-2-5 20-16,5 4-33 0,2-6 18 16,4 0-15-16,3-2-9 0,4-17-1 0,4 30-6 15,-4-30 0-15,17 23-4 0,-17-23 2 16,32 16-1-16,-12-12 2 0,3-4-2 0,3-3 0 0,1-1-3 16,4-6-7-16,2 1-3 0,-2-4-11 15,6 1 2-15,-3-4-8 0,0 2 2 0,-1-4-7 16,-2 3 1-16,-3-3-4 0,0 3 8 0,-6-3 16 15,-1 5-27-15,-21 13 39 0,27-25-25 16,-27 25 25-16,0 0 9 0,0 0 10 0,0 0 10 16,0 0 3-16,0 0-1 0,0 0-5 0,0 0-9 15,0 0 1-15,0 0-2 0,-19 20-15 0,19-20 32 16,-15 35-30-16,7-13 27 0,1 0-15 0,-2 0-5 16,2 1 4-16,-1-2-5 0,0 0 2 0,4-2-8 15,4-19 3-15,-5 27-4 0,5-27 3 16,0 0-3-16,0 20 0 0,0-20-1 15,0 0 1-15,0 0 0 0,0 0 2 0,0 0 1 16,19-9-1-16,-19 9 3 0,15-26-4 0,-7 9 2 16,0-3-5-16,0-1 5 0,1-2-5 0,-2 0 6 15,0 0-5-15,-1-1-12 0,0-1 29 0,-1 1-29 16,0 1 26-16,0 2-10 0,0 3-3 0,-5 18 3 16,9-30-3-16,-9 30 2 0,11-20-3 15,-11 20 2-15,0 0 0 0,0 0 1 0,20-12 0 16,-20 12 0-16,0 0 0 0,27 1 1 0,-27-1 1 15,24 4 2-15,-24-4 0 0,33 2 1 0,-15-2-2 16,2-1-1-16,0 0-1 0,1-1-1 0,1-1 0 16,0 2 0-16,-3 0-1 0,-1 0-1 15,-18 1 1-15,30-2 0 0,-30 2 0 0,0 0 1 16,19 2 0-16,-19-2 3 0,0 0 3 16,0 0 0-16,0 0 1 0,0 0 0 0,-26 20 2 15,26-20-1-15,-26 20 2 0,26-20-1 0,-32 25 1 16,14-8-2-16,0 3 4 0,-2 1-2 0,3 3-9 15,1-1 21-15,3 0-23 0,2-1 13 0,2-2-13 16,2 0 0-16,4-1 0 0,3-19 0 0,0 33 0 16,0-33 0-16,9 24 0 0,-9-24 0 15,18 14 0-15,-18-14 0 0,27 7 0 0,-27-7 0 16,32-7 0-16,-15-2 0 0,-17 9 0 16,33-24 0-16,-19 7 0 0,1-1 0 0,-3-2 0 15,-1-3 0-15,0 0 0 0,-3-3 0 0,1-2 0 16,-3 1 0-16,-1 1 0 0,-1 1 0 0,-2 1 0 15,-2 4 0-15,0-2-7 0,-2 4-5 0,-1 0-6 16,3 18-1-16,-6-26-6 0,6 26-4 16,0 0-3-16,0 0-11 0,0 0-18 0,0 0-25 15,0 0-23-15,0 0-40 0,-11 18-53 0,24 1-94 16,-9 0-181-16,-4-19 45 0,20 25 383 0</inkml:trace>
  <inkml:trace contextRef="#ctx0" brushRef="#br2" timeOffset="158222.93">7624 10668 652 0,'18'-5'280'0,"-18"5"-84"0,0 0-30 0,-17-31-38 15,17 31-36-15,0 0-23 0,-11-19-13 0,11 19-2 16,0 0-10-16,-28-14-6 0,28 14-6 0,-23 1-6 16,23-1-2-16,-27 11-4 0,27-11-1 0,-29 21-5 15,29-21 2-15,-34 30-2 0,18-12 2 0,1-1-3 16,2 1 1-16,1 0-6 0,5-1 0 15,2 0-6-15,4 0-12 0,1-17 22 16,4 29-26-16,-4-29 24 0,15 19-11 0,-15-19 0 16,28 9 1-16,-11-7 0 0,1-3 0 0,2 0 1 15,-2-3-3-15,-1 2 3 0,-17 2-1 0,30-6 0 16,-30 6 1-16,21-2-2 0,-21 2 2 0,0 0-1 16,0 0 2-16,0 0-1 0,7 26 1 0,-7-26-2 15,-11 29 2-15,2-11-4 0,-4 3 5 16,-1 0-4-16,-3 2 3 0,-3 0-2 0,3-1 2 15,-1-1-4-15,4-3 3 0,14-18-10 0,-20 28-3 16,20-28-16-16,0 0-13 0,7 19-15 0,-7-19-18 16,31-4-32-16,-18-16-67 0,28 15-163 0,-14-14-218 15,9-7 30-15,9 10 430 0</inkml:trace>
  <inkml:trace contextRef="#ctx0" brushRef="#br2" timeOffset="158574.3943">8050 10553 1592 0,'-17'-4'104'16,"17"4"-30"-16,-21 5-5 0,21-5-13 0,-24 10-21 16,24-10-13-16,-25 13-8 0,25-13 1 0,-21 17-1 15,21-17 2-15,-18 22-3 0,18-22-1 16,-17 25-5-16,17-25-3 0,-13 23-4 0,13-23 0 16,-6 22 0-16,6-22 0 0,1 18 0 0,-1-18 0 15,0 0 0-15,11 23 0 0,-11-23 0 0,0 0 0 16,15 19 0-16,-15-19 0 0,0 0 0 0,15 20 0 15,-15-20 0-15,0 0 0 0,12 22 0 0,-12-22 0 16,0 0 0-16,5 23 0 0,-5-23 0 16,3 19 0-16,-3-19 0 0,1 22 0 0,-1-22 0 15,0 18 0-15,0-18 0 0,-3 18 0 0,3-18 0 16,-8 19 0-16,8-19 0 0,-16 21 0 0,16-21 0 16,-24 23 0-16,24-23 0 0,-34 26-4 0,14-12-11 15,-2-3 2-15,2 1-2 0,-1-3 0 0,3 0-9 16,1-4-14-16,17-5-27 0,-22 3-44 0,22-3-99 15,0 0-182-15,0 0-192 0,0 0 53 16,-10-25 490-16</inkml:trace>
  <inkml:trace contextRef="#ctx0" brushRef="#br2" timeOffset="159452.459">8704 10592 931 0,'0'0'41'0,"-3"-22"-11"0,3 22 4 16,7-21 7-16,-7 21-4 0,0 0-9 0,0 0-8 15,19-15 7-15,-19 15 17 0,0 0 19 16,0 0 10-16,9 17-2 0,-9-17-8 0,8 29-17 16,-2-8-1-16,-5-1-7 0,3 5 2 0,-4 0-7 15,1 7 2-15,-2-1-13 0,2 7-19 0,-5 1 23 16,2 3-25-16,-3-2 24 0,-2 1-3 0,1-5-13 15,-2 0 5-15,0-4-12 0,0-2 7 0,1-4-9 16,1-3 5-16,1-5-2 0,5-18 0 16,-6 18 0-16,6-18 0 0,0 0 0 15,0 0 1-15,0 0 2 0,1-21 0 0,2 1 2 0,-2-8-6 0,3-4 5 0,-2-4-10 16,2-1 6-16,-1-4-6 0,1-2 6 0,-2-3 11 16,2-2-20-16,-2 0 19 0,1-4-20 0,1 3 3 15,-2-3 8-15,3-1-10 0,1-2 9 0,2 1-11 16,3 2 10-16,3 5-9 0,2 5 9 15,1 4-7-15,3 7-9 0,2 5 24 0,0 7-24 16,4 6 26-16,0 3-10 0,1 4-2 0,0 5 0 16,-4 3 0-16,-4 4-2 0,1 4-11 15,-20-10 28-15,30 32-27 0,-19-11 27 0,-5 4-12 16,-1 2-5-16,-5 4 4 0,-3 2-5 0,-7 2 6 16,-4 3-6-16,-3 0 7 0,-3 1-6 0,-3 0 6 15,-3-2-7-15,2-2 7 0,-3-2-6 16,1-3 6-16,3-2-5 0,1-3 4 0,4-4-2 15,2-4 4-15,16-17-2 0,-18 22 1 0,18-22-3 16,0 0-2-16,0 0 0 0,0 0 0 0,0 0 4 16,0 0 2-16,21-2 5 0,-3-4-1 0,3-1 3 15,3-1-3-15,0 0 0 0,1 2-3 0,-1 2 2 16,-4 4-2-16,-2 1 1 0,-18-1 1 16,27 11-1-16,-27-11-1 0,20 20-6 15,-9-3-10-15,-2 1 17 0,0 2-21 0,1 0 20 16,-3-2-9-16,2 3-8 0,-1-2-3 0,2 4-12 15,-3-3-8-15,6 3-23 0,-5-6-23 0,13 12-53 16,-21-29-82-16,35 38-181 0,-18-17-160 0,0-8 47 16,11 14 508-16</inkml:trace>
  <inkml:trace contextRef="#ctx0" brushRef="#br2" timeOffset="159827.5156">9389 10860 1348 0,'-31'-7'95'16,"31"7"-30"-16,0 0-2 0,0 0-1 15,0 0-23-15,0 0-13 0,0 0-7 0,0 0 6 16,0 0 6-16,0 0 5 0,19 8-4 0,-19-8-6 16,29 4-8-16,-29-4-5 0,32 2-1 0,-15 0-2 15,0-1-1-15,0 0-2 0,-17-1-4 0,28 4-2 16,-28-4 0-16,18 7 0 0,-18-7 1 0,0 0 3 15,14 17-1-15,-14-17 4 0,0 18-2 16,0-18 1-16,-12 25 1 0,1-8 2 16,-3 0 0-16,-4 3 5 0,-5-2-3 0,-1 2 4 15,-4 1-14-15,1 1-2 0,1-2 0 0,2 1 0 16,3-3 0-16,21-18 0 0,-28 26 0 0,28-26 0 16,0 0 0-16,0 0 0 0,0 0 0 0,26 16 0 15,-3-17 0-15,6-5 0 0,8-4 0 0,4-2 0 16,4-2 0-16,-1-3 0 0,3 6-46 15,-7-7-55-15,10 18-93 0,-24-20-257 0,14 17-175 16,-4 0 42-16,-9-10 540 0</inkml:trace>
  <inkml:trace contextRef="#ctx0" brushRef="#br2" timeOffset="164322.7948">10033 10974 927 0,'6'17'148'16,"-6"-17"-39"-16,0 0-16 0,-15 17-8 0,16 1-16 15,-8-1-22-15,4 8-9 0,-8 4-22 0,0 5 1 16,-2 0-13-16,0 0-1 0,2-4-22 0,-2-7-18 15,10 5-57-15,3-28-92 0,-1 24-168 0,1-24-158 16,0 0 159-16,43 16 353 16</inkml:trace>
  <inkml:trace contextRef="#ctx0" brushRef="#br2" timeOffset="165244.7478">10719 10574 304 0,'0'0'124'0,"0"0"-64"15,0 0-4-15,17-13 3 0,-17 13-9 0,0 0-7 16,0 0-1-16,0 0 13 0,0 0 14 0,2 23 13 15,-2-23-11-15,-4 31-4 0,0-14-16 0,2 7-1 16,-2-1-11-16,2 5 4 0,-4-2 5 16,4 7-13-16,-5-2 6 0,3 4-32 0,-2-2 8 15,2 2-14-15,-1-8 12 0,3 0 5 16,-1-4-11-16,2-2 3 0,1-21-10 0,1 29 1 16,-1-29-5-16,4 18 2 0,-4-18-3 0,0 0 0 15,0 0 2-15,0 0 1 0,0 0 3 0,0 0-1 16,18-19 3-16,-18 19-5 0,6-36 4 0,-2 13-5 15,-2-4 6-15,1-3-7 0,-1-3 7 0,1-2 14 16,-1-2-29-16,1-1 28 0,0-2-27 16,0 3 6-16,0-2 10 0,2 1-10 0,0 0 9 15,2 0-9-15,3 2 8 0,3 2-8 0,3 3 6 16,1 5-5-16,3 4 4 0,-2 4-3 16,0 5 3-16,0 1-4 0,1 3 3 0,0 2-3 15,2 0 1-15,1 2-1 0,0 3-3 0,-2 1-5 16,2 2-6-16,-22-1-4 0,33 11-1 0,-33-11 4 15,23 20 0-15,-23-20 8 0,12 30-3 16,-10-10 6-16,-5 4-4 0,-4 0 3 0,-2 5-6 16,-5 1 7-16,-3 2-5 0,-2 0 11 0,-2 2-4 15,-3-2 8-15,0-1-2 0,1-1 10 0,0-2-1 16,3-1 13-16,-1-4 9 0,5-1-30 0,-1-5 33 16,6 1-36-16,11-18 17 0,-16 20-3 0,16-20-8 15,0 0-2-15,0 0-1 0,0 0 2 16,19 15 5-16,-19-15 4 0,31 3 0 15,-12 0-2-15,1-2-4 0,3 3-3 0,-1-1-2 16,1 3 1-16,0 2-4 0,0 0 1 0,-2 2-2 16,-2 1 1-16,-1 1-8 0,-18-12-8 0,33 25-24 15,-33-25-25-15,29 26-48 0,-29-26-64 0,26 18-111 16,-26-18-82-16,0 0-64 0,40 26 373 0</inkml:trace>
  <inkml:trace contextRef="#ctx0" brushRef="#br2" timeOffset="165604.126">11316 10806 1192 0,'0'0'55'0,"0"0"-35"0,0 0 3 16,0 0 12-16,0 0 9 0,17-12 1 0,-17 12-6 15,33-14-19-15,-11 9 10 0,-3-2-21 0,5 4 4 16,-2-1-6-16,-2 2-5 0,-2 2 0 0,-18 0 1 16,28 6-1-16,-28-6 4 0,17 12 15 15,-17-12-11-15,6 23 12 0,-6-6-36 0,-5 1 23 16,-1 2-11-16,-5-2 23 0,-1 4 9 16,-5-2-7-16,1 3 2 0,-5-3 0 0,4 3 6 15,-2-7-6-15,3 1-1 0,16-17-13 0,-23 22-3 16,23-22-5-16,0 0-2 0,0 0 0 0,0 0-3 15,0 0 2-15,0 0 0 0,27 10-4 0,-7-17-3 16,5-3-11-16,0-4-17 0,7 4-18 16,-7-8-25-16,12 10-25 0,-14-14-57 0,18 18-105 15,-16-14-107-15,1 0-119 0,15 11 259 0</inkml:trace>
  <inkml:trace contextRef="#ctx0" brushRef="#br2" timeOffset="165838.518">11937 10624 1435 0,'0'0'50'0,"-24"15"-22"0,24-15-2 0,0 0 2 15,0 0-5-15,0 0-9 0,14 17-3 16,-14-17 1-16,36-3 0 0,-11-3-2 0,4-1-3 15,6-3-10-15,-1-2-21 0,6 4-23 0,-10-7-23 16,9 13-33-16,-13-15-51 0,11 18-89 0,-15-8-128 16,-4-5-70-16,9 19 242 0</inkml:trace>
  <inkml:trace contextRef="#ctx0" brushRef="#br2" timeOffset="165994.7968">11919 10917 1248 0,'0'0'307'0,"0"0"-256"0,0 0-31 0,11 18 0 16,10-19 10-16,9-2-3 0,2-4-8 0,5-2-6 16,5-5-7-16,4 0-5 0,4-4 2 0,0-2-9 15,3 0-10-15,-3-4-18 0,6 16-99 0,-18-20-122 16,13 18-299-16,-9 1 4 16,-10-11 354-16</inkml:trace>
  <inkml:trace contextRef="#ctx0" brushRef="#br2" timeOffset="174773.0408">13054 10367 1375 0,'0'0'69'0,"0"0"-42"0,0 0-19 0,0 0-1 16,-20-1 1-16,20 1 8 0,-14 21 2 0,14-21 5 16,-22 31-3-16,22-31 3 0,-26 30-5 0,26-30 2 15,-21 26-6-15,21-26-1 0,-12 20-4 0,12-20 0 16,0 0-1-16,3 19 3 0,-3-19 0 0,0 0 2 16,24 13-1-16,-24-13-2 0,34 5-3 0,-11-5-3 15,4 0-1-15,2 0-2 0,2-2 0 0,0 2 0 16,-2-1-1-16,-2 3 0 0,-5 3 0 0,-4 2 1 15,-18-7 0-15,27 24 2 0,-20-7 1 16,-1 4 7-16,-6 1-2 0,-2 3 6 0,-5 2-9 16,-4-1 1-16,-4 3-9 0,-1 1-11 0,-1 1 28 15,-1-2-26-15,-3-4 27 0,2-3-12 0,1-5-5 16,18-17 2-16,-30 23-7 0,30-23-8 0,0 0-19 16,-19 2-27-16,19-2-41 0,-2-17-62 0,19 15-121 15,-19-21-133-15,11-9-62 0,10 8 212 0</inkml:trace>
  <inkml:trace contextRef="#ctx0" brushRef="#br2" timeOffset="174944.9472">13055 10268 1668 0,'-20'12'71'0,"1"-8"-27"0,19-4-13 16,0 0-9-16,0 0-7 0,0 0-4 0,0 0 0 15,0 0 2-15,0 0 2 0,38 8-3 0,-9-16-5 16,4-2-5-16,3-2-7 0,4-1-11 0,0-2-25 15,7 6-29-15,-11-8-41 0,18 20-117 0,-26-19-152 16,12 12-175-16,0 8 66 0,-15-11 463 0</inkml:trace>
  <inkml:trace contextRef="#ctx0" brushRef="#br2" timeOffset="176023.1695">13708 10815 1228 0,'-13'17'113'0,"13"-17"-22"0,0 0-41 16,-25 2 9-16,25-2-11 0,0 0-19 0,0 0-15 15,0 0-8-15,0 0-3 0,0 0 0 0,0 0 2 16,23 3 2-16,-23-3-1 0,29-1-3 0,-11-1-1 16,2-1-1-16,5 1-1 0,0-1 2 0,2-2-1 15,1 3 1-15,1-2-2 0,3 4 0 16,0-1-1-16,0 1 1 0,0 0 1 0,-4 0 0 16,-2 0 0-16,0 1-1 0,-3 3-1 0,-2-3 1 15,-1 4-1-15,-3-4 0 0,0 0 1 0,0-1-2 16,-17 0 0-16,28-2-1 0,-28 2-1 0,22-7 1 15,-22 7 21-15,0 0-35 0,21-16 38 0,-21 16-36 16,0 0 15-16,0 0 2 0,12-18-1 0,-12 18 2 16,0 0-1-16,0 0 1 0,-17-21-1 0,17 21 1 15,-18-13-1-15,18 13 0 0,-29-13 0 0,10 6 3 16,0 0-2-16,-3-1 2 0,0 0-1 0,-2-1 1 16,2-2-3-16,-1 0 2 0,1-2-4 0,1-3 4 15,1 1-4-15,0-1 3 0,4-1-4 16,1-2 4-16,2-1-4 0,4 0 4 0,0-2-4 15,6-1 3-15,0 1-4 0,4-1 4 0,2 1-4 16,2 2 5-16,1 2-3 0,1 0 6 0,3-1-3 16,1 1 4-16,1-1-4 0,1 1 3 0,3 0-5 15,1 1 5-15,0 0-4 0,1-1 5 0,1 1-4 16,0 2-15-16,2 1 32 0,-1-1-31 16,5 2 32-16,-3 0-13 0,1-1-5 0,1 2 2 15,0 0-3-15,1 2 1 0,0 2-2 0,1 2 1 16,-3 0-2-16,0 3 1 0,-1 2-1 0,-2 1 0 15,1 3 1-15,-3 0-1 0,-1 2 1 0,-17-5-1 16,30 12 0-16,-30-12-1 0,26 16 2 16,-26-16-2-16,23 17 2 0,-23-17-2 0,21 18 1 15,-21-18-1-15,12 23-13 0,-12-23 32 16,11 24-31-16,-11-24 31 0,9 27-15 0,-9-27-5 16,6 30 5-16,-6-30-4 0,4 33 2 0,-3-16-2 15,0 1 3-15,-1 0-4 0,1-1 5 0,-1-17-5 16,1 31 4-16,-1-31-4 0,0 30 4 0,0-30-4 15,-2 33 4-15,2-33-3 0,-5 32 2 0,5-32-2 16,-7 26 2-16,7-26-2 0,-9 23 3 0,9-23-2 16,-9 20 2-16,9-20-2 0,-15 19 3 15,15-19-1-15,-17 17 1 0,17-17 1 16,0 0 4-16,-26 22 0 0,26-22 3 0,-19 14-1 16,19-14 0-16,-17 15-2 0,17-15 1 0,0 0-1 15,-17 21 1-15,17-21-2 0,0 0-2 0,0 0-3 16,-1 17 2-16,1-17 0 0,0 0 2 0,0 0 3 15,28 18-2-15,-28-18-2 0,34 6 0 16,-14-6-1-16,5 0 1 0,-2-1-1 0,0 0-2 16,0 0 0-16,-1 0-2 0,-3-1 0 0,-2 2-1 15,-17 0 0-15,30 0 1 0,-30 0-1 0,24 3-3 16,-24-3-7-16,19 2-8 0,-19-2-20 0,0 0-22 16,25 10-38-16,-25-10-57 0,0 0-133 15,0 0-203-15,17 8-13 0,-17-8 187 0</inkml:trace>
  <inkml:trace contextRef="#ctx0" brushRef="#br2" timeOffset="176771.682">15796 10774 317 0,'17'-2'123'15,"-17"2"-21"-15,0 0 8 0,23 10 2 0,-23-10 4 16,0 0 6-16,0 0-4 0,0 0-10 0,0 0-34 15,0 0-11-15,0 0-36 0,-23-10 8 0,23 10-3 16,-23-10-4-16,23 10-1 0,-30-14-6 0,10 3-2 16,1 1-6-16,-3-4 1 15,0 0-7-15,-3-3 5 0,4-2-5 0,-4-4 8 16,1 0-6-16,-3-6 11 0,2 0-7 0,-5-5 6 16,5-2-10-16,-1-4 3 0,5 0-12 0,0 0 7 15,4 0-9-15,2 0 8 0,4 3-9 0,4 2-14 16,2 2 29-16,3 4-29 0,0 2 31 0,4 3-7 15,0 3-7-15,2 1 9 0,1 3-4 16,-5 17 2-16,12-26-4 0,-12 26 1 0,16-20-4 16,-16 20 2-16,23-15-2 0,-23 15 1 0,23-9-2 15,-23 9 0-15,19 3 1 0,-19-3 0 0,0 0 2 16,20 22-1-16,-20-22 2 0,7 31-4 0,-6-14 4 16,0 4-5-16,-2 2 4 0,-2 3-5 15,-1 3-8-15,-2 2 27 0,-3 3-25 0,1 1 26 16,-2 3-10-16,-1 0-6 0,1 4 11 15,-2-3-4-15,1 5 14 0,-1-3-8 0,2 0 9 16,1-6-7-16,0-3 4 0,4-7-10 0,3-2 3 16,2-5-10-16,0-18 0 0,11 28-4 0,-11-28 2 15,25 13-2-15,-5-11 0 0,5-6 0 0,6-6-4 16,6-5-8-16,5-7-14 0,6 0-19 0,0-9-31 16,13 9-48-16,-16-22-103 0,24 22-145 0,-14-9-148 15,-4-3 58-15,10 16 435 0</inkml:trace>
  <inkml:trace contextRef="#ctx0" brushRef="#br2" timeOffset="177187.3216">16219 10293 1054 0,'0'0'91'0,"0"0"-32"0,0 0-11 0,9-17-4 15,-9 17 0-15,0 0-10 0,17 1-6 0,-17-1-2 16,0 0 1-16,11 17-2 0,-11-17 3 16,7 29 1-16,-3-6 4 0,-6-2-7 0,4 5 1 15,-6 1-9-15,2 4 4 0,-3 0-9 0,0 1 4 16,-4 0-11-16,2-3 4 0,0 0-10 0,1-3 3 16,1 0-7-16,2-4 6 0,1-2-9 0,2-20-1 15,2 30-18-15,-2-30-9 0,10 26-29 16,-10-26-25-16,15 21-54 0,-15-21-89 0,0 0-71 0,22 13-154 15,-22-13 112-15,18-9 345 0</inkml:trace>
  <inkml:trace contextRef="#ctx0" brushRef="#br2" timeOffset="177391.007">16055 10444 1436 0,'-19'13'97'0,"-7"-8"-33"0,26-5-12 0,-29 16-13 15,29-16-11-15,0 0-14 0,0 0-8 0,0 0-4 16,0 0 0-16,0 0 2 0,19 12-2 0,2-17 1 16,6-2-2-16,4-5-1 0,3-1-9 0,9 0-7 15,0-3-20-15,5 5-19 0,-6-10-32 0,10 15-47 16,-18-18-66-16,21 18-98 0,-12-4-153 0,-7-8 36 16,11 17 367-16</inkml:trace>
  <inkml:trace contextRef="#ctx0" brushRef="#br2" timeOffset="177812.9293">16616 10119 1337 0,'0'0'105'15,"0"0"-43"-15,0 0-8 0,0 0 0 0,0 0-4 16,0 0-2-16,-10 28 2 0,10-28-7 15,-6 29-14-15,1-11 22 0,3 4-36 0,-3 2 25 16,-1 2-17-16,-4 2-10 0,1 4 3 0,-2 3-11 16,-1 1 8-16,0 3-7 0,0-1 7 15,0-1-6-15,1-2 2 0,1-5-7 0,2-3 0 16,2-6-2-16,2-1 0 0,4-20 0 0,0 27 0 16,0-27 0-16,0 0 0 0,11 17 0 0,-11-17-1 15,0 0 0-15,23 3 1 0,-23-3 1 0,18-11 0 16,-18 11-1-16,22-25 0 0,-10 8 0 0,2-2 0 15,-2 1 0-15,0 1 0 0,-2 0 0 0,-1 1 0 16,-9 16 0-16,17-27 0 0,-17 27 0 16,11-17 0-16,-11 17 0 0,0 0 0 15,0 0-1-15,0 0-1 0,0 0 0 0,0 0 1 16,0 0-1-16,16 29-1 0,-15-11-10 0,-1 0 0 16,-1 4-11-16,-1 0 0 0,2 2-10 0,-3-2-4 15,6 2-21-15,-3-24-10 0,11 40-33 0,-11-40-19 16,20 35-55-16,-20-35-91 0,25 17-108 0,-6-6-90 15,-19-11 210-15</inkml:trace>
  <inkml:trace contextRef="#ctx0" brushRef="#br2" timeOffset="178172.32">16906 10512 1292 0,'-17'10'58'16,"17"-10"-50"-16,0 0-3 0,10 19 10 0,-10-19 13 16,22 7 11-16,-22-7 4 0,30 4-1 0,-13-8-6 15,6 4-9-15,-1-6-6 0,3 1-8 0,-1 0-4 16,0 1-2-16,-1-2-1 0,-1 1-1 0,-3-1 1 16,-19 6-5-16,23-12 0 0,-23 12 0 15,0 0 2-15,0 0 2 0,9-23-1 0,-9 23 0 16,0 0-2-16,-24-19-4 0,24 19 2 15,-35-7-1-15,12 6 1 0,-2 1 1 0,-1 2 5 16,-1 4 7-16,-2 2 8 0,2 5 12 0,-2-2 4 16,7 6 4-16,-2-3-8 0,4 4-1 0,-1-1-11 15,6 3-3-15,2-3-9 0,5 0-1 0,8-17-6 16,-1 31 1-16,1-31-5 0,14 29 1 16,-14-29-3-16,33 23-3 0,-9-16-11 0,2-3-10 15,8 0-20-15,-2-7-20 0,11 9-46 0,-11-17-70 16,22 20-47-16,-18-21-44 0,18 4-186 0,3 11 48 15,-15-19 312-15</inkml:trace>
  <inkml:trace contextRef="#ctx0" brushRef="#br2" timeOffset="178641.1073">18039 10380 981 0,'0'0'144'0,"-25"-13"-65"0,25 13-8 0,-28-5 4 16,28 5-2-16,-31 5-10 0,31-5-3 0,-41 11-6 16,23-1-4-16,-6-2-8 0,3 5-2 0,-2-3-2 15,4 4-1-15,-3-2-7 0,5 4-2 16,-1 0-8-16,4 2-2 0,2-1-6 15,2 0 0-15,10-17-8 0,-8 31 1 0,8-31-6 16,2 29 0-16,-2-29-2 0,15 26 2 0,-15-26-4 16,29 21-2-16,-8-11-10 0,1-5-8 0,3 0-17 15,-2-8-12-15,10 6-18 0,-9-12-23 0,13 12-28 16,-13-18-44-16,15 16-50 0,-15-18-38 0,13 7-23 16,-2 5-94-16,-13-19 172 0,16 16 200 15</inkml:trace>
  <inkml:trace contextRef="#ctx0" brushRef="#br2" timeOffset="179031.7449">18243 10362 981 0,'-17'10'268'16,"-4"-13"-161"-16,21 3-35 0,-28 11-12 15,28-11-4-15,-28 19-15 0,28-19-5 0,-30 27-7 16,16-9 3-16,0-1-8 0,4 5 4 16,-1-3-7-16,4 4 3 0,0-3-4 0,3 1 1 15,-1-3-4-15,5 2 2 0,0-20-6 0,2 30 0 16,-2-30-7-16,11 25 0 0,-11-25-5 0,21 17 2 15,-21-17-2-15,32 6 1 0,-13-7-1 0,2-2 0 16,1-5 2-16,1-1-3 0,0-3 2 0,0-2-3 16,-1 0 3-16,-1-2-3 0,-2 0 3 15,-2-1-4-15,-1 0 5 0,0 0-5 0,-5 1 5 16,-11 16-6-16,19-33 4 0,-19 33-2 0,11-29 3 16,-11 29-2-16,2-22 3 0,-2 22-2 15,0 0 2-15,0 0-1 0,-7-17 1 0,7 17-1 16,0 0-1-16,0 0 1 0,-18 16-1 0,18-16 2 15,-13 26-1-15,5-7 2 0,2-2-1 0,-1 2 1 16,3-1-4-16,2 0 2 0,2-18-4 16,1 30 2-16,-1-30-5 0,9 26-1 0,-9-26-10 15,20 18-5-15,-20-18-18 0,28 10-13 0,-5-4-21 16,-23-6-24-16,44-2-28 0,-44 2-41 0,49-12-55 16,-49 12-55-16,44-32-138 0,-14 27 27 0,-17-18 341 15</inkml:trace>
  <inkml:trace contextRef="#ctx0" brushRef="#br2" timeOffset="179625.6162">18698 10407 1259 0,'-28'12'83'0,"28"-12"-34"0,-19 23-7 16,13-5 2-16,6-18-11 0,-17 36 3 0,8-17-4 16,4 6 5-16,-4-5-8 0,4 4 0 0,1-2-4 15,2 2 6-15,-3-3-7 0,4 1-2 16,-1-4-7-16,2 0 3 0,0-18-6 0,2 24 2 15,-2-24-6-15,0 0-4 0,5 17-2 0,-5-17 1 16,0 0-1-16,0 0 2 0,0 0 5 0,0 0 1 16,0 0 3-16,21-28-4 0,-14 11 1 15,3-2-7-15,-2-3 4 0,2-1-7 0,0 0 6 16,-2 2-3-16,1-1 4 0,-2 0-5 0,-1 0 4 16,0 2-5-16,0-1 3 0,0 2-3 15,-6 19 3-15,13-29-2 0,-13 29 2 0,13-18 0 16,-13 18 2-16,0 0 0 0,0 0 1 0,18-13-1 15,-18 13 0-15,0 0 1 0,21 4-1 0,-21-4-1 16,18 4-1-16,-18-4-1 0,23 5-2 0,-23-5 1 16,25 6-3-16,-25-6 2 0,27 6-1 0,-27-6 0 15,26 6 0-15,-26-6 1 0,19 9-2 16,-19-9 2-16,0 0-1 0,21 21 1 16,-21-21-2-16,7 20 3 0,-7-20-3 0,2 28 3 15,-5-10-3-15,-2 1 4 0,-1 0-4 0,-1 2 3 16,-2 0-3-16,0 0 2 0,-2-3-2 0,2-1 4 15,9-17-4-15,-14 29 3 0,14-29-2 0,-8 18 2 16,8-18 0-16,0 0 1 0,0 0-1 0,0 0 1 16,0 0-1-16,0 0-1 0,0 0 0 15,0 0-1-15,13-22 0 0,-13 22 0 0,19-36 0 16,-8 14 0-16,0-1 0 0,1 0 0 0,-1 0 0 16,0 0 0-16,0-2 0 0,-3 2 0 0,1 0 0 15,-1 1 0-15,-1 3 0 0,-7 19 0 0,13-27 0 16,-13 27 0-16,0 0 0 0,0 0 0 15,0 0 0-15,0 0 0 0,0 0 0 0,0 0 0 16,0 0 0-16,0 0 0 0,0 0 0 16,17 22 0-16,-17-22-16 0,15 17-15 0,-15-17-11 15,21 12-9-15,-1-3-16 0,-20-9-11 0,38 10-29 16,-38-10-36-16,45 5-83 0,-45-5-90 0,32-17-168 16,-5 20 49-16,-27-3 385 0</inkml:trace>
  <inkml:trace contextRef="#ctx0" brushRef="#br2" timeOffset="180328.7046">19223 10462 1229 0,'-18'29'186'0,"1"-25"-107"0,17-4-17 15,-16 18-15-15,16-18-12 0,0 0-6 16,-7 24 1-16,7-24-6 0,0 0-4 0,9 20-6 16,-9-20 1-16,22 7-1 0,-22-7-1 0,32 0-1 15,-13-1-2-15,2-3 0 0,0 2 0 16,-1-3 0-16,-1-1-5 0,-1 0 0 0,-18 6-4 15,30-15 2-15,-30 15-1 0,25-19 1 0,-25 19-2 16,15-22 3-16,-15 22-1 0,4-21 6 0,-4 21-1 16,-8-19 1-16,8 19-5 0,-16-19 0 0,16 19-5 15,-25-16 2-15,25 16 2 0,-34-8 0 0,15 8 3 16,-2 3 4-16,2 3 4 0,-2 3 1 0,2 3 1 16,-2 1-6-16,1 6 2 15,0 1-5-15,2 3 4 0,-1 2-3 0,5 1 1 16,-1-1-4-16,7-1 3 0,0-1-8 0,6-1 0 15,4-3 0-15,4-1 0 0,-6-18 0 0,24 28 0 16,-7-18 0-16,2-3 0 0,3-3 0 0,3-3-2 16,5-3-4-16,-1-3-3 0,5-3-11 0,0 0 2 15,2-2 4-15,1-2 2 0,-2-1 9 16,-1-3-8-16,-2 1-1 0,-4-2-8 0,0 1 1 16,-4-1-5-16,-3 4 3 0,-4-3 1 0,-17 16 6 15,23-24 5-15,-23 24 7 0,0 0 6 0,6-18 7 16,-6 18 2-16,0 0 3 0,0 0-3 15,-24 3-4-15,24-3 0 0,-23 18 0 0,23-18 4 16,-27 29-1-16,12-10 3 0,2 0-5 0,-1 1 3 16,3 2-5-16,1-1 1 0,-1-2-6 15,3 0 3-15,8-19-3 0,-11 32 2 0,11-32-4 16,-1 22 2-16,1-22-5 0,0 0 1 0,0 0 1 16,0 0-1-16,26 9 1 0,-26-9 1 0,24-17 1 15,-24 17-3-15,30-31 4 0,-13 12-4 0,0-2 3 16,-1-1-3-16,-1 2 4 0,-2-2-3 0,-2 3 2 15,-1 0-2-15,-10 19 3 0,13-29-4 0,-13 29 4 16,8-20-2-16,-8 20 3 16,0 0 1-16,0 0 1 0,0 0 0 0,0 0-3 0,0 0-1 15,0 0-3-15,-8 25 3 0,5-7-4 16,0 1 3-16,2 0-4 0,0 0 3 0,2-2-8 16,-1-17 2-16,9 30-6 0,-9-30-2 0,17 23-8 15,-17-23-5-15,25 14-11 0,-25-14-9 0,35 0-14 16,-16-10-13-16,10 5-31 0,-10-17-41 15,20 15-75-15,-19-24-82 0,14 3-162 0,2 4 31 16,-12-19 387-16</inkml:trace>
  <inkml:trace contextRef="#ctx0" brushRef="#br2" timeOffset="180484.962">20157 10057 1344 0,'-28'11'154'0,"16"18"-68"16,-9-4-24-16,5 13-24 0,-4-3 13 0,1 9-30 15,-1-2 23-15,3 3-16 0,1-1-19 0,4 1 2 16,2-1-18-16,5-3 1 0,3-1-12 0,1-9-5 16,5 4-41-16,-4-15-37 0,14 9-19 0,-14-29-39 15,19 35-99-15,-9-18-223 0,-10-17 36 0,16 20 280 16</inkml:trace>
  <inkml:trace contextRef="#ctx0" brushRef="#br2" timeOffset="180656.8471">19899 10439 1327 0,'0'0'217'0,"-2"-20"-87"0,2 20-31 16,0 0-29-16,0 0-25 0,0 0-21 0,0 0-12 15,0 0-8-15,23-8-4 0,-23 8-3 16,36-4-8-16,-10 4-16 0,3-5-20 0,8 7-26 16,-2-10-38-16,17 16-71 0,-14-21-121 0,24 10-230 15,-1 3 46-15,-5-12 337 0</inkml:trace>
  <inkml:trace contextRef="#ctx0" brushRef="#br2" timeOffset="181063.1267">20872 10095 943 0,'11'-28'174'0,"-12"11"-110"0,1 17-2 15,0 0-2-15,0 0 2 0,3-18-3 0,-3 18-4 16,0 0-6-16,-1 17-11 0,1-17-13 0,-11 32 3 16,3-6 1-16,2 6 8 0,-3 1 11 0,6 8-29 15,-7-1 21-15,7 6-28 0,-4-2-2 0,2 0 6 16,2-1-16-16,0-2 6 0,1-4-10 0,1 0 6 16,1-7-8-16,0-2 2 0,2-2-13 0,0-4 1 15,4 0-13-15,-6-22-3 16,13 30-13-16,-13-30-10 0,0 0-28 0,18 12-31 15,-1-5-66-15,-17-7-92 0,8-24-127 0,-8 24-42 16,4-28 301-16</inkml:trace>
  <inkml:trace contextRef="#ctx0" brushRef="#br2" timeOffset="181250.6782">20698 10442 1463 0,'-28'-3'148'15,"28"3"-61"-15,-22 16-30 0,22-16-18 0,0 0-18 16,-7 19-12-16,7-19-6 0,0 0 1 0,22 10-1 15,-5-10 0-15,5-5-1 0,6-2-2 0,6-4 1 16,2-3-5-16,8-2-3 0,-1-5-13 16,4 4-8-16,-4-4-20 0,3 5-11 0,-10-8-21 15,7 9-7-15,-13-10-16 0,12 11-19 16,-17-12-26-16,12 11-61 0,-15-8-57 0,-1-6-112 16,11 16 98-16,-25-18 280 0</inkml:trace>
  <inkml:trace contextRef="#ctx0" brushRef="#br2" timeOffset="181613.517">21338 10043 765 0,'-23'2'303'0,"23"-2"-123"15,-27 17-53-15,27-17-22 0,-28 24-28 16,17-7-15-16,-7-2-10 0,7 6-1 0,-6 0 10 16,5 7-32-16,-4-3 23 0,4 7-30 15,-2-3 4-15,2 4 5 0,1-1-12 0,3 2 7 32,-1-3-11-32,2 2 3 0,1-4-9 0,0-1 0 15,3-3-6-15,1-2 0 0,2-2-2 0,0-4 0 16,0-17-1-16,2 29 0 0,-2-29 0 0,5 21 0 15,-5-21 0-15,0 0 0 0,0 0 0 0,0 0 0 16,17 17 0-16,-17-17 0 0,0 0 0 16,0 0 0-16,0 0 0 0,21-18 0 0,-21 18 0 15,10-19 0-15,-10 19 0 0,12-21 0 0,-12 21 0 16,13-26 0-16,-13 26 0 0,16-26 0 0,-16 26 0 16,22-25 0-16,-22 25 0 0,22-20 0 0,-22 20 0 15,22-7 0-15,-22 7 0 0,20 4 0 0,-20-4 0 16,19 16 0-16,-19-16 0 0,17 26 0 15,-10-9 0-15,-7-17-8 0,10 34-13 16,-10-34-2-16,8 30-11 0,-8-30-5 0,12 23-11 16,-12-23-4-16,19 17-11 0,-19-17-9 0,26 7-23 15,-26-7-18-15,31 0-34 0,-31 0-42 0,29-14-38 16,-29 14-82-16,23-28-67 0,3 24 170 0,-23-17 208 16</inkml:trace>
  <inkml:trace contextRef="#ctx0" brushRef="#br2" timeOffset="182652.0909">21575 10483 631 0,'0'-27'182'0,"0"27"-31"0,0 0-6 0,0 0-9 16,-5-17-15-16,5 17-21 0,0 0-28 16,0 0-24-16,0 0-22 0,-3 22-3 0,3-22 3 15,-9 25 9-15,9-25-1 0,-11 33 2 0,4-16-12 16,1 2 0-16,-2 1-6 0,2-1 0 0,0-2-3 16,1 1 0-16,5-18-5 0,-7 32 1 15,7-32-6-15,-4 24 0 0,4-24-3 0,0 0 0 16,3 18-1-16,-3-18-2 0,0 0 0 0,0 0 0 15,0 0 0-15,23-9 0 0,-23 9 2 0,17-21-4 16,-17 21 2-16,18-33-6 0,-8 16 4 0,-2-2-3 16,2-1 4-16,-1 0-2 0,-2-1 5 0,0 0-3 15,-2-1 4-15,1 0-4 0,-2 1 4 0,0 1-3 16,-2 3 4-16,-2 17-3 0,5-29 1 16,-5 29-2-16,6-17 1 0,-6 17-2 15,0 0 3-15,0 0-1 0,0 0 2 0,18-13-1 16,-18 13 2-16,0 0-1 0,27 6-1 0,-27-6 2 15,27 7-4-15,-27-7 2 0,32 7-1 0,-12-4-1 16,-1-1 1-16,1 0 0 0,1 0 0 0,-3-1-1 16,-1-1 1-16,-17 0 0 0,28 2-1 0,-28-2 1 15,20 2 0-15,-20-2 1 0,0 0 1 16,0 0 2-16,0 0 3 0,0 0 0 0,0 0-1 16,0 0-2-16,0 0-2 0,-17-4-2 0,17 4 3 0,-20 1 3 15,20-1 1-15,-23 7 0 0,23-7-1 0,-27 14 1 16,27-14 0-16,-32 25 4 0,14-8 0 0,1 5 4 15,-1 1-3-15,1 2 3 0,0 2-6 0,1-4-8 16,4 0-1-16,2 0 0 0,3-3 0 16,3 0 0-16,4-2 0 0,0-18 0 0,6 28 0 15,-6-28 0-15,21 18 0 0,-21-18 0 0,31 8 0 16,-12-8 0-16,4-5 0 0,-1-3 0 0,2-5 0 16,-1-2 0-16,0-3 0 0,-1-1 0 0,-2-3-5 15,-2 1-3-15,-2-2 7 0,-3 0-4 0,-3 2 6 16,-3-2-2-16,-2 0 2 0,-3 1-2 15,-3 0 3-15,-1 1-4 0,-2 2 3 16,-2 2-3-16,6 17 3 0,-13-29-2 0,13 29 3 16,0 0-1-16,-21-19 0 0,21 19 0 0,0 0-1 15,0 0 1-15,0 0-3 0,0 0 1 0,0 0-1 16,-16 22 2-16,16-22 0 0,7 18 0 0,-7-18-1 16,14 17 1-16,-14-17-1 0,19 13 3 0,-19-13-2 15,23 10 1-15,-23-10 0 0,27 6 0 16,-27-6 1-16,32 1 4 0,-32-1-3 0,33-5 2 15,-16 1-5-15,-17 4 0 0,30-10 0 0,-30 10 0 16,28-15 0-16,-28 15 0 0,23-13 0 0,-23 13 0 16,0 0 0-16,19-18 0 0,-19 18 0 15,0 0 0-15,0 0 0 0,0 0 0 0,-1-19 0 16,1 19 0-16,0 0 0 0,0 0 0 0,-18 9 0 16,18-9 0-16,-21 20 0 0,21-20 0 15,-24 34 0-15,13-12 0 0,-1 2 0 0,1 2 0 16,1-2 0-16,-1 0 0 0,5-1 0 0,1-5 0 15,3 0 0-15,2-18 0 0,4 28 0 0,-4-28 0 16,13 18 0-16,-13-18 0 0,22 10 0 0,-22-10 0 16,34-2 0-16,-13-6 0 0,2-4 0 0,1-2 0 15,0-3 0-15,2-3 0 0,-3 0 0 16,1-2 0-16,-2-3 0 0,-1 0 0 0,0 1 0 16,-2-1 0-16,-1 4 0 0,-3 1 0 15,-15 20 0-15,19-28 0 0,-19 28 0 0,0 0 0 16,10-18 0-16,-10 18 0 0,0 0 0 0,0 0 0 15,0 0 0-15,0 0 0 0,-11 28 0 0,11-28 0 16,-13 33 0-16,5-12 0 0,1 1 0 0,1 0 0 16,1-1 0-16,1-1-18 0,4 1-14 15,0-21-4-15,3 34-13 0,-3-34-6 0,10 26-7 16,-10-26-5-16,17 20-14 0,-17-20-13 0,25 14-34 16,-25-14-53-16,31 1-66 0,-31-1-67 0,17-18-100 15,5 19 146-15,-20-20 268 0</inkml:trace>
  <inkml:trace contextRef="#ctx0" brushRef="#br2" timeOffset="183152.1422">22558 10432 597 0,'-6'-21'223'16,"6"21"-16"-16,-14-26-8 0,14 26-44 0,0 0-48 15,-11-17-25-15,11 17-17 0,0 0-11 0,-27-5-11 16,27 5-5-16,0 0-10 0,-23 24 1 0,23-24-5 16,-19 31 1-16,8-13-4 0,4 3 2 0,-4 1-5 15,3 4 6-15,-1-1-7 0,3-1 3 0,0-2-6 16,2 0-1-16,3-5-6 0,1-17-1 15,3 27-6-15,-3-27 1 0,11 17-3 0,-11-17 3 16,17 6 0-16,-17-6 0 0,25-6 0 0,-25 6-2 16,29-21 2-16,-13 4-4 0,2-1 6 0,1-3-5 15,0-2 4-15,-2-1-4 0,-2-3 5 16,0-1-4-16,-2 1 4 0,0 0-4 0,-3 3 3 16,1 2-3-16,-3 1 3 0,-1 5-4 0,-7 16 4 15,6-23-2-15,-6 23 0 0,0 0 0 16,0 0 0-16,0 0 0 0,0 0 0 0,-22 32 0 15,10-8 0-15,-3 7 0 0,-2 4 0 0,-1 6 0 16,-2 5 0-16,0 3 0 0,-3 3 0 0,-1 4 0 16,1 3 0-16,-3 2-4 0,3-3 8 0,0-4-9 15,0-5 6-15,2-6 3 0,2-1-4 0,2-2 0 16,3-6 0-16,3-4 0 0,3-9 0 0,8-21 0 16,-6 21 0-16,6-21 0 15,0 0 0-15,0 0 0 0,0 0 0 0,8-19 0 16,-1 0 0-16,4-6 0 0,-1-7 0 0,2-3 0 15,0 0 0-15,1-2 0 0,-1-1 0 0,-3-1 0 16,1-3 0-16,-1-3 0 0,-3-2 0 0,1 1 0 16,0-1 0-16,2 1 0 0,1 4 0 0,2 3 0 15,-1 6 0-15,1 6 0 0,0 4 0 16,0 2 0-16,2 4 0 0,-14 17 0 0,31-26-38 16,-13 11-21-16,8 9-20 0,-7-9-31 0,14 15-49 15,-17-21-94-15,25 19-133 0,-8-7-129 0,-1-11 68 16,15 17 447-16</inkml:trace>
  <inkml:trace contextRef="#ctx0" brushRef="#br2" timeOffset="183495.8989">23154 9899 1615 0,'-32'3'104'16,"8"12"-36"-16,-7-2-12 0,2 8-9 0,-4 2-12 15,2 4 4-15,-3 4-5 0,1 3 0 0,1 1-19 16,4 2-15-16,3-1 0 0,1 3 0 0,3 0 0 15,2 0 0-15,2-1 0 0,4-1 0 0,2-4 0 16,4-1 0-16,3-6 0 0,3-1 0 16,2-4 0-16,3-2 0 0,-4-19 0 15,12 26 0-15,-12-26 0 0,22 15 0 0,-22-15 0 16,29 2 0-16,-29-2 0 0,32-8 0 0,-15-1 0 16,-17 9 0-16,30-19 0 0,-30 19 0 0,27-22 0 15,-27 22 0-15,19-19 0 0,-19 19 0 0,0 0 0 16,17-14 0-16,-17 14 0 0,0 0 0 15,0 0 0-15,0 0 0 0,20-1 0 0,-20 1 0 16,0 0 0-16,9 24 0 0,-9-24 0 0,3 27 0 16,-1-10 0-16,-2-17-58 0,5 29-14 0,-5-29 1 15,23 29-18-15,-23-29-11 0,49 27-66 0,-32-31-94 16,25 16-125-16,-4-4-119 0,-4-12 163 0,18 16 341 16</inkml:trace>
  <inkml:trace contextRef="#ctx0" brushRef="#br2" timeOffset="183839.67">23646 10457 1192 0,'0'0'174'16,"6"-18"-66"-16,-6 18-23 0,0 0-21 0,0 0-17 15,12-20-1-15,-12 20-2 0,0 0-6 16,0 0-7-16,0 0-14 0,0 0-5 0,-8 19-4 16,8-19 3-16,-18 34 3 0,7-12 7 0,-4-1-5 15,2 1 0-15,0 0-10 0,1-3-2 0,4 0-6 16,8-19 3-16,-11 27-5 0,11-27-2 0,-1 22-10 15,1-22-7-15,0 0-14 0,0 0-13 0,19 12-23 16,-19-12-37-16,32-11-95 0,-24-12-163 0,15 5-160 16,4 4 29-16,-10-19 466 0</inkml:trace>
  <inkml:trace contextRef="#ctx0" brushRef="#br2" timeOffset="184011.5583">23664 10006 1593 0,'-26'-11'115'0,"26"11"-37"0,-25-3-26 16,25 3-27-16,0 0-19 0,0 0-9 16,0 0-5-16,9-20-5 0,-9 20-7 0,34-21-13 15,-7 11-9-15,-2-4-18 0,9 9-16 0,-7-12-21 16,12 16-20-16,-15-15-37 0,15 17-52 0,-15-13-42 16,10 8-26-16,-3 1 16 0,-10-12 3 15,16 22 251-15</inkml:trace>
  <inkml:trace contextRef="#ctx0" brushRef="#br2" timeOffset="184183.4434">24079 9850 624 0,'0'0'274'0,"0"0"-75"0,0 0-40 16,-29 10-41-16,29-10-35 0,-14 19-21 0,10-2-6 16,4-17-11-16,-20 41 0 0,7-15-10 0,4 6 1 15,-4 2-12-15,3 7 6 0,-2 2-13 0,1 6-5 16,-2 0 19-16,-1 5-24 0,0-2 17 0,2 1-12 16,-2-2-16-16,3-5 6 0,1-2-16 0,2-8 0 15,4-3-16-15,-2-10-5 0,7 1-24 16,-1-24-56-16,3 30-16 0,-3-30-80 15,0 0-133-15,17 16-139 0,-17-16 37 0,0 0 438 16</inkml:trace>
  <inkml:trace contextRef="#ctx0" brushRef="#br2" timeOffset="184324.0786">23873 10282 1497 0,'-18'-17'207'15,"18"17"-109"-15,0 0-36 0,22-16-29 0,-22 16-21 16,31-10-12-16,-12 6-6 0,-2-1-15 0,2 5-25 15,-19 0-34-15,36 2-58 0,-36-2-107 0,27-4-242 16,-27 4-36-16,0 0 161 0</inkml:trace>
  <inkml:trace contextRef="#ctx0" brushRef="#br2" timeOffset="184902.259">17181 11393 1532 0,'0'0'93'0,"0"0"-50"0,0 0-13 0,0 25 7 15,-5-7-34-15,-2 4 27 0,-4 5-33 0,-4 4 11 16,2 1 5-16,-5 3-12 0,3 0 5 0,1 3-10 16,-1-2 8-16,4-3-9 0,-1-2 8 0,5-2-11 15,2-3-1-15,5-3-19 0,0-23-11 16,12 31-25-16,-12-31-20 0,28 15-36 0,-28-15-54 16,41-5-79-16,-24-7-118 0,4-11-60 15,14 11 222-15</inkml:trace>
  <inkml:trace contextRef="#ctx0" brushRef="#br2" timeOffset="185339.775">17084 11137 1538 0,'-21'15'54'0,"3"-8"-36"0,18-7-8 16,-17 13-8-16,17-13-5 0,0 0-9 15,11 18-3-15,-11-18-6 0,27 12-4 0,-4-7-4 16,0-4-6-16,8 3-8 0,0-6-9 0,7 6-20 15,-7-6-18-15,13 9-10 0,-8-7-10 0,11 9-1 16,-8-7 0-16,4 8 8 0,-5-2 15 0,-1 3 35 16,-6 1 25-16,-5 0 31 0,-6 2 22 15,-20-14 26-15,22 26 39 0,-22-26 20 0,4 28 29 16,-4-28-8-16,-11 24-1 0,-7-19-22 0,9 12-9 16,-13-12-19-16,22-5-8 0,-37 18-13 0,20-8-7 15,-7-7-5-15,6 5-21 0,-2-5 30 0,20-3-37 16,-27 9 27-16,27-9-20 0,0 0-11 15,0 0-5-15,0 0-8 0,0 0-2 0,0 0-1 16,0 0 4-16,24 19-1 0,0-14 3 16,0 1-3-16,2 0 0 0,4 2-3 0,-4 2 3 15,0 3-2-15,-2 2 5 0,-3 1-3 0,-4 2 5 16,-4 0-4-16,-1 3 3 0,-4-2-3 0,-6-1 1 16,-2 1-4-16,-4 0 3 0,-4 0-4 0,-4-1 3 15,-3-1-3-15,-2-1 3 0,-4-4-3 0,1-1 0 16,-2-3-5-16,0-3-6 0,3 0-10 15,-2-5-9-15,21 0-16 0,-33-6-18 0,33 6-30 16,-27-15-54-16,27 15-114 0,0 0-150 0,-13-28-98 16,13 28 162-16,1-31 349 0</inkml:trace>
  <inkml:trace contextRef="#ctx0" brushRef="#br2" timeOffset="185980.4371">18599 11222 1209 0,'28'-26'31'0,"-4"15"-17"0,6-2 1 0,2 0-6 16,4 2 0-16,0 0-9 0,-2 6 1 0,-1 2-1 15,-5 3 1-15,-1 1 1 0,-4 1 4 16,-1 4 6-16,-5 0 2 0,-17-6 4 0,23 18 0 16,-23-18 5-16,11 20 7 0,-11-20 5 15,2 20-2-15,-2-20-1 0,-8 21-12 0,8-21 1 16,-20 19-6-16,20-19 1 0,-24 21-2 0,24-21 0 16,-25 23-4-16,25-23 2 0,-27 23-2 0,27-23 2 15,-23 20 0-15,23-20 2 0,-17 12-5 0,17-12-3 16,0 0-5-16,0 0-2 0,0 0-1 0,0 0 3 15,0 0-1-15,11 17 2 0,-11-17-1 16,24 6 0-16,-24-6 0 0,30 7 0 0,-9-3 0 16,1 1 3-16,2 1 0 0,2 1 2 0,-2 3-3 15,0 1 3-15,-3 0 16 0,-3 2-30 16,-18-13 35-16,27 32-29 0,-20-15 14 0,-1 2 4 16,-3-2-6-16,-2 0 3 0,-2 0-8 0,-4 1 4 15,-2 0-5-15,-4 0 5 0,-5-1-3 0,-1-1 1 16,-5 0-3-16,0-1 3 0,-3 0-5 15,-1-2 3-15,2-1-6 0,-2-1 2 0,4-2-4 16,2-3-1-16,3-2-8 0,17-4-9 0,-21 3-18 16,21-3-23-16,0 0-35 0,-9-20-53 0,26 23-128 15,-17-3-220-15,10-22-1 0,10 16 289 0</inkml:trace>
  <inkml:trace contextRef="#ctx0" brushRef="#br2" timeOffset="186545.6703">19602 11224 1279 0,'0'0'133'16,"0"0"-57"-16,0 0-18 0,0 0-14 0,0 0-8 16,0 0-4-16,0 0-2 0,0 0-6 0,0 0-4 15,-4 24-9-15,4-24 4 0,-20 32 3 16,9-10 5-16,-2-1-4 0,2 5 3 16,-4-1-7-16,3 2-11 0,-2 1 24 0,0 2-26 15,2-2 23-15,-1 1-9 0,2-3-8 0,1 0 4 16,0-5-7-16,5-4 1 0,5-17-6 0,-6 23 0 15,6-23-3-15,0 0 1 0,0 0 0 0,0 0 1 16,0 0 4-16,21-6-2 0,-21 6 3 0,21-31-3 16,-10 9 3-16,2-1-3 0,-1-4 6 15,-1 0-2-15,-2-2-7 0,0 0 23 0,-1-3-21 16,0 1 20-16,-2-3-8 0,0 1-9 0,2-1 6 16,0 0-7-16,1 1 1 0,0-1-3 0,2-1 0 15,0 2 0-15,1 4 0 0,3 4 0 16,-15 25 0-16,25-27 0 0,-25 27 0 0,26-6 0 0,-26 6 0 15,28 7 0-15,-28-7 0 0,30 22 0 16,-15-5 0-16,0 8 0 0,-1 4 0 0,3 4 0 16,-2 3 0-16,-2-1 0 0,2 2 0 15,-4-1 0-15,1 1 0 0,0 1 0 0,-1-2 0 16,0-1 0-16,-3-2 0 0,1-4-20 0,-3-1-4 16,-1-3-2-16,1-2-11 0,-4-5-7 0,2 2-16 15,-4-20-22-15,6 23-41 0,-6-23-50 0,0 0-123 16,0 0-210-16,0 0 20 0,0 0 317 15</inkml:trace>
  <inkml:trace contextRef="#ctx0" brushRef="#br2" timeOffset="187235.5976">19649 11437 1642 0,'-23'4'57'0,"23"-4"-8"15,0 0-47-15,0 0 11 0,0 0-4 16,0 0 3-16,0 0 5 0,30 6-17 0,-11-8 16 15,3-1-21-15,5-3 26 0,1 0-16 0,1-1 11 16,2-1-15-16,-3 1-2 0,1 1 1 0,0-1-4 16,-2-1 1-16,1 0-3 0,-4 1 0 0,-1-2 0 15,-1 3 3-15,-3 1 0 0,0 1 2 0,-19 4 1 16,25-7 0-16,-25 7 0 0,0 0 2 16,0 0 0-16,0 0 3 0,0 0 3 0,0 0 5 15,0 0 3-15,0 0 0 0,0 0-3 0,0 0-4 16,0 0-3-16,-9 17-2 0,9-17 2 0,-20 21 0 15,20-21 1-15,-21 25-1 0,21-25-14 0,-21 28 26 16,12-11-26-16,9-17 26 0,-18 33-12 0,18-33-4 16,-14 28 3-16,14-28-4 0,-4 18 2 0,4-18-4 15,0 0 1-15,0 0-1 0,0 0 0 16,0 0 2-16,0 0 0 0,20 7 0 16,-20-7-1-16,25-19 1 0,-25 19-2 0,23-32 3 15,-23 32-3-15,24-32-11 0,-13 15 25 0,-1-2-25 16,-2 1 24-16,-2 0-9 0,0 1-5 0,-6 17 4 15,6-29-2-15,-6 29 1 0,3-19 0 0,-3 19 1 16,0 0 1-16,0 0 1 0,0 0 1 16,0 0 0-16,0 0-1 0,0 0-3 0,0 0-1 15,0 0 0-15,0 0 0 0,0 0-1 0,-1 25 3 16,1-25-3-16,4 18 3 0,-4-18-2 0,11 17 2 16,-11-17 0-16,0 0 0 0,26 16 1 0,-26-16 1 15,23 5-1-15,-23-5 2 0,30-4 0 0,-10-2 0 16,4-2 0-16,2-2-5 0,2-3 0 0,0-3 0 15,0 0 0-15,-3-1 0 16,1-2 0-16,-2 0 0 0,-1 1 0 0,-1-1 0 16,-2 2 0-16,-2 2 0 0,-18 15 0 0,27-27 0 15,-27 27 0-15,0 0 0 0,17-18 0 0,-17 18 0 16,0 0 0-16,0 0 0 0,0 0 0 0,-11 19 0 16,1-2 0-16,-2 5 0 0,-2 3 0 0,0 4 0 15,0 3 0-15,1 2 0 0,1 0 0 0,1-2 0 16,2 0 0-16,2-3 0 0,3 0 0 15,2-4 0-15,4-2-3 0,2-2-15 0,5-3-12 16,-9-18-10-16,26 26-14 0,-26-26-20 0,37 14-30 16,-37-14-54-16,47-4-124 0,-47 4-151 0,33-31-90 15,-6 22 196-15</inkml:trace>
  <inkml:trace contextRef="#ctx0" brushRef="#br2" timeOffset="187751.2577">20676 11263 1281 0,'-22'-6'177'0,"22"6"-92"0,0 0-24 16,-19 25-12-16,19-25-13 0,-18 34 1 0,6-15 0 16,4 8 4-16,0 0-12 0,2 3-16 0,0 0 19 15,3 4-27-15,1-1 20 0,2 0-6 0,-2-1-8 16,2-3 2-16,2-2-6 0,-1-3 0 16,1-2-7-16,1-4 4 0,-3-18-4 0,7 25 2 15,-7-25-4-15,0 0 2 0,0 0-1 16,0 0 0-16,0 0 3 0,0 0-1 0,0 0 0 15,20-11-2-15,-18-7 2 0,5-6-8 0,1-2 6 16,-1-3-7-16,1 0 5 0,0-2-5 0,0 0 7 16,-2-2-4-16,2 0-10 0,-2 1 23 0,1-2-22 15,1 0 23-15,2-2-7 0,2-1-4 16,2 3 5-16,3 3-7 0,-3 4 7 0,3 6-6 16,-1 4 5-16,-16 17 0 0,27-21 1 0,-27 21 0 15,19-2-2-15,-19 2 0 0,20 11-2 0,-20-11 1 16,17 19-2-16,-17-19 1 0,13 28-4 0,-13-28-2 15,11 32-4-15,-8-15 3 0,-3 3-4 16,0-1 5-16,-3 2-2 0,0-1 4 16,-5-1-3-16,0 2 7 0,-2-2-4 0,-2 2 5 15,-2-2 14-15,-1 1-28 0,-2-1 29 0,-2 0-27 16,0 2 12-16,-3-2 4 0,-1 1-3 0,0-1 3 16,0-2-2-16,-2 2 5 0,1 1-2 0,2-2 6 15,2-1-4-15,1 1 1 0,5-1-4 0,2 0 0 16,-1 3-6-16,4 1 5 0,0 1-6 0,1 2 5 15,2 1-5-15,-2 4 4 0,2 3-7 16,-1 0 1-16,1 3-13 0,-2-1 4 0,1 2-3 16,-3-4-34-16,2 2 14 0,-3-10-45 0,11 6-19 15,0-30-42-15,0 44-120 0,0-44-124 16,0 0-103-16,7 28 192 0</inkml:trace>
  <inkml:trace contextRef="#ctx0" brushRef="#br2" timeOffset="188110.7038">21217 11190 1533 0,'-34'4'102'16,"13"8"-37"-16,-6-6-7 0,7 5-9 0,-4-1-15 15,5 2 2-15,-2-1-2 0,21-11-4 0,-28 20-9 16,28-20-7-16,0 0-8 0,-12 18-3 0,12-18-3 16,0 0-1-16,26 15 2 0,-8-13-1 0,1 1 1 15,3-1 0-15,2 2-2 0,1-2 1 0,-2 3 0 16,0 1 0-16,-5 1 0 0,0 3 3 16,-18-10-3-16,25 27 5 0,-25-27-3 0,12 31-8 15,-11-12 25-15,-4 2-23 0,-3-1 23 16,-2 5-10-16,-4-2-4 0,-3-2-1 0,-1 1-3 0,-1-2 2 15,0-2-4-15,0-1 3 0,17-17-3 16,-31 25-2-16,31-25-10 0,-25 18-8 0,25-18-24 16,0 0-31-16,0 0-48 0,0 0-79 0,0 0-147 15,0 0-209-15,23-10 38 0,1 8 391 16</inkml:trace>
  <inkml:trace contextRef="#ctx0" brushRef="#br2" timeOffset="188282.5605">21584 11686 1855 0,'0'0'99'0,"0"0"-34"15,0 0-37-15,0 0-28 0,-19-5 0 0,19 5 0 16,0 0-25-16,-24-21-31 0,24 21-45 0,-10-28-87 16,10 28-263-16,0 0-148 0,14-27 30 0,-14 27 512 15</inkml:trace>
  <inkml:trace contextRef="#ctx0" brushRef="#br2" timeOffset="218164.0274">3804 12398 974 0,'6'-19'145'0,"-6"19"-128"0,2-33 5 0,-2 33 4 16,14-36 3-16,-3 18-5 0,-3-1-7 0,-8 19-13 15,20-29 4-15,-20 29 2 0,0 0 11 0,18-17 5 16,-18 17-2-16,0 0-4 0,0 0 6 16,0 0 4-16,5 22 6 0,0-2 4 0,-3 3-16 15,2 8-1-15,-1 5-11 0,2 6 6 0,-2 4-10 16,0 6 12-16,-2 3-14 0,3 7 2 0,-4 3 22 16,0 4-20-16,-2-3 19 0,0 1-5 0,0-2-19 15,2-4 12-15,0-5-13 0,5-7 7 0,2-9-10 16,3-8 7-16,3-9-9 0,4-8 2 0,4-7 1 15,2-6 2-15,3-7 5 0,2-6 0 0,1-7 7 16,1-6-8-16,1-9 3 0,3-5-10 0,0-9 5 16,2-5-10-16,-1-4 11 0,1-1-12 0,-2 4 12 15,-3 1-12-15,-3 0-8 0,-1 4 20 0,-4-1-22 16,-2 3 21-16,-5 4-9 0,-3 1-12 16,-1 7 0-16,-3 1-15 0,2 13-2 0,-6-1-9 15,-5 21-8-15,9-17-18 0,-9 17-21 0,0 0-37 16,14 17-49-16,-14-17-47 0,0 0-69 0,22 36-135 15,-22-36 193-15,23 33 232 0</inkml:trace>
  <inkml:trace contextRef="#ctx0" brushRef="#br2" timeOffset="218415.5694">5041 12602 1399 0,'-31'-2'111'16,"31"2"-65"-16,0 0 3 0,0 0-12 0,-18 6-8 0,18-6-11 16,0 0-6-16,18-3 1 0,-1-1 1 0,6-2-2 15,5-1-2-15,4 0-5 0,0-2-3 16,0 1-13-16,1 2-8 0,-2 0-11 0,3 6-8 16,-8-2-10-16,6 12-28 0,-11-10-37 0,10 16-10 15,-31-16-52-15,43 20-70 0,-31-3-143 0,-12-17-19 16,16 34 324-16</inkml:trace>
  <inkml:trace contextRef="#ctx0" brushRef="#br2" timeOffset="218579.0631">5002 12857 1329 0,'0'0'166'0,"0"0"-100"16,-19 13-24-16,19-13-8 0,0 0-5 0,0 0-7 16,25-1 1-16,-6-3-6 0,8-2-5 15,7-3-3-15,7-2-5 0,4-3-1 16,3-1-7-16,3 1-1 0,1-3-15 0,11 5-8 15,-1-7-21-15,10 6-15 0,-5-12-15 0,15 15-48 16,-16-16-45-16,20 19-87 0,-16-11-61 0,1-4-99 16,13 21 210-16,-22-22 209 0</inkml:trace>
  <inkml:trace contextRef="#ctx0" brushRef="#br2" timeOffset="218921.7777">6477 12402 867 0,'7'-28'254'16,"-4"10"-229"-16,-1-5 6 0,6 4 12 0,-3-7 14 16,6 8-1-16,-6-2-8 0,-5 20-10 15,12-22 8-15,-12 22 6 0,0 0 0 0,0 0-4 16,0 0-9-1,0 0-9-15,0 0-7 0,6 24 1 0,-8-2-7 16,0 6 3-16,-3 2-11 0,1 4 3 0,-3 5-9 16,2-1 7-16,-1 3-10 0,0 0 8 0,1 3-11 15,0 1 8-15,1-1 9 16,1 0-24-16,0-3 17 0,1-5-29 0,2-1-5 0,-1-5-6 16,7-1-20-16,-5-13-8 0,10 4-29 0,-11-20-26 15,18 14-51-15,-18-14-62 0,20-15-100 0,1 9-107 16,-18-22 175-16,18 14 261 0</inkml:trace>
  <inkml:trace contextRef="#ctx0" brushRef="#br2" timeOffset="219130.2177">6213 12203 1529 0,'-39'2'119'0,"21"9"-58"0,1-9-19 0,17-2-9 15,0 0-10-15,0 0-9 0,0 0-8 0,0 0 4 0,30 10 7 16,-3-11 3-16,5-4-3 0,8-2-2 15,6-3-6-15,4 0-10 0,3 2-1 0,0-3-12 16,0 5-14-16,-3-3-11 0,5 8-7 0,-6-1-10 16,3 9-7-16,-11-2-1 0,4 11-5 0,-13-9-27 15,5 16-31-15,-20-13-58 0,10 17-120 0,-14 6-143 16,-19-12 77-16,12 21 371 0</inkml:trace>
  <inkml:trace contextRef="#ctx0" brushRef="#br2" timeOffset="219302.1897">6376 12772 980 0,'-45'36'333'16,"2"-16"-246"-16,19 4-8 0,-2-10-20 0,16 5-1 16,10-19-18-16,-13 18-14 0,13-18-4 0,0 0-4 15,30 12-3-15,-5-13 2 0,8-7-3 0,8-1-1 16,8-7-3-16,2-2-7 0,5-4 3 0,0-1-15 16,3 1-5-16,-4-2-20 0,2 6-13 15,-8-9-5-15,4 13-43 0,-11-16-42 0,15 16-114 16,-19-11-121-16,2-3-104 0,11 16 184 15,-26-23 292-15</inkml:trace>
  <inkml:trace contextRef="#ctx0" brushRef="#br2" timeOffset="219851.511">7272 12251 1212 0,'-18'1'195'0,"18"-1"-137"0,-13 24-13 15,9-3 12-15,-5-4-4 0,5 9-7 0,-4 1-23 16,2 7 0-16,0 0-5 0,2 3 7 0,0 0-7 16,1 0 6-16,-1 2-15 0,2-1 4 0,-2 0 10 15,3-1-26-15,0-4 26 0,0-3-27 16,0-6 8-16,1-2 4 0,0-5-7 0,0-17 4 16,1 21-4-16,-1-21 2 0,0 0-1 0,0 0-1 15,0 0 3-15,0 0-2 0,9-20 2 0,-4 1-3 16,1-5 1-16,0-4-6 0,-1-1-9 0,1-2 22 15,-1-3-22-15,0 1 23 0,1-1-6 0,-1-1-6 16,-1 0 6-16,1-2-7 0,-2-3 8 16,2-3-10-16,1 0 10 0,3-1-10 0,0 7 8 15,4 0-6-15,1 8 10 0,6 3-5 0,-1 4 7 16,4 5 1-16,0 4 1 0,2 3 1 16,1 3-3-16,1 3-5 0,0 4-3 0,-3 3-1 15,-2 2-2-15,-1 2 2 0,-2 2-2 0,1 2 1 16,-20-11-4-16,28 28-1 0,-17-8-5 0,-5-1 1 15,-4 1-5-15,-4 3 3 0,-4 3-8 16,-8-1 10-16,-3 4 0 0,-5-1 8 0,-2 0 0 16,-4 2 6-16,-4-3-5 0,1 0 7 0,-3-1-2 15,2-2 8-15,1-2 3 0,1-3 6 0,2-2-4 16,6-2 2-16,22-15-5 0,-26 17-2 0,26-17-3 16,0 0-4-16,0 0-3 0,0 0 4 0,0 0 4 15,20 20 5-15,1-19-4 0,6 2-4 16,4-3-2-16,7 0-3 0,-1 3 5 15,3 0-7-15,0 3 0 0,-1 0 0 0,-3 0 0 16,0 2 0-16,-7 1-4 0,-2 1-18 0,-4 2 13 16,-6-3-29-16,3 8-8 0,-20-17-46 0,31 32-67 15,-31-32-139-15,11 20-309 0,-8 2 53 0,-3-22 337 16</inkml:trace>
  <inkml:trace contextRef="#ctx0" brushRef="#br2" timeOffset="220523.3464">4178 13731 924 0,'0'0'192'0,"4"-29"-115"0,-4 29-20 15,6-19-6-15,-6 19-12 0,0 0-12 16,0 0-12-16,0 0-3 0,0 0 12 0,0 0 13 16,17 3 12-16,-17-3-1 0,4 33-6 0,-5-12-16 15,4 6-1-15,-3 2-7 0,4 7 4 0,-1 2-5 16,2 5-8-16,-1-1 23 0,1 4-24 0,-3-5 20 16,3 1-11-16,0-3-14 0,1-3 9 0,0-2-9 15,1-2 4-15,2-3-2 0,-1-3-1 0,0 0-5 16,0-6 4-16,1-2-7 0,-9-18 6 15,18 22-3-15,-18-22 1 0,21 7 1 0,-21-7 3 16,19-6 4-16,-19 6 2 0,22-24 3 16,-9 4-6-16,1-6 1 0,-1-3-9 0,2-5 5 15,-2-2-7-15,3-4 8 0,1 0-9 0,0 0 4 16,0 0-12-16,3 3-20 0,-5-1 13 0,5 5-42 16,-6-6 7-16,9 12-37 0,-9-10-42 15,16 21-54-15,-19-14-143 0,9 10-167 0,6 17 33 16,-13-14 464-16</inkml:trace>
  <inkml:trace contextRef="#ctx0" brushRef="#br2" timeOffset="220757.7368">5261 13708 1546 0,'0'0'50'0,"0"0"-14"15,-22-3 7-15,22 3 1 0,0 0-12 0,0 0-14 16,0 0-12-16,0 0-6 0,0 0 0 0,22-16-1 16,-22 16 0-16,31-15-4 0,-10 9-7 0,1-2-10 15,6 5-9-15,-3-3-2 0,7 6-8 16,-6-6-14-16,6 11-35 0,-12-12-41 0,14 19-59 16,-34-12-59-16,39 5-81 0,-15 12-89 0,-24-17 255 15</inkml:trace>
  <inkml:trace contextRef="#ctx0" brushRef="#br2" timeOffset="220929.6393">5225 14002 1431 0,'-29'11'99'0,"29"-11"-32"0,-24 22-21 16,24-22-10-16,0 0-15 0,0 0-13 0,0 0-5 16,28 5-2-16,-7-13 3 0,7-4-6 0,6-2 2 15,4-4-5-15,9-3-20 0,4 2 22 0,6 1-48 16,1-8-5-16,13 15-85 0,-15-21-109 0,20 18-110 15,-1 1-150-15,-13-12 198 0,18 20 312 16</inkml:trace>
  <inkml:trace contextRef="#ctx0" brushRef="#br2" timeOffset="221492.1904">6209 13477 1482 0,'0'0'83'0,"0"0"-66"0,0 0-11 15,0 0 5-15,0 0 0 0,26-2 4 0,-2-3-3 16,7-3-4-16,6-1-2 0,6-3 6 0,4 0-6 16,3 0 4-16,0 2-7 0,1 2-1 0,-1 2-2 15,0 2 2-15,1 3 12 0,-7-2 5 0,3 6 5 16,-9 0-5-16,-3 2-6 0,-6 2-8 16,-6 2 0-16,-6-1-1 0,-17-8 1 0,16 21 0 15,-16-21 1-15,-4 29-3 0,-2-12 5 16,-6 0-6-16,12-17 5 0,-33 30-3 0,14-17 1 15,-2 1-3-15,2-1 3 0,-2-2-2 0,3 0 4 16,18-11-1-16,-28 14 0 0,28-14-1 0,0 0 0 16,0 0-5-16,0 0-1 0,0 0 0 0,0 0 0 15,0 0 2-15,0 0 2 0,0 0-3 16,32 11 2-16,-14-11-1 0,1 0-4 0,2 3 5 16,-3-1-1-16,-18-2-1 0,31 10 3 0,-31-10-3 15,24 13 1-15,-24-13 1 0,18 18 4 0,-18-18 0 16,9 24 3-16,-9-24-3 0,-4 31 4 0,-5-15-7 15,0 4 4-15,-6 2-5 0,-2 2 0 0,-2 0-4 16,-2 0 5-16,-2-1-6 16,1-1 2-16,1 1-7 0,3-6-18 0,18-17 15 15,-28 23-44-15,28-23 3 0,0 0-38 0,0 0-86 16,0 0-106-16,0 0-203 0,24-6-43 0,-13-14 311 16</inkml:trace>
  <inkml:trace contextRef="#ctx0" brushRef="#br2" timeOffset="221960.9603">7676 13389 834 0,'-23'-19'85'0,"23"19"-42"0,-17-4 9 15,17 4 3-15,0 0 2 0,-23 11-13 0,23-11 1 16,-19 20 10-16,19-20 9 0,-20 28 5 15,20-28-12-15,-20 35-6 0,8-14-16 0,5 3-1 16,-4 1-8-16,2 6 7 0,-4-2-4 0,1 6 9 16,-5-1-5-16,5 3 4 0,-4-3-14 0,1 1 8 15,1-2-12-15,3-4 4 0,-1-5-8 0,2-4-4 16,10-20-5-16,-9 25-3 0,9-25-1 0,0 0-1 16,0 0-1-16,0 0 1 0,0 0 4 15,21-16 0-15,-10-2 3 0,1-4-3 16,3-7 2-16,2-2 0 0,0-6 4 0,1-1-6 15,0-4 9-15,0 1-10 0,-2 0 8 0,-1 1-8 16,-2 0 5-16,1 1-7 0,-2-6 7 0,0 4-10 16,1 1-5-16,1 5 17 0,-1 9-21 0,-1 8 24 15,-12 18-12-15,18-14 2 0,-18 14-2 0,0 0 3 16,0 0 1-16,16 31-13 0,-11-7 16 16,-1 6-9-16,-3 6 0 0,0 3 0 0,-1 4 0 15,-1-1 0-15,2 0 0 0,-1 1 0 0,3-1 0 16,0-1 0-16,2-2 0 0,0-5-7 0,2-3-17 15,-1-3-2-15,4-1-19 0,-4-8-9 0,6 4-51 16,-12-23-6-16,19 30-62 0,-19-30-105 16,0 0-105-16,0 0-143 0,0 0 212 0,18 7 314 15</inkml:trace>
  <inkml:trace contextRef="#ctx0" brushRef="#br2" timeOffset="222632.8691">7526 13582 1324 0,'0'0'216'0,"0"0"-147"16,0 0-21-16,0 0-5 0,0 0 2 16,0 0 0-16,34-19-9 0,-11 11-7 0,7-1-7 15,3-3-4-15,3 2-4 0,0-3-1 0,0 1-6 16,-1 1-2-16,-2 0-5 0,0 4 0 16,-4 2 0-16,-5 2 1 0,-3 3 1 0,-21 0-2 15,28 4 1-15,-28-4-2 0,17 14-1 0,-17-14 3 16,7 17 0-16,-7-17 5 0,-2 20 5 0,2-20-7 15,-10 26 6-15,10-26-9 0,-15 29 1 16,7-13-1-16,-2 1 0 0,0 2-2 0,1 0 2 16,-2 0-2-16,1-1 3 0,0 1-4 0,2-3 3 15,8-16-1-15,-10 29 2 0,10-29-1 0,-4 21 1 16,4-21-3-16,0 0 0 0,0 0 1 0,0 0-2 16,0 0 3-16,24 7-1 0,-24-7 0 0,23-19 0 15,-9 2 4-15,1-1-5 0,-1-4 3 16,3 0-4-16,-1 2-1 0,0-3-2 15,-3 2 4-15,-3-1-1 0,-1 4 4 0,-3 1-3 16,-6 17 4-16,9-24-1 0,-9 24 7 0,0 0 2 16,0 0 2-16,0 0 0 0,0 0-2 0,0 0-3 15,0 0-2-15,0 0-3 0,0 0-3 0,0 0 0 16,0 0-1-16,-10 18 1 0,10-18-2 0,-3 20 3 16,3-20-1-16,0 0 0 0,4 21 0 15,-4-21 0-15,0 0-1 0,18 17 1 0,-18-17-1 16,19 8 1-16,-19-8 1 0,24 1-2 0,-24-1 1 15,29-4 0-15,-12 1 1 0,0-2 0 0,0 0-1 16,2-2 0-16,0-1 0 0,0 0 0 16,-2-2 2-16,0 1-2 0,-17 9 0 0,29-22 0 15,-29 22-1-15,28-26-1 0,-28 26 3 0,25-27-5 16,-25 27 7-16,19-27-3 0,-19 27 0 16,12-18 3-16,-12 18-3 0,0 0 0 0,0 0 0 15,0 0 0-15,0 0 0 0,0 0 0 0,1 17 0 16,-4 0 0-16,-1 5 0 0,-2 1 0 0,0 1 0 15,1 1 0-15,-2 3-2 0,3 0 0 0,0-2-8 16,2 1 1-16,2-3-10 0,1-6-1 0,4 0-10 16,-5-18-5-16,16 22-14 0,-16-22-6 15,24 15-19-15,-24-15-17 0,32 6-42 0,-32-6-63 16,36-11-81-16,-25-6-85 0,4-2-84 16,12 14 210-16,-21-24 236 0</inkml:trace>
  <inkml:trace contextRef="#ctx0" brushRef="#br2" timeOffset="223150.3672">8610 13534 857 0,'-6'-19'219'15,"6"19"-46"-15,-3-20-28 0,3 20-36 0,0 0-21 16,0 0-23-16,0 0-18 0,0 0-14 16,0 0-14-16,0 0-6 0,-13 17-5 0,13-17 4 15,-5 29-4-15,3-9 0 0,-2 3-8 0,0 6 8 16,-2 1-1-16,0 1 8 0,-1 0-4 0,1-1 5 16,-1-1-7-16,1-1 5 0,-1-4-4 0,3-1 3 15,0-4-6-15,4-19 0 0,-6 27-3 16,6-27-1-16,0 0-5 0,0 17 4 0,0-17-2 15,0 0 1-15,0 0 2 0,0 0-2 16,11-29 2-16,-4 11-5 0,0-4 4 0,2-2-4 16,-1-1 4-16,1 0-2 0,-1-2 3 0,1 1-6 15,-2-4 5-15,3 1-10 0,1-4 9 0,1-1-8 16,4 1 6-16,1 0-3 0,2 1 2 0,0 4-2 16,-1 3 5-16,0 4-4 0,0 6 4 0,-1 2-2 15,-17 13 2-15,31-12 0 0,-31 12 1 16,24 3-2-16,-24-3-1 0,21 12 1 0,-21-12-4 15,17 20 5-15,-17-20-3 0,13 28 3 0,-8-10-1 16,-3-1 2-16,1 1-3 0,-2 1 2 0,-1-1-3 16,-2-1 1-16,-1 0-2 0,3-17 1 0,-12 32 0 15,12-32 2-15,-17 31-4 0,17-31 5 0,-19 25-4 16,19-25 2-16,-25 23-3 0,25-23 2 0,-29 19-2 16,11-12 0-16,0 2-1 0,-2-2 3 15,1 2 3-15,0-2 2 0,1 0 1 16,0 0 2-16,0 2 2 0,18-9 2 0,-33 23-2 15,17-6 1-15,-1 1-6 0,1 4 3 0,-2 4-3 16,1 3 6-16,-1 6 12 0,-2 5-23 0,0 3 22 16,0 3-24-16,1-2 0 0,-1 4 8 0,4-3-10 15,4-3 7-15,1-6-4 0,4-8-4 0,3-5-14 16,4-23-10-16,2 30-24 0,-2-30-18 16,19 16-38-16,-19-16-69 0,35-6-181 0,-12-5-201 15,1-11 48-15,10 9 459 0</inkml:trace>
  <inkml:trace contextRef="#ctx0" brushRef="#br2" timeOffset="223528.5811">9189 13424 970 0,'0'0'349'16,"-27"0"-225"-16,1-4-35 0,26 4-10 0,-38 10-18 15,38-10-13-15,-37 9-16 0,37-9-3 0,-32 9-7 16,32-9 4-16,-23 14-4 16,23-14 0-16,0 0-9 0,-18 21-4 0,18-21-7 15,-2 17-1-15,2-17 0 0,0 0 1 0,8 22-2 16,-8-22 1-16,0 0-3 0,18 23 7 0,-18-23 0 16,16 18 3-16,-16-18 2 0,18 18-1 0,-18-18-3 15,18 21 1-15,-18-21-1 0,12 22 1 0,-12-22-2 16,8 24 2-16,-8-24-4 0,4 18 0 15,-4-18-4-15,0 0 0 0,0 24 1 0,0-24 1 16,0 0-1-16,-3 21 3 0,3-21-5 0,0 0 2 16,-12 19-1-16,12-19-2 0,0 0-1 0,-19 19-1 15,19-19-6-15,0 0 0 0,-22 20-10 0,22-20-5 16,0 0-14-16,-17 12-13 0,17-12-22 16,0 0-33-16,0 0-78 0,0 0-120 0,0 0-228 15,0 0 20-15,0 0 432 0</inkml:trace>
  <inkml:trace contextRef="#ctx0" brushRef="#br2" timeOffset="223907.9873">10142 13237 1132 0,'0'0'132'0,"0"0"-73"0,0 0-8 15,-33 8 1-15,33-8-3 0,-40 28-5 0,15-9-26 16,-7 5 5-16,-3 4-34 0,-3 4 9 0,-1 1-11 16,-1 4 9-16,0-2 8 15,0 4-11-15,0-2 7 0,3-3-10 0,4-3 5 16,8-2-18-16,1-7-11 0,10 2-31 0,-3-14-29 16,17-10-44-16,0 0-28 0,1 19-16 0,-1-19-14 15,0 0 2-15,32-21-39 0,-26-7 47 0,23 18 186 16</inkml:trace>
  <inkml:trace contextRef="#ctx0" brushRef="#br2" timeOffset="224055.2563">9776 13420 1135 0,'0'0'249'15,"0"0"-78"-15,0 0-45 0,0 0-34 0,0 0-21 16,0 0-24-16,0 0-7 0,-12 22-11 0,16-5 0 16,2 0-11-16,5 2 0 0,1 1-10 0,4-1-2 15,3 0-7-15,3 0 1 0,2-1-8 0,3-3-7 16,3 0-15-16,3-5-22 0,7 4-44 0,-8-18-75 15,24 24-248-15,-13-17-191 0,3-1 41 16,5 11 502-16</inkml:trace>
  <inkml:trace contextRef="#ctx0" brushRef="#br2" timeOffset="225793.1587">11047 13149 872 0,'0'0'94'0,"-21"-10"-11"0,21 10-8 0,-25-8 1 16,8 4-10-16,17 4-7 0,-35 6-15 0,17 3-6 16,-6 0-5-16,3 5 2 0,-4-2-3 0,1 6 2 15,-4-4-7-15,6 3 3 0,1-4-7 0,21-13 0 16,-25 24-5-16,25-24-5 0,0 0-5 16,-2 21-2-16,2-21-2 0,21 14 6 0,-21-14 1 15,36 11 0-15,-12-5 15 0,2 3-36 16,1-1 31-16,1 3-33 0,2-3 12 0,-2 3 3 15,0 0-5-15,-4 1 3 0,-4 3-3 0,-3-2 4 16,-17-13-4-16,21 32 5 0,-17-15-4 0,-3-1 4 16,-5 3-4-16,-2 0 4 0,-4-1-5 0,-2 1 5 15,-2 1-3-15,-2-2 3 0,-1-2-2 0,-2-1 2 16,1 0-4-16,-1-3 4 0,19-12-4 16,-31 16-2-16,31-16-7 0,-19 3-13 0,19-3-17 15,0 0-21-15,0 0-28 0,-5-28-38 0,5 28-80 16,17-33-105-16,-6 4-182 0,13 13 95 15,-11-24 399-15</inkml:trace>
  <inkml:trace contextRef="#ctx0" brushRef="#br2" timeOffset="225965.047">11109 13162 1332 0,'0'0'126'0,"-24"2"-54"15,24-2-14-15,-19 0-1 0,19 0-6 0,0 0-14 16,0 0-17-16,0 0-8 0,0 0-4 0,24-16-1 15,-24 16-2-15,37-14-2 0,-12 7-8 0,3 2-11 16,1-3-19-16,6 8-26 0,-7-9-43 0,16 17-88 16,-22-17-141-16,7 9-194 15,9 9 25-15,-15-14 490 0</inkml:trace>
  <inkml:trace contextRef="#ctx0" brushRef="#br2" timeOffset="227277.7008">11650 13648 593 0,'-20'-12'210'0,"20"12"-61"0,0 0-31 0,0 0-15 16,0 0-19-16,0 0-21 0,0 0-19 0,0 0-14 16,0 0-9-16,0 0 8 0,0 0 10 0,0 0 6 15,0 0 6-15,28-15-11 0,-11 8-13 0,4 3-8 16,3-2-6-16,2 3-6 0,1-1-2 16,3 2 1-16,2-2 0 0,1 1-3 0,0-1 2 15,-2 1-6-15,3 2 0 0,0 1 1 0,-1 1-1 16,0-1 1-16,-1 0 0 0,-1 0-4 0,-3 1-3 15,-1-1-3-15,-1 2 0 0,-3-2-1 0,0 2-2 16,-4-2 2-16,1 1-1 0,-20-1 4 16,30-1 3-16,-30 1 0 0,22-2 4 0,-22 2-1 15,0 0 1-15,0 0 1 0,0 0 3 16,0 0 8-16,0 0 4 0,0 0-1 0,0 0-1 16,2-18-7-16,-2 18-3 0,0 0 3 0,-25-10-1 15,25 10 1-15,-21-6-2 0,21 6-2 0,-22-7 0 16,22 7-1-16,-25-11 3 0,25 11-1 0,-27-15 1 15,27 15-1-15,-29-22 0 0,29 22-3 0,-29-27 4 16,13 10-6-16,0 0 5 0,-1-1-2 0,-4-2 3 16,2 1-4-16,-2-2 3 0,1 1 17 15,-1-2-31-15,-1 1 32 0,3 2-27 0,-1-2 8 16,1 3 7-16,2 0-5 0,-2 0 3 0,1 0-4 16,2 0 3-16,3 0-5 0,0 1 4 15,2 0-6-15,11 17 3 0,-16-33-3 0,12 16 3 16,4 0-3-16,1-1 2 0,3 0-4 0,3 0 4 15,3-2-3-15,1 2 4 0,4 0-4 16,2 0 5-16,1 0-4 0,3 0 4 0,0 2-4 16,3 2 2-16,-1-2-2 0,1 3 2 0,0-1-3 15,2 2 5-15,-2 0-3 0,2 0 3 0,-1 1-3 16,-3 1 2-16,-1 3-3 0,-4 1 2 0,0 2-1 16,0 1 1-16,-17 3 0 0,30-5 0 0,-30 5-2 15,31-2 2-15,-14-1-2 0,1 3 1 16,1 0 0-16,1 0 1 0,2 1 1 15,1-1 1-15,2 2-1 0,2-1 1 0,1 1-1 16,0-1-2-16,-1 1 1 0,1 0-2 0,-1 2 3 16,-3-1-1-16,-1 1-1 0,-1 1 0 0,-1 1 0 15,-2 0-3-15,-19-6 4 0,30 14-3 0,-30-14 0 16,24 16 0-16,-24-16-1 0,18 17 0 0,-18-17 2 16,16 21-2-16,-16-21 3 0,13 20-1 0,-13-20 1 15,10 23-1-15,-10-23 1 0,9 21-1 16,-9-21 2-16,10 20-3 0,-10-20 3 0,11 22-3 15,-11-22 4-15,12 24-3 0,-12-24 2 0,10 22-2 16,-10-22 2-16,11 21-3 0,-11-21 3 16,8 20-2-16,-8-20 1 0,8 19-1 0,-8-19 2 15,3 17-2-15,-3-17 2 0,0 19-2 0,0-19 0 16,-3 22-4-16,3-22 2 0,-6 28-2 16,6-28 5-16,-10 32-3 0,4-15 5 0,0 0-4 15,0 1 5-15,-2-1-6 0,2 1 4 0,-1-1-2 16,0 1 3-16,7-18-3 0,-15 33-16 0,15-33 28 15,-14 32-29-15,6-15 28 0,8-17-6 0,-16 28-5 16,16-28 3-16,-15 23-3 0,15-23 2 0,-16 19 1 16,16-19-2-16,-17 17 1 0,17-17 3 0,-20 15-4 15,20-15 8-15,-19 12-1 0,19-12 2 16,-20 12 2-16,20-12 1 0,0 0 2 16,-18 14-2-16,18-14-4 0,0 0-3 0,0 0-3 15,0 0 0-15,0 0 3 0,20 8 0 0,-20-8 1 16,31 0 0-16,-11-3 0 0,2 1-2 0,-1-2 0 15,3 1-2-15,-1-1 0 0,0 0 0 0,0 1 0 16,-2 0 0-16,-2 2-2 0,-19 1 0 0,29 1 0 16,-29-1-2-16,20 1 3 0,-20-1-2 15,18 2 1-15,-18-2 1 0,24 1-6 0,-24-1-7 16,33 0-10-16,-16-4-11 0,3 4-9 0,-20 0-13 16,36-1-19-16,-36 1-42 0,39 1-101 0,-39-1-157 15,17-11-161-15,-17 11 112 0,0 0 423 16</inkml:trace>
  <inkml:trace contextRef="#ctx0" brushRef="#br2" timeOffset="228105.7691">4352 14756 1000 0,'0'0'80'0,"3"-22"-23"16,-3 22-6-16,3-17-7 0,-3 17-1 0,0 0-6 15,0 0-4-15,0 0 0 0,0 0 5 0,0 0-3 16,0 0-5-16,0 0-5 0,4 24-13 0,-2-5 1 15,-2 3-9-15,4 6 5 16,0 3-7-16,1 7 6 0,1 1-9 0,0 2 9 16,0-1-11-16,0 0 14 0,-1-4-7 0,2-1 12 15,-1-4-3-15,1-4 3 0,1-5 11 0,0-4-35 16,-8-18 31-16,18 24-34 0,-18-24 16 0,22 8 6 16,-22-8 3-16,23-4 2 0,-23 4-14 0,25-21 30 15,-12 4-37-15,2-2 25 0,1-7-15 0,-1-3-7 16,1-2 7-16,2-2-8 0,-1 1 5 15,-1-2-14-15,3 1-2 0,-6-2-20 0,4 7-5 16,-6-7-23-16,6 10-10 0,-9-8-17 0,12 15-34 16,-15-13-63-16,17 18-93 0,-22 13-173 0,25-32 64 15,6 34 388-15</inkml:trace>
  <inkml:trace contextRef="#ctx0" brushRef="#br2" timeOffset="228293.278">5211 14849 998 0,'0'0'357'0,"0"0"-296"16,0 0-15-16,0 0-11 0,0 0-2 16,7-21-10-16,-7 21-14 0,28-19-9 0,-10 7-16 15,4 3-10-15,-4-7-28 0,12 10-28 16,-12-12-44-16,16 18-72 0,-13-8-154 0,-3-1-96 15,13 18 189-15</inkml:trace>
  <inkml:trace contextRef="#ctx0" brushRef="#br2" timeOffset="228480.8026">5240 15026 1210 0,'2'17'96'16,"-2"-17"-47"-16,0 0-3 0,28-13-4 0,-8 8-15 15,-2-6-16-15,5 2-11 0,4-5 2 0,7 1 0 16,6-3 0-16,6-2-25 0,10 5-47 16,-9-14-79-16,18 18-91 0,-11-16-75 15,0 0-129-15,19 20 199 0,-19-23 245 0</inkml:trace>
  <inkml:trace contextRef="#ctx0" brushRef="#br2" timeOffset="228773.6851">6688 14580 1352 0,'0'0'56'0,"0"-17"-35"0,0 17 28 15,0 0 3-15,0 0-5 0,0 0-3 0,-14 27-48 16,8-8 14-16,-2 7-12 0,-1 1 16 0,0 10 10 16,-3-2-12-16,2 3 6 0,-2 4-15 0,4-1 4 15,-1-1-11-15,3-2 7 0,2-4-17 0,2-6-6 16,7 0-26-16,-5-28-34 0,19 42-49 0,-19-42-43 16,38 26-94-16,-15-12-225 0,0-18 69 0,22 14 361 15</inkml:trace>
  <inkml:trace contextRef="#ctx0" brushRef="#br2" timeOffset="229075.2029">7317 14538 1267 0,'-24'-1'216'0,"4"18"-145"0,-5-8-11 0,8 7-34 15,-3-4 29-15,7 6-46 0,13-18 3 0,-24 34-1 16,16-17-5-16,8-17 8 0,-1 29-5 0,1-29 0 15,15 28-3-15,-15-28-2 0,28 20-4 0,-10-12 4 16,3-2-7-16,2 0 5 0,1-1-5 0,3-2-1 16,1 0 4-16,0 0-3 0,1 1 3 15,-2 1 3-15,-2 0-2 0,0 1 0 16,-6 2-3-16,-19-8 1 0,26 19-7 0,-26-19-1 16,8 26-1-16,-8-26 1 0,-2 31 3 0,2-31 1 15,-13 35-10-15,0-18 4 0,0 3-8 0,-6-2 4 16,4 0-8-16,-4-4-5 0,5 3-15 0,14-17-11 15,-20 21-26-15,20-21-31 0,0 0-84 0,-20 6-89 16,20-6-168-16,0 0 60 0,3-27 392 16</inkml:trace>
  <inkml:trace contextRef="#ctx0" brushRef="#br2" timeOffset="229247.1291">7413 14494 1594 0,'-17'0'150'0,"17"0"-63"0,-22 2-21 15,22-2-16-15,0 0-17 0,0 0-20 16,0 0-9-16,0 0-2 0,21 2 0 0,0-7 1 16,5-1-5-16,5-2-3 0,2-2-8 0,4 0-10 15,5 1-6-15,5 1-15 0,1-5-17 0,9 11-34 16,-12-14-63-16,20 23-131 0,-21-9-219 0,8 0-16 16,7 12 272-16</inkml:trace>
  <inkml:trace contextRef="#ctx0" brushRef="#br2" timeOffset="231333.2375">8628 14441 427 0,'9'-17'148'15,"-9"17"-47"-15,0 0 12 0,-4-29-10 0,4 29 2 16,2-24-16-16,-2 24-19 0,3-19-13 0,-3 19-12 16,0 0-10-16,0 0-7 0,0 0 1 0,0 0-5 15,0 0 3-15,0 0-2 0,0 0-3 0,0 0 1 16,7 24-7-16,-6-2 2 0,-1 2-7 0,2 6 2 16,-2 1-9-16,1 3 3 0,1 6 7 15,2 0-27-15,0 2 27 0,2 3-26 16,0-4 11-16,0 2 8 0,0-2-9 0,0-5 7 15,0-3-9-15,1-4 7 0,2-5-6 0,-1-5 7 16,-8-19-4-16,21 27 7 0,-21-27-1 0,22 10 4 16,-22-10 7-16,21-8 3 0,-21 8 5 0,23-26-3 15,-11 3-3-15,4-5-10 0,-1-6-1 0,3-2-9 16,0-4 6-16,0-1-11 0,0-3 13 0,3 2-11 16,-2 1-10-16,-2 2 30 0,-1 3-29 15,-2 1 26-15,-3 1-9 0,-3-1-15 0,1 4 2 16,-5 1-14-16,4 6-5 0,-6 1-9 0,-2 23-16 15,6-30-24-15,-6 30-24 0,0 0-34 16,18-1-56-16,-18 1-62 0,0 0-85 0,22 29-55 16,-22-29 341-16</inkml:trace>
  <inkml:trace contextRef="#ctx0" brushRef="#br2" timeOffset="231723.9019">9433 14583 804 0,'0'0'259'16,"0"0"-136"-16,-25-25-44 0,25 25 7 15,-27-10-30-15,27 10 4 0,-29-4-13 16,29 4-8-16,-32 4-2 0,32-4 1 0,-34 13 16 16,34-13-36-16,-35 24 28 0,19-7-39 0,-1 1 9 15,4 5 3-15,-1 0-8 0,4 1 7 0,2 0-9 16,3 1 1-16,4-2-6 0,1-3 1 0,4-3-2 15,-4-17 3-15,13 28-4 0,-13-28 1 0,22 20-4 16,-22-20 1-16,33 10-2 0,-15-9 1 16,3-3 2-16,-1-4-2 0,1-3 2 0,0-3-3 15,-2-2 3-15,0-3-3 0,1-2 4 0,-4-2-3 16,-2-1 2-16,-1-1-6 0,-3 1 2 0,-2 2-9 16,-2 2 3-16,-5 0-8 0,-1 18 3 15,-5-31-4-15,5 31 0 0,-12-23 14 0,12 23-35 16,-17-15 34-16,17 15-35 0,-18-10 17 15,18 10 0-15,-17-4-4 0,17 4 13 0,0 0-24 16,0 0 6-16,-22 11-34 0,22-11-25 0,0 0-33 16,0 0-45-16,0 0-51 0,29 9-71 0,-8-4-111 15,-21-5 252-15,39-13 150 0</inkml:trace>
  <inkml:trace contextRef="#ctx0" brushRef="#br2" timeOffset="231958.2679">9961 14098 1008 0,'0'-20'229'0,"0"20"-129"16,0 0-20-16,0 0-5 0,-15-19-5 0,15 19-19 15,0 0-17-15,-17 19-8 0,17-19-6 0,-15 37 3 16,7-11-6-16,2 7 3 0,-1 3-14 0,1 5 6 16,0 3-11-16,-2 1 8 0,2 3-10 15,0 0 8-15,3 1-13 0,-1-2-6 0,2-4 17 16,-1-2-27-16,3-2 17 0,-1-6-22 15,5-1-18-15,-4-10-11 0,12 6-58 0,-12-28-48 0,20 27-87 16,-20-27-96-16,0 0-126 0,43-5 194 0,-36-19 277 16</inkml:trace>
  <inkml:trace contextRef="#ctx0" brushRef="#br2" timeOffset="232177.0425">10387 14030 1044 0,'0'0'259'0,"0"0"-161"0,-26 8-36 16,20 14-6-16,-7 0-13 0,4 8-3 0,-7 2-19 16,5 6 2-16,-3 0-10 0,3 4 6 15,-1-1-11-15,1 3 9 0,-1-1-16 0,-2 2 8 16,2 0-13-16,0-4-11 0,2-1 20 0,-2-3-37 16,6 1 3-16,-5-8-21 0,7 4-18 15,-7-15-28-15,15 10-52 0,-4-29-46 0,0 26-114 16,0-26-142-16,0 0 127 0,11 21 323 0</inkml:trace>
  <inkml:trace contextRef="#ctx0" brushRef="#br2" timeOffset="232651.0684">10126 14303 933 0,'0'0'284'0,"-21"6"-175"16,21-6-38-16,0 0-25 0,4 17-10 15,-4-17-9-15,0 0-2 0,26 16 0 16,-5-11 3-16,0-3-1 0,9-1-5 0,0-3-6 16,5 0-6-16,3-3-2 0,3-1 0 0,4 0 2 15,3 0-1-15,0-2-4 0,-1 2-4 0,-4 1-2 16,-2 2 0-16,-6-1 1 0,-5 4 0 0,-5 0 0 16,-8 1-1-16,-17-1 0 0,0 0 1 0,0 0 1 15,0 0 2-15,0 0-1 0,-13 22 3 0,-4-16 3 16,-1 3 7-16,-5-2 7 0,-1 3 3 15,-3-2-3-15,1 2 0 0,2-2-5 0,1 4 2 16,1-1-5-16,5 1-1 0,17-12-3 0,-25 21-4 16,25-21-3-16,0 0-2 0,-7 20-4 15,7-20 2-15,0 0 0 0,25 12 0 0,-25-12 1 16,33 2-1-16,-13-4 1 0,2 0 0 0,0-2-1 16,1 1 1-16,0 0 0 0,-1 1 0 15,-2 1 1-15,-20 1-1 0,28 1 0 0,-28-1 0 16,0 0 0-16,20 14 6 0,-20-14 3 0,0 0 1 15,2 25 1-15,-2-25 3 0,-8 21-4 0,8-21 1 16,-14 23-4-16,14-23-13 0,-20 27 7 0,20-27-10 16,-27 28 22-16,27-28-10 0,-34 31 9 0,19-14-10 15,15-17-4-15,-30 30 3 0,30-30-5 0,-20 25-1 16,20-25-8-16,0 0-14 0,-6 19-14 16,6-19-14-16,0 0-22 0,0 0-29 0,35 1-77 15,-33-21-160-15,15 6-229 0,8 5 59 0,-11-16 463 16</inkml:trace>
  <inkml:trace contextRef="#ctx0" brushRef="#br2" timeOffset="232823.1106">11007 14664 1850 0,'0'0'83'0,"-24"9"-15"0,24-9-31 15,0 0-28-15,0 0-9 0,0 0 0 0,0 0 0 16,0 0 0-16,-3-26-13 0,3 26-35 0,15-29-25 15,-9 4-40-15,16 23-197 0,-17-17-323 0,8 2 28 16,-13 17 354-16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0T02:31:08.88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2629 959 751 0,'0'-18'35'0,"0"18"37"16,-10-18 16-16,10 18 1 0,0 0-24 0,-8-22-27 15,8 22-11-15,0 0 8 0,0 0 9 0,0 0 2 16,0 0-6-16,0 0-17 0,0 0-9 0,-3 22-2 16,5-5 5-16,-2 6-5 0,1 4 12 0,-2 6-6 15,3 3 7-15,-3 3-9 0,3 6 8 0,-2 0-1 16,3 2-28-16,-2 2 26 0,0 0-29 0,0 2 12 15,-1-1 11-15,0-1-12 0,0-5 10 0,0-5-9 16,1-3 10-16,2-4-7 0,1-6 4 0,2-5-6 16,-6-21 2-16,12 21 2 0,-12-21 7 15,18-4 2-15,-18 4 4 0,24-35 1 0,-5 7-9 16,0-13 2-16,2-4-14 0,2-6 5 16,1-5-15-16,-1 1 15 0,-2 2-14 0,-2 2 0 15,-4 6 21-15,-4 3-27 0,-3 0 23 0,-3 3-14 16,-2 2-13-16,0 4 0 0,-3 4-13 0,4 7-4 15,-4 5-7-15,0 17 1 0,5-20-15 0,-5 20-15 16,0 0-25-16,19-6-26 0,-19 6-31 0,20 8-39 16,-20-8-44-16,23 22-88 0,2 1-3 0,-20-5 326 15</inkml:trace>
  <inkml:trace contextRef="#ctx0" brushRef="#br0" timeOffset="359.4066">3340 1273 782 0,'-17'-4'68'0,"0"4"49"16,17 0-12-16,-32 11 8 0,32-11-29 15,-36 16-15-15,19-1-12 0,-7-4 0 0,4 9 5 16,-4 1-16-16,5 3 5 0,-4 0-24 0,4 2-1 16,1-4-5-16,5 2 5 0,-1-3-7 0,7 0-2 15,1 0-15-15,5-3 1 0,1-18-5 0,7 31 3 16,-7-31-4-16,20 26 3 0,-20-26-1 15,31 19 2-15,-10-14-1 0,1-4 1 16,3-1-1-16,2-6-1 0,2-4 1 0,0-3-2 16,1-4 3-16,-2-1-5 0,-3-3 6 0,-3 0-5 15,-4-2 5-15,-3 0-5 0,-3 0 2 0,-5-3-7 16,-2 3 6-16,-4-1-10 0,-2-1 6 0,-4 2-7 16,-1 2 1-16,-5 1-7 0,0 3 2 0,-2-2-8 15,13 19 8-15,-26-26-5 0,26 26 4 0,0 0-1 16,-19-13-7-16,19 13 30 0,0 0-61 15,0 0-13-15,0 0-52 0,0 0-33 0,0 0-29 16,21-8-26-16,-2 6-81 0,10 7-93 0,-29-5 330 16</inkml:trace>
  <inkml:trace contextRef="#ctx0" brushRef="#br0" timeOffset="609.4153">4068 516 1063 0,'0'0'82'0,"-17"16"2"16,17-16 14-16,-22 35-5 0,13-7-32 0,-3 5-23 15,2 8 20-15,-3-1-14 0,4 7-13 0,-3 1 1 16,5 1-38-16,1 5 15 16,1-6 7-16,3 3-19 0,0-1 15 0,4-3-16 15,1-1 10-15,5-4-9 0,-2-4-40 0,7-1 13 16,-2-9-45-16,7 0-6 0,-3-11-13 0,10 3-13 15,-25-20-30-15,49 16-105 0,-27-21-28 0,5-9-168 16,13 9 245-16,-20-25 193 0</inkml:trace>
  <inkml:trace contextRef="#ctx0" brushRef="#br0" timeOffset="796.9298">4507 547 741 0,'0'0'230'0,"0"0"-73"16,-21 12-15-16,16 11-30 0,-13 6-28 15,8 9-6-15,-8 1-38 0,5 5-17 0,-4 3 6 16,3 0-33-16,1 6 15 0,2 2 8 0,0-2-20 16,2 1 10-16,2 1-12 0,2-2-15 15,2-1 21-15,0-3-32 0,4-3 11 0,1-6-13 16,4 1-27-16,-5-10-9 0,10 5-26 0,-11-19-47 16,17 11-92-16,-17-28-15 0,14 19-83 0,2-2-51 15,-16-17 356-15</inkml:trace>
  <inkml:trace contextRef="#ctx0" brushRef="#br0" timeOffset="1343.8405">4237 1109 1302 0,'0'0'72'0,"-17"23"9"16,17-23-13-16,0 0-18 0,-2 22-33 0,2-22-13 15,26 8 4-15,-5-4 6 0,2-4-1 0,5-1 1 16,2-3-8-16,4-3-6 0,5-2 1 15,2 0-4-15,4-1 2 0,2-2-6 0,1 0-1 16,0-2-4-16,0 2 0 0,-4 0-5 0,1 3 6 16,-5-1-6-16,-1 1 3 0,-5 3 0 0,-3 2 1 15,-7-1 1-15,-5 1 3 0,-19 4 4 16,22-5 5-16,-22 5 11 0,0 0 2 0,0 0 8 0,0 0 1 16,-20 4 4-16,3-3 3 0,-2 4-6 15,-5 0 4-15,-1 4 2 0,-5 1 2 16,2 5 5-16,-4-1-2 0,2 5 3 0,-4 2-7 15,4 3 4-15,-3 4-11 0,1 0-18 0,4 2 20 16,4-1-25-16,4-2 19 0,4-3-9 0,5-4-8 16,3-3 0-16,8-17-4 0,3 27 2 0,-3-27-4 15,17 24 4-15,-17-24-1 0,33 12 0 0,-10-12 2 16,2-3-2-16,5-7 1 0,1-2-3 16,2-1 3-16,0-6 2 0,0 1 1 0,0-1-7 15,-4-3 5-15,-3-1-10 0,-1 0-4 0,-6 0 27 16,-2 0-26-16,-2 0 22 0,-4 3-10 0,-4-1-7 15,-1 4 7-15,-6 17-1 0,4-26 1 16,-4 26 2-16,0 0 1 0,-5-17-2 0,5 17 1 16,0 0 1-16,0 0-5 0,-19 18 2 0,19-18-1 15,-18 33 1-15,10-12 1 0,1 1 1 16,1 2 2-16,2-1-27 0,4 0 14 0,1-1-31 16,5 0 6-16,0-4-5 0,8 2-8 0,-14-20-4 15,31 34-11-15,-14-23-4 0,11 7-15 0,-6-13-12 16,17 7-24-16,-11-15-20 0,15 7-8 0,-8-11-32 15,10 0-86-15,-1 5-30 0,-11-20-1 0,15 19 294 16</inkml:trace>
  <inkml:trace contextRef="#ctx0" brushRef="#br0" timeOffset="1844.1564">5469 1093 670 0,'-19'-18'262'0,"19"18"-58"16,-34-14-28-16,34 14-30 0,-37 1-42 0,18 5-29 15,-7 0-15-15,5 6-4 0,-5 1-8 0,3 4-5 16,-2 1-7-16,4 4-6 0,0 0-6 0,4 3-21 15,0-2 18-15,4 1-26 0,5-1 20 16,1-1-7-16,6-2-10 0,2-3 4 0,-1-17-3 16,15 27 1-16,-15-27-1 0,32 18 2 0,-13-11-2 15,3-7 0-15,4-3 1 0,0-4 1 16,2-4-1-16,1-2 0 0,1-4 4 0,-4 0-6 0,-1-4 6 16,-2-1-5-16,-4 1-10 0,0-2 21 0,-4 0-21 15,0-1 17-15,-3-1-7 0,-2 1-3 16,-3 2 1-16,-1 1 4 0,0 0-2 15,-2 4-1-15,-4 17 2 0,2-26-3 0,-2 26 4 16,0 0 0-16,0 0 1 0,0 0 0 0,0 0-1 16,-19 10 0-16,10 12-4 0,-3 6 5 0,-1 7-6 15,-2 5-3-15,-1 6 17 0,1 1-19 0,0 6 18 16,0 5-6-16,1 0-9 0,2 5 12 0,0-5-14 16,1 5 12-16,1-3-9 0,0 0 7 15,0-3-4-15,1-10 6 0,1-3-8 0,1-9-1 16,1-5 22-16,1-6-23 0,1-5 26 0,0 1-16 15,4-20 3-15,-10 23 6 0,10-23 2 16,0 0 1-16,0 0-10 0,-21-16-6 0,21 16 0 16,-14-39 0-16,9 9-5 0,2-3 9 0,5-3-3 15,1-5-2-15,3-3 2 0,2-2-2 0,1-6 2 16,1-2-4-16,0 2 2 0,3-5-11 16,2 6 6-16,2-1-13 0,0 9 6 0,0 5-6 15,0 9 3-15,-5 5-9 0,1 5-1 0,-3 2-17 16,-10 17-9-16,26-22 0 0,-7 17-43 0,-19 5-20 15,35-8-87-15,-35 8-95 0,31-12-171 0,-7 24 4 16,-24-12 346-16</inkml:trace>
  <inkml:trace contextRef="#ctx0" brushRef="#br0" timeOffset="2188.7761">5666 1310 1068 0,'0'0'220'15,"0"0"-120"-15,0 0 0 0,0 0-10 0,0 0-22 16,0 0-14-16,0 0-3 0,30 0-8 16,-8-3-4-16,-1-3-15 0,1 0-6 0,1-1-3 15,-1-4-10-15,-1 1 1 0,1-2-4 0,-1 0-19 16,-3-1 32-16,-18 13-30 0,27-24 29 0,-27 24-10 16,17-21-2-16,-17 21 4 0,5-19-3 0,-5 19 4 15,-6-17-5-15,6 17 4 0,-18-12-3 0,18 12-1 16,-35-1 2-16,12 7-3 0,-2 3 6 15,-6 5 4-15,0 5-8 0,-2 4 29 16,1 4-27-16,1 0 20 0,2 2-11 0,2-2-9 16,4 1 0-16,4-5-5 0,6 2 0 0,5-4 0 15,4-4 0-15,4-17 0 0,7 26 0 0,-7-26-5 16,23 15-8-16,-3-12-8 0,4-4-7 0,10-2-21 16,3-11-28-16,12 7-46 0,-7-22-98 0,25 14-285 15,-10-5-65-15,0-5 139 0</inkml:trace>
  <inkml:trace contextRef="#ctx0" brushRef="#br0" timeOffset="2792.7159">6783 1057 734 0,'0'0'143'15,"-35"-2"-11"1,35 2 7-16,-40 12-16 0,23 3-21 0,-11-3-31 16,6 5-5-16,-7 2-5 0,4 5 5 0,-6 0-6 15,5 5-25-15,-2 0 22 0,5 4-40 0,-1-3 24 16,4 3-11-16,2-4-12 0,5-2 1 0,3-6-12 15,5-3 0-15,5-18-8 0,6 22 3 0,-6-22-4 16,25 11 4-16,-7-10-1 0,4-5 1 0,5-5 1 16,2-3-2-16,4-7 0 0,1-4-4 15,2-2 8-15,-1-5-7 0,-1-3 7 0,0 2-5 16,-3-2-9-16,-4 0 23 0,-4 6-26 0,-6-2 23 16,-4 3-11-16,-2 3-3 0,-5 1 7 0,-2 5-2 15,-4 17 2-15,2-21-3 0,-2 21 1 0,0 0-3 16,0 0 1-16,0 0 1 0,0 0-6 15,-23 26 8-15,15-4-2 0,-2 3 2 16,1 3-3-16,2 0-13 0,0 1 18 0,3 0-19 16,3-2 20-16,2-2-13 0,5-2-13 0,3-5-5 15,-9-18-14-15,30 28-7 0,-8-15-10 0,-3-5-10 16,9 4-15-16,-7-13-19 0,14 8-42 0,-13-19-49 16,15 12-99-16,-10-8-52 0,-4-9-88 0,13 17 324 15</inkml:trace>
  <inkml:trace contextRef="#ctx0" brushRef="#br0" timeOffset="3152.0965">7251 1086 314 0,'0'0'46'0,"0"0"-10"16,0 0 2-16,-1 22 1 0,1-22-9 0,0 0-2 16,10 17 12-16,-10-17 21 0,0 0 9 0,13 19 10 15,-13-19-6-15,0 0 2 0,0 0-3 16,13 17 11-16,-13-17 4 0,0 0 11 0,0 0-3 15,0 0 1-15,0 0-18 0,0 0-13 0,0 0-8 16,0 0-13-16,-22 2-2 0,22-2-9 0,-17 3-6 16,17-3-7-16,-23 6-1 0,23-6-4 0,-28 12-5 15,28-12-15-15,-36 22 27 0,18-9-27 16,-1 3 29-16,-1 2-7 0,-1 0-6 16,2 4 5-16,-3-3-6 0,4 3 3 0,2-4-10 15,3 3 7-15,4-3-10 0,9-18 1 0,-3 29-1 16,3-29-3-16,15 22-1 0,-15-22 2 0,32 13-4 15,-10-9-2-15,6-6-7 0,0-1-7 0,7-3-8 16,-1-5-14-16,9 1-11 0,-7-7-23 0,13 5-27 16,-10-12-17-16,9 11-34 0,-16-15-33 0,13 10-46 15,-18-8-7-15,4 4-25 0,-4 7 19 16,-14-8 39-16,8 12 208 0</inkml:trace>
  <inkml:trace contextRef="#ctx0" brushRef="#br0" timeOffset="3808.4178">7603 1159 465 0,'0'0'230'0,"-18"-21"-28"0,18 21-13 0,-21 2-41 16,21-2-27-16,-21 10-31 0,21-10-14 0,-19 16-17 15,19-16-5-15,-21 26 7 0,13-9-42 0,-4 0 28 16,3 1-39-16,-2 1 14 0,4 1 4 0,0 3-8 16,-1-1 7-16,0 2-14 0,3 0 9 15,0-3-8-15,1 1 0 0,4-22-2 0,-6 32-3 16,6-32-6-16,-3 27 4 0,3-27-5 0,0 0 1 16,1 19-1-16,-1-19-2 0,0 0 2 0,0 0-1 15,0 0 2-15,0 0-1 0,17-26 0 0,-9 7-2 16,5-2 4-16,-1-4-6 0,0-1 6 0,-1-1-5 15,-2 2 6-15,0-1-5 0,-2 2 5 16,-1-1-7-16,0 0-7 0,1-2 23 16,-4 3-23-16,2 1 22 0,1 5-11 0,-6 18-6 15,9-23 3-15,-9 23 3 0,0 0-1 0,0 0 1 16,0 0 1-16,0 0-2 0,20-9 1 0,-20 9 2 16,0 0-2-16,22 16 1 0,-22-16 1 0,23 10-1 15,-23-10-2-15,32 7 0 0,-13-6-2 0,2-2 1 16,3 0 3-16,3-4-2 0,4 0 1 15,-1-4 0-15,3 1 0 0,-2-2-1 0,0 1 1 16,-3 0-3-16,-3 0 4 0,-4 1-1 0,-21 8 4 16,26-9-3-16,-26 9 3 0,0 0 0 0,0 0 1 15,0 0 3-15,0 0-4 0,0 0 1 16,-20 17-3-16,20-17 3 0,-33 26 2 0,13-7 3 16,-4 3-1-16,0 4-11 0,1 1 20 0,0 2-18 15,1 0 18-15,3-1-7 0,3 0-4 16,1 0 1-16,5-3-8 0,3 2 0 0,4-8 0 15,3 2 0-15,0-21 0 0,7 29 0 0,-7-29 0 16,19 18 0-16,-19-18 0 0,31 8 0 0,-12-10 0 16,1-2 0-16,0-5 0 0,1-5 0 0,0-4 0 15,-1-2 0-15,1-4 0 0,-2-3-5 0,-2-2-3 16,2-1-5-16,-6 1 4 0,0 0 6 16,0 0 2-16,-5 1 20 0,-2 1-19 0,-2 2 18 15,-4-1-17-15,-3 3-7 0,0 3 4 0,-1 1-5 16,4 19 4-16,-10-19-2 0,10 19-1 15,0 0 3-15,0 0-6 0,-17-4-4 0,17 4-5 16,0 0-11-16,0 0-7 0,-3 20-4 0,3-20-12 16,7 23-7-16,-7-23-20 0,18 18-3 0,2-9-13 15,-20-9-5-15,39 9-7 0,-19-11-25 16,17 3-33-16,-7-7-26 0,10 2-6 0,-4 0 14 16,1-4 49-16,5 4 22 0,-8-6 35 0,5 4 14 15,-7-5 24-15</inkml:trace>
  <inkml:trace contextRef="#ctx0" brushRef="#br0" timeOffset="4089.6898">8519 1018 518 0,'0'0'266'0,"0"0"-15"15,-26-7-60-15,26 7-40 0,-33 5-34 0,16 2-17 16,-12-3-18-16,7 5-14 0,-8 0-11 16,4 4-8-16,-4-2-7 0,2 4-9 15,-1-1-3-15,2 3-7 0,3 1-10 0,4 2 5 16,4-1-14-16,5-1-20 0,5 0 17 0,6-18-25 16,-1 30 24-16,1-30-2 0,16 25-2 0,-16-25 4 15,32 15-3-15,-9-10 3 0,3-2 0 0,4-3-2 16,2-4 1-16,-1-1-2 0,0-1 2 0,0 2-1 15,-3 0 4-15,-4 0-3 0,-4 2 1 16,-20 2 0-16,23-3-2 0,-23 3 7 0,0 0-4 16,0 0 2-16,0 0 1 0,-6 18-1 0,6-18-3 15,-25 28 5-15,5-9-7 0,-1 1 3 16,-2 0 0-16,0 0-2 0,1-2 0 0,2-1 0 16,20-17-6-16,-29 29-2 0,29-29-12 0,-14 18-7 15,14-18-13-15,0 0-9 0,0 0-15 0,26 7-23 16,0-8-40-16,-11-23-84 0,27 14-163 15,-8-6-151-15,-1-11 104 0,16 17 422 0</inkml:trace>
  <inkml:trace contextRef="#ctx0" brushRef="#br0" timeOffset="4386.5856">8848 993 1458 0,'-26'-3'136'16,"26"3"-32"-16,-22 11-3 0,22-11-20 15,-23 16-37-15,23-16-19 0,-26 21-9 0,26-21-3 16,-21 24 1-16,21-24-2 0,-12 25-6 15,12-25-1-15,-2 22-6 0,2-22 2 0,7 19-2 16,-7-19 1-16,18 17-1 0,-18-17 2 0,27 18-3 16,-27-18 8-16,32 15 2 0,-14-8-26 0,0-1 30 15,-1 0-29-15,1 3 24 0,1-4 2 0,-19-5-3 16,30 9 3-16,-30-9-5 0,22 9 3 16,-22-9-5-16,0 0-2 0,10 17 0 0,-10-17 0 15,0 0 0-15,-10 23 0 0,10-23 0 0,-23 25 0 16,6-12 0-16,-3 3 0 0,0 1 0 0,-3 0 0 15,-2 0 0-15,0 2 0 0,0-3 0 0,1 0 0 16,5-3 0-16,0-3-4 0,19-10-19 16,-22 13-12-16,22-13-17 0,0 0-28 0,0 0-44 15,-26 1-78-15,26-1-207 0,0 0-173 16,0 0 47-16,0 0 535 0</inkml:trace>
  <inkml:trace contextRef="#ctx0" brushRef="#br0" timeOffset="8345.0643">9822 811 367 0,'9'-24'46'0,"-9"24"6"0,6-18-6 15,0 0-5-15,-6 18 9 0,11-25-27 16,-11 25 27-16,0 0-36 0,21-12 3 0,-21 12 27 15,0 0-27-15,0 0 41 0,0 0-12 0,0 0 1 16,0 0 31-16,0 0-34 0,0 0 35 0,7 29-41 16,-6-10-45-16,-6 14 32 0,4 5-48 0,-3 7 38 15,2 3 10-15,-2 4-4 0,2 0 16 0,-2 4-18 16,2-4 10-16,-2-1-11 16,3-3-27-16,-1-2 24 0,2-4-26 0,0-2 17 15,0-6 8-15,0-6-7 0,1-6 5 0,-1-22-4 16,5 23 0-16,-5-23-1 0,0 0-1 0,0 0 2 15,18-1 3-15,-18 1-1 0,12-26-2 0,-5 3 0 16,-1-8-12-16,3-7 6 0,-1 0-11 0,1-6 9 16,-1 3 25-16,0-3-32 0,-2 1 29 0,0-2-27 15,-2 3-6-15,-1-1 13 0,0 0-10 16,-1 2 10-16,1-4-10 0,0-1 11 0,2 3 18 16,2-7-6-16,2 9 7 0,3-5-11 0,0 8-16 15,2 5 0-15,-1 6 2 0,0 10 1 0,-13 17 0 16,28-18 1-16,-28 18 2 0,26-4 0 15,-26 4-1-15,25 7-1 0,-25-7 0 0,25 22 1 16,-13-5-1-16,-2 4 4 0,1 5-1 0,-4-3 1 16,0 8 2-16,-2-4-20 0,-1 0 39 15,-3 2-40-15,-2-7-10 0,-2 8 25 0,0-3-46 16,-1 2 43-16,-2-2 8 0,0-5-7 0,-3-1 9 16,-1-3-4-16,10-18 2 0,-24 31-3 0,24-31 3 15,-28 25-2-15,28-25 4 0,-29 19-5 0,29-19 2 16,-28 14-2-16,28-14 0 0,-22 8 2 0,22-8-1 15,0 0 3-15,-22 6 0 0,22-6 1 16,0 0-1-16,0 0-6 0,0 0 4 16,0 0-3-16,0 0 4 0,5 22 4 0,-5-22-2 15,17 21 2-15,-17-21 7 0,24 29 0 0,-24-29 6 16,32 34-7-16,-14-16 1 0,1 3-3 0,-2-1-37 16,0 2 32-16,-2 0-35 0,-2 1 26 0,-2-1 6 15,-1 1-8-15,0-3 6 0,1 4-13 0,-2-5-9 16,2 0-25-16,-11-19-27 0,25 25-51 15,-25-25-53-15,34 8-87 0,-17-6-88 0,-17-2-65 16,46-10 356-16</inkml:trace>
  <inkml:trace contextRef="#ctx0" brushRef="#br0" timeOffset="8720.0742">10568 1148 1131 0,'0'0'35'0,"0"0"-11"0,0 0 16 15,0 0 14-15,0 0 4 0,27-5-13 0,-27 5-8 16,23-7-3-16,-23 7-4 0,29-8-3 16,-29 8-11-16,29-7-8 0,-29 7-3 0,27-4-4 15,-27 4 1-15,24 2 0 0,-24-2 0 0,17 3 0 16,-17-3-1-16,0 0 3 0,0 0-5 15,12 21 5-15,-12-21-2 0,-3 20 3 0,3-20 7 16,-12 31-3-16,1-13 3 0,0 0-35 0,-4 2 29 16,3 2-24-16,-3 0 38 0,2 2 8 0,-3-1-6 15,0 0 2-15,2-1-16 0,3 1 7 16,11-23-7-16,-15 31 2 0,15-31-6 0,-3 20-1 16,3-20-5-16,0 0 0 0,17 13 0 0,-17-13 0 15,29 0-3-15,-10-6-11 0,7-1-14 0,-1-9-32 16,13 4-18-16,-8-15-43 0,19 15-104 0,-19-12-89 15,3 3-187-15,12 20 166 0,-19-17 337 0</inkml:trace>
  <inkml:trace contextRef="#ctx0" brushRef="#br0" timeOffset="8891.9576">11222 1445 1532 0,'20'6'133'15,"-20"-6"-62"-15,0 0-16 0,0 0-2 0,0 0 0 16,0 0-20-16,0 0-7 0,-20-7-13 0,20 7-10 15,0 0-2-15,-7-22-3 0,7 22 2 16,-4-19-9-16,4 19-11 0,-2-28-20 0,2 28-26 16,0-24-32-16,0 24-68 0,-6-17-113 0,6 17-309 15,0 0 54-15,0 0 364 0</inkml:trace>
  <inkml:trace contextRef="#ctx0" brushRef="#br1" timeOffset="54696.1761">2862 2112 409 0,'0'0'22'16,"5"-27"7"-16,-5 27 17 0,4-21-1 0,-4 21-3 15,0 0-9-15,0 0-2 0,0 0 4 0,0 0 11 16,0 0-2-16,0 0-2 0,0 0-14 0,0 0-9 15,-11 25 1-15,11-25-2 0,-7 35 7 16,2-12-2-16,2 6 5 0,1 0-4 0,1 6 6 16,1 6-14-16,3 5 4 0,1 6-14 15,3 5 7-15,1 2 10 0,0 1-9 0,1 1 5 16,-1-2-23-16,2-3 1 0,-2-3-4 0,2-6 3 16,1-5 9-16,1-4-11 0,0-8 10 0,2-6-6 15,0-5 5-15,-14-19 6 0,28 19 9 0,-28-19 11 16,28-4 9-16,-28 4 7 0,30-25-4 15,-18-1-2-15,6-4-16 0,-2-8-2 0,1-5-19 16,0-4 7-16,0-3-14 0,-1 1 10 0,1-1 3 16,0 1-32-16,-1-2 22 0,-2 1-35 0,-3-3 1 15,1 4 3-15,-6-6-19 0,4 9-8 0,-8-3-36 16,9 13-23-16,-9 0-12 0,7 13-10 0,-4 0 5 16,3 6-1-16,-8 17-57 0,9-25-25 15,10 33 219-15</inkml:trace>
  <inkml:trace contextRef="#ctx0" brushRef="#br1" timeOffset="54946.2438">3666 2391 1311 0,'0'0'25'0,"-5"-18"12"0,5 18 3 16,0 0-7-16,0 0-15 0,25-21-11 0,-7 12-9 15,3 0 2-15,2-1-1 0,0 4-3 16,0 2-8-16,3 2-9 0,-5-1-15 0,5 6-17 16,-9-6-16-16,6 11-37 0,-23-8-43 0,33 11-73 15,-33-11-91-15,0 0-70 0,32 30 284 0</inkml:trace>
  <inkml:trace contextRef="#ctx0" brushRef="#br1" timeOffset="55133.6712">3719 2663 1294 0,'-21'6'116'16,"21"-6"-37"-16,-30 16-2 0,30-16-8 0,0 0-22 15,0 0-15-15,0 0-17 0,0 0-12 0,0 0 3 16,19-15 1-16,0 1 2 0,9-3 10 0,5-1-35 15,4-3 17-15,7 4-51 0,-3-7-11 16,9 14-46-16,-14-16-71 0,19 26-96 0,-17-12-133 16,3 2-58-16,11 21 250 0</inkml:trace>
  <inkml:trace contextRef="#ctx0" brushRef="#br1" timeOffset="56696.2873">4789 2180 970 0,'0'0'48'16,"0"0"-6"-16,0 0 8 0,-24-22 2 0,24 22-18 16,0 0-12-16,-24-11-8 0,24 11 6 0,-17-3 10 15,17 3 10-15,-18 0 0 0,18 0-7 0,-19 6-12 16,19-6-10-16,-19 16 0 0,19-16-1 15,-17 23 5-15,17-23-2 0,-13 31 3 0,7-14-6 16,2 3 3-16,2-1-7 0,3 0 2 0,3 1-7 16,2-2 3-16,-6-18-4 0,23 31 4 15,-6-16-4-15,4-2 2 0,5-3-1 0,2-1 1 16,8-2-1-16,1 0 1 0,3-4-3 0,5 1 2 16,0 0-3-16,2-2 2 0,-2 2-1 15,-3-2 0-15,-2 2 0 0,-3 1 0 0,-7 1 0 16,-5 0 0-16,-7 2-1 0,-18-8 1 0,19 21-2 15,-19-21 3-15,-2 30-2 0,-7-11 5 0,-5 4-4 16,-7 3 5-16,-6-2 16 0,-7 2-31 0,-2 0 31 16,-4-1-31-16,-1-1 9 0,1-3 5 0,4-3-4 15,1-2 4-15,5-3-6 0,4-6-3 0,9-1-17 16,0-9-35-16,17 3-41 0,-13-17-53 16,13 17-75-16,14-35-37 0,0 3-105 0,13 9 14 15,-15-24 355-15</inkml:trace>
  <inkml:trace contextRef="#ctx0" brushRef="#br1" timeOffset="56868.2363">5000 2141 681 0,'-23'-8'253'0,"-3"17"-112"0,-13-12 15 15,13 18-23-15,-10-11-40 0,11 10-20 16,-4-7-27-16,8 5-8 0,2-6-7 0,19-6-2 16,-18 10-11-16,18-10-10 0,0 0-7 0,0 0-4 15,0 0 0-15,24 5 3 0,-2-6-1 0,7-3-2 16,6-1-4-16,6-4-14 0,7 1-15 0,-2-7-25 15,15 9-29-15,-10-13-30 0,19 16-44 0,-18-17-48 16,14 14-54-16,-10 0-47 16,-8-13-63-16,18 24 352 0</inkml:trace>
  <inkml:trace contextRef="#ctx0" brushRef="#br1" timeOffset="57243.1796">5843 2086 916 0,'0'0'94'16,"0"0"-2"-16,-20-8 15 0,20 8-13 0,0 0-33 15,0 0-30-15,0 0-18 0,-14 18-2 16,14-18 7-16,-8 30 13 0,0-8-7 0,3 7 7 16,-4 2-12-16,3 7 3 0,-3 2-5 0,3 8 12 15,-2-3-12-15,0 6 9 0,0-5-15 0,0 0 7 16,2-4-13-16,3-5-8 0,0-4 25 15,5-5-30-15,1-8 28 0,3-1-17 0,-6-19-3 16,20 20 4-16,-20-20-2 0,28 3 5 0,-11-10 4 16,3-3 0-16,1-9 4 0,2-5 9 0,3-7-33 15,-1-5 23-15,2-4-29 0,-1-4 11 0,-2 2 9 16,-3 1-9-16,-3 0 8 0,-4-1-11 0,-1 4 3 16,-6 0-12-16,1 4-1 0,-2 0-15 15,2 8 0-15,-6-3-13 0,4 8 1 16,-5 1-6-16,-1 20-3 0,4-20-13 0,-4 20-14 15,0 0-22-15,0 0-36 0,0 0-35 0,28 11-60 16,-28-11-33-16,0 0-99 0,40 34 303 0</inkml:trace>
  <inkml:trace contextRef="#ctx0" brushRef="#br1" timeOffset="57579.3315">6556 2327 674 0,'-17'-5'118'0,"17"5"1"16,-34-7 15-16,34 7 1 0,-37-4-35 16,20 9-34-16,-8-5-4 0,3 12 7 0,-10-6 0 15,7 13-3-15,-8-4-14 0,9 7-5 16,-4-2-12-16,6 7-2 0,-1-3-9 0,6 3-1 16,2-2-12-16,6-2 2 0,7-2-11 0,3-3 3 15,-1-18-6-15,20 29 2 0,-3-18-1 0,6-3-14 16,5-2 13-16,2-5-14 0,7-3 13 0,0-3 16 15,2-2-13-15,-1-4 12 0,-3-1-13 0,-2-1-3 16,-4-2-2-16,-2 1-3 0,-3-1-1 0,-5-2-5 16,-19 17 4-16,25-31-5 0,-25 31 2 15,10-31-6-15,-10 31 0 0,-5-27-8 16,5 27-5-16,-18-26-8 0,18 26-3 0,-27-20-3 16,27 20 1-16,-32-10-2 0,32 10-2 0,-28-4-8 15,28 4-20-15,-18 2-43 0,18-2-66 0,0 0-68 16,0 0-96-16,0 0-14 0,0 0 364 0</inkml:trace>
  <inkml:trace contextRef="#ctx0" brushRef="#br1" timeOffset="57816.6098">7261 1825 879 0,'-10'17'91'15,"-9"-4"-3"-15,9 15 23 0,-12-4 4 0,9 11-62 16,-8 3 14-16,6 10-32 0,-5-4 5 0,7 6 11 16,-3-6-28-16,5 2 0 0,0 1-21 0,4-2 4 15,2-3-12-15,4-3 9 0,4-5-20 0,2-8 7 16,6 1-11-16,-1-9-12 0,7 3-24 0,-17-21-64 16,40 21-17-16,-23-24-32 0,18 6-57 15,-6-5-79-15,-5-20-69 0,19 19 270 16</inkml:trace>
  <inkml:trace contextRef="#ctx0" brushRef="#br1" timeOffset="58026.2692">7693 1860 1021 0,'0'0'223'0,"0"0"-138"0,-24 0-15 0,15 19 5 15,-9-2-24-15,4 10-16 0,-4 0 10 0,1 10-36 16,0 2 37-16,1 3-31 0,-1 2-2 0,4-2 3 15,-2 1-17-15,3 2 8 0,2 1-14 0,1 0 10 16,3-2-13-16,0-3 3 0,3-3-16 0,0-4-24 16,6 5-15-16,-5-11 4 0,9 7-44 0,-7-35-83 0,6 37-177 15,3-17-140-15,-9-20 155 0</inkml:trace>
  <inkml:trace contextRef="#ctx0" brushRef="#br1" timeOffset="58486.4156">7455 2182 1167 0,'0'0'70'16,"0"0"-25"-16,0 0 16 0,23-2 7 16,-23 2-12-16,33-2-24 0,-13 0-5 0,7 3 6 15,-2-5 6-15,7 4-5 0,0-5-9 0,3 2-10 16,0-3-4-16,3 1-4 0,-2-1 0 0,1 0-3 15,-3 2-2-15,-5 1-1 0,-6 0 0 16,-3 3 0-16,-20 0 0 0,22 3 1 0,-22-3 3 16,0 0 7-16,0 0 6 0,0 0 3 0,0 0-3 15,-4 20 0-15,4-20-5 0,-19 21 1 0,19-21-1 16,-35 21 2-16,15-11-3 0,-2 2 4 0,0 0-3 16,1 2 2-16,1-2-6 0,3 0 0 0,17-12-5 15,-23 19-2-15,23-19-2 0,0 0-2 16,-8 24 0-16,8-24 1 0,10 18-3 0,-10-18 3 15,26 15-1-15,-7-10 1 0,4-2 0 16,4-1 1-16,3-2 0 0,3 1 1 0,1 0 0 16,3 0 0-16,-5 3 0 0,0 1 0 0,-8 1 0 0,-4 2 1 15,-20-8 0-15,23 22 2 0,-23-22-1 0,8 30 7 16,-10-12-2-16,-3 3 1 0,-6 2-3 16,-3 0-2-16,-5 2-6 0,-3 1 4 0,-1-3-4 15,-1 0-10-15,-1-4 24 0,0-1-24 16,5-3 19-16,2-3-17 0,18-12-15 0,-20 12-21 15,20-12-29-15,0 0-35 0,0 0-68 0,0 0-142 16,0 0-258-16,23-9 62 0,-15-11 406 0</inkml:trace>
  <inkml:trace contextRef="#ctx0" brushRef="#br1" timeOffset="63022.1218">8931 1943 424 0,'0'0'64'0,"0"0"11"16,0 0 7-16,0 0 1 0,-2 21-8 0,2-21-7 16,0 0-9-16,-2 25 5 0,2-25 2 0,-3 21 0 15,3-21-8-15,-2 34-6 0,-1-17-11 0,4 12 0 16,-5-3-16-16,4 7 5 0,-3 0-7 15,2 7 5-15,-6 1-7 0,1 7 7 0,-3-1-18 16,0 2 9-16,-4-3-13 0,2-2 10 0,-3-4-12 16,2-1 11-16,1-8 10 0,3-2-33 0,-1-8 32 15,6-4-34-15,3-17 14 0,0 0 0 0,0 0-2 16,0 0 2-16,0 0 4 0,0 0 4 0,0 0 6 16,22-29 15-16,-10 2-34 0,2-2 27 15,2-2-33-15,-1-3 9 0,0 0 6 0,0 3-7 16,1-1 5-16,0 3-7 0,-3 0 4 0,0 0-5 15,1 4 3-15,-2 3-5 0,-12 22 5 16,21-27-4-16,-21 27 2 0,17-6 1 0,-17 6-1 16,0 0 2-16,23 20-1 0,-23-20 3 0,20 35-5 15,-9-13 4-15,-2 2-4 0,-1-1 5 0,0 1-5 16,-3-2 4-16,-2 2-5 0,0-1 5 16,-3 0-5-16,-2 0 7 0,-1-1-6 0,-3 0 6 15,-4 0 12-15,-2 1-32 0,-4-1 33 0,-3 1-32 16,-5 0 12-16,-1-1 4 0,-2-3-5 0,-2-1 4 15,0-1-9-15,0-2-1 0,2-2-10 0,1-6-7 16,7 2-10-16,-1-9-10 0,20 0-22 0,-25-2-26 16,25 2-45-16,0 0-52 0,0 0-67 0,0 0-47 15,-17-25-89-15,36 30 312 0</inkml:trace>
  <inkml:trace contextRef="#ctx0" brushRef="#br1" timeOffset="63400.2785">9235 2522 680 0,'0'0'74'0,"0"0"-13"0,9 16 21 0,-9-16 22 16,23 8-17-16,-3-3-14 0,-1-8-27 0,7 3-10 15,-1-5-12-15,4 2-10 0,-2-3-8 0,1 0-8 16,-2 0 0-16,-1-2-2 0,0 2 2 15,-4-2-2-15,-2 1 3 0,-19 7-6 16,29-15-1-16,-29 15-6 0,0 0-2 0,16-19 0 16,-16 19 4-16,0 0 2 0,0 0 4 0,-28-16 3 15,11 16 9-15,-5 1 11 0,-2 0 12 0,0 5 11 16,-8-3 8-16,7 5 5 0,-8-2-2 0,7 8 2 16,-3-6-6-16,6 10 1 0,-4-3-8 0,9 5-1 15,-2-2-12-15,6 4-2 0,3-2 5 16,4-1-39-16,3-2 27 0,4-17-34 0,6 30 12 15,-6-30 2-15,24 23-3 0,-4-13 2 0,3-3-6 16,2-3-5-16,7-2-8 0,-2-7-13 0,9 5-18 16,-7-12-34-16,14 13-48 0,-15-19-75 15,15 16-122-15,-7-3-125 0,-10-16 100 0,20 21 357 16</inkml:trace>
  <inkml:trace contextRef="#ctx0" brushRef="#br1" timeOffset="63790.9442">10280 2407 263 0,'0'0'133'0,"0"0"-23"0,-23-16 18 16,23 16 31-16,0 0-6 0,-19-6-15 15,19 6-26-15,-23-4-14 0,4-1-12 0,19 5-4 16,-40 9-11-16,16 2-11 0,-8-3-10 0,2 10-3 16,-8-4-6-16,4 7 3 0,-7-1-5 0,5 4 0 15,1-2-13-15,3 2-3 0,5-5-10 0,7 1-4 16,3-5-5-16,17-15-18 0,-19 22 26 15,19-22-29-15,0 0 26 0,15 23-13 0,-15-23-1 16,35 11 0-16,-6-7-8 0,5-7-12 16,8 2-4-16,0-6-18 0,7 4-14 0,-8-8-15 15,12 11-40-15,-16-12 10 0,11 17-45 0,-15-16-65 16,10 15-36-16,-11-8-55 0,-5-9-90 0,15 23 290 16,-26-27 107-16</inkml:trace>
  <inkml:trace contextRef="#ctx0" brushRef="#br1" timeOffset="64212.791">10518 2396 982 0,'0'0'135'16,"-38"0"-36"-16,38 0 11 0,-36 5-6 0,36-5-18 16,-37 17-33-16,20-4-9 0,-5-2-6 0,7 7 2 15,-5-4-6-15,6 6-2 0,14-20-13 16,-26 35-2-16,16-18-10 0,2 1 4 0,2-1-5 15,2 0 2-15,4-17 10 0,-1 25-34 0,1-25 30 16,7 18-32-16,-7-18 16 0,17 12 3 0,-17-12-2 16,24 5 1-16,-24-5 0 0,31-5 0 0,-14-1 0 15,1-2-1-15,2-4-14 0,-1-2 32 0,1-4-31 16,-1 0 29-16,-2-2-15 0,1 0-6 0,-2 1 2 16,-1 0-4-16,-1 0 4 15,-3 1-1-15,-11 18 6 0,18-28-4 0,-18 28 5 16,0 0-2-16,15-16 2 0,-15 16 2 0,0 0 1 15,0 0 0-15,0 0-1 0,0 0-1 0,0 0-2 16,-12 25 1-16,6-8-2 0,-3 1 3 0,1 3-4 16,-1-2 3-16,2 0-5 0,2-1 3 0,0 1-5 15,5-19 1-15,0 31 3 0,0-31-41 0,11 25 19 16,-11-25-43-16,22 20 10 0,-22-20-9 16,33 18-21-16,-33-18-22 0,36 12-40 0,-36-12-25 15,38 5-45-15,-21-8 4 0,4 0-30 0,2 4 6 16,-13-20 107-16</inkml:trace>
  <inkml:trace contextRef="#ctx0" brushRef="#br1" timeOffset="64572.274">11003 2264 894 0,'-18'21'268'0,"1"-18"-170"0,8 14-8 15,-10-7-3-15,10 13-7 0,-9-6-30 0,6 8-8 16,-6-4-6-16,6 5 5 0,-3-2-6 0,4 4 2 15,-1-4-11-15,5 3-2 0,-1-5-12 0,4-2-1 16,4 0-11-16,0-20-17 0,9 27 31 16,-9-27-33-16,18 19 33 0,-18-19-14 15,25 9-1-15,-25-9 1 0,33 2 0 0,-14-6-1 16,4-2-14-16,0-4 30 0,3-3-29 0,-1-3 30 16,0-2-14-16,-2-3-5 0,-4 2 3 0,0 0-4 15,-4-1 6-15,0 1-3 0,-4 1 3 0,0 1-3 16,-11 17 3-16,12-25-3 0,-12 25 3 0,0 0-1 15,8-20 2-15,-8 20 2 0,0 0-1 16,0 0 0-16,0 0-1 0,0 0-2 0,0 0-2 16,-12 22 2-16,12-22-2 0,-12 31 2 0,5-11-4 15,-2 2 4-15,2-1-6 0,0 1 2 0,4-1-14 16,0-4-8-16,6 3-8 0,-3-20-44 16,10 32 10-16,-10-32-61 0,20 26-44 0,-20-26-66 15,26 9-109-15,-5-2-105 0,-21-7 175 16,46-6 277-16</inkml:trace>
  <inkml:trace contextRef="#ctx0" brushRef="#br1" timeOffset="64915.927">11587 2263 1314 0,'0'0'137'0,"-18"-15"-94"0,18 15 5 15,-25 9 4-15,25-9-4 0,-28 21-19 0,13-2-5 16,-6-1-1-16,5 5 9 0,-5-2-3 0,6 4 1 15,-1-2-10-15,2-2-3 0,6 0-12 16,2-2 1-16,3-1-6 0,2-1 1 0,1-17-3 16,1 26 3-16,-1-26-4 0,11 17 2 0,-11-17-2 15,0 0 3-15,26 15-2 0,-26-15 2 0,22 3 0 16,-22-3 0-16,23-3 1 0,-23 3-2 16,19-4 1-16,-19 4 0 0,0 0 0 0,20-5 2 15,-20 5-2-15,0 0 1 0,0 0-2 0,0 0-2 16,0 0 0-16,0 0 1 0,0 20 1 0,0-20 5 15,-7 21-4-15,7-21-16 0,-13 26 30 0,13-26-31 16,-13 26 28-16,13-26-17 0,-16 24-11 16,16-24-4-16,-12 24-10 0,12-24-8 15,-7 21-14-15,7-21-21 0,0 17-39 0,0-17-45 16,0 0-84-16,0 0-56 0,0 0-132 0,19 15 76 16,-19-15 354-16</inkml:trace>
  <inkml:trace contextRef="#ctx0" brushRef="#br1" timeOffset="65306.5581">11771 2529 895 0,'0'0'174'0,"0"0"-79"0,24 11 7 0,-24-11-1 16,0 0-12-16,21 0-33 0,-21 0-12 0,19 2-6 15,-19-2-4-15,24 1-4 0,-24-1-7 16,27-1-10-16,-27 1-5 0,29-4-4 0,-29 4-1 15,31-7 2-15,-31 7 0 0,29-8 1 16,-29 8-2-16,27-14 0 0,-27 14-1 0,20-16 0 16,-20 16 0-16,17-23 1 0,-17 23-3 0,15-25 1 15,-15 25-2-15,8-24 4 0,-8 24-3 0,4-25 2 16,-4 25-2-16,-1-28 1 0,1 28-2 0,-6-28 2 16,6 28-1-16,-11-24 7 0,11 24 5 0,0 0 10 15,-26-17 2-15,26 17 0 0,-25 4-3 16,25-4-2-16,-32 18 1 0,14-2-3 0,1 2 0 15,-1 2-10-15,1 2-1 0,1 1-7 16,1 0 3-16,3 0-4 0,4-1 4 0,-1-1-4 16,5-1 2-16,2-2-4 0,2-18 0 0,6 31-8 15,-6-31-1-15,22 25-9 0,-22-25-21 0,39 19 21 16,-14-14-40-16,8 1 10 0,-6-11-21 0,12 11-64 16,-15-19-51-16,20 19-141 0,1-7-217 15,-19-13 78-15,14 20 452 0</inkml:trace>
  <inkml:trace contextRef="#ctx0" brushRef="#br1" timeOffset="65494.1102">12390 2653 1564 0,'0'0'122'0,"0"0"-99"0,-11 17-3 15,11-17 6-15,0 0 0 0,0 0-20 0,0 0-11 16,0 0-15-16,0 0-11 0,0 0-11 0,14-26-1 15,5 24-85-15,-13-19-133 0,18 6-279 0,-1 12-8 16,-23 3 380-16</inkml:trace>
  <inkml:trace contextRef="#ctx0" brushRef="#br1" timeOffset="65650.3137">12891 2641 1465 0,'24'17'108'0,"-24"-17"-115"0,0 0-3 15,0 0 4-15,0 0-5 0,0 0-24 0,7-19-19 16,-7 19-57-16,0 0-9 0,32-16-29 16,-32 16 5-16,24-13-16 0,-24 13-31 0,33-13-51 15,-3 22-83-15,-14-26 318 0</inkml:trace>
  <inkml:trace contextRef="#ctx0" brushRef="#br1" timeOffset="65931.5722">13522 2538 812 0,'19'-6'162'16,"6"10"-32"-16,-25-4-35 0,32 1-19 15,-32-1-14-15,24 5-3 0,-24-5-7 16,0 0 0-16,19 10-5 0,-19-10-10 0,0 0-7 16,0 0-11-16,5 19-15 0,-5-19-2 0,0 0-2 15,0 0-2-15,2 19-2 0,-2-19-1 0,0 0-10 16,0 0-6-16,31 5-9 0,-31-5-9 0,41-7-5 16,-13-4-15-16,12 9-25 0,-3-14-47 0,16 15-100 15,-9-12-84-15,8 3 47 0,2 6-33 16,-12-13 212-16,11 14 89 0,-6 0 0 0,-13-5 58 15,6 16 212-15,-17-9 33 0,-23 1-56 0,38 8-2 16,-38-8-50-16,0 0-40 0,0 0-30 0,0 0-31 16,0 0-29-16,0 0-9 0,0 0-32 15,0 0-13-15,0 0-6 0,0 0-7 0,0 0-11 16,0 0-16-16,0 0-25 0,0 0-45 0,0 0-126 16,0 0-266-16,-1-29-63 0,1 29 168 15</inkml:trace>
  <inkml:trace contextRef="#ctx0" brushRef="#br1" timeOffset="82495.7414">13096 1842 308 0,'0'0'1'16,"0"0"3"-16,0 0 14 0,0 0 14 0,0 0 13 15,0 0 21-15,0 0 1 0,0 0 19 0,-8-21-2 16,8 21 7-16,0 0-8 0,0 0-9 0,1-24-17 15,-1 24-8-15,0 0-11 0,0 0-4 0,0 0-5 16,7-17-3-16,-7 17-4 0,0 0 1 16,0 0 4-16,0 0 4 0,0 0 1 0,0 0 0 15,0 0-7-15,0 0-7 0,0 0-8 0,0 0-4 16,0 0-3-16,0 0 1 0,-5 26 0 0,5-26 3 16,2 35-4-16,0-12 5 0,2 2-8 15,2 2 6-15,0 2 26 0,2 3-33 0,-2 9 37 16,3 4-30-16,-2 2 0 0,0 4 14 15,-2-7-12-15,-1 3 12 0,-2-4-12 0,2 2 9 16,-1-6-11-16,0-5 8 0,1-9-9 0,2-3 4 16,-6-22-4-16,16 24 1 0,-16-24 4 0,18 5 4 15,-18-5 12-15,27-17 3 0,-11-4 4 0,4-5-8 16,1-12-6-16,2-5-15 0,1-7 5 0,-1-2-13 16,2 3 11-16,-5 0-13 0,-1-3 11 0,-4 4-11 15,-1 2-22-15,-4 0 27 0,-3 6-30 16,-2-2 24-16,-3 2-5 0,-2 1-20 0,4 9-7 15,-7-3-20-15,9 13-6 0,-7-6-11 0,1 26-14 16,12-23-24-16,-12 23-39 0,22-2-68 16,-2 5-76-16,9 17-123 0,-29-20 251 0,44 26 169 15</inkml:trace>
  <inkml:trace contextRef="#ctx0" brushRef="#br1" timeOffset="82917.6159">13816 2158 812 0,'-7'16'159'0,"7"-16"-76"15,-22 8 4-15,22-8 7 0,-23 12-6 0,7-9-14 16,16-3-10-16,-28 27-20 0,16-6-1 0,-6-3-3 15,5 7 4-15,-2-2-10 0,4 5-2 0,-1-3-16 16,4 1-2-16,2-3-6 0,4-3 3 0,2-2-10 16,0-18 2-16,7 28-2 0,-7-28 2 15,17 17-3-15,-17-17 1 0,32 6 1 0,-9-9 1 16,0-5 2-16,6-4-1 0,0-5 0 16,3-2-4-16,-2-3 4 0,0-2-6 0,-4-1 6 15,0-3-6-15,-6 1 5 0,-1 1-6 0,-5 0 7 16,-4 3-6-16,-3 1 7 0,-3 3-5 0,-4 2 4 15,0 17-2-15,-10-28 2 0,10 28-4 0,-23-17 2 16,23 17-5-16,-33-7-1 0,14 6-1 16,1 5-3-16,1-1-1 0,17-3-2 0,-31 13-2 15,31-13-10-15,-17 15-9 0,17-15-17 0,0 0-15 16,0 22-22-16,0-22-19 0,17 6-33 0,-17-6-29 16,34-9-48-16,-14-2-40 0,3-13-135 0,19 18 171 15,-21-24 219-15</inkml:trace>
  <inkml:trace contextRef="#ctx0" brushRef="#br1" timeOffset="83152.0068">14492 1518 1059 0,'0'0'34'0,"0"0"-9"16,0 0 7-16,0 0 7 0,-18 11-1 0,18-11-4 15,-13 31 6-15,7-1 14 0,-9 3-3 16,6 9 6-16,-5-1-21 0,4 8 0 0,-1-6-21 15,3 4 4-15,-1 2 16 0,1-1-33 0,2 8 26 16,-3-2-29-16,2 1-8 0,1-2 8 0,1-8-19 16,1-7-9-16,8 4-19 0,-3-15-3 0,12 8-47 15,-13-35-25-15,27 39-49 0,-27-39-78 16,33-2-126-16,1 8-18 0,-17-29 333 0</inkml:trace>
  <inkml:trace contextRef="#ctx0" brushRef="#br1" timeOffset="83370.7418">14875 1431 1092 0,'0'0'103'0,"-8"23"-63"0,-1-3 6 16,-5 4 4-16,2 14 9 0,-8 2-19 0,3 12-2 16,-5 0-20-16,4 3 9 0,0 0-16 15,3-1 12-15,3-2 14 0,2-1-33 0,4 4 24 16,1-2-31-16,4 0-8 0,0-2 6 0,5-4-26 15,-4-7-4-15,6 6-32 0,-6-12-16 0,11 9-49 16,-14-19-57-16,15 9-72 0,-8-8-108 0,-4-25-11 16,11 31 331-16</inkml:trace>
  <inkml:trace contextRef="#ctx0" brushRef="#br1" timeOffset="83902.0307">14602 2148 1291 0,'0'0'42'0,"0"0"-31"0,0 0 6 16,0 0 7-16,17 14 4 0,-17-14-6 0,33 9-7 15,-13-8-5-15,6-1-4 0,2-1-2 0,3-3-1 16,5-1-1-16,3 1-2 0,2-3 1 0,2 1-1 16,-1-1 2-16,2 0-2 0,0 0 1 0,-2 1-2 15,-2 0 1-15,-3 0-3 0,-3 2 0 0,-6 0 0 16,-5 2-2-16,-5 1 1 0,-18 1 3 15,0 0 5-15,17-3 6 0,-17 3 8 0,0 0 3 16,0 0 2-16,-18 4 2 0,18-4 2 0,-30 5 5 16,11 1 3-16,-4-3 0 0,1 5-1 0,-1-1-6 15,3 3 0-15,-5-2-4 0,6 5 3 16,-6-1-5-16,6 4 3 0,0-1-7 0,19-15-1 16,-30 29-8-16,30-29-2 0,-17 27-6 0,17-27 0 15,-5 22-2-15,5-22 1 0,5 23-3 16,-5-23 4-16,19 22-4 0,-19-22 3 0,28 13-1 15,-11-8 0-15,3-4 0 0,2-3 0 0,0-2 0 16,2-3-1-16,-2-3-1 0,0-2-4 0,1 0 0 16,-1-4-4-16,-1 1 3 0,-3-3-5 0,-18 18 4 15,29-34-4-15,-29 34 6 0,21-33-1 0,-21 33 6 16,11-30-2-16,-11 30 3 0,5-24-2 16,-5 24 2-16,0 0-4 0,-2-18 3 15,2 18-2-15,0 0-3 0,0 0-2 0,0 0-7 16,-18 18 2-16,18-18 0 0,-14 34 7 0,5-12-1 15,2 1 5-15,1 2-11 0,1-4 0 0,5 5-14 16,-1-4-1-16,7 2-13 0,-3-7-4 0,11 4-20 16,-14-21-10-16,29 28-23 0,-29-28-31 0,40 17-31 15,-22-18-42-15,12 2-19 0,-2-1-35 16,-9-17-53-16,22 20 277 0</inkml:trace>
  <inkml:trace contextRef="#ctx0" brushRef="#br1" timeOffset="84370.7616">15639 2120 1172 0,'-23'-4'131'16,"1"-6"-46"-16,22 10-2 0,-36-5-5 16,36 5-18-16,-33 6-13 0,33-6-5 15,-32 14-5-15,32-14 0 0,-28 26-8 0,18-8-4 16,0 0-9-16,1 4 1 0,3-1-6 0,2 1 3 16,2-1-6-16,4 1 0 0,2-2-8 0,2-2 4 15,-6-18-5-15,22 27 3 0,-22-27-3 0,30 12 2 16,-11-11 0-16,1-2-1 0,1-5 1 0,2-3-2 15,0-5 4-15,0-3-4 0,0-2 4 16,-2-4-3-16,-3 2 4 0,-1-2-6 0,-1 1 6 16,-4 2-5-16,-2-2 3 0,-3 4-2 15,-2 1 1-15,-5 17-1 0,4-24 1 0,-4 24-1 0,0 0 2 16,0 0 0-16,0 0-4 0,0 0-1 16,0 0-2-16,-22 17 2 0,11 4-2 0,-1 7 8 15,-2 6-6-15,-1 5 8 0,0 3-8 0,0 8 7 16,0 2-8-16,0 1 9 0,0 1-9 15,1-3-3-15,2 1 23 0,1-2-20 0,3-7 20 16,1 0-7-16,1-7-9 0,1-6 6 0,2-6-5 16,3-4 5-16,0-20-5 0,-2 23 1 0,2-23-2 15,0 0 2-15,0 0 1 0,0 0 3 0,0 0 3 16,0 0-2-16,9-26 0 0,-4 5-5 0,0-6 2 16,2-3-8-16,0-4 8 0,0-1-8 15,1 0-13-15,0-2 26 0,0-1-25 16,-1 0 22-16,1-3-6 0,0 0-14 0,3 1 1 15,-2 0-11-15,5 5 1 0,-2 2-9 0,5 8-3 16,-5 0-21-16,8 13-21 0,-12-10-48 0,16 23-74 16,-24-1-107-16,25-23-213 0,-3 27 49 0,-22-4 391 15</inkml:trace>
  <inkml:trace contextRef="#ctx0" brushRef="#br1" timeOffset="84730.1616">15954 2259 1280 0,'-21'-14'91'0,"21"14"-40"0,0 0 7 15,0 0 0-15,9-20-5 0,-9 20-9 16,22-13-1-16,-4 7-8 0,-1-4-4 0,7 3-4 16,0-2-4-16,1 3-4 0,-2-1-1 0,1 1-4 15,-3-1-2-15,0 0-6 0,-4 1 0 0,-17 6-3 16,23-11 3-16,-23 11 3 0,0 0 3 0,0 0 3 15,0 0 0-15,0 0-4 0,7-20-4 0,-7 20-6 16,0 0-1-16,-22-17-3 0,22 17-1 0,-29-10 1 16,12 6 1-16,-2 0 1 0,0 4 5 15,1 3 3-15,1 0 2 0,17-3 4 16,-33 17-2-16,33-17 3 0,-32 29-6 0,17-9 1 16,3 0-8-16,2 2 4 0,2 1-6 0,3 0 3 15,0-1-4-15,4-1 2 0,2 0-8 0,4-3-5 16,3 0-12-16,-8-18-4 0,29 31-14 0,-9-22-11 15,11 3-27-15,-4-13-37 0,23 16-91 16,-18-27-142-16,21 8-180 0,9 3 29 0,-6-20 452 16</inkml:trace>
  <inkml:trace contextRef="#ctx0" brushRef="#br1" timeOffset="85077.7559">17025 2024 1062 0,'-4'-27'187'0,"4"27"-85"16,0 0-22-16,0 0-8 0,0 0-23 0,0 0-17 16,0 0-11-16,-10 26-2 0,5-9-5 0,1 5 7 15,0-4-7-15,0 6 4 0,-2 0-11 0,1 4 2 16,0 0-11-16,1-1 5 0,2 1-10 16,1-3-2-16,2 3-17 0,0-8-12 0,8 7-33 15,-9-27-29-15,18 34-58 0,-18-34-56 0,27 12-56 16,-27-12-100-16,20-7-6 0,5 11 308 0</inkml:trace>
  <inkml:trace contextRef="#ctx0" brushRef="#br1" timeOffset="85479.3486">17122 1852 1189 0,'0'0'286'16,"-8"16"-257"-16,8-16-17 0,0 0 10 0,21 21 13 15,-21-21 11-15,27 16 4 0,-10-7 1 0,-17-9-4 16,31 20-7-16,-31-20-10 0,31 23-13 16,-31-23 21-16,28 24-38 0,-28-24 25 0,23 29-23 15,-15-11-1-15,0 3 2 0,-6-1-2 0,2-2 5 16,-4 1-7-16,-3-1 4 0,0 1-5 0,-2-1 5 16,-3 1-4-16,1 0 4 0,-3-1-4 0,1-1 2 15,9-17-1-15,-16 28 1 0,16-28-1 0,0 0 1 16,0 0-2-16,-10 16 1 0,10-16 0 0,0 0 0 15,0 0 2-15,0 0 0 0,0 0 4 16,11-25-1-16,-11 25 0 0,17-31-5 0,-3 10 2 16,0-1-5-16,2 1 5 0,1-2-3 0,0 1 5 0,1 1-3 0,0 3 5 15,1 2-3-15,-1-2 5 0,-18 18-3 0,28-24 1 16,-28 24 0-16,22-7-2 0,-22 7 0 0,17 18-3 16,-17-18 0-16,14 33-3 0,-6-15 1 0,-2 2-9 15,-1 2-5-15,0 2-18 16,-3-4-14-16,4 6-26 0,-6-26-19 0,11 44-47 15,-11-44-74-15,16 36-142 0,-16-36-167 0,23 22 55 16,1-2 432-16</inkml:trace>
  <inkml:trace contextRef="#ctx0" brushRef="#br1" timeOffset="85950.0611">18321 1960 863 0,'2'-18'305'0,"-2"18"-224"0,0 0-44 0,0 0 38 16,-22-15-45-16,22 15 16 0,-17 4-19 0,17-4-7 16,-33 15 34-16,15-1-31 0,-7-4 53 0,5 8-30 15,-5-1 1-15,4 7 0 0,-2-4-18 16,5 3-1-16,1-9-11 0,17-14-2 0,-22 26-10 16,22-26-1-16,-9 16-4 0,9-16 0 0,0 0-3 15,0 0 1-15,15 17 0 0,-15-17 2 0,25 4 2 16,-5-5-2-16,2-2 0 0,2-1 0 15,1 0 0-15,1 0 1 0,0 1 0 0,-2 0-2 0,-5 3 1 16,-19 0 0-16,28 4-1 0,-28-4 3 16,0 0-3-16,0 0 3 0,15 23-3 15,-15-23 3-15,-7 28-4 0,-2-11-1 0,-3 2-5 16,-3-1 2-16,0 3-4 0,-3-1 4 0,1 0-6 16,0-2-1-16,4-1-14 0,13-17-8 0,-16 25-21 15,16-25-23-15,0 0-44 0,0 0-57 0,10 21-89 16,-10-21-139-16,0 0-36 0,38-15 252 0</inkml:trace>
  <inkml:trace contextRef="#ctx0" brushRef="#br1" timeOffset="86596.1648">18479 2202 1440 0,'-25'9'66'15,"25"-9"-51"-15,0 0-7 0,0 0 5 16,0 0 8-16,0 0 4 0,20 9 3 15,-20-9 0-15,32-6-3 0,-9-1-1 0,2-4 0 16,6 0-6-16,-2-2-4 0,2-1-12 0,1-2 3 16,-2-1-5-16,0 1 3 0,-4 0-4 0,-3-1 2 15,-6-4-1-15,-2 0 4 0,-4 2-3 0,-6-1 10 16,-5 20-5-16,2-24-21 0,-2 24 36 0,-12-19-39 16,12 19 37-16,-25-18-10 0,8 12 0 15,-3 0 5-15,-4 6-2 0,-2 1 3 0,3 5 3 16,-2 2-3-16,2 5-3 0,-2-1 29 0,2 3-32 15,1 2 27-15,3 6-25 0,2 3-7 16,1 0 4-16,4 2-5 0,3-3 2 0,3-2-5 16,5 0 2-16,3-2-3 0,6-3 2 0,-8-18-2 0,26 32 2 15,-6-19-2-15,3-3 1 0,4-3-1 16,3-4 1-16,3-3-1 0,3-3 2 16,2-3 1-16,3-5-4 0,1-2 3 0,-1-3-6 15,1-1 1-15,-4-2-3 0,-1-2 3 0,-3-1-3 16,-6 3 4-16,-4-2-3 0,-5 4 5 0,-19 17-2 15,25-35 5-15,-25 35-3 0,12-30 4 0,-12 30-1 16,1-20 2-16,-1 20-1 0,0 0-1 0,0 0-1 16,-21-13 1-16,21 13 0 0,-20 6-2 15,20-6 3-15,-24 29-4 0,10-7 5 0,-1 2-4 16,-1-1 4-16,4 0-5 0,-2 3 4 0,3-2-5 16,3-1 6-16,2 0-6 0,1-3 4 15,2 0-4-15,3-2 3 0,0-18-3 0,4 28 2 16,-4-28-1-16,0 0 0 0,16 19 0 0,-16-19 0 15,0 0 1-15,24-2 0 0,-24 2 1 0,21-20 0 16,-21 20 2-16,21-31-2 0,-9 12 2 16,-3-2-4-16,1 0 5 0,-3-2-5 0,1 2 7 15,-1-1-4-15,-1-1 3 0,0 4-5 0,0-1 2 16,-2 1-3-16,0-3 2 0,0 2-2 0,0 3 1 16,-4 17-3-16,9-20-1 0,-9 20-5 0,0 0-6 15,0 0-10-15,0 0-11 0,0 0-14 0,24 3-15 16,-24-3-19-16,18 17-35 0,-18-17-41 15,23 21-85-15,-23-21-58 0,21-1-186 16,2 17 81-16,-23-16 402 0</inkml:trace>
  <inkml:trace contextRef="#ctx0" brushRef="#br1" timeOffset="86815.0055">19454 1940 1166 0,'0'0'255'0,"0"0"-156"15,-17 10-25-15,17-10-12 0,-22 12-9 16,22-12-8-16,-29 20-1 0,11-2-12 0,3 5 1 15,-1 1-11-15,4 4 3 0,1-5-12 0,3 1 0 16,-1 3-10-16,2 0 2 0,2-3-8 0,1 0 5 16,2-3-9-16,2-2-3 0,1 0-3 15,2-2-6-15,1 0-10 0,-4-17-6 0,13 26-26 16,-13-26-18-16,19 12-60 0,-19-12-50 0,22-6-85 16,-22 6-130-16,10-33-44 0,10 26 213 15</inkml:trace>
  <inkml:trace contextRef="#ctx0" brushRef="#br1" timeOffset="86955.5631">19357 1821 1089 0,'0'0'250'0,"0"0"-184"0,-18 3-36 0,18-3-13 16,0 0-11-16,-5 18-16 0,5-18-19 16,0 0-17-16,23 28-29 0,-23-28-16 15,25 17-35-15,-25-17-73 0,36 6-50 0,-8 7-182 16,-11-20 230-16,22 24 201 0</inkml:trace>
  <inkml:trace contextRef="#ctx0" brushRef="#br1" timeOffset="87314.9246">19577 2069 1412 0,'0'23'187'0,"-21"-18"-117"15,21-5-10-15,-20 18-18 0,20-18-13 0,0 0-13 16,-9 21-2-16,9-21-7 0,0 0 0 15,0 0 2-15,21 20 4 0,-21-20-2 0,28 6-3 16,-10-4-2-16,5-2-4 0,0-3-1 16,1 0-1-16,2-1 0 0,-2-2 0 0,-1 1 1 15,-1-2-1-15,-1-1 0 0,-3 0-1 0,-18 8 1 16,27-16-1-16,-27 16 3 0,18-15-2 0,-18 15 2 16,9-21-3-16,-9 21 3 0,1-25-3 0,-1 25 2 15,-4-28-1-15,4 28 2 0,-11-21-1 0,11 21 0 16,-19-5 0-16,19 5 1 0,-29 4 2 0,12 2 0 15,-4 9 0-15,0 4-3 0,-1 3 3 16,-2 2-4-16,-1-2 3 0,0 1-5 0,3 1 5 16,2-1-7-16,5 0 5 0,4 0-6 15,4-3 1-15,4 1-11 0,3-2-3 0,8 2-12 16,-8-21-4-16,24 30-16 0,-24-30-9 0,45 18-21 16,-22-23-29-16,17 13-49 0,-13-24-82 0,19 13-105 15,-1-3-120-15,-11-19 155 0,16 21 310 16</inkml:trace>
  <inkml:trace contextRef="#ctx0" brushRef="#br1" timeOffset="87596.179">20063 1971 1484 0,'0'0'136'0,"-40"21"-56"0,22-2-11 16,-3-3-29-16,7 4-10 15,-2-3-10-15,16-17-3 0,-21 27-9 0,21-27 2 16,-7 21-10-16,7-21 1 0,10 16-2 0,-10-16 3 15,22 13 2-15,-4-10-3 0,2 0 1 0,5-5 0 16,0 1 0-16,0-1 3 0,-1-2 3 0,-2 2 1 16,-1-1 2-16,-4 2-1 0,-17 1 1 0,20 0 0 15,-20 0-1-15,0 0 1 0,0 0-2 0,0 0 0 16,8 17-3-16,-8-17 1 0,-14 24-6 16,2-6 4-16,-6 2-4 0,-5 1 2 15,-3 4-6-15,-2 1 0 0,0 2-9 0,1-4-3 0,6 3-14 16,-1-7-8-16,8 5-24 0,14-25-22 0,-19 40-61 15,2-39-114-15,17-1-277 0,3 17-21 16,-3-17 259-16</inkml:trace>
  <inkml:trace contextRef="#ctx0" brushRef="#br1" timeOffset="88111.8939">20814 2090 869 0,'23'-14'149'0,"-23"14"-17"0,7-24-27 16,-7 24-24-16,0 0-18 0,4-17-3 0,-4 17 0 15,0 0-6-15,0 0-8 0,0 19-11 0,0-19-4 16,-5 25-5-16,1-2 6 0,-3 0-11 0,0 6 5 16,-4-1-13-16,2 1-3 0,-2-3-9 15,3 1 2-15,0-2-8 0,4-2 5 0,1-1-11 16,2-4-1-16,3 0-15 0,-2-18-7 0,9 22-16 15,-9-22-17-15,0 0-39 0,17-3-77 16,6 4-148-16,-5-12-179 0,-3-17 53 0,13 14 434 16</inkml:trace>
  <inkml:trace contextRef="#ctx0" brushRef="#br1" timeOffset="88549.3196">20741 1812 1481 0,'0'0'82'0,"-29"15"-40"15,29-15-18-15,0 0-16 0,-8 21-5 0,8-21-4 16,10 17 1-16,-10-17-1 0,22 14 1 0,-4-6-3 16,3-5 3-16,4 1-7 15,5-2-4-15,1 0-4 0,3-2-6 0,5 2-3 16,-4-2 1-16,4 4 0 0,-3-4 1 0,-1 3 2 16,-4 1 5-16,0 1 1 0,-3-1 7 0,-4 1 36 15,-3 1-31-15,-21-6 36 0,25 14-32 0,-25-14 1 16,0 0 6-16,5 17 5 0,-5-17 0 0,0 0 11 15,-23 20-6-15,6-14 10 0,-1 4 3 0,-5 2 2 16,1 2 9-16,-4-1-5 0,4 2 4 16,-3-6-7-16,3 2 0 0,-1-2-9 0,5 2-2 15,1-2-10-15,17-9-4 0,-22 15-9 0,22-15-1 16,0 0-4-16,-4 19 3 0,4-19-1 16,17 14 2-16,-17-14-1 0,35 11 0 0,-9-9 1 15,3 1 1-15,4-2 0 0,2 0 0 0,2 2-1 16,-3 0 0-16,-4 1-1 0,-3-1 1 0,-6 4-2 15,-4-1 4-15,-17-6-3 0,21 18 3 16,-21-18-1-16,7 24 1 0,-7-24-2 0,-13 34 4 16,2-16-4-16,-3 2 1 0,-2-1-1 0,-5-2 0 15,2-1-9-15,1-2-3 0,18-14-17 0,-27 20-11 16,27-20-27-16,-17 11-30 0,17-11-86 0,0 0-147 16,0 0-209-16,0 0 19 0,16-26 402 0</inkml:trace>
  <inkml:trace contextRef="#ctx0" brushRef="#br1" timeOffset="89064.95">22041 2085 1075 0,'-22'-12'101'0,"4"3"-4"0,18 9-8 0,-32 4-20 15,32-4-10-15,-36 12-7 0,17 1-3 0,-6-5-5 16,5 6 1-16,-4-4-4 0,6 3-4 0,-4-2-11 16,5 4-2-16,17-15-11 0,-29 24 0 15,29-24-6-15,-19 20-2 0,19-20-6 0,-7 17 2 16,7-17-4-16,0 0 2 0,4 17-3 0,-4-17 2 16,0 0-1-16,24 12 0 0,-24-12 2 15,30 3-2-15,-8-6-1 0,3-2-2 0,1 2-1 16,5-3-1-16,-3 1 5 0,0 0 0 0,-1 3 2 15,-4 0 1-15,-5 2-1 0,-18 0 2 0,25 8 1 16,-25-8 1-16,0 0 1 0,13 19 2 16,-13-19-1-16,-3 21 4 0,3-21-6 0,-13 33 1 15,1-13-4-15,-4-1 2 0,-1 1-3 0,-3-2 3 16,1 0-6-16,-2-2 3 0,3-1-6 0,1-3-4 16,17-12-15-16,-24 20-16 0,24-20-31 0,0 0-45 15,-4 24-81-15,4-24-105 0,0 0-151 0,0 0-19 16,13-26 356-16</inkml:trace>
  <inkml:trace contextRef="#ctx0" brushRef="#br1" timeOffset="89643.1055">22311 2040 1237 0,'-21'-2'142'16,"15"19"-58"-16,6-17-25 0,-21 20-13 0,21-20-17 15,-20 34 1-15,8-16-4 0,4 8 6 0,-3-3-5 16,3 6 7-16,-4-4-7 0,3 5 7 0,-2 1-12 16,4 1 3-16,1 0-10 0,1-1 0 15,0-4-5-15,3-2 4 0,-1-3-9 0,2-3 5 16,1-2-8-16,0-17-2 0,1 23 0 0,-1-23-1 16,0 0-1-16,0 0 0 0,0 0 0 15,0 0 1-15,21 9-1 0,-21-9 2 0,14-19 1 16,-14 19-2-16,22-33 3 0,-12 11-5 0,0-4 5 15,-2 0-5-15,0-2 6 0,-1 0-4 0,-1-1 4 16,-1 0-4-16,-2 0 5 0,0-1-7 0,-2-2 7 16,0-1-10-16,2-1 6 0,-1 0-7 0,4 0 6 15,0 7-3-15,0 7 3 0,-6 20 2 16,8-18-2-16,-8 18-1 0,0 0 0 16,0 0-3-16,24 5 3 0,-24-5 2 0,27 22-2 15,-27-22 1-15,31 31-8 0,-31-31 2 0,32 29 0 16,-32-29 4-16,28 32 1 0,-16-15 3 0,-1 1-3 15,-11-18 2-15,17 33-2 0,-17-33 5 0,9 30-5 16,-9-30 4-16,-4 29-3 0,4-29 3 0,-12 28-1 16,12-28 2-16,-27 28-1 0,9-13 3 15,-3-1-2-15,-1-1 4 0,-2-1-1 0,0 2 3 16,-2-3-4-16,2 2 2 0,2-1-3 0,0 0-1 16,4 3-2-16,-2-1 1 0,2 5-4 0,0 3 5 15,1 5-5-15,0 2 6 0,0 4-6 0,-3 2-5 16,2 2 24-16,0 3-23 0,0 1 23 0,-3 1-12 15,0-2-9-15,2-2 7 0,3-4-11 16,5-8-3-16,6-1-23 0,5-25-19 16,9 30-29-16,-9-30-31 0,30 6-56 0,-20-26-95 15,25 1-220-15,-1 2-6 0,-5-22 253 0</inkml:trace>
  <inkml:trace contextRef="#ctx0" brushRef="#br1" timeOffset="89869.0637">22852 1642 1480 0,'-34'17'125'0,"19"15"-76"15,-3 2-20-15,3 4 2 0,0 5-13 0,0 3 11 16,-1 0 20-16,2 7-26 0,-1-1 25 0,4 3-32 16,0-1-10-16,1-5 7 0,3-3-17 0,2 0 8 15,3-2-10-15,-1-3 0 0,5-4-10 16,-2-5-3-16,3-2-20 0,1-7-4 0,7 0-28 15,-11-23-17-15,22 29-43 0,-22-29-63 0,29 7-82 16,-29-7-126-16,25-23-34 0,2 18 248 0</inkml:trace>
  <inkml:trace contextRef="#ctx0" brushRef="#br1" timeOffset="90056.6048">22940 2142 1374 0,'-32'-1'208'16,"32"1"-104"-16,-15 19-39 0,15-19-15 0,-13 28-20 15,7-10 1-15,-1 0-11 0,2 5 0 0,-3 0-6 16,2 4 1-16,-1-1-7 0,1 2 3 0,1-1-9 16,1-3 2-16,2-4-9 0,1 0-11 0,3-1-12 15,-2-19-5-15,11 33-26 0,-11-33-7 16,20 18-32-16,-20-18-33 0,25 5-58 0,-25-5-105 16,23-27-121-16,-3 20-56 0,-13-21 321 0</inkml:trace>
  <inkml:trace contextRef="#ctx0" brushRef="#br1" timeOffset="90197.2202">22992 1692 968 0,'0'0'148'0,"0"0"-83"0,0 0-50 0,-1-17-21 16,1 17-27-16,0 0-41 0,19 0-75 0,-19 0-98 15,0 0-160-15,35-4 128 0,-35 4 279 0</inkml:trace>
  <inkml:trace contextRef="#ctx0" brushRef="#br1" timeOffset="90405.2405">23325 1488 909 0,'-22'-2'268'15,"21"20"-137"-15,1-18-42 0,-20 44-8 0,5-15-24 16,5 15 6-16,-6 0-14 0,5 10 5 0,-5-1-15 15,5 2 4-15,-1 1 13 0,4 4-34 16,-1 0 16-16,3-1-29 0,-1-3-11 0,3-4 10 16,1-6-12-16,-1-2 3 0,0-1-12 0,1-3 5 15,0-3-19-15,0-8-3 0,4 1-37 0,-5-12-12 16,11 10-55-16,-7-28-95 0,3 20-159 0,-3-20-149 16,0 0 141-16,18 4 396 0</inkml:trace>
  <inkml:trace contextRef="#ctx0" brushRef="#br1" timeOffset="90612.6231">22921 1901 1290 0,'0'0'57'0,"-29"12"-32"16,29-12-20-16,0 0 10 0,-1 22-33 15,1-22 35-15,25 16-27 0,-1-13 7 0,6 2 1 16,10-5-2-16,4-1-7 0,8 0-3 0,3-5-11 15,4 5-18-15,-1-10-43 0,8 9-140 0,-5 4-242 16,-7-21 20-16,11 22 398 0</inkml:trace>
  <inkml:trace contextRef="#ctx0" brushRef="#br1" timeOffset="90804.1661">23636 2318 1635 0,'-17'3'36'0,"17"-3"-19"16,0 0-25-16,8-18-21 0,-8 18-20 0,2-20-45 16,-2 20-87-16,0 0-111 0,9-24-217 15,-9 24 40-15,0 0 413 0</inkml:trace>
  <inkml:trace contextRef="#ctx0" brushRef="#br1" timeOffset="136185.3395">3632 4219 450 0,'0'0'98'0,"8"-19"-24"0,-8 19 41 0,-9-17 14 15,9 17-12-15,-21-17-20 0,2 6-22 0,19 11-4 16,-43-12 4-16,24 15 1 0,-15-7-6 0,8 11-11 16,-10-2-9-16,3 12-3 0,-6 0-7 15,3 11 2-15,-5 0-10 0,5 7 4 0,-4 2-13 16,5 6 4-16,-1 1-9 0,5 6-11 15,2-1 21-15,4 3-23 0,3 2 16 0,4-1-5 16,5-1-15-16,4 1 8 0,7-3-12 0,3-4 8 16,6-5-10-16,5-5 6 0,5-4-6 0,7-6 1 15,6-3-11-15,3-6-3 0,9-4-13 0,1-9-8 16,7-2-10-16,1-9-4 0,7 0-21 16,-9-16-42-16,17 12-44 0,-19-23-66 0,19 15-54 15,-14-7-95-15,-9-12-30 0,16 17 350 0</inkml:trace>
  <inkml:trace contextRef="#ctx0" brushRef="#br1" timeOffset="136544.0566">3803 4691 1234 0,'-32'18'96'0,"14"14"3"0,-8-10-12 0,12 8-11 0,-5-5-42 0,6 2-8 16,1-4-8-16,4 2 8 0,1-4-3 15,5 0 2-15,1-2-12 0,3-2-2 0,-2-17-7 16,13 27 1-1,-13-27-4-15,31 17 0 0,-12-14 0 0,4-2-1 16,3-6 0-16,4-2 0 0,4-5-1 16,2-4-1-16,0-3 2 0,-1-3-5 0,1-1 3 15,-5-3-6-15,0 1 6 0,-3 0-4 0,-4 2 5 16,-2 0-6-16,-4 2 2 0,-5 2-5 0,-13 19 5 16,15-29-3-16,-15 29 6 0,0 0 1 0,2-20 2 15,-2 20 0-15,0 0 0 0,-17 4-1 0,17-4 0 16,-24 19 2-16,24-19-1 0,-30 37 6 0,14-13-3 15,1 1 6-15,2 3-6 0,2-1 5 16,2-1-9-16,3-3 4 0,5-3-7 0,4-2 2 16,-3-18-9-16,15 26-2 0,-15-26-14 15,32 20-6-15,-8-13-15 0,-2-9-12 0,12 4-22 16,-7-14-28-16,14 11-39 0,-14-20-59 0,16 13-58 16,-8-7-86-16,-8-13-36 0,18 20 367 0</inkml:trace>
  <inkml:trace contextRef="#ctx0" brushRef="#br1" timeOffset="137154.1205">4559 4677 736 0,'0'0'118'0,"-24"23"-2"15,7-15 7-15,8 14-20 0,9-22-49 0,-25 39-12 16,11-18-2-16,6 7 14 0,-6-4-6 0,8 7-8 16,-3-7-7-16,4 5-1 0,-3-5-11 15,6 3 10-15,-3-4-15 0,4 1 1 0,-2-5 7 16,3 0 2-16,0-19-8 0,2 29 2 0,-2-29-14 15,0 0-3-15,8 17-1 0,-8-17 0 0,0 0 0 16,18-7-1-16,-18 7 1 0,20-24-2 0,-8 7 4 16,0-2-4-16,0-2 4 0,-1-2-3 15,-1-1 6-15,0 1-5 0,-2-1 8 0,1 1-5 16,-1-3 5-16,1 2-6 0,-1-1 4 16,0 2-4-16,-1 1 5 0,0 2-5 0,0 3 5 15,-7 17-4-15,19-28 3 0,-19 28-1 0,20-21 0 16,-20 21-1-16,23-14 2 0,-23 14-1 0,30-11 0 15,-13 7 1-15,1 1 0 0,3 0 0 0,-2 2-2 16,3 1 0-16,0 2-3 0,-1 2 1 0,-3 2 0 16,-1 1-2-16,-17-7 0 0,25 21 0 15,-25-21-1-15,19 25 3 0,-19-25-4 0,12 30 4 16,-10-13-5-16,-2 3 5 0,-1 0-5 16,-4 2 5-16,-1 0-4 0,-2 2 4 0,-2 0-1 15,-1 0 3-15,0 1-2 0,-1-2 3 0,1-3-4 16,1 1 2-16,10-21-2 0,-15 29 2 0,15-29-5 15,-8 18 3-15,8-18-5 0,0 0 0 0,0 0 2 16,0 0-2-16,0 0 5 0,0 0-1 16,22-27 1-16,-11 9-4 0,2-6 4 0,1-1-3 15,0-3 7-15,0-1-2 0,-2-2 5 0,-1 1-6 16,0-1 5-16,-1 1-6 0,-1-1 3 0,0 3-6 16,-2 2 4-16,-2 3-4 0,0 4 2 15,-2 2-2-15,-3 17 1 0,3-20-1 0,-3 20 0 16,0 0-2-16,0 0 1 0,0 0-4 0,0 0-1 15,0 0-5-15,0 0-3 0,0 0-7 16,24 12-7-16,-24-12-6 0,25 11-6 0,-25-11-5 16,38 9-6-16,-18-11-10 0,11 6-11 0,-6-11-22 15,15 12-30-15,-15-19-46 0,18 19-81 0,-16-14-65 16,-2-4-141-16,14 18 229 0,-22-22 228 0</inkml:trace>
  <inkml:trace contextRef="#ctx0" brushRef="#br1" timeOffset="137987.725">5335 4697 1036 0,'-29'34'144'16,"4"-28"-22"-16,14 13 2 0,-7-12-32 16,18-7-41-16,-16 19-30 0,16-19-6 0,0 0-1 15,2 17 1-15,-2-17-2 0,18 7-1 0,-18-7 1 16,34 2 0-16,-13-5 3 0,4 0-1 0,2-3 2 16,3 0 1-16,1-2 2 0,4-1-3 15,0-1-3-15,4-3-7 0,-4 0-1 0,-3 1-4 16,-6-1 2-16,-7 1-2 0,-19 12 1 0,24-25-2 15,-24 25 4-15,9-24-3 0,-9 24 2 0,-4-25-3 16,4 25 3-16,-19-27-7 0,19 27 1 0,-34-22-4 16,12 15 2-16,-5 4 0 0,-1 4 4 0,-1 5 3 15,-3 4 1-15,2 3 5 0,-2 4-1 16,3 3 6-16,0 3-5 0,1 3 6 16,2 0-7-16,6 2 6 0,0-1-7 0,6 2 4 15,4-3-8-15,5 0 3 0,5-3-7 0,5-4 5 16,7-1-4-16,-12-18 2 0,37 24-2 0,-12-16 0 15,7-5 0-15,3-2 0 0,4-3 1 0,3-4-2 16,3-1 2-16,2-3-1 0,-2-3 1 0,1-2-3 16,-2 0 3-16,-3-1-3 0,-3 0 3 15,-7 0-2-15,-4 1 0 0,-5 0-3 0,-4 1 0 16,-18 14-2-16,23-23 3 0,-23 23 0 0,6-17 3 16,-6 17 1-16,0 0 1 0,0 0 0 0,-24-8-1 15,24 8 1-15,-30 16 2 0,10-2 4 0,0 4-1 16,-4 5 5-16,1 1-4 0,0 2 3 0,1 1-6 15,3 0 3-15,3-3-8 0,3-2 2 0,3-2-3 16,4-3 1-16,6-17-1 0,0 27 1 16,0-27-1-16,0 0 0 0,25 15 0 0,-25-15 1 15,36-4 0-15,-16-5 0 0,5-5 2 16,-2-3-3-16,2-4 3 0,-2-2-2 0,1 0 2 16,-1-1-3-16,-1-3 5 0,-2 2-5 0,-2 1 5 15,-3 0-3-15,-2 2 4 0,-2 1-2 0,-11 21 3 16,15-29-1-16,-15 29 1 0,0 0 1 15,0 0 1-15,0 0 0 0,0 0-7 0,0 0-1 16,0 0 0-16,0 0 0 0,-11 33 0 0,5-11 0 16,1-2 0-16,1 0 0 0,4-1 0 0,0-19 0 15,5 31 0-15,-5-31 0 0,16 27 0 0,-16-27-3 16,27 18-4-16,-10-14 1 0,6-4-3 0,4-6-3 16,3-4-6-16,3-6-9 0,5-2-9 0,-2-8-13 15,5 0-7-15,-3-9-15 16,8 6-13-16,-10-12-27 0,10 11 0 0,-17-15-15 15,10 12 7-15,-15-13 7 0,9 11-31 0,-13-11 13 16,4 5-10-16,-7-2 14 0,1-1 45 0,-4 3 30 16,-2 5 63-16,-4 3 69 0,-5 8 70 0,-3 25 50 15,-6-31 10-15,6 31-19 0,-19 4-44 0,13 14-38 16,-14-6-31-16,6 14-17 0,-5-1-20 0,4 9-7 16,-4 2-18-16,2 7 0 0,-2 1-16 15,4 3-10-15,0 1 20 0,3 0-23 0,6-2 3 16,0-1-5-16,6-3-11 0,-2-6-10 0,7 4-24 15,-3-10 4-15,7 6-32 0,-9-17-23 16,16 11-129-16,-16-30-41 0,9 23-95 0,2-6-79 16,-11-17 429-16</inkml:trace>
  <inkml:trace contextRef="#ctx0" brushRef="#br1" timeOffset="138159.5681">6352 4616 1526 0,'-41'-32'128'16,"41"32"-20"-16,-20-20-11 0,20 20-23 0,0 0-38 15,0 0-21-15,0 0-11 0,0-18-2 0,0 18-15 16,28-16 8-16,-4 8-14 0,8-2 17 0,8 3-32 16,2-3-2-16,9 5-34 0,-1-7-21 15,16 12-44-15,-13-19-94 0,29 19-185 16,-7-5-148-16,-3-7 183 0,17 18 379 0</inkml:trace>
  <inkml:trace contextRef="#ctx0" brushRef="#br1" timeOffset="138534.5919">7760 4194 1384 0,'0'0'16'0,"6"-27"15"0,-6 27 9 16,0 0 6-16,0 0-6 0,0 0-18 0,0 0-4 16,0 0 3-16,0 0 9 0,-10 28-2 0,3 3 6 15,-5 5-10-15,1 6 4 0,-4 2-9 16,3 5 8-16,-3 1-12 0,3 3-11 15,0 0 14-15,0 2-24 0,2-2 17 0,2-2-6 0,3-3-10 16,1-3 6-16,2-4-12 0,2-5 3 16,2-2-16-16,-1-7-5 0,7-1-20 0,-5-8-9 15,12 3-34-15,-15-21-32 0,25 17-69 0,-25-17-97 16,24-15-92-16,-5 12-84 0,-17-24 342 0</inkml:trace>
  <inkml:trace contextRef="#ctx0" brushRef="#br1" timeOffset="138722.0983">7517 4652 1411 0,'0'0'156'0,"-27"20"-70"16,27-20-17-16,-17 13-18 0,17-13-19 0,0 0-21 15,0 0-8-15,20 18-2 16,-1-15 2-16,6-5-1 0,6-1 0 0,8-6 0 16,4 0-4-16,6-6-1 0,2-3-12 0,6 0-8 15,-2-6-21-15,9 3-9 0,-5-7-6 0,3 10-32 16,-12-12-5-16,7 13-49 0,-19-13-15 0,14 13-44 15,-17-12-36-15,3 2-20 0,-2 9-53 0,-20-18 193 16</inkml:trace>
  <inkml:trace contextRef="#ctx0" brushRef="#br1" timeOffset="139081.488">8414 4181 472 0,'-10'-18'244'0,"10"18"-39"0,-26-25-19 0,26 25-19 16,-25-7-35-16,25 7-33 0,-25 7-27 0,25-7-12 16,-32 19-10-16,19-2-4 0,-7 1-8 15,4 8 2-15,-3 2-11 0,1 7 2 0,-2 3-9 16,3 3 5-16,-2 2-8 0,1 4-8 0,-1-1 15 15,2 4-18-15,0-3 17 0,4 0-5 0,1-3-11 16,2-3 0-16,2-1-9 0,1-4 0 16,1-3 0-16,3-4 0 0,0-5 0 0,3-7 0 15,0-17 0-15,9 23 0 0,-9-23 0 0,0 0 0 16,25 10 0-16,-25-10 0 0,31-12 0 0,-12-3 0 16,4-6 0-16,0-1 0 0,1-6 0 0,0-1 0 15,-2 0 0-15,0 0 0 0,-3 2 0 0,-2 3 0 16,0 2 0-16,-3 3 0 0,-14 19 0 15,20-27 0-15,-20 27 0 0,0 0 0 16,0 0 0-16,0 0 0 0,0 0 0 0,0 0 0 16,16 22 0-16,-16 0 0 0,-2 4 0 0,-2 3 0 15,-1 2 0-15,1-2 0 0,1 0 0 0,2-3 0 16,3 1-4-16,2-4-19 0,4-1-12 0,1-6-5 16,5 1-20-16,-14-17-13 0,39 21-30 0,-21-26-39 15,24 16-98-15,-19-26-141 0,10 2-144 16,9 7 105-16,-13-22 420 0</inkml:trace>
  <inkml:trace contextRef="#ctx0" brushRef="#br1" timeOffset="140112.7292">8834 4600 1294 0,'0'0'254'0,"-32"14"-175"0,32-14-6 16,-27 13 0-16,27-13-14 0,-22 22-31 15,22-22-5-15,-23 29-4 0,15-12 7 0,-2 1-4 16,3 2 1-16,-1 2-10 0,1 5 0 0,0-1-6 15,0 2 2-15,0 0-5 0,3-3 3 0,0 0-5 16,2-2 2-16,0-3-4 0,2-2 2 0,0-18-4 16,5 27 2-16,-5-27-1 0,0 0 1 0,0 0-1 15,23 12-1-15,-23-12 1 0,20-13-1 16,-20 13 2-16,27-33-3 0,-10 10 1 0,-3-2-7 16,3-2 4-16,-1-1-4 0,-1-2 5 0,-2 0-5 15,0 1 4-15,-2 0-4 0,-2 2 5 16,-2 2-3-16,-1 1 7 0,0 3-3 0,-1 2 4 15,-5 19-3-15,6-25 3 0,-6 25-1 0,0 0 2 16,0 0-2-16,0 0 1 0,0 0-1 0,0 0 1 16,17-12 1-16,-17 12-2 0,22 4 2 15,-22-4-2-15,34 5 2 0,-13-4-1 0,2 0-1 16,4-2 1-16,2 1-1 0,2-1 1 0,1 0-1 16,0-2 0-16,-1 1 1 0,-3 1 0 0,0-2-1 15,-2 1 1-15,-3-1-2 0,-4 1 1 0,-19 2 0 16,23-4 1-16,-23 4 2 0,0 0 4 0,0 0 0 15,0 0-1-15,0 0-1 0,-18 3-5 16,18-3 1-16,-35 11 2 0,13-3 0 16,-2 4 1-16,-1 1 4 0,0 4-3 0,-2 5 6 15,-2 2-3-15,1 3-4 0,-2 1-4 0,3 1 0 16,4 1 0-16,3-2 0 0,7 0 0 0,4-2 0 16,6-3 0-16,2-1 0 0,4-4 0 0,4-1 0 15,-7-17 0-15,26 25 0 0,-7-17 0 0,3-2 0 16,4-6 0-16,2-4 0 0,1-3 0 15,-2-5 0-15,2-4 0 0,0-3 0 0,3-4 0 16,1-5 0-16,-2 0 0 0,0-3-11 0,-7-1-1 16,-3 0-3-16,-6 1 9 0,-4-1-4 0,-3 1 6 15,-5 1-3-15,0 0 6 0,-2 2-3 16,-2 4 5-16,-2 5-2 0,3 19-11 0,-11-27 26 16,11 27-23-16,0 0 25 0,-21-16-10 0,21 16-15 15,0 0 12-15,-20 9-14 0,20-9 23 16,0 0-11-16,-12 25 11 0,12-25-12 0,4 22 1 15,-4-22 1-15,15 21-2 0,-15-21 4 0,28 18-4 16,-11-12 1-16,2 0-1 0,1-3 2 0,2 1 0 16,2-2 3-16,1-2-1 0,2 0 1 0,-2-1-1 15,-2-1 1-15,-2-1 0 0,-3 0 0 0,-18 3-3 16,29-6-2-16,-29 6 0 0,0 0 0 16,19-5 0-16,-19 5 0 0,0 0 0 15,0 0 0-15,0 0 0 0,0 0 0 0,0 0 0 16,0 0 0-16,-14 17 0 0,14-17 0 0,-23 26 0 15,10-7 0-15,-1 2 0 0,0 2 0 0,2 0 0 16,-1 1 0-16,2 2 0 0,2 0 0 0,1-1 0 16,2-1 0-16,4-2 0 0,1-5 0 0,1-17 0 15,6 25 0-15,-6-25 0 0,0 0 0 16,24 17 0-16,-24-17 0 0,26-3 0 0,-26 3 0 16,32-18 0-16,-12 5 0 0,1-5 0 0,0-3 0 15,3-2 0-15,1-2 0 0,3 0 0 0,-1-1 0 16,-2 3 0-16,-3 3 0 0,-3 1 0 15,-4 1 0-15,-15 18 0 0,25-28 0 0,-25 28 0 16,0 0 0-16,19-19 0 0,-19 19 0 0,0 0 0 16,0 0 0-16,0 0 0 0,-5 19 0 15,5-19 0-15,-16 36 0 0,6-15 0 0,-4 2 0 16,2 0 0-16,2 0 0 0,2 1 0 0,0-1 0 16,6 0 0-16,1-1 0 0,4 0-14 0,4-4-15 15,5 0-9-15,-12-18-1 0,37 26-4 0,-11-18 2 16,8 2-11-16,-1-8-8 0,13 4-10 0,-3-13-37 15,19 15-169-15,-15-22-60 0,21 14 0 16,-17-12-16-16,-6-11 99 0,15 22 253 0</inkml:trace>
  <inkml:trace contextRef="#ctx0" brushRef="#br1" timeOffset="140960.4156">10596 4738 1132 0,'-26'-2'251'0,"-5"-10"-111"0,11 17-35 15,-13-8-22-15,9 10-18 0,-8-2-19 0,7 5-5 16,-4 0-9-16,3 4-3 0,1 1-5 15,2 2-1-15,-1 1-5 0,6 1 1 0,0 0-5 16,5 2-1-16,2-3-5 0,3-1-4 0,8-17-4 16,-2 28 0-16,2-28 0 0,10 22 0 0,-10-22 0 15,19 14 0-15,-19-14 0 0,27 6 0 0,-10-7 0 16,1-3 0-16,3-3 0 0,2-5 0 16,1-1 0-16,2-4 0 0,-1-3 0 0,0 1 0 0,-2-3 0 15,-1-1 0-15,-2 0 0 16,1-1 0-16,-4 0 0 0,0 1 0 0,-2 1 0 15,-3 2 0-15,-3 3 0 0,-9 17 0 0,14-27 0 16,-14 27 0-16,0 0 0 0,0 0 0 0,0 0 0 16,0 0 0-16,0 0 0 0,-17 24 0 0,1-2 0 15,-1 5 0-15,-4 4 0 0,-2 7 0 0,-1 3 0 16,0 5 0-16,-3 5 0 0,1 1 0 16,0 4 0-16,-1 2 0 0,1-1 0 0,-1 1 0 15,3-3 0-15,1-6 0 0,4-2 0 0,2-5 0 16,2-5 0-16,4-5 0 0,1-6 0 0,2-7 0 15,8-19 0-15,-12 26 0 0,12-26 0 16,0 0 0-16,0 0 0 0,0 0 0 0,0 0 0 16,-2-26 0-16,7 5 0 0,4-3 0 0,-1-4 0 15,2-1 0-15,1-2 0 0,-1-1 0 16,1-1 0-16,0-3 0 0,2-4 0 0,2-1 0 16,3 0 0-16,0 3 0 0,2 3 0 0,-2 6 0 15,0 6 0-15,-1 3 0 0,0 5 0 0,0 3 0 16,-17 12 0-16,33-18 0 0,-33 18 0 0,34-18 0 15,-16 9 0-15,4-3 0 0,1 1 0 0,3-2 0 16,0-3 0-16,1-1 0 0,4-3 0 0,-1-3 0 16,2-3 0-16,2-1-14 0,2-5 4 15,1-2-5-15,-1-4 9 0,-1-5-5 16,-2 0 11-16,1-2 6 0,-2 4-18 0,-3 3 22 16,-3 6-17-16,-4 4 12 0,-4 4 7 0,-4 6 1 15,-14 18 4-15,16-19-5 0,-16 19-12 0,0 0 0 16,0 0 0-16,0 0 0 0,0 0 0 0,-28 15 0 15,11 1 0-15,-2 4 0 0,-6 7 0 16,-1 2 0-16,-1 3 0 0,-1 5 0 0,0 0 0 16,1 2 0-16,-1 2 0 0,3 0 0 0,-3 0 0 15,5-2 0-15,3-1 0 0,4-6 0 0,7-2 0 16,3-5 0-16,4-6 0 0,2-19 0 0,6 27 0 16,-6-27 0-16,20 10 0 0,-20-10 0 0,35-7 0 15,-11-4 0-15,3-3 0 0,0-4 0 0,0-3 0 16,-1 1 0-16,0 0 0 0,-2 2 0 15,-1 1 0-15,-3 3 0 0,-2 1 0 0,-18 13 0 16,27-16 0-16,-27 16 0 0,0 0 0 0,21-6 0 16,-21 6 0-16,0 0 0 0,3 20 0 0,-3-20 0 15,-5 34 0-15,1-16 0 0,-3 0 0 0,1-1 0 16,6-17 0-16,-5 29 0 0,5-29 0 0,5 21 0 16,-5-21 0-16,0 0-17 0,22 21-68 15,-22-21-28-15,26 8-66 0,-26-8-114 0,35-26-259 16,-6 22-11-16,-1-13 319 0</inkml:trace>
  <inkml:trace contextRef="#ctx0" brushRef="#br1" timeOffset="141495.5021">12107 4278 1127 0,'0'0'98'0,"0"0"-43"0,0 0-2 0,0 0-2 0,0 0-9 0,0 0-11 15,-21 25-17-15,11 0 7 0,-4 2 3 16,1 9 16-16,-5 1-6 0,3 6-10 0,-4 1 18 16,3 5-30-16,-1 2 18 0,5 1-10 0,0-1-17 0,3-2 8 0,5-4-14 15,3-1 7-15,5-4-15 0,2-7 1 16,6 0-18-16,2-9-5 0,9 2-24 15,-1-14-13-15,18 6-37 0,-9-21-42 0,22 13-51 16,-14-21-71-16,13 2-48 0,6 6-80 0,-18-23 321 16</inkml:trace>
  <inkml:trace contextRef="#ctx0" brushRef="#br1" timeOffset="141878.0169">12632 4689 903 0,'-23'-20'231'0,"23"20"-58"16,-39-12-35-16,39 12-22 0,-47 1-26 0,24 9-16 15,-7-5-17-15,2 8-5 0,-2 1-10 0,0 3-4 16,0 1-9-16,2 5-1 0,0-2-11 16,4 5 2-16,1-1-7 0,3 1 3 0,3-1-8 0,4-2-1 15,4-1-6-15,4-2 0 0,7-2 0 16,2-1 0-16,-4-17 0 0,23 26 0 16,-4-18 0-16,1 0 0 0,6-6 0 0,2-1 0 15,1-4 0-15,4-5 0 0,-1-3 0 0,2-2 0 16,-3-4 0-16,0-1 0 0,-3 0 0 0,-3-3 0 15,-2 1 0-15,-2-2 0 0,-4 0 0 0,-1-1-2 16,-3 1 0-16,-3 2-1 0,-3 2 3 0,-2 1-3 16,-5 17 5-16,2-24-4 0,-2 24 3 0,0 0-1 15,0 0 0-15,0 0 0 0,-21-6-2 16,21 6 1-16,-17 14 0 0,17-14 0 0,-19 29-2 16,11-11 4-16,0 4-7 0,1 0 2 15,2 3-9-15,3-3-2 0,2 0-16 0,2-5-5 16,8 0-14-16,-10-17-1 0,27 27-7 0,-27-27 1 15,41 21-8-15,-21-20-12 0,12 9-27 0,-11-16-37 16,16 13-55-16,-17-18-64 0,13 6-51 0,2 5-100 16,-19-21 267-16,19 21 144 0</inkml:trace>
  <inkml:trace contextRef="#ctx0" brushRef="#br1" timeOffset="142428.4658">13034 4710 760 0,'11'-16'207'0,"-11"16"-66"0,-4-20-24 0,4 20-6 16,0 0-13-16,-10-19-18 0,10 19-13 0,0 0-19 15,0 0-10-15,-18 12-12 0,18-12 1 16,-13 24-3-16,5-6 2 0,-3 2-4 0,0 3 2 16,-1 2-6-16,1 3 5 0,-2-2-4 0,2 3 5 15,1-2-7-15,1-3 4 0,2-1-7 0,2-3 0 16,5-20-7-16,-6 29-3 0,6-29-4 0,0 0 0 16,2 20-2-16,-2-20 1 0,0 0 0 0,0 0 1 15,20-3 1-15,-20 3-2 0,20-20 1 0,-20 20-4 16,26-29 0-16,-13 11-1 15,1 1 1-15,-2-1-2 0,0-1 3 0,-2-2 0 0,-1 0 3 16,0 0-2-16,-2 0 4 0,1 2-6 16,-4-1 6-16,0 2-5 0,-2 0 4 0,-2 18-2 15,5-29 2-15,-5 29-1 0,4-17 1 0,-4 17 0 16,0 0 2-16,0 0 0 0,0 0-2 0,0 0 1 16,0 0 0-16,0 0 3 0,6 27 0 15,-6-27 2-15,4 26-2 0,-4-26 3 0,3 28-4 16,-3-28 2-16,9 28-2 0,-9-28 1 0,13 23-2 15,-13-23 2-15,21 17-3 0,-21-17 2 0,32 11-2 16,-13-9 1-16,2-2-1 0,1-2-1 0,2-3 0 16,1-2-1-16,0-3 1 0,0-1-2 0,-2-2 2 15,1 0-2-15,-4-2 3 0,-3 1-3 0,-17 14 2 16,29-28-2-16,-29 28 2 16,19-24-2-16,-19 24 2 0,9-23-1 0,-9 23 1 15,5-20 0-15,-5 20 1 0,0 0-1 0,0 0 0 16,0 0 1-16,0 0-1 0,0 0-1 0,0 0 0 15,0 0-1-15,-12 20-1 0,6-3 3 0,-1 5-4 16,-1 1 2-16,0 4-7 0,1 0-1 0,-1 2-8 16,2-1 0-16,3-1-8 0,0-1-1 0,4-2-14 15,-1-7-8-15,9 5-21 0,-9-22-12 16,22 31-26-16,-22-31-27 0,31 21-58 0,-31-21-72 16,34-3-82-16,-7 9-107 0,-27-6 260 0</inkml:trace>
  <inkml:trace contextRef="#ctx0" brushRef="#br1" timeOffset="142990.9952">13766 4636 1139 0,'0'0'120'16,"0"0"-50"-16,0 0 6 0,-25 16-1 0,19 4-8 16,6-20-16-16,-23 37-3 0,9-17-12 0,7 6 4 15,-5 0-11-15,4 5 1 0,-1-2-10 0,0 4 9 16,2-4-8-16,1 0 2 0,0-3-10 0,3-1-2 15,1-5-7-15,1-3 2 16,1-17-2-16,0 27-2 0,0-27-6 0,0 0 2 16,6 18-1-16,-6-18 2 0,0 0 2 0,0 0 2 15,18-15-2-15,-18 15-1 0,19-29 0 0,-9 8-5 16,2-1 5-16,-2-1-6 0,0-1 7 0,-2 1-5 16,0-3 6-16,-1 1-6 0,0-1 6 0,0 0-5 15,2-2 5-15,-2 0-6 0,5-1 4 0,2-1-7 16,2 2 7-16,-1 0-4 0,2 5 6 15,0 3-3-15,-17 20 3 0,32-27-1 0,-32 27 3 16,28-8 1-16,-28 8 0 0,24 3 2 0,-24-3-3 16,26 15 0-16,-26-15-3 0,27 20 0 0,-27-20-2 15,22 25 3-15,-22-25-3 0,18 26 3 16,-18-26-2-16,10 32 1 0,-10-32-3 0,6 32 3 16,-6-15-4-16,-2 1 3 0,-1 1-5 15,-3-1 1-15,-3 0-1 0,-4-1 3 0,-3 1-2 16,-3 0 7-16,-6-1-3 0,0 0 2 0,-3-1-2 15,-1-2 2-15,-1 1-3 0,0-3 4 0,0 0 0 16,2 0 5-16,0-2 3 0,4 0 3 0,3-1-3 16,2 1-1-16,19-10-2 0,-29 18 0 0,29-18-2 15,-18 21 1-15,18-21-2 0,-15 31 2 0,9-12-4 16,1 5-7-16,1 2 22 0,-4 6-20 16,0 2 20-16,-2 4-11 0,-2 2-8 0,0-2 5 15,-1 3-7-15,-1-1 6 0,1-1-7 16,-1-3 2-16,3-2-21 0,1-8 0 0,6-3-8 15,-1-7-6-15,6 1-13 0,-1-17-18 0,8 26-50 16,-8-26-80-16,24-1-223 0,-24 1-146 0,30-22 67 16,-1 16 500-16</inkml:trace>
  <inkml:trace contextRef="#ctx0" brushRef="#br1" timeOffset="143178.5513">14294 5090 1839 0,'0'0'114'16,"0"0"-86"-16,-27 5-16 0,27-5-2 0,-22-2-10 15,22 2-13-15,0 0-8 0,-19-6-14 0,19 6-10 16,0 0-19-16,0 0-24 0,0 0-62 0,0 0-154 16,-17-15-250-16,17 15-1 0,0 0 382 0</inkml:trace>
  <inkml:trace contextRef="#ctx0" brushRef="#br1" timeOffset="146302.7289">3575 5904 749 0,'0'-23'26'0,"5"3"18"0,-3-6 35 15,6 7 12-15,-5-5-16 0,-3 24-5 0,11-32-47 16,-11 32 16-16,0 0-8 0,0 0 22 0,0 0-4 16,0 0-6-16,0 0-13 0,0 0-5 0,0 0 12 15,10 35-34-15,-10-9 30 0,2 4-31 16,0 3 12-16,3 6 10 0,-3 6-13 15,7 11 10-15,-2 7-12 0,3 9 15 0,-3 7-13 16,0 3 2-16,-3 3 14 0,-1 4-16 0,-3-3 14 16,2 4-2-16,-4-11-19 0,2-4 15 0,2-12-18 15,1-12 11-15,3-13-9 0,4-13 3 0,-10-25-3 16,24 17 2-16,-7-23 4 0,5-6 7 0,0-12 6 16,6-10-7-16,1-13 1 0,2-10-18 15,0-7 9-15,-1-4-13 0,-1 0 12 0,-1 1-12 16,-1 2-5-16,-3 7 19 0,-3 2-17 0,-6 4 19 15,-1 3-4-15,-3 3-9 0,-3 4 7 0,-2 2-8 16,-1 2 6-16,-1 3-12 0,-2 6 0 16,-1 3-8-16,1 9-1 0,-2 17-12 0,2-23-1 15,-2 23-3-15,0 0-12 0,16-17-23 0,6 23-31 16,-22-6-44-16,46 4-78 0,-29-7-72 16,9 4-178-16,10 16 135 0,-19-18 338 0</inkml:trace>
  <inkml:trace contextRef="#ctx0" brushRef="#br1" timeOffset="146538.5844">4471 6385 1532 0,'0'0'45'16,"-17"21"19"-16,17-21-30 0,0 0 6 0,0 0-30 0,0 0-3 15,26 13-3-15,-9-16-20 0,4-2 32 16,4-6-32-16,3-1 28 0,6-3-17 16,1-3-17-16,7 5-18 0,-6-6-26 0,11 13-39 15,-16-15-46-15,14 22-73 0,-22-15-100 0,2 4-139 16,6 16 132-16,-31-6 331 0</inkml:trace>
  <inkml:trace contextRef="#ctx0" brushRef="#br1" timeOffset="146699.8764">4412 6824 1524 0,'0'0'25'0,"-16"20"-5"0,16-20 2 0,0 0-1 16,32-1-8-16,-8-8-15 0,6-5-11 0,8-5-6 16,0-10-18-16,10 3-19 0,-3-16-48 0,21 14-65 15,-15-19-70-15,22 14-71 0,6 1-134 16,-19-16 213-16,24 21 231 0</inkml:trace>
  <inkml:trace contextRef="#ctx0" brushRef="#br2" timeOffset="182410.5138">1578 8231 671 0,'0'0'141'0,"10"-21"0"16,-10 21-1-16,-5-18-33 0,5 18-26 0,-12-18-25 15,12 18-13-15,-17-20-1 0,17 20-3 16,-23-25 4-16,23 25-5 0,-29-23-2 0,29 23-6 16,-37-21-2-16,19 12-5 0,-3-2 1 0,-1 4-6 15,0 0-1-15,2 3-4 0,-2 3-2 0,1 3-2 16,1 6-4-16,-2 1 1 0,0 7-4 0,0 7 5 16,-1 7-4-16,-2 8 9 0,0 6-7 0,-2 10-8 15,-1 5 21-15,3 6-19 0,-1 4 13 0,2 5 1 16,3 5-19-16,3 3 14 0,3 6-15 15,2-3-5-15,3-4 15 0,4-4-14 0,4-9 16 16,3-6 0-16,5-9-14 0,4-10 5 16,3-5-17-16,4-8-4 0,6-3-20 0,-2-13-11 15,6 3-30-15,-9-17-26 0,12 10-41 0,-30-10-78 16,40-11-51-16,-40 11-42 0,22-36-84 0,1 28 350 16</inkml:trace>
  <inkml:trace contextRef="#ctx0" brushRef="#br2" timeOffset="182598.0873">913 9038 914 0,'-38'0'200'16,"21"17"-55"-16,-8-17-15 0,25 0-25 15,-21 9-30-15,21-9-30 0,0 0-24 0,0 0-12 16,0 0 2-16,21-15 1 0,-3-1 4 16,6-4-6-16,8-6-1 0,4-6 9 0,9-5-26 15,5-1 24-15,1 0-32 0,4-2-9 0,1 7-20 16,-6-4-39-16,7 15-39 0,-18-12-56 0,14 23-76 15,-17-8-125-15,-3-2-77 0,12 21 294 0</inkml:trace>
  <inkml:trace contextRef="#ctx0" brushRef="#br2" timeOffset="183098.2566">1451 8031 829 0,'-34'-15'97'16,"-1"-2"-50"-16,4 3 9 0,-4-1 8 0,1 6-10 15,-5 0-19-15,1 5-10 0,-5 3-3 0,1 4-3 16,-4 3 1-16,2 8 4 0,-6 1-5 0,4 7 1 15,-4 0-8-15,4 8 12 16,-4 4-6-16,0 6 10 0,-5 5-5 0,3 3-12 16,-3 3 29-16,8 6-6 0,-2-8 18 0,8 8-10 15,3-5-20-15,10 11-5 0,6 2-13 0,11 8 16 16,5 2-16-16,10 4-5 0,8 3 11 0,11 2-18 16,12 1 15-16,13-1 1 0,8-5-17 0,8-5 15 15,8-6-15-15,5-9 13 0,5-13 5 0,3-12-22 16,4-12 26-16,5-14-28 0,4-10 16 15,6-15 16-15,3-18-21 0,2-12 30 0,4-18-15 16,4-7 5-16,-5-10 16 0,-1-4-19 0,-15-5 14 16,-15 2-5-16,-16 2-18 0,-16 6 11 0,-18 7-16 15,-14 4 1-15,-20 4 13 0,-12 5-15 16,-16 0 11-16,-11 1-14 0,-9-3-2 0,-10-4 15 16,-7 0-20-16,-13-1 11 0,-7 3-15 15,-15-3-21-15,-2 4 0 0,-7-2-22 0,4 13 11 16,-4 7-17-16,11 24-2 0,-5 9-26 0,21 31-46 15,-10-1-88-15,22 22-224 0,5 27-22 0,-8-3 320 16</inkml:trace>
  <inkml:trace contextRef="#ctx0" brushRef="#br2" timeOffset="209450.359">1233 4989 566 0,'0'0'164'0,"0"0"-67"0,-17 14 14 16,17-14-6-16,0 0-37 0,0 0-22 0,0 0-17 15,0 0-2-15,19 12 3 0,-19-12 1 16,26 6-4-16,-26-6-2 0,31 4-4 0,-11-3-4 15,1-4-2-15,2 0-2 0,-1-4 2 16,2 1 2-16,-1-4 2 0,0 3-3 0,-2-4 2 16,-1 3-3-16,-20 8-1 0,33-21-4 0,-33 21 1 15,26-24-2-15,-26 24 1 0,23-29-3 0,-12 12 1 16,-3 0-7-16,1-2 3 0,-2-2-4 0,-3 0 4 16,0 1-5-16,-4 1 5 0,-2 2-2 15,2 17 3-15,-9-26 1 0,9 26 5 0,-22-14 0 16,22 14 3-16,-33-4 0 0,12 6-2 0,-1 7 1 15,-4 3-4-15,-2 7 4 0,-2 4-4 0,-2 5 5 16,0 4-4-16,-1 4 6 0,0-1-6 0,4 5 7 16,0-1-10-16,5-1 8 0,0 2-9 0,7-2-9 15,2-3 21-15,5-1-26 0,5-5 21 16,5-3-12-16,7-4-5 0,3-1 3 16,6-5-7-16,2 0-2 0,6-1-17 0,1-7-4 15,6-1-13-15,-3-11-24 0,12 2-15 0,-9-18-37 16,21 11-113-16,-17-24-58 0,17-3-178 0,1 6 51 15,-12-22 418-15</inkml:trace>
  <inkml:trace contextRef="#ctx0" brushRef="#br2" timeOffset="209841.0154">1381 4406 1463 0,'-50'-1'3'0,"5"-2"22"0,6 6 9 16,-8 1-7-16,2 8-5 0,0 7-11 16,6 2-1-16,5 5 14 0,5 6-24 0,-2 3 28 15,5 11-27-15,1 3 4 0,8 4 8 0,5 6-14 16,6 5 13-16,6 5-17 0,5 5 14 0,5 5 0 16,3 1-18-16,5-2 16 0,3-2-16 0,6-9 1 15,3-4 14-15,5-8-11 0,6-7 9 0,2-12-10 16,7-13 7-16,6-12-5 0,3-11 3 15,1-12 3-15,5-10-3 0,-1-16 12 16,2-8 1-16,-3-10 19 0,0-7-6 0,-7-8 15 16,-1-3-2-16,-11-6-22 0,-6 0 10 0,-13 0-20 15,-8 6-5-15,-13 3 11 0,-9 1-14 0,-12 3 11 16,-9-2-14-16,-9 0-2 0,-6 0 11 0,-8 2-21 16,-9 3 9-16,-3 6-13 0,-6 2-14 0,3 14 7 15,-2 7-7-15,3 14 10 0,1 8-4 16,7 11-5-16,-1 4-16 0,12 11-35 0,-4-11-55 15,22 20-148-15,-4-12-244 0,6-9 29 0,24-1 450 16</inkml:trace>
  <inkml:trace contextRef="#ctx0" brushRef="#br2" timeOffset="212519.2777">1238 1606 853 0,'0'0'47'0,"0"0"20"0,0 0 1 15,0 0-16-15,-11-18-28 0,11 18-19 16,0 0-5-16,-10-21 1 0,10 21 7 0,-12-21 3 0,12 21 9 16,-21-25 6-16,21 25 7 15,-25-23 3-15,6 9 5 0,19 14-3 0,-35-18 3 16,18 14-1-16,-5-1-1 0,4 9-3 0,-5-2-6 15,5 7-2-15,-4 0-9 0,5 8 2 0,-4 2-6 16,3 5 2-16,0 4-5 0,1 3 4 0,0 4-7 16,2 4 6-16,0-1-9 0,3 0 7 0,2-5-11 15,6-2 5-15,1-4-9 0,7 0 5 0,2-2-5 16,5-4 3-16,2-1 29 0,-13-20-37 16,36 26 37-16,-16-17-36 0,5-8 3 0,1-5 2 15,6-10-29-15,1-9 35 0,1-10-31 0,3-9 30 16,0-8 4-16,-1-9-13 0,1-6 15 15,-4-2-15-15,-2 2 12 0,-1 1-11 0,-5 2 13 16,-2-2-15-16,-3-5-3 0,-2-1 22 0,-2-4-22 16,-2 4 19-16,-5 7 1 0,-3 3-20 0,-5 7 17 15,-2 3-17-15,-2 6 15 0,-1 9-7 16,0 10 7-16,4 25-3 0,-6-19 6 0,6 19-6 16,0 0-1-16,-18 33 6 0,7 6-11 0,-3 14 15 15,-3 10-13-15,-2 7 15 0,-4 5-18 0,0 6-2 16,0 7 13-16,3 1-16 0,3 0 11 0,5-1 3 15,5-5-25-15,5-8 8 0,12-7-31 0,1-16-4 16,15-3-39-16,-5-18-12 0,18 6-17 16,-11-25-75-16,17 10-43 0,-9-20-106 0,-2-16-89 15,16 11 275-15</inkml:trace>
  <inkml:trace contextRef="#ctx0" brushRef="#br2" timeOffset="212909.9165">1344 264 1068 0,'-39'27'206'0,"-5"4"-152"0,-5 5 16 16,8 12-2-16,-8 8-19 0,2 13-26 0,-1 8-22 16,1 4 21-16,-4 8-22 0,3-10 4 15,-3 2 2-15,4 2-11 0,-1 0 27 0,3 2-20 16,3 4 18-16,7-2-18 0,4 3-7 15,11 2 22-15,6-4-25 0,9 0 19 0,10-5-17 16,9-11 9-16,9-4 23 0,12-9-25 0,10-9 28 16,8-7-22-16,9-13-8 0,7-7 7 0,7-9-4 15,8-13 1-15,2-12 0 0,8-11-4 0,1-12 6 16,1-13-9-16,4-12-19 0,-1-10 28 0,0-13-19 16,-2-9 22-16,-9-4 13 0,-12-5-24 15,-16 6 17-15,-13 7-21 0,-16 5 5 0,-14 7 20 16,-12 0-16-16,-11 4 17 0,-14 0-5 0,-8-1-19 15,-13-3 11-15,-10-6-4 0,-8-6-9 16,-9-6 1-16,-5 7-13 0,-6 5-1 0,-3 13 1 16,0 18 3-16,1 18 4 0,-4 20 3 0,8 23-1 15,-5 19-4-15,7 21-13 0,2 17-15 0,1 20-5 16,-3 8-71-16,15 11-128 0,-9-3-161 16,12-3-104-16,16-3 287 0</inkml:trace>
  <inkml:trace contextRef="#ctx0" brushRef="#br2" timeOffset="285756.4652">6082 5893 1292 0,'0'0'43'0,"0"0"-15"0,-24 16 11 0,7-4 3 15,5 9 0-15,-7 0-24 0,1 7-6 0,-3 1 4 16,1 5 19-16,-3-2-1 0,5 1 7 0,-1-4-17 15,3-1-6-15,4-4-10 0,6-2 2 0,2-4-6 16,6-1 2-16,-2-17-4 0,16 26 0 0,-16-26-1 16,37 14 3-16,-11-10-3 0,5-3 1 15,3-2-2-15,4-3 1 0,0-2 1 0,3 1-2 16,-2 2 1-16,-2 1 0 0,-6 5-1 0,-3 2 0 16,-8 1-3-16,-20-6 1 0,27 24-8 0,-21-7 6 15,-6 3-5-15,-4 3-15 0,-5 5 27 0,-7-1-33 16,-2 3 25-16,-8-1-12 0,3-1-8 0,-5-5-1 15,5 0-18-15,-4-9-9 0,10 5-26 0,-6-17-21 16,23-2-60-16,-25 0-69 0,25 0-80 0,0 0-113 16,-7-36 242-16,24 26 180 0</inkml:trace>
  <inkml:trace contextRef="#ctx0" brushRef="#br2" timeOffset="285912.6853">6096 5898 936 0,'-11'-31'337'0,"11"31"-212"0,-24-21 1 15,24 21-17-15,0 0-31 0,0 0-25 0,0 0-29 16,0 0-11-16,0 0-3 0,0 0 2 0,0 0-1 16,28 19-2-16,-7-15-7 0,4-3-5 0,7 0-17 15,-1-7-29-15,9 9-52 0,-12-21-105 0,24 23-218 16,-14-9-133-16,0-5 73 0,11 16 484 0</inkml:trace>
  <inkml:trace contextRef="#ctx0" brushRef="#br2" timeOffset="286459.5752">6885 5822 998 0,'0'0'90'0,"0"0"10"0,-25-23-9 15,25 23-7-15,0 0-25 0,0 0-46 0,0 0-7 16,0 0-21-16,0 0 21 0,-13 22 8 0,13-22-1 16,-3 28 6-16,3-10-2 0,4 5 6 0,-3 1-1 15,6 7 9-15,-2-1-8 0,2 7 3 0,-1-1-9 16,2 4 9-16,-1 1-9 0,2 3 10 0,-5-2-10 16,3 1 4-16,-4-1-12 0,2-1 7 0,0-3 7 15,0-2-27-15,-2-6 25 0,4-5-30 16,-1-8 10-16,-6-17 2 0,14 21-2 0,-14-21 3 15,20 2-2-15,-20-2 5 0,25-18 9 0,-10-1 1 16,1-9-12-16,2-9 20 0,3-6-31 0,-1-5 19 16,3-6-4-16,0 2-9 0,-1 0 8 0,-1 0-10 15,-4 4 6-15,-2 2-8 0,-6 1 8 0,1 2-10 16,-3 0 1-16,-3 0-18 0,1 7-21 0,-4-1 10 16,4 13-36-16,-6 1 17 0,1 23-27 15,1-20-35-15,-1 20-53 0,0 0-80 0,10 21-115 16,1 2-116-16,-11-23 260 0</inkml:trace>
  <inkml:trace contextRef="#ctx0" brushRef="#br2" timeOffset="286850.2195">7519 6140 683 0,'-40'13'261'0,"14"-14"-166"16,8 11 12-16,-7-10 17 0,25 0-10 15,-34 24-39-15,20-7-23 0,-3-1-13 16,9 8 3-16,-3-2-6 0,6 4 1 0,0 0-13 16,5-1-1-16,4 0-10 0,3 0-13 0,3-5 27 15,3-1-30-15,-13-19 27 0,28 29-15 0,-11-19-4 16,1-1 0-16,3-7-1 0,2 0 0 0,-2-4 0 15,-1-2 1-15,-1-3 0 0,-1-3-1 0,-18 10 0 16,30-27 10-16,-18 9-28 0,-2-3 25 16,-1-2-25-16,-3 0 13 0,-3-1 4 0,1 1-5 15,-5 0 4-15,-2 0-5 0,-1 2 0 0,-4 1-8 16,1 2-4-16,-3-2-11 0,10 20-3 0,-22-31-8 16,22 31-1-16,-19-22-1 0,19 22 3 15,0 0-1-15,-18-6-5 0,18 6-15 0,0 0-27 16,0 0-38-16,-3 21-64 0,3-21-66 0,0 0-94 15,24 15-59-15,-24-15 353 0</inkml:trace>
  <inkml:trace contextRef="#ctx0" brushRef="#br2" timeOffset="287084.5782">8145 5589 1092 0,'0'0'98'0,"-22"7"-13"0,22-7 14 0,-26 28-8 16,14-3-25-16,-7 2-30 0,3 10 7 16,-5 1 13-16,6 9-24 0,-3-3 18 0,3 7-32 15,1 1-6-15,1 3 2 0,2-1-15 0,4-1 5 16,2-2-9-16,2-6 0 0,1-4-14 0,4-5 8 16,4-1-21-16,1-9-2 0,8 0-28 15,-15-26-49-15,40 31-47 0,-40-31-85 0,46 0-139 16,-13 1-107-16,-13-24 246 0</inkml:trace>
  <inkml:trace contextRef="#ctx0" brushRef="#br2" timeOffset="287287.7406">8487 5574 1417 0,'-19'17'77'0,"6"14"-12"0,-5-2-4 16,6 13-1-16,-5-1-18 0,4 6-41 0,-2 1 22 15,3 4-20-15,0-3 8 0,3-2 8 0,2 0-16 16,2-4 4-16,3 1-14 0,2-5 2 0,2-2-36 16,-1-4 3-16,5-1-10 0,-4-5-5 15,4 3-17-15,-6-30-35 0,11 47-124 0,-11-47-7 16,4 31-11-16,-4-31-89 0,0 0 26 0,3 17 247 16</inkml:trace>
  <inkml:trace contextRef="#ctx0" brushRef="#br2" timeOffset="287740.8375">8269 5949 1318 0,'0'0'87'0,"-4"17"-33"0,4-17 7 0,20 8 7 16,-20-8-16-16,34 1-19 0,-13-3-7 0,7 0 0 15,-1-4 1-15,2 0-4 0,1-3-9 0,1 1-7 16,0-2-4-16,1 1-1 0,-1 0 1 15,1 0-3-15,-3 1 3 0,-2-1-5 16,-7 5 4-16,-20 4-3 0,23-5 1 0,-23 5 5 16,0 0 2-16,0 0 3 0,0 0-2 0,0 0-1 15,-20 19-6-15,20-19 1 0,-34 18 0 0,15-8 2 16,-2 0-1-16,2 0 4 0,-1 1 0 0,3 0 4 16,17-11-3-16,-29 20 1 0,29-20-6 0,-18 15 1 15,18-15-4-15,0 0 0 0,0 25 0 16,0-25 1-16,13 16-2 0,-13-16 3 0,28 19-5 15,-10-10 6-15,2 0-3 0,2-1 2 0,-1 1 1 16,0 0 2-16,0 0 1 0,-2 0 4 0,-19-9-1 16,29 21 3-16,-29-21-3 0,20 23-1 0,-20-23-4 15,7 27 5-15,-7-27-1 0,-6 30 0 16,6-30-1-16,-23 31-1 0,6-14-6 0,-1-1 3 16,-5-2-4-16,0 1 1 0,-2-3-3 15,1-1 0-15,2-3-3 0,3-3-2 0,19-5-8 16,-27 3-9-16,27-3-20 0,0 0-17 0,0 0-37 15,-10-33-48-15,31 31-121 0,-19-18-234 0,16-3-32 16,10 9 239-16</inkml:trace>
  <inkml:trace contextRef="#ctx0" brushRef="#br2" timeOffset="288584.6315">9619 5996 673 0,'-23'-8'165'0,"23"8"-87"0,-20-5 0 15,20 5 7-15,-27-1-12 0,9 2-18 16,18-1-15-16,-36 17-2 0,19-3 9 0,-8 1 4 15,5 6 4-15,-7 0-11 0,7 7-2 0,-6-2-10 16,4 5 5-16,-1-5-3 0,5 5 7 0,-1-7-10 16,6 0 4-16,2-5-12 0,7-2-2 0,4-17-10 15,2 18-2-15,-2-18 1 0,22 9 3 16,-4-9 2-16,5-3 1 0,3-4-1 0,3-1-6 16,3-6 0-16,2 0-6 0,3-4 2 0,1-3-5 15,-1-1 3-15,-2 1-5 0,-2-1 4 0,-5 1-4 16,-4 2 4-16,-5 0-3 0,0 2 4 0,-19 17-2 15,23-29 1-15,-23 29-1 0,9-17 2 0,-9 17 0 16,0 0 3-16,0 0-1 0,0 0-2 16,0 0 0-16,0 0-3 0,-23 9 0 15,23-9-2-15,-22 31 2 0,10-11-3 0,-1 2 5 16,2 1-5-16,2-3 3 0,3 2-6 0,3-2-3 16,2-1-12-16,2-2-4 0,5 1-17 0,-6-18-9 15,20 28-24-15,-20-28-22 0,41 14-43 0,-41-14-59 16,56-1-71-16,-30-9-87 0,4-6-72 0,19 12 232 15,-18-24 197-15</inkml:trace>
  <inkml:trace contextRef="#ctx0" brushRef="#br2" timeOffset="288881.4805">10193 5946 998 0,'-31'-2'196'0,"12"15"-83"15,-10-9-19-15,11 13 1 0,-10-10-21 0,9 9-24 16,-3-4-19-16,22-12-1 0,-32 28-7 15,32-28 1-15,-18 18-10 0,18-18-5 0,0 0-6 16,3 17-2-16,-3-17 1 0,21 7 4 0,-21-7 2 16,34 1 3-16,-13-2-2 0,2-1 1 0,1 1-3 15,2 1-1-15,-3 0 0 0,-1 3 0 0,-4 2 1 16,-18-5 2-16,27 18 1 0,-27-18 2 0,11 28-3 16,-10-11 1-16,-3 1-4 0,-3 3 4 15,-4-1-6-15,-1 1 3 0,-3-2-6 16,-3 0 3-16,-1-2-5 0,-1 0 3 0,1-2-3 15,17-15 2-15,-30 25-2 0,30-25 2 0,-25 17-4 16,25-17-3-16,0 0-14 0,0 0-16 0,0 0-33 16,0 0-27-16,0 0-59 0,-7-19-113 0,29 2-201 15,-3 5-71-15,-4-12 287 0</inkml:trace>
  <inkml:trace contextRef="#ctx0" brushRef="#br2" timeOffset="289308.2618">11147 5671 1042 0,'6'-32'75'0,"-6"32"-7"0,7-19 5 16,-7 19-12-16,0 0-15 0,0 0-12 0,0 0-11 15,0 0 5-15,0 0 3 0,0 0 3 0,7 18-3 16,-7-1-2-16,-2 5-9 0,0 6 5 16,-5 2 13-16,3 7-29 0,-5 1 25 0,1 4-29 15,-2 2 3-15,0 0 4 0,0 1-11 0,3 0 5 16,-1-3-11-16,0-3 9 0,3-3-11 0,1-4 2 16,5-3-16-16,-1-8-8 0,6 2-25 0,-6-23-26 15,16 32-49-15,-16-32-61 0,20 12-77 0,-20-12-87 16,0 0-64-16,34-8 241 0</inkml:trace>
  <inkml:trace contextRef="#ctx0" brushRef="#br2" timeOffset="289492.7687">11051 6008 936 0,'-27'-3'173'0,"3"-10"-20"0,24 13-11 16,-25 0-20-16,25 0-31 0,0 0-40 16,-17 14-19-16,17-14-14 0,0 0-6 0,0 0-4 15,8 20-2-15,-8-20-3 0,23 10-1 16,-5-9-3-16,4-3-2 0,7-3-13 0,1-7-19 15,10 2-29-15,-5-12-52 0,18 14-93 0,-18-21-117 16,12 3-196-16,5 8 66 0,-13-19 456 0</inkml:trace>
  <inkml:trace contextRef="#ctx0" brushRef="#br2" timeOffset="289847.7752">11538 5489 1451 0,'-18'26'52'0,"-5"-2"-32"16,5 6 16-16,-4-1 3 0,6 7 10 0,-5 0-21 16,4 5 3-16,-1-3 12 0,5 6-22 0,-2-4 25 15,5 1-29-15,-1-2 1 0,4-1 2 16,1-1-10-16,2-1 4 0,2-3-6 0,1-2 4 16,2-3-9-16,0-4 5 0,3-6-7 0,-4-18 3 15,12 24-3-15,-12-24 0 0,19 10-1 16,-19-10 1-16,27-4 0 0,-27 4 0 0,32-20 1 15,-13 4-2-15,2-6 1 0,1-3-3 0,-1-2 4 16,-1-1-4-16,0 2 5 0,-2-1-5 0,-2 4 5 16,-3 3-5-16,0 2 3 0,-13 18-2 15,19-26 1-15,-19 26-2 0,0 0 1 0,0 0-3 16,17-5 2-16,-17 5 1 0,6 23-3 0,-4-6 1 16,1 5-10-16,-3 2-2 0,1 2-11 0,-1 0-1 15,4 3-12-15,-2-3-2 0,9 0-16 0,-4-8-7 16,13 4-23-16,-20-22-18 0,43 27-34 0,-25-27-44 15,22 12-53-15,-12-12-50 0,3-10-107 0,17 17 183 16,-23-23 210-16</inkml:trace>
  <inkml:trace contextRef="#ctx0" brushRef="#br2" timeOffset="290232.7019">12039 5917 1190 0,'-17'10'152'15,"-14"-12"-53"-15,11 14-1 0,-6-7-18 16,7 9-18-16,-4-3-21 0,5 5-7 0,-2-1-6 16,7 5 2-16,0-1-6 0,2 2 1 0,2-2-7 15,3 0 1-15,3 0-6 0,3-19-1 0,3 30-5 16,-3-30 2-16,17 23-4 0,-17-23 1 0,25 16-3 16,-25-16 1-16,31 4-2 0,-13-4 0 0,3-3 0 15,0-3-1-15,-2-3 2 0,2-2-3 16,-4 0 2-16,1-1-2 0,-18 12 1 15,31-29-2-15,-18 12 3 0,-2-1-4 0,-11 18 3 16,17-31-2-16,-17 31 3 0,10-29-4 0,-10 29 4 16,4-26-4-16,-4 26 3 0,4-17-3 0,-4 17 1 0,0 0-1 15,0 0-1-15,0 0-2 0,0 0-2 16,0 0 2-16,0 0-2 0,-2 23 6 0,2-6-5 16,-2 3 2-16,1-1-8 0,0 0-1 15,2 1-8-15,-1-20 0 0,8 32-7 0,-8-32-1 16,17 23-9-16,-17-23-12 0,28 12-16 0,-28-12-20 15,36-1-32-15,-36 1-47 0,49-18-76 0,-29-2-75 16,3-6-129-16,15 13 166 0,-17-25 279 0</inkml:trace>
  <inkml:trace contextRef="#ctx0" brushRef="#br2" timeOffset="290435.7807">12587 5471 1261 0,'2'27'184'15,"-18"-5"-125"-15,7 11-3 0,-8-1 0 0,6 9 2 16,-5 1-24-16,1 5-15 0,-1 1 23 0,4 4-23 16,-1-2 14-16,4 2-10 0,1-3-20 15,2-3 0-15,1-3-8 0,2-3 6 0,5-3-17 16,-1-7-16-16,5-4-8 0,-2-8-8 0,7 4-24 16,-11-22-7-16,18 26-57 0,-18-26-138 0,17 4 10 15,-17-4-44-15,3-18-110 0,14 21 260 0,-25-26 158 16</inkml:trace>
  <inkml:trace contextRef="#ctx0" brushRef="#br2" timeOffset="290576.4079">12364 5908 1397 0,'-44'-15'211'16,"44"15"-115"-16,-18 4-44 0,18-4-17 0,0 0-18 16,0 0-12-16,0 0-7 0,0 0-5 0,28 8-9 15,-28-8-16-15,43-4-21 0,-22-9-37 0,16 18-84 16,-18-20-147-16,6 10-229 0,9 6 58 0,-7-13 417 15</inkml:trace>
  <inkml:trace contextRef="#ctx0" brushRef="#br2" timeOffset="290920.1652">13279 5943 1175 0,'0'0'301'0,"0"0"-264"0,0 0-23 16,0 0 6-16,7 19 4 0,-7-19-3 0,1 20-7 15,-1-20-8-15,-5 33 4 0,-1-11-2 0,1 2 6 16,-3 3-7-16,-1 1 4 0,1 0-8 0,0-1 3 16,1 1-7-16,2-4 5 0,3 1-8 0,2-6 2 15,2-2-14-15,-2-17-12 0,12 25-31 0,-12-25-40 16,22 14-72-16,-22-14-105 0,22-21-148 16,0 17-44-16,-15-19 342 0</inkml:trace>
  <inkml:trace contextRef="#ctx0" brushRef="#br2" timeOffset="291076.4312">13225 5656 1309 0,'-21'-7'246'16,"21"7"-200"-16,-28 10-32 0,28-10-5 0,0 0-1 16,0 0-8-16,-8 19-12 0,8-19-8 0,18 17-23 15,-18-17-22-15,35 11-33 0,-35-11-45 0,53 7-57 16,-29-8-84-16,9-2-135 0,12 17 72 0,-18-20 347 15</inkml:trace>
  <inkml:trace contextRef="#ctx0" brushRef="#br2" timeOffset="291388.9213">13699 5881 1186 0,'0'0'159'0,"-23"7"-70"0,23-7-4 0,-30 5 2 15,30-5-15-15,-29 9-22 0,29-9-8 0,-34 12-6 16,34-12 2-16,-33 18-7 0,33-18-1 0,-27 23-10 15,27-23-2-15,-19 23-8 0,19-23-2 16,-9 22-5-16,9-22-1 0,4 19-3 0,-4-19 0 16,17 16 1-16,-17-16 0 0,28 11 0 0,-10-9 0 15,1 0 0-15,2 0 0 0,0-1 1 0,1 0-1 16,-3 2 0-16,-2 0 0 0,-17-3-1 0,26 12 3 16,-26-12-2-16,13 20 2 0,-13-20 0 15,2 25 1-15,-2-25-4 0,-9 34 3 16,-2-16-3-16,-3 0 2 0,0 0-3 0,-4 0 1 15,1 2-3-15,-3-1 0 0,2-1-5 0,0-2-1 16,18-16-12-16,-30 28-1 0,30-28-15 0,-19 19-14 16,19-19-29-16,0 0-35 0,2 22-68 0,-2-22-97 15,0 0-83-15,17-1-135 0,-17 1 216 0,27-11 283 16</inkml:trace>
  <inkml:trace contextRef="#ctx0" brushRef="#br2" timeOffset="291810.7997">14536 5379 1126 0,'0'0'67'0,"0"0"-39"0,0 0-3 0,0 0 5 15,-19 9 4-15,19-9-7 0,-20 36 5 0,4-8 5 16,7 9 16-16,-8 0-4 0,3 9 6 16,-2-3-19-16,5 5 1 0,-1 2-3 0,4 2-28 15,-1-1 16-15,2 0-27 0,1-3 4 0,2-1 7 16,3-2-13-16,1-4 4 0,4-1-19 0,-2-7-10 16,8-1-24-16,-4-11-25 0,16 8-66 0,-22-29-85 15,33 20-137-15,-8-7-106 0,-25-13 202 16</inkml:trace>
  <inkml:trace contextRef="#ctx0" brushRef="#br2" timeOffset="292185.8226">14637 5921 1338 0,'-27'2'132'0,"27"-2"-85"0,-19 17-20 0,19-17 3 15,-4 19-6-15,4-19-8 0,12 16-8 16,-12-16 4-16,27 10 0 0,-5-6 1 0,1-5-2 15,6-2-2-15,3-3-2 0,2 0-5 16,2-2 2-16,0-2-4 0,0-2 2 0,-2-1-2 16,-3 0 2-16,-2 0-4 0,-5 0 5 0,-3 1-2 15,-21 12 4-15,27-24 6 0,-27 24 6 0,11-22 3 16,-11 22 1-16,-5-18-4 0,5 18-2 0,-20-16-5 16,20 16-19-16,-31-10 15 0,9 8-17 15,-1 3 19-15,-3 3 21 0,-1 3-12 0,-2 1 19 16,1 4-13-16,0 2-4 0,1 3 3 0,2 0-8 15,2 2 2-15,3 0-8 0,6 3 1 0,2-1-7 16,3-1 1-16,5 2-4 0,2-3 1 0,6 1-2 16,2-3 2-16,-6-17-3 0,29 29 0 15,-7-18-6-15,3-3-5 0,7-1-11 0,1-7-8 16,8 0-13-16,-1-7-14 0,10 5-19 16,-7-15-29-16,13 13-36 0,-15-20-56 0,22 17-64 15,-18-19-36-15,5-2-115 0,7 14 116 0,-22-21 299 16</inkml:trace>
  <inkml:trace contextRef="#ctx0" brushRef="#br2" timeOffset="292404.5608">15508 5306 1284 0,'-44'-28'190'0,"44"28"-98"16,-33 6-26-16,33-6-1 0,-34 26-12 0,16-5-8 15,-4 3-13-15,3 5 2 0,-1 4-10 16,2 7 4-16,1 0-12 0,1 4 3 0,1 4-12 15,1-1 4-15,-2 2-9 0,4 0-8 0,1-5 15 16,4 2-21-16,4-5 14 0,3 2-7 16,4-5-10-16,2-5-4 0,4 0-37 0,-4-8 3 15,6 3-13-15,-12-28-11 0,22 39-30 0,-22-39-89 16,20 17-185-16,-20-17-89 0,0 0 10 0,26 12 405 16</inkml:trace>
  <inkml:trace contextRef="#ctx0" brushRef="#br2" timeOffset="292576.5279">15158 5822 1648 0,'0'0'80'0,"0"0"-47"15,0 0-14-15,0 0 0 0,0 0-7 0,0 0 1 16,20 7-8-16,-2-7-2 0,6-3-2 0,2-1-4 16,5-1-1-16,-1-3-13 0,7 3-23 0,-8-10-28 15,15 14-90-15,-20-21-96 0,22 20-165 16,-11-5-101-16,-5-10 171 0,12 15 349 0</inkml:trace>
  <inkml:trace contextRef="#ctx0" brushRef="#br2" timeOffset="292951.4483">15836 5370 1115 0,'0'0'84'15,"0"0"-16"-15,-24-25 23 0,24 25 8 0,0 0-17 16,0 0-26-16,0 0-20 0,-18 21-4 0,18-21-6 16,-13 35 3-16,5-10-3 0,3 8 6 15,-3 2-11-15,1 6 5 0,-1 0-12 0,-1 3 4 16,-2 1-9-16,2-1 4 0,-3 0 2 0,1 1-24 16,1-5 19-16,0 0-26 0,4-3 2 0,0-6-23 15,6 5-14-15,-2-10 8 0,4 2-18 16,-2-28-7-16,7 40-68 0,-7-40-90 0,0 0-302 0,0 0 35 15,0 0 274-15</inkml:trace>
  <inkml:trace contextRef="#ctx0" brushRef="#br2" timeOffset="293123.3214">15572 5793 1573 0,'-22'-10'110'0,"22"10"-48"15,0 0-17-15,0 0-11 0,0 0-5 0,0 0-14 16,0 0-7-16,0 0-4 0,0 0 2 15,32-5 12-15,-9 2-16 0,3-2 7 0,4 0-35 16,-2-3-26-16,6 6-48 0,-12-13-57 0,19 21-137 16,-21-9-271-16,9-3 63 0,6 9 284 0</inkml:trace>
  <inkml:trace contextRef="#ctx0" brushRef="#br2" timeOffset="293888.969">16483 5747 1258 0,'0'0'81'0,"-18"-5"-57"16,18 5 2-16,0 0 4 0,-22 4 5 0,22-4-8 16,-19 11 2-16,19-11 24 0,-26 18-29 0,26-18 40 15,-26 26-32-15,26-26 11 0,-26 37 1 16,10-19-12-16,5 2 1 0,-1 0-10 0,6-1 1 16,0-2-8-16,3 0-4 0,3-17-7 0,1 28 1 15,-1-28-6-15,14 23 3 0,-14-23-2 0,23 14 1 16,-23-14-1-16,35 5 0 0,-13-7-1 0,4-4 0 15,0-3 1-15,4-3-2 0,0-4 2 16,-1-2-6-16,-1-2 2 0,-4-2-5 0,-2 0 6 16,-3-2-5-16,-4 1 6 0,-1-1-2 15,-3 2-11-15,-3 0 25 0,-2 0-26 0,-3 2 26 16,-5 2-12-16,-1 0-4 0,3 18 4 0,-17-31-4 16,17 31 3-16,-23-20-1 0,23 20 3 0,-25-10 0 15,25 10 2-15,-20 0 1 0,20 0 3 0,-21 10 2 16,21-10 1-16,-17 17 0 0,17-17-3 0,-10 19 0 15,10-19-4-15,3 22 2 0,-3-22-2 0,12 20 2 16,-12-20-4-16,23 19 3 0,-23-19-1 16,34 10-2-16,-12-7 0 0,2-1 2 0,2-2-1 15,1-1 1-15,-2 0 2 0,1-2-1 16,0 0 1-16,0-1 2 0,-4 2-1 0,0-1-1 16,-22 3 1-16,26-2-2 0,-26 2 4 0,0 0 0 15,0 0 3-15,0 0 1 0,0 0-1 0,0 0-1 16,0 0-2-16,0 0-3 0,0 0-4 15,0 0 0-15,0 24 0 0,0-24 0 0,-15 30 0 16,5-12 0-16,0 1 0 0,3 1 0 0,0-1 0 16,3 0 0-16,0-2 0 0,4-1 0 0,0-16 0 15,8 26 0-15,-8-26 0 0,15 19 0 0,-15-19 0 16,22 10 0-16,-22-10 0 0,28-1 0 0,-28 1 0 16,33-15 0-16,-16 2 0 0,1-3 0 0,2-3 0 15,-3-2 0-15,-3-1 0 16,0 1 0-16,-3-1 0 0,-3 3 0 0,0-1 0 15,-4 2 0-15,-1 0 0 0,-2 1 0 0,-1 17 0 16,-1-30-8-16,1 30-18 0,-1-22-8 0,1 22-13 16,0 0-18-16,0 0-36 0,-6-17-56 0,6 17-146 15,4 17-226-15,-4-17 17 0,0 0 248 0</inkml:trace>
  <inkml:trace contextRef="#ctx0" brushRef="#br2" timeOffset="294515.6198">17210 5757 1360 0,'0'0'102'0,"0"0"-56"0,0 0 0 16,0 0 8-16,0 0-2 0,0 0-2 0,20-15-7 15,-20 15-7-15,28-2-9 0,-28 2-4 0,34 0-4 16,-34 0-2-16,31 0-4 0,-31 0-4 0,27 1-3 15,-27-1 0-15,27-3-1 0,-27 3-1 0,27-4 0 16,-27 4-3-16,20-8-1 0,-20 8 2 0,0 0-3 16,19-17 4-16,-19 17-4 0,0 0 3 15,11-24-3-15,-11 24 0 0,-2-18-1 0,2 18 0 16,-9-19 1-16,9 19 1 0,0 0 1 0,-25-22 0 16,25 22-1-16,-25-8 1 0,25 8 0 15,-32-2 1-15,14 7 3 0,0 2 0 0,-3 3 5 0,-1 3 0 16,-1 3 2-16,0 2 0 0,1 3 2 15,-1 2-5-15,3 1-12 0,1-1 20 0,6 0-22 16,2-3 18-16,6 1-8 0,5-4-5 16,0-17 1-16,12 29-1 0,-12-29 1 0,29 18-1 15,-8-12 2-15,2-3-2 0,2-3 1 0,5-3 1 16,0-2-2-16,3-1 1 0,0-1 0 0,0 0 1 16,-2-2-1-16,-2 2 0 0,-2 2-3 0,-4 0 2 15,-2 2-1-15,-21 3 1 0,27-3 1 0,-27 3-2 16,0 0 1-16,0 0-1 0,17 12 0 15,-17-12-8-15,-4 21 4 0,4-21-1 0,-16 31 4 16,3-12 4-16,-2-1-1 0,1-1-1 0,0 1 4 16,3-1-2-16,11-17 1 0,-19 29-3 15,19-29 0-15,-11 20-1 0,11-20 1 0,0 0-1 16,0 0 0-16,0 0-1 0,0 0 2 0,0 0 5 16,0 0 4-16,0 0 0 0,18-11-9 0,-8-5 0 15,2-3 0-15,3-1 0 0,0-2 0 16,1-2 0-16,1 0 0 0,2-1 0 0,-1 0 0 15,1 0 0-15,-2 0 0 0,0 4 0 0,-2-1 0 16,-1 3 0-16,-1-1 0 0,-13 20-9 0,20-29-43 16,-20 29-25-16,16-18-31 0,2 24-81 0,-24-24-170 15,6 18-204-15,22-2 10 0,-22 2 417 16</inkml:trace>
  <inkml:trace contextRef="#ctx0" brushRef="#br3" timeOffset="370850.1081">896 847 83 0,'-11'-22'42'16,"11"22"-7"-16,0 0-10 0,0 0-2 0,0 0-8 16,0 0-3-16,0 0 0 0,0 0-1 0,0 0 2 15,-11-17-6-15,11 17-3 0,0 0 3 0,0 0 8 16,0-19 12-16,0 19 8 0,0 0 12 0,0 0-2 16,4-20 5-16,-4 20-5 0,0 0 4 0,0 0-8 15,0 0 1-15,0 0-8 0,0 0-2 16,0 0-3-16,0 0-6 0,0 0-7 15,0 0-3-15,0 0-9 0,0 0 1 0,0 0 3 16,17-7-3-16,-17 7 5 0,0 0-1 0,0 0-2 16,22 8 0-16,-22-8-3 0,0 0 2 0,24 5-4 15,-24-5 0-15,22 7 1 0,-22-7 2 0,28 9 0 16,-11-5 4-16,1 2 0 0,2-3-2 0,0 1 5 16,5 1-4-16,1 0 0 0,2 1-1 15,4-2-4-15,-2 0 1 0,3 1-3 0,2 1-2 16,2 2 4-16,1 2-4 0,3 1 6 0,-1-3-4 15,3 3 4-15,2 0-1 0,0 1 3 16,5-1-1-16,-1 0 3 0,4 0-2 0,3-1 2 16,0 0-3-16,4-1 0 0,0-2-1 0,3 0 4 15,0 1 2-15,3 0 3 0,2 1 2 0,2 0-1 16,-1 1-2-16,3 0 2 0,-1 3-9 16,4 0 2-16,-1 2-5 0,1 2 3 0,3-2-1 15,-1 4 5-15,0 1 1 0,4 0-4 0,0 1 1 16,-1 1-32-16,3 3 21 0,1-2-21 0,0 4 23 15,1-3 7-15,1 2-7 0,4-3 6 0,-1 0-7 16,4-2 5-16,1 1-2 0,1-1 7 0,4 0 0 16,1 0 9-16,0 0 0 0,5 2 3 15,-2-4-4-15,2 3 7 0,0 2-10 16,2-2 2-16,0 4-9 0,2 2-2 0,2 0-6 16,-3 2 6-16,1-3-4 0,3 2 6 0,0-3-7 15,3 5 5-15,-1-2 19 0,0 1-19 0,3-1 20 16,3-3-33-16,2 3 7 0,1-1-8 0,4-1 11 15,0-3 4-15,2-6-5 0,2-1 6 0,2 0-2 16,1 0 7-16,1-2-5 0,1 0 4 16,-3 0-8-16,1-1 4 0,0 1-5 0,3 0 5 15,1 2-4-15,1 0 4 0,0 4-4 0,-1-1 3 16,0 2-3-16,4 1 4 0,-3 0-6 0,2 3 5 16,-2-1-8-16,-2 2 4 0,-3-1-5 0,-2 1 7 15,1-2-8-15,1 2 9 0,-1-3 11 16,0 1-33-16,2-2 34 0,-2-1-33 0,2-1 21 15,1-1 6-15,0-2 2 0,2 1 5 16,-4-4-6-16,2 1 2 0,-5-1-9 0,-3-2 1 16,-4 0-4-16,-2 0 3 0,-6 0-3 0,-4-1 1 15,-6-2-3-15,-9 1 2 0,-6 0-5 0,-4-2-3 16,-8-1-6-16,-6-1-4 0,-6 2-5 0,-8-5 0 16,-5 2-4-16,-9-5-5 0,-3 2-12 0,-10-4-11 15,1 5-19-15,-13-8-15 0,4 9-31 16,-24-5-30-16,25-2-46 0,-25 2-40 0,0 0-96 15,0 0 241-15,0 0 90 0</inkml:trace>
  <inkml:trace contextRef="#ctx0" brushRef="#br3" timeOffset="372006.3277">8818 734 983 0,'-37'-16'37'0,"9"13"38"0,2-5-42 16,3 2-10-16,4 0-9 0,19 6-29 0,-22-4 19 16,22 4-7-16,0 0 6 0,0 0 10 0,0 0-19 15,0 0 3-15,21 20-9 0,-4-9 3 16,3 13-4-16,4-14-36 0,4 16 40 0,2-10-31 16,9 2 39-16,3 2 0 0,4-1-1 15,7 0 3-15,3 2-1 0,5-2 8 0,6-2 6 16,5 1 6-16,1-1 2 0,7 0 5 0,1-1-9 15,7 0 5-15,3 2 3 0,5 0 11 0,6 3-7 16,5 0 4-16,-1 3-16 0,4 2-3 0,-1 3-2 16,3-1-33-16,5 0 30 0,7-3-33 0,2-1 31 15,8 0 7-15,2 3-5 0,2-4 5 16,3 3-10-16,1 0 4 0,3-2-7 0,-1 3 6 16,4-2-6-16,0-2 6 0,3 1-9 0,1-1 5 15,0-3-6-15,0 1 6 0,3 2-6 0,0 1 7 16,1 4-4-16,0 1 9 0,1-2-1 15,1 3 8-15,2-4-6 0,0 0 6 0,0-2-12 16,-1 3 6-16,-1 0-9 0,-1-1 5 0,-4 2 27 16,-2 0-35-16,-5 6 34 0,2 1-32 15,-3 0 1-15,-2 2 5 0,3-5-7 0,3 0 7 16,-1 0-6-16,-1-2 9 0,3-1-6 0,1 0 7 16,1 0-6-16,0-1 5 0,0-3-3 0,2 1 4 15,-3-6-4-15,1 1 5 0,1-3-9 0,-4 1 3 16,-2 0-7-16,-1-3 5 0,-3 3-5 0,-2-1 4 15,1 1-4-15,0 0 2 0,-4 0 20 16,-3-1-32-16,-2 0 32 0,-2 0-31 16,-4 0 8-16,-6 1 5 0,0 0-7 0,-7-1 6 15,-3-3-5-15,-3 2 3 0,-8-1-2 0,-6-1 4 16,-2-3-4-16,-4-1 4 0,-4-2-3 0,-1-1 3 16,-3-4-1-16,-4 1 1 0,-5-1-2 0,-3-3 2 15,-3 0-1-15,-4 0 1 0,-5-1 0 0,-2 0-1 16,-5 0 0-16,-4-1-1 0,-6 1-2 15,-5 0 1-15,-6 1-2 0,-6-1-7 0,-4 3-10 16,-18-3-17-16,18 4-15 0,-18-4-13 0,0 0-29 16,0 0-53-16,0 0-101 0,-17 9-166 0,17-9-23 15,0 0 288-15</inkml:trace>
  <inkml:trace contextRef="#ctx0" brushRef="#br3" timeOffset="383955.206">18487 6007 517 0,'0'0'85'16,"0"0"-21"-16,0 0 2 0,0 0 3 0,0 0 6 16,0 0-11-16,-18-6-7 0,18 6-13 0,0 0-10 15,0 0-3-15,0 0 1 0,0 0-1 16,0 0-2-16,-18-6-1 0,18 6-3 0,0 0-2 16,-20-4-2-16,20 4 0 0,-17 0-1 0,17 0 0 15,-22 0 2-15,22 0-2 0,-25-2 0 0,25 2-2 16,-31-5-2-16,31 5-2 0,-34-7-1 0,17 2-3 15,-3-4 1-15,0-1-2 0,-2-4 8 0,0 1-2 16,-3-5 3-16,2 0-5 0,-1-4-2 0,0-2-7 16,3-3-15-16,2-2 29 0,-1-2-30 0,4-2 29 15,-2-3-9-15,1-1-10 0,3 0 9 0,1-1-10 16,2 1 8-16,2-1-8 0,3 1 7 0,1-2-8 16,3 2 8-16,1-1-8 0,1 0 8 0,2 0-7 15,1-1 7-15,1 2 13 0,4-1-29 0,0 3 28 16,4-1-29-16,2 3 11 0,2 1 7 15,3 0-8-15,2 2 8 0,-1 2-8 0,7 2 7 16,0 0-6-16,0 4 5 0,1 4-6 0,-4 5 4 16,-1 2-3-16,-3 6 2 0,-3 3-2 0,-17 2 0 15,26 7 1-15,-26-7-1 0,19 21 3 0,-19-21-3 16,11 36 4-16,-10-13-6 0,-4 2 2 0,-2 6-8 16,-3 0 6-16,-3 4-9 0,-4 3 13 0,-4 4 7 15,-3 4-26-15,-4 3 28 0,-3 3-24 0,-4 3 7 16,-1 4 15-16,-3 4-14 0,0 2 14 0,1 2-13 15,2-2 17-15,1-2-13 0,4-1-2 16,2-5 23-16,4-1-23 0,2-5 21 0,7-5-7 0,3-6-14 16,6-6 6-16,5-9-6 0,3-5 4 15,-3-20-3-15,26 19 5 0,-7-20 6 0,9-6 0 16,6-13 10-16,9-8-7 0,7-13 4 0,8-10-14 16,10-7 6-16,8-4 5 0,5-5-25 0,6-1 8 15,0 7-51-15,-8-8-43 0,11 23-78 0,-25-15-137 16,3 17-174-16,-3 11 40 0,-22-9 366 0</inkml:trace>
  <inkml:trace contextRef="#ctx0" brushRef="#br3" timeOffset="385095.825">18887 5262 992 0,'0'0'9'0,"0"0"-4"0,0 0 3 0,0 0 4 16,0 0 0-16,0 0 1 0,0 0 0 0,-18 7-1 15,18-7 7-15,-13 29 13 0,3-11 4 0,4 7 9 16,-6-2-6-16,7 8 2 0,-4 0-15 16,5 6 2-16,-1 1-17 0,2 5 6 0,1 0-10 15,1 4 13-15,-2 1-8 0,1-1 13 0,-2-2 6 16,3-1-31-16,-3-4 28 0,3 0-29 0,0-6 9 16,0-4 7-16,1-4-11 0,2-6 2 0,-1-3-3 15,-1-17 0-15,8 18-4 0,-8-18 2 16,0 0 2-16,17-3 3 0,-17 3 4 15,12-23 1-15,-5 2-1 0,3-4-9 0,-2-8 5 16,3-3-11-16,-2-3 11 0,0-1 10 0,-1 0-27 16,-1 2 27-16,-2-2-26 0,-3-2 7 0,0 1 12 15,-2-1-11-15,1 0 9 0,-1-1-10 0,0 2 9 16,1 1-10-16,0 4 10 0,2 3-9 0,1 4 7 16,3 4-5-16,0 2 4 0,4 5-5 0,1 1 4 15,-12 17-3-15,29-27 3 0,-9 15-4 16,-1 0 3-16,3 2 16 0,0 1-17 0,-1 4 18 15,-1 3-19-15,1 0 0 0,-4 7-1 0,0-1-18 16,-17-4 18-16,25 22-17 0,-25-22 16 16,16 29 3-16,-11-11-4 0,-4 1 1 0,-2 4-6 15,-5 0 4-15,-1 2-6 0,-4 0 7 0,-3 0-3 16,-1 0 8-16,-2 1-5 0,-4 0 7 0,1-1-5 16,-3-1 5-16,0 0-4 0,0-2 4 15,0-2-4-15,-1 1 4 0,-1-3-2 0,6-1 8 16,-3-1-1-16,22-16 7 0,-29 26-4 0,29-26 3 15,-16 20-7-15,16-20-1 0,0 0-4 0,2 21 0 16,-2-21-1-16,20 16 6 0,-20-16 3 0,33 15 4 16,-14-11 2-16,4 4-1 0,3-2-2 0,1 2-3 15,-1-2 0-15,1 2-21 16,-3 0 32-16,-2 0-32 0,-1 3 29 0,-2 1-13 16,-1 2-6-16,-1 0 4 0,-17-14-6 0,28 32 4 15,-28-32-4-15,19 31-1 0,-8-14-12 0,-11-17-9 16,13 30-20-16,-13-30-16 0,15 24-36 0,-15-24-56 15,17 16-103-15,-17-16-149 0,0 0-50 0,24-2 225 16</inkml:trace>
  <inkml:trace contextRef="#ctx0" brushRef="#br3" timeOffset="385361.4506">19557 5555 1372 0,'10'-17'38'16,"-10"17"-33"-16,0 0 1 0,29-26 1 0,-12 14 3 15,4 0-4-15,0 1-2 0,-1 0-6 0,1 3 1 16,0 1 0-16,-2-1-4 0,1 2-7 15,-2 4-12-15,-18 2-24 0,34-3-29 0,-34 3-38 16,27 5-60-16,-27-5-75 0,0 0-146 16,0 0 55-16,0 0 341 0</inkml:trace>
  <inkml:trace contextRef="#ctx0" brushRef="#br3" timeOffset="385549.0332">19474 5759 1528 0,'0'0'23'0,"-14"18"-3"0,14-18-19 16,17 0 4-16,3 0 15 0,-1-6-10 0,5 0 18 15,1-7-17-15,5 1 0 0,4-4-6 0,5 0-10 16,1 1-19-16,-3-6-42 0,9 11-80 16,-18-19-125-16,14 14-225 0,-5 4 10 15,-10-10 319-15</inkml:trace>
  <inkml:trace contextRef="#ctx0" brushRef="#br3" timeOffset="387816.6112">20129 5313 1095 0,'0'0'51'16,"0"0"-4"-16,0 0-16 0,-11-17-14 0,11 17 6 15,0 0 7-15,12-27 10 0,-12 27-2 0,21-22 0 16,-3 13-9-16,-1-7-2 0,9 0-9 0,4-2-1 15,3-1 7-15,3-2-35 0,3 4 32 0,3-1-36 0,-1 4 18 16,-1 3 1-16,-1 2-7 0,-4 6 2 16,-3 4-1-16,-4 4 0 0,-5 1 3 15,-5 5 0-15,-18-11 0 0,23 31 18 0,-19-9-37 16,-3 5 25-16,-9 3-31 0,-6 5 10 0,-5 1 13 16,-5 3-4-16,-3 0 11 0,-5 0-9 0,2 3 13 15,-4-4-4-15,1 1 15 0,-1-4-2 0,2 1 13 16,-2-4-6-16,5 2 9 0,-1-7-8 0,4 2 6 15,1-7-9-15,4 0 0 0,21-22-7 16,-26 27-22-16,26-27 26 0,-7 18-37 0,7-18 31 16,0 0-16-16,18 17 1 0,-18-17 2 0,36 3-3 15,-13-5 1-15,6-3 0 0,4-3-4 0,6-3-12 16,2-3 24-16,5-1-44 0,0-3 19 16,8 3-43-16,-9-9-30 0,11 17-50 0,-18-19-90 15,15 19-123-15,-10-2-128 0,-12-6 123 0,12 17 358 16</inkml:trace>
  <inkml:trace contextRef="#ctx0" brushRef="#br3" timeOffset="389566.5901">20963 5748 678 0,'0'0'44'0,"-17"-13"2"0,17 13-3 0,0 0 12 15,0 0-9-15,0 0 13 0,0 0-9 0,0 0-3 16,0 0-13-16,0 0-7 0,0 0-7 0,0 0-1 15,0 0-2-15,0 0 3 0,0 0 10 16,0 0 8-16,0 0 0 0,0 0 0 0,0 0-14 16,0 0-7-16,0 0-3 0,0 0 1 0,0 0-2 15,0 0 2-15,20 11-1 0,-20-11-2 0,0 0-1 16,19 0-2-16,-19 0-3 0,17 0-1 0,-17 0-2 16,21 2 0-16,-21-2-2 0,27 4 1 15,-27-4-3-15,32 7 3 0,-32-7-2 0,33 6 0 0,-14-4 18 16,0 1-21-16,0 1 22 15,1-2-20-15,-1 2 0 0,-2-2 2 0,2 0-2 16,-19-2 0-16,31 2 1 0,-31-2-1 0,29 1 1 16,-29-1 1-16,25 0-1 0,-25 0 0 0,18-1 0 15,-18 1-1-15,0 0 1 0,0 0 0 0,19-3 1 16,-19 3 0-16,0 0 2 0,0 0 1 0,0 0 3 16,0 0-1-16,0 0 0 0,0 0-1 15,0 0-23-15,0 0 20 0,-21-16-20 0,21 16 21 16,0 0 4-16,-24-6-1 0,24 6 1 0,-17-6-4 15,17 6 0-15,-19-6-2 0,19 6 3 0,-19-7 0 16,19 7 1-16,-20-8 0 0,20 8 1 0,-17-12-1 16,17 12 2-16,0 0-2 0,-21-23 2 15,21 23-2-15,-12-17 1 0,12 17-4 0,-12-21 4 16,12 21-5-16,-12-23 4 0,12 23-4 16,-10-27 4-16,10 27-4 0,-10-27 2 0,10 27-3 15,-9-27 3-15,9 27-2 0,-10-29 3 0,10 29-4 16,-10-33 3-16,10 33-3 0,-9-33 3 0,4 16-3 15,-1 0 3-15,1 0-5 0,5 17 4 0,-8-32-3 16,8 32 3-16,-7-30-2 0,7 30 2 0,-7-29-3 16,7 29 2-16,-4-31-3 0,4 31 4 0,0-29-3 15,0 29 3-15,5-28-5 16,-5 28 6-16,10-29-4 0,-5 12 4 0,-5 17 15 16,13-32-35-16,-4 15 33 0,-9 17-32 0,18-31 17 15,-8 14 3-15,2 0-4 0,0-2 5 0,4-1-4 16,-4 1 4-16,0 2-3 0,-12 17 1 0,17-25-2 15,-17 25 0-15,0 0 0 0,17-23 1 0,-17 23 0 16,0 0 0-16,0 0-1 0,17-15 1 16,-17 15-4-16,0 0 3 0,0 0-1 0,0 0 0 15,0 0 2-15,18-13-2 0,-18 13 0 0,0 0 1 16,17-6-2-16,-17 6 1 0,22-7 0 0,-22 7 2 16,28-11-3-16,-11 3 3 0,4 2-3 0,2-1 1 15,3 0 0-15,3 0 1 0,-1 1-2 0,1 1 2 16,-1 1-4-16,-1 1 2 0,-3 1-2 15,-5 4 0-15,-19-2 2 0,28 7 0 16,-28-7 2-16,23 12 0 0,-23-12 0 0,21 11-1 16,-21-11 2-16,20 9-2 0,-20-9 2 0,17 9-2 15,-17-9 0-15,0 0 0 0,0 0 0 0,20 18-1 16,-20-18 2-16,0 0-2 0,0 0 2 0,0 0-1 16,19 21 0-16,-19-21-1 0,0 0 1 0,0 0-1 15,19 20 1-15,-19-20-1 0,0 0 1 0,15 20-3 16,-15-20 4-16,0 0-2 0,14 22 3 15,-14-22-2-15,9 17 0 0,-9-17-2 0,7 17 2 16,-7-17-1-16,6 18 2 0,-6-18-1 16,6 21 1-16,-6-21-3 0,4 25 3 0,-4-25-3 15,1 26 2-15,-1-26-2 0,-2 26-15 0,2-26 33 16,-4 31-33-16,4-31 34 0,-4 31-16 0,4-31-5 16,-2 32 5-16,2-32-5 0,-4 30 3 15,4-30-2-15,-6 29 3 0,6-29-2 0,-5 30 2 16,5-30-3-16,-6 25 3 0,6-25-2 0,-8 27 2 15,8-27-4-15,-10 27 2 0,10-27-4 0,-12 23 4 16,12-23-1-16,-12 21 1 0,12-21-2 0,-11 19-1 16,11-19 0-16,-13 18 2 0,13-18-1 0,-13 19 6 15,13-19-4-15,0 0 4 0,-21 23-3 0,21-23 3 16,0 0-2-16,-19 24 3 16,19-24-4-16,-15 17 3 0,15-17-3 0,-13 17 1 15,13-17 0-15,-11 17 1 0,11-17-2 0,0 0 1 16,-11 22-1-16,11-22 1 0,0 0 0 0,-8 17 0 15,8-17-1-15,0 0 1 0,0 0 0 0,0 0 1 16,0 0 0-16,0 17 2 0,0-17 0 0,0 0 2 16,0 0-1-16,0 0 1 0,20 6 2 0,-20-6-2 15,21-3 1-15,-21 3-1 0,29-6-2 16,-12 5 3-16,3-4 1 0,3 3 0 0,3-2 2 16,1 1 0-16,4-1 1 0,1 3-1 0,0-4 1 15,3 2-5-15,-2-1 7 0,1 1 2 16,-2 1-1-16,-1 2-3 0,1-1-5 0,-1-2-4 15,-2 2 1-15,-4 0-3 0,-4-1 1 0,-4 4 0 16,-17-2-1-16,22 3 1 0,-22-3-2 16,0 0-1-16,17 6-5 0,-17-6-8 0,0 0-5 15,0 0-4-15,0 0-1 0,0 0 2 0,0 0 1 16,0 0-2-16,0 0-12 0,0 0-14 0,0 0-25 16,0 0-21-16,0 0-29 0,-32 5-32 0,32-5-38 15,0 0-63-15,-24 0-104 0,24 0 77 0,0 0 286 16</inkml:trace>
  <inkml:trace contextRef="#ctx0" brushRef="#br3" timeOffset="390801.0233">4869 7334 380 0,'0'0'75'15,"10"-20"22"-15,-10 20 5 0,5-17-8 0,-5 17-20 16,0 0-20-16,0 0-17 0,-6-20-2 0,6 20-1 16,0 0 1-16,-22-4-9 0,22 4-5 0,-26 6-4 15,26-6 0-15,-29 15 7 0,11-7 5 16,18-8 9-16,-34 28-4 0,19-9 4 0,-4-1-5 15,3 5 2-15,-1-4-5 0,3 5 3 0,1-7-10 16,3 2-3-16,10-19-11 0,-11 28-1 0,11-28-8 16,0 20 1-16,0-20-3 0,0 0 2 15,21 20 0-15,-21-20 2 0,27 6-1 0,-10-6 1 16,2-1-1-16,3-2 0 0,1-2 2 16,2 1-3-16,0-3 2 0,-2 3-1 0,0-1-1 15,-2 1-2-15,-3 3 2 0,-18 1 0 0,31 1-1 16,-31-1 3-16,19 4-2 0,-19-4 0 0,0 0-1 15,0 0 2-15,12 25-1 0,-12-25 2 0,-5 26-4 16,-1-9 4-16,-3 3-7 0,-4 1 2 0,0 2 15 16,-1 0-32-16,-2-2 30 0,0 2-32 0,3-1 3 15,13-22-8-15,-25 35-17 0,25-35-17 16,-11 21-43-16,11-21-23 0,0 0-35 16,0 0-20-16,0 0-13 0,22-6-10 0,-17-15-104 15,22 19 308-15</inkml:trace>
  <inkml:trace contextRef="#ctx0" brushRef="#br3" timeOffset="391098.6576">5240 7337 616 0,'0'0'114'16,"0"0"-35"-16,0 0 9 0,-24 11 0 0,24-11-8 16,-20 22-18-16,13-4-1 0,7-18-3 0,-26 39 8 15,12-20-18-15,5 6-4 0,-2-2-11 0,5 4-2 16,0-5-6-16,4 0-1 0,2-3-19 0,2-2 5 15,-2-17-6-15,14 26 3 16,-14-26-1-16,21 14-2 0,-21-14-1 0,32 2-2 16,-12-4 0-16,1-5 3 0,3-4 1 0,-3-3 0 15,1-4 5-15,0-1-9 0,-2-2 4 0,-1 1-7 16,-2-2 6-16,-1 0-7 0,-4 2 5 0,-2-1-5 16,-4 3-1-16,-2-1-7 0,-1 2-6 0,-4-3-14 15,1 20-11-15,-5-31-22 0,5 31-20 0,-8-27-41 16,8 27-52-16,0 0-57 0,-15-25-97 15,15 25-58-15,0 0 313 0</inkml:trace>
  <inkml:trace contextRef="#ctx0" brushRef="#br3" timeOffset="391453.5997">6598 7016 968 0,'-13'19'103'16,"13"-19"-51"-16,0 0 2 0,0 0 1 0,-11 18-9 16,11-18-22-16,6 24-29 0,-1-7 13 0,1 5-7 15,-2 0 17-15,2 3 7 0,-2-1-10 16,2 4-1-16,-2 2-14 0,1 1 6 0,-1 1-10 16,0 2 9-16,-1-1-9 0,0 1 6 0,-2-2-10 15,-1-3-17-15,4 3-18 0,-6-11-9 0,10 7-40 16,-8-28-31-16,7 32-61 0,-7-32-144 15,0 0-55-15,13 19 239 0</inkml:trace>
  <inkml:trace contextRef="#ctx0" brushRef="#br3" timeOffset="391673.1586">6490 7098 1137 0,'-23'2'108'0,"23"-2"-28"0,-17 14-13 15,17-14-14-15,0 0-20 0,0 0-18 16,0 0-11-16,18 10 3 0,-18-10 5 0,33-2 3 16,-13-5 0-16,5-2-4 0,2-3-5 0,3-1-7 15,3-2 2-15,1 1 8 0,3 2-47 0,-4-4 13 16,5 10-63-16,-12-9-19 0,10 18-50 16,-19-14-88-16,10 15-63 0,-2 9-132 0,-25-13 277 0,18 28 163 15</inkml:trace>
  <inkml:trace contextRef="#ctx0" brushRef="#br3" timeOffset="391860.6883">6415 7624 1163 0,'0'0'251'0,"0"0"-221"0,1 18 1 16,-1-18 7-16,33-6-1 0,-10-3-12 0,6-3-16 15,5-6-1-15,4-2-3 0,4-7 5 16,5-1-8-16,3-1 4 0,-1-2-23 0,6 4-34 15,-11-9-75-15,15 19-103 0,-21-16-91 16,10 3-171-16,5 18 111 0,-22-19 380 0</inkml:trace>
  <inkml:trace contextRef="#ctx0" brushRef="#br3" timeOffset="392120.4061">7324 7279 941 0,'0'0'257'0,"0"0"-241"16,0 0-4-16,-7-18 4 0,7 18 1 0,0 0-2 15,23-19-10-15,-23 19-5 0,33-12 1 0,-12 6-1 16,-1 0 1-16,5-1-2 0,0 3-4 0,1-1-14 15,1 4-20-15,-4-7-26 0,6 11-29 16,-11-9-24-16,8 9-41 0,-26-3-24 0,31-1-73 16,-3 14-65-16,-28-13 301 0</inkml:trace>
  <inkml:trace contextRef="#ctx0" brushRef="#br3" timeOffset="392283.0009">7243 7537 1377 0,'0'0'63'0,"0"0"-48"0,0 0 0 0,18-3 7 16,4-8 0-16,6-2-11 0,4-4-8 0,4-1-4 15,2-4 3-15,6 1-6 0,2-2-5 0,-2-4-31 16,8 9-60-16,-14-15-115 0,15 16-185 0,-5 3-95 16,-16-13 230-16</inkml:trace>
  <inkml:trace contextRef="#ctx0" brushRef="#br3" timeOffset="393314.2447">8511 6901 622 0,'3'-17'56'0,"-3"17"-39"0,0 0-1 15,0 0 4-15,0 0-2 0,0 0 1 0,0 0-12 16,0 0 6-16,-3 17 14 0,3-17 15 0,0 18 9 16,0-18 6-16,2 22-7 0,-2-22-2 0,4 23-7 15,-4-23 6-15,7 27-5 0,0-10 3 0,-7-17 6 16,12 37-33-16,-6-17 26 0,1 6-33 16,-2-5 11-16,3 3-2 0,-2-1-13 0,0-2 1 15,0-3-5-15,-6-18 2 0,11 27 0 16,-11-27 2-16,0 0-1 0,17 17 7 0,-17-17 7 15,0 0 6-15,0 0 3 0,22-16-7 0,-22 16-6 16,13-28-6-16,-4 6-1 0,1-3-7 0,1-4 4 16,2-2 7-16,-1-2-29 0,-1 0 30 0,1 1-30 15,0 1 13-15,-2 4 7 0,-3 0-9 16,-1 5 0-16,-2 2-8 0,-4 20-7 0,6-32-14 16,-6 32-13-16,2-19-24 0,-2 19-29 0,0 0-29 15,0 0-31-15,0 0-53 0,0 0-60 0,28 29-110 16,-28-29 243-16</inkml:trace>
  <inkml:trace contextRef="#ctx0" brushRef="#br3" timeOffset="393579.8672">8454 7527 1089 0,'0'0'37'0,"0"0"-35"0,0 0 16 15,33-22 8-15,-10 7 1 0,6 0-2 0,4-4-3 16,5-2-5-16,1-3 5 0,3 1-10 16,0 0-4-16,-1 1-14 0,0 5-14 0,-7-3-24 15,4 9-32-15,-11-4-2 0,3 9 5 0,-7-3-16 16,2 6-27-16,-8 0-59 0,-17 3-183 15,36 0 89-15,-36 0 269 0</inkml:trace>
  <inkml:trace contextRef="#ctx0" brushRef="#br3" timeOffset="394220.5118">8690 7543 537 0,'20'3'98'0,"-20"-3"-33"0,0 0 9 0,0 0 9 15,0 0 11-15,0 0-21 0,17 11-2 0,-17-11-11 16,2 23 1-16,-2-23-10 0,0 34-2 16,-2-16 7-16,2 8-40 0,-3-2 20 0,2 5-36 15,-4 1 7-15,3 0 8 0,-2-2-5 0,0 0 7 16,1-5-13-16,2-1 4 0,-1-4-4 0,2-18 1 15,2 28-2-15,-2-28-2 0,0 0-4 0,6 19 1 16,-6-19 0-16,0 0 0 0,0 0 3 16,0 0 0-16,18-8 0 0,-18 8 1 0,10-22 0 15,-10 22-3-15,11-33 5 0,-7 14-6 16,1-3 5-16,0 0-4 0,-2-1 5 0,0 2-5 16,0-2 6-16,-1-2 10 0,1 1-12 0,-3 0 11 15,2-1-31-15,-1-1 16 0,2 1-15 0,1-1 14 16,0 5 5-16,1 0-5 0,0 4 4 0,-5 17-4 15,11-23 4-15,-11 23-3 0,0 0 1 0,18-14 0 16,-18 14-1-16,0 0 1 0,17 7 0 16,-17-7 2-16,0 0-4 0,15 18 3 0,-15-18-3 15,7 18 2-15,-7-18 0 0,5 22 0 0,-5-22-4 16,1 22 1-16,-1-22-7 0,-4 24 0 16,4-24-3-16,-6 25 2 0,6-25 2 0,-8 23 4 15,8-23 22-15,-12 21-16 0,12-21 18 0,-13 17-17 16,13-17-3-16,0 0-13 0,-21 19 14 0,21-19-15 15,0 0 16-15,-19 13 0 0,19-13 0 16,0 0 3-16,0 0 0 0,0 0-2 0,0 0 6 16,0 0 5-16,0 0 3 0,3 19 9 0,-3-19 0 15,0 0-2-15,25 11-2 0,-25-11-2 0,27 7-3 16,-27-7-1-16,30 8-3 0,-11-3-1 0,-19-5-5 16,33 9-2-16,-14-5-4 0,-2 1-2 0,0 1-3 15,-17-6-7-15,33 9-18 0,-33-9-21 16,33 7-32-16,-33-7-28 0,35 8-69 15,-35-8-155-15,26-8-153 0,-1 14 112 0,-15-24 376 16</inkml:trace>
  <inkml:trace contextRef="#ctx0" brushRef="#br3" timeOffset="394392.3841">9415 7734 1458 0,'-5'24'101'0,"-11"-5"-57"0,5 6 2 15,-2-5-8-15,4 4-11 0,0 1-34 0,0-4-4 16,3 4-8-16,0-5-8 0,6 5-24 16,0-25-41-16,0 44-101 0,0-44-140 0,0 0-178 15,5 31 42-15,-5-31 469 0</inkml:trace>
  <inkml:trace contextRef="#ctx0" brushRef="#br3" timeOffset="395251.8196">10215 7122 778 0,'0'0'171'15,"0"0"-119"-15,0 0-12 0,0 0 0 16,0 0-3-16,0 0-14 0,-7 17-9 0,6 0 0 16,1 7 13-16,-4 0 2 0,4 8 9 0,-2-2-14 15,3 5-2-15,0 0-16 0,1 1 2 16,1-1-11-16,1 0 7 0,-3 1-10 0,1-3 8 15,1 1-14-15,-2-6-2 0,2-1-15 0,0-8-11 16,3 0-21-16,-6-19-38 0,9 26-13 16,-9-26-58-16,0 0-55 0,19 12-142 0,-23-29 177 15,4 17 190-15</inkml:trace>
  <inkml:trace contextRef="#ctx0" brushRef="#br3" timeOffset="395454.9458">10057 7083 1225 0,'-28'23'96'0,"9"-18"-28"16,19-5-11-16,-16 17-8 0,16-17-13 0,0 0-17 15,17 18-9-15,0-15-2 0,7-3 0 0,7-5-2 16,5-3-4-16,9-4 1 0,3 0-5 0,1-2 4 16,1 0-9-16,0 4-8 0,-6-2-5 0,3 7-38 15,-10-5-6-15,4 14-53 0,-14-12-36 0,9 18-54 16,-15-8-87-16,-21-2-124 0,37 20 185 15,-37-20 233-15</inkml:trace>
  <inkml:trace contextRef="#ctx0" brushRef="#br3" timeOffset="395635.9629">10067 7653 1303 0,'-18'11'76'0,"18"-11"-48"0,0 0-2 16,-7 20 3-16,7-20-2 0,28-2-10 0,-3-4-10 15,6-4-6-15,7-4-17 0,6-6 16 16,3-3-15-16,4-3 14 0,5-3 5 0,0-3-14 16,6 4-19-16,-8-5-51 0,7 16-71 0,-18-14-56 15,11 18-37-15,-16-6-27 0,-6-8-81 0,15 24 211 16,-27-18 141-16</inkml:trace>
  <inkml:trace contextRef="#ctx0" brushRef="#br3" timeOffset="395823.5304">10893 7375 1234 0,'0'0'48'0,"19"-9"-26"16,-19 9 5-16,26-20 3 0,-9 8-7 0,1-3-12 16,1 2-10-16,3 0 3 0,1-1-1 0,2 1 0 15,0 0-10-15,6 2-6 0,-6-4-32 0,7 13-51 16,-15-10-52-16,7 17-67 0,-24-5-50 0,0 0-135 15,30 15 184-15,-30-15 216 0</inkml:trace>
  <inkml:trace contextRef="#ctx0" brushRef="#br3" timeOffset="395995.4019">10866 7623 1210 0,'-21'1'153'15,"21"-1"-111"-15,-18 5-19 0,18-5 6 0,0 0-4 16,0 0-13-16,24-21 1 0,-4 9-3 0,3-7 8 15,7 1-3-15,7-4 4 0,5-1-13 16,6-1 0-16,2-2-15 0,5 4-31 0,-6-9-73 16,17 21-140-16,-20-7-201 0,3-2-42 0,8 17 281 15</inkml:trace>
  <inkml:trace contextRef="#ctx0" brushRef="#br3" timeOffset="396725.6376">12207 6769 728 0,'0'0'116'0,"0"0"-75"0,-22-5 8 15,22 5 13-15,-23 15 3 0,23-15-5 16,-35 26-12-16,14-5 12 0,-7-4 7 0,8 8 10 16,-7-6-15-16,7 6-6 0,0-5-22 0,6 2-7 15,2-3-15-15,7-1-2 0,5-18-8 0,0 28 3 16,0-28 16-16,20 17-20 0,-3-12 21 0,3-3-21 15,7-3 2-15,4 0 0 0,1-4-21 16,5-1 20-16,-2 0-19 0,-1 0 17 0,-1 1 1 16,-1 3-1-16,-4 1 0 0,-4 1 1 0,-5 2-1 15,-19-2 2-15,26 10-2 0,-26-10 2 0,11 19 19 16,-11-19-34-16,-4 34 32 0,-3-12-32 0,-5 1 9 16,-3 1 6-16,-3 2-7 0,-3 0 4 0,-1-2-6 15,1-1 4-15,0-4-12 16,0-3 1-16,21-16-12 0,-28 24-10 0,28-24-24 15,0 0-44-15,0 0-85 0,-18 0-84 0,18 0-193 16,11-20 51-16,-15-9 413 0</inkml:trace>
  <inkml:trace contextRef="#ctx0" brushRef="#br3" timeOffset="396913.7034">12199 6798 1329 0,'-20'12'132'16,"1"-13"-49"-16,19 1-21 0,0 0-13 0,0 0-18 15,0 0-16-15,0 0-11 0,0 0 0 0,0 0 2 16,33 6 0-16,-7-13-2 0,7-6 0 0,5 0-6 16,2 0-3-16,0-3-15 0,5 6-17 0,-6-6-28 15,10 12-33-15,-13-13-57 0,15 21-98 16,-17-9-134-16,0-1-76 0,10 18 220 0</inkml:trace>
  <inkml:trace contextRef="#ctx0" brushRef="#br3" timeOffset="397163.7182">11942 7555 918 0,'20'-4'74'0,"4"-8"-17"15,12 4 2-15,3-10 12 0,14 6 3 16,-5-11-16-16,11 3-21 0,-2-3-10 16,4 1-13-16,1 2-7 0,-3-2-21 0,0 6-13 15,-7-3-25-15,3 11-41 0,-14-9-33 0,9 13-66 16,-14-4-87-16,-10-6-112 0,11 23 170 0,-37-9 221 16</inkml:trace>
  <inkml:trace contextRef="#ctx0" brushRef="#br3" timeOffset="397538.712">12337 7636 992 0,'31'-19'86'0,"-31"19"-20"0,39-23 29 15,-20 1 6-15,13 10-24 0,-8-4-32 0,4 5-24 16,-4 1-11-16,-2 4-8 0,-22 6 0 0,29-4-1 16,-29 4 0-16,0 0 0 0,20 6 1 0,-20-6 0 15,0 0 0-15,4 20 1 0,-4-20-4 0,-10 29 3 16,1-9-4-16,-5 0 5 0,-2 3 16 0,-4 3-25 16,-1-1 41-16,-1 4-25 0,-4-4 28 15,5 7 14-15,-4-9-9 0,7 3 7 16,-2-7-18-16,8-3-5 0,12-16-12 0,-13 20-4 15,13-20-9-15,0 0-2 0,0 0-1 0,26 8 1 16,-5-13-7-16,5-5-10 0,6-4-15 0,4-8-25 16,11 6-27-16,-12-16-60 0,23 21-109 0,-26-17-107 15,11 4-155-15,4 11 147 0,-17-19 368 16</inkml:trace>
  <inkml:trace contextRef="#ctx0" brushRef="#br3" timeOffset="397773.0654">13321 7303 1247 0,'-12'35'416'0,"12"-35"-387"16,-27 32-11-16,14-12-2 0,1 5 3 0,-4 1-15 15,-1 3-3-15,-3 3-8 0,0-1 6 0,0 3-16 16,-2-5 1-16,5 2 1 0,-1-5-38 16,10 3 16-16,-6-11-54 0,17 9-34 0,-3-27-62 15,2 29-124-15,10-12-145 0,-12-17 23 16,27 15 433-16</inkml:trace>
  <inkml:trace contextRef="#ctx0" brushRef="#br3" timeOffset="398226.2168">13943 6913 1365 0,'0'0'31'0,"0"0"-23"0,0 0 3 0,0 0 4 16,0 0-1-16,0 0 1 0,-13 23-6 0,6 1 6 15,-3 7 23-15,2 9-23 0,-5 0 32 16,4 9-29-16,-4-3 0 0,5 2 3 0,0 0-19 16,2-3 7-16,1-1-14 0,1-5 9 0,2-3-10 15,3-5 8-15,1-3-14 0,3-6-1 0,4-2-17 16,-9-20-16-16,25 28-48 0,-25-28-45 0,37 8-58 15,-37-8-92-15,28-25-135 0,1 20 23 0,-19-24 401 16</inkml:trace>
  <inkml:trace contextRef="#ctx0" brushRef="#br3" timeOffset="398429.3281">13715 6903 1633 0,'-33'15'43'15,"33"-15"-27"-15,0 0-10 0,0 0-2 0,0 0-1 16,22 2 2-16,-2-4 2 0,3-2-1 16,5-3 1-16,5-1-2 0,6-1-1 0,2-1-4 15,3 2-3-15,1-1-11 0,1 4-14 0,-6-2-23 16,4 10-32-16,-14-10-38 0,14 20-73 0,-22-16-95 16,3 9-175-16,2 12 23 0,-27-18 391 0</inkml:trace>
  <inkml:trace contextRef="#ctx0" brushRef="#br3" timeOffset="398601.179">13620 7536 1568 0,'-24'24'13'0,"24"-24"-20"16,0 0-5-16,22 8 5 0,3-11-1 0,5-5-1 15,7-4 3-15,6-6-3 0,7-4 13 16,8-3-6-16,10-3 1 0,2-5-36 0,11 9-62 15,-15-17-120-15,15 19-117 0,-7-2-141 0,-18-8 122 16,12 21 355-16</inkml:trace>
  <inkml:trace contextRef="#ctx0" brushRef="#br3" timeOffset="398819.9571">14629 7170 1534 0,'0'0'24'0,"0"0"-25"0,0 0-2 16,0 0 0-16,0 0 6 0,0 0 1 0,17-4 3 16,-17 4 0-16,34-13 1 0,-10 6-5 15,1-1 0-15,3-1-6 0,2 4-16 16,-9-3-32-16,9 12-51 0,-30-4-108 0,39 0-59 16,-39 0-44-16,0 0-123 0,32 15 254 0,-32-15 182 15</inkml:trace>
  <inkml:trace contextRef="#ctx0" brushRef="#br3" timeOffset="398944.929">14559 7471 1485 0,'-44'19'135'0,"44"-19"-114"0,0 0-24 0,0 0-1 16,0 0-2-16,24 11-6 0,-5-15-4 0,3-6-5 16,9-1-2-16,1-4-5 0,7-1-11 0,0-8-25 15,10 10-65-15,-13-16-164 0,7 6-189 16,6 9 20-16,-12-14 404 0</inkml:trace>
  <inkml:trace contextRef="#ctx0" brushRef="#br3" timeOffset="399398.1001">15362 6841 1534 0,'29'-9'61'16,"-29"9"-50"-16,30-24-4 0,-6 9 9 0,3 2-3 15,0-1 1-15,0 5-10 0,-5 3-1 16,0 2 0-16,-5 3 2 0,0 2 6 0,-17-1 5 15,28 9 1-15,-28-9 1 0,24 13 0 0,-24-13-6 16,20 17 1-16,-20-17-1 0,15 20 0 0,-15-20-2 16,8 22 4-16,-8-22-4 0,-4 27 2 0,4-27-4 15,-16 35 3-15,2-15-5 0,-3 3 5 16,-4 3-4-16,-3 0 5 0,-3 3 10 0,-1 3-22 16,0-2 25-16,1 1-24 0,3-2 12 15,3-1 1-15,5-4-7 0,5-1 0 0,4-3-10 16,3-3 4-16,4-17-5 0,7 28 3 0,-7-28-2 15,26 19-3-15,-4-15-6 0,5-6-8 0,6-1-11 16,4-8-14-16,8 1-22 0,-1-9-17 0,10 9-23 16,-13-16-31-16,18 18-100 0,-23-18-39 0,14 11-82 15,-4 4-64-15,-17-18 251 0</inkml:trace>
  <inkml:trace contextRef="#ctx0" brushRef="#br3" timeOffset="399569.9755">16088 7041 1440 0,'-4'24'91'0,"4"-24"-74"16,-18 17-8-16,18-17-1 0,0 0-1 15,-7 18-7-15,7-18-1 0,0 0-3 0,0 0-2 16,0 0-11-16,20 3-15 0,-1-7-21 0,-19 4-6 16,41-15-78-16,-25-4-64 0,17 13-70 0,-7-6-108 15,-1-11 14-15,16 18 319 0</inkml:trace>
  <inkml:trace contextRef="#ctx0" brushRef="#br3" timeOffset="399882.5015">16467 6874 1387 0,'0'0'117'0,"-29"-4"-42"0,29 4-5 16,-21 3-13-16,21-3-18 0,-21 6-13 0,21-6-4 16,-24 11-2-16,24-11-2 0,-20 14-1 0,20-14-2 15,-18 20-2-15,18-20 0 0,-15 20-5 0,15-20-2 16,-6 23-3-16,6-23-1 0,6 23-3 15,-6-23 1-15,17 21-2 0,-17-21 2 0,22 17-1 16,-22-17-13-16,29 14 14 0,-29-14-14 0,34 11 31 16,-14-6-17-16,-2 0 15 0,5-2-16 0,-2 3-1 15,0-1 2-15,-1 1-2 0,-3-1 2 16,-17-5-1-16,23 12 1 0,-23-12-1 0,0 0 2 16,19 20-6-16,-19-20 3 0,0 0-1 0,5 24 2 15,-5-24 2-15,-6 20 1 0,6-20-2 16,-17 28-1-16,17-28-8 0,-27 29-4 0,27-29-10 15,-30 24-9-15,30-24-15 0,-27 20-14 0,27-20-27 16,-22 14-29-16,22-14-74 0,0 0-98 0,0 0-201 16,0 0 42-16,-21-6 364 0</inkml:trace>
  <inkml:trace contextRef="#ctx0" brushRef="#br3" timeOffset="400038.7503">16442 6768 1577 0,'0'0'326'0,"0"0"-291"16,-18 8-25-16,18-8-7 0,0 0-4 0,0 0-6 16,0 0-1-16,23-1-10 0,-5-3-7 0,12 2-29 15,-1-14-55-15,23 17-98 0,-22-26-182 16,21 12-169-16,3 2 50 0,-6-16 442 0</inkml:trace>
  <inkml:trace contextRef="#ctx0" brushRef="#br3" timeOffset="400728.1973">17531 6689 755 0,'0'0'273'0,"-15"-17"-175"15,15 17-16-15,0 0 2 0,0 0-5 16,0 0-15-16,0 0-8 0,0 0-7 0,-4 24-3 16,-2-7-7-1,2 9 0-15,-4-1-9 0,0 5-1 0,-4 0-7 0,0 7 4 0,-4 0-11 0,2 3 9 16,-3-1-9-16,2-2-8 0,-1-3 27 0,3 1-26 15,1-4 21-15,2-4-15 0,5-5-11 0,1-5 0 16,4-17-4-16,5 21 2 0,-5-21-2 0,0 0 2 16,22 10-1-16,-22-10 0 0,22-10 2 0,-22 10 0 15,28-31 4-15,-13 11-4 0,0-6 5 16,1-1-6-16,0-4-10 0,1 1 27 16,-3-1-20-16,-1 2 25 0,-5-3-7 0,0 2-8 15,-1 0 6-15,-1 0-11 0,-1-3 5 0,1 3-8 16,0-2 2-16,0 3-2 0,1 4 4 0,1 4-3 15,-8 21 3-15,16-23-4 0,-16 23 3 0,0 0-3 16,19 0 1-16,-19 0 1 0,16 17 0 0,-5 0 0 16,0 5-4-16,1 2 4 0,-1 5-5 0,0 1 6 15,-1 2-6-15,-1 0 5 0,0 3-4 16,-1 2 4-16,1 0-6 0,-1-2-7 0,2 0 16 16,-1-1-23-16,1-4 15 0,-1 1-14 0,1-2-11 15,-4-5-5-15,2-1-13 0,-8-23-9 16,15 34-18-16,-15-34-27 0,16 24-59 0,-16-24-84 15,0 0-152-15,0 0-94 0,0 0 117 0,0 0 372 16</inkml:trace>
  <inkml:trace contextRef="#ctx0" brushRef="#br3" timeOffset="401368.8143">17507 7086 1652 0,'0'0'29'0,"0"0"-25"0,0 0 0 0,0 0 4 15,33 1 5-15,-14-8 3 0,6-2 0 16,1-2-15-16,6-1 30 0,1-1-36 16,3-2 29-16,2 1-12 0,1-1-5 0,-3 1 0 15,-1-1-4-15,-4 3-1 0,-3 1-3 0,-5 4 3 16,-2 1-2-16,-4 2 1 0,-17 4 0 0,22-2-1 16,-22 2 1-16,0 0 1 0,0 0 4 0,0 0 6 15,5 17 3-15,-5-17-3 0,-12 28 0 0,12-28-8 16,-20 34 2-16,7-17-4 15,-1 3-8-15,1-1 26 0,-2 3-26 0,1-1 25 0,0-2-15 16,2 0-4-16,1 0 3 0,3-2-2 0,0-1 3 16,8-16-5-16,-8 27 3 0,8-27-2 0,0 0 0 15,4 17-2-15,-4-17 1 0,0 0 1 16,18-1 1-16,-18 1 2 0,23-17-3 0,-8 0 3 16,3-2-4-16,0-3 3 0,0-4-3 0,1 1 4 15,-4-3-3-15,0 3-12 0,-2 1 24 16,-2-1-23-16,-1 5 23 0,-2-1-6 0,-1 4-2 15,-7 17 4-15,7-23-1 0,-7 23 0 0,0 0-1 16,0 0 1-16,0 0-2 0,0 0-1 0,0 0-2 16,0 0-1-16,0 0 0 0,0 0 0 0,0 0 1 15,1 21-1-15,-1-21 1 0,-1 30-1 0,1-30 2 16,1 28-2-16,-1-28 3 0,7 23-6 16,-7-23-8-16,13 19 8 0,-13-19-10 0,17 15 26 15,-17-15-14-15,24 10 15 0,-24-10-14 16,28 2 0-16,-11-3 1 0,1-4-11 0,4-4 12 15,2 0-12-15,1-3 23 0,0-4-12 0,0 1 9 16,-2-1-7-16,0 0-6 0,-5 1 4 0,-18 15-1 16,29-26-1-16,-29 26-1 0,18-18 3 0,-18 18-3 15,0 0 2-15,0 0 0 0,0 0 0 16,0 0-1-16,0 0 0 0,0 0 0 0,0 0 0 16,0 0 0-16,0 0 0 0,-9 31 0 0,1-12 0 15,0 1-2-15,2 1-9 0,1-1-14 0,2 0 13 16,2 2-29-16,4 0 12 0,-3-4-22 0,7 4-15 15,-7-22-16-15,18 35-32 0,-18-35-40 16,27 25-89-16,-27-25-90 0,0 0-154 0,36 11 91 16,-36-11 396-16</inkml:trace>
  <inkml:trace contextRef="#ctx0" brushRef="#br3" timeOffset="401933.9841">18693 6902 1301 0,'-28'-10'155'0,"28"10"-106"16,0 0-17-16,0 0 3 0,-24 23-9 0,24-23 1 15,-16 32 5-15,8-8 2 0,-1-1-4 0,3 5-11 16,-2-2 21-16,5 3-26 0,-2-1 21 0,2 1-15 16,1 0-7-16,-1-2 5 0,2-3-10 0,-1 0 0 15,2-3-7-15,0-2 5 0,0-19-3 0,0 28 2 16,0-28-6-16,1 18 2 0,-1-18-3 0,0 0 0 15,0 0 3-15,0 0-1 0,0 0-1 16,0 0 2-16,13-27 0 0,-6 7-4 0,0-6 3 16,0-1-10-16,2 0 7 0,-2-1-5 15,1-1 8-15,-1 0-4 0,-1 1-9 0,0 2 27 16,1-2-25-16,-2-1 24 0,2 1-11 0,-1-1-4 16,2 4 4-16,-2 3-3 0,-6 22 4 0,11-27-3 15,-11 27 2-15,0 0-2 0,0 0 1 16,0 0 1-16,0 0 1 0,0 0 0 0,23-2-1 15,-23 2-1-15,23 13-2 0,-23-13 2 0,28 16-3 16,-28-16 3-16,25 18-2 0,-25-18 2 0,23 19-2 16,-23-19 2-16,20 25-3 0,-20-25 2 0,13 25 0 15,-13-25 1-15,10 25-3 0,-10-25-13 0,0 24 25 16,0-24-26-16,-13 30 29 0,13-30-13 0,-30 29 1 16,11-14 1-16,-1 1-4 0,-3-2 4 15,-2 0-3-15,2-1 5 0,-2-3 1 16,2 2 3-16,1-1 2 0,2 2 5 0,0-1-3 15,2 3 3-15,18-15-7 0,-29 32-1 0,15-11-5 16,3 1 1-16,1 3-5 0,0 5 5 0,1 3-6 16,-2 3 6-16,0 4-7 0,0 1 7 0,-1 2-8 15,3-1-5-15,1 0 23 0,1-2-28 0,5-4 12 16,-2-4-24-16,10-2-40 0,-2-9 0 16,9 0-15-16,-13-21-25 0,33 21-36 0,-33-21-77 15,44-8-128-15,-13-1-130 0,-8-14 57 0,17 11 421 16</inkml:trace>
  <inkml:trace contextRef="#ctx0" brushRef="#br3" timeOffset="402277.7405">19401 6791 1515 0,'-34'-9'152'0,"34"9"-102"16,-27 15-8-16,27-15 1 0,-32 23-10 0,14-8-2 15,-6 0 1-15,2 4 0 0,-3 1-8 0,2-1-3 16,1-1-4-16,2 1 0 0,1-3-2 16,6 2-3-16,13-18-8 0,-19 27-1 0,19-27-4 15,-3 17 0-15,3-17-1 0,0 0-11 0,21 17 10 16,-21-17-9-16,19 7 11 0,-19-7 0 16,38 0-1-16,-14-1-2 0,4 0-1 0,0-2-2 15,0 3 3-15,0 1 0 0,0 1 4 0,-3 2 0 16,-4 2 12-16,-21-6-8 0,27 21 8 0,-27-21-6 15,10 31-6-15,-10-11 9 0,-3 0 0 16,-3 1-1-16,-5-1-4 0,-3 2-4 0,-4 0 0 16,-3 0 0-16,-2 0 0 0,-1-1 0 0,-1 0 0 15,3-4 0-15,5-4-10 0,17-13-24 0,-19 15-33 16,19-15-51-16,0 0-138 0,0 0-284 0,0 0-48 16,0 0 155-16</inkml:trace>
  <inkml:trace contextRef="#ctx0" brushRef="#br3" timeOffset="402433.9893">19713 7218 1905 0,'0'0'96'0,"-18"6"-70"16,18-6-8-16,-27-2-20 0,27 2-22 0,-30-7-32 16,7-5-50-16,23 12-140 0,-33-7-370 15,33 7 3-15,-22-14 232 0</inkml:trace>
  <inkml:trace contextRef="#ctx0" brushRef="#br2" timeOffset="409432.7703">2859 9055 639 0,'7'-21'60'16,"-7"21"12"-16,0 0-1 0,-4-19-6 0,4 19-18 15,0 0-21-15,0 0-12 0,0 0 5 0,0 0 11 16,-4 24 8-16,5-5 7 0,-4 2-5 0,5 8-1 15,-5 0-11-15,4 6 8 0,-3 0-7 16,4 4 6-16,-2-1-9 0,5 5-1 0,-1-1-16 16,1 3 11-16,-2-1-9 0,4 2-6 0,-4-6 30 15,2 0-35-15,-3-7 27 0,2-3-16 16,-3-4-8-16,2-5 3 0,-3-21-8 0,6 27 3 16,-6-27-2-16,0 0 0 0,0 0 2 0,0 0 2 15,0 0 3-15,6-18-3 0,-7-3 3 0,-1-8-8 16,1-8 6-16,0-3 9 0,2-6-26 0,3 0 27 15,0-1-26-15,2 0 9 0,-3-1 10 0,1 0-10 16,-2 0 11-16,1-3-11 0,-1-2 12 16,2-1-12-16,1 1 12 0,2 1 8 0,2 4-25 15,2 4 26-15,2 7-28 0,3 4 7 16,2 7 10-16,4 3-4 0,1 2 7 0,2 6-3 16,3 2 1-16,2 4-3 0,-1 0-2 0,1 4-2 15,1 3-1-15,-2 2 0 0,-4 3 0 0,1 3 1 16,-5 4-1-16,-3 2 2 0,-18-12-3 0,28 35 5 15,-22-13-6-15,-2 2 7 0,-7 3-7 16,-4 2 7-16,-5 4 9 0,-5 2-30 0,-5 1 30 16,-4 1-28-16,-7 2 10 0,-1-1 9 0,-3-1-10 15,-1-2 9-15,0-1-8 0,2-5 5 0,4-2-10 16,3-7-1-16,6 0-15 0,2-11-7 0,21-9-22 16,-22 11-41-16,22-11-42 0,0 0-68 15,23-5-95-15,-4 4-156 0,-2-21 163 0,23 16 293 16</inkml:trace>
  <inkml:trace contextRef="#ctx0" brushRef="#br2" timeOffset="409635.8752">3552 9217 1081 0,'-15'23'159'0,"15"-23"-112"0,-17 21 2 16,17-21-2-16,0 0-15 0,0 0-17 0,22 5 5 15,-2-12 3-15,7-2 1 0,0-5-6 16,9-1-12-16,0 0-3 0,2-3-17 0,3 4-24 16,-5-4-33-16,10 11-46 0,-16-12-55 0,13 15-115 15,-14-6-42-15,-10-2-96 0,18 21 355 0</inkml:trace>
  <inkml:trace contextRef="#ctx0" brushRef="#br2" timeOffset="409793.0304">3657 9504 1468 0,'0'0'46'16,"-19"10"-25"-16,19-10-2 0,0 0-1 15,0 0-11-15,0 0-7 0,22-18-5 0,-5 8-4 16,4-4-15-16,7 2-13 0,0-9-22 0,13 14-76 16,-12-19-132-16,18 5-187 0,3 10-51 0,-10-16 422 15</inkml:trace>
  <inkml:trace contextRef="#ctx0" brushRef="#br2" timeOffset="410256.8605">4858 8810 1043 0,'0'0'54'15,"-2"-36"17"-15,2 36 0 0,9-28-9 0,-9 28-25 16,0 0-26-16,21-13-9 0,-21 13 4 0,0 0 13 16,0 0 11-16,21 22 8 0,-21-22-1 0,10 37-1 15,-6-9-9-15,4 8 6 0,-5 4 10 0,5 9-32 0,-4 0 21 16,3 7-25-16,-1-3 0 0,1 1 13 15,-1 0-13-15,1-5 3 0,2-4-10 0,1-4 8 16,-1-8-9-16,5-6 8 0,-1-5-8 0,4-7 5 16,0-6-5-16,1-5 3 0,2-5 2 0,-1-4 1 15,0-8 4-15,-1-4-5 0,0-9 3 0,-1-5-7 16,-1-7 7-16,0-3-10 0,-1-3 10 16,0-1-11-16,-2 0 8 0,1 3-8 0,-6 2 9 15,2 1-10-15,-3 4 6 0,-2-1 2 0,0 4-35 16,-3 0 15-16,6 4-40 0,-5 0 3 0,10 10-6 15,-7-4-11-15,12 14-5 0,-18 8-15 0,34-15-19 16,-34 15-38-16,45-1-19 0,-24 0-37 0,10 4-14 16,6 13-72-16,-13-21 114 0,25 21 176 15</inkml:trace>
  <inkml:trace contextRef="#ctx0" brushRef="#br2" timeOffset="410603.572">6020 8833 588 0,'-24'24'171'0,"-7"-2"-45"0,7 14 3 0,-14-6 32 16,10 15-48-16,-9-6-40 0,8 11 2 15,-9-7-22-15,8 7-2 0,-6-8-12 0,6 3-12 16,2-6-22-16,4-5 9 0,3-4-15 16,4-7 3-16,5-4-7 0,12-19-7 0,-9 24-19 15,9-24-17-15,0 0-22 0,0 0-17 0,0 0-21 16,17-14-27-16,-17 14-30 0,21-30-38 0,-4 10 7 15,-3-4 15-15,0 0 68 0,1 0 52 16,-3 2 57-16,-3-1 39 0,-1 3 30 0,-4 2 25 16,-4 1 19-16,0 17 9 0,-5-29 11 0,5 29-2 15,-12-20 11-15,12 20-5 0,0 0-10 0,0 0-16 16,0 0-31-16,0 0-23 0,-18 10-19 0,18-10-8 16,2 19-5-16,-2-19 1 0,13 26-9 0,-13-26-1 15,28 28-10-15,-7-16 1 0,3-2-6 0,4-1 0 31,4-1-15-31,0-6-17 0,9 7-38 16,-8-14-55-16,18 17-96 0,-16-18-129 0,8-2-133 16,15 9 167-16,-14-27 319 0</inkml:trace>
  <inkml:trace contextRef="#ctx0" brushRef="#br2" timeOffset="410822.3019">6587 8705 1083 0,'0'0'213'16,"-30"35"-134"-16,8-14-5 0,11 11 12 0,-7-1-27 15,6 6-23-15,-2 3-5 0,5 5-28 0,-1-3 24 16,4 3-24-16,2-5 2 0,4 0 1 0,4-2-15 16,1-3 4-16,5 0-15 0,-2-7-9 15,5 4-46-15,-13-32-41 0,27 40-14 0,-27-40-57 16,27 23-115-16,-5-9-156 0,-22-14 85 0,22 5 373 15</inkml:trace>
  <inkml:trace contextRef="#ctx0" brushRef="#br2" timeOffset="411009.7992">6339 8793 1436 0,'0'0'124'16,"0"0"-88"-16,0 0 1 0,0 0 4 0,26 20-3 15,-8-20-19-15,4 0-13 0,6-2-2 0,5-2-2 16,5-2 2-16,3-2-3 0,3 0-6 0,-3-2-15 16,5 5-21-16,-4-6-24 0,4 13-31 15,-12-14-52-15,10 21-105 0,-22-10-142 0,-4 1-81 16,6 16 228-16</inkml:trace>
  <inkml:trace contextRef="#ctx0" brushRef="#br2" timeOffset="411181.6746">6291 9433 1424 0,'-20'16'140'0,"20"-16"-103"0,-3 19-1 15,3-19 4-15,25 3-2 0,-2-7-18 0,4-6-12 16,6-2-7-16,5-4 5 0,3 0-4 0,6-5 1 16,2 0-6-16,3 3-7 0,-3-3-37 0,6 12-75 15,-21-18-129-15,18 23-183 0,-13-4-117 0,-15-7 215 16</inkml:trace>
  <inkml:trace contextRef="#ctx0" brushRef="#br2" timeOffset="411947.3765">2861 10415 796 0,'19'7'130'0,"-19"-7"-42"0,0 0 6 15,0 0 5-15,13 31-21 0,-13-31-37 0,5 35-9 16,-4-15-1-16,3 9 11 0,-4-2-5 0,2 7 4 16,-4 1-15-16,3 6 0 0,-2 2-11 15,1 6-7-15,-2-1 20 0,2 2-23 0,-2-3 18 16,1-2-8-16,1-5-11 0,0-3 9 0,1-3-9 16,1-5 3-16,2-5-8 0,2-4 3 0,-6-20-4 15,14 19 2-15,-14-19 0 0,0 0 1 0,17-3 2 16,-17 3 0-16,10-26 4 0,-3 3-6 0,-1-6 5 15,-3-3-8-15,1-1 7 0,-2-1-8 16,0 0 9-16,-2-1-8 0,-2 1 7 16,0-4 11-16,0-2-27 0,-1-1 25 0,-1-5-23 15,2 0 6-15,1-1 7 0,1-1-8 0,2 1 7 16,6 1-9-16,1 5 10 0,5 4-9 0,3 8 8 16,2 5-5-16,2 6 3 0,1 1-1 0,2 4 5 15,3 1-2-15,1 2 4 0,2 3-5 0,2 2 0 16,1 1-2-16,-2 3-1 0,1 2 1 0,-3 4-2 15,-3 2 3-15,-2 3-3 0,-5 1 3 16,-2 2-2-16,-17-13 2 0,20 32-2 0,-17-14 3 16,-6 2-4-16,-6 3 4 0,-7 3-8 15,-4 2 6-15,-6 1-5 0,-4 1 6 0,-3-2-4 0,-3-2 6 16,-1-2-5-16,-2-1 3 0,4-1-7 16,0-4 0-16,4-2-12 0,2-5-10 0,8 1-19 15,-2-10-20-15,23-2-35 0,-25 7-82 16,25-7-122-16,0 0-215 0,0 0 84 0,42 8 437 15</inkml:trace>
  <inkml:trace contextRef="#ctx0" brushRef="#br2" timeOffset="412181.7197">3736 10670 1410 0,'0'0'70'0,"0"0"-15"16,0 0 11-16,0 0-9 0,0 0-16 0,7-17-7 16,-7 17-9-16,33-19-7 0,-10 9-4 0,2-1-10 15,2 3 1-15,-1 0-7 0,-1 0-4 0,-2 1-11 16,3 1-10-16,-4-3-31 0,8 8-13 16,-8-11-40-16,15 19-101 0,-37-7-137 0,35-14-176 15,-10 19 105-15,-25-5 420 0</inkml:trace>
  <inkml:trace contextRef="#ctx0" brushRef="#br2" timeOffset="412322.3805">3776 10807 1547 0,'-20'17'62'0,"0"-11"-23"0,20-6-1 0,0 0-7 16,0 0-16-16,0 0-22 0,0 0-7 0,0 0-1 15,30-15 9-15,-1 5-45 0,2-9 13 0,11 8-71 16,-8-13-69-16,20 17-153 0,-9-4-208 0,-1-8 96 15,14 18 443-15</inkml:trace>
  <inkml:trace contextRef="#ctx0" brushRef="#br2" timeOffset="415134.8169">5210 10072 927 0,'0'0'86'0,"0"0"-4"0,-22-8 4 0,0 7-2 15,22 1-9-15,-42 18-25 0,17-1-4 16,-8 1-4-16,4 8 6 0,-6-4 19 0,4 8-39 15,-2-4 19-15,5 5-38 0,4-4 1 0,5 1 3 16,5-4-7-16,7-2 3 0,6-4-7 0,1-18 1 0,13 31-3 0,-13-31 3 16,34 25-4-16,-9-15 3 0,5-3-2 15,5-1 1-15,4-4-2 0,4 1 2 0,3-2-1 16,-4-1-1-16,1 1 2 0,-5 2-2 31,-4 1 0-31,-5 3 1 0,-4 2-2 0,-3 3 3 16,-22-12-3-16,27 31 3 0,-21-13-3 0,-3 2 6 15,-5 3-11-15,-5 3 3 0,-4 3-6 0,-5-2 4 16,-3 2-5-16,-3-2 4 0,0 0-10 0,-3-6 1 16,3 2 6-16,-1-7-38 0,23-16 13 0,-36 16-46 15,36-16-71-15,-23-6-81 0,23 6-173 16,6-20-83-16,-8-13 299 0</inkml:trace>
  <inkml:trace contextRef="#ctx0" brushRef="#br2" timeOffset="415325.2251">5160 10102 1302 0,'0'0'111'16,"-27"0"-12"-16,27 0-10 0,0 0-20 0,0 0-26 15,0 0-27-15,0 0-13 0,0 0-4 0,0 0 0 16,0 0 2-16,23-4 0 0,0-2 1 0,2-1-3 16,4-3-4-16,4-2-16 0,2 4-23 0,-2-7-32 15,12 14-48-15,-20-16-79 0,21 23-105 0,-15-1-181 16,-4-12 45-16,15 19 426 0</inkml:trace>
  <inkml:trace contextRef="#ctx0" brushRef="#br2" timeOffset="415671.3981">5716 10064 775 0,'0'0'178'15,"0"0"-98"-15,0 0-8 0,0 0 12 16,0 0-10-16,0 0-10 0,3 19-8 15,6 1-7-15,-6 1-5 0,7 8-13 0,-5 1 23 16,3 7-23-16,-4 0 17 0,1 5-17 0,-3-2-10 16,3 3 8-16,-2 1-10 0,0 1 6 0,-3-4-9 15,3-2 8-15,-1-8-11 0,2-1 3 0,1-6-8 16,1-2 0-16,1-5-5 0,-7-17 2 0,16 18-4 16,-16-18 0-16,18 3 3 0,-18-3 4 0,26-15 4 15,-9-2-4-15,0-9 2 0,2-7-10 16,3-6 6-16,1-4-10 0,0-3 10 0,-1 0-11 15,-1 2 9-15,-4 4-5 0,-5 2 4 0,-1 1-3 16,-4 2-17-16,-2 3 15 0,-1 0-30 16,-4 2 11-16,1 6-16 0,-3 0-10 0,2 24-6 15,0-28-8-15,0 28-21 0,0 0-38 0,0 0-45 16,0 0-75-16,0 0-80 0,34 19-138 16,-34-19 203-16,32 21 255 0</inkml:trace>
  <inkml:trace contextRef="#ctx0" brushRef="#br2" timeOffset="415890.1162">6676 10213 1317 0,'-26'7'88'0,"26"-7"-54"0,-37 20 18 0,37-20 3 15,-40 29-19-15,18-10-20 0,-2 3-16 0,-1 2 4 16,0 1-6-16,2 3 8 0,0 0-7 0,-1 4 6 15,3-1-7-15,1 0 6 0,3 0-12 0,3-5-1 16,4 2-27-16,-2-10-18 0,12 8-47 0,0-26-48 16,-3 27-93-16,3-27-92 0,0 0-95 15,0 0 180-15,0 0 249 0</inkml:trace>
  <inkml:trace contextRef="#ctx0" brushRef="#br2" timeOffset="416030.74">6350 10419 954 0,'0'-21'354'16,"0"21"-196"-16,0 0-41 0,0 0-23 15,0 0-23-15,0 0-18 0,19-6-16 16,-19 6-6-16,23 12-10 0,-6-3-6 0,3 0-9 16,2 2-3-16,4-1-4 0,1 1-6 0,4-2-17 15,2-1-24-15,7 6-55 0,-11-19-91 0,26 25-188 16,-7-13-190-16,-4-5 47 0,14 15 468 0</inkml:trace>
  <inkml:trace contextRef="#ctx0" brushRef="#br2" timeOffset="417687.2987">7481 9962 368 0,'0'0'139'0,"0"0"-90"16,0 0 6-16,0 0 12 0,0 0 0 15,-20-3-4-15,20 3-6 0,-30 22 9 0,11-11 6 16,4 8 15-16,-6-6-9 0,5 9-1 0,-9-5-16 16,12 6-5-16,-5-6-12 0,8 4-2 0,10-21-14 15,-15 30-5-15,15-30 10 0,2 20-26 0,-2-20 18 16,17 15-22-16,-17-15-3 0,36 10-12 0,-10-9 13 16,3-1 2-16,-1-3 1 0,7 1 14 15,-1-2-13-15,1 0-2 0,1 0 0 0,-1 1-2 16,-2 2 0-16,-3 1 0 0,-3 4-2 0,-6 1-13 15,-4 2 12-15,-17-7-11 0,20 22 13 0,-15-5 4 16,-5 2-5-16,-5 4 6 0,-3 4-8 0,-6 0 6 16,-3 5-7-16,-3-1 7 0,-5 1-7 15,-1 0 8-15,0-1-8 0,1-4 7 0,2-1-10 16,3-7 0-16,4-2-14 0,16-17-10 16,-22 21-21-16,22-21-31 0,0 0-70 0,0 0-64 15,0 0-82-15,0 0-145 0,4-40 188 0,22 27 256 16</inkml:trace>
  <inkml:trace contextRef="#ctx0" brushRef="#br2" timeOffset="417859.1598">7513 9969 934 0,'-17'-11'321'0,"17"11"-203"0,-32 2-12 16,32-2-17-16,0 0-25 0,0 0-27 15,0 0-23-15,0 0-12 0,0 0-1 0,17 9 2 16,2-9-2-16,4-1 0 0,6-2-1 0,2-2-6 15,8 2-13-15,2-5-19 0,6 7-34 0,-11-12-57 16,18 18-104-16,-20-16-139 0,5 4-119 16,10 12 161-16,-19-16 330 0</inkml:trace>
  <inkml:trace contextRef="#ctx0" brushRef="#br2" timeOffset="418109.1525">7259 10756 1102 0,'-17'-5'306'0,"17"5"-292"0,0 0-15 16,24-3 7-16,0-5 2 0,8-1-1 0,5-3-2 15,4-2-9-15,4 1 1 0,0-1-18 16,3 4-5-16,-3-5-15 0,5 8-26 0,-8-7-37 15,8 9-44-15,-13-9-50 0,9 8-34 0,-4 9-109 16,-14-21 80-16,18 24 261 0</inkml:trace>
  <inkml:trace contextRef="#ctx0" brushRef="#br2" timeOffset="418437.3004">7476 10933 1121 0,'-18'20'28'16,"18"-20"-30"-16,0 0 8 0,0 0 11 0,0 0 9 15,29-13 10-15,-8 8-2 0,0-7 9 0,7 5 2 16,-2-5 3-16,6 2-13 16,-4 0-11-16,1 3-14 0,-3 2-6 0,-4 3-3 15,-5 2 2-15,-17 0 1 0,22 3 5 0,-22-3 7 16,0 0 1-16,2 29 3 0,-9-12-9 0,-4 5 2 15,-6 2-3-15,-4 7 12 0,-8-2 2 0,1 6 13 16,-6-1-2-16,3 3 7 0,1-4-13 0,5-1 4 16,3-9-12-16,6-1-1 0,16-22-7 15,-17 27-5-15,17-27-8 0,0 0-1 0,20 18-1 16,-1-18 1-16,7-4-3 0,6-7-6 0,8-2-11 16,2-8-21-16,9 5-24 0,-8-13-42 0,17 16-75 15,-21-22-137-15,10 10-217 0,0 8 34 0,-13-13 439 16</inkml:trace>
  <inkml:trace contextRef="#ctx0" brushRef="#br2" timeOffset="419460.1509">3103 12019 610 0,'0'0'98'15,"0"0"-49"-15,0 0 26 0,0 0 3 0,0 0 12 16,0 0-15-16,0 0-13 0,0 0-18 0,0 0-7 15,-17 3 11-15,17-3-10 0,-5 31 18 0,4-7-30 16,-2 0 10-16,4 9-14 0,-5-1 10 16,7 8 8-16,-5-2-15 0,2 4 6 0,-2 0-16 15,2 1 6-15,-3-3-9 0,2-2 6 0,-1-4-10 16,2-1 8-16,-3-4-8 0,2-4 2 0,0-5-5 16,1-20 1-16,1 26-6 0,-1-26 2 0,0 0-1 15,0 0-1-15,0 0 0 0,0 0 2 16,0 0 3-16,0 0-2 0,16-28 3 15,-10 8-5-15,-1-7 2 0,0-2-5 0,0-2 7 16,0-3-8-16,-1 0 6 0,1-1-5 0,0-1 6 16,0 1-7-16,0-2 8 0,-3-1-9 0,1 0 9 0,0-3-9 15,0 0-8-15,0 1 23 0,3-1-24 16,2 2 25-16,0 3-8 0,1 2-7 0,2 7 7 16,1 3-6-16,3 6 4 0,-15 18-4 0,31-28 3 15,-14 17-3-15,1 3 3 0,3 3-1 16,-3 0 0-16,2 4-1 0,-2 2-2 0,-1 3 2 15,0 4-1-15,-17-8 2 0,26 23-2 0,-26-23 3 16,15 32-3-16,-11-12 5 0,-4 2-6 0,-5 2 7 16,-2 3-6-16,-5-1 5 0,-3 2-6 0,-4 0-11 15,-3-1 27-15,-1-1-26 0,-3 0 27 0,-1 0-10 16,1-2-6-16,-1-2 4 0,1-2-7 16,2-6-3-16,6-2-5 0,1-5-6 0,17-7-9 15,-17 4-22-15,17-4-41 0,0 0-30 16,0 0-64-16,13-19-78 0,4 2-162 0,9 8-12 15,-12-18 368-15</inkml:trace>
  <inkml:trace contextRef="#ctx0" brushRef="#br2" timeOffset="419648.1219">3636 12120 1245 0,'-23'16'152'16,"23"-16"-106"-16,0 0-14 0,0 0 3 0,0 0-7 15,0 0-11-15,22-1-5 0,-2-9-9 0,7-3 2 16,5-3 12-16,2-1-38 0,2-1 16 0,4 4-62 16,-7-9-20-16,12 13-33 15,-13-14-38-15,14 15-35 0,-12-10-78 0,-1-2-132 16,8 21 137-16,-41 0 266 0</inkml:trace>
  <inkml:trace contextRef="#ctx0" brushRef="#br2" timeOffset="419828.2793">3687 12427 1468 0,'-26'8'75'0,"26"-8"-49"15,0 0-7-15,0 0-2 0,0 0-7 0,0 0-4 16,36-24-3-16,-11 8-4 0,7-5 4 0,6-3-4 16,5-3 3-16,4-2-18 0,4 8-28 0,-5-12-61 15,15 21-123-15,-21-16-140 0,11 5-158 16,6 15 187-16,-16-19 339 0</inkml:trace>
  <inkml:trace contextRef="#ctx0" brushRef="#br2" timeOffset="421335.1981">4954 11808 936 0,'0'0'116'0,"0"0"-55"0,0 0-5 0,0 0 0 15,0 0 2-15,0 0-11 0,0 0-5 0,0 0-4 16,8 28 4-16,-10-10-1 0,4 11-4 0,-5 0-14 16,1 6-2-16,-3 3-19 0,2-1-11 0,0 2 26 15,-1 2-28-15,0-1 28 0,1 1-11 16,2-2-10-16,-1-4 2 0,4-1-16 16,-1-8-10-16,10 3-32 0,-11-29-29 0,25 37-56 15,-25-37-62-15,36 8-92 0,-10-5-147 0,-7-23 149 16,21 17 297-16</inkml:trace>
  <inkml:trace contextRef="#ctx0" brushRef="#br2" timeOffset="421710.2156">5317 11847 1336 0,'0'0'137'0,"0"0"-119"0,0 0-11 15,0 0 9-15,0 0 3 0,0 0 3 0,24 8-3 16,-7-12-2-16,1-4 7 0,7 1 6 0,-2-3 1 16,3 2-9-16,0 1-6 0,-1 1-13 15,-1 3-1-15,-3 2-2 0,0 2 2 0,-3 2 2 16,-18-3-2-16,30 8 2 0,-30-8-1 0,18 15 0 16,-18-15-1-16,11 21 2 0,-11-21-5 0,1 31 5 15,-5-13-5-15,-3 4 5 0,-3 1-4 0,-2 1 4 16,-1 2-6-16,-3 1 6 0,0 0 12 0,0-2-29 15,-1-1 29-15,3 2-26 0,-1-1 14 16,2 2 7-16,2-2-6 0,1-1 7 16,2-2-10-16,4-4 6 0,4-18-7 0,-3 27 1 15,3-27-3-15,10 20 1 0,-10-20-2 0,21 11 1 16,-21-11-2-16,32 1-3 0,-11-3-3 0,4-4-6 16,5-1-8-16,-1-7-14 0,7 3-15 0,-5-10-31 15,12 12-42-15,-16-20-93 0,18 17-149 0,-11-4-121 16,-4-10 110-16,11 17 378 0</inkml:trace>
  <inkml:trace contextRef="#ctx0" brushRef="#br2" timeOffset="421866.5307">6101 12078 1505 0,'-24'17'34'0,"24"-17"-13"16,-19 1-8-16,19-1-3 0,0 0-4 0,-4-17-24 15,4 17 0-15,9-17-31 0,-4 0-10 0,15 9-77 16,-8-19-33-16,16 13-111 0,-4-2-169 0,-2-19 52 16,17 20 384-16</inkml:trace>
  <inkml:trace contextRef="#ctx0" brushRef="#br2" timeOffset="422194.587">6518 11756 1268 0,'-22'-1'100'0,"22"1"-22"0,-30 11-1 16,30-11-7-16,-31 19-28 0,31-19-12 0,-32 29-6 15,16-9 6-15,-2-5-2 0,4 6 3 16,2-4-8-16,5 2-6 0,2-2-9 0,5 0-1 16,0-17-6-16,10 29 4 0,-10-29-4 0,23 23 1 15,-6-14-4-15,3-3 0 0,4-2 0 0,0-1 2 16,4-2-1-16,1-2 0 0,1 0 0 0,0-1 0 15,-2 2-1-15,-3 0-7 0,-1 4 0 0,-4 1 2 16,-3 1-1-16,-17-6 11 0,23 18-1 16,-23-18-15-16,10 22 27 0,-10-22-33 15,-5 31 24-15,-4-13-11 0,-2 2-3 0,-2-2 4 16,0 1-3-16,13-19 0 0,-28 31-9 0,28-31-2 16,-25 19-12-16,25-19-9 0,0 0-21 0,-26 4-34 15,26-4-71-15,0 0-97 0,-3-23-146 0,3 23-50 16,1-43 267-16</inkml:trace>
  <inkml:trace contextRef="#ctx0" brushRef="#br2" timeOffset="422382.0874">6533 11779 1670 0,'0'0'103'16,"0"0"-41"-16,0 0-16 0,0 0-15 0,0 0-14 15,0 0-10-15,0 0-2 0,0 0 1 0,27-1-5 16,-6-10 0-16,4-3-10 0,3 2-17 15,0-7-20-15,8 7-32 0,-7-8-32 0,16 13-20 16,-13-16-68-16,23 18-131 0,-9-4-179 0,1-9 22 16,14 21 458-16</inkml:trace>
  <inkml:trace contextRef="#ctx0" brushRef="#br2" timeOffset="423085.1912">7521 11691 742 0,'-1'-17'183'0,"-6"-2"-64"0,7 19-17 0,-5-26-7 15,5 26-14-15,0 0-21 0,5-18-18 16,-5 18-8-16,0 0-1 0,0 0 1 0,0 0-1 16,0 0-4-16,0 0-4 0,0 0-6 0,0 0 0 15,-1 22 0-15,1-22 4 0,-1 31-2 0,1-10 3 16,-3 2-10-16,1 2 3 0,-1 3-8 0,2 2 6 15,-1 1-7-15,2 2 9 0,-2 1-8 0,4 1 7 16,-2 2-7-16,1-2 4 0,1-4 7 16,3-1-28-16,1-3 21 0,0-4-24 0,4-4 9 15,-10-19 5-15,21 27-3 0,-21-27 2 0,32 6 0 16,-12-10-1-16,1-4 3 0,1-4-3 16,-2-6 3-16,2-4-5 0,-1-3-11 0,-2-3 27 15,1-4-27-15,-3 0 26 0,-1-2-9 0,-2 1-6 16,1 2 6-16,-4 0-7 0,-2 4 6 0,0 0-7 15,-2 4 5-15,-1 1-4 0,-1 4 2 16,-5 18-2-16,7-28 2 0,-7 28-2 0,0 0 2 16,0 0-3-16,0 0 1 0,0 0 0 0,17 1-1 15,-17-1 3-15,5 33-3 0,-2-9 5 0,-2 7-4 16,0 0 6-16,0 7-7 0,1-1 7 0,-1 2-8 16,1-1 8-16,2-4-7 0,1-2-10 0,2-4 27 15,3-6-27-15,1-2 26 0,-11-20-7 16,26 26-8-16,-8-17 1 0,0-7 5 15,1 0 3-15,1-9 3 0,-2-1 3 0,-18 8-1 16,32-31-3-16,-18 10-13 0,2-3 26 0,0-5-26 16,-2-3 18-16,-1-6-6 0,-3-1-10 0,0 1 6 15,0 1-6-15,-3 1 5 0,-2 1-5 0,0 1 4 16,-3 0-9-16,0 4 1 0,-1-1-10 0,-1 6-1 16,-1 1-10-16,2 5-4 0,-2 2-12 15,1 17-7-15,0 0-11 0,0 0-16 0,0 0-24 16,0 0-49-16,0 0-82 0,11 27-162 0,-4-5-88 15,-7-22 189-15</inkml:trace>
  <inkml:trace contextRef="#ctx0" brushRef="#br2" timeOffset="423507.4311">8639 11849 929 0,'-24'-7'293'0,"7"14"-162"0,-16-9-29 0,12 12-14 16,-9-8-14-16,4 10-15 0,-4-2-12 0,4 7-1 15,0 0-5-15,4 4 0 16,0 1-8-16,5 1-5 0,1-1-10 0,4 1-19 16,3-2 20-16,6-2-28 0,1-2 22 0,6 0-8 15,-4-17-7-15,16 28 4 0,-16-28-3 0,27 18 2 16,-8-13-1-16,2-5 1 0,2-2 0 0,2-3 0 15,1-3 0-15,1 0-2 0,-2-5 1 0,-2 0-2 16,-1 0-9-16,-2-4 22 0,-3-4-23 16,1 2 21-16,-3-4-11 0,-1 0-4 0,-4 3 6 15,-3 0-1-15,-2 2 1 0,-5 18 1 0,4-28 2 16,-4 28-3-16,0 0 3 0,-2-19-2 0,2 19-1 16,0 0 0-16,0 0-3 0,0 0-1 0,0 0-2 15,-6 19 1-15,5-2-1 0,-1 1 1 0,1 4-7 16,-1 0 0-16,2 0-11 0,2-3-2 15,2 1 4-15,-4-20-34 0,16 31 19 16,-16-31-35-16,21 24 3 0,-21-24-14 0,28 14-30 16,-28-14-35-16,35-2-115 0,-35 2-117 0,31-27-88 15,4 20 315-15</inkml:trace>
  <inkml:trace contextRef="#ctx0" brushRef="#br2" timeOffset="423726.1493">9321 11289 967 0,'-13'17'295'0,"1"16"-198"0,-11-5-31 15,11 11-8-15,-9-6 23 0,9 10-43 0,-4-5 17 16,6 7-9-16,-2-4-14 0,3 3 10 0,2-1-20 16,2 0 0-16,3-2-17 0,1-2 1 15,1-3-9-15,0-2-1 0,2-3-9 0,2-3 3 16,3-3-19-16,-2-8-6 0,10 5-61 0,-15-22-5 15,25 25-50-15,-25-25-127 0,20-8-173 0,-20 8-64 16,21-10 370-16</inkml:trace>
  <inkml:trace contextRef="#ctx0" brushRef="#br2" timeOffset="423981.1623">9714 11119 1565 0,'-19'28'43'0,"5"9"6"0,-3-2 2 15,4 8 11-15,-8-2-20 0,3 6-1 16,-3 1 1-16,3 6-22 0,0-5 12 0,3 3-23 16,1-1-1-16,0 0 4 0,2 1-13 0,-2-3 4 15,0 2-11-15,2-4-3 0,1-1-8 0,3-6 5 16,3-1-16-16,1-9 6 0,4-1-23 0,-2-12-37 15,6 2 20-15,-4-19-49 0,9 21-9 0,-9-21-72 16,0 0-116-16,0 0-109 0,-2-17-51 0,2 17 422 16</inkml:trace>
  <inkml:trace contextRef="#ctx0" brushRef="#br2" timeOffset="424172.4122">9149 11652 1437 0,'-33'0'171'0,"33"0"-89"0,-18 8-25 15,18-8-11-15,0 0-14 0,0 0-10 16,0 0-4-16,0 0 3 0,30 15-1 0,-8-15-2 16,6-3-6-16,5-3-8 0,3-2-4 0,6-1-7 15,4-1-9-15,-3-2-21 0,6 3-19 0,-8-5-28 16,8 10-24-16,-14-14-28 0,19 19-64 16,-24-19-97-16,17 2-208 0,-1 14 40 0,-16-16 437 15</inkml:trace>
  <inkml:trace contextRef="#ctx0" brushRef="#br2" timeOffset="424500.4526">9965 11589 932 0,'-26'31'300'15,"4"-33"-180"-15,22 2-22 0,-35 11-6 0,35-11-7 16,-40 15-19-16,20-4-6 0,-6-4-9 0,4 5-4 16,0-2-11-16,4 2-5 0,1-1-12 0,17-11-2 15,-27 23-8-15,27-23-2 0,0 0-3 16,-14 20-3-16,14-20-1 0,0 0 1 15,14 18 1-15,-14-18-1 0,22 12 1 0,-22-12-1 16,29 9 0-16,-12-5 2 0,2-2-1 0,1 2 3 16,-1-2-4-16,-2 2 1 0,-17-4 1 0,31 8-1 15,-31-8 2-15,28 9 1 0,-28-9-2 0,23 10 2 16,-23-10-3-16,0 0 1 0,19 20-1 16,-19-20 3-16,0 0 1 0,5 24 3 0,-5-24-7 15,-8 27-2-15,8-27 0 0,-19 31 0 0,7-14 0 16,12-17 0-16,-25 33 0 0,25-33 0 0,-23 30 0 15,23-30 0-15,-17 22-22 0,17-22-7 0,0 0-17 16,0 0-17-16,-11 19-23 0,11-19-53 16,0 0-86-16,8-18-190 0,-8 18-141 0,33-22 91 15,-25-2 465-15</inkml:trace>
  <inkml:trace contextRef="#ctx0" brushRef="#br2" timeOffset="424670.8588">10184 11951 1641 0,'0'0'155'0,"-14"23"-54"0,14-23-10 0,0 0-42 16,0 0-39-16,0 0-10 0,0 0 0 15,0 0 0-15,0 0 0 0,0 0-5 0,0 0-13 16,0 0-9-16,-16-19-18 0,16 19-19 0,0 0-41 16,-9-26-57-16,9 26-190 0,17 1-258 0,-17-1 58 15,0 0 446-15</inkml:trace>
  <inkml:trace contextRef="#ctx0" brushRef="#br0" timeOffset="433057.7576">1382 13384 641 0,'0'0'103'0,"-7"-24"-5"0,7 24-4 16,-10-23-2-16,10 23-9 0,-13-22-16 0,13 22-36 16,-19-18 3-16,19 18-16 0,-26-13 18 0,7 8 2 15,19 5-2-15,-37 4-7 0,20 3-4 0,-5 0 12 16,4 5-14-16,-5 1 14 0,2 6-34 0,-2 0 15 15,4 4-17-15,-2-3 12 0,3 3 3 0,1 2-4 16,0 0 2-16,0 0-5 16,4 2 7-16,3-4-9 0,5 0 8 0,1-4-5 15,4-1-4-15,0-18-4 0,7 28 0 0,-7-28 0 16,23 22 4-16,-6-16-2 0,4-1 0 0,0-3-5 16,4-3-1-16,3-5 1 0,0-4 1 0,3-4 1 15,0-3-2-15,1-2 3 0,1-6-4 0,-2 1 6 16,1-4-5-16,-5-2 5 0,-5 1-7 15,-2 0 7-15,-4 0-8 0,-4 5 9 0,-2-3-6 16,-3 3-12-16,-3 2 33 0,-4 4-31 0,0 18 34 16,-5-26-15-16,5 26-1 0,-11-21 3 0,11 21-5 15,0 0 1-15,-19-12 0 0,19 12-4 0,0 0-1 16,0 0-2-16,-17 16 1 0,17-16-4 16,-6 40-13-16,3-8 29 0,3 8-26 0,1 5 28 0,3 2-7 15,1 5-11-15,-1 5 13 0,-1 5-15 16,3 5 13-16,-2 5-13 0,0 0 13 15,-2 2 2-15,-3-3-16 0,-2-3 17 0,0-3-20 16,-2-5 7-16,0-2 19 0,-6-7-5 0,1-4 15 16,-4-6-9-16,-2-1 5 0,-2-5-12 0,-2 0 7 15,-3-6-6-15,-1-4-14 0,-1-7 13 0,0-6-20 16,1-7 12-16,-1-6-8 0,2-6-12 0,0-10-1 16,4-4-40-16,-6-12-17 0,13 7-62 15,-15-25-93-15,25 20-109 0,-13-13-195 0,2-8 76 16,15 17 459-16</inkml:trace>
  <inkml:trace contextRef="#ctx0" brushRef="#br0" timeOffset="433555.5884">1516 13015 695 0,'-37'-26'7'0,"0"3"1"0,-4-3 34 16,-1 9 5-16,-3-2 24 0,4 9 12 0,-5-1 1 0,4 13-4 0,-5-2 4 0,9 14 19 0,-10-3-17 16,10 14-12-16,-6 0-26 0,8 10-30 0,0 5-9 15,6 10 11-15,-2 5-8 0,6 9 18 0,-2 10 0 16,3 7-19-16,3 5 17 0,5 9-18 0,4 2-5 15,6 6 20-15,6 4-12 16,4-1-14-16,9-1 7 0,9-1-14 0,5-5-4 16,6-5 19-16,9-7-19 0,4-13 0 0,8-10 19 15,5-13-18-15,6-15 23 0,4-10-9 0,5-14-5 16,3-13 0-16,6-14 2 0,2-13-4 0,1-12-5 16,1-11 29-16,-1-13-17 0,0-5 25 0,-5-12-4 15,-7-2-20-15,-9-4 14 0,-8-5-25 16,-10 4 1-16,-9 2 14 0,-12 4-14 0,-10 5 17 15,-13 1-1-15,-9 2-16 0,-9 2 13 0,-8-1-16 16,-4 4-7-16,-5 0 16 0,-6 4-23 0,-6 5 13 16,-4 6-9-16,-5 5-14 0,-1 11 11 0,-1 3-6 15,2 15 9-15,3 9-1 0,5 16-1 16,4 9 5-16,6 12-16 0,0-1-32 0,18 11-45 16,-8-9-30-16,24 16-158 0,5-1-181 15,-4-12 60-15,21 15 399 0</inkml:trace>
  <inkml:trace contextRef="#ctx0" brushRef="#br0" timeOffset="436433.0727">2962 13188 228 0,'8'-17'40'0,"-8"17"9"0,0 0 15 0,0 0 9 16,0 0 18-16,0 0-2 0,0 0 9 15,-3-19-8-15,3 19-2 0,0 0-8 16,0 0-8-16,0 0-14 0,0 0-5 0,0 0-10 16,0 0-2-16,0 0-1 0,0 0-3 0,0 0-2 15,0 0-6-15,0 0-5 0,0 0-4 0,0 0-4 16,0 0-5-16,0 0-1 0,0 0 2 0,0 0 1 16,0 0 5-16,0 0-3 0,17 31 0 0,-14-11-7 15,-1 3 5-15,-2 4-8 0,0 5-12 16,0 4 29-16,-1 8-28 0,-2 0 27 0,2 6-8 15,-3-3-13-15,1 3 11 0,-2-1-13 0,0 2 12 16,0-1-10-16,-1-1 11 0,-1-1-6 0,1-4 8 16,0-5-5-16,1-3-5 0,1-8 23 0,3-5-29 15,1-6 26-15,0-17-19 0,4 17-2 16,-4-17-2-16,0 0 2 0,0 0 0 16,0 0-2-16,21-29 16 0,-13 4-28 0,-2-8 25 15,1-8-22-15,2-3 6 0,-1-3 8 0,2-1-13 16,-2 0 9-16,0 0-9 0,-1 0 9 0,-1-2-9 15,-2 2 11-15,-1-3-12 0,0-2-7 0,0 1 23 16,0 0-22-16,1 2 22 0,0 4-6 0,0 5-8 16,3 6 7-16,2 2-5 0,1 8 8 0,2 4-5 15,0 5 4-15,-12 16-4 0,32-21 3 16,-15 15-1-16,2 1 0 0,3 3 2 0,1-1-2 16,0 1 0-16,1 2 1 0,0 1 0 15,0 4-1-15,-2 1 1 0,-2 4-2 0,-1 3 2 16,-1 1-1-16,-2 3 2 0,-3 3-3 0,-3 0 4 15,-3 3-7-15,-3 1 8 0,-7 3-7 0,-1 3 4 16,-7 0-3-16,-5 2 5 0,-5 2 11 0,-4-2-23 16,-5 3 22-16,-1-3-26 0,-5-4 10 15,0 1 7-15,-2-5-6 0,3-2 6 0,0-3-6 16,2-4 1-16,4-3 0 0,3-5-1 0,6-2-9 16,20-5-14-16,-24-1-27 0,24 1-37 0,0 0-60 15,-6-35-91-15,26 24-143 0,0-3-98 0,-3-13 210 16</inkml:trace>
  <inkml:trace contextRef="#ctx0" brushRef="#br0" timeOffset="436683.1048">3564 13393 1248 0,'0'0'140'15,"0"0"-85"-15,3 16 1 0,-3-16 0 0,0 0 0 16,20-4-8-16,-20 4-21 0,34-10-8 0,-11 3-4 16,3-5-7-16,2 1-4 0,2-4-1 15,1 2 12-15,0 1-37 0,2 1 26 0,-1 5-44 16,-5-3 8-16,2 7-15 0,-10-5-18 0,7 13-20 16,-26-6-67-16,31 7-72 0,-31-7-120 0,0 0-130 15,13 30 206-15,-13-30 268 0</inkml:trace>
  <inkml:trace contextRef="#ctx0" brushRef="#br0" timeOffset="436839.3378">3625 13633 964 0,'-33'27'322'15,"-1"-17"-210"-15,17 8-23 0,-4-11-18 0,21-7-10 16,-18 14-21-16,18-14-17 0,0 0-10 16,0 0-10-16,0 0-1 0,27 6 0 15,-6-10 0-15,7-5-6 0,7-3-13 0,6-6-24 16,11 7-39-16,-8-18-72 0,21 23-148 0,-20-6-188 15,5-5-14-15,8 17 383 0</inkml:trace>
  <inkml:trace contextRef="#ctx0" brushRef="#br0" timeOffset="437558.9825">5235 12926 710 0,'0'0'90'0,"0"0"-10"16,0 0-12-16,0 0-11 0,0 0-17 15,-19 6-1-15,19-6 11 0,-31 23 11 0,17-6 11 16,-9-3-2-16,6 7-6 0,-8-5-12 0,5 6-6 16,-5-3-12-16,5 5 3 0,-6-4-5 0,4 6 3 15,-3-3-9-15,3 1 2 0,-4 1-11 0,3 1 3 16,0-1-8-16,4 2-13 0,0-4 26 0,2 0-33 16,3-2 24-16,3-1-12 0,11-20-5 15,-10 24 1-15,10-24 3 0,0 0-3 0,0 0 1 16,19 11 2-16,-19-11-2 0,34-9-1 0,-10 0 1 15,4-3-3-15,6-5 3 0,2 0-3 16,4 0-13-16,0 2 29 0,0 4-29 0,1 3 30 16,-5 3-16-16,1 3-2 0,-3 1 1 0,-3 2 0 15,-2 2-2-15,-3 1-5 0,0 2-6 0,-5 1-14 16,1 1 33-16,-5-4-29 0,-17-4 41 16,28 10-20-16,-28-10-1 0,19 11 3 0,-19-11-6 15,0 0 5-15,0 0 2 0,0 0-1 0,0 0 2 16,0 0 17-16,-2-24-33 0,2 24 29 0,-18-24-31 15,18 24 14-15,-25-31 5 0,11 14-1 0,-3-1 6 16,0-1-4-16,-1-3 3 0,0 0-6 0,-2-1 4 16,2-1-7-16,0 1 7 0,-1-2-11 0,4-1-3 15,-1-1-12-15,5 6-6 16,-4-2-13-16,15 23-7 0,-19-25-17 0,19 25-26 16,0 0-39-16,0 0-51 0,-4-17-65 0,4 17-161 15,29-3 20-15,-29 3 373 0</inkml:trace>
  <inkml:trace contextRef="#ctx0" brushRef="#br0" timeOffset="437841.4">5747 12931 1228 0,'-16'-20'68'0,"16"20"-11"0,0 0 13 15,-7-19 0-15,7 19-13 0,0 0-20 16,0 0-10-16,0 0-1 0,0 0-5 0,0 0 0 16,0 0-3-16,0 0-3 0,-12 34-4 0,9-10 1 15,-1 5-4-15,-4 4 9 0,1 2-10 0,-2 1 4 16,2 0-9-16,0 1 4 0,-2-1-9 0,1 0 9 16,1-1-10-16,-1-2-13 0,5-4 15 0,-1-6-32 15,5-1 20-15,-1-22-31 0,10 26-20 0,-10-26-33 16,21 9-48-16,-21-9-56 0,31-16-117 15,-13 7-133-15,-3-17 59 0,19 19 393 0</inkml:trace>
  <inkml:trace contextRef="#ctx0" brushRef="#br0" timeOffset="438028.9494">5724 12858 1285 0,'-13'17'159'0,"13"-17"-109"0,0 0-20 0,0 0-4 15,0 0-4-15,0 0-3 0,0 0-2 0,28 1-3 16,-6-4-2-16,2-5-2 0,4 0-4 0,1-1-3 16,0 1-9-16,2 1-11 0,-3-3-16 0,4 6-14 15,-7-4-21-15,8 10-19 0,-15-11-42 0,10 16-65 16,-28-7-78-16,0 0-180 16,30 7 105-16,-30-7 347 0</inkml:trace>
  <inkml:trace contextRef="#ctx0" brushRef="#br0" timeOffset="438218.636">5743 13105 1055 0,'0'0'82'0,"0"0"-27"0,27 6 13 0,-27-6 2 16,37-12-13-16,-17 3-19 0,7 1-8 16,-1-4 5-16,5 2-5 0,0-3-3 0,0 1-12 15,-3 1-9-15,-2-1-16 0,-2 4-8 0,-6-1-17 16,3 9-17-16,-21 0-24 0,24 1-47 0,-24-1-46 15,0 0-79-15,-1 17-88 0,1-17-53 0,-16 32 278 16</inkml:trace>
  <inkml:trace contextRef="#ctx0" brushRef="#br0" timeOffset="438382.9843">5748 13275 901 0,'0'0'203'0,"0"0"-95"0,0 0-50 15,0 0 15-15,0 0 0 0,0 0-12 16,26 8-17-16,-5-10-12 0,-2-6-4 15,7 3-9-15,2-5-5 0,2 2-5 0,3-2-5 16,1 2-8-16,1-1 0 0,2-2-19 0,5 8-62 16,-7-17-32-16,13 18-71 0,-21-14-108 0,8 7-76 15,0 17-64-15,-35-8 335 0</inkml:trace>
  <inkml:trace contextRef="#ctx0" brushRef="#br0" timeOffset="438728.3402">4796 13642 1230 0,'0'0'63'0,"0"0"-24"0,0 0 11 0,0 0 10 16,17-16 12-16,10 15-8 0,0-6-15 0,12 4-3 15,2-5 2-15,11 2-2 0,4-4-3 0,7 1-11 16,6-3-11-16,2 0-8 0,3-3 3 16,8 0-7-16,2-3 6 0,3 1-8 0,1-1-4 15,-2 1-5-15,-2 4-4 0,-6-1-2 0,-1 5 0 16,-6 0-13-16,-4 4-1 0,-7-1-12 0,-5 6-11 15,-12-5-9-15,2 10-21 0,-13-11-30 16,4 21-72-16,-36-15-125 0,25 2-226 0,-17 17 56 16,-8-19 406-16</inkml:trace>
  <inkml:trace contextRef="#ctx0" brushRef="#br0" timeOffset="439259.559">5607 13754 692 0,'0'0'130'15,"8"-19"-27"-15,-8 19 6 0,0 0 3 0,28-17-6 16,-28 17-25-16,0 0-20 15,19-19-13-15,-19 19-8 0,0 0-1 0,0 0 1 16,0 0-4-16,0 0-4 0,0 0-12 0,-6 27-5 16,-6-9-3-16,-3 8 12 0,-4 2 1 0,-2 8 9 15,-6 3-2-15,3 3-10 0,-4 0 22 0,2 2-24 16,0-2 16-16,0 4-9 0,5-5-17 0,4-1 8 16,5-5-8-16,5-2 1 0,5-4-5 15,4 0 0-15,5-5-5 0,3-2 2 0,8-4-1 16,4-3 3-16,7-5-3 0,7-5 1 0,1-5-9 15,6-6-8-15,4-2-13 0,2-8-11 16,3-1-14-16,-6-7-16 0,4 3-11 0,-14-9-16 0,4 10-2 16,-17-11-22-16,8 17-60 0,-22-14-109 15,1 4-205-15,-10 24 42 0,-5-41 441 0</inkml:trace>
  <inkml:trace contextRef="#ctx0" brushRef="#br0" timeOffset="439415.8244">5323 14038 1306 0,'-23'28'331'0,"1"-22"-251"0,22-6-29 0,0 0-15 16,-5 18-2-16,5-18-7 0,25 5-2 0,-2-5-7 16,8-2-4-16,8-5-1 0,8-6-3 0,6-3 0 15,7-1-7-15,2-3-2 0,3 1-18 16,-1 3-19-16,-9-2-18 0,5 13-67 16,-24-18-91-16,18 16-278 0,-13 1-98 0,-8-5 148 15</inkml:trace>
  <inkml:trace contextRef="#ctx0" brushRef="#br0" timeOffset="446704.3977">7152 13183 611 0,'0'0'77'15,"1"-23"-6"-15,-1 23-4 0,4-18 4 0,-4 18-2 16,0 0-3-16,-5-25-4 0,5 25 0 0,0 0 0 15,0 0-2-15,-28-17-8 0,28 17-5 0,-27 0-9 16,10 5-1-16,-5-3-1 0,1 5 3 0,-4-2-2 16,4 5 0-16,-3-3-6 0,6 4-2 0,-2-1-7 15,20-10 0-15,-28 22-7 0,28-22-2 0,-17 25-7 16,17-25 0-16,-7 27-6 0,7-27 1 0,4 27-3 16,-4-27 1-16,13 27 0 0,-13-27 2 15,28 24 14-15,-10-17-31 0,5-1 31 0,4-1-33 16,2-4 16-16,2-1 2 0,0-2 0 0,0-2-1 15,-2 1-14-15,-1 0 32 0,-3-1-33 0,-3 0 35 16,-4 1-19-16,-18 3 0 0,25-2-1 0,-25 2-1 16,0 0 1-16,0 0-15 0,-4 18 34 0,4-18-30 15,-24 34 28-15,4-12-12 0,-4 1-5 0,-3 0 5 16,-2 1-5-16,-1 0 6 0,-1-1-4 0,1-1 6 16,2-5-7-16,5-4 3 0,5-3-7 0,18-10-10 15,0 0-25-15,-20 3-29 0,20-3-42 0,12-16-58 16,16 11-78-16,-13-19-90 0,9-4-135 0,18 13 163 15,-19-20 308-15</inkml:trace>
  <inkml:trace contextRef="#ctx0" brushRef="#br0" timeOffset="447072.1502">7541 13156 1008 0,'0'0'49'0,"0"0"-14"0,-16-17 11 16,16 17 12-16,0 0 0 0,0 0-12 0,-24-12-9 16,24 12 0-16,-21 1 6 0,21-1 2 0,-24 6-2 15,24-6-3-15,-27 14-8 0,27-14 2 0,-30 24-1 16,14-4 5-16,-7 0 0 0,4 6 2 0,-4 2-10 16,4 4-17-16,-1 0 27 0,6 0-28 15,0-3 22-15,6-2-11 0,3-6-20 0,4 0-1 16,6-4-3-16,-5-17 1 0,23 27-1 0,-23-27 1 15,35 12-2-15,-9-13-1 0,3-5-3 0,7-9 1 16,3-4 4-16,5-5-3 0,-1-5 8 0,-1-5-11 16,0-3-11-16,-5 1 23 0,-5 1-25 0,-8 5 24 15,-7 3-11-15,-7 2-9 0,-6 4 1 0,-8 2-5 16,4 19-3-16,-20-27-7 0,20 27-8 0,-37-17-12 16,17 16-15-16,-9-6-14 0,8 13-23 0,-8-11-20 15,29 5-36-15,-40 13-55 0,40-13-19 0,-22 32-99 16,22-32-11-16,-6 28 324 0</inkml:trace>
  <inkml:trace contextRef="#ctx0" brushRef="#br0" timeOffset="447782.4732">8852 12845 1117 0,'0'0'30'0,"25"-28"-17"16,-25 28-10-16,20-19 6 0,-20 19 3 0,0 0 24 15,0 0 15-15,0 0 3 0,0 0 6 0,0 0-13 16,-5 24-6-16,5-24-10 0,-25 34-4 0,6-16-9 15,1 6 5-15,-4-2 0 0,1 6 9 0,-5-1-4 16,1 4 4-16,-5-2-11 0,4 3 5 0,-4-4-7 16,3 5 7-16,-1-3-10 0,2 4 7 0,-1-2-11 15,0 1 1-15,2 0 8 0,-2 2-26 16,2-4 24-16,4 1-25 0,2-6 9 16,6-3 3-16,3-3-7 0,10-20 3 0,-5 23-4 15,5-23 2-15,0 0-1 0,27 11-1 0,-6-15 3 16,7-3-3-16,7-5 2 0,5-4-2 0,5-2 0 15,5-3-11-15,2 1 5 0,2 0-5 0,-2 1 7 16,-1 1 0-16,-2 3-15 0,-2 2 26 0,-2 6-29 16,-5-1 30-16,-1 4-19 0,-5 0-2 15,-1 4-7-15,-5-1-3 0,0 3-1 0,-7-2 3 16,-2 4 1-16,-19-4 5 0,27 1-1 0,-27-1 6 16,0 0 2-16,0 0 6 0,0 0 5 0,0 0 1 15,4-21 3-15,-4 21-6 0,-20-29 7 0,7 11-8 16,-4-1 10-16,-3-2-2 0,-2-2 3 0,1 0-2 15,-3-1 2-15,0-1-8 0,-1-3 5 16,-2-2-8-16,0 0 6 0,2-2-8 16,-1 4 5-16,0 3-6 0,5 6 2 0,2 3-7 15,19 16-4-15,-28-18-17 0,28 18-23 0,0 0-52 16,0 0-74-16,-17-2-60 0,17 2-101 0,28 29-84 16,-28-29 194-16,31 21 231 0</inkml:trace>
  <inkml:trace contextRef="#ctx0" brushRef="#br0" timeOffset="448099.7354">9554 12793 1202 0,'0'0'51'0,"-13"-20"-23"0,13 20 16 0,0 0 15 16,0 0 15-16,0 0-6 0,0 0-22 0,0 0-14 16,0 0-11-16,-12 19 1 0,9-1-1 0,-1 8 6 15,-2 1-10-15,2 7 4 0,-2 0-13 0,0 4 6 16,0 2-10-16,0 0 5 0,-1 0-10 16,-1-1 6-16,2-4-9 0,0-3 5 0,3-3-9 15,0-2 3-15,3-5-8 0,3-4-3 0,1-1-5 16,-4-17-36-16,19 20-59 0,-19-20-35 15,28 4-66-15,-28-4-103 0,20-35-121 0,6 25 38 16,-16-24 403-16</inkml:trace>
  <inkml:trace contextRef="#ctx0" brushRef="#br0" timeOffset="448302.9335">9576 12685 1317 0,'0'0'163'0,"-19"6"-91"0,19-6-29 15,0 0-5-15,0 0-8 0,0 0-22 0,0 0 16 16,31 10-19-16,-13-13-10 0,5 1 34 16,4-2-40-16,3 0 28 0,2-1-20 15,1-3-10-15,3 2-13 0,-3-5-16 0,5 8-21 16,-9-9-26-16,9 13-40 0,-18-14-76 0,15 18-97 16,-13-3-189-16,-22-2 125 0,34 7 366 0</inkml:trace>
  <inkml:trace contextRef="#ctx0" brushRef="#br0" timeOffset="448490.4316">9658 12853 988 0,'-22'23'135'0,"-7"-13"-29"0,15 10-9 0,-7-12-10 0,21-8-18 16,-15 20-30-16,15-20-15 0,0 0-15 16,8 20 0-16,-8-20-3 0,24 8 1 0,-5-8 0 15,4-2-5-15,8-3-1 0,2-1-5 0,3 1-14 16,1-7-29-16,5 9-43 0,-13-12-62 15,14 16-98-15,-19-8-108 0,-1-5-98 0,10 18 246 16</inkml:trace>
  <inkml:trace contextRef="#ctx0" brushRef="#br0" timeOffset="448630.9772">9548 13243 1544 0,'-48'15'128'16,"27"6"-75"-16,4-9-22 0,17-12-22 15,-7 19 9-15,7-19-26 0,20 9 24 0,0-8-16 16,9-5 0-16,8-2 13 0,9-6-35 0,5-6 11 16,11 1-50-16,-6-14-78 0,21 20-194 0,-9-12-251 15,-9-1 50-15,5 14 415 0</inkml:trace>
  <inkml:trace contextRef="#ctx0" brushRef="#br0" timeOffset="449459.1088">10287 12859 1341 0,'0'0'84'0,"15"-23"-62"0,-15 23-20 16,23-26 5-16,-5 12-7 0,4 2 3 16,3 0-6-16,2 4-7 0,0-1-10 0,4 6-13 15,-5-5-21-15,8 12-36 0,-10-12-61 0,12 14-138 16,-4 1-152-16,-12-14 74 0,14 20 367 0</inkml:trace>
  <inkml:trace contextRef="#ctx0" brushRef="#br0" timeOffset="449646.6772">10367 13013 1583 0,'-29'25'29'15,"29"-25"-27"-15,0 0-10 0,0 0 1 16,28 7 4-16,-1-13-4 0,8-1-14 0,1-9-22 16,11 4-18-16,-5-13-28 0,17 10-28 0,-13-14-56 15,17 11-114-15,-1 3-159 0,-13-18 95 0,14 21 351 16</inkml:trace>
  <inkml:trace contextRef="#ctx0" brushRef="#br0" timeOffset="450193.4896">11279 12525 911 0,'0'0'91'0,"0"0"-38"16,-20 26 8-16,20-26 12 0,-17 26 13 0,17-26-17 15,-22 40-9-15,8-17 6 0,7 9-36 0,-6-4 25 16,5 7-33-16,-4-1 0 0,5 2 0 0,-4-1-12 16,2 2 8-16,0-2-8 0,1-1 8 0,0-1-9 15,3-5 2-15,0-3-10 0,3-2 6 0,1-6-6 16,1-17 1-16,4 25-4 16,-4-25 2-16,0 0-3 0,19 11 1 0,-19-11 3 15,22-8-2-15,-22 8 3 0,29-32-3 0,-13 7 3 16,2-8-6-16,0-2 7 0,0-3-9 0,-2-1 7 15,-1-1-8-15,-3 1 8 0,-4 1-8 0,-2-1-9 16,-3 0 27-16,-3-3-26 0,0 0 25 0,-1-3-3 16,-1-1-12-16,1 2 11 0,2 0-10 15,1 4 9-15,0 5-7 0,3 3 7 0,1 8-5 16,3 5 7-16,-9 19-1 0,21-26 11 0,-2 20 3 16,0-1 5-16,8 3-1 0,1 1-7 0,2 3-7 15,2 1-6-15,-1 1-3 0,2 3-1 0,-1 0 0 16,-3 2 0-16,-2 3 1 0,-4 2-2 15,-2 3 3-15,-21-15-4 0,26 33 3 0,-20-12-6 16,-6 2 2-16,-3 2-6 0,-8 1 4 16,-6 2-5-16,-4-3 9 0,-6 3-5 0,-1 0 7 15,-2-1-5-15,-3 0 5 0,-1-2-6 0,3-2 1 16,0 0-8-16,2-3-15 0,6-1 18 0,2-7-43 16,21-12 0-16,-23 18-60 0,23-18-81 0,0 0-108 15,20 8-227-15,6-4 71 0,-9-19 432 0</inkml:trace>
  <inkml:trace contextRef="#ctx0" brushRef="#br0" timeOffset="450349.7336">11834 12866 1751 0,'-37'11'21'0,"6"-3"-19"15,8-5-1-15,23-3-1 0,-23 1-15 16,23-1-23-16,0 0-35 0,-7-18-46 0,27 21-57 15,-16-27-92-15,25 4-229 0,2 13 29 0,-9-18 348 16</inkml:trace>
  <inkml:trace contextRef="#ctx0" brushRef="#br0" timeOffset="450646.6196">12662 12136 1293 0,'-23'-6'256'0,"3"-2"-196"0,20 8-14 0,-30 1 2 16,30-1 6-16,-36 19-15 0,12 2-5 16,-7 2-9-16,-1 7 2 0,-3 3-5 0,1 4 7 15,-1 2-14-15,4 3 5 0,2 3-13 0,6 1 4 16,5-2-10-16,3-1 6 0,5-3-9 0,6-3 4 15,6 1 7-15,6-6-20 0,8-1 21 16,3-5-25-16,5-5-6 0,4-6-8 0,6 0-2 16,1-9-9-16,6 1-19 0,-5-12-36 15,8 10-35-15,-19-20-70 0,18 17-131 0,-19-8-168 16,-24 6 9-16,33-16 429 0</inkml:trace>
  <inkml:trace contextRef="#ctx0" brushRef="#br0" timeOffset="450818.5471">12179 12464 1598 0,'0'0'76'0,"-18"1"-41"0,18-1-8 15,0 0 4-15,0 0 5 0,28 5 1 0,-6-4-6 16,5-5-5-16,8 0-8 0,9-5-5 0,6-2-4 16,5-1-4-16,4-2-17 0,2 3-23 0,-7-5-41 15,8 14-67-15,-20-23-124 0,17 15-299 0,-14 3 14 16,-6-1 262-16</inkml:trace>
  <inkml:trace contextRef="#ctx0" brushRef="#br0" timeOffset="450974.739">13122 12629 1313 0,'-34'-4'440'0,"34"4"-377"15,-25 9-10-15,25-9-25 0,0 0-12 16,0 0-14-16,0 0-16 0,0 0-18 0,0 0-29 15,0 0-35-15,0 0-83 0,-11-26-171 0,11 26-194 16,0 0 5-16,9-20 440 0</inkml:trace>
  <inkml:trace contextRef="#ctx0" brushRef="#br0" timeOffset="452063.6922">13663 12586 1281 0,'0'0'135'0,"0"0"-46"0,0 0-36 0,-10 20-14 16,10-20-9-16,-13 33-10 0,3-11-4 0,-5 2 5 15,1 1-32-15,-1 2 26 0,1-3-41 16,3 2-9-16,11-26-26 0,-18 42-69 0,18-42-77 16,-9 25-161-16,9-25-111 0,0 0 98 15,26 29 381-15</inkml:trace>
  <inkml:trace contextRef="#ctx0" brushRef="#br0" timeOffset="452764.3351">14411 12140 826 0,'0'0'107'15,"-6"-27"-79"-15,6 27-19 0,-9-28 23 16,7 11 9-16,2 17 14 0,-3-24-9 0,3 24 13 16,-3-17-21-16,3 17 19 0,0 0 4 0,0 0 3 15,0 0-3-15,0 0-12 0,0 0-14 0,0 0-10 16,0 0-5-16,-21 22 3 0,21-22 19 0,-11 40-28 16,3-16 28-1,2 7-29-15,-4 1 8 0,2 4 4 16,0-2-15-16,1 2 4 0,2 1-13 0,-1-2 8 15,3-4-10-15,0-1 7 0,0-4-8 0,2-4 4 16,0-4-3-16,1-18 3 0,1 20-2 0,-1-20 1 16,0 0-1-16,0 0 0 0,0 0 2 0,0 0 1 15,17-7 1-15,-17 7-3 0,13-33 1 0,-4 8-4 16,-1-6 5-16,1-3-7 0,-2-1 8 0,1-2-5 16,-2 3 5-16,-2-1-6 0,0-1 6 15,-1 0-9-15,-3-2-7 0,1 0 22 0,1-4-21 16,1 1 21-16,1 0-6 0,3 1-8 0,0 5 6 15,1 3-6-15,5 5 5 0,1 5-3 0,3 4 5 16,-17 18-4-16,33-20 1 0,-14 12-1 16,2 6 2-16,3-2-1 0,1 2 1 0,0 3-1 15,0 0-2-15,-2 5 1 0,0 2-1 16,-2 2 1-16,-2 0 0 0,-2 3 5 0,-17-13-6 16,27 28 3-16,-27-28-3 0,16 30 4 0,-14-13-3 15,-3 2 3-15,-5 1-3 0,-4 3 2 0,-6 1-4 16,-4 2 5-16,-5 0-7 0,-2 0-8 0,-4-3 26 15,-2 1-29-15,0-4 24 0,2 1-17 0,6-4-12 16,5-6-11-16,20-11-18 0,-25 12-32 0,25-12-48 16,0 0-49-16,0 0-78 0,0 0-68 15,28-11-121-15,0 11 151 0,-12-21 295 0</inkml:trace>
  <inkml:trace contextRef="#ctx0" brushRef="#br0" timeOffset="452951.8237">14969 12089 1384 0,'-30'1'59'0,"30"-1"-35"15,0 0-14-15,0 0 3 0,0 0 1 0,0 0 9 16,0 0-15-16,24-17 12 0,-2 10-37 0,6 0 18 16,3 2-31-16,5-4 7 0,1 8-20 0,-5-9-33 15,8 14-43-15,-17-14-89 0,14 16-48 16,-14 5-179-16,-23-11 87 0,41 14 348 15</inkml:trace>
  <inkml:trace contextRef="#ctx0" brushRef="#br0" timeOffset="453123.6999">14827 12373 1635 0,'0'0'79'15,"0"0"-62"-15,0 0-16 0,0 0-1 16,0 0 0-16,23-19 3 0,-1 7-3 0,4-2 1 15,9-3-2-15,5 0 1 0,6-2-14 0,5 2-18 16,-4-7-56-16,14 19-97 0,-23-21-76 16,21 23-91-16,-10-4-115 0,-6-10 132 0,13 21 335 15</inkml:trace>
  <inkml:trace contextRef="#ctx0" brushRef="#br0" timeOffset="453483.1555">15728 11836 1304 0,'0'0'55'16,"0"0"-36"-16,0 0-2 0,0 0 8 15,0 0 8-15,0 0 3 0,0 0-12 0,-9 32-2 16,2-9-7-16,2 6 7 0,-5 2-4 0,4 5 8 16,-2 1 9-16,1 2-32 0,-2 3 19 0,3 1-31 15,0-1 5-15,1 1 8 0,3-3-9 0,-2-4 7 16,5-2-15-16,0-5-1 0,7 1-26 15,-3-12-14-15,10 8-43 0,-15-26-51 0,33 25-92 16,-33-25-176-16,31 6-27 0,1-1 245 16</inkml:trace>
  <inkml:trace contextRef="#ctx0" brushRef="#br0" timeOffset="453670.5715">15916 11893 1443 0,'-22'1'266'16,"22"-1"-242"-16,0 0-25 0,0 0-3 15,0 0 1-15,0 0 2 0,19-3-1 0,-19 3-8 16,33-10-14-16,-16-1-26 0,9 9-30 0,-7-14-35 16,16 17-57-16,-17-19-100 0,9 8-194 0,2 8 20 15,-29 2 360-15</inkml:trace>
  <inkml:trace contextRef="#ctx0" brushRef="#br0" timeOffset="454233.0768">16022 11917 1031 0,'-18'-6'156'0,"18"6"-62"0,0 0-17 0,0 0 4 16,-24 0-1-16,24 0-14 0,0 0-16 0,0 0-10 15,0 0-6-15,0 0-5 0,0 0-3 0,0 0-6 16,0 0-5-16,0 0-7 0,0 0-4 15,0 0-3-15,0 0 0 0,0 0 4 0,0 0 1 16,0 0 5-16,0 0-1 0,23 5 0 0,-23-5-2 16,28 4-2-16,-28-4 1 0,33 2 0 15,-16-2-1-15,0 0-1 0,1 0-1 0,-1-2-1 16,0-1 0-16,2 1 2 0,1-2-1 0,-1 0-1 16,-1 0 1-16,-18 4-5 0,31-10 2 0,-31 10-2 15,19-6 3-15,-19 6-2 0,0 0 0 0,0 0-1 16,0 0 0-16,0 0 2 0,0 0-1 0,-2 22 3 15,2-22-5-15,-26 35 4 0,4-13-7 16,-2 2 3-16,-3 2-5 0,-1 2-8 16,0 2 26-16,1 2-23 0,-3-1 29 0,4 4-5 15,-1-2-2-15,4 0 12 0,2-4-8 0,6-3 2 16,2-3-10-16,6-2-1 0,7-21-6 0,1 29 3 16,-1-29-2-16,22 18 3 0,-4-13-3 0,6-4 0 15,7-3-1-15,4-6-4 0,6-3-4 0,2-4-9 16,3 0-16-16,-1-5-25 0,3 8-23 15,-12-14-41-15,13 18-60 0,-26-24-120 0,12 15-234 16,-4 3 50-16,-10-12 330 0</inkml:trace>
  <inkml:trace contextRef="#ctx0" brushRef="#br0" timeOffset="454389.3185">16523 12084 1684 0,'0'0'64'0,"-25"6"-39"16,25-6-3-16,0 0-5 0,0 0-9 0,0 0-11 16,0 0-11-16,0 0-15 0,12-19-5 0,12 15-77 15,-9-18-41-15,24 21-195 0,-8-13-202 0,-2-3 72 16,9 11 374-16</inkml:trace>
  <inkml:trace contextRef="#ctx0" brushRef="#br0" timeOffset="454717.4466">16982 11802 1532 0,'-19'8'106'0,"-10"-8"-53"0,9 6-6 16,-3-4-5-16,4 4-9 0,-3 0-11 0,4 3-3 16,-1-1-3-16,19-8 2 0,-30 19-2 0,30-19-1 15,-20 23-2-15,20-23-2 0,-11 26-7 0,11-26 0 16,0 26-5-16,0-26 2 0,10 25-2 0,-10-25 2 15,18 24 0-15,-18-24 1 0,28 21-5 0,-28-21 3 16,33 19-3-16,-14-11 4 0,-1-1-2 0,2-2-11 16,-2 1 11-16,0-1-12 15,-1 1 12-15,-17-6 0 0,31 13 15 0,-31-13-13 16,19 17 12-16,-19-17-12 0,10 22-2 0,-10-22 2 16,1 25-2-16,-1-25 3 0,-5 28-8 0,5-28 3 15,-12 27-5-15,12-27-3 0,-19 28-4 0,19-28-8 16,-21 22-13-16,21-22-13 0,0 0-26 0,-27 12-35 15,27-12-73-15,0 0-125 0,0 0-220 16,0 0 48-16,0 0 366 0</inkml:trace>
  <inkml:trace contextRef="#ctx0" brushRef="#br0" timeOffset="454904.9455">16909 11800 1551 0,'0'0'142'16,"-5"-21"-56"-16,5 21-22 0,0 0-10 15,0 0-11-15,4-18-12 0,-4 18-11 0,0 0-8 16,24-13-5-16,-24 13-5 0,34-10-3 0,-12 7-8 16,0-4-14-16,1 7-22 0,-4-6-27 0,8 12-35 15,-27-6-49-15,55 4-100 0,-55-4-137 0,44-6-128 16,-9 16 93-16,-13-16 428 0</inkml:trace>
  <inkml:trace contextRef="#ctx0" brushRef="#br0" timeOffset="455592.44">17428 11705 880 0,'10'-19'138'0,"-10"19"-91"0,14-30 4 0,-14 30 12 15,15-25 22-15,-15 25-2 0,0 0-3 0,0 0-9 16,11-21-11-16,-11 21-12 0,0 0-14 0,0 0-5 15,-28 14-5-15,28-14 5 0,-28 27-3 0,15-8 5 16,-4 2-3-16,2 3 2 0,-2 0-7 0,2 4 2 16,1 0-7-16,2 2 1 0,2 0-6 15,1 1 1-15,4-3-11 0,2-1 6 16,3-1-8-16,3-3 3 0,5-3-4 0,1-2 0 16,-9-18-3-16,28 26-11 0,-9-17 13 0,1-4-12 15,2-1 11-15,4-5 2 0,-1-3-1 0,2-2 13 16,0-4-11-16,-2-2 10 0,-3-5-10 0,-1 0-3 15,-3-1 4-15,-1-1-6 0,-2 0 3 16,-4 0-5-16,-2 1 2 0,-1 0-4 0,-3 1 3 16,-5 17-4-16,7-26 4 0,-7 26-1 0,0 0 2 15,0-17 3-15,0 17 0 0,0 0-1 0,0 0 0 16,0 0-1-16,0 0 0 0,-5 21 2 0,5-21 0 16,-2 28 4-16,2-28-4 0,2 33 2 0,2-15-3 15,-4-18 3-15,12 33-2 0,-12-33 4 16,18 29-1-16,-18-29 2 0,26 23-2 15,-26-23 1-15,31 13-1 0,-12-12 1 0,1-2 0 16,2-4-1-16,0-3 3 0,-3-3-1 0,0-2 3 16,-2-3-2-16,-3-2 3 0,0 0-6 0,-3-4 4 15,-3 0-6-15,-1 0 4 0,0-1-4 0,-3 0 2 16,-1 3-4-16,-1-1 1 0,-2 2-7 0,1 2-4 16,-1 17-10-16,0-28-5 0,0 28-11 0,0 0-7 15,-2-21-15-15,2 21-20 0,0 0-16 16,0 0-30-16,0 0-35 0,26 31-64 0,-26-31-79 15,0 0-130-15,23 35 117 0,-23-35 317 0</inkml:trace>
  <inkml:trace contextRef="#ctx0" brushRef="#br0" timeOffset="455979.8005">18217 11840 799 0,'-12'-28'224'0,"12"28"-114"16,-21-17-31-16,21 17 0 0,-24-13-3 0,24 13-11 15,-27-5-11-15,27 5-3 0,-31 3-3 0,31-3-1 16,-32 15-7-16,32-15 1 0,-30 28-5 0,14-9 1 16,-1-2-5-16,2 5-1 0,3-2-12 0,1 3 5 15,3-1-8-15,3-1-2 0,2-3-1 16,3-1-4-16,0-17-6 0,8 29 3 0,-8-29-6 16,17 22-10-16,-17-22 10 0,28 9-12 15,-8-8 14-15,0-2 11 0,3-2-11 0,2-3 12 16,-3-5-13-16,4 0-1 0,-4-4 0 0,-2 1-4 15,0-2 5-15,-20 16-4 0,30-30 4 0,-30 30-2 16,19-30 1-16,-19 30 0 0,11-29 1 0,-11 29-2 16,4-26 3-16,-4 26-2 0,-1-18 5 15,1 18-4-15,0 0 0 0,0 0-1 0,0 0-2 16,0 0 1-16,-21 0 0 0,21 0-1 0,0 0 1 16,-18 28 0-16,18-28-1 0,-9 29 1 0,9-29-6 15,-8 29-1-15,8-29-12 16,1 25-4-16,-1-25-10 0,9 20-6 0,-9-20-14 0,0 0-7 15,29 23-17-15,-29-23-20 0,29 3-66 16,-29-3-131-16,27-23-195 0,-4 18 1 16,-6-18 397-16</inkml:trace>
  <inkml:trace contextRef="#ctx0" brushRef="#br0" timeOffset="456204.2899">18813 11384 1419 0,'-17'-5'221'0,"17"5"-159"16,-28 16-27-16,28-16-1 0,-28 24-1 0,14-5-21 16,-1-1 27-16,2 8-32 0,1-1 18 0,3 4-14 15,-1 3-10-15,2 3 5 0,0 1-7 0,-1 4 5 16,1 2-19-16,0 2 8 0,2-1-11 0,-3-3-10 16,6 3-7-16,-5-11-15 0,10 7-36 15,-8-13 13-15,9 10-50 0,-3-36-56 0,0 42-17 16,0-42-121-16,0 0-132 0,1 31 118 0,-1-31 331 15</inkml:trace>
  <inkml:trace contextRef="#ctx0" brushRef="#br0" timeOffset="456383.3672">18572 11780 1249 0,'-21'-7'183'0,"21"7"-80"0,-20 9-35 0,20-9-16 16,0 0-20-16,0 0-15 0,-11 18-9 0,11-18-4 15,0 0-4-15,23 3 1 0,-5-5-3 0,4-4-10 16,8-1-18-16,-2-8-33 0,13 9-44 0,-13-19-67 16,20 18-117-16,-13-6-190 0,-3-11 23 15,11 15 360-15</inkml:trace>
  <inkml:trace contextRef="#ctx0" brushRef="#br0" timeOffset="456570.8786">19122 11338 1220 0,'-47'12'176'0,"33"9"-101"0,-8-3-26 16,5 9-12-16,-3 1 29 0,3 10-34 16,-6-3 27-16,6 8-11 0,-4-2-18 0,6 3 3 15,1 0-20-15,0-1 3 0,2-1-15 16,2-3 4-16,4-1-23 0,1-5-2 0,5 0-11 16,-2-6-8-16,7 3-35 0,-10-13-27 0,15 10-26 15,-10-27-82-15,6 26-92 0,-6-26-190 0,8 17 43 16,-8-17 448-16</inkml:trace>
  <inkml:trace contextRef="#ctx0" brushRef="#br0" timeOffset="457015.0629">18828 11742 1503 0,'0'0'94'0,"0"0"-62"16,0 0-15-16,0 0-7 0,0 0 2 15,23-5 2-15,-2 1-1 0,4-4 0 0,6-1-8 16,4-2-1-16,2-1-5 0,1 0 0 0,0 1-4 16,-2 1 3-16,1 0-2 0,-3 0 4 15,-2 4 0-15,-5-1 1 0,-3 2-2 0,-7 4 1 16,-17 1 0-16,0 0 3 0,0 0 4 0,0 0 10 16,0 0 7-16,0 0 3 0,0 17 2 0,0-17-6 15,-27 18 2-15,9-8-3 0,1 3 1 16,-3-2-5-16,2 2 1 0,0 0-8 0,18-13 3 15,-32 26-5-15,32-26-2 0,-21 22-4 0,21-22-3 16,-5 20-3-16,5-20 2 0,8 17-3 0,-8-17 1 16,0 0-1-16,28 19 1 0,-28-19-2 0,30 8 3 15,-12-7-1-15,2-1 2 0,1 1 0 0,-3-1 1 16,0 0 0-16,-1 1 1 0,-17-1 3 16,21 5 5-16,-21-5-1 0,0 0 6 15,0 0-1-15,6 26 2 0,-6-26 0 0,-7 24-3 16,7-24-11-16,-20 29-1 0,20-29 0 0,-27 32 0 15,27-32 0-15,-26 33 0 0,26-33 0 0,-30 30 0 16,30-30-13-16,-24 26-6 0,24-26-13 0,-17 18-25 16,17-18 0-16,0 0-55 0,-2 22-78 0,2-22-170 15,0 0-224-15,0 0 64 0,-20-14 418 16</inkml:trace>
  <inkml:trace contextRef="#ctx0" brushRef="#br0" timeOffset="457469.1924">19786 11962 1176 0,'-4'-18'265'0,"4"18"-171"16,0 0-37-16,0 0-19 0,-18-4-17 0,18 4-10 16,-19 23-10-16,2-4 3 0,-2 7-7 15,-2 0-11-15,-1 3 26 0,-1 0-40 0,3 4 3 16,-4-6-48-16,15 13-85 0,-17-20-91 0,19 12-169 15,0 0-49-15,7-32 224 0</inkml:trace>
  <inkml:trace contextRef="#ctx0" brushRef="#br0" timeOffset="457906.6942">20283 11314 1260 0,'0'0'143'0,"0"0"-78"16,-14-17-22-16,14 17-12 0,0 0-8 0,0 0-10 16,-23 15-7-16,23-15 2 0,-33 34-1 0,12-7 13 15,-3 4 19-15,0 9-23 0,-6 1 29 0,7 7-28 16,-5-2 0-16,6 3 10 0,-2-1-14 0,3 1 6 15,6-6-15-15,3-1 3 16,4-6-10-16,5-1 5 0,5-6-10 0,4-4 0 16,6-4-18-16,-12-21-8 0,38 28-27 0,-20-26-19 15,14 9-37-15,-15-20-45 0,17 14-55 0,-34-5-93 16,38-27-117-16,-12 20 56 0,-18-19 371 0</inkml:trace>
  <inkml:trace contextRef="#ctx0" brushRef="#br0" timeOffset="458094.1606">20089 11473 1259 0,'0'0'203'0,"0"0"-107"0,0 0-35 0,0 0-23 15,0 0-6-15,21-3-4 0,-1 4-5 16,5-2-9-16,5-1-8 0,6-1-4 0,6-2-2 16,3 0-1-16,-1 0-6 0,2 3-17 15,-6-4-2-15,5 9-51 0,-10-10-13 0,11 17-58 16,-19-16-59-16,13 17-100 0,-13-3-147 0,-27-8 34 15,39 16 420-15</inkml:trace>
  <inkml:trace contextRef="#ctx0" brushRef="#br0" timeOffset="458266.0574">20299 11705 1546 0,'-16'19'166'0,"16"-19"-132"0,0 0-16 16,0 0-4-16,0 0 0 0,0 0 4 15,32 3 2-15,-10-10 2 0,5 0-7 0,4-4-5 16,5 0-8-16,1-1-3 0,2-1-10 0,0 3-15 16,-6-2-22-16,2 8-27 0,-10-10-39 0,7 20-87 15,-32-6-151-15,25-16-180 0,-25 16 51 16,0 0 444-16</inkml:trace>
  <inkml:trace contextRef="#ctx0" brushRef="#br0" timeOffset="458437.9605">20361 12004 1758 0,'0'0'35'0,"0"0"-29"0,-1-18-2 15,1 18 3-15,40-23-2 0,-8 4 5 0,4-3-6 16,8-2 3-16,2-3-10 0,5 3-13 0,-2-5-24 16,3 8-27-16,-10-8-38 0,9 17-27 0,-15-13-5 15,19 19-40-15,-14-15-120 0,3 2-150 0,12 14 33 16,-22-18 414-16</inkml:trace>
  <inkml:trace contextRef="#ctx0" brushRef="#br0" timeOffset="459109.7834">21079 11408 1545 0,'0'0'44'0,"17"-22"-31"0,-17 22 1 16,39-26-4-16,-12 12 2 0,2 2-6 16,0 3 0-16,-1 1-5 0,-4 3-3 0,-3 3-1 15,-21 2 0-15,27 0 1 0,-27 0 4 0,0 0-1 16,0 0 0-16,18 13 2 0,-18-13 0 0,0 0 4 15,-5 18 2-15,5-18 6 0,-12 17 3 0,12-17 3 16,-17 22-3-16,17-22 2 0,-23 27-6 0,23-27 1 16,-26 25 12-16,26-25-32 0,-19 23 29 15,19-23-33-15,-9 17 11 0,9-17 0 16,0 0-3-16,3 18 0 0,-3-18 0 0,0 0 2 16,20 12-1-16,-20-12 1 0,21 5 0 0,-21-5 0 15,24 3-1-15,-24-3 1 0,26 3-1 0,-26-3 0 16,21 5 1-16,-21-5 1 0,19 7 2 0,-19-7 4 15,18 11 2-15,-18-11 5 0,18 16-1 0,-18-16 1 16,17 24-5-16,-17-24 0 0,13 29-5 16,-10-12-1-16,-3-17-3 0,4 33 3 0,-4-33-6 15,-4 30 6-15,4-30-2 0,-11 28 0 0,11-28-2 16,-19 28 3-16,19-28-5 0,-24 24 3 16,24-24-1-16,-32 24-1 0,15-10-2 0,17-14-1 15,-30 22-7-15,30-22-4 0,-24 14-12 0,24-14-12 16,0 0-29-16,0 0-32 0,0 0-48 0,0 0-70 15,0 0-86-15,25-31-129 0,-9 7-10 16,19 16 316-16</inkml:trace>
  <inkml:trace contextRef="#ctx0" brushRef="#br0" timeOffset="459437.9368">21909 11094 1471 0,'-17'12'80'0,"-11"-1"-37"15,5 8-1-15,-7-1-9 0,3 7 3 0,-3-3 0 16,1 7 7-16,-3 0-4 0,4 5 2 0,-1 0-10 16,3 5 5-16,1-4-10 0,3 2-12 0,0 1 15 15,5 0-23-15,0 0 18 0,6-2-9 0,2-2-13 16,8-3-2-16,6-3 0 0,4-2 0 0,4-3 0 16,4-5 0-16,5-4 0 0,3-2 0 15,2-3 0-15,0-3 0 0,0-2 0 0,-2-4 0 16,0-3-1-16,-2-2-5 0,0-3-1 0,-5-4 0 15,-1 1 2-15,-17 11 1 0,21-27 2 0,-21 27-2 16,7-31 2-16,-8 13-4 0,-3 0-2 16,-4-1-8-16,-3 2-3 0,-3 1-7 0,14 16 2 15,-36-29-4-15,15 18 4 0,-2 1 0 0,4 5 5 16,-2 1-1-16,21 4-3 0,-32 2-11 16,32-2-21-16,-19 2-42 0,19-2-72 0,0 0-84 15,0 0-143-15,28 16-73 0,-28-16 171 0,40 0 298 16</inkml:trace>
  <inkml:trace contextRef="#ctx0" brushRef="#br0" timeOffset="460062.9343">22164 11349 1104 0,'-17'-27'401'0,"17"27"-315"15,-42-6-28-15,24 8-5 0,-8-2-7 0,6 8-4 16,-6-3-3-16,4 5 0 0,-3 1-8 0,3 5-2 15,-2 2-7-15,2 3-10 0,2 1 20 0,2 2-28 16,5 1 18-16,2 2-13 0,3-1-4 16,4 1 4-16,1-2-6 0,3 0-2 0,5-4-1 15,3-3 0-15,-8-18 0 0,31 28 0 0,-9-19 0 16,3-3 0-16,2-5 0 0,3-1 0 0,-2-6 0 16,2-4 0-16,-1-3-1 0,-2-4-7 0,1-4 4 15,-4-2-5-15,-2-2 4 0,-3-2-5 16,-2 0 4-16,-3-4-7 0,-1 4-13 0,-6-2 20 15,1 1-27-15,-6 2 24 0,0 2-9 16,-3 0-2-16,0 1 4 0,-5 1-1 0,1 3 5 16,-2 1-3-16,7 18 8 0,-20-24 0 0,20 24 5 15,-18-13 2-15,18 13-1 0,-17-1 0 0,17 1-4 16,0 0-4-16,0 0-9 0,-13 21-6 0,13-21-11 16,7 17-4-16,-7-17-15 0,19 15-7 0,1-1-20 15,-20-14-17-15,36 11-31 0,-36-11-31 16,44 3 7-16,-24-5 20 0,8 4 57 0,-3-3 44 15,1-3 29-15,-3 2 8 0,-1-2 18 0,-4 2 24 16,-18 2 34-16,22-4 42 0,-22 4 32 16,0 0 16-16,0 0-14 0,0 0-27 0,0 0-40 15,0 0-25-15,-25-7-13 0,25 7-4 0,-23 13-4 16,23-13-4-16,-28 27-6 0,15-9-3 0,-4 3-7 16,1 2-2-16,0 2-8 0,2 3-14 15,3 0 0-15,1 2 0 0,3-2 0 0,4-2 0 16,3 0 0-16,3-4 0 0,3-3 0 0,4-2 0 15,-10-17 0-15,28 24 0 0,-11-18 0 0,1-2 0 16,3-4 0-16,-2-4 0 0,2-2 0 0,-2-5 0 16,-1-3 0-16,-1-3 0 0,-2-3 0 0,0-3 0 15,-2-1 0-15,-1-1 0 0,0-1 0 0,-4 1-1 16,-1 2-43-16,-3-2 9 16,2 5-34-16,-8-8-34 0,2 28-72 0,-1-44-161 15,2 26-226-15,-1 18 12 0,-8-39 379 0</inkml:trace>
  <inkml:trace contextRef="#ctx0" brushRef="#br0" timeOffset="460516.0272">22953 11302 1283 0,'0'0'110'0,"-22"4"-30"0,3-1-10 16,19-3-9-16,-37 17-13 0,19-4-5 0,-8-4-2 15,4 5-4-15,-2-2-6 0,3 3-5 16,3-2-8-16,18-13-1 0,-21 21-10 16,21-21-4-16,0 0-4 0,-2 18-16 0,2-18 31 15,18 12-29-15,-1-9 30 0,2 2-14 0,1-2 0 16,3-1 1-16,0 0-2 0,2 1 2 0,-1-1-2 16,-1 1 3-16,-2 2 0 0,-2 1 2 0,-19-6 0 15,30 12 4-15,-30-12 0 0,0 0 4 16,18 19 1-16,-18-19-1 0,0 0-4 0,1 18-1 15,-1-18-5-15,0 0 0 0,-15 17-3 0,15-17-6 16,-22 15-9-16,22-15-7 0,-31 18-10 0,11-10-5 16,2 6-9-16,-4-6-8 0,22-8-18 0,-41 19-24 15,30 1-53-15,-18-22-93 0,29 2-203 16,-18 25-40-16,-1-24 213 0</inkml:trace>
  <inkml:trace contextRef="#ctx0" brushRef="#br0" timeOffset="460964.8679">21883 11905 1095 0,'0'0'68'0,"-27"4"-19"0,10-2-2 0,17-2-2 16,-30 23-14-16,11-6 4 16,-4 0 2-16,2 7 11 0,-6-3 2 0,6 8-11 15,-7-5 28-15,10 10-34 0,-4-4 19 0,6 5-20 16,-1-1-18-16,6 0 5 0,2-3-10 0,8 1 4 16,6-5-10-16,5 0 2 0,6-3-8 0,6-3-2 15,5 1-15-15,3-9-10 0,7 3-31 0,-5-12-27 16,15 12-64-16,-16-23-105 0,19 11-169 0,-7-1-64 15,-10-14 232-15</inkml:trace>
  <inkml:trace contextRef="#ctx0" brushRef="#br0" timeOffset="461200.8169">22311 11985 1142 0,'-9'24'136'0,"-10"-9"-33"16,9 11-48-16,-5-5 17 0,6 8-39 0,-5-3 5 15,7 7 7-15,-5-3-14 0,5 3-1 0,-2-4-18 16,5 1 2-16,3-3-14 0,2-3-3 0,6 0-21 16,-5-7-21-16,11 6-48 0,-13-23-68 15,22 29-145-15,-5-17-211 0,-17-12 45 0,33 20 383 16</inkml:trace>
  <inkml:trace contextRef="#ctx0" brushRef="#br0" timeOffset="461633.8746">22735 11886 1413 0,'0'0'116'0,"0"0"-58"16,0 0-16-16,0 0-11 0,0 0-4 0,0 0 3 16,-10 24 5-16,10-24-5 15,-7 29-1-15,1-12-4 0,2 3 1 0,-4 1-4 16,1 4-2-16,-4 0 9 0,1 2-26 0,-2 2 22 16,1 3-21-16,-3-1 7 0,2 0 6 0,0-2-9 15,0-3 4-15,5-3-9 0,1-4 2 0,2-2-4 16,4-17 0-16,5 22-3 0,-5-22 1 0,0 0-3 15,22 12 0-15,-22-12 0 0,22-7 1 16,-22 7 0-16,26-19 1 0,-26 19 3 0,30-27-4 16,-30 27 1-16,25-29-2 0,-25 29 2 0,20-25-4 15,-20 25 3-15,14-23 0 0,-14 23 2 0,7-17 1 16,-7 17 1-16,0 0-2 0,0 0 1 31,0 0 0-31,0 0 0 0,0 0-2 0,0 0 0 16,0 0-1-16,0 0 1 0,0 0-1 0,0 0 0 15,17 19-5-15,-17-19-6 0,7 22-6 16,-7-22-8-16,8 19-7 0,-8-19-13 0,12 20-11 16,-12-20-21-16,0 0-25 0,35 29-56 0,-35-29-81 15,25-4-162-15,-7 8-66 0,-18-4 183 0</inkml:trace>
  <inkml:trace contextRef="#ctx0" brushRef="#br0" timeOffset="461932.1627">23000 12195 1175 0,'0'0'195'0,"0"0"-95"16,0 0-38-16,0 0-26 0,0 0-16 16,0 0-5-16,0 0-2 0,0 0-1 0,0 0 1 15,0 0 0-15,-8 18 3 0,8-18-5 0,0 20-2 16,0-20-4-16,-1 25 1 0,1-25 0 0,-5 26 6 16,5-26 1-16,-9 26 1 0,9-26-6 15,-6 26 7-15,6-26-6 0,0 0 4 0,-6 19-1 16,6-19-6-16,0 0-3 0,0 0-1 0,0 0 0 15,0 0 2-15,0 0 2 0,0 0 0 0,0 0 0 16,20-22-3-16,-20 22-1 0,14-23-2 0,-14 23 2 16,12-24-3-16,-12 24 3 0,14-24-3 0,-14 24 1 15,12-26-2-15,-12 26 2 0,12-25-7 0,-12 25 1 16,13-25-8-16,-13 25-6 0,15-26-10 16,-15 26-14-16,19-26-25 0,-2 21-36 0,-13-16-75 15,20 20-168-15,-24 1-145 0,20-19 11 0,-3 19 438 16</inkml:trace>
  <inkml:trace contextRef="#ctx0" brushRef="#br0" timeOffset="462249.3895">23321 11661 1387 0,'0'0'146'0,"0"0"-91"0,0 0-12 0,23-15 3 16,-4 15-6-16,-1-2-2 0,8 4-2 16,-1-1-9-16,2 4-3 0,0-1-4 0,-2 4 2 15,-3 1 0-15,0 3-4 0,-22-12-6 16,31 30 1-16,-16-12-6 0,-3 4 6 0,0 0-5 16,-4 4 3-16,-5 3-8 0,-1 2 5 0,-4 1-11 15,-1 2 7-15,-5 3-6 0,-3-2 4 0,-1 1 11 16,-5-1-22-16,1 0 16 0,-3 1-17 0,-2-1 5 15,1-3 2-15,-1-4-11 0,3-5-9 16,4-2-25-16,14-21-21 0,-17 32-49 0,17-32-85 16,0 0-244-16,0 0-109 0,0 0 42 0,3 20 514 15</inkml:trace>
  <inkml:trace contextRef="#ctx0" brushRef="#br0" timeOffset="464593.134">5774 14949 1638 0,'-20'8'42'0,"20"-8"-27"16,0 0 1-16,0 0 3 0,7-24-6 0,-7 24-6 16,19-20-7-16,-19 20-2 0,30-21-5 15,-10 12-4-15,-3-2-11 0,5 6-16 0,-5-7-43 16,11 14-28-16,-28-2-27 0,46 0-78 0,-46 0-94 15,23-5-151-15,-2 19 97 0,-21-14 362 0</inkml:trace>
  <inkml:trace contextRef="#ctx0" brushRef="#br0" timeOffset="465403.0384">7181 14402 1122 0,'0'0'185'0,"-6"-19"-136"0,6 19-12 0,0 0 2 15,0 0 6-15,0 0-3 0,0 0-13 0,0 0-11 16,0 0-5-16,-3 36-8 0,5-8 6 0,-1 8-8 15,0 4-12-15,-1 6 25 0,-1 4-28 0,0 1 24 16,-1 3-3-16,1 1-15 0,0-2 11 0,0-1-19 16,-2-5 4-16,6-2-26 0,-3-13-8 0,8 2-24 15,-3-16-21-15,13 5-36 0,-18-23-27 16,36 17-39-16,-19-18-84 0,-17 1-98 0,50-17 138 16,-32-12 235-16</inkml:trace>
  <inkml:trace contextRef="#ctx0" brushRef="#br0" timeOffset="465793.7354">7546 14366 1386 0,'0'0'205'0,"0"0"-181"15,0 0-21-15,0 0 0 0,0 0 5 0,0 0 8 16,0 0 2-16,34-6-1 0,-16-1 7 0,6 1-4 15,2-5 2-15,2 1-1 0,0-1-8 16,0 0-7-16,1 4 0 0,-1-1-4 0,0 3 2 16,-1 0 3-16,-3 3-3 0,-3 2-2 0,-3 2-1 15,-18-2-1-15,23 16 1 0,-23-16 2 0,10 25-2 16,-10-7 2-16,-6 3-4 0,-5 5 5 0,-5 5-7 16,-3 1 7-16,-5 5-6 0,-1-1-12 0,-2 3 26 15,-1 2-24-15,1-3 28 0,2 2-2 16,1-2-4-16,2-2 8 0,0-3-5 15,5-3 5-15,2-5-5 0,7-3 4 0,3-4-10 16,5-18 1-16,5 24-7 0,-5-24-1 0,24 13 1 16,-3-10 1-16,3-5-2 0,4-3 0 0,5-5 1 15,3-5-5-15,8-2-7 0,0-5-16 0,7 3-20 16,-5-7-38-16,9 10-15 0,-13-13-49 0,16 22-90 16,-24-16-162-16,7 4-125 0,3 9 169 15</inkml:trace>
  <inkml:trace contextRef="#ctx0" brushRef="#br0" timeOffset="465968.7088">8391 14483 1525 0,'0'0'70'0,"-26"9"-52"16,26-9-12-16,0 0-2 0,0 0-1 0,0 0-10 15,0 0-1-15,0 0-9 0,14-17-17 0,-14 17-30 16,25-18-50-16,2 19-85 0,-16-19-122 0,-11 18-149 15,45-21 79-15,-30-2 391 0</inkml:trace>
  <inkml:trace contextRef="#ctx0" brushRef="#br0" timeOffset="466279.8287">8752 14284 1061 0,'-23'23'314'0,"-6"-13"-247"0,9 8-10 15,-4-6 2-15,8 6 4 0,-6-4-19 0,8 6-6 16,-3-2-10-16,7 2-1 0,2-3-5 16,5 0-3-16,3-17-8 0,3 26-2 0,-3-26-7 15,21 20-4-15,-1-12 2 0,3-4-1 0,4-1 0 16,2-3 6-16,3-1-2 0,0-3-1 0,4 0 0 16,-1 1-3-16,1 1 3 0,-2 1-4 0,-2 4 3 15,-5 0 0-15,-8 3-1 0,-19-6 1 0,27 19-3 16,-27-19-13-16,10 25 30 0,-9-8-28 0,-3 0 27 15,-3 2-12-15,-3 2-12 0,-3-2-1 16,-1 2-12-16,-4-2-6 0,1 2-6 0,-4-6 2 16,6 2-1-16,-4-5 4 0,17-12-7 0,-27 18-16 15,27-18-44-15,-22 9-65 0,22-9-118 0,0 0-116 16,0 0-64-16,0 0 319 0</inkml:trace>
  <inkml:trace contextRef="#ctx0" brushRef="#br0" timeOffset="466454.1011">8722 14268 1518 0,'0'0'159'0,"0"0"-86"0,0 0-21 15,0 0-18-15,0 0-13 0,0 0-13 0,0 0-4 16,0 0-1-16,0 0-4 0,34-17-4 0,-15 9-14 16,6 2-17-16,-3-8-23 0,7 10-29 15,-7-13-30-15,15 14-19 0,-12-13-25 0,22 16-79 16,-13-6-109-16,3-7-93 0,15 17 231 0</inkml:trace>
  <inkml:trace contextRef="#ctx0" brushRef="#br0" timeOffset="466716.1234">9892 14146 1214 0,'0'0'89'0,"-26"16"-61"15,26-16-1-15,-31 24 5 0,16-6 1 0,-6 0-12 16,2 6-5-16,-7 4-11 0,2 4 7 0,-3 3-9 16,0 2 8-16,-2 3-10 0,1 2 7 0,0 0 6 15,3-4-29-15,2-3 21 0,3-3-37 0,7-3-9 16,-2-11-21-16,14 4-57 0,1-22-67 0,0 0-101 15,0 0-83-15,0 0-40 0,30 1 404 0</inkml:trace>
  <inkml:trace contextRef="#ctx0" brushRef="#br0" timeOffset="466887.9988">9591 14377 1147 0,'-20'-13'213'0,"20"13"-73"0,0 0-33 15,0 0-21-15,-19 2-28 0,19-2-21 0,0 0-13 16,0 0-5-16,17 21-1 0,-17-21-4 0,31 17-8 15,-12-9-3-15,6-2-8 0,3-2-6 16,4-2-15-16,4-3-15 0,9 2-9 0,-3-7-14 16,15 9-33-16,-8-18-55 0,23 20-120 0,-17-14-191 15,7 0-28-15,12 10 292 0</inkml:trace>
  <inkml:trace contextRef="#ctx0" brushRef="#br0" timeOffset="467434.9019">10362 14133 1427 0,'0'0'-8'0,"0"0"-13"0,34-24 10 0,-8 9 11 15,6-3 8-15,4 0-3 0,2-3 8 0,4 3-1 16,0-3 5-16,0 6 14 0,-2 0-17 16,0 6 10-16,-5 0-20 0,-3 5-2 0,-5 4-1 15,-6 3 2-15,-21-3 1 0,25 14-17 0,-25-14 15 16,5 26-14-16,-11-8 12 0,-4 2 4 0,-5 3-3 15,-6 2 7-15,-7 0-2 0,0 0 12 0,-2 0 0 16,2 0 7-16,-3-3-2 0,7 1 4 16,0-5-6-16,5-1 2 0,19-17-7 15,-24 20-3-15,24-20-9 0,0 0-2 0,0 0-3 16,0 0 1-16,30 4 4 0,-7-10-1 0,3-5 4 16,7 0-1-16,1 0 3 0,5-1-2 0,1 1 2 15,1 3-3-15,-4 2 2 0,-2 2-1 0,-6 3 1 16,-3 3-1-16,-6 4 5 0,-20-6 6 0,24 23 3 15,-18-3 2-15,-6 0-4 0,-5 7 1 0,-5 1-11 16,-6 2 8-16,-4 1-12 0,-6 2 3 16,-2 2-5-16,0-1 3 0,-1-1-4 0,1-3-10 15,0-3 20-15,4-2-22 0,4-5 19 0,4-3-16 16,16-17-13-16,-14 21-17 0,14-21-20 16,0 0-23-16,22 7-34 0,-22-7-56 0,41-14-128 15,-23 3-225-15,9-11-3 0,11 9 402 0</inkml:trace>
  <inkml:trace contextRef="#ctx0" brushRef="#br0" timeOffset="467887.9949">11671 13774 1102 0,'0'0'90'0,"-26"-2"-35"15,26 2-2-15,-35 12 9 0,18 4-1 0,-11 0-15 16,4 9 0-16,-8 1-12 0,3 9 6 0,-5 1 14 15,5 9-25-15,-7-1 26 0,6 10-26 16,-3-5 3-16,6 6 12 0,1-5-16 0,4 3 5 0,4-4-17 16,5-3 2-16,5-6-14 0,7-3 5 15,4-8-10-15,7-3 2 0,6-8-5 0,3-2-10 16,6-7 12-16,0-3-12 0,2-3 15 16,2-7 15-16,-1-3-16 0,1-4 14 0,0-3-13 15,-3-3-2-15,-3-4 2 0,-6-1-4 0,-2 1 3 16,-7-1-6-16,-4 1 6 0,-2 1-6 0,-5 0 3 15,-3 2-9-15,-3 0-5 0,-4 1-10 0,13 17-3 16,-31-29-11-16,31 29-1 0,-35-25-10 0,35 25-5 16,-30-20-7-16,30 20-14 0,-21-13-25 15,21 13-54-15,0 0-73 0,0 0-121 16,24-1-100-16,-24 1 244 0</inkml:trace>
  <inkml:trace contextRef="#ctx0" brushRef="#br0" timeOffset="468575.4902">11887 13969 1389 0,'0'0'112'15,"-18"-6"-38"-15,18 6-9 0,-25-7-19 0,25 7 10 16,-25-1-35-16,25 1 6 0,-31 10 9 0,14-1-15 16,-2 5 12-16,2 3-10 0,0 2-6 0,3 5 2 15,-3 3-7-15,2 0 4 0,2 4-6 16,2 0 4-16,3 1-6 0,2-1 5 0,4-2-8 15,1-1 4-15,4-5-8 0,3-3 3 16,-6-20-5-16,26 29 1 0,-9-18 0 0,4-5-1 16,-1-3 1-16,5-4-1 0,1-4 0 0,4-3-1 15,-1-5 1-15,0-3-3 0,0-5 1 0,-1-5-4 16,3-2-1-16,-5-2-8 0,2-1 3 0,-2-2-7 16,-2 2 6-16,-2-3-4 0,-1 2 6 0,-4 1-8 15,-4 2 10-15,-7 2 11 0,-3 3-21 16,-7 4 30-16,-3 1-23 0,7 19 12 0,-20-27 3 15,20 27-1-15,-24-16 3 0,24 16-1 0,-27-5 5 16,27 5-2-16,-28 6 2 0,28-6 0 16,-23 12-4-16,23-12 1 0,-14 17-4 0,14-17 1 15,-5 17-3-15,5-17 1 0,0 0 0 0,12 21-13 16,-12-21 13-16,24 9-15 0,-7-6 16 0,3-2-1 16,0-2 2-16,3 0 2 0,2-3 2 15,0 0 19-15,2-2-12 0,0 0 12 0,2-1-12 16,0 2-6-16,-1-2 3 0,-2 2-5 0,-6 0-1 15,-3-1-3-15,-17 6 0 0,22-5 0 0,-22 5 0 16,0 0 3-16,0 0 4 0,0 0 0 0,0 0-1 16,0 0 0-16,-13 17-7 0,13-17-11 0,-27 26 10 15,10-8-9-15,0 2 24 0,-2 7-6 16,0 2 7-16,1 4-15 0,0 0 0 16,2 2 0-16,1 3 0 0,3-2 0 0,4 1 0 15,3-1 0-15,4-2 0 0,3-6 0 0,7-4 0 16,2-6 0-16,6-4 0 0,2-2 0 0,5-7 0 15,3-4 0-15,4-7 0 0,1-6 0 0,4-5 0 16,0-3 0-16,1-6 0 0,-1-1 0 0,-2-5 0 16,-5 0 0-16,-6 0 0 0,-3 1 0 15,-7 2 0-15,-3 3 0 0,-5 2 0 0,-5 2 0 16,-5 2 0-16,-3 0 0 0,-3 3 0 0,-4-1-14 16,-2 3-9-16,-5-2-12 0,1 6-19 0,-4-1 13 15,5 8-48-15,-5-3 8 0,25 7-62 16,-41-1-138-16,41 1-254 0,-20 12-2 0,3-10 324 15</inkml:trace>
  <inkml:trace contextRef="#ctx0" brushRef="#br0" timeOffset="487090.8148">4952 14845 984 0,'0'0'164'0,"-17"-12"-109"16,17 12-8-16,0 0 0 0,0 0 1 0,0 0-5 16,0 0-9-16,0 0-10 0,0 0-2 15,-16 25 3-15,14 0 9 0,-6 0-3 0,5 11 7 16,-5 2-18-16,2 6 6 0,0 4-13 0,0 4 7 16,1 3 3-16,-1 2-28 0,0-1 19 0,0-3-24 15,1-5 0-15,1-5 2 0,4-5-25 0,0-10-23 16,10 4-36-16,-10-32-36 0,26 30-80 0,-26-30-93 15,20-10-164-15,7 10 70 0,-16-24 395 16</inkml:trace>
  <inkml:trace contextRef="#ctx0" brushRef="#br0" timeOffset="487309.6457">4823 14993 1613 0,'0'0'37'0,"0"0"-30"0,0 0-4 16,0 0 9-16,16-21 2 0,1 5 8 0,7 1-7 15,5-6-4-15,5 0-9 0,5 0 0 0,0-2-13 16,2 5-7-16,-4-2-18 0,6 8-16 0,-11-4-30 16,7 12 6-16,-12-9-12 0,10 16-52 0,-19-14-74 15,7 5-210-15,0 11-21 0,-25-5 294 16</inkml:trace>
  <inkml:trace contextRef="#ctx0" brushRef="#br0" timeOffset="487512.7713">4876 15257 1324 0,'-19'16'198'15,"19"-16"-166"-15,0 0-25 0,0 0 3 0,0 0 10 16,29 1 4-16,-12-12 1 0,7-1-10 0,1-6-23 15,5-2 28-15,4-3-33 0,0-1 25 0,4 1-32 16,-4-2-30-16,3 11-27 0,-11-10-22 0,7 18-7 16,-16-13-33-16,10 21-55 0,-27-2-96 0,19-9-123 15,-3 27 136-15,-16-18 277 0</inkml:trace>
  <inkml:trace contextRef="#ctx0" brushRef="#br0" timeOffset="487668.9775">4946 15519 1432 0,'-11'20'92'0,"11"-20"-71"0,0 0-9 0,0 0 5 16,27-9 6-16,-9-4 4 0,9 0-8 15,3-7-3-15,10-3-8 0,6-5 0 0,8-5-11 16,2-1-4-16,1-7-44 0,13 11-70 0,-14-20-142 16,20 13-264-16,-6 7 15 0,-9-8 322 0</inkml:trace>
  <inkml:trace contextRef="#ctx0" brushRef="#br0" timeOffset="488059.5663">5891 15179 1562 0,'0'0'71'0,"-21"0"-29"16,21 0-7-16,0 0-1 0,0 0-1 0,0 0-3 16,4-18-8-16,-4 18-3 0,24-20-9 0,-7 9-3 15,4 1-5-15,4-1 0 0,3-1-5 0,7-1-9 16,3-1-20-16,10 3-35 0,-6-13-69 0,21 21-184 16,-5-13-261-16,-3 0 41 0,6 9 363 15</inkml:trace>
  <inkml:trace contextRef="#ctx0" brushRef="#br0" timeOffset="494382.7909">12784 14760 1322 0,'2'20'64'0,"-2"-20"-45"0,-6 37-12 0,4-4-6 15,-3 7 6-15,-3 5-7 0,0 7 16 0,-7 3-14 16,-2 3 17-16,-3 3-1 0,-2-2-25 0,3-6 17 15,2-6-39-15,10-7-5 0,0-13-12 0,14-1-36 16,-7-26-43-16,22 25-130 0,-22-25-91 16,30-5-89-16,7 11 310 0</inkml:trace>
  <inkml:trace contextRef="#ctx0" brushRef="#br0" timeOffset="494602.8076">12874 14780 1488 0,'-6'17'90'0,"6"-17"-71"0,0 0-16 16,0 0 0-16,0 0 4 0,0 0 7 0,28-10-2 16,-8-1-1-16,6-1-7 0,2-4 1 0,3-1-6 15,3 0 2-15,2 0-7 0,1 3-8 0,-1-4-14 16,0 6-12-16,-5-6-23 0,6 12-27 0,-15-14-39 15,15 21-91-15,-37-1-62 16,29-19-183-16,-5 30 147 0,-24-11 318 0</inkml:trace>
  <inkml:trace contextRef="#ctx0" brushRef="#br0" timeOffset="494774.6642">12801 15075 1371 0,'0'0'125'0,"-12"20"-105"15,12-20-19-15,0 0-3 0,0 0 2 0,18 5 2 16,-18-5-1-16,34-9 0 0,-12 1-1 0,2 0 0 16,4-3-1-16,2 1-7 0,2-3-16 15,4 4-12-15,-3-5-36 0,10 9-37 0,-16-14-64 16,10 16-80-16,-10 1-158 0,-9-9 14 0,13 21 363 16</inkml:trace>
  <inkml:trace contextRef="#ctx0" brushRef="#br0" timeOffset="494946.5687">12816 15312 1240 0,'-18'19'148'0,"-6"-15"-57"0,24-4-25 0,0 0-22 15,0 0-12-15,0 0-15 0,0 0-4 0,0 0 5 16,27-15-3-16,-5 2 0 0,6-3-9 16,6-2 2-16,4-5 7 0,6-1-34 0,1-3 18 15,5 3-59-15,-7-5-21 0,10 15-61 16,-19-20-112-16,20 20-69 0,-14-5-102 0,1-9 9 15,16 21 410-15</inkml:trace>
  <inkml:trace contextRef="#ctx0" brushRef="#br0" timeOffset="495180.9159">13870 14818 1580 0,'0'0'43'0,"0"0"-32"0,0 0-8 16,0 0 5-16,0 0 2 16,0 0 7-16,26-12-3 0,-5 3-3 0,5-3-7 15,0-3-4-15,5-1-9 0,-1 3-9 0,-2-3-14 16,7 9-44-16,-9-9-10 0,10 13 4 0,-10-12-25 16,12 15-34-16,-18-12-82 0,10 2-220 0,-4 19 27 15,-26-9 349-15</inkml:trace>
  <inkml:trace contextRef="#ctx0" brushRef="#br0" timeOffset="495337.1616">13831 15159 1270 0,'-32'11'243'0,"14"11"-170"0,0-13-44 16,18-9-12-16,0 0-6 0,0 0-7 16,0 0 0-16,20-6-2 0,1-7 0 0,6-5-3 15,4-3 4-15,8-5-9 0,9-2-1 16,0-3-19-16,12 4-31 0,-8-9-59 0,19 18-92 15,-20-21-109-15,12 8-170 0,8 9 55 0,-15-14 432 16</inkml:trace>
  <inkml:trace contextRef="#ctx0" brushRef="#br0" timeOffset="495665.2874">15100 14459 1430 0,'0'0'64'0,"0"0"-28"0,0 0-3 0,-18-20 8 16,18 20 0-16,0 0-9 0,-22 13-7 16,22-13-4-16,-29 28 3 0,12-8-1 0,0 7 5 15,-4 2 16-15,3 5-26 0,0-3 22 0,3 6-25 16,3-6 3-16,5 2 6 0,2-6-10 0,5-2 0 15,6-5-10-15,5-3 1 0,6-5-5 0,7-1 2 16,3-6-1-16,6-3 0 0,3-4-1 16,7-4-2-16,4-3 2 0,3-4-4 15,4-3-4-15,-3-7-13 0,4 2-19 0,-4-6-8 16,5 2 6-16,-5-6-15 0,3 7-2 0,-10-13-39 16,10 17-107-16,-26-21-77 0,14 12-182 0,-8 9-29 15,-14-14 319-15</inkml:trace>
  <inkml:trace contextRef="#ctx0" brushRef="#br0" timeOffset="495852.7807">15402 14578 1612 0,'-28'42'50'0,"1"-3"-5"16,9 2-15-16,5-4-13 0,5 0 1 16,3-6-18-16,3-1 3 0,4-2-8 0,5-4 4 15,5 1-11-15,2-9-5 0,9 0-20 0,-1-12-20 16,14 5-41-16,-8-18-44 0,21 14-53 0,-16-26-66 15,15 4-208-15,14 9 44 0,-11-21 370 16</inkml:trace>
  <inkml:trace contextRef="#ctx0" brushRef="#br0" timeOffset="496149.673">16144 14466 1462 0,'-37'9'85'15,"12"9"-32"-15,-2-2-15 0,4 4 0 0,-1-1-10 16,4 2-18-16,-1 1 30 0,7 0-29 0,2-4 27 16,6-1-21-16,6-17-8 0,-2 24-2 0,2-24-5 15,17 15 3-15,-17-15-3 0,36 8 6 0,-12-8 0 16,4-1 2-16,5-2-1 0,2 0-3 0,3 2 1 16,1-1 1-16,0 2-5 0,1 4 2 15,-4 2-3-15,-3 1-1 0,-5 5-2 0,-6 1 2 16,-5 1-3-16,-4 3 2 0,-4 2-3 15,-4 2 5-15,-4 2-5 0,-7 1 4 0,-3 0-4 16,-2 2 3-16,-2-3-7 0,0-2 2 0,-2 0-10 16,15-21-1-16,-30 30-13 0,30-30-6 0,-28 19-14 15,28-19-8-15,-21 8-19 0,21-8-34 0,0 0-80 16,-28-22-123-16,26 5-186 0,2 17 31 16,1-47 434-16</inkml:trace>
  <inkml:trace contextRef="#ctx0" brushRef="#br0" timeOffset="496321.5207">16247 14370 1731 0,'0'0'106'0,"-19"6"-60"15,19-6-22-15,0 0-8 0,0 0-5 0,0 0-2 16,23-5-2-16,-23 5-1 0,27-11-3 16,-8 4 0-16,0-2-9 0,5 2-10 0,-5 0-15 15,4 3-19-15,-3-3-12 0,8 8-18 0,-4-9-25 16,20 16-64-16,-19-20-112 0,21 12-188 0,-4 7-30 15,-8-9 306-15</inkml:trace>
  <inkml:trace contextRef="#ctx0" brushRef="#br0" timeOffset="497446.5313">17079 14342 1183 0,'-32'6'94'0,"12"10"-12"15,-11-5-11-15,9 9 1 0,-7-4-13 16,6 7-7-16,-7-1-11 0,2 7-1 0,-3-2-9 16,7 7-11-16,-3 0 25 0,8 5-26 0,-2-2 27 15,5 4-16-15,4-3-13 0,5-2 3 0,4-2-10 16,7-4 3-16,6-4-8 0,4-6 4 0,10-5-7 16,6-7 2-16,5-7 0 0,7-5-1 15,5-8 1-15,3-4-4 0,5-6 1 0,-1-6-2 16,0-3 2-16,-4-4-4 0,-4-2 6 0,-6 0-7 15,-5-2-5-15,-6 2 20 0,-4-1-20 0,-6 2 20 16,-5 1-7-16,-6 2-6 0,-4 2 6 0,-5 2-6 16,-4 2 4-16,-4 3-3 0,-3 2 2 0,-3 2-3 15,-3 3 4-15,-3 1-2 0,-2 4 2 16,0 3 0-16,1 7 1 0,2 6-2 16,1 3-2-16,2 5 1 0,17-12-2 0,-25 31 2 15,16-12-2-15,7-2 3 0,3-1-4 0,-1-16 3 16,17 25-3-16,-17-25 3 0,39 17-2 0,-13-13 1 15,5-4 0-15,3-3-1 0,6-3 2 0,2-4-1 16,2 2 2-16,3-2 0 0,0 0 1 0,2-1-3 16,-3 1 3-16,-2-1-3 0,-4 0 2 15,-5 2-2-15,-7 2 2 0,-6 1 0 0,-22 6-2 16,22-5 2-16,-22 5 1 0,0 0 0 0,0 0 2 16,0 0-1-16,-17 13-1 0,17-13 0 15,-33 26-1-15,10-8 5 0,-1 5 1 0,-3 5 7 16,0 2-7-16,3 5 6 0,1 3-9 0,5-2-8 15,3 1 8-15,4 0-4 0,6-5 0 0,5 0 0 16,6-6 0-16,7-3 0 0,2-6 0 16,4-6 0-16,3-4 0 0,3-4 0 0,3-4 0 15,4-4-4-15,-1-5 3 0,1-4-1 0,-4-5 3 16,-3-1-2-16,0-3 4 0,-3-4-6 0,0-3-6 16,-1-4 20-16,-1-2-18 0,-1-2 18 0,-4 1-10 15,-2 1-1-15,-5 3 0 0,-4 3 0 0,-2 3 0 16,-6 1 0-16,-2 1 0 0,-4 0-5 15,-1 1 1-15,-3 1-4 0,-3 3 6 16,0 2-3-16,-3 7 5 0,1 4-2 0,2 6 4 16,0 5-1-16,0 5-2 0,17-9 1 0,-27 26-4 15,16-9 4-15,11-17-2 0,-6 29 3 0,6-29-3 16,11 24 1-16,-11-24-1 0,29 12 0 0,-8-11 1 16,3-2 0-16,5-4 1 0,5-2 0 0,8-2 1 15,0-4-2-15,8-3 2 0,2 3-4 16,-1-2 4-16,-1 2-2 0,-2 3 2 0,-6 1 0 15,-3 2-1-15,-6 3 0 0,-7 3 0 0,-8 1-1 16,-18 0 1-16,19 6 1 0,-19-6 0 0,-2 20 3 16,2-20-1-16,-20 37 4 0,5-13-1 0,-3 2 4 15,-2 6-4-15,-3 1-5 0,0 2-1 16,0 1 0-16,2-1 0 0,4 2 0 0,0-2 0 16,5 1 0-16,3-5 0 0,5-2 0 15,7-6 0-15,3-4 0 0,-6-19 0 0,21 23 0 16,-21-23 0-16,32 10 0 0,-11-10 0 0,1-5 0 15,1-4 0-15,1-7 0 0,0-4 0 0,0-3 0 16,0-3 0-16,-4-2 0 0,-2-3 0 0,-2-1 0 16,-3 1 0-16,-1-2 0 0,-2 3 0 0,-3 1 0 15,-3 2 0-15,-4 1 0 0,-4-2 0 16,-2-1 0-16,-2 0 0 0,-3-2-4 0,-1 4-18 16,-4-1-11-16,1 6-1 0,-2 4-4 0,17 18 2 15,-33-18-14-15,33 18-8 0,-31 7-3 16,22 11-49-16,-15-14-103 0,23 22-163 0,-19-9-63 15,20-17-56-15,-7 49 418 0</inkml:trace>
  <inkml:trace contextRef="#ctx0" brushRef="#br0" timeOffset="497869.1534">19241 14081 1236 0,'0'0'181'0,"0"0"-127"0,0 0-18 15,0 0 2-15,0 0 5 0,15 18-2 0,-15-18 1 16,4 32-2-16,-2-7 2 0,-4 0-10 0,3 5 2 16,0 1-9-16,3 5 7 0,-2 0-10 0,0 2 4 15,2-2-13-15,1 3 1 0,0-2-7 16,2 3 2-16,-3-5 7 0,-1 0-21 0,0-5 20 16,-2-1-23-16,-1-1 7 0,-4-2 5 0,0-5-5 15,-4 1 3-15,-4-4-2 0,-2-1 1 16,-5-1-1-16,-3-3 2 0,-3-2-8 0,-2-2-2 15,-2-3-13-15,-3-6-12 0,2-2-12 0,-5-8-16 16,5 1-15-16,-6-13-26 0,14 13-47 0,-16-26-89 16,26 18-126-16,-1-9-127 0,-7-12 94 0,20 15 397 15</inkml:trace>
  <inkml:trace contextRef="#ctx0" brushRef="#br0" timeOffset="498056.9594">18829 14102 1714 0,'0'0'116'0,"0"0"-67"0,16 20-9 0,-16-20-6 16,20 8 3-16,-20-8-10 0,35 5-6 16,-15-5-12-16,5-1-9 0,5-3 0 0,6-1 0 15,5-4 0-15,4-3 0 0,4-2 0 16,2-5-2-16,9 1-17 0,3-4-15 0,9 0-8 16,2-2-7-16,9 5-53 0,-5-9-3 0,12 20-81 15,-21-23-71-15,22 26-92 0,-7-4-161 0,-12-2 119 16,11 18 391-16</inkml:trace>
  <inkml:trace contextRef="#ctx0" brushRef="#br0" timeOffset="499326.3422">13249 16382 480 0,'0'0'183'0,"-20"-1"-96"16,20 1 0-16,-17-4 6 0,17 4 18 0,-20 0-9 15,20 0-9-15,-25 8-14 0,25-8-6 0,-31 16-7 16,17 1-5-16,-7-4-10 0,4 6-2 16,-5-2 9-16,4 6-38 0,-3-3 26 0,8 6-33 15,-2-2 6-15,7 1 3 0,0-2-11 0,5-1 1 16,3-4-9-16,3-1 1 0,-3-17-6 0,17 29 3 16,-17-29-3-16,31 19 3 0,-10-14-2 0,3-3 1 15,3-6 0-15,1-2-2 0,1-7 3 0,0-2-2 16,1-3 0-16,0-4-4 0,-2-1 5 15,-4-3-6-15,-3-3 10 0,-4 0-6 0,-4-1-11 16,-3 3 27-16,-3 0-27 0,-3 2 27 0,-3-2-11 16,-1 4-5-16,-4 0 5 0,-2 1-5 0,-2 4 5 15,8 18-5-15,-21-30 5 0,21 30-4 0,-26-19 4 16,26 19-3-16,-25-10 2 0,25 10-1 0,-21 0-3 16,21 0 3-16,0 0-4 0,-18 17 3 15,18-17 0-15,0 20-1 0,0-20 0 16,12 21 1-16,-12-21-2 0,26 15 3 0,-9-9-2 15,1-2 2-15,3 1-2 0,-1-1 1 0,1 1-1 16,-2-2 1-16,1 2 0 0,-2 0 1 0,-18-5-2 16,30 13 1-16,-30-13-2 0,26 22 2 0,-26-22-1 15,19 25 2-15,-19-25-3 0,9 29-14 0,-9-29 31 16,2 37-30-16,-4-15 31 0,-2 2-13 16,-2-1-6-16,-1 1 5 0,-2-2-5 0,1-2 6 15,-1 0-6-15,9-20 6 0,-12 26-4 0,12-26 2 16,0 0-1-16,0 0-2 0,0 0 3 0,0 0 1 15,0 0 9-15,0 0 2 0,23-23 8 0,-8 3-3 16,0-7 4-16,2-1-6 0,1-3 4 0,0-1 8 16,-1 0-26-16,1 1 21 0,-3 1-27 0,1 4 7 15,-3-2 3-15,3 0-8 0,0 3 5 16,-2 0-6-16,1 5-4 0,-3 2-13 0,-12 18-17 16,24-27-16-16,-8 22-18 0,-16 5-19 15,33-5-33-15,-33 5-58 0,44 3-102 0,-44-3-101 16,39-1-96-16,0 16 222 0,-15-20 258 0</inkml:trace>
  <inkml:trace contextRef="#ctx0" brushRef="#br0" timeOffset="499685.752">14542 16006 1458 0,'0'0'72'0,"0"0"-28"16,0 0-9-16,0 0-2 0,0 0-6 15,0 0-12-15,-13 21-4 0,10-2-9 0,2 9 5 16,0 6-8-16,0 4 12 0,-1 5-6 0,2 1 11 16,-2 5-13-16,0 0 5 0,-1 2-13 0,1 0-22 15,1-3 26-15,1-2-26 0,1-6 24 16,1-6-6-16,4-4-11 0,-1-10-4 0,7-3-17 16,-12-17-16-16,29 13-33 0,-29-13-15 0,35-11-54 15,-28-13-73-15,14 2-143 0,3 1-62 16,-16-22 304-16</inkml:trace>
  <inkml:trace contextRef="#ctx0" brushRef="#br0" timeOffset="499873.3038">14683 15915 1314 0,'0'0'198'0,"0"0"-144"0,0 0-26 15,0 0-1-15,26-9 6 0,-26 9-3 0,37-6-9 16,-15 2-9-16,3 2-4 0,-1-2-5 0,0 3-3 15,1 1-1-15,-2-2-9 0,1 5-15 0,-3-7-19 16,4 9-26-16,-8-11-27 0,11 13-41 0,-28-7-47 16,40-2-90-16,-40 2-57 0,25-4-90 0,-2 21 294 15</inkml:trace>
  <inkml:trace contextRef="#ctx0" brushRef="#br0" timeOffset="500092.0526">14603 16342 1438 0,'-37'22'91'0,"37"-22"-64"0,0 0-16 15,5 18 5-15,-5-18 3 0,28 0 5 0,-9-6 3 16,6-1-4-16,3-6 0 0,6-2-8 0,3-6-2 16,4-2-9-16,2 0 0 0,-3 1-15 0,0 5-8 15,-5-3-19-15,0 9-12 0,-9-3-17 0,2 13-23 16,-28 1-35-16,33 0-69 0,-33 0-76 0,0 0-105 15,14 25-42-15,-14-25 339 0</inkml:trace>
  <inkml:trace contextRef="#ctx0" brushRef="#br0" timeOffset="500263.8452">14650 16635 1165 0,'-13'28'246'0,"-5"-20"-163"0,18-8-33 0,0 0-16 15,-6 17-6-15,6-17-8 0,18 1 0 0,-18-1-2 16,35-7-2-16,-13-4-4 0,6-2-5 15,5-5 1-15,2-3-5 0,8-3 2 0,-2-5-19 16,9 6-17-16,-6-8-9 0,8 12-63 0,-13-7 6 16,12 14-48-16,-16-15-45 0,16 14-72 0,-2 2-196 15,-13-12 84-15,18 21 374 0</inkml:trace>
  <inkml:trace contextRef="#ctx0" brushRef="#br0" timeOffset="500498.2319">15672 16122 1602 0,'0'0'48'15,"0"0"-29"-15,0 0-2 0,22-28-3 0,-3 13-1 16,3-1-9-16,1 1-1 0,3 2-9 0,1 1-3 15,1-1-10-15,0 4-10 0,-7-2-21 16,6 11-36-16,-27 0-48 0,38 0-69 0,-38 0-44 16,23-1-78-16,-4 16-83 0,-19-15 205 0,14 23 203 15</inkml:trace>
  <inkml:trace contextRef="#ctx0" brushRef="#br0" timeOffset="500670.1736">15592 16452 1588 0,'-19'8'74'16,"19"-8"-35"-16,0 0-12 0,0 0-9 16,0 0-5-16,0 0 0 0,28 6 3 0,-6-14-5 15,1-5 0-15,7-3-8 0,5-3 1 16,4-4-9-16,6-1-9 0,1-3-18 0,9 5-19 16,-4-8-29-16,16 12-40 0,-14-21-104 0,25 18-182 15,-5-4-116-15,-5-6 160 0</inkml:trace>
  <inkml:trace contextRef="#ctx0" brushRef="#br0" timeOffset="502139.0842">16713 15717 770 0,'0'0'251'0,"0"0"-166"0,0 0-18 15,-1-27-10-15,1 27 1 0,0 0 5 0,11-17-8 16,-11 17-4-16,0 0-7 0,0 0-6 0,0 0-2 15,0 0-3-15,0 0-4 0,0 0-2 16,0 0-2-16,-5 28-5 0,1-10 5 16,-4 1-4-16,0 2 5 0,-3 3-3 0,2 2-14 15,-5-1 27-15,2 6-25 0,-1-2 25 0,2 2-7 16,1-3-10-16,4-2 5 0,1-1-12 0,5-5 0 16,4-3-8-16,-4-17 0 0,16 28-3 0,-16-28 0 15,30 19-1-15,-8-14 1 0,5-2-1 0,2-5 1 16,6-4 0-16,6-3-2 0,3-6 2 15,5-4-2-15,1-3 0 0,3-5-7 0,4 0 2 16,-1-5-13-16,2 2-6 0,-5-5-8 0,-1 7-49 16,-10-7 0-16,8 14-80 0,-23-16-62 0,20 25-97 15,-23-5-208-15,-3-6 76 0,7 17 395 0</inkml:trace>
  <inkml:trace contextRef="#ctx0" brushRef="#br0" timeOffset="502357.8417">17041 15739 1636 0,'-17'25'79'0,"-5"-2"-44"0,9 4-24 0,0-2 28 16,5 7-26-16,1-1 21 0,3 9-13 16,1 0-15-16,0 3 5 0,5 2-15 0,0-4 8 15,4-2-11-15,5-5 0 0,6-4-19 16,1-9-15-16,11 2-32 0,-3-17-27 0,19 11-58 15,-15-27-97-15,26 11-142 0,-3-6-110 0,-6-17 194 16</inkml:trace>
  <inkml:trace contextRef="#ctx0" brushRef="#br0" timeOffset="502671.4407">17826 15621 1323 0,'-20'11'119'0,"-14"0"-97"0,4 3-6 0,1-2 3 16,7 6 12-16,-1-4 6 0,7 8 2 16,-4-3-6-16,7 6 2 0,2-5-16 0,5 1 0 15,5-4 9-15,1-17-36 0,14 29 27 0,-14-29-33 16,29 24 14-16,-8-13 4 0,1-4-1 0,4 0 4 16,-1-2-3-16,3 0 3 0,-2 0-3 0,0 0 4 15,-1-1-2-15,-2 1-1 0,-2 1-2 0,-3 3-1 16,-18-9-3-16,28 20 2 0,-28-20-1 0,16 27 3 15,-16-27-2-15,2 30 1 0,-3-13-3 16,-3 2 3-16,-3 2-5 0,-3 1 4 0,-3 1-10 16,-2-3 1-16,-1 3-9 0,-1-3-1 0,1-2-8 15,-2-5-3-15,18-13-12 0,-30 16-14 0,30-16-42 16,-21-5-54-16,21 5-89 0,0 0-103 0,-11-39-116 16,11 39 158-16,5-48 301 0</inkml:trace>
  <inkml:trace contextRef="#ctx0" brushRef="#br0" timeOffset="502833.0795">17789 15567 1492 0,'-17'8'283'0,"17"-8"-216"0,-18 4-30 0,18-4-12 15,0 0-5-15,0 0-9 0,0 0-4 16,15 19-3-16,-15-19 0 0,29 7-4 0,-10-9-5 16,7-1-8-16,-1-5-14 0,8 1-18 15,-4-6-25-15,10 7-19 0,-6-11-3 0,17 12-11 16,-9-16-29-16,20 19-98 0,-14-12-155 0,5-2-97 15,13 16 206-15</inkml:trace>
  <inkml:trace contextRef="#ctx0" brushRef="#br0" timeOffset="503197.0076">18594 15335 886 0,'0'0'204'0,"-18"-26"-80"0,18 26-24 0,0 0-18 15,0 0-14-15,0 0-22 0,-2 20-12 0,-2-1-12 16,3 11 6-16,-2 5-4 0,2 10 11 16,-1 1-9-16,2 7 10 0,-4 3-18 15,4 4 6-15,-1 2-18 0,1 1-9 0,-1-3 17 16,1 1-23-16,1-5 20 0,0-7-6 0,1-3-19 16,2-10-4-16,6-2-18 0,-3-11-12 0,11 4-42 15,-18-27-45-15,36 24-60 0,-36-24-73 0,37-6-77 16,-9 6-86-16,-12-22 231 0,21 16 200 0</inkml:trace>
  <inkml:trace contextRef="#ctx0" brushRef="#br0" timeOffset="503444.181">18896 15545 1088 0,'-32'27'161'0,"3"-19"-76"0,8 12-15 15,-7-7-4-15,8 9-2 0,-6-4-18 16,7 6-3-16,-6-1-13 0,7 5 4 0,-4-3-6 15,7 2 5-15,-4-4-5 0,10 1-15 0,0-5 23 16,5 0-31-16,4-19 22 0,4 26-16 0,-4-26-5 16,17 17-1-16,-17-17-1 0,32 6-1 0,-10-7 1 15,1-3-3-15,5-3-2 0,2-3-3 0,2-2-3 16,0-2-12-16,3 0-21 0,-4-1 15 0,4 5-47 16,-8-6 9-16,6 13-60 0,-17-18-77 15,17 24-95-15,-33-3-178 0,24-14 22 0,-1 24 334 16</inkml:trace>
  <inkml:trace contextRef="#ctx0" brushRef="#br0" timeOffset="503665.9403">19205 15663 984 0,'-12'30'242'0,"12"-30"-122"16,-16 25-30-16,16-25-15 0,-17 34-9 0,7-16-18 15,4 6-6-15,-3-2 7 0,6 4-36 0,-3-5 22 16,2 5-35-16,2-3 5 0,2-2 0 0,1 2-9 16,0-2 3-16,4-3-4 0,-5-18-2 15,11 28-14-15,-11-28-29 0,19 13-23 16,-19-13-21-16,31 3-55 0,-31-3-70 0,33-23-145 16,-10 11-111-16,-10-17 164 0,19 16 311 0</inkml:trace>
  <inkml:trace contextRef="#ctx0" brushRef="#br0" timeOffset="503781.5944">19277 15388 592 0,'-37'-29'133'0,"15"17"-50"15,22 12-29-15,-30-9-13 0,30 9-31 0,0 0-63 16,-21-1-73-16,21 1-136 0,0 0-86 0,0 0 225 16</inkml:trace>
  <inkml:trace contextRef="#ctx0" brushRef="#br0" timeOffset="503989.6622">19509 15104 1120 0,'-27'2'203'0,"22"18"-102"16,5-20-37-16,-20 37-7 0,9-14 1 0,5 9-41 0,-3-1 25 16,3 10-32-16,-3 1 1 0,3 4 3 0,0 5-16 15,0 0 8-15,1 1-12 16,2 0 8-16,0 0-20 0,2-4 1 0,5 2-32 15,-4-10-16-15,14 6-46 0,-15-22-102 0,22 12-116 16,-1-8-167-16,-20-28 98 0,40 35 398 0</inkml:trace>
  <inkml:trace contextRef="#ctx0" brushRef="#br0" timeOffset="504270.8908">19728 15573 1292 0,'-17'19'289'0,"-6"-11"-216"0,23-8-31 16,-28 25-16-16,17-8-7 0,2 2-10 16,1 3 2-16,-1 2-5 0,4 2 5 0,2-1-7 15,1 2 1-15,5-2 13 0,0 0-30 16,2-3 28-16,4-1-28 0,1-3 9 0,-10-18 4 16,25 24-5-16,-25-24 0 0,33 11 0 0,-15-11 0 15,0-4 1-15,-1-3 0 0,2-5 3 0,-19 12-2 16,31-35 3-16,-17 14 16 0,-5-2-31 0,1-1 29 15,-4-2-27-15,-2-1 10 0,-3-1 6 0,-1 2-5 16,-2-1 4-16,0 2-6 0,-1 2-1 0,-3-2-17 16,2 6-17-16,-7-7-32 0,11 26-52 15,-21-48-102-15,21 48-167 0,-4-24-127 0,-9 7 128 16,13 17 390-16</inkml:trace>
  <inkml:trace contextRef="#ctx0" brushRef="#br0" timeOffset="504739.649">20242 15139 1143 0,'0'0'228'15,"21"-7"-148"-15,-21 7-27 0,0 0 3 16,24 20-8-16,-7-4-4 0,-17-16 6 0,28 37-37 15,-13-15 26-15,2 7-32 0,-1 0 6 16,2 5 8-16,-4-1-6 0,3 2 5 0,-2 0-10 16,1 1 1-16,-3 2-11 0,-1-1 7 0,-3-2-4 15,-2-1 9-15,-4-4-6 0,-1 1 8 0,-4-2-5 16,-6 2 6-16,-3 2-5 0,-3-3-10 0,-6-1 22 16,-3-1-30-16,-4-2 21 0,-2 0-11 15,-1-2-7-15,-3-6 3 0,1-2-7 0,0-7-6 16,0-1-9-16,0-9-11 0,7-2-7 0,-1-9-11 15,9 1-13-15,-1-15-33 0,18 26-72 0,-21-56-152 16,15 20-214-16,11 2 35 0,-10-18 430 0</inkml:trace>
  <inkml:trace contextRef="#ctx0" brushRef="#br0" timeOffset="504958.4319">19910 15249 1789 0,'0'0'64'16,"-22"21"-44"-16,22-21-7 0,0 0-1 0,32 6 5 16,-8-9 2-16,8-2-1 0,2-3-1 15,6-4-6-15,5-2-20 0,2 0 10 0,4-3-13 16,4 1 22-16,-1-1-16 0,0-2-4 0,4 2-27 16,-5-5-18-16,7 8-23 0,-7-9-25 0,13 18-42 15,-15-17-33-15,18 25-67 0,-16-14-113 16,3 3-86-16,10 19 134 0,-21-19 310 0</inkml:trace>
  <inkml:trace contextRef="#ctx0" brushRef="#br0" timeOffset="505724.0121">21000 15444 391 0,'0'0'89'0,"-34"-17"1"0,14 9 18 16,2 6 13-16,-10-3 11 0,7 10-10 0,-13-5-8 15,10 12-8-15,-14-5-9 0,9 15-7 0,-10-6-10 16,6 14-3-16,-7-2-17 0,7 7-1 0,-2-2-16 16,7 3 0-16,1-1-15 0,7 1 0 0,4-2-14 15,6-2 1-15,5-7-13 0,8-4-11 16,-3-21 25-16,24 27-28 0,-1-18 31 0,6-4-17 15,9-5 1-15,5-6 0 0,4-3-17 0,5-7 27 16,2-4-27-16,2-3 26 0,0-5-10 0,-2-1-8 16,0-1 4-16,-7 0-7 0,-6 2 4 0,-9 2-3 15,-7 5 4-15,-9 0-5 0,-9 4 7 0,-7 17-1 16,0-30 5-16,0 30 1 0,-18-25 0 16,18 25-2-16,-30-21 3 0,11 11-5 15,-2 3 3-15,1 1-2 0,-2 2 2 0,0 2-2 16,2 1 2-16,3 4 0 0,17-3 0 0,-28 11 2 15,28-11-2-15,-15 17 0 0,15-17-2 0,0 0-1 16,6 22 1-16,-6-22 0 0,20 14 0 0,-20-14 1 16,34 10-2-16,-13-9 2 0,2-1 2 0,3 0 1 15,-1-2 2-15,2-1 0 0,-1 1-1 16,-1-2 2-16,-1 2-1 0,-2-2-1 0,-3 1 1 16,-1 0-2-16,-18 3-1 0,26-4 1 0,-26 4 1 15,0 0 5-15,0 0 2 0,0 0 2 16,0 0 1-16,0 0-3 0,0 0-4 0,0 0-8 15,0 0 0-15,-13 24 0 0,13-24 0 0,-18 28 0 16,9-9 0-16,-2 1 0 0,2 3 0 0,-1 2 0 16,1 0 0-16,2-1 0 0,1-2 0 15,2 0 0-15,3-4 0 0,1-18 0 0,8 28 0 16,-8-28 0-16,18 15 0 0,-18-15 0 0,28 6 0 16,-9-8 0-16,3-4 0 0,5-4 0 0,0-5 0 15,3-5-1-15,3-3 2 0,0-5-1 0,2-1 0 16,0-3 0-16,-1-1 0 0,2 2 0 0,-4-2 0 15,-2 3 0-15,-4 1 0 0,-4 3 0 16,-4 7 0-16,-18 19 0 0,21-25 0 16,-21 25 0-16,0 0 0 0,0 0 0 0,0 0 0 15,0 0 0-15,0 0 0 0,-17 18 0 0,7 0 0 16,-1 4 0-16,2 3 0 0,0 2 0 0,3 0 0 16,1 0 0-16,3 0 0 0,2-4-7 0,3-2-18 15,2-1-2-15,5-2-20 0,-10-18-12 0,27 27-48 16,-27-27-16-16,39 13-50 0,-39-13-82 15,48-12-97-15,-16 7-158 0,-7-17 149 0,19 15 361 16</inkml:trace>
  <inkml:trace contextRef="#ctx0" brushRef="#br0" timeOffset="505927.1344">22300 14714 1387 0,'-26'6'132'0,"13"19"-54"15,-8-1-34-15,4 12-10 0,-3 8-20 0,-1 5 6 16,-2 6-12-16,2 3 9 0,0 2-16 0,0-1-9 16,2 2 18-16,2 2-21 0,1-3 21 0,3 0-9 15,2-2-23-15,1-9-4 0,9 2-41 0,-6-15-35 16,20 10-96-16,-15-24-122 0,12 1-188 16,9 6 25-16,-19-29 473 0</inkml:trace>
  <inkml:trace contextRef="#ctx0" brushRef="#br0" timeOffset="506317.7817">22203 15398 1086 0,'0'0'301'16,"0"0"-210"-16,-19 25-55 0,19-25-12 0,0 24-10 15,0-24 5-15,10 24 4 0,-10-24 5 0,16 21-3 16,-16-21-2-16,25 15-3 0,-8-12 2 0,2-4-2 15,-1 0-1-15,1-5 2 0,4 0 8 16,2-5 7-16,3 1-2 0,-2-6-3 0,1 2-15 16,-2-4-7-16,-2 0-7 0,-4-1-2 15,-2 0-2-15,-3 0 3 0,-4 2-3 0,-3 0 5 16,-7 17-3-16,1-27 4 0,-1 27-2 0,-14-21 2 16,14 21-3-16,-19-17 2 0,19 17-1 0,-28-8 2 15,28 8 1-15,-33 5 1 0,15 4 2 0,-2 3-4 16,1 3 3-16,-2 5-3 0,1 3 5 0,-2 2-3 15,1 5 6-15,0 1-6 0,2 2 6 16,1 1-7-16,2 0 4 0,4-2-5 0,4-3-3 16,4-5-1-16,5-2 0 0,4-4-3 0,-5-18-3 15,23 24-8-15,-23-24-5 0,36 13-10 16,-15-12-5-16,6 1-8 0,1-10-8 0,9 4-19 16,-3-15-27-16,17 12-55 0,-16-23-102 0,24 15-127 15,-1-5-145-15,-10-12 150 0,16 18 375 0</inkml:trace>
  <inkml:trace contextRef="#ctx0" brushRef="#br0" timeOffset="506630.2769">23043 15175 1317 0,'-39'-6'160'0,"15"15"-62"16,-9-6-29-16,6 7-34 0,-3-4 20 0,3 5-36 16,-2 0 29-16,3 3-13 0,1 1-9 15,4 2-1-15,3-2-8 0,4 2-1 16,14-17-8-16,-18 29-1 0,18-29-5 0,-4 28 0 15,4-28-2-15,9 23 3 0,-9-23-4 0,18 17 2 16,-18-17-1-16,35 11 2 0,-10-9 0 0,-1 0 2 16,2-1 0-16,0 1 2 0,1-1 0 0,-3 2-2 15,-2 0-1-15,-3 2-2 0,-19-5-2 0,28 15 2 16,-28-15-1-16,15 24 5 0,-15-24 1 16,2 33 2-16,-7-15-3 0,-1 2 3 0,-4 3-7 15,-2 2 4-15,-4-1-5 0,-3 2 4 0,-1 1-7 16,-2 1 6-16,-1 0-6 0,0-2 5 0,0 0-5 15,2-6 2-15,3-1-9 0,18-19-18 16,-22 20-1-16,22-20-24 0,0 0-36 0,0 0-44 16,0 0-156-16,9-18-301 0,5 1 44 0,9 3 303 15</inkml:trace>
  <inkml:trace contextRef="#ctx0" brushRef="#br0" timeOffset="506786.5438">23056 15713 1822 0,'0'0'83'0,"-20"8"-34"0,20-8-26 0,0 0-29 16,0 0-16-16,0-20-24 0,2 2-24 15,-2 18-37-15,17-37-58 0,12 27-158 16,-14-9-252-16,5-6 45 0,11 11 398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0T02:40:26.56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1041 899 326 0,'16'-17'67'0,"-16"17"7"16,0 0 31-16,0 0 9 0,0 0-25 0,0 0-37 16,0 0-22-16,0 0 2 0,-4 18 13 0,4-18 14 15,-7 36 3-15,-2-14-9 0,5 3-2 0,-4 3-15 16,5 3 0-16,-3 6-9 0,5 3 8 0,-4 3 4 16,5 2-30-16,-2 3 19 0,2-1-32 0,0 7 3 15,0-1 13-15,0 1-13 0,-1 0 11 16,1-4-13-16,0-2 12 0,0-6-12 0,1-3 8 15,3-8-9-15,-1-4 7 0,2-9-4 0,-5-18 7 0,11 21 0 16,-11-21 5-16,0 0 1 0,0 0 7 16,0 0 4-16,19-1 4 0,-19 1 3 0,10-25-3 15,-3 2-3-15,3-6-12 0,0-5 2 0,0 0-9 16,-1-1 6-16,1 4-8 0,0-1 5 0,0 2-7 16,1 1 5-16,1-1-8 0,-1 4 6 0,0 3-7 15,0 5 3-15,-11 18-2 0,23-19 0 0,-23 19 0 16,23 0 2-16,-23 0 2 0,20 19-3 0,-10-2 5 15,0 5-5-15,-2 3 6 0,1 4-6 0,-3 4 6 16,-2 2-6-16,-1 1 6 0,-1 4-7 0,-2-1 5 16,0 0-8-16,-2-3 8 0,2-3-6 0,3-4 5 15,0-3-12-15,1-6-16 0,7 1-20 16,-11-21-23-16,27 25-58 0,-27-25-93 0,36-3-100 16,-9-1-190-16,-5-20 195 0,16 16 315 0</inkml:trace>
  <inkml:trace contextRef="#ctx0" brushRef="#br0" timeOffset="453.0976">1449 577 583 0,'-47'-4'103'16,"8"-2"-52"-16,-1 4 10 0,-4-3 20 0,2 11-11 16,-8-2-1-16,1 9 5 0,-8 1-7 0,3 11 0 15,-10 7 11-15,7-5 7 0,-10 14-35 0,10-8-33 16,-2 7-1-16,8 7-18 0,3 1 28 0,6 0 2 16,5 4-14-16,6 5 10 0,4 4-20 0,10 3-6 15,9 7 15-15,10 2-25 0,10 7 19 0,12 5 1 16,8 7-24-16,11 2 16 0,9 2-30 0,4-6 11 15,10 2 16-15,1-10-16 0,7-10 30 16,1-10-14-16,4-20-5 0,3-11 11 0,1-17 4 16,3-11 13-16,-1-20 11 0,4-6 5 0,-6-18 12 15,0-4-10-15,-7-16 12 0,-2-1-10 0,-12-12-30 16,-4-4 13-16,-11-6-30 0,-7-6 7 0,-9-2 15 16,-8-4-22-16,-7 1 18 0,-7-2-1 0,-9 3-20 15,-10 1 10-15,-14 3-11 0,-14 2-8 0,-13 5 20 16,-13-2 1-16,-12 4-9 0,-10 9 5 0,-7 13-8 15,-3 18-5-15,-2 27 8 0,-2 25 3 0,3 26-1 16,-5 26 11-16,4 13-46 0,-4 11-24 0,9 4-34 16,-7-11-75-16,24 19-177 0,1-7-164 0,2-5 14 15,28 4 500-15</inkml:trace>
  <inkml:trace contextRef="#ctx0" brushRef="#br0" timeOffset="4122.7604">2820 970 879 0,'0'0'40'0,"0"0"25"0,0 0 14 16,0 0-7-16,-21-17-29 0,21 17-28 0,0 0-14 15,-17 7 4-15,17-7 6 0,-17 17 9 0,17-17-2 16,-17 27 4-16,9-10-3 0,2 2 11 16,-2 4 2-16,5 6 10 0,-2 3-12 0,5 6 3 15,-1 3 7-15,4 5-33 0,-2 3 25 16,4 1-31-16,-2 2 0 0,-1 3 7 0,1-1-14 16,-1-2 12-16,0 2-13 0,2-5 13 0,-1-2-12 15,-1-3 10-15,0-9-7 0,1-5 6 0,-2-6-4 16,0-4 3-16,-1-20-1 0,1 19 3 0,-1-19 2 15,0 0 4-15,0 0 5 0,0 0-1 16,0-19-3-16,-1-2-7 0,0-9-1 0,1-9-8 16,1-7 10-16,3-2-12 0,0-3 11 0,0 0-12 15,1 3 12-15,-1-3-11 0,-2-2 14 0,1-2-11 16,0 0 12-16,1-2 6 0,3 1-25 0,2 1 22 16,3 3-23-16,3 6 5 0,4 7 9 0,2 8-6 15,1 3 9-15,1 4-7 0,1 4 9 16,0 3-9-16,2 5 3 0,-2 3-2 15,1 4-1-15,-2 2 2 0,-3 7-2 0,-1 0 0 16,-2 4-2-16,-17-8 2 0,24 25-1 0,-14-5 6 16,-4 0-3-16,-4 4 3 0,-3 4-5 0,-4 5 8 15,-5 2-8-15,-4 3 9 0,-3 5-14 0,-6-2-13 16,-3 5 23-16,-3-1-24 0,-3-3 31 0,0 1-4 16,-3-5-2-16,5 0 14 0,-2-3-5 15,6-4 11-15,-2-5-8 0,7-1 0 0,3-7-3 16,3-1 2-16,15-17-9 0,-10 21 1 0,10-21-7 15,0 0-2-15,19 19 2 0,-19-19 2 16,35 10-2-16,-11-7 2 0,7-1-8 0,3-2 0 16,2-2 1-16,2 1-2 0,2 1 5 0,-1-1-10 15,-1 5-14-15,-5-4-19 0,3 8-11 0,-10-9-23 16,10 17-53-16,-15-24-74 0,14 22-121 16,-8-2-165-16,-10-16 180 0,14 25 312 0</inkml:trace>
  <inkml:trace contextRef="#ctx0" brushRef="#br0" timeOffset="4466.5405">3404 1600 1251 0,'0'0'81'0,"0"0"-14"16,23-18 7-16,-23 18 1 0,22-22-32 0,-5 10-22 15,2 0-6-15,-1-1 3 0,2 3-1 0,-20 10-4 16,29-11-6-16,-29 11-4 0,22-4-2 16,-22 4-1-16,0 0 2 0,19 4-1 0,-19-4 0 15,0 0-1-15,0 0 2 0,8 22 1 0,-8-22 3 16,-8 25 1-16,0-8 5 0,-3 2 0 16,-4 6 6-16,-2 2-5 0,-1 4 5 0,-1-1-11 15,0-1 11-15,2-6-5 0,3-2 2 0,14-21-6 16,-22 30-4-16,22-30-7 0,-7 18 2 0,7-18-1 15,0 0 0-15,0 0 0 0,17 18-2 16,-17-18 1-16,29-1 0 0,-9-5-6 0,5-4-9 16,5-2-17-16,3-6-22 0,8 5-29 0,-5-15-57 15,16 19-123-15,-18-11-239 0,7-7-20 0,8 10 324 16</inkml:trace>
  <inkml:trace contextRef="#ctx0" brushRef="#br0" timeOffset="5029.0157">4638 1252 840 0,'0'0'175'0,"0"0"-89"0,0 0-6 0,0 0 27 16,0 0-55-16,0 0-26 0,-8 18-14 16,8-18 6-16,-14 32 15 0,1-7-1 0,5 1 5 15,-5 6-21-15,1-1 0 0,0 1-13 0,1-1 3 16,1-3-8-16,2 0 6 0,2-2-8 0,2 0 2 16,4-3-7-16,2-6-4 0,6 2-26 0,-8-19-16 15,19 22-50-15,-19-22-11 0,29 2-32 0,-29-2-89 16,34-42-161-16,-3 31-16 0,-18-28 414 0</inkml:trace>
  <inkml:trace contextRef="#ctx0" brushRef="#br0" timeOffset="5169.6126">4557 932 983 0,'-27'4'65'0,"9"5"-1"15,-1-3-8-15,19-6-12 0,-17 14-36 16,17-14-36-16,0 0-29 0,0 0-32 0,29 21-54 15,-29-21-77-15,37 2-179 0,2 7 116 0,-17-9 283 16</inkml:trace>
  <inkml:trace contextRef="#ctx0" brushRef="#br0" timeOffset="5483.6845">5013 1148 1273 0,'-33'15'85'15,"8"6"15"-15,-7-5 11 0,10 2-59 0,-4-4 2 16,6 1-43-16,0-2 7 0,20-13 1 0,-23 21-13 16,23-21 6-16,-2 18-10 0,2-18-1 0,17 14 4 15,-17-14-5-15,37 15-1 0,-9-10 0 0,5-2 1 16,2-3 1-16,4 2-4 0,0-2-1 16,1 1-3-16,-2 1 1 0,-4 2 3 0,-5-1 4 15,-9 3-1-15,-20-6 2 0,24 23-2 0,-20-6 6 16,-6 2-3-16,-1 0 5 0,-9 3-4 15,-5 2 3-15,-10 2-3 0,-5 3 7 0,-5-1-10 0,-2-1 7 16,1-3-10-16,3 1 4 0,3-2-4 16,3-4 1-16,6-2-15 0,2-8-8 15,21-9-30-15,-23 4-59 0,23-4-97 0,0 0-157 16,5-20-169-16,14 13 80 0,-7-23 456 0</inkml:trace>
  <inkml:trace contextRef="#ctx0" brushRef="#br0" timeOffset="5895.2449">6319 997 931 0,'0'0'112'0,"0"0"-28"0,0 0 4 0,0 0-21 16,0 0-23-16,0 0-28 0,-17 31 2 0,7-2 10 15,1 10 19-15,-5 5-3 0,0 6-19 0,-4 1 13 16,0 0-39-16,0 1 17 0,1-2-7 16,3-2-15-16,3-4 12 0,4-5-16 0,2-4-4 15,8-2-17-15,-1-11-13 0,14 7-38 16,-16-29-37-16,40 26-71 0,-18-28-59 0,14-10-137 15,14 13-22-15,-14-31 376 0</inkml:trace>
  <inkml:trace contextRef="#ctx0" brushRef="#br0" timeOffset="6207.7676">6735 1103 1435 0,'-26'42'82'0,"-14"1"-8"15,12 3-23-15,-2-4 28 0,9 4-48 0,5-5-19 16,4 0 7-16,5-5-10 0,7-1 9 0,3-4 1 16,8-6 1-16,6-4-8 0,8-4 4 0,5-5-8 15,8-4 5-15,7-8 0 0,7-7 2 16,1-6-1-16,6-7-5 0,-2-5 6 0,-2-4-10 16,-2-6 4-16,-3-3-8 0,-9-2 4 0,-4-2-5 15,-7 1 4-15,-7 1 6 0,-6 0-16 0,-6 3 18 16,-8-2-22-16,-7 4 3 0,-7 2-3 0,-6 2-13 15,-6 4 2-15,-7 2-14 0,-3 7 1 0,-7 1-4 16,0 9 1-16,-5 5-1 0,2 8-4 16,-1 4-5-16,7 7-18 0,-6 2-14 15,15 7-52-15,-11-8-75 0,26 14-112 0,-5 3-163 16,5-9 100-16,27 11 381 0</inkml:trace>
  <inkml:trace contextRef="#ctx0" brushRef="#br0" timeOffset="7472.2462">7476 1679 832 0,'20'9'113'0,"-20"-9"-54"0,0 0 17 0,0 0 8 16,0 0-6-16,17-5-31 0,-17 5-13 0,17-1 5 16,-17 1 7-16,19 4 2 0,-19-4-4 0,26 7-11 15,-26-7-12-15,35 5-9 0,-12-1-1 0,3-3-1 16,4 0 0-16,2 0-1 0,4-2-2 16,5-1-4-16,1-2-1 0,4-2-1 0,1-1-11 15,1-4 2-15,1 0-5 0,-3 1 4 16,1 1 6-16,-2 0 3 0,-1 1-1 0,-1-2 2 15,-3 0-2-15,-2-1 2 0,-3 3-2 0,-3-1-1 16,-3 0-2-16,-3 2-1 0,-1 0-1 0,-6 3 1 16,-19 4-1-16,29-8 2 0,-29 8-2 0,0 0 3 15,0 0-1-15,0 0 3 0,0 0-1 16,0 0 4-16,0 0 0 0,0 0-1 0,0 0 3 16,0 0 1-16,-17 17 6 0,17-17 2 0,-19 6 5 15,19-6 1-15,-18 5 3 0,18-5-1 0,-20 1 0 16,20-1 0-16,-20-3-3 0,20 3 1 0,-25-7-2 15,25 7-3-15,-27-11-2 0,27 11-2 16,-26-12-4-16,26 12 2 0,-32-20-3 0,14 7 0 16,1 2-3-16,-1-1 2 0,-1-3-3 15,0 1 1-15,1-4-3 0,-2-2 3 0,3 0-3 16,0-2 4-16,1 0-3 0,2 1 4 0,-2-1-6 16,1-2 5-16,1-2 20 0,2-2-26 0,2-1 27 15,0 0-27-15,2-1 1 0,-1-1 5 0,2 0-8 16,1 4 7-16,0-2-5 0,1 4 4 0,-1 1-2 15,1 0 6-15,0 1-10 0,0 0 11 16,0 2-13-16,3 3 5 0,2 18 0 0,-5-31 0 16,5 31 3-16,-2-29 4 0,2 29-7 0,2-26 4 15,-2 26-1-15,6-18-6 0,-6 18 4 16,16-17-24-16,-16 17 19 0,30-9 3 0,-9 0 24 16,6 4 10-16,2-8-10 0,5 0-10 0,2-2-15 15,5 0 1-15,1 0 0 0,2-2 3 0,0 3-4 16,1 0 1-16,-4 3-1 0,2 4 5 15,-2 1-2-15,-1 1 5 0,0 2 4 0,-1 0-13 16,-1 2 9-16,-2 3-8 0,-2 2 3 0,-1 2 3 16,-2-1-5-16,-2 3 3 0,-2 0-3 0,-1-1 2 15,1 3 1-15,-1-2-2 0,-1 3 1 0,1-1-2 16,-3-1-3-16,1 0 2 0,-2 0-1 0,-3 2-2 16,1-1 6-16,-2 1-2 0,-1-3 23 15,-17-8-27-15,33 14 26 0,-33-14-26 16,24 12-33-16,-24-12 38 0,17 18-40 0,-17-18 46 15,20 22 0-15,-20-22 2 0,17 25-1 0,-17-25-5 16,16 24 0-16,-16-24-2 0,14 24 7 0,-14-24-8 16,10 26 6-16,-10-26-7 0,6 25 2 0,-6-25 3 15,4 26 2-15,-4-26-3 0,1 25 4 0,-1-25-5 16,-1 25 2-16,1-25-1 0,-5 26 2 16,5-26-4-16,-9 31 4 0,3-14-4 0,-1 1 3 15,0 2-2-15,-2-1 3 0,-2 2-11 0,-1 0 8 16,-1 0-6-16,-1 2-25 0,0 1 35 0,-2 1-30 15,-2 1 27-15,-2-1 6 0,-1 1-9 0,1 0 9 16,-3 1 0-16,2 1 6 0,-1 0-3 16,3-4 6-16,2-4-7 0,4 0 4 0,13-20-6 15,-20 27 0-15,20-27-6 0,-8 17 1 16,8-17-2-16,0 0 3 0,0 0-3 0,0 0 1 16,24 16 3-16,-24-16-3 0,28-1 2 0,-8-2 4 15,3-3 1-15,2 2 0 0,3-6 3 0,1 1-3 16,-1 0 3-16,2-1 7 0,-2 3 2 0,0-2-4 15,-2 3-2-15,-1 1-11 0,-3 2 0 0,0 0-3 16,-1 3 1-16,-2 0-1 0,3-1-1 16,0 1-2-16,0 1-8 0,0 1-8 0,2 0-16 15,-5-3-15-15,6 6-29 0,-25-5-48 16,46 9-111-16,-46-9-193 0,27 4-124 0,-4 8 175 16</inkml:trace>
  <inkml:trace contextRef="#ctx0" brushRef="#br0" timeOffset="7659.7576">9914 1624 1230 0,'-24'36'318'0,"24"-36"-320"0,-20 32 2 0,8-14-1 15,1 5 2-15,-5 2-19 0,-2-2-17 16,2 10-43-16,-11-12-89 0,17 16-14 15,-12-13-146-15,7-4-135 0,16 16 185 0,-18-28 277 16</inkml:trace>
  <inkml:trace contextRef="#ctx0" brushRef="#br0" timeOffset="9769.1472">10753 998 263 0,'0'0'8'0,"0"-29"11"0,0 29 20 0,5-28 22 15,-5 28 16-15,1-23 12 0,-1 23 10 0,-1-17 17 16,1 17-1-16,0 0 6 0,0 0-17 0,0 0-16 15,0 0-18-15,0 0-19 0,0 0-13 0,0 0-15 16,0 0-2-16,0 0-6 0,-17 25 7 16,13-8-3-16,3 6 7 0,-2 3-7 0,2 4 8 15,-3 4-10-15,3 4 10 0,-2 4-13 16,1 1-31-16,0-1 27 0,2 0-33 0,-3-4 28 16,2 0 7-16,0-3-12 0,0-1 8 0,-2-3-9 15,2-4 6-15,0-5-7 0,1-6 5 0,0-16-4 16,0 22 4-16,0-22-1 0,0 0 0 0,0 0 2 15,0 0 1-15,0 0 0 0,0 0-2 0,1-18 0 16,-1-1-5-16,0-7 5 0,1-6-8 16,2-2 9-16,0-1-8 0,2-3 9 0,1 4-9 15,0-4 0-15,2-3 31 0,0-3-29 16,2-4 25-16,5-1-18 0,-1 2-14 0,2 0 12 16,1 2-10-16,0 3 9 0,-1 3-11 0,2 3 9 15,-1 4-8-15,1 7 6 0,1 6 30 0,1 7-15 16,0 6 15-16,2 0-14 0,-2 1-17 0,0 0 3 15,-1 1 0-15,1 7 1 0,-3 0-3 16,-17-3-19-16,29 18 40 0,-29-18-37 0,17 21-11 16,-10-4 32-16,-4 3-50 0,-2 7 48 0,-4 2 4 15,-5-1-8-15,1 2 10 0,-9 0-9 0,1 2 11 16,-5-2-8-16,-4 1 6 0,0 1-7 0,-1-1 9 16,-2 2-11-16,1-3 10 0,2-2-3 0,1-3-34 15,1-3 36-15,4-4-38 0,18-18 31 16,-27 27 3-16,27-27-5 0,0 0 3 15,-11 18-2-15,11-18 1 0,0 0 0 0,0 0 2 16,27 15 0-16,-27-15 1 0,30 6 4 0,-9-4 4 16,1-2 0-16,2 3-1 0,2-1-2 0,2 2-2 15,-3 3-5-15,-1 0 2 0,-2 2-4 0,-1 0 2 16,-3 1 1-16,0 4-1 0,-18-14-9 0,31 28-7 16,-17-11-20-16,-14-17-11 0,27 26-27 15,-27-26-20-15,29 25-37 0,-29-25-36 0,32 17-73 16,-32-17-43-16,30 1-105 0,2 14 186 0,-32-15 201 15</inkml:trace>
  <inkml:trace contextRef="#ctx0" brushRef="#br0" timeOffset="9956.6508">11563 1377 1001 0,'0'0'321'15,"-19"5"-260"-15,19-5-18 0,-12 18 2 0,12-18-5 16,-9 28-3-16,9-28-22 0,-10 33 2 0,4-15-8 15,1 3-3-15,1-3-6 0,3 0 3 0,1-18-10 16,1 27-9-16,-1-27-20 0,11 20-17 0,-11-20-38 16,22 16-39-16,1-3-49 0,-23-13-79 15,33-12-116-15,-1 17-32 0,-18-27 359 16</inkml:trace>
  <inkml:trace contextRef="#ctx0" brushRef="#br0" timeOffset="10144.4275">12004 1074 1533 0,'0'0'47'0,"0"0"-37"0,0 0 4 0,26-16 4 16,-26 16 4-16,30-14-9 0,-10 5-8 0,3 2-6 16,0 0-1-16,0-1-1 0,1 1-10 0,-2-2-21 15,7 2-33-15,-7-3-35 0,12 5-42 0,-13-6-58 16,10 7-104-16,0 10-152 0,-31-6 129 15,39 16 329-15</inkml:trace>
  <inkml:trace contextRef="#ctx0" brushRef="#br0" timeOffset="10332.7348">11900 1417 1387 0,'0'0'115'16,"0"0"-115"-16,0 0-8 0,0 0 2 0,20-12 13 15,2 1-2-15,6-4 0 0,9-2-5 0,5-3 3 16,7 3-8-16,4-2-4 0,0-6-30 0,7 4-45 16,-7-11-43-16,15 11-97 0,-15-7-13 0,6-3-173 15,10 20 38-15,-24-13 372 0</inkml:trace>
  <inkml:trace contextRef="#ctx0" brushRef="#br0" timeOffset="10641.7381">12927 934 1082 0,'-22'-8'337'0,"2"14"-278"0,-6-2-3 16,8 5 9-16,-7-2-3 0,7 2-10 0,-2 0-15 0,3 1-4 15,-2 0-6-15,19-10 1 0,-25 23-10 16,25-23 1-16,-12 17-12 0,12-17-4 0,2 22-2 16,-2-22-1-16,17 24 2 0,-17-24 2 15,32 22-4-15,-10-12 2 0,2-3-2 0,3 0 3 16,3 1-8-16,3-2 5 0,-2 1-4 0,-1 0 5 15,-4 0 1-15,-4 2 0 0,-3-1-4 0,-19-8 1 16,25 20 1-16,-25-20-31 0,13 23 34 0,-13-23-33 0,4 27 30 0,-8-10 5 16,0 2-6-16,-5 0 4 0,-2-1 1 15,-1-1-1-15,12-17-5 0,-30 30-9 0,14-13-7 16,-1-2-2-16,17-15-17 0,-28 24-9 0,28-24-30 16,-23 8-22-16,23-8-38 0,0 0-77 0,0 0-164 15,0 0-110-15,-12-18 163 0</inkml:trace>
  <inkml:trace contextRef="#ctx0" brushRef="#br0" timeOffset="10822.0193">12798 872 1507 0,'0'0'155'0,"0"0"-109"0,0 0-6 0,0 0 2 15,0 0 1-15,0 0 2 0,20-13-12 0,-3 9-5 16,8 3-7-16,6-3-8 0,4 1 0 15,6-5-9-15,2-4-17 0,4 4-18 0,-2-7-30 16,8 8-36-16,-11-6-38 0,18 8-90 0,-23-6-135 16,2 11-202-16,15 13 65 0,-21-5 489 0</inkml:trace>
  <inkml:trace contextRef="#ctx0" brushRef="#br0" timeOffset="11371.1449">13639 1439 1075 0,'-19'18'198'0,"13"8"-117"16,-13-2-19-16,5 10 2 0,-9-2-19 15,4 7-11-15,-4 3-27 0,-2 0 1 16,4-3-20-16,0-3-7 0,6-3-37 0,-3-12-37 16,18 10-110-16,0-31-164 0,-13 20-112 0,27-3 135 15,-14-17 344-15</inkml:trace>
  <inkml:trace contextRef="#ctx0" brushRef="#br0" timeOffset="12965.0929">15015 839 619 0,'0'0'25'16,"-14"-17"0"-16,14 17 22 0,0 0 14 15,-23-18 17-15,23 18-11 0,-19-7-2 0,19 7-4 16,-24-5 9-16,24 5 4 0,-30 3-1 0,30-3-10 16,-38 9-9-16,21-2-8 0,-7 1-7 15,2 3-2-15,-4 2-4 0,2 4-3 0,-3 2-1 16,4 4 7-16,-4 1-10 0,4 3 12 0,-4 1-12 16,5 1 5-16,-1 2-11 0,5 2 0 0,5 0-12 15,4 0 2-15,7 0-2 0,4 1-29 0,5 1 24 16,6-1-25-16,7-1 20 0,2-1 9 0,7-5-5 15,5-2 6-15,5-3-7 0,5-6 4 16,6-4-6-16,3-4 15 0,5-5-2 0,5-7 0 16,1-3 0-16,3-8-12 0,3-7 4 15,-4-2-4-15,-2-4 8 0,-6-1-4 0,-9-1 6 16,-8-1-3-16,-7-2-10 0,-7 3 24 0,-9-3-26 16,-7 1 23-16,-6 0-8 0,-4 1-7 0,-7 0 4 15,-2 2-10-15,-10 2 2 0,-2-1-12 0,-7 2 2 16,-6 1-1-16,-2 2-1 0,-4 0-1 15,-1 1 9-15,-1 7-8 0,-1 5 7 0,3 3-5 16,6 4-1-16,4 3-10 0,10 5-19 0,-2-1-20 16,21-4-34-16,-23 17-39 0,23-17-78 0,-5 17-73 15,5-17-102-15,26 30-56 0,-26-30 305 0</inkml:trace>
  <inkml:trace contextRef="#ctx0" brushRef="#br0" timeOffset="13199.4637">15491 813 876 0,'0'0'212'0,"-20"-12"-183"15,2 9 7-15,1 7 14 0,-7 3 8 0,3 6-2 16,-7 3-21-16,-1 8-5 0,-8 4 2 16,-2 8 14-16,-7 4 1 0,4 6 9 0,-9 4-20 15,3 1-1-15,-2 4-5 0,-2 2-37 0,0-2 16 16,3-1-24-16,4-3 3 0,4-4 20 15,7-5-16-15,5-7 1 0,8-6-23 0,4-9-14 16,12 0-35-16,5-20-44 0,-1 18-75 0,1-18-83 16,0 0-106-16,24-12-39 0,-20-13 363 0</inkml:trace>
  <inkml:trace contextRef="#ctx0" brushRef="#br0" timeOffset="13386.9381">14808 1015 1140 0,'0'0'313'0,"-18"-11"-166"15,18 11-43-15,0 0-43 0,0 0-20 0,0 0-10 16,9 23-5-16,-9-23-2 0,23 35 5 16,-6-13-11-16,7-2-2 0,3 2-6 15,5-3 0-15,3 1-8 0,4-3 3 0,3-3-10 16,2-2-28-16,5 1 11 0,-2-4-50 0,9 4 0 16,-10-8-35-16,13 10-49 0,-20-17-58 0,18 16-172 15,-4 0-101-15,-11-9 65 0,14 16 422 0</inkml:trace>
  <inkml:trace contextRef="#ctx0" brushRef="#br0" timeOffset="13808.8994">16173 1133 997 0,'0'0'224'0,"0"0"-125"0,0 0-20 16,0 0-14-16,0 0-6 0,0 0-19 16,-10 18-11-16,10-18-10 0,-5 22-1 0,5-22 12 15,-7 33-35-15,2-14 33 0,-1 2-39 0,0-1 12 16,0 1 4-16,2-1-12 0,-2-3 1 0,3 1-15 15,3-18-9-15,-3 32-25 0,3-32-21 0,7 24-54 16,-7-24-49-16,0 0-95 0,0 0-61 0,21 5-81 16,1 0 269-16</inkml:trace>
  <inkml:trace contextRef="#ctx0" brushRef="#br0" timeOffset="13965.1119">16233 733 1158 0,'-34'2'66'0,"34"-2"-43"0,-25 17-19 16,25-17-5-16,-12 17-21 0,12-17-40 0,-2 17-51 15,2-17-90-15,17 22-32 0,-17-22-81 0,43 25 18 16,-43-25 298-16</inkml:trace>
  <inkml:trace contextRef="#ctx0" brushRef="#br0" timeOffset="14308.8477">16728 1034 1220 0,'0'0'110'16,"-36"-4"-32"-16,36 4-8 0,-29 3-7 0,11 0-12 15,-3-4-10-15,2 5-1 0,-4-2-8 0,4 3-1 16,0 0-4-16,2 1-4 0,-1 0-7 0,18-6-7 16,-25 16-3-16,25-16-5 0,-14 23-1 0,14-23 2 15,-5 30-6-15,5-30 5 0,5 31-5 0,-5-31 5 16,19 33-3-16,-4-16-10 15,-15-17 30-15,33 33-30 0,-16-19 28 0,0-2-13 16,0 0-5-16,0-3 1 0,-17-9 1 0,28 14 0 16,-28-14 1-16,24 9 1 0,-24-9-1 0,0 0-1 15,17 7 1-15,-17-7 0 0,0 0 0 0,0 0 1 16,0 0 1-16,0 0 1 0,-18 17-6 0,18-17 0 16,-25 17-6-16,7-4 2 0,1 3-2 15,-2 1 0-15,-2 1-5 0,3-1 3 0,-2 0-9 16,0-3-1-16,20-14-16 0,-33 27-12 0,23-10-21 15,10-17-23-15,-12 23-54 0,12-23-84 0,0 0-141 16,4 18-98-16,-4-18 189 0</inkml:trace>
  <inkml:trace contextRef="#ctx0" brushRef="#br0" timeOffset="14808.7288">17596 1103 1156 0,'5'-17'243'0,"-5"17"-211"0,0 0-18 0,-23 5-3 0,23-5-1 0,-20 12 1 16,20-12-3-16,-29 25 5 0,12-11-3 0,17-14 10 16,-32 29-5-16,32-29 7 0,-22 26 17 15,22-26-33-15,-14 26 19 0,14-26-41 0,-9 26 14 16,9-26-12-16,-6 22 14 0,6-22 4 0,0 17-3 15,0-17 3-15,0 0-2 0,11 19 0 16,-11-19-1-16,0 0 2 0,23 20-2 0,-23-20 3 16,20 9-5-16,-20-9 2 0,24 6 1 0,-24-6-3 15,23 5 3-15,-23-5-3 0,17 5 1 0,-17-5 3 16,0 0 5-16,10 21 7 0,-10-21 3 0,-5 24 3 16,5-24-5-16,-16 30-3 0,4-12-9 0,-2-1 2 15,-4 2-9-15,-1-2 5 0,0-1-4 0,0-3 3 16,19-13-6-16,-25 17-6 15,25-17-25-15,0 0-32 0,0 0-42 0,0 0-64 16,24-9-120-16,-24 9-201 0,37-38 29 0,2 22 397 0</inkml:trace>
  <inkml:trace contextRef="#ctx0" brushRef="#br0" timeOffset="15032.1982">18116 608 1276 0,'-14'34'208'0,"6"-10"-193"0,-1 4 3 0,5 1 17 16,-2 6-11-16,1-2-3 0,-2 6-1 0,0 3-19 15,-2 0 13-15,-1 5 9 0,1-2-13 0,-1 1 5 16,-1-1-10-16,0 1 0 0,2-1 7 16,1-4-23-16,-1 0 22 0,3-7-34 0,1 2-13 15,-2-8-2-15,8 3-33 0,-8-11-31 0,14 7-62 16,-7-27-135-16,2 29-81 0,5-9-62 15,-7-20 296-15</inkml:trace>
  <inkml:trace contextRef="#ctx0" brushRef="#br0" timeOffset="15357.5678">17792 1190 1307 0,'-23'-2'280'0,"23"2"-237"15,0 0-27-15,0 0-10 0,0 0-3 0,0 0 10 16,23 4 14-16,-6-1 1 0,1-4-6 0,6 1-9 16,5-3-10-16,5-2-2 0,3 2 2 15,2-2-1-15,-3 0 2 0,2-1-2 0,-3 2 1 16,2 1-4-16,-6 2 4 0,1 2-2 16,-6 0 1-16,-5 3 5 0,-2-1 0 0,-19-3 4 15,24 12-2-15,-24-12-1 0,0 0-3 0,17 26-11 16,-17-26 34-16,1 22-32 0,-1-22 30 0,-6 22-18 15,6-22-7-15,-11 32 3 0,5-15-5 16,-1 1 2-16,7-18-3 0,-15 33 4 0,15-33-8 16,-17 30-2-16,17-30-11 0,-17 26-14 0,17-26-13 15,-9 23-7-15,9-23-32 0,-7 17-36 0,7-17-96 16,0 0-132-16,0 0-167 0,9 23 85 0,-9-23 431 16</inkml:trace>
  <inkml:trace contextRef="#ctx0" brushRef="#br0" timeOffset="15532.3754">18349 746 1471 0,'-30'-11'91'0,"30"11"-32"0,0 0-24 0,0 0-15 16,0 0-23-16,0 0 12 0,0 0-7 0,0 0 0 16,0 0 6-16,0 0-29 0,0 0-7 15,0 0 8-15,0 0-51 0,0 0-10 0,36-2-92 16,-36 2-114-16,26-12-88 0,1 8-85 15,-27 4 283-15</inkml:trace>
  <inkml:trace contextRef="#ctx0" brushRef="#br0" timeOffset="15773.5865">18842 570 1207 0,'0'0'199'0,"-18"25"-130"16,10-8-14-16,-7 4-2 0,3 8 4 0,-6 2-19 15,1 5 12-15,-5 7 3 0,5 5-14 0,-5 3 12 16,5 3-20-16,-1-2-16 0,1 0 2 0,2 1-16 16,3-2 9-16,3-2 4 15,4-5-18 1,3-3 17-16,1-4-25 0,4-2-8 0,2-5 1 16,5-5-9-16,0-2-7 0,6-4-11 0,-16-19-18 15,38 23-26-15,-38-23-47 0,51 6-25 0,-30-21-62 16,21 10-126-16,-4-4-94 0,-12-19 108 0,18 16 336 15</inkml:trace>
  <inkml:trace contextRef="#ctx0" brushRef="#br0" timeOffset="15946.3754">19159 710 1377 0,'0'0'207'16,"-22"16"-118"-16,13 1-34 0,-7 7 7 15,5 11-54-15,-4 5 28 0,0 6-2 0,-4 0-17 16,-1-3 7-16,1 3-11 0,0 1 5 0,2-1-14 15,4 1-6-15,3-2 12 0,2-4-31 16,7-2 6-16,-2-6-32 0,12 3-45 0,-8-13-33 16,20 12-68-16,-21-35-103 0,23 31-239 0,-3-8 44 15,-20-23 355-15</inkml:trace>
  <inkml:trace contextRef="#ctx0" brushRef="#br0" timeOffset="16649.5486">20043 998 1260 0,'0'0'101'0,"0"0"-54"16,0 0-20-16,19-12 1 0,-2 4 7 0,10 0-2 15,-3-1-1-15,8 3-8 0,1-3-10 0,4 1-11 16,1 0 2-16,5 0-2 0,-3 1 4 0,-1 4-2 16,-2 2-1-16,-7-1-5 0,-6 5 5 0,-5 0-1 15,-19-3 4-15,21 13 6 0,-21-13 1 0,4 21 5 16,-4-21-7-16,-15 34 3 0,-3-12-7 15,-5 3 7-15,-9 3-3 0,-2 6 10 16,-5-1 2-16,-1 3-16 0,-3-6 30 0,5 4-30 16,-1-2 18-16,7-3-4 0,2-2-12 0,4 1 5 15,5-4-9-15,4-2 3 0,6-4-8 0,11-18 3 16,-3 24-5-16,3-24 1 0,17 21-3 0,-17-21 3 16,38 17-2-16,-10-15 1 0,7 0-4 0,5-8-15 15,10-2-14-15,-2-5-24 0,8 0-30 0,-9-13-48 16,11 18-123-16,-23-16-167 0,4 4-126 15,0 11 196-15</inkml:trace>
  <inkml:trace contextRef="#ctx0" brushRef="#br0" timeOffset="18493.2951">20858 1443 790 0,'0'0'130'0,"-30"6"-11"0,30-6-13 0,-22 2-17 16,22-2-9-16,0 0-12 0,0 0-9 0,0 0-15 15,0 0-17-15,0 0-14 0,0 0-6 0,0 0 0 16,0 0 4-16,0 0 2 0,24 11 1 16,-5-12-5-16,7 0-3 0,4-4-2 0,4 0-5 15,2 1 2-15,2-2-3 0,1 0 1 0,-2 0-1 16,0-1 3-16,-1 1-1 0,-2 1 2 15,-3 0-3-15,0 0 2 0,-2-1-2 0,-5 4 2 16,0-3-1-16,-4 3-1 0,-2 1-1 0,-18 1 3 16,27-2-5-16,-27 2 1 0,0 0 5 0,19-1-4 15,-19 1 5-15,0 0 0 0,0 0-4 16,0 0 3-16,0 0 2 0,0 0-1 0,0 0 3 16,0 0-3-16,0 0 0 0,0 0-3 0,0 0 2 15,-17-11 1-15,17 11-2 0,0 0 3 0,-17-5-1 16,17 5 3-16,0 0 3 0,-22-6 1 0,22 6 1 15,-17-7 0-15,17 7-2 0,-20-11 0 0,20 11-1 16,-26-13 2-16,26 13-3 0,-31-19 1 16,31 19-3-16,-33-28 1 0,16 14-5 15,-3-3 7-15,-2 2 17 0,2-5-33 0,-1 1 34 16,0-1-37-16,1-1 10 0,-1-1 4 0,2 0-6 16,1-1 8-16,3 2-9 0,3 1 7 0,-1 2-5 15,13 18 7-15,-17-30-6 0,17 30 5 0,-12-25-7 16,12 25 4-16,-6-25-3 0,6 25 0 0,-2-21 0 15,2 21 1-15,3-23-1 0,-3 23 1 16,11-28 1-16,-11 28 2 0,23-28-5 0,-9 11 3 16,3-2-4-16,2-1 0 0,3 2 0 0,0-1 6 15,4 7-3-15,0-2 8 0,2 4 3 0,1 0-13 16,1-5 11-16,-2 0-17 0,0 0 7 16,-3 3 1-16,2-1 4 0,-4 7-2 0,0-4 1 0,-3 5-2 15,-2 3-1-15,-1-1 0 0,-17 3-2 16,30 4 3-16,-30-4-4 0,32 2 5 15,-14 1-2-15,0-3 1 0,2 1 1 0,2 0-3 16,-2-3 1-16,2 3 1 0,-1-2-1 0,-2-2 1 16,3 5 2-16,0-6-4 0,0 0 4 0,2 2-4 15,-2 2 9-15,0-2-4 0,0 2-5 0,-1 0 2 16,-2-3-5-16,-1 3 2 0,-18 0 3 0,31 1-3 16,-31-1-2-16,28 15 6 0,-28-15-5 15,24 16 3-15,-24-16 2 0,23 21-4 0,-23-21 2 16,18 26 10-16,-18-26 15 0,16 20-18 15,-16-20 21-15,16 17-43 0,-16-17-16 0,0 0 33 16,22 15-33-16,-22-15 46 0,7 21-12 0,-7-21-4 16,8 23 1-16,-8-23 4 0,7 23-3 0,-7-23-1 15,3 28 5-15,-3-28-5 0,3 27 3 0,-3-27-4 16,0 26 5-16,0-26-7 0,-5 29 2 16,5-29 2-16,-8 30 0 0,8-30 3 0,-11 26 2 15,11-26-7-15,-16 30 7 0,16-30-8 0,-21 29 9 16,21-29-4-16,-19 28 0 0,19-28-3 0,-14 32 3 15,14-32-4-15,-16 31 3 0,16-31 0 0,-17 29 1 16,17-29-3-16,-17 28 6 0,17-28-2 0,-15 27-18 16,15-27 30-16,-16 25-32 0,16-25 30 15,-17 25-10-15,17-25-5 0,-18 25 4 16,18-25-3-16,-15 20 8 0,15-20-2 0,0 0 4 16,-22 23-4-16,22-23-2 0,0 0 1 0,-17 15 2 15,17-15-2-15,0 0 2 0,0 0-3 0,0 0-1 16,0 0 0-16,0 0-1 0,0 0 0 0,0 0-1 15,0 0 2-15,0 0 0 0,0 0 2 0,0 0 1 16,0 0 2-16,0 0 2 0,0 0 1 16,26 13 1-16,-26-13-3 0,29 0 0 0,-10-1-2 15,4 2 2-15,4 0-2 0,1-2 0 0,1 1-2 16,3 1-2-16,-2-2 1 0,2 3 2 0,-2-2-1 16,-2 0 0-16,-1 0-2 0,-4 3-1 15,-2-3-1-15,-4 1-1 0,0 3 1 0,-17-4 1 16,27 7-2-16,-27-7 1 0,18 7-2 0,-18-7 3 15,0 0-1-15,19 10 2 0,-19-10-3 16,0 0-1-16,0 0-2 0,0 0-3 0,0 0-2 16,17 5-2-16,-17-5 0 0,0 0-4 0,0 0 0 15,0 0-9-15,0 0-7 0,0 0-10 0,0 0-18 16,2-19-18-16,-2 19-47 0,-3-18-69 0,3 18-163 16,0 0-151-16,10-19 44 0,-10 19 463 0</inkml:trace>
  <inkml:trace contextRef="#ctx0" brushRef="#br0" timeOffset="21875.4157">13206 1390 249 0,'0'0'77'0,"0"0"0"0,0 0 7 0,0 0-11 16,0 0-7-16,0 0-21 0,0 0-19 0,0 0-7 16,0 0 13-16,0 0 10 0,0 0 16 15,0 0 4-15,0 0-6 0,23 10-11 0,-23-10-6 16,28-4-5-16,-28 4-4 0,35-11-6 0,-13 3-3 16,1 2-8-16,1-1-6 0,3-1-4 0,-4-3 0 15,3 4-4-15,-3-4 2 0,-1 5-1 16,-3 0 0-16,-1 0-1 0,-18 6 2 0,30-8-1 15,-30 8 1-15,21-3-1 0,-21 3-3 16,0 0 0-16,20 1-3 0,-20-1 3 0,0 0 2 16,0 0 2-16,0 0 4 0,0 0 0 0,0 0 0 15,0 0 1-15,0 0-2 0,0 0 0 0,0 0 4 16,-17 17 3-16,17-17 5 0,0 0 3 0,0 0 0 16,0 0 0-16,-20 0-4 0,20 0-3 0,0 0-3 15,0 0-2-15,0 0-1 0,0 0 1 0,-17-7-1 16,17 7-2-16,0 0 1 0,0 0-2 15,-17-14 1-15,17 14 1 0,0 0-1 16,-17-9 0-16,17 9 1 0,0 0-2 0,-22-10 2 16,22 10 0-16,0 0 1 0,-21-7 1 0,21 7 3 15,0 0-1-15,-21-10 0 0,21 10-1 0,0 0-2 16,0 0-2-16,-17-15-1 0,17 15-2 0,0 0 1 16,-7-18 35-16,7 18-36 0,0 0 33 0,0-26-38 15,0 26-2-15,2-26 3 0,-2 26 0 16,4-25 5-16,-4 25-3 0,3-23 4 0,-3 23-4 15,5-25 3-15,-5 25-5 0,1-22 5 0,-1 22-2 16,0 0 0-16,3-23 2 0,-3 23-2 0,0 0 0 16,1-17 1-16,-1 17-1 0,0 0 3 0,0 0-2 15,5-22 2-15,-5 22-1 0,0 0 1 16,6-20-1-16,-6 20 2 0,7-19-4 16,-7 19 3-16,10-19-3 0,-10 19 2 0,16-21 0 15,-16 21 0-15,21-25-3 0,-21 25 5 0,23-25-8 16,-23 25 6-16,22-23-4 0,-22 23 3 0,23-21-2 15,-23 21 1-15,22-12 0 0,-22 12 2 0,19-10-3 16,-19 10 2-16,17-8-1 0,-17 8-1 0,19-7 1 16,-19 7 3-16,21-8-4 0,-21 8 3 0,22-4 0 15,-22 4-4-15,23-5 4 0,-23 5-2 16,24-8-3-16,-24 8 3 0,24-3-1 0,-24 3 2 16,18 0 1-16,-18 0 1 0,18 5-2 15,-18-5-1-15,0 0 1 0,22 15-1 0,-22-15 4 16,11 19-4-16,-11-19 4 0,10 20-4 0,-10-20 4 15,7 22-2-15,-7-22 1 0,5 24-3 0,-5-24 2 16,5 25-2-16,-5-25 4 0,2 26-2 0,-2-26 1 16,4 28-4-16,-4-28 2 0,2 31-2 15,-2-31 4-15,-1 32-2 0,1-32 4 0,-4 32-6 16,2-15 5-16,-1 1-7 0,1 0 8 0,-2-1-7 16,2 0 5-16,2-17-3 0,-7 32 4 0,7-32-2 15,-8 30-35-15,8-30 35 0,-7 27-36 0,7-27 35 16,-7 19 2-16,7-19-3 0,0 0 2 0,-8 17-3 15,8-17 1-15,0 0 1 16,0 0 0-16,0 0 0 0,0 0 0 0,0 0 1 16,0 0 1-16,0 0 1 0,0 0 5 0,0 0-2 15,0 0 2-15,0 0-2 0,0 0-3 0,0 0-2 16,0 0 1-16,0 0-3 0,0 0 2 0,0 0 3 16,4 18 3-16,-4-18 3 0,0 0 3 0,17 14-3 15,-17-14 0-15,21 10-2 0,-21-10 2 0,28 6-2 16,-11-3 3-16,1-5-2 0,4 2-3 15,0-2-2-15,0 0-2 0,0-1-1 0,-3 0-2 16,-2 0 3-16,-17 3-4 0,28-5 1 0,-28 5-1 16,17-5 0-16,-17 5 1 0,0 0-3 0,0 0-1 15,0 0-11-15,0 0-8 0,0 0-17 16,0 0-16-16,0 0-37 0,0 0-39 0,0 0-99 16,0 0-73-16,-17-4-186 0,17 4 144 0,0 0 346 15</inkml:trace>
  <inkml:trace contextRef="#ctx0" brushRef="#br0" timeOffset="28011.5259">1942 4793 137 0,'0'0'2'0,"0"0"-2"16,0 0-1-16,0 0-5 0,0 0-9 0,-5-17-9 15,5 17-3-15,0 0 4 0,0 0 8 16,0 0 9-16,0 0 7 0,0 0 9 0,0 0 9 15,0 0 12-15,0 0 9 0,0 0 8 16,-21 0 5-16,21 0 7 0,0 0 0 0,0 0 3 16,-17 1-4-16,17-1 0 0,0 0-5 0,0 0 1 15,0 0-2-15,0 0-4 0,0 0-5 0,0 0-6 16,0 0-7-16,0 0-3 0,0 0-1 0,0 0-1 16,0 0 0-16,0 0 1 0,0 0-3 0,0 0-1 15,0 0-3-15,0 0-1 0,0 0 0 0,0 0-6 16,0 0-3-16,0 0-6 0,0 0-4 15,0 0-1-15,0 0 1 0,0 0 1 0,0 0 2 16,0 0 1-16,0 0 1 0,25-2-2 0,-25 2 3 16,20 4 2-16,-20-4 3 0,27 2 1 15,-10-1 0-15,0-4-1 0,4 3 0 0,1-2-1 16,3-2-3-16,2 1-1 0,1-2-3 0,2 0 0 16,2 1-3-16,3-2 4 0,1 2-2 15,0-1 1-15,2 0 0 0,-1 0-2 0,2 3-1 16,0-2 1-16,-1 3-2 0,2 0 2 0,1 1 2 15,1 0 1-15,3 0 6 0,0 0 1 0,1 0 1 16,3-2-3-16,-1 1-4 0,5-1 1 0,0-1-2 16,1 0 3-16,3-1-1 0,-3-2 1 0,5 0-2 15,-4-1 0-15,2-2-4 0,0 1 0 0,-2-1-3 16,-1 1 2-16,-3 2-7 0,-1 2-13 16,-6-2-17-16,1 9-32 0,-11-8-30 15,4 12-51-15,-15-8-41 0,2 7-69 0,1 8-103 16,-26-14 222-16,23 16 141 0</inkml:trace>
  <inkml:trace contextRef="#ctx0" brushRef="#br0" timeOffset="28768.135">3728 3483 466 0,'0'0'46'0,"0"0"18"16,0 0-3-16,0 0-19 0,0 0-19 0,0 0-21 16,0 0-4-16,0 0 9 0,0 0 12 0,-6 23 16 15,6-23 16-15,2 23 5 0,1-5 3 0,-4-1-6 16,6 8 0-16,-4 0-7 0,5 11 3 16,-3 1-18-16,1 8 2 0,-1 6 0 0,0 5-28 15,0 4 23-15,1 8-24 16,-3 2-1-16,1 6 18 0,-2 5-14 0,3 5 22 0,-5 3 1 15,5 6-15-15,-3-1 10 0,4 5-16 16,-2 0-7-16,3 3 23 0,-2 2-6 0,4 1-13 16,-5-1 12-16,3-1-13 0,-4-5-6 0,1-4 19 15,-3-4-25-15,1-7 17 0,-2-7-3 16,2-5-19-16,0-10 21 0,0-6-23 0,3-12 0 16,-1-9-16-1,5-4-20-15,-7-30-22 0,17 34-67 0,-17-34-58 16,17-5-120-16,5 1-133 0,-18-27 232 0,21 16 218 0</inkml:trace>
  <inkml:trace contextRef="#ctx0" brushRef="#br0" timeOffset="29365.7155">3815 3529 196 0,'2'17'40'16,"-2"-17"7"-16,0 0 2 0,0 0-6 0,0 0-6 16,-1 18-1-16,1-18 5 0,0 0 14 0,0 0 11 15,0 0 7-15,0 0 3 0,0 0-2 16,0 0-2-16,0 0 0 0,19 10-3 0,-19-10-6 15,0 0-8-15,0 0-10 0,22-4-11 0,-22 4-5 16,19-4-4-16,-19 4-3 0,26-2-6 0,-26 2-5 16,34-2-5-16,-13 0-3 0,2 1-2 0,3-1-1 15,0-1 0-15,5-1-1 0,-1 0-1 0,3-2 2 16,1 1-3-16,0 0 2 0,0-1-1 16,1 0 2-16,2 0 0 0,-1 0 0 15,2-1 0-15,-1 1 0 0,-1 0-2 0,-1-2 3 16,-2 4-3-16,-2-1 1 0,-5 1-7 0,0 3 0 15,-5-2-3-15,-2 5-1 0,-19-2 4 0,28 1 0 16,-28-1 2-16,18 3 0 0,-18-3 3 0,0 0 2 16,18 7 1-16,-18-7 0 0,0 0 0 0,0 0-1 15,0 0-5-15,0 0-6 0,0 0-8 16,0 0-17-16,0 0-25 0,0 0-63 0,0 0-89 16,0 0-211-16,0 0 56 0,-17-8 369 0</inkml:trace>
  <inkml:trace contextRef="#ctx0" brushRef="#br0" timeOffset="29704.9188">4743 3306 525 0,'-25'-21'73'15,"25"21"12"-15,0 0 20 0,-20-12-7 0,20 12-30 16,0 0-19-16,0 0-11 0,0 0 6 0,-19-5 5 16,19 5-5-16,0 0-8 0,0 0-21 0,-7 25 15 15,8-8-11-15,-2 0 17 0,5 10 7 0,-3-1-9 16,4 7 1-16,-2 2-19 0,2 2 4 15,0 2-15-15,0 0 5 0,-1-3-9 0,1-1 5 16,-2-2-14-16,2-4 6 0,0 0-11 0,-1-5-15 16,5 6-47-16,-9-13-18 0,11 12-42 0,-11-29-72 15,5 34-52-15,-1-17-58 0,-4-17-29 0,8 24 346 16</inkml:trace>
  <inkml:trace contextRef="#ctx0" brushRef="#br0" timeOffset="30613.3121">4706 3195 1135 0,'0'0'33'15,"0"0"14"-15,-19-1 2 0,19 1-8 0,0 0-22 16,0 0-18-16,0 0-3 0,0 0 3 0,19-4 8 15,-19 4 3-15,22-6 3 0,-22 6 0 0,30-5-4 16,-11 4-5-16,3-2-2 0,1 1-2 0,1 0-1 16,3 1-1-16,0 0-1 0,0 1 1 0,3-2 1 15,-1 2-1-15,4-1 0 0,1 1 0 16,2 1 0-16,4-1 2 0,0 0 2 16,4 0 0-16,1-2-1 0,-1 0 1 0,6-3-2 15,1 1 0-15,2-1 0 0,5 3-2 0,-1-3 1 16,4 1-2-16,-1-1 0 0,4 1 0 0,-1-1 0 15,-1 1-1-15,2 1 2 0,0-2-3 0,1 1 3 16,2-1-2-16,-1 0 1 0,1 1-1 0,0-2 2 16,-3 1-1-16,1-1 2 0,-3 0-2 15,0 0 3-15,-3 1-2 0,0 0 1 0,-2 1 0 16,-4 1 0-16,-1-1-2 0,-2 2 2 0,-3-1-1 16,-4 2 1-16,-1 0-1 0,-7 1 0 0,-3 0 0 15,-3 0 1-15,-4 0 0 0,-3 1-1 0,-2 0 0 16,-20-1 0-16,28 3 0 0,-28-3 0 0,18 2 0 15,-18-2 1-15,0 0 1 0,0 0 6 16,0 0 11-16,0 0 10 0,0 0 3 16,0 0-4-16,0 0-10 0,0 0-10 0,0 0-5 15,0 0 0-15,-23 17 2 0,23-17-1 0,0 0 3 16,-23 27-2-16,23-27 2 0,-9 35-5 0,7-11 5 16,0 5-7-16,2 3 7 0,3 6 11 0,-1 3-28 15,0 1 27-15,-1 4-26 0,0-1 6 0,-2 0 9 16,-2-2-11-16,1 1 10 0,-3-1-11 15,0-1 11-15,-1-4-9 0,0-4 7 0,0-2-7 16,2-5 6-16,1-2-4 0,0-5 5 0,2-3-5 16,1-17 4-16,2 25-5 0,-2-25 4 0,0 0-3 15,8 21 1-15,-8-21-1 0,0 0 0 16,0 0 1-16,0 0-1 0,0 0 1 0,18 0 0 16,-18 0 0-16,0 0 1 0,0 0-2 0,0 0-1 15,7-18-2-15,-7 18-2 0,0 0 2 16,0 0-2-16,-14-21 3 0,14 21 0 0,-17-9 2 15,17 9-1-15,-27-8 2 0,27 8-1 0,-33-2 2 16,14 3 0-16,-2-1 0 0,-6 3 0 0,2-2 0 16,-5 0 1-16,0 0-2 0,0-1 2 0,-2 1-1 15,-2-1 0-15,-1-1 0 0,-4 1 0 0,-3 1 0 16,-3 1 1-16,-4 1 0 0,-1 1 1 16,-4 1-2-16,-1 0 2 0,-2 1 0 15,-2 0 1-15,-3-1 1 0,-3 2 2 0,0-1 17 16,-1 1-17-16,-3 0 15 0,1 1-35 0,-1-1 15 15,0 4-16-15,-3-3 15 0,1 2 4 0,-4-2-2 16,2 1 2-16,2-2 0 0,0-1 1 0,2-2 0 16,6-1 1-16,-1-1-2 0,4-2 0 0,1-3-1 15,7 1-2-15,3-2-1 0,7-1-7 16,5 2-6-16,3-5-16 0,10 7-33 0,-4-15-44 16,28 16-166-16,-24-2-150 0,24 2-93 0,0 0 289 15</inkml:trace>
  <inkml:trace contextRef="#ctx0" brushRef="#br0" timeOffset="31503.9242">3933 6011 257 0,'0'0'47'0,"-19"-6"-2"16,19 6 16-16,0 0 7 0,-19-9-6 0,19 9-9 15,0 0-4-15,0 0 11 0,-18-4 3 16,18 4 2-16,0 0-7 0,0 0-10 0,0 0-5 16,-20-3 1-16,20 3-1 0,0 0-2 0,0 0-5 15,0 0-6-15,0 0-5 0,0 0-2 0,0 0-4 16,0 0-2-16,0 0-3 0,0 0-4 0,0 0 1 15,0 0 11-15,0 0 6 0,0 0 5 0,0 0 1 16,20 9-10-16,-20-9-5 0,19 3-3 16,-19-3-3-16,26 1-4 0,-26-1-4 15,31 0-1-15,-12 0-2 0,0 0-2 0,2-1 0 16,2-2 1-16,0 2-2 0,1 0 2 0,2 0-1 16,1 0 0-16,1-1 0 0,1 1 1 0,1 0 0 15,1 0-2-15,1 0 1 0,2 1 0 0,2 0 0 16,0-2 1-16,1 2 0 0,2 0 0 0,2 0 0 15,1-1-1-15,3-1 0 0,2-2 1 16,-1-1-2-16,4-2 3 0,1 0-2 0,1-2 0 16,0 1 0-16,-1-1 1 0,-2 0-7 0,-3 3-7 15,-7-2-18-15,0 10-22 0,-13-7-20 0,0 13-28 16,-26-8-33-16,25 10-31 0,-25-10-8 0,0 17-3 16,0-17 37-16,-12 19 22 0,12-19 16 15,-21 15-27-15,19 2 29 0,-17-22 99 0</inkml:trace>
  <inkml:trace contextRef="#ctx0" brushRef="#br0" timeOffset="31894.5848">5101 5746 450 0,'0'0'120'0,"2"-22"-66"0,-2 22 23 0,-5-18 26 16,5 18-14-16,0 0-15 0,-5-17-20 0,5 17 2 15,0 0 3-15,0 0 5 0,0 0-11 0,2 19-7 16,-2-19-7-16,3 39 2 0,-4-12 14 0,4 10-31 16,-4 1 23-16,3 9-33 0,0 0-2 0,-1 4 5 15,-1 3-16-15,2 2 8 16,-1-2-15-16,-1-1 12 0,3-2-19 0,-3-9 7 16,5 0 1-16,-4-11-21 0,6 2-12 0,-4-14-60 15,10 5-16-15,-13-24-53 0,20 21-59 0,-20-21-42 16,0 0-154-16,30-6 248 0,-30-18 174 0</inkml:trace>
  <inkml:trace contextRef="#ctx0" brushRef="#br0" timeOffset="32644.5337">5106 5697 1237 0,'0'0'20'0,"0"0"-2"16,0 0 2-16,0 0 0 0,0 0-4 0,0 0-10 16,17-2 5-16,-17 2 12 0,29-4 9 0,-29 4 5 15,37-7-7-15,-19 3-12 0,5 2-11 0,0 0-3 16,3-1-4-16,1 1 1 0,2-1-1 0,2 2 0 16,2-1 3-16,5-1 0 0,2 1-1 0,4-1 4 15,3 1-3-15,4-2 2 0,4 2 0 0,1-2-2 16,1 2 0-16,3 1-1 0,-1-2-3 15,5 2 2-15,0-1-2 0,2-2 2 16,2 0-1-16,0 0 1 0,1-2 0 0,1-2 0 16,-2 1-1-16,1-3 2 0,-3 1-3 0,1-2 4 15,-2 0-3-15,-3-1 4 0,-1 0-4 0,-4 0 3 16,-1 0-1-16,-2-1 2 0,-3 3-2 0,-5 0 1 16,-7 0-4-16,-6 4 2 0,-5 3-1 15,-4 1 1-15,-6 4-1 0,-18-2-1 0,22 6 3 16,-22-6 0-16,0 0 3 0,1 16 0 0,-1-16 2 15,-13 17-4-15,13-17 2 0,-24 21-3 0,24-21 2 16,-34 24-2-16,14-9 6 0,0-1-1 0,0 2 7 16,1 0-2-16,2 2 3 0,0 0-5 15,3 2 1-15,2 2-5 0,5 0 2 0,3 3-8 16,4 2-12-16,1 2 27 0,5 5-28 16,3 0 27-16,1 3-10 0,1 1-8 0,0-1 9 15,-2 1-9-15,1-3 8 0,-1-1-8 0,-1-3 7 16,1-1-7-16,-2-3 6 0,1-2-5 0,0-2 6 15,-4-1-6-15,0-1 5 0,0-1-5 0,-3 1 3 16,-1-2-2-16,0-1 3 0,-2-1-3 0,2-17 4 16,-7 24-2-16,7-24 1 0,-7 17-2 0,7-17 2 15,0 0 15-15,-17 16-18 0,17-16 16 16,-18 2-34-16,18-2 14 0,-26-1-1 0,26 1-19 16,-36-3 35-16,13 0-34 0,-5 0 20 0,-3-1 2 15,0 0 2-15,-4-3 2 0,-2 1-2 16,-2-2 4-16,-3-3-4 0,-3 0 2 0,-2-3-3 15,-5 2 3-15,-1 0-4 0,-5 1 4 0,-2 3-1 16,-4 1 2-16,-1 1-2 0,-3 3 3 16,-2 4 1-16,3 3-1 0,-1 5 3 0,0 0-2 15,1 4-1-15,-1 1-2 0,0 0 1 0,0 2-5 16,2 1 4-16,3-1 14 0,3-1-36 0,6 1 22 16,1-5-44-16,8 4-4 0,-1-11-24 0,15 10-30 15,-6-16-48-15,19 15-99 0,-10-15-65 0,7-5-151 16,21 7 246-16,0 0 218 0</inkml:trace>
  <inkml:trace contextRef="#ctx0" brushRef="#br0" timeOffset="33082.041">5812 6057 1318 0,'0'-21'35'0,"0"21"-19"0,17-17 8 16,-17 17 5-16,30-24-4 0,-9 9-12 0,3 3-13 15,0 1 2-15,2-1-3 0,-3 5 2 0,-2 0-1 16,-3 2 1-16,-18 5-1 0,30-4 1 0,-30 4 3 16,25 4 6-16,-25-4 10 0,0 0 7 0,18 18 7 15,-18-18-3-15,0 22 0 0,0-22-11 0,-9 30 2 16,-2-12-7-16,2 4 5 0,-6 1-4 16,1 2 5-16,-2 0-6 0,0-1 5 15,-1-1-7-15,2-3 2 0,15-20-5 0,-23 32-1 16,23-32-6-16,-11 18-3 0,11-18-2 0,0 0 0 15,0 0-1-15,11 18 1 0,-11-18 0 0,27-1-2 16,-6-4-6-16,2-5-12 0,8-1-17 0,0-6-27 16,10 7-22-16,-6-15-42 0,19 17-70 0,-18-20-100 15,20 1-156-15,3 17-1 0,-14-21 421 16</inkml:trace>
  <inkml:trace contextRef="#ctx0" brushRef="#br0" timeOffset="34173.793">7361 6042 457 0,'-24'10'87'0,"24"-10"8"0,-17 2 9 16,17-2-11-16,0 0-29 0,-24 9-21 0,24-9-8 15,0 0 6-15,-26 8 9 0,26-8 4 0,0 0-4 16,-22 15-3-16,22-15-7 0,0 0-2 0,0 0-9 16,0 0-5-16,0 0-3 0,0 0 1 0,0 0 3 15,2 20 4-15,-2-20-2 0,23 1-2 0,-23-1-3 16,37-5-5-16,-14 1-4 0,4 0-4 16,1-2-3-16,1 0-4 0,4 1 1 0,-2 0-3 15,1 0 2-15,0 2-2 0,-1 0-1 0,0 2 0 16,-2-1 2-16,0 2 0 0,-1 0 3 15,0 0 2-15,1 0 0 0,-1 1 1 0,0-2-2 16,-1 2-2-16,-2-1 0 0,0 2-1 0,-3 2 0 16,-3 0-1-16,0-1 0 0,-19-3 1 0,32 9-2 15,-32-9 2-15,22 8-3 0,-22-8 1 16,0 0-1-16,0 0 2 0,17 15 0 0,-17-15 4 16,0 0 4-16,0 0 8 0,0 0 5 0,0 0-2 15,0 0-6-15,0 0-6 0,0 0-7 0,-19-16-2 16,19 16 2-16,-13-21-4 0,13 21 4 0,-7-30-4 15,3 11 4-15,3-2-4 0,1-3 5 0,1-3-5 16,1-2 4-16,0-4-7 0,1-1 5 0,0-4 9 16,1 0-26-16,-3-2 26 15,0-3-24-15,0 0 7 0,1-2 12 0,-1-3-10 16,0-2 10-16,-2-2-11 0,0-1 9 0,-2-3-12 16,3 2 12-16,0-4 0 0,0 0-21 0,-1 0 23 15,1-2-20-15,-2 4 9 0,0-1 14 0,1-3-12 16,0 1 12-16,0 0-14 0,0 0 15 0,2-2-16 15,2 1-3-15,0-1 22 0,2 2-25 16,0 0 23-16,1 1-4 0,0 0-13 0,1 0 13 16,-1 0-12-16,3 2 12 0,-1 0-13 0,-1 3 14 15,2 1 3-15,-1 1-24 0,0 4 24 0,-1 2-24 16,0 3 10-16,-1 3 10 0,0 4-8 16,-1 4 9-16,-2 3-7 0,-2 5 5 0,-1 1-4 15,-1 4 4-15,-2 1-4 0,3 17 4 0,-7-28-3 16,7 28 2-16,-8-20-2 0,8 20 3 15,0 0-2-15,-15-20 2 0,15 20 1 0,0 0 3 16,0 0 1-16,-21-13 1 0,21 13-1 0,0 0-1 16,0 0-1-16,0 0 0 0,0 0-1 0,0 0-1 15,0 0-1-15,0 0-1 0,0 0-1 0,-17-3 0 16,17 3-1-16,0 0 0 0,0 0 0 0,0 0-1 16,0 0 0-16,-18 1 2 0,18-1-1 0,-18 1 1 15,18-1 1-15,-27 1-1 0,27-1 1 16,-34 1 4-16,16 1-1 0,-5-4 0 15,-1 4 1-15,-2-1-4 0,-5 0 3 0,-1 0 1 16,-4 2 1-16,-3-1 3 0,-1 2 0 0,-4-2 1 16,1 4-1-16,-5 0-5 0,1 3 3 0,-4-1-3 31,1 3 2-31,-1 0-2 0,1 0 1 0,1 0-2 16,5-2 2-16,7-1-3 0,4-5 0 15,5-2-3-15,7-3-2 0,21 2 0 0,-28-11-3 16,28 11-8-16,-8-20-13 0,8 20-13 0,6-34-24 15,12 20-34-15,-7-16-63 0,24 18-141 0,-9-7-220 16,3-5 26-16,12 16 420 0</inkml:trace>
  <inkml:trace contextRef="#ctx0" brushRef="#br0" timeOffset="35087.1965">8156 4477 475 0,'0'0'108'0,"0"0"-18"0,0 0 7 0,0 0 4 16,0 0-6-16,0 0-15 0,0 0-15 16,3 22-4-16,-3-22-1 0,0 0-2 0,0 0-7 15,0 0-8-15,0 0-11 0,0 0-6 0,17 13-8 16,-17-13-3-16,0 0-3 0,0 0-2 0,0 0-2 16,0 0 0-16,0 0 0 0,0 0-1 0,0 0 3 15,0 0-3-15,0 0-1 0,0 0-3 16,0 0-2-16,0 0-1 0,0 0 1 0,-17 6 0 15,17-6-1-15,0 0-1 0,0 0-18 0,-17-6 18 16,17 6-17-16,0 0 19 0,-25-5-1 0,25 5 1 16,-26 0 0-16,26 0 0 0,-31 2 20 15,31-2-18-15,-31 6 21 0,31-6-16 0,-31 7 3 0,31-7-15 16,-25 8 17-16,25-8-16 0,0 0 14 16,-20 9 1-16,20-9-6 0,0 0-1 15,0 0-5-15,0 0-2 0,0 0 0 0,0 0-1 16,0 0 1-16,0 0 2 0,0 0 1 0,0 0 2 15,18-1 1-15,-18 1 0 0,20-3 2 0,-20 3 3 16,27-6 1-16,-8 2 18 0,1 0-36 0,4 0 32 16,1-2-37-16,2 2 14 0,2 2 1 0,2-3-3 15,2 0 1-15,-1 0 0 0,4 1 0 16,-1-2-1-16,1 1 2 0,1-1-3 0,1-2 3 16,-1 0-3-16,3-1 4 0,2 1-3 15,2 0 2-15,2-1-2 0,1 1 2 0,3-2-2 16,-1 0 3-16,2 2-3 0,0-2 2 0,2 2-1 15,1 0 0-15,-2 1 0 0,2 0 1 0,-1 1-2 16,2 0 2-16,1 1-1 0,0 1 0 0,2 1 1 16,-1-1 0-16,2 2-1 0,-3-1 1 15,2 1 0-15,-1-2 0 0,3 2-1 0,3-3 2 16,0 0-1-16,4-1 0 0,1 0-1 0,2-3 2 16,0 1-2-16,1 0 2 0,-1-2-1 0,2 0 2 15,-3-1-1-15,2 0 4 0,1 1-4 0,-4-3 3 16,2 3-4-16,-3 0 1 0,-2 0-2 0,-5 3 1 15,-5 0-2-15,-3-1 2 0,-4 4-3 0,-4 0 0 16,-3 0-7-16,-6 6-9 16,-4-6-15-16,-2 10-26 0,-29-6-37 0,41 10-73 15,-41-10-103-15,17-5-236 0,-17 5 41 0,0 0 376 16</inkml:trace>
  <inkml:trace contextRef="#ctx0" brushRef="#br0" timeOffset="37987.3545">11122 3840 70 0,'11'-24'10'0,"-11"24"13"0,10-20 8 16,-10 20 14-16,12-17 2 0,-12 17 4 0,0 0-2 15,16-23 8-15,-16 23 1 0,0 0 15 16,0 0 1-16,0 0 11 0,0 0 3 0,0 0 8 16,0 0-5-16,17-9 4 0,-17 9-15 0,0 0-9 15,0 0-15-15,0 0-6 0,-7 19-4 0,8 4 6 16,-5 2-7-16,7 14-14 0,-3 6 16 0,3 9-32 15,0 5 15-15,2 9-9 0,-2 4-21 0,2 0 12 16,0 3-20-16,0-2 15 0,-1-4 2 16,2-5-23-16,1-6 16 0,0-10-31 0,9-7-13 15,-6-11-14-15,11 1-30 0,-21-31-40 16,37 34-76-16,-37-34-57 0,34-3-137 0,-5 9 7 16,-18-25 380-16</inkml:trace>
  <inkml:trace contextRef="#ctx0" brushRef="#br0" timeOffset="38904.2562">11146 3783 1146 0,'-21'7'23'0,"21"-7"-4"0,0 0-1 16,0 0-2-16,0 0-1 0,0 0-1 0,0 0 4 16,0 0 8-16,0 0 11 0,25-17 4 0,-6 12-1 15,-2-4-5-15,7 1-11 0,2-2-7 0,4 0-8 16,3-1 3-16,4 1-3 0,4-1 1 0,2 2-4 16,4 0-3-16,-1 1-2 0,1 1 0 15,1-1-1-15,0 2 0 0,6 0 1 0,-1 1 1 16,4 2-2-16,2-1 4 0,2 1-2 15,2-1 0-15,3-1 0 0,2 0-2 0,-3-1-1 16,2 1 1-16,0 1-1 0,1-1 1 0,4 1-1 16,0 2 1-16,1-2 0 0,-2 2 1 0,1-2 0 15,0 3 0-15,0 0 0 0,-1 1 1 0,0 0 0 16,-3 0-1-16,1 2 0 0,1 0-1 16,-3 2 1-16,-2 0 0 0,-3 0 1 0,-1-1-2 15,-4 1 1-15,0-3 3 0,-3 0 1 0,-4 0-2 16,-2 0 1-16,-4-1-3 0,-4 0-1 0,-2 0 3 15,-5-1-2-15,-5 1-1 0,-4 0 1 0,-7 0-2 16,-17 0 2-16,22 1-1 0,-22-1 0 0,0 0 2 16,0 0 4-16,0 0 5 0,0 0 1 15,0 0-1-15,0 0-4 0,0 0-6 16,0 0 0-16,-23 4-1 0,23-4 0 0,0 0 1 16,-19 4 0-16,19-4 0 0,0 0 0 0,-19 14-1 15,19-14 1-15,-8 21-3 0,8-21 5 0,-4 38-4 16,7-12 6-16,0 5-5 0,2 4 9 0,-1 3-10 15,2 2-8-15,-4 2 26 0,3 2-24 0,-2 0 29 16,0 2-9-16,1-2-10 0,-1 2 8 16,0 0-13-16,1 1 12 0,-2-1-11 0,2 0 11 15,-1-5-10-15,1-4 8 0,0-3-10 0,0-4 6 16,3-3-8-16,1-3-12 0,-2-2 30 0,0-3-30 16,-6-19 32-16,10 28-15 0,-10-28-3 15,10 21-2-15,-10-21-2 0,8 18 2 0,-8-18-2 16,0 0 4-16,5 17-2 0,-5-17 1 0,0 0-2 15,0 0 2-15,-10 18-1 0,10-18-3 16,0 0-2-16,-20 13 0 0,20-13 1 0,-22 8 3 16,22-8 2-16,-29 7 2 0,12-4-1 0,-3 0 1 15,-2 0-1-15,0 1 0 0,-2 0 0 0,0-2 2 16,-2 2 0-16,-2-1 0 0,-2 1 0 0,-3 0 1 16,-2-2-1-16,-3 0-1 0,-2 1-1 0,-3-2 0 15,-3 0 0-15,0 1 3 0,-5-1 0 16,-3-1 1-16,-5 0-2 0,-3 0 2 0,-4 1-1 15,-5 0 0-15,1 3-1 0,-3 1 3 16,-3 2 0-16,4 3 5 0,-8 0-2 0,0 7 12 16,-1-1 1-16,-1 5 3 0,-2-3-6 0,2 2-6 15,-1 0-11-15,0-2 4 0,1 0-5 0,-2-1 5 16,3-3-4-16,1-1 1 0,5-4-2 0,5-2 0 16,7-3-1-16,10-3-6 0,5-2-12 15,4-9-16-15,14 4-21 0,-5-14-52 0,35 20-121 16,-37-32-165-16,28 8-118 0,9 24 155 0,-4-54 359 15</inkml:trace>
  <inkml:trace contextRef="#ctx0" brushRef="#br0" timeOffset="39209.3759">12060 4090 1312 0,'-8'-20'74'0,"8"20"-40"0,0 0-4 16,0 0 7-16,0 0-3 0,0 0-10 0,-11 16-19 15,7 1-1-15,-2 6-4 0,-3 5 8 0,0 5-6 16,-2 2 7-16,0 0-9 0,0 0 5 0,0 0-9 15,4-2 8-15,-1-1-11 0,2-3 4 0,3-1-21 16,-1-8-12-16,9 4-15 0,-5-24-46 16,16 28-24-16,-16-28-58 0,31 8-60 0,-13-12-56 15,-18 4-80-15,56-14 225 0,-35-14 150 0</inkml:trace>
  <inkml:trace contextRef="#ctx0" brushRef="#br0" timeOffset="39506.2689">12431 4016 1152 0,'-21'17'79'16,"4"-9"-22"-16,8 8 12 0,9-16 6 0,-24 38-4 15,10-16-23-15,7 9-5 0,-4 2-12 0,3 4 7 16,2-2-12-16,4 0-1 0,3-2-15 0,5 0 0 16,4-7-8-16,4 0 5 0,3-7-4 0,3-4 7 15,3-6-2-15,6-1 0 0,-1-8 3 16,5-4-5-16,0-7 3 0,0-5-3 0,-2-4 3 15,-2-3-6-15,-2-3 5 0,-4-1-6 0,-3-4 4 16,-2 0-7-16,-5-3 5 0,-3 1-8 0,-4 2 1 16,-6-1-11-16,-2 7-3 0,-7-2-16 15,-3 7-3-15,-7-5-14 0,0 8-7 0,-9-8-20 16,7 13-17-16,-14-9-20 0,14 17-11 0,-12-8-5 16,12 15-20-16,-6-1-16 0,9 9-41 15,2 8-78-15,-7-14 13 0,24 24 272 0</inkml:trace>
  <inkml:trace contextRef="#ctx0" brushRef="#br0" timeOffset="40068.7686">13980 4360 409 0,'-18'-12'106'15,"18"12"-47"-15,0 0 8 0,-24-8 13 0,24 8 4 16,-18 0-14-16,18 0-11 0,-20 4-14 0,20-4-2 16,-18 6-2-16,18-6 3 0,0 0-1 0,0 0-2 15,-17 10-14-15,17-10-11 0,0 0-12 0,0 0 0 16,0 0 12-16,0 0 14 0,0 0 17 0,28-4 6 15,-28 4 1-15,35-10-6 0,-14 1-3 16,10 5-4-16,0-4-2 0,6 4-4 16,2-3-3-16,8 3-6 0,2-3-2 0,7 2-8 15,5-2-1-15,5 2-3 0,3-2-3 0,9-1 0 16,3 0-1-16,2 0-4 0,5-1 2 0,-1 1-6 16,8-1 1-16,2-1-2 0,3-2 3 0,4 2-2 15,-1-3 1-15,-2 3-5 0,1 1-4 16,-1-1-7-16,-1 3-2 0,-2-3-8 0,-4 6-5 15,-8-5-8-15,3 7-12 0,-15-7-19 0,5 13-43 16,-19-16-67-16,10 18-122 0,-10-5-168 0,-13-9 35 16,7 15 372-16</inkml:trace>
  <inkml:trace contextRef="#ctx0" brushRef="#br0" timeOffset="43805.4106">5388 3582 425 0,'8'-19'124'15,"-8"19"21"-15,0 0 14 16,7-17-13-16,-7 17-25 0,0 0-26 0,-5-28-20 16,5 28-14-16,0 0-1 0,0 0-7 0,-7-19-6 15,7 19-7-15,0 0-10 0,0 0-7 0,-18-3-6 16,18 3-3-16,0 0-5 0,-24 14-2 0,24-14-3 16,-18 20 2-16,18-20-4 0,-18 33 5 0,9-14-3 15,3-1 4-15,2 0-7 0,4-18 4 0,-3 29-7 16,3-29 3-16,4 21-2 0,-4-21 1 15,0 0-1-15,23 22 2 0,-23-22-2 0,28 7 2 16,-9-7-2-16,1 0 1 0,4 0 1 16,2-2 0-16,-1 2 1 0,3-2-2 0,-4 2 0 15,1 3 0-15,-5 0-2 0,-3 2 2 0,-17-5-1 16,27 15 1-16,-27-15-2 0,12 18 3 0,-12-18-4 16,4 24 3-16,-4-24-4 0,-6 30 0 0,0-13-5 15,-5 0 3-15,0 0-6 0,-4 0 5 16,1 0 12-16,14-17-35 0,-28 28 28 0,28-28-42 15,-23 18 8-15,23-18-12 0,0 0-28 0,-25 0-25 16,25 0-93-16,0 0-58 0,0 0-91 0,14-17-82 16,-18-10 332-16</inkml:trace>
  <inkml:trace contextRef="#ctx0" brushRef="#br0" timeOffset="44008.5036">5460 3519 789 0,'0'0'185'15,"-23"11"-60"-15,23-11 9 0,0 0-15 0,0 0-39 16,0 0-36-16,0 0-24 0,0 0-7 0,0 0 6 16,0 0 6-16,0 0 1 0,21-11-3 0,-3 3-13 15,3-2-4-15,2-2-5 0,3 0-1 16,2 1-5-16,2 1-12 0,-4-4-23 0,7 9-41 16,-11-13-55-16,17 18-98 0,-17-13-102 0,3 0-142 15,16 18 187-15,-24-20 291 0</inkml:trace>
  <inkml:trace contextRef="#ctx0" brushRef="#br1" timeOffset="177868.0339">17880 3242 930 0,'8'-20'16'15,"-6"3"-17"-15,-2 17 20 0,9-30 11 16,-9 30 12-16,11-31 16 0,-11 31 4 0,8-21 4 16,-8 21-2-16,0 0 3 0,0 0 0 15,0 0-8-15,0 0-11 0,0 0-19 0,0 0-11 16,0 0-8-16,-21 21 5 0,12-1 1 0,1 8 9 16,-3 4 21-16,5 11-28 0,-2-1 24 0,3 10-31 15,0 1-5-15,0 6 12 0,2 3-16 0,0 0 15 16,-2-2-15-16,2-2 12 0,-2-2-14 0,2-4-3 15,0-4 25-15,2-2-26 0,-1-8 24 16,1-4-13-16,1-10-6 0,1-5 4 0,-1-19-3 16,6 19 3-16,-6-19-5 0,0 0 2 15,0 0 3-15,0 0 1 0,0 0 5 0,14-30-5 16,-8 1 1-16,0-10 4 0,2-5-26 0,2-3 23 16,0-4-22-16,0 0 9 0,-3-1 11 0,-1-5-12 15,-4-5 13-15,0-4-13 0,-2-3 13 0,0-4-14 16,0 1-5-16,2-2 15 0,2 2-17 15,4 5 18-15,4 8 0 0,3 9-10 0,3 10 7 16,2 9-4-16,-1 7 5 0,2 3-3 0,0 7 4 16,2 1-3-16,2 5 2 0,4 2-2 0,1 2 1 15,1 4-1-15,2 2 0 0,0 4-1 0,2 2-2 16,-1 4 3-16,0 4-2 0,0 4 4 0,-3 3-6 16,-3 5 6-16,-3 2-5 0,-5 3 4 15,-3 0-4-15,-5-2 6 0,-7 3-6 16,-5-3 9-16,-10 3-4 0,-7-1 10 0,-9-2 12 15,-6 2-26-15,-11-1 25 0,-6-1-27 0,-2-1 5 16,-1-1 5-16,1-3-7 16,2-5 2-16,3-1-5 0,6-7-3 0,6-1-10 0,8-5-10 15,8 2-19-15,18-9-20 0,0 0-52 0,-22 0-49 16,42 12-109-16,-20-12-142 0,24-6-57 0,6 12 162 16</inkml:trace>
  <inkml:trace contextRef="#ctx0" brushRef="#br1" timeOffset="178305.5514">18417 3976 1572 0,'0'0'30'16,"0"0"-28"-16,-9-25 0 0,9 25 6 0,25-25 11 16,-4 11 23-16,0-1-33 0,5 2 27 0,-2 1-41 15,2 5 8-15,-2 1-1 0,-1 4 0 0,-2-1-1 16,-3 4 1-16,0 1 0 0,-18-2 0 0,29 7 0 15,-29-7 1-15,20 10-1 0,-20-10 3 0,0 0 19 16,8 25-29-16,-8-25 33 0,-13 33-29 16,-3-15 17-16,0 5 7 0,-8 0-2 15,0 5 8-15,-6-2-9 0,1 2 5 0,0 0-13 16,1-2 6-16,4-1-8 0,3-4 2 0,5-4-5 16,16-17-3-16,-17 18-8 0,17-18 1 0,0 0-2 15,0 0 4-15,32 9-5 0,-13-14-8 0,7-3-13 16,3-7-18-16,6 4-15 0,-3-9-24 15,9 14-37-15,-15-19-57 0,21 24-82 0,-25-19-84 16,4 6-126-16,8 13 109 0,-23-16 361 0</inkml:trace>
  <inkml:trace contextRef="#ctx0" brushRef="#br1" timeOffset="179227.4105">18767 4219 1096 0,'0'0'248'0,"-19"2"-199"0,19-2-27 16,0 0-7-16,0 0-7 0,0 0-4 0,0 0 7 16,0 0 10-16,0 0 10 0,20 1 5 0,-20-1 0 15,32-9-9-15,-13 1-2 0,4 1-10 0,0-2-5 16,1 3-1-16,-3-1-4 0,0 2-3 0,-3-1 0 15,2 2-1-15,-20 4 1 0,30-7-3 0,-30 7 5 16,26-3-2-16,-26 3-1 0,19-3 0 0,-19 3-1 16,0 0 0-16,22-1 1 15,-22 1-1-15,0 0 0 0,0 0 0 0,0 0-1 16,0 0 1-16,0 0 1 0,0 0 0 0,0 0 2 16,0 0 2-16,0 0 4 0,0 0 6 0,0 0 2 15,0 0 0-15,0 0-6 0,0 0-4 0,0 0-3 16,0 0 0-16,0 0 3 0,-23-15-1 0,23 15 2 15,-21-10-2-15,21 10 2 0,-22-14-1 0,22 14 0 16,-20-17-2-16,20 17 1 0,-21-23-5 16,21 23 2-16,-18-29-4 0,18 29 2 0,-16-32-3 15,10 15 3-15,1 0-4 0,5 17 5 0,-7-33-4 16,7 33 4-16,-3-29-4 0,3 29-14 0,3-25 30 16,-3 25-30-16,10-22 30 0,-10 22-12 15,17-21-4-15,-17 21 4 0,23-18-2 0,-23 18 2 16,29-15-2-16,-29 15 1 0,32-14-3 15,-32 14 1-15,31-8 1 0,-31 8-1 0,27-4 4 16,-27 4-1-16,21 0-1 0,-21 0-1 0,18 3-2 16,-18-3 1-16,18 7 1 0,-18-7 0 0,0 0 1 15,19 16-1-15,-19-16 0 0,0 0-1 0,20 19 2 16,-20-19-3-16,0 0 4 0,15 25-3 0,-15-25 3 16,7 20-2-16,-7-20-15 0,7 19 30 0,-7-19-29 15,6 19 29-15,-6-19-13 0,4 22-2 16,-4-22 1-16,1 18-1 0,-1-18 2 15,0 0-3-15,3 23 2 0,-3-23-3 0,0 0 4 16,1 20 0-16,-1-20 1 0,0 0 1 0,-8 20 2 16,8-20 1-16,0 0 2 0,-17 24 0 0,17-24 2 15,-17 21-2-15,17-21 2 0,-19 22-2 0,19-22 4 16,-17 20-5-16,17-20 2 0,-13 20-4 0,13-20-1 16,0 0-4-16,-8 23 1 0,8-23-1 15,0 0 1-15,8 18-1 0,-8-18 2 0,0 0 0 16,20 13 2-16,-20-13 0 0,29 4 3 0,-10-3-1 15,4-2 0-15,1-1-2 0,-1-1-3 0,1 0-1 16,0 2-2-16,-3 0 0 0,3 0-2 0,-3-1-4 16,0-1-11-16,1 2-14 0,-22 1-13 0,35-4-19 15,-35 4-24-15,33 1-62 16,-33-1-136-16,20-14-274 0,-20 14 30 0,17-6 297 16</inkml:trace>
  <inkml:trace contextRef="#ctx0" brushRef="#br1" timeOffset="179414.9211">19747 4206 1810 0,'-36'-2'86'0,"36"2"-49"0,0 0-3 0,-17-12-19 16,17 12-8-16,0 0-7 0,-2-21 2 0,2 21-3 16,0 0-2-16,2-23-6 0,-2 23-12 15,0 0-14-15,15-17-19 0,-15 17-32 0,0 0-64 16,0 0-137-16,18-13-283 0,-18 13 35 0,0 0 296 15</inkml:trace>
  <inkml:trace contextRef="#ctx0" brushRef="#br1" timeOffset="183115.5673">7255 2248 929 0,'0'0'26'15,"-5"-25"-17"-15,5 25 15 0,4-22 3 0,-4 22 5 16,5-22 1-16,-5 22 2 0,6-21 7 16,-6 21 17-16,5-17 2 0,-5 17 1 0,0 0-14 15,0 0-18-15,0 0-14 0,0 0-10 0,0 0-3 16,0 0 0-16,0 0 9 0,0 0 6 0,0 0 8 15,0 0 0-15,6 36 0 0,-3-13-10 0,2 3 1 16,0 5-10-16,1 5 5 0,0 3-10 16,3 3 8-16,1 3-11 0,1-2 9 0,1 1-9 15,0-4 9-15,0-3 8 0,0-2-28 16,2-6 31-16,-2-3-32 0,0-8 14 0,-12-18 2 16,32 25-2-16,-15-17 6 0,-17-8 6 0,32-2 3 15,-32 2 4-15,36-19 3 0,-19 0 2 0,3-2 11 16,0-8-34-16,0-5 20 0,0-5-32 0,-1-3 7 15,1-4 9-15,-2 0-10 0,0-2 10 0,-1 1-10 16,0 1 9-16,-2 2-11 0,-2 5 5 0,0 2-15 16,-1 4-2-16,-3-1-19 0,2 9-4 15,-5-6-18-15,-6 31-15 0,15-35-26 16,-15 35-38-16,0 0-44 0,24 3-80 0,-24-3-21 0,0 0-130 16,19 40 238-16,-19-40 175 0</inkml:trace>
  <inkml:trace contextRef="#ctx0" brushRef="#br1" timeOffset="183349.9618">8137 2276 1541 0,'0'0'34'0,"0"0"-3"16,-17-4 1-16,17 4-6 0,0 0-9 15,0 0-14-15,0 0-6 0,19-12 3 16,-19 12-1-16,28-9 0 0,-10 4-1 0,3 1-11 16,1-1-13-16,5 5-15 0,-7-6-16 0,8 11-23 15,-11-11-29-15,9 18-63 0,-26-12-68 0,26 5-113 16,-11 13-73-16,-15-18 267 0</inkml:trace>
  <inkml:trace contextRef="#ctx0" brushRef="#br1" timeOffset="183506.2311">8131 2557 1248 0,'-37'2'154'0,"37"-2"-73"0,-19 16-16 0,19-16-2 16,0 0-19-16,0 0-12 0,25-5-5 15,-2-2 4-15,7-9 2 0,9-2-11 0,4-10 3 16,8-1-20-16,5-2-1 0,-1-1-20 16,5 7-25-16,-8-9-47 0,12 23-94 0,-21-22-199 15,9 14-181-15,1 13 35 0,-19-16 491 0</inkml:trace>
  <inkml:trace contextRef="#ctx0" brushRef="#br1" timeOffset="184521.9059">9071 2183 1021 0,'0'0'142'0,"0"0"-101"0,0 0-4 15,0 0-8-15,0 0-2 0,0 0-2 0,5-19-9 16,-5 19 1-16,29-16 3 0,-10 3 7 0,7 4-5 16,1-4-2-16,4 1-12 0,3 1-3 15,3 0-5-15,-2 1 0 0,-2-2-1 0,-2 7 1 16,-4-3-1-16,-1 7 1 0,-6 1-3 0,-1 2 2 16,-19-2-1-16,22 15-2 0,-22-15 5 0,6 21-3 15,-6-21 6-15,-11 31-3 0,-3-11 5 0,-4 2-5 16,-5 1 9-16,-6 0 2 0,1 3 13 0,-6-1 2 15,1 2 10-15,-4 0-9 0,5 3 5 16,-2-4-8-16,7 0 4 0,1-5-9 0,7-3 0 16,19-18-10-16,-27 28-4 0,27-28-5 15,-5 17-2-15,5-17-1 0,0 0 1 0,27 19 0 16,-9-15 0-16,8-3-1 0,3-5-3 0,7 1-14 16,1-7-18-16,8 4-15 0,-6-9-25 0,8 13-31 15,-14-16-47-15,13 18-68 0,-17-16-81 0,2 0-133 16,11 18 124-16,-21-24 313 0</inkml:trace>
  <inkml:trace contextRef="#ctx0" brushRef="#br1" timeOffset="184912.5129">9878 2126 783 0,'0'0'47'0,"0"0"8"16,-7-27 32-16,7 27 8 0,0 0-3 0,0 0-20 16,-15-19-5-16,15 19-3 0,0 0-6 0,-18 5-11 15,18-5-18-15,-22 13-7 0,22-13-8 0,-28 28 6 16,10-9-1-16,2 8 10 0,-3 1-7 16,3 4 7-16,-1 4-12 0,1 3 7 0,2 0-11 15,3 1 5-15,3-5-13 0,5-1 4 0,3-5-9 16,5-2 5-16,3-6-6 0,3-2 3 15,6-4-4-15,2-3 5 0,5-4-2 0,1-7 2 16,7-6 0-16,1-3-1 0,2-7 4 0,3-2-1 16,-3-7 4-16,1-3-7 0,-4-2 3 0,-3-1-7 15,-5-1 6-15,-4 0-6 0,-4 0 6 16,-7-1-7-16,-2 5 6 0,-7 0-7 0,-7 5 0 16,-4 1-11-16,11 21-7 0,-36-34-15 0,15 23-4 15,-7-5-11-15,4 9 2 0,-6-4-9 0,8 11-12 16,-6-9-18-16,28 9-35 0,-37 3-45 0,37-3-82 15,-16 20-91-15,16-20-55 0,-3 21 341 0</inkml:trace>
  <inkml:trace contextRef="#ctx0" brushRef="#br1" timeOffset="185631.2764">10387 2028 604 0,'0'0'87'0,"2"-18"-23"0,-2 18 13 16,6-23 2-16,-6 23 3 0,6-19-16 0,-6 19-12 15,0 0-7-15,0 0 0 0,0 0 1 0,0 0-9 16,0 0-8-16,0 0-12 0,0 0-13 16,4 20 14-16,-3 0-2 0,-2 6 8 0,2 8 6 15,-3-4-12-15,2 9 6 0,-2-5-13 16,2 3 7-16,0-2-6 0,2 2 8 0,-2-6-7 16,3 1 6-16,0-7-12 0,2-2 2 0,1-6-7 15,-6-17 3-15,14 28-2 0,-14-28-1 0,17 17-3 16,-17-17 3-16,20 8 2 0,-20-8 4 0,22-2 3 15,-22 2-2-15,28-18 2 0,-11 4-5 0,-2-5 1 16,1-4-7-16,0-3 2 0,-3-1-6 16,1-2 5-16,-2 1-5 0,-1 0 5 0,-3 3-5 15,0 0 3-15,-3 2-11 0,0 3-2 0,-4-3-14 16,2 6-11-16,-5-11-19 0,2 28-24 0,2-39-31 16,-2 39-55-16,10-23-56 0,-10 23-108 15,23-2-92-15,-23 2 176 0,22-4 246 0</inkml:trace>
  <inkml:trace contextRef="#ctx0" brushRef="#br1" timeOffset="185995.7682">10972 2206 1052 0,'-19'-3'103'0,"19"3"-28"16,-28 4 12-16,28-4 5 15,-24 7-18-15,24-7-22 0,-24 11-18 0,24-11 0 16,-25 18-3-16,25-18 2 0,-20 23-8 0,20-23-5 16,-14 27-10-16,14-27-2 0,-8 34-7 0,8-17 4 0,1 0-4 15,-1-17 3-15,12 29-5 0,-12-29 2 0,17 23-3 16,-17-23 2-16,27 15-1 0,-27-15 2 0,30 9 0 16,-30-9 0-16,28 0 0 0,-28 0-1 15,27-7 1-15,-27 7-1 0,23-15 1 0,-23 15-2 16,21-25 2-16,-21 25-3 0,17-34 0 0,-10 12-9 15,1 0-3-15,-2-1-11 0,0 4 0 0,-5-3-8 16,3 5 4-16,-6-2-7 0,2 19 1 0,-1-30-10 16,1 30-4-16,-5-26-10 0,5 26-1 0,-5-18-3 15,5 18 1-15,0 0 0 0,0 0-13 0,0 0-27 16,0 0-45-16,0 0-22 16,0 0-31-16,0 0-8 0,0 0-22 0,19 17 230 15</inkml:trace>
  <inkml:trace contextRef="#ctx0" brushRef="#br1" timeOffset="186248.5209">11474 1814 865 0,'6'-18'197'16,"-6"18"-110"-16,-4-17-8 0,4 17 7 0,0 0-10 15,0 0-21-15,0 0-25 0,-17 6-9 0,17-6-4 16,-17 30 6-16,5-7-1 0,1 9 4 0,-1 2 17 15,2 3-35-15,1 5 27 0,1 4-29 0,1-3-3 16,3 3 8-16,1-8-15 0,3 0 8 16,0-3-10-16,2-5-8 0,5 0-11 0,2-3 4 15,5 0-9-15,-1-8 2 0,5 0-28 0,-18-19-47 16,39 23-57-16,-39-23-10 0,45 5-70 16,-21-3-137-16,-6-22 2 0,20 15 291 0</inkml:trace>
  <inkml:trace contextRef="#ctx0" brushRef="#br1" timeOffset="186451.6378">11788 1712 1196 0,'0'0'66'0,"-26"26"-35"0,26-26 0 0,-22 41 9 16,9-17-12-16,3 8-4 0,-1 1-21 0,-1 5 8 15,1-2 22-15,1 3-30 0,-1 2 30 16,4 1-35-16,0 2-2 0,2-1 7 0,1-6-16 15,1-6-2-15,3 4-32 0,-4-12-21 0,11 10-52 16,-7-33-52-16,4 42-90 0,0-21-103 16,-4-21-23-16,11 23 343 0</inkml:trace>
  <inkml:trace contextRef="#ctx0" brushRef="#br1" timeOffset="186866.6412">11606 2002 967 0,'0'0'132'0,"0"0"-100"16,19 12 3-16,-19-12 11 0,0 0 4 0,18 10-8 15,-18-10-6-15,23 4 4 0,-6 1 4 16,-17-5 1-16,38-4-4 0,-18-7-7 16,6 7-9-16,1-10-8 0,2 8-5 0,-1-3 3 15,2 1-1-15,1-1 3 0,2-1 10 0,-2-1-43 16,-2 1 34-16,-4 2-42 0,-8 3 27 0,-17 5 10 15,0 0 11-15,0 0 10 0,0 0 2 0,0 0-2 16,0 0-12-16,0 0-7 0,0 0-6 0,0 0-6 16,-19 15 4-16,19-15-3 0,-26 15-11 15,26-15 35-15,-27 18-35 0,27-18 32 0,-22 16-22 16,22-16-4-16,0 0 0 0,-13 24-2 16,13-24 2-16,2 26-2 0,-2-26 1 15,11 25 0-15,-11-25 2 0,19 17-1 0,-19-17 2 16,26 16-1-16,-26-16 1 0,29 16-2 0,-29-16 2 15,29 12-2-15,-29-12 2 0,28 14-4 0,-28-14 3 16,23 17-2-16,-23-17 2 16,15 21-1-16,-15-21-1 0,4 23-8 0,-4-23-12 15,-8 32-2-15,-1-12 3 0,-3 4-19 0,-8-1-4 16,3 9-42-16,-13-12-43 0,16 17-108 0,-19-15-209 16,9-4-60-16,8 10 197 0</inkml:trace>
  <inkml:trace contextRef="#ctx0" brushRef="#br1" timeOffset="188430.4885">1671 7261 293 0,'9'-18'134'0,"-9"18"-13"0,4-24 8 0,-4 24 12 15,5-20-19-15,-5 20-24 0,0 0-25 0,1-20-19 16,-1 20-9-16,0 0-6 0,0 0-5 0,0 0-5 16,0 0-10-16,0 0-5 0,0 0-1 0,0 0-3 15,3 30 6-15,-3-13 0 0,1 7 6 16,-1 3-5-16,3 5 8 0,-3 4-8 0,4 5 4 16,-1 1-12-16,0 6 12 0,-2 1-13 0,2 0 12 15,-4 0 11-15,2-2-29 0,-4-2 25 0,3-2-24 16,-2-4 6-16,2-4 11 0,-2-6-13 0,2-4 5 15,0-5-9-15,0-20 1 0,2 25-4 0,-2-25 1 16,0 0-1-16,0 0-2 16,0 0 5-16,0 0-1 0,0 0 4 0,7-27-4 15,-4 3 1-15,0-7-5 0,2-5 6 0,-1-4-8 16,2-3-10-16,0-1 24 0,-1-1-24 0,0 0 25 16,0-2-3-16,-2 1-12 0,0-4 12 0,0 0-13 15,1-2 11-15,0-2-11 0,0 4 8 0,4 0-8 16,0 5 9-16,2 5-8 0,0 8-9 0,-1 6 27 15,2 7-30-15,-11 19 32 0,21-27-15 16,-21 27-2-16,26-18 0 0,-26 18-1 0,29-8 1 16,-12 6 1-16,0 2-1 0,0 3-1 0,-17-3 0 15,32 10 1-15,-32-10-2 0,26 20 2 16,-26-20 14-16,22 29-31 0,-15-11 30 0,0 3-31 16,-4 2 13-16,-2 1 6 0,-2 3-3 0,-2-1 6 15,-4 1-5-15,-1 2 5 0,-3-3-5 0,-1 2 6 16,-2-1-7-16,0-2 8 0,-1 1-7 15,1-3 5-15,-2 0-3 0,1-3 2 0,2 0-2 16,2-4 5-16,11-16-5 0,-15 27 5 0,15-27-5 16,-3 19 2-16,3-19-3 0,3 20 2 0,-3-20-1 15,14 19 2-15,-14-19-2 0,22 18 2 0,-22-18 0 16,35 20 4-16,-16-9-3 0,3 1 4 0,-1-2-2 16,-2 3 0-16,1-1 18 15,-1 2-33-15,1 0 28 0,-2 1-31 0,0 1 11 16,0 0 2-16,0-2-5 0,-18-14-5 0,32 27-15 15,-32-27-18-15,31 24-30 0,-31-24-28 0,34 18-57 16,-34-18-95-16,30-1-162 0,-9 7-51 0,-21-6 289 16</inkml:trace>
  <inkml:trace contextRef="#ctx0" brushRef="#br1" timeOffset="188664.8665">2606 7432 1240 0,'0'0'123'0,"0"0"-108"16,-12-20 9-16,12 20 5 0,0 0 0 0,25-17-15 15,-25 17-14-15,26-12-2 0,-26 12-5 0,27-7-10 16,-27 7-18-16,23-4-28 0,-6 12-41 0,-17-8-55 15,25 4-85-15,-25-4-123 0,0 0-48 0,31 21 355 16</inkml:trace>
  <inkml:trace contextRef="#ctx0" brushRef="#br1" timeOffset="188836.7475">2554 7606 1403 0,'0'0'42'0,"-20"20"6"0,20-20-3 0,0 0-9 15,0 0-21-15,0 0-13 0,21 14-3 16,-2-14 0-16,4-5 2 0,7-3-2 0,1-1-17 16,1-9-35-16,14 9-68 0,-11-20-138 0,20 7-261 15,0 9 0-15,-9-16 423 0</inkml:trace>
  <inkml:trace contextRef="#ctx0" brushRef="#br1" timeOffset="189508.6312">3772 7089 1028 0,'-30'-2'101'15,"9"2"-70"-15,0 6 24 0,-7-2 11 0,7 10 1 16,-10-2-24-16,6 9-11 0,-3-2-1 16,5 9 13-16,-2-6-2 0,9 6 2 0,2-6-22 15,7 1-3-15,4-2-14 0,4-3-1 0,-1-18-3 16,21 26 1-16,-21-26-2 0,38 16 3 0,-14-9-1 16,5-4 1-16,3-3 0 0,3-1 0 15,0-3 3-15,3 2-1 0,1-2 1 0,-3 3-2 16,0 1-1-16,-5 4-1 0,-3 2-1 0,-5 1 1 15,-4 4-1-15,-19-11 3 0,23 29-2 16,-18-11 3-16,-5 3-5 0,-3 2 5 0,-5 1-8 16,-3 1 5-16,-5 1-4 0,-2-3 4 0,-2 0-6 15,0-4 3-15,0-5-8 0,1-3-1 0,19-11-7 16,-30 10-11-16,30-10 4 0,-17-5-45 0,17 5-29 16,-8-23-45-16,8 23-74 0,2-37-61 0,7 10-78 15,7 10-63-15,-15-25 397 0</inkml:trace>
  <inkml:trace contextRef="#ctx0" brushRef="#br1" timeOffset="189680.4876">3815 7094 960 0,'-27'-6'175'15,"27"6"-50"-15,-24 10-5 0,24-10-15 0,-17 17-31 16,17-17-29-16,0 0-23 0,-4 21-6 0,4-21-6 16,0 0 1-16,21 16-5 0,-21-16-2 15,34 5-2-15,-11-6-2 0,5-4 1 0,3-2-13 16,5-1-15-16,-2-7-24 0,8 6-31 0,-8-12-19 15,17 13-45-15,-13-13-27 0,16 13-67 0,-12-5-21 16,3 2-26-16,5 11-2 0,-18-14 283 0</inkml:trace>
  <inkml:trace contextRef="#ctx0" brushRef="#br1" timeOffset="189852.3425">4486 7140 833 0,'-15'28'190'0,"-15"-8"-84"0,11 13 4 16,-13-10-11-16,11 12-20 0,-7-6-39 0,5 6-9 15,-1-2-16-15,4 2 11 0,0-4-8 0,4 1 1 16,1-4-11-16,4-3-4 0,3-3-15 0,2-4-8 16,6-1-26-16,0-17-32 0,6 23-53 15,-6-23-33-15,0 0-43 0,0 0-82 0,0 0-105 16,36-4 148-16,-39-15 245 0</inkml:trace>
  <inkml:trace contextRef="#ctx0" brushRef="#br1" timeOffset="189992.9663">4237 7400 1051 0,'0'0'141'0,"0"0"-25"0,-17-7-23 16,17 7-28-16,0 0-39 0,0 0-19 0,23 5-2 15,-6-6-4-15,3-4 1 0,6-5-5 0,6-1-13 16,-3-6-27-16,11 5-36 0,-10-10-48 0,18 15-67 16,-17-15-85-16,6 1-171 0,9 14 135 0,-20-20 315 15</inkml:trace>
  <inkml:trace contextRef="#ctx0" brushRef="#br1" timeOffset="190322.5265">4722 7093 1178 0,'0'0'77'16,"-20"4"-32"-16,20-4-1 0,0 0 4 0,0 0-21 15,0 0-22-15,0 0 8 0,28-16 6 16,-28 16 11-16,35-15 5 0,-17 6 5 0,5 4 16 15,-2-5-38-15,4 7 30 0,-3-4-46 0,-3 4 11 16,-19 3-5-16,30 1-4 0,-30-1 2 0,17 7-14 16,-17-7 34-16,8 18-30 0,-8-18 29 15,-2 31-14-15,-3-13-6 0,-5 2 4 0,-2 5-6 16,-4 0 2-16,-2 3-5 0,0 0 11 0,-3-1-3 16,0 0 6-16,1-3-2 0,3-1 2 15,1-3-6-15,5-4 3 0,11-16-8 0,-11 25-2 16,11-25-5-16,0 0 3 0,0 0-3 0,22 17 1 15,-22-17-2-15,38-8-7 0,-11 0-6 0,4-7-15 16,5 3-17-16,-4-7-25 0,8 12-41 0,-16-19-78 16,20 23-135-16,-18-6-199 0,-2-7 40 0,11 20 479 15</inkml:trace>
  <inkml:trace contextRef="#ctx0" brushRef="#br1" timeOffset="190656.4355">3621 7872 1086 0,'-34'2'131'0,"34"-2"-86"16,-22 7-7-16,22-7-1 0,0 0-9 0,30-7-13 16,-4-2 11-16,16 1 9 0,3-7 14 15,16-1 2-15,2-10 0 0,13 2-15 0,5-5-3 16,5 3-8-16,4-2-18 0,8 2 24 0,-1 3-35 16,0 3 20-16,-4 2-13 0,-6 3-7 0,-1 6-8 15,-7 1-3-15,-5 5-11 0,-9-1-13 0,-7 8-6 16,-13-4-14-16,1 12-29 0,-16-9-10 0,2 16-55 15,-32-19-97-15,25 15-121 0,-14 8-96 16,-11-23 356-16</inkml:trace>
  <inkml:trace contextRef="#ctx0" brushRef="#br1" timeOffset="191071.7862">4116 8011 696 0,'19'-17'206'0,"-19"17"-106"15,0 0 21-15,0 0 19 0,0 0-17 0,0 0-40 16,0 0-33-16,0 0-12 0,-21 20-4 0,21-20 4 16,-22 23-2-16,10-6-2 0,12-17-9 15,-29 34 2-15,13-17-9 0,4 4 3 16,-2-2-7-16,3 2 0 0,0-2-7 0,3 0 1 0,2-2-6 15,6-17 0-15,-3 26-4 0,3-26 3 16,9 18-4-16,-9-18 2 0,23 11 0 0,-6-9 2 16,2-2-1-16,5-1 1 0,2-4 0 0,2-1-4 15,4-1 5-15,2-3-1 0,-1 3 0 0,1 0 1 16,-5 2 0-16,-1 1-2 0,-4 3-1 16,-3 2-1-16,-21-1 1 0,27 9 1 0,-27-9 0 15,0 0 3-15,18 23-4 0,-18-23-14 0,0 27 23 16,0-27-32-16,-10 33 25 0,10-33-19 0,-20 34-11 15,3-18-2-15,1 2-10 0,-5-4 3 0,3 3-4 16,-4-8-9-16,22-9-27 0,-35 17-28 0,35-17-62 16,-29 6-68-16,29-6-124 15,0 0-81-15,-32-10 274 0</inkml:trace>
  <inkml:trace contextRef="#ctx0" brushRef="#br1" timeOffset="191259.3095">4118 8028 1448 0,'-26'-20'128'16,"26"20"-79"-16,0 0-1 0,0 0-2 16,0 0-13-16,-7 22-17 0,7-22-18 0,0 0 1 15,11 23-2-15,-11-23-1 0,18 9-9 0,-18-9-13 16,34-2-21-16,-15-8-21 0,13 7-28 16,-8-14-30-16,18 14-46 0,-16-20-57 0,18 15-34 15,-9-9 4-15,4 0-15 0,14 19 90 0,-24-24 184 16</inkml:trace>
  <inkml:trace contextRef="#ctx0" brushRef="#br1" timeOffset="191431.1708">4684 7954 885 0,'0'0'236'0,"-25"44"-129"0,4-24-17 0,11 15 5 16,-10-8-33-16,7 5-25 0,-2 1-23 0,1 2 5 16,1-2-8-16,0 4-11 0,2-2 20 0,1 0-31 15,4-3 25-15,2-5-15 0,3-3-14 16,1-24-7-16,10 36-30 0,-10-36-5 0,19 25-37 15,-19-25-61-15,27 9-105 0,-27-9-111 16,18-10-83-16,6 16 357 0</inkml:trace>
  <inkml:trace contextRef="#ctx0" brushRef="#br1" timeOffset="191593.7648">4524 8187 1332 0,'0'0'164'15,"-10"20"-105"-15,10-20-9 0,0 0-6 0,0 0-17 16,0 0-19-16,0 0-6 0,30 14-1 0,-10-19-2 16,4-2-7-16,0-6-13 0,8 2-18 0,-1-7-16 15,7 6-21-15,-5-14-41 0,17 16-65 0,-18-20-105 16,13-1-166-16,2 19 6 0,-20-20 447 16</inkml:trace>
  <inkml:trace contextRef="#ctx0" brushRef="#br1" timeOffset="191925.2452">4977 7961 1209 0,'-24'8'90'15,"24"-8"-28"-15,-21 16 2 0,21-16-2 16,0 0-33-16,0 0-22 0,0 0-5 0,19 19 8 16,-19-19 9-16,29 0 7 0,-12-5 10 0,7 2-1 15,0-3 2-15,8 1-5 0,-2-2-2 0,2 2-6 16,-4-1-5-16,-1 4-5 0,-7 2-5 0,-20 0-2 15,28 4-1-15,-28-4 2 0,0 0 0 0,20 15 5 16,-20-15-1-16,0 20-2 0,0-20-5 16,-15 31 0-16,3-12-8 0,-5 4 8 15,-2 2-7-15,-3 2 4 0,-5 2-4 0,1 3 2 16,0-1-2-16,1 1-11 0,5-2 24 0,1-1-23 16,5-4 23-16,4-4-9 0,10-21-4 0,-6 28 2 15,6-28-2-15,0 0 0 0,18 19 0 0,-18-19 0 16,32-1-2-16,-11-6-7 0,7-4-9 0,1-7-17 15,6 1-18-15,-5-15-19 0,12 17-87 16,-17-25-76-16,23 14-199 0,-8 4-106 0,-7-11 243 16</inkml:trace>
  <inkml:trace contextRef="#ctx0" brushRef="#br1" timeOffset="192628.3797">7151 6995 939 0,'0'0'116'16,"13"-17"4"-16,-13 17-5 0,17-20-18 0,-17 20-22 16,13-21-26-16,-13 21-14 0,0 0-7 15,0 0 5-15,0 0 2 0,0 0 2 0,0 0 0 16,0 0-6-16,15 19-3 0,-16 5-7 0,-1 8-14 15,-1 4 26-15,-1 7-25 0,-2 2 22 16,0 6-7-16,-2 3-14 0,0-1 7 0,1 1-13 16,0-2 7-16,-1 0-12 0,2-2 8 0,3-4-12 15,1-4 5-15,4-5-13 0,-1-6-14 0,6-3 11 16,-2-8-41-16,8 3 6 0,-13-23-34 0,25 28-30 16,-25-28-36-16,26 8-83 0,-26-8-79 0,14-23-180 15,3 21 129-15,-21-25 365 0</inkml:trace>
  <inkml:trace contextRef="#ctx0" brushRef="#br1" timeOffset="192768.9939">6879 7429 1359 0,'0'0'196'0,"-37"0"-80"0,37 0-24 0,-19 4-21 16,19-4-19-16,0 0-23 0,30 8-7 0,-4-5-5 16,12-3-3-16,12-5-7 0,8-6-6 15,15-5-2-15,5-6-13 0,15 1-22 0,3-12-48 16,18 16-112-16,-17-18-283 0,16 8-137 0,3 2 67 15,-4-15 549-15</inkml:trace>
  <inkml:trace contextRef="#ctx0" brushRef="#br1" timeOffset="193503.3967">8499 6995 910 0,'0'0'175'0,"-1"-24"-90"0,1 24-4 16,-1-22 1-16,1 22-9 0,0-17-13 0,0 17-17 15,0 0-6-15,0 0-2 0,0 0-3 0,0 0-8 16,0 0-12-16,0 0-7 0,-26 18-5 0,17 2 2 16,-4 4-4-16,1 4-11 0,-1 4 29 0,-2 3-27 15,2 5 25-15,2 1-10 0,1 0-12 0,4-2-3 16,5 2-25-16,0-10-14 0,12 6-43 16,-7-18-31-16,20 13-75 0,-24-32-76 0,37 19-104 15,-3-2-44-15,-12-27 358 0</inkml:trace>
  <inkml:trace contextRef="#ctx0" brushRef="#br1" timeOffset="193800.2401">8994 6898 956 0,'0'0'222'0,"-17"-13"-144"0,0 9-5 16,17 4 4-16,-34 15-8 0,20 3-9 0,-10 1-25 15,7 8 1-15,-6 1 0 0,6 8-9 0,-2-2 31 16,5 8-29-16,1-2 19 0,5 4-10 15,0-3-16-15,6 0 6 0,4-6-13 0,4 0 1 16,5-4-12-16,5-4 5 0,5-4-8 0,7-7 4 16,5-8-2-16,4-7-2 0,7-7 3 15,2-8-2-15,4-9 1 0,0-7-3 0,-1-5 6 16,-2-5-8-16,-6-3 7 0,-4-1-8 0,-9 0 7 16,-6 2-6-16,-11 4-6 0,-8 2 19 0,-8 3-23 15,-8 3 17-15,-8 2-19 0,-8 3-16 0,-4 7-11 16,-8-2-16-16,0 11-13 0,-8-8-13 0,6 16-14 15,-8-10-14-15,16 20-20 0,-11-10-24 0,20 22-36 16,-5-8-80-16,4 2-135 0,26 18 105 16,1-33 301-16</inkml:trace>
  <inkml:trace contextRef="#ctx0" brushRef="#br1" timeOffset="195076.8587">1825 9276 680 0,'-18'-15'106'0,"18"15"-86"16,0 0 23-16,-10-29 19 0,10 29 1 0,-1-21-8 16,1 21-17-16,2-22 3 0,-2 22 8 0,0 0 7 15,11-17-3-15,-11 17-8 0,0 0-7 0,0 0-6 16,0 0 1-16,0 0 0 0,0 0 2 0,5 25-2 16,0-3 0-16,-5 1-8 0,1 7 3 0,-3 0-8 15,1 7 8-15,-3 0-9 0,2 3 8 16,-3 1-12-16,1-2-12 0,0-3 24 0,1 1-29 15,0-7 23-15,1 1-10 0,1-4-10 16,2-4 4-16,0-5-5 0,-1-18 2 0,5 24-2 16,-5-24-1-16,0 0 0 0,0 0 0 0,17 3 1 15,-17-3 1-15,11-20 1 0,-5 3-1 0,0-5 2 16,1-4-6-16,-2-3 6 0,1-1 10 16,-2-2-26-16,0 0 27 0,-1-1-26 0,0-1 9 15,-2-1 8-15,0 2-8 0,-1-1 7 0,1-1-8 16,-1 0 6-16,0 0-6 0,3 0 7 0,0 1-7 15,4 4 7-15,1 3-6 0,2 6 4 0,1 3-4 16,-11 18 2-16,28-26-2 0,-28 26 3 0,31-16-2 16,-14 12 1-16,3 0-4 0,-1 2-1 0,1 0-2 15,-1 4 0-15,1-1 0 16,-2 4-1-16,0 1 1 0,-18-6-3 0,27 17 4 16,-27-17-1-16,14 23 6 0,-14-23-1 0,5 27 5 15,-5-27-2-15,-7 29 3 0,7-29-2 0,-22 33 3 16,6-16-3-16,-2 0 3 0,-4 0 0 0,-1 0 4 15,-2 0 1-15,0 0 6 0,-2 0-3 0,2 1 6 16,-2-4-7-16,3 2 4 0,2-3-4 0,2-1 2 16,20-12-2-16,-25 17 0 0,25-17-4 15,0 0-3-15,0 0-5 0,0 0 1 0,0 0-1 16,0 0 2-16,11 18 1 0,-11-18 4 0,30 5 0 16,-10-1 4-16,2-3 0 0,1 3-1 15,2-2-1-15,0 3-3 0,0 1-1 0,-2 1-1 16,0 2-4-16,-1 0 3 0,0 3-3 0,-1-1 2 15,-3 3-3-15,-1-3-2 0,0 2-13 16,-17-13-6-16,28 25-21 0,-28-25-27 16,27 22 2-16,-27-22-47 0,33 18-55 0,-33-18-126 15,34-8-255-15,-8 11 53 0,-8-16 450 0</inkml:trace>
  <inkml:trace contextRef="#ctx0" brushRef="#br1" timeOffset="195300.0558">2639 9242 1378 0,'0'0'128'0,"0"0"-112"16,0 0 0-16,-17 4 2 0,17-4-2 0,0 0-11 16,0 0-4-16,26-9-2 0,-26 9 0 0,31-12 1 15,-14 5-4-15,1 0-7 0,0-3-14 16,4 5-18-16,-2-7-27 0,6 11-26 0,-26 1-45 15,42-10-73-15,-42 10-78 0,0 0-155 0,35 0 215 16,-35 0 232-16</inkml:trace>
  <inkml:trace contextRef="#ctx0" brushRef="#br1" timeOffset="195431.4849">2676 9427 1026 0,'-25'40'329'0,"25"-40"-284"0,0 0-10 0,0 0-1 0,0 0-8 16,0 0-15-16,24-4-13 0,-1-8-12 0,4-8-23 15,12 3-28-15,-4-15-51 0,21 15-99 16,-13-7-183-16,4-6-70 0,18 17 278 0</inkml:trace>
  <inkml:trace contextRef="#ctx0" brushRef="#br1" timeOffset="197843.2813">3799 8868 737 0,'0'0'112'0,"0"0"24"0,0 0-10 0,0 0-20 16,0 0-49-16,0 0-31 0,-9 27-6 0,7-7-35 15,-2 8 32-15,1 4-29 0,-2 2 13 0,-1 4 6 16,0 2-8-16,-2 1 6 0,1 0-9 0,1-1 8 16,0-2-11-16,2-6-1 0,4 0-29 0,0-11-21 15,10 3-47-15,-10-24-37 0,21 24-41 16,-21-24-46-16,28-4-43 0,1 13-8 16,-19-29 280-16</inkml:trace>
  <inkml:trace contextRef="#ctx0" brushRef="#br1" timeOffset="198124.5163">4082 8903 1088 0,'-20'6'98'0,"9"14"-21"0,-10-9 20 16,9 16-27-16,-5-5-15 0,3 8-15 0,1 1-18 16,6 4 11-16,-3-3-7 0,8 5 8 15,-2-5-14-15,5 1-1 0,2-3-10 0,3-2 3 16,3-5-8-16,5-5 4 0,3-4-6 0,2-5 2 15,3-5-1-15,1-2-1 0,3-5 4 0,-1-5 0 16,2-4 3-16,-1-3-2 0,-2-5 1 16,0-2-6-16,-4-3 1 0,-2-2-6 0,-3 0 5 15,-3-4-9-15,-3 5 1 0,-4-2-13 0,-1 5-5 16,-9 0-13-16,5 23-4 0,-21-33-13 0,21 33-13 16,-34-24-25-16,34 24-28 0,-40-13-34 0,40 13-32 15,-36-1-7-15,36 1-41 0,-28 15-16 0,6-16-28 16,22 27 278-16</inkml:trace>
  <inkml:trace contextRef="#ctx0" brushRef="#br1" timeOffset="198405.7954">3738 9484 1097 0,'0'0'71'15,"0"0"-25"-15,0 0 7 0,0 0 2 0,0 0-3 16,24 4-15-16,0-11-16 0,5 4 0 0,1-7 5 16,5 4 0-16,-1-5-2 0,5 2-11 15,-1-2-6-15,2 0-11 0,2 4-7 0,-5-4-15 16,7 7-19-16,-9-6-32 0,8 13-38 0,-15-13-58 15,12 15-75-15,-12-4-128 0,-7-7-35 0,15 21 349 16</inkml:trace>
  <inkml:trace contextRef="#ctx0" brushRef="#br1" timeOffset="198718.4319">3963 9734 1169 0,'-19'3'60'0,"19"-3"-44"0,0 0-3 0,0 0 1 16,0 0-4-16,0 0-7 0,24-16 2 0,-1 4 8 15,3-4 20-15,5 3 8 0,0-8 13 16,5 8-8-16,-1-6-6 0,6 5-11 0,-7 0-3 16,3 4-7-16,-6 3-2 0,-5 4-6 0,-5 3-1 15,-4 4 0-15,-17-4 3 0,20 19 5 0,-20-19-3 16,3 34 1-16,-8-12-10 0,-2 6 3 0,-6 3-8 15,-6 4 8-15,-2 2-10 0,-5-1 7 16,0 0-9-16,0 0 6 0,1 0-7 16,4-5 3-16,2-2-11 0,5-8-3 0,6-1-24 15,8-20-20-15,2 23-42 0,-2-23-61 0,20 6-132 16,-20-6-240-16,28-12 57 0,4 8 445 0</inkml:trace>
  <inkml:trace contextRef="#ctx0" brushRef="#br1" timeOffset="199062.1898">5112 9040 1322 0,'0'0'74'0,"0"0"-47"15,-2 24-1-15,2-24 0 0,-20 32 1 16,8-12-21-16,0 4-1 0,-1 4-9 0,1 0 8 15,-1 2-6-15,2-2 5 0,2 0-8 0,0-3-2 16,4 0-19-16,0-6-16 0,10 4-32 0,-5-23-30 16,14 31-71-16,-14-31-105 0,0 0-169 0,29 21 98 15,-29-21 351-15</inkml:trace>
  <inkml:trace contextRef="#ctx0" brushRef="#br1" timeOffset="199234.1071">5020 9229 1546 0,'-17'5'61'0,"17"-5"-22"16,0 0-7-16,0 0-3 0,0 0-12 0,0 0-13 15,33 14-4-15,-7-19-5 0,10-3-8 16,4-8-21-16,10 4-34 0,-10-16-74 0,22 21-182 16,-10-10-227-16,0-5 23 0,10 14 466 0</inkml:trace>
  <inkml:trace contextRef="#ctx0" brushRef="#br1" timeOffset="199976.3717">5780 9024 665 0,'0'0'100'0,"0"0"8"0,17-19-6 0,-17 19-2 16,0 0-26-16,0 0-32 0,0 0-16 0,5-17-4 15,-5 17 3-15,0 0-1 0,0 0-6 0,-4 18-11 16,4-18-3-16,-7 32-6 0,2-13 3 16,-1 3-7-16,0 0-3 0,3 2-23 0,-4-5-19 15,10 5-47-15,-3-24-37 0,2 33-57 0,-2-33-41 16,0 0-88-16,29 34 83 0,-29-34 238 0</inkml:trace>
  <inkml:trace contextRef="#ctx0" brushRef="#br1" timeOffset="200279.3873">6120 8883 1185 0,'-23'25'85'16,"-1"-15"-10"-16,12 12-9 0,-9-8 15 0,10 12-33 16,-2-5-17-16,3 6-2 0,0 0-8 0,6 2 10 15,-1-4-7-15,5 2 2 0,1-4-12 16,4-2-1-16,3-3-10 0,3-1 3 0,-11-17-3 0,33 22 5 15,-12-17 2-15,4-4 1 0,2-3 2 0,1-5-5 16,0-6 1-16,0-2-5 0,-1-5 2 0,-4-3-6 16,-2 0 4-16,-4-1-6 0,-5-1 5 0,-3 2-6 15,-2 0 3-15,-6 1-7 0,-4 4 0 0,-4-1-12 16,7 19-3-16,-23-31-15 0,23 31-9 16,-35-21 4-16,16 18-33 0,-11-6-3 0,9 13-49 15,-15-12-42-15,15 19-52 0,-12-11-43 0,8 9-39 16,7 17-41-16,-17-20 294 0</inkml:trace>
  <inkml:trace contextRef="#ctx0" brushRef="#br1" timeOffset="201245.6449">1914 10671 855 0,'0'0'82'0,"11"-16"-10"0,-11 16 8 0,0 0-6 16,0 0-14-16,0 0-29 0,0 0-7 0,0 0 8 15,0 0 10-15,0 0 4 0,0 0-6 16,0 0-15-16,0 31-4 0,-1-9-6 0,2 6 8 15,-2 3 19-15,2 5-29 0,-2-1 26 0,2 5-27 16,-2-3 3-16,2 1 8 0,-2-3-8 0,2 2 5 16,-2-7-8-16,1 3 4 0,0-4-11 0,1-4 6 15,-1-5-10-15,0-20 3 0,5 23-1 16,-5-23-4-16,0 0 0 0,0 0-1 16,0 0 1-16,0 0 3 0,0 0 2 0,0 0-2 15,18-36 2-15,-14 10-6 0,-1-7 4 0,1-2-6 16,1 1 6-16,0-2-7 0,-2 1 8 0,2 0-6 15,-1-1 6-15,-2 0 9 0,1 0-26 0,-1-2 25 16,-1 1-25-16,2 1 9 0,-1-1 9 0,2 4-8 16,2 1 7-16,1 4-6 0,2 5 5 0,0 3-4 15,-9 20 3-15,21-28-2 0,-21 28 0 16,23-17 0-16,-23 17 1 0,29-10-2 0,-29 10 3 16,32-1-2-16,-15 4 0 0,-17-3 0 15,33 12-1-15,-33-12 1 0,32 17-1 0,-32-17 2 16,29 19-2-16,-29-19 2 0,24 23-2 0,-24-23 3 15,18 26-2-15,-18-26 2 0,9 31-5 0,-12-14 4 16,-3 1-4-16,-2 0 5 0,-4 1-4 0,-2-1 5 16,0 1-4-16,-3-3 5 0,-2 3-3 15,0-4 3-15,-1 1-3 0,1 1-12 0,0-2 30 16,-1-1-29-16,3-1 32 0,17-13-12 0,-28 17-1 16,28-17 5-16,-17 10-3 0,17-10 0 0,0 0-5 15,0 0-4-15,0 0-2 0,0 0 1 0,4 19 0 16,-4-19 2-16,22 14 1 0,-5-7 0 15,2 0 0-15,3 0 1 0,3-1-3 16,1 2 0-16,3 0 0 0,0-1 1 0,1 2-5 16,-1-1 3-16,-1 2-4 0,-3 1-4 0,2 1-9 15,-4-4-11-15,4 5-22 0,-8-9-21 0,11 11-38 16,-30-15-49-16,49 12-101 0,-49-12-111 0,38-12-119 16,-4 16 237-16,-19-26 252 0</inkml:trace>
  <inkml:trace contextRef="#ctx0" brushRef="#br1" timeOffset="201433.1256">2798 10708 1534 0,'-22'5'63'0,"22"-5"-34"0,0 0-2 16,0 0-3-16,0 0-6 0,0 0-16 0,0 0-6 15,0 0 1-15,22-8-4 0,-4-1-11 16,5 0-13-16,-3-7-23 0,9 9-32 0,-11-13-38 15,18 16-47-15,-18-14-56 0,16 15-70 0,1 6-151 16,-35-3 222-16,46 1 226 0</inkml:trace>
  <inkml:trace contextRef="#ctx0" brushRef="#br1" timeOffset="201573.7872">2845 10953 1247 0,'-17'29'355'0,"-1"-20"-287"0,18-9-16 16,0 0-10-16,0 0-13 0,0 0-21 0,0 0-7 15,23-9 1-15,-2-8-5 0,7-4 0 0,4-8-15 16,5 0-11-16,2-9-23 0,11 13-96 0,-18-21-133 16,21 13-297-16,-4 8 15 0,-4-12 435 0</inkml:trace>
  <inkml:trace contextRef="#ctx0" brushRef="#br1" timeOffset="218098.8977">3759 10372 797 0,'0'0'85'0,"0"0"2"0,0 0 2 0,0 0 0 15,0 0-10-15,0 0-22 0,0 0-17 0,-22 12-8 16,22-12 4-16,-9 21 1 0,8-2 4 0,-4 0-14 15,4 8-5-15,0 3-16 0,1 5 3 0,-1 0-10 16,1 1 8-16,-2 0-9 0,1 0 7 0,0-3-10 16,0-4 4-16,3 3-1 0,1-6-37 0,4 1 5 15,-7-27-63-15,16 36-37 0,-16-36-77 16,23 20-76-16,-23-20-21 0,19 3-98 0,9 12 389 16</inkml:trace>
  <inkml:trace contextRef="#ctx0" brushRef="#br1" timeOffset="218286.3776">4042 10595 1204 0,'0'0'81'16,"-22"14"-26"-16,22-14 1 0,-20 17-12 0,20-17-11 16,-19 14-20-16,19-14-11 0,0 0-10 0,0 0-15 15,0 0-17-15,0 0-21 0,0 0-39 16,0 0-52-16,21-13-74 0,-21 13-105 0,27-39-82 15,4 33 280-15</inkml:trace>
  <inkml:trace contextRef="#ctx0" brushRef="#br1" timeOffset="218554.4413">4345 10382 804 0,'0'0'101'0,"0"0"-31"0,0 0 12 0,-17-1 9 15,17 1-6-15,0 0-14 0,0 0-13 0,0 0-2 16,0 0-2-16,-23 9-3 0,23-9-9 0,-10 28-13 16,6-7 6-16,-4 3-6 0,5 7 7 0,-5-3-5 15,6 1-7-15,-1-3-10 0,3 1 4 0,1-3-8 16,3-2 3-16,2-4-11 0,-6-18 0 0,22 25-2 16,-22-25 1-16,35 12 0 0,-12-12-1 0,7-3-2 15,1-6 0-15,6-4-4 0,0-4-9 0,2-4-8 16,-2-4-17-16,3 2-3 0,-6-7-14 15,6 8-11-15,-11-12-34 0,11 17-54 0,-21-19-82 16,12 19-89-16,-9 4-131 0,-13-16 186 0,15 25 272 16</inkml:trace>
  <inkml:trace contextRef="#ctx0" brushRef="#br1" timeOffset="218757.5588">4614 10419 926 0,'-22'6'153'0,"22"-6"-62"0,-18 25-4 0,14-5 2 15,4-20-16-15,-16 36-12 0,5-18-17 0,5 6 0 16,-5-6-5-16,5 5 0 0,-5-3-12 0,3 3-4 16,-2-2-12-16,1 2-1 0,1-1-10 15,1 1 4-15,2-4-7 0,0 2 4 0,4 1 5 16,1-3-39-16,4 3 17 0,-4-22-50 0,18 34-12 16,-18-34-40-16,27 23-85 0,-27-23-79 0,19-2-230 15,10 12 96-15,-29-10 416 0</inkml:trace>
  <inkml:trace contextRef="#ctx0" brushRef="#br1" timeOffset="224866.2228">4856 10420 968 0,'0'0'134'0,"0"0"-60"16,0 0-11-16,-14-21 1 0,14 21-3 0,13-17-7 16,-13 17-14-16,24-20-5 0,-5 9-6 15,2-5 4-15,7 1-8 0,1-5-3 0,5 3-11 16,1-1-4-16,4 1-7 0,1 1 2 0,-3 3-5 16,-1 1 4-16,-5 5 13 0,-4 2-15 0,-4 4 14 15,-23 1-16-15,26 2-15 0,-26-2 13 0,0 0-13 16,7 23 14-16,-7-23 5 0,-15 32-3 0,2-12 5 15,-6 3-5-15,-3 1 5 0,-1 1-4 0,-2 0 5 16,-1 0-5-16,1 0 8 16,2-3-4-16,2-1 6 0,4-4-5 0,17-17 1 15,-16 23-6-15,16-23 1 0,0 0-2 0,0 0 1 16,18 19 1-16,-18-19 2 0,36 4 0 0,-14-4 1 16,2-2-1-16,4-2-1 0,1 0 1 0,0 1-2 15,-1-1 1-15,-4 0-1 0,0 4 0 0,-6 2 0 16,-18-2-2-16,25 13 2 0,-25-13-1 0,10 22 5 15,-10-22-3-15,-8 35 5 0,-3-15-5 16,-5 4 4-16,-5 2-7 0,-2 0 6 0,-1 1-6 16,-3-2 6-16,1 1-7 0,1-3 7 0,2-4 8 15,2-1-31-15,21-18 28 0,-25 22-43 16,25-22-4-16,0 0-5 0,0 0-47 0,0 0-15 16,24-2-82-16,-24 2-90 0,35-35-123 0,-1 27-43 15,-11-24 400-15</inkml:trace>
  <inkml:trace contextRef="#ctx0" brushRef="#br1" timeOffset="225100.5849">5836 10291 1448 0,'0'0'38'16,"0"0"-25"-16,-17 6 5 0,17-6 0 15,0 0-3-15,-17 20-6 0,17-20-9 16,-16 32 10-16,6-9-2 0,1 6 7 0,-2 4-5 15,0 4 2-15,0 1-13 0,1 0 9 0,0-2-12 16,2 0 7-16,0-2-9 0,2-1 6 0,2 0-15 16,-3-6 1-16,5 5-8 0,-3-12-32 0,10 8-32 15,-5-28-99-15,10 26-42 0,-10-26-71 0,0 0-155 16,20 11 194-16,-22-31 259 0</inkml:trace>
  <inkml:trace contextRef="#ctx0" brushRef="#br1" timeOffset="225256.8361">5568 10581 1378 0,'-30'-5'132'0,"30"5"-38"0,-27 7-20 16,27-7-11-16,0 0-22 0,0 0-20 15,0 0-16-15,4 18-4 0,-4-18 0 0,38 5 0 16,-8-7-1-16,10-5-9 0,12-3-24 0,-1-12-44 16,20 14-94-16,-20-27-206 0,15 10-191 0,3 5 35 15,-11-14 491-15</inkml:trace>
  <inkml:trace contextRef="#ctx0" brushRef="#br1" timeOffset="225897.4752">6461 10312 214 0,'0'0'113'0,"0"0"-14"0,0 0 2 16,0 0-18-16,0 0-11 0,0 0-18 16,0 0-2-16,0 0 2 0,0 0 9 0,0 0 3 15,0 0 6-15,0 0-4 0,-2-23 3 0,2 23-3 16,0 0 3-16,0 0-3 0,0 0-4 0,20-13-8 15,-20 13-11-15,0 0-10 0,0 0-9 0,0 0-3 16,0 0 0-16,0 0-1 0,0 0 0 0,0 0 1 16,0 0-5-16,0 0-1 0,0 0-6 15,0 0-2-15,-6 34-5 0,-1-10 1 0,-2 8-5 16,-3 3 5-16,-1 3-7 0,-1 2 8 16,0 1-10-16,0-3 7 0,1-2-16 0,2-3-3 15,4-3-24-15,-2-7-12 0,14 2-30 0,-5-25-20 16,14 31-46-16,-14-31-60 0,28 12-62 0,-11-11-92 15,0-12-33-15,20 15 284 0</inkml:trace>
  <inkml:trace contextRef="#ctx0" brushRef="#br1" timeOffset="226241.2442">6873 10234 952 0,'0'0'87'0,"-20"6"-19"0,20-6 22 0,-22 19-9 15,3-8 0-15,9 13-15 0,-9-3-15 16,8 10 6-16,-6-1-6 0,6 9 5 0,-3-1-15 16,4 5-4-16,-2-2-18 0,5 2 7 0,-1-4-12 15,7-1 10-15,2-4-12 0,7-3 3 0,4-7-10 16,4-2 2-16,4-5-3 0,3-2-14 0,3-7 13 16,4-3-10-16,3-12 15 0,4-5 14 0,0-9-15 15,3-4 8-15,1-3-11 0,-4-5-7 16,-1-2 7-16,-6-2-7 0,-5-2 8 0,-4-2-9 15,-6 1 9-15,-6 0-13 0,-5 3 4 16,-8-1-15-16,-3 5-4 0,-9-3-21 0,-1 7-6 16,-9-5-19-16,1 12 0 0,-9-1 10 0,4 15 1 15,-5 1 21-15,4 12 1 0,1 2-6 0,5 9 3 16,0-3-28-16,11 12-35 0,-5-10-78 0,18 7-154 16,11 7-84-16,-10-29 187 0</inkml:trace>
  <inkml:trace contextRef="#ctx0" brushRef="#br1" timeOffset="227147.4718">7296 10669 869 0,'-19'22'270'0,"19"-22"-205"16,0 0-18-16,0 0 3 0,0 0 5 0,0 0 2 15,0 0 3-15,0 0 2 0,38-5-7 0,-19-3-5 16,12 3-11-16,0-6-9 0,6 2-9 15,3-2-6-15,1 1-8 0,2 1 0 0,1 1-4 16,-2 2 2-16,-1 1-1 0,-4 1-1 16,-3 3-3-16,-4 1 0 0,-2 1 0 0,-2 2 0 15,-4-1-1-15,-3 2 0 0,-2 0 0 0,-17-4 0 16,32 10 2-16,-32-10-2 0,25 6 0 0,-25-6-1 16,22 0-2-16,-22 0 2 0,0 0 0 0,17-1 1 15,-17 1 1-15,0 0 0 0,0 0 0 0,0 0 1 16,0 0 1-16,0 0-1 0,0 0 2 15,0 0 0-15,0 0-3 0,0 0 2 0,0 0 0 16,-18-19 0-16,18 19 0 0,0 0 2 16,-21-10-3-16,21 10 1 0,-17-9 0 0,17 9 1 15,-23-13-1-15,23 13 1 0,-30-20-2 0,30 20 1 16,-33-31-2-16,14 12 4 0,0-4-3 0,-1-2 7 16,0-2-4-16,1-2 4 0,1 0-7 0,-2-1 5 15,1-2-7-15,-1 0 6 0,3-2-8 16,-2 1-12-16,3 2 24 0,1-2-23 0,1 2 24 15,3-1-2-15,0 4-7 0,1 3 7 0,3 3-5 16,1 4 2-16,6 18-3 0,-8-28 3 0,8 28-4 16,2-22 2-16,-2 22-4 0,12-21 2 0,-12 21-2 15,28-23 2-15,-6 9-2 0,7 1 3 16,4 1-2-16,4-3 3 0,5 2-1 0,3-1 4 16,2 2-1-16,3-2 3 0,2 3-3 15,2 2 2-15,2 0-4 0,-2 3 0 0,-1 1-3 16,-3 2 0-16,-4 2-1 0,-2-1 1 0,-6 2-1 15,-1 3 1-15,-4 0-1 0,-4 2 0 0,-2 1 0 16,-4 2 0-16,-5 0 1 0,-18-8-3 0,28 21 1 16,-28-21-2-16,15 24 3 0,-15-24-2 0,5 29 4 15,-7-12-3-15,-1 1 3 0,-2 1-3 16,-2 3 4-16,-2 0-4 0,-1 3 4 0,-1 2-5 16,0 1 5-16,-1 1-5 0,-1 0 6 0,-1 0-5 15,2-2-6-15,-2 1 24 0,-1 1-24 0,3-2 27 16,-3 2-8-16,3-4-4 0,1 2 6 15,-2-2-4-15,1-1 5 0,2-2-3 0,1-2 5 16,9-20-8-16,-7 29 0 0,7-29-3 0,1 20 1 16,-1-20-1-16,15 18 1 0,-15-18 1 15,29 11 1-15,-8-8-1 0,4-6-2 0,6-2-2 16,4-3-4-16,4-1 0 0,1 0-2 0,1 1-4 16,1 1-6-16,-5 0-7 0,0 0-11 0,1 2-11 15,-4-4-23-15,8 11-47 0,-14-19-103 0,26 18-261 16,-13-7-106-16,-4-4 107 0</inkml:trace>
  <inkml:trace contextRef="#ctx0" brushRef="#br1" timeOffset="227289.8396">9287 10431 1884 0,'-30'-1'35'15,"3"-1"-11"-15,2-4-11 0,-1-2-10 0,1-1-21 16,-5-4-29-16,6 8-40 0,-11-14-87 15,35 19-278-15,-45-7-143 0,8-3 23 0,4 15 559 16</inkml:trace>
  <inkml:trace contextRef="#ctx0" brushRef="#br1" timeOffset="228157.6785">1993 11976 288 0,'0'0'166'16,"5"-25"-9"-16,-5 25-20 0,2-24 1 15,-5 7-6-15,3 17-6 0,0 0-20 0,0 0-12 16,1-24-19-16,-1 24-13 0,0 0-12 0,0 0-11 16,0 0-12-16,0 0-8 0,0 0-7 0,0 0-5 15,1 17-2-15,-1-17 2 0,-1 36-4 0,1-9 7 16,-1 3-8-16,1 2-6 0,-2 3 28 16,2 5-28-16,-1-1 28 0,1 5-12 0,0-2-12 15,-1-1 11-15,1-1-8 0,0-1 7 0,-1-3-6 16,1-3 5-16,-1-7-7 0,1-3 6 0,0-3-5 15,0-20 3-15,3 23-4 0,-3-23 0 0,0 0-2 16,0 0 1-16,0 0 1 0,0 0 0 16,0 0 2-16,15-21-4 0,-12 0 4 0,2-4-5 15,-1-6 5-15,2-3-7 0,-1-5 10 16,1 0-10 0,0 1 7-16,-1-4-7 0,0 0 6 0,-2-5 8 0,1 0-23 15,0-3 22-15,-1-2-20 0,3 3 4 0,1-2 13 16,2 4-11-16,2 7 8 0,1 5-7 0,3 7 6 15,0 5-6-15,-1 6 4 0,-14 17-3 16,32-21 1-16,-32 21 0 0,33-6 0 0,-33 6 1 16,32 9-1-16,-15-1 0 0,-17-8-1 15,35 24 0-15,-22-5-1 0,1-1 3 0,-1 1-3 16,-2 2 3-16,-3 0-3 0,-3 4 2 0,-1-1-5 16,-4 1 3-16,-2 2-6 0,-4-1 7 0,-3 2-6 15,-6 1 9-15,-2-2-7 0,-6-2-8 0,0-1 30 16,-3-1-28-16,-1-1 29 0,2-1-11 0,2-4-2 15,1-4 7-15,4-3-1 0,18-10 4 0,-25 9-1 16,25-9-1-16,0 0-3 0,0 0-2 16,0 0 0-16,0 0-1 0,0 0 4 0,32-15 1 15,-10 5-1-15,5 3-1 0,1-1-1 16,6 4-3-16,-2 1 0 0,3 2 0 0,-4 2-4 0,0 4 0 16,-3 2-3-16,-4 3 2 0,-1 2-4 15,-2-1-2-15,1 2-11 0,-2-2-13 0,6 2-11 16,-7-4-15-16,8 4-24 0,-9-13-32 15,14 16-86-15,-32-16-124 0,41-13-222 0,-8 14 55 16,-14-18 481-16</inkml:trace>
  <inkml:trace contextRef="#ctx0" brushRef="#br1" timeOffset="228361.1269">2932 11946 1510 0,'-22'15'68'0,"22"-15"-22"0,0 0 5 16,0 0-5-16,0 0-19 0,0 0-13 0,27 12-8 16,-8-17-3-16,4-1-1 0,5-1 0 0,1-4-8 15,3 1-9-15,-2-2-20 0,6 5-23 0,-8-9-25 16,8 16-49-16,-15-18-88 0,14 19-127 0,-9-2-175 16,-26 1 166-16,40-1 356 0</inkml:trace>
  <inkml:trace contextRef="#ctx0" brushRef="#br1" timeOffset="228502.3902">2943 12163 1171 0,'-29'6'371'0,"13"14"-284"0,16-20-37 0,-20 18-7 0,20-18-15 15,0 0-17-15,0 0-9 0,23 6-7 16,-2-9-8-16,5-7-9 0,9 2-18 0,-1-9-24 16,15 9-50-16,-13-17-68 0,29 20-148 15,-11-9-189-15,7-13 46 0,18 17 473 0</inkml:trace>
  <inkml:trace contextRef="#ctx0" brushRef="#br1" timeOffset="228846.1268">4175 11563 1237 0,'0'0'35'16,"0"-26"19"-16,0 26 14 0,0 0 10 0,0 0-16 15,0 0-32-15,0 0-14 0,0 0-5 0,-23 22 10 16,9-2 6-16,3 9 12 0,-3 2-8 15,0 8 2-15,0-1-14 0,2 7 6 0,-1-1-13 16,4 2 8-16,0 0-15 0,2-3 7 0,3-1-14 16,3-6-10-16,5-5 17 0,2-4-30 15,5-3 19-15,1-4-25 0,7 0-23 0,-19-20-13 16,45 20-36-16,-28-28-71 0,23 15-95 0,-18-22-110 16,10-6-128-16,14 9 297 0</inkml:trace>
  <inkml:trace contextRef="#ctx0" brushRef="#br1" timeOffset="229049.2673">4578 11387 1424 0,'13'22'146'0,"-24"-2"-78"16,5 11-33-16,-7-1 30 0,5 11-30 16,-4 0-12-16,1 5 0 0,-3 2-8 15,3 1 8-15,1 0-8 0,0-2 6 0,1-3-17 16,3-1 2-16,4-6-21 0,2-2 5 0,5-4-21 15,1-10-6-15,8 1-10 0,-14-22-49 0,31 27-10 16,-31-27-92-16,41 9-185 0,-13-7-155 0,-7-13 97 16,14 12 441-16</inkml:trace>
  <inkml:trace contextRef="#ctx0" brushRef="#br1" timeOffset="229221.1379">4801 11730 1623 0,'-33'9'41'16,"12"-1"-38"-16,4-2-4 0,17-6-7 0,-18 7-29 16,18-7-53-16,0 0-79 0,0 0-86 15,0 0-89-15,27-13-130 0,-14-10 186 0,24 18 288 16</inkml:trace>
  <inkml:trace contextRef="#ctx0" brushRef="#br1" timeOffset="229455.4961">5239 11477 1445 0,'-31'7'70'0,"12"10"-16"0,-7-7 3 0,7 8 6 16,-7-5-19-16,6 5-11 0,-2-1-9 0,5 5 9 16,0-3 0-16,6 3 4 0,0-1-10 0,5 1-6 15,3-3-15-15,5 0 0 0,4-2-6 0,5 0 2 16,-11-17-2-16,32 25 3 0,-7-16-5 15,4-4 0-15,5-5-1 0,3-5-2 0,4-4-2 16,-1-5-9-16,4-3-5 0,-2-4-16 0,5 3-19 16,-6-7-16-16,4 8-31 0,-15-14-39 0,18 16-103 15,-24-22-119-15,5 1-153 0,7 11 152 0,-24-18 365 16</inkml:trace>
  <inkml:trace contextRef="#ctx0" brushRef="#br1" timeOffset="229611.7417">5463 11502 1389 0,'-48'25'186'0,"26"14"-96"0,-7-5-28 16,8 9 9-16,-2-5-26 0,5 2-9 0,1-4-22 16,2-2-3-16,4-6-10 0,8-4 1 0,3-4-10 15,0-20-5-15,14 30-25 0,-14-30-23 0,30 21-50 16,-30-21-72-16,47 7-187 0,-18-10-201 16,-1-9 62-16,12 13 467 0</inkml:trace>
  <inkml:trace contextRef="#ctx0" brushRef="#br1" timeOffset="230158.6251">5663 11375 1481 0,'0'0'32'0,"0"0"-22"0,26 12 11 16,-26-12 9-16,39 2 1 0,-19-5-12 0,5 2-9 15,-1-1 1-15,3 0 2 0,-2-1 1 0,2 3-2 16,-4-3-3-16,0 3-6 0,-2 2 2 0,0-1 2 15,-2 0 2-15,1 1 2 0,-20-2-4 16,28 6-1-16,-28-6 1 0,21 5-2 0,-21-5 0 16,0 0 1-16,0 0-1 0,0 0 5 0,11 21-3 15,-11-21 2-15,-17 18 9 0,17-18-28 0,-29 28 34 16,11-11-24-16,-4-2 16 0,1 4 10 16,1-4-6-16,1 1 1 0,19-16-8 0,-26 28-5 15,26-28-5-15,-13 18-2 0,13-18-3 0,0 0 2 16,9 19-3-16,-9-19 3 0,22 9 0 15,-5-8 3-15,5-1-4 0,2-2 3 0,4-1-2 16,1 1 5-16,-1-1 3 0,0 3 0 0,-6 3 2 16,-2 2-4-16,-20-5 0 0,19 18 1 0,-19-18 2 15,2 31 3-15,-6-9-6 0,-6 5 3 0,-6 2-9 16,-5 1 5-16,-3 2-10 0,-4 0 5 0,-1-1-8 16,-1 0 7-16,0-1-2 0,2-1 3 0,4-4-8 15,2-3-7-15,6-3-12 0,16-19-10 16,-17 26-29-16,17-26-22 0,0 0-49 15,0 0-131-15,0 0-221 0,28 1-77 0,-28-1 260 16</inkml:trace>
  <inkml:trace contextRef="#ctx0" brushRef="#br1" timeOffset="231330.5195">6450 11884 979 0,'0'0'141'0,"0"0"-46"15,0 0-12-15,0 0-3 0,0 0-16 0,-5 20-17 16,5-20-9-16,0 0-3 0,20 3-1 0,-20-3-1 15,32-1-5-15,-8-1-5 0,2-3-8 16,6-1-7-16,1 0-4 0,2 1-5 0,4-1 2 16,0 0 1-16,0 1 1 0,2 0-2 0,-2-1 0 15,-2 1-2-15,-1 2 2 0,-3-2 0 0,-1 3 0 16,-5-1-1-16,-3 1 1 0,-4 2-2 16,-20 0-1-16,31 0 1 0,-31 0 0 0,20 0-1 0,-20 0 0 15,0 0 0-15,17 1-1 0,-17-1 0 0,0 0 3 16,0 0-2-16,0 0 2 15,0 0 2-15,0 0-2 0,0 0 4 0,0 0-1 16,0 0 0-16,0 0-1 0,0 0-1 0,0 0-1 16,0 0 0-16,0 0 1 0,-19-5-1 0,19 5 0 15,0 0 1-15,-27 0 0 0,27 0 1 0,-27-1 1 16,27 1 5-16,-30-3 2 0,13 2 5 0,-1-2 2 16,1-1 0-16,-3-2 1 0,20 6-3 0,-33-12 0 15,33 12-6-15,-31-21-2 0,31 21-4 16,-28-26 1-16,14 9-5 0,3-3 4 0,1-1-4 15,0-1 2-15,0 0-4 0,3-2 3 0,-2 1-4 16,3-1 5-16,-1-2-4 0,2 3 5 0,0-1-5 16,0 0 5-16,3 1 12 0,1 1-27 15,1 0 26-15,2 2-26 0,1 1 11 0,1-1 4 16,2 1-3-16,2 1 5 0,0-2-6 16,2 1 4-16,1 1-3 0,1 0 3 0,-12 18-2 15,33-28 5-15,-15 15-3 0,2 1 3 0,0 1-3 16,3 1 1-16,2 1-3 0,0 2 1 0,2 0-1 15,-1 1-1-15,-1 1 1 0,-1 1 0 0,-2 3-1 16,3 0 2-16,-2 1-2 0,1 0 0 0,0 1 1 16,1 2 0-16,0-2-1 0,1 0 0 0,1 2-3 15,-2-1 0-15,1 0 0 0,-3 1 1 16,0 0 2-16,-2 0 1 0,0 0 0 0,0 0-2 16,0-2 2-16,-2 1 0 0,-1 0 1 15,-1 0 0-15,1 1-1 0,-18-3 0 0,29 2-1 16,-29-2 1-16,24 5 0 0,-24-5 0 0,21 5 1 15,-21-5-2-15,0 0 1 0,20 9-2 0,-20-9 3 16,0 0-1-16,0 0-1 0,20 20 0 0,-20-20 0 16,0 0 0-16,7 23 2 0,-7-23-3 15,3 19 3-15,-3-19-1 0,1 25 1 0,-1-25-1 16,-1 28 1-16,1-28-3 0,-4 30 4 0,4-30-4 16,-3 29 4-16,3-29-3 0,-2 32 3 0,2-32-3 15,-2 34-14-15,-1-16 28 0,1 0-27 0,-2 0 27 16,-1 0-12-16,-1-1-1 0,0 1 1 15,-1 2-2-15,-3-1 3 0,0 0-5 16,-2 1 6-16,0-1-4 0,-3 0 4 0,1 0-2 16,-1 0 7-16,-2-1 1 0,1-1 8 0,-2-2 0 15,18-15 4-15,-31 24-4 0,31-24 0 0,-24 18-4 16,24-18-1-16,0 0-3 0,-20 12-1 0,20-12-3 16,0 0-4-16,0 0-2 0,0 0 2 0,0 0 0 15,24 0 2-15,-7-4 1 0,4 1-1 0,4-3-2 16,4 1-1-16,4-1 0 0,4 1-2 15,-1 1 3-15,1 1-1 0,-1-1 0 0,-2 2-4 16,0-1-5-16,-3 1-4 0,0 2-10 0,-1-3-9 16,0 3-15-16,-4-3-16 0,6 6-31 0,-12-12-46 15,14 20-107-15,-34-11-159 0,30-12-135 16,-8 16 142-16,-22-4 399 0</inkml:trace>
  <inkml:trace contextRef="#ctx0" brushRef="#br1" timeOffset="231486.7359">8109 11835 1570 0,'-38'12'154'0,"38"-12"-78"16,0 0-15-16,0 0-27 0,0 0-17 0,0 0-12 15,0 0-11-15,-17-21-12 0,17 21-17 0,4-24-27 16,-4 24-48-16,5-30-101 0,12 17-301 16,-17 13-64-16,12-32 190 0</inkml:trace>
  <inkml:trace contextRef="#ctx0" brushRef="#br1" timeOffset="233693.2278">11715 5915 414 0,'3'-17'111'15,"-3"17"-56"-15,0 0-4 0,2-18 18 0,-2 18 1 16,0 0 8-16,0 0-11 0,0 0-5 0,0 0-12 15,0 0-5-15,0 0-3 0,0 0 3 0,0 0 1 16,0 0 5-16,0 0-3 0,0 0 0 0,0 0 3 16,0 0 2-16,0 0-2 0,-21-11-5 0,21 11-7 15,0 0-8-15,-23 10-4 0,23-10-5 16,-27 15 0-16,10-4-8 0,-1 5 4 16,-4 1-4-16,-1 5 5 0,-2 0-4 0,2 3 6 15,0 0-7-15,3 3 0 0,0-4-8 0,7-2 0 16,4-3-7-16,9-19 1 0,0 28-4 0,0-28 3 15,18 21-2-15,-18-21 3 0,33 13 1 0,-12-9-1 16,3-4 0-16,4-1 0 0,3-2 0 0,4 0 0 16,1-2 2-16,0 1-1 0,1 0 1 15,-3 1 0-15,-6 3 0 0,-1 1 1 0,-10 3-3 16,-17-4 1-16,22 14 0 0,-22-14 0 0,4 28 0 16,-8-7 2-16,-6 4-5 0,-7 4 5 0,-6 5-7 15,-4 1-8-15,-4 1 25 0,-2 2-24 16,-1-4 23-16,2-3-9 0,7-6-7 0,3-4 4 15,22-21-12-15,-26 22-18 0,26-22-25 16,0 0-21-16,0 0-18 0,20-5-17 0,8 0-30 16,-10-24-50-16,25 10-72 0,-11-15-65 0,5-11-69 15,21 18 252-15</inkml:trace>
  <inkml:trace contextRef="#ctx0" brushRef="#br1" timeOffset="233990.072">12298 6012 816 0,'-17'-24'253'16,"17"24"-90"-16,0 0-39 0,-17 1-21 15,17-1-23-15,-23 7-14 0,5 3-17 16,3 7-4-16,-3 2-8 0,1 9-3 0,0 1-5 16,4 5 3-16,-3 0-15 0,5 3 9 0,-1-2-8 15,5 1-2-15,2-2-3 0,3-1 6 0,5-5-13 16,5-4-8-16,5-3 19 0,2-5-25 0,6-2 24 16,3-5-13-16,6-5 2 0,2-5-4 0,7-8 3 15,3-5-4-15,0-8-9 0,4-7 24 16,-1-5-23-16,-1-3 21 0,-5-4-10 0,-5 1-5 15,-7-1 5-15,-8 1-9 0,-8 2 5 0,-6 2-11 16,-7 4 0-16,-9 3-15 0,-4 9-8 0,-10-2-18 16,-4 11-7-16,-12-3-11 0,2 11 2 0,-10-3-8 15,7 15-3-15,-6-6-1 0,10 14-11 0,-6-6-19 16,14 16-44-16,-9-10-16 16,13 13-15-16,-4-5 26 0,7 1-31 0,17 15-94 15,-15-24 224-15</inkml:trace>
  <inkml:trace contextRef="#ctx0" brushRef="#br1" timeOffset="234240.0528">11613 6793 1413 0,'-31'10'205'0,"12"1"-185"0,19-11-8 0,0 0 11 15,0 0 13-15,0 0 10 0,40 4 5 0,-1-8-6 16,7-12-2-16,15-2-6 0,8-8-2 0,11-4-13 16,7-3-3-16,3 1-15 0,0-1 3 15,-4 4-8-15,-3 4 0 0,-7 2-10 0,-6 6-5 16,-10 2-18-16,-6 7-15 0,-13-3-31 0,4 15-53 16,-23-19-127-16,13 17-340 0,-11 3 49 0,-24-5 270 15</inkml:trace>
  <inkml:trace contextRef="#ctx0" brushRef="#br2" timeOffset="238281.0161">13715 5934 801 0,'0'0'204'0,"5"-18"-112"0,-5 18-10 16,0 0-12-16,-2-20-12 0,2 20-12 0,0 0-18 15,0 0-12-15,0 0-5 0,0 0 0 16,0 0 4-16,1 23 4 0,-1-23 2 0,-1 37 4 16,-1-13-7-16,2 8 5 0,-2 0-11 0,2 6 3 15,-4-1-13-15,3 3 5 0,-1 0-12 16,-2 0 10-16,2 1-11 0,-1 0 10 0,1 0 11 16,-1-1-28-16,1-2 22 0,-1-5-35 0,5-1-7 15,-5-9-6-15,11 4-21 0,-8-27-19 0,12 29-53 16,-12-29-21-16,19 6-45 0,-19-6-34 15,17-26-133-15,7 19 98 0,-20-28 267 0</inkml:trace>
  <inkml:trace contextRef="#ctx0" brushRef="#br2" timeOffset="238484.1764">13467 5934 1270 0,'-22'16'116'0,"-7"-12"-28"16,29-4-17-16,-27 17-22 0,27-17-14 15,0 0-15-15,0 0-5 0,0 0 0 0,29 7 5 16,-5-12 1-16,6-2-3 0,6-6-4 0,7-1-8 16,4-2-1-16,5 1-7 0,1 1-2 0,-1 4-12 15,-2 4-11-15,-5-3-21 0,3 13-28 0,-14-9-20 16,8 17-44-16,-20-12-46 0,11 19-106 16,-12 3-154-16,-21-22 29 0,22 51 405 0</inkml:trace>
  <inkml:trace contextRef="#ctx0" brushRef="#br2" timeOffset="238671.6468">13439 6615 1512 0,'0'0'82'0,"0"0"-57"16,-13 17-17-16,13-17 4 0,18-2 5 0,0-4 2 16,8-2-3-16,5-5 2 0,8-3-5 0,6-7 1 15,10-2-8-15,3-5-1 0,7 0-12 0,2 1-30 16,-4-5 0-16,8 11-68 0,-17-11-15 0,16 21-95 15,-25-15-43-15,13 16-55 0,-3 3-124 0,-20-14 220 16,17 24 217-16</inkml:trace>
  <inkml:trace contextRef="#ctx0" brushRef="#br2" timeOffset="238859.1465">14377 6288 1564 0,'0'0'48'16,"-21"0"-39"-16,21 0-9 0,0 0 1 0,0 0 0 16,0 0 2-16,18-23 0 0,-18 23-1 0,34-21-3 15,-12 11-1-15,6-2-12 0,3 3-15 0,-3-5-27 16,9 11-49-16,-15-13-62 0,18 18-81 0,-19-11-92 16,0 0-83-16,12 18 178 0,-33-9 245 0</inkml:trace>
  <inkml:trace contextRef="#ctx0" brushRef="#br2" timeOffset="239031.0187">14277 6567 1264 0,'-13'28'408'16,"13"-28"-383"-16,0 0-17 0,0 0 3 0,0 0 1 16,33-9 3-16,-4-2-7 0,6-4 0 15,8-6-5-15,4-2 2 0,8-5-4 0,4-2-21 16,5-3 9-16,5 9-82 0,-11-13-69 0,21 23-225 15,-14-7-174-15,-4 0 73 0,4 15 443 0</inkml:trace>
  <inkml:trace contextRef="#ctx0" brushRef="#br2" timeOffset="243404.514">15490 5584 788 0,'-9'-18'100'0,"9"18"-31"15,0 0-13-15,-5-21-3 0,5 21-6 0,0 0-3 16,6-17-3-16,-6 17-1 16,0 0-1-16,0 0 2 0,0 0-1 0,0 0-6 15,0 0-4-15,0 0-8 0,0 0-1 0,0 0 3 16,0 0 4-16,0 21 3 0,4-1 2 0,-5 4-11 16,4 7 3-16,-3 1-11 0,2 6 4 0,-1 0 9 15,1 4-29-15,1-4 27 0,0 5-26 0,-2-6 9 16,3 1 8-16,0-6-7 0,2-2 6 0,1-8-6 15,2-4 4-15,-9-18-1 0,24 18 1 16,-24-18 3-16,35-4 5 0,-13-11 4 0,2-7-3 16,3-9-1-16,1-8-13 0,4-6 1 0,1-4 3 15,1-3-23-15,0 0 21 0,-1 1-24 16,-4 4 5-16,-4 5 5 0,-5 4-11 0,-3 5 7 16,-6 3-8-16,-2 6 3 0,-4 0-11 0,-5 24-4 15,8-32-10-15,-8 32-6 0,3-17-12 0,-3 17-24 16,0 0-43-16,0 0-54 0,0 0-71 15,8 20-98-15,-2 0-73 0,-6-20 145 0,6 43 274 16</inkml:trace>
  <inkml:trace contextRef="#ctx0" brushRef="#br2" timeOffset="243654.4917">15267 6341 1207 0,'-17'-3'336'0,"17"3"-299"15,0 0-24-15,0 18-6 0,0-18 2 0,38 8 5 16,-9-11-1-16,6-2-6 0,4-5-2 16,5-3-6-16,3-1 1 0,1-3-11 0,2 3-10 15,-2-6-18-15,4 9-14 0,-7-7-19 0,8 10-19 16,-14-10-48-16,12 14-67 0,-18-11-89 0,-2 5-114 15,11 12 99-15,-23-14 310 0</inkml:trace>
  <inkml:trace contextRef="#ctx0" brushRef="#br2" timeOffset="244248.2668">15639 6475 1400 0,'-24'-1'214'15,"6"8"-196"-15,18-7-16 0,-22 8 1 0,22-8 1 16,0 0 0-16,0 0 0 0,0 0 3 16,1 26 5-16,-1-26 6 0,10 30-1 0,-2-12 3 15,-1 3-12-15,3 2 11 0,-3 2-8 16,2 3 4-16,-3 2-5 0,-1 2 1 0,-3 0-9 16,0 0 10-16,-2-4-8 0,-2-2 3 0,0 0-7 15,2-5 4-15,-3 0-6 0,2-3 5 0,1-18-2 16,-3 23 0-16,3-23 1 0,0 0-2 0,0 0 2 15,0 0-1-15,0 0-1 0,0 0 1 16,0 0 0-16,0-18 1 0,0 1 1 0,2-4-5 16,2-3 5-16,-1-1-7 0,3-2 6 0,0-1-3 15,1-2 5-15,0-1-6 0,0-3 5 0,2 0-6 16,0 0 7-16,1-1-7 0,2 1 8 0,0-2-8 16,3 2 8-16,1 0 6 0,0 3-26 15,3 4 27-15,1 4-27 0,1 4 13 0,1 4 5 16,-1 3-4-16,-3 3 1 0,1 4-2 15,-19 5-1-15,26-3 1 0,-26 3-1 0,20 9 0 16,-20-9 0-16,11 18 2 0,-11-18-3 0,2 29 2 16,-6-12-5-16,0 1-11 0,-4 3 29 0,-3 0-28 15,-2 2 31-15,-4 1-12 0,-5-2-4 0,3 1 5 16,-5-1-5-16,3 0 5 0,0-3-5 0,0 0 5 16,3-3-1-16,18-16 4 0,-29 28 0 15,29-28 3-15,-20 17-4 0,20-17 2 0,0 0-4 16,0 0 0-16,0 0 2 0,0 0 3 15,0 0 4-15,0 0 2 0,28 18-3 0,-28-18-1 16,36 2-4-16,-14 0-2 0,1 0-4 0,1 2 1 16,0 1-2-16,-2 1 1 0,1 1-1 0,-1 0-4 15,2 3-8-15,-2-2-7 0,3 4-12 0,-5-2-9 16,5 5-15-16,-7-6-8 0,9 9-30 16,-27-18-36-16,52 28-115 0,-52-28-17 0,47 17-48 15,-19-5-117-15,-28-12 210 0,50 3 217 0</inkml:trace>
  <inkml:trace contextRef="#ctx0" brushRef="#br2" timeOffset="244404.4863">16398 6624 1354 0,'-22'13'217'0,"22"-13"-191"16,-17 12-14-16,17-12-1 0,-11 23 5 0,11-23-6 15,-6 32-2-15,5-16-7 0,1 4 1 0,1-2-6 16,3-1 0-16,-4-17-20 0,12 24-18 0,-12-24-57 15,22 15-66-15,4 3-86 0,-26-18-144 0,33-1-41 16,0 9 200-16</inkml:trace>
  <inkml:trace contextRef="#ctx0" brushRef="#br2" timeOffset="244748.2522">16900 5994 1549 0,'-19'17'114'0,"19"-17"-109"0,-14 19-11 0,14-19 3 16,-8 31 0-16,4-9 10 0,-2 2 1 0,0 7 11 16,-4-1-1-16,3 5 7 0,-1 0-11 0,3 1 1 15,2-1-13-15,2 2 3 0,2-2 10 0,2 0-29 16,2-1 21-16,-2-2-33 0,4 1-12 0,-4-8-17 16,10 4-11-16,-8-12-21 0,13 9-60 15,-18-26-80-15,26 12-273 0,-8-6 36 0,-18-6 298 16</inkml:trace>
  <inkml:trace contextRef="#ctx0" brushRef="#br2" timeOffset="244951.3658">16695 6008 1227 0,'-26'26'415'0,"26"-26"-380"0,0 0-19 0,-18 3 2 16,18-3 2-16,0 0-2 0,24 6 4 0,-24-6-6 15,38 0-2-15,-11-3-2 0,6-2-7 0,4-2-3 16,3-2-3-16,2 3-9 0,-1-1-9 0,2 3-14 16,-6-1-12-16,6 9-16 0,-9-8-26 15,11 18-62-15,-21-19-116 0,10 14-247 0,-7 5 35 16,-27-14 317-16</inkml:trace>
  <inkml:trace contextRef="#ctx0" brushRef="#br2" timeOffset="245138.8559">16627 6644 1542 0,'0'0'190'0,"-20"4"-178"15,20-4-16-15,21-9 0 0,2 0 8 0,7-6-4 16,7-5 4-16,5-4-4 0,8-3 5 0,7-3-8 16,3-1 2-16,2 1 0 0,2 2-41 0,-4-2 11 15,7 8-84-15,-16-14-77 0,20 20-132 0,-20-8-205 16,-6 0 73-16,2 18 402 0</inkml:trace>
  <inkml:trace contextRef="#ctx0" brushRef="#br2" timeOffset="245310.7314">17404 6314 1645 0,'0'0'19'0,"0"0"-15"0,0 0-1 16,0 0-1-16,0 0 0 0,9-23-3 0,-9 23 2 15,34-24-3-15,-9 9-2 0,3-1-12 0,6 3-28 16,-6-7-52-16,12 16-70 0,-22-15-73 0,15 21-69 16,-16 3-128-16,-17-5 73 0,33 6 363 15</inkml:trace>
  <inkml:trace contextRef="#ctx0" brushRef="#br2" timeOffset="245451.3607">17360 6544 1593 0,'-24'16'28'0,"24"-16"-28"0,0 0-3 16,0 0-7-16,19-15-1 0,-19 15-8 0,38-29-8 16,-15 5-16-16,15 2-21 0,-6-13-37 0,21 11-110 15,-14-14-148-15,4-4-103 0,12 11 152 0</inkml:trace>
  <inkml:trace contextRef="#ctx0" brushRef="#br2" timeOffset="245826.3632">17894 5758 1617 0,'0'0'129'15,"-22"-3"-128"-15,22 3-3 0,16-20 5 0,3 5 8 16,4-5 17-16,6 2 3 0,-1-4 9 0,4 4-8 15,3-4-3-15,5 3-8 0,1 0-1 16,0 4-9-16,-3 3-3 0,-6 3-7 16,-1 2 0-16,-7 3 0 0,-3 2-1 0,-21 2 0 15,27 5-1-15,-27-5 1 0,0 0 0 0,2 28 2 16,-12-10-2-16,-5 2 3 0,-7 6-4 0,-5 1 5 16,-7 5-4-16,-1-2 4 0,-3 2-1 0,-1 0-8 15,1-2 22-15,4 3-21 0,0-3 17 0,6-1-7 16,6-2-6-16,5-6 1 0,9-5-6 0,8-16 2 15,1 23-5-15,-1-23-4 0,23 11-6 16,-5-11-9-16,10-3-11 0,5-9-17 0,11 1-22 16,-3-13-35-16,18 11-42 0,-18-23-66 0,26 20-79 15,-17-17-44-15,3-3-100 0,13 15 234 16,-22-22 209-16</inkml:trace>
  <inkml:trace contextRef="#ctx0" brushRef="#br2" timeOffset="246047.3117">18723 5597 1505 0,'-18'23'166'0,"-20"-7"-74"0,9 13-19 15,-7-1-11-15,3 4-27 0,-3 0 15 16,6 3-23-16,1-3 3 0,7 2-23 0,6-2-7 16,6-5 0-16,8-2 0 0,6-7 0 0,-4-18 0 15,26 30 0-15,-4-19 0 0,6-3 0 0,5-4 0 16,1-6 0-16,6-6 0 0,2-5 0 0,0-4 0 16,2-3 0-16,-4-2 0 0,-6-2 0 15,-6-2 0-15,-7 1-12 0,-4-2-11 0,-5 1 17 16,-2-1-34-16,-7-2 9 0,3 2-35 0,-8-5-27 15,8 10-35-15,-16-18-73 0,23 22-128 0,-20-12-207 16,6-4 58-16,11 14 375 0</inkml:trace>
  <inkml:trace contextRef="#ctx0" brushRef="#br2" timeOffset="246411.0621">19082 5410 1360 0,'0'0'104'16,"0"0"-46"-16,0 0 5 0,0 0 4 0,13 24-2 16,-13-24-7-16,0 31-2 0,-1-13-11 0,1 5-5 15,0 0-8-15,0 3 0 0,0-1-11 0,1 0-1 16,2 1-8-16,0 0 1 0,2-1-12 0,0 0-1 15,4-1 0-15,-3-1 0 0,1-3 0 16,2-2 0-16,-9-18 0 0,14 23 0 0,-14-23 0 16,17 11 0-16,-17-11 0 0,21 1 0 0,-21-1 0 15,19-11 0-15,-19 11 0 0,25-36 0 0,-10 7 0 16,4-4 0-16,0-3 0 0,2-2 0 16,1 3 0-16,-3 0 0 0,1 1 0 0,-3-1 0 15,-2 2 0-15,-1 0-41 0,0 4-15 0,-4-2-25 16,7 14-31-16,-14-10-65 0,20 28-151 15,-23-1-224-15,0 0 23 0,18-8 359 0</inkml:trace>
  <inkml:trace contextRef="#ctx0" brushRef="#br2" timeOffset="246743.3943">17846 6336 1553 0,'-26'5'64'0,"26"-5"-34"0,0 0-4 0,0 0-3 16,31 12 0-16,6-16-3 0,10-7 5 0,12 0 4 15,12-7 10-15,16 1-1 0,11-7 1 0,14 0-15 16,6-3-2-16,4 1-16 0,-1 3 0 0,1-1-7 16,-5 1 2-16,-4 1-4 0,-6 1 0 0,-11 3-9 15,-4 4-9-15,-9-3-16 0,-5 7-14 16,-10-4-30-16,1 12-51 0,-24-17-94 0,11 23-185 16,-21-8-123-16,-13-3 79 0,3 15 455 0</inkml:trace>
  <inkml:trace contextRef="#ctx0" brushRef="#br2" timeOffset="247856.6777">18037 6650 1187 0,'4'-25'116'0,"-3"8"-91"15,-1 17-11-15,10-27 0 0,-10 27 6 16,11-19 10-16,-11 19 3 0,0 0-1 0,0 0-5 16,0 0 9-16,0 0 3 0,6 18-3 0,-5 4 3 15,-2 1-18-15,0 7 0 0,-2 3-10 0,1 6 8 16,-3-1-10-16,1 2 7 0,-1 0-13 0,2 0 4 15,-2 1-11-15,3-5 6 0,-1-1-6 16,2-3-9-16,2-6 24 0,0-4-36 0,4-1 14 16,-5-21-31-16,15 26-22 0,-15-26-20 15,25 14-35-15,-25-14-48 0,39-8-93 0,-22-5-78 16,6-12-100-16,16 9 240 0</inkml:trace>
  <inkml:trace contextRef="#ctx0" brushRef="#br2" timeOffset="248059.815">18543 6491 1209 0,'-22'-12'212'0,"22"12"-117"0,0 0-28 16,-19 18-5-16,19-18-15 0,-23 36 0 15,8-11-11-15,3 9 1 0,-5 1-11 0,5 4 2 16,-3 1-13-16,3 1 5 0,1-1-13 0,3-3 5 16,2-1-11-16,1-5 5 0,3-1-9 0,5-4 4 15,2-3-14-15,3-3-3 0,6-2-22 0,-14-18-11 16,35 22-11-16,-35-22-19 0,47 13-29 15,-30-22-78-15,25 17-144 0,-6-14-202 0,-7-10 74 16,10 13 403-16</inkml:trace>
  <inkml:trace contextRef="#ctx0" brushRef="#br2" timeOffset="248184.8208">18658 6735 1611 0,'-25'5'32'0,"8"1"-24"0,17-6-11 15,-18 3-11-15,18-3-30 0,0 0-23 0,0 0-47 16,0 0-72-16,28-12-96 0,-28 12-164 0,29-27 17 16,5 19 364-16</inkml:trace>
  <inkml:trace contextRef="#ctx0" brushRef="#br2" timeOffset="248419.1632">19026 6557 1233 0,'-24'4'217'16,"5"13"-150"-16,-7-6-19 0,10 7 6 0,-5-5-7 16,7 6-4-16,-3-3-9 0,4 5-2 0,0-3-9 15,6 1-1-15,2-1-8 0,2 2 5 16,7-3-10-16,-4-17 0 0,20 25-5 0,-1-17-4 16,2-3 0-16,8-1-2 0,5-5-2 0,6-5-4 15,5-2-13-15,-2-6-15 0,4 3-19 0,-10-12-43 16,10 11-3-16,-15-17-38 0,15 18-85 15,-23-16-100-15,3 1-158 0,4 9 102 0,-22-16 380 0</inkml:trace>
  <inkml:trace contextRef="#ctx0" brushRef="#br2" timeOffset="248575.4081">19127 6665 1589 0,'-24'37'43'0,"3"0"-33"0,5-1 8 16,5-5-9-16,5-2 1 0,4-1-11 0,2-2 4 15,6-2-5-15,2-1 3 0,4-5-7 0,5-4 1 16,5-3-25-16,0-10-33 0,14 13-74 16,-15-23-206-16,16 11-166 0,2-1 0 0,-8-17 432 15</inkml:trace>
  <inkml:trace contextRef="#ctx0" brushRef="#br2" timeOffset="249028.5555">19262 6595 1242 0,'-10'19'351'0,"10"-19"-337"0,0 0-10 0,0 0 5 15,18-8 13-15,-1-2 15 0,9 1 0 16,1-5-1-16,7 2-12 0,1-4-10 15,5-1-8-15,2 0 0 0,-1 3-5 0,-3-1 0 16,-3 6-2-16,-6 3 1 0,-6 3-2 0,-6 3 1 16,-17 0 2-16,0 0 1 0,18 13 2 0,-18-13 0 15,-8 21 2-15,8-21-2 0,-23 30 1 0,3-13-1 16,-2 2 5-16,-3 0-1 0,-1 1 8 0,1-3-1 16,2 0 1-16,2-1-7 0,2-2 2 15,19-14-6-15,-25 21-2 0,25-21-4 0,0 0-1 16,0 0-1-16,0 0 1 0,26 14 0 0,-9-17 1 15,4-2 1-15,2 0 0 0,3-1 0 0,1 1-1 16,0 3 1-16,-4 1 0 0,-2 2 0 0,-21-1 0 16,30 11 1-16,-30-11 1 0,18 23-2 15,-13-6 4-15,-4-1-2 0,-2 6 2 16,-4 0 0-16,-2 0 2 0,-1 3-5 0,-3-2 5 16,-3 1-9-16,2-2 3 0,-1-3-5 0,1 0 1 15,2-2-15-15,10-17-11 0,-12 26-34 0,12-26-32 16,6 18-79-16,-6-18-186 0,0 0-180 0,0 0 5 15,7-22 431-15</inkml:trace>
  <inkml:trace contextRef="#ctx0" brushRef="#br2" timeOffset="249200.404">20004 6855 1643 0,'-40'32'94'0,"25"5"-63"0,0 0-12 0,3-2-13 15,-1 0 10-15,1-1-27 0,0-2 21 0,1-3-32 16,6 3-50-16,5-32-101 0,2 33-337 16,-2-33-52-16,8 30 94 0</inkml:trace>
  <inkml:trace contextRef="#ctx0" brushRef="#br2" timeOffset="256455.1077">20446 5834 990 0,'0'0'239'0,"-4"-22"-186"16,4 22 10-16,0 0-25 0,4-20-2 0,-4 20-11 15,0 0 18-15,7-25-19 0,-7 25 12 16,0 0-5-16,0 0-7 0,0 0-7 0,0 0-3 16,0 0 15-16,-2 17-33 0,1 0 36 0,0 8-30 15,-3 4 10-15,3 4 6 0,-4 2-10 0,2 5 6 16,-2 3-13-16,2-1 7 0,1 0-12 0,2 1 7 15,0-5-9-15,0 0 8 0,2-3-13 0,-2-6 1 16,6 0-17-16,-3-8-10 0,8 2-24 0,-11-23-14 16,20 29-21-16,-20-29-72 0,28 12-32 0,-28-12-57 15,27-11-40-15,-4 12-68 0,-17-22 222 0,19 18 143 16</inkml:trace>
  <inkml:trace contextRef="#ctx0" brushRef="#br2" timeOffset="256658.245">20220 5919 1369 0,'-24'4'99'0,"-6"-8"-9"0,30 4-32 0,-30 2-12 15,30-2-3-15,0 0-16 0,0 0-9 0,0 0-9 16,0 0-2-16,32-28 5 0,-7 13-5 0,8-6 0 16,7-2-6-16,7-1-14 0,1 0 27 0,3 1-31 15,-1 0 13-15,1 6-27 0,-6-4-23 0,5 14-26 16,-12-9-34-16,8 22-61 0,-23-13-94 0,10 12-168 15,-6 12-19-15,-27-17 300 0</inkml:trace>
  <inkml:trace contextRef="#ctx0" brushRef="#br2" timeOffset="256845.747">20169 6480 1596 0,'-42'7'75'0,"42"-7"-43"0,-19 6-21 0,19-6-6 15,0 0-1-15,21-8 3 0,-1-2 6 0,6-3-3 16,6-4-17-16,8-4 25 0,5-2-33 0,5-1 27 16,5 0-20-16,-2-2-16 0,5 5-11 0,-3-8-26 15,7 10-26-15,-12-14-68 0,16 22-99 16,-22-13-121-16,4 4-84 0,6 14 157 0,-20-14 302 16</inkml:trace>
  <inkml:trace contextRef="#ctx0" brushRef="#br2" timeOffset="257111.3915">21006 6066 1609 0,'0'0'63'0,"0"0"-36"0,0 0-9 15,0 0-7-15,0 0 3 0,21-24 9 0,-3 12-3 16,5-4-2-16,5-1-9 0,2-1-4 0,4 0-7 16,-1 0 0-16,2 0-11 0,-1 4-9 0,-4-1-16 15,1 9-20-15,-10-6-24 0,7 16-49 0,-28-4-77 16,30 2-156-16,-30-2-110 0,0 0 52 0,23 27 422 16</inkml:trace>
  <inkml:trace contextRef="#ctx0" brushRef="#br2" timeOffset="257251.9885">20906 6341 1273 0,'-3'25'410'0,"3"-25"-383"15,0 0-18-15,18-14-4 0,5 2 2 0,5-8 11 16,8 0-6-16,3-6 4 0,6 0-7 16,4-2-4-16,3-2-6 0,5 2-6 0,-2-4-29 15,5 12-47-15,-17-17-126 0,22 18-272 0,-18-1-63 16,-4-1 115-16</inkml:trace>
  <inkml:trace contextRef="#ctx0" brushRef="#br2" timeOffset="266388.3868">21676 5639 1062 0,'0'0'224'0,"8"-21"-164"0,-8 21-18 0,0 0-12 15,10-21-6-15,-10 21 3 0,0 0 2 0,0 0-1 16,0 0-6-16,0 0-7 0,0 0-4 0,0 0-1 16,0 0 5-16,3 33-1 0,-1-9 4 15,-3 5-3-15,2 6 8 0,-3 4 11 0,-1 5-24 16,-2 0 19-16,0 5-28 0,-1 0 3 0,-1 2 8 16,2 1-13-16,-1-3 8 0,2-3-12 0,2-3 7 15,1-6-18-15,0-6-14 0,5 1-28 0,-2-13-18 16,12 9-57-16,-14-28-82 0,25 22-101 0,-25-22-175 15,26 0 82-15,1 7 392 0</inkml:trace>
  <inkml:trace contextRef="#ctx0" brushRef="#br2" timeOffset="266575.8897">21892 5996 1536 0,'-19'0'79'0,"19"0"-26"0,0 0-22 15,-18 10-10-15,18-10-9 0,0 0-7 0,0 0-1 16,0 0-3-16,0 0-3 0,0 0 0 0,0 0-4 16,0 0-12-16,17-14-24 0,-17 14-39 0,25-9-76 15,-23-12-117-15,17 10-241 0,-2 2 45 0,-8-10 296 16</inkml:trace>
  <inkml:trace contextRef="#ctx0" brushRef="#br2" timeOffset="266904.0099">22100 5823 1285 0,'0'0'147'0,"0"0"-112"0,0 0-22 15,19-6-2-15,-19 6 6 0,19-14 13 0,-1 8 20 16,-18 6-36-16,38-19 29 0,-17 10-45 0,-1 0 10 15,3 1-1-15,1 1-2 0,-1 0 4 0,0 3-1 16,-1 0 1-16,-3 3-1 0,-1 0-1 0,-18 1-2 16,27 3 1-16,-27-3-2 0,21 12 0 0,-21-12 0 15,13 23 14-15,-8-6-31 0,-3 5 28 0,-4 3-27 16,-2 4 10-16,-3 2 7 0,-3 2-10 16,1 0 7-16,-2 3-7 0,-1 1 7 0,2-1-6 15,-1-1 6-15,1 0-20 0,0-6 0 0,4 0-10 16,-1-7-4-16,6 1-17 0,1-23-18 0,3 28-51 15,-3-28-49-15,0 0-90 0,24 9-196 0,-24-9 44 16,37-18 296-16</inkml:trace>
  <inkml:trace contextRef="#ctx0" brushRef="#br2" timeOffset="267232.1609">22674 5778 1481 0,'-25'10'70'0,"25"-10"-30"16,-37 27 1-16,25-10-4 0,12-17-11 0,-23 27 2 16,23-27-7-16,-17 25 1 0,17-25-9 0,-6 17-2 15,6-17-6-15,0 0-1 0,17 20 0 0,-17-20 2 16,26 10 2-16,-7-8 0 0,4-1 0 0,1-1-1 16,2-1 2-16,2 2-2 0,-3 2-2 0,3 2 2 15,-1 1-1-15,-2 1 4 0,-4 0-1 0,-1 2-2 16,-20-9-4-16,25 20-2 0,-25-20-1 0,13 34 2 15,-12-11-2-15,-1 2 4 0,-5 2-7 16,-1-2 6-16,-5 0-7 0,-2-4 6 0,-3 0-5 16,-1 0 2-16,0-5-5 0,0-2 0 0,17-14-6 15,-28 17-4-15,28-17-14 0,-20 1-13 0,20-1-28 16,-11-18-39-16,11 18-86 0,-2-35-129 0,8 9-184 16,5 2 28-16,-7-17 383 0</inkml:trace>
  <inkml:trace contextRef="#ctx0" brushRef="#br2" timeOffset="267404.0348">22780 5607 1274 0,'-18'34'382'0,"-9"-25"-304"0,11 8-14 15,-2-6-17-15,18-11-9 0,0 0-14 16,-16 19-8-16,16-19-8 0,0 0-4 0,0 0-1 16,20 6-1-16,-20-6 2 0,36-9-2 15,-9-1-1-15,2-1-16 0,5-1-22 0,-1-7-21 16,6 5-17-16,-6-9-29 0,16 14-50 0,-20-18-79 15,21 25-108-15,-14-4-154 0,-9-4 81 0,9 21 394 16</inkml:trace>
  <inkml:trace contextRef="#ctx0" brushRef="#br2" timeOffset="267904.0399">23208 5638 1023 0,'0'0'156'0,"0"0"-21"16,-9-28-18-16,9 28-18 0,0 0-15 0,0 0-13 16,0 0-15-16,0 0-13 0,0 0-10 15,-4 23-1-15,-2-5-4 0,1 7 6 0,-5 5-7 16,3 2-14-16,-5 4 20 0,0 3-24 0,-2 3 15 16,1 4-8-16,1-1-10 0,1 4 2 0,0-1-8 15,0 1 0-15,0-5 0 0,0-1 0 0,2-6 0 16,2-5 0-16,4-6 0 0,1-4 0 0,2-22 0 15,4 25 0-15,-4-25 0 0,0 0 0 16,0 0 0-16,17 8 0 0,-17-8 0 16,12-17 0-16,-2-1 0 0,1-7 0 0,1-5 0 15,0-4 0-15,0-2 0 0,0-3 0 0,-1-2 0 16,2-1 0-16,-4 1 0 0,0-3 0 0,1 1 0 16,-4-2 0-16,-2 0 0 0,3 0 0 0,-3 4 0 15,4 5 0-15,0 6 0 0,0 9 0 0,-8 21 0 16,9-18 0-16,-9 18 0 0,0 0 0 0,0 0 0 15,0 0 0-15,0 0 0 0,22 19 0 16,-22-19 0-16,21 29 0 0,-10-9 0 0,-2 2 0 16,2 3 0-16,0 0 0 0,-1 3 0 0,2 4 0 15,-2 0 0-15,1 3 0 0,1 0 0 0,-2 0 0 16,2 1 0-16,-2-3 0 0,-2 1 0 16,1-3-6-16,-1 0-31 0,-3-7-6 0,4 4-33 15,-8-10 0-15,6 5-21 0,-7-23-16 16,1 29-25-16,-1-29-53 0,0 0-68 0,-20 11-88 15,20-11-64-15,0 0 159 0,-40-16 252 0</inkml:trace>
  <inkml:trace contextRef="#ctx0" brushRef="#br2" timeOffset="268575.8976">23133 6106 1074 0,'-22'-22'229'0,"22"22"-110"15,0 0-51-15,0 0-23 0,0 0-12 0,17 6 2 16,-17-6-1-16,27-2-10 0,-10 0-10 0,5-2-9 15,1-2-3-15,4-3-3 0,2 1-5 0,0-3-16 16,4 3-18-16,-5-8-29 0,11 11-44 0,-17-16-40 16,15 20-30-16,-16-16-11 0,8 14 14 0,-9-8 35 15,-1 5 22-15,-2 0 40 0,-17 6 31 0,22-8 29 16,-22 8 48-16,0 0 45 0,0 0 51 16,0 0 30-16,0 0 33 0,-1 19-17 0,1-19-10 15,-20 14-23-15,20-14-31 0,-22 17-17 0,22-17-19 16,-19 23-11-16,19-23-13 0,-18 28-4 0,18-28-10 15,-17 34 3-15,9-17-5 0,5 1 1 16,3-18-7-16,-9 32-3 0,9-32-8 0,-6 32 1 16,6-32-6-16,-1 20 4 0,1-20-4 15,0 0-2-15,0 0-2 0,0 0 0 0,0 0-1 16,0 0 0-16,0 0 3 0,0 0-1 0,0 0 1 16,0 0-2-16,22-24 1 0,-14 7-4 0,1-3 5 15,-2-1-3-15,0-1 5 0,-2-1-1 0,1 0 5 16,-1 2-3-16,-1-1 4 0,1 3-4 0,-3-1 4 15,-2 20-3-15,6-31 2 0,-6 31-1 0,5-23 0 16,-5 23-4-16,0 0 0 0,0 0-2 16,6-17-1-16,-6 17 1 0,0 0-2 0,0 0 2 15,0 0-2-15,0 0 2 0,7 24 0 16,-7-24 1-16,8 27-2 0,-8-27 1 0,9 26-3 16,-9-26 2-16,13 23-1 0,-13-23 3 0,18 20-2 15,-18-20 3-15,18 13-2 0,-18-13 3 0,22 8 0 16,-22-8 0-16,23 2 0 0,-23-2-5 0,28-9 0 15,-28 9 0-15,31-17 0 0,-31 17 0 16,29-24 0-16,-29 24 0 0,30-31 0 0,-30 31 0 16,27-33 0-16,-16 16 0 0,-11 17 0 0,17-29 0 15,-17 29 0-15,11-22 0 0,-11 22 0 0,0 0 0 16,0 0 0-16,0 0 0 0,0 0 0 16,0 0 0-16,0 0 0 0,0 0 0 0,0 0 0 0,-6 36 0 15,0-11 0-15,-3 0 0 16,2 3-1-16,-3 1-6 0,3 1-7 0,-2 0 1 15,3 1-5-15,0-4 4 0,4 1-9 0,-1-6 0 16,4 0-13-16,-1-22-5 0,8 34-14 0,-8-34-3 16,17 25-18-16,-17-25-11 0,20 12-37 0,-20-12-55 15,25-5-80-15,-25 5-102 0,18-29-63 0,4 26 191 16,-18-24 233-16</inkml:trace>
  <inkml:trace contextRef="#ctx0" brushRef="#br2" timeOffset="269123.9581">23966 5972 1012 0,'0'0'190'0,"0"0"-70"0,0 0-27 0,-18-10-33 16,18 10-21-16,0 0-11 0,0 0-3 16,-15 22 1-16,15-22 8 0,-10 25-3 0,9-6 5 15,-3-1-8-15,4 3 1 0,-2 2-6 0,2 4-1 16,0 1-7-16,1 2 5 0,-1-1-10 16,1-1 6-16,-1-3-9 0,-1-1 0 0,4-1-5 15,-2-1 3-15,1-4-3 0,-2-18 4 0,3 26-6 16,-3-26 3-16,0 0-4 0,7 22 2 0,-7-22 3 15,0 0 0-15,0 0 4 0,0 0-2 0,0 0 0 16,1-30-7-16,1 12 3 0,-1-3-5 0,-1-4 5 16,1 1-2-16,0-1 2 0,0-2-4 15,1 1 5-15,-1-2-5 0,-1-1 6 0,1-1-6 16,3-3 5-16,1-2-7 0,2 1 7 16,3 1-6-16,2 2 6 0,2 4-6 0,2 5 6 15,-1 6-5-15,-15 16 4 0,28-20-2 0,-28 20 2 16,24-9-1-16,-24 9 0 0,28-2 0 0,-28 2-3 15,30 9 2-15,-30-9-2 0,26 15 2 0,-26-15 1 16,19 25 1-16,-19-25-3 0,14 30 3 16,-11-12-5-16,0 0 3 0,-3 0-2 0,-3 2 2 15,-1 1-5-15,-5 0 1 0,1 2-5 0,-5-4 3 16,0 1-1-16,13-20 5 0,-30 31-4 16,13-16 5-16,-3-1-5 0,1-1 5 0,-1-2-2 15,0 0 5-15,1-1-1 0,2 0 3 0,-1-1-1 16,18-9 3-16,-30 21 1 0,30-21 2 0,-27 22-1 15,27-22 2-15,-22 26-5 0,22-26 4 16,-18 32-4-16,10-13 4 0,0 3-3 0,2 3-10 16,1 1 22-16,0 4-23 0,0 1 21 0,-1 3-12 15,1 0-5-15,2-1 2 0,0-1-5 0,3-2 3 16,1-2-11-16,1-2-1 0,2-5-14 0,0-4-8 16,6 0-20-16,-10-17-18 0,23 21-47 0,-23-21-79 15,32-3-166-15,-14-5-173 0,-2-9 51 16,8 11 432-16</inkml:trace>
  <inkml:trace contextRef="#ctx0" brushRef="#br2" timeOffset="269547.1446">24406 5853 1230 0,'0'0'383'15,"0"0"-274"-15,0 0-31 0,-17-8-18 0,17 8-24 16,0 0-8-16,-28 2-9 0,28-2-2 0,-24 11-3 16,24-11 1-16,-28 16 0 0,28-16-3 0,-28 24-3 15,28-24 2-15,-20 29-5 0,20-29-1 16,-12 32-5-16,12-32 0 0,-6 31 0 0,6-14 0 16,0-17 0-16,4 33 0 0,-4-33 0 0,7 27 0 15,-7-27 0-15,12 20 0 0,-12-20 0 0,17 12 0 16,-17-12 0-16,22 6 0 0,-22-6 0 0,25 1 0 15,-25-1 0-15,23-2 0 0,-23 2 0 0,24-2 0 16,-24 2 0-16,21 3 0 0,-21-3 0 0,18 5 0 16,-18-5 0-16,0 0 0 15,17 18 0-15,-17-18 0 0,2 22 0 0,-2-22 0 16,-2 31 0-16,-2-12 0 0,-3 1 0 0,-2-1 0 16,1 0 0-16,-1 0 0 0,3-2 0 0,6-17 0 15,-12 29 0-15,12-29 0 0,-7 21 0 0,7-21 0 16,0 0 0-16,0 0 0 0,0 17-16 0,0-17-47 15,0 0-41-15,0 0-60 0,19-9-197 16,-19 9-246-16,16-29 64 0,-16 29 355 0</inkml:trace>
  <inkml:trace contextRef="#ctx0" brushRef="#br2" timeOffset="269706.4362">24617 6215 1918 0,'0'0'111'0,"-26"11"-93"0,26-11-18 0,-23 5 0 16,23-5 0-16,-27 0 0 0,27 0 0 15,-24-2 0-15,24 2 0 0,0 0 0 0,-21-7 0 0,21 7 0 16,0 0 0-16,0 0 0 0,0 0-97 0,-11-17-69 16,29 29-269-16,-18-12-194 0,0 0 50 0,0 0 439 15</inkml:trace>
  <inkml:trace contextRef="#ctx0" brushRef="#br2" timeOffset="304496.0955">11126 7998 809 0,'-6'-17'97'0,"8"0"-50"15,1-6 3-15,7 5 2 0,-4-7 5 0,-6 25-15 16,18-33-8-16,-18 33 0 0,12-28 10 0,-12 28 5 16,0 0-1-16,0 0-12 0,10-17-13 15,-10 17-7-15,0 0-3 0,0 0 2 0,0 0 5 16,0 22 6-16,0-22 1 0,0 35 4 0,0-11-9 15,3 6 5-15,-1 4-12 0,3 6 3 16,-2 1-8-16,4 4 7 0,1 2-11 0,0 2 13 16,-2 7 1-16,0 2-24 0,-1-2 22 0,0-1-19 15,0-6 4-15,1-3 12 0,0-6-8 0,3-4 3 16,-1-8-7-16,4-5 6 0,-12-23-4 16,25 21 8-16,-25-21 3 0,23 0 4 0,-23 0 2 15,25-25-5-15,-10 1 1 0,2-8-10 0,0-4 2 16,1-6-10-16,2-2 7 0,-3-2-11 0,1-1-3 15,-3 2 21-15,-2-1-22 0,-2 3 21 0,-3 1-7 16,0 0-13-16,-2 1 3 0,-1 1-14 0,2 3-3 16,-2-1-11-16,3 11 2 0,0 0-1 15,-8 27-8-15,13-28-22 0,-13 28-19 16,17-11-34-16,4 22-43 0,-21-11-64 0,30 7-115 16,-6 9-122-16,-24-16 134 0,47 30 324 0</inkml:trace>
  <inkml:trace contextRef="#ctx0" brushRef="#br2" timeOffset="304855.499">12020 8167 1047 0,'-22'-6'115'0,"22"6"-35"0,-30-3-5 0,30 3 11 16,-36 8-6-16,36-8-14 0,-40 21-16 15,22-2-2-15,-8 0-6 0,6 8-18 0,-6 0 26 16,6 8-34-16,0-2 22 0,4 5-7 0,3-7-12 15,6-1 5-15,-1-3-9 0,7-2 0 16,4-4-10-16,3-3 3 0,-6-18-7 0,25 25 1 16,-4-15-2-16,3-5 3 0,5-4 0 0,2-5 0 15,2-4 2-15,1-3-3 0,0-3 2 0,0-5-1 16,-1 0 2-16,-3-3-4 0,-3 1 1 0,-4-2-4 16,-4 1 5-16,-5-1-4 0,-5 1 4 0,-4 3-5 15,-4-3 4-15,-3 3 15 0,-5 0-26 16,-3 1 24-16,10 18-26 0,-36-25 6 0,14 15 1 15,-1 2-3-15,-2 3 0 0,1 1-1 16,2 6-3-16,1 0 0 0,21-2-9 0,-29 10-5 16,29-10-18-16,0 0-21 0,-11 17-37 0,11-17-35 15,0 0-70-15,20 8-114 0,3-8-163 0,7 7 8 16,-10-20 419-16</inkml:trace>
  <inkml:trace contextRef="#ctx0" brushRef="#br2" timeOffset="305121.1001">12562 7606 1249 0,'0'0'34'0,"-18"1"-5"0,18-1 9 16,-13 20 11-16,13-20 20 0,-15 45-39 0,5-12 26 15,4 9-26-15,-3 3 5 0,1 8 8 0,-1 2-18 16,2 7 8-16,-2 3-22 0,3 1 9 0,-2 3-21 16,2 4-9-16,-1-1 18 0,1 1-21 15,0-6 12-15,-1-6-6 0,5-7-19 0,1-10-7 16,11-4-29-16,-2-17-14 0,17 2-62 0,-25-25-75 16,43 6-160-16,-7-8-111 0,-10-24 163 15</inkml:trace>
  <inkml:trace contextRef="#ctx0" brushRef="#br2" timeOffset="305339.8443">13065 7494 1229 0,'6'23'343'0,"-6"-23"-289"0,-17 36-15 16,7-11-3-16,6 9 8 0,-5 2 0 0,1 6-35 15,0 3 24-15,0 7-20 0,-1 0 3 0,1 4 11 16,1-1-17-16,1 2 6 0,1 1-17 0,3-2 8 15,-1 0-15-15,2-1-9 0,1-2 14 16,-2-2-27-16,2-2 3 0,-4-8-14 16,5 1-16-16,-4-12-27 0,12 8-38 0,-9-38-57 15,9 48-129-15,-10-30-197 0,1-18 43 0,14 20 387 16</inkml:trace>
  <inkml:trace contextRef="#ctx0" brushRef="#br2" timeOffset="305886.7443">12798 8154 1343 0,'0'0'167'0,"0"0"-127"0,0 0-18 0,0 0 4 15,-3 18 6-15,3-18 0 0,24 7-8 16,-6-6-9-16,5 0-5 0,5-3-4 0,4-3-4 16,3 0-3-16,3-3-11 0,3 2-10 15,-1-3-10-15,8 3-9 0,-4-5-9 0,5 8-5 16,-7-7-12-16,5 10-10 0,-10-7-4 0,4 9 13 15,-9-4 14-15,-1 3 18 0,-6-1 7 0,-1 1 0 16,-7-2-2-16,-17 1 9 0,22 1 7 0,-22-1 35 16,0 0 25-16,0 0 23 0,0 0 23 0,-18 3-5 15,18-3 2-15,-30 1-7 0,30-1-7 0,-35 4-11 16,17 2-8-16,-6-5-8 0,3 5-4 16,-7-1-1-16,4 6 0 0,-6-3-1 0,4 7-1 15,-1-1-6-15,4 4-3 0,0 3-8 16,2 0-2-16,3 0-10 0,3 4-18 0,4 0 18 15,3-1-19-15,4-4 16 0,3-3-8 0,1-17 0 16,12 27 0-16,-12-27 0 0,28 17 0 0,-7-12 0 16,1-5 0-16,2-2 0 0,4-2 0 15,1-5 0-15,3-1 0 0,-1-5 0 0,1-3 0 16,-3-3 0-16,-2-3-1 0,-2 2-9 0,-3 2 21 16,-4 0-19-16,-18 20 16 0,26-32-8 0,-26 32 0 15,15-27 0-15,-15 27 0 0,4-19 0 0,-4 19 0 16,0 0 0-16,0 0 0 0,0 0 0 0,0 0 0 15,-21 2 0-15,21-2 0 0,-17 30-1 0,7-10 1 16,0 3-2-16,2 2-13 16,0 0 18-16,3-2-25 0,4 2 11 0,1-6-15 15,5-1-14-15,-5-18-6 0,16 31-12 0,-16-31-7 16,22 25-7-16,-22-25-12 0,33 15-18 0,-33-15-38 16,40 4-62-16,-40-4-52 0,44-16-75 0,-13 14-66 15,-10-22 210-15,20 16 185 0</inkml:trace>
  <inkml:trace contextRef="#ctx0" brushRef="#br2" timeOffset="306353.1481">13917 8112 1162 0,'-23'-15'230'0,"23"15"-107"0,-24-6-39 15,24 6-11-15,-27 3-18 0,27-3-11 16,-33 16-7-16,16 0 0 0,-2-1-4 0,4 7 3 16,-2 0-9-16,2 3 3 0,1 1-5 0,2 3-20 15,1 0 19-15,3 2-24 0,3 0 16 16,3-6-10-16,2-5-6 0,0-1 0 0,0-19 0 15,11 25 0-15,-11-25 0 0,21 13 0 0,-21-13 0 16,29 0 0-16,-29 0 0 0,33-15 0 0,-14 1 0 31,4-1 0-31,-1-6 0 0,0-2 0 0,0-4 0 16,-1 0 0-16,-2-2 0 0,1 2 0 0,-5 0 0 16,2 2 0-16,-1 2 0 0,-2 0 0 0,-3 4 0 15,-2 1 0-15,-9 18 0 0,12-26 0 16,-12 26 0-16,0 0 0 0,0 0 0 0,0 0 0 15,0 0 0-15,0 0 0 0,-6 29 0 0,0-3 0 16,-1 5 0-16,-4 4 0 0,-1 9 0 0,-2 4 0 16,0 4 0-16,-1 5 0 0,3 0 0 0,0 6 0 15,0 2 0-15,-2 0 0 0,1-2 0 0,0-5 0 16,-1-6 0-16,1-5 0 0,1-7 0 16,0-4 0-16,1-8 0 0,1-5 0 0,10-23 0 15,-17 27 0-15,17-27 0 0,0 0 0 0,0 0 0 16,-20-1 0-16,20 1 0 0,-8-32 0 0,4 7 0 15,1-4 0-15,3-5 0 0,2-4 0 16,4 0 0-16,0-5 0 0,3 2 0 0,-1-3 0 16,3-4 0-16,0-1-7 0,5 2-33 0,-1-2-20 0,5 11-1 0,-5-2-18 15,8 14-6-15,-12-6-30 0,16 23-52 0,-21-20-104 16,18 18-196-16,-2 5-4 0,-12-11 248 0</inkml:trace>
  <inkml:trace contextRef="#ctx0" brushRef="#br2" timeOffset="306681.2558">14115 8343 1506 0,'0'0'104'0,"0"0"-53"0,0 0 3 16,0 0 3-16,0 0 5 0,23 2-8 0,-23-2-5 16,36-9-11-16,-10 3-9 0,6-6-21 0,3 0 5 15,2-3-16-15,-2 1 23 0,-3 2-15 0,-3 1-5 16,-6 0 0-16,-4 3 0 0,-19 8 0 15,24-16 0-15,-24 16 0 0,0 0 0 16,7-21 0-16,-7 21 0 0,0 0 0 0,-18-23 0 16,18 23 0-16,-32-12 0 0,11 9 0 0,-2 1 0 15,-4 4 0-15,1 2 0 0,-2 5 0 0,2 4 0 16,1 5 0-16,3 3 0 0,0 2 0 0,0 5 0 16,5 0 0-16,4-1 0 0,2 2 0 0,3-2 0 15,3-3 0-15,4-2 0 0,5-3 0 16,3-1 0-16,-7-18 0 0,32 28 0 0,-5-17-13 15,2-5-27-15,11 1-19 0,0-8-28 0,15 10-65 16,-13-26-137-16,28 12-301 0,-7-2 37 0,1-9 290 16</inkml:trace>
  <inkml:trace contextRef="#ctx0" brushRef="#br2" timeOffset="307226.2334">15161 8302 1331 0,'14'-21'107'16,"-16"1"-45"-16,2 20 1 0,8-19 0 0,-8 19-9 15,0 0-9-15,0 0-7 0,0 0-6 16,0 0-8-16,0 0-12 0,-10 26-23 0,0-3 29 15,-1 6-26-15,0 2 29 0,0-1-10 16,0 0-8-16,3 0 3 0,2-3-10 0,2 0 6 16,3-4-13-16,2-4-2 0,4 0-15 0,-5-19-9 15,19 28-19-15,-19-28-19 0,33 17-47 0,-33-17-73 16,42-4-130-16,-20-2-177 0,-3-14 47 0,11 14 406 16</inkml:trace>
  <inkml:trace contextRef="#ctx0" brushRef="#br2" timeOffset="307663.7384">15179 7987 1442 0,'-19'-4'194'0,"19"4"-148"0,-22 7-29 0,22-7-5 16,0 0-2-16,0 0-7 0,0 0-5 0,0 0 2 16,10 17-2-16,-10-17 3 0,23 10 0 15,-6-6 0-15,0 0 0 0,4 2 1 0,1 2-2 16,-1 0 1-16,3 2 0 0,0 1 4 0,-1 0 1 15,1 1 7-15,-1 1 1 0,0 3 5 0,-3-2 2 16,-2 4 3-16,-18-18-1 0,28 35 4 0,-21-15-2 16,1 3 4-16,-6 0-5 0,-2 2-13 15,-3 1 17-15,-2 0-23 0,-4 0 19 0,1-3-8 16,-3-1-11-16,0 0-5 0,-1-2 0 16,2-1 0-16,-1-2 0 0,11-17 0 0,-17 28 0 15,17-28 0-15,0 0 0 0,-7 19 0 0,7-19 0 16,0 0 0-16,0 0 0 0,0 0 0 0,26-7 0 15,-26 7 0-15,36-27 0 0,-12 5 0 0,4-2 0 16,0-1 0-16,1-2 0 0,0 3 0 0,-1-1 0 16,-3 4 0-16,-2 1 0 0,-3 4 0 15,-3 4 0-15,0 1 0 0,-17 11 0 0,22-11 0 16,-22 11 0-16,0 0 0 0,0 0 0 0,17 19 0 16,-17-19 0-16,3 33 0 0,-4-9 0 15,-3 2 0-15,-2 4 0 0,0-2 0 0,0 1-6 16,0-4-42-16,6 3-28 0,-3-10-30 0,14 12-67 15,-11-30-110-15,16 21-230 0,-16-21-17 0,28 15 219 16</inkml:trace>
  <inkml:trace contextRef="#ctx0" brushRef="#br2" timeOffset="308132.4831">16721 7699 1263 0,'0'0'154'0,"0"0"-99"16,0 0-25-16,-17 13-3 0,17 4 10 0,-6 1-3 15,4 15 7-15,-4 1-13 0,1 9 5 0,-2 4-10 16,2 7 10-16,-1-1-11 0,0 3 9 0,-3-4-18 16,3 1 6-16,-1-1-3 0,-1 0-24 0,2-5 20 15,2-2-24-15,1-5 0 0,2-5 5 16,2-3-13-16,0-4-3 0,4-1-12 0,-2-8-12 16,6 4-37-16,-9-23-26 0,19 25-52 15,-19-25-72-15,18 2-88 0,-18-2-125 0,18-21 100 16,0 17 347-16</inkml:trace>
  <inkml:trace contextRef="#ctx0" brushRef="#br2" timeOffset="308304.3815">16518 8221 1542 0,'-26'-1'107'0,"26"1"-35"0,-27 12-19 0,27-12-11 16,0 0-15-16,-12 18-14 0,12-18-10 0,0 0-2 15,30 11 0-15,-9-11 0 0,7-6 1 0,5-4-7 16,7-3-14-16,2-7-21 0,9 3-22 15,-3-12-29-15,14 9-24 0,-16-15-44 0,16 16-48 16,-18-20-50-16,11 16-27 0,-10-5-48 16,-11-12 40-16,15 22 292 0</inkml:trace>
  <inkml:trace contextRef="#ctx0" brushRef="#br2" timeOffset="308632.4828">17140 7677 1522 0,'-32'9'101'0,"14"11"-46"16,-5-3-3-16,8 8 1 0,-2 2-18 0,4 6-3 15,-1 3-11-15,2 5 9 0,-1 5-11 16,1 2 7-16,1 0-11 0,1 1 5 0,0-4-8 16,3 1 6-16,1-3-11 0,0 2-8 0,1-4 17 15,0-2-17-15,3-5 16 0,2-5-15 16,2-5 0-16,3-3 0 0,1-3 0 0,-6-18 0 16,15 24 0-16,-15-24 0 0,17 11 0 0,-17-11 0 15,17 0 0-15,-17 0 0 0,22-11 0 16,-22 11 0-16,24-25 0 0,-24 25 0 0,26-34 0 15,-14 14 0-15,1 1 0 0,-1-2 0 0,-1 3 0 16,-11 18 0-16,20-30 0 0,-20 30 0 0,0 0-3 16,17-17 1-16,-17 17-2 0,0 0 0 0,11 18 9 15,-11-18-11-15,8 38 4 0,-5-16-17 0,-1 4-11 16,-1 0-2-16,4 1-10 0,-3-4-4 16,7 4-16-16,-9-27-13 0,22 40-35 15,-22-40-38-15,35 32-82 0,-35-32-83 0,33 5-164 16,-5 4 53-16,-28-9 402 0</inkml:trace>
  <inkml:trace contextRef="#ctx0" brushRef="#br2" timeOffset="308991.8427">17381 8236 1544 0,'0'0'64'15,"0"0"-48"-15,-4 17 1 0,4-17 9 0,0 0 5 16,23 22 1-16,-23-22-17 0,22 21 29 0,-22-21-35 15,33 20 27-15,-11-13-15 0,1-5 2 16,2 2 0-16,2-4-7 0,2-1-1 0,-2-4-9 16,2-1-4-16,-2-5-14 0,-3-2 24 15,-1-2-26-15,-2-1 25 0,-21 16-8 0,30-31-4 16,-30 31 4-16,17-31-1 0,-17 31 1 0,-1-31-1 16,1 31 1-16,-18-26-2 0,18 26 0 0,-32-16-1 15,12 12 3-15,-5 4 3 0,0 4 5 0,-3 7 3 16,-2 2 4-16,-1 5 3 0,-1 4-1 0,2 3-20 15,2 3 0-15,0 6 0 0,5 0 0 0,4 1 0 16,5-2 0-16,6-3 0 0,4-3 0 16,6-3 0-16,7-2 0 0,3-6 0 0,9-1 0 15,4-4-11-15,9-1-24 0,8-7-7 16,10 3-26-16,0-12-34 0,23 12-77 0,-18-26-145 16,25 10-247-16,5-2 47 0,-2-12 334 0</inkml:trace>
  <inkml:trace contextRef="#ctx0" brushRef="#br2" timeOffset="309366.8382">18795 7931 1629 0,'0'0'35'0,"0"0"-25"15,-13 21-1-15,13-21 6 0,-15 32-1 0,5-6 3 16,-6 0-3-16,1 6 4 0,-4 2-9 15,2-1 2-15,-1 4-13 0,2-1 9 0,2 3 9 16,3-2-27-16,3-1 27 0,4 1-30 0,5-8 4 16,1-3-1-16,9 0-20 0,0-9-12 0,13 1-23 15,-4-12-21-15,18 6-36 0,-12-19-41 0,22 10-79 16,-12-17-68-16,2-9-120 0,16 11 159 16,-18-25 272-16</inkml:trace>
  <inkml:trace contextRef="#ctx0" brushRef="#br2" timeOffset="309632.4701">19191 7979 1152 0,'-20'-8'293'0,"20"8"-189"16,-33 16-35-16,23 1-6 0,-8-3-19 15,7 7-3-15,-4 0-11 0,6 8 4 16,-3-1-3-16,5 5-1 0,3 1-5 0,2 1 8 16,4 4 5-16,1 0-21 0,3-1 13 0,5 1-22 15,3-8-3-15,4-4-5 0,5-4 0 0,2-5 0 16,6-6 0-16,1-6 0 0,5-5 0 0,2-6 0 15,4-7 0-15,0-3 0 0,0-7 0 16,-4-2 0-16,-4-5 0 0,-4-4 0 0,-5-3 0 16,-4-2 0-16,-5-1-2 0,-5 2 2 0,-7 1-8 15,-5 2-9-15,-6 4-1 0,-6-1-15 0,-3 6-9 16,-8-3-19-16,1 8-16 0,-12-7-26 0,10 16-21 16,-20-12-29-16,20 26-32 0,-17-14-25 15,16 20-29-15,-4 0-34 0,-1-6-80 0,22 24 205 16,-16-22 148-16</inkml:trace>
  <inkml:trace contextRef="#ctx0" brushRef="#br2" timeOffset="310924.1991">19830 8370 744 0,'0'0'168'0,"0"0"-84"0,0 0 1 15,0 0 10-15,0 0 2 0,17 6-23 0,-17-6-9 16,0 0-4-16,0 0-7 0,0 0-6 16,0 0-8-16,0 0-5 0,0 0-7 0,0 0-4 15,5 17-8-15,-5-17-2 0,0 0-5 0,0 0 1 16,24 16-3-16,-24-16 0 0,29 3-1 0,-8-3-3 15,4-2 0-15,3-2-2 0,3-2-1 0,2 0 0 16,0-1 2-16,1 0-3 0,-2-1 2 0,1 2-2 16,-1-1 0-16,-2 2 0 0,-2-1 1 15,-2 3 0-15,-4-1 2 0,-4 0 0 0,-18 4 0 16,22-3-1-16,-22 3-1 0,0 0 5 0,0 0 9 16,0 0 9-16,0 0 2 0,0 0-6 0,0 0-8 15,0 0-8-15,-17-5-3 0,17 5 1 16,-26-1 1-16,26 1-1 0,-29-3 0 0,29 3 0 15,-32 0 0-15,32 0 1 0,-30 2 2 0,30-2-2 16,-29-4 2-16,29 4 1 0,-28-7 1 16,28 7 3-16,-31-14-18 0,31 14 29 0,-31-21-30 15,13 7 26-15,1 2-10 0,-2-1-4 0,0-2 3 16,1-2-3-16,1 0 1 0,-2-1-4 0,4-1 4 16,-1 1-5-16,2-1 5 0,2 0-3 0,4 1 3 15,0 0-3-15,8 18 3 0,-6-33-3 0,5 16 2 16,1 17-3-16,5-32 3 0,1 15-3 15,3 0 1-15,0 0-1 0,5 0 2 16,-1-1-3-16,2 1 5 0,2 0-5 0,0 0 4 16,2 0-4-16,-1 2 3 0,-1-1 0 0,-17 16 0 15,28-28-3-15,-28 28 4 0,21-21-4 0,-21 21 2 16,0 0 0-16,13-16 0 0,-13 16 2 0,0 0 0 16,0 0 0-16,0 0 0 0,0 0 0 0,0 0 2 15,0 0-1-15,0 0 0 0,0 0-3 16,0 0 0-16,0 0-1 0,0 0 0 0,0 0 4 15,0 0-4-15,0 0 0 0,0 0 0 0,0 0-1 16,0 0 1-16,0 0 0 0,0 0 0 0,0 0 1 16,0 0-1-16,0 0 1 0,0 0 0 15,0 0 1-15,0 0-1 0,0 0 1 0,0 0 0 16,0 0-2-16,0 0 2 0,0 0 1 0,0 0-1 16,0 0 0-16,0 0-1 0,0 0-1 15,0 0-1-15,0 0 1 0,0 0-2 0,0 0 1 16,0 0 2-16,0 0-1 0,0 0 2 0,20-3-2 15,-20 3 2-15,29-11-3 0,-29 11 2 0,32-13-2 16,-15 7 2-16,1 0-2 16,0-1-15-16,-1 1 16 0,0 1-16 0,-17 5 28 15,31-11-10-15,-31 11 9 0,26-6-10 0,-26 6-1 16,22-3 1-16,-22 3 1 0,17 2-2 16,-17-2 1-16,17 1-2 0,-17-1 2 0,19 3-1 15,-19-3-12-15,22 4 13 0,-22-4-12 0,23 6 12 16,-23-6 2-16,26 9-3 0,-26-9 1 0,27 8 16 15,-27-8-15-15,28 12 14 0,-28-12-14 0,28 17-1 16,-28-17 0-16,27 22-1 0,-27-22 3 0,25 26-4 16,-25-26 3-16,27 29-3 0,-27-29 3 15,24 33-2-15,-24-33 1 0,22 30-1 0,-22-30 3 16,20 28-1-16,-20-28 1 0,14 32-5 16,-14-32 5-16,10 31-5 0,-10-31 6 0,6 33-3 15,-6-33 2-15,1 31-3 0,-1-31 3 0,-3 33-3 16,-1-16 3-16,-1 2-3 0,-2-1 5 0,-3 3-3 15,-1-1 5-15,-1 1-2 0,-1-1 1 0,-4-1-1 16,2 1 2-16,-2-2-4 0,0 3-4 16,17-21 9-16,-28 30-8 0,28-30 23 0,-19 22-14 15,19-22 4-15,0 0-12 0,0 0 0 0,0 0 0 16,0 0 0-16,0 0 0 0,20 12 0 0,-1-16 0 16,6-5 0-16,5 0 0 0,6-4 0 0,1 0 0 15,4 0 0-15,-1 0 0 0,-1 3 0 0,-4 2 0 16,0 3-15-16,-4-2-25 0,0 7-25 0,-6-9-28 15,9 14-58-15,-34-5-116 16,48-19-269-16,-26 16-25 0,-2-4 243 0</inkml:trace>
  <inkml:trace contextRef="#ctx0" brushRef="#br2" timeOffset="311460.53">21228 8177 817 0,'20'-17'122'0,"-18"0"-29"16,-2 17-2-16,16-26-12 0,-16 26-10 0,22-19-15 0,-22 19-8 15,17-11-7-15,-17 11-8 0,0 0 4 16,0 0 8-16,0 0 4 0,0 0 1 0,0 0-3 16,10 18-5-16,-10-18-10 0,0 23 1 0,0-23-8 15,-4 32 2-15,4-32 0 0,-5 35 2 0,2-17-5 16,-2 2 3-16,-1 1-7 0,0 2-11 15,-4-1 25-15,5 1-28 0,-4-4 22 0,9-19-12 16,-7 29-6-16,7-29 2 0,0 0-6 0,-2 18-1 16,2-18-4-16,0 0 1 0,0 0 2 15,0 0-1-15,0 0 2 0,22-13 1 0,-22 13 1 16,23-33-5-16,-10 11-4 0,2-4 8 0,-1-1-5 16,2-1 2-16,-1 2-1 0,-1 0 0 0,-2 1 0 15,-1 1 0-15,-1 0 0 0,-1 1 0 0,-1 1 0 16,1 3 0-16,0 2 0 0,-9 17 0 0,16-26 0 15,-16 26 0-15,0 0 0 0,21-17-17 0,-21 17-9 16,0 0-6-16,21 5-12 0,-21-5-12 16,24 12-18-16,-24-12-21 0,33 16-34 0,-33-16-47 15,33 14-87-15,-33-14-84 0,19 4-107 16,4 11 121-16,-23-15 333 0</inkml:trace>
  <inkml:trace contextRef="#ctx0" brushRef="#br2" timeOffset="311804.8863">21629 8125 1065 0,'-25'26'274'16,"25"-26"-187"-16,-17 7-26 0,17-7-22 0,0 0-11 15,0 0-7-15,0 0 3 0,17 16 5 0,-17-16 1 16,33 1-1-16,-11-2-1 0,2-5 1 0,5 2-3 16,1-4-2-16,2 1-3 0,-1-2-2 0,2 1-4 15,-4-2-4-15,0 0-8 0,-6 1 2 16,-3 2-6-16,-3-1 7 0,-17 8-2 15,17-11 6-15,-17 11 2 0,0 0 6 0,0 0 1 16,0-19-5-16,0 19-2 0,0 0-6 0,-27-12-4 16,27 12 0-16,-32 1 1 0,13 4-1 0,-2 2 7 15,-1 4-1-15,-1 2 1 0,0 4-1 0,0 4-1 16,0 2-3-16,1 4 4 0,0-1-7 0,4 2 5 16,2-1-7-16,5 0-8 0,5-4 19 15,4 0-21-15,3-2 16 0,-1-21-12 0,16 30-7 16,-16-30-7-16,36 18-9 0,-12-17-10 0,8 2-17 15,-2-13-27-15,15 8-41 0,-13-24-75 0,26 22-146 16,-21-11-140-16,5-12 7 0,11 14 338 0</inkml:trace>
  <inkml:trace contextRef="#ctx0" brushRef="#br2" timeOffset="312103.3939">22205 8031 1168 0,'-27'25'354'0,"-8"-22"-239"16,12 12-33-16,-6-7-23 0,7 6-21 0,0-2-17 15,5 2-1-15,-1-1-4 0,18-13 2 0,-22 26-4 16,22-26 1-16,-8 22-3 0,8-22 1 0,7 18-7 16,-7-18 1-16,21 13 0 0,-21-13 1 15,34 9 1-15,-12-7-4 0,1 0 0 0,2 0-4 16,-2-1 1-16,-1 0 4 0,-4 1-4 0,-1 1 6 16,-17-3 1-16,22 9 0 0,-22-9 5 0,0 0-10 15,10 22-4-15,-10-22 0 0,-2 23 0 0,2-23 0 16,-9 32 0-16,9-32 0 0,-21 31 0 0,21-31 0 15,-26 32 0-15,26-32 0 0,-26 26 0 16,26-26 0-16,-26 20 0 0,26-20-13 16,0 0-17-16,0 0-17 0,-12 16-11 0,12-16-15 15,0 0-11-15,18-12-19 0,3 12-41 0,-15-24-75 16,24 17-137-16,-6-9-129 0,-5-12 51 0,14 13 434 16</inkml:trace>
  <inkml:trace contextRef="#ctx0" brushRef="#br2" timeOffset="312290.9575">22464 8075 1562 0,'0'0'167'0,"0"0"-76"0,0 0-31 0,0 0-23 16,0 0-13-16,0 0-6 0,-12 28 1 0,3-11-6 15,1 4 1-15,-3 1-4 0,0 5 5 16,0 1-9-16,0 4-11 0,-1 1 17 0,1 1-23 16,-1-4 21-16,1-2-8 0,2-3-9 0,3-2-3 15,3-3-9-15,3-20-7 0,1 29-13 16,-1-29-5-16,0 0-22 0,0 0-18 0,28 17-34 15,-25-34-59-15,23 18-112 0,-19-22-124 0,9-4-84 16,8 8 243-16</inkml:trace>
  <inkml:trace contextRef="#ctx0" brushRef="#br2" timeOffset="312728.3741">22498 7960 1123 0,'-16'-22'287'0,"16"22"-187"0,0 0-54 16,0 0-22-16,0 0-22 0,0 0-8 0,0 0-7 15,23 5-13-15,-23-5-14 0,26 5-3 0,-8 2-1 16,-1-6 6-16,6 7-4 0,-4-7-8 0,5 7 1 16,-3-4 8-16,2 2 6 0,-1-1 14 0,1 0 6 15,-4 0 3-15,-2-1 9 0,-17-4 6 16,20 11 17-16,-20-11 28 0,0 0 27 0,10 23 18 16,-10-23 0-16,0 0-10 0,0 0-13 0,-15 21-6 15,15-21-10-15,-21 13-3 0,21-13-5 0,-26 16-3 16,26-16-2-16,-29 19-2 0,29-19-3 0,-31 22-4 15,12-9-9-15,19-13-3 0,-32 27-11 0,32-27-9 16,-26 25 0-16,26-25 0 0,-15 23 0 16,15-23 0-16,-3 17 0 0,3-17 0 15,0 0 0-15,20 15 0 0,-20-15 0 0,31 3 0 16,-12-5 0-16,3 1 0 0,1-3 0 0,2 2 0 16,-3-1 0-16,-2 1 0 0,0 2 0 0,-20 0 0 15,30 3 0-15,-30-3 0 0,21 10 0 0,-21-10 0 16,6 18 0-16,-6-18 0 0,-4 29 0 0,-2-11 0 15,-1 1 0-15,-3-1 0 0,-2 0 0 16,0-1 0-16,0 0 0 0,12-17 0 0,-22 24 0 16,22-24-13-16,0 0-13 0,0 0-15 0,-9 19-20 15,9-19-26-15,0 0-30 0,14-17-55 0,11 17-129 16,-25 0-181-16,26-36-42 0,2 20 302 16</inkml:trace>
  <inkml:trace contextRef="#ctx0" brushRef="#br2" timeOffset="312931.4972">23287 7682 1681 0,'0'0'110'0,"-17"24"-44"15,11-5-8-15,-6 2-27 0,0 7-5 0,-4 2-11 16,-1 4 8-16,-5 2-11 0,0 7 5 0,2-1-10 16,-2 3-6-16,1-2-1 0,2-3 0 0,-1 0 0 15,2-3 0-15,0 0-3 16,1-3-37-16,1 1 17 0,0-1-17 0,5-5 13 15,0-4-5-15,7-4-16 0,4-21-25 0,2 27-33 16,-2-27-56-16,0 0-116 0,0 0-117 0,0 0-117 16,25-1 205-16,-28-23 307 0</inkml:trace>
  <inkml:trace contextRef="#ctx0" brushRef="#br2" timeOffset="313634.6326">22902 8120 1288 0,'-20'-4'360'0,"20"4"-256"15,-19 18-39-15,19-18-22 0,0 0-25 16,-7 20-11-16,7-20-4 0,0 0 1 0,19 10 0 16,-19-10 5-16,30 2 3 0,-10-4 0 0,3-1 3 15,5-2-3-15,2 0 0 0,4-1-1 16,2-1-1-16,0 0-3 0,2-2 2 0,0 2-4 16,-3 2 1-16,-1-1-4 0,-5 2-1 0,-3 1 1 15,-7 2-2-15,-19 1 3 0,18 0-1 0,-18 0 2 16,0 0 5-16,0 0-2 0,0 0-6 0,0 0-1 15,0 0 0-15,-26 25 0 0,9-13 0 0,-3 0 0 16,-1 4 0-16,0 1 0 0,1 2 0 16,-1 2 0-16,2 2 0 0,2 3 0 0,1-2 0 15,2 2 0-15,5-3 0 0,2-5 0 16,4 0 0-16,3-18 0 0,8 29 0 0,-8-29 0 16,21 18 0-16,-21-18 0 0,30 8 0 0,-13-10 0 15,2-1 0-15,2-5 0 0,1-2-7 0,0-5-7 16,-2-2 4-16,-1-3-1 0,-2-3-6 0,-3-3 26 15,-4 1-21-15,0 1 26 0,-6-1-11 16,0 1-6-16,-1 0 0 0,-3-1-10 0,0 2 1 16,-2 0-2-16,1 3 5 0,1 2 4 0,0 18 6 15,-2-23 1-15,2 23 5 0,0 0 1 0,0 0 2 16,0 0 2-16,0 0-2 0,0 0 1 0,0 0 0 16,0 0 1-16,7 22-1 0,-7-22-2 0,10 22-9 15,-10-22 0-15,16 20 0 0,-16-20 0 16,23 17 0-16,-23-17 0 0,28 15 0 15,-28-15 0-15,31 11 0 0,-11-7 0 0,-1-1 0 16,2 1 0-16,-2-2 0 0,-1-1 0 0,-18-1 0 16,31 5 0-16,-31-5 0 0,18 10 0 0,-18-10 0 15,0 0 0-15,5 20 0 0,-5-20 0 0,-5 22 0 16,5-22 0-16,-16 29 0 0,3-11 0 0,-2 1 0 16,0 1 0-16,-2 0 0 0,2-1 0 0,0-3 0 15,3 1 0-15,12-17 0 0,-19 26 0 16,19-26 0-16,0 0 0 0,-10 17 0 0,10-17 0 15,0 0 0-15,0 0 0 0,0 0 0 0,27-20 0 16,-27 20 0-16,31-27 0 0,-12 8 0 16,-1-1 0-16,3-3 0 0,-1 2 0 0,1 0 0 15,1 1 0-15,0 0 0 0,0 0 0 0,-1 2 0 16,1 0 0-16,-5 2 0 0,3 2 0 16,-3 0 0-16,0 1 0 0,4 4 0 0,-4-4 0 15,8 10-102-15,-10-18-120 0,22 15-415 0,-10-6 4 16,4 0 181-16</inkml:trace>
  <inkml:trace contextRef="#ctx0" brushRef="#br2" timeOffset="314853.3641">11900 9507 612 0,'-8'-24'102'16,"6"4"24"-16,-4-5-6 0,9 8 3 0,-6-7-9 16,3 24-13-16,5-33-15 0,-5 33-16 0,7-20-11 15,-7 20-17-15,0 0-10 0,0 0-11 0,0 0-8 16,17-15-2-16,-17 15 1 0,0 0 6 0,14 19 4 16,-4 1 4-16,-1 5-5 0,-1 9 5 0,0 8-13 15,0 6-7-15,-3 5 19 0,2 10-21 16,-3 0 22-16,2 5-4 0,-4 0-11 0,1-1 13 15,-2-3-18-15,1-1 10 0,1-8-13 0,1-8-4 16,2-8 19-16,3-7-24 0,5-9 21 0,3-5-11 16,2-9-4-16,1-4 3 0,0-8 1 0,0-7-1 15,0-7 3-15,2-7 10 0,0-9-23 16,0-7 20-16,2-7-21 0,0-4 6 0,-1-4 7 16,1-1-6-16,-3 3 13 0,-2 1-9 15,-2 3 9-15,-2 0-8 0,-4 3 3 0,-3 1-8 16,-2 3-9-16,-3 4 19 0,-1 1-21 0,-2 5 19 15,1 3-8-15,1 6-8 0,-2 23 1 0,1-25-5 16,-1 25-11-16,0 0-9 0,0 0-7 0,0 0-7 16,20 8-9-16,-20-8-9 0,36 21-37 0,-36-21-49 15,50 25-90-15,-33-21-118 0,8 2-115 0,13 11 92 16,-14-19 382-16</inkml:trace>
  <inkml:trace contextRef="#ctx0" brushRef="#br2" timeOffset="315072.1312">12860 9589 1460 0,'-6'19'115'0,"-22"-9"-58"0,10 7-3 0,-1-8 3 16,19-9-2-16,-25 19-21 0,25-19-12 0,0 0-15 16,0 0-4-16,0 0-4 0,0 0 1 0,10 17 0 15,-10-17-1-15,36-5-3 0,-11-4-12 0,6 2-13 16,1-7-23-16,9 5-27 0,-8-10-38 0,15 18-45 15,-19-17-17-15,19 18-43 0,-17-13 6 16,8 7-28-16,-4 9-39 0,-18-16 25 16,15 22 258-16</inkml:trace>
  <inkml:trace contextRef="#ctx0" brushRef="#br2" timeOffset="315214.5614">13038 9768 825 0,'-38'21'297'0,"9"14"-124"0,-15-17-50 15,17 13-11-15,-7-14-26 0,15 5-22 0,1-7-31 16,18-15-15-16,-13 21-13 0,13-21-5 0,0 0-2 15,20 16-2-15,-3-14-9 0,2-3-8 16,9 0-17-16,-1-10-17 0,13 6-19 0,-4-14-34 16,16 15-64-16,-13-19-85 0,19 15 9 0,-8-9-38 15,2-11-74-15,22 20 263 0,-21-24 97 0</inkml:trace>
  <inkml:trace contextRef="#ctx0" brushRef="#br2" timeOffset="315497.2047">13879 9481 1169 0,'-20'-15'80'0,"20"15"-31"15,-11-26 9-15,11 26 9 0,9-21 4 16,-9 21-16-16,20-14-11 0,-20 14-6 0,22 1 0 15,-22-1 0-15,27 17-3 0,-27-17 1 0,25 37-9 16,-14-9-1-16,-5 4 7 0,0 3-29 0,-2 4 20 16,0 2-24-16,-2 1 1 0,2 3 7 0,-3-1-11 15,0-4 7-15,1-2-8 0,-2-4-2 0,4-2-7 16,-1-6 2-16,0-3-13 0,-3-23-2 16,9 33-35-16,-9-33-12 0,0 0-11 0,19 9-17 15,-1-6-60-15,-16-24-127 0,11 1-202 0,0 0 14 16,-9-17 393-16</inkml:trace>
  <inkml:trace contextRef="#ctx0" brushRef="#br2" timeOffset="315684.6815">13749 9513 1513 0,'0'0'107'16,"-30"22"-51"-16,30-22-37 0,-11 18 27 0,11-18-41 15,0 0 27-15,23 22-18 0,-5-19-4 0,7 0 1 16,5-6-4-16,9-2-4 0,3-1-19 0,7-3 30 15,2-1-38-15,0-2 20 0,3 2-31 0,-8-4-17 16,5 10-24-16,-14-9-27 0,9 16-38 0,-22-13-66 16,15 17-107-16,-10 0-166 0,-29-7 96 15,34 17 384-15</inkml:trace>
  <inkml:trace contextRef="#ctx0" brushRef="#br2" timeOffset="315872.1811">13889 9998 1562 0,'-39'14'121'0,"39"-14"-95"0,-14 22-23 16,14-22 2-16,0 0 0 0,34 1-1 0,-10-8 0 16,8-6-4-16,5-4 3 0,6-2-5 0,3-2 5 15,1-2-6-15,5-4 5 0,-4 0-15 0,7-1-2 16,-2-5-27-16,11 5-28 0,-10-14-54 0,16 18-80 16,-28-19-83-16,12 17-86 0,-8 4-45 15,-22-14 232-15</inkml:trace>
  <inkml:trace contextRef="#ctx0" brushRef="#br2" timeOffset="316376.977">14749 9400 1265 0,'-37'3'143'0,"37"-3"-56"0,-21 16-16 15,21-16-1-15,-21 27-18 0,11-5-10 0,-3 0-10 16,2 7-16-16,-3 0 26 0,5 5-30 0,-2 3 16 16,2 7-5-16,1 1-11 0,-2 2 7 0,1-1-1 15,1-3 2-15,2 0-11 0,3-5 6 16,1-4-13-16,4-1 4 0,1-7-6 0,-1-4 3 15,2-4-5-15,-4-18 4 0,4 20-2 0,-4-20 0 16,0 0 1-16,0 0-1 0,0 0 3 0,0 0-1 16,4-23 1-16,-1 1-3 0,-1-5 4 0,1-4-6 15,2-2 6-15,1-1-6 0,0-1 5 0,-3 0-5 16,2-1 4-16,-1-2-4 0,0-3 5 16,0-3-6-16,4-1-6 0,0 0 16 15,4 0-16-15,2 3 20 0,2 3-8 0,-1 7-3 16,1 6 3-16,0 6-5 0,-16 20 5 0,32-27-4 15,-15 20 3-15,0 2-4 0,0 3 1 0,0 2-1 16,1 3 0-16,-18-3 0 0,33 16-3 0,-33-16 1 16,25 28-2-16,-16-11 3 0,-2 3-2 0,-4 2 6 15,-2 1-5-15,-4 1 4 0,-4 2-5 16,-1-1-9-16,-6-2 25 0,0 1-20 0,-2-3 23 16,-4 0-10-16,0-1-3 0,-1-1 7 0,-1-3-1 15,-1 0 5-15,2-3 0 0,3-2 3 0,18-11-2 16,-27 14-9-16,27-14-4 0,0 0 0 15,0 0 0-15,0 0 0 0,0 0 0 0,0 0 0 16,0 0 0-16,20 10 0 0,1-9 0 0,3 2 0 16,4-2 0-16,2 1 0 0,2 2 0 15,-2 1 0-15,-1 2 0 0,-1 1 0 0,-2 3 0 16,1 0 0-16,-4 1 0 0,-3-1 0 0,0 4 0 16,-20-15-49-16,32 28-70 0,-32-28-80 0,28 32-217 15,-28-32-186-15,9 29 56 0,-3-5 431 0</inkml:trace>
  <inkml:trace contextRef="#ctx0" brushRef="#br2" timeOffset="317395.0495">15511 9965 1526 0,'0'0'65'16,"0"0"-46"-16,0 0-12 0,0 0 5 0,0 0 6 16,0 0 6-16,17 23 1 0,-17-23-9 15,-2 27-3-15,-3-10-12 0,1 1 2 0,0 1-5 16,-2 3 5-16,-1 0-7 0,1 0 0 16,4 2 5-16,-2-6-40 0,6 4 14 0,-2-22-48 15,6 31-19-15,-6-31-35 0,17 21-64 0,-17-21-54 16,23-3-100-16,0 3-46 0,-11-20 197 0</inkml:trace>
  <inkml:trace contextRef="#ctx0" brushRef="#br2" timeOffset="317738.7837">15974 9346 1561 0,'0'0'42'0,"0"0"-24"0,-17 5 2 15,17-5 5-15,0 0 5 0,-18 24-9 0,12-6-1 16,-1 4-7-16,1 5 9 0,0 0-4 16,4 6 6-16,-3 0 14 0,5 4-28 0,0-1 25 15,2 7-25-15,1-2 5 0,1 4 9 0,2-3-11 16,3 2 4-16,1-2-11 0,-1-3 7 0,2-6-8 16,2-2 4-16,-1-8-5 0,2-4 1 0,-14-19-5 15,31 25 4-15,-31-25-1 0,31 10 1 0,-31-10 2 16,28-7-2-16,-28 7 4 0,26-29-8 0,-13 7 0 15,2-6 0-15,-1-2 0 16,1-6 0-16,-3-3 0 0,3-1 0 0,-3 1 0 16,0 1 0-16,-2 1 0 0,0 1 0 0,-2 1 0 15,-2 1-6-15,3 1-28 0,-6 2 13 0,5 2-33 16,-5 0 13-16,5 8-23 0,-6-2-20 0,-2 23-34 16,11-25-73-16,11 32-132 0,-22-7-210 0,0 0 64 15,35 16 361-15</inkml:trace>
  <inkml:trace contextRef="#ctx0" brushRef="#br2" timeOffset="317941.8988">16746 9525 1295 0,'-34'0'119'0,"34"0"-82"16,0 0-15-16,0 0 0 0,0 0-9 0,0 0-11 15,0 0 0-15,0 0 0 0,0 0-1 0,17-15-7 16,-17 15-16-16,31-7-30 0,-3 11-50 0,-28-4-71 16,44-3-79-16,-26 6-144 0,-18-3 5 0,44 5 271 15</inkml:trace>
  <inkml:trace contextRef="#ctx0" brushRef="#br2" timeOffset="318113.7625">16549 9894 1746 0,'-21'3'36'16,"21"-3"-32"-16,0 0-1 0,23 5 1 15,-2-7 0-15,2-5 0 0,7-5-3 0,4-2 1 16,7-4-7-16,10 0-5 0,2-5-18 0,8 5-30 16,-6-15-89-16,18 21-250 0,-15-12-157 0,-1-1 12 15,3 10 480-15</inkml:trace>
  <inkml:trace contextRef="#ctx0" brushRef="#br2" timeOffset="319301.2779">17632 9248 1036 0,'0'-18'290'0,"0"18"-251"0,0 0-20 0,0 0-6 16,0 0 14-16,0 0 10 0,0 0 5 0,5 27 6 15,-6-3-17-15,1 10 1 0,-4 2-15 0,-1 5 5 16,-2 5-13-16,1 2 12 0,-4 1 9 0,2 3-23 16,-1-4 22-16,1 3-31 0,-1-3 0 0,2-2 7 15,3-3-12-15,2-8 1 0,4-4-17 0,2-9-10 16,7 1-35-16,-11-23-40 0,28 23-82 15,-28-23-117-15,22-14-182 0,5 10 34 0,-10-21 392 16</inkml:trace>
  <inkml:trace contextRef="#ctx0" brushRef="#br2" timeOffset="319441.9111">17828 9618 1671 0,'-24'10'34'0,"4"1"-20"0,20-11-8 15,-22 13-2-15,22-13-7 0,0 0-11 0,0 0-14 16,0 0-22-16,30-2-31 0,-19-17-52 0,20 17-81 16,-15-21-97-16,10 1-173 0,10 11 74 0,-13-19 410 15</inkml:trace>
  <inkml:trace contextRef="#ctx0" brushRef="#br2" timeOffset="319738.7592">18149 9486 1520 0,'0'0'26'0,"0"0"-25"0,0 0 2 0,0 0 6 15,0 0 6-15,20-18 9 0,-2 8-1 16,1-5 0-16,7 0-6 0,2-4 2 0,3 0-9 16,2-1 8-16,5 3-7 0,-3 0-1 0,2 3-7 15,-1 2 3-15,-4 2-3 0,-3 3 5 0,-2 3 0 16,-8 4 2-16,-2 4 4 0,-17-4 0 15,20 18 3-15,-20-18-4 0,2 34 0 0,-7-11-8 16,-2 3 1-16,-4 7-8 0,-4 2 5 0,-3 3-8 16,-1 2-5-16,-1-2 22 0,1 2-24 15,2-1 18-15,0-2-11 0,5 0-11 0,1-8-5 16,7-2-18-16,0-10-21 0,14 6-42 0,-10-23-54 16,27 21-110-16,-27-21-113 0,32-11-103 0,2 10 168 15,-15-26 314-15</inkml:trace>
  <inkml:trace contextRef="#ctx0" brushRef="#br2" timeOffset="320038.6642">18948 9304 1317 0,'-23'26'285'16,"-4"-15"-239"-16,7 5-13 0,-1-2-2 0,4 5-2 0,0-3-10 15,5 4 6-15,12-20 1 0,-20 34 1 0,20-34-7 16,-3 28-3-16,3-28-7 0,17 20 0 15,-17-20-3-15,35 13-4 0,-11-9 0 0,4-3 0 16,3-2-1-16,0-3 0 0,2 3 1 0,-1 0-4 16,-3 0 2-16,-2 2-1 0,-7 1 0 0,-3 3 1 15,-17-5-1-15,21 14-13 0,-21-14 29 16,9 21-28-16,-9-21 26 0,-4 33-12 0,-2-15-3 16,-4 3 3-16,-7 0-4 0,-1 0 4 15,-4 2-7-15,-1-2 0 0,1-3-10 0,-2-3-4 16,5-1-14-16,1-6-9 0,18-8-24 0,-23 6-34 15,23-6-61-15,0 0-80 0,0 0-109 0,7-18-127 16,-3-6 65-16,14 14 412 0</inkml:trace>
  <inkml:trace contextRef="#ctx0" brushRef="#br2" timeOffset="320213.2942">18928 9312 1218 0,'-19'15'447'0,"19"-15"-358"0,-18-5-38 0,18 5-17 16,0 0-14-16,0 0-15 0,0 0-5 15,0 0-1-15,22 1 2 0,-1-1-8 0,2-5-8 0,7 2-8 16,1-5-19-16,9 5-9 0,-4-9-24 0,18 10-43 16,-13-18-69-16,25 20-132 0,-9-9-186 15,-6-6 51-15,11 17 387 0</inkml:trace>
  <inkml:trace contextRef="#ctx0" brushRef="#br2" timeOffset="320390.2051">19716 9344 1652 0,'-26'27'64'0,"-6"-1"-31"0,4 6 7 16,-3 0-14-16,2 3-2 0,-3 2 3 15,2 5-19-15,-2-3 20 0,2 4-29 0,0-4 7 16,5-4-3-16,2-4-8 0,6-6 1 0,7-3-14 16,10-22-4-16,-7 28-21 0,7-28-18 0,0 0-32 15,0 0-38-15,29 5-68 0,-28-27-84 0,19 4-159 16,0 1-5-16,-12-17 286 0</inkml:trace>
  <inkml:trace contextRef="#ctx0" brushRef="#br2" timeOffset="320534.2166">19470 9529 704 0,'-5'-25'340'0,"-13"0"-105"0,18 25-33 15,-10-18-46-15,10 18-42 0,0 0-33 0,0 0-22 16,0 0-20-16,0 0-13 0,0 0-9 0,-1 18-4 16,1-18-5-16,11 28-1 0,-11-28-7 0,22 29-12 15,-22-29 21-15,34 25-32 0,-11-14 12 0,-1-2-30 16,6 3-21-16,-3-7-22 0,9 9-32 15,-13-15-50-15,18 21-92 0,-21-22-97 0,9 3-149 16,8 9 127-16,-14-22 377 0</inkml:trace>
  <inkml:trace contextRef="#ctx0" brushRef="#br2" timeOffset="320737.5686">20091 9278 1722 0,'-19'21'83'0,"-7"-2"-56"16,4 3 0-16,-1 2-12 0,3 2-8 0,0 0-8 16,1 2 6-16,3-1-5 0,5-2 3 0,4-2-10 15,4-4-23-15,7-1 10 0,-4-18-50 0,17 32-2 16,-17-32-55-16,33 25-91 0,-33-25-128 16,27-3-179-16,-1 6 73 0,-26-3 432 0</inkml:trace>
  <inkml:trace contextRef="#ctx0" brushRef="#br2" timeOffset="321021.6519">20444 9319 1102 0,'-21'34'377'0,"-7"-19"-284"0,11 11-11 0,-7-4-10 16,7 10-9-16,-5-3-14 0,6 4-9 0,-2-1 19 15,7 3-30-15,5-4 8 0,4 2-9 0,4-5-13 16,4-4-14-16,4-5-1 0,-10-19 0 15,31 28 0-15,-9-19 0 0,4-6 0 0,3-4 0 16,4-5 0-16,1-5 0 0,0-4 0 16,0-6 0-16,-2-3 0 0,-3-4 0 0,-4-1 0 15,-1-1 0-15,-10-1 0 0,-1 2 0 0,-4 2-15 16,-5 1 19-16,-3 2-15 0,-7 0-12 0,1 3-12 16,-6-2-17-16,1 6-14 0,-6-3-15 0,16 20-21 15,-29-28-34-15,29 28-74 0,-25-11-111 0,25 11-175 16,-20 6 34-16,2-8 422 0</inkml:trace>
  <inkml:trace contextRef="#ctx0" brushRef="#br2" timeOffset="321597.0231">21011 9798 1701 0,'-19'14'28'15,"-1"1"-17"-15,4 5 4 0,3 3-8 0,2 2-1 16,0 4-14-16,-1 0-3 0,1 4-23 16,-5-5-15-16,9 4-35 0,-8-14-22 0,20 9-45 15,-5-27-82-15,0 0-168 0,29 16-68 0,-29-16 248 16</inkml:trace>
  <inkml:trace contextRef="#ctx0" brushRef="#br2" timeOffset="322003.2851">21407 9361 1447 0,'-18'-11'56'0,"18"11"-31"0,6-18 3 16,-6 18 0-16,17-21 2 15,-17 21-8-15,17-15 0 0,-17 15-6 0,0 0-2 16,0 0 5-16,0 0 7 0,0 0 6 0,0 0-2 16,6 29-1-16,-9-6-6 0,3 6 1 0,-5 3-6 15,2 7 4-15,-2 2-8 0,2 2-6 0,-2 2 20 16,2 3-21-16,0-2 15 0,0 2-6 0,2-5-11 16,4-3 6-16,3-7-8 0,1-4 2 15,5-6-5-15,3-5 3 0,3-6-3 0,4-5 3 16,1-6-1-16,2-4 1 0,1-6 2 0,1-4-4 15,0-8-1-15,-2-3 0 0,-1-7 0 0,1-3 0 16,-2-4 0-16,0-2 0 0,-4 2 0 0,-2 0 0 16,-3 4 0-16,-3 2 0 0,-5 0-13 0,-1 1 9 15,-2 1-14-15,-3-2-13 0,3 6-9 16,-4-2-13-16,2 8-8 0,-6 0-14 16,5 20-13-16,-5-19-26 0,5 19-81 0,0 0-106 15,0 0-198-15,0 0 20 0,0 0 404 0</inkml:trace>
  <inkml:trace contextRef="#ctx0" brushRef="#br2" timeOffset="322206.4737">22063 9492 1575 0,'0'0'132'0,"-20"5"-74"0,20-5-17 16,0 0-14-16,0 0-18 0,0 0-8 0,0 0 3 15,8-23-1-15,-8 23-3 0,24-18 3 0,-6 7-10 16,5 2-3-16,0-2-14 0,3 5-14 16,-4-4-12-16,6 9-17 0,-11-9-20 0,12 18-53 15,-29-8-80-15,38 2-104 0,-38-2-173 0,19 8 109 16,-2 13 388-16</inkml:trace>
  <inkml:trace contextRef="#ctx0" brushRef="#br2" timeOffset="322362.6427">22053 9688 1343 0,'-24'-3'227'0,"24"3"-150"0,0 0-36 16,0 0-15-16,0 0-20 0,0 0-6 0,23-14 2 15,-6 5-2-15,5-2-2 0,4-4-8 0,6 3-13 16,-2-6-35-16,11 12-56 0,-17-16-86 0,18 20-177 16,-5-3-137-16,-9-11 91 0,11 20 423 0</inkml:trace>
  <inkml:trace contextRef="#ctx0" brushRef="#br2" timeOffset="322722.0494">22626 9186 1206 0,'0'0'232'0,"0"0"-136"0,0 0-38 16,0 0-19-16,0 0-17 0,0 0-2 15,3 26 4-15,-4-3 10 0,-6 1-4 0,3 7 0 16,-2 1-4-16,3 5 8 0,-4 3-6 0,3 4 6 15,-4 2-15-15,2-2-13 0,-1 0 15 0,0 0-25 16,1-6 16-16,1 1-7 0,3-4-10 0,2-5 0 16,3-2-9-16,1-4-7 0,4-2-16 0,-8-22-11 15,23 30-29-15,-23-30-34 0,35 18-86 16,-35-18-149-16,25-18-197 0,1 12 39 0,-11-20 441 16</inkml:trace>
  <inkml:trace contextRef="#ctx0" brushRef="#br2" timeOffset="323050.1467">22834 9255 1581 0,'14'17'119'0,"-14"-17"-82"0,0 0-8 0,0 0-1 16,31-6 1-16,-13 1-1 0,3 2-2 0,-3-2 0 15,3 1-5-15,-2 2-2 0,3 1-1 0,-1-3 1 16,0 2-3-16,0-2-4 0,-1 3-8 0,-3 1 0 15,0 0-1-15,-17 0-3 0,28 5 2 16,-28-5 0-16,21 6 2 0,-21-6 0 0,0 0 3 16,16 17 0-16,-16-17-5 0,4 25-2 0,-6-7 0 15,-7 5 0-15,-1 2 0 0,-2 6 0 16,-4 1 0-16,2 3 0 0,-3 2 0 0,0 0 0 16,1-2 0-16,0 2 0 0,0 0 0 0,5-2 0 15,2-3 0-15,4-3 0 0,2-5-7 0,6 0-23 16,-1-5-4-16,4 2-15 0,-6-21-8 15,17 28-25-15,-17-28-39 0,29 17-97 0,-29-17-183 16,21-14-149-16,-1 11 53 0,-10-21 497 0</inkml:trace>
  <inkml:trace contextRef="#ctx0" brushRef="#br2" timeOffset="323190.8439">23242 9491 1563 0,'-35'-3'157'0,"35"3"-100"15,0 0-22-15,-19 0-26 0,19 0-29 0,0 0-16 16,0 0-22-16,0 0-24 0,28-15-45 0,-24-4-86 16,27 17-119-16,-6-5-185 0,-4-12 82 0,16 18 435 15</inkml:trace>
  <inkml:trace contextRef="#ctx0" brushRef="#br2" timeOffset="323487.6644">23579 9278 1522 0,'-31'3'105'0,"11"11"-23"16,-5-5-19-16,4 4-19 0,-2 0-15 0,3 2 1 15,0-1-2-15,6 3 3 0,3 0-9 16,4 0-1-16,5 0-7 0,2-17-4 0,7 30-5 16,-7-30-1-16,24 28-1 0,-4-15-1 0,3-3-1 15,2 0 0-15,3-2-1 0,0-3 1 0,1 2-1 16,-2-2-10-16,-1 2 9 0,-3-1-10 0,-5 2 26 15,-18-8-13-15,27 20 13 0,-27-20-10 0,16 29-2 16,-16-29 2-16,1 33-3 0,-5-15 0 16,-5 3-3-16,-2-1 1 0,-3 2-5 15,-3-4-1-15,-1 1-8 0,0-3-5 0,18-16-9 16,-31 28-6-16,31-28-16 0,-18 13-21 0,18-13-42 16,0 0-88-16,0 0-193 0,0 0-165 0,0 0 41 15,26-20 487-15</inkml:trace>
  <inkml:trace contextRef="#ctx0" brushRef="#br2" timeOffset="323659.5919">23493 9296 1704 0,'0'0'173'16,"0"0"-104"-16,12-18-23 0,-12 18-20 0,24-18-16 16,-4 8-6-16,3 0-3 0,4 0-2 15,3-1-9-15,3 0-13 0,0-2-25 0,6 8-32 16,-10-10-57-16,17 23-89 0,-23-24-171 15,15 12-174-15,3 7 63 0,-12-14 477 0</inkml:trace>
  <inkml:trace contextRef="#ctx0" brushRef="#br2" timeOffset="324128.2576">24061 9127 1136 0,'-18'-25'134'15,"18"25"-55"-15,0 0-14 0,0 0-28 0,0 0-24 16,0 0-2-16,0 0 5 0,-5 21 13 0,5-21 2 16,-6 37 11-16,-2-14 0 0,8 8 9 15,-6 1-8-15,6 8 6 0,-3-3-12 16,3 9 2-16,-2 0-12 0,4 2 4 0,-1 1 3 16,0-2-24-16,3-6 14 0,-1-2-22 0,2-7 3 15,5-4 4-15,1-5-6 0,3-6 2 0,3-5-2 16,0-5 1-16,1-4 1 0,0-4 1 0,0-8 2 15,1-3-2-15,1-8 1 0,-1-6-6 0,3-7 2 16,1-5-4-16,0-2-8 0,-3 0 18 16,-2-1-18-16,-3 2 15 0,-3 0-3 0,-4 3-8 15,0 1 1-15,-2 1-7 0,-1 0-6 0,-4-1-16 16,3 4-9-16,-7-3-20 0,4 12-7 16,-7-1-14-16,6 23-8 0,-9-20-24 0,9 20-86 15,0 0-138-15,-22 19-175 0,19 5 55 0,3-24 459 16</inkml:trace>
  <inkml:trace contextRef="#ctx0" brushRef="#br2" timeOffset="324473.0419">24486 9525 1293 0,'-21'-11'188'0,"4"11"-112"0,-10-6-9 16,9 8-11-16,-6-3-12 0,6 6-10 0,-1-2 0 15,19-3 0-15,-31 14-6 0,31-14-18 16,-20 18 28-16,20-18-32 0,-10 24 24 0,10-5-15 16,2-3-7-16,2 3 2 0,2-2-6 0,3-1 4 15,0 1-6-15,3 0 0 0,-12-17 0 0,27 26 1 16,-27-26-1-16,33 15-2 0,-15-10-3 0,-1-2 2 16,-17-3 0-16,32-3 2 0,-32 3 2 15,23-9-1-15,-23 9 3 0,15-21-1 0,-15 21 0 16,9-34-4-16,-3 14 3 0,-2-1-5 0,-1-2 4 15,-1 1-3-15,-1 2-12 0,-2-2 18 0,1 1-28 16,-4 1 16-16,3-1-20 0,-3 0-8 0,4 21-8 16,-6-34-6-16,6 34-7 0,-3-21-9 0,3 21-15 15,0 0-21-15,0 0-47 0,-19-5-64 0,19 5-81 16,0 32-158-16,0-32 48 0,4 23 395 16</inkml:trace>
  <inkml:trace contextRef="#ctx0" brushRef="#br2" timeOffset="324716.8932">24828 9012 1254 0,'-23'-11'131'0,"23"11"-37"15,-17 26-13-15,11-2-20 0,-7 1-25 0,3 9 5 16,-6 1-11-16,5 8 5 0,-2 0-15 0,1 3 3 15,1 1-15-15,0 2 3 0,0-2-14 0,2-1 10 16,2-4 5-16,3-3-26 0,3-5 19 16,1-7-37-16,6 1-9 0,-3-11-11 0,7 4-21 15,-10-21-20-15,20 22-20 0,-20-22-21 0,22 7-54 16,-22-7-51-16,19-23-155 0,3 18-8 0,-16-25 332 16</inkml:trace>
  <inkml:trace contextRef="#ctx0" brushRef="#br2" timeOffset="324906.5528">25041 9075 1239 0,'-5'26'145'15,"-17"-8"-51"-15,10 16-16 0,-10-4-35 16,3 10-8-16,-4 1-11 0,1 4 7 0,-1-1-14 16,2 2 3-16,0-2-15 0,5-1 5 0,1-3 4 15,1-4-31-15,5-2 18 0,-2-5-40 0,9 2-8 16,-4-12-16-16,11 8-36 0,-5-27-41 15,9 31-87-15,-9-31-79 0,0 0-169 0,0 0 133 16,0 0 342-16</inkml:trace>
  <inkml:trace contextRef="#ctx0" brushRef="#br2" timeOffset="325329.1995">24803 9400 1103 0,'0'0'202'0,"0"0"-112"0,19 25-14 16,-19-25-24-16,0 0-19 0,22 12-4 0,-22-12-1 16,28 3-4-16,-9-3-3 0,0-2-1 0,4-2-2 15,-3-1-1-15,4 2-5 0,-4-4-1 0,3 1-6 16,-2-2 2-16,0 2 0 0,-2 0-3 16,-2 0 1-16,-17 6-2 0,24-6-1 0,-24 6 5 15,0 0 7-15,0 0 8 0,0 0 2 0,0 0-5 16,0 0-8-16,0 0-9 0,-29 25 0 0,10-14 0 15,-1 1 5-15,-3 2 1 0,3 1 7 0,-2 2-3 16,1 3 3-16,2-1-3 0,3-1-12 0,2-1 22 16,14-17-29-16,-14 28 20 0,14-28-13 15,2 23-3-15,-2-23 3 0,14 19-2 16,-14-19 3-16,19 16-2 0,-19-16 3 0,24 11 0 16,-24-11 2-16,26 7-1 0,-26-7 5 0,22 7 1 15,-22-7 5-15,0 0 2 0,16 22 2 0,-16-22-11 16,0 23-7-16,0-23 0 0,-6 28 0 0,6-28 0 15,-10 29 0-15,10-29 0 0,-21 29 0 0,21-29 0 16,-24 25 0-16,24-25 0 0,-25 19 0 16,25-19-12-16,-20 12-36 0,20-12-34 0,0 0-59 15,0 0-210-15,0 0-268 0,0 0 30 0,0 0 385 16</inkml:trace>
  <inkml:trace contextRef="#ctx0" brushRef="#br2" timeOffset="342850.1264">1857 12727 723 0,'0'0'89'0,"0"0"-49"0,0 0-3 16,20-15-6-16,-20 15-6 0,0 0-6 15,28-8-5-15,-28 8-1 0,31-2 1 0,-8 2 2 16,0-1-4-16,4 0-1 0,0-1-3 0,0 1-4 15,6 0 1-15,5-3 4 0,3-4 15 0,8-2 7 16,2-8-12-16,10-1 16 0,0-12-24 0,9 2 8 16,1-7 3-16,4 0-13 0,4-2 4 0,4 1-10 15,1 2 7-15,3 1-9 0,0 4 8 16,2 6-9-16,-4 3 4 0,2 5-4 0,-2 8 1 16,-1 5 0-16,1 6 0 0,-1 3 2 15,1 5-3-15,-1 0 1 0,0 4-6 0,-1 1 3 16,1 1-3-16,0 2 5 0,2 1-2 0,2-1 6 15,3 0-3-15,1 1 3 0,6-5-3 0,-1 1 5 16,5-5-3-16,4-1 2 0,-2-2-1 0,6-3 0 16,1 0 0-16,-3-4 4 0,4 0 1 15,3-1 2-15,-3 0 1 0,4 0-3 0,0-1 4 16,0 0-1-16,-1-2-2 0,3 0 0 0,-3-1-3 16,0-1-1-16,2-1 3 0,-1 1-4 0,-1-2 1 15,-1-2-4-15,-4-1 2 0,-2-1-1 0,-2-2 3 16,-2-3 1-16,-3-2 3 0,0 0-4 15,-8-3 7-15,-4 2-7 0,-4-3 4 0,-5 1-9 16,-3 1 2-16,-6-1-5 0,-6 3 2 16,-6 1-1-16,-6 3-2 0,-7 2-10 0,-6 4-13 15,-10 0-23-15,2 10-27 0,-15-6-42 0,9 16-85 16,-26-12-84-16,0 0-172 0,30 38 190 0,-30-38 269 16</inkml:trace>
  <inkml:trace contextRef="#ctx0" brushRef="#br2" timeOffset="344538.7096">21011 7043 719 0,'0'0'52'0,"-21"-13"-10"0,21 13-6 0,0 0-12 15,0 0 5-15,0 0 11 0,-19-7 8 0,19 7-2 16,0 0-19-16,0 0-17 0,0 0-6 0,0 0 4 15,0 0 8-15,0 0 10 0,25 5 6 16,-8-4-1-16,3-4 1 0,5 1-4 0,3-5-20 16,9 2 16-16,2-6-17 0,8 1 18 15,3-3 3-15,8 2-2 0,2-3 4 0,7 2-3 16,3-3 4-16,4 3-6 0,3-4 1 0,4 3-4 16,1 0 0-16,6 1-5 0,-3-1-1 0,7 4-3 15,1-2 1-15,-1 1 0 0,4-2 8 0,3 0-6 16,-2-4 3-16,5 3-4 0,-2-3 0 0,1-1-4 15,1-2 2-15,-1 1-4 0,1-3-2 16,2 3-1-16,0 0 2 0,-2 0-8 0,-2 1 4 16,-7 1-8-16,-3 2 0 0,-3 0-4 0,-11 4-1 15,-4 0-3-15,-10 5 3 0,-11 0-4 0,-6 4 1 16,-13 0-4-16,-7 4-3 0,-25-3-6 16,27 8-5-16,-27-8-3 0,0 0-4 0,4 17 0 15,-4-17-8-15,-11 19-3 0,11-19-14 0,-15 20-14 16,15-20-28-16,-12 17-26 0,12-17-44 15,0 0-23-15,-12 21-58 0,12-21-71 0,0 0 242 16</inkml:trace>
  <inkml:trace contextRef="#ctx0" brushRef="#br2" timeOffset="347429.5546">13626 3190 628 0,'-24'-8'76'0,"3"-1"0"16,-2 0-18-16,3 1-9 0,-5 0-11 0,2 1-4 15,-2-2-1-15,2 2-5 0,-4-1-8 16,0 2-11-16,-1-2-2 0,-2 2-2 0,-3 0 1 16,1 1-1-16,-1-1-4 0,1 1-3 0,-2 1 1 15,-2 0-1-15,0 2 1 0,-2 0-1 0,-1 2 2 16,1 3 2-16,-4-1 5 0,2 3 3 0,-5 0 4 15,1 3 6-15,-5 1-1 0,1 2 5 0,-5-2-4 16,1 5 0-16,-3-1-4 0,2 1 5 16,-4 1-3-16,2 2 5 0,-3-3-1 0,5 3 4 15,0-5 15-15,1 5-16 0,0-5 12 16,1 3-38-16,0-1 10 0,5 3-19 0,-3 2 10 16,1 0 2-16,2 5-5 0,-4 1 4 0,1 5-7 15,0-1 7-15,2 3-9 0,0 2 7 0,0 4-8 16,-1 0 7-16,0 1-8 0,0 1 10 0,1 1-9 15,1 0 12-15,2 3-8 0,-1 0 7 16,0 1 13-16,4 2-27 0,0-1 25 0,3 0-22 16,0 1 5-16,2 1 12 0,1 0-10 0,2 1 11 15,1-1-9-15,3 0 14 0,1-3-8 0,4-2 11 16,3-2 9-16,5 1-28 0,2-3 24 0,5 1-28 16,4-1 5-16,3 1 8 0,4 0-12 15,4 0 9-15,4 0-9 0,3-2 8 0,4 2-8 16,3-1 8-16,3-1-9 0,4-2 9 15,-1-1-10-15,5 0 8 0,0 0-10 0,4-2 6 16,2 1 14-16,2-2-29 0,3 0 31 0,0-1-29 16,2-3 11-16,2 0 7 0,-1-3-5 0,2 0 7 15,2 1-7-15,2-2 7 0,0 0-5 0,3 0 5 16,-1 1-5-16,1-2 4 0,2-3-2 0,2 0 5 16,2-5-3-16,2-1 3 0,1-5-3 15,4-3 0-15,2-5 1 0,2-3-2 0,2-3 0 16,0-3-1-16,4-6 3 0,1-4-4 15,0-2 5-15,2-6-6 0,-1-1 4 0,2-4-7 16,-1-3 9-16,-2-2-10 0,2-3 10 0,-1-3-10 16,-1-1 9-16,0-6 5 0,-3-2-26 0,-2 1 24 15,0-2-26-15,-6 0 7 0,-1 2 12 0,-4-1-11 16,-5 0 14-16,-4 1-9 0,-8-1 12 16,-2 0-11-16,-5 3 13 0,-7-2 6 0,0 1-24 15,-6 0 26-15,-5 1-21 0,-2 1 11 0,-8-1 13 16,-3 0-9-16,-5-3 11 0,0 2-12 0,-8-3 12 15,-1 2-13-15,-4-1 12 0,-3 1 5 0,-3-2-23 16,-3 1 24-16,-1 0-24 0,-1 4 7 0,-4-2 10 16,1 2-12-16,-3-1 9 0,0 2-9 0,-2 0 11 15,2 2-10-15,-6 3 5 16,2 0-13-16,-6 2 5 0,-1 2-10 0,-2 4-7 16,-3 3 26-16,-4 5-28 0,-5 3 25 0,-6 4-15 15,-4 2-8-15,-5 9-5 0,-10 1-10 0,-2 8-10 16,-6 2-7-16,-1 9-11 0,-5-1-3 0,6 10 0 15,-15-6-24-15,14 10-14 0,-9-11-59 0,17 10-58 16,0-9-77-16,3-12-125 0,31 16 241 16,-14-30 174-16</inkml:trace>
  <inkml:trace contextRef="#ctx0" brushRef="#br2" timeOffset="348867.1994">12945 2514 448 0,'-12'-21'94'15,"12"21"-61"-15,0 0 13 0,-6-21 10 0,6 21 8 16,0 0-4-16,4-17-6 0,-4 17-10 0,0 0 2 16,0 0 0-16,1-17 4 0,-1 17-1 0,0 0-4 15,0 0-6-15,0 0-3 0,0 0-1 16,0 0 2-16,0 0-3 0,0 0-6 15,0 0-5-15,0 0 4 0,-13 28 0 0,10-5 7 16,0 2-7-16,1 7 0 0,1 2 3 0,2 3-33 16,2 4 28-16,2 3-30 0,-1-1 8 0,4 2 10 15,-1-3-14-15,-1-2 8 0,1-5-9 0,1-3 7 16,-1-4-7-16,0-7 8 0,1-4-2 0,-8-17 5 16,14 21 2-16,-14-21 6 0,0 0 2 15,23 5 4-15,-23-5 4 0,22-20-4 0,-8 0-1 16,3-7-12-16,1-5 1 0,0-5-12 15,2-1 7-15,-1-5-10 0,-1 1 9 0,1 1-9 0,-2 1-10 16,-3 2 27-16,-2 1-27 0,-1 2 28 0,-2 0-10 16,-2 2-9-16,-1 5 4 0,0 2-10 0,-1 6-1 15,-1 3-7-15,-4 17-12 0,3-17-21 16,-3 17-23-16,0 0-13 0,0 0-22 16,0 0-46-16,11 23-49 0,-11-23-66 0,8 17-75 15,9 9-26-15,-17-26 361 0</inkml:trace>
  <inkml:trace contextRef="#ctx0" brushRef="#br2" timeOffset="349088.9184">13617 2640 1369 0,'-27'-5'62'0,"27"5"-23"0,0 0 5 0,0 0 1 16,-17-1-6-16,17 1-16 0,0 0-17 0,0 0-8 15,0 0-2-15,0 0-1 0,0 0-4 0,0 0-9 16,23-10-19-16,-23 10-21 0,29-8-18 16,-29 8-20-16,34-10-29 0,-34 10-30 0,36-7-58 15,-36 7-34-15,25-12-74 0,-1 24 61 0,-24-12 260 16</inkml:trace>
  <inkml:trace contextRef="#ctx0" brushRef="#br2" timeOffset="349260.7899">13615 2798 1174 0,'-10'21'108'0,"10"-21"-35"16,0 0-12-16,0 0-17 0,0 0-12 0,0 0-16 15,0 0-8-15,0 0-3 0,0 0-1 0,0 0 1 16,0 0-4-16,31-22-1 0,-31 22-30 0,41-18-45 16,-25 1-70-16,20 17-105 0,-18-11-82 0,2-2-123 15,17 17 212-15,-22-21 243 0</inkml:trace>
  <inkml:trace contextRef="#ctx0" brushRef="#br2" timeOffset="349620.1648">14106 2528 855 0,'8'-23'54'0,"-8"23"-18"16,5-22 22-16,-5 22 12 0,0 0 1 16,10-22-22-16,-10 22-18 0,0 0-13 0,0 0 7 15,0 0 8-15,0 0 11 0,0 0 1 0,9 18-5 16,-9-18-8-16,3 27-2 0,-4-10-5 0,2 6 4 15,-4 0-11-15,3 6-13 0,-1 0 27 0,0 3-32 16,-1 1 24-16,0 1-15 0,0 1-11 0,-1-1 6 16,2-1-8-16,0-4 3 0,3 0-16 15,-2-6-5-15,8 2-36 0,-8-25-22 0,17 34-60 16,-17-34-93-16,20 11-89 0,0-4-135 0,-20-7 157 16,41-9 300-16</inkml:trace>
  <inkml:trace contextRef="#ctx0" brushRef="#br2" timeOffset="349963.9094">14464 2418 1130 0,'-12'21'361'0,"12"-21"-341"16,-18 4-13-16,18-4-1 0,0 0 4 0,0 0-1 15,0 0-3-15,0 0 2 0,0 0 7 0,18 11 6 16,-18-11 7-16,26-3 0 0,-6 1-5 15,1-4-6-15,3-1-8 0,3-2-1 0,2 1-4 16,-1-3 4-16,3-1-4 0,-2-2 3 16,1-1-5-16,-1 1 1 0,-3 0-2 0,-4 4 2 15,-5 2 3-15,-17 8 6 0,23-11-1 0,-23 11 1 16,0 0-4-16,0 0-3 0,0 0 0 0,0 0 2 16,0 0 4-16,10 24-1 0,-15-5 3 0,-4 7-6 15,-2 3 3-15,0 2-8 0,-1 4 7 16,0 2-8-16,0 3 7 0,-1-2 11 0,0 2-25 15,0-1 21-15,2-3-24 0,3-1-3 0,0-2 1 16,5-4-16-16,0-5-12 0,7 3-19 0,-4-27-19 16,13 36-41-16,-13-36-24 0,25 27-89 0,-25-27-122 15,20-2-115-15,7 10 111 0,-15-28 357 0</inkml:trace>
  <inkml:trace contextRef="#ctx0" brushRef="#br2" timeOffset="350135.788">15033 2636 1440 0,'0'0'175'0,"-27"-3"-175"15,27 3-13-15,0 0-8 0,0 0-21 16,0 0-32-16,0 0-61 0,-8-17-63 0,8 17-61 16,22-13-52-16,-16-9-73 0,23 19 207 15,-19-23 177-15</inkml:trace>
  <inkml:trace contextRef="#ctx0" brushRef="#br2" timeOffset="350432.6842">15308 2427 1192 0,'-28'20'250'0,"-1"-13"-192"16,6 6-2-16,-4-4 4 0,8 6-2 0,-3-6-16 15,22-9-8-15,-29 23-11 0,29-23-7 0,-14 18-10 16,14-18-4-16,3 18-2 0,-3-18 1 0,16 18-3 15,-16-18 3-15,35 16-2 0,-10-11 3 16,5 0-2-16,2-3 1 0,3 0-1 16,-3 2 1-16,2 0-1 0,-3 0 2 0,-3 4 19 15,-3-1-33-15,-4 4 32 0,-4 0-32 0,-17-11 12 16,22 25 3-16,-22-25-4 0,5 33 4 0,-9-15-5 16,-1 1 5-16,-3 1-7 0,-4-1-1 0,-3-1-7 15,-3-1-5-15,0 1-9 0,-3-4-2 0,4 1-11 16,-3-7-7-16,20-8-22 0,-24 9-30 15,24-9-66-15,0 0-90 0,0 0-123 0,0 0-74 16,-6-24 216-16</inkml:trace>
  <inkml:trace contextRef="#ctx0" brushRef="#br2" timeOffset="350588.9512">15327 2411 1206 0,'-28'20'385'16,"28"-20"-341"-16,-22 1-15 0,22-1-5 0,0 0-6 15,0 0-13-15,0 0-5 0,0 0-1 0,0 0 1 16,22-2 0-16,-22 2-7 0,39-11-24 0,-18-5-40 16,16 11-59-16,-13-23-82 0,24 21-118 0,-3-6-163 15,-13-11 61-15,15 20 429 0</inkml:trace>
  <inkml:trace contextRef="#ctx0" brushRef="#br2" timeOffset="350948.282">15772 2246 1251 0,'0'0'73'0,"0"0"-17"15,0 0 4-15,0 0-9 0,0 0-10 16,0 0 1-16,0 0 2 0,-5 18 4 0,5-18-6 16,5 28-5-16,-4-11-8 0,3 7-1 0,-3 2-10 15,0 4 4-15,-1 1-7 0,0 3 6 0,-1 2-11 16,1 3 6-16,-1 1-8 0,1 0-7 0,-2-4 26 15,2-1-27-15,0-4 22 0,2-2-13 0,0-1-9 16,0-5 6-16,3-3-6 0,-5-20 1 16,14 26-2-16,-14-26 1 0,18 13-1 15,-18-13 2-15,25-1 1 0,-25 1 0 0,33-21 0 16,-16 2-1-16,4-5 2 0,-2-5-5 0,2-1 5 16,0-4-5-16,-2 0-12 0,-1 0 23 0,-1-1-23 15,-3 1 22-15,-3-2-4 0,-3 1-6 0,0-2 5 16,-5-2-6-16,1-1 4 0,-2 0-9 0,1 4 2 15,-1 3-8-15,-1 10 1 0,1 5-7 0,-2 18-5 16,-2-18-15-16,2 18-21 0,0 0-34 16,0 0-85-16,0 0-164 0,0 0-208 0,-4 18 39 15,4-18 407-15</inkml:trace>
  <inkml:trace contextRef="#ctx0" brushRef="#br2" timeOffset="351151.4415">16487 2742 1921 0,'0'0'51'0,"0"0"-37"0,-22 2-9 16,22-2-3-16,0 0-9 0,0 0-15 0,-15-19-21 16,15 19-25-16,-8-21-31 0,8 21-29 0,0-20-66 15,17 21-194-15,-17-1-124 16,12-18 7-16,5 21 479 0</inkml:trace>
  <inkml:trace contextRef="#ctx0" brushRef="#br3" timeOffset="362644.7619">10163 10948 719 0,'19'-3'49'0,"-19"3"0"0,0 0 8 16,0 0 31-16,0 0 1 0,0 0-5 0,0 0-27 15,0 0-27-15,-23 11-6 0,5-2 1 16,0 7 6-16,-9-1-1 0,3 4 3 0,-7 0-8 16,3 3 2-16,-3-3-7 0,3 3 7 0,-3-1-4 15,7-1 6-15,0-4-5 0,24-16-2 0,-28 22-8 16,28-22-6-16,0 0-8 0,0 0-1 0,0 0-1 16,0 0 1-16,26 9 1 0,-5-10 0 0,5-1 2 15,3-3-2-15,4-1 1 0,2 0-1 16,1 1 0-16,1-1-1 0,-2 4 1 0,-2 0-1 15,-5 5-4-15,-4 2-1 0,-4 3-4 16,-20-8 1-16,23 23-2 0,-18-6 7 0,-5 2-2 16,-4 3 7-16,-6 4-5 0,-5 1 6 0,-5 4-7 15,-5-1 8-15,-2-1 11 0,-1-1-30 0,0-3 31 16,5-2-32-16,2-6 15 0,4-4 1 0,17-13-20 16,-19 9-33-16,19-9-24 0,0 0-27 15,21-14-47-15,-8-9-32 0,15 4-102 0,3 1-130 16,-6-24 193-16,24 20 223 0</inkml:trace>
  <inkml:trace contextRef="#ctx0" brushRef="#br3" timeOffset="362914.8656">10634 10987 1115 0,'-25'9'96'16,"11"11"-21"-16,-11-4-6 0,9 9 4 0,-8-2-13 15,6 10-14-15,-4 0-20 0,4 4 6 0,-2-1-10 16,7 3 11-16,0-5-12 0,5-1-1 0,3-7-11 15,5-2-1-15,6-7-4 0,-6-17 3 0,25 22-3 16,-6-17 5-16,7-6 7 0,4-4-1 0,3-10 7 16,6-4-8-16,-1-8-3 0,1-4-9 15,-2-3 3-15,1-2-6 0,-6-2 8 16,-4-2-11-16,-7 3 10 0,-6 3-8 0,-8 3 3 0,-5 5-7 16,-7 6-1-16,-5 0-9 0,10 20-5 15,-29-29-12-15,29 29-6 0,-35-17-10 0,17 19-4 16,-5-4-9-16,23 2-37 0,-37 17-39 0,32 7-58 15,-15-11-99-15,20-13-161 0,-2 41 106 0,2-41 350 16</inkml:trace>
  <inkml:trace contextRef="#ctx0" brushRef="#br3" timeOffset="364104.8007">11312 10795 737 0,'-4'-18'97'0,"4"18"-49"0,8-29-18 0,-8 29 12 0,12-29-3 0,-12 29 11 31,17-29-6-31,-17 29-10 0,12-21 0 16,-12 21 0-16,0 0 4 0,0 0 5 0,0 0-3 16,0 0 0-16,0 0-3 0,0 0-4 0,0 0-5 15,0 0-4-15,0 0-8 0,0 0-5 16,0 0-6-16,0 0 0 0,0 0-1 0,0 0 6 15,7 21 1-15,-3-4 4 0,-3 2-4 0,7 4 4 16,-4 6 9-16,7 6-33 0,2 2 26 0,2 6-29 16,2 0 9-16,2 2 11 0,-5 1-9 0,1 4 9 15,-2-3-11-15,-2 0 13 0,-1-5-9 0,0-4 11 16,-2-6-7-16,2-1 8 0,-3-7 0 16,2-5 6-16,-9-19-2 0,15 22 1 0,-15-22-2 15,20 4 5-15,-20-4 9 0,19-11 2 16,-8-6 0-16,3-5-12 0,-1-11-3 0,4-7-12 15,4-9 5-15,1-7-12 0,3-2 10 0,3-2-10 16,-1 3 9-16,1 1-9 0,-3-1-6 0,1-1 16 16,-3 3-26-16,-3-2 11 0,-2 6-20 0,-4 2-21 15,2 10-3-15,-7 0-18 0,7 20-25 16,-15-7-36-16,16 28-92 0,-17-2-118 0,0 0-144 16,0 0 71-16,0 0 413 0</inkml:trace>
  <inkml:trace contextRef="#ctx0" brushRef="#br3" timeOffset="364870.5998">12222 11329 848 0,'0'0'273'15,"0"0"-219"-15,0 0-28 0,0 0-3 0,-4-17 14 16,4 17 14-16,0 0 3 0,23-4-9 16,-23 4-12-16,22-9-11 0,-22 9-8 0,31-12-7 15,-13 5-3-15,-1 1-2 0,0 0-1 16,-17 6-1-16,34-9 4 0,-34 9-2 0,29-2 1 16,-29 2 0-16,21 1-4 0,-21-1 2 0,0 0 1 15,0 0 4-15,8 25 4 0,-8-25 7 0,-14 28 2 16,0-10 4-16,-4 2-2 0,0 4 6 0,-5-1-2 15,2 2-10-15,-3-2 30 0,3 4-32 0,-2-5 27 16,5 1-14-16,1-4-11 0,4-2 1 16,13-17-10-16,-13 23-3 0,13-23-4 0,0 0-1 15,12 17-1-15,-12-17 2 0,31 3-5 16,-9-7-8-16,6-1-12 0,-2-9-18 0,10 6-15 16,-7-11-31-16,13 13-42 0,-16-20-82 0,16 20-143 15,-5-4-117-15,-13-8 63 0,11 18 411 0</inkml:trace>
  <inkml:trace contextRef="#ctx0" brushRef="#br3" timeOffset="366559.3701">12617 11549 669 0,'0'0'101'0,"0"0"-5"16,0 0-10-16,0 0 8 0,0 0-9 0,-22 3-9 15,22-3-14-15,0 0-14 0,0 0-13 0,0 0-14 16,0 0-8-16,0 0-5 0,0 0-3 0,0 0 2 16,0 0 7-16,0 0 4 0,0 0 2 0,17 1-5 15,-17-1-7-15,0 0-5 0,27 1-2 0,-27-1 1 16,22 2-3-16,-22-2 2 0,23 4 0 16,-23-4-2-16,23 6 3 0,-23-6-2 15,24 3 0-15,-24-3 0 0,26 0-1 0,-26 0 2 16,25-3-2-16,-25 3 2 0,25-6-1 0,-25 6-1 15,22-7 1-15,-22 7-1 0,18-6-1 0,-18 6 0 16,0 0-2-16,22-11 2 0,-22 11-2 0,0 0 0 16,0 0 4-16,0 0 0 0,0 0 2 0,8-17 3 15,-8 17-4-15,0 0 2 0,0 0-1 16,0 0 1-16,-16-19 0 0,16 19 0 0,0 0-1 16,-21-11-1-16,21 11 0 0,-17-10 3 0,17 10 2 15,-19-8 3-15,19 8-1 0,-19-10 4 16,19 10 16-16,0 0-18 0,-24-18 15 0,24 18-37 0,-13-17 14 15,13 17-16-15,0 0 15 0,-13-24 2 16,13 24-1-16,-4-17 2 0,4 17-2 16,-1-18 2-16,1 18-3 0,3-17 1 0,-3 17-2 15,4-18 1-15,-4 18-1 0,5-17 2 0,-5 17-2 16,4-18 3-16,-4 18-2 0,2-18 1 0,-2 18-1 16,4-17 0-16,-4 17-1 0,0 0 2 0,5-25-2 15,-5 25 2-15,0 0-2 0,7-21 2 0,-7 21-3 16,0 0 2-16,7-21-1 0,-7 21 1 0,0 0 1 15,0 0 0-15,13-17-1 0,-13 17 1 16,0 0-1-16,0 0 0 0,18-8 0 0,-18 8-1 16,0 0 0-16,22-8 1 0,-22 8-1 15,17-6 0-15,-17 6 0 0,20-4 0 0,-20 4 0 16,22-4 0-16,-22 4 0 0,21-1 0 0,-21 1 0 16,22-1 0-16,-22 1 0 0,24 0 1 0,-24 0-1 15,22 2 0-15,-22-2 0 0,20 2 0 0,-20-2 0 16,0 0 0-16,20 9 0 0,-20-9 0 15,0 0 1-15,0 0-2 0,17 20 2 0,-17-20-1 16,0 0 1-16,8 22-1 0,-8-22 1 0,0 0-2 16,6 22 1-16,-6-22 0 0,0 0 2 0,7 19-2 15,-7-19 1-15,0 0-2 0,11 20 2 0,-11-20-1 16,0 0 1-16,12 19-2 0,-12-19 1 16,0 0-1-16,0 0 2 0,17 21-1 15,-17-21 0-15,0 0 0 0,0 0 1 0,13 20-3 16,-13-20 4-16,0 0-1 0,0 0 0 0,3 23 0 15,-3-23 0-15,0 0-2 0,-7 24 3 0,7-24-2 16,-9 18 1-16,9-18 0 0,-11 21 3 0,11-21-1 16,-12 18 5-16,12-18 17 0,0 0-34 0,-18 21 34 15,18-21-36-15,0 0 15 0,0 0 1 0,-11 18-3 16,11-18 0-16,0 0-2 0,0 0 0 16,0 0 1-16,0 0-1 0,17 11-1 0,-17-11 1 15,0 0 1-15,19 0 1 0,-19 0 1 16,21-3-2-16,-21 3 1 0,24-7-2 0,-24 7 0 15,23-7-1-15,-23 7 0 0,21-6-2 0,-21 6-8 0,23-6 6 16,-23 6-43-16,20-11-17 0,-1 17-113 0,-19-6-149 16,15-22-175-16,-15 22 10 0,17-16 424 15</inkml:trace>
  <inkml:trace contextRef="#ctx0" brushRef="#br3" timeOffset="367272.4919">13675 10886 962 0,'0'0'137'0,"0"0"-96"16,0-22-31-16,0 22 14 0,23-20-12 0,-23 20 17 16,35-19-20-16,-14 11-6 0,0 0-4 0,-2 0-11 15,2 4-22-15,-3-3-26 0,3 8-38 0,-21-1-33 16,33 0-27-16,-33 0-21 0,24 0-71 0,-2 14-45 15,-22-14 287-15</inkml:trace>
  <inkml:trace contextRef="#ctx0" brushRef="#br3" timeOffset="367461.7292">13714 11028 1317 0,'-18'18'114'16,"-10"-8"-57"-16,28-10-13 0,-32 21-7 0,32-21-5 15,0 0-12-15,0 0-8 0,0 0-4 16,0 0 5-16,34 8-4 0,-6-14-3 0,7-6-2 16,8-4-7-16,7-2-4 0,5-5-23 0,9 5-32 15,-4-13-70-15,17 17-154 0,-10-9-220 0,-3-3 4 16,1 14 358-16</inkml:trace>
  <inkml:trace contextRef="#ctx0" brushRef="#br3" timeOffset="368960.3709">14850 10748 1510 0,'0'0'33'0,"0"0"-20"16,0 0-10-16,12-23 2 0,-12 23 6 0,35-29 0 15,-12 12 4-15,3 1-7 0,1 0 2 16,-1 2-9-16,1-1 2 0,-1 4-3 0,-2 3 1 16,-2 1-2-16,-5 4 2 0,-17 3-2 0,27-1 1 15,-27 1 1-15,0 0 0 0,20 15 3 16,-20-15-2-16,2 24 4 0,-2-24-3 0,-13 35 5 16,1-15-3-16,-2 2 6 0,-7 2-5 0,-1 2 10 15,-5 0 10-15,1 3-28 0,-2-2 31 16,0 2-30-16,1-4 14 0,3 0 3 0,-1-2-11 15,7 0 2-15,3-5-8 0,4-1 1 0,11-17-6 16,-7 25-6-16,7-25-13 0,11 17-11 0,-11-17-18 16,31 10-19-16,-2-4-26 0,-7-17-42 0,23 12-59 15,-15-19-49-15,20 6-98 0,3 2-36 0,-10-19 231 16</inkml:trace>
  <inkml:trace contextRef="#ctx0" brushRef="#br3" timeOffset="369257.2308">15571 10673 1220 0,'0'0'120'0,"-43"14"-35"0,24 1-5 0,-10-7-6 16,7 12-6-16,-6-5-21 0,5 7-5 0,-3 0 3 15,6 4-31-15,-1-4 23 0,8 4-33 0,2-7 8 16,3 0 3-16,8-19-6 0,-1 30 1 16,1-30-2-16,15 26-2 0,-15-26-4 0,33 19 0 15,-9-13 0-15,3-4 2 0,4-4-1 0,2-4-1 16,1-2-1-16,1-2-2 0,-1-4 3 0,0-2-3 15,-3-2 3-15,-2-2-7 0,-5 0 3 16,-4-1-8-16,-4-2-8 0,-9 2 25 0,-3-2-28 16,-4 1 23-16,-6 4-27 0,-3-2-11 15,9 20-9-15,-27-34-11 0,27 34-7 0,-33-23-10 16,33 23-4-16,-32-12-14 0,32 12-24 0,-30 2-39 16,30-2-62-16,-18 19-105 0,18-19-53 0,-7 20 154 15</inkml:trace>
  <inkml:trace contextRef="#ctx0" brushRef="#br3" timeOffset="369491.6047">15964 10742 1703 0,'-29'11'36'0,"29"-11"-17"0,-20 4 0 16,20-4-1-16,0 0-4 0,0 0-10 0,0 0-3 16,0 0-1-16,0 0 0 0,27 2-1 0,-9-5-9 15,3-3-13-15,6 4-22 0,-4-9-31 0,11 12-38 16,-15-14-44-16,20 20-47 0,-19-18-95 16,6 5-133-16,10 11 22 0,-17-17 374 0</inkml:trace>
  <inkml:trace contextRef="#ctx0" brushRef="#br3" timeOffset="369694.7453">16562 10528 1110 0,'-24'6'240'0,"24"-6"-157"0,-20 1-16 0,20-1 2 16,-18 8-4-16,18-8-18 0,-21 23-7 15,9-6-10-15,1 9 3 0,0 1-15 0,0 6-1 16,2 3-6-16,-1 2-18 0,3 3 23 0,-2 0-25 15,4-2 17-15,2 1-15 0,1-6-10 16,2-4 0-16,5-1-20 0,0-7-4 0,10 5-60 16,-15-27-22-16,30 40-56 0,-30-40-87 0,33 4-200 15,-6 4 24-15,-27-8 301 0</inkml:trace>
  <inkml:trace contextRef="#ctx0" brushRef="#br3" timeOffset="370069.7476">16714 10583 1569 0,'-30'10'55'0,"30"-10"-38"15,0 0-6-15,0 0 7 0,0 0 14 0,0 0 9 16,0 0 7-16,28-1-5 0,-11-5-10 0,6 1-12 15,2-2-6-15,7-1-6 0,0 0 2 0,0 2-2 16,0-1 4-16,0 3 1 0,-4 0 4 16,1 2-1-16,-4-1-2 0,0 3-5 0,-5 2-6 15,-20-2 0-15,26 7 1 0,-26-7 5 0,0 0-5 16,12 22-5-16,-12-22 0 0,-2 26 0 0,-2-9 0 16,-2 4 0-16,-4 3 0 0,-2 4 0 0,-3 0 0 15,0 1 0-15,-1 0 0 0,0 0 0 16,3 0 0-16,3-2 0 0,1 0-3 0,5-6-14 15,2-2-15-15,2-19-13 0,5 31-22 16,-5-31-24-16,18 27-52 0,-18-27-86 0,26 9-176 16,-26-9-122-16,29-3 44 0,-2 8 479 0</inkml:trace>
  <inkml:trace contextRef="#ctx0" brushRef="#br3" timeOffset="370225.9768">17184 10834 1556 0,'0'0'101'0,"0"0"-87"0,-21 9-7 0,21-9-2 16,0 0-3-16,0 0-8 0,0 0-14 0,0 0-28 15,2-28-28-15,20 26-102 0,-12-25-68 0,23 2-203 16,1 9-20-16,-7-16 277 0</inkml:trace>
  <inkml:trace contextRef="#ctx0" brushRef="#br3" timeOffset="370507.2393">17627 10547 1606 0,'-27'6'77'0,"6"6"-28"0,-5-5-3 0,8 7 1 15,-4-5-10-15,4 5-4 0,-2-4-1 16,20-10-1-16,-29 27-8 0,29-27-6 16,-13 23-11-16,13-23 0 0,4 21-5 0,-4-21 0 15,17 20-1-15,-17-20 1 0,30 18-2 0,-11-12 3 16,6-1-4-16,-1 0 2 0,2 1-1 0,0-1 1 15,-1 0 0-15,-3 1 1 0,-3 0-3 0,-2 5-12 16,-17-11 13-16,24 22-12 0,-24-22 24 0,10 22-9 16,-10-22 7-16,-2 30-9 0,2-30-1 15,-12 30 2-15,12-30-3 0,-24 28-3 0,24-28-9 16,-28 25-4-16,28-25-8 0,-25 22-4 0,25-22-10 16,-21 13-16-16,21-13-30 0,0 0-64 15,0 0-150-15,0 0-179 0,0 0-52 0,0 0 265 16</inkml:trace>
  <inkml:trace contextRef="#ctx0" brushRef="#br3" timeOffset="370679.1242">17523 10536 1864 0,'-20'-8'70'0,"20"8"-36"16,0 0-10-16,0 0-5 0,0 0-2 0,0 0 0 15,25 0-15-15,-25 0-2 0,34-5 0 0,-10 0 0 16,3-2 0-16,3 1 0 0,-1-3-25 15,6 5-48-15,-9-9-47 0,16 22-109 16,-24-25-196-16,13 15-152 0,-3 1 43 0,-9-10 471 16</inkml:trace>
  <inkml:trace contextRef="#ctx0" brushRef="#br3" timeOffset="371077.0277">18599 10634 1551 0,'0'0'85'15,"-19"-11"-73"-15,19 11-12 0,0 0-2 0,22-18 2 16,-3 10-1-16,4 0-5 0,3 3-10 0,-2-3-25 16,10 9-30-16,-8-9-30 0,14 14-29 0,-15-12-37 15,13 14-60-15,-11-3-99 0,-8-6-57 16,14 18 207-16</inkml:trace>
  <inkml:trace contextRef="#ctx0" brushRef="#br3" timeOffset="371246.3917">18707 10782 1487 0,'-19'19'121'0,"-11"-13"-32"16,30-6-57-16,-31 19 15 0,31-19-28 15,0 0-13-15,0 0-5 0,1 17-3 0,-1-17 1 16,32 7-10-16,-11-8-9 0,10 0-11 0,2-6-20 16,11 6-32-16,-4-16-26 0,20 20-108 0,-19-21-136 15,15 5-130-15,10 10 43 0,-14-20 440 0</inkml:trace>
  <inkml:trace contextRef="#ctx0" brushRef="#br3" timeOffset="371697.4114">19599 10422 1233 0,'0'0'377'0,"0"0"-363"0,0 0-14 16,0 0-1-16,0 0 1 0,0 0 3 0,31-12 3 16,-31 12 4-16,34-7-2 0,-34 7 2 15,32-2 0-15,-15-1 4 0,4 4 5 0,-3-1 1 16,2 4-2-16,-1-2-1 0,0 4 2 0,0 1 3 15,0 1 3-15,-2-1-7 0,-17-7-4 16,29 18-8-16,-29-18-1 0,19 21-2 0,-19-21 4 16,6 27-2-16,-6-27 4 0,-8 32-6 0,-3-14 4 15,-3 3-4-15,-3-1 4 0,-5 2 0 16,-1 1 6-16,-2-1 1 0,1 1 4 0,1-1-3 16,4-2 2-16,-1-2-7 0,7-1 0 0,13-17-6 15,-16 29-18-15,16-29 12 0,-1 23-14 0,1-23 22 16,13 20-10-16,-13-20 4 0,27 15-19 0,-5-10-9 15,1-5-12-15,11 1-16 0,-2-8-20 0,13 7-30 16,-10-18-40-16,22 20-135 0,-19-20-141 0,8 3-68 16,7 9 166-16</inkml:trace>
  <inkml:trace contextRef="#ctx0" brushRef="#br3" timeOffset="371841.0566">20330 10616 1683 0,'-25'7'37'0,"3"-1"-29"16,5 0-1-16,17-6-4 0,-20 10-5 0,20-10-6 15,0 0-10-15,0 0-23 0,0 0-26 0,0 0-35 16,0 0-51-16,41 5-90 0,-41-5-197 0,39-15-8 16,-4 15 233-16</inkml:trace>
  <inkml:trace contextRef="#ctx0" brushRef="#br3" timeOffset="372169.1958">20639 10517 1485 0,'0'0'112'0,"-34"5"-50"0,34-5-8 0,-33 4-12 16,33-4-8-16,-29 6-4 0,29-6 0 0,-27 8-1 16,27-8-4-16,-17 9-5 0,17-9-3 0,0 0-3 15,-8 22-1-15,8-22-3 0,5 23 0 0,-5-23-5 16,17 25 1-16,-17-25-4 0,33 25 0 15,-12-14-4-15,4-2 2 0,1 1-1 0,3-4 3 16,0 1-2-16,-1 0-1 0,-2 1 0 0,-4 0 0 16,0 1 1-16,-5-1 2 0,-17-8-3 0,26 17 1 15,-26-17-1-15,16 17 2 0,-16-17-1 0,0 0 2 16,7 22-3-16,-7-22-16 0,0 0 14 16,-10 20-19-16,10-20 23 0,-17 16-14 15,17-16 6-15,-26 16-13 0,26-16-2 0,-30 17 1 16,30-17 0-16,-30 13-3 0,30-13-4 0,-28 14-6 15,28-14-10-15,-26 13-13 0,26-13-39 0,-26 3-58 16,26-3-121-16,0 0-128 0,-27 1-84 0,27-1 235 16</inkml:trace>
  <inkml:trace contextRef="#ctx0" brushRef="#br3" timeOffset="372342.0344">20662 10455 1707 0,'0'0'92'0,"0"0"-52"0,-17 17-12 0,17-17-10 16,0 0-10-16,0 0-5 0,0 0 0 16,25 11-1-16,-25-11-7 0,31-3-11 0,-9-5-19 15,9 3-30-15,-3-13-52 0,21 18-85 16,-24-21-109-16,25 9-209 0,-5 7 38 0,-13-11 335 16</inkml:trace>
  <inkml:trace contextRef="#ctx0" brushRef="#br3" timeOffset="372670.0757">21342 10321 1412 0,'-22'-14'125'16,"22"14"-46"-16,0 0-6 0,0 0-11 0,0 0-15 15,0 0-5-15,0 0-5 0,0 0-1 0,-15 28-8 16,13-7 3-16,-4 3-6 0,2 6 3 0,-1 3-14 15,0 4-6-15,-2 3-8 0,2 1 0 16,-2-1 0-16,1-3 0 0,1-2 0 0,1-3 0 16,3-3 0-16,2-4 0 0,3-4 0 0,3-1 0 15,-7-20 0-15,28 25 0 0,-9-19 0 0,3-6 0 16,5-7 0-16,1-5 0 0,4-5 0 0,-1-6 0 16,2-3 0-16,0-1 0 0,-4-7 0 0,-1 0 0 15,-4 1 0-15,-3-1 0 0,-5-1 0 16,-5 1 0-16,-1-1 0 0,-6-1 0 15,3 6 0-15,-5-5-57 0,4 11-31 0,-6-8-43 16,0 32-83-16,5-37-146 0,-5 37-213 0,0 0 63 16,0-24 397-16</inkml:trace>
  <inkml:trace contextRef="#ctx0" brushRef="#br3" timeOffset="375201.3751">19650 11253 637 0,'-31'0'130'0,"11"-7"-22"16,20 7 0-16,-28-6-12 0,28 6-2 0,0 0-12 15,0 0-16-15,-20-4-25 0,20 4-8 16,0 0 1-16,22 1 7 0,-2-4 11 0,15 3-5 16,4-6-7-16,14 1-10 0,7-7-7 15,9 2-8-15,12-4-1 0,5-1-6 0,3 2 1 16,4-2-5-16,-1 3-1 0,-4 1-5 0,0 2 1 15,-7 3-3-15,0 2 3 0,-4 2-2 0,-2 0 0 16,-4 1-4-16,-2 2-11 0,-11-1-14 0,1 8-25 16,-16-12-32-16,8 17-58 0,-22-19-73 15,11 17-107-15,-8-2-137 0,-32-9 125 0,37 7 339 16</inkml:trace>
  <inkml:trace contextRef="#ctx0" brushRef="#br3" timeOffset="376046.054">10143 12320 651 0,'0'0'52'15,"0"0"-22"-15,0 0 7 0,0 0 22 0,19 25 14 16,-19-25 2-16,9 27-17 0,-5-9-16 0,3 6-2 16,-4-1-12-16,2 6-1 0,-4 0-14 0,0 4 0 15,-2 2-13-15,0 2 8 0,-3 2 12 0,-2 0-27 16,1-3 27-16,-1-1-29 0,0-2 3 15,2-4 5-15,2-4-20 0,-1-5-20 0,9-1-47 16,-6-19-45-16,10 19-67 0,-10-19-38 0,0 0-132 16,29 2 239-16,-29-22 131 0</inkml:trace>
  <inkml:trace contextRef="#ctx0" brushRef="#br3" timeOffset="376312.6016">9906 12378 1304 0,'-29'2'64'15,"29"-2"-8"-15,-29 9-15 0,29-9-10 0,0 0-10 16,0 0-9-16,0 0-8 0,0 0 6 16,23-15 5-16,-1 7 1 0,6-7 1 0,8 0-7 15,5-6-2-15,7 3-8 0,4-1 3 0,3-1-8 16,1 4 0-16,-2 1-14 0,-2 5-8 0,-5-1-18 15,2 12-20-15,-11-7-21 0,7 17-39 0,-17-11-43 16,9 18-80-16,-15-1-80 0,-22-17-83 0,34 45 332 16</inkml:trace>
  <inkml:trace contextRef="#ctx0" brushRef="#br3" timeOffset="376484.4478">10004 12897 1399 0,'-31'0'80'0,"31"0"-51"16,0 0-25-16,0 0-4 0,0 0 7 0,22-27 1 16,-2 11 7-16,6-1-2 0,6-2 5 15,7 1-7-15,2-6 1 0,7 1-10 0,3-1 0 16,-1-2-3-16,4 7-54 0,-6-7-10 0,10 18-89 16,-19-15-54-16,13 19-82 0,-13 7-183 0,-11-18 120 15,16 24 353-15</inkml:trace>
  <inkml:trace contextRef="#ctx0" brushRef="#br3" timeOffset="376739.2377">11126 12339 1293 0,'0'0'208'0,"-33"14"-176"0,33-14-10 16,0 0-4-16,0 0-1 0,0 0-4 0,0 0-11 0,0 0-1 16,0 0 0-16,0 0 1 0,33-4 1 0,-9-2-2 15,6-3-2-15,2 2-10 0,1-4-18 0,5 6-15 16,-8-7-29-16,10 12-34 0,-16-12-53 0,13 17-77 16,-16-9-93-16,-21 4-115 15,43 6 270-15</inkml:trace>
  <inkml:trace contextRef="#ctx0" brushRef="#br3" timeOffset="376902.3716">11018 12675 1500 0,'-17'5'84'0,"17"-5"-66"16,0 0-17-16,0 0-1 0,28 0-17 0,-5-8 18 15,7-6 2-15,4-4-4 0,6-3 3 16,5-4-17-16,8 0-21 0,-2-8-50 0,13 13-47 15,-11-19-93-15,18 11-189 0,-1 5-63 0,-11-14 277 16</inkml:trace>
  <inkml:trace contextRef="#ctx0" brushRef="#br3" timeOffset="377409.7445">12142 12009 723 0,'0'0'110'0,"0"0"-19"0,0 0-18 0,0 0 8 15,0 0-1-15,0 0-3 0,0 0-18 0,0 0-9 16,0 0-9-16,23 24-1 0,-23-24 12 0,11 34-33 16,-8-15 31-16,1 7-35 0,-2-1 13 0,2 7 4 15,-3-1-9-15,3 3 6 0,-4-3-11 0,3 2 5 16,-1-4-4-16,1 1 1 0,1-4-9 15,2-2 3-15,-1-5-11 0,1-2 3 0,-6-17-3 16,16 21 2-16,-16-21-3 0,17 7 2 0,-17-7 3 16,19-4 1-16,-19 4 3 0,26-24 0 15,-9 2 1-15,1-4-7 0,0-7 2 0,4-3-5 0,-1-2 7 16,1 1-9-16,-2 1 8 0,-1 1-14 16,-5 1 3-16,-2 2-11 0,-1 4-15 15,-2 1 16-15,-1 4-37 0,-3-3 16 0,5 7-26 16,-8-5-17-16,-2 24-21 0,13-29-33 0,-13 29-63 15,0 0-90-15,20-8-166 0,-20 8 16 0,0 0 431 16</inkml:trace>
  <inkml:trace contextRef="#ctx0" brushRef="#br3" timeOffset="377862.8523">11971 12694 1412 0,'0'0'73'0,"0"0"-47"15,0 0-38-15,14-22 30 0,5 10-14 16,7 1 20-16,0-4 0 0,8 0-7 0,2-2-3 16,3 1-7-16,1-1-1 0,-1 2-6 0,2 1-2 15,-2-1-15-15,4 6-9 0,-7-3-25 16,8 8-29-16,-14-10-54 0,14 18-91 0,-17-11-106 16,-2 2-122-16,12 17 160 0,-37-12 293 0</inkml:trace>
  <inkml:trace contextRef="#ctx0" brushRef="#br3" timeOffset="378487.8545">12308 12787 1188 0,'-23'1'121'15,"23"-1"-61"-15,0 0-17 0,-8 17 4 0,8-17-1 16,0 0-7-16,-4 23-9 0,4-23-1 0,-1 29-5 16,2-10 5-16,-1 1-5 0,1 2 5 0,-1 3-12 15,1 4 1-15,-3-1-7 0,2 1 2 0,0-3-5 16,0 1 1-16,1-1-8 0,0-1 3 16,1-2-5-16,-1-4 4 0,0-2-3 0,-1-17 2 15,6 24-4-15,-6-24 3 0,0 0-4 0,9 17 2 16,-9-17 0-16,0 0 2 0,0 0 2 0,0 0 0 15,14-21 2-15,-14 21-6 0,6-35 4 0,-2 12-5 16,-2-2 5-16,2-3-7 0,0-2 6 16,-2 0-7-16,2-3 5 0,-2 0-6 0,2 1 6 15,-2-3-6-15,2-2 7 0,-1 0-7 16,2 1 8-16,3-2-8 0,0 4-10 0,4 5 32 16,2 3-29-16,0 4 29 0,-14 22-10 0,29-29-8 15,-29 29 4-15,26-14-2 0,-26 14 0 0,21-2-1 16,-21 2-1-16,18 6-3 0,-18-6-1 0,17 15-1 15,-17-15-4-15,13 21 3 0,-13-21-7 0,11 28-16 16,-6-11 30-16,-5-17-33 0,5 34 32 16,-6-16-11-16,1 1-2 0,-5 1 8 0,0-2 0 15,-2 3 7-15,-2-2-4 0,0 0 6 0,-4-2-3 16,13-17 5-16,-26 29 0 0,26-29 8 16,-30 24 3-16,30-24 6 0,-29 17-2 0,29-17 2 15,-27 10 1-15,27-10 1 0,0 0 0 0,-17 5-4 16,17-5-6-16,0 0-5 0,0 0-2 0,0 0 1 15,0 0 2-15,0 0 6 0,25-3 1 16,-7 5-1-16,3 0 0 0,2-1-6 0,1 3-2 16,2 2-2-16,0-1-4 0,0 3 1 0,1 1-3 15,-1-2-4-15,2 3-10 0,-1-6-8 0,4 5-18 16,-6-7-13-16,9 6-19 0,-9-11-31 0,13 14-80 16,-17-23-127-16,13 7-222 0,1 3 34 0,-9-18 416 15</inkml:trace>
  <inkml:trace contextRef="#ctx0" brushRef="#br3" timeOffset="378644.096">13130 12873 1418 0,'-17'26'271'0,"-7"-8"-227"16,6 4-14-16,-2 1-10 0,6 2 2 0,-1 0-14 16,2-1-1-16,2-1-10 0,2-4-3 15,6-2-13-15,3-17-19 0,6 23-38 0,-6-23-60 16,26 15-152-16,-26-15-266 0,26 0 39 0,1 3 331 15</inkml:trace>
  <inkml:trace contextRef="#ctx0" brushRef="#br3" timeOffset="379347.2135">13712 12212 1204 0,'0'0'114'16,"0"0"-66"-16,0 0-32 0,0 0 1 15,0 0 8-15,1 20 10 0,-2-3-4 0,3 7 0 16,-4 0-12-16,2 4-1 0,-2 1-14 0,2 2 4 15,2 1-9-15,-1-1 5 0,-1-1-8 0,1-2 7 16,0 0-10-16,0-3 2 0,3 1-14 0,-3-7-8 16,7 4-24-16,-8-23-12 0,12 33-17 0,-12-33-46 15,17 19-39-15,-17-19-79 0,0 0-113 0,33 1-28 16,-33-19 343-16</inkml:trace>
  <inkml:trace contextRef="#ctx0" brushRef="#br3" timeOffset="379534.7933">13603 12172 1420 0,'-23'-3'94'15,"23"3"-21"-15,-23 6-22 0,23-6-11 0,0 0-16 16,0 0-10-16,0 0-11 0,0 0 3 0,27 14 0 16,-6-14-2-16,3-2-1 0,6-4-6 0,4-1-1 15,3-3-13-15,4 3-15 0,-4-6-24 0,8 11-35 16,-15-12-41-16,16 17-51 0,-19-15-44 15,14 16-96-15,-2 3-81 0,-21-11 139 0,14 24 265 16</inkml:trace>
  <inkml:trace contextRef="#ctx0" brushRef="#br3" timeOffset="379722.2088">13567 12691 1653 0,'0'0'59'16,"-22"16"-65"-16,22-16 5 0,0 0 1 0,23 0 1 15,-1-6 18-15,3-6-35 0,7-3 30 16,6-4-31-16,7-4 13 0,5-3 5 16,4-3-12-16,5 2-16 0,-5-8-41 0,10 12-45 15,-17-17-72-15,16 24-74 0,-20-15-85 0,0 4-95 16,6 16 183-16,-21-17 256 0</inkml:trace>
  <inkml:trace contextRef="#ctx0" brushRef="#br3" timeOffset="379894.084">14456 12297 1161 0,'0'0'288'0,"0"0"-235"15,0 0-30-15,0 0-3 0,0 0 2 0,-5-17-8 16,5 17-3-16,21-15-5 0,-4 6-2 16,2-2-5-16,7 0-1 0,-2-2-10 15,5 5-17-15,-7-5-29 0,7 13-35 0,-29 0-41 16,43-5-32-16,-43 5-40 0,31-3-133 0,-10 16-44 15,-21-13 205-15</inkml:trace>
  <inkml:trace contextRef="#ctx0" brushRef="#br3" timeOffset="380065.9915">14379 12552 1407 0,'-11'19'274'15,"11"-19"-245"-15,0 0-25 0,0 0-3 0,0 0-1 0,17-15 4 16,4 3-4-16,3-5 2 0,7 0-3 15,3-3 4-15,5-1-9 0,3 0-4 0,2-3-27 16,5 11-50-16,-17-15-84 0,23 23-161 0,-11-7-200 16,-6-5 45-16,7 16 427 0</inkml:trace>
  <inkml:trace contextRef="#ctx0" brushRef="#br3" timeOffset="383947.3528">15340 11741 1043 0,'-24'-5'152'0,"2"11"-72"15,-5-6-15-15,27 0-8 0,-35 7 2 0,35-7 1 16,-22 5-5-16,22-5-9 0,0 0-16 16,0 0-13-16,0 0-11 0,0 0-1 0,0 0 3 15,0 0 5-15,33-21 5 0,-7 6-3 0,7-6 4 16,5-2-9-16,2-1 1 0,4 0-9 15,2 1 0-15,-2 1-5 0,0 5 6 0,-5 5-5 16,-8 5 3-16,-3 3-2 0,-8 6 0 0,-20-2 3 16,19 15-1-16,-18 2 3 0,-6 5-5 15,-4 5 4-15,-7 7-6 0,-7 3 7 0,-5 0-8 16,-3 3 9-16,-4 1-8 0,1-1 15 0,-1 1-5 16,2-2 10-16,1-3-5 0,6-2 4 0,4-6-8 15,7-5-10-15,8-6 21 0,7-17-30 0,2 20 27 16,-2-20-16-16,26 14 0 0,-4-11-1 0,4-3-2 15,5-3-4-15,4-3-10 0,0-7-19 0,8 6-37 16,-5-11 1-16,13 12-86 0,-16-21-63 16,21 18-171-16,-12-6-129 0,-7-8 151 0,11 18 370 15</inkml:trace>
  <inkml:trace contextRef="#ctx0" brushRef="#br3" timeOffset="384134.8576">15959 11880 1486 0,'-32'4'58'0,"32"-4"-42"0,-28 9-16 0,28-9-1 15,0 0 1-15,0 0-4 0,0 0-7 0,0 0-17 16,0 0-17-16,0 0-16 0,0 0-22 16,16-23-23-16,10 18-46 0,-9-13-75 0,9-3-144 0,7 15-22 15,-14-17 316-15</inkml:trace>
  <inkml:trace contextRef="#ctx0" brushRef="#br3" timeOffset="384416.1074">16203 11736 1072 0,'-19'-3'274'0,"19"3"-195"0,-38 20-33 0,38-20 1 16,-33 24-3-16,33-24-3 0,-29 29-13 15,29-29-2-15,-20 29-6 0,20-29 0 0,-10 24-10 16,10-24 4-16,5 17-5 0,-5-17-3 15,25 15-1-15,-7-8 1 0,6-2 1 0,1-2 1 16,3-3 4-16,2 1-4 0,1 1-1 0,0-1-2 16,-4 1-5-16,-1 2 1 0,-3 1-2 0,-5 3 1 15,-18-8 0-15,23 22 1 0,-23-22-3 0,11 29 2 16,-10-11-8-16,-3 0 2 0,-2 2-9 16,-4-2-14-16,1 1 29 0,-4-2-33 0,0 1 30 15,-4-1-14-15,15-17-4 0,-27 26-1 0,27-26-12 16,-19 12-16-16,19-12-40 0,0 0-52 0,0 0-90 15,-5-19-72-15,5 0-152 0,0 19 126 0,13-43 330 16</inkml:trace>
  <inkml:trace contextRef="#ctx0" brushRef="#br3" timeOffset="384587.9873">16321 11684 1397 0,'-36'-5'131'15,"16"15"-47"-15,-5-8-27 0,7 8-10 0,-2-6-10 16,20-4-9-16,-18 8-17 0,18-8-5 0,0 0-4 15,0 0 0-15,32-4 1 0,-7-3-1 0,7-3-9 16,3-3-20-16,8 2-23 0,-6-7-37 16,14 14-40-16,-15-15-37 0,16 20-41 0,-18-17-38 15,11 7-157-15,0 16 11 0,-23-13 282 0</inkml:trace>
  <inkml:trace contextRef="#ctx0" brushRef="#br3" timeOffset="384884.8982">15628 12478 1395 0,'0'0'81'0,"-28"10"-46"16,28-10-13-16,0 0 2 0,0 0 4 0,35-29 17 15,1 13 0-15,3-9 1 0,12-1-11 16,5-5-3-16,4 1-17 0,9 0-1 0,-1 3-11 16,0 0 3-16,0 4-3 0,-2 3 3 0,-2 2-5 15,-3 6 1-15,-4 3-9 0,-6 5-6 0,-5 2-11 16,-1 6-12-16,-11-3-17 0,4 10-18 0,-14-11-33 16,10 19-76-16,-34-19-94 0,39 7-236 15,-20 10 53-15,-19-17 349 0</inkml:trace>
  <inkml:trace contextRef="#ctx0" brushRef="#br3" timeOffset="385431.2152">15815 12696 1212 0,'0'0'169'0,"0"0"-136"0,0 0-20 16,-2-22-13-16,2 22 30 0,30-23-8 0,-5 11 17 16,-3-6 0-16,8 3-12 0,0-1-7 0,6 0-10 15,-1 3-4-15,-1-1-5 0,-4 6 0 16,-2 2-3-16,-6 3 2 0,-3 3-1 0,-19 0 1 15,19 10 3-15,-19-10 1 0,4 21 4 16,-4-21-4-16,-9 33 4 0,-3-10-5 0,-3 4 8 16,-8 2 21-16,-1 5-22 0,-4-3 33 0,0 6-22 15,-1-6 6-15,1 3 8 0,0-6-8 0,6 1 2 16,1-8-9-16,7-1-2 0,14-20-9 0,-14 25-4 16,14-25-6-16,0 0 1 0,19 15-1 0,-1-16 1 15,7-6 1-15,6-3-4 0,6-6-9 16,2-6-14-16,10 3-16 0,-3-9-27 0,9 10-26 15,-10-16-67-15,19 23-143 0,-21-12-227 16,4 0 8-16,3 11 360 0</inkml:trace>
  <inkml:trace contextRef="#ctx0" brushRef="#br3" timeOffset="385745.0568">17019 12729 1287 0,'-23'13'99'16,"9"12"-53"-16,-6-5-2 0,6 7 4 0,-6-2-18 16,3 1-8-16,-1 0-19 0,2-3-5 15,4 0-27-15,12-23-27 0,-12 36-61 0,12-36-90 32,0 0-158-32,18 23-108 0,-18-23 144 0,38 1 329 15</inkml:trace>
  <inkml:trace contextRef="#ctx0" brushRef="#br3" timeOffset="386151.4151">17750 12092 1333 0,'0'0'63'0,"-1"-18"-51"0,1 18-12 0,0 0 1 16,0 0 6-16,0 0 12 0,0 0 6 0,0 0-2 16,0 0-20-16,-10 26 4 0,8-6-10 0,-3 7 19 15,3 6 10-15,-4 0-9 0,2 5 4 0,-3-1-15 16,2 1 7-16,-3 1-12 0,2 1 7 0,-1-3-10 16,1 0 5-16,0-3-7 0,1-3 5 0,3-2-8 15,0-8-1-15,5 0-19 0,-3-21-13 16,13 27-29-16,-13-27-31 0,22 14-45 0,-22-14-100 15,26-13-94-15,-4 9-102 0,-13-22 267 16</inkml:trace>
  <inkml:trace contextRef="#ctx0" brushRef="#br3" timeOffset="386354.5772">17584 12153 1276 0,'0'0'179'16,"-23"7"-85"-16,23-7-24 0,0 0-30 0,0 0-13 15,0 0-14-15,0 0-3 0,0 0 1 0,17 11 1 16,1-12-2-16,4-2-4 0,2 0-2 0,4-2-3 16,2 0-1-16,1-1-2 0,2 2-6 0,-2-2-10 15,2 5-10-15,-4-6-15 16,7 9-20-16,-10-9-28 0,12 18-56 0,-17-17-72 16,12 18-123-16,-5 4-110 0,-28-16 113 0,34 32 339 15</inkml:trace>
  <inkml:trace contextRef="#ctx0" brushRef="#br3" timeOffset="386542.0543">17576 12656 1643 0,'0'0'64'0,"-19"9"-49"16,19-9-13-16,0 0-4 0,18-11 0 0,0 2 5 15,7-2-1-15,5-3 2 0,5-2-4 0,7-3 3 16,8-3-7-16,3-1-2 0,2-2-22 15,4 8-37-15,-11-11-61 0,15 21-81 16,-23-21-83-16,16 14-86 0,-1 6-71 0,-20-16 265 16</inkml:trace>
  <inkml:trace contextRef="#ctx0" brushRef="#br3" timeOffset="386760.8018">18525 12263 1202 0,'-18'27'400'0,"-1"-25"-371"0,19-2-19 16,0 0-3-16,-17 2-1 0,17-2-4 15,0 0-4-15,0 0-5 0,20-12-8 0,-3 8-10 16,1-6-7-16,8 3 1 0,-1-5-10 0,7 7-16 16,-9-10-31-16,13 14-36 0,-15-11-18 0,12 13-27 15,-16-6-23-15,4 3-89 0,4 15-67 16,-25-13 247-16</inkml:trace>
  <inkml:trace contextRef="#ctx0" brushRef="#br3" timeOffset="386901.42">18358 12591 1540 0,'0'0'42'0,"-22"15"-37"0,22-15-7 0,0 0 1 15,32 2 2-15,-10-10-1 0,5-2 3 0,4-5-4 16,6-3 3-16,4-4-4 0,7-2-3 0,-2-3-36 15,11 10-86-15,-18-16-170 0,6 11-226 0,1 7 19 16,-13-10 415-16</inkml:trace>
  <inkml:trace contextRef="#ctx0" brushRef="#br3" timeOffset="387448.3134">19319 11947 1271 0,'0'0'64'0,"0"0"-39"0,-11-20-11 0,11 20-1 16,0 0 15-16,0 0 11 0,0 0 3 16,0 0-1-16,-14 20-13 0,6 1-4 0,-1 4-3 15,0 7 9-15,-1 0 12 0,3 8-30 16,-3-1 22-16,4 6-31 0,-4-3 5 0,4 0 7 15,0-2-12-15,1-2 6 0,3-3-10 0,1-4 3 16,2-4-9-16,4-4 0 0,5-4-18 0,-10-19-10 16,29 28-28-16,-29-28-30 0,47 15-69 0,-30-25-116 15,16 1-221-15,4 6 16 0,-12-20 369 0</inkml:trace>
  <inkml:trace contextRef="#ctx0" brushRef="#br3" timeOffset="387604.5841">19635 12250 1665 0,'-24'6'42'0,"7"0"-30"15,17-6-10-15,-17 6-13 0,17-6-16 16,0 0-12-16,0 0-22 0,0 0-26 0,28 3-56 16,-23-19-80-16,24 14-110 0,3-4-121 0,-15-14 112 15,20 19 342-15</inkml:trace>
  <inkml:trace contextRef="#ctx0" brushRef="#br3" timeOffset="387963.9324">19899 12034 1509 0,'0'0'68'0,"0"0"-54"16,0 0-8-16,0 0 4 0,4-24 5 0,-4 24 12 15,35-26 1-15,-14 12 4 0,6 3-10 16,-3-2-6-16,3 3-9 0,-2 2 0 0,-2 2-5 16,-3 4 3-16,-3 0-1 0,-17 2 0 0,27 6 5 15,-27-6 0-15,0 0 1 0,19 26-3 0,-19-26 2 16,-2 30-5-16,-3-11 2 0,-7 4-4 16,-2 0-11-16,-7 3 28 0,2 3-24 0,-7-1 29 15,1 4-7-15,-2 0-7 0,2-1 6 0,0-1-9 16,3-1 4-16,4-3-10 0,6-3 4 15,6-4-8-15,6-19 3 0,1 29-6 0,-1-29-2 16,21 18-4-16,-21-18-7 0,41 4-5 0,-13-10-9 16,10-1-14-16,0-10-18 0,7 6-22 0,-7-13-34 15,18 14-49-15,-18-18-49 0,17 15-36 0,-17-11-17 16,0 2-10-16,7 11-9 0,-20-19 278 0</inkml:trace>
  <inkml:trace contextRef="#ctx0" brushRef="#br3" timeOffset="388229.5516">20561 12043 502 0,'-26'1'206'0,"3"-3"0"0,6 14-12 16,-13-12-32-16,14 17-46 0,-15-10-17 0,13 11-32 16,-10-5-5-16,10 8-8 0,-4-5-17 0,6 3-2 15,1-2-11-15,4 0 1 0,11-17-9 0,-10 28-2 16,10-28-8-16,10 18-1 0,-10-18-4 16,28 11 2-16,-8-10 1 0,5 0 1 0,1-2-1 15,7-1-1-15,1-3-1 0,3 0-2 0,2 0 2 16,-2 1-1-16,0 2 1 0,-3 2-1 0,-7 1-1 15,-6 4 1-15,-4 2-1 0,-17-7 1 0,19 22 0 16,-19-22 4-16,5 34-5 0,-9-14 2 0,-3 5-6 16,-4 0 0-16,-4 0-4 0,-2-2 1 15,-2 0-11-15,-2-2 2 0,0-2-8 16,1-4 1-16,20-15-9 0,-28 22-12 0,28-22-35 16,0 0-63-16,-6 17-133 0,6-17-176 0,-4-17-39 15,4 17 240-15</inkml:trace>
  <inkml:trace contextRef="#ctx0" brushRef="#br3" timeOffset="388401.4591">20552 12061 1745 0,'-26'4'88'0,"26"-4"-58"0,0 0-2 16,0 0-13-16,0 0-12 0,0 0 10 0,19-9-11 15,-2 3 11-15,6-2-23 0,4-4-14 0,6 2-25 16,0-8-32-16,12 14-59 0,-19-21-106 0,25 18-206 15,-13-1-101-15,-1-6 172 0</inkml:trace>
  <inkml:trace contextRef="#ctx0" brushRef="#br3" timeOffset="389104.5916">21264 11990 663 0,'0'0'142'15,"0"0"-49"-15,2-20-2 0,-2 20 10 0,0 0-12 16,0 0-15-16,0 0-26 0,0 0-12 0,-27 12-4 16,27-12 9-16,-23 25 2 0,12-6 6 15,-6-3 14-15,4 8-40 0,-7-1 26 0,5 6-34 16,-5 1 9-16,4 4 7 0,-2-3-10 16,2 3 9-16,2-2-10 0,3 2 5 0,-1-4-11 15,6 0 3-15,-1-6-11 0,6-2 3 0,4-5-7 16,-3-17 0-16,8 23-2 0,-8-23 2 0,20 10 2 15,-20-10 3-15,29-4 1 0,-11-3 0 0,0-5 1 16,2-4-3-16,2-6 2 0,0-3-4 16,-1-4 6-16,1-3-5 0,-2 1 7 0,0-1-6 15,-3 0 6-15,1 2-4 0,-8-2 6 0,1 2-6 16,-3 2-10-16,-1-1 19 0,-1 0-24 0,-1 0 21 16,1 0-9-16,-1 1-5 0,0 5 4 0,1 5-3 15,-6 18 3-15,8-18-1 0,-8 18-1 16,0 0 1-16,0 0-1 0,0 0 2 0,13 22-1 15,-7-4 0-15,0 7-2 0,0 4 2 16,-1 3 0-16,-1 3-5 0,1 0 4 0,0 3-6 16,0 4-4-16,-1-4 1 0,4 2-15 0,-2-2-2 15,6-2-15-15,-1-3-2 0,5 0-21 0,-4-10-9 16,9 6-31-16,-21-29-31 0,34 39-79 0,-34-39-95 16,22 11-184-16,-5 1 28 0,-17-12 403 0</inkml:trace>
  <inkml:trace contextRef="#ctx0" brushRef="#br3" timeOffset="389760.7948">21316 12276 1336 0,'0'0'230'16,"0"0"-201"-16,0 0-20 0,0 0 1 15,21 8 6-15,-2-13 8 0,9 0 4 0,-1-5 0 16,8 1-6-16,3-4-9 0,1 0-12 0,1 0 1 15,0 0-5-15,-2-1 5 0,-3 3-4 0,-2 0 3 16,-5 3-1-16,-3 2 1 0,-4 2 0 0,-21 4 1 16,29-3 2-16,-29 3 4 0,0 0 6 0,0 0 5 15,0 0 2-15,0 0-3 0,1 24-2 0,-1-24-8 16,-20 25 2-16,20-25-1 16,-31 33 3-16,14-16-1 0,0 2 4 0,-1-1-4 15,1 1 3-15,2-1-6 0,2 0 3 0,2-1-5 16,11-17 1-16,-15 28-3 0,15-28 0 0,-6 19-3 15,6-19-1-15,0 0-1 0,0 0 1 0,0 0-3 16,22 12 4-16,-22-12 0 0,25-11-2 0,-25 11 2 16,32-25-3-16,-12 9 4 0,-3-3-3 0,1-1 4 15,-3 0-2-15,-2-1 2 0,-1 2-3 16,-1-2 5-16,-2 4-8 0,-3-3 7 0,0 2-3 16,-6 18 3-16,7-29 0 0,-7 29 2 0,0 0 1 15,4-20 3-15,-4 20-1 0,0 0 0 16,0 0-3-16,0 0-6 0,0 0 0 0,0 0 0 15,-5 21 0-15,5-21 0 0,0 25 0 0,0-25 0 16,2 27 0-16,-2-27 0 0,8 22 0 16,-8-22 0-16,14 17 0 0,-14-17 0 0,23 9 0 15,-23-9 0-15,32 1 0 0,-12-3 0 0,0-4 0 16,1-1 0-16,2-3 0 0,0-2 0 0,1-3 0 16,-2 1 0-16,1-1 0 0,-2 0 0 0,-1 0 0 15,-20 15 0-15,27-28 0 0,-27 28 0 0,20-23 0 16,-20 23 0-16,12-17 0 0,-12 17-3 0,0 0 6 15,0 0-3-15,0 0 0 0,0 0 0 16,0 0 0-16,0 0 0 0,0 0 0 16,0 0 0-16,-11 33 0 0,5-11 0 0,0 0 0 15,-1 2 0-15,1 0 0 0,1 3-18 0,0-3 1 16,4 2-13-16,-1-1-3 0,6 0-17 0,-3-6-11 16,9 5-21-16,-10-24-14 0,20 36-33 0,-20-36-41 15,26 23-72-15,-26-23-60 0,21-5-138 16,3 13 64-16,-24-8 376 0</inkml:trace>
  <inkml:trace contextRef="#ctx0" brushRef="#br3" timeOffset="390280.3431">22401 12120 656 0,'0'0'194'0,"0"0"-26"16,0 0-41-16,0 0-36 0,0 0-31 15,0 0-18-15,-14 26 2 0,14-26 2 0,-8 30 7 16,8-30-12-16,-9 40 4 0,3-21-6 0,4 7 1 15,-4-5-8-15,2 6 4 0,-3-3-11 0,3 5 10 16,-2-5-6-16,1 2-1 0,0-3-7 0,2-3-4 16,0-2-9-16,3-18 1 0,-3 27-5 0,3-27 0 15,-3 17-4-15,3-17 0 0,0 0 1 0,0 0-3 16,0 0 1-16,0 0 1 0,0 0 1 16,0 0 0-16,14-21 2 0,-14 21-5 0,13-32 4 15,-6 14-4-15,2-4 4 0,-1-1-4 16,1 0 4-16,-2-1-4 0,2 1 4 0,-1-3-4 15,3 2 4-15,0-1-6 0,2-2 6 0,0-1-5 16,1 2 5-16,1 0-4 0,-2 3 4 0,0 5-3 16,-13 18 3-16,26-24-2 0,-26 24-16 15,19-11 16-15,-19 11-18 0,0 0 16 0,19-3 2 16,-19 3-2-16,0 0 18 0,17 13-17 0,-17-13 14 16,6 18-15-16,-6-18-4 0,1 25 4 0,-1-25-2 15,-7 33 2-15,1-14-2 0,0 1 4 0,-3 0-3 16,-2 1 5-16,0 1-5 0,-2 1 5 0,-2-2-5 15,2 4 5-15,-2-1-3 0,1 0 4 0,-2 1-4 16,-1 1 5-16,0-2-6 0,0 1 7 16,0-1-4-16,0 1 5 0,0-2-2 15,-2 0 3-15,2 0-3 0,3-3 5 0,0 1-6 16,2-1 4-16,1 0 12 0,0-1-28 0,2-1 25 16,0 0-27-16,9-18 10 0,-12 32 0 0,12-32-7 15,-7 28-3-15,7-28-14 0,-4 20-15 0,4-20-26 16,0 0-38-16,15 28-82 0,-15-28-128 15,0 0-232-15,0 0 54 0,17-23 361 0</inkml:trace>
  <inkml:trace contextRef="#ctx0" brushRef="#br3" timeOffset="390628.8951">22910 11910 1467 0,'-25'20'229'0,"-10"-9"-166"16,5 6-13-16,-3-2-10 0,7 3-12 0,-1 0-6 15,3 0 5-15,1-1-2 0,2 0-14 0,21-17 18 16,-24 28-31-16,24-28 21 0,1 22-16 16,-1-22-3-16,20 20 1 0,-20-20-1 0,35 17 1 15,-16-11-1-15,3-2 1 0,3-2-1 0,2 1 1 16,0-3 0-16,0 1-1 0,-2 0 3 0,-4 0 1 15,-4 3 1-15,-17-4 4 0,21 11-1 0,-21-11-6 16,9 22-2-16,-9-22 0 0,-1 35 0 16,-5-15 0-16,-4 4 0 0,-4 4 0 0,-3 1 0 15,-4 1 0-15,-2 2 0 0,-3-2 0 16,-2-1 0-16,-2 0-9 0,3 1-34 0,-3-5-15 16,8 5-47-16,-10-16-53 0,21 21-181 0,-15-16-260 15,4-3 67-15,3 6 329 0</inkml:trace>
  <inkml:trace contextRef="#ctx0" brushRef="#br3" timeOffset="391634.2027">9551 14023 633 0,'0'0'134'0,"-7"-33"-14"0,7 33 5 16,-5-30-1-16,5 30-6 0,2-23-39 0,-2 23-3 16,0 0-40-16,0 0 8 0,10-18-9 0,-10 18-4 15,0 0 0-15,1 19-19 0,-2-2 34 16,5 11-35-16,-4 4 27 0,1 13-10 0,-2 1-14 15,-2 6 12-15,0 3-11 0,-2 0 4 0,1 1-9 16,1-1 11-16,-2-1-13 0,1-5 14 0,0-2 4 16,1-3-25-16,-1-7 20 0,2-2-23 15,2-5 3-15,0-5 5 0,0-6-5 0,0-19 1 16,6 23 0-16,-6-23-2 0,0 0-1 0,0 0 3 16,16-3-1-16,-16 3 1 0,12-25 2 0,-5 5-4 15,0-8 4-15,1-5-7 0,-1-2-7 0,0-3 22 16,-1-4-22-16,-1-1 22 0,0-3-7 0,-1-2-8 15,-2-4 9-15,-1-4-10 0,2-6 7 16,-2-2-7-16,1-1 10 0,3 0 0 16,3 2-14-16,0 5 12 0,4 4-16 0,2 8 7 15,3 9 7-15,2 6-5 0,1 8 4 0,0 4-3 16,2 5 2-16,2 3-1 0,2 5-1 0,0 4-1 16,2 4 1-16,-1 3 0 0,3 3-1 0,0 3 0 15,-1 4-2-15,-2 3 4 0,0 4-4 0,-4 2 7 16,-2 4-6-16,-3 1 5 0,-4 2-3 15,-1-1 4-15,-6 3-5 0,-5 1-9 0,-5 0 25 16,-7 2-22-16,-7 3 22 0,-7 1-7 0,-7-1-9 16,-5 3 7-16,-4-4-6 0,-5 0 9 0,-2-2-8 15,2-4 5-15,0-5-5 0,5-6 2 0,4-5-4 16,5-8-3-16,9-5-11 0,5-8-14 16,17 5-20-16,-12-25-26 0,12 25-38 0,11-44-75 15,18 29-146-15,-4-11-205 0,3-7 46 16,12 16 450-16</inkml:trace>
  <inkml:trace contextRef="#ctx0" brushRef="#br3" timeOffset="391837.3807">10167 14260 1497 0,'-27'1'85'0,"27"-1"-66"0,0 0-12 16,0 0-3-16,22-30 5 0,-2 12-5 0,5-4 1 15,4 0-5-15,2 0 5 0,2 2-10 0,0 2 1 16,-1 1-15-16,1 6-14 0,-8 0-10 0,7 7-2 16,-8-4-16-16,9 13-31 0,-16-15-96 0,10 16-208 15,-8 8-79-15,-19-14 202 0</inkml:trace>
  <inkml:trace contextRef="#ctx0" brushRef="#br3" timeOffset="391962.3288">10185 14511 1564 0,'0'0'57'0,"0"0"-47"0,0 0-10 16,17-5 2-16,6-7-3 0,4-3-7 16,3-8-26-16,14 1-37 0,-4-17-64 15,29 14-92-15,-13-20-121 0,16 0-139 0,23 13 166 16,-12-23 321-16</inkml:trace>
  <inkml:trace contextRef="#ctx0" brushRef="#br3" timeOffset="393446.6594">11304 13966 1289 0,'0'0'58'16,"0"0"-30"-16,0 0-8 0,1-21-8 0,-1 21 25 16,24-25-11-16,-4 10 11 0,-2-4 0 0,7 1-5 15,2-5 4-15,5 2-11 0,-1-4 3 16,5 3-12-16,-2 0-3 0,1 4-8 0,-1 1-1 15,-2 4-3-15,-3 3 2 0,-4 4-3 0,-5 4 3 16,-20 2 1-16,24 6 0 0,-24-6 8 0,7 22-3 16,-9-2 2-16,-6 7-4 0,-7 3-1 15,-6 8-6-15,-4 3 14 0,-4 1 11 0,-2 8-15 16,-2-4 25-16,2 3-24 0,-2-3 3 0,4-1 7 16,1-2-10-16,5-4 5 0,3-5-7 0,7-6 3 15,5-6-8-15,7-6 0 0,1-16-4 0,11 20 1 16,-11-20-1-16,33 5 0 0,-7-10-1 0,3-4-3 15,5-5-5-15,3-6-10 0,7-1-14 0,-1-10-21 16,9 6-18-16,-4-11-33 0,10 14-53 16,-18-20-112-16,18 18-160 0,-7-3-82 15,-10-7 230-15</inkml:trace>
  <inkml:trace contextRef="#ctx0" brushRef="#br3" timeOffset="393618.5258">12177 13957 1518 0,'-20'5'31'0,"20"-5"-31"0,-23 7 18 16,23-7 0-16,0 0-6 0,0 0-18 0,0 0-15 15,0 0 2-15,0 0-40 0,15-18-11 0,7 16-72 16,-11-16-82-16,15 10-89 0,0 4-154 16,-9-17 192-16,18 22 275 0</inkml:trace>
  <inkml:trace contextRef="#ctx0" brushRef="#br3" timeOffset="393915.4249">12528 13728 901 0,'-37'31'291'0,"11"-23"-192"0,5 12-25 16,-4-7-7-16,8 10-1 0,-6-5-21 0,7 6-7 0,-2-2-9 16,4 2 2-16,2-5 10 0,6 1-35 15,4-3 24-15,2-17-33 0,8 29 8 0,-8-29 1 16,26 19-3-16,-7-11-1 0,5-6 0 15,6-2 1-15,1-4-1 0,4-2-1 0,1-1 2 16,0 0-3-16,1 1 3 0,-1 0-2 0,-3 2 0 16,-3 3 0-16,-4 1 0 0,-5 4 1 0,-21-4-1 15,22 17 1-15,-22-17-3 0,4 29 3 16,-6-11-4-16,-5 2 2 0,-3 3-10 0,-5 0 3 16,0 1-12-16,-7-2 2 0,2 0-8 0,-3-5 1 15,4 0-5-15,-1-6-2 0,20-11-14 0,-27 8-32 16,27-8-71-16,0 0-105 0,-7-18-179 0,7 18-44 15,9-38 317-15</inkml:trace>
  <inkml:trace contextRef="#ctx0" brushRef="#br3" timeOffset="394087.289">12595 13722 1480 0,'-21'0'197'0,"21"0"-136"0,-21 12-28 0,21-12-13 16,0 0-7-16,0 0-8 0,0 0-5 0,0 0 0 15,29 2 0-15,-10-6-5 0,7-3-9 0,1-3-16 16,8 6-23-16,-5-10-24 0,9 14-31 16,-10-17-25-16,18 19-42 0,-16-19-11 0,21 15-35 15,-7-5-80-15,-1-10-67 0,17 22 231 0</inkml:trace>
  <inkml:trace contextRef="#ctx0" brushRef="#br3" timeOffset="394274.7748">13332 13709 1392 0,'-34'15'118'16,"16"9"-72"-16,-5-1-19 0,3 6 6 0,-2 0-11 16,0 6 2-16,-2-1 9 0,1 6-29 0,-1-1 24 15,2 1-32-15,0-2 4 0,-1-1 5 0,3-4-9 16,3-2 5-16,4-5-16 0,4-5 2 0,5-4-13 16,4-17-17-16,3 17-28 0,-3-17-36 0,0 0-44 15,17-21-38-15,5 11-71 0,-12-6-79 16,-2-15-70-16,20 16 308 0</inkml:trace>
  <inkml:trace contextRef="#ctx0" brushRef="#br3" timeOffset="394431.0171">13089 13841 1052 0,'-24'-23'251'15,"24"23"-65"-15,0 0-47 0,0 0-29 0,-25-8-31 16,25 8-26-16,0 0-20 0,0 0-13 0,6 18-6 16,-6-18-3-16,22 23-4 0,-22-23-1 15,31 25-6-15,-12-13-1 0,5 1-6 0,2-4-8 16,6 1-11-16,2-5-7 0,9 3-27 0,-2-8-24 15,13 9-40-15,-15-20-101 0,27 22-123 0,-15-10-199 16,6-5 75-16,14 15 454 0</inkml:trace>
  <inkml:trace contextRef="#ctx0" brushRef="#br3" timeOffset="394754.1021">13988 13504 1259 0,'-13'17'229'0,"1"0"-201"0,-1 2-16 16,3 6 10-16,-2 2-3 0,4 7 6 16,-7 0-10-16,3 2 2 0,-3 2-11 0,3-2 8 15,1 0-17-15,4-1 5 0,1-2-7 0,3-3 1 16,4-1 2-16,-1-4-40 0,9 2 12 16,-3-9-54-16,12 8-30 0,-18-26-72 0,39 24-135 15,-10-12-143-15,-5-12 72 0,14 14 392 0</inkml:trace>
  <inkml:trace contextRef="#ctx0" brushRef="#br3" timeOffset="394910.4211">14164 13842 1588 0,'-23'0'38'0,"23"0"-30"0,-28 4-8 0,28-4-5 15,0 0-15-15,-20-2-22 0,20 2-50 16,0 0-67-16,0 0-100 0,19-9-135 15,-19 9-51-15,39-7 228 0</inkml:trace>
  <inkml:trace contextRef="#ctx0" brushRef="#br3" timeOffset="395261.3288">14354 13709 1528 0,'0'0'37'0,"0"0"-26"15,0 0 8-15,0 0 5 0,9-19 13 0,11 12 0 16,1-8-5-16,6 3-6 0,4-5-4 16,2 0-12-16,1 0 1 0,-1 3-5 0,-2 3 1 15,-3 4-1-15,-3 3 0 0,-6 3-3 0,-19 1 0 16,26 5 1-16,-26-5 1 0,7 18 6 0,-7-18-3 15,-6 31 3-15,-5-8-8 0,-3 3 3 0,-6 0-4 16,-2 1 5-16,-4 2-1 0,0 0 6 0,-1 0-4 16,1 1 5-16,3 0-7 0,4-2 4 0,3-2-6 15,4-3-11-15,4-3 19 16,7 0-26-16,6-3 25 0,-5-17-16 0,22 24-7 16,-22-24-5-16,39 7-16 0,-16-12-14 0,10 3-14 15,-4-12-27-15,12 8-39 0,-13-21-76 0,22 17-189 16,-10-8-129-16,-3-8 85 0,10 14 436 0</inkml:trace>
  <inkml:trace contextRef="#ctx0" brushRef="#br3" timeOffset="395561.7728">15035 13610 1263 0,'-20'10'189'16,"0"-11"-114"-16,20 1-18 0,-28 11-7 16,28-11-5-16,-22 15-8 0,22-15 1 0,-20 22-2 15,20-22-1-15,-14 25-8 0,14-25-2 0,-8 31-4 16,8-31 0-16,0 32-7 0,2-13-3 0,1-3-6 15,-3-16 0-15,12 31-2 0,-12-31 0 16,25 23-2-16,-8-14 0 0,0-3-1 0,1-1 2 16,1-1-2-16,1-1 0 0,-1 1 0 0,1 0 2 15,-2 1-5-15,-18-5 3 0,28 13-5 0,-28-13 3 16,21 18-1-16,-21-18 1 0,11 21 0 0,-11-21-14 16,2 27 20-16,-2-27-29 15,-6 31 18-15,6-31-19 0,-15 27-2 0,15-27 0 16,-15 23-3-16,15-23-2 0,0 0-11 15,-27 15-17-15,27-15-29 0,0 0-32 0,0 0-46 16,-26-10-24-16,26 10-27 0,0 0 12 0,-17-18-6 16,17 18-4-16,-19-26-8 0,19 26 225 0</inkml:trace>
  <inkml:trace contextRef="#ctx0" brushRef="#br3" timeOffset="395717.9898">14995 13550 1667 0,'0'0'141'0,"0"0"-67"0,0 0-27 15,0 0-23-15,0 0-12 0,0 0-5 16,0 0-1-16,0 0-2 0,17 6-1 0,1-6-6 16,4-4-10-16,4 3-15 0,-1-5-17 0,6 5-25 15,-5-9-34-15,12 17-61 0,-18-21-125 0,20 11-271 16,-5 9 41-16,-10-8 335 0</inkml:trace>
  <inkml:trace contextRef="#ctx0" brushRef="#br3" timeOffset="396202.3596">15642 14031 1319 0,'-22'-10'110'0,"22"10"-46"15,0 0-23-15,-15 20-10 0,15-20-12 0,-17 23-4 16,5-6-9-16,-2 3 1 0,1 2-11 16,-3-1-5-16,4 3-25 0,-4-7-21 0,9 12-46 15,7-29-65-15,-13 40-126 0,8-20-190 0,5-20 39 16,12 33 418-16</inkml:trace>
  <inkml:trace contextRef="#ctx0" brushRef="#br3" timeOffset="397233.5986">16276 13498 585 0,'8'-17'57'16,"-8"17"-22"-16,-4-21 3 0,4 21 27 0,0 0 19 15,-7-19 19-15,7 19-10 0,0 0-13 0,0 0-18 16,0 0-15-16,0 0-6 0,-25 12 4 0,25-12 3 16,-12 21-1-16,9-4 3 15,3-17-10-15,-13 33 2 0,6-12-9 0,6 6 2 16,-4 3-7-16,5 5 3 0,-1 1-11 0,2 4 5 15,-1-1-12-15,1-1 6 0,0 0-12 0,2-2 5 16,-1-2-9-16,2-4-11 0,-2-2 25 0,2-2-26 16,1-6 26-16,0-2-13 0,-5-18-5 0,10 24 3 15,-10-24-3-15,0 0 2 0,0 0-1 0,0 0 0 16,0 0 2-16,0 0 1 0,0 0 1 16,15-18-1-16,-16 0 1 0,0-4-7 0,0-1-9 15,-2-1 23-15,2-2-24 0,-1 0 28 0,0-3-11 16,2 0-7-16,0-1 8 0,0 0-7 15,3-4 6-15,-1-2-7 0,2-1 6 0,1-1-8 16,1-1 7-16,2 1-9 0,2 5 8 0,2 2-6 16,2 7 7-16,-1 2-4 0,3 4 4 15,-16 18-3-15,28-29 2 0,-28 29-2 0,29-19 1 16,-29 19-2-16,30-15 1 0,-30 15-1 0,28-7 0 16,-28 7 0-16,25 0 0 0,-25 0 0 0,18 10 0 15,-18-10 3-15,15 18-2 0,-15-18 2 0,10 28-3 16,-10-28 3-16,7 34-3 0,-6-15 3 0,-1 1-2 15,-3 1 2-15,-3 1-3 0,-3 0 4 0,-5-2-6 16,-5 2 7-16,-4 0-6 0,-4-2 6 16,-1 1-4-16,-4-1 2 0,2-4-2 15,-1-3 2-15,3-2-7 0,4-6-5 0,6-1-16 16,1-9-19-16,17 5-30 0,-17-15-40 0,17 15-72 16,1-24-127-16,9 6-186 0,9 7 36 0,-8-14 415 15</inkml:trace>
  <inkml:trace contextRef="#ctx0" brushRef="#br3" timeOffset="397499.2351">16745 13645 1574 0,'0'0'72'16,"0"0"-59"-16,0 0-9 0,8-24 4 0,-8 24-3 15,32-19 1-15,-14 10-3 0,3 3-1 0,-1 0-3 16,2 3-1-16,0-2-4 0,-1 4-4 0,-2-3-11 16,3 6-17-16,-5-6-26 0,9 11-33 15,-26-7-52-15,37 8-106 0,-37-8-135 0,0 0-68 16,32 29 263-16</inkml:trace>
  <inkml:trace contextRef="#ctx0" brushRef="#br3" timeOffset="397655.554">16715 13849 1503 0,'0'0'135'0,"0"0"-110"0,0 0-19 0,0 0-5 15,0 0 0-15,0 0 2 0,25-20-4 0,-5 10 3 16,6-2-3-16,6-2-4 0,2-2-20 0,8 5-30 15,-8-11-63-15,17 21-138 0,-19-11-214 0,6 0-31 16,8 12 258-16</inkml:trace>
  <inkml:trace contextRef="#ctx0" brushRef="#br3" timeOffset="398280.4663">17578 13498 1084 0,'0'0'90'0,"-25"-6"-27"0,25 6 4 0,-24 0 3 15,24 0-5-15,-24 7-10 0,24-7-16 0,-27 18-4 16,10-8-10-16,17-10-1 0,-26 32-3 0,17-12 3 16,-2-1-6-16,5 3 1 0,-1-3-10 15,5-1 0-15,1-1-6 0,1-17 3 0,7 27-5 16,-7-27 2-16,18 19-2 0,-18-19 0 0,36 10 0 15,-12-9 2-15,4-6-2 0,2-1 1 0,3-2 0 16,1-2-2-16,1 0 2 0,0 1-2 0,-4 2 0 16,-3 2 0-16,-6 5 0 0,-5 1 1 0,-17-1 0 15,0 0 4-15,17 28-2 0,-17-28 4 16,-7 34-7-16,-2-13 3 0,-4 4-5 16,-4 0 3-16,-1 0-5 0,-3 0 4 0,1-1-7 15,1-5 3-15,4-1-11 0,15-18-5 0,-19 23-18 16,19-23-22-16,0 0-28 0,0 0-77 0,0 0-80 15,7-18-111-15,-7 18-106 0,26-22 165 0,-21-7 297 16</inkml:trace>
  <inkml:trace contextRef="#ctx0" brushRef="#br3" timeOffset="398452.3523">17587 13486 1547 0,'-23'3'86'0,"23"-3"-52"0,0 0-17 0,0 0-12 15,9-18-4-15,8 7 2 0,3-2-4 0,5-2 2 16,0 0-8-16,7 1-6 0,0-2-15 16,4 5-9-16,-3-6-19 0,5 9-21 0,-10-8-19 15,13 16-111-15,-17-13-80 0,8 4-198 0,4 17 86 16,-16-15 399-16</inkml:trace>
  <inkml:trace contextRef="#ctx0" brushRef="#br3" timeOffset="398671.0882">17427 14013 1518 0,'0'0'39'0,"-20"6"-31"0,20-6-10 0,0 0 1 15,33-8 3-15,-8 2-2 0,2-2-3 16,5-3-15-16,6 3-14 0,-4-4-1 0,11 3-28 15,-7-9-10-15,10 12-79 0,-11-14-89 0,9 12-90 16,4 5-114-16,-21-13 259 0,17 20 184 0</inkml:trace>
  <inkml:trace contextRef="#ctx0" brushRef="#br3" timeOffset="398999.2063">17608 14193 1399 0,'0'0'90'0,"0"0"-75"0,0 0-14 0,0 0-2 15,0 0 2-15,17-5 7 0,1-1 6 16,1-5 10-16,5 4 1 0,1-4 1 16,5 2-11-16,-2-2-5 0,-2 2-3 0,-3 2-2 15,-3 5 1-15,-20 2 4 0,24 1 2 0,-24-1 3 16,0 0 3-16,0 0-4 0,4 23 0 0,-4-23-5 15,-18 29 3-15,1-10-1 0,-3 4 10 0,-5 0 2 16,-1 4 7-16,-2-3-3 0,3 2 1 0,0 0-9 16,6-4 0-16,3-3-9 0,16-19-1 15,-18 27-5-15,18-27-2 0,0 0-4 0,6 19 1 16,-6-19-2-16,31-6 1 0,-5-4-4 0,7-5-10 16,7-5-13-16,1-9-25 0,9 4-26 0,-11-16-58 15,19 19-119-15,-22-20-175 0,10 6-114 16,4 9 161-16,-16-19 385 0</inkml:trace>
  <inkml:trace contextRef="#ctx0" brushRef="#br3" timeOffset="399218.9486">18638 13493 1595 0,'-33'12'52'0,"16"-1"-45"0,-2 2-8 0,1 4 6 16,-3 4-4-16,-2 4 3 0,-2 3 2 15,0 3 9-15,-2 2-8 0,2 1 6 0,-2 1-14 16,0 1 5-16,-1 2-10 0,4-2 4 0,1-1-15 16,2-3-12-16,3-2 15 0,0-7-48 0,9 5-14 15,-8-19-60-15,21 13-80 0,-4-22-61 0,0 0-141 16,0 0 15-16,0 0 353 0</inkml:trace>
  <inkml:trace contextRef="#ctx0" brushRef="#br3" timeOffset="399375.4444">18257 13777 1131 0,'0'0'343'0,"-18"-20"-203"16,18 20-51-16,0 0-18 0,0 0-13 0,0 0-13 16,0 0-8-16,20-3-9 0,-20 3-8 0,24 9-8 15,-7-3-6-15,4-1-4 0,4 1-2 0,3-3-10 16,3 0-8-16,3 1-22 0,-3-6-24 0,7 9-43 16,-13-16-67-16,20 24-180 0,-12-11-226 15,-3 1 61-15,4 9 404 0</inkml:trace>
  <inkml:trace contextRef="#ctx0" brushRef="#br3" timeOffset="399930.0637">19242 13440 530 0,'0'0'208'0,"2"-21"-75"16,-2 21-3-16,0 0-16 0,-26-23-11 16,26 23-20-16,-21-1-15 0,21 1-7 0,-30 10-6 15,30-10-3-15,-35 21-8 0,17-4 2 0,-3-3-6 0,4 6 2 16,-3-3-11-16,6 1 0 0,14-18-11 15,-26 32-2-15,26-32-8 0,-7 24 0 0,7-24-6 16,11 20-1-16,-11-20-2 0,24 14 0 0,-7-11 0 16,4 0 0-16,2-2 2 0,4-1-1 0,2-2-1 15,0-2 0-15,3 2 0 0,-2-1 0 0,1 3 0 16,-3 3 2-16,-7 0-3 0,-2 3 2 16,-19-6-2-16,25 20 1 0,-25-20-1 0,11 27 3 15,-12-10-3-15,-5 4 3 0,-5-1-7 16,-4 2 4-16,-2 0-9 0,-2-1 0 0,-1-1-8 15,1-3-1-15,1-2-13 0,1-8-7 0,17-7-20 16,-23 6-27-16,23-6-60 0,0 0-111 0,0 0-160 16,1-23-91-16,-1 1 239 0</inkml:trace>
  <inkml:trace contextRef="#ctx0" brushRef="#br3" timeOffset="400117.5938">19228 13380 1721 0,'0'0'50'0,"-17"2"-39"0,17-2-7 16,0 0-4-16,0 0-5 0,22-14 0 0,-22 14-10 16,33-11-7-16,-14 2-15 0,9 4-12 15,-2-6 5-15,9 14-49 0,-12-13-30 16,17 22-115-16,-19-16-86 0,9 7-152 0,5 15 122 16,-16-15 354-16</inkml:trace>
  <inkml:trace contextRef="#ctx0" brushRef="#br3" timeOffset="400343.0363">19115 13936 1483 0,'0'0'64'0,"0"0"-46"0,0 0-9 0,0 0-5 15,18-5 3-15,1 0-3 0,6-1-1 0,3-1-3 16,3-1-8-16,2-1-12 0,5 4-10 16,-4-5-11-16,2 9-8 0,-5-8-15 0,5 11-29 15,-11-13-41-15,12 13-59 0,-15-8-77 0,0-2-125 16,11 17 101-16,-33-9 294 0</inkml:trace>
  <inkml:trace contextRef="#ctx0" brushRef="#br3" timeOffset="400593.0298">19365 14014 1321 0,'-19'0'112'16,"19"0"-43"-16,0 0-14 0,-18 18-11 0,18-18-11 16,0 0-2-16,-16 22-6 0,16-22 0 0,-10 23-10 15,10-23 0-15,-11 29 0 0,7-11 9 16,4-18-3-16,-6 30 3 0,6-30-9 0,3 28 0 15,-3-28-8-15,13 22 0 0,-13-22-5 16,26 21 1-16,-26-21-2 0,35 13-2 0,-12-12 1 16,4-3-3-16,5-3-4 0,3-6-9 0,2 0-10 15,0-5-18-15,6 3-21 0,-12-11-38 0,15 17-103 16,-21-24-51-16,20 24-55 0,-19-6-122 0,-5-15 49 16,12 22 366-16</inkml:trace>
  <inkml:trace contextRef="#ctx0" brushRef="#br3" timeOffset="400764.9325">19446 14096 1661 0,'-9'32'125'15,"-14"-8"-91"-15,8-2-16 16,8-3-10-16,6-1-2 0,6-1-9 0,0 0-1 16,-5-17-9-16,18 29-4 0,-18-29-14 0,30 17-6 15,-4-8-11-15,-6-11-9 0,10 10-33 0,-13-18-60 16,18 17-93-16,-35-7-84 0,41-22-148 0,-7 25 119 15,-18-24 356-15</inkml:trace>
  <inkml:trace contextRef="#ctx0" brushRef="#br3" timeOffset="401030.5265">19837 13628 1555 0,'37'-2'94'0,"-37"2"-67"0,22-17-12 0,-4 5-1 16,5-1-9-16,5 1-14 0,-3-3-21 0,3 8-25 15,-7-9-36-15,8 15-32 0,-29 1-26 0,43-15-23 16,-43 15-31-16,34-12-78 0,-11 22-101 15,-23-10 168-15,24 12 214 0</inkml:trace>
  <inkml:trace contextRef="#ctx0" brushRef="#br3" timeOffset="401202.4395">19870 13801 1576 0,'-7'18'79'0,"7"-18"-67"0,0 0-10 15,17 5 0-15,-17-5-1 0,37-8 0 0,-12-2-4 16,5-1-11-16,2-6-23 0,8 6-37 0,-6-12-35 16,12 14 14-16,-7-13-27 0,17 14-75 15,-9-6-143-15,1-7-106 0,13 13 211 0</inkml:trace>
  <inkml:trace contextRef="#ctx0" brushRef="#br3" timeOffset="401686.7684">20651 13338 1463 0,'-23'-1'82'0,"23"1"-43"0,0 0-26 15,0 0 16-15,18-11-37 0,1 5 40 0,4-5-28 16,2 4 12-16,0-2 0 0,3 2-7 0,0 0-3 15,3 2 0-15,-5 0 4 0,1 3-1 16,-4 1-1-16,-2 1-4 0,-4 2-2 16,-17-2-1-16,24 8 1 0,-24-8 1 0,0 0 0 15,15 19 1-15,-15-19 2 0,-4 20-18 0,4-20 33 16,-13 30-31-16,2-11 28 0,-5 4-11 0,-2-1-8 16,-3 4 5-16,-2 2-2 0,-1 1 7 0,1-1-4 15,0 2 7-15,2-2-8 0,1-1 5 0,5-2-8 16,4-4 3-16,6-2-7 0,5-19 1 15,2 26-9-15,-2-26-5 0,25 16-11 0,-7-16-14 16,9 2-19-16,-4-13-31 0,16 11-54 0,-14-23-94 16,25 14-141-16,-5-6-109 0,-7-13 162 0,16 15 327 15</inkml:trace>
  <inkml:trace contextRef="#ctx0" brushRef="#br3" timeOffset="401968.0456">21282 13275 1348 0,'-40'8'106'0,"14"6"-47"0,-4-4 1 0,8 4-43 16,-1 0 23-16,5 2-36 0,1 0 18 0,4 2 6 15,13-18-11-15,-11 23-2 0,11-23-6 0,9 20 2 16,-9-20-1-16,27 15 2 0,-7-10-3 16,4-1 1-16,4-2-2 0,1 1 4 15,2-3-4-15,2 2-2 0,-1 1-2 0,1 0-3 16,-5 2-2-16,-4 2 2 0,-5 2-2 0,-19-9 3 15,26 23-2-15,-26-23 3 0,12 27-5 0,-12-8 3 16,-4-1-6-16,-5 1 2 0,-2 3-8 0,-4-3 1 16,-2 3-9-16,-2-4-1 0,0 1-10 0,-2-5-5 15,5 3-16-15,-4-11-20 0,20-6-40 16,-27 8-64-16,27-8-110 0,0 0-187 0,0 0 32 16,0 0 360-16</inkml:trace>
  <inkml:trace contextRef="#ctx0" brushRef="#br3" timeOffset="402139.8868">21335 13316 1601 0,'0'0'183'0,"0"0"-122"0,0 0-27 0,0 0-14 16,0 0-12-16,0 0-7 0,20 5 0 0,1-10-6 16,0-3 5-16,7 1-29 0,2-5 1 0,5 3-32 15,-6-4-11-15,11 9-15 0,-13-9-32 0,14 16-56 16,-19-16-89-16,16 17-80 0,-8 3-106 0,-8-8 167 15,16 21 282-15</inkml:trace>
  <inkml:trace contextRef="#ctx0" brushRef="#br3" timeOffset="402468.035">20916 13961 1113 0,'-33'13'232'0,"33"-13"-180"0,-18-3-24 16,18 3-3-16,0 0-7 0,11-20-13 15,-11 20 26-15,28-15-14 0,-6 6 12 16,1-1-9-16,6 1-13 0,0-2 2 0,5 2 0 15,1 0 3-15,4 0-3 0,3 0 0 0,4 0-3 16,4-2 0-16,2 2-3 0,0-1-5 0,-1 0-12 16,4 4-13-16,-9-4-10 0,5 9-4 0,-7-6-20 15,5 12-35-15,-14-14-71 0,13 19-123 0,-14 0-190 16,-9-9 60-16,10 18 416 0</inkml:trace>
  <inkml:trace contextRef="#ctx0" brushRef="#br3" timeOffset="402936.7729">21515 14075 652 0,'0'0'187'15,"-15"-17"-108"-15,-4 6-10 0,19 11-1 0,-34-11 1 16,34 11-14-16,-37-6-1 0,18 10 2 0,-6-4 7 15,5 8 2-15,-5-4-5 0,8 8-2 0,-6-5-15 16,23-7-9-16,-34 22-12 0,34-22-1 0,-27 24-4 16,27-24 4-16,-15 25-5 15,15-25-2-15,-2 23-8 0,2-23 1 0,8 22-5 16,-8-22 4-16,20 24-2 0,-20-24 4 0,33 23-3 16,-14-12 3-16,2 0-3 0,-1 0-1 0,-1 1-2 15,0-1 0-15,-1 1-2 0,-1 0 3 0,0 1-3 16,-17-13 3-16,24 27-3 0,-24-27 3 0,14 30-3 15,-10-13 2-15,-3 2-4 0,-3 2 3 16,-4 1-4-16,-1 0 4 0,-2 1-5 0,-2 1 5 16,-3-2 12-16,0-1-29 0,-3 0 32 0,0-3-31 15,0-1 15-15,-2-4 2 0,1-2-2 0,1-2 2 16,0-7-1-16,17-2 2 0,-25-5 4 16,25 5 0-16,-15-23 3 0,11 3-6 0,3-5-13 15,5-6 24-15,6-7-27 0,5-4 18 0,6-3-17 16,1-3-16-16,3 2 2 0,0-3-11 15,4 4 6-15,-5-1-21 0,6 11-20 0,-13-9-46 16,14 22-79-16,-24-14-117 0,8 11-187 0,6 15 61 16,-21-17 435-16</inkml:trace>
  <inkml:trace contextRef="#ctx0" brushRef="#br3" timeOffset="403405.4997">22014 13683 1366 0,'23'-6'103'0,"-23"6"-68"0,20-24-19 15,-1 5-3-15,5 1-18 0,8 4-18 16,-5-4-32-16,6 13-44 0,-15-10-50 0,10 19-64 15,-28-4-35-15,36-10-91 0,-9 24-22 16,-27-14 321-16</inkml:trace>
  <inkml:trace contextRef="#ctx0" brushRef="#br3" timeOffset="403578.072">22075 13911 1383 0,'-18'0'278'0,"18"0"-216"0,-19 11-39 15,19-11-8-15,0 0-9 0,0 0-8 16,23-7-2-16,-4 0-7 0,4-2-15 0,5-6-22 16,9 5-33-16,-4-14-43 0,16 18-77 0,-16-21-132 15,9 8-150-15,8 9 30 0,-13-15 453 0</inkml:trace>
  <inkml:trace contextRef="#ctx0" brushRef="#br3" timeOffset="404304.1946">22548 13397 1356 0,'8'-25'58'0,"-8"25"-6"16,30-25-32-16,-6 8 6 0,6 0-35 15,3 1 10-15,4 0-16 0,-1 2 13 16,-1 3-5-16,1 1-10 0,-1 3 1 0,-6 1-2 16,-2 5 6-16,-6 0 4 0,-4 3-1 0,-17-2 2 15,17 12 1-15,-17-12 6 0,-2 24 2 0,-4-6 9 16,-6 3 17-16,-2 4-23 0,-8-2 44 0,1 8-25 16,-7-10 19-16,4 8 5 0,-5-6-12 0,5 4 2 15,-1-7-15-15,8 0 0 0,17-20-12 0,-22 25-4 16,22-25-6-16,0 0-2 0,0 0 0 15,15 17 1-15,2-16 0 0,4-2 0 0,4-4 1 16,2-1-1-16,1-1 2 0,2 0-1 0,-2 1 4 16,-1 1-3-16,-2 1 4 0,-3 3-1 15,-4 3 3-15,-18-2 5 0,22 10 5 0,-22-10 5 16,6 27-4-16,-8-7 1 0,-7 4-10 0,-3 5 2 16,-4 3-7-16,-4-1 5 0,-2 3-7 0,-3-1 5 15,1-3-6-15,0 0 4 0,2-2-7 16,2-4 2-16,2-3-11 0,2-3-6 0,16-18-19 15,-18 22-14-15,18-22-10 0,0 0-51 0,18 10-79 16,-18-10-184-16,15-27-160 0,9 20 25 0,-9-21 478 16</inkml:trace>
  <inkml:trace contextRef="#ctx0" brushRef="#br3" timeOffset="404460.4953">23151 13715 1744 0,'-40'7'82'15,"18"-1"-49"-15,4-5-17 0,18-1-10 0,0 0-23 16,-20-7-18-16,20 7-22 0,0 0-26 0,0 0-56 16,10-38-111-16,14 31-166 0,-5-3-105 15,-5-9 159-15</inkml:trace>
  <inkml:trace contextRef="#ctx0" brushRef="#br3" timeOffset="404710.4438">23363 13416 1154 0,'-29'12'102'0,"22"5"-32"15,7-17-6-15,-19 37 3 0,8-16-12 0,5 9 3 16,-10-5-9-16,9 9 0 0,-8-1-19 0,7 3-3 15,-2-1-15-15,2 0 1 0,-1-3-12 16,3-3 2-16,5-3-14 0,2-4-4 0,9-1-28 16,-10-21-27-16,31 25-60 0,-31-25-89 0,48 0-129 15,-17 0-170-15,-5-16 119 0,18 15 399 16</inkml:trace>
  <inkml:trace contextRef="#ctx0" brushRef="#br3" timeOffset="405102.692">23518 13423 1299 0,'11'-17'110'0,"-11"17"-39"15,23-16-9-15,-4 8-16 0,-1-6-13 0,4 2-10 16,-3-1-4-16,0 5-7 0,-19 8-5 16,25-11-6-16,-25 11 1 0,18-2 1 0,-18 2 0 15,0 0 3-15,11 17 1 0,-11-17 5 0,4 22-1 16,-4-22 1-16,1 24-4 0,-1-24 3 16,-2 29-2-16,-2-12 3 0,-2 1-4 0,-1 2 5 15,-4 0-4-15,0 2 5 0,-1 1-4 0,-1 1 3 16,-1 2-5-16,-1 1 4 0,-1 1-8 0,2-1 6 15,0-1-6-15,4-3 3 0,1-2-6 0,4-4 2 16,5-17-6-16,-1 24 0 0,1-24-7 0,0 0-3 16,28 15-11-16,-28-15-9 0,39-8-16 15,-19-5-22-15,15 6-42 0,-16-20-73 0,25 19-114 16,-20-16-128-16,5-2-46 0,13 15 287 16</inkml:trace>
  <inkml:trace contextRef="#ctx0" brushRef="#br3" timeOffset="405399.5801">23996 13409 1008 0,'0'0'292'16,"-39"9"-158"-16,39-9-38 0,-39 14-25 16,22-1-17-16,-4-6-8 0,4 7-1 0,-3-2-9 15,20-12-3-15,-33 29-11 0,33-29 0 0,-23 31-6 16,23-31 2-16,-14 31-8 0,14-31 1 0,-7 30-8 16,7-30 0-16,5 27-3 0,-5-27-1 0,22 21-1 15,-22-21 1-15,28 13 0 0,-28-13 1 0,32 6 0 16,-14-5-1-16,0-1 1 0,2 0-1 15,-1 0 0-15,-2 0-1 0,-17 0 0 16,28 5 1-16,-28-5 0 0,0 0 0 0,21 17-1 16,-21-17-10-16,5 17-3 0,-5-17 4 0,-1 23-5 15,1-23 12-15,-11 24-7 0,11-24-2 0,-17 27-8 16,17-27-2-16,-20 25-10 0,20-25-2 0,-18 17-9 16,18-17-7-16,0 0-22 0,-18 4-22 0,18-4-37 15,0 0-41-15,0 0-49 0,-2-20-69 16,-1 2-102-16,3 18 159 0,6-29 234 0</inkml:trace>
  <inkml:trace contextRef="#ctx0" brushRef="#br3" timeOffset="405540.1878">23892 13401 1293 0,'0'0'370'0,"-32"-11"-247"0,32 11-43 0,0 0-30 16,0 0-20-16,0 0-19 0,6-19-7 15,-6 19-1-15,29-24-5 0,-7 10-18 0,3 0 11 16,3 4-48-16,-2-6 6 0,8 13-58 0,-13-15-61 15,23 22-170-15,-11-8-234 0,-4-1 70 0,9 14 377 16</inkml:trace>
  <inkml:trace contextRef="#ctx0" brushRef="#br3" timeOffset="406462.0783">24186 13361 813 0,'0'0'171'0,"-19"-19"-61"15,19 19-20-15,0 0-19 0,-15-20-13 0,15 20-10 16,0 0-6-16,0 0-10 0,0 0-11 16,0 0-6-16,0 0-1 0,0 0-15 15,-1 23 29-15,2-3-13 0,-5-2 18 0,1 7 6 16,-3-1-11-16,2 6 4 0,-2-3-12 0,3 4 3 15,-5-5-8-15,3 1 3 0,0-3-5 0,2-2 3 16,0-4-8-16,3-18 1 0,3 25-8 0,-3-25 1 16,0 0-3-16,17 12 2 0,-17-12 1 0,19-6-2 15,-19 6 3-15,27-20-5 0,-11 3 4 16,2-1-4-16,0-2 3 0,2 0-3 0,-2-1 3 16,0 3-4-16,-3 0 4 0,-15 18-3 0,23-28 4 15,-23 28-2-15,13-18 1 0,-13 18-2 0,0 0 0 16,0 0-1-16,0 0 1 0,0 0 0 15,0 0 1-15,6 19 0 0,-6-19-1 0,-5 34 3 16,2-14-4-16,-1 1 6 0,-1 2-5 0,3 3 7 16,-2-2-3-16,3 0 6 0,1-3-4 15,2-2 3-15,-2-19-3 0,12 28 1 0,-12-28-4 16,21 17 3-16,-21-17 0 0,27 6 0 0,-27-6 3 16,32-4-1-16,-14-3 2 0,0-3-1 0,1-6 1 15,0 0-3-15,-3-6 1 0,-2-4-6 0,-1 1 4 16,0-3-5-16,-1 0 4 0,-2 2-6 0,-3 2 6 15,-1-1-6-15,-2 5 3 0,-3-2-5 0,0 4-3 16,-2 0-12-16,1 18-11 0,-3-30-16 16,3 30-13-16,-1-21-22 0,1 21-30 15,0 0-52-15,0 0-111 0,0 0-76 0,0 0-137 16,16 24 213-16,-16-24 274 0</inkml:trace>
  <inkml:trace contextRef="#ctx0" brushRef="#br3" timeOffset="406868.2966">24747 13503 1117 0,'-21'-8'137'0,"21"8"-58"0,-27-2-22 0,27 2-15 16,-29-1-9-16,29 1 2 0,-32 3 4 16,32-3 3-16,-29 11-4 0,29-11 0 0,-29 20-3 15,29-20 1-15,-28 29-7 0,18-12 0 16,10-17-6-16,-20 33 2 0,12-16-7 0,5 1 1 15,-1-1-6-15,4-17-2 0,3 31-5 0,-3-31 0 16,10 23-6-16,-10-23 2 0,21 17-3 0,-21-17 1 16,31 6 0-16,-31-6 0 0,31-2-1 0,-14-1 2 15,-17 3 0-15,32-14-2 0,-32 14 3 0,33-23-4 16,-16 9 3-16,1-3-3 0,-3 0 4 0,-15 17-4 16,23-29 3-16,-23 29-1 0,13-23 2 15,-13 23 0-15,0 0 2 0,0 0 0 0,0 0 0 16,0 0-2-16,0 0-2 0,0 0 1 15,0 0-4-15,-19 11 3 0,19-11-3 0,-17 29 3 16,10-12-4-16,7-17 3 0,-14 33-5 0,14-33-3 16,-10 27-8-16,10-27-5 0,1 20-11 0,-1-20-5 15,0 0-15-15,20 6-12 0,-2-5-20 16,-18-1-30-16,37-18-53 0,-24-9-65 0,21 13-78 16,-4-3-145-16,-8-17 152 0,18 19 304 0</inkml:trace>
  <inkml:trace contextRef="#ctx0" brushRef="#br3" timeOffset="407071.4264">25127 13147 988 0,'0'0'220'0,"0"0"-78"15,-29-4-57-15,29 4-27 0,-14 22-25 16,7-4-3-16,-3 0-4 0,1 8 9 0,-2 0-7 16,1 10-15-16,-1-3 27 0,4 6-32 0,-4-1 24 15,1 2-8-15,-1-1-17 0,2 3 5 0,-2-1-14 16,3-4 6-16,0-1-15 0,1-4 0 0,4-1-19 15,-2-8-8-15,9 1-22 0,-4-24-17 0,10 31-39 16,-10-31-58-16,17 11-78 0,-17-11-78 16,10-19-106-16,13 21 189 0,-19-28 247 0</inkml:trace>
  <inkml:trace contextRef="#ctx0" brushRef="#br3" timeOffset="407274.5443">25242 13099 777 0,'0'0'264'16,"0"0"-91"-16,0 0-50 0,-27 21-49 0,21 0-14 16,-8-2-19-16,6 10 0 0,-8-1-13 0,5 6 2 15,-3 0 2-15,1 5-30 0,-1-2 23 0,0 4-30 16,2-2 6-16,-1 0 6 0,1-1-12 0,-2-1 3 16,3 1-18-16,0-4-5 0,5 2-24 0,-6-8-14 15,10 6-28-15,-10-16-27 0,14 11-70 16,-2-29-81-16,0 0-137 0,-4 34-18 0,4-34 412 15</inkml:trace>
  <inkml:trace contextRef="#ctx0" brushRef="#br3" timeOffset="407477.7498">25000 13509 775 0,'-14'-21'170'16,"-6"-8"-28"-16,20 29-17 0,-32-35 1 15,32 35-22-15,-29-15-14 0,29 15-17 0,-28 2-20 16,28-2-15-16,-21 7-17 0,21-7-10 0,0 0-12 15,0 0-6-15,0 0-10 0,0 0-6 0,17 14-8 16,-17-14-7-16,31 2-5 0,-31-2-15 0,41-4-29 16,-24-8-42-16,16 16-69 0,-15-17-54 15,12 9-98-15,6 8-38 0,-19-14 283 16</inkml:trace>
  <inkml:trace contextRef="#ctx0" brushRef="#br3" timeOffset="407774.5533">25198 13487 944 0,'-21'0'207'0,"21"0"-65"0,-25 17-37 16,25-17-27-16,-26 19-21 0,26-19-4 15,-22 22-10-15,22-22-4 0,-16 24-11 16,16-24-5-16,-8 22-8 0,8-22-4 0,1 18-7 16,-1-18 0-16,0 0-3 0,16 18 0 0,-16-18-1 15,21 6 0-15,-21-6 2 0,26 1-1 0,-26-1 1 16,26-2 1-16,-26 2 1 0,25-1 2 0,-25 1 1 15,19 3 5-15,-19-3 5 0,0 0 4 0,0 0 5 16,7 21 0-16,-7-21-7 0,-7 19-3 16,7-19-8-16,-15 26-2 0,15-26-5 0,-21 32 0 15,8-13-2-15,-2-1 2 0,2 2-4 0,-3 2 5 16,2 0-5-16,0-2 4 0,3-2-8 0,11-18-3 16,-17 28-16-16,17-28-14 0,0 0-32 0,0 0-32 15,10 23-59-15,-10-23-153 0,7-18-219 0,-7 18 3 16,0 0 408-16</inkml:trace>
  <inkml:trace contextRef="#ctx0" brushRef="#br3" timeOffset="408910.016">14333 15382 1258 0,'-23'-23'108'0,"23"23"-43"15,-29-33-20-15,29 33-10 0,-32-27 2 0,32 27-7 16,-38-16-1-16,18 15-4 0,-6 3-1 0,1 6 1 15,-2 3-3-15,1 9 5 0,-3 1-7 0,5 6 3 16,-5 3-13-16,-1 5 7 0,2-1-6 0,3 4 7 16,2-3-4-16,6-1 5 0,6-3-13 15,4-4 3-15,7-7-10 0,6-2 2 0,-6-18-5 16,32 23 1-16,-4-15-9 0,7-7-5 0,7-2-11 16,3-8-12-16,10 1-13 0,-4-12-17 0,16 8-23 15,-10-14-29-15,16 12-36 0,-15-17-34 16,18 13-13-16,-16-12-11 0,6 4-11 0,-1 10-84 15,-23-20 186-15,17 22 125 0</inkml:trace>
  <inkml:trace contextRef="#ctx0" brushRef="#br3" timeOffset="409725.7095">14834 15311 983 0,'-40'-5'270'0,"17"21"-119"0,-19-13-50 16,11 15-13-16,-11-6-19 0,10 9-8 0,-7-4-15 16,6 6-3-16,1-3-11 0,6 6 0 0,1-2-10 15,7 1 0-15,1 0-10 0,7-1 0 0,5-2-7 16,8-1 0-16,3-1-5 0,6-3 2 15,-12-17-3-15,38 29 2 0,-13-19-1 0,4-2 1 16,5-5 1-16,4-1 0 0,0-6-2 0,0-3 0 16,-2-4 1-16,1-2-2 0,-2-3 3 0,-1-2-4 15,-4-4 4-15,-3-1-4 0,-5-2 1 0,-3-1-5 16,-3-2 0-16,-2 2-3 0,-5-1 4 0,-3 3-2 16,-4 1 8-16,-4 2-4 0,-2 0 5 0,-4 0-4 15,-2 2 4-15,0 2-3 0,10 17 3 16,-25-29-3-16,25 29 2 0,-25-22-1 0,25 22 3 15,-22-11-1-15,22 11 2 0,-17-1 1 0,17 1 1 16,0 0-1-16,0 0-4 0,0 0 0 0,0 0-2 16,0 0 1-16,5 17 1 0,-5-17 0 0,24 6 1 15,-24-6 0-15,34 1 0 0,-13-2 0 16,2-2 1-16,2 0 0 0,1-2 1 0,-1 0 1 16,1 0-2-16,-2 3 2 0,-1-2-1 15,-2 3-2-15,-4 1 0 0,-17 0-1 0,26 6 1 16,-26-6 0-16,0 0 0 0,14 19 1 0,-14-19-2 15,0 26 3-15,-3-8-5 0,-2 3 4 0,-1 4-7 16,-4 3 6-16,-1 3-5 0,-4 2 5 0,1 1-4 16,-1 0 4-16,1-2-5 0,0-3 5 0,2-3-4 15,4-6 4-15,8-20-4 0,-9 27 1 16,9-27-1-16,0 0 2 0,0 0-1 16,0 0 2-16,26 1 0 0,-26-1-1 0,26-24 2 15,-9 3-1-15,3-3 2 0,0-6-4 0,2-2 5 16,0 0-5-16,-2 0 8 0,-2 3-3 0,-2 1 5 15,-3 3-2-15,-1 0 1 0,-2 3-8 0,-3 3 0 16,-7 19 0-16,10-28 0 0,-10 28 0 0,0 0 0 16,0 0 0-16,0 0 0 0,0 0 0 15,0 0 0-15,0 0 0 0,0 0 0 0,0 0 0 16,-4 24 0-16,4-24 0 0,-1 23 0 0,1-23 0 16,3 23 0-16,-3-23 0 0,7 18 0 0,-7-18 0 15,0 0 0-15,19 16 0 0,-19-16 0 0,21 5 0 16,-21-5 0-16,27 0 0 0,-10-4 0 0,0-1 0 15,1-2 0-15,2-2 0 0,-1-2 0 16,-1 1 0-16,0-1 0 0,-18 11 0 16,30-24 0-16,-30 24 0 0,22-25 0 0,-22 25 0 15,15-21 0-15,-15 21 0 0,10-17 0 0,-10 17 0 16,0 0 0-16,0 0 0 0,0 0 0 0,0 0 0 16,0 0 0-16,0 0 0 0,0 0 0 0,0 0 0 15,7 23 0-15,-8-4 0 0,-1 4 0 0,-1 2 0 16,1 4 0-16,-1-1-7 0,2 1-12 15,-1-1-2-15,3-1-10 0,0-6-2 0,5 0-12 16,-6-21-8-16,17 29-14 0,-17-29-7 0,26 16-11 16,-26-16-8-16,30-3-15 0,-30 3-34 15,37-20-42-15,-26-2-42 0,13 9-38 0,-5-4-25 16,-10-14-16-16,17 21 305 0</inkml:trace>
  <inkml:trace contextRef="#ctx0" brushRef="#br3" timeOffset="410256.9408">15819 15276 575 0,'0'0'233'0,"0"0"-65"0,0 0-23 15,0 0-27-15,-17-16-19 0,17 16-29 0,0 0-22 16,0 18-12-16,0-18-6 0,-2 27 2 0,2-27-8 16,0 37 1-16,-2-15-7 0,4 2 2 0,-4 1-9 15,4 6 17-15,-5-4-5 0,3 4 5 0,-6-3 1 16,5-1-2-16,-4-2-9 0,4-1 4 16,-2-5-8-16,2 0-2 0,1-19-4 15,-1 28 3-15,1-28-8 0,0 17-1 0,0-17-2 16,0 0-3-16,0 0 1 0,0 0 1 0,0 0 1 15,0 0 0-15,16-23 1 0,-10 6-6 0,2-2 1 16,0-4-6-16,0-1 3 0,1-2-1 0,-2 1 7 16,0 0-5-16,1-1 9 0,-2 0-7 0,0-1 7 15,-1-2-4-15,-1-1 4 0,4-2-4 16,0-2 4-16,2 1-5 0,2 0-13 0,3 4 26 16,1 3-25-16,-2 7 28 0,3 2-9 0,-17 17-4 15,33-22 4-15,-16 15-4 0,1 4-1 0,-1 0 0 16,-17 3-1-16,31 3-3 0,-31-3-6 0,26 14-6 15,-26-14-9-15,22 25 3 0,-13-8-5 16,-9-17-7-16,12 33 34 0,-11-15-25 0,-1 1 36 16,-2 2-12-16,-3 1-1 0,-1 0 7 15,-1-2-2-15,-2 2 7 0,-2-3-3 0,-1 2 6 16,-3-1-7-16,1 1 2 0,-2-2-7 0,-1 2 2 16,-1-2-5-16,-2-2 4 0,1-1-4 0,1-2 2 15,-1-2-1-15,1 1 1 0,0-3-1 0,1 0 1 16,17-10-1-16,-28 11 1 0,28-11 1 0,-25 4 3 15,25-4 4-15,0 0 5 0,-23 4 4 16,23-4 3-16,0 0-1 0,0 0-4 0,-13 20-1 16,13-20 2-16,-7 30-1 0,3-11 3 15,-1 6-8-15,0 0 0 0,0 5-10 0,1 3-12 16,-2 2 22-16,-2 2-27 0,1 0 20 0,-2-1-18 16,6-1-19-16,-3-10-15 0,9 4-42 0,-3-29-72 15,15 34-178-15,-15-34-213 0,0 0 21 0,36 21 412 16</inkml:trace>
  <inkml:trace contextRef="#ctx0" brushRef="#br3" timeOffset="410772.6071">16583 15166 966 0,'-23'-14'294'15,"23"14"-221"-15,-17-13-24 0,17 13 5 0,0 0 3 16,-29-12-4-16,29 12-6 0,-28 7-2 15,28-7-2-15,-35 18-4 0,17-3-3 0,-4-1-4 16,4 6-13-16,-4-2 25 0,4 5-29 0,-3-3 24 16,4 3-15-16,3-2-9 0,2-1 2 0,4 0-8 15,2-3-3-15,6-17-4 0,4 25-1 16,-4-25-2-16,20 19 2 0,-3-13-1 0,3-2 1 16,3-4-2-16,3-1 2 0,0-4-1 0,4-3 0 15,2-5 1-15,-1-1-3 0,0-4 4 0,-1-2-3 16,-4-1 4-16,-1-1-4 0,-3 0 3 0,-3-1-4 15,-4 1-11-15,-3 3 25 0,-5 0-25 0,-7 19 25 16,6-32-10-16,-6 32-2 0,-2-26 3 0,2 26-2 16,0 0 2-16,-15-20-1 15,15 20-1-15,0 0-2 0,-19 6-1 0,19-6 0 16,-16 23-2-16,9-5-1 0,0 5 10 0,0 4-27 16,4 2 16-16,-1 0-30 0,4 1 0 0,0-3-8 15,8 2-21-15,-3-8-10 0,13 8-35 0,-18-29-36 16,39 41-93-16,-39-41-84 0,36 14-164 0,-5 4 94 15,-31-18 393-15</inkml:trace>
  <inkml:trace contextRef="#ctx0" brushRef="#br3" timeOffset="411241.3222">17043 15201 1089 0,'-31'-4'157'15,"31"4"-59"-15,0 0-16 0,0 0-8 0,0 0-17 16,0 0-15-16,0 0-27 0,0 0 14 0,0 0 1 16,0 0-14-16,-5 17 37 0,5-17-34 0,1 24 9 15,-1-6 2-15,-2 0-8 0,1 5 7 16,-5 0-7-16,1 4 4 0,-2 0-8 0,-1 2 3 15,-1-3-7-15,0 1 2 0,1-4-5 16,1-4-2-16,7-19-3 0,-7 24-2 0,7-24-3 16,0 0-2-16,0 0 0 0,0 0 0 0,0 0 2 15,23-9-1-15,-23 9 1 0,15-32-2 0,-5 10 3 16,-1-3-4-16,2-4 5 0,0-1-5 16,-2 1 5-16,0-2-3 0,-2 2 3 0,0 3-1 15,-4-1-10-15,2 2 21 0,-2-1-20 0,-1 3 18 16,1 3-7-16,-2 1-6 0,-1 19 4 0,2-28-4 15,-2 28 2-15,0 0-3 0,0 0-7 0,0 0-5 16,0 0-13-16,0 0-11 0,20 2-18 0,-20-2-13 16,24 18-26-16,-24-18 2 0,35 14 15 15,-10-12 25-15,9 4 5 0,1-10-30 16,14 12-108-16,-15-18-130 0,7 3-148 0,14 8 72 16,-15-20 393-16</inkml:trace>
  <inkml:trace contextRef="#ctx0" brushRef="#br3" timeOffset="411647.5666">17384 15172 1092 0,'-13'21'233'16,"13"-21"-169"-16,0 0-13 0,0 0 2 0,0 0-3 15,0 0 0-15,22 21-18 0,-22-21 16 16,25 2-18-16,-25-2-7 0,39-5 11 0,-17 1-20 16,6-1 29-16,-1-2-21 0,2-3 7 0,1-2-20 15,1 0-7-15,-3 0 1 0,-3-2-4 0,-3 3 3 16,-4 1-3-16,-18 10 3 0,25-19-2 0,-25 19 3 16,0 0 2-16,5-23 2 0,-5 23-1 0,0 0 0 15,-23-24-5-15,23 24 1 0,-31-12-3 0,10 8 2 16,-2 2 0-16,-3 3 0 15,-4 3 1-15,-2 3 3 0,-1 3 5 0,1 3 2 16,2 4 5-16,-2 2 0 0,4 7 1 0,0-1-3 16,3 5-8-16,2-1 16 0,3 3-19 0,7-3-3 15,5 0-1-15,7-2 0 0,6-6 0 0,6 0 0 16,-11-21 0-16,40 29 0 0,-11-22 0 0,7-4 0 16,5-7-9-16,8-2-18 0,3-6-12 0,10 0-12 15,0-10-29-15,12 7-38 0,-13-20-108 16,23 18-256-16,-12-4-72 0,-4-7 94 0</inkml:trace>
  <inkml:trace contextRef="#ctx0" brushRef="#br3" timeOffset="412491.3069">18667 14745 873 0,'-6'-18'130'0,"6"18"-67"16,0-26-12-16,0 26-8 0,-1-17 14 0,1 17 13 15,0 0 5-15,0 0-12 0,0 0-16 0,0 0-22 16,-11 20-19-16,11-20 5 0,-11 35 0 0,7-9 9 15,-3 3-5-15,1 8 4 0,0 5-12 0,-1 4 6 16,-2 2-15-16,1 3 12 0,-2 0-12 0,0 0 9 16,0-3 8-16,2-1-29 0,2-3 23 0,0-6-34 15,7-3-6-15,-2-9-15 0,13-1-40 16,-12-25-45-16,24 27-76 0,-24-27-59 0,26-7-107 16,-2 9-20-16,-15-24 330 0</inkml:trace>
  <inkml:trace contextRef="#ctx0" brushRef="#br3" timeOffset="412944.4397">18546 14993 1058 0,'-25'-9'279'0,"25"9"-151"0,-35 11-39 16,35-11-18-16,-18 8-17 0,18-8-19 0,0 0-15 16,0 0-9-16,0 0-2 0,18 9 4 0,-18-9 6 15,39-1 2-15,-15-4 1 0,7-1-2 0,2-4-3 16,3-1-7-16,5-2 1 0,2 0-5 0,-1-3 0 15,2 3-3-15,-5-1 0 0,-4 2-5 16,-2 3 5-16,-7-2-4 0,-3 3 4 0,-4 2-1 16,-19 6 0-16,26-7 0 0,-26 7 1 15,0 0 5-15,0 0 6 0,0 0 2 0,0 0-3 16,0 0-4-16,-21 27-9 0,21-27 2 0,-30 32-3 16,12-10 4-16,-3 0-1 0,-1 5 3 0,1 0-2 15,2 1 6-15,1 4-6 0,2-1 8 0,1 0-8 16,6 2-7-16,4-1 20 0,2-3-23 15,6-3 20-15,4-4-10 0,4-5-4 0,6-4 1 16,5-3-1-16,2-6 1 0,5-3 0 0,2-7-1 16,2-5 4-16,1-4-3 0,0-5 5 0,-1-4-3 15,-3-4-10-15,-1-3 18 0,-6-4-14 0,-2 0 8 16,-3-2-4-16,-3-1 0 0,-6 3 0 0,-1 3 0 16,-8 1 0-16,-3 2 0 0,-4 4 0 15,-3 2 0-15,-1 1 0 0,-2 3 0 16,0 2 0-16,-2-1 0 0,15 18-2 0,-27-22-17 15,27 22-4-15,-22-10-8 0,22 10-12 0,-17 5-18 16,17-5-26-16,-17 21-32 0,22 8-70 0,-5-29-98 16,-6 31-189-16,12-3-22 0,-6-28 287 0</inkml:trace>
  <inkml:trace contextRef="#ctx0" brushRef="#br3" timeOffset="413512.4845">20219 14722 1558 0,'-19'-18'75'0,"19"18"-34"16,0 0-17-16,-17 12-6 0,17-12-7 0,-13 33 0 16,6-3-6-16,1 7 8 0,-2 5-9 15,-1 7 8-15,0-1-13 0,2 3 10 0,-1-2-13 16,3 2 10-16,2 0 5 0,0-1-25 0,2-3 21 16,1-4-28-16,2-4 0 0,0-8-4 0,7 0-22 15,-1-12-13-15,11 4-34 0,-19-23-30 16,40 24-79-16,-40-24-89 0,37-12-187 0,-1 15 60 15,-18-29 419-15</inkml:trace>
  <inkml:trace contextRef="#ctx0" brushRef="#br3" timeOffset="413899.6065">20454 14782 1548 0,'0'0'192'0,"-25"13"-154"0,25-13-25 0,0 0-8 15,0 0-2-15,0 0-2 0,0 0 1 0,0 0 6 16,31-8 2-16,-31 8 3 0,36-11 4 0,-14 3 1 16,4 0-2-16,-1-1-1 0,3 1-6 0,-1 0-2 15,1 0-2-15,-2 3 1 0,-2 1 0 16,-2 4-1-16,-2 2-1 0,-3 2-2 0,-17-4 1 16,22 13 2-16,-22-13 3 0,10 21-3 0,-10-21 2 15,-2 30-4-15,-4-9 2 0,-7 3-3 0,-4 4 4 16,-3 2-2-16,-3 4 5 0,-3-2-3 15,-2 1 6-15,1 1-5 0,-1-3 3 0,3 1-5 16,4-1 2-16,2-2-7 0,2-1 0 16,2-2 0-16,7-5 0 0,3-1 0 0,3-2 0 15,2-18 0-15,10 25 0 0,-10-25 0 0,23 15 0 16,-6-10 0-16,2-4 0 0,5-2 0 0,3-4 0 16,4-4 0-16,2-2-29 0,4-1-12 0,-5-5-22 15,7 5-22-15,-9-11-30 0,13 17-97 0,-22-24-141 16,13 13-200-16,2 5 32 0,-11-13 447 0</inkml:trace>
  <inkml:trace contextRef="#ctx0" brushRef="#br3" timeOffset="414087.1207">21158 15048 1708 0,'-31'6'119'0,"31"-6"-61"16,-35 14-18-16,35-14-11 0,-22 3-18 15,22-3-8-15,0 0-8 0,-17-7-9 0,17 7-12 16,0 0-14-16,6-21-20 0,-2 4-26 0,14 10-55 16,-14-22-133-16,24 9-278 0,-7 4 8 0,-1-6 319 15</inkml:trace>
  <inkml:trace contextRef="#ctx0" brushRef="#br3" timeOffset="414430.9492">21408 14799 1305 0,'-19'-11'318'16,"19"11"-255"-16,-32 4-33 0,32-4-3 0,-22 5-6 15,22-5-2-15,-19 11-2 0,19-11 3 0,-21 21-2 16,21-21 4-16,-17 31-4 0,11-11 6 16,-1 2-8-16,2 0 2 0,1 1-10 0,2-2 1 15,1-1-6-15,2-2 3 0,-1-18-6 0,8 29 1 16,-8-29-1-16,21 23-1 0,-21-23 2 15,28 14 0-15,-28-14-2 0,33 9 1 0,-14-8-2 16,2-1 1-16,1-4-1 0,-1 2 1 0,2-3-1 16,-3 3-1-16,0-1-2 0,-3 2-1 0,-17 1 0 15,24 3 3-15,-24-3 0 0,17 7 0 16,-17-7-2-16,0 0 2 0,12 19 0 0,-12-19 3 16,-2 20-1-16,2-20 2 0,-10 26-3 0,10-26 3 15,-16 29-7-15,16-29-17 0,-21 30 22 0,21-30-35 16,-27 32 20-16,27-32-18 0,-25 31-15 0,25-31-10 15,-19 27-20-15,19-27-36 0,0 0-81 0,-22 7-98 16,22-7-218-16,0 0 61 0,0 0 409 16</inkml:trace>
  <inkml:trace contextRef="#ctx0" brushRef="#br3" timeOffset="414618.4445">21376 14739 1777 0,'-21'-3'113'0,"21"3"-61"0,0 0-27 16,0 0-11-16,5-18-10 0,-5 18-4 0,22-17 0 16,-22 17-7-16,32-18-11 0,-13 8-15 0,5 3-13 15,-3-3-13-15,7 4 1 0,0-1-1 0,12 6-15 16,-7-12-42-16,20 17-111 0,-18-17-149 0,12 5-152 16,6 12 145-16,-13-18 383 0</inkml:trace>
  <inkml:trace contextRef="#ctx0" brushRef="#br3" timeOffset="415243.4349">21992 14799 1232 0,'0'0'130'16,"-1"-43"-41"-16,8 23-24 0,-4-5-12 16,6 7-16-16,-5 0-5 0,-4 18-1 0,7-21 4 15,-7 21 5-15,0 0 1 0,0 0 3 0,0 0-3 16,0 0-8-16,0 0-11 0,-8 19-8 16,8-19-9-16,-11 37 3 0,5-14-3 0,-3 2 7 15,2 2-6-15,-2 0 5 0,1 4-7 0,-1 4 4 16,1 1-5-16,-1 1 6 0,2 1-5 0,2-2 5 15,0-1-6-15,4-2 2 0,4-2-6 0,1-3 4 16,4-6-5-16,4-5-10 0,-12-17 10 0,32 19-11 16,-11-16 12-16,3-5 1 0,0-4 1 15,3-4 12-15,-1-6-11 0,4-4 9 16,-2-5-8-16,-3-4-5 0,1-4 6 0,-3-2-5 16,-1 0 4-16,-3-1-5 0,-1 1 5 0,-1 1-5 15,-3 1 6-15,-1 3-5 0,-2 4 3 0,-1 0-4 16,-2 4 4-16,0 4-4 0,-8 18 3 0,11-26-1 15,-11 26 0-15,0 0 0 0,0 0 0 0,0 0-1 16,0 0 1-16,8 18 0 0,-6 2-2 16,0 6 3-16,-1 3-4 0,-1 2 6 0,1 3-6 15,-1 1 5-15,3 0-4 0,0-3 4 0,2-2-5 16,0-1 5-16,1-5-4 0,3-2 3 0,-9-22-2 16,23 28 1-16,-23-28-2 0,26 12 2 0,-26-12 0 15,30-4 1-15,-30 4 2 0,30-19 0 16,-14 1 4-16,-3-3-6 0,-1-6-1 0,0-2 0 15,-2-3 0-15,0-3 0 0,-2-2 0 16,0 0 0-16,-3 2 0 0,-2 1 0 0,0 1 0 16,-2 2 0-16,1 1 0 0,-2 2-7 0,0 5-13 15,-1 1-14-15,1 22-11 0,-1-26-24 0,1 26-23 16,0 0-36-16,0 0-116 0,0 0-119 0,0 0-189 16,16 25 68-16,-16-25 476 0</inkml:trace>
  <inkml:trace contextRef="#ctx0" brushRef="#br3" timeOffset="415665.3225">23084 14781 966 0,'-28'-10'286'0,"28"10"-141"0,-36 4-61 16,16 1-15-16,-6-8-17 0,5 9-3 15,-7-4-4-15,6 6 0 0,-6-2-4 0,5 6-2 16,-4-1-4-16,4 6 1 0,0-1-8 0,1 4 0 15,3 1-7-15,3 2-1 0,2 0-7 0,6-1 0 16,3-2-9-16,4-1 1 0,3-2-5 0,2 0 2 16,-4-17-3-16,19 28 1 0,-19-28-1 15,32 18 1-15,-13-14-1 0,3-2 0 0,0-4 0 16,0-2 1-16,1-3 0 0,-1-3 1 16,0-3 0-16,-1-3-3 0,-3-2 4 0,0-1-3 15,-3-3 3-15,-1 0-4 0,-1-1 3 0,-5 2-3 16,-1-1 4-16,-2-1-3 0,-1 2 4 0,-3 2-4 15,0 2 3-15,-1 17-3 0,0-25 3 0,0 25-2 16,0 0 1-16,0 0-1 0,0 0 1 0,0 0 0 16,0 0-2-16,0 0 0 0,-12 20-3 15,8 2 2-15,2 4-2 0,-2 2 1 0,3 3-7 16,-1-1 2-16,2-1-12 0,0-1 0 0,3-2-14 16,1-4-2-16,6 0-14 0,-10-22-7 15,24 25-10-15,-24-25 0 0,38 5 4 0,-16-13-1 16,13 3-19-16,-8-18-52 0,16 11-102 0,-13-17-121 15,4-6-98-15,14 10 207 0,-14-25 249 0</inkml:trace>
  <inkml:trace contextRef="#ctx0" brushRef="#br3" timeOffset="415868.4253">23613 14303 1382 0,'1'18'204'0,"-20"-12"-109"15,9 13-24-15,-3-3-20 0,3 9-10 0,-3 0-11 16,2 5 3-16,-1 2-9 0,2 2 1 0,-2-1 4 15,3 5-24-15,1 1 19 16,0-1-24-16,4 3 4 0,-1 1 3 0,1-2-9 16,0-1 5-16,2 0-8 0,1 0 6 0,0-2-11 15,1-3 1-15,1-1-18 0,-1-7-15 0,6 0-14 16,-4-8-18-16,12 3-39 0,-14-21-30 0,18 18-84 16,-18-18-89-16,0 0-86 0,34-15-72 0,-29-10 346 15</inkml:trace>
  <inkml:trace contextRef="#ctx0" brushRef="#br3" timeOffset="416102.7963">23825 14304 1078 0,'0'0'240'0,"-15"42"-98"0,-2-23-40 16,12 16-17-16,-10-4-32 0,6 11-2 15,-6-1 4-15,6 6-27 0,-6-1 19 0,4 5-26 16,-1-3-1-16,1 0 4 0,-1-1-18 0,2-2 3 15,0-4-11-15,3-3 4 0,2-6-12 0,0-6-1 16,4-4-16-16,0-5-5 0,1-17-34 0,4 23 5 16,-4-23-11-16,0 0-12 0,0 0-12 0,0 0-47 15,0 0-66-15,0 0-94 0,-2-20-108 0,2 20-18 16,-7-25 423-16</inkml:trace>
  <inkml:trace contextRef="#ctx0" brushRef="#br3" timeOffset="416540.3253">23201 14676 1457 0,'-28'0'258'0,"28"0"-160"16,-28 18-45-16,28-18-17 0,0 0-23 15,0 0-10-15,0 0 1 0,34-6 4 0,-7-3 4 16,7-3 1-16,5-3 0 0,6-2-5 0,6-4-11 16,4 0 4-16,1 1-9 0,-1 1 22 0,1 2-12 15,2 2 13-15,2 4-14 0,1 3-1 0,-1 1 1 16,-4 2-1-16,-6 2 0 0,-3 2-1 0,-2 1-1 15,-6 0-1-15,-6 4-4 0,-8-1 1 16,-6 5-2-16,-19-8 4 0,12 16 2 16,-12-16 2-16,-12 25 1 0,12-25-12 0,-33 31 27 15,10-12-21-15,-5 0 22 0,-2 2-6 0,0 0-4 16,-3 1 5-16,0-1-3 0,3 2 5 0,-2-1-4 16,6 0-10-16,1-4 0 0,8-3 0 0,17-15 0 15,-18 18 0-15,18-18 0 0,0 0 0 0,0 0 0 16,19 9 0-16,-19-9 0 0,31-6 0 0,-10 0 0 15,0-2 0-15,5-1 0 0,1 1 0 16,1 1 0-16,-2 1 0 0,-1 2 0 0,-2 3 0 16,-2 2 0-16,-3 1 0 0,-18-2 0 0,27 16 0 15,-27-16 0-15,17 27 0 0,-13-9 0 16,0 4 0-16,-4 1 0 0,0 1 0 0,-5 1 0 16,0 1 0-16,-2 0 0 0,-4 1 0 0,-1-1 0 15,-3 1 0-15,2 0 0 0,-3-2 0 16,2 2-2-16,-5-3-46 0,2 0 1 0,-6-7-55 15,9 12-50-15,-27-25-171 0,18 15-296 0,-11-1 59 16,-11-8 367-16</inkml:trace>
  <inkml:trace contextRef="#ctx0" brushRef="#br3" timeOffset="418056.0817">13536 16643 475 0,'0'0'81'0,"0"0"10"0,-17-6 19 0,17 6 0 16,0 0 11-16,0 0-22 0,-26 9-9 0,26-9-11 16,-19 12-13-16,19-12-3 0,-19 13-8 15,19-13-7-15,-21 13-11 0,21-13-4 0,-23 11-8 16,23-11 1-16,-23 12 4 0,23-12 3 0,0 0-1 15,-18 14-7-15,18-14-10 0,0 0-9 16,0 0-5-16,0 0-1 0,0 0-2 0,28 13 3 16,-28-13-3-16,34 4 3 0,-15-7-1 0,2-2-1 15,0-2 1-15,1-1-1 0,-4-3 3 0,0 0-2 16,-18 11 3-16,27-23-2 0,-27 23 4 0,13-17 0 16,-13 17 9-16,0 0 5 0,1-19 4 0,-1 19-2 15,0 0-4-15,-15-17-4 0,15 17-2 16,-19-10-3-16,19 10-1 0,-22-6-1 0,22 6-3 15,-21 0 3-15,21 0-3 0,-22 6-1 0,22-6 0 16,-19 10-1-16,19-10 0 0,0 0 0 16,-18 15-1-16,18-15 1 0,0 0-2 0,0 0 1 15,0 0 0-15,-5 19-1 0,5-19 1 0,0 0 0 16,0 0 0-16,0 0 1 0,0 0 0 0,0 0-1 16,0 0 1-16,0 0 1 0,0 0 0 15,0 0 2-15,0 0-1 0,0 0 2 0,0 0 1 16,0 0-2-16,0 0-1 0,0 0-2 0,0 0-2 15,0 0 0-15,0 0-1 0,0 0 0 0,0 0 1 16,0 0-1-16,0 0-1 0,0 0 1 0,0 0-1 16,0 0 2-16,0 0 1 0,20 15 0 0,-20-15-1 15,0 0 1-15,0 0 1 0,0 0-2 16,0 0 1-16,6 18 2 0,-6-18-3 16,0 0 3-16,0 0-1 0,-12 21 1 0,12-21-2 15,0 0 2-15,0 0-1 0,0 0-1 0,0 0-1 16,0 0-2-16,0 0-6 0,0 0-9 0,0 0-10 15,0 0-12-15,0 0-13 0,3-19-18 0,-3 19-32 16,23-29-61-16,7 25-139 0,-30 4-201 0,35-27-11 16,-2 26 385-16</inkml:trace>
  <inkml:trace contextRef="#ctx0" brushRef="#br3" timeOffset="418752.2998">13067 17496 964 0,'0'0'78'16,"-11"-21"-38"-16,11 21-18 0,-1-19 7 0,1 19 5 16,0 0 4-16,0 0 0 0,5-19 9 15,-5 19 2-15,0 0 3 0,0 0-12 0,0 0-18 16,-6 18-9-16,6-18-13 0,-10 17 5 0,10-17 4 16,-11 19 9-16,11-19-2 0,-15 28 4 0,7-11 1 15,8-17 2-15,-12 24-2 0,12-24 1 0,0 0-11 16,-10 23-2-16,10-23-4 0,0 0-2 15,0 0-2-15,0 0 0 0,0 0 0 0,25 9-1 16,-25-9 3-16,27-11-1 0,-27 11 3 0,33-23-3 16,-33 23 1-16,30-26-2 0,-30 26 3 0,27-30-3 15,-27 30 4-15,20-34-4 0,-12 16 3 0,-3-5-5 16,-1 1 7-16,-2-2-6 0,-3 4 4 0,0 1-3 16,1 19 3-16,-10-30-4 0,10 30 8 15,-16-20 2-15,16 20 7 0,-22-6-2 0,22 6-2 16,-29 4-3-16,12 4-8 0,-2 6 5 0,0 4-4 15,0 9 5-15,-1 3-4 0,3 3 8 0,-1 1-5 16,2-4 8-16,3-4-4 0,2 1 4 0,4-6-7 16,2-4 1-16,5-17-7 0,2 21-1 0,-2-21-2 15,0 0 1-15,23 11 0 0,-23-11 1 0,30-6 1 16,-13 0-1-16,0-1 0 0,1-6-2 16,0-2 5-16,0-2-3 0,2-5 4 0,-4 4-3 15,-2 0 2-15,-14 18-3 0,15-29 8 0,-15 29 3 16,0 0 5-16,-1-19 0 0,1 19-4 0,-19-4-6 15,19 4-4-15,-28 4-2 0,11 2 0 0,-1 1-2 16,0 1 1-16,1 2 1 0,0-1-1 16,17-9 5-16,-26 20-8 0,26-20 4 0,0 0-5 15,-18 16-1-15,18-16-8 0,0 0-6 16,0 0-6-16,22 6-11 0,-5-2-4 0,-17-4-12 16,38 0-23-16,-21-9-28 0,14 16-55 0,-14-21-77 15,21 21-99-15,-10-2-148 0,-4-16 87 0,21 26 395 16</inkml:trace>
  <inkml:trace contextRef="#ctx0" brushRef="#br3" timeOffset="419224.1743">13943 17321 775 0,'0'0'189'0,"-19"-3"-116"0,19 3-3 15,-18-3 1-15,18 3 14 0,0 0-12 16,-29-11-7-16,29 11-14 0,-18 2-8 0,18-2-5 16,-19 6-7-16,19-6 1 0,-21 17-10 0,12 0 0 15,9-17-3-15,-22 39 1 0,12-16 0 16,3 7-1-16,-1-6-4 0,4 1 4 0,0 0-14 16,4-7 11-16,2-1-13 0,-2-17-4 0,9 22 4 15,-9-22-7-15,22 10 1 0,-22-10 7 16,32-7-5-16,-15 0 3 0,2-5 3 0,0-2-3 15,1 0 2-15,1-9-2 0,0-1 2 0,-1-5-4 16,0-3 5-16,-3 1-7 0,-4 4 7 0,-3 2-5 16,-10 25 4-16,10-25 1 0,-10 25 7 0,0 0 1 15,0 0 2-15,-13-19-4 0,13 19-6 0,-19 5-2 16,19-5-3-16,-29 11 2 0,29-11-2 0,-32 18 2 16,15-2-2-16,1 1 8 0,0 1-7 15,1 4 5-15,-1 0-2 0,2-2 1 0,2-1-1 16,12-19 2-16,-19 29-4 0,19-29-1 15,0 0-2-15,-10 17 0 0,10-17-3 0,0 0 2 16,0 0-2-16,0 0 0 0,26-15 4 0,-26 15-3 16,19-18-1-16,-19 18-9 0,23-19-7 0,-11 1-19 15,-12 18-19-15,20-35-36 0,-20 35-49 0,14-32-85 16,5 32-154-16,-19 0-149 0,18-27 78 16,1 34 452-16</inkml:trace>
  <inkml:trace contextRef="#ctx0" brushRef="#br3" timeOffset="420005.4039">14524 16792 917 0,'-11'-22'146'15,"11"22"-87"-15,6-36-3 0,-6 36-6 0,11-34 11 16,-11 34-6-16,0 0-3 0,0 0-3 0,0 0-3 15,0 0-2-15,0 0-12 0,5 18-5 16,-12 3-12-16,-2 6 3 0,-2 4-9 0,0 5 8 16,-1 4-7-16,0 4 8 0,-3 5-10 0,-1 4 11 15,-2 1-11-15,1 0 4 0,0-6 29 0,3 2-28 16,-1-3 30-16,4-1-24 0,-1-5-11 0,5-4 5 16,2-12-9-16,2-7 4 0,3-18-6 0,0 0-2 15,0 0 1-15,22-7 0 16,-22 7 2-16,27-39 1 0,-13 9 6 0,2-11-9 15,0 0 11-15,2-9-10 0,2-3-19 0,-1 2 26 16,0-7-24-16,-2 1 23 0,-2-1 6 0,0 5-11 16,-4 3 10-16,-1 4-11 0,-4 3 6 0,-3 2-8 15,-1 7 8-15,-5 5-4 0,-2 5 6 0,-1 6-3 16,6 18 4-16,-12-19 0 0,12 19-1 0,0 0-2 16,0 0-4-16,-22 12-1 0,22-12-3 15,-11 28 2-15,6-10-4 0,3 3 3 0,2 0-1 16,1 0 3-16,4 0-2 0,3-3 1 0,3 0-3 15,6-3 1-15,5-3 0 0,6-1 1 0,3-4-2 16,2-2 3-16,3-4-2 0,1-1 1 16,1-4 0-16,1-2-1 0,1-2 2 0,-1-3 1 15,0-2 3-15,-3-3-2 0,-4-2 3 0,0-3-7 16,-5 1 1-16,-3-2-1 0,-2 0 0 16,-5 0 0-16,-2 3 0 0,-3 1 0 0,-12 18 0 15,12-22 0-15,-12 22 0 0,0 0 0 0,0 0 0 16,0 0 0-16,0 0 0 0,-1 22 0 0,-2 1 0 15,-2 9 0-15,-2 12 0 0,-3 4 0 0,-1 6 0 16,-2-4-3-16,-1 5-14 0,-2-1 7 0,2-1-9 16,1-2-1-16,6-4 21 0,2-8-29 15,5-5 19-15,3-10-28 0,8-4-11 0,-11-20-6 16,31 19-7-16,-14-20-5 0,10-1-2 16,-6-14-18-16,15 5-37 0,-14-23-68 0,19 12-100 15,-14-12-67-15,-3-7-83 0,19 17 324 0</inkml:trace>
  <inkml:trace contextRef="#ctx0" brushRef="#br3" timeOffset="420333.5315">15459 16773 1257 0,'0'0'168'15,"-22"11"-90"-15,22-11-15 0,-23 9-2 0,23-9-4 16,0 0-11-16,-19 22-8 0,19-22-11 0,-9 19-6 16,9-19-7-16,-2 26 0 0,2-26 0 0,3 35 2 15,-1-17-4-15,0 3 3 0,-1 0-5 16,0 8 4-16,2 2-4 0,-2 0 1 0,2-6-5 15,-1-5 2-15,-2-20-6 0,6 25-5 16,-6-25 2-16,11 22-4 0,-11-22 2 0,0 0 2 16,18 10 0-16,-18-10-1 0,20-9 3 0,-20 9 7 15,25-20-5-15,-10-1 3 0,2-4-1 0,0-6-7 16,0-1 6-16,1 0-6 0,-1 2 6 0,1 5-5 16,-2 1 5-16,-2 2-6 0,-14 22 2 0,18-30-3 15,-18 30 2-15,11-20-1 0,-11 20 2 16,0 0-1-16,0 0 1 0,0 0-1 0,0 0-2 15,0 0-4-15,0 24-4 0,0-24-2 0,-4 37-10 16,0-16-1-16,4 6-15 0,-3-5-1 16,6 10-20-16,-1-9-9 0,9 5-25 0,-11-28-39 15,29 38-61-15,-29-38-99 0,38 6-79 0,-8 6-94 16,-11-21 342-16</inkml:trace>
  <inkml:trace contextRef="#ctx0" brushRef="#br3" timeOffset="420567.9048">16019 16762 1257 0,'-25'-7'94'0,"25"7"-32"0,-35 0-5 15,35 0-4-15,-29 12-10 0,29-12-4 16,-25 25-8-16,16-6 2 0,-2 1-9 16,2 3 2-16,3 2-8 0,1 3 5 0,2-1-9 15,4 4 2-15,3-6-11 0,0 4 2 0,4-3-8 16,1-6 1-16,4 0-4 0,-13-20-1 0,32 18-7 15,-15-14-9-15,8-1-19 0,-5-11-22 0,11 2-26 16,-10-25-56-16,19 18-92 0,-18-26-146 0,7 1-111 16,11 14 180-16,-17-28 313 0</inkml:trace>
  <inkml:trace contextRef="#ctx0" brushRef="#br3" timeOffset="420880.3791">16473 16347 1498 0,'-18'27'86'0,"-9"-2"-55"0,7 9-21 0,-5-3 34 16,8 10-27-16,-3-1 23 0,4 5-2 16,-2 1-17-16,5 1 1 0,1-1-12 0,5 0 4 15,2-3-6-15,1-5 10 0,3-3-10 0,2-4 6 16,1-4-8-16,3-2 5 0,1-4-8 0,1 1 2 16,-7-22-4-16,19 23 0 0,-19-23-3 0,26 5 2 15,-26-5 1-15,29-10-2 0,-29 10 4 0,31-30-2 16,-31 30 1-16,29-38-1 0,-16 18 2 15,0 2-4-15,0 1 5 0,-13 17-5 0,19-27 3 16,-19 27-1-16,0 0 1 0,0 0 1 16,0 0 0-16,0 0 0 0,0 0 0 0,0 0 0 15,18 5-3-15,-18-5 1 0,6 29-4 0,-2-11-1 16,1-1-8-16,-5-17-4 0,12 35-21 0,-7-17-9 16,7 7-30-16,-12-25-31 0,26 36-54 0,-26-36-63 15,34 11-74-15,-34-11-150 0,33-1 13 16,2 16 366-16</inkml:trace>
  <inkml:trace contextRef="#ctx0" brushRef="#br3" timeOffset="421427.2496">17561 16785 947 0,'0'0'159'0,"-30"-7"-99"0,30 7-7 16,-34-11 14-16,34 11 0 0,-39-4-5 0,20 9-11 15,-9-4-7-15,5 9-4 0,-5-3-1 16,5 8 3-16,-5-1-4 0,6 5 2 0,-4 1-12 15,7 2 1-15,0 1-8 0,4 1 1 0,0 0-6 16,6-1 1-16,0 5-7 0,5 0 0 0,3-2-5 16,4-2 3-16,-3-24-4 0,12 26 2 15,-12-26-3-15,25 17 2 0,-25-17-4 0,34 2 5 16,-12-7-1-16,3-4-2 0,1-5 6 0,4-5-6 16,1-11 4-16,4-7-6 0,2-6 5 0,1-3-9 15,1-2 9-15,-1-4-10 0,1-2 10 0,-1 1-9 16,-3 1 7-16,-3 6-7 0,-5 5 7 0,-5 5-7 15,-7 5 5-15,-2 6 19 0,-7 8-25 0,-6 17 25 16,2-19-23-16,-2 19-1 0,0 0 3 16,-19 9-25-16,6 8 22 0,0 9-23 15,-2 8 22-15,0 8 5 0,-1 5-5 0,-1 6 9 16,2 3-10-16,3 0 9 0,4-3-10 0,3-2 8 16,2-4-10-16,3-1 8 0,4-3-18 0,3-8-2 15,7-2-20-15,0-14-11 0,9 1 11 0,-2-14-42 16,12 3 15-16,-9-17-57 0,15 9-42 15,-13-25-79-15,14 9-114 0,0 6-110 0,-15-29 247 16,16 25 222-16</inkml:trace>
  <inkml:trace contextRef="#ctx0" brushRef="#br3" timeOffset="421599.1499">18020 16709 1498 0,'-26'18'119'16,"13"11"-67"-16,0-3-24 0,6 5 0 0,1-2-16 15,3 2 7-15,2 2-8 0,2 1 6 0,0-2-8 16,2 5 1-16,2-5-10 0,0 0 3 0,2-2-8 16,1-8-9-16,3-4 24 0,-11-18-46 0,25 22 17 15,-25-22-42-15,29 6-38 0,-29-6-44 0,34-12-105 16,-28-8-131-16,6-6-126 0,9 10 199 0,-19-30 306 16</inkml:trace>
  <inkml:trace contextRef="#ctx0" brushRef="#br3" timeOffset="421755.3812">18109 16490 1328 0,'-33'-10'200'16,"33"10"-160"-16,-25 12-3 0,25-12-11 0,-16 18-27 15,16-18-13-15,-9 25-14 0,9-25-10 16,4 27-24-16,-4-27-32 0,15 26-74 0,-15-26-65 16,17 14-99-16,-2 3-107 0,-15-17 218 0,31 21 221 15</inkml:trace>
  <inkml:trace contextRef="#ctx0" brushRef="#br3" timeOffset="422274.534">18163 16803 1195 0,'0'0'238'0,"-21"37"-163"16,9-17-39-16,6 4-1 0,-3-2-14 0,5 3 5 16,-2 1-1-16,3 7 4 0,-3-4-5 0,3 3 2 15,0-7-11-15,3-5 2 0,0-20-10 0,4 29-2 16,-4-29-5-16,0 0 1 0,24 11-2 0,-24-11 2 15,19-15 0-15,-19 15-3 0,22-30 7 0,-10 8-6 16,-1-7 8-16,2-2-7 0,1-6 6 16,2 2-7-16,-2 3 8 0,1 0-7 0,-2 2 7 15,-1 1-7-15,0-1 5 0,-1 2-3 0,-1 2 2 16,0 5-4-16,0 3 2 0,-10 18-2 16,17-23 1-16,-17 23-1 0,0 0 4 0,0 0 3 15,0 0 3-15,0 0 1 0,0 0-4 0,3 26 0 16,-5-9-6-16,1 2 2 0,-2 2-2 15,2-3 1-15,1 4-3 0,-2-3 4 0,4 1-6 16,-1-2 7-16,-1-18-6 0,6 28 2 0,-6-28-1 16,14 19-2-16,-14-19 1 0,19 10 1 0,-19-10 0 15,28 0 1-15,-10-5 1 0,2-4-2 0,2-3 4 16,0-4-4-16,3-3 5 0,2-4-5 0,0-2 3 16,1-3-3-16,0-1 4 0,-2 1-6 0,-1 0 7 15,-2 5-3-15,-4 2 4 0,1 2-3 16,-20 19 3-16,25-29-6 0,-25 29 3 15,0 0-1-15,0 0 3 0,0 0 6 0,0 0-1 16,0 0 1-16,9 20-6 0,-14 3-1 0,0 8-7 16,-1 4 7-16,-3 6-10 0,2 5 10 0,-1 3-11 15,-2 0 8-15,1 2-7 0,1 3 6 0,2-2-9 16,1-2 2-16,2-6 12 0,3-12-42 0,5 1 7 16,-5-33-52-16,19 43-46 0,-19-43-50 15,29 25-119-15,-29-25-79 0,22-12-124 0,7 15 244 16,-19-31 257-16</inkml:trace>
  <inkml:trace contextRef="#ctx0" brushRef="#br3" timeOffset="422842.3568">19100 16671 1347 0,'-37'4'126'0,"37"-4"-91"0,-20 5-11 0,20-5 3 16,0 0 0-16,0 0 2 0,0 0-4 16,-13 18 1-16,13-18-3 0,-5 22 3 0,5-22-1 15,-9 35 7-15,3-14-5 0,1 5 1 16,-1 2-12-16,1-3 0 0,-1 3-4 0,1 1 2 16,2-3-5-16,0 3 0 0,0-3-9 0,2-2 3 15,2-2-4-15,-1-22 1 0,6 24-3 0,-6-24 2 16,0 0-2-16,24-6 2 0,-24 6 3 0,22-30-5 15,-12 9 7-15,1-3-4 0,-2 0 3 0,1-2-3 16,1-5 3-16,-1 0-5 0,1-2 6 16,0 0-6-16,0 2 4 0,-3 1-4 15,-2 2 4-15,-1 2-3 0,-1 6 3 0,-4 20-2 16,2-27 1-16,-2 27-1 0,0 0 1 0,0 0 2 0,0 0 1 16,0 0-1-16,0 0-3 0,0 0 1 0,0 28-4 15,0-10 4-15,0 0-3 0,1 3 3 0,1-3-1 16,0-1 1-16,-2-17-2 0,11 29 3 15,-11-29-4-15,18 18 4 0,-18-18-3 16,23 11 2-16,-23-11-1 0,30 4 0 0,-30-4 1 16,32-5 0-16,-13 0 2 0,-1-2-1 0,0-2 1 15,2-1-2-15,-1-2 1 0,-1 0-1 0,-1 1 1 16,0-1-3-16,-17 12 1 0,21-14 0 0,-21 14 0 16,0 0 1-16,0 0 0 0,0 0-1 0,0 0 1 15,0 0 1-15,12 19-3 0,-12-19 2 16,-5 39-6-16,2-15 3 0,-1 6-5 0,-1 2 4 15,0 5-8-15,-1 1 2 0,1 6-14 0,-1 0 7 16,1 1-13-16,-2-5-4 0,6-5 26 16,-2-7-34-16,10-1 20 0,-4-10-37 0,12 1-22 15,-15-18-23-15,30 9-29 0,-30-9-28 0,38-18-52 16,-22-5-32-16,10-3-60 0,15 8-83 0,-24-28 334 0</inkml:trace>
  <inkml:trace contextRef="#ctx0" brushRef="#br3" timeOffset="423483.0047">19613 16791 1333 0,'-17'13'97'0,"10"4"-73"16,7-17-20-16,-1 22 0 0,1-22-5 16,13 19 5-16,-13-19 5 0,22 14 5 0,-22-14 3 15,27 4 2-15,-27-4 4 0,34-4 4 0,-34 4 13 16,38-13 7-16,-21 1 2 0,5 1-8 15,-3-4-14-15,0-2-16 0,0-1-7 0,-3-2-7 16,-4 0 2-16,-3 0-3 0,-3 2 3 0,-3 1-5 16,-3 17 4-16,-4-24-5 0,4 24 7 15,-18-19-2-15,18 19 4 0,-30-13-1 0,11 9-2 16,0 1-1-16,-3 2 2 0,3 4-5 0,-3-1 3 16,0 2 2-16,2 2-3 0,0 3 6 0,1 5-5 15,2 1 4-15,2 5-1 0,2 2 6 0,2 1 1 16,4 2 4-16,4 0-2 0,1 2 4 0,5-3-5 15,3 2 5-15,1-3-7 0,4 0 3 0,2-3-6 16,-13-20-1-16,35 27-4 0,-15-19 3 16,3-3-2-16,2-3 1 0,0-3 4 15,3 0 6-15,3-6 5 0,0-2 0 0,3-3 0 16,1-4-10-16,1-2-2 0,-1-2-7 0,1-2 4 16,0 0-4-16,-3 0 5 0,-2 2-5 0,-5-2 3 15,-3 5-7-15,-4 5-2 0,-19 12-2 0,25-11 1 16,-25 11 0-16,0 0 5 0,7 21 4 0,-10-3 1 15,0 4 3-15,-4 3-5 0,0 0 4 16,-1 3-6-16,-1 1 6 0,2 2-7 0,-1 2 8 16,-1 4-8-16,2-5 7 0,0-1-6 0,2-10 7 15,5-21-5-15,-3 31-6 0,3-31 7 0,0 0-11 16,0 0 12-16,0 0-1 0,20 6 5 16,-20-6 11-16,13-17-6 0,-13 17 10 0,13-35-7 15,-6 9-2-15,-3-2 9 0,2-1-2 16,-2-2 7-16,2 6-5 0,-2-1 5 0,1 4-8 15,-2-2-4-15,3 2-12 0,1-2 0 0,-1 2 0 16,3-4 0-16,0-1 0 0,2 2 0 0,0 1 0 16,1 4 0-16,-12 20 0 0,25-25 0 0,-25 25 0 15,30-18-16-15,-30 18-16 0,37-12-3 0,-17 4-17 16,5 6-14-16,-4-6-27 0,9 12-37 0,-11-17-63 16,21 26-152-16,-18-5-197 0,1-7 25 15,11 19 492-15</inkml:trace>
  <inkml:trace contextRef="#ctx0" brushRef="#br3" timeOffset="423639.2256">20713 16944 1832 0,'0'0'88'16,"-20"11"-52"-16,20-11-17 0,0 0-12 16,-9-21-11-16,13 1-5 0,3-4-14 0,8-1-22 15,1-12-51-15,18 16-124 0,-17-13-396 0,17-6-7 16,3 5 278-16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11/09/2015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913586"/>
              </p:ext>
            </p:extLst>
          </p:nvPr>
        </p:nvGraphicFramePr>
        <p:xfrm>
          <a:off x="214283" y="762000"/>
          <a:ext cx="8750332" cy="5059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HRT, HW marking and some HW help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time, tackle a question on resistors from 2013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“rev up” our knowledge to exam level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429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8847607"/>
              </p:ext>
            </p:extLst>
          </p:nvPr>
        </p:nvGraphicFramePr>
        <p:xfrm>
          <a:off x="533400" y="3048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 with combined series and parallel parts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Tricky circuits with parallel &amp; series bits PLUS R, V &amp; I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55840" y="354240"/>
              <a:ext cx="8514000" cy="5244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9280" y="338400"/>
                <a:ext cx="8533080" cy="527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463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76200"/>
            <a:ext cx="5153025" cy="30861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399" y="2747962"/>
            <a:ext cx="8991601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34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9120" y="82440"/>
              <a:ext cx="8650800" cy="5611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6160" y="70560"/>
                <a:ext cx="8666280" cy="563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9164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920" y="142920"/>
              <a:ext cx="8597880" cy="5343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240" y="132120"/>
                <a:ext cx="8622720" cy="536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1736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0240" y="95040"/>
              <a:ext cx="8389800" cy="5924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6200" y="81000"/>
                <a:ext cx="8420040" cy="595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9380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6320" y="178560"/>
              <a:ext cx="8921160" cy="6160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3000" y="164160"/>
                <a:ext cx="8946360" cy="6190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385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11108</TotalTime>
  <Words>212</Words>
  <Application>Microsoft Office PowerPoint</Application>
  <PresentationFormat>On-screen Show (4:3)</PresentationFormat>
  <Paragraphs>45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Adobe Myungjo Std M</vt:lpstr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362</cp:revision>
  <dcterms:created xsi:type="dcterms:W3CDTF">2006-08-16T00:00:00Z</dcterms:created>
  <dcterms:modified xsi:type="dcterms:W3CDTF">2015-09-11T04:05:59Z</dcterms:modified>
</cp:coreProperties>
</file>