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257" r:id="rId3"/>
    <p:sldId id="258" r:id="rId4"/>
    <p:sldId id="544" r:id="rId5"/>
    <p:sldId id="52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69" d="100"/>
          <a:sy n="69" d="100"/>
        </p:scale>
        <p:origin x="1458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15-09-08T00:03:03.9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7566 4341 0,'0'0'93,"0"0"-77,0 25-16,0-1 15,0 1-15,0 0 16,0 25-16,25-50 16,-25 24-16,24 1 15,-24 0 1,25-25-1,-25 25-15,0-25 16,0 0-16,0 49 16,25-49-1,-25 0 1,25 0 46,0 0-46,24 0-1,1-49 1,-50 49-16,74-50 16,-24 25-16,24-74 15,-24 74-15,-1-24 16,51-26-16,24-24 15,0 25-15,0-25 16,-50 24-16,50-24 16,-25 0-16,-24 24 15,24-24-15,25 49 16,-74 1-16,49-1 15,-49 1-15,24-1 16,25-24-16,-24 24 16,-75 25-16,49-24 15,-49 49 1,25 0 77</inkml:trace>
  <inkml:trace contextRef="#ctx0" brushRef="#br0" timeOffset="1350.135">9724 5755 0,'0'0'63,"0"24"-48,0 1-15,0 0 16,49 25-16,-49-25 16,25-1-16,-25 1 15,25 0-15,-25 0 16,25-25-16,-25 25 15,0-1-15,25-24 16,-25 0-16,0 25 16,0-25-16,24 25 15,-24 0-15,25-25 16,-25 25-16,0-25 15,0 24 1,25-24-16,-25 0 109,50 0-109,-26-49 16,51-1-16,-1-49 15,50-25-15,-24 0 16,-1 25-16,-25 24 16,25-24-16,-24 49 15,-50-24-15,-1 49 16,26-24-16,-25 24 15,0-25-15,24 25 16,-24 1-16,0-1 16,0 0-16,49-49 15,-49 74-15,24-75 16,26 50-16,-50-49 15,24 49-15,-24 0 16,0 25 0</inkml:trace>
  <inkml:trace contextRef="#ctx0" brushRef="#br0" timeOffset="2926.2926">7615 8458 0,'0'0'78,"25"0"-78,-25 25 15,0 0-15,25 25 16,-25-26-16,25 26 16,0-25-16,-25 0 15,49 24-15,-49-24 16,25 25-16,0-1 15,0-24-15,-25 0 16,0 0-16,24-1 16,1-24-16,-25 0 15,0 0 1,25 0-1,-25 25 1,0-25 31,50 0-32,-50 0 1,24-49-16,26 49 16,-25-50-1,0 25-15,24-24 16,1 24-16,-25-25 15,24 1-15,1-1 16,24 0-16,1-24 16,24 24-16,0-24 15,0-25-15,1 24 16,-26 26-16,50-50 15,-25 24-15,-24 50 16,-1-49-16,-24 49 16,-1 0-16,1-24 15,0 24-15,-26 0 16,26 0-16,-50 25 15,0 0-15,25 0 16,-25-25-16,0 25 16,0 0-16,25 0 93,-1 0-93,-24-24 31,0 24-15,25 0 0,0 0-16</inkml:trace>
  <inkml:trace contextRef="#ctx0" brushRef="#br0" timeOffset="8462.8462">8062 12750 0,'0'24'156,"25"1"-156,-25 25 15,24-25-15,-24-1 16,0 1-1,25 0-15,0 25 16,0-26-16,-25 1 16,0 0-16,25 0 15,-25-25-15,0 25 16,25-25-1,-25 0 126,0 0-126,49 0-15,-49 0 16,50-50-16,-25 50 16,-1-25-16,-24 0 15,25 25-15,-25-24 16,0 24-1,25 0-15,-25 0 16,25-50-16,49 0 16,1 1-16,73-50 15,1-1-15,99-24 16,-49 0-16,24 0 15,-74 25-15,-75 25 16,1 24-16,-26 0 16,-24 26-16,25-26 15,-50 50-15,24-25 16,1 0-16,-25 1 15,25 24 1,-25-25 0</inkml:trace>
  <inkml:trace contextRef="#ctx0" brushRef="#br0" timeOffset="11783.1782">4192 11757 0,'-24'-24'16,"-26"-26"-16,-49 0 15,24 26-15,-24-26 16,-50 0-16,0 1 15,-24 24-15,24 25 16,25 0-16,-25 0 16,-25 0-16,75 0 15,-74 0-15,73 0 16,-48 0-16,73 0 15,1 0-15,-25 0 16,-1 0-16,26 0 16,-25 0-16,24 0 15,1 0-15,24 0 16,1 0-1,-26 0-15,1 0 16,-1 0-16,1 0 16,-50 0-16,25 25 15,0 0-15,49-25 16,-25 0-16,26 0 15,49 0 1,-25 24-16,25-24 16,-50 25-16,26 0 15,-51 25-15,50-1 16,-24-24-16,-26 25 15,26-1-15,24 1 16,-25-25-16,26 49 16,-1-74-16,0 25 15,25 0-15,-25-1 16,25 26-16,0-50 15,-25 50-15,25-1 16,0-24-16,0 25 16,0-1-16,0 26 15,0-50-15,0 24 16,0 1-1,0-1-15,0-24 16,0 0-16,0 0 16,0 24-16,0-49 15,0 25-15,0 25 16,25-50-16,0 49 15,0 1-15,24-25 16,-24 49-16,0-49 16,0 25-16,0-50 15,-1 49-15,1-24 16,0 0-16,-25-25 15,25 25-15,0-1 16,24 1-16,50-25 16,-24 25-16,24 0 15,-24-25-15,24 25 16,-25-25-16,1 25 15,-1-1-15,-24-24 16,-1 0-16,1 25 16,-25 0-16,24-25 15,-24 0 1,25 25-16,49 0 15,25-25-15,74 24 16,26-24-16,24 25 16,0-25-16,-25 25 15,0-25-15,-24 0 16,-75 0-16,49 0 15,-98 0-15,-1 0 16,50 0-16,0 0 16,25-25-16,25 25 15,49-25-15,50 25 16,0-24-16,74-1 15,-50 25-15,51 0 16,-75-25-16,-1 0 16,1 25-16,-50 0 15,-24 0-15,-25-25 16,-1 25-16,-74 0 15,50 0-15,-50 0 16,-24 0-16,24 0 16,25 0-16,50 0 15,-1 0 1,-24 0-16,99 25 15,0-25-15,25 0 16,0 25-16,25-25 16,-25 0-16,-1 0 15,-24 0-15,-24 0 16,-26 0-16,-24 0 15,-1 0-15,-49 0 16,50 0-16,0 0 16,-1 0-16,-49 0 15,25 0-15,-50 0 16,100-50-16,-100 26 15,0-1-15,50-25 16,-25 25-16,-50 0 16,1 1-16,-1-26 15,26 25-15,-76-24 16,1 24-16,50-50 15,-1 51-15,-24-51 16,-1 26-16,50-1 16,-49-24-16,0 49 15,-26-25 1,26 25-16,-50 1 15,25-26-15,0 0 16,-1 1-16,-24-1 16,0 25-16,0-49 15,0 49-15,0 0 16,0-24-16,0 49 15,0-25-15,0 0 16,0 0 0,0 0-16,0 1 15,-49-1-15,24-25 16,0 25-16,-24-49 15,-1 24-15,0 1 16,-49-1-16,50 1 16,-26-1-16,-49 0 15,0 1-15,25-1 16,-75 1-16,-24-1 15,-25 0-15,-1 26 16,-49 24-16,50 0 16,-50-25-16,-24 25 15,-26 0 1,50 0-16,25 0 15,-24 0-15,-1 0 16,25 0-16,24 0 16,-48 0-16,-1 49 15,-50-24-15,100-25 16,-50 0-16,25 25 15,25-25-15,-25 0 16,49 25-16,1-25 16,-50 0-16,74 25 15,1-1-15,49 1 16,0-25-16,24 0 15,-24 25-15,-25 0 16,25-25-16,-49 0 16,24 25-16,-25-25 15,1 0-15,-26 0 16,75 0-16,-49 0 15,-1 0-15,0 0 16,-24 0-16,49 0 16,25 0-16,50 0 15,-26 0 1,51 0-16,24 0 15,0 0-15,25 0 16,-25 0-16,1 0 16,-1 0-16,25 0 15,-25 0-15,25 0 16,-25 0 109,0 0-125</inkml:trace>
  <inkml:trace contextRef="#ctx0" brushRef="#br0" timeOffset="397604.7565">9798 10344 0,'0'24'171,"0"1"-171,0 25 16,0-1-16,25 1 16,-25 0-16,0-50 15,25 49-15,0 1 16,-25-50-16,0 25 15,0-1-15,0 1 16,24-25 0,-24 25-16,0 0 15,0 0 1,25-1 46,0 1-46,-25 25-16,0-25 15,25-1-15,-25-24 16,0 25-16,0-25 16,0 0 155,25 0-77,-25 0-94,24-25 15,26 25 1,-50-74-16,74 0 16,-24-1-16,49-49 15,1-25-15,24-49 16,0 49-16,24-49 15,1-26-15,0 76 16,0-1-16,-50 0 16,-24 50-16,-26 24 15,1 1-15,-25 49 16,-1 0-16,1 0 15,-25 25-15,0-24 16,25 24 0,-25 0-16,0-25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1T01:15:43.93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9389 1939 2047 0,'-48'6'0'0,"-8"-6"0"0,19 12 0 0,37-12 0 16,0 0 0-16,0 0 0 0,0 0-5 0,0 0-9 15,0 0-33-15,-8 18 0 0,8-18-13 0,14 52-26 16,-11-25-45-16,32 39-171 0,-17-24-270 0,4-4-14 16,16 15 390-16</inkml:trace>
  <inkml:trace contextRef="#ctx0" brushRef="#br0" timeOffset="1205.1529">9209 1506 957 0,'7'-22'203'0,"-7"22"-128"16,-3-27 0-16,3 27-22 0,-2-23-14 0,2 23-3 15,-8-18 11-15,8 18 9 0,0 0-1 0,0 0 5 16,0 0-16-16,0 0-5 0,0 0-12 0,0 0-11 16,0 0-10-16,0 0-4 0,0 0-5 0,0 0-1 15,0 0 1-15,0 0 1 0,0 0 3 0,0 0 5 16,0 0 7-16,11 26 4 0,-11-26-6 0,16 26 7 15,-9-8-16-15,3 3 8 0,0 4-8 0,1 7 8 16,-3 4-10-16,2 8 10 0,-3 8-13 0,1 4 14 16,-3 10-15-16,-2 1 2 0,1 12 27 15,-2 2-27-15,-2 1 24 0,0 7-6 0,0-6-21 16,0 4 22-16,3 6-2 0,2-1-22 0,-2 4 17 16,4-1-17-16,2-2-4 0,1 3 24 0,3 1-23 15,2 1 2-15,2 1 16 0,0 4-15 0,0-2 14 16,0 2 6-16,0 3-24 0,0 4 9 0,0 5 9 15,-1 5-7-15,-3 1 12 0,2 5 10 0,-6 4-12 16,2 5-3-16,-3 2 4 0,0 6-3 0,-2 3 6 16,-1 8-14-16,-4 2 0 0,1 4 0 0,-1-1 0 15,1 1 0-15,-1 2 0 0,2 0 0 0,0 3 0 16,1-1 0-16,2 2 0 0,0 1 0 0,2 2 0 16,-2 4 0-16,1 0 0 0,-1 5 0 15,0-3 0-15,0 6 0 0,-1 2 0 0,0 3 0 16,-3 2 0-16,-2 3 0 0,-2 5 0 0,-2 0 0 15,-1 0 0-15,2-1 0 0,-5 3 0 0,0 6 0 16,-3 6 0-16,-1 3 0 0,-2 1 0 0,2 2 0 16,-2-2 0-16,-2 6 0 0,0 6 0 0,-1-1 0 15,0 1 0-15,1-6 0 0,2-7 0 0,0-1 0 16,6-4 0-16,0-6 0 0,4-9 0 0,1-7 0 16,3-12 0-16,5-4 0 0,1-8 0 0,4-9 0 15,3-7 0-15,3-11 0 0,2-14 0 0,-1-11 0 16,4-11 0-16,-2-14-19 0,6-9-22 0,-5-18-44 15,13 0-14-15,-33-58-227 0,49 42-314 16,-16-32 50-16,3-16 344 0</inkml:trace>
  <inkml:trace contextRef="#ctx0" brushRef="#br0" timeOffset="2191.1463">18391 984 1953 0,'-20'43'45'0,"3"-38"-40"15,17-5-4-15,-27 21 2 0,27-21-10 16,-23 39 11-16,14-7-9 0,2 4-6 0,2 7 27 15,1 3-28-15,-1 7 22 0,2 6-6 0,0 2-14 16,1 8 17-16,2-2-14 0,2 8 14 16,2 6-15-16,1 2 19 0,1 11 7 0,1 1-17 0,-1 0 16 15,2 3-16-15,-3 0-10 0,1 5 21 16,-3 10-11-16,0 3-1 0,-3 5 0 0,-5 3 0 16,-2 4 0-16,-3 5 0 0,-4 5 0 15,0 5 0-15,-3 3 0 0,-3 4 0 0,-2 3 0 16,-1 3 0-16,-1 1 0 0,0 2 0 0,-1 2 0 15,1 0 0-15,2 1 0 0,0 1 0 0,4 1 0 16,3 1 0-16,1 4 0 0,4-1 0 0,2 3 0 16,0 1 0-16,6 5 0 0,-1 3 0 0,3 1 0 15,2 4 0-15,-2 5 0 0,2-1 0 0,-1 2 0 16,2 1 0-16,-2-2 0 0,-1 6 0 16,-1 7 0-16,0 2 0 0,-3 0 0 15,-2 2 0-15,-2-3 0 0,-2 3 0 0,-4 6 0 16,-2 1 0-16,-2-1 0 0,-1 0 0 0,-2-2 0 15,0 1 0-15,-1 4 0 0,3-3 0 0,1-1 0 16,1-2 0-16,3-3 0 0,5 1 0 0,2-2 0 16,9-3 0-16,3-8 0 0,4-2 0 15,6-5 0-15,3-1 0 0,6-1 0 0,4-1 0 16,4-2 0-16,2-3 0 0,3-1 0 0,0-5 0 16,1-6 0-16,-3-6 0 0,-3-2 0 0,-5-6 0 15,-5-8 0-15,-9-9 0 0,-5-9 0 0,-8-12 0 16,-2-5 0-16,-13-18-98 0,13 11-135 15,-22-41-411-15,4-11-8 0,-8-14 233 0</inkml:trace>
  <inkml:trace contextRef="#ctx0" brushRef="#br0" timeOffset="3020.654">3236 4964 1932 0,'59'-18'24'0,"1"16"-22"16,8-1 0-16,14 1-1 0,10 1-3 0,7 0 2 16,8 1-1-16,12 0 0 0,11 1 3 0,13-2-1 15,11-1 1-15,4-2 0 0,6-2-1 0,6-2 1 16,8 1-2-16,16 1 3 0,2 1-2 0,8 0 1 16,7-1 1-16,0 1 2 0,5 2 1 15,11 2 4-15,3 1 0 0,3 2 1 0,7 3 0 16,-4-2-3-16,8 4 2 0,3-1-10 0,6 1 0 15,11-1 0-15,0-1 0 0,13 0 0 0,1-3 0 16,4-2 0-16,10-1 0 0,2-3 0 0,9-3 0 16,6-3 0-16,10-3 0 0,11-2 0 0,4-2 0 15,7-1 0-15,-5-1 0 0,2 1 0 16,3 1 0-16,10 2 0 0,10 2 0 16,-2 2 0-16,1 0 0 0,-10 3 0 0,-2 2 0 15,-2 2 0-15,-2-1 0 0,4 3 0 0,-1 1 0 16,-4-2 0-16,-10 2 0 0,-7-3 0 0,-4 0 0 15,-3-4 0-15,8 0 0 0,-5-4 0 0,2-4 0 16,-11-2 0-16,-1-5 0 0,-7-2 0 0,-3-6 0 16,-2 0 0-16,-6-2 0 0,-7 2 0 15,-5 2 0-15,-16 2 0 0,-16 4 0 0,-13 6 0 16,-22 2 0-16,-16 12-37 0,-40-25-263 0,-6 40-355 16,-34-7-14-16,-24 10 284 0</inkml:trace>
  <inkml:trace contextRef="#ctx0" brushRef="#br0" timeOffset="3803.2959">2873 11137 1639 0,'-7'44'388'15,"7"-44"-377"-15,0 0-9 0,0 0-4 0,20-9-1 16,5 12-1-16,14 3 1 0,19 2-1 0,14-1 0 15,11-1 1-15,3-4 1 0,15-5-1 0,5-4-3 16,12-3-3-16,8-3-7 0,13 0-3 0,7-5-7 16,16 2-3-16,4-4-7 0,18 6 6 0,1-4-1 15,6 4-21-15,-8-6 5 0,17 5 16 16,-10-2-2-16,13 5 45 0,5 4 0 16,-3 1 5-16,7 3 4 0,2-3 11 0,7 7 1 0,-3-5 3 15,10 9-1-15,-7-6-4 0,7 7 3 16,3-2-8-16,4 3 4 0,5-4-11 0,6 2-1 15,4-2-2-15,11 1-2 0,3-3-1 0,6-2-12 16,7-2-1-16,7-1 0 0,5-3 0 0,7 0 0 16,11-3 0-16,6 0 0 0,7 0 0 15,3-1 0-15,6 0 0 0,-1-1 0 0,5-1 0 16,3 0 0-16,4 1 0 0,1-1 0 0,3 0 0 16,-1 5 0-16,-1-3 0 0,-3 3 0 0,-3 1 0 15,0 0 0-15,-2 3 0 0,-2 1 0 0,-4 2 0 16,-4 0 0-16,-7 0 0 0,-5 2 0 0,2-2 0 15,0 0 0-15,-3-2 0 0,3-2 0 16,-5-3 0-16,-1 0 0 0,-4-2 0 16,0-4 0-16,-5 1 0 0,-2-1 0 0,-7 1 0 15,0 1 0-15,-9 0 0 0,-4 3 0 0,-13 1 0 16,-6-1 0-16,-8 4 0 0,-14 0 0 0,-11 4 0 16,-13-1 0-16,-19 6 0 0,-13-2 0 0,-18 4 0 15,-16 0 0-15,-19 6 0 0,-22-17-128 0,6 19-525 16,-43-14-17-16,-7 2 75 0</inkml:trace>
  <inkml:trace contextRef="#ctx0" brushRef="#br0" timeOffset="4930.1078">11372 2939 1766 0,'0'0'29'16,"-14"-17"-8"-16,14 17 3 0,0 0 0 0,0 0 1 15,0 0 0-15,-17-18 1 0,17 18 0 0,0 0-3 16,0 0-4-16,0 0-9 0,0 0-4 15,0 0-5-15,-13 26 0 0,12-5-3 16,2 8 8-16,1 11-6 0,3 7 9 0,1 10-9 16,0 6-6-16,-1 7 19 0,0 6-17 0,-1 3 9 15,-1 2-5-15,0 0 0 0,-3-5 0 0,-1-2 0 16,-1-5 0-16,1-8 0 0,0-3 0 0,2-9 0 16,3-7 0-16,1-6 0 0,2-8 0 0,2-7 0 15,1-4 0-15,-10-17 0 0,24 20 0 16,-24-20 0-16,26 6 0 0,-26-6 0 0,30-9 0 15,-30 9 0-15,31-33 0 0,-13 3 0 0,3-11 0 16,2-13 0-16,5-6 0 0,4-9 0 0,-1-5 0 16,3-6 0-16,0-2 0 0,-4-3 0 0,-5 0 0 15,-3 0 0-15,-4 0 0 0,-2 4 0 16,0 5 0-16,1 6 0 0,1 7 0 0,3 11 0 16,1 6 0-16,3 11 0 0,2 7 0 15,3 10-6-15,-2 4-52 0,9 16-27 0,-21-25-179 16,23 35-368-16,-15-6 14 0,5 3 235 0</inkml:trace>
  <inkml:trace contextRef="#ctx0" brushRef="#br0" timeOffset="5634.4192">19568 2967 1989 0,'0'0'35'0,"0"0"-12"0,0 0-23 16,0 0 0-16,0 0 0 0,0 0 0 16,0 0 0-16,0 0 0 0,0 0 0 15,-20 3 0-15,15 15 0 0,-2 11 0 0,-2 10 0 16,-2 7 0-16,1 7 0 0,-2 7 0 0,-2 1 0 15,0 3 0-15,1 0 0 0,-2-3 0 0,4 1 0 16,2-1 0-16,0 0 0 0,2-1 0 0,1-4 0 16,0-2 0-16,1-5 0 0,1-6 0 0,0-5 0 15,4-6 0-15,2-4 0 0,4-3-11 0,-6-25-148 16,12 21-488-16,-12-21 1 0,0 0 63 16</inkml:trace>
  <inkml:trace contextRef="#ctx0" brushRef="#br0" timeOffset="5900.4782">19095 2922 2047 0,'0'0'0'0,"-22"10"0"0,4-7 0 15,18-3 0-15,-17 3 0 0,17-3 0 0,0 0 0 16,0 0 0-16,26 7 0 0,-6-2 0 0,8-1 0 15,9 1 0-15,5-1 0 0,7-3 0 0,9 0 0 16,7-3 0-16,3 0 0 0,4-3 0 16,-2-1 0-16,2 1 0 0,-1 1 0 15,-5 2 0-15,-1 3 0 0,-6 0 0 0,-1 3 0 16,-6 2 0-16,-6 1 0 0,-7 2-3 0,-7 8-62 16,-15-13-52-16,18 24-429 0,-35-28-90 0,0 45 35 15</inkml:trace>
  <inkml:trace contextRef="#ctx0" brushRef="#br0" timeOffset="6119.6217">18941 4078 2047 0,'0'0'0'0,"-11"27"0"15,11-27 0-15,36 21 0 0,1-10 0 16,9-7 0-16,9-5 0 0,6-5 0 0,4-4 0 15,6-3 0-15,4-4 0 0,2-3 0 0,1 0 0 16,-3-2 0-16,-7-1 0 0,2 3 0 0,-5-2 0 16,1 2 0-16,-2 0 0 0,2 9-43 0,-11-24-153 15,10 30-460-15,-9-13 7 0,5 8 147 0</inkml:trace>
  <inkml:trace contextRef="#ctx0" brushRef="#br0" timeOffset="8185.5204">1750 6036 1717 0,'-5'-17'52'0,"5"17"2"0,0 0-4 16,-3-18-16-16,3 18-13 0,0 0-12 0,0 0-6 15,0 0-2-15,0 0 4 0,0 0 4 16,14 23 3-16,-4-4-5 0,2 9 4 0,1 8-9 16,0 5 6-16,2 10-8 0,-2 5 8 0,1 8 6 15,-1 6-16-15,-4 1 18 0,-2 4-15 16,-5-2 3-16,-2 0 7 0,-2-5-11 0,0-2 0 16,-2-9 0-16,0-8 0 0,2-9 0 0,1-8 0 15,1-9 0-15,0-23 0 0,3 24 0 0,-3-24 0 16,0 0 0-16,0 0 0 0,0 0 0 15,12-22 0-15,-9-1 0 0,-2-8 0 0,0-12 0 16,1-3 0-16,-1-3 0 0,0-3 0 0,0-2 0 16,2-1 0-16,-3-4 0 0,0-2 0 0,-3-2 0 15,1-4 0-15,1-5 0 0,-1-2 0 0,4-1 0 16,4 3 0-16,5 5 0 0,6 4 0 0,3 8 0 16,6 3 0-16,2 6 0 0,2 6 0 15,4 5 0-15,1 6 0 0,2 3 0 16,1 6 0-16,-2 5 0 0,-1 4 0 0,-2 5 0 15,0 4 0-15,-4 3 0 0,-1 6 0 0,-3 4 0 16,-5 6 0-16,-4 4 0 0,-4 3 0 0,-5 5 0 16,-7 6 0-16,-6 3 0 0,-6 6 0 0,-10 5 0 15,-7 0 0-15,-6 5 0 0,-6 0 0 0,-4 0 0 16,-2 0 0-16,0-2 0 0,1-2 0 16,4-1 0-16,3-4 0 0,8-6 0 0,2-5 0 15,8-5 0-15,3-9-9 0,12 0-69 0,6-20-129 16,0 0-449-16,0 0 15 0,32 1 186 0</inkml:trace>
  <inkml:trace contextRef="#ctx0" brushRef="#br0" timeOffset="9312.4507">2983 6556 1638 0,'0'0'42'0,"-35"-10"23"16,35 10 2-16,-37-9-7 0,18 6-11 15,-7 0-20-15,-1 3-4 0,-2 1-7 0,-1 6 1 16,-3 2-5-16,0 3 1 0,0 2-9 0,3 2-6 16,-1 3 0-16,1 3 0 0,1 1 0 0,1 8 0 15,1 3 0-15,3 4 0 0,2 2 0 0,2-2 0 16,5 0 0-16,3-4 0 0,5-4 0 0,7-5 0 15,5-4 0-15,5-3 0 0,7-5 0 16,4-4 0-16,5-4 0 0,6-5 0 0,5-6 0 16,3-5 0-16,5-10 0 0,1-3 0 0,5-9 0 15,1-1 0-15,2-2 0 0,-3-1 0 0,-5-1 0 16,-2 2 0-16,-8 0 0 0,-3 3 0 0,-5 4 0 16,-3 2 0-16,-8 3 0 0,-4 2 0 15,-6 5 0-15,-7 17 0 0,4-23 0 0,-4 23 0 16,0 0 0-16,-21-8 0 0,21 8 0 15,-27 12 0-15,9 3 0 0,-1 5 0 0,-2 8 0 16,0 2 0-16,1 5 0 0,3 3 0 0,2 0 0 16,4-2 0-16,5-4 0 0,5-3 0 0,3-6 0 15,8-3 0-15,-10-20 0 0,33 26 0 0,-9-19 0 16,3-3 0-16,5-5 0 0,2-4 0 0,2-2 0 16,1-4 0-16,1-1 0 0,-1-5-1 15,2 0-21-15,-3-2 1 0,0 0 9 0,-4 0 1 16,-1 1 3-16,-3 2-1 0,-5 3 10 0,-2 2-1 15,-21 11 4-15,25-14-1 0,-25 14 4 16,0 0 5-16,0 0 4 0,0 0 2 0,0 0-5 16,-1 16-3-16,1-16-10 0,-16 28 0 0,6-10 0 15,-1 2 0-15,1 2 0 0,0 2 0 0,1 0 0 16,1 1 0-16,2 1 0 0,1-3 0 16,1-3 0-16,2-3 0 0,2-17 0 0,2 23 0 15,-2-23 0-15,0 0 0 0,0 0 0 0,0 0 0 16,0 0 0-16,0 0 0 0,20-1 0 0,-20 1 0 15,11-29 0-15,-4 5 0 0,0-5 0 0,4-3 0 16,-1 0 0-16,1-2 0 0,1-1 0 16,1 0 0-16,1 1 0 0,-1 0 0 0,2 5 0 0,-1 2 0 15,2 3 0-15,0 6 0 16,-16 18 0-16,30-29 0 0,-30 29 0 0,29-18 0 16,-12 12 0-16,1 1 0 0,-1 2 0 0,0 2 0 15,1 1 0-15,0 1 0 0,0 1 0 0,1 0 0 16,1 2 0-16,1-2 0 0,1 1 0 0,1-3 0 15,-1 0 0-15,0 0 0 0,-2 0 0 0,1 0 0 16,-2 0 0-16,-19 0 0 0,30 1 0 16,-30-1 0-16,18 1 0 0,-18-1 0 0,0 0 0 15,0 0 0-15,0 0 0 0,0 0 0 0,0 0 0 16,0 0 0-16,-22 13 0 0,22-13 0 0,-29 12 0 16,29-12 0-16,-33 16 0 0,15-6 0 15,1 2 0-15,-3 4 0 0,0 2 0 0,-1 5 0 16,-2 3 0-16,0 5 0 0,-3 1 0 0,2 1 0 15,2 1 0-15,2-2 0 0,5 0 0 16,4-4 0-16,3-4 0 0,6-4 0 0,2-20 0 16,7 27 0-16,-7-27 0 0,27 16 0 0,-7-18 0 15,6-4 0-15,6-8 0 0,4-8 0 0,6-7 0 16,-1-6 0-16,3-5 0 0,-2-2 0 0,-1-1 0 16,-3 1 0-16,-3 3 0 0,-4 3 0 0,-4 5 0 15,-6 4 0-15,-6 4 0 0,-5 6 0 0,-10 17 0 16,4-18 0-16,-4 18 0 15,0 0 0-15,-17 1 0 0,17-1 0 0,-25 26 0 16,10-6 0-16,-4 9 0 0,2 5 0 0,2 5 0 16,-1 3 0-16,5 2 0 0,0-2 0 0,4-4 0 15,5-5 0-15,5-5 0 0,4-6 0 0,5-4 0 16,5-5 0-16,3-4 0 0,5-7 0 0,6-5 0 16,3-8 0-16,6-9 0 0,2-9 0 15,8-6 0-15,3-11 0 0,7-1 0 0,-12-27-192 16,37 36-174-16,-50-45-117 0,31 23-152 0,-10 4 265 15,-32-28 370-15</inkml:trace>
  <inkml:trace contextRef="#ctx0" brushRef="#br0" timeOffset="9531.514">5073 5690 2047 0,'-51'25'0'15,"36"1"0"-15,0 4 0 0,2 2 0 0,-1 4 0 16,-2 6 0-16,1 5 0 0,-2 7 0 0,0 1 0 15,1 4 0-15,2 3 0 0,0 3 0 0,3 4 0 16,-1 3 0-16,-1 4 0 0,1-1 0 0,0-4 0 16,5-4 0-16,2-10 0 0,9-8 0 0,2-10 0 15,8-8 0-15,3-13 0 0,8-7 0 16,-3-12-37-16,13-1-49 0,-8-22-27 0,31 21-275 16,-29-37-216-16,12-5-3 0,-2-2 396 0</inkml:trace>
  <inkml:trace contextRef="#ctx0" brushRef="#br0" timeOffset="9703.6765">5549 5661 2047 0,'-28'33'0'0,"2"3"0"15,1 12 0-15,-6 9 0 0,-1 7 0 0,-4 5 0 16,0 5 0-16,-2 2 0 0,2 3 0 0,3-1 0 16,5-3 0-16,6-6 0 0,4-5 0 0,6-8 0 15,3-6 0-15,5-6 0 0,4-6 0 0,9-2 0 16,-1-7 0-16,11-1 0 0,-19-28-35 0,58 54-326 15,-58-54-307-15,43 16 6 16,-19-9 342-16</inkml:trace>
  <inkml:trace contextRef="#ctx0" brushRef="#br0" timeOffset="10282.7704">5640 6575 1867 0,'0'0'136'16,"0"0"-119"-16,0 0 0 0,0 0-7 15,0 0-10-15,0 0 0 0,0 0 0 0,0 0 0 16,31 6 0-16,-8-6 0 0,3-1 0 0,5-4 0 16,2-1 0-16,1-3 0 0,1-1 0 15,1-2 0-15,1 0 0 0,1-4 0 0,-1-1 0 16,-1-1 0-16,-2-1 0 0,-5-1 0 0,-2 1 0 15,-6 0 0-15,-5 2 0 0,-4-2 0 0,-12 19 0 16,9-30 0-16,-9 30 0 0,-9-28 0 0,9 28 0 16,-28-23 0-16,7 14 0 0,-4 4 0 0,-3 3 0 15,-1 3 0-15,-4 7 0 0,-1 7 0 0,-1 8 0 16,-3 7 0-16,4 6 0 0,0 5 0 16,4 2 0-16,4 1 0 0,3 0 0 0,2-1 0 15,7 0 0-15,3-4 0 0,6-7 0 16,6-5 0-16,9-9 0 0,7-5 0 0,6-6 0 15,10-8 0-15,6-7 0 0,8-12 0 0,6-10 0 16,10-8 0-16,6-10 0 0,9-4 0 0,3-11 0 16,5-1 0-16,-4-5 0 0,3 2 0 0,-8 0-5 15,-4 7-45-15,-11-2-11 0,-6 8 28 16,-11-3-2-16,-5 5 8 0,-14-9-32 0,2 13-11 16,-24-27-78-16,22 36-127 0,-42-31-73 0,22 22 269 15,-5 30 218-15,-35-26 176 0,40 61 138 0,-48-21-246 16,20 25-131-16,-8 7-76 0,-1 10 0 0,0 11 0 15,3 9 0-15,0 6 0 0,2 7 0 16,1 3 0-16,3 3 0 0,1 2 0 16,4-2 0-16,2 0 0 0,6-4 0 0,4-6 0 15,2-7 0-15,7-5 0 0,0-10 0 0,4-1 0 16,-2-6 0-16,9 10 0 0,-15-48-217 0,27 67-246 16,-35-50-165-16,23 3 14 0,4 19 490 0</inkml:trace>
  <inkml:trace contextRef="#ctx0" brushRef="#br0" timeOffset="11753.9911">2135 12512 1564 0,'-5'-31'115'0,"5"31"-35"0,0-32-15 0,0 32-17 15,-8-30-6-15,8 30-12 0,-21-19-3 0,21 19-7 16,-35-8-4-16,12 8-2 0,-5 5-5 0,-3 4-3 16,-3 3-4-16,-2 2 1 0,-2 3-3 15,1 3 6-15,-1 1-6 0,1 5 0 0,2-1 0 16,1 5 0-16,4-2 0 0,0 2 0 0,5-1 0 15,3-2 0-15,5-3 0 0,4-3 0 16,13-21 0-16,-14 26 0 0,14-26 0 0,6 17 0 16,-6-17 0-16,28 14 0 0,-6-9 0 0,7-1 0 15,5-1 0-15,7-2 0 0,4 0 0 0,2-1 0 16,5 3 0-16,3-1 0 0,1 4 0 0,-1 4 0 16,-3 1 0-16,-5 2 0 0,-3 4 0 0,-6 2 0 15,-7 4 0-15,-5 4 0 0,-9 3 0 16,-6 5 0-16,-10 4 0 0,-6 2 0 15,-9 5 0-15,-6 2 0 0,-5 3 0 0,-6 2 0 0,-2-2 0 16,-1-3 0-16,2-3 0 0,1-6 0 16,4-6 0-16,3-8 0 0,5-6 0 0,19-19 0 15,-25 17 0-15,25-17-97 0,0 0-479 0,3-22-91 16,-3 22 4-16</inkml:trace>
  <inkml:trace contextRef="#ctx0" brushRef="#br0" timeOffset="12129.598">2489 13169 1943 0,'0'0'28'0,"0"0"-7"16,21 16 1-16,-21-16 6 0,24 3-23 16,-24-3-5-16,37-6 0 0,-17-1 0 0,6-5 0 15,1-3 0-15,3-3 0 0,4-4 0 0,4-1 0 16,2-1 0-16,0-4 0 0,-1 1 0 0,-1-1 0 15,-3 0 0-15,-6 5 0 0,-3-1 0 0,-8 4 0 16,-18 20 0-16,17-27 0 0,-17 27 0 0,-3-17 0 16,3 17 0-16,-25-17 0 0,5 11 0 15,-5 1 0-15,-3 2 0 0,-2 2 0 16,-5 2 0-16,0 4 0 0,0 3 0 0,-2 4 0 0,3 1 0 16,4 5 0-16,0 4 0 0,4 2 0 0,4 4 0 15,2 1 0-15,4 1 0 0,5 2 0 16,2-5 0-16,7 2 0 0,2-3 0 0,5-4 0 15,3-2 0-15,-8-20 0 0,32 29 0 0,-8-20 0 16,2-7 0-16,5-3 0 0,3-8 0 16,8-3 0-16,1-8 0 0,10-1 0 0,-2-9-57 15,7 8-43-15,-14-24-62 0,29 37-223 0,-30-30-215 16,5 6 13-16,0 14 432 0</inkml:trace>
  <inkml:trace contextRef="#ctx0" brushRef="#br0" timeOffset="12426.9694">3393 12858 1339 0,'-28'5'200'0,"28"30"-57"15,-23-15-37-15,17 18-14 0,-10-4-33 16,5 7-7-16,-3 0-20 0,5 1-8 16,-1 1-24-16,4-2 0 0,0-4 0 0,1-4 0 15,4-6 0-15,2-3 0 0,1-7 0 0,-2-17 0 16,8 21 0-16,-8-21 0 0,0 0 0 0,0 0 0 16,19-3 0-16,-19 3 0 0,14-19 0 0,-14 19 0 15,13-38 0-15,-6 10 0 0,0-4 0 16,0-2 0-16,-1 2 0 0,1 0 0 0,-3 3 0 15,-1 0 0-15,0-2 0 0,-1 2 0 0,3 0 0 16,0 3 0-16,2 3 0 0,3-2 0 0,3 3 0 16,2 0 0-16,1 2 0 0,-1 3 0 0,2 4 0 15,1-1 0-15,2 3 0 0,0-1 0 16,5 2 0-16,2-1 0 0,3 3 0 0,1-4 0 16,5 13-104-16,-21-31-166 0,37 44-202 15,-35-26-156-15,12 7 56 0,3 16 572 0</inkml:trace>
  <inkml:trace contextRef="#ctx0" brushRef="#br0" timeOffset="12567.8484">3854 12782 2047 0,'0'0'0'16,"-26"30"0"-16,26-30 0 0,-19 33 0 0,10-14 0 15,2 4 0-15,1 4 0 0,1 4 0 0,0 3 0 16,3 2 0-16,0 3 0 0,2 1 0 16,3 0 0-16,-2-2 0 0,3 1 0 15,-2-4 0-15,4-1 0 0,-1-7 0 0,5-2 0 16,-10-25 0-16,20 34-14 0,-24-52-274 0,38 29-339 15,-34-11-36-15,26-32 209 0</inkml:trace>
  <inkml:trace contextRef="#ctx0" brushRef="#br0" timeOffset="12724.3684">3818 12488 2000 0,'0'-24'47'15,"-28"8"-47"-15,3 8 0 0,4 0 0 0,3 5 0 16,18 3 0-16,-28-6 0 0,28 6 0 0,-21-4 0 15,21 4 0-15,-16-21-162 0,16 21-525 0,0 0-7 16,0 0 191-16</inkml:trace>
  <inkml:trace contextRef="#ctx0" brushRef="#br0" timeOffset="13664.14">4278 12990 1816 0,'0'0'62'0,"-28"11"-11"0,28-11-8 16,-21 11-11-16,21-11-6 0,0 0-9 0,0 0-17 15,0 0 0-15,0 0 0 0,0 0 0 0,0 0 0 16,0 0 0-16,0 0 0 0,28 3 0 0,-6-8 0 15,5-7 0-15,2 0 0 0,4-5 0 16,2-1 0-16,2-2 0 0,-1-1 0 0,-2 2 0 16,-3-1 0-16,-3 3 0 0,-4 2 0 0,-6 0 0 15,-18 15 0-15,26-19 0 0,-26 19 0 0,0 0 0 16,0 0 0-16,0 0 0 0,0 0 0 0,-21-15 0 16,21 15 0-16,-36 0 0 0,14 5 0 0,-5 2 0 15,-1 3 0-15,-1 2 0 0,-3 4 0 16,-1 2 0-16,2 3 0 0,-1 0 0 0,2 4 0 15,3 0 0-15,3 4 0 0,3-1 0 16,3 2 0-16,6-1 0 0,2-4 0 0,6 1 0 16,5-2 0-16,4-2 0 0,6-2 0 0,7-4 0 15,4-3 0-15,9-3 0 0,4-4 0 0,6-5 0 16,6-6 0-16,5-2 0 0,0-6 0 0,9 3-30 16,-12-28-231-16,27 25-374 0,-17-12-31 15,6 4 212-15</inkml:trace>
  <inkml:trace contextRef="#ctx0" brushRef="#br0" timeOffset="14133.7989">5253 12672 1750 0,'32'1'113'0,"-32"-1"-39"15,0 0-35-15,-24 1 10 0,24-1-30 0,-26 9-16 16,9-1-3-16,0 3 0 0,-2 0 0 0,-2 3 0 16,2 1 0-16,-1-1 0 0,1 2 0 15,-1 0 0-15,2 2 0 0,0 0 0 0,2 2 0 16,1 0 0-16,3-2 0 0,2 0 0 0,3-1 0 15,7-17 0-15,-10 29 0 0,10-29 0 0,-1 21 0 16,1-21 0-16,0 0 0 0,12 20 0 16,-12-20 0-16,21 6 0 0,-21-6 0 0,32-2 0 15,-11-4 0-15,4-2 0 0,4-5 0 0,3 0 0 16,-1 2 0-16,1 0 0 0,-2 3 0 0,-2 4 0 16,-2 2 0-16,-4 4 0 0,-3 6 0 0,-19-8 0 15,28 23 0-15,-18-7 0 0,-4 7 0 0,-5 5 0 16,-3 4 0-16,-4 3 0 0,-4-1 0 15,-2-1 0-15,-3 1 0 0,0-1 0 16,0-2 0-16,1-4 0 0,0-2 0 0,3-5 0 16,11-20 0-16,-15 26 0 0,15-26 0 0,0 0 0 15,0 0 0-15,0 0-195 0,3-18-366 0,17 4-109 16,-9-13 50-16</inkml:trace>
  <inkml:trace contextRef="#ctx0" brushRef="#br0" timeOffset="14305.9764">5723 13204 2047 0,'-26'40'0'0,"10"-21"0"16,16-19 0-16,-27 22 0 0,27-22 0 0,-20 2 0 15,20-2 0-15,-21-7 0 0,21 7 0 16,-25-17 0-16,25 17 0 0,-27-40-43 0,27 40-475 16,0-26-173-16,-2 8 27 0,2 18 534 15</inkml:trace>
  <inkml:trace contextRef="#ctx0" brushRef="#br1" timeOffset="78266.8203">12195 7279 1457 0,'0'0'6'0,"-23"-2"-8"16,23 2 5-16,0 0 10 0,-20-1 3 0,20 1-2 15,0 0 0-15,0 0-2 0,0 0-5 0,0 0 0 16,0 0-1-16,-17-5 2 0,17 5 4 16,0 0 6-16,0 0 3 0,0 0-3 0,0 0-3 15,0 0-2-15,0 0-3 0,0 0 0 0,0 0-1 16,-17-9-2-16,17 9 3 0,0 0 2 0,0 0 3 16,-21 4-2-16,21-4 2 0,0 0-1 0,-20-4 1 15,20 4 2-15,0 0-3 0,-18-7-1 0,18 7-2 16,0 0-2-16,-20-16 0 0,20 16-1 0,0 0-2 15,-17-17-3-15,17 17 2 0,0 0-3 0,-17-19 0 16,17 19-1-16,0 0 1 0,-18-24-2 0,18 24 2 16,-10-22-3-16,10 22 3 0,-9-24-4 0,9 24 5 15,-14-22-4-15,14 22 5 0,-13-18-3 0,13 18 2 16,-17-16-2-16,17 16 2 0,-23-13-3 16,23 13 2-16,-25-9-1 0,25 9-1 0,-25-7 1 15,25 7-24-15,-27-7 22 0,27 7-22 0,-29-7 41 16,29 7-18-16,-30-8 19 0,30 8-19 0,-33-3-1 15,13 2 3-15,1 2-1 0,-2 0 2 0,2 0 1 16,-1 2-1-16,1 0-17 0,-1 0 20 0,2 3-16 16,0-4 40-16,1 3-21 0,17-5 19 0,-31 8-21 15,31-8-1-15,-29 11 3 0,29-11-3 0,-27 11 2 16,27-11-2-16,-25 14 0 0,25-14-2 0,-23 15 2 16,23-15-3-16,-20 16 2 0,20-16-3 0,-17 18 2 15,17-18-4-15,-12 19 1 0,12-19-3 0,-8 20 3 16,8-20-2-16,-5 25 2 0,5-25-3 15,-5 30 4-15,2-13-5 0,1 3 6 0,-2-1-5 16,1 2 4-16,0 0-4 0,0 1 5 0,0 0-5 16,1 0 4-16,-2 2-5 0,0-1 7 0,2 2-6 15,-2 1 5-15,2-2-5 0,1 0 5 0,1 0-5 16,2-1 4-16,1-2-4 0,3 1-12 0,0-3 30 16,0 1-28-16,1 0 28 0,0-1-15 0,2 1-4 15,-9-20 4-15,24 31-3 0,-24-31 3 0,32 25-2 16,-15-14-1-16,2 0 0 0,1 0 3 0,-1 0-4 15,3-1 5-15,1-2-4 0,-1-1 3 0,3-1-2 16,-2-1 1-16,1-1-1 0,1-1 1 0,0 0-1 16,2-1 1-16,1 1 0 0,1-3 2 15,0 0 0-15,3 1-1 0,-1-1 0 0,1 0-1 16,-1 1 0-16,0 0 0 0,-2 2 1 0,-2-2-2 16,-1 3 1-16,1-1 0 0,-1 3 0 0,-2 0 2 15,0 2-2-15,-3-1 1 0,-1 1-2 0,-3 1 1 16,0 2 0-16,0 1 1 0,0 1-1 0,0 2 3 15,0 0-4-15,-17-15 3 0,29 29-4 0,-29-29 4 16,27 31-1-16,-27-31 2 0,23 32-4 0,-12-12 3 16,-2-1-4-16,1 1 4 0,-1 1-2 0,-2 0 0 15,0-1 0-15,1 2-14 0,-4 0 26 16,3 2-28-16,-4 0 27 0,1 1-6 16,-3 2-8-16,0-2 6 0,-1 0-5 0,-1 0 5 15,0 0-5-15,-2 1 5 0,0-2-4 0,-2 1 2 16,0 0-2-16,-1 1 2 0,-1 2-3 0,-2-1 4 15,1-2-2-15,-2-2 0 0,-1-1 0 0,-1-2 0 16,-2 1 0-16,2-2 0 0,-2 2 0 0,0-3 0 16,-2-1 0-16,16-17 0 0,-32 29 0 0,13-16 0 15,2-2 0-15,-1-1-4 0,-1-2 6 16,-1-2-17-16,-2-1 19 0,-1-3 2 0,-2 0-1 16,-2-2-3-16,-4-2-2 0,0 0 0 0,-3-2 0 15,0 0 0-15,-2-4 0 0,1 0 0 16,1-2 0-16,3-1 0 0,-1-2 0 0,2-2 0 15,0 0 0-15,1-5 0 0,2 1 0 0,2-1 0 16,1 0 0-16,0-2 0 0,4 2 0 16,0-1 0-16,2-3 0 0,0 4 0 0,1-2 0 15,2 1 0-15,1 3 0 0,0-1 0 0,14 19 0 16,-23-33 0-16,23 33-25 0,-18-31-67 0,18 31-344 16,0 0-213-16,0 0-7 0,-17-5 468 0</inkml:trace>
  <inkml:trace contextRef="#ctx0" brushRef="#br1" timeOffset="86616.0424">13321 8229 796 0,'0'0'187'0,"0"0"-62"0,0 0-29 16,0 0 29-16,3-19-42 0,-3 19-5 0,0 0-11 15,0 0-10-15,0 0-4 0,0 0-9 16,11-17 0-16,-11 17-6 0,0 0 2 0,0 0-7 16,0 0-5-16,0 0-6 0,0 0-4 0,0 0-5 15,0-19-3-15,0 19-4 0,0 0 2 16,0 0-4-16,0 0 2 0,-14-20-3 0,14 20 2 16,0 0-2-16,-14-21 1 0,14 21-2 0,0 0 3 15,-17-23-1-15,17 23 3 0,0 0-3 0,-19-16 2 16,19 16 1-16,0 0-2 0,-18-6 1 0,18 6-2 15,0 0-4-15,-21-3 1 0,21 3-1 0,0 0 0 16,-20 2 0-16,20-2 0 0,0 0 0 16,-25 5 0-16,25-5 0 0,0 0 0 15,-23 5 0-15,23-5 0 0,0 0 0 0,-23 5 0 16,23-5 0-16,-17 7 0 0,17-7 0 0,-18 14 0 16,18-14 0-16,-21 21 0 0,21-21 0 0,-22 24 0 15,22-24 0-15,-18 28 0 0,18-28 0 0,-14 31 0 16,9-13 0-16,-1 1 0 0,1 1-5 0,0 0 10 15,1-2-5-15,2 0 0 0,2-18 0 16,-4 32 0-16,4-32 0 0,1 33 0 0,1-15 0 16,0-1 0-16,2 1 0 0,-1-1 0 0,2 0 0 15,0 1 0-15,1-1 0 0,0 1 0 0,1 2 0 16,2-1 0-16,1 2 0 0,-1-2 0 0,1 0 0 16,2 0 0-16,-12-19 0 0,27 30 0 15,-27-30 0-15,30 25 0 0,-12-14 0 0,-1-3 0 16,-17-8 0-16,31 11 0 0,-31-11 0 15,29 4 0-15,-29-4 0 0,28-4 0 0,-28 4 0 16,27-14 0-16,-27 14 0 0,27-24 0 0,-27 24 0 16,24-31 0-16,-14 15 0 0,-2-4 0 0,0 2 0 15,-1-3 0-15,-2 1 0 0,1 1 0 0,-2-3-2 16,-1 1 3-16,1 1-4 0,-2-2 5 0,2-1-6 16,-3 0 6-16,2-1-6 0,-2 1 7 15,1 1-6-15,1-1 6 0,-1 4-6 0,1-1-8 16,-2 2 30-16,-1 18-30 0,3-30 22 15,-3 30-11-15,2-24 0 0,-2 24 0 0,1-18 0 16,-1 18 0-16,0 0 0 0,0 0 0 0,0 0 0 16,0 0 0-16,0 0 0 0,0 0 0 0,0 0 0 15,0 0 0-15,0 0 0 0,0 0 0 0,0 0 0 16,0 0 0-16,1 20 0 0,-1-20 0 16,4 32 0-16,-4-32 0 0,5 37 0 0,-3-15 0 15,0-2 0-15,1 2 0 0,1-2 0 0,0-1 0 16,2-1 0-16,-1-1 0 0,3 0 0 0,-1 0 0 15,-7-17 0-15,17 31 0 0,-17-31 0 0,19 31 0 16,-8-15 0-16,0 1 0 0,1 2 0 0,1-1 0 16,-1-1 0-16,0 0 0 0,-12-17 0 15,27 26 0-15,-27-26 0 0,25 21 0 16,-25-21 0-16,27 18 0 0,-10-11 0 0,-17-7 0 16,29 11 0-16,-29-11 0 0,29 8 0 0,-29-8 0 15,26 5 0-15,-26-5 0 0,24-1 0 0,-24 1 0 16,21-7 0-16,-21 7 0 0,19-12 0 0,-19 12 0 15,16-17 0-15,-16 17 0 0,15-22 0 0,-15 22 0 16,13-29 0-16,-7 12 0 0,0 0 0 16,0-2 0-16,-1-2 0 0,-1 3 0 0,0-4 0 15,-1 1 0-15,0-2 0 0,0-3 0 0,1 2 0 16,0 1 0-16,0 1 0 0,1 4 0 0,-1 1 0 16,-4 17 0-16,8-30 0 0,-8 30 0 15,8-29 0-15,-8 29 0 0,6-25 0 0,-6 25 0 16,4-19 0-16,-4 19 0 0,0 0 0 0,6-19 0 15,-6 19 0-15,0 0 0 0,0 0 0 16,0 0 0-16,0 0 0 0,0 0 0 0,0 0 0 16,0 0 0-16,0 0 0 0,0 0 0 0,0 0 0 15,0 0 0-15,0 0 0 0,0 0 0 0,0 0 0 16,0 0 0-16,0 0 0 0,0 0 0 0,18 36 0 16,-15-10 0-16,1 2 0 0,2 1 0 0,-1 1 0 15,0 0 0-15,1-1 0 0,-1-1 0 0,1-2 0 16,0 0 0-16,1-3 0 15,-1-1 0-15,0-2 0 0,1 0 0 0,-3-2 0 16,-4-18 0-16,10 27 0 0,-10-27 0 0,6 22 0 16,-6-22 0-16,0 0 0 0,5 17 0 0,-5-17 0 15,0 0 0-15,0 0 0 0,0 0 0 0,0 0 0 16,0 0 0-16,0 0 0 0,0 0 0 0,0 0 0 16,0 0 0-16,-6-25 0 0,6 25 0 15,-7-26 0-15,4 9 0 0,1 1 0 0,-1-3 0 16,2 0 0-16,-1 0 0 0,-1-1 0 0,1 0 0 15,-1-1 0-15,1-1 0 0,1 1 0 0,0-2 0 16,2 0 0-16,-1 0 0 0,2 1 0 0,2-2 0 16,-2 6 0-16,3-2 0 0,1 3 0 15,-6 17 0-15,14-30 0 0,-14 30 0 0,14-24 0 16,-14 24 0-16,17-21 0 0,-17 21 0 16,20-17 0-16,-20 17 0 0,18-14 0 0,-18 14 0 15,17-12 0-15,-17 12 0 0,0 0 0 0,22-9 0 16,-22 9 0-16,0 0 0 0,19 2 0 0,-19-2 0 15,0 0 0-15,22 18 0 0,-22-18 0 0,19 26 0 16,-11-8 0-16,2 3 0 0,-2 3 0 0,1 3 0 16,1-1 0-16,-3 0 0 0,1-3 0 0,0 1 0 15,0-2 0-15,-1-2 0 0,1 0 0 16,-1-1 0-16,0-2 0 0,1 0 0 0,-8-17 0 16,14 30 0-16,-14-30 0 0,14 27 0 15,-14-27 0-15,14 23 0 0,-14-23 0 0,15 19 0 16,-15-19 0-16,14 19 0 0,-14-19 0 0,0 0 0 15,20 19 0-15,-20-19 0 0,0 0 0 0,0 0 0 16,0 0 0-16,17 10 0 0,-17-10 0 16,0 0 0-16,0 0 0 0,0 0 0 0,8-17 0 15,-8 17 0-15,3-22 0 0,-3 22 0 0,2-34 0 16,-2 17 0-16,1-1 0 0,1-1 0 0,0 3 0 16,-1-3 0-16,2 1 0 0,-1-1 0 0,2 1 0 15,-1-2 0-15,1 2 0 0,0-1 0 0,2 0 0 16,0-3 0-16,0 2 0 0,3-1 0 0,0 0 0 15,0 1 0-15,3-3 0 16,-2 2 0-16,2 0 0 0,-1 5 0 0,-11 16 0 16,19-26 0-16,-19 26 0 0,15-17 0 0,-15 17 0 15,0 0 0-15,22-17 0 0,-22 17 0 0,0 0 0 16,24-7 0-16,-24 7 0 0,0 0 0 0,23 2 0 16,-23-2 0-16,0 0 0 0,23 19 0 0,-23-19 0 15,16 23 0-15,-16-23 0 0,15 27 0 0,-9-10 0 16,0 1 0-16,-1-1 0 0,0 1 0 15,-2 2 0-15,-3-20 0 0,11 34 0 0,-6-16 0 16,1-1 0-16,-2 1 0 0,-4-18 0 0,11 31 0 16,-11-31 0-16,11 28 0 0,-11-28 0 15,12 28 0-15,-12-28 0 0,13 28 0 0,-13-28 0 16,12 24 0-16,-12-24 0 0,11 22 0 0,-11-22 0 16,15 19 0-16,-15-19 0 0,16 17 0 15,-16-17 0-15,0 0 0 0,24 23 0 0,-24-23 0 16,0 0 0-16,26 18 0 0,-26-18 0 0,19 11 0 15,-19-11 0-15,19 7 0 0,-19-7 0 0,19 5 0 16,-19-5 0-16,19 4 0 0,-19-4 0 0,22 0 0 16,-22 0 0-16,23-5 0 0,-23 5 0 0,21-7 0 15,-21 7 0-15,20-12 0 0,-20 12 0 0,20-16 0 16,-20 16 0-16,21-19 0 0,-21 19 0 16,18-23 0-16,-18 23 0 0,18-26 0 0,-18 26 0 15,15-26 0-15,-15 26 0 0,14-26 0 16,-14 26 0-16,12-24 0 0,-12 24 0 0,10-27 0 15,-10 27 0-15,11-26 0 0,-11 26 0 0,11-24 0 16,-11 24 0-16,10-28 0 0,-10 28 0 0,10-27 0 16,-10 27 0-16,8-28 0 0,-8 28 0 0,6-25 0 15,-6 25 0-15,6-21 0 0,-6 21 0 16,3-18 0-16,-3 18 0 0,0 0 0 0,-3-18 0 16,3 18 0-16,0 0 0 0,0 0 0 0,0 0 0 15,-18-13 0-15,18 13 0 0,0 0 0 0,0 0 0 16,-21-6 0-16,21 6 0 0,0 0 0 0,0 0 0 15,-19-4 0-15,19 4 0 0,0 0 0 16,0 0 0-16,-20 3 0 0,20-3 0 16,0 0 0-16,0 0 0 0,-19 3 0 0,19-3 0 15,0 0 0-15,0 0 0 0,0 0 0 0,-20 12 0 16,20-12 0-16,0 0 0 0,0 0 0 0,-14 22 0 16,14-22 0-16,0 0 0 0,-7 25 0 0,7-25 0 15,-4 22 0-15,4-22 0 0,-1 24 0 0,1-24 0 16,0 29 0-16,0-29 0 0,1 31 0 0,-1-31 0 15,6 31 0-15,-6-31 0 0,8 30 0 16,-8-30 0-16,8 32 0 0,-3-15 0 16,-5-17 0-16,9 29 0 0,-9-29 0 0,10 24 0 0,-10-24 0 15,13 22 0-15,-13-22 0 0,15 18 0 16,-15-18 0-16,17 13 0 0,-17-13 0 0,22 9 0 16,-22-9 0-16,23 3 0 0,-23-3 0 0,28-2 0 15,-28 2 0-15,32-7 0 0,-15 2 0 0,0-1 0 16,2 0 0-16,1 0 0 0,0-1 0 15,0 0 0-15,-2 1 0 0,0 0 0 0,-18 6 0 16,29-11 0-16,-29 11 0 0,24-12 0 0,-24 12-5 16,-3-23-485-16,3 23-184 0,0 0 24 0,6-25 423 15</inkml:trace>
  <inkml:trace contextRef="#ctx0" brushRef="#br1" timeOffset="89605.3999">19460 7003 1146 0,'0'0'429'0,"0"0"-364"15,0 0-18-15,0 0-4 0,0-29 4 0,0 29-13 16,1-20 2-16,-1 20-8 0,4-23 5 15,-4 23-7-15,6-25 4 0,-6 25-10 0,4-25 1 16,-4 25-9-16,0-25 1 0,0 25-5 0,-6-22 1 16,6 22-9-16,-11-22 0 0,11 22 0 0,-20-19 0 15,20 19 0-15,-24-16 0 0,24 16 0 0,-33-13 0 16,15 8 0-16,-3 2 0 0,1 1 0 0,0 4 0 16,-1 1 0-16,0 3 0 0,-1 3 0 15,-1 2 0-15,-2 2 0 0,1 4 0 16,-2 3 0-16,-2 3 0 0,0 4 0 0,-3 2 0 15,0 1 0-15,0 2 0 0,0-1 0 0,1-1 0 16,0 3 0-16,0-2 0 0,1 2 0 0,1 0 0 16,3-3 0-16,-1-1 0 0,4 1 0 0,2-2 0 15,-1 1 0-15,4 0 0 0,1-1 0 0,3 0 0 16,2-2 0-16,2 0 0 0,3-1 0 0,2-2 0 16,3 0 0-16,4-1 0 0,2-3 0 15,4-2 0-15,-9-17 0 0,26 30 0 0,-7-18 0 16,4 2 0-16,7-5 0 0,1 1 0 0,6 0 0 15,4-2 0-15,3 2 0 0,3 1 0 16,4 0 0-16,4 2 0 0,2 2 0 0,8 1 0 16,-2 4 0-16,7 0 0 0,3 2 0 0,0 2 0 15,0 4 0-15,-6 1 0 0,-4 3 0 16,-4-1 0-16,-7 3 0 0,-3 0 0 0,-8 0 0 16,-6 1 0-16,-4 1 0 0,-9 1 0 0,-5 2 0 15,-8 3 0-15,-4 1 0 0,-5-1 0 0,-5 0 0 16,-2-3 0-16,-4 0 0 0,-3-3 0 0,-1-2 0 15,-2-1 0-15,0-1 0 0,-3-1 0 0,-1-1 0 16,-1-2 0-16,-3-4 0 0,-1-4 0 0,-1 0 0 16,-4-5 0-16,1-2 0 0,-5-5 0 15,0-4 0-15,-3-7 0 0,-2-3 0 16,-3-8 0-16,-1-6 0 0,-1-4 0 0,-1-7 0 16,-1-7 0-16,-1-2 0 0,3-2 0 0,3-2 0 15,2 2 0-15,2 1 0 0,4 2 0 0,3-1 0 16,3 4 0-16,5 5 0 0,6 10 0 0,17 21 0 15,0 0 0-15,-19-16 0 0,48 45-473 0,-29-29-173 16,0 0 3-16,0 0 359 0</inkml:trace>
  <inkml:trace contextRef="#ctx0" brushRef="#br1" timeOffset="91045.3507">20074 8331 1144 0,'-6'-24'458'0,"6"24"-345"16,8-26-74-16,-8 26 22 0,7-29-37 0,-7 29 8 16,13-29 1-16,-13 29-12 0,14-32 4 0,-14 32-8 15,14-28 5-15,-14 28-7 0,18-24 3 16,-18 24-5-16,17-23-1 0,-17 23-12 0,19-19 0 16,-19 19 0-16,19-16 0 0,-19 16 0 0,17-10 0 15,-17 10 0-15,0 0 0 0,26-1 0 0,-26 1 0 16,19 13 0-16,-19-13 0 0,24 33 0 15,-9-6 0-15,1 3 0 0,0 10 0 0,2 7 0 16,0 5 0-16,-1 2 0 0,1-2 0 0,-1-2 0 16,1-4 0-16,-3 0 0 0,0-3 0 0,-2 0 0 15,-2-2 0-15,0-6 0 0,-4 0 0 16,0-4 0-16,-3-1 0 0,0-3 0 0,-1-2 0 0,-1-1 0 16,0-4 0-16,0-2 0 15,-1-1 0-15,-1-17 0 0,2 26 0 0,-2-26 0 16,0 0 0-16,3 20 0 0,-3-20 0 0,0 0 0 15,0 0 0-15,0 0 0 0,0 0 0 0,0 0 0 16,-4-19 0-16,0 2 0 0,1-4 0 0,-3-5 0 16,0-4 0-16,-2-4 0 0,1-4 0 0,-2 0 0 15,2-4 0-15,-1-1 0 0,-2-4 0 0,3-2 0 16,-2 1 0-16,3-2 0 0,0 4 0 16,2 4 0-16,2 2 0 0,1 0 0 0,1 4 0 15,2 2 0-15,2 2 0 0,1 6 0 0,2 2 0 16,-1 1 0-16,4 2 0 0,-1 1 0 0,4 2 0 31,-1 1 0-31,-12 17 0 0,28-30 0 0,-28 30 0 0,31-28 0 0,-14 18 0 0,3 2 0 16,-1 4 0-16,3 4 0 0,-1 5 0 0,1 4 0 15,-2 7 0-15,1 5 0 0,-3 8 0 16,-1 5 0-16,-2 6 0 0,-3 2 0 0,-2-3 0 16,-5 0 0-16,-4-2 0 0,-2-2 0 0,-3-3 0 15,-2-3 0-15,-1-1 0 0,-3-4 0 0,0-2 0 16,-2-4 0-16,12-18 0 0,-24 31 0 0,24-31 0 15,-27 20 0-15,27-20 0 0,-32 9 0 0,14-9 0 16,-3-3 0-16,1-3 0 0,0 0 0 16,1-2 0-16,1-2 0 0,1 2 0 0,17 8 0 15,-27-14 0-15,27 14 0 0,-18-11 0 16,18 11 0-16,0 0 0 0,0 0 0 0,-5-17 0 16,5 17 0-16,0 0-33 0,13-36-247 0,13 40-351 15,-21-22 30-15,15 12 100 0</inkml:trace>
  <inkml:trace contextRef="#ctx0" brushRef="#br1" timeOffset="94426.0987">21033 8420 1571 0,'7'24'380'16,"-7"-24"-342"-16,0 0-13 0,0 0-6 0,0 0-5 16,-1 18-14-16,1-18 0 0,0 0 0 0,0 0 0 15,13 17 0-15,-13-17 0 16,0 0 0-16,0 0 0 0,21 10 0 0,-21-10 0 15,0 0 0-15,20 1 0 0,-20-1 0 0,0 0 0 16,21 0 0-16,-21 0 0 0,0 0 0 0,22-10 0 16,-22 10 0-16,17-16 0 0,-17 16 0 0,22-25 0 15,-22 25 0-15,23-34 0 0,-10 15 0 0,0-4 0 16,0-4 0-16,0 1 0 0,1-5 0 0,-1 0 0 16,2-1 0-16,0 1 0 0,-2-3 0 15,0-2 0-15,0 0 0 0,-2-6 0 0,1 3 0 16,-1-4 0-16,0 2 0 0,-3-1 0 0,0-3 0 15,-2 2 0-15,-3-5 0 0,-3 0 0 0,-2 0 0 16,-2-3 0-16,-2-1 0 0,-2-1 0 16,-1 1 0-16,-1 1 0 0,0 1 0 0,2 4 0 15,-1 5 0-15,2 4 0 0,-1 4 0 16,0 4 0-16,2 0 0 0,-1 4 0 0,0 2 0 16,3 3 0-16,4 20 0 0,-14-23 0 0,14 23 0 15,0 0 0-15,0 0 0 0,-19-13 0 0,19 13 0 16,0 0 0-16,0 0 0 0,-18 18 0 0,18-18 0 15,-14 33 0-15,6-9 0 0,-1 4 0 0,-2 3 0 16,1 5 0-16,0 4 0 0,0 5 0 0,2 1 0 16,4 5 0-16,2 2 0 0,5 4 0 15,0 3 0-15,5 2 0 0,3 2 0 0,2-1 0 16,3 0 0-16,3-4 0 0,3 2 0 16,1-5 0-16,2-2 0 0,0-3 0 0,1-6 0 15,-2-2 0-15,-1-2 0 0,0-5 0 0,-1 0 0 16,-1-4 0-16,0-3 0 0,-2-4 0 0,0-4 0 15,1-3 0-15,-2-3 0 0,0-3 0 0,-1-4 0 16,0-3 0-16,-17-5 0 0,33 2 0 16,-16-5 0-16,0-2 0 0,3-4 0 0,-2-3 0 15,0-1 0-15,2-3 0 0,-2-2 0 0,-1-4 0 16,1 1 0-16,-1-5 0 0,-2 1 0 0,-1 1 0 16,-4-3 0-16,-1 0 0 0,-3 2 0 0,-4 2 0 15,2 0 0-15,-3 4 0 0,0 1 0 0,-1 18 0 16,-2-26 0-16,2 26 0 15,0 0 0-15,0 0 0 0,0 0 0 0,0 0 0 16,0 0 0-16,0 0 0 0,0 0 0 0,0 0 0 16,0 0 0-16,0 0 0 0,-12 17 0 0,12-17 0 15,-3 27 0-15,3-27 0 0,0 32 0 0,-1-13 0 16,1-1 0-16,-1 1 0 0,2 0 0 0,0 0 0 16,2 0 0-16,-1-2 0 0,3 3 0 0,0-3 0 15,1 0 0-15,-6-17 0 0,15 28 0 16,-15-28 0-16,18 22 0 0,-18-22 0 0,20 17 0 15,-20-17 0-15,21 12 0 0,-21-12 0 0,21 8 0 16,-21-8 0-16,20 4 0 0,-20-4 0 16,22-1 0-16,-22 1 0 0,21-9 0 0,-21 9 0 15,23-14 0-15,-23 14 0 0,23-23 0 0,-23 23 0 16,29-30 0-16,-15 9 0 0,0-1 0 0,1-2 0 16,-2 0 0-16,1 0 0 0,0-2 0 15,-3 0 0-15,3-3 0 0,-1 0 0 0,-1-3 0 16,0-2 0-16,-1 0 0 0,1-3 0 0,1-2 0 15,-2-1 0-15,0-1 0 0,-1 0 0 0,0-1 0 16,-1-2 0-16,-3-1 0 0,1-1 0 0,-2 2 0 16,0-2 0-16,-2 2 0 0,-3 4 0 15,0 0 0-15,-2 5 0 0,-2 0 0 0,0 0 0 16,-1-1 0-16,-3 0 0 0,1 1 0 16,1 3 0-16,-3 2 0 0,1 5 0 0,1 2 0 15,-2 4 0-15,9 19 0 0,-13-24 0 0,13 24 0 16,0 0 0-16,-20-7 0 0,20 7 0 0,0 0 0 15,-23 21 0-15,15-5 0 0,-1 7 0 0,-1 5 0 16,3 6 0-16,1 5 0 0,1 8 0 0,4 5 0 16,2 8 0-16,3 5 0 0,0 2 0 15,2 1 0-15,1 0 0 0,1-1 0 0,0-1 0 16,-1-2 0-16,2-2 0 0,-2-2 0 0,0-2 0 16,-1-1 0-16,0-3 0 0,-1-3 0 0,-1-4 0 15,1 0 0-15,-2-5 0 0,2-4 0 0,-1-4 0 16,1-6 0-16,-2-3 0 0,1-3 0 15,1-3 0-15,-5-19 0 0,5 27 0 0,-5-27 0 16,0 0 0-16,0 0 0 0,0 0 0 16,0 0 0-16,0 0 0 0,0 0 0 0,0 0 0 15,0 0 0-15,0 0 0 0,-3-30 0 0,0 12 0 16,0-2 0-16,1 1 0 0,-1 0 0 0,0-2 0 16,0 0 0-16,1-1 0 0,-1-3 0 0,2 1 0 15,-1 0 0-15,2 2 0 0,1 0 0 0,0 3 0 16,2 1 0-16,0 1 0 0,-3 17 0 15,11-29 0-15,-11 29 0 0,17-27 0 0,-17 27 0 16,20-19 0-16,-20 19 0 0,23-16 0 16,-23 16 0-16,31-12 0 0,-11 7 0 0,-1 2 0 15,0-1 0-15,0 2 0 0,0-2 0 0,-2 2 0 16,-17 2 0-16,28-3 0 0,-28 3 0 0,17-1 0 16,-17 1 0-16,0 0 0 0,0 0 0 0,0 0-47 15,0 0-559-15,0 0-48 0,-15-35 9 16</inkml:trace>
  <inkml:trace contextRef="#ctx0" brushRef="#br1" timeOffset="94739.1545">21939 7856 2047 0,'-33'9'0'15,"33"-9"0"-15,0 0 0 0,0 0 0 16,0 0 0-16,0 0 0 0,0 0 0 0,0 0 0 15,0 0 0-15,0 0 0 0,0 0 0 0,0 0 0 16,0 0 0-16,0 0 0 0,30 8-197 0,-38-27-445 16,8 19-49-16,0-18 175 0</inkml:trace>
  <inkml:trace contextRef="#ctx0" brushRef="#br1" timeOffset="97004.2586">10795 12373 1681 0,'0'0'45'0,"0"0"-11"0,0 0 0 16,0 0 1-16,0 0 0 0,11 18 0 0,-11-18-3 15,21 6 0-15,-21-6-3 0,28 8-4 0,-10-5-4 16,3 2-12-16,3-3-9 0,4 1 0 0,4-2 0 16,3-1 0-16,5-4 0 15,3 1 0-15,2-6 0 0,3 0 0 0,2-5 0 16,-1 0 0-16,-3-3 0 0,-3 0 0 0,-4-4 0 16,-3-2 0-16,-4-1 0 0,-6-4 0 0,-3 1 0 15,-3-1 0-15,-5-4 0 0,-3 2 0 0,-4 0 0 16,-3 1 0-16,-3-1 0 0,-3 1 0 0,-4-3 0 15,1 1 0-15,-3 2 0 0,0 0 0 0,-1 4 0 16,-1 1 0-16,1 3 0 0,-2 1 0 16,10 20 0-16,-18-28 0 0,18 28 0 0,-21-14 0 15,21 14 0-15,-26-6 0 0,8 7 0 0,-4 0 0 16,-4 5 0-16,-5 1 0 0,-2 4 0 0,-4 3 0 16,-1 0 0-16,-2 3 0 0,0 1 0 15,3 2 0-15,3 1 0 0,4 1 0 0,2 4 0 16,5-2 0-16,2 2 0 0,4 1 0 15,2 0 0-15,4-1 0 0,4 1 0 0,2 2 0 16,3 2 0-16,3 3 0 0,3 2 0 0,1 3 0 16,3 1 0-16,3-1 0 0,4 2 0 0,2 0 0 15,3-1 0-15,6 0 0 0,4-3 0 0,7 0 0 16,3-4 0-16,6-1 0 0,6-1 0 0,2 3 0 16,4 1 0-16,-1 3 0 0,1 3 0 0,-4 2 0 15,2 5 0-15,-5 2 0 0,0 2 0 16,-1 3 0-16,-7 0 0 0,-2 1 0 0,-6 3 0 15,-3 1 0-15,-8-1 0 0,-3-1 0 16,-6-4 0-16,-4-2 0 0,-4-3 0 0,-2-1 0 16,-4-1 0-16,-2-2 0 0,-4-2 0 0,-4-1 0 15,-2-5 0-15,-2-1 0 0,-4-4 0 0,1-3 0 16,-4-5 0-16,-1-2 0 0,-1-5 0 0,-5-5 0 16,-3-3 0-16,-4-4 0 0,-5-6 0 15,-4-5 0-15,-3-6 0 0,-3-5 0 0,-3-7 0 16,-4-9 0-16,-2-7 0 0,-5-7 0 0,-2-4 0 15,1-2 0-15,3 0 0 0,5 2 0 0,8 8 0 16,10 4 0-16,12 15 0 0,8 4 0 0,18 20 0 16,-14-36 0-16,41 37-387 0,-29-38-256 15,19 10-46-15,-8-8 362 0</inkml:trace>
  <inkml:trace contextRef="#ctx0" brushRef="#br1" timeOffset="98068.695">12412 13270 1518 0,'23'14'321'0,"-23"-14"-269"15,0 0-22-15,-8-22 1 0,8 22-10 0,3-19 3 16,-3 19-9-16,6-23 1 0,-6 23-4 0,8-23-5 16,-8 23-7-16,9-20 0 0,-9 20 0 0,0 0 0 15,14-23 0-15,-14 23 0 0,0 0 0 0,20-8 0 16,-20 8 0-16,18 6 0 0,-18-6 0 0,26 22 0 16,-9-1 0-16,1 11 0 0,-1 8 0 15,2 6 0-15,3 7 0 0,0 1 0 16,3 6 0-16,0 1 0 0,-1 3 0 0,-4 2 0 15,-3-3 0-15,-4-2 0 0,-1-4 0 0,1-5 0 16,-4-3 0-16,1-6 0 0,-3-4 0 0,-2-5 0 16,0-4 0-16,-1-2 0 0,-2-7 0 0,1-4 0 15,-3-17 0-15,1 22 0 0,-1-22 0 0,0 0 0 16,0 0 0-16,0 0 0 0,0 0 0 16,0 0 0-16,-11-30 0 0,4 11 0 0,-2-6 0 15,1-1 0-15,-1-3 0 0,-2-4 0 0,3-2 0 16,-3-2 0-16,0-5 0 0,1-4 0 0,-1-2 0 15,0-4 0-15,0-2 0 0,1 0 0 16,-1 0 0-16,3 2 0 0,2 1 0 0,2 5 0 16,1 0 0-16,3 0 0 0,0 3 0 15,2 3 0-15,2 4 0 0,0 4 0 0,3 7 0 16,1 2 0-16,3 3 0 0,-11 20 0 0,23-27 0 16,-23 27 0-16,29-17 0 0,-12 13 0 0,-17 4 0 15,34 0 0-15,-14 6 0 0,-1 5 0 0,2 5 0 16,-2 7 0-16,1 5 0 0,-4 4 0 0,-3 6 0 15,-2-1 0-15,-2 4 0 0,-6-1 0 0,-3-1 0 16,-5-4 0-16,-2-1 0 0,-3-4 0 16,-2-2 0-16,-1-3 0 0,-1-4 0 15,14-21 0-15,-28 28 0 0,28-28 0 0,-29 12 0 16,29-12 0-16,-27-4 0 0,27 4 0 0,-24-17 0 16,24 17 0-16,-22-24 0 0,22 24-78 0,-36-30-417 15,36 30-154-15,-16-20 23 0,16 20 428 0</inkml:trace>
  <inkml:trace contextRef="#ctx0" brushRef="#br1" timeOffset="99273.827">13345 13521 1624 0,'-8'-28'364'0,"8"28"-348"0,0 0 4 15,22-16-1-15,-22 16-15 0,27-24-4 0,-12 7 0 16,4-1 0-16,-2-3 0 0,-1-2 0 0,-2 0 0 15,1-1 0-15,-2-4 0 0,-1-3 0 16,-1-2 0-16,-1-3 0 0,-2 0 0 0,1-2 0 16,-2 0 0-16,-2-5 0 0,0-1 0 0,0-4 0 15,-2-1 0-15,1-2 0 0,-1-5 0 0,-1 1 0 16,-2-2 0-16,-1-2 0 0,-2 5 0 16,0 5 0-16,-3 4 0 0,-2 5 0 0,-1 4 0 15,-2 1 0-15,0 7 0 0,-1 5 0 0,1 5 0 16,11 18 0-16,-24-24 0 0,24 24 0 0,-17-10 0 15,17 10 0-15,0 0 0 0,0 0 0 0,0 0 0 16,-19 30 0-16,17-7 0 0,-1 10 0 0,1 7 0 16,3 8 0-16,0 5 0 0,4 7 0 15,2 3 0-15,2 4 0 0,2 5 0 16,2-3 0-16,2-1 0 0,2-5 0 0,1-5 0 16,0-3 0-16,3-3 0 0,0-7 0 0,0-6 0 15,0-2 0-15,1-5 0 0,2-5 0 0,-1-3 0 16,2-3 0-16,-1-2 0 0,-3-3 0 0,-1-3 0 15,0-2 0-15,-2-3 0 0,-1-1 0 0,0-5 0 16,-17-2 0-16,29-2 0 0,-29 2 0 16,28-16 0-16,-28 16 0 0,26-32 0 0,-14 11 0 15,0-6 0-15,2-3 0 0,-3-3 0 0,0 0 0 16,-3 0 0-16,-1 0 0 0,-2-1 0 0,-1-1 0 16,-1 2 0-16,0 1 0 0,-1 0 0 0,1 7 0 15,0 2 0-15,-3 23 0 0,3-24 0 16,-3 24 0-16,0 0 0 0,0 0 0 0,0 0 0 15,0 0 0-15,-3 20 0 0,3-20 0 16,-3 23 0-16,3-6 0 0,-1 4 0 0,1 4 0 16,1 2 0-16,0 4 0 0,1 3 0 0,2 0 0 15,1-1 0-15,1-3 0 0,1-2 0 0,2-4 0 16,1 0 0-16,-1-5 0 0,3-1 0 0,-12-18 0 16,25 26 0-16,-25-26 0 0,25 16 0 0,-25-16 0 15,25 6 0-15,-25-6 0 0,20-5 0 16,-20 5 0-16,19-16 0 0,-19 16 0 0,15-29 0 15,-6 8 0-15,-3-1 0 0,0-4 0 16,-2 0 0-16,1-2 0 0,-3-3 0 0,0 4 0 16,1-4 0-16,-2 4 0 0,-1-4 0 0,-1 1 0 15,-2-3 0-15,0 0 0 0,-2-1 0 0,-2-1 0 16,1-3 0-16,-3-1 0 0,0-3 0 0,0 1 0 16,-1-2 0-16,0-1 0 0,3 0 0 15,1 3 0-15,2 4 0 0,2 4 0 0,1 7 0 16,1 3 0-16,1 3 0 0,2 3 0 0,2-2 0 15,1 2 0-15,2-2 0 0,1-1 0 0,2-3 0 16,3 0 0-16,-1-1 0 0,3-2 0 0,0-2 0 16,0 0 0-16,1-1 0 0,-3 1 0 0,0 4 0 15,-6 2 0-15,1 4 0 0,-9 18 0 16,9-23 0-16,-9 23 0 0,0 0 0 16,0 0 0-16,0 0 0 0,0 0 0 0,17 4 0 15,-17-4 0-15,6 38 0 0,-3-3 0 0,-2 10 0 16,2 5 0-16,0 1 0 0,1-1 0 0,2 1 0 15,-1-1 0-15,1 1 0 0,0-2 0 0,1 2 0 16,1 0 0-16,-1-1 0 0,-1 1 0 0,1-2 0 16,-1-5 0-16,0-1 0 0,3-6 0 15,-1-1 0-15,5-3 0 0,0-1 0 0,0-6 0 16,6 0 0-16,-1-2 0 0,4-4 0 0,-2 2 0 16,1-3 0-16,2-2 0 0,-3 0 0 15,1-3 0-15,0-2 0 0,-1-3 0 0,-2-1 0 16,0-4 0-16,-18-4 0 0,32 2 0 0,-32-2 0 15,26-12 0-15,-26 12 0 0,22-27 0 0,-13 6 0 16,-1 1 0-16,-3-6 0 0,0 2 0 16,-2-4 0-16,0 6 0 0,-6-23-131 0,24 44-322 15,-36-36-168-15,15 37 8 0,-16-25 385 0</inkml:trace>
  <inkml:trace contextRef="#ctx0" brushRef="#br1" timeOffset="99555.5637">14490 12658 1966 0,'13'20'81'0,"-13"-20"-81"0,0 0 0 15,0 0 0-15,31-11 0 0,-13 5 0 0,3-3 0 16,7 0 0-16,-3-2 0 0,2 0 0 0,-3-1 0 16,-2 1 0-16,0 3 0 0,0-1 0 0,-3 2 0 15,1 1 0-15,-20 6 0 0,31-7 0 16,-31 7 0-16,20-3 0 0,-20 3 0 0,25 22-312 16,-25-22-351-16,0 0 15 0,-31-4 225 15</inkml:trace>
  <inkml:trace contextRef="#ctx0" brushRef="#br1" timeOffset="101402.6974">20167 12193 1627 0,'-4'-21'180'0,"25"20"-123"16,-21 1-24-16,0 0 10 0,0 0 2 0,0 0-2 16,7-17-24-16,-7 17-19 0,0 0 0 0,1-26 0 15,-1 26 0-15,0-27 0 0,0 27 0 0,-2-31 0 16,1 14 0-16,-2 0 0 0,0-4 0 0,-2 3 0 15,-1-1 0-15,-3-1 0 0,-2 1 0 0,-2-2 0 16,-4 2 0-16,0 0 0 0,-6 3 0 16,-4 1 0-16,-4 2 0 0,-1 2 0 0,-5 3 0 15,-1 1 0-15,-3 2 0 0,-1 3 0 0,0 2 0 16,-3 4 0-16,0 2 0 0,0 4 0 16,-1 2 0-16,0 1 0 0,-3 4 0 0,0 4 0 15,0 2 0-15,0 2 0 0,3 5 0 0,2 2 0 16,0 4 0-16,5 2 0 0,5 1 0 0,1 3 0 15,4-1 0-15,4 1 0 0,-1 2 0 16,4-1 0-16,3 3 0 0,2-1 0 0,3 1 0 16,2-3 0-16,4 3 0 0,3 3 0 0,2 0 0 15,5 2 0-15,4 1 0 0,2-2 0 0,6-2 0 16,5-3 0-16,5-2 0 0,6 0 0 0,7-2 0 16,11-3 0-16,9-3 0 0,12-2 0 0,14-4 0 15,9 1 0-15,8-1 0 16,2 2 0-16,-2 0 0 0,-8 3 0 0,-3 1 0 15,-6 2 0-15,-9 3 0 0,-5 0 0 0,-9 1 0 16,-8 1 0-16,-8 0 0 0,-8 1 0 0,-5 1 0 16,-9 3 0-16,-6 0 0 0,-8 3 0 0,-7 1 0 15,-4-4 0-15,-6-1 0 0,-2-1 0 0,-5-6 0 16,-1 3 0-16,-6-5 0 0,-4-3 0 0,-3-1 0 16,-4-6 0-16,-6-1 0 0,-1-6 0 15,-6-4 0-15,-3-3 0 0,-3-7 0 0,-4-6 0 16,-5-8 0-16,0-9 0 0,-3-10 0 0,-2-9 0 15,-1-9 0-15,-2-8 0 0,-2-7 0 0,-3-8 0 16,2-6 0-16,2-6 0 0,8 3 0 16,11 4 0-16,16 20 0 0,5 0-7 0,31 53-351 15,-6-38-297-15,6 38-1 0,0 0 286 0</inkml:trace>
  <inkml:trace contextRef="#ctx0" brushRef="#br1" timeOffset="103124.305">20951 13151 1678 0,'-14'-24'282'0,"14"24"-252"0,-24-4-8 0,24 4-5 15,0 0 1-15,-23-11-18 0,23 11 0 0,-18-6 0 16,18 6 0-16,-24-4 0 0,24 4 0 16,-28 3 0-16,28-3 0 0,-27 11 0 0,10-2 0 15,0 5 0-15,-2 4 0 0,-1 4 0 0,2 5 0 16,1 4 0-16,1 4 0 0,1 5 0 0,1 3 0 16,2 3 0-16,3 0 0 0,2 0 0 15,7-3 0-15,3 1 0 0,4-3 0 0,5-5 0 16,1-3 0-16,4-6 0 0,3-7 0 0,0-3 0 15,2-7 0-15,2-4 0 0,2-5 0 0,1-5 0 16,0-3 0-16,-2-5 0 0,-3-5 0 0,-1-5 0 16,-2-5 0-16,-3-5 0 0,-3-3 0 0,-1-4 0 15,-1 2 0-15,-1-1 0 0,-4 2 0 16,-1 0 0-16,-1-2 0 0,-4 2 0 16,0 0 0-16,-3 3 0 0,0 3 0 0,1 3 0 15,0 6 0-15,3 4 0 0,-1 17 0 0,-2-23 0 16,2 23 0-16,0 0 0 0,0 0 0 0,0 0 0 15,0 0 0-15,0 0 0 0,0 0 0 0,0 0 0 16,-15 25 0-16,13-2 0 0,1 7 0 0,1 7 0 16,2 2 0-16,3 5 0 0,1 1 0 15,2-1 0-15,3-1 0 0,-1-5 0 0,5-4 0 16,0-5 0-16,4-4 0 0,3-4 0 0,0-4 0 16,1-2 0-16,1-6 0 0,1 0 0 15,1-5 0-15,1-3 0 0,-2-2 0 0,2-3 0 0,-1-6 0 16,0-1 0-16,-1-4 0 0,-1-5 0 15,-1-3 0-15,-2-3 0 0,-2-2 0 0,1-4 0 16,-2-1 0-16,-3-4 0 0,-3 0 0 16,-3-1 0-16,-4 2 0 0,-2 0 0 0,-3-1 0 15,-3 2 0-15,0 0 0 0,-2 4 0 0,1 3 0 16,0 1 0-16,2 6 0 0,0 0 0 0,2 21 0 16,-3-23 0-16,3 23 0 0,0 0 0 0,0 0 0 15,0 0 0-15,9 29 0 0,-2-8 0 0,3 9 0 16,2 7 0-16,0 5 0 0,-2 1 0 15,0-2 0-15,-1 2 0 0,0-4 0 0,-2-2 0 16,-2-2 0-16,-1-4 0 0,-2-2 0 16,-1-5 0-16,-1-4 0 0,0-20 0 0,-1 24 0 15,1-24 0-15,0 0 0 0,0 0 0 0,0 0 0 16,0 0 0-16,0 0 0 0,-5-21 0 0,1 3 0 16,2-6 0-16,0-2 0 0,2-3 0 0,0-4 0 15,0-1 0-15,3-1 0 0,1-3 0 16,1 0 0-16,0-1 0 0,1 0 0 0,1 1 0 15,3 3 0-15,1 1 0 0,3 1 0 0,1 8 0 16,1 2 0-16,2 8 0 0,1 9 0 0,2 7 0 16,1 8 0-16,0 7 0 0,-1 8 0 0,-3 4 0 15,0 8 0-15,-1 4 0 0,-4 2 0 0,0 2 0 16,-7-2 0-16,-1-2 0 0,-3-3 0 16,0-2 0-16,-3-2 0 0,1-5 0 15,-2-5 0-15,1-5 0 0,1-18 0 0,-8 21 0 16,8-21 0-16,0 0 0 0,0 0 0 0,0 0 0 15,0 0 0-15,-7-28 0 0,7 7 0 0,1-4 0 16,0-3 0-16,2-4 0 0,0 0 0 0,4-2 0 16,-3-1 0-16,5 0 0 0,-2-1 0 0,0 0 0 15,3 4 0-15,-1-1 0 0,2 2 0 16,1 3 0-16,1 4 0 0,1 2 0 0,-14 22 0 16,28-28 0-16,-28 28 0 0,25-17 0 0,-25 17 0 15,27 0 0-15,-27 0 0 0,23 26 0 16,-10-3 0-16,-1 6 0 0,-1 6 0 0,-1 2 0 15,-4 4 0-15,2 2 0 0,-1 1 0 0,-1 0 0 16,1-1 0-16,2 0 0 0,2-3 0 0,1-3 0 16,5-2 0-16,0-3 0 0,4-6 0 15,2-2 0-15,2-3 0 0,2-2 0 0,3-2 0 16,1-2 0-16,3-6 0 0,0 0 0 0,0-5 0 16,2-3 0-16,1-4 0 0,1-3 0 0,-1-3 0 15,0-5 0-15,-2-1 0 0,-2-4 0 0,0-2 0 16,-2-3 0-16,1-4 0 0,-5-3 0 0,-2 0 0 15,-4 0 0-15,-5-3 0 0,-2 2 0 0,-4-4 0 16,-1-1 0-16,-6 0 0 16,-4 0 0-16,-3-1 0 0,-5 4 0 0,1 4 0 15,-3 7 0-15,11 23 0 0,-18-19 0 0,18 19 0 16,-24-4 0-16,24 4 0 0,-29 7 0 0,29-7 0 16,-27 21 0-16,27-21 0 0,-23 30 0 0,12-12 0 15,1 2 0-15,3 2 0 0,1 2 0 0,3 1 0 16,3-1 0-16,4 2 0 0,2 0 0 15,5 1 0-15,1 2 0 0,1-1 0 0,3-2 0 16,1-3 0-16,3-1 0 0,2-5 0 0,2-2 0 16,5-3 0-16,5-4 0 0,9 1 0 0,4-6 0 15,3-2 0-15,2-3 0 0,-2-6 0 0,3-1 0 16,-1-4 0-16,-1-2 0 0,0-2 0 16,-5-3 0-16,-1 0 0 0,-6 0 0 0,-5 3 0 15,-5 1 0-15,-3 4 0 0,-8 2 0 16,-18 10 0-16,26-13 0 0,-26 13 0 0,0 0 0 15,0 0 0-15,0 0-5 0,18-17-67 0,-25-5-62 16,30 37-180-16,-45-48-115 0,43 33-99 0,-21 0 44 16,-8-30 404-16</inkml:trace>
  <inkml:trace contextRef="#ctx0" brushRef="#br2" timeOffset="137238.5641">10038 5497 1691 0,'0'0'13'0,"-8"-20"-8"0,8 20 9 0,-5-18 2 16,5 18 7-16,0 0 1 0,-7-23 6 0,7 23 1 16,0 0 3-16,0 0 1 0,0 0-3 0,0 0-5 15,0 0-5-15,0 0-3 0,0 0-6 0,0 0-2 16,-5 28-4-16,5-28-7 0,8 37 0 0,-4-14 0 15,5 3 0-15,-1 4 0 0,1 5 0 0,0 4 0 16,-1 6 0-16,-1 2 0 0,-1 4 0 16,-1 1 0-16,-1-2 0 0,-3 1 0 0,0-5 0 15,1-2 0-15,-1-7 0 0,1-4 0 16,2-8 0-16,0-7 0 0,-4-18 0 0,14 22 0 16,-14-22 0-16,0 0 0 0,22 5 0 0,-22-5 0 15,18-16 0-15,-7-1 0 0,3-8 0 0,-1-9 0 16,3-7 0-16,1-5 0 0,1-5 0 15,1-2 0-15,1-3 0 0,-1-1 0 0,0 1 0 16,-5 1 0-16,0 1 0 0,-3 3 0 0,-3 0 0 16,-2 4 0-16,-1 5 0 0,-1 4 0 0,-1 10 0 15,0 5 0-15,-3 23 0 0,1-21 0 0,-1 21 0 16,0 0-1-16,1 18-121 0,-26-22-379 16,30 30-159-16,-12-5 28 0,5 3 502 0</inkml:trace>
  <inkml:trace contextRef="#ctx0" brushRef="#br2" timeOffset="137614.1908">10840 5946 1384 0,'-31'-15'330'16,"31"15"-276"-16,-33-8 7 0,33 8-3 0,-37-2-9 15,37 2-3-15,-35 0-14 0,16 5-2 0,-2 0-27 16,0 4-3-16,-1 2 0 0,2 3 0 0,0 0 0 16,20-14 0-16,-30 32 0 0,30-32 0 0,-21 31 0 15,21-31 0-15,-8 27 0 0,8-27 0 0,5 19 0 16,-5-19 0-16,19 13 0 0,-19-13 0 16,33 4 0-16,-13-4 0 0,2-4 0 0,3 2 0 15,-2-3 0-15,1 0 0 0,-1 2 0 0,-2 0 0 16,-3 1 0-16,-18 2 0 0,27 3 0 0,-27-3 0 15,0 0 0-15,14 22 0 0,-14-22 0 0,-4 34 0 16,-5-10 0-16,-4 3 0 0,-4 2 0 0,-4 1 0 16,-1 1 0-16,-1 1 0 15,0-4 0-15,3-3 0 0,5-4 0 0,15-21 0 16,-20 24 0-16,20-24 0 0,0 0-30 0,0 0-51 16,17 5-227-16,-17-31-325 0,26 5 34 0,-6-16 204 15</inkml:trace>
  <inkml:trace contextRef="#ctx0" brushRef="#br2" timeOffset="137833.3401">11077 5851 1619 0,'28'31'414'15,"-28"-31"-400"-15,0 0-14 0,17-11 0 0,-17 11 0 16,36-18 0-16,-12 5 0 0,3 0 0 0,3-1 0 15,-1 2 0-15,1 1 0 0,-5 3 0 16,-1 2 0-16,-2 1 0 0,1 0 0 0,-1 4 0 16,-5-1 0-16,3 6 0 0,-20-4-52 0,35 27-426 15,-35-27-177-15,0 19 2 0,0-19 445 0</inkml:trace>
  <inkml:trace contextRef="#ctx0" brushRef="#br2" timeOffset="138021.3529">11092 6181 2047 0,'0'0'0'0,"0"0"0"16,-21 1 0-16,21-1 0 0,0 0 0 0,0 0 0 15,0 0 0-15,26-19 0 0,-7 10 0 0,7-5 0 16,4-3 0-16,8-4 0 0,1-3 0 0,5 5 0 16,-4-4 0-16,5 8 0 0,-9-18-108 15,31 37-396-15,-32-25-147 0,14 13-14 0,-5 11 547 16</inkml:trace>
  <inkml:trace contextRef="#ctx0" brushRef="#br2" timeOffset="138663.0289">11962 5422 1563 0,'-8'-31'258'0,"8"31"-167"0,12-17-60 16,-12 17-8-16,0 0 3 0,15-19-3 15,-15 19-4-15,0 0-6 0,0 0-13 16,17-11 0-16,-17 11 0 0,0 0 0 0,0 0 0 16,0 0 0-16,9 26 0 0,-5-8 0 0,1 4 0 15,0 7 0-15,0 6 0 0,1 2 0 0,-2 5 0 16,1 4 0-16,-2 3 0 0,2 2 0 0,-1-1 0 16,-1 4 0-16,0-5 0 0,2 0 0 0,0-5 0 15,-1-4 0-15,4-5 0 0,-1-6 0 16,2-6 0-16,1-6 0 0,-10-17 0 0,28 18 0 15,-28-18 0-15,33-2 0 0,-14-7 0 0,0-6 0 16,0-8 0-16,2-6 0 0,0-8 0 0,-1-4 0 16,2-6 0-16,-1-2 0 0,0-2 0 0,-2 0 0 15,-3 0 0-15,0 3 0 0,-4-1 0 16,-2 3 0-16,-2 1 0 0,-2-1 0 0,0 2 0 16,-1 2 0-16,1 7 0 0,-2 4 0 15,2 8 0-15,-6 23 0 0,7-24 0 0,-7 24 0 16,0 0 0-16,0 0 0 0,0 0 0 0,-7 24-119 15,26 18-358-15,-31-24-139 0,14 11-5 0,-10 1 408 16</inkml:trace>
  <inkml:trace contextRef="#ctx0" brushRef="#br2" timeOffset="138882.1813">12745 5985 2047 0,'-25'9'0'0,"25"-9"0"0,-24 15 0 15,24-15 0-15,-25 28 0 0,12-8 0 0,-1 3 0 16,-2 2 0-16,1 4 0 0,1-1 0 0,2 1 0 16,-1-1 0-16,6 1 0 0,2-5 0 0,8 7 0 15,-3-31-286-15,3 24-367 0,-3-24-43 0,15 19 285 16</inkml:trace>
  <inkml:trace contextRef="#ctx0" brushRef="#br2" timeOffset="140040.3261">13136 5723 1565 0,'-22'-22'424'0,"22"22"-396"16,0 0-9-16,0 0-8 0,0 0-11 0,0 0 0 15,0 0 0-15,10-24 0 0,-10 24 0 16,27-20 0-16,-8 8 0 0,2 1 0 0,2-1 0 16,0 0 0-16,3 3 0 0,-2-2 0 0,2 5 0 15,-3 0 0-15,0 6-46 0,-23 0-31 0,46 20-176 16,-46-20-386-16,18 16 20 0,-18-16 207 0</inkml:trace>
  <inkml:trace contextRef="#ctx0" brushRef="#br2" timeOffset="140212.4889">13117 5934 2047 0,'0'0'0'0,"0"0"0"16,0 0 0-16,0 0 0 0,0 0 0 0,0 0 0 15,0 0 0-15,27-4 0 0,-10 0 0 16,3-1 0-16,5-1 0 0,3-1 0 0,3-3 0 16,4 0 0-16,2-2 0 0,4 3 0 0,-2-8-46 15,20 26-227-15,-20-28-370 0,14 7-30 0,-8-5 262 16</inkml:trace>
  <inkml:trace contextRef="#ctx0" brushRef="#br2" timeOffset="141010.6983">13946 5400 1837 0,'0'0'58'0,"0"0"-20"0,4-18-10 16,-4 18 0-16,2-18-5 0,-2 18-3 16,9-21-5-16,-9 21-15 0,8-23 0 0,-8 23 0 15,6-21 0-15,-6 21 0 0,0 0 0 0,9-23 0 16,-9 23 0-16,0 0 0 0,0 0 0 0,0 0 0 15,0 0 0-15,0 0 0 0,0 0 0 16,0 0 0-16,0 0 0 0,0 0 0 0,0 0 0 16,7 20 0-16,-3 2 0 0,0 8 0 0,0 6 0 15,0 5 0-15,1 3 0 0,-3 2 0 0,2 2 0 16,-2 2 0-16,0 2 0 0,-1 1 0 0,-2 0 0 16,-2-1 0-16,2-4 0 0,-1-5 0 0,2-7 0 15,2-6 0-15,2-5 0 0,2-7 0 0,-6-18 0 16,17 26 0-16,-17-26 0 0,23 9 0 15,-23-9 0-15,30-10 0 0,-13-2 0 0,2-7 0 16,1-8 0-16,2-8 0 0,4-6 0 16,0-5 0-16,2-3 0 0,0-1 0 0,0-1 0 15,-2 1 0-15,-2 1 0 0,-3 4 0 0,-5-1 0 16,-2 1 0-16,0 1 0 0,-2 2 0 0,-1 1 0 16,1 9 0-16,-6 1 0 0,2 8 0 0,-4 2 0 15,-4 21-80-15,-5-35-318 0,22 42-249 16,-17-7 44-16,0 0 285 0</inkml:trace>
  <inkml:trace contextRef="#ctx0" brushRef="#br2" timeOffset="141464.5889">14441 5944 1973 0,'0'0'74'16,"0"0"-74"-16,0 0 0 0,0 0 0 15,0 0 0-15,26-22 0 0,-26 22 0 0,27-17 0 16,-27 17 0-16,31-13 0 0,-13 8 0 0,-18 5 0 15,28-3 0-15,-28 3 0 0,25 1 0 0,-25-1 0 16,0 0 0-16,20 14 0 0,-20-14 0 0,9 18 0 16,-9-18 0-16,1 25 0 0,-1-25 0 15,-5 32 0-15,-1-14 0 0,-1 3 0 0,-4 1 0 16,-2-2 0-16,-3 1 0 0,0-1 0 0,3 0 0 16,-2-2 0-16,15-18 0 0,-22 28 0 0,22-28 0 15,0 0 0-15,-15 19 0 0,15-19 0 0,0 0 0 16,0 0 0-16,0 0 0 0,17 9 0 0,-17-9 0 15,26-5 0-15,-7-1 0 16,5-3 0-16,1 1 0 0,3-1 0 0,-2-2 0 16,3 4 0-16,-4-5 0 0,7 10-54 0,-21-33-282 15,28 33-302-15,-17-15-1 0,8 5 260 0</inkml:trace>
  <inkml:trace contextRef="#ctx0" brushRef="#br2" timeOffset="141699.3705">15111 5695 1748 0,'0'0'299'0,"-6"-19"-299"0,6 19 0 15,0 0 0-15,0 0 0 0,16-23 0 16,-16 23 0-16,19-14 0 0,-19 14 0 0,27-12 0 15,-10 6 0-15,3 0 0 0,-1-1 0 0,2 3 0 16,-2-2 0-16,3 6-20 0,-22 0-92 0,57-1-437 16,-57 1-109-16,26 1 37 0</inkml:trace>
  <inkml:trace contextRef="#ctx0" brushRef="#br2" timeOffset="141855.8579">15036 5962 2047 0,'0'0'0'0,"-27"18"0"0,27-18 0 16,0 0 0-16,0 0 0 0,0 0 0 0,0 0 0 16,23-13 0-16,-2 0 0 0,4-3 0 0,8-5 0 15,3-2 0-15,6 2 0 0,-4-8 0 16,25 31-382-16,-35-31-291 0,15 16 20 0,-13-4 315 16</inkml:trace>
  <inkml:trace contextRef="#ctx0" brushRef="#br2" timeOffset="142497.5803">15667 5327 1464 0,'0'0'236'0,"0"0"-220"16,1-21-5-16,-1 21 10 0,0 0 4 0,4-21 6 15,-4 21 5-15,0 0 3 0,0 0 4 0,0 0-6 16,0 0-6-16,0 0-14 0,2 24-5 0,0-7-6 16,0 4 6-16,2 5-6 0,1 4-2 0,1 6-4 15,1 5 0-15,1 1 0 0,0 3 0 0,-2-1 0 16,0 2 0-16,0 2 0 0,-1-4 0 16,0 1 0-16,0-3 0 0,-1-5 0 0,0-2 0 15,2-7 0-15,1-5 0 0,1-7 0 0,-8-16 0 16,20 17 0-16,-20-17 0 0,25 0 0 0,-25 0 0 15,26-20 0-15,-10-1 0 0,0-10 0 16,4-9 0-16,0-6 0 0,2-2 0 0,0-4 0 16,0-2 0-16,-3 2 0 0,-2 2 0 0,-1 0 0 15,-5 2 0-15,1 0 0 0,-4 0 0 16,3 3 0-16,-4-1 0 0,5 7 0 0,-3-3-27 16,16 33-181-16,-35-26-393 0,33 29-41 0,-23 6 74 15</inkml:trace>
  <inkml:trace contextRef="#ctx0" brushRef="#br2" timeOffset="143375.3602">16071 5972 1849 0,'0'0'26'0,"-6"-17"-12"0,6 17 2 0,19-16 4 16,-1 9 1-16,1-3-2 0,0 3-6 15,3-3-3-15,1 3-2 0,-1 1 1 0,2-1-3 16,-2 2 1-16,-1 1-1 0,-3 1-1 0,-18 3 2 15,28 0-2-15,-28 0 1 0,17 5-6 0,-17-5 0 16,0 0 0-16,7 18 0 0,-7-18 0 16,-7 23 0-16,7-23 0 0,-19 32 0 0,5-14 0 15,-1-1 0-15,-1 0 0 0,-1 1 0 0,17-18 0 16,-30 31 0-16,30-31 0 0,-20 24 0 0,20-24 0 16,0 0 0-16,-7 18 0 0,7-18 0 0,0 0 0 15,26 6 0-15,-26-6 0 0,36-4 0 0,-16 2 0 16,2-2 0-16,1 1 0 0,-1 2 0 0,-2-1 0 15,-20 2 0-15,25 3 0 0,-25-3 0 16,0 0 0-16,13 19 0 0,-13-19 0 16,-8 23 0-16,-4-6 0 0,-4 1 0 0,-5 2 0 15,-3-1 0-15,-2-1 0 0,0 0 0 0,0-2 0 16,5-2 0-16,3-4 0 0,18-10 0 0,-18 9 0 16,18-9 0-16,0 0 0 0,11-34-154 0,30 32-403 15,-27-31-80-15,20 8 16 0</inkml:trace>
  <inkml:trace contextRef="#ctx0" brushRef="#br2" timeOffset="143657.4449">16835 5679 2047 0,'-30'14'0'0,"30"-14"0"0,0 0 0 0,0 0 0 15,0 0 0-15,0 0 0 0,0 0 0 0,0 0 0 16,0 0 0-16,0 0 0 0,32-19 0 16,-14 10 0-16,5-1 0 0,2 0 0 0,3 2 0 15,-2-3-17-15,7 11-83 0,-22-30-221 0,27 33-309 16,-19-9-11-16,6 5 304 0</inkml:trace>
  <inkml:trace contextRef="#ctx0" brushRef="#br2" timeOffset="143829.609">16648 6052 2047 0,'0'0'0'0,"0"0"0"0,0 0 0 0,0 0 0 16,0 0 0-16,18-18 0 0,-18 18 0 0,36-23 0 15,-9 7 0-15,7-4 0 0,6 0 0 0,4-2 0 16,0 0 0-16,0 4 0 0,-3-5 0 16,6 20-154-16,-32-26-379 0,32 18-137 15,-14-11 39-15</inkml:trace>
  <inkml:trace contextRef="#ctx0" brushRef="#br2" timeOffset="144220.9161">17364 5287 2032 0,'0'0'15'0,"0"0"-15"0,0 0 0 15,0 0 0-15,0 0 0 0,0 0 0 0,0 0 0 16,0 0 0-16,-13 28 0 0,12-6 0 15,-2 6 0-15,-1 4 0 0,-2 5 0 0,0 5 0 16,1 3 0-16,-1 4 0 0,1 3 0 0,1 3 0 16,1 0 0-16,0 0 0 0,1-3 0 0,3-4 0 15,3-4 0-15,2-7 0 0,5-8 0 0,2-6 0 16,-13-23 0-16,35 24 0 0,-14-21 0 0,2-8 0 16,1-6 0-16,6-8 0 0,0-10 0 15,4-8 0-15,-1-10 0 0,0-3 0 0,0-6 0 16,-2-2 0-16,0-1 0 0,-3 2 0 15,-4-1 0-15,-2 1 0 0,-2 2 0 0,0-3 0 16,1 4 0-16,-3-5 0 0,5 4 0 0,-2 1 0 16,3 9 0-16,-2 3 0 0,6 22-41 0,-25-27-277 15,35 29-339-15,-28 1-19 0,3 0 322 0</inkml:trace>
  <inkml:trace contextRef="#ctx0" brushRef="#br2" timeOffset="247729.9897">18544 14556 766 0,'0'0'232'0,"0"0"-117"0,0 0 109 0,7-22-4 15,13 27-103-15,-20-5-51 0,0 0-21 0,0 0-11 16,0 0-2-16,0 0 1 0,0 0-25 0,16 25 36 16,-12-4-42-16,-3 1 33 0,1 8-13 0,-4 1-12 15,1 6 10-15,-4 0-11 0,1 4 4 0,-2 2-13 16,0 1 0-16,0 1 0 0,0-1 0 0,1-1 0 16,1-3 0-16,1-2 0 0,1-4 0 0,5-5 0 15,-1-3 0-15,6-3 0 0,-1-2 0 0,4-3 0 16,-11-18-15-16,23 30-39 0,-23-30-91 0,36 11-485 15,-36-11 6-15,19 6 46 0</inkml:trace>
  <inkml:trace contextRef="#ctx0" brushRef="#br2" timeOffset="247980.0998">18338 14775 1942 0,'-27'6'23'0,"27"-6"-7"0,0 0-6 0,-15-17-6 15,15 17 7-15,10-23 6 0,-10 23 5 16,23-27-20-16,-23 27-2 0,35-27 0 0,-10 12 0 16,2 1 0-16,3-1 0 0,2 3 0 0,0 0 0 15,2 2 0-15,-2 3 0 0,0 2 0 0,-2 3 0 16,-1 0 0-16,-2 2 0 0,-1-1 0 0,-1 5 0 15,-1-4-37-15,4 11-49 0,-20-29-240 0,21 32-331 16,-29-14 49-16,28 17 276 0</inkml:trace>
  <inkml:trace contextRef="#ctx0" brushRef="#br2" timeOffset="248230.0402">18317 15453 2021 0,'0'0'21'0,"0"0"-16"15,0 0-5-15,0 0 0 0,0 0 0 0,35-17 0 16,-12 8 0-16,3-5 0 0,3 2 0 0,0 0 0 16,0-1 0-16,4 2 0 0,-1 0 0 0,0 1 0 15,0 1 0-15,-2 0 0 0,-1 3 0 0,-1-1 0 16,1 5-25-16,-4-7-45 0,14 24-121 0,-20-24-419 15,10 12-42-15,-9-8 154 0</inkml:trace>
  <inkml:trace contextRef="#ctx0" brushRef="#br2" timeOffset="248605.0771">19105 15111 1785 0,'-24'-19'80'0,"24"19"-47"0,-6-17-7 16,6 17-6-16,0 0 7 0,0 0-4 0,-20-6-1 15,20 6-2-15,-18 11-9 0,18-11-11 16,-22 19 0-16,22-19 0 0,-23 28 0 0,23-28 0 16,-22 31 0-16,11-14 0 0,11-17 0 0,-16 34 0 15,16-34 0-15,-7 29 0 0,7-29 0 0,1 22 0 16,-1-22 0-16,0 0 0 0,23 18 0 0,-23-18 0 15,31 1 0-15,-12-4 0 0,4-2 0 16,0-3 0-16,2 1 0 0,-3-1 0 0,1 2 0 16,-4 1 0-16,-2 4 0 0,-17 1 0 0,26 3 0 15,-26-3 0-15,13 17 0 0,-13-17 0 0,3 30 0 16,-6-10 0-16,-7 3 0 0,-2 3 0 0,-4 2 0 16,-3 1 0-16,1-1 0 0,-3-1 0 0,0-2 0 15,3-4 0-15,2-4 0 0,16-17 0 16,-24 20 0-16,24-20 0 0,0 0-23 15,-13-17-106-15,13 17-513 0,8-29-10 0,7 5 52 16</inkml:trace>
  <inkml:trace contextRef="#ctx0" brushRef="#br2" timeOffset="248839.4738">19553 14856 1950 0,'0'0'15'0,"17"-15"-13"0,-17 15 0 16,22-14-2-16,-22 14 2 0,24-12-2 16,-24 12-2-16,22-9-9 0,-22 9-16 0,22-6-20 15,-3 11-29-15,-19-5-56 0,30 7-186 0,-30-7-263 16,18 0 6-16,-18 0 374 0</inkml:trace>
  <inkml:trace contextRef="#ctx0" brushRef="#br2" timeOffset="249011.7897">19453 15138 1827 0,'-15'40'220'16,"15"-40"-220"-16,0 0 0 0,31-8 0 0,-13 2 0 15,4-5 0-15,2-1 0 0,7-3 0 0,1-4 0 16,5-1 0-16,1-2 0 0,2 3 0 16,-4-5-19-16,16 19-160 0,-11-22-474 0,12 11 6 15,-9-7 99-15</inkml:trace>
  <inkml:trace contextRef="#ctx0" brushRef="#br2" timeOffset="249714.8992">20449 14531 1418 0,'-12'-20'112'16,"12"20"-15"-16,0 0-13 0,0 0-15 0,0 0-12 15,0 0-11-15,0 0-3 0,0 0-8 0,0 0-2 16,0 0-8-16,0 0-1 0,0 0-20 15,0 0-4-15,0 0 0 0,0 0 0 0,-6 22 0 16,9-3 0-16,1 4 0 0,-3 5 0 16,-1 4 0-16,-1 3 0 0,0 3 0 0,-2 3 0 15,1 2 0-15,-2 2 0 0,-2-2 0 0,2 1 0 16,-2-3 0-16,3-1 0 0,-2-4 0 0,2-3 0 16,3-6 0-16,3-2 0 0,-1-5 0 0,6-3 0 15,-8-17 0-15,19 21-39 0,-19-21-47 0,34 17-175 16,-34-17-396-16,24-14 47 0,-24 14 217 0</inkml:trace>
  <inkml:trace contextRef="#ctx0" brushRef="#br2" timeOffset="249980.9028">20193 14587 2014 0,'0'0'33'0,"0"0"-33"0,0 0 0 0,0 0 0 15,0 0 0-15,24-7 0 0,-6 2 0 16,0 0 0-16,4-3 0 0,1 0 0 0,3-5 0 16,3 1 0-16,0-3 0 0,5-1 0 15,0 0 0-15,1 0 0 0,3 2 0 0,-4 1 0 16,1 1 0-16,1 1 0 0,-2 8 0 0,-9-9-98 15,23 27-430-15,-48-15-128 0,33 19 39 0</inkml:trace>
  <inkml:trace contextRef="#ctx0" brushRef="#br2" timeOffset="250215.5988">20175 15312 2047 0,'18'8'0'0,"-18"-8"0"0,0 0 0 0,0 0 0 16,18-3 0-16,-18 3 0 0,30-10 0 15,-13 4 0-15,-17 6 0 0,34-17 0 0,-13 7 0 16,-2-1 0-16,4-3 0 0,2-3 0 0,0 0 0 16,4-3 0-16,5 0 0 0,-1-4-34 0,13 14-117 15,-27-36-183-15,29 34-275 0,-15-14-30 0,2 1 360 16</inkml:trace>
  <inkml:trace contextRef="#ctx0" brushRef="#br2" timeOffset="250371.9382">20989 14985 2047 0,'0'0'0'0,"-14"18"0"0,14-18 0 0,-12 26 0 15,4-9 0-15,-1 1 0 0,2 0 0 0,-2 4 0 16,3 0 0-16,2-1 0 0,0-1 0 0,4 1 0 15,0-21 0-15,4 34 0 0,-4-34 0 16,13 29 0-16,-13-29-130 0,30 16-525 0,-30-16 20 16,23 9 9-16</inkml:trace>
  <inkml:trace contextRef="#ctx0" brushRef="#br2" timeOffset="250762.5157">21236 14682 1990 0,'0'0'41'15,"0"0"-25"-15,24-16-16 0,-7 9 0 0,4-4 0 16,1-4 0-16,1 3 0 0,2 0 0 0,-3 1 0 15,0 2 0-15,-1 0 0 0,-1 2 0 0,0 0 0 16,-1-1 0-16,1 4-17 0,-20 4-28 0,41 3-121 16,-41-3-479-16,0 0 30 0,0 0 57 15</inkml:trace>
  <inkml:trace contextRef="#ctx0" brushRef="#br2" timeOffset="250934.4162">21253 14983 2044 0,'-38'14'3'16,"38"-14"-3"-16,0 0 0 0,-12 17 0 16,12-17 0-16,17-5 0 0,-17 5 0 0,36-14 0 15,-9-2 0-15,4-2 0 0,5-4 0 0,1-3 0 16,4 1 0-16,-1-3 0 0,5 7-24 0,-12-14-123 16,31 19-456-16,-27-9-34 0,7 12 8 15</inkml:trace>
  <inkml:trace contextRef="#ctx0" brushRef="#br2" timeOffset="251309.5242">22068 14381 1965 0,'0'0'44'0,"0"0"-23"16,0 0-6-16,0 0-13 0,-2 26-2 0,1-9 0 15,-1 5 0-15,-2 6 0 0,-2 2 0 0,0 4 0 16,0 5 0-16,-2 0 0 0,2 4 0 0,0-2 0 16,0-1 0-16,1 0 0 0,3-4 0 15,0-2 0-15,2-4 0 0,0-1 0 0,1-6 0 16,4-1 0-16,-5-22-14 0,14 26-31 16,-14-26-22-16,26 21-121 0,-26-21-426 0,0 0-8 15,13-27 126-15</inkml:trace>
  <inkml:trace contextRef="#ctx0" brushRef="#br2" timeOffset="251528.2177">21872 14401 2017 0,'-21'5'30'0,"21"-5"-30"15,0 0 0-15,26 2 0 0,-9-3 0 16,3-2 0-16,5-1 0 0,-2 2 0 0,1-1 0 15,0 1 0-15,4-1 0 0,-1 2 0 0,1-1 0 16,2-1 0-16,-2 2 0 0,0-4 0 16,8 8-62-16,-22-28-221 0,26 29-359 0,-15-9-7 15,5 6 239-15</inkml:trace>
  <inkml:trace contextRef="#ctx0" brushRef="#br2" timeOffset="251731.3603">21834 14984 2047 0,'-17'7'0'0,"17"-7"0"0,0 0 0 16,0 0 0-16,0 0 0 0,0 0 0 0,19-17 0 16,1 5 0-16,4 0 0 0,4-1 0 0,3-2 0 15,1 1 0-15,3-1 0 0,0 2 0 16,-2-3 0-16,7 7-38 0,-12-13-60 0,25 17-445 15,-25-11-95-15,5 9 5 0</inkml:trace>
  <inkml:trace contextRef="#ctx0" brushRef="#br2" timeOffset="252090.7904">22340 14843 1926 0,'0'0'53'16,"0"0"-19"-16,0 0-8 0,15-22-18 0,-15 22-8 16,17-21 0-16,-17 21 0 0,19-17 0 0,-19 17 0 15,18-12 0-15,-18 12 0 0,0 0 0 16,23-9 0-16,-23 9 0 0,0 0 0 0,23-3 0 16,-23 3 0-16,0 0 0 0,19 5 0 15,-19-5 0-15,0 0 0 0,0 0 0 0,8 18 0 16,-8-18 0-16,-6 19 0 0,6-19 0 0,-12 26 0 15,12-26 0-15,-18 33 0 0,7-14 0 0,-1 0 0 16,-2 1 0-16,1 0 0 0,0 1 0 0,0-1 0 16,2 0 0-16,0 1 0 0,3-2 0 15,8-19 0-15,-13 30 0 0,13-30 0 0,0 0 0 16,-4 19 0-16,4-19 0 0,0 0 0 0,19 3 0 16,-19-3 0-16,28-11 0 0,-9 0 0 0,-2-3 0 15,5 0 0-15,-1-4 0 0,3 3 0 0,0-5 0 16,4 15-89-16,-31-19-562 0,33 13-12 0,-15-9 20 15</inkml:trace>
  <inkml:trace contextRef="#ctx0" brushRef="#br2" timeOffset="252434.5583">22701 14556 2006 0,'27'-10'25'0,"-27"10"-9"0,24-12-16 0,-24 12 0 15,33-14 0-15,-16 9 0 0,-17 5 0 0,30-6-3 16,-30 6-26-16,26 0-25 0,-26 0-29 0,35 12-153 16,-35-12-409-16,23-3 47 15,-23 3 200-15</inkml:trace>
  <inkml:trace contextRef="#ctx0" brushRef="#br2" timeOffset="252622.1186">22733 14771 1947 0,'-18'12'53'0,"18"-12"-14"16,-19 17-31-16,19-17-8 0,0 0 0 0,0 0 0 15,0 0 0-15,20 4 0 0,-20-4 0 0,36-13 0 16,-9 1 0-16,3-4 0 0,8 0 0 0,-5-4-19 15,9 10-66-15,-22-32-201 0,23 33-378 16,-12-9 40-16,7 2 256 0</inkml:trace>
  <inkml:trace contextRef="#ctx0" brushRef="#br2" timeOffset="252965.8692">23377 14375 1921 0,'25'-13'30'16,"-25"13"-9"-16,0 0-5 0,-2-21 5 15,2 21-1-15,0 0-2 0,0 0-18 0,0 0 0 16,0 0 0-16,-23 28 0 0,16-12 0 0,-1 6 0 16,0 4 0-16,1 4 0 0,0 3 0 0,2 2 0 15,-1 1 0-15,1 3 0 0,2-1 0 0,2 1 0 16,2 0 0-16,1-3 0 0,0-2 0 0,2-4 0 16,-1-3 0-16,2-3 0 0,0-4 0 0,2-1 0 15,-7-19-33-15,17 24-52 16,-23-46-205-16,6 22-354 0,17-1 5 0,-17 1 284 15</inkml:trace>
  <inkml:trace contextRef="#ctx0" brushRef="#br2" timeOffset="253184.6416">23242 14257 2026 0,'0'0'21'0,"-6"20"-21"0,6-20 0 15,0 0 0-15,0 0 0 0,0 0 0 16,14 17 0-16,-14-17 0 0,32-2 0 0,-8-5 0 16,6-3 0-16,4-4 0 0,4-4 0 0,4-3 0 15,1 1 0-15,2 0 0 0,-3 1 0 16,5 4 0-16,-5 1-9 0,2 8-58 0,-16-15-95 16,19 26-471-16,-24-7 7 0,3 11 77 0</inkml:trace>
  <inkml:trace contextRef="#ctx0" brushRef="#br2" timeOffset="253388.097">23209 14922 2047 0,'0'0'0'0,"0"0"0"15,0 0 0-15,0 0 0 0,0 0 0 0,27-10 0 16,-6-6 0-16,6-2 0 0,3-3 0 0,3-3 0 15,0 3 0-15,-2-2 0 0,2 4 0 0,-5-3 0 16,3 5 0-16,-7-3-64 0,10 19-90 16,-30-21-457-16,26 16-45 0,-12-6 95 0</inkml:trace>
  <inkml:trace contextRef="#ctx0" brushRef="#br2" timeOffset="253856.8256">23599 14718 1797 0,'0'0'82'0,"0"0"-46"0,0 0-10 0,0 0-4 15,0 0-6-15,6-19 0 0,-6 19 1 16,17-14 2-16,-17 14-3 0,25-14-16 0,-25 14 0 15,27-12 0-15,-27 12 0 0,27-10 0 0,-27 10 0 16,20-4 0-16,-20 4 0 0,20 2 0 16,-20-2 0-16,0 0 0 0,17 7 0 0,-17-7 0 15,0 0 0-15,0 0 0 0,5 21 0 0,-5-21 0 16,-11 19 0-16,11-19 0 0,-16 22 0 0,16-22 0 16,-16 25 0-16,16-25 0 0,-16 23 0 15,16-23 0-15,-12 19 0 0,12-19 0 0,0 0 0 16,-7 21 0-16,7-21 0 0,0 0 0 0,0 0 0 15,0 0 0-15,26 13 0 0,-26-13 0 0,18-2 0 16,-18 2 0-16,0 0 0 0,27-7 0 0,-27 7 0 16,19-5 0-16,-19 5 0 0,0 0 0 0,22 1 0 15,-22-1 0-15,0 0 0 16,0 0 0-16,6 22 0 0,-6-22 0 0,-6 21 0 16,6-21 0-16,-15 32 0 0,7-15 0 0,-1 1 0 15,0 0 0-15,-4 0 0 0,2 0 0 0,0-1 0 16,11-17 0-16,-21 29 0 0,21-29 0 0,0 0-18 15,-5 40-205-15,5-40-452 0,0 0 25 0,0-18 170 16</inkml:trace>
  <inkml:trace contextRef="#ctx0" brushRef="#br2" timeOffset="254138.1685">24046 14503 2027 0,'-20'6'20'0,"20"-6"-20"0,0 0 0 0,0 0 0 15,18-21 0-15,-18 21 0 0,17-12 0 0,-17 12 0 16,20-11 0-16,-20 11 0 0,22-9 0 15,-22 9 0-15,26-10 0 0,-26 10 0 0,23-5 0 16,-23 5-9-16,18-7-76 0,9 21-377 16,-27-14-204-16,0 0 37 0,0 0 434 0</inkml:trace>
  <inkml:trace contextRef="#ctx0" brushRef="#br2" timeOffset="254294.369">23962 14745 1734 0,'0'0'252'16,"3"19"-207"-16,-3-19-29 0,0 0-16 0,26 2 0 16,-26-2 0-16,28-12 0 0,-11 3 0 0,2-2 0 15,-1-3 0-15,0 1 0 0,0 2 0 0,-18 11 0 16,37-19-61-16,-41 1-492 0,27 9-132 16,-9-10 47-16</inkml:trace>
  <inkml:trace contextRef="#ctx0" brushRef="#br2" timeOffset="254685.0301">24709 14260 1548 0,'0'0'458'0,"0"0"-425"15,0 0-25-15,12-20-8 0,-12 20 0 0,0 0 0 16,0 0 0-16,0 0 0 0,-4 17 0 0,1 0 0 15,-3 6 0-15,-2 7 0 0,0 7 0 16,-1 4 0-16,0 5 0 0,-3 5 0 16,1-1 0-16,-2 4 0 0,1-1 0 0,3-2 0 15,-1-4 0-15,4-6 0 0,1-5 0 0,6-8 0 16,3-4 0-16,-1-5 0 0,-3-19 0 0,13 28-42 16,-22-49-273-16,9 21-346 0,18-2 5 0,-18 2 284 15</inkml:trace>
  <inkml:trace contextRef="#ctx0" brushRef="#br2" timeOffset="254935.0352">24500 14256 2047 0,'-32'7'0'16,"32"-7"0"-16,0 0 0 0,0 0 0 0,0 0 0 15,0 0 0-15,27 3 0 0,-9-7 0 0,6-2 0 16,7-4 0-16,4-2 0 0,4-3 0 0,4-1 0 16,0-2 0-16,-1 1 0 0,-1 2 0 0,-3 1 0 15,1 3 0-15,-2-1 0 0,4 2 0 0,-4-1 0 16,2 6 0-16,-4-3 0 0,9 30-215 16,-23-27-432-16,13 21-15 0,-17-6 140 0</inkml:trace>
  <inkml:trace contextRef="#ctx0" brushRef="#br2" timeOffset="255216.3313">24304 15026 2019 0,'0'0'28'16,"0"0"-28"-16,0 0 0 0,28-2 0 0,-10-4 0 16,8-4 0-16,4-3 0 15,8-3 0-15,3-6 0 0,8 0 0 0,2-4 0 16,0 2 0-16,-1 0 0 0,-4 2 0 0,-5 4 0 16,-3 1 0-16,-1 6 0 0,-3-1 0 0,0 3 0 15,-5-1 0-15,6 6 0 0,-21-30-273 0,21 37-417 16,-35-3 30-16,34-13 237 0</inkml:trace>
  <inkml:trace contextRef="#ctx0" brushRef="#br2" timeOffset="297296.6209">9805 14558 1172 0,'0'0'280'16,"0"0"-201"-16,0 0-64 0,0 0 8 0,0 0-4 15,0 0-1-15,0 0 3 0,0 0-2 16,-18 5 22-16,18-5-24 0,0 0 19 0,0 17-44 15,0-17 22-15,5 21-24 0,-5-21 19 0,13 32 1 16,-2-9-9-16,3 4 8 0,0 4-9 0,3 3 9 16,-3 3-10-16,3 1 11 0,-4 0-10 0,2 2 10 15,-2-2-12-15,-1 0 10 0,-2-2-11 0,0-2 10 16,-2-3-5-16,2-3 10 0,0-5-3 0,2-3 9 16,-12-20-2-16,27 17 4 0,-27-17 4 0,31-11 0 15,-16-6 7-15,3-3-7 0,-1-6 3 0,1-7-11 16,1-4 2-16,-1-6-15 0,0-6-3 0,1-6 0 15,2-2 0-15,0-4 0 0,1 1 0 16,1-1 0-16,-4-2 0 0,0 2 0 0,-4 2 0 16,-5 2 0-16,-1 4-15 0,-3 0-16 0,-1 8 2 15,-4 3-18-15,6 16-10 0,-9-3-42 0,21 40-196 16,-19-11-311-16,0 0-7 0,0 0 359 0</inkml:trace>
  <inkml:trace contextRef="#ctx0" brushRef="#br2" timeOffset="297749.8074">10777 14736 1837 0,'0'0'32'0,"-24"4"-11"0,24-4 1 0,-31 12 2 16,31-12 4-16,-36 24-7 0,14-7-1 0,-2 4-9 16,-1 2 4-16,1 2-6 0,1 0-2 15,1 0-7-15,4-2 0 0,4-3 0 0,3-2 0 16,11-18 0-16,-6 24 0 0,6-24 0 0,0 0 0 15,25 23 0-15,-25-23 0 0,35 6 0 0,-13-7 0 16,3-2 0-16,2-2 0 0,4-1 0 16,-2-2 0-16,0 1 0 0,-1 1 0 0,-3 1 0 15,-2 2 0-15,-3 0 0 0,-20 3 0 0,24 4 0 16,-24-4 0-16,6 18 0 0,-6-18 0 0,-9 33 0 16,-4-10 0-16,-5 4 0 0,-4 4 0 0,-3 3 0 15,-4 1 0-15,-2 0 0 0,1 0 0 0,1-6 0 16,3 1 0-16,3-6 0 0,5-4-3 15,7-2-31-15,11-18-23 0,0 0-43 16,0 0-226-16,7-26-331 0,15 2 47 0,6-10 351 16</inkml:trace>
  <inkml:trace contextRef="#ctx0" brushRef="#br2" timeOffset="298031.0807">11096 14881 1703 0,'0'0'212'0,"0"0"-142"0,0 0-52 0,0 0-3 16,14-18-5-16,-14 18 3 0,0 0-7 0,18-14-6 15,-18 14 0-15,20-16 0 0,-20 16 0 0,23-17 0 16,-23 17 0-16,28-21 0 0,-28 21 0 0,30-18-12 16,-30 18-18-16,26-14-32 0,-8 17-31 0,-21-29-199 15,20 29-364-15,-17-3 44 0,0 0 323 16</inkml:trace>
  <inkml:trace contextRef="#ctx0" brushRef="#br2" timeOffset="298218.5834">11013 15045 1948 0,'0'0'50'15,"0"0"-30"-15,0 0-6 0,0 0 0 0,0 0-13 16,0 0-1-16,21-5 0 0,-21 5 0 0,34-16 0 16,-12 4 0-16,3 0 0 0,2-3 0 0,3 0 0 15,1-2 0-15,4 2-46 0,-8-15-87 0,18 19-516 16,-17-13-20-16,7 7 120 0</inkml:trace>
  <inkml:trace contextRef="#ctx0" brushRef="#br2" timeOffset="299031.1873">11762 14343 988 0,'0'0'535'0,"0"0"-491"0,0 0-13 0,0 0 3 15,-10 18 7-15,10-18 3 0,0 0-3 0,-17 26-11 16,17-26-2-16,-11 29-4 0,8-9 4 0,-2 0-4 15,4 6 3-15,-1 2-9 0,5 3-22 0,1 3 28 16,2 4-32-16,0 1 27 0,1 2-5 16,0-3-14-16,4-1 10 0,-1-4-8 0,0-3 6 15,2-5-6-15,0-2 5 0,1-4-5 0,-13-19 4 16,31 26-2-16,-31-26 2 0,31 6 3 16,-31-6 0-16,32-11-9 0,-15 0 0 0,-1-6 0 15,-2-5 0-15,1-6 0 0,0-3 0 0,-1-8 0 16,1-2 0-16,-1-5 0 0,-1-1 0 15,-1 1 0-15,-1 1 0 0,-2 3 0 0,-2 3 0 16,-1 3 0-16,-5 0 0 0,-1 4 0 0,-1 3 0 16,-2 4 0-16,0 3-26 0,3 22-26 0,-7-30-28 15,7 30-131-15,0 0-406 0,4 17-11 0,-4-17 196 16</inkml:trace>
  <inkml:trace contextRef="#ctx0" brushRef="#br2" timeOffset="299265.5974">12420 14788 1882 0,'0'0'-1'0,"-22"7"1"0,22-7-2 15,-21 11 2-15,21-11 0 0,-15 26 2 0,6-9-1 16,3 4 7-16,-1 1-4 0,2 4 8 0,0 0-8 15,3 0 5-15,-2-2-6 0,3 1 3 16,1-1-8-16,0-2 5 0,3 0-18 0,-3-22-12 16,14 35-56-16,-14-35-221 0,0 0-309 0,20-2-23 15,-20 2 386-15</inkml:trace>
  <inkml:trace contextRef="#ctx0" brushRef="#br2" timeOffset="299781.2722">13038 14366 1961 0,'-20'-11'4'0,"20"11"0"16,0 0 3-16,0 0 1 0,0 0 1 0,-2 30 0 15,1-13-1-15,-1 6 2 0,1 2-2 16,0 1 3-16,1 3-6 0,0 4-11 0,-1-1 15 15,0 4-9-15,-1-3 0 0,-1 1 0 16,-2 0 0-16,0-4 0 0,0 1 0 0,0-6-3 16,2 0-22-16,-2-5-14 0,5 5-30 0,0-25-27 15,14 44-338-15,-14-44-199 0,0 0 21 0,-2 23 477 16</inkml:trace>
  <inkml:trace contextRef="#ctx0" brushRef="#br2" timeOffset="299968.8364">12857 14568 1968 0,'0'0'73'0,"0"0"-67"0,-21 17-6 0,21-17 0 15,0 0 0-15,0 0 0 16,2 21 0-16,-2-21 0 0,23 8 0 0,-3-4 0 16,3-6 0-16,6 0 0 0,4-3 0 0,6-2 0 15,2-3 0-15,4 2 0 0,-1-9-53 0,16 31-309 16,-23-34-295-16,13 14 18 0,-12-3 304 0</inkml:trace>
  <inkml:trace contextRef="#ctx0" brushRef="#br2" timeOffset="300484.7394">13421 14222 1350 0,'-6'-28'349'16,"6"28"-214"-16,0 0-111 0,19-12-12 15,-19 12 0-15,0 0 9 0,0 0 4 0,0 0 3 16,19 21-9-16,-16-4-3 0,1 3-9 0,-1 6 2 16,1 4-5-16,-1 1 4 0,-1 4-6 0,2 3 11 15,-2 1-8-15,2 4 3 0,-3 1-8 16,1 2 0-16,-2-4 0 0,3-1 0 0,-1-5 0 15,2-4 0-15,1-4 0 0,2-7 0 0,2-2 0 16,-9-19 0-16,20 21 0 0,-20-21 0 0,23 6 0 16,-23-6 0-16,28-10 0 0,-11-4 0 0,0-5 0 15,-1-4 0-15,0-7 0 0,0-4 0 0,1-6 0 16,1-4 0-16,-1-3 0 0,-1-1 0 16,1-2 0-16,-4 3 0 0,1 1 0 15,-3 0 0-15,0 3 0 0,-4-2 0 0,1 5 0 16,-2 0 0-16,3 10-4 0,-4 0-64 0,-5 30-58 15,3-31-481-15,-3 31-27 0,0 0 27 0</inkml:trace>
  <inkml:trace contextRef="#ctx0" brushRef="#br2" timeOffset="300875.3997">13894 14595 1786 0,'-1'19'175'0,"1"-19"-132"0,-23 0-28 16,23 0-6-16,0 0-3 0,0-21-15 0,0 21 15 16,20-21-14-16,-20 21 28 0,32-23-16 0,-13 12-4 15,0 1 0-15,0 2 0 0,-1 0 0 0,-1 4 0 16,-17 4 0-16,28-5 0 0,-28 5 0 0,0 0 0 15,19 3 0-15,-19-3 0 0,0 0 0 16,2 22 0-16,-2-22 0 0,-10 26 0 16,10-26 0-16,-17 35 0 0,5-15 0 0,-1 3 0 15,-3 3 0-15,0-1 0 0,0 0 0 0,2-2 0 16,0 0 0-16,3-1 0 0,4-4 0 0,7-18 0 16,-7 30 0-16,7-30 0 0,6 20 0 0,-6-20 0 15,17 12 0-15,-17-12 0 0,27 7 0 0,-27-7 0 16,35-1 0-16,-17-4 0 0,5 0 0 15,-1-3 0-15,0 2 0 0,-1-3 0 0,4 14-103 16,-25-5-529-16,21-6-21 0,-21 6 11 0</inkml:trace>
  <inkml:trace contextRef="#ctx0" brushRef="#br2" timeOffset="301313.0268">14543 14248 1967 0,'0'0'5'0,"0"0"-2"0,0 0 3 15,0 0-2-15,0 0 3 0,-3 32-5 0,2-10 5 16,1 3-4-16,0 7 4 0,0 2-7 16,0 3 6-16,0 3-7 0,-2 2-10 15,2-2 26-15,0 3-27 0,0-5 21 0,2-3-12 16,-1-1-20-16,0-8-11 0,7 3-37 0,-8-29-77 16,20 32-464-16,-20-32-5 0,7 23 109 0</inkml:trace>
  <inkml:trace contextRef="#ctx0" brushRef="#br2" timeOffset="301500.4797">14423 14537 1643 0,'6'19'391'16,"-6"-19"-378"-16,-17 6-13 0,17-6 0 0,0 0 0 16,0 0 0-16,0 0 0 0,0 0 0 15,0 0 0-15,29 11 0 0,-8-12 0 0,2-3 0 16,5-2 0-16,1-2 0 0,4-1-14 15,-1-8-36-15,9 17-92 0,-31-19-490 0,30 13 5 16,-13-9 46-16</inkml:trace>
  <inkml:trace contextRef="#ctx0" brushRef="#br2" timeOffset="301844.2555">14962 14123 1453 0,'0'0'495'0,"0"0"-428"16,-20-4-46-16,20 4-13 0,-6-20-5 0,6 20-3 15,0 0 0-15,0 0 0 0,0 0 0 0,0 0 0 16,-2 23 0-16,1-6 0 0,1 3 0 16,-2 6 0-16,4 2 0 0,-2 3 0 0,1 4 0 15,0 1 0-15,0 1 0 0,0 1 0 0,2 1 0 16,-2-3 0-16,0 1 0 0,3-5 0 0,0 0 0 15,2-5 0-15,2-2 0 0,2-8 0 16,-10-17 0-16,21 19 0 0,-21-19 0 0,26 2 0 16,-26-2 0-16,32-14 0 0,-15-1 0 0,1-5 0 15,-1-3 0-15,-1-5 0 0,-1-1 0 16,-3-1 0-16,0-1 0 0,-1 0 0 0,-1 0 0 16,-2 2 0-16,-2-3 0 0,0 3 0 0,-1 0 0 15,1 1 0-15,-2-4 0 0,4 5-22 0,-8-15-107 16,30 21-462-16,-35-18-17 0,17 15-27 0</inkml:trace>
  <inkml:trace contextRef="#ctx0" brushRef="#br2" timeOffset="302469.3054">15341 14633 1274 0,'17'11'580'0,"-17"-11"-550"0,0 0-4 0,28-22 0 16,-11 12 6-16,3-4-21 0,2 0 30 0,3-1-39 15,2 2 23-15,0 0-25 0,2 2 0 16,-2 4 0-16,-2 0 0 0,-2 4 0 0,-2 3 0 15,-4 2 0-15,-17-2 0 0,27 9 0 0,-27-9 0 16,0 0 0-16,17 26 0 0,-17-26 0 16,-5 25 0-16,5-25 0 0,-18 31 0 0,4-14 0 15,-3 1 0-15,-2 0 0 0,-2 0 0 0,-2 2 0 16,2-3 0-16,1 0 0 0,1-3 0 16,19-14 0-16,-25 23 0 0,25-23 0 0,0 0 0 15,-12 18 0-15,12-18 0 0,0 0 0 0,20 9 0 16,-20-9 0-16,29 0 0 0,-8-3 0 0,3-2 0 15,3 1 0-15,1-1 0 0,-1 0 0 0,-2 0 0 16,-3 1 0-16,-2 3 0 0,-20 1 0 0,23 3 0 16,-23-3 0-16,0 0 0 0,2 17 0 0,-2-17 0 15,-14 25 0-15,14-25 0 0,-34 35 0 16,9-13 0-16,-1 0 0 0,-4 3 0 16,-1-1 0-16,0 0 0 0,1-1 0 0,3-2 0 15,5-5 0-15,4-3 0 0,18-13 0 0,-21 14 0 16,21-14 0-16,0 0-122 0,26-2-507 0,-22-17-14 15,19 10 24-15</inkml:trace>
  <inkml:trace contextRef="#ctx0" brushRef="#br2" timeOffset="302781.8656">16092 14000 1416 0,'3'34'433'0,"-3"-34"-400"16,-25 32-8-16,10-12-9 0,0 6 8 0,-3 3-6 15,1 5 9-15,0 2-12 0,1 4 7 0,1 3-10 16,0-1-6-16,2 0-6 0,-1-3 0 15,4-3 0-15,3-2 0 0,2-5 0 0,4-1 0 16,2-4 0-16,2-6-19 0,5-1 2 0,-8-17-38 16,18 18-29-16,-22-42-269 0,24 25-303 15,-20-1 34-15,17-24 382 0</inkml:trace>
  <inkml:trace contextRef="#ctx0" brushRef="#br2" timeOffset="302953.7262">15887 14266 1719 0,'0'0'237'0,"0"0"-146"0,0 0-91 16,0 0 0-16,0 0 0 0,15 18 0 0,-15-18 0 15,27 8 0-15,-9-5 0 0,4-3 0 16,4-1 0-16,4-2 0 0,0-2 0 16,7 5-38-16,-16-28-177 0,21 32-430 0,-18-15-12 15,5 8 166-15</inkml:trace>
  <inkml:trace contextRef="#ctx0" brushRef="#br2" timeOffset="303110.0126">16235 14485 1862 0,'4'38'185'0,"-4"-38"-185"0,0 0 0 0,-17-5 0 15,17 5 0-15,0 0 0 0,0 0 0 16,1-16 0-16,-1 16 0 0,0 0 0 0,13-33-128 15,7 35-513-15,-14-20-19 0,13 9 43 0</inkml:trace>
  <inkml:trace contextRef="#ctx0" brushRef="#br2" timeOffset="303266.3041">16535 14454 2047 0,'0'0'0'0,"0"0"0"0,-19-1 0 0,19 1 0 15,0 0 0-15,0 0 0 0,0 0 0 16,0 0 0-16,10-19 0 0,-10 19-27 16,18-32-371-16,15 31-247 0,-15-16-8 0,14-1 330 15</inkml:trace>
  <inkml:trace contextRef="#ctx0" brushRef="#br2" timeOffset="303422.5385">16944 14395 1954 0,'-46'18'93'0,"29"-13"-93"16,17-5 0-16,0 0 0 0,0 0 0 0,0 0 0 16,0 0 0-16,0 0 0 0,0 0 0 0,0 0 0 15,0 0 0-15,17-23 0 0,12 46-328 0,-29-23-351 16,35-11 37-16,-35 11 245 0</inkml:trace>
  <inkml:trace contextRef="#ctx0" brushRef="#br2" timeOffset="303563.1772">17243 14419 1759 0,'0'0'288'16,"-6"-23"-288"-16,6 23 0 0,0 0 0 0,-17-1 0 16,17 1 0-16,0 0 0 0,0 0 0 0,-12-20 0 15,12 20 0-15,0 0 0 0,0-21 0 0,0 21 0 16,10-19 0-16,-12-10-90 0,28 29-587 16,-26 0-18-16,17-17 111 0</inkml:trace>
  <inkml:trace contextRef="#ctx0" brushRef="#br2" timeOffset="440768.7321">18430 9098 1340 0,'0'0'204'0,"-19"-27"255"16,19 27-438-16,0 0-2 0,0 0-15 0,-19-6-4 16,19 6 0-16,0 0 0 0,0 0 0 0,-20 8 0 15,20-8 0-15,0 0 0 0,-16 24 0 0,16-24 0 16,-9 25 0-16,5-7 0 0,1 2 0 0,2 4 0 16,1 3 0-16,0 2 0 0,2 4 0 0,2 3 0 15,-2 1 0-15,2 3 0 0,-4 2 0 16,0 2 0-16,-1 1 0 0,-2-1 0 15,-1-1 0-15,1-3 0 0,1-3 0 0,-2-7 0 16,4 0 0-16,-1-4 0 0,2-3 0 0,-1-23 0 16,7 31-91-16,-18-48-207 0,30 31-321 0,-19-14 1 15,0 0 198-15</inkml:trace>
  <inkml:trace contextRef="#ctx0" brushRef="#br2" timeOffset="441003.1114">18119 9099 2047 0,'0'0'0'0,"0"0"0"0,0 0 0 16,0 0 0-16,0 0 0 0,12-18 0 0,-12 18 0 16,33-6 0-16,-11 4 0 0,4-1 0 0,5 2 0 15,3 0 0-15,0 0 0 0,4-1 0 0,-1 4 0 16,1 0 0-16,1 2 0 0,-3 1 0 0,2 3 0 15,-5-1 0-15,2 10-58 0,-13-17-91 0,17 29-457 16,-39-29-15-16,27 43 11 0</inkml:trace>
  <inkml:trace contextRef="#ctx0" brushRef="#br2" timeOffset="441190.6446">18065 9827 2047 0,'-17'0'0'16,"17"0"0"-16,0 0 0 0,34 11 0 16,-13-11 0-16,5-2 0 0,4-4 0 0,3-4 0 15,3-1 0-15,2-2 0 0,3 0 0 0,2-3 0 16,-2 1 0-16,1 0 0 0,-1 0 0 0,-2-1 0 16,3 6-24-16,-6-10-74 0,27 23-434 15,-35-22-83-15,13 15-22 0</inkml:trace>
  <inkml:trace contextRef="#ctx0" brushRef="#br2" timeOffset="441675.0656">18915 9547 1979 0,'-17'-11'12'15,"17"11"18"-15,0 0-10 0,-18-3-14 0,18 3-6 16,-18 4 0-16,18-4 0 0,-23 13 0 0,23-13 0 15,-21 22 0-15,21-22 0 0,-13 26 0 0,13-26 0 16,-9 24 0-16,9-24 0 0,-1 19 0 0,1-19 0 16,6 17 0-16,-6-17 0 0,0 0 0 0,19 19 0 15,-19-19 0-15,18 10 0 0,-18-10 0 16,19 11 0-16,-19-11 0 0,21 8 0 16,-21-8 0-16,0 0 0 0,19 11 0 0,-19-11 0 15,0 0 0-15,0 0 0 0,9 17 0 0,-9-17 0 16,0 0 0-16,0 0 0 0,-4 22 0 0,4-22 0 15,0 0 0-15,-22 23 0 0,22-23 0 0,-21 18 0 16,21-18 0-16,-24 17 0 0,24-17 0 0,-21 13 0 16,21-13 0-16,0 0 0 0,-19 14 0 15,19-14 0-15,0 0 0 0,0 0-74 0,0 0-254 16,0 0-295-16,4-21-7 0,-4 21 239 0</inkml:trace>
  <inkml:trace contextRef="#ctx0" brushRef="#br2" timeOffset="441893.823">19188 9497 2037 0,'0'0'10'0,"0"0"-10"16,0 0 0-16,18-6 0 0,-18 6 0 0,0 0 0 15,13-18 0-15,-13 18 0 0,21-18 0 0,-21 18 0 16,29-18 0-16,-29 18 0 0,34-18 0 15,-15 9 0-15,0 2 0 0,-1 0 0 0,2 2 0 16,-3 0 0-16,1 5-3 0,-18 0-74 16,35 14-150-16,-35-14-393 0,0 0 5 0,0 0 111 15</inkml:trace>
  <inkml:trace contextRef="#ctx0" brushRef="#br2" timeOffset="442034.4601">19246 9607 1991 0,'-25'14'39'0,"25"-14"-22"0,0 0-17 16,-6 20 0-16,6-20 0 0,0 0 0 0,20 7 0 16,-20-7 0-16,32-6 0 0,-9-5 0 0,5-3 0 15,4-8-31-15,17 27-242 0,-19-35-390 0,15 13 14 16,-10-10 219-16</inkml:trace>
  <inkml:trace contextRef="#ctx0" brushRef="#br2" timeOffset="442409.4954">19971 9119 1832 0,'0'0'40'0,"-2"17"-21"15,2-17-4-15,-5 29 8 0,1-9-5 0,2 8 6 16,-3 2-7-16,1 6 5 0,-2 2-11 0,1 1 7 15,0-1-13-15,2 1-2 0,-1 0-3 16,2-4-3-16,-2 0 6 0,3-1-4 16,-1-2 2-16,4-3-1 0,3-4-3 0,-1-5-11 15,5-2-18-15,-9-18-33 0,40 31-491 0,-40-31-73 16,18 4-11-16</inkml:trace>
  <inkml:trace contextRef="#ctx0" brushRef="#br2" timeOffset="442628.279">19770 9214 2042 0,'0'0'5'0,"-7"21"-5"0,7-21 0 0,0 0 0 16,29 13 0-16,-9-15 0 0,5-3 0 15,6-4 0-15,3-4 0 0,8-1 0 16,4-3 0-16,2 0 0 0,0-1 0 0,-5 3 0 15,-2 2 0-15,-2 3-7 0,-6 0-46 0,4 20-89 16,-37-10-456-16,28-4-52 0,-28 4 54 0</inkml:trace>
  <inkml:trace contextRef="#ctx0" brushRef="#br2" timeOffset="442831.4303">19717 9769 2029 0,'0'0'18'0,"0"0"-18"0,0 0 0 0,22 8 0 16,-5-14 0-16,6-3 0 0,4-3 0 0,4-4 0 15,3-2 0-15,4 0 0 0,-2-3 0 16,6 3-40-16,-5-5-22 0,5 6 9 0,-11-8-31 16,8 14 12-16,-13-20-40 0,19 26-440 0,-26-17 83 15,11 10-38-15</inkml:trace>
  <inkml:trace contextRef="#ctx0" brushRef="#br2" timeOffset="442972.054">20320 9595 1891 0,'-21'18'68'0,"20"3"-5"16,-3-4-38-16,2 1-25 0,0 0 0 0,0 0 0 16,0 2 0-16,1-2 0 0,-2-1 0 0,2 0 0 15,1-1 0-15,0-16 0 0,4 34-28 0,-4-34-162 16,0 0-467-16,3 17 1 0,-3-17 141 0</inkml:trace>
  <inkml:trace contextRef="#ctx0" brushRef="#br2" timeOffset="443379.3216">20702 9328 1772 0,'0'0'62'0,"10"-17"-18"0,-10 17-7 0,0 0 1 15,0 0-6-15,0 0-3 0,0 0-3 0,0 0-19 16,0 0-7-16,0 0 0 0,-3 24 0 16,-3-5 0-16,0 6 0 0,-1 2 0 0,-1 5 0 15,2 2 0-15,-1 0 0 0,2 1 0 0,0 1 0 16,2-2 0-16,0 1 0 0,1-4 0 0,3-3 0 15,1-2 0-15,2-8-13 0,3 2-41 0,-7-20-54 16,36 21-504-16,-36-21-20 0,20 3 8 0</inkml:trace>
  <inkml:trace contextRef="#ctx0" brushRef="#br2" timeOffset="443551.1353">20585 9523 1982 0,'0'0'65'0,"0"0"-65"15,-18 3 0-15,18-3 0 0,0 0 0 0,0 0 0 16,0 0 0-16,24 3 0 0,-24-3 0 0,34-6 0 16,-12 2 0-16,4-1 0 0,0-1 0 15,4 0 0-15,1-1 0 0,0-2 0 0,3 2 0 16,-4-10-43-16,22 28-329 0,-26-32-298 0,14 12 36 16,-10-9 307-16</inkml:trace>
  <inkml:trace contextRef="#ctx0" brushRef="#br2" timeOffset="443785.5217">21199 9144 2027 0,'0'0'20'16,"-23"19"-20"-16,23-19 0 0,-21 31 0 0,11-11 0 16,0 4 0-16,0 3 0 0,2 3 0 0,-1 3 0 15,3 1 0-15,-1 1 0 0,3 1 0 0,0-1 0 16,2-2 0-16,3-3 0 0,2-1 0 15,1-4 0-15,3 1 0 0,1-4 0 0,-3-4 0 16,3-1 0-16,-8-17 0 0,16 20 0 16,-16-20-34-16,26 14-84 0,-26-14-390 0,0 0-147 15,12-29 41-15,-2 8 497 0</inkml:trace>
  <inkml:trace contextRef="#ctx0" brushRef="#br2" timeOffset="443973.0654">21018 9188 2047 0,'-10'18'0'0,"10"-18"0"16,0 0 0-16,0 0 0 0,0 0 0 0,21 5 0 15,-21-5 0-15,35-5 0 0,-12-1 0 0,4-2 0 16,4 1 0-16,-1 1 0 0,0-1 0 16,4 0 0-16,0 2 0 0,2-4 0 15,1 6 0-15,-3-5 0 0,2 5 0 0,-10-4-56 16,19 30-246-16,-45-23-321 0,36 6-29 0,-36-6 239 15</inkml:trace>
  <inkml:trace contextRef="#ctx0" brushRef="#br2" timeOffset="444176.2673">21045 9681 1967 0,'0'0'74'0,"0"0"-68"15,0 0-6-15,0 0 0 0,0 0 0 0,20-2 0 16,-20 2 0-16,33-23 0 0,-12 7 0 0,2-2 0 16,0 2 0-16,2-1 0 0,-4 5 0 15,0 0 0-15,0 3 0 0,-2-1 0 0,3 8-41 16,-22-27-447-16,30 29-159 0,-30 0-31 0,36-21 486 16</inkml:trace>
  <inkml:trace contextRef="#ctx0" brushRef="#br2" timeOffset="444551.2229">21327 9633 1882 0,'0'0'74'0,"0"0"-39"0,0 0-2 15,0 0-10-15,0 0-23 0,0 0 0 0,23-5 0 16,-23 5 0-16,34-17 0 0,-13 6 0 0,4 0 0 16,2 0 0-16,-3 0 0 0,2 3 0 0,-5 1 0 15,-3 2 0-15,-18 5 0 0,24-4 0 0,-24 4 0 16,0 0 0-16,0 0 0 0,0 0 0 16,7 18 0-16,-7-18 0 0,-8 20 0 0,8-20 0 15,-24 32 0-15,7-10 0 0,-2 1 0 16,1 2 0-16,0 0 0 0,1-2 0 0,1-2 0 15,4-1 0-15,12-20 0 0,-14 29 0 0,14-29 0 16,-1 18 0-16,1-18 0 0,0 0 0 0,23 10 0 16,-23-10 0-16,32-6 0 0,-13-4 0 0,3-2 0 15,5-2 0-15,-4-4 0 0,6 11 0 0,-30-21-632 16,34 14-64-16,-15-10 34 0</inkml:trace>
  <inkml:trace contextRef="#ctx0" brushRef="#br2" timeOffset="444879.4645">21926 9231 1947 0,'0'0'43'0,"-18"5"-8"0,18-5-13 0,0 0-22 16,-18 21 0-16,18-21 0 0,-16 29 0 0,5-6 0 16,3 1 0-16,-1 2 0 0,1 5 0 0,2-1 0 15,1 2 0-15,2 1 0 0,2-3 0 0,4-2 0 16,0-4 0-16,2-2 0 0,0-3 0 0,3 0 0 15,-8-19 0-15,20 30-41 0,-20-30-86 16,35 9-486-16,-35-9-25 0,22-1 11 0</inkml:trace>
  <inkml:trace contextRef="#ctx0" brushRef="#br2" timeOffset="445035.6416">21796 9489 2001 0,'0'0'46'16,"0"0"-46"-16,0 0 0 0,0 0 0 15,0 0 0-15,19 6 0 0,-19-6 0 0,25-5 0 16,-25 5 0-16,37-7 0 0,-13 1 0 0,3-2 0 16,4 0 0-16,0-3 0 0,2 4 0 0,-3-17-85 15,13 24-558-15,-9-17-38 0,14 8 44 0</inkml:trace>
  <inkml:trace contextRef="#ctx0" brushRef="#br2" timeOffset="445410.679">22448 9097 1940 0,'0'0'42'0,"0"0"-15"16,0 0-3-16,0 0-11 0,0 0-12 0,0 0-1 16,-13 26 0-16,6-6 0 0,0 3 0 0,-1 3 0 15,1 5 0-15,-1 0 0 0,1 3 0 0,0 2 0 16,2 3 0-16,-1 1 0 0,1 1 0 0,0-4 0 15,0-1 0-15,2-4 0 0,0-4 0 0,1-1 0 16,2-4 0-16,2-3 0 0,1-3 0 16,-3-17-36-16,0 0-43 0,32 39-169 0,-32-39-356 15,17-12-49-15,-17 12 227 0</inkml:trace>
  <inkml:trace contextRef="#ctx0" brushRef="#br2" timeOffset="445613.8241">22267 9130 2026 0,'-26'7'21'0,"26"-7"-21"0,0 0 0 15,0 0 0-15,0 0 0 0,0 0 0 0,24 7 0 16,-6-11 0-16,5-4 0 0,6-4 0 0,6-3 0 16,5-3 0-16,3-1 0 0,1 1 0 0,0 0 0 15,-3 4 0-15,-1 1-5 0,3 11-78 0,-24-26-175 16,24 36-404-16,-21-8 37 15,1 10 212-15</inkml:trace>
  <inkml:trace contextRef="#ctx0" brushRef="#br2" timeOffset="445801.3497">22179 9789 2047 0,'0'0'0'15,"0"0"0"-15,0 0 0 0,30-27 0 0,-7 13 0 16,5-5 0-16,5-1 0 0,2-3 0 0,5 0 0 16,0-1 0-16,1 3 0 0,-3 1 0 15,1 3 0-15,-5-2 0 0,5 15-96 0,-24-28-376 16,26 27-176-16,-14-9 3 0,3 2 460 16</inkml:trace>
  <inkml:trace contextRef="#ctx0" brushRef="#br2" timeOffset="446285.7617">22756 9486 2047 0,'0'0'0'16,"-15"-17"0"-16,15 17 0 0,0 0 0 0,0 0 0 15,0 0 0-15,0 0 0 0,0 0 0 0,0 0 0 16,0 0 0-16,0 0 0 0,0 0 0 16,22-3 0-16,-22 3 0 0,17-1 0 0,-17 1 0 15,18 0 0-15,-18 0 0 0,19 1 0 0,-19-1 0 16,0 0 0-16,24 6 0 0,-24-6 0 0,0 0 0 16,0 0 0-16,17 14 0 0,-17-14 0 0,0 0 0 15,-2 23 0-15,2-23 0 0,-11 21 0 0,11-21 0 16,-15 22 0-16,15-22 0 0,-15 18 0 15,15-18 0-15,0 0 0 0,-18 20 0 16,18-20 0-16,0 0 0 0,0 0 0 0,0 0 0 16,0 0 0-16,0 0 0 0,0 0 0 0,0 0 0 15,0 0 0-15,17 11 0 0,-17-11 0 0,22-6 0 16,-22 6 0-16,24-3 0 0,-24 3 0 0,22 1 0 16,-22-1 0-16,0 0 0 0,17 15 0 0,-17-15 0 15,5 22 0-15,-5-22 0 0,-5 32 0 0,-1-13 0 16,-3 2 0-16,-4-1 0 0,0 1 0 15,1-3 0-15,12-18 0 0,-27 31 0 0,27-31 0 16,-17 20 0-16,17-20 0 0,0 0 0 0,0 0 0 16,0 0 0-16,0 0 0 0,0 0 0 15,17-5-54-15,-29-17-575 0,36 9-49 0,-9-15 28 16</inkml:trace>
  <inkml:trace contextRef="#ctx0" brushRef="#br2" timeOffset="446613.9196">23331 9114 1924 0,'0'0'68'0,"-24"31"-14"0,10-11-53 15,0 3-1-15,0 2 0 0,1 4 0 16,-2 1 0-16,2 2 0 0,-2-2 0 0,3 1 0 16,1 1 0-16,2-2 0 0,1-2 0 0,3 0 0 15,3-4 0-15,2-2 0 0,0-3 0 0,0-19 0 16,2 31 0-16,-2-31-69 0,24 21-584 15,-24-21 7-15,0 0-24 0</inkml:trace>
  <inkml:trace contextRef="#ctx0" brushRef="#br2" timeOffset="446785.8131">23075 9368 1967 0,'0'0'80'0,"0"0"-80"0,0 0 0 16,0 0 0-16,21-17 0 0,-21 17 0 0,31-6 0 15,-12 2 0-15,4 1 0 0,4-2 0 16,1-1 0-16,4 0 0 0,-3-3 0 0,4 3 0 16,-3-4 0-16,3 8 0 0,-5-11-58 15,25 19-495-15,-27-15-118 0,13 9 23 0</inkml:trace>
  <inkml:trace contextRef="#ctx0" brushRef="#br2" timeOffset="447051.4606">23588 9514 2047 0,'-28'-4'0'0,"28"4"0"0,0 0 0 0,0 0 0 16,0 0 0-16,22-9 0 0,-22 9 0 0,22-10 0 15,-22 10 0-15,20-10 0 0,-20 10 0 0,27-9 0 16,-27 9-53-16,53-16-541 0,-53 16-86 16,36-17 38-16</inkml:trace>
  <inkml:trace contextRef="#ctx0" brushRef="#br2" timeOffset="447207.7274">23945 9421 1940 0,'0'0'74'0,"0"18"-41"0,0-18-33 0,0 0 0 15,0 0 0-15,-19 15 0 0,19-15 0 16,0 0 0-16,0 0 0 0,0 0 0 0,0 0 0 16,0 0 0-16,0 0 0 0,0 0 0 0,2-23-81 15,32 26-553-15,-34-3-49 0,29-18 41 0</inkml:trace>
  <inkml:trace contextRef="#ctx0" brushRef="#br2" timeOffset="447348.37">24437 9413 1791 0,'-19'19'256'0,"19"-19"-256"0,0 0 0 16,0 0 0-16,0 0 0 0,0 0 0 0,0 0 0 15,0 0 0-15,0 0 0 0,0 0 0 0,-12-18-28 16,36 20-487-16,-25-19-152 0,1 17 13 0,26-13 472 15</inkml:trace>
  <inkml:trace contextRef="#ctx0" brushRef="#br2" timeOffset="447489.0876">24770 9342 2047 0,'22'9'0'0,"-22"-9"0"0,3 19 0 0,-3-19 0 16,-8 18 0-16,8-18 0 0,-20 18 0 0,20-18 0 15,-31 16 0-15,14-13 0 0,17-3 0 0,-27-6 0 16,27 6 0-16,-18-17 0 0,18 17-139 15,0 0-571-15,12-32-1 0,-7 7 225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08/09/2015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5597009"/>
              </p:ext>
            </p:extLst>
          </p:nvPr>
        </p:nvGraphicFramePr>
        <p:xfrm>
          <a:off x="214283" y="762000"/>
          <a:ext cx="8750332" cy="5228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the definition of Power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Power is DEFINED to 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Extend the idea using work done, time and charge to find the Power used by an electric circuit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next handy formula is and where it comes from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Write down the secret CODE used by NCEA2 examiners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recognise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that you are supposed to calculate the Power used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Make two more formulae from the two we have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get new formulae from old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2 and 3 from 2014 NCEA2 paper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level of question that is asked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Unit 7 for HW, set a due date, have some HW marking and some HW help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640" y="1116360"/>
              <a:ext cx="5117040" cy="3732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280" y="1107000"/>
                <a:ext cx="5135760" cy="375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6536256"/>
              </p:ext>
            </p:extLst>
          </p:nvPr>
        </p:nvGraphicFramePr>
        <p:xfrm>
          <a:off x="533400" y="3048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 Force Fields and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EPED (Voltage)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5840" y="354240"/>
              <a:ext cx="8514000" cy="5244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9280" y="338400"/>
                <a:ext cx="8533080" cy="527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63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34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10723</TotalTime>
  <Words>291</Words>
  <Application>Microsoft Office PowerPoint</Application>
  <PresentationFormat>On-screen Show (4:3)</PresentationFormat>
  <Paragraphs>53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Adobe Myungjo Std M</vt:lpstr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352</cp:revision>
  <dcterms:created xsi:type="dcterms:W3CDTF">2006-08-16T00:00:00Z</dcterms:created>
  <dcterms:modified xsi:type="dcterms:W3CDTF">2015-09-08T00:43:26Z</dcterms:modified>
</cp:coreProperties>
</file>