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84" r:id="rId5"/>
    <p:sldId id="544" r:id="rId6"/>
    <p:sldId id="52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2T03:17:45.6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3199 1547 1071 0,'0'0'418'15,"0"0"-353"-15,0 0-17 0,21-10 7 0,-21 10 0 16,23-4-10-16,-6-2-11 0,7 6-3 0,2-3-5 16,6-2-5-16,-1-1-2 0,7-3-8 0,2 0 2 15,1 0-2-15,3-3 2 0,1 0-5 0,0-4 3 16,-1-1-7-16,-4-1 4 0,-3 0-2 0,-7 0 7 15,-2-1-2-15,-5 1 4 0,-5-2-4 0,-3 3 3 16,-7 0-4-16,-8 17-10 0,0-31 0 16,0 31 0-16,-17-30 0 0,17 30 0 0,-35-31 0 15,12 21 0-15,-4 1 0 0,-2 3 0 0,-4 4 0 16,-1 5 0-16,-3 6 0 0,-1 3 0 0,-1 6 0 16,0 4 0-16,0 3 0 0,3 5 0 0,0 7 0 15,5 0 0-15,3 3 0 0,6-4 0 0,5-1 0 16,5-4 0-16,4-2 0 0,7-3 0 0,6 1 0 15,4-5 0-15,5 1 0 0,7-4 0 0,6 0 0 16,9-3 0-16,8-3 0 0,8-5 0 0,10-7 0 16,7-6 0-16,6-6-1 0,7-2-56 15,-4-11-35-15,27 31-290 0,-24-37-255 0,10 11 3 0,-3-4 391 16</inkml:trace>
  <inkml:trace contextRef="#ctx0" brushRef="#br0" timeOffset="203.1272">4795 1096 1877 0,'-33'9'7'0,"-1"6"2"16,1 4 8-16,-2 5-5 0,1 7-23 0,-3 1 28 15,2 7-29-15,-5 2 29 0,1 6 0 0,-2 2-16 16,1 4 11-16,2 0-15 0,0 3 10 0,3 3-14 16,0-1 14-16,3-2-17 0,4-3 15 0,5-10-13 15,4-6 7-15,4-6-6 0,5-9-9 16,10-22-1-16,-6 24-11 0,6-24 24 0,0 0-40 15,24 7-39-15,-31-42-213 0,27 16-314 0,-5-11-7 16,2-15 387-16</inkml:trace>
  <inkml:trace contextRef="#ctx0" brushRef="#br0" timeOffset="375.0544">4405 1357 1836 0,'-39'-12'80'0,"39"12"-14"16,-22 9-27-16,22-9-13 0,-32 28-26 0,16-6 0 15,0 1 0-15,3 2 0 0,2 0 0 0,5-2 0 16,4 1 0-16,7-4 0 0,5 2 0 0,10-4 0 15,5-1 0-15,8-2 0 0,10-8 0 0,4-1 0 16,10-7 0-16,4-5 0 0,9 1 0 16,0-7-38-16,9 8-62 0,-16-28-146 0,20 26-398 15,-9-10-3-15,-1 0 276 0</inkml:trace>
  <inkml:trace contextRef="#ctx0" brushRef="#br0" timeOffset="734.3991">5424 1282 2000 0,'-33'-2'34'0,"-4"-1"-21"0,4 4-13 0,1 2 0 16,-1 0 0-16,0 5 0 0,0 5 0 0,-3 1 0 15,0 9 0-15,-1 2 0 0,1 4 0 16,4 2 0-16,1 4 0 0,3 0 0 0,3 1 0 16,3 1 0-16,4 0 0 0,5 0 0 0,5 0 0 15,7-3 0-15,4-4 0 0,8-2 0 0,5-8 0 16,6-1 0-16,3-5 0 0,7-5 0 0,3-6 0 15,4-5 0-15,3-5 0 0,5-8 0 0,-1-2 0 16,3-8 0-16,-3-4 0 0,2-5 0 0,-2-5 0 16,-2 0 0-16,-2-2 0 0,-5 5 0 0,-5 3 0 15,-4 2 0-15,-7 1 0 0,-5 6 0 0,-6 2 0 16,-3 5 0-16,-7 17 0 0,1-22 0 0,-1 22 0 16,0 0 0-16,-24 6 0 0,7 11 0 0,-5 5 0 15,-4 8 0-15,-3 3 0 0,-1 2 0 16,1 2 0-16,1 1 0 0,6 0 0 0,3-1 0 15,7-2 0-15,9-6 0 0,3-5 0 0,9-2 0 16,-9-22 0-16,37 29 0 0,-10-20 0 0,9-1 0 16,2-11-43-16,18 20-172 0,-27-40-308 0,27 14-111 15,-6-8 3-15</inkml:trace>
  <inkml:trace contextRef="#ctx0" brushRef="#br0" timeOffset="1250.013">6062 1444 1864 0,'-47'25'100'0,"25"-16"-66"0,-5 2 0 16,5 3-19-16,-2 3-15 0,1 4 0 16,1 1 0-16,0 3 0 0,2 0 0 15,2 6 0-15,1-4 0 0,4 2 0 0,1-2 0 16,4-5 0-16,4-2 0 0,2 0 0 0,4-3 0 16,-2-17 0-16,8 26 0 0,-8-26 0 0,17 13 0 15,-17-13 0-15,28-2 0 0,-11-4 0 0,3-5 0 16,0-5 0-16,3-4 0 0,-1-3 0 0,0-4 0 15,-1 2 0-15,-2-7 0 0,-2 1 0 16,-2 1 0-16,-4-2 0 0,-1 5 0 0,-4 1 0 16,-2 0 0-16,-1 1 0 0,-2 6 0 0,-1 19 0 15,-4-28 0-15,4 28 0 0,0 0 0 0,-12-17 0 16,12 17 0-16,0 0 0 0,0 0 0 16,0 0 0-16,-16 22 0 0,16-22 0 0,2 23 0 15,-2-23 0-15,13 30 0 0,-13-30 0 0,26 27 0 16,-8-16 0-16,3-3 0 0,4-1 0 15,3-2 0-15,0-2 0 0,4-2 0 0,-1-2 0 16,1-3 0-16,1-3 0 0,-3-2 0 0,1 0 0 16,-4-5 0-16,0 2 0 0,-2-2 0 0,-5-3 0 15,-2 0 0-15,-1 0 0 0,-2-2 0 0,0 0 0 16,-2 3 0-16,-1-4 0 0,-12 20 0 0,17-23 0 16,-17 23 0-16,0 0 0 0,0 0 0 15,0 0 0-15,0 0 0 0,0 0 0 16,-16 20 0-16,7 0 0 0,-3 3 0 0,-2 1 0 15,2 2 0-15,0 0 0 0,5 2 0 0,0-4 0 16,7-1 0-16,2-1 0 0,6-4 0 0,3 0 0 16,6 0 0-16,4-3 0 0,8-1-53 0,-7-24-135 15,36 31-266-15,-33-30-184 0,17 1 17 0,1 11 529 16</inkml:trace>
  <inkml:trace contextRef="#ctx0" brushRef="#br0" timeOffset="1796.8972">7044 1336 1479 0,'8'22'384'0,"-35"-11"-287"0,27-11-53 16,-33 19-10-16,19-2-25 0,-4 6-9 0,2 1 0 15,0 4 0-15,1 1 0 0,2 3 0 16,1 0 0-16,3 2 0 0,2 3 0 0,2-2 0 16,4 0 0-16,1-5 0 0,1-2 0 0,3-4 0 15,-2-2 0-15,1-5 0 0,-3-17 0 0,5 25 0 16,-5-25 0-16,0 0 0 0,0 0 0 0,0 0 0 15,0 0 0-15,0 0 0 0,17-18 0 0,-11-3 0 16,1-5 0-16,3-3 0 0,1-3 0 16,2-4 0-16,0-2 0 0,1-3 0 0,0 0 0 15,2 0 0-15,0-2 0 0,0 3 0 16,1-3 0-16,-1 7 0 0,-1 7 0 0,-1 4 0 16,-4 8 0-16,-10 17 0 0,15-20 0 0,-15 20 0 15,0 0 0-15,0 0 0 0,23-4 0 0,-23 4 0 16,19 8 0-16,-19-8 0 0,25 16 0 0,-25-16 0 15,31 14 0-15,-31-14 0 0,32 15 0 16,-32-15 0-16,31 20 0 0,-31-20 0 0,28 21 0 16,-28-21 0-16,21 25 0 0,-17-8 0 0,0 0 0 15,-5 0 0-15,1-17 0 0,-12 33 0 0,1-16 0 16,-3 0 0-16,14-17 0 0,-35 32 0 0,16-17 0 16,-2 2 0-16,-2 0 0 0,-1 1 0 0,-2 5 0 15,-1-2 0-15,2 6 0 0,2-3 0 0,2 3 0 16,-1-2 0-16,5 3 0 15,-1 1 0-15,2 0 0 0,-1 4 0 0,1-2 0 16,-1 3 0-16,1 4 0 0,-1 0 0 0,0 1 0 16,1 0 0-16,-1-5 0 0,2-2 0 0,0-4 0 15,3 0 0-15,3-8 0 0,4-1 0 0,5-19 0 16,-1 24 0-16,1-24 0 0,0 0 0 0,23 7 0 16,0-6-95-16,-20-40-235 0,46 37-172 15,-31-33-126-15,15-6 137 0,20 19 491 0</inkml:trace>
  <inkml:trace contextRef="#ctx0" brushRef="#br0" timeOffset="2031.2766">7709 803 1720 0,'-1'36'327'0,"1"-36"-327"0,-32 35 0 0,15-10 0 16,2 1 0-16,-1 2 0 0,1 5 0 0,-2 7 0 15,2 3 0-15,0 4 0 0,3 5 0 0,3 1 0 16,-2 4 0-16,3-1 0 0,1 3 0 16,0-4 0-16,-1-2 0 0,1-2 0 0,2-2 0 0,3-3 0 15,2-5 0-15,5-2 0 16,0-11 0-16,6-2 0 0,-11-26-64 0,40 51-311 16,-40-51-248-16,26 15 0 0,-5-13 262 0</inkml:trace>
  <inkml:trace contextRef="#ctx0" brushRef="#br0" timeOffset="2406.305">7779 1449 1990 0,'0'0'57'0,"0"0"-57"0,0 0 0 16,0 17 0-16,0-17 0 0,0 0 0 0,25 19 0 15,-25-19 0-15,35 5 0 0,-10-6 0 16,6-2 0-16,3-3 0 0,5-1 0 0,0-3 0 15,2-3 0-15,2 0 0 0,-3-3 0 16,0-2 0-16,-1 2 0 0,-5-2 0 0,-3-5 0 16,-4 5 0-16,-5-5 0 0,-4 1 0 0,-5 3 0 15,-7 1 0-15,-5 0 0 0,-1 18 0 0,-15-28 0 16,15 28 0-16,-35-17 0 0,8 16 0 0,-4 4 0 16,-8 8 0-16,-4 5 0 0,-3 3 0 0,-3 7 0 15,2 1 0-15,2 11 0 0,5-3 0 0,6 2 0 16,6-4 0-16,7 2 0 0,10-3 0 15,5-1 0-15,7-3 0 0,6-2 0 16,7-4 0-16,4 1 0 0,9-8 0 0,4-2 0 16,7-5 0-16,6-4 0 0,5-1 0 0,2-10 0 15,5 4 0-15,0-9 0 0,4 3 0 0,-5-10 0 16,11 13-109-16,-26-27-132 0,33 38-171 0,-37-28-130 16,3 7-46-16,15 21 434 0</inkml:trace>
  <inkml:trace contextRef="#ctx0" brushRef="#br0" timeOffset="2531.3177">8732 1569 1811 0,'14'31'236'0,"-14"-31"-236"16,-29 2 0-16,29-2 0 0,-21 3 0 0,21-3 0 15,0 0 0-15,-22-5 0 0,22 5 0 0,0 0 0 16,0 0 0-16,-5-18 0 16,5 18 0-16,0 0-47 0,2-40-238 0,28 42-290 15,-30-2-106-15,11-35 223 0</inkml:trace>
  <inkml:trace contextRef="#ctx0" brushRef="#br1" timeOffset="11966.7866">1731 2679 1359 0,'-12'18'285'0,"12"-18"-246"0,0 0 2 16,0 0-5-16,6-19-6 0,-6 19-3 0,27-23-9 15,-5 7-24-15,6 1 45 0,2-4-42 16,7 1 39-16,2-4-18 0,5 0-11 16,1 1 5-16,2-1-9 0,0 0 5 0,1 3-6 15,-2 3 2-15,-2 4-3 0,-6 6 1 0,-6 5-2 16,-8 4-1-16,-24-3 1 0,23 28-2 0,-25-5 5 15,-9 12-8-15,-7 4-10 0,-10 9 28 0,-6 4-28 16,-7 1 30-16,-2 4-6 0,-2-2-12 0,-2-1 15 16,2-1-10-16,2-1 12 0,2-3-10 15,3-2 12-15,5-5-12 0,5-3 10 0,9-8-8 16,6-5-12-16,5-7 9 0,8-19-14 0,5 25 25 16,-5-25-13-16,31 14 15 0,-5-11-15 0,7-4-10 15,6-5 11-15,6-6-13 0,5-4 26 0,6-4-12 16,5-3-3-16,3 0 0 0,4-1 0 15,0 3-17-15,-4-3-33 0,4 17-61 16,-33-25-364-16,22 25-160 0,-13-5-5 0,0-2 522 16</inkml:trace>
  <inkml:trace contextRef="#ctx0" brushRef="#br1" timeOffset="12332.5817">3461 2763 1839 0,'-11'-20'36'0,"11"20"6"15,0 0 2-15,-23-23-5 0,23 23-11 0,-17-6-14 16,17 6-9-16,-22 2-5 0,22-2 0 0,-29 16 0 31,10-2 0-31,0 6 0 0,0 3 0 0,-5 3 0 16,3 6 0-16,-1 1 0 0,1 3 0 0,3-1 0 0,2 0 0 0,5-4 0 0,5-3 0 16,6-4 0-16,5-3 0 0,4-3 0 0,8-2 0 31,5-4 0-31,5-2 0 0,5-7 0 0,2-4 0 0,5-4 0 0,2-7 0 0,8-1-39 0,-4-13-52 15,19 24-141-15,-19-31-403 0,10 10 13 0,-9-5 195 16</inkml:trace>
  <inkml:trace contextRef="#ctx0" brushRef="#br1" timeOffset="12507.0306">3935 2742 1657 0,'0'0'226'0,"-32"12"-182"0,32-12 4 0,-30 25-10 16,15-8-10-16,1 4-22 0,2 2-6 0,0 4 0 15,-1 4 0-15,1 1 0 0,1 3 0 0,3-1 0 16,2 0 0-16,1-2 0 0,4-2 0 0,2-2 0 16,4-4 0-16,3-2 0 15,3-4 0-15,-11-18 0 0,32 24-37 0,-7-11-54 16,-25-13-72-16,45-13-450 0,-23-3-44 0,9-4 172 16</inkml:trace>
  <inkml:trace contextRef="#ctx0" brushRef="#br1" timeOffset="12947.6125">4255 2628 2011 0,'-24'7'21'0,"24"-7"-6"0,-28 10-15 16,28-10 0-16,0 0 0 0,0 0 0 16,0 0 0-16,0 0 0 0,0 0 0 0,0 0 0 15,0 0 0-15,0 0 0 0,13 17 0 0,-13-17 0 16,24 19 0-16,-24-19 0 0,27 30 0 0,-15-9 0 15,0 2 0-15,-2 5 0 0,-1 1 0 16,-3 3 0-16,-3 2 0 0,-1 3 0 0,-5 1 0 16,0-1 0-16,-2-1 0 0,-1-1 0 0,0-2 0 15,-1-3 0-15,1-1 0 0,0-3 0 0,1-1 0 16,2-5 0-16,-1-3 0 0,4-17 0 0,-4 19 0 16,4-19 0-16,0 0 0 0,0 0 0 0,0 0 0 15,0 0 0-15,0 0 0 0,11-27 0 16,-2 6 0-16,1-9 0 0,4-3 0 0,1-1 0 15,-1-3 0-15,2-1 0 0,-1-2 0 0,-1-1 0 16,1-1 0-16,0 0 0 0,2-1 0 0,-2 3 0 16,1 7 0-16,-1 4 0 0,-2 8 0 15,-13 21 0-15,20-25 0 0,-20 25 0 0,0 0 0 16,0 0 0-16,17-6 0 0,-17 6 0 0,0 0 0 16,23 10 0-16,-23-10 0 0,24 13 0 15,-24-13 0-15,32 14 0 0,-13-8 0 0,6 3 0 16,-1-2 0-16,6 1 0 0,-2-4-60 0,10 10-33 15,-20-29-139-15,32 28-391 0,-24-12 23 0,4 0 162 16</inkml:trace>
  <inkml:trace contextRef="#ctx0" brushRef="#br1" timeOffset="13204.5798">5196 2715 1895 0,'0'0'76'15,"0"0"-40"-15,-18-8-3 0,18 8-26 0,0 0-7 16,0 0 0-16,-23-14 0 0,23 14 0 0,-18 0 0 15,18 0 0-15,-27 11 0 0,27-11 0 0,-35 22 0 16,15-5 0-16,1 2 0 0,-3 4 0 16,0 3 0-16,1 0 0 0,1 2 0 0,1 0 0 15,2 0 0-15,4-1 0 0,2 0 0 0,5-2 0 16,3-2 0-16,5-3 0 0,4-2 0 0,-6-18 0 16,27 27 0-16,-8-20 0 0,7-4 0 0,4-5 0 15,6-5 0-15,3-7 0 0,8 1 0 0,-5-6-26 16,9 3-54-16,-16-26-131 0,27 21-408 0,-19-11-18 15,4 2 164-15</inkml:trace>
  <inkml:trace contextRef="#ctx0" brushRef="#br1" timeOffset="13532.7388">5548 2722 1901 0,'0'0'82'16,"-29"2"-33"-16,29-2-34 0,-31 6-15 0,14-2 0 16,17-4 0-16,-32 17 0 0,32-17 0 0,-28 23 0 15,28-23 0-15,-24 34 0 0,13-13 0 0,3 0 0 16,0 2 0-16,4 2 0 0,1-1 0 15,4 0 0-15,3-1 0 0,3-5 0 0,4 0 0 16,-11-18 0-16,29 28 0 0,-12-16 0 0,2-5 0 16,0-2 0-16,1-4 0 0,0-3 0 0,2-3 0 15,0-3 0-15,1-4 0 0,1-3 0 0,0-5 0 16,-1-1 0-16,2-2 0 0,0-1 0 0,-1-2 0 16,-2 2 0-16,-4 3 0 15,-2 0 0-15,-3 3 0 0,-2 1 0 0,-11 17 0 16,15-27 0-16,-15 27 0 0,0 0 0 0,0 0 0 15,0 0 0-15,0 0 0 0,0 0 0 0,0 0 0 16,-11 29 0-16,3-8 0 0,0 1 0 0,1 2 0 16,1-2 0-16,2-2 0 0,4 0 0 0,4-4 0 15,-4-16 0-15,12 31 0 0,-12-31 0 0,19 23 0 16,-19-23 0-16,29 14 0 0,-29-14-56 16,42 7-55-16,-36-32-165 0,38 30-276 0,-26-21-59 15,4 3 171-15</inkml:trace>
  <inkml:trace contextRef="#ctx0" brushRef="#br1" timeOffset="13735.84">6251 2686 1841 0,'0'0'109'0,"0"0"-71"16,-22 8-9-16,22-8 1 0,-17 32-30 0,6-8 0 16,-3 5 0-16,2 5 0 0,-1 0 0 0,1 1 0 15,0 1 0-15,2 3 0 0,1-3 0 0,1 0 0 16,2 0 0-16,2-5 0 0,2-2 0 0,3-4 0 15,2-3 0-15,2-4 0 0,-5-18 0 0,19 22 0 16,-19-22 0-16,28 4 0 0,-5-4-69 16,-10-21-43-16,30 26-285 0,-26-34-272 15,7 2 74-15,-1 1 391 0</inkml:trace>
  <inkml:trace contextRef="#ctx0" brushRef="#br1" timeOffset="13892.0882">6235 2491 1518 0,'-3'26'428'0,"3"-26"-414"16,-17 2-6-16,17-2-10 0,0 0-9 0,0 0-12 16,0 0-2-16,0 0-10 0,19 1-21 0,6 17-149 15,-25-18-435-15,35-15 39 0,-13 7 232 0</inkml:trace>
  <inkml:trace contextRef="#ctx0" brushRef="#br1" timeOffset="14126.4716">6822 2243 2047 0,'-29'-9'0'0,"29"9"0"15,0 0 0-15,-17 12 0 0,17-12 0 0,-12 26 0 16,5-3 0-16,-3 4 0 0,0 6 0 0,0 1 0 16,2 4 0-16,-1 3 0 0,1 5 0 15,-2 6 0-15,-1 1 0 0,-2 1 0 0,-1 4 0 16,-1-1 0-16,-2-1 0 0,2 2 0 0,-1-6 0 15,4-2 0-15,2-5 0 0,3-6 0 16,2-7 0-16,5-4 0 0,0-9 0 0,5-2 0 16,-5-17 0-16,13 18-32 0,-13-18-102 0,33-2-312 15,-30-17-219-15,11-2 47 0,-2 3 467 0</inkml:trace>
  <inkml:trace contextRef="#ctx0" brushRef="#br1" timeOffset="14532.7214">6589 2673 2042 0,'0'0'5'16,"-23"14"-5"-16,23-14 0 0,0 0 0 16,-3 20 0-16,3-20 0 0,20 10 0 0,-3-7 0 15,6-3 0-15,5-3 0 0,7-1 0 16,5-5 0-16,5-1 0 0,4-2 0 0,2-1 0 16,0-1 0-16,-2 0 0 0,-2 2 0 0,-4 2 0 15,-7 1 0-15,-6 3 0 0,-9 0 0 0,-4 3 0 16,-17 3 0-16,0 0 0 0,0 0 0 0,0 0 0 15,0 0 0-15,0 0 0 0,-21 17 0 0,2-7 0 16,-3 2 0-16,-5 1 0 0,-2 1 0 16,4 1 0-16,-1 1 0 0,4 0 0 0,4-2 0 15,18-14 0-15,-23 26 0 0,23-26 0 0,-4 21 0 16,4-21 0-16,12 25 0 0,-12-25 0 0,25 19 0 16,-25-19 0-16,36 15 0 0,-15-8 0 0,2-1 0 15,0-1 0-15,-2 1 0 0,-4 0 0 16,-17-6 0-16,27 13 0 0,-27-13 0 0,0 0 0 15,15 23 0-15,-15-23 0 0,-1 24 0 16,1-24 0-16,-13 32 0 0,2-15 0 0,-3 1 0 16,-1-1 0-16,-5 1 0 0,-3-1 0 0,-1 1 0 15,-2-2 0-15,3 1 0 0,-1-5 0 0,24-12 0 16,-34 20 0-16,34 2-149 0,-33-39-201 0,44 39-112 16,-29-28-185-16,18 6 209 0,0 0 438 0</inkml:trace>
  <inkml:trace contextRef="#ctx0" brushRef="#br1" timeOffset="15735.8684">8148 2762 1580 0,'0'0'59'0,"0"0"-12"15,0 0-3-15,0 0-4 0,0 0-9 0,0 0-6 16,0 0 5-16,0 0-2 0,0 0 1 0,0 0-10 15,0 0-6-15,-6 24-4 0,6-24 5 0,-5 27-3 16,5-27 5-16,-6 29-4 0,3-11 1 0,0-1-5 16,0 2 4-16,0 2-5 0,0 0-7 0,0-1 0 15,-1-2 0-15,1 0 0 0,3-18 0 16,-3 29 0-16,3-29 0 0,-1 21 0 0,1-21 0 16,0 0 0-16,3 18 0 0,-3-18 0 0,0 0 0 15,0 0 0-15,0 0 0 0,0 0 0 0,0 0 0 16,0 0 0-16,0 0 0 0,15-19 0 15,-15 19 0-15,7-28 0 0,-4 11 0 0,1-4 0 16,0 1 0-16,0-2 0 0,-2 2 0 0,1-1 0 16,-2 2 0-16,0-2 0 0,0 2 0 15,0-2 0-15,2 1 0 0,2-1 0 0,1 3 0 16,-6 18 0-16,18-30 0 0,-18 30 0 0,24-22 0 16,-24 22 0-16,26-15 0 0,-26 15 0 0,27-9 0 15,-27 9 0-15,30-6 0 0,-13 4 0 0,0 0 0 16,0 2 0-16,0-1 0 0,1 2 0 0,-1 0 0 15,2 3 0-15,-2-3-29 0,3 5-20 16,-20-6-14-16,38 9-7 0,-38-9-19 0,39 13-44 16,-39-13-92-16,35 0-229 0,-35 0-54 15,27-4 82-15</inkml:trace>
  <inkml:trace contextRef="#ctx0" brushRef="#br1" timeOffset="16095.2534">8669 2702 985 0,'8'-33'408'0,"10"49"-217"15,-18-16-58-15,0 0-23 0,0 0-44 0,0 0-18 16,0 0-23-16,0 0-6 0,-19 6-9 15,19-6 1-15,-15 18-1 0,15-18 4 0,-19 28-2 16,19-28-7-16,-21 32-5 0,11-12 0 0,-1 0 0 16,1 3 0-16,2 0 0 0,-1 2 0 0,1-1 0 15,2 0 0-15,2-2 0 0,2-3 0 0,2-2 0 16,0-17 0-16,9 27 0 0,-9-27 0 0,22 16 0 16,-22-16 0-16,33 8 0 0,-11-8 0 15,1-5 0-15,4-2 0 0,2-5 0 16,0-3 0-16,2-3 0 0,-1-3 0 0,-2 0 0 15,3-4 0-15,-4 1 0 0,1 0 0 0,0-3 0 16,-6 2 0-16,0 0 0 0,-4-1 0 0,1 1 0 16,-2 2 0-16,-3 2 0 0,-2 3 0 0,-12 18 0 15,16-23 0-15,-16 23 0 0,0 0 0 0,0 0 0 16,0 0 0-16,0 0 0 0,0 0 0 16,0 0 0-16,-2 17 0 0,-2 0 0 0,-1 6 0 15,-1 4 0-15,0 0 0 0,1 2 0 0,2-1 0 16,0-1 0-16,2-3 0 0,3-1 0 0,1-1 0 15,5-3 0-15,1-2 0 0,4 0 0 16,-13-17-12-16,38 30-110 0,-38-30-181 0,44 3-270 16,-44-3-47-16,40-8 204 0</inkml:trace>
  <inkml:trace contextRef="#ctx0" brushRef="#br1" timeOffset="16532.7712">9576 2622 1896 0,'-19'-10'36'0,"19"10"-6"15,0 0 0-15,0 0-1 0,-22 12-3 0,22-12-26 16,-13 20 0-16,13-20 0 0,-17 34 0 0,7-14 0 16,1 2 0-16,0 1 0 0,-1 2 0 0,2 2 0 15,-2-1 0-15,0 2 0 0,2-1 0 0,-2-1 0 16,2 0 0-16,0-3 0 0,1-3 0 0,7-20 0 15,-4 26 0-15,4-26 0 0,0 0 0 16,0 0 0-16,0 0 0 0,21 12 0 0,-21-12 0 16,19-15 0-16,-19 15 0 0,28-31 0 0,-11 8 0 15,3-2 0-15,-1-2 0 0,0-2 0 0,-1 0 0 16,-1 1 0-16,0-1 0 0,-3 0 0 0,0 1 0 16,-1 2 0-16,-3 1 0 0,1 4 0 15,-4 3 0-15,-7 18 0 0,16-26 0 0,-16 26 0 16,0 0 0-16,0 0 0 0,0 0 0 15,0 0 0-15,0 0 0 0,18 9 0 0,-18-9 0 16,9 31 0-16,-7-10 0 0,2 4 0 0,-1 2 0 16,0 2 0-16,-1 1 0 0,1-2 0 0,0 1 0 15,2-1 0-15,3 1 0 0,0-2 0 0,4 2 0 16,-1-4 0-16,7 1 0 0,-18-26-72 0,50 56-215 16,-50-56-167-16,31 16-170 0,-9-6 27 15,-22-10 585-15</inkml:trace>
  <inkml:trace contextRef="#ctx0" brushRef="#br1" timeOffset="16735.8754">10164 3072 2047 0,'0'0'0'16,"0"0"0"-16,0 0 0 0,0 0 0 0,0 0 0 15,0 0 0-15,0 0 0 0,0 0 0 0,0 0 0 16,0 0 0-16,-19-40-309 0,19 40-354 0,0 0-25 16,0 0 302-16</inkml:trace>
  <inkml:trace contextRef="#ctx0" brushRef="#br1" timeOffset="19264.8973">10249 3195 1123 0,'0'0'149'0,"0"0"-70"0,0 0-7 15,0 0 3-15,-12-19 7 0,12 19-8 0,0 0-5 16,0 0-8-16,0 0-5 0,0 0-9 0,0 0-3 16,0 0-9-16,1-18 1 15,-1 18-7-15,0 0-13 0,0 0-16 0,0 0 0 16,0 0 0-16,0 0 0 0,0 0 0 0,0 0 0 15,-17-14 0-15,17 14 0 0,0 0 0 0,0 0 0 16,0 0 0-16,-16 25 0 0,13-9 0 0,-3 5 0 16,-2 3 0-16,1 4 0 0,-1 1 0 0,0 3 0 15,-1-1 0-15,1 5-57 0,-8-14-53 16,27 29-306-16,-29-32-206 0,12 7 13 0,-7-7 377 16</inkml:trace>
  <inkml:trace contextRef="#ctx0" brushRef="#br1" timeOffset="19936.7843">11158 2606 1253 0,'0'0'624'0,"0"0"-635"16,-9-22 41-16,9 22-14 0,-11-21 1 0,11 21 11 16,0 0-1-16,-28-18-1 0,28 18-8 15,-30 0-1-15,10 4-15 0,-1 2-2 16,-4 5 0-16,0 3 0 0,-3 3 0 0,0 1 0 15,0 2 0-15,-3 2 0 0,3 2 0 0,-4 2 0 16,2 3 0-16,2-2 0 0,2 2 0 0,4-1 0 16,3-1 0-16,5-3 0 0,4-1 0 0,4-2 0 15,5-4 0-15,1-17 0 0,13 27 0 0,-13-27 0 16,32 17 0-16,-8-13 0 0,8-7 0 0,5-5 0 16,5-7 0-16,3-6 0 0,2-6 0 15,4-3 0-15,2-4 0 0,0-2 0 0,1-2 0 16,-7 1 0-16,-2-1 0 0,-7 4 0 0,-5 7 0 15,-5 0 0-15,-9 6 0 0,-19 21 0 16,24-27 0-16,-24 27 0 0,0 0 0 0,0 0 0 16,0 0 0-16,0 0 0 0,-28 13 0 0,13 5 0 15,-5 4 0-15,-3 8 0 0,-3 6 0 16,0 2 0-16,-1 3 0 0,4-1 0 0,5-4 0 16,2-2 0-16,6-4 0 0,9-3 0 0,2-4 0 15,11-3 0-15,-12-20 0 0,43 27-3 0,-18-29-91 16,30 22-203-16,-31-32-342 0,29 5 18 0,-10-8 229 15</inkml:trace>
  <inkml:trace contextRef="#ctx0" brushRef="#br1" timeOffset="20249.2862">11912 2601 2016 0,'-49'16'31'0,"20"-15"-31"0,1 3 0 0,1 1 0 16,0 1 0-16,5 1 0 0,-2 0 0 0,5 3 0 15,2-3 0-15,17-7 0 0,-25 17 0 0,25-17 0 16,0 0 0-16,-5 17 0 0,5-17 0 16,0 0 0-16,26 24 0 0,-26-24 0 0,34 17 0 15,-12-8 0-15,1-2 0 0,3-1 0 0,-2 1 0 16,-2 1 0-16,-2-1 0 0,-20-7 0 16,27 17 0-16,-27-17 0 0,14 18 0 0,-14-18 0 15,0 24 0-15,0-24 0 0,-15 34 0 0,3-15 0 16,-4 2 0-16,-5-3 0 0,1 0 0 15,-2-1 0-15,1-1 0 0,3-2 0 0,1-3 0 16,17-11 0-16,-24 16 0 0,24-16 0 0,0 0 0 16,0 0 0-16,0 0-6 0,0 0-79 0,0 0-95 15,-2-17-288-15,24 10-147 0,-7-10 19 0,-2-12 500 16</inkml:trace>
  <inkml:trace contextRef="#ctx0" brushRef="#br1" timeOffset="21436.8141">13041 2276 1607 0,'0'0'19'15,"-4"-22"6"-15,4 22 13 0,0 0 9 0,0 0 7 16,0 0-10-16,0 0-9 0,-17 17-6 0,17-17 0 16,-17 33-5-16,9-9 2 0,0 4-8 0,0 2 4 15,1 3-7-15,0 2 0 0,1 4-15 16,1 2 0-16,1 1 0 0,1 0 0 0,-1 1 0 16,2-2 0-16,-1-3 0 0,3 1 0 15,0-5 0-15,0-3 0 0,1-2 0 0,2-4 0 16,0-5 0-16,1-3 0 0,-4-17 0 0,10 22 0 15,-10-22 0-15,0 0 0 0,0 0 0 0,19 11 0 16,-19-11 0-16,0 0 0 0,0 0 0 0,21-20 0 16,-21 20 0-16,14-31 0 0,-5 9 0 15,1-2 0-15,1 0 0 0,1-3 0 0,0 1 0 16,1-1 0-16,3 2 0 0,0 0 0 0,2 4 0 16,0 3 0-16,2 3 0 0,-3 3 0 0,2 5 0 15,-2 2 0-15,-17 5 0 0,32 1 0 0,-32-1 0 16,28 15 0-16,-28-15 0 0,26 25 0 15,-15-8 0-15,-2 1 0 0,-3 1 0 0,-1 3 0 16,-4 0 0-16,-4 2 0 0,-3 0 0 16,-5 2 0-16,-5-1 0 0,-1 0 0 0,-4 1 0 15,-1-2 0-15,-1-1 0 0,0-1 0 0,0-3 0 16,1-3 0-16,0-2 0 0,3-4 0 0,2-1 0 16,17-9 0-16,-27 7 0 0,27-7 0 0,0 0-14 15,-24-14-73-15,24 14-117 0,-10-24-292 0,10 24-99 16,15-34 12-16,-13-3 516 0</inkml:trace>
  <inkml:trace contextRef="#ctx0" brushRef="#br1" timeOffset="21845.1128">13574 2840 2023 0,'0'0'20'0,"0"0"-16"0,0 0-4 0,0 0 0 0,0 0 0 0,0 0 0 16,0 0 0-16,0 0 0 0,18-4 0 0,-18 4 0 16,23 0 0-16,-23 0 0 0,33-2 0 0,-12 0 0 15,-2-1 0-15,3-1 0 0,0-1 0 0,0 0 0 16,-2-1 0-16,-1 0 0 0,-1 0 0 16,-18 6 0-16,26-14 0 0,-26 14 0 15,0 0 0-15,16-23 0 0,-16 23 0 0,-4-21 0 16,4 21 0-16,-12-26 0 0,12 26 0 0,-23-27 0 15,6 15 0-15,0 2 0 0,-2 3 0 0,1 0 0 16,-3 3 0-16,1 2 0 0,0 2 0 0,2 6 0 16,-1 0 0-16,0 8 0 0,0 2 0 0,0 6 0 15,-1 3 0-15,3 2 0 0,2 3 0 16,3-1 0-16,3-1 0 0,2 0 0 0,6-4 0 16,4-2 0-16,5-3 0 0,6-2 0 0,5-4 0 15,5-3 0-15,9-5 0 0,6-6 0 0,7-7 0 16,5-6 0-16,7-6 0 0,2-7 0 0,8 1-13 15,-10-23-155-15,30 34-274 0,-29-32-181 0,10 6 10 16,-6 3 426-16</inkml:trace>
  <inkml:trace contextRef="#ctx0" brushRef="#br1" timeOffset="22019.5128">14455 2234 2047 0,'-20'26'0'16,"-13"7"0"-16,2 3 0 0,4 3 0 0,4 1 0 15,1 0 0-15,1 1 0 0,2 2 0 16,3 0 0-16,4-2 0 0,2 0 0 0,8-4 0 16,0 0 0-16,10-1 0 0,0-6 0 0,9-1 0 15,0-5 0-15,13 8-96 0,-30-32-122 16,52 28-418-16,-24-17 2 0,8-5 172 0</inkml:trace>
  <inkml:trace contextRef="#ctx0" brushRef="#br1" timeOffset="22847.6534">14862 2586 2047 0,'-27'1'0'0,"2"2"0"0,2 6 0 0,-1 2 0 16,1 3 0-16,0 4 0 0,-1 5 0 0,-2 3 0 16,5 3 0-16,-3 0 0 0,6 0 0 15,1-1 0-15,4 0 0 0,5-4 0 16,6 1 0-16,3-4 0 0,4-2 0 0,7 0 0 15,-12-19 0-15,32 27 0 0,-11-19 0 0,3-1 0 16,3-6 0-16,1-4 0 0,1-4 0 0,1-5 0 16,1-3 0-16,0-5 0 0,0-3 0 0,-3-1 0 15,0-4 0-15,-3-1 0 0,-2-5 0 0,-2 1 0 16,-5-2 0-16,-2 4 0 0,-4-1 0 16,-4 2 0-16,-3 0 0 0,-3 2 0 0,-3 4 0 15,-2 3 0-15,5 21 0 0,-14-26 0 0,14 26 0 16,-20-12 0-16,20 12 0 0,-17-2 0 0,17 2 0 15,0 0 0-15,-18 14 0 0,18-14 0 0,-7 20 0 16,7-20 0-16,-3 28 0 0,3-28 0 16,10 29 0-16,-10-29 0 0,22 27 0 0,-22-27 0 15,31 19 0-15,-12-10 0 0,0-5 0 16,2 1 0-16,1-2 0 0,2-2 0 0,2-1 0 16,0-5 0-16,1 0 0 0,-3-1 0 0,0-1 0 15,-4 0 0-15,-2-2 0 0,-18 9 0 0,31-17 0 16,-31 17 0-16,19-14 0 0,-19 14 0 0,0 0 0 15,15-18 0-15,-15 18 0 0,0 0 0 0,0 0 0 16,0 0 0-16,0 0 0 0,0 0 0 16,0 0 0-16,0 0 0 0,0 0 0 0,-23 19 0 15,13-2 0-15,-2 5 0 0,-3 3 0 0,1 2 0 16,0 3 0-16,0-1 0 0,4 1 0 16,0-2 0-16,5-4 0 0,3-2 0 0,4-5 0 15,-2-17 0-15,13 30 0 0,-13-30 0 0,23 18 0 16,-6-13 0-16,3-3 0 0,6-5 0 0,3-4 0 15,6-7 0-15,2-4 0 0,1-2 0 16,-1-2 0-16,0-2 0 0,-1-1 0 0,-3 0 0 16,-4 1 0-16,-3 0 0 0,-6 2 0 0,-3 4 0 15,-2 0 0-15,-15 18 0 0,16-25 0 0,-16 25 0 16,0 0 0-16,0 0 0 0,0 0 0 0,0 0 0 16,-17 0 0-16,17 0 0 0,-23 28 0 0,9-7 0 15,0 4 0-15,0 2 0 0,3 2 0 16,4-1 0-16,2-2 0 0,4 0 0 15,4-5 0-15,4-1 0 0,-7-20 0 0,22 28 0 16,-22-28 0-16,30 18 0 0,-13-15 0 0,0-1 0 16,-17-2 0-16,33-10 0 0,-33 10 0 0,34-24 0 15,-16 6 0-15,-2-4 0 0,4-4 0 0,-2-3 0 16,-1 0 0-16,1-4 0 0,-3 0 0 0,0 0 0 16,-1 1 0-16,-2 0 0 0,-1 1 0 15,0-1 0-15,-1 1 0 0,1 7 0 0,-4-1 0 16,-7 25 0-16,11-25 0 0,-11 25 0 0,0 0-138 15,0 0-142-15,0 0-86 0,0 0-37 0,-4 25-63 16,4-25 73-16,-3 22 393 0</inkml:trace>
  <inkml:trace contextRef="#ctx0" brushRef="#br1" timeOffset="23003.9088">16363 2878 2047 0,'0'0'0'0,"-23"6"0"0,-4-4 0 16,9-2 0-16,-1-4 0 0,19 4 0 0,-26-11 0 16,26 11-71-16,-30-18-380 0,30 18-234 0,3-17 17 15,-4-8 497-15</inkml:trace>
  <inkml:trace contextRef="#ctx0" brushRef="#br1" timeOffset="24019.5776">17261 2164 1953 0,'0'0'41'16,"0"0"-12"-16,0 0-5 0,0 0-24 0,0 0 0 16,0 0 0-16,0 0 0 0,0 0 0 0,-23-3 0 15,23 3 0-15,-22 30 0 0,7-5 0 16,-2 4 0-16,-4 2 0 0,0 8 0 0,-1-2 0 16,2 4 0-16,0 0 0 0,2 1 0 0,3-1 0 15,3 0 0-15,5-4 0 0,1 1 0 16,5-4 0-16,2-2 0 0,4-1 0 0,4-4 0 15,2-2 0-15,5-6 0 0,2-2 0 0,3-6 0 16,3-4 0-16,2-3 0 0,3-6 0 16,2-4 0-16,-1-6 0 0,0-3 0 0,0-6 0 15,-2-2 0-15,1-5 0 0,-3-1 0 0,1-2 0 16,-1-1 0-16,-6 0 0 0,1 0 0 0,-5 3 0 16,-1 1 0-16,-5 3 0 0,-1 2 0 0,-4 5 0 15,-5 18 0-15,3-23 0 0,-3 23 0 0,0 0 0 16,0 0 0-16,0 0 0 0,0 0 0 0,-17 25 0 15,10-3 0-15,0 7 0 0,-2 2 0 16,1 5 0-16,2-3 0 0,1 1 0 16,2-1 0-16,6-3 0 0,1 0 0 0,4-3 0 15,3-3 0-15,2-2 0 0,3-5 0 0,2-4 0 16,4-3 0-16,1-4 0 0,2-2 0 0,0-6 0 16,2-3 0-16,0-4 0 0,1-4 0 0,0-7 0 15,0-4 0-15,-3-5 0 0,0-2 0 0,-4-3 0 16,-1 1 0-16,-7-2 0 0,-1 1 0 15,-5 3 0-15,-5-1 0 0,-2 4 0 0,-1-1 0 16,-2 3 0-16,-3 0 0 0,3 7 0 0,-5 1 0 16,8 18 0-16,-11-23 0 0,11 23 0 0,0 0 0 15,0 0-20-15,-15-22-179 0,36 47-138 0,-35-44-134 16,14 19-101-16,22 10 125 0,-23-31 447 16</inkml:trace>
  <inkml:trace contextRef="#ctx0" brushRef="#br1" timeOffset="24488.3412">18547 1861 2025 0,'0'0'22'0,"-27"-1"-22"0,27 1 0 15,-25 12 0-15,25-12 0 0,-26 29 0 16,9-3 0-16,2 5 0 0,-2 6 0 0,-1 5 0 15,1-1 0-15,0 2 0 0,1 0 0 0,3 4 0 16,0-3 0-16,-1 4 0 0,2-2 0 0,0 0 0 16,0-2 0-16,2-3 0 0,0-2 0 0,3-3 0 15,1-2 0-15,1-2 0 0,0-6 0 16,1-3 0-16,3-2 0 0,1-21 0 0,0 29 0 16,0-29 0-16,0 0 0 0,9 18 0 0,-9-18 0 15,0 0 0-15,17 0 0 0,-17 0 0 0,0 0 0 16,24-21 0-16,-24 21 0 0,33-33 0 0,-15 11 0 15,5 1 0-15,-2-2 0 0,0 3 0 16,-2-1 0-16,-1 3 0 0,-18 18 0 16,28-25 0-16,-28 25 0 0,20-11 0 0,-20 11 0 15,0 0 0-15,0 0 0 0,0 0 0 0,17 14 0 16,-17-14 0-16,5 28 0 0,-2-10 0 0,-1 4 0 16,-1 0 0-16,0 1 0 0,-1 0 0 0,0 0 0 15,0-2 0-15,5 2 0 0,-2-6 0 0,7 4 0 16,-10-21 0-16,26 29 0 0,-26-29 0 0,36 19 0 15,-19-21-80-15,19 14-87 0,-33-35-102 16,42 38-56-16,-39-38-80 0,19 8-76 0,10 11 162 16,-23-29 319-16</inkml:trace>
  <inkml:trace contextRef="#ctx0" brushRef="#br1" timeOffset="24675.9174">19052 2524 2047 0,'0'0'0'0,"-30"31"0"0,18-10 0 15,0 2 0-15,1 1 0 0,-1 3 0 0,1 1 0 16,-1-1 0-16,0 4 0 0,3-5 0 0,2 0 0 16,1-2 0-16,2-4 0 0,4-2 0 0,0-18 0 15,7 30 0-15,-7-30 0 0,15 19 0 0,-15-19 0 16,19 7 0-16,-19-7 0 0,26-7 0 0,-26 7 0 16,44-15-196-16,-48-29-215 0,33 24-231 15,-16-14 42-15,-1-7 403 0</inkml:trace>
  <inkml:trace contextRef="#ctx0" brushRef="#br1" timeOffset="24800.9189">19095 2153 2047 0,'-31'1'0'0,"31"-1"0"0,-23 5 0 16,23-5 0-16,0 0 0 0,0 0 0 16,-2 18 0-16,2-18 0 0,13 23 0 0,-13-23-16 15,21 18-106-15,21 15-391 0,-42-33-131 0,44 24 22 16,-16-6 493-16</inkml:trace>
  <inkml:trace contextRef="#ctx0" brushRef="#br1" timeOffset="25066.5664">19612 2497 2047 0,'-19'3'0'15,"19"-3"0"-15,-21-5 0 0,21 5 0 0,-24-1 0 16,24 1 0-16,-31 6 0 0,14 1 0 0,-6 1 0 15,1 5 0-15,-2 2 0 0,-2 3 0 0,0 3 0 16,3 2 0-16,1-1 0 0,5 1 0 16,5-4 0-16,3 2 0 0,8-1 0 0,0 0 0 15,8-1 0-15,3-2 0 0,-10-17 0 0,34 28 0 16,-11-17 0-16,5-5 0 0,7-3 0 16,3-4 0-16,7-3 0 0,-2-5 0 0,9-2 0 15,-4-7 0-15,4 0 0 0,-5-10-2 0,13 16-157 16,-28-38-122-16,42 42-98 0,-42-38-92 0,13 2-40 15,7 21 268-15</inkml:trace>
  <inkml:trace contextRef="#ctx0" brushRef="#br1" timeOffset="25394.679">20193 2069 2047 0,'0'0'0'0,"-26"18"0"0,3 1 0 16,-3 2 0-16,-1 7 0 0,-2 1 0 0,1 5 0 15,-2 2 0-15,4 2 0 0,-1 2 0 16,7 2 0-16,-1-1 0 0,4 0 0 15,4-1 0-15,3 0 0 0,6-4 0 0,1-2 0 16,3-4 0-16,2-4 0 0,2-6 0 0,4-3 0 16,-8-17 0-16,22 21 0 0,-22-21 0 0,31 2 0 15,-13-8 0-15,-1-3 0 0,2-8 0 0,1-3 0 16,0-3 0-16,1-1 0 0,-1 1 0 0,0 0 0 16,-5 5 0-16,-2 1 0 0,-13 17 0 15,23-19 0-15,-23 19 0 0,0 0 0 0,0 0 0 16,0 0 0-16,0 0 0 0,11 18 0 0,-11 6 0 15,-1 8 0-15,-1 3 0 0,-1 2 0 0,2-1 0 16,2-2 0-16,3-1 0 0,1-8 0 16,8 1 0-16,-13-26 0 0,37 37-114 0,-37-37-148 15,42 20-82-15,-42-20-6 0,32-11 23 0,-7 9-59 16,-15-29 123-16,34 35 263 0</inkml:trace>
  <inkml:trace contextRef="#ctx0" brushRef="#br1" timeOffset="25972.8318">21694 1910 1869 0,'0'0'109'16,"0"0"-70"-16,0 0-9 0,-18-17-30 16,18 17 0-16,0 0 0 0,0 0 0 0,-22 24 0 15,9-1 0-15,-7 16 0 0,1 5 0 0,-4 3 0 16,-3 5 0-16,1-3 0 0,-5 3 0 0,2 1 0 16,0 3 0-16,3-1 0 0,2 3 0 15,1-3 0-15,5-4 0 0,2-1 0 0,6-6 0 16,6-2 0-16,4-2 0 0,5-5 0 0,9-1 0 15,2-9 0-15,7 0 0 0,2-13-43 0,23 19-163 16,-32-39-314-16,37 17-102 0,-12-13 24 0</inkml:trace>
  <inkml:trace contextRef="#ctx0" brushRef="#br1" timeOffset="26348.0994">22060 2553 2047 0,'-22'-8'0'0,"-1"0"0"15,1 3 0-15,-3 4 0 0,3-1 0 0,-2 2 0 16,-1 2 0-16,-1 2 0 0,0 6 0 0,-2-1 0 16,2 4 0-16,0 1 0 0,0 3 0 15,6 0 0-15,-5 3 0 0,11-2 0 0,0 2 0 16,1-2 0-16,13-18 0 0,-7 33 0 0,7-33 0 16,4 26 0-16,-4-26 0 0,20 24 0 15,-20-24 0-15,31 20 0 0,-10-14 0 0,3-4 0 0,4-1 0 16,2-3 0-16,0-2 0 0,2-4 0 15,-1-2 0-15,0-2 0 0,-2-4 0 0,-4 2 0 16,-3 1 0-16,-1-3 0 0,-3 2 0 16,-18 14 0-16,27-27 0 0,-27 27 0 0,15-21 0 15,-15 21 0-15,0 0 0 0,4-17 0 0,-4 17 0 16,0 0 0-16,0 0 0 0,0 0 0 0,0 0 0 16,0 0 0-16,0 0 0 0,-15 22 0 0,15-22 0 15,-14 30 0-15,9-13 0 0,1 1 0 0,4-18 0 16,1 30 0-16,-1-30 0 0,12 28 0 0,-12-28 0 15,25 23 0-15,-25-23-44 0,48 23-156 16,-46-41-106-16,41 40-81 0,-43-22-116 16,30-21 31-16,3 30 338 0</inkml:trace>
  <inkml:trace contextRef="#ctx0" brushRef="#br1" timeOffset="26879.3747">22507 2511 2047 0,'0'0'0'0,"-26"9"0"16,26-9 0-16,-24 20 0 0,24-20 0 0,-26 29 0 16,14-11 0-16,0-1 0 0,2 0 0 0,-1 1 0 15,3 5 0-15,-3 1 0 0,2 0 0 0,2-1 0 16,1-3 0-16,3-4 0 0,3-16 0 16,2 28 0-16,-2-28 0 0,6 17 0 15,-6-17 0-15,0 0 0 0,19 11 0 0,-19-11 0 16,20-4 0-16,-20 4 0 0,20-13 0 0,-20 13 0 15,25-24 0-15,-25 24 0 0,29-35 0 0,-13 14 0 16,-2 1 0-16,-2-2 0 0,1 3 0 0,-4-3 0 16,2 1 0-16,1 0 0 0,-3 0 0 0,-1 3 0 15,-8 18 0-15,11-26 0 0,-11 26 0 0,0 0 0 16,0 0 0-16,0 0 0 0,0 0 0 16,0 0 0-16,0 0 0 0,0 0 0 0,0 0 0 15,3 26 0-15,-3-26 0 0,2 23 0 0,-2-23 0 16,9 19 0-16,-9-19 0 0,19 16 0 0,-19-16 0 15,27 10 0-15,-9-8 0 0,4-3 0 16,2-3 0-16,2-2 0 0,-1-1 0 0,2-2 0 16,-1 1 0-16,-1-3 0 0,0 0 0 15,-2-3 0-15,0 0 0 0,-1 1 0 0,-2 1 0 16,-1 0 0-16,-19 12 0 0,28-18 0 0,-28 18 0 16,17-10 0-16,-17 10 0 0,0 0 0 0,0 0 0 15,0 0 0-15,0 0 0 0,0 0 0 0,-13 27 0 16,6-9 0-16,-5 6 0 0,-1 1 0 0,-2 2 0 15,2 0 0-15,-1-2 0 0,6 0 0 0,-1-2 0 16,6 0 0-16,0-2 0 0,6-1 0 16,-3-20 0-16,12 37 0 0,-12-37-145 15,33 29-117-15,-33-29-62 0,40 3-49 0,-40-3-57 16,31-21 22-16,11 27 304 0</inkml:trace>
  <inkml:trace contextRef="#ctx0" brushRef="#br1" timeOffset="27428.042">23434 2501 2047 0,'-38'13'0'0,"21"-8"0"0,-2 0 0 15,2 6 0-15,17-11 0 0,-30 28 0 0,14-9 0 16,0 2 0-16,0 3 0 0,1 4 0 16,-1 2 0-16,4 4 0 0,1 0 0 0,2-1 0 31,2 1 0-31,1-1 0 0,3-3 0 15,2-2 0-15,2-3 0 0,1-2 0 0,1-3 0 16,0-3 0-16,-3-17 0 0,7 19 0 0,-7-19 0 16,0 0 0-16,0 0 0 0,0 0 0 0,22-7 0 15,-22 7 0-15,19-34 0 0,-4 10 0 0,-2-4 0 16,3-4 0-16,0 2 0 0,-1-2 0 0,-1-2 0 16,2-3 0-16,-1-1 0 0,-2-3 0 0,4-3 0 15,1 0 0-15,3 1 0 0,1 4 0 16,0 7 0-16,-1 5 0 0,-3 10 0 0,-18 17 0 15,24-16 0-15,-24 16 0 0,0 0 0 16,17 12 0-16,-17-12 0 0,14 21 0 0,-14-21 0 16,21 29 0-16,-21-29 0 0,20 34 0 0,-11-15 0 15,-1 3 0-15,-2 0 0 0,0 1 0 0,-4 0 0 16,-2 0 0-16,-1 0 0 0,-5 0 0 0,-3 0 0 16,0 0 0-16,-6-3 0 0,-2 0 0 0,-2 0 0 15,-5-3 0-15,0 0 0 0,-4-1 0 16,-2-3 0-16,-2 0 0 0,-1 1 0 0,1-2 0 15,-3 0 0-15,1 1 0 0,2 0 0 0,1 2 0 16,2 1 0-16,2 2 0 0,2 2 0 0,3 2 0 16,1 1 0-16,2 5 0 0,0 1 0 0,2 5 0 15,2 3 0-15,-1 3 0 0,0 2 0 16,0 1 0-16,-1 0 0 0,1-3 0 0,4 0 0 16,0-7 0-16,6-3 0 0,-1-9 0 0,8 6 0 15,-1-27-155-15,3 31-160 0,-24-46-75 0,38 26-63 16,-17-11-30-16,0 0 233 0</inkml:trace>
  <inkml:trace contextRef="#ctx0" brushRef="#br1" timeOffset="28646.8261">1213 4063 1776 0,'0'0'48'0,"0"0"-22"15,-8-29 6-15,8 29 2 0,-1-23-7 0,1 23-17 16,1-29-3-16,-1 29-4 0,5-27 5 0,-5 27 4 15,6-20 2-15,-6 20 2 0,0 0 1 0,0 0 0 16,0 0-17-16,0 0 0 0,0 0 0 0,0 0 0 16,0 17 0-16,-1 5 0 0,-2 11 0 0,0 5 0 15,-4 10 0-15,0 4 0 0,-3 2 0 0,0 4 0 16,-3 4 0-16,1-2 0 0,0 5 0 16,-3 2 0-16,3-2 0 0,-1-2 0 0,1-5 0 15,3-7 0-15,1-5 0 0,3-5 0 0,2-7 0 16,3-6 0-16,3-6 0 0,-3-22 0 0,10 22 0 15,-10-22 0-15,0 0 0 0,23 7 0 16,-23-7 0-16,23-17 0 0,-23 17 0 0,30-38 0 16,-10 9 0-16,-2-4 0 0,1-3 0 15,2-1 0-15,0-1 0 0,-2 2 0 0,1 0 0 16,-2 2 0-16,-2 1 0 0,-2 3 0 0,1 3 0 16,-2 4 0-16,-1 5 0 0,-12 18 0 0,21-25 0 15,-21 25 0-15,0 0 0 0,18-5 0 0,-18 5 0 16,0 0 0-16,15 25 0 0,-7-7 0 0,0 7 0 15,-1 4 0-15,0 1 0 0,1 4 0 0,-2 1 0 16,0-3 0-16,1 4 0 0,-1-4 0 16,3 0 0-16,-1-2 0 0,6-2 0 0,-1-4 0 15,8-1 0-15,-1-6 0 0,7-1 0 16,1-9-29-16,7 4-62 0,-10-26-83 0,33 30-137 16,-42-47-70-16,37 25-122 0,-10-5 8 0,-18-24 433 15</inkml:trace>
  <inkml:trace contextRef="#ctx0" brushRef="#br1" timeOffset="29084.3131">2209 4434 1707 0,'0'0'218'0,"-19"-4"-186"0,19 4-7 16,-29-13 2-16,29 13-10 0,-27-12-1 0,27 12-11 16,-24-10-5-16,24 10 0 0,-21-6 0 15,21 6 0-15,-21-3 0 0,21 3 0 16,-19 8 0-16,19-8 0 0,-22 17 0 0,22-17 0 15,-24 32 0-15,10-8 0 0,-1 4 0 0,-1 6 0 16,-3 1 0-16,2 4 0 0,-1 0 0 0,1-2 0 16,1-1 0-16,4-2 0 0,2-4 0 0,3-4 0 15,4-4 0-15,1-5 0 0,2-17 0 0,12 21 0 16,-12-21 0-16,28 9 0 0,-8-10 0 0,3-5 0 16,5-7 0-16,2-1 0 0,3-8 0 15,2-4 0-15,3-2 0 0,-1-4 0 0,0 0 0 16,-1-1 0-16,-6 2 0 0,-1-1 0 0,-6 3 0 15,-2 4 0-15,-4 2 0 0,-4 3 0 16,-13 20 0-16,16-27 0 0,-16 27 0 0,0 0 0 16,3-17 0-16,-3 17 0 0,0 0 0 0,0 0 0 15,0 0 0-15,-20 18 0 0,20-18 0 0,-17 34 0 16,7-9 0-16,2 5 0 0,-2 3 0 16,2 1 0-16,2-3 0 0,1-3 0 0,4 1 0 15,-1-4 0-15,8 2 0 0,-2-3 0 0,8-1 0 16,-2-5 0-16,11 5-85 0,-21-23-101 0,52 24-100 15,-46-40-48-15,43 28-12 0,-25-20-35 0,4-17 1 16,27 26 332-16</inkml:trace>
  <inkml:trace contextRef="#ctx0" brushRef="#br1" timeOffset="29568.7391">2918 4633 1170 0,'-18'-24'155'0,"18"24"-44"16,4-35 1-16,-4 35-14 0,14-36-58 15,-3 19 31-15,-7-8-41 0,-4 25 40 0,15-36-16 16,-15 36-16-16,12-28 5 0,-12 28-11 0,0 0-9 15,0-19-23-15,0 19 0 0,0 0 0 16,-26 2 0-16,26-2 0 0,-30 20 0 0,9-3 0 16,-3 3 0-16,-2 6 0 0,1-1 0 0,-1 2 0 15,2-1 0-15,3 1 0 0,3-3 0 0,1 0 0 16,4-2 0-16,2-4 0 0,11-18 0 0,-8 24 0 16,8-24 0-16,0 0 0 0,15 18 0 0,-15-18 0 15,29 5 0-15,-8-6 0 0,2-1 0 16,6-2 0-16,-2-1 0 0,3 0 0 0,-1 2 0 15,-1 0 0-15,-2 2 0 0,-4 1 0 16,-5 3 0-16,-17-3 0 0,22 12 0 0,-22-12 0 16,9 20 0-16,-9-20 0 0,2 26 0 0,-2-26 0 15,-8 27 0-15,8-27 0 0,-13 27 0 0,13-27 0 16,-17 23 0-16,17-23 0 0,-16 19 0 0,16-19 0 16,0 0 0-16,-18 16 0 0,18-16 0 15,0 0 0-15,0 0-84 0,0 0-117 0,0 0-123 16,-1-23-74-16,23 17-109 0,-4 0 25 0,-21-27 432 15</inkml:trace>
  <inkml:trace contextRef="#ctx0" brushRef="#br1" timeOffset="30006.2348">4397 3967 1973 0,'0'0'32'0,"0"0"0"0,0 0-22 16,-16-18-10-16,16 18 0 0,0 0 0 0,0 0 0 15,0 0 0-15,0 0 0 0,-11 18 0 0,8-1 0 16,-2 10 0-16,-1 11 0 0,0 7 0 15,0 8 0-15,0 3 0 0,-2 4 0 16,0 3 0-16,-2 0 0 0,-1 2 0 0,0 0 0 16,1-2 0-16,0-1 0 0,1-8 0 0,1-4 0 15,3-5 0-15,2-7 0 0,4-2 0 0,3-10 0 16,5 0-28-16,-9-26-60 0,30 44-186 0,-30-44-303 16,0 0-35-16,0 0 145 0</inkml:trace>
  <inkml:trace contextRef="#ctx0" brushRef="#br1" timeOffset="30209.3589">4180 4598 2047 0,'-30'16'0'0,"30"-16"0"0,-24 7 0 0,24-7 0 16,0 0 0-16,0 0 0 0,0 0 0 0,0 0 0 16,0 0 0-16,18 6 0 0,3-8 0 15,8-4 0-15,6-4 0 0,4-6 0 0,5-2 0 16,1-5 0-16,6-2 0 0,-2-3 0 0,4-1 0 15,-2-1 0-15,2-1-6 0,-5-2-53 0,8 8-29 16,-16-21-77-16,31 37-217 0,-28-28-224 0,4 7 41 16,-2 5 390-16</inkml:trace>
  <inkml:trace contextRef="#ctx0" brushRef="#br1" timeOffset="30617.0259">5075 3836 2005 0,'0'0'27'0,"-11"36"-12"15,-9-9-15-15,0 2 0 0,0 4 0 0,1 4 0 16,-1 6 0-16,-2 1 0 0,2 6 0 0,-2 2 0 16,1 0 0-16,2 1 0 0,0-1 0 15,2-1 0-15,4 0 0 0,2-7 0 0,2 2 0 16,5-6 0-16,0-1 0 0,4-5 0 0,2-5 0 16,3-5 0-16,3-5 0 0,-8-19 0 0,21 27 0 15,-21-27 0-15,30 12 0 0,-13-11 0 0,1-2 0 16,0-4 0-16,2-3 0 0,0-6 0 0,1-2 0 15,1-5 0-15,1-3 0 0,0-2 0 16,0-1 0-16,-1 0 0 0,-1 3 0 16,-1 1 0-16,-4 5 0 0,-16 18 0 0,25-23 0 15,-25 23 0-15,0 0 0 0,0 0 0 0,0 0 0 16,19 2 0-16,-19-2 0 0,2 26 0 0,0-6 0 16,-4 5 0-16,1 4 0 0,-2 4 0 0,-2-3 0 15,3 2 0-15,1-3 0 0,4-1 0 0,2-3 0 16,4 0 0-16,-1-4 0 0,6-3 0 15,-14-18 0-15,34 27 0 0,-14-20 0 0,4 1-72 16,-24-8-58-16,52 4-99 0,-49-32-74 0,41 36-38 16,-38-30-29-16,11-5-24 0,17 22 187 0,-33-31 207 15</inkml:trace>
  <inkml:trace contextRef="#ctx0" brushRef="#br1" timeOffset="30929.5602">5444 4615 1946 0,'25'0'76'0,"-25"0"-51"0,0 0-25 0,0 0 0 15,0 0 0-15,0 0 0 0,-2 17 0 0,2-17 0 16,0 0 0-16,24 17 0 0,-24-17 0 0,28 9 0 16,-10-5 0-16,2-1 0 0,2-2 0 0,1-1 0 15,3-3 0-15,0 0 0 0,0-3 0 0,3-3 0 16,2-2 0-16,0-2 0 0,-3-2 0 0,-4-1 0 16,-7 0 0-16,-17 16 0 0,15-27 0 15,-15 27 0-15,-1-24 0 0,1 24 0 0,-12-24 0 16,12 24 0-16,-29-18 0 0,8 13 0 0,-1 4 0 15,-3 4 0-15,-4 5 0 0,-2 5 0 16,-3 6 0-16,-2 4 0 0,3 6 0 0,-1 0 0 0,6 3 0 16,2-2 0-16,8-2 0 0,5-2 0 15,5-3 0-15,7 0 0 0,5-2 0 16,5-2 0-16,7-2 0 0,6-4 0 0,6-4 0 16,7-3 0-16,3-7 0 0,8 1 0 0,-2-11 0 15,17 18-143-15,-26-37-168 0,41 40-84 0,-42-38-61 16,26 6-47-16,15 22 265 0,-24-34 238 0</inkml:trace>
  <inkml:trace contextRef="#ctx0" brushRef="#br1" timeOffset="35566.8529">7200 4019 1790 0,'0'0'142'15,"0"0"-100"-15,-4-17-25 0,4 17-3 16,0 0-2-16,0 0-3 0,3-17-3 0,-3 17-1 16,0 0 2-16,0 0-4 0,0 0-3 0,0 0 0 15,0 0 0-15,0 0 0 0,0 0 0 0,0 0 0 16,0 0 0-16,0 0 0 0,0 18 0 0,0 0 0 16,1 8 0-16,-1 5 0 0,0 6 0 0,-2 5 0 15,1 4 0-15,-3 3 0 0,0 3 0 16,-2 1 0-16,-2 3 0 0,-2 0 0 0,-1-2 0 15,0-3 0-15,0-3 0 0,4-5 0 0,0-7 0 16,2-7 0-16,2-7 0 0,3-5 0 16,0-17 0-16,7 18 0 0,-7-18 0 0,0 0 0 15,20-3 0-15,-20 3 0 0,23-21 0 0,-8 4 0 16,1-5 0-16,3-6 0 0,1-2 0 0,0-5 0 16,3-2 0-16,0 0 0 0,2-1 0 15,-2 2 0-15,1 1 0 0,-1 2 0 0,-3 4 0 16,-1 6 0-16,1 5 0 0,-20 18 0 0,28-23 0 15,-28 23 0-15,19-8 0 0,-19 8 0 0,0 0 0 16,18 5 0-16,-18-5 0 0,0 0 0 0,19 27 0 16,-13-10 0-16,0 2 0 0,0 2 0 0,-1 4 0 15,-2 1 0-15,1 2 0 0,0 2 0 0,-1 2 0 16,2 0 0-16,0 0 0 0,1-2 0 16,0-2 0-16,3-2 0 0,-1-3 0 15,4-1 0-15,-12-22 0 0,33 32-67 0,-33-32-74 16,53 16-229-16,-53-16-253 0,41-21 20 0,-16 12 361 15</inkml:trace>
  <inkml:trace contextRef="#ctx0" brushRef="#br1" timeOffset="35769.981">8031 4328 1935 0,'0'0'47'0,"0"0"-25"0,-26 8-2 15,26-8 0-15,-23 32-17 0,12-8-3 0,-1 3 0 16,0 3 0-16,1 2 0 0,-2-1 0 15,3 2 0-15,2-2 0 0,1 1 0 0,4-6 0 16,2-2 0-16,1-3 0 0,3-4 0 16,-3-17 0-16,12 23 0 0,-12-23 0 0,22 7 0 15,-22-7-13-15,31-8-27 0,-17-12-40 0,18 19-124 16,-14-34-418-16,11 6-33 0,-7-6 223 0</inkml:trace>
  <inkml:trace contextRef="#ctx0" brushRef="#br1" timeOffset="35895.2009">8081 4070 2005 0,'0'0'11'0,"-20"13"-8"0,20-13-2 0,-7 17 0 16,7-17-7-16,9 19-4 0,-9-19-12 16,28 19-15-16,-3-4-34 0,-8-21-65 0,35 17-468 15,-25-8-17-15,16 2 108 0</inkml:trace>
  <inkml:trace contextRef="#ctx0" brushRef="#br1" timeOffset="36404.1922">8755 4303 1986 0,'-27'0'48'16,"3"1"-35"-16,-2 2-13 0,-2-1 0 0,1 3 0 16,-2 2 0-16,0 6 0 0,-3 1 0 0,1 5 0 15,-2 4 0-15,1 4 0 0,2 3 0 16,2 4 0-16,4 2 0 0,-1 4 0 0,3-1 0 15,5-1 0-15,1-4 0 0,7-7 0 0,5-7 0 16,4-20 0-16,9 26 0 0,-9-26 0 0,30 11 0 16,-7-13 0-16,4-2 0 0,3-6 0 15,4-5 0-15,2-4 0 0,0-5 0 0,2-4 0 16,-3-2 0-16,0-2 0 0,-2 2 0 16,-4 1 0-16,-4 0 0 0,-3 2 0 0,-7 1 0 15,-1 0 0-15,-3 5 0 0,-4-1 0 0,-2 5 0 16,-5 17 0-16,3-25 0 0,-3 25 0 0,0 0 0 15,0 0 0-15,0 0 0 0,0 0 0 0,0 0 0 16,-21 20 0-16,13 2 0 0,1 8 0 0,-2 10 0 16,-1 4 0-16,1 3 0 0,-1 4 0 0,3 2 0 15,1 1 0-15,0 3 0 0,2 0 0 16,-1-1 0-16,0-2 0 0,-1-4 0 16,0-3 0-16,0-3 0 0,-2 0 0 0,-3-4 0 15,1-3 0-15,-3-4 0 0,0-3 0 0,-1-4 0 16,-1-6 0-16,15-20 0 0,-29 26 0 0,29-26 0 15,-24 3 0-15,24-3 0 0,-23-12 0 0,23 12 0 16,-23-35 0-16,13 10 0 0,3-7 0 0,5-3 0 16,1-4 0-16,5-2 0 0,-1-6 0 15,7-2 0-15,-1-8 0 0,8 4 0 0,-8-16-134 16,28 31-96-16,-36-36-107 0,44 45-101 0,-28-9-61 16,-1-13 91-16,24 29 408 0</inkml:trace>
  <inkml:trace contextRef="#ctx0" brushRef="#br1" timeOffset="36832.7008">9396 3799 1966 0,'0'0'81'15,"-30"-5"-81"-15,11 12 0 0,-1 2 0 16,1 1 0-16,0 4 0 0,-1 3 0 0,1 2 0 15,-1 8 0-15,1 2 0 0,2 6 0 16,-2 2 0-16,4 4 0 0,-1 3 0 0,2 2 0 16,1 1 0-16,2-1 0 0,0 1 0 0,1-2 0 15,2 0 0-15,-1-1 0 0,3-3 0 0,0-3 0 16,1-5 0-16,3-6 0 0,2-5 0 0,1-2 0 16,-1-20 0-16,7 22 0 0,-7-22 0 0,0 0 0 15,19 4 0-15,-19-4 0 0,20-17 0 16,-20 17 0-16,31-39 0 0,-13 14 0 0,3-4 0 15,1 0 0-15,-4 2 0 0,0 1 0 0,-2 3 0 16,-2 1 0-16,-1 4 0 0,-13 18 0 16,23-27 0-16,-23 27 0 0,0 0 0 0,20-14 0 15,-20 14 0-15,0 0 0 0,11 17 0 0,-11-17 0 16,4 37 0-16,-4-11 0 0,0 1 0 0,-4 2 0 16,6-1 0-16,-2-2 0 0,3-2 0 15,2-2 0-15,4-2 0 0,-9-20 0 0,20 32 0 16,-20-32 0-16,31 21 0 0,-31-21 0 0,35 13-40 15,-35-13-83-15,42 7-74 0,-44-34-106 0,39 39-66 16,-36-30-31-16,8-4-75 0,19 24 336 0</inkml:trace>
  <inkml:trace contextRef="#ctx0" brushRef="#br1" timeOffset="37410.825">9622 4349 1896 0,'-31'33'151'16,"31"-33"-151"-16,-26 15 0 0,26-15 0 0,-16 17 0 15,16-17 0-15,0 0 0 0,-6 22 0 0,6-22 0 16,0 0 0-16,18 17 0 0,-18-17 0 0,29 6 0 16,-11-5 0-16,4-4 0 0,4-1 0 15,1-3 0-15,4-1 0 0,0 0 0 0,-2-2 0 16,-1-1 0-16,-6 0 0 0,-4 1 0 0,-18 10 0 16,28-22 0-16,-28 22 0 0,16-22 0 0,-16 22 0 15,3-19 0-15,-3 19 0 0,-9-21 0 16,9 21 0-16,-20-19 0 0,20 19 0 0,-27-16 0 15,27 16 0-15,-25-6 0 0,25 6 0 0,-26 4 0 16,26-4 0-16,-29 15 0 0,29-15 0 16,-27 28 0-16,15-8 0 0,0 1 0 0,1 4 0 15,3-1 0-15,1-1 0 0,5-2 0 0,4 0 0 16,3-3 0-16,-5-18 0 0,21 29 0 0,-21-29 0 16,29 21 0-16,-12-16 0 0,4-2 0 0,2-3 0 15,1-2 0-15,2-1 0 0,-1-4 0 0,2-1 0 16,-1-1 0-16,-2-2 0 0,0 0 0 15,-4 3 0-15,-3 2 0 0,-17 6 0 0,27-7 0 16,-27 7 0-16,0 0 0 0,21 1 0 16,-21-1 0-16,0 0 0 0,9 18 0 0,-9-18 0 15,0 30 0-15,-2-9 0 0,-2 3 0 0,-1-1 0 16,-1 1 0-16,1-3 0 0,-1-4 0 0,6-17 0 16,-6 29 0-16,6-29 0 0,-4 18 0 0,4-18 0 15,0 0 0-15,0 0 0 0,0 0 0 16,0 0 0-16,0 0 0 0,14-29 0 0,-5 8 0 15,4-3 0-15,-1-3 0 0,0 1 0 0,-1 0 0 16,0 1 0-16,0-2 0 0,-2 2 0 0,4-2 0 16,-1 0 0-16,2 1 0 0,0 2 0 0,2 5 0 15,-2-1 0-15,-14 20 0 0,28-26 0 16,-28 26 0-16,30-18 0 0,-10 14 0 0,-3-3 0 16,6 8 0-16,-23-1-37 0,54 3-176 15,-48-23-69-15,42 39-82 0,-48-19 9 0,45-20-53 16,5 29 21-16,-29-29 387 0</inkml:trace>
  <inkml:trace contextRef="#ctx0" brushRef="#br1" timeOffset="38113.9955">11391 4403 1963 0,'0'0'35'15,"-8"-17"-18"-15,8 17-4 0,2-19 6 0,-2 19-19 16,6-19 0-16,-6 19 0 0,0 0 0 15,0 0 0-15,0 0 0 0,0 0 0 0,0 0 0 16,0 0 0-16,0 0 0 0,0 0 0 0,-3 23 0 16,-4-4 0-16,-1 5 0 0,-1 3 0 0,0 4 0 15,-2 2 0-15,-1 1 0 0,1 1 0 0,-2-3 0 16,4 1 0-16,-1-3 0 0,3-3 0 16,2-4 0-16,2-4 0 0,3-19 0 0,0 28 0 15,0-28 0-15,8 17 0 0,-8-17 0 16,0 0 0-16,19 6 0 0,-19-6 0 0,0 0 0 15,26-19 0-15,-26 19 0 0,23-32 0 0,-10 9 0 16,-1-3 0-16,2-2 0 0,-3 0 0 0,-3-1 0 16,1-1 0-16,-3-2 0 0,-1 1 0 0,0 0 0 15,-2-1 0-15,0 1 0 0,0 3 0 0,1 2 0 16,1 3 0-16,-5 23 0 0,12-29 0 0,-12 29 0 16,0 0 0-16,17-20 0 0,-17 20 0 15,17-3 0-15,-17 3 0 0,26 2 0 0,-26-2 0 16,35 4 0-16,-13 0 0 0,2 0 0 15,2-2 0-15,3 1 0 0,1-2 0 0,5 1 0 16,3-4 0-16,5 1 0 0,-2-4 0 0,6 2 0 16,-8-10-61-16,20 23-161 0,-37-38-90 0,36 41-76 15,-37-29-45-15,5 2-15 0,13 24 266 16</inkml:trace>
  <inkml:trace contextRef="#ctx0" brushRef="#br1" timeOffset="38488.9909">12002 4406 2047 0,'-17'9'0'16,"17"-9"0"-16,-21 15 0 0,21-15 0 0,0 0 0 16,-5 17 0-16,5-17 0 15,0 0 0-15,20 17 0 0,-20-17 0 0,28 6 0 16,-9-7 0-16,4-2 0 0,3-2 0 0,-2-3 0 16,4-2 0-16,-1-1 0 0,-2-1 0 0,0-1 0 15,-2 1 0-15,-3 0 0 0,-3 0 0 0,-17 12 0 16,28-26 0-16,-28 26 0 0,21-24 0 0,-21 24 0 15,11-20 0-15,-11 20 0 0,0 0 0 0,-6-22 0 16,6 22 0-16,-18-6 0 0,18 6 0 16,-28 1 0-16,9 4 0 0,0 2 0 0,-4 4 0 15,0 5 0-15,-3 1 0 0,1 4 0 0,-3 4 0 16,1 1 0-16,3 3 0 0,1-1 0 16,4 1 0-16,5 0 0 0,3-1 0 0,5 0 0 15,3-2 0-15,7-2 0 0,6-2 0 0,3-2 0 16,9-4 0-16,5-5 0 0,7 0 0 15,2-8 0-15,10-5 0 0,1-5 0 0,7-2 0 16,3-10 0-16,10 10-91 0,-19-32-143 0,34 38-132 16,-45-43-108-16,23 15-93 0,-5 10 253 0,-24-27 314 15</inkml:trace>
  <inkml:trace contextRef="#ctx0" brushRef="#br1" timeOffset="38785.8605">12807 4194 2047 0,'-26'4'0'0,"3"3"0"15,0 3 0-15,-1 3 0 0,-1 3 0 0,0 1 0 16,2 2 0-16,1-1 0 0,4 1 0 0,3 0 0 16,5-2 0-16,10-17 0 0,-6 27 0 0,6-27 0 15,12 25 0-15,-12-25 0 0,30 18 0 0,-10-13 0 16,5-2 0-16,2-3 0 0,4-1 0 0,1-3 0 16,-1 1 0-16,1-2 0 0,-3 1 0 15,-4-1 0-15,-3 3 0 0,-3 1 0 0,-19 1 0 16,24 1 0-16,-24-1 0 0,0 0 0 0,0 0 0 15,0 0 0-15,10 18 0 0,-10-18 0 16,-10 19 0-16,10-19 0 0,-18 32 0 0,18-32 0 16,-27 34 0-16,11-16 0 0,2-1 0 0,1 0 0 15,13-17 0-15,-19 30 0 0,19-30 0 16,-7 23 0-16,7-23 0 0,0 0 0 0,6 17 0 16,-6-17 0-16,23-4 0 0,2 8-83 0,-19-36-167 15,39 41-141-15,-39-41-168 0,21 9-13 0,7 13 381 16</inkml:trace>
  <inkml:trace contextRef="#ctx0" brushRef="#br1" timeOffset="38973.3436">13398 4170 2047 0,'-21'13'0'0,"5"4"0"16,-2 4 0-16,0 3 0 0,-3 2 0 0,0 5 0 15,1-1 0-15,2 3 0 0,2-1 0 0,2 1 0 16,3-2 0-16,4 1 0 0,1-2 0 0,4-2 0 15,3-4 0-15,1-5 0 0,6-2 0 0,-8-17 0 16,21 20 0-16,-21-20 0 0,36 2 0 16,-36-2-44-16,56-8-263 0,-56-29-244 0,29 19-110 15,-11-6 178-15</inkml:trace>
  <inkml:trace contextRef="#ctx0" brushRef="#br1" timeOffset="39098.4295">13377 3963 2047 0,'-44'-2'0'0,"20"-1"0"0,3 3 0 16,4 3 0-16,17-3 0 0,-28 6 0 0,25 11-79 16,-30-17-516-16,33 0-98 0,0 0 41 0</inkml:trace>
  <inkml:trace contextRef="#ctx0" brushRef="#br1" timeOffset="39645.2751">14013 4279 1938 0,'0'0'59'0,"-17"-26"-40"0,17 26-2 16,-5-20-4-16,5 20-12 0,-13-21-1 16,13 21 0-16,-22-15 0 0,22 15 0 0,-34-8 0 15,13 8 0-15,-3 4 0 0,-3 2 0 0,-1 2 0 16,-2 4 0-16,1 2 0 0,-2 2 0 0,2 0 0 15,0 1 0-15,3 2 0 0,4-4 0 0,22-15 0 16,-28 29 0-16,28-29 0 0,-6 23 0 0,6-23 0 16,11 21 0-16,-11-21 0 0,25 17 0 15,-5-10 0-15,3-3 0 0,7-1 0 0,2-2 0 16,1 2 0-16,3-2 0 0,-2 2 0 0,-2 0 0 16,-2 1 0-16,-4-1 0 0,-4 3 0 0,-5-1 0 15,-17-5 0-15,21 16 0 0,-21-16 0 16,8 18 0-16,-8-18 0 0,0 24 0 0,0-24 0 15,-12 31 0-15,12-31 0 0,-22 32 0 0,22-32 0 16,-29 29 0-16,29-29 0 0,-28 28 0 16,28-28 0-16,-23 21 0 0,23-21 0 0,0 0 0 15,-21 17 0-15,21-17 0 0,0 0 0 0,0 0 0 16,0 0-64-16,25 8-86 0,-34-37-150 0,46 34-202 16,-25-22-68-16,7-7 110 0</inkml:trace>
  <inkml:trace contextRef="#ctx0" brushRef="#br1" timeOffset="39895.9861">14753 3593 2047 0,'-2'21'0'0,"-24"10"0"0,1 5 0 16,2 8 0-16,0 3 0 0,-2 1 0 0,0 4 0 15,-3 2 0-15,4 2 0 0,1 1 0 0,2 3 0 16,4-4 0-16,1 0 0 0,2-3 0 0,3-3 0 16,2-4 0-16,4-3 0 0,4-3 0 0,4-5 0 15,1-3 0-15,3-6 0 0,1-3 0 0,-3-6 0 16,7 1-32-16,-12-18-98 0,37 23-328 16,-37-23-173-16,17-11-10 0,-17 11 487 0</inkml:trace>
  <inkml:trace contextRef="#ctx0" brushRef="#br1" timeOffset="40793.0135">14333 4187 2047 0,'0'0'0'0,"-22"8"0"0,22-8 0 16,0 0 0-16,1 17 0 0,-1-17 0 0,22 12 0 16,-2-6 0-16,5-3 0 0,9-2 0 15,6-1 0-15,5-2 0 0,2-2 0 0,5-1 0 16,-1-1 0-16,1 1 0 0,2-1 0 0,-2 1 0 15,0 2 0-15,-3-2 0 0,-2 1 0 0,-3 1 0 16,-5-1 0-16,-4 3 0 0,-8 1 0 0,-6 0 0 16,-21 0 0-16,22 0 0 0,-22 0 0 15,0 0 0-15,0 0 0 0,0 0 0 0,0 0 0 16,-26 11 0-16,9-8 0 0,-5 1 0 0,-1 2 0 16,-4-1 0-16,1 1 0 0,-5 1 0 0,2 2 0 15,-3 3 0-15,1 2 0 0,-2 2 0 0,1 3 0 16,1 2 0-16,3 3 0 0,2 0 0 15,6 4 0-15,3 0 0 0,2 1 0 16,5 0 0-16,4 0 0 0,2-5 0 0,4-1 0 16,4-4 0-16,5-2 0 0,-9-17 0 0,30 25 0 0,-12-17 0 0,5-4 0 0,2-4 0 15,3-4 0-15,3-4 0 0,-2-3 0 0,1-6 0 16,1-4 0-16,2-1 0 0,-1-3 0 16,-2-2 0-16,-2 1 0 0,-4-2 0 0,-2 0 0 15,-2 3 0-15,-4-1 0 0,-4 3 0 16,-3 2 0-16,0 1 0 0,-3 3 0 0,-6 17 0 15,5-24 0-15,-5 24 0 0,0 0 0 0,0 0 0 16,0 0 0-16,0 0 0 0,0 0 0 0,-20 16 0 16,20-16 0-16,-19 36 0 0,9-13 0 0,-1 1 0 15,3 2 0-15,2-1 0 0,2-1 0 0,4-1 0 16,1-2 0-16,5-1 0 0,1-1 0 0,-7-19 0 16,21 30 0-16,-21-30 0 0,34 17 0 15,-12-11 0-15,3-6 0 0,5-3 0 16,-1-5 0-16,7-2 0 0,-6-4 0 0,3-1 0 15,-4-4-16-15,1 4-47 0,-7-9 10 0,4 10-14 16,-11-7 14-16,2 4 24 0,-4-1 16 0,-3 0 13 16,-3 1 1-16,-2-1 16 0,-6 18 6 0,6-29 18 15,-6 29 2-15,3-22 7 0,-3 22-6 0,0 0 0 16,0 0-13-16,0 0-31 0,0 0 0 16,-17-11 0-16,17 11 0 0,0 0 0 0,-25 28 0 15,25-28 0-15,-22 34 0 0,10-14 0 0,0 5 0 16,0-1 0-16,1 0 0 0,3-1 0 0,0-1 0 15,2-3 0-15,1-1 0 0,5-18 0 0,-6 27 0 16,6-27 0-16,0 0 0 0,3 18 0 0,-3-18 0 16,0 0 0-16,20-3 0 0,-20 3 0 15,27-19 0-15,-9 2 0 0,1-2 0 16,0-4 0-16,0-3 0 0,-3 1 0 0,1 0 0 16,-3 0 0-16,0 0 0 0,1-2 0 15,-1 2 0-15,1-2 0 0,0 3 0 0,-3 1 0 16,1 3 0-16,-4 3 0 0,-9 17 0 15,17-21 0-15,-17 21 0 0,0 0 0 0,0 0 0 16,0 0 0-16,7 17 0 0,-7-17 0 16,-2 35 0-16,-1-11 0 0,-1-1 0 0,0 4 0 15,0-3 0-15,4 3 0 0,1-3 0 0,5 0 0 16,2-2 0-16,5 0 0 0,-1-5 0 0,11 6-76 16,-23-23-68-16,46 26-42 0,-46-26-59 0,48 4 13 15,-48-4-27-15,45-17 3 0,-16 12-61 0,-11-25-3 16,32 31 309-16</inkml:trace>
  <inkml:trace contextRef="#ctx0" brushRef="#br1" timeOffset="41028.2239">16189 4175 2047 0,'-43'7'0'0,"14"4"0"15,1 3 0-15,0 2 0 0,0 1 0 0,1 2 0 16,2 2 0-16,2-2 0 0,2 3 0 15,5-1 0-15,4-1 0 0,5 0 0 0,2-1 0 16,4-1 0-16,1-18 0 0,8 31 0 0,-8-31 0 16,22 23 0-16,-22-23 0 0,32 13 0 0,-13-12 0 15,7-4 0-15,0-4 0 0,6 1 0 0,-10-17-99 16,25 29-195-16,-42-45-119 0,35 26-185 16,-14-5 48-16,-14-18 458 0</inkml:trace>
  <inkml:trace contextRef="#ctx0" brushRef="#br1" timeOffset="41375.3679">16257 4299 2047 0,'-17'15'0'0,"17"-15"0"0,-31 30 0 0,31-30 0 16,-18 28 0-16,18-28 0 0,-7 19 0 16,7-19 0-16,0 0 0 0,23 21 0 0,-23-21 0 15,34 2 0-15,-12-4 0 0,4-3 0 0,1-2 0 16,3-3 0-16,0-3 0 0,-2-1 0 0,0 0 0 15,4-2 0-15,-4 2 0 0,0-3 0 16,-7 2 0-16,-4-1 0 0,-17 16 0 0,21-29 0 0,-21 29 0 16,10-27 0-16,-10 27 0 0,-4-31 0 15,4 31 0-15,-18-26 0 0,18 26 0 0,-33-13 0 16,10 11 0-16,-1 6 0 0,-7 4 0 0,0 7 0 16,-1 3 0-16,-1 4 0 0,3 3 0 0,1 1 0 15,2 1 0-15,3 2 0 0,2-1 0 0,5 0 0 16,3-1 0-16,6-2 0 0,4-2 0 0,4-1 0 15,5-3 0-15,-5-19 0 0,26 29 0 0,-7-19 0 16,7-4 0-16,3-7 0 0,10 0 0 16,-3-13 0-16,21 18-114 0,-29-39-147 15,43 38-112-15,-46-39-113 0,18 3-25 0,10 21 210 16,-28-35 301-16</inkml:trace>
  <inkml:trace contextRef="#ctx0" brushRef="#br1" timeOffset="42391.0735">16821 3783 2047 0,'0'0'0'0,"-2"-18"0"15,2 18 0-15,28-34 0 0,-3 11 0 0,8-1 0 16,4 0 0-16,3 1 0 0,2 1 0 0,4 0 0 16,-1 4 0-16,-1 5 0 0,-5 3 0 15,-6 6 0-15,-4 6 0 0,-6 2 0 0,-4 7 0 16,-19-11 0-16,18 35 0 0,-17-8 0 0,-6 3 0 15,-5 6 0-15,-7 3 0 0,-3 1 0 0,-3 1 0 16,-2-2 0-16,1 1 0 0,0-3 0 0,3-2 0 16,3 0 0-16,3-3 0 0,7-1 0 15,2-3 0-15,9 1 0 0,-3-29-22 0,34 63-336 16,-34-63-288-16,27 36 4 0,-11-18 264 16</inkml:trace>
  <inkml:trace contextRef="#ctx0" brushRef="#br1" timeOffset="42562.8841">17063 4735 2047 0,'-19'3'0'0,"19"-3"0"16,0 0 0-16,0 0 0 0,0 0 0 0,-6-17 0 16,6 17 0-16,23-23 0 0,-7 6 0 15,9 3 0-15,-8-24-42 0,32 41-461 0,-35-31-154 16,14 15-13-16,-11 3 496 0</inkml:trace>
  <inkml:trace contextRef="#ctx0" brushRef="#br1" timeOffset="58324.7126">3317 5683 995 0,'0'0'558'15,"0"0"-541"-15,0 0 3 0,0 0 9 0,0 0 0 16,5-18 3-16,-5 18-1 0,0 0 9 0,0 0 6 16,0 0 7-16,0 0-9 0,0 0-7 0,0 0-8 15,0 0 1-15,0 0-4 0,0 0 0 16,0 0-21-16,0 0-5 0,0 0 0 0,-7 28 0 15,4 2 0-15,3 12 0 0,2 16 0 16,3 13 0-16,3 12 0 0,1 9 0 0,-1 8 0 16,-2 10 0-16,-1 7 0 0,-3 8 0 0,0 4 0 15,-5 6 0-15,-2 0 0 0,1 5 0 0,-6 1 0 16,1-4 0-16,-3 3 0 0,0-1 0 0,-5-3 0 16,0-4 0-16,-1-10 0 0,-1-13 0 15,5-12 0-15,4-17 0 0,5-15 0 0,6-15 0 16,3-19 0-16,9-7-63 0,-13-41-199 0,32 18-383 15,-21-21-10-15,6-9 234 0</inkml:trace>
  <inkml:trace contextRef="#ctx0" brushRef="#br1" timeOffset="59125.3497">4014 6629 1450 0,'6'-29'84'0,"-6"29"-20"0,0 0 1 16,6-20-6-16,-6 20-7 0,0 0-4 15,0 0-2-15,0 0 5 0,0 0-4 0,0 0-4 16,0 0-14-16,0 0-20 0,8 24-9 16,-6-1 0-16,-1 12 0 0,2 9 0 0,-2 8 0 15,-1 8 0-15,-3 6 0 0,-3 3 0 0,-2 4 0 16,-2 4 0-16,-2 0 0 0,-3-2 0 0,0-1 0 15,-4-6 0-15,4-6 0 0,0-4 0 0,4-8 0 16,4-10 0-16,5-7 0 0,6-12 0 0,7-4-4 16,-11-17-85-16,39 26-170 0,-37-49-334 15,26 8-51-15,-8-10 187 0</inkml:trace>
  <inkml:trace contextRef="#ctx0" brushRef="#br1" timeOffset="59987.8817">3879 5663 1622 0,'28'14'338'0,"-28"-14"-311"16,0 0-13-16,0 0 1 0,17-17 1 15,-17 17-1-15,27-22-15 0,-6 9 0 0,0-1 0 16,4 4 0-16,-1 0 0 0,-1 3 0 0,2-1 0 16,-4 5 0-16,1 0 0 0,-3 5 0 0,-2 0 0 15,-17-2 0-15,23 11 0 0,-23-11 0 0,9 19 0 16,-9-19 0-16,-2 35 0 0,-4-11 0 0,-4 3 0 15,-4 2 0-15,-5 3 0 0,0-2 0 16,-2 2 0-16,1 0 0 0,0-1 0 16,2 0 0-16,1-5 0 0,3-2 0 0,4-3 0 15,1-4 0-15,9-17 0 0,-9 24 0 0,9-24 0 16,0 0 0-16,4 18 0 0,-4-18 0 0,0 0 0 16,20 7 0-16,-20-7 0 0,21-4 0 0,-21 4 0 15,32-15 0-15,-14 5 0 0,4 0 0 0,0-3 0 16,0 1 0-16,2 1 0 0,-1 1 0 15,1-1 0-15,0 2 0 0,-2-2 0 0,5 10-77 16,-18-28-170-16,31 36-333 0,-40-7-44 0,33-27 106 16</inkml:trace>
  <inkml:trace contextRef="#ctx0" brushRef="#br1" timeOffset="60487.8841">3755 5717 1648 0,'-19'0'94'0,"19"0"-27"0,0 0 0 0,0 0-11 16,0 0-8-16,0 0-16 0,0 0-1 0,0 0-27 16,0 0-4-16,0 0 0 0,-12 17 0 0,12-17 0 15,-5 31 0-15,1-6 0 0,-5 8 0 0,0 5 0 16,-3 4 0-16,-3 0 0 0,0 3 0 0,2-1 0 15,2-6 0-15,4-1 0 0,8-6 0 16,5-7 0-16,14 4-79 0,-20-28-306 0,43 8-276 16,-13-8-15-16,7-3 431 0</inkml:trace>
  <inkml:trace contextRef="#ctx0" brushRef="#br1" timeOffset="60987.8927">4722 5616 1781 0,'0'0'56'0,"0"-21"-23"0,0 21 5 16,-4-17-5-16,4 17-6 0,0 0-9 16,5-23 3-16,-5 23 0 0,0 0-2 0,0 0-19 15,0 0 0-15,20-9 0 0,-20 9 0 0,0 0 0 16,12 18 0-16,-12-18 0 0,11 27 0 0,-6-8 0 15,-2 2 0-15,1 3 0 0,-3 3 0 16,0 0 0-16,-1 4 0 0,-1 0 0 0,0-1 0 16,0 3 0-16,-1-3 0 0,2 0 0 0,0-3 0 15,0-4 0-15,3-5 0 0,-3-18 0 16,8 27 0-16,-8-27 0 0,0 0 0 0,20 17 0 16,-20-17 0-16,19-1 0 0,-19 1 0 0,22-17 0 15,-7-3 0-15,1-4 0 0,1-10 0 0,3-5 0 16,3-3 0-16,1-3 0 0,0-1 0 0,-1-1 0 15,1 4 0-15,-1 2 0 0,-1 7 0 0,-3-1 0 16,6 18-127-16,-26-32-163 0,29 31-362 0,-29-10 13 16,-1 5 301-16</inkml:trace>
  <inkml:trace contextRef="#ctx0" brushRef="#br1" timeOffset="63175.4476">4156 7101 787 0,'0'0'62'0,"0"0"-24"0,0 0-23 16,0 0 13-16,-14 21-9 0,14-21-10 0,0 0-2 16,0 0 1-16,-20 13 5 0,20-13 9 0,0 0 17 15,0 0 21-15,0 0 12 16,-20 1 12-16,20-1 0 0,0 0-1 0,0 0-4 16,0 0-11-16,0 0-9 0,0 0-10 0,0 0-4 15,0 0-7-15,0 0-2 0,0 0-7 0,0 0 0 16,0 0-2-16,0 0 0 0,0 0-6 0,0 0 2 15,0 0-6-15,0 0-1 0,0 0-3 0,0 0-2 16,20 8-3-16,-20-8 0 0,0 0-1 0,21 1 0 16,-21-1-7-16,22-6 0 0,-22 6 0 15,32-12 0-15,-15 5 0 0,1-2 0 0,0 1 0 16,2 0 0-16,0 2 0 0,1 0 0 0,0 3 0 16,-2-1 0-16,0 2 0 0,1 0 0 15,-2 2 0-15,3 2 0 0,0-1 0 0,-1 1 0 16,1-1 0-16,0 2 0 0,-1 0 0 0,1 1 0 15,0-1 0-15,-1 0 0 0,2 1 0 16,1-2 0-16,2 1 0 0,0-1 0 0,3-1 0 16,4-1 0-16,1-1 0 0,3-1 0 0,3-4 0 15,2-2 0-15,2 1 0 0,2-3 0 0,1 2 0 16,1-3 0-16,3 1 0 0,-1-1 0 0,0 1 0 16,-1 0 0-16,1-1 0 0,3 3 0 0,-1-1 0 15,3 2 0-15,-3 1 0 0,-1 0 0 0,-2 1 0 16,-1 3 0-16,-2 0 0 0,0 2 0 15,-3 0 0-15,0 0 0 0,-1 2 0 16,-1-1 0-16,1 0 0 0,1 1 0 0,-1 0 0 16,2-1 0-16,-2 0 0 0,3-2 0 0,0 1 0 15,-2-3 0-15,3 1 0 0,-2-3 0 0,2 0 0 16,-3 0 0-16,2 1 0 0,-1-2 0 0,0-1 0 16,0 3 0-16,-2-4 0 0,2 2 0 0,-3 2 0 15,0-3 0-15,-1 3 0 0,-5 0 0 16,-1 0 0-16,-3 2 0 0,-3 1 0 0,-3 0 0 15,-2 2 0-15,-4 0 0 0,-18-1 0 0,30 5 0 16,-30-5 0-16,20 7 0 0,-20-7 0 0,0 0 0 16,17 10 0-16,-17-10 0 0,0 0 0 0,0 0 0 15,0 0 0-15,6 19 0 0,-6-19 0 16,0 0 0-16,0 0 0 0,0 0 0 16,0 0-4-16,0 0 0 0,0 0 3 0,0 0-2 15,0 0 1-15,0 0-1 0,-18 7 0 0,18-7 1 16,0 0 0-16,0 0 1 0,0 0 2 0,0 0-1 15,-19-17 3-15,19 17 0 0,0 0 1 0,0 0 2 16,0 0 1-16,0 0-6 0,-20-14-1 0,20 14 0 16,0 0 0-16,0 0 0 0,0 0 0 0,0 0 0 15,0 0 0-15,0 0 0 0,0 0 0 16,0 0 0-16,0 0 0 0,0 0 0 0,0 0 0 16,0 0 0-16,0 0 0 0,0 0 0 15,0 0 0-15,0 0 0 0,0 0 0 0,9 20 0 16,-9-20 0-16,11 32 0 0,-6-13 0 0,1 3 0 15,-1 3 0-15,-1 3 0 0,1 1 0 0,0 3 0 16,0-1 0-16,0 2 0 0,-1-2 0 0,-1 1 0 16,1 0 0-16,-2-1 0 0,1 0 0 15,0 3 0-15,-1-1 0 0,-2 2 0 0,0 2 0 16,-3-1 0-16,1 2 0 0,0-1 0 0,-1 0 0 16,0 0 0-16,-1 2 0 0,-3 1 0 0,1 2 0 15,0-1 0-15,-1 1 0 0,0 1 0 0,-1-2 0 16,2 1 0-16,0-1 0 0,3-1 0 0,0 0 0 15,2 0 0-15,0 0 0 16,1 1 0-16,0 0 0 0,0 3 0 0,1-2 0 16,0 0 0-16,0 0 0 0,1-3 0 0,-2 1 0 15,-2 2 0-15,0-1 0 0,-2 0 0 0,1 1 0 16,-2 2 0-16,0-2 0 0,-1 1 0 0,-1 2 0 16,-1 0 0-16,0-1 0 0,0-2 0 0,1-1 0 15,1-1 0-15,0 0 0 0,0-2 0 0,0 2 0 16,1-1 0-16,0 2 0 0,0-2 0 15,2 0 0-15,-2-1 0 0,1 1 0 0,2 1 0 16,-1 1 0-16,1-3 0 0,1-1 0 0,-1 0 0 16,2 0 0-16,-1 1 0 0,0 0 0 15,1-2 0-15,0-1 0 0,0 0 0 0,1-1 0 16,-1-1 0-16,1 1 0 0,1-2 0 0,-2 2 0 16,1 0 0-16,0-1 0 0,0-1 0 0,2 0 0 15,-1-1 0-15,0 1 0 0,1 0 0 16,-1 1 0-16,2 0 0 0,0-1 0 0,-1 1 0 15,1 1 0-15,0 1 0 0,0 0 0 0,0 3 0 16,1-2 0-16,0-2 0 0,0 0 0 0,1-2 0 16,0 1 0-16,0 0 0 0,0-4 0 0,3 2 0 15,-3-3 0-15,0-2 0 0,1 0 0 0,-2-6 0 16,1 1 0-16,-1-4 0 0,-5-17 0 16,8 31 0-16,-8-31 0 0,8 26 0 0,-8-26 0 15,7 21 0-15,-7-21 0 0,4 19 0 16,-4-19 0-16,0 0 0 0,3 21 0 0,-3-21 0 15,0 0 0-15,4 20 0 0,-4-20 0 0,0 0 0 16,0 0 0-16,0 0 0 0,0 0 0 0,0 0 0 16,0 0 0-16,0 0 0 0,0 0 0 0,0 0 0 15,0 0 0-15,0 0 0 0,0 0 0 16,0 0 0-16,0 0 0 0,0 0 0 0,0 0 0 16,0 0 0-16,0 0 0 0,0 0 0 0,0 0 0 15,0 0 0-15,0 0 0 0,0 0 0 0,0 0 0 16,0 0 0-16,0 0 0 0,0 0 0 15,0 0 0-15,0 0 0 0,0 0 0 0,0 0 0 16,0 0 0-16,0 0 0 0,-18-15 0 0,18 15 0 16,0 0 0-16,0 0 0 0,0 0 0 15,-20-7 0-15,20 7 0 0,0 0 0 0,-21 1 0 16,21-1 0-16,0 0 0 0,-23-1 0 0,23 1 0 16,0 0 0-16,-24 1 0 0,24-1 0 0,-22 0 0 15,22 0 0-15,-25 1 0 0,25-1 0 0,-28 0 0 16,28 0 0-16,-34 0 0 0,15 0 0 0,-1 2 0 15,-2-1 0-15,-1 0 0 0,-3 0 0 16,-1 3 0-16,1-2 0 0,-4 1 0 0,1-1 0 16,-1 1 0-16,-1 0 0 0,1 1 0 0,-3-1 0 15,2 0 0-15,-2 0 0 0,-3 1 0 16,1-2 0-16,-2 1 0 0,0-2 0 0,2 2 0 16,-2-3 0-16,1 0 0 0,-1 0 0 0,1 0 0 15,1-2 0-15,-2 2 0 0,2-1 0 0,0 1 0 16,-1 0 0-16,2 3 0 0,-2-1 0 15,2 2 0-15,0 0 0 0,-4 0 0 0,1 1 0 16,0 0 0-16,-1 2 0 0,2 0 0 0,-2 2 0 16,0-3 0-16,0 1 0 0,2-1 0 0,1-1 0 15,2-3 0-15,1-2 0 0,4-1 0 0,3-4 0 16,5 0 0-16,1-8 0 0,19 13-6 0,-33-36-153 16,33 36-89-16,-18-39-197 0,23 22-167 15,-5 17 70-15,-4-42 508 0</inkml:trace>
  <inkml:trace contextRef="#ctx0" brushRef="#br1" timeOffset="64479.5428">5352 11114 1386 0,'0'0'61'0,"5"19"-14"0,-5-19 4 16,0 0 1-16,0 0-6 0,0 0-6 16,0 0-3-16,0 0 2 0,11-19-4 0,-11 19-6 15,0 0-3-15,0 0-5 0,0 0-2 16,0 0 1-16,0 0 2 0,0 0 0 0,-2-17 1 0,2 17-1 16,0 0-2-16,0 0-1 0,0 0-9 15,0 0-10-15,0 0 0 0,0 0 0 0,-17-14 0 16,17 14 0-16,0 0 0 0,0 0 0 15,-13-25 0-15,13 25 0 0,-5-22 0 0,5 22 0 16,-5-31 0-16,3 13 0 0,-2-1 0 0,2-3 0 16,-2 0 0-16,1-1 0 0,-1 0 0 0,-2-1 0 15,1-1 0-15,0 1 0 0,-3-1 0 0,-1 2 0 16,-2 0 0-16,1 2 0 0,-1-1 0 0,-1 2 0 16,-1 4 0-16,-2-1 0 0,-2 1 0 0,-1-1 0 15,0 0 0-15,0 1 0 0,-2-1 0 16,1 2 0-16,-2-2 0 0,0 2 0 15,1 1 0-15,-1 0 0 0,0 2 0 0,1 1 0 16,-2 1 0-16,0 1 0 0,-1 1 0 0,-2-1 0 16,2 3 0-16,-2 0 0 0,-1 1 0 0,1 2 0 15,-3-1 0-15,1 3 0 0,-2 1 0 0,1-1 0 16,0 2 0-16,0 0 0 0,0 1 0 0,-1 1 0 16,1-1 0-16,1 3 0 0,-2-1 0 15,0 1 0-15,-1-2 0 0,1 2 0 0,-1 1 0 16,1 1 0-16,-3 2 0 0,2 0 0 0,-2 2 0 15,2 1 0-15,-1 3 0 0,1 1 0 0,-1 1 0 16,3 0 0-16,-1 2 0 0,2-1 0 0,2 3 0 16,1-1 0-16,0 2 0 0,3 0 0 15,0 2 0-15,3-1 0 0,-2 0 0 16,3 3 0-16,0 0 0 0,1 0 0 0,2 1 0 16,-1-2 0-16,3 1 0 0,0 0 0 0,2 2 0 15,0-1 0-15,2 1 0 0,-1-1 0 0,1 4 0 16,1 1 0-16,-2 2 0 0,2 0 0 0,-1 1 0 15,2-2 0-15,2 1 0 0,0 0 0 0,1-1 0 16,2 1 0-16,1-1 0 0,4-2 0 0,0 0 0 16,2-2 0-16,0 0 0 0,1-3 0 15,3 1 0-15,-1-1 0 0,4 0 0 0,0-1 0 16,0-1 0-16,4 1 0 0,0-1 0 0,0-2 0 16,4-1 0-16,0 1 0 0,1-3 0 15,1 1 0-15,2-2 0 0,2-1 0 0,1-1 0 16,2 1 0-16,3-3 0 0,3 1 0 0,1-1 0 15,2-2 0-15,3 0 0 0,0 0 0 0,1-1 0 16,0 0 0-16,1 0 0 0,0-1 0 16,-1-3 0-16,-1-1 0 0,-1-5 0 0,0-2 0 15,1-4 0-15,-1-1 0 0,2-6 0 0,0 0 0 16,-1-5 0-16,1-5 0 0,-1-1 0 0,2-6 0 16,-1 0 0-16,-2-3 0 0,0-2 0 0,-1-1 0 15,2-2 0-15,-6 0 0 0,1-1 0 0,-3 1 0 16,-1 2 0-16,-3 1 0 15,-2 0 0-15,-2 3 0 0,-3-1 0 0,-3 2 0 16,-1 2 0-16,-5-3 0 0,-3 3 0 0,-2-1 0 16,-4 1 0-16,-2-2 0 0,-2 1 0 0,-2-4 0 15,-1-1 0-15,-2-2 0 0,-3 1 0 0,-3-1 0 16,-2 2 0-16,-3-1 0 0,1 1 0 0,-3 0 0 16,0 2 0-16,-3 3 0 0,2 3 0 0,-1 2 0 15,0 3 0-15,1 4 0 0,0 6 0 16,1 5 0-16,17 6 0 0,-26 1 0 0,26-1 0 15,-18 16 0-15,18-16 0 0,-12 27 0 0,14-8-56 16,-2-19-102-16,9 22-81 0,-26-44-225 0,17 22-146 16,22-2 91-16,-22-21 519 0</inkml:trace>
  <inkml:trace contextRef="#ctx0" brushRef="#br1" timeOffset="64917.108">5281 10623 1498 0,'-19'-26'422'0,"19"26"-383"0,0 0-19 0,-20-13-5 16,20 13 2-16,-30 2-4 0,13 1-5 0,-1 5-1 15,-5 0-2-15,0 5-2 0,-5 7-3 0,-3 5 0 16,-3 10 0-16,-4 9 0 0,-3 6 0 15,-4 11 0-15,-5 4 0 0,-3 5 0 0,-6 8 0 16,-1 4 0-16,-4 6 0 0,2 7 0 16,-1-1 0-16,0-2 0 0,0-6 0 0,3-13 0 15,9-11 0-15,7-11 0 0,13-12 0 0,6-9 0 16,9-10 0-16,16-20 0 0,-17 19 0 0,17-19 0 16,0 0-50-16,-2-25-77 0,31 31-327 0,-33-33-176 15,13 5 2-15,-7 3 471 0</inkml:trace>
  <inkml:trace contextRef="#ctx0" brushRef="#br1" timeOffset="65276.4613">4170 10800 1803 0,'0'0'44'16,"0"0"-15"-16,-6 20 15 0,6-20-11 0,0 0-9 15,0 0 0-15,0 0-7 0,-16 17 3 0,16-17-11 16,0 0-9-16,0 0 0 0,0 0 0 16,0 0 0-16,0 0 0 0,0 0 0 15,17 3 0-15,-17-3 0 0,27 18 0 0,-4 3 0 16,8 11 0-16,6 11 0 0,4 6 0 0,3 9 0 15,1 5 0-15,1 5 0 0,-1 3 0 0,-2 1 0 16,-3 1 0-16,0-2 0 0,-2-2 0 0,-2-6 0 16,0-8 0-16,1-9 0 0,3-11 0 0,4-6 0 15,0-10 0-15,2-4 0 0,-5-11-27 16,9 10-114-16,-31-36-340 0,29 24-147 0,-20-11 0 16,-3-6 487-16</inkml:trace>
  <inkml:trace contextRef="#ctx0" brushRef="#br1" timeOffset="67370.3039">3849 11095 1448 0,'0'0'104'0,"17"-7"-23"0,-17 7-10 15,0 0-8-15,0 0-12 0,0 0-12 0,12-17-9 16,-12 17-10-16,0 0 0 0,0 0-7 16,0 0-4-16,0 0-2 0,0 0-3 0,0 0 0 15,0 0-1-15,0 0 1 0,0 0 0 0,0 0-1 16,0 0 1-16,19 3-1 0,-19-3 0 15,0 0 0-15,0 0-1 0,0 0 2 0,15 17 1 16,-15-17 1-16,0 0 0 0,0 0 2 0,0 0-1 16,0 0 0-16,0 0-2 0,0 0 1 0,0 0-6 15,0 0 0-15,0 0 0 0,0 0 0 16,0 0 0-16,0 0 0 0,0 0 0 0,-11-19 0 16,11 19 0-16,0 0 0 0,-22-15 0 0,22 15 0 15,-21-6 0-15,21 6 0 0,-24-3 0 0,24 3 0 16,-29-2 0-16,12 2 0 0,-1 2 0 0,-3 0 0 15,-1 2 0-15,-1-1 0 0,-2 1 0 0,-3 1 0 16,-2 1 0-16,0-1 0 0,-2-2 0 0,2 2 0 16,-2-5 0-16,1 1 0 15,-1-1 0-15,0-2 0 0,1-2 0 0,-1 1 0 16,1-1 0-16,-2-1 0 0,-1 0 0 0,-2 0 0 16,1 2 0-16,-3-1 0 0,0 1 0 0,-4 0 0 15,-2 3 0-15,-1 0 0 0,-1 3 0 0,-2 1 0 16,-2 1 0-16,-1 1 0 0,1 2 0 0,1-1 0 15,-1 1 0-15,-1 4 0 0,1-4 0 16,-1 3 0-16,3-3 0 0,0-2 0 0,2 3 0 16,3-5 0-16,1 2 0 0,3-3 0 0,1-1 0 15,4-1 0-15,3-1 0 0,1 0 0 0,4-1 0 16,0 0 0-16,2-1 0 0,1 0 0 0,0 0 0 16,2 0 0-16,0-3 0 0,2 1 0 15,2-1 0-15,17 5 0 0,-31-3 0 0,31 3 0 16,-26-5 0-16,26 5 0 0,-24-5 0 15,24 5 0-15,-19-4 0 0,19 4 0 0,0 0 0 16,-22-8 0-16,22 8 0 0,0 0 0 0,0 0 0 16,-17-6 0-16,17 6 0 0,0 0 0 0,0 0 0 15,0 0 0-15,0 0 0 0,0 0 0 0,0 0 0 16,0 0 0-16,0 0 0 0,0 0 0 0,0 0 0 16,0 0 0-16,6-17 0 0,-6 17 0 0,0 0 0 15,17-22 0-15,-17 22 0 0,12-18 0 16,-12 18 0-16,12-22 0 0,-12 22 0 15,13-25 0-15,-13 25 0 0,9-33 0 0,-5 15 0 16,0-4 0-16,1-2 0 0,-1-1 0 0,1-7 0 16,0-2 0-16,1-1 0 0,-1-2 0 0,0 1 0 15,0-2 0-15,0 1 0 0,1-2 0 0,-1-1 0 16,-1-1 0-16,0-2 0 0,1 1 0 16,-1-1 0-16,-1 0 0 0,0-1 0 0,-2-2 0 15,1 0 0-15,-2-2 0 0,0 0 0 0,0 0 0 16,-2-3 0-16,2-1 0 0,-1 1 0 0,1-1 0 15,-1-1 0-15,1-3 0 0,0-2 0 0,-2-1 0 16,2 0 0-16,-1 1 0 0,1 0 0 0,0 0 0 16,0 0 0-16,1-1 0 0,1 5 0 15,-2-2 0-15,0 2 0 0,0-2 0 16,0 1 0-16,0-2 0 0,0 1 0 0,-2 2 0 16,4 2 0-16,-4 0 0 0,1 0 0 0,0 2 0 15,0 2 0-15,-2 2 0 0,1 2 0 0,-1 1 0 16,1-2 0-16,1 0 0 0,-2-2 0 0,3-1 0 15,-1-1 0-15,2 1 0 0,-1 1 0 0,0 2 0 16,1-1 0-16,1 1 0 0,0 1 0 0,-1-1 0 16,3 3 0-16,-2 0 0 0,1 1 0 15,-2 1 0-15,2 4 0 0,-2 1 0 0,0 1 0 16,-2 4 0-16,0-1 0 0,-1 4 0 0,0 2 0 16,-1 0 0-16,1 5 0 0,0 3 0 15,2 17 0-15,-7-28 0 0,7 28 0 0,-7-22 0 16,7 22 0-16,0 0 0 0,-10-20 0 0,10 20 0 15,0 0 0-15,0 0 0 0,0 0 0 16,-7-17 0-16,7 17 0 0,0 0 0 0,0 0 0 16,0 0 0-16,5-22 0 0,-5 22 0 0,0 0 0 15,12-17 0-15,-12 17 0 0,0 0 0 0,15-18 0 16,-15 18 0-16,0 0 0 0,0 0 0 0,0 0 0 16,0 0 0-16,0 0 0 0,0 0 0 0,0 0 0 15,0 0 0-15,0 0 0 0,0 0 0 0,0 0 0 16,0 0 0-16,0 0 0 15,17-12 0-15,-17 12 0 0,0 0 0 0,0 0 0 16,0 0 0-16,0 0 0 0,-1-22 0 0,1 22 0 16,2-19 0-16,-2 19 0 0,2-21 0 0,-2 21 0 15,4-20 0-15,-4 20 0 0,6-17 0 0,-6 17 0 16,0 0 0-16,5-17 0 0,-5 17 0 0,0 0 0 16,0 0 0-16,0 0 0 0,0 0 0 0,0 0 0 15,0 0 0-15,0 0 0 0,0 0 0 16,0 0 0-16,0 0 0 0,0 0 0 0,0 0 0 15,0 0 0-15,0 0 0 0,0 0 0 0,0 0 0 16,0 0 0-16,0 0 0 0,0 0 0 0,0 0 0 16,21 2 0-16,-21-2 0 0,0 0 0 15,22-6 0-15,-22 6 0 0,0 0 0 0,25-8 0 16,-25 8 0-16,23-5 0 0,-23 5 0 16,26-4 0-16,-26 4 0 0,27-2 0 0,-27 2 0 15,30 1 0-15,-13-1 0 0,0 1 0 0,1 0 0 16,0 1 0-16,1 0 0 0,-1 0 0 0,1 1 0 15,1-1 0-15,-1 0 0 0,0-2 0 0,1 1 0 16,0-1 0-16,0 1 0 0,1-2 0 0,0 1 0 16,-2-1 0-16,2-2 0 0,1 1 0 0,-3-2 0 15,3 2 0-15,1-3 0 0,2 1 0 16,1-1 0-16,2-1 0 0,-1 1 0 0,-1 2 0 16,-2 2 0-16,-1-1 0 0,0 2 0 15,0 2 0-15,0-1 0 0,0 1 0 0,2 1 0 16,-2 0 0-16,-1 0 0 0,-2-1 0 0,1-1 0 15,0 1 0-15,-1-2 0 0,1 0 0 0,-1-2 0 16,-1 0 0-16,0-1 0 0,0-1 0 0,-2 0 0 16,0 0 0-16,-17 4 0 0,33-8 0 15,-33 8 0-15,28-6 0 0,-28 6 0 0,25-6 0 16,-25 6 0-16,21-3 0 0,-21 3 0 0,17 0 0 16,-17 0 0-16,0 0 0 0,20 4 0 0,-20-4 0 15,0 0 0-15,24 11 0 0,-24-11 0 0,0 0 0 16,21 12 0-16,-21-12 0 0,0 0 0 15,24 12 0-15,-24-12 0 0,0 0 0 16,20 11 0-16,-20-11 0 0,0 0 0 0,19 5 0 16,-19-5-38-16,0 0-25 0,0 0-45 0,29 6-103 15,-43-32-69-15,37 40-44 0,-35-31-70 0,5-1-66 16,7 18 292-16,0 0 168 0</inkml:trace>
  <inkml:trace contextRef="#ctx0" brushRef="#br1" timeOffset="75781.3113">5875 9385 1114 0,'-1'-24'155'0,"1"24"-50"0,0 0-20 0,0 0-6 16,0 0-9-16,0 0-18 0,0-20-9 0,0 20-4 16,0 0 4-16,0 0 0 0,0 0-2 0,0 0-7 15,0 0-5-15,-17-3-6 0,17 3-3 0,0 0-6 16,-19 8-1-16,19-8-3 16,-19 15-2-16,19-15 3 0,-29 30-4 0,13-11 2 15,-4 7-9-15,0 3 0 0,-5 3 0 0,-1 4 0 16,-1 4 0-16,-1 5 0 0,-1 1 0 0,2 5 0 15,-1 1 0-15,1-3 0 0,4 0 0 0,5-4 0 16,6-6 0-16,4 0 0 0,7-5 0 0,6-4 0 16,5-2 0-16,6-4 0 0,6-6 0 0,4-3 0 15,7-4 0-15,1-5 0 0,4-5 0 16,1-3 0-16,0-8 0 0,1-2 0 0,-2-5 0 16,-3-2 0-16,-4-2 0 0,-3-2 0 0,-4 1 0 15,-6-2 0-15,-5 0 0 0,-6 0 0 16,-4 2 0-16,-7 1 0 0,-8 3 0 0,-4 0 0 15,-7 2 0-15,-4 2 0 0,-2 2 0 0,-5 2 0 16,0 3 0-16,-4 1 0 0,1 1 0 0,1 3 0 16,4-1-1-16,2 4-5 0,6 2 3 15,6 0-2-15,18-3-10 0,-18 9-12 0,18-9-19 16,0 0-31-16,30 33-194 0,-30-33-311 0,23 2-38 16,0-2 227-16</inkml:trace>
  <inkml:trace contextRef="#ctx0" brushRef="#br1" timeOffset="76718.8204">6378 9422 1311 0,'5'-32'132'15,"-5"32"-26"-15,0 0-14 0,0 0-13 0,11-17-9 16,-11 17-13-16,0 0-6 0,0 0-8 16,0 0-3-16,0 0-12 0,0 0-9 15,0 17-6-15,0-17-7 0,-6 27-6 0,1-6 0 16,-1 3 0-16,-1 4 0 0,0 1 0 0,-1 4 0 16,1 2 0-16,-2 5 0 0,2 3 0 0,-1 2 0 15,-1 0 0-15,1-1 0 0,-1 0 0 0,-1-2 0 16,2-3 0-16,-2-4 0 0,2-2 0 0,0-7 0 15,3-3 0-15,3-6 0 0,2-17 0 16,-2 22 0-16,2-22 0 0,0 0 0 0,0 0 0 16,0 0 0-16,0 0 0 0,0 0 0 0,0 0 0 15,6-30 0-15,-4 7 0 0,3-5 0 0,0-5 0 16,1-2 0-16,2-2 0 0,0-3 0 0,0 0 0 16,-1-1 0-16,1-2 0 0,0-1 0 15,0-5 0-15,0 2 0 0,1-2 0 0,-1-1 0 16,3 2 0-16,-1 2 0 0,2 5 0 15,1 7 0-15,1 6 0 0,-3 7 0 0,-11 21 0 16,20-18 0-16,-20 18 0 0,0 0 0 0,25 0 0 16,-25 0 0-16,19 13 0 0,-19-13 0 0,28 29 0 15,-12-9 0-15,0 4 0 0,0 1 0 0,-1 6 0 16,1 0 0-16,-1 4 0 0,-1 4 0 0,0 0 0 16,-2-1 0-16,-2 3 0 0,-2-1 0 15,-1 1 0-15,-1-1 0 0,1-2 0 0,-5-1 0 16,-1-5 0-16,0 0 0 0,-3-4 0 15,1-2 0-15,-4-3 0 0,2-2 0 0,3-21-8 16,2 38-155-16,-23-51-112 0,40 36-149 0,-36-33-185 16,17 10 105-16,0 0 441 0</inkml:trace>
  <inkml:trace contextRef="#ctx0" brushRef="#br1" timeOffset="76878.0664">6403 9783 1851 0,'-30'-5'196'0,"11"10"-196"0,19-5 0 15,0 0 0-15,0 0 0 0,0 0 0 0,0 0 0 16,21 8 0-16,1-15 0 0,4-4 0 16,6-2 0-16,4-7 0 0,5 0 0 0,1-4 0 15,4 4 0-15,-15-21-162 0,33 41-181 0,-37-31-314 16,6 15-6-16,1 13 442 0</inkml:trace>
  <inkml:trace contextRef="#ctx0" brushRef="#br1" timeOffset="78588.1533">14946 5725 1880 0,'-15'-23'167'15,"15"23"-167"-15,10-23 0 0,6 6 0 0,6-2 0 16,5-4 0-16,7-1 0 0,3 0 0 0,5-2 0 16,1 2 0-16,1 3 0 0,0 3 0 15,-4 6 0-15,-5 1 0 0,-3 6 0 0,-6 4 0 16,-6 2 0-16,-20-1 0 0,23 17 0 0,-23-17 0 15,4 34 0-15,-10-8 0 0,-6 4 0 16,-8 7 0-16,-7 5 0 0,-4 3 0 0,-2 3 0 16,-6-1 0-16,0 4 0 0,-1-4 0 0,1 1 0 15,5-4 0-15,5-6 0 0,5-5 0 16,5-4 0-16,8-7 0 0,5-5 0 0,6-17 0 16,8 23 0-16,-8-23 0 0,26 15 0 0,-4-10 0 15,5-2 0-15,5-6 0 0,3-4 0 0,5-4 0 16,3-3 0-16,3-2 0 0,-1-5 0 0,3 3 0 15,-3-5 0-15,9 9-24 0,-26-30-255 0,40 39-231 16,-33-29-106-16,9 8 13 0,10 10 589 0</inkml:trace>
  <inkml:trace contextRef="#ctx0" brushRef="#br1" timeOffset="78853.788">16010 5562 2019 0,'-5'-23'28'0,"5"23"-28"16,-25 1 0-16,25-1 0 0,0 0 0 16,-22 5 0-16,22-5 0 0,-23 17 0 0,23-17 0 15,-34 33 0-15,17-10 0 0,-3 1 0 0,1 4 0 16,-1 1 0-16,2 0 0 0,2 0 0 0,4 0 0 16,1-4 0-16,4 0 0 0,6-3 0 15,2-2 0-15,-1-20 0 0,20 26 0 0,0-17 0 16,5-6 0-16,9-4 0 0,4-7 0 15,11-8 0-15,2-6 0 0,10-3 0 0,3-7 0 16,5 2 0-16,1-5 0 0,0 3 0 0,-8-10-41 16,21 29-269-16,-46-39-221 0,22 25-93 0,-21-3 84 15</inkml:trace>
  <inkml:trace contextRef="#ctx0" brushRef="#br1" timeOffset="79025.7539">16160 5707 2047 0,'-59'29'0'16,"36"0"0"-16,11-1 0 0,10-2 0 0,5 1 0 16,2-2 0-16,1 0 0 0,3-1 0 0,2-2 0 15,3-3 0-15,6-2 0 0,2-1 0 0,4-3 0 16,6 1 0-16,-3-10-17 0,27 29-353 0,-56-33-266 16,54 9-24-16,-28-3 297 0</inkml:trace>
  <inkml:trace contextRef="#ctx0" brushRef="#br1" timeOffset="79400.6695">16893 5547 2047 0,'-17'0'0'0,"17"0"0"0,0 0 0 0,0 0 0 16,0 0 0-16,-15 26 0 0,15-26 0 0,-8 35 0 16,5-13 0-16,0 3 0 0,2 3 0 15,-3 3 0-15,3 2 0 0,-1 0 0 0,1 2 0 16,1-3 0-16,3 3 0 0,-1-3 0 0,4-3 0 16,0-3 0-16,2-4 0 0,0-2 0 0,-8-20 0 15,21 27 0-15,-21-27 0 0,24 16 0 16,-7-12 0-16,0-5 0 0,3-6 0 0,0-5 0 15,0-5 0-15,3-7 0 0,1-5 0 0,2-5 0 16,-1-3 0-16,2-4 0 0,-2 1 0 16,1-5 0-16,-3 2 0 0,-1-3 0 0,-3-2 0 15,1 4 0-15,-3-2 0 0,2 2 0 0,-4-1 0 16,2 8 0-16,-5-2 0 0,9 21-52 0,-22-17-143 16,27 42-114-16,-41-26-215 0,15 19-37 0,2 17 156 15</inkml:trace>
  <inkml:trace contextRef="#ctx0" brushRef="#br1" timeOffset="80822.6014">15916 6575 812 0,'-6'-26'296'0,"25"38"-16"0,-35-36 15 15,16 24-246-15,0 0-8 0,0 0-4 16,0-25 1-16,0 25-2 0,0 0-1 0,0 0 0 16,3-20-3-16,-3 20 0 0,0 0-7 0,0 0-21 15,0 0-4-15,0 0 0 0,0 0 0 0,0 0 0 16,0 0 0-16,0 0 0 0,0 0 0 15,-6 20 0-15,6 6 0 0,0 13 0 0,-1 10 0 16,-1 10 0-16,-1 7 0 0,-2 3 0 0,-1 4 0 16,0-1 0-16,-1-1 0 0,1 0 0 0,1-5 0 15,1-1 0-15,1-2 0 0,0-4 0 0,2 0 0 16,-3 1 0-16,2-2 0 0,-2-1 0 0,-3 1 0 16,0-1 0-16,-1-3 0 0,-3-2 0 0,3-5 0 15,-1-3 0-15,3-7 0 16,3-5 0-16,6-8 0 0,-3-24-24 0,22 25-65 15,-24-49-211-15,43 29-225 0,-30-32-61 0,15 1 64 16</inkml:trace>
  <inkml:trace contextRef="#ctx0" brushRef="#br1" timeOffset="81353.9277">16432 7147 1406 0,'-23'-12'368'0,"6"5"-166"0,17 7-180 16,0 0 5-16,-4-18-5 0,4 18-22 0,0 0 0 16,0 0 0-16,0 0 0 0,0 0 0 15,-22 14 0-15,22-14 0 0,-18 32 0 0,7-10 0 16,-1 3 0-16,0 3 0 0,0-2 0 15,1 1 0-15,1 0 0 0,3-4 0 0,3-2 0 16,3-4 0-16,1-17 0 0,8 25 0 0,-8-25-37 16,21 7-61-16,16 16-246 0,-37-23-262 0,38-21 1 15,-18 8 249-15</inkml:trace>
  <inkml:trace contextRef="#ctx0" brushRef="#br1" timeOffset="81684.366">16807 6434 1380 0,'-16'-28'453'0,"16"28"-406"0,0 0-13 0,0 0-21 16,0 0 25-16,0 0 1 0,11 31 3 0,-15-6-41 15,-2 6-1-15,-3 5 0 0,0 4 0 0,0 4 0 16,1 3 0-16,3 4 0 0,-2 1 0 0,3 2 0 16,-2 2 0-16,1 1 0 0,0 6 0 0,0 1 0 15,2 1 0-15,-2 1 0 0,-1 0 0 16,1-2 0-16,0 1 0 0,0 2 0 0,-1-3 0 16,0 0 0-16,0-5 0 0,1-6 0 0,5-5 0 15,1-11 0-15,8-3 0 0,0-11 0 0,11-3-3 16,-20-20-220-16,57 9-267 0,-42-26-114 0,14 7-18 15,-2 4 518-15</inkml:trace>
  <inkml:trace contextRef="#ctx0" brushRef="#br1" timeOffset="81997.8209">17173 7030 1456 0,'-16'-30'348'0,"33"24"-206"16,-17 6-111-16,0 0-10 0,5-24 10 0,-5 24-13 16,0 0-18-16,0 0 0 0,0 0 0 0,0 0 0 15,0 0 0-15,0 0 0 0,2 20 0 16,-5 1 0-16,-2 3 0 0,0 9 0 15,-3 0 0-15,1 7 0 0,-3 4 0 0,1-1 0 16,-3 2 0-16,2-3 0 0,0-2 0 0,0-3 0 16,7-5 0-16,-1-5 0 0,7-3 0 0,0-7 0 15,9 1 0-15,-12-18-158 0,44 22-296 0,-44-22-168 16,26-12 11-16,-9 11 410 0</inkml:trace>
  <inkml:trace contextRef="#ctx0" brushRef="#br1" timeOffset="85614.5673">17169 7360 384 0,'0'0'11'0,"0"0"-29"0,0 0-31 16,21-2 186-16,-29-15 188 0,29 34 29 0,-36-34 15 15,34 29-179-15,-19-12-121 0,0 0-14 16,0 0-5-16,0 0-6 0,-20-1-11 0,20 1-2 15,0 0-7-15,0 0-3 0,-22 11-4 0,22-11-17 16,0 0 0-16,0 0 0 0,-18 4 0 0,18-4 0 16,0 0 0-16,0 0 0 0,0 0 0 0,0 0 0 15,0 0 0-15,0 0 0 0,0 0 0 0,0 0 0 16,0 0 0-16,23-20 0 0,-23 20 0 0,25-7 0 16,-25 7 0-16,28-6 0 15,-28 6 0-15,27-4 0 0,-27 4 0 0,31 0 0 16,-31 0 0-16,31 4 0 0,-13-2 0 0,-1-1 0 15,1 0 0 1,0 1 0-16,1-2 0 0,2 0 0 16,1-2 0-16,1 0 0 0,0-2 0 0,-1 1 0 15,1-1 0-15,-2 1 0 0,0-1 0 0,-1 1 0 16,-1 0 0-16,-19 3 0 0,27-3 0 0,-27 3 0 16,24 4 0-16,-24-4 0 0,29 7 0 15,-11-5 0-15,-1 0 0 0,1 0 0 0,3 1 0 16,0-1 0-16,3 1 0 0,0-2 0 0,3 0 0 15,3-2 0-15,5-2 0 0,3 2 0 0,3-4 0 16,4 2 0-16,2-1 0 0,2-2 0 0,2 1 0 16,0 2 0-16,1-1 0 0,0-1 0 0,2 3 0 15,-3 1 0-15,1-1 0 0,-1 2 0 16,0 3 0-16,0 0 0 0,-1 1 0 0,1 1 0 16,-3 0 0-16,0 1 0 0,0 0 0 0,-1-3 0 15,2 1 0-15,-2 0 0 0,2-2 0 16,1 0 0-16,2 0 0 0,2-2 0 0,3-2 0 15,2 1 0-15,1-1 0 0,2 1 0 0,0-3 0 16,-1 0 0-16,0 1 0 0,0-3 0 0,2 1 0 16,0 0 0-16,0-1 0 0,3 1 0 15,0 2 0-15,-3 0 0 0,1 1 0 0,1 0 0 16,-6 1 0-16,1 0 0 0,-3 2 0 0,-2 2 0 16,-3 0 0-16,0 1 0 0,-3 0 0 0,0 0 0 15,-3 1 0-15,-4 0 0 0,0-1 0 0,-7-1 0 16,0 2 0-16,-1-1 0 0,-2 1 0 0,0-3 0 15,-3-1 0-15,-1-1 0 0,0 1 0 16,-1-1 0-16,-2-1 0 0,-2-1 0 16,-1-1 0-16,-2 1 0 0,-2 0 0 0,-18 2 0 15,30-4 0-15,-30 4 0 0,21-5 0 0,-21 5 0 16,0 0 0-16,18-4 0 0,-18 4 0 0,0 0 0 16,0 0 0-16,0 0 0 0,0 0 0 0,0 0 0 15,0 0 0-15,0 0 0 0,0 0 0 0,0 0 0 16,0 0 0-16,0 0 0 0,0 0 0 15,0 0 0-15,0 0 0 0,0 0 0 0,0 0 0 16,0 0 0-16,0 0 0 0,0 0-1 0,0 0 0 16,0 0 2-16,0 0 0 0,0 0-1 0,0 0 0 15,0 0 0-15,0 0 0 0,0 0 0 16,0 0 0-16,17-7 0 0,-17 7 0 0,0 0 0 16,0 0 0-16,0 0 0 0,0 0 0 0,0 0 0 15,0 0 0-15,0 0 0 0,0 0 0 16,0 0 0-16,0 0 0 0,0 0 0 0,0 0 0 15,0 0 0-15,0 0 0 0,0 0 0 0,0 0 0 16,0 0 0-16,0 0 0 0,0 0 0 0,0 0 0 16,0 0 0-16,0 0 0 0,0 0 0 0,0 0 0 15,0 0 0-15,17 6 0 0,-17-6 0 0,0 0 0 16,0 0 0-16,0 0 0 0,0 0 0 16,0 0 0-16,0 0 0 0,0 0 0 15,0 0 0-15,0 0 0 0,0 0 0 0,0 0 0 16,0 0 0-16,0 0 0 0,0 0 0 0,0 0 0 15,0 0 0-15,0 0 0 0,7 17 0 0,-7-17 0 16,5 22 0-16,-5-22 0 0,5 28 0 0,-2-11 0 16,-3-17 0-16,3 32 0 0,-3-13 0 0,0 0 0 15,-1 1 0-15,0 3 0 0,1-1 0 16,-1 1 0-16,-2 0 0 0,2 4 0 0,0-2 0 16,-2 2 0-16,0-1 0 0,-1 1 0 0,-2 1 0 15,1 1 0-15,-1 0 0 0,0-1 0 0,0 1 0 16,0-3 0-16,0 1 0 0,-2-1 0 0,3 1 0 15,1-2 0-15,0 1 0 0,3-1 0 16,0-2 0-16,1 0 0 0,0 0 0 0,0 0 0 16,1 3 0-16,-1-2 0 0,0 1 0 15,0 2 0-15,0 1 0 0,-1 2 0 0,-1-1 0 16,0 2 0-16,1-3 0 0,-2 1 0 0,1 1 0 16,-1-1 0-16,1 2 0 0,0-2 0 0,-1 1 0 15,2 0 0-15,1 0 0 0,0 1 0 0,1-1 0 16,0-1 0-16,2 1 0 0,-1-1 0 0,-1 0 0 15,2 1 0-15,0 2 0 0,0-2 0 16,-1 1 0-16,0 0 0 0,0 0 0 0,-1 1 0 16,2-2 0-16,-1 0 0 0,0-1 0 0,1 1 0 15,-3-1 0-15,1 2 0 0,0-2 0 16,2 1 0-16,-1 0 0 0,-1 0 0 0,2 1 0 16,-1-1 0-16,-1 0 0 0,2 3 0 0,-2-2 0 15,2 2 0-15,-2-2 0 0,-1-2 0 0,2 3 0 16,-1-3 0-16,2 3 0 0,-1-1 0 15,0-1 0-15,-1 0 0 0,0-1 0 0,0 1 0 16,0-2 0-16,1 0 0 0,-1-1 0 0,0-1 0 16,-1 0 0-16,1-1 0 0,0-1 0 0,2 2 0 15,-2-2 0-15,0 0 0 0,2 0 0 0,-3 0 0 16,1 0 0-16,0 2 0 0,0-1 0 0,-1-1 0 16,2 3 0-16,-1-3 0 0,-1 0 0 15,0-1 0-15,0 0 0 0,0 0 0 16,-1-1 0-16,-1 0 0 0,1 0 0 0,-1-3 0 15,-1 4 0-15,0-1 0 0,-2-2 0 0,1 2 0 16,-1-3 0-16,2 2 0 0,-1-2 0 0,-1 0 0 16,0 0 0-16,0 0 0 0,-1 2 0 0,1-2 0 15,1 3 0-15,-1-3 0 0,0 3 0 0,1-1 0 16,2 2 0-16,-2-2 0 0,2 0 0 16,2-1 0-16,-1-1 0 0,2-3 0 0,-1 1 0 15,0 0 0-15,0 0 0 0,0 0 0 0,-1 0 0 16,1-17 0-16,-3 32 0 0,3-32 0 0,-1 29 0 15,1-29 0-15,-1 29 0 0,1-29 0 16,-4 30 0-16,4-30 0 0,-1 34 0 0,0-16 0 16,2-1 0-16,-2 1 0 0,1-1 0 0,0 0 0 15,0 0 0-15,0 1 0 0,0-18 0 16,0 33 0-16,-2-17 0 0,2-16 0 0,2 31 0 16,-2-31 0-16,0 25 0 0,0-25 0 0,2 21 0 15,-2-21 0-15,0 0 0 0,5 19 0 0,-5-19 0 16,0 0 0-16,0 0 0 0,0 0 0 0,0 0 0 15,0 0 0-15,0 0 0 0,6 17 0 0,-6-17 0 16,0 0 0-16,0 0 0 0,0 0 0 0,0 0 0 16,0 0 0-16,0 0 0 15,0 0 0-15,0 0 0 0,0 0 0 0,0 0 0 16,0 0 0-16,0 0 0 0,0 0 0 0,0 0 0 16,0 0 0-16,0 0 0 0,0 0 0 0,0 0 0 15,0 0 0-15,0 0 0 0,0 0 0 0,0 0 0 16,0 0 0-16,0 0 0 0,0 0 0 0,0 0 0 15,-15-17 0-15,15 17 0 0,0 0 0 16,-19-1 0-16,19 1 0 0,-20 2 0 0,20-2 0 16,-24 6 0-16,24-6 0 0,-28 5 0 0,28-5 0 15,-30 7 0-15,13-3 0 0,-2-2 0 0,1 2 0 16,-1-2 0-16,-1 2 0 0,-2-3 0 0,-1 3 0 16,0-2 0-16,-1 0 0 0,-2 0 0 15,0-1 0-15,-1 0 0 0,1 1 0 0,0 0 0 16,-1 0 0-16,0 0 0 0,0 0 0 15,-1 0 0-15,-1 0 0 0,1 1 0 0,-1 0 0 16,0 0 0-16,2 1 0 0,-1-2 0 0,-1 2 0 16,0 0 0-16,-1 1 0 0,3-1 0 0,-3 2 0 15,4-1 0-15,-2 0 0 0,1 1 0 0,-1-2 0 16,0 1 0-16,1-3 0 0,2 2 0 0,-1-2 0 16,1 0 0-16,0 1 0 0,0-1 0 0,2 0 0 15,1 0 0-15,1-2 0 0,2-1 0 16,0 0 0-16,2-2 0 0,17 3 0 15,-31-6 0-15,31 6 0 0,-31-7 0 0,31 7 0 0,-29-9 0 16,29 9 0-16,-28-8 0 0,28 8 0 16,-24-5 0-16,24 5 0 0,-21-1 0 0,21 1 0 15,-17 0 0-15,17 0 0 0,-17 2 0 0,17-2 0 16,-17 5 0-16,17-5 0 0,0 0 0 16,-18 10 0-16,18-10 0 0,0 0 0 0,0 0 0 15,0 0 0-15,0 0 0 0,0 0 0 0,0 0 0 16,0 0 0-16,-17 9 0 0,17-9 0 0,0 0 0 15,0 0 0-15,0 0 0 0,0 0 0 0,0 0 0 16,0 0 0-16,0 0 0 0,0 0 0 0,0 0 0 16,0 0 0-16,0 0 0 0,0 0 0 0,0 0 0 15,0 0 0-15,0 0 0 16,0 0 0-16,0 0 0 0,0 0 0 0,0 0 0 16,0 0 0-16,0 0 0 0,0 0 0 0,0 0 0 15,0 0 0-15,0 0 0 0,0 0 0 0,0 0 0 16,0 0 0-16,0 0 0 0,0 0 0 0,0 0 0 15,0 0 0-15,0 0 0 0,0 0 0 0,0 0 0 16,0 0 0-16,0 0 0 0,0 0 0 0,0 0 0 16,-12-17 0-16,12 17 0 0,0 0 0 15,-10-22 0-15,10 22 0 0,-16-19 0 0,16 19 0 16,-21-21 0-16,21 21 0 0,-24-28 0 0,24 28 0 16,-27-34 0-16,14 16 0 0,0-3 0 15,-1 3 0-15,1-2 0 0,-3 0 0 0,3 1 0 16,-3-1 0-16,0 1 0 0,-1-1 0 0,0 0 0 15,1 0 0-15,-2-1 0 0,0 1 0 16,-1-3 0-16,0 3 0 0,-3-2 0 0,0 3 0 16,0 0 0-16,-2-1 0 0,0 1 0 0,-1-2 0 15,-1 2 0-15,0 1 0 0,0 1 0 0,-3 1 0 16,1 1 0-16,-2 1 0 0,-2 2 0 0,1-1 0 16,-1 4 0-16,-1 0 0 0,0 3 0 0,-1 1 0 15,-1 0 0-15,0 1 0 0,-2 2 0 0,3 1 0 16,-1 2 0-16,1-1 0 0,0 1 0 15,2 0 0-15,-1 3 0 0,2 0 0 16,0 2 0-16,0 1 0 0,0 1 0 0,1 3 0 16,1-2 0-16,-2 2 0 0,3 1 0 0,0 1 0 15,2 2 0-15,-1 0 0 0,0 2 0 0,0 1 0 16,1 2 0-16,-1 0 0 0,0 1 0 0,-1 2 0 16,1 0 0-16,2 0 0 0,1 5 0 0,2-3 0 15,0 3 0-15,2-2 0 0,3-1 0 16,2-1 0-16,0 1 0 0,3 1 0 0,1 1 0 15,0 1 0-15,2 1 0 0,1 0 0 0,-2 3 0 16,3-1 0-16,1 2 0 0,1-2 0 0,2 2 0 16,1 0 0-16,1-3 0 0,2 0 0 15,0 0 0-15,3-1 0 0,2 2 0 0,2-2 0 16,1 0 0-16,3 0 0 0,0-2 0 16,3 1 0-16,-1-1 0 0,5-3 0 0,-1 1 0 15,4-2 0-15,1-1 0 0,4-1 0 0,-2-4 0 16,7 1 0-16,-1-4 0 0,4 0 0 0,3-2 0 15,-1-1 0-15,3-2 0 0,0 1 0 0,3-2 0 16,-1 0 0-16,2-1 0 0,1-2 0 0,-2 1 0 16,0-1 0-16,0-3 0 0,1 2 0 0,2-2 0 15,0-1 0-15,2 1 0 0,-3-5 0 16,-2-2 0-16,-1-2 0 0,-2-3 0 0,0-2 0 16,-2-1 0-16,-2-3 0 0,1-4 0 15,-3-2 0-15,-3-1 0 0,2-4 0 0,-2 2 0 16,-2-4 0-16,0 0 0 0,-3 0 0 0,-1 0 0 15,-2 1 0-15,-1-1 0 0,-1 2 0 0,-2 2 0 16,-2 2 0-16,-2 0 0 0,-3 2 0 0,-3 1 0 16,-9 20 0-16,8-32 0 0,-8 32 0 15,1-26 0-15,-1 26 0 0,-8-27 0 0,8 27 0 16,-12-26 0-16,12 26 0 0,-15-29 0 0,15 29 0 16,-17-34 0-16,11 16 0 0,0-3 0 0,0 0 0 15,2-1 0-15,-1-3 0 0,2 1 0 0,-1 0 0 16,1 0 0-16,3 2 0 0,-2 3 0 0,2 19 0 15,0-31 0-15,0 31 0 16,0 0 0-16,0 0 0 0,0 0 0 0,0 0 0 16,0 0-104-16,0 0-125 0,-28-3-56 0,43 29-62 15,-41-32-20-15,26 6-21 0,0 0 62 0,-22-8 326 16</inkml:trace>
  <inkml:trace contextRef="#ctx0" brushRef="#br1" timeOffset="86204.2349">19061 11039 1524 0,'60'3'276'15,"-60"-3"-193"-15,0 0-45 0,0 0-7 0,0 0-1 16,0 0-3-16,-15 19-8 0,15-19-8 15,-23 29-3-15,3-5-8 0,-5 6 0 0,-6 5 0 16,-5 3 0-16,-5 5 0 0,-3 5 0 16,-4 5 0-16,-5 4 0 0,-3 3 0 0,-2 5 0 15,-3 0 0-15,0 1 0 0,0-2 0 0,4-2 0 16,4-5 0-16,4-5 0 0,11-9 0 0,7-4 0 16,7-9 0-16,7-8 0 0,7-5 0 0,10-17 0 15,0 0 0-15,0 0 0 0,0 0 0 0,23 0 0 16,-4-12-1-16,-4-21-110 0,30 26-236 15,-40-49-155-15,31 22-109 0,-13-3 137 0,-15-24 474 16</inkml:trace>
  <inkml:trace contextRef="#ctx0" brushRef="#br1" timeOffset="86454.2417">18360 10971 1952 0,'-31'15'95'0,"31"-15"-95"0,0 0 0 16,0 0 0-16,0 0 0 0,26 30 0 0,-4-12 0 16,4 8 0-16,4 2 0 0,0 4 0 0,5 4 0 15,3 2 0-15,1 2 0 0,3-1 0 0,1 3 0 16,0 0 0-16,-2 2 0 0,0 3 0 16,-2-4 0-16,-2 1 0 0,-3-2 0 15,-4-3 0-15,-2-3 0 0,-1-2 0 0,0-1 0 16,-3-7 0-16,3 0 0 0,-7-8 0 0,6-1 0 15,-5-9 0-15,10 14-139 0,-32-40-215 0,36 28-230 16,-35-10-55-16,7-23 309 0</inkml:trace>
  <inkml:trace contextRef="#ctx0" brushRef="#br1" timeOffset="87919.7481">18006 11545 910 0,'11'17'451'0,"-34"-36"-117"0,23 19-297 16,0 0-11-16,0 0 6 0,-20-12 5 0,20 12 4 15,0 0-9-15,0 0-8 0,-5-18-4 16,5 18-10-16,0 0-2 0,0 0 2 0,0 0 1 16,4-18 4-16,-4 18-1 0,0 0 3 0,0 0-1 15,0 0-14-15,0 0-2 0,0 0 0 0,0 0 0 16,0 0 0-16,0 0 0 0,0 0 0 0,0 0 0 16,0 0 0-16,-4 18 0 0,4-18 0 0,0 0 0 15,0 0 0-15,0 0 0 0,0 0 0 16,0 0 0-16,0 0 0 0,0 0 0 0,0 0 0 15,-20 10 0-15,20-10 0 0,0 0 0 0,-22-1 0 16,22 1 0-16,-23 2 0 0,23-2 0 0,-30 3 0 16,30-3 0-16,-31 3 0 0,12 0 0 0,1-1 0 15,-4-2 0-15,-2 1 0 0,-5-1 0 0,-2 1 0 16,0 2 0-16,-2-2 0 0,-2-1 0 0,-2-1 0 16,-4 0 0-16,-3-1 0 0,-6 1 0 15,-2 1 0-15,-2-1 0 0,-3 1 0 0,-1 2 0 16,-3 0 0-16,-2-1 0 0,-4 0 0 0,-2 0 0 15,-3 0 0-15,-3 1 0 0,-3-1 0 0,1 1 0 16,-1 2 0-16,-2-3 0 0,-3 2 0 16,-2-2 0-16,-1 0 0 0,-1-1 0 0,4 0 0 15,0 0 0-15,1-2 0 0,2-1 0 0,-3-1 0 16,3 0 0-16,0-1 0 0,0 0 0 16,-1-1 0-16,4 0 0 0,-1 1 0 0,1-1 0 15,-1 0 0-15,0 1 0 0,-1 0 0 0,-1 2 0 16,2-1 0-16,0 2 0 0,1-1 0 0,-2 2 0 15,-1 0 0-15,1 2 0 0,0 0 0 0,0 2 0 16,2 0 0-16,0 0 0 0,2 0 0 0,3 2 0 16,0 0 0-16,3-3 0 0,2 2 0 15,1-2 0-15,4 1 0 0,4-2 0 16,4 0 0-16,4-1 0 0,3-1 0 0,2 0 0 16,2-2 0-16,3 1 0 0,4 0 0 0,2-1 0 15,3 0 0-15,3-1 0 0,3-1 0 0,4 0 0 16,3 0 0-16,18 5 0 0,-28-9 0 0,28 9 0 15,0 0 0-15,-20-11 0 0,20 11 0 0,0 0 0 16,0 0 0-16,0 0 0 0,-1-18 0 16,1 18 0-16,0 0 0 0,9-22 0 0,-9 22 0 15,13-18 0-15,-13 18 0 0,17-24 0 0,-17 24 0 16,17-31 0-16,-8 13 0 0,-2-2 0 0,1-3 0 16,1-3 0-16,-2-2 0 0,1 1 0 0,-1-4 0 15,0-4 0-15,0-2 0 0,0-3 0 0,-1-2 0 16,-1 1 0-16,-2-3 0 0,1-4 0 15,1-3 0-15,-2-5 0 0,2-1 0 16,0-2 0-16,1-4 0 0,3 0 0 0,-1-2 0 16,2-2 0-16,0-1 0 0,1-1 0 0,0-2 0 15,1 1 0-15,0 0 0 0,1-1 0 0,-1 2 0 16,2 1 0-16,-1 0 0 0,-2 0 0 0,1-4 0 16,0 2 0-16,-2-1 0 0,1-1 0 0,-2 3 0 15,-5 0 0-15,0 2 0 0,-3 0 0 16,-2 2 0-16,1-2 0 0,-2 1 0 0,-1-2 0 15,1 0 0-15,-1 1 0 0,1-1 0 0,1 0 0 16,2 2 0-16,-1-2 0 0,2 3 0 16,1-3 0-16,0 0 0 0,2 1 0 0,0 1 0 15,1 5 0-15,0 0 0 0,0 3 0 0,0 1 0 16,1 0 0-16,-1 4 0 0,-1 0 0 0,-2 1 0 16,0 1 0-16,-1 5 0 0,-2 3 0 15,-2 4 0-15,-1 5 0 0,-2 5 0 0,-2 5 0 16,0 3 0-16,-1 4 0 0,8 17 0 0,-13-25 0 15,13 25 0-15,-15-17 0 0,15 17 0 0,0 0 0 16,-15-22 0-16,15 22 0 0,0 0 0 0,0 0 0 16,0 0 0-16,0 0 0 0,0 0 0 0,0 0 0 15,0 0 0-15,0 0 0 0,0 0 0 16,0 0 0-16,0 0 0 0,29 16 0 16,-29-16 0-16,35 17 0 0,-13-9 0 0,4 1 0 15,4-2 0-15,6-1 0 0,6-1 0 0,6 0 0 16,6-3 0-16,5-1 0 0,6 1 0 0,3-4 0 15,3 1 0-15,4 0 0 0,0 1 0 0,6 0 0 16,1 1 0-16,0 2 0 0,1-1 0 0,-6 3 0 16,0 1 0-16,-5 0 0 0,-3 1 0 15,-2 2 0-15,-3 0 0 0,0 1 0 0,-5-1 0 16,-2-1 0-16,-4-4 0 0,0 0 0 0,-9-12-67 16,17 23-165-16,-37-42-86 0,37 38-70 0,-40-34-28 15,16 5 68-15,3 16 71 0,-24-31 277 16</inkml:trace>
  <inkml:trace contextRef="#ctx0" brushRef="#br1" timeOffset="88794.8192">15126 7594 1760 0,'-33'0'71'0,"33"0"-27"0,0 0-11 0,0 0-4 16,0 0-4-16,0 0-12 0,3-19 0 0,-3 19-4 16,0 0 3-16,14-20-2 0,-14 20 0 0,0 0-3 15,26-21 0-15,-26 21-3 0,23-11-4 0,-23 11 0 16,25-8 0-16,-25 8 0 0,31-4 0 15,-31 4 0-15,35-1 0 0,-16 0 0 0,5 0 0 16,0 0 0-16,3-2 0 0,2-2 0 0,4 0 0 16,4-2 0-16,3-1 0 0,3-4 0 0,2 0 0 15,2-2 0-15,0 2 0 0,-1 0 0 16,-1 0 0-16,-4 1 0 0,-2 4 0 0,-4 0 0 16,-3 7-27-16,-9-9-53 0,17 33-231 0,-40-24-266 15,0 0-40-15,8 17 183 0</inkml:trace>
  <inkml:trace contextRef="#ctx0" brushRef="#br1" timeOffset="94202.8375">6343 10726 984 0,'0'0'233'0,"-10"-28"30"0,10 28-12 16,0 0-199-16,0 0-8 0,0 0-2 0,0 0-5 15,0 0-1-15,0 0-6 0,0 0-2 16,-7-17-5-16,7 17-1 0,0 0-20 0,0 0-2 15,0 0 0-15,-21 1 0 0,21-1 0 0,0 0 0 16,0 0 0-16,0 0 0 0,0 0 0 0,0 0 0 16,0 0 0-16,-17 4 0 0,17-4 0 0,0 0 0 15,0 0 0-15,0 0 0 0,0 0 0 16,0 0 0-16,0 0 0 0,22 19 0 0,-22-19 0 16,29 22 0-16,-9-10 0 0,2 2 0 15,1 1 0-15,2-3 0 0,1 4 0 0,2 0 0 16,1-2 0-16,0 2 0 0,3-3 0 0,-3-1 0 15,-1-2 0-15,-4 1 0 0,-1-1 0 0,-3-1 0 16,-20-9 0-16,28 22 0 0,-28-22 0 0,8 29 0 16,-11-11 0-16,-7 6 0 0,-5 3 0 0,-8 3 0 15,-6 5 0-15,-6 3 0 0,-5 1 0 0,-2 0 0 16,0 1 0-16,-2-1 0 0,1-1 0 16,2-2 0-16,3-5 0 0,8-4 0 0,5-5 0 15,7-5 0-15,18-17 0 0,-15 19 0 16,15-19 0-16,0 0 0 0,18 1 0 0,11 10-98 15,-22-32-573-15,32 11-7 0,-8-12 79 0</inkml:trace>
  <inkml:trace contextRef="#ctx0" brushRef="#br1" timeOffset="95368.8267">15164 7072 1429 0,'0'0'410'0,"0"0"-378"0,0 0-6 0,-3-17 1 15,3 17 6-15,0 0-19 0,0 0 13 16,0 0-23-16,-21-10 17 0,21 10-4 0,0 0-10 15,-23 2-7-15,23-2 0 0,-18 6 0 0,18-6 0 16,-22 9 0-16,22-9 0 0,-28 16 0 0,11-3 0 16,-2 1 0-16,-4 3 0 0,-4 4 0 0,-3 2 0 15,-6 3 0-15,0 4 0 0,-8 2 0 0,1 0 0 16,0 4 0-16,-2-1 0 0,-2 0 0 0,1 0 0 16,-1-1 0-16,3-3 0 15,4-2 0-15,2-4 0 0,8-4 0 0,5-3 0 16,7-7 0-16,18-11 0 0,-18 13 0 0,18-13 0 15,0 0 0-15,0 0 0 0,0 0 0 0,0 0 0 16,0 0 0-16,0 0 0 0,21-2 0 0,-21 2 0 16,24-5 0-16,-24 5 0 0,29-6 0 0,-29 6 0 15,28-4 0-15,-28 4 0 0,24 0 0 0,-24 0 0 16,17 4 0-16,-17-4 0 0,0 0 0 16,25 13 0-16,-25-13 0 0,20 16 0 0,-20-16 0 15,33 22 0-15,-10-10 0 0,2 0 0 0,2 0 0 16,2 0 0-16,4-1 0 0,2 1 0 0,5-2 0 15,1 0 0-15,2-1 0 0,-1-2 0 0,1 4 0 16,-2-3 0-16,1 3 0 0,-6-2 0 16,2 8 0-16,-16-14-99 0,30 28-450 15,-52-31-109-15,41 33 13 0</inkml:trace>
  <inkml:trace contextRef="#ctx0" brushRef="#br1" timeOffset="97161.0587">14379 8322 1573 0,'-33'-23'70'0,"33"23"30"0,-22-34-50 0,22 34 15 16,-31-28 6-16,14 17-19 0,-10-3-4 0,2 4-30 15,-6 3-18-15,-2 2 0 0,-2 2 0 0,-1 3 0 16,-5 3 0-16,3 3 0 0,-4 1 0 16,2 3 0-16,4 0 0 0,1 0 0 0,5 1 0 15,6-1 0-15,4-2 0 0,20-8 0 0,-23 17 0 16,23-17 0-16,-2 17 0 0,2-17 0 15,9 26 0-15,5-9 0 0,0 2 0 0,7-2 0 16,2 2 0-16,5 1 0 0,1 1 0 0,4 1 0 16,1 1 0-16,0 1 0 0,-2 2 0 0,-4 2 0 15,-4-2 0-15,-3 4 0 0,-6 2 0 0,-3-2 0 16,-5 3 0-16,-6-2 0 0,-4-1 0 0,-6 1 0 16,-4-2 0-16,-3-3 0 0,-4 0 0 15,0-3 0-15,-3-5 0 0,-2-1 0 16,0-4 0-16,2-6 0 0,1-2 0 0,4-5 0 15,18 0 0-15,-28-13 0 0,28 13 0 0,-15-32 0 16,15 8 0-16,5-6 0 0,3-8 0 0,8-2 0 16,1-3 0-16,5-3 0 0,4-4 0 0,-3 0 0 15,3-1 0-15,-2 1 0 0,1 5 0 0,1 4 0 16,-1 5 0-16,1 5 0 0,-2 6 0 16,-2 4 0-16,-1 6 0 0,-21 15-8 0,42-3-169 15,-42 3-470-15,21-8 2 0,-21 8 76 0</inkml:trace>
  <inkml:trace contextRef="#ctx0" brushRef="#br1" timeOffset="97661.0705">14709 8330 1630 0,'-14'-22'417'0,"14"22"-417"15,0 0 0-15,0 0 0 0,-19-4 0 0,19 4 0 16,0 0 0-16,0 0 0 0,-18 15 0 16,18-15 0-16,-17 28 0 0,7-10 0 0,0 5 0 15,-1 4 0-15,-1 4 0 0,-2 3 0 0,-4 2 0 16,1 3 0-16,0 3 0 0,0 1 0 16,-1-2 0-16,1-1 0 0,1-3 0 0,1-3 0 15,1-2 0-15,3-6 0 0,1-2 0 0,6-4 0 16,4-20 0-16,-2 28 0 0,2-28 0 0,0 0 0 15,0 0 0-15,20 13 0 0,-20-13 0 16,23-13 0-16,-23 13 0 0,27-37 0 0,-11 13 0 16,-1-4 0-16,2-3 0 0,2-2 0 0,-1-2 0 15,-1-4 0-15,1 2 0 0,-2-4 0 0,-3-2 0 16,2 0 0-16,-2-1 0 0,1 2 0 0,-1 1 0 16,4 2 0-16,-4 7 0 0,4 3 0 0,-1 6 0 15,-16 23 0-15,28-26 0 0,-28 26 0 0,22-3 0 16,-22 3 0-16,18 16 0 15,-18-16 0-15,20 37 0 0,-13-9 0 0,2 2 0 16,-7 7 0-16,2 0 0 0,-3 2 0 0,-2 4 0 16,1 3 0-16,-3 1 0 0,2-1 0 0,-1-3 0 15,-1 0 0-15,2-3 0 0,0-2 0 0,0-1 0 16,2-3 0-16,-1-4 0 0,5-2 0 0,-3-5 0 16,4 0 0-16,-6-23 0 0,18 36-176 15,-35-53-243-15,17 17-224 0,0 0 63 0,0 0 352 16</inkml:trace>
  <inkml:trace contextRef="#ctx0" brushRef="#br1" timeOffset="98332.9574">14719 8720 2030 0,'0'0'17'0,"0"0"-17"0,0 0 0 0,0 0 0 15,0 0 0-15,0 0 0 0,0 0 0 0,0 0 0 16,26 16 0-16,-8-17 0 0,4-1 0 0,4-2 0 15,1-1 0-15,1-2 0 0,3-1 0 0,1-3 0 16,2 1 0-16,0-1 0 0,0 3 0 0,0-2 0 16,-3 2 0-16,-4-2 0 0,-1 4 0 0,-4 1 0 15,-3 4 0-15,-19 1 0 0,26-1 0 16,-26 1 0-16,0 0 0 0,0 0 0 0,7 17 0 16,-7-17 0-16,-10 19 0 0,10-19 0 15,-20 24 0-15,20-24 0 0,-29 30 0 0,13-13 0 16,1 0 0-16,-1 0 0 0,3 1 0 0,-2 0 0 15,4 1 0-15,1-3 0 0,1 1 0 0,9-17 0 16,-13 29 0-16,13-29 0 0,-5 23 0 16,5-23 0-16,0 0 0 0,0 0 0 0,8 17 0 15,-8-17 0-15,0 0 0 0,28-15 0 0,-28 15 0 16,28-32 0-16,-11 13 0 0,0-3 0 0,2-1 0 16,-2-1 0-16,0-4 0 0,-3 3 0 0,0-2 0 15,-2 2 0-15,-3 2 0 0,0-1 0 16,-3 2 0-16,-1 4 0 0,-5 18 0 0,5-27 0 15,-5 27 0-15,0 0 0 0,0 0 0 16,0 0 0-16,0 0 0 0,0 0 0 0,-17 4 0 16,17-4 0-16,-5 26 0 0,4-9 0 0,1 0 0 15,0-17 0-15,3 30 0 0,-3-30 0 0,12 27 0 16,-12-27 0-16,20 21 0 0,-20-21 0 0,27 14 0 16,-27-14 0-16,34 7 0 0,-14-8 0 0,2-1 0 15,3-4 0-15,-1-2 0 0,-1-3 0 0,1 1 0 16,1-4 0-16,-2 2 0 0,0 0 0 15,-1-1 0-15,-5-2 0 0,-17 15 0 0,27-23 0 16,-27 23 0-16,14-17 0 0,-14 17 0 0,0 0 0 16,0 0 0-16,0 0 0 0,0 0 0 15,0 0 0-15,0 0 0 0,-17 14 0 0,17-14 0 16,-21 32 0-16,9-11 0 0,0 2 0 0,1 1 0 16,1 0 0-16,1 2 0 0,3-2 0 15,1-1 0-15,2 0 0 0,3-3 0 0,2 0 0 16,-1-3 0-16,6 0 0 0,-7-17 0 0,21 25 0 15,-21-25 0-15,31 18-3 0,-31-18-137 0,45 15-182 16,-48-32-223-16,31 15-69 0,-9-2 192 0</inkml:trace>
  <inkml:trace contextRef="#ctx0" brushRef="#br1" timeOffset="98926.7044">15880 8624 1694 0,'0'0'197'0,"0"0"-140"0,0 0-8 0,0 0-1 15,0 0-46-15,0 0-2 0,-21 8 0 0,21-8 0 16,-14 30 0-16,6-11 0 0,1 0 0 0,-1 3 0 16,0 3 0-16,2 1 0 0,0 2 0 0,0 1 0 15,1 0 0-15,-1-2 0 0,1 0 0 16,0-2 0-16,2 0 0 0,-1-2 0 0,3-4 0 16,0-2 0-16,1-17 0 0,-2 20 0 0,2-20 0 15,0 0 0-15,0 0 0 0,0 0 0 0,0 0 0 16,0 0 0-16,0 0 0 0,15-21 0 15,-8 4 0-15,1-5 0 0,3-1 0 0,-1-1 0 16,1-3 0-16,0 2 0 0,-1-3 0 16,0 0 0-16,0-1 0 0,-1 1 0 0,-3-1 0 15,4 0 0-15,0 1 0 0,1 1 0 0,1 2 0 16,1 3 0-16,1 3 0 0,-14 19 0 0,24-23 0 16,-24 23 0-16,22-10 0 0,-22 10 0 0,22 0 0 15,-22 0 0-15,23 7 0 0,-23-7 0 0,23 14 0 16,-23-14 0-16,22 18 0 0,-22-18 0 0,18 22 0 15,-18-22 0-15,13 26 0 0,-13-26 0 16,7 25 0-16,-7-25 0 0,0 27 0 16,0-27 0-16,-9 26 0 0,9-26 0 0,-17 28 0 15,17-28 0-15,-22 25 0 0,22-25 0 0,-27 25 0 16,27-25 0-16,-30 20 0 0,30-20 0 0,-34 17 0 16,34-17 0-16,-33 13 0 0,33-13 0 0,-29 10 0 15,29-10 0-15,-26 7 0 0,26-7 0 0,-23 9 0 16,23-9 0-16,-24 14 0 0,24-14 0 15,-23 24 0-15,23-24 0 0,-22 34 0 0,11-12 0 16,0 4 0-16,1 0 0 0,-1 2 0 0,0 3 0 16,2 1 0-16,-1 0 0 0,1 0 0 0,1-1 0 15,1 0 0-15,1-4 0 0,-1 0 0 0,3-2 0 16,-1-4 0-16,4 1 0 0,-2-5 0 16,3-17 0-16,3 25 0 0,9-4-107 15,-12-21-151-15,20 3-241 0,-20-3-143 0,14-18 104 16,8 23 536-16</inkml:trace>
  <inkml:trace contextRef="#ctx0" brushRef="#br1" timeOffset="99379.8294">16496 8532 1997 0,'0'0'22'0,"8"-20"-6"16,-8 20-4-16,0 0-12 0,18-22 0 0,-18 22 0 16,0 0 0-16,0 0 0 0,0 0 0 0,0 0 0 15,0 0 0-15,0 0 0 0,0 0 0 0,-24 3 0 16,24-3 0-16,-34 26 0 0,11-8 0 0,-2 5 0 15,-2 0 0-15,2 1 0 0,-1 1 0 0,4-3 0 16,3 0 0-16,4-4 0 0,15-18 0 16,-13 32 0-16,13-32 0 0,2 24 0 15,-2-24 0-15,18 18 0 0,-18-18 0 0,31 12 0 16,-9-10 0-16,2-2 0 0,3-2 0 0,1 0 0 16,0-3 0-16,0 2 0 0,-4 1 0 0,-4 1 0 15,-3 1 0-15,-17 0 0 0,22 3 0 0,-22-3 0 16,0 0 0-16,8 17 0 0,-8-17 0 0,-8 17 0 15,8-17 0-15,-20 22 0 0,20-22 0 16,-25 27 0-16,25-27 0 0,-31 29 0 0,16-12 0 16,-4-1 0-16,5 4 0 0,-3-2 0 0,6 3 0 15,11-21 0-15,-17 35 0 0,17-35 0 0,1 35-145 16,-19-47-192-16,43 33-224 0,-25-21-45 16,0 0 209-16</inkml:trace>
  <inkml:trace contextRef="#ctx0" brushRef="#br1" timeOffset="99551.695">16687 9013 2047 0,'0'0'0'0,"0"0"0"0,-18 8 0 0,18-8 0 16,-17-2 0-16,17 2 0 0,0 0 0 0,-22-8 0 16,22 8 0-16,0 0 0 0,-8-23 0 15,8 23 0-15,2-23 0 0,-2 23-121 0,4-35-239 16,-4 35-341-16,16-18 75 0,-18-4 388 15</inkml:trace>
  <inkml:trace contextRef="#ctx0" brushRef="#br1" timeOffset="108229.1181">18170 3854 2047 0,'0'0'0'0,"0"0"0"0,13-18 0 16,-13 18 0-16,12-18 0 0,-12 18 0 0,15-17 0 16,-15 17 0-16,0 0 0 0,0 0 0 15,0 0 0-15,0 0 0 0,0 0 0 0,4 21 0 16,-3-3 0-16,-2 8 0 0,-2 11 0 16,2 6 0-16,-4 6 0 0,1 1 0 0,0 1 0 15,-5 0 0-15,1-3 0 0,-5 1 0 0,0-3 0 16,0-2 0-16,-1-1 0 0,2-3 0 0,1-4 0 15,3-3 0-15,3-7 0 0,5-3 0 0,0-23 0 16,18 33-58-16,-18-33-129 0,32-4-459 0,-32 4 32 16,33-25 73-16</inkml:trace>
  <inkml:trace contextRef="#ctx0" brushRef="#br1" timeOffset="108432.2209">18273 3826 1921 0,'-17'-10'126'0,"17"10"-126"16,0 0 0-16,0 0 0 0,0 0 0 0,0 0 0 15,26-5 0-15,-2 0 0 0,6 0 0 0,7-1 0 16,-1-2 0-16,6-1 0 0,-2-1 0 0,4 2 0 16,-2-3 0-16,6 3 0 0,-3-3 0 0,1 3-34 15,-8-8-70-15,20 31-258 0,-31-28-262 0,10 15 39 16,-13-3 248-16</inkml:trace>
  <inkml:trace contextRef="#ctx0" brushRef="#br1" timeOffset="108619.7299">18217 4222 1894 0,'0'0'153'16,"0"0"-153"-16,0 0 0 0,20-17 0 0,2 10 0 15,4-1 0-15,6-4 0 0,3 1 0 0,3 1 0 16,2-1 0-16,3 0 0 0,2 2 0 0,-4-2 0 16,4 3 0-16,-6 0 0 0,-1 2 0 0,-8-1-43 15,4 17-68-15,-34-10-385 0,28 1-128 16,-28-1 36-16,0 0 404 0</inkml:trace>
  <inkml:trace contextRef="#ctx0" brushRef="#br1" timeOffset="108807.2444">18226 4500 1762 0,'-54'-13'285'0,"54"13"-285"0,0 0 0 0,0 0 0 15,27-5 0-15,-6 3 0 0,7-6 0 0,5 0 0 16,7-2 0-16,8-2 0 0,3 1 0 16,4-2 0-16,1 0 0 0,0-3 0 0,6 3 0 15,-4-4 0-15,9 9-111 0,-27-29-307 16,27 31-192-16,-22-20 2 0,4 7 309 0</inkml:trace>
  <inkml:trace contextRef="#ctx0" brushRef="#br1" timeOffset="109010.4364">19264 4132 1833 0,'-46'20'214'0,"19"-9"-214"0,1 2 0 0,-1 5 0 16,-1 4 0-16,1 2 0 0,0 1 0 0,-2 2 0 15,2 3 0-15,1 2 0 0,-1 0 0 16,3 1 0-16,1-3 0 0,3-1 0 16,3-3 0-16,4-2 0 0,1-2 0 0,7-4 0 15,5-18 0-15,-4 30 0 0,4-30-66 0,12 30-116 16,-29-38-410-16,34 16-29 0,-17-8 67 0</inkml:trace>
  <inkml:trace contextRef="#ctx0" brushRef="#br1" timeOffset="109166.6169">18958 4292 1370 0,'0'0'620'0,"0"0"-579"0,11 18-25 16,-11-18-16-16,0 0 0 0,0 0 0 0,11 22 0 15,-11-22 0-15,19 12 0 0,-19-12 0 16,22 22 0-16,-22-22 0 0,26 26 0 0,-6-15 0 16,0-7-44-16,11 3-36 0,-12-26-115 0,22 26-396 15,-14-19-17-15,18 12 80 0</inkml:trace>
  <inkml:trace contextRef="#ctx0" brushRef="#br1" timeOffset="109745.6071">19587 4262 2047 0,'-19'12'0'0,"19"-12"0"15,-26 27 0-15,26-27 0 0,-20 29 0 0,10-11 0 16,2 2 0-16,1 2 0 0,-1 1 0 0,3-1 0 15,3 0 0-15,0-4 0 0,2 0 0 0,0-18 0 16,3 30 0-16,-3-30 0 0,5 23 0 16,-5-23 0-16,0 0 0 0,9 18 0 0,-9-18 0 15,0 0 0-15,0 0 0 0,0 0 0 0,18-6 0 16,-18 6 0-16,12-18 0 0,-12 18 0 16,20-31 0-16,-11 12 0 0,2-1 0 0,-1-2 0 15,0-1 0-15,1-1 0 0,-2 0 0 0,2-2 0 16,1 0 0-16,2-3 0 0,2 0 0 0,1-2 0 15,3 2 0-15,0 3 0 0,-1 5 0 0,1 6 0 16,-1 6 0-16,1 3 0 0,-1 4 0 0,-1 3 0 16,1 2 0-16,-1 6 0 0,-18-9 0 15,31 22 0-15,-31-22 0 0,25 27 0 0,-25-27 0 16,18 32 0-16,-18-32 0 0,6 31 0 16,-7-14 0-16,-3 0 0 0,-2 1 0 0,-2 0 0 15,-3-1 0-15,-4 2 0 0,-3-2 0 0,-2-1 0 16,1 0 0-16,-3-4 0 0,1-1 0 0,2-4 0 15,-1-1 0-15,1-1 0 0,2-2 0 0,-1-3 0 16,1 0 0-16,17 0 0 0,-27-5 0 16,27 5 0-16,-18-7 0 0,18 7 0 0,0 0 0 15,0 0 0-15,0 0 0 0,-14-17 0 0,14 17 0 16,0 0 0-16,0 0 0 0,0 0 0 16,-8 21 0-16,-1 1 0 0,0 7 0 0,-4 6 0 15,1 4 0-15,-2 0 0 0,-1 3 0 0,-1 0 0 16,0 2 0-16,-1-3 0 0,4-5 0 0,3-5 0 15,4-10 0-15,6-4 0 0,0-17 0 16,12 21 0-16,-12-21 0 0,30 2 0 0,-11-11 0 16,9-4 0-16,0-17-25 0,27 19-255 0,-36-37-310 15,30 10-44-15,-13-12 117 0</inkml:trace>
  <inkml:trace contextRef="#ctx0" brushRef="#br1" timeOffset="109936.35">20308 3631 2047 0,'-31'47'0'0,"18"-30"0"16,0 8 0-16,0 10 0 0,-6 11 0 0,1 5 0 0,-2 1 0 15,-2 5 0-15,1 0 0 0,1 1 0 0,3-3 0 16,1-2 0-16,7-2 0 0,4-6 0 0,7 1 0 16,3-5 0-16,7-1 0 0,2-5 0 15,5-1 0-15,0-6 0 0,11 3-27 0,-13-32-281 16,30 30-302-16,-25-27 14 0,12 8 91 0</inkml:trace>
  <inkml:trace contextRef="#ctx0" brushRef="#br1" timeOffset="110343.8481">20570 4240 2047 0,'-26'0'0'0,"-2"1"0"0,1 4 0 0,0 0 0 16,-1 3 0-16,3 1 0 0,-1 2 0 0,1 2 0 15,3 3 0-15,-1 1 0 0,3 2 0 0,3-1 0 16,3 3 0-16,1-4 0 0,6 1 0 0,7-18 0 16,-5 31 0-16,5-31 0 0,9 28 0 15,-9-28 0-15,18 23 0 0,-18-23 0 0,30 17 0 16,-10-12 0-16,-1-2 0 0,2-3 0 0,1-2 0 16,0-2 0-16,0-3 0 0,1-1 0 0,-1-4 0 15,-2-2 0-15,-1-1 0 0,-1-4 0 16,0 0 0-16,-1-1 0 0,0-3 0 0,-1 1 0 15,-3 0 0-15,-1 4 0 16,-12 18 0-16,20-27 0 0,-20 27 0 16,0 0 0-16,0 0 0 0,0 0 0 0,0 0 0 15,0 0 0-15,0 0 0 0,-12 20 0 0,0 0 0 16,-2 3 0-16,-2 4 0 0,2 1 0 0,-1-1 0 16,3-1 0-16,5-4 0 0,6-6 0 15,1-16 0-15,12 30 0 0,-12-30 0 0,30 16 0 16,-10-14 0-16,5-1 0 0,2-6 0 0,6 0 0 0,-2-8-19 15,14 10-122-15,-24-30-105 0,35 34-203 0,-32-27-147 16,2 0 57-16,8 16 483 0</inkml:trace>
  <inkml:trace contextRef="#ctx0" brushRef="#br1" timeOffset="110500.0931">20983 4234 1831 0,'-18'10'216'16,"18"-10"-216"-16,-26 9 0 0,26-9 0 0,-28 21 0 15,28-21 0-15,-28 35 0 0,16-11 0 16,-1 3 0-16,2 3 0 0,0 1 0 0,1 3 0 15,1 0 0-15,0 4 0 0,3-3 0 0,2-4 0 16,5-2 0-16,2-6 0 0,3-2 0 0,-6-21 0 16,19 31 0-16,-19-31 0 0,34 23-107 0,-40-45-311 15,39 30-190-15,-33-8-13 0,28-34 329 0</inkml:trace>
  <inkml:trace contextRef="#ctx0" brushRef="#br1" timeOffset="110906.3674">21057 4193 2047 0,'18'18'0'15,"-18"-18"0"-15,14 17 0 0,-14-17 0 16,23 19 0-16,-23-19 0 0,26 15 0 0,-26-15 0 16,27 13 0-16,-27-13 0 0,27 12 0 0,-27-12 0 15,22 14 0-15,-22-14 0 0,0 0 0 0,17 24 0 16,-17-24 0-16,-4 26 0 0,-2-9 0 15,-2 0 0-15,-2 3 0 0,-2-1 0 0,-3 4 0 16,-1-1 0-16,-1 2 0 0,-2 1 0 0,-1-2 0 16,0-1 0-16,1-5 0 0,19-17 0 15,-18 19 0-15,18-19 0 0,0 0 0 0,0 0 0 16,0 0 0-16,0 0 0 0,22-9 0 0,-22 9 0 16,37-31 0-16,-11 8 0 0,4-2 0 0,1-4 0 15,3 0 0-15,-2 1 0 0,-2 3 0 0,-3 3 0 16,-5 6 0-16,-4 3 0 0,-18 13 0 0,27-13 0 15,-27 13 0-15,0 0 0 0,0 0 0 16,14 17 0-16,-14-17 0 0,-7 37 0 0,2-10 0 16,-2 3 0-16,1 1 0 0,0 1 0 15,2-4 0-15,8-2 0 0,1-8 0 0,14 2 0 16,-19-20 0-16,48 24-104 0,-30-40-120 0,32 32-206 16,-30-26-150-16,8-4-26 0,12 16 504 0</inkml:trace>
  <inkml:trace contextRef="#ctx0" brushRef="#br1" timeOffset="111671.9998">22241 4350 2047 0,'0'0'0'0,"-18"-12"0"0,18 12 0 15,0 0 0-15,0 0 0 0,0 0 0 16,0 0 0-16,0 0 0 0,0 0 0 0,-11-17 0 16,11 17 0-16,0 0 0 0,0 0 0 0,0 0 0 15,-16 19 0-15,16-19 0 0,-19 37 0 0,4-12 0 16,2 7 0-16,-3 0 0 0,2 6 0 0,-1-4 0 15,4-3 0-15,5-6 0 0,2-5 0 0,8-3 0 16,-4-17 0-16,13 24 0 0,-13-24 0 0,28 14 0 16,-11-10 0-16,2-4 0 15,-1-4 0-15,4-3 0 0,0-5 0 0,-2-4 0 16,5-2 0-16,-1-5 0 0,2-1 0 0,0-4 0 16,2 0 0-16,0-3 0 0,0 2 0 0,-4 1 0 15,1 3 0-15,-6 3 0 0,-2 1 0 0,-1 4 0 16,-16 17 0-16,23-24 0 0,-23 24 0 0,0 0 0 15,0 0 0-15,0 0 0 0,0 0 0 16,0 0 0-16,0 0 0 0,1 18 0 0,-7 1 0 16,1 2 0-16,-3 3 0 0,-1 3 0 0,3 0 0 15,-1 1 0-15,3-1 0 0,3-4 0 0,2-1 0 16,-1-22 0-16,13 29 0 0,-13-29 0 16,21 18 0-16,-21-18 0 0,33 9 0 0,-14-8 0 15,2-4 0-15,1-3 0 0,0-2 0 0,0-4 0 16,-2-3 0-16,0-3 0 0,-3-1 0 15,-2-3 0-15,-2 0 0 0,-3 1 0 0,-3-2 0 16,-2 0 0-16,-1 1 0 0,-2 0 0 0,-1 0 0 16,-1 3 0-16,0 0 0 0,0 0 0 0,0 0 0 15,3 1 0-15,-2-1 0 0,5-1 0 0,1 0 0 16,-7 20 0-16,25-37 0 0,-3 29-56 0,-14-15-93 16,24 29-146-16,-36-40-155 0,24 18-142 0,3 2 88 15,-11-20 504-15</inkml:trace>
  <inkml:trace contextRef="#ctx0" brushRef="#br1" timeOffset="112046.9895">23370 3784 1852 0,'1'34'195'0,"-1"-34"-195"0,-29 16 0 0,29-16 0 15,-24 23 0-15,7-5 0 0,0 5 0 0,-4 6 0 16,3 5 0-16,0 1 0 0,-1 2 0 0,1 3 0 15,0 1 0-15,-3 3 0 0,4 1 0 0,-1 3 0 16,-2-3 0-16,5-3 0 0,-2-4 0 16,6-6 0-16,3 0 0 0,6-7 0 0,1-1 0 15,1-4 0-15,2-4 0 0,-2-16 0 16,9 21 0-16,-9-21 0 0,0 0 0 0,20 7 0 16,-20-7 0-16,20-8 0 0,-20 8 0 0,30-23 0 15,-10 6 0-15,0-4 0 0,3-2 0 0,2-1 0 16,-3 0 0-16,-3 5 0 0,-2 2 0 0,-17 17 0 15,22-24 0-15,-22 24 0 0,0 0 0 0,18-16 0 16,-18 16 0-16,0 0 0 0,0 0 0 0,0 0 0 16,0 0 0-16,12 22 0 0,-12-22 0 15,10 21 0-15,-10-21 0 0,9 31 0 0,-3-14 0 16,3 1 0-16,-9-18 0 0,32 32 0 16,-11-22 0-16,5 2 0 0,-5-11-74 0,13 13-39 15,-16-24-42-15,25 29-93 0,-43-19-250 0,38-19-52 16,-10 20 142-16</inkml:trace>
  <inkml:trace contextRef="#ctx0" brushRef="#br1" timeOffset="112515.7453">23745 4320 1336 0,'-13'-30'548'0,"38"18"-443"16,-24-5-47-16,-1 17-58 0,2-19 0 0,-2 19 0 16,0 0 0-16,0 0 0 0,0 0 0 0,0 0 0 15,-8 21 0-15,8-21 0 0,-11 29 0 0,4-10 0 16,-1 2 0-16,2 2 0 15,-1 0 0-15,1 2 0 0,0 1 0 0,1 2 0 16,1-4 0-16,3-3 0 0,5-4 0 0,-4-17 0 16,13 26 0-16,-13-26 0 0,27 16 0 0,-9-13 0 15,4-2 0-15,5-2 0 0,-2-4 0 0,3-3 0 16,3-4 0-16,-2-2 0 0,5-2 0 0,1-3 0 16,3-1 0-16,0-4 0 0,-1-1 0 0,-3 2 0 15,-2 2 0-15,-4 4 0 0,-6 3 0 16,-3 5 0-16,-19 9 0 0,20-9 0 0,-20 9 0 15,0 0 0-15,0 0 0 0,-9 21 0 0,-3-2 0 16,-5 5 0-16,-4 7 0 0,-2 4 0 0,-4 1 0 16,0 8 0-16,-5 2 0 0,0 3 0 15,1 6 0-15,-1-2 0 0,-1 2 0 0,3 1 0 16,-1-3 0-16,3-3 0 0,2-7 0 16,4-3 0-16,0-7 0 0,2-2 0 0,1-5 0 15,0-3 0-15,19-23 0 0,-31 28 0 0,31-28 0 16,-23 10 0-16,23-10 0 0,-18-2 0 0,18 2 0 15,-14-22 0-15,10 4 0 0,0-5 0 0,3-4 0 16,1-3 0-16,3-1 0 0,2-4 0 0,5 1 0 16,0-8 0-16,10 4 0 0,-4-15-50 0,16 11-96 15,-20-31-84-15,38 40-93 0,-36-26-135 16,-11 8 458-16,45 33-565 0,-29-28 291 0</inkml:trace>
  <inkml:trace contextRef="#ctx0" brushRef="#br1" timeOffset="112656.3729">24737 4657 2047 0,'-12'38'0'0,"-8"-36"0"16,2-4 0-16,18 2 0 0,-33-12 0 15,33 12 0-15,-27-23 0 0,27 23 0 0,-27-28 0 16,27 28 0-16,-18-28 0 0,18 28-116 0,-13-45-257 16,13 45-307-16,11-27 77 0,-17 5 329 0</inkml:trace>
  <inkml:trace contextRef="#ctx0" brushRef="#br2" timeOffset="136752.5738">1199 12292 1401 0,'8'-18'101'0,"-8"18"-70"0,0 0-5 0,0 0-2 15,0 0-3-15,-2-18 13 0,2 18 6 0,0 0-2 16,0 0 0-16,-4 19-14 0,4-19-7 16,-5 32-6-16,4-9 3 0,-2 2-7 15,0 5 10-15,-1 3-9 0,3 3 9 0,-2 3-11 16,3 2 9-16,-3 2-7 0,2 2-4 0,-1 0 26 15,0 0-26-15,0-5 26 0,1 0-17 0,-1-7-9 16,2-2 6-16,0-6-11 0,2-7 8 0,-2-18-8 16,5 23 0-16,-5-23-4 0,0 0 0 0,0 0 1 15,0 0 1-15,0 0 13 0,18-6-2 16,-18 6 6-16,6-33-5 0,-5 7-5 0,1-8-5 16,1-6 5-16,2-3 3 0,0-3-24 0,0-2 23 15,-1 1-23-15,-1 1 13 0,-3 3 11 0,0-1-11 16,-1 2 10-16,-1 1-10 0,2-2 8 0,3 5-8 15,0 1 7-15,4 6-8 0,1 0 7 16,3 4-5-16,4 2 7 0,0 0-5 0,4 7 7 16,1-1-6-16,2 4-14 0,0 2 29 15,2 3-31-15,1 4 32 0,-2 3-17 0,0 0 2 16,0 4 0-16,-1 1-1 0,-1 1 3 0,-1 3-16 16,-1 3 30-16,-19-9-30 0,30 24 28 0,-18-7-8 15,-6 0-7-15,-1 2 9 0,-5 2-8 0,-2 1 2 16,-6 3-1-16,-3 0-2 0,-3 0 0 0,-4 0 0 15,-2-1 0-15,-3 3 0 0,-3-3 0 16,1 1 0-16,-2-2 0 0,0-1 0 0,1 0 0 16,1-4 0-16,1-1 0 0,3-3 0 0,2-1 0 15,19-13 0-15,-27 19 0 0,27-19 0 16,0 0 0-16,-11 20 0 0,11-20 0 0,0 0 0 16,23 25 0-16,-23-25 0 0,34 20 0 0,-13-9 0 15,1-2 0-15,2 0 0 0,2-2 0 0,0 0 0 16,0-1 0-16,1-2 0 0,-2 2 0 15,-2 2 0-15,1-1 0 0,-3 1 0 0,0 2 0 16,0-3 0-16,-2 2 0 0,-2-3 0 0,3 0 0 16,-20-6 0-16,36 13-35 0,-36-13-129 0,48-2-495 15,-48 2 29-15,32 1 72 0</inkml:trace>
  <inkml:trace contextRef="#ctx0" brushRef="#br2" timeOffset="136971.3271">2122 12374 1972 0,'0'0'14'16,"-22"11"-11"-16,22-11 1 0,0 0-3 16,-18 5-6-16,18-5 1 0,0 0-4 0,0 0 1 15,0 0 4-15,22-2 2 0,-22 2 2 0,30-5-2 16,-11 0 2-16,3-2-7 0,3-1-3 0,0-1-18 15,6 6-32-15,-13-14-66 0,29 29-356 0,-27-16-140 16,0 5 22-16,-1 7 560 0</inkml:trace>
  <inkml:trace contextRef="#ctx0" brushRef="#br2" timeOffset="137143.2196">2050 12697 1824 0,'-22'23'130'0,"22"-23"-95"0,-16 18-15 0,16-18-2 15,0 0-4-15,0 0-8 0,21 5-6 0,-21-5 0 16,37-10 0-16,-13-2 0 0,4-3 0 16,5-6 0-16,4-4 0 0,4-4 0 0,2 1 0 15,1-5-2-15,4 5-61 0,-11-14-73 0,28 30-310 16,-30-23-207-16,12 8 28 0,-3 4 504 16</inkml:trace>
  <inkml:trace contextRef="#ctx0" brushRef="#br2" timeOffset="137569.2593">2816 11992 1472 0,'-20'-34'328'15,"20"34"-236"-15,-2-20-47 0,2 20-9 16,0 0 1-16,0 0-11 0,-14-18-15 0,14 18-11 16,0 0 0-16,0 0 0 0,0 0 0 0,0 0 0 15,0 0 0-15,-12 24 0 0,12-24 0 0,-4 34 0 16,2-11 0-16,-1 0 0 0,2 2 0 16,0 4 0-16,1 1 0 0,0 3 0 0,1 1 0 15,1 0 0-15,2-1 0 0,1 0 0 16,1-5 0-16,0-1 0 0,0-6 0 0,3 0 0 15,0-3 0-15,-9-18 0 0,25 21 0 0,-25-21 0 16,28 4 0-16,-28-4 0 0,30-7 0 0,-13-3 0 16,0-5 0-16,-1-5 0 0,0-5 0 0,-2-4 0 15,1-2 0-15,-1-2 0 0,0-2 0 0,-2 0 0 16,-1 0 0-16,0 0 0 0,-3 2 0 0,2 1 0 16,-1 3 0-16,-2 0 0 0,3 2 0 15,-2 0 0-15,3 5 0 0,3 2 0 0,-14 20 0 16,27-24-16-16,-8 26-64 0,-16-19-104 0,30 30-411 15,-33-13-52-15,25 14 123 0</inkml:trace>
  <inkml:trace contextRef="#ctx0" brushRef="#br2" timeOffset="137860.716">2659 12776 1681 0,'-25'-15'292'0,"25"15"-250"16,0 0-23-16,0 0-6 0,25-2-13 0,0-10 0 15,6-4 0-15,8-6 0 0,6-3 0 0,5-3 0 16,5-5 0-16,3 2 0 0,2-2 0 0,-4 4 0 15,-3 3 0-15,-5 1 0 0,-2 6 0 16,-5 0 0-16,1 5-18 0,-13-6-89 0,24 30-370 16,-31-20-191-16,1 11 26 0,-23-1 508 0</inkml:trace>
  <inkml:trace contextRef="#ctx0" brushRef="#br2" timeOffset="138143.233">3143 12790 1994 0,'-34'4'36'15,"34"-4"-19"-15,-17 18-17 0,17-18 0 0,-18 25 0 16,10-5 0-16,-1 3 0 0,2 6 0 0,-1-3 0 15,1 7 0-15,0 1 0 0,2 1 0 0,0 0 0 16,3-1 0-16,1 0 0 0,1-2 0 0,2 0 0 16,3-4 0-16,1-7 0 0,5-1 0 15,-11-20 0-15,29 25 0 0,-29-25-15 0,37 12-45 16,-37-12-43-16,52-3-471 0,-52 3-82 16,27-27 40-16</inkml:trace>
  <inkml:trace contextRef="#ctx0" brushRef="#br2" timeOffset="138362.0108">2865 12848 1626 0,'15'26'421'0,"-15"-26"-421"0,0 0 0 0,0 0 0 16,0 0 0-16,0 0 0 0,0 0 0 15,27 9 0-15,-3-11 0 0,1-5 0 0,8-2 0 16,2 0 0-16,3-3 0 0,2-1 0 0,0 0 0 15,-1 1 0-15,-1 0 0 0,0 3 0 0,-7 0 0 16,3 3 0-16,-6-2 0 0,3 6 0 16,-7-9-77-16,23 33-357 0,-47-22-215 0,36 1-27 15,-36-1 466-15</inkml:trace>
  <inkml:trace contextRef="#ctx0" brushRef="#br2" timeOffset="138553.8163">2785 13391 1952 0,'0'0'95'15,"-8"20"-95"-15,8-20 0 0,0 0 0 0,0 0 0 16,0 0 0-16,28 0 0 0,-3-10 0 0,7-6 0 16,9-7 0-16,8-2 0 0,7-9 0 0,5-1 0 15,4-1 0-15,-2 1 0 0,0 6 0 0,-6-5 0 16,11 31-232-16,-37-27-442 0,20 16 0 15,-15-5 208-15</inkml:trace>
  <inkml:trace contextRef="#ctx0" brushRef="#br2" timeOffset="139600.7326">1306 14176 1023 0,'24'0'202'0,"-30"-34"170"0,6 34-325 16,13-31-12-16,-13 31-3 0,10-27 6 16,-10 27-4-16,7-17 1 0,-7 17-3 0,0 0 5 15,0 0 2-15,0 0-10 0,0 0-3 0,0 0-17 16,-3 22 0-16,-1-5-5 0,1 1 5 0,-4 6-5 16,3 4 7-16,-4 2-5 0,3 6 7 15,-1 0-12-15,0 0-1 0,0 0 0 0,1-1 0 16,0-1 0-16,2-2 0 0,2-2 0 15,-1-3 0-15,2-4 0 0,0-3 0 0,0-20 0 16,5 27 0-16,-5-27 0 0,0 0 0 0,0 0 0 16,20 9 0-16,-20-9 0 0,0 0 0 0,17-30 0 15,-12 11 0-15,1-8 0 0,-3-2 0 0,2-5 0 16,-1-1 0-16,1 0 0 0,0-2 0 0,-1-1 0 16,1 1 0-16,-1-3 0 0,1-1 0 0,1-3 0 15,0-1 0-15,2-1 0 0,1-1 0 16,3 3 0-16,2 1 0 0,0 5 0 15,2 4 0-15,0 6 0 0,1 4 0 0,0 4 0 16,0 6 0-16,0 3 0 0,1 4 0 0,2 2 0 16,-2 1 0-16,1 5 0 0,1 1 0 0,-3 1 0 15,0 4 0-15,-17-7 0 0,28 22 0 0,-28-22 0 16,18 34 0-16,-11-13 0 0,-4 2 0 0,-2 3 0 16,-2 1 0-16,-4 1 0 0,-1 0 0 15,-5 1 0-15,-4 0 0 0,-1 0 0 0,-4 0 0 16,-3 0 0-16,-3-2 0 0,-1 0 0 0,-1-2 0 15,0 0 0-15,2-4 0 0,0 0 0 0,2-2 0 16,2-2 0-16,0 0 0 0,22-17 0 0,-28 26 0 16,28-26 0-16,-12 17 0 0,12-17 0 15,0 0 0-15,12 19 0 0,-12-19 0 16,28 13 0-16,-7-7 0 0,2-2 0 0,2 1 0 16,5-4 0-16,0 4 0 0,2-2 0 0,2 2 0 15,0 1 0-15,0-1 0 0,-3 1 0 0,2 1 0 16,-1 1 0-16,-1-1 0 0,0-1 0 0,-2-4 0 15,0 2 0-15,0-5 0 0,4 1 0 0,-4-5 0 16,7 3-12-16,-11-20-128 0,30 31-344 0,-31-29-179 16,10 8 33-16,-6 3 513 0</inkml:trace>
  <inkml:trace contextRef="#ctx0" brushRef="#br2" timeOffset="139788.2196">2372 14153 2001 0,'-23'10'46'16,"23"-10"-46"-16,0 0 0 0,0 0 0 0,0 0 0 15,28-19 0-15,-11 10 0 0,3 2 0 0,0-3 0 16,1 2 0-16,2 2 0 0,-1-2 0 0,2 6-18 16,-4-6-56-16,9 14-30 0,-24-31-216 0,18 33-337 15,-23-8 57-15,23 3 327 0</inkml:trace>
  <inkml:trace contextRef="#ctx0" brushRef="#br2" timeOffset="139944.5412">2257 14469 1677 0,'10'28'370'0,"-10"-28"-370"0,0 0 0 16,0 0 0-16,17-5 0 0,1-2 0 0,5-4 0 15,7-6 0-15,7-4 0 0,4-7 0 16,7 1 0-16,1-5 0 0,6 2 0 0,-2-8-59 15,27 25-433-15,-30-23-178 0,13 10 2 0,-11 5 511 16</inkml:trace>
  <inkml:trace contextRef="#ctx0" brushRef="#br2" timeOffset="140475.7129">3505 13878 1313 0,'-13'-21'520'16,"13"21"-476"-16,0 0-17 0,0 0-5 0,0 0 4 15,-10-19-9-15,10 19 0 0,0 0-5 0,0 0 1 16,0 0-2-16,0 0 2 0,0 0-2 0,0 0-10 16,0 0-1-16,0 0 0 0,13 24 0 0,-9-1 0 15,-2 1 0-15,-1 4 0 0,-1 1 0 0,-1 1 0 16,-1 1 0-16,-2-3 0 0,1 0 0 15,1-1 0-15,1-7 0 0,3 1 0 0,-2-21-39 16,10 25-18-16,-10-25-42 0,32 23-199 16,-32-23-332-16,23-9 2 0,-23 9 333 0</inkml:trace>
  <inkml:trace contextRef="#ctx0" brushRef="#br2" timeOffset="140835.1129">3820 13732 1737 0,'14'25'238'16,"-14"-25"-204"-16,0 0-25 0,0 0-1 0,0 0-1 15,0 0 5-15,0 0-10 0,17-19-2 0,-17 19 0 16,27-16 0-16,-10 5 0 0,2-3 0 16,2 1 0-16,1 0 0 0,2 2 0 15,1 0 0-15,0 2 0 0,0 5 0 0,-4-1 0 16,-1 5 0-16,-20 0 0 0,29 7 0 0,-29-7 0 15,17 18 0-15,-17-18 0 0,5 30 0 0,-9-11 0 16,-3 5 0-16,-4 0 0 0,-4 3 0 0,-2 3 0 16,-1-1 0-16,-2 3 0 0,-2 1 0 0,0 0 0 15,0-3 0-15,2 1 0 0,2-2 0 16,5-2 0-16,2-5 0 0,11-22 0 0,-7 26 0 16,7-26 0-16,0 0 0 0,15 17 0 0,-15-17 0 15,34-1 0-15,-9-8 0 0,8-5 0 0,4-4 0 16,5-4 0-16,3-2 0 0,1-2 0 15,0 3 0-15,-3-2 0 0,-2 10 0 0,-9 0 0 16,0 13-71-16,-26-24-229 0,31 38-328 0,-37-12-43 16,18 15 295-16</inkml:trace>
  <inkml:trace contextRef="#ctx0" brushRef="#br2" timeOffset="141116.365">3565 14508 1996 0,'-29'7'38'0,"29"-7"-25"15,-17 3-13-15,17-3 0 0,0 0 0 0,23-19 0 16,-1 7 0-16,7-6 0 0,10-3 0 15,6-3 0-15,8-2 0 0,5-2 0 0,2-1 0 16,3 0 0-16,0 2 0 0,0 4 0 0,-1 3 0 16,-2 5 0-16,-4 2 0 0,-1 4 0 0,-13-10-117 15,24 27-471-15,-33-14-76 0,-1 14 9 0</inkml:trace>
  <inkml:trace contextRef="#ctx0" brushRef="#br2" timeOffset="141491.3504">4266 14447 1566 0,'-43'-16'353'15,"43"16"-304"-15,-14 17-19 0,-8-3-2 0,-1-1-7 16,0 5-21-16,-3 1 0 0,2 6 0 0,-2 2 0 15,2 2 0-15,0 4 0 0,-1 3 0 16,6 3 0-16,2-1 0 0,2 3 0 0,5 0 0 16,2-1 0-16,3 0 0 0,6-5 0 0,7-7 0 15,5-8 0-15,5-5 0 0,5-8 0 16,5-2 0-16,4-7 0 0,2-5 0 0,2-5 0 16,1-4 0-16,-3-3 0 0,1-1 0 0,-6-3 0 15,-2 0 0-15,-7 0 0 0,-8 4 0 0,-6 3 0 16,-6 16 0-16,-5-28 0 0,5 28 0 0,-28-22 0 15,6 13 0-15,-3 6 0 0,-7-1 0 0,0 5 0 16,-4 2 0-16,-1 3 0 0,1 0 0 0,1 1 0 16,3 0-9-16,5 4-22 0,3-1-6 15,24-10-29-15,-43 6-158 0,52 19-331 16,-30-27-7-16,21 2 0 0</inkml:trace>
  <inkml:trace contextRef="#ctx0" brushRef="#br2" timeOffset="142412.4529">2026 15444 1324 0,'-10'-21'529'0,"10"21"-478"16,0 0-19-16,0 0-7 0,0 0-5 0,0 0-6 15,0 0-4-15,0 0 0 0,0 0 2 0,0 0 7 16,0 0-18-16,7 32-1 0,-3-11 0 0,-3 8 0 16,-2 4 0-16,-1 2 0 0,-3 3 0 0,-1 0 0 15,-3 1 0-15,2 2 0 0,-2-1 0 16,3-5 0-16,-1-6 0 0,1-4 0 0,2-8 0 16,4-17 0-16,-2 25 0 0,2-25 0 0,0 0 0 15,0 0 0-15,0 0 0 0,0 0 0 0,18-20 0 16,-9 1 0-16,-1-8 0 0,1-7 0 0,-1-5 0 15,1-4 0-15,0-2 0 0,0 2 0 0,-2 1 0 16,-1-2 0-16,-2 1 0 0,-1-3 0 16,1 1 0-16,-1 0 0 0,0-1 0 15,3 3 0-15,2 3 0 0,1 6 0 0,2 6 0 16,0 5 0-16,4 4 0 0,-15 19 0 0,31-28 0 16,-11 18 0-16,2 3 0 0,1 1 0 0,4 2 0 15,1 2 0-15,0 2 0 0,1 1 0 0,-1 3 0 16,-1-1 0-16,-1 5 0 0,-4-1 0 0,-1 2 0 15,-3 2 0-15,-18-11 0 0,27 26 0 16,-27-26 0-16,12 30 0 0,-10-13 0 0,-4 1 0 16,-4 0 0-16,-4 3 0 0,-3 1 0 0,-4-1 0 15,-5 3 0-15,-2-1 0 0,-6 3 0 16,0-3 0-16,-2-1 0 0,1-1 0 0,-1 0 0 16,3-2 0-16,1-1 0 0,5-2 0 0,5-4 0 15,18-12 0-15,-22 21 0 0,22-21 0 0,0 0 0 16,-5 18 0-16,5-18 0 0,0 0 0 15,24 20 0-15,-24-20 0 0,33 15 0 0,-11-9 0 16,3 0 0-16,6-2 0 0,-2 1 0 0,3-2 0 16,-1 2 0-16,0 1 0 0,-1-1 0 0,-1 1 0 15,0 0 0-15,-1 1 0 0,0-1 0 0,-2 2 0 16,2 0 0-16,-3-2 0 0,6 1 0 0,-3-5 0 16,7 1 0-16,-2-6 0 0,17 17-171 0,-30-43-222 15,41 24-250-15,-23-9-15 0,-4-13 477 16</inkml:trace>
  <inkml:trace contextRef="#ctx0" brushRef="#br2" timeOffset="142600.3433">3280 15462 1873 0,'-32'12'174'0,"32"-12"-174"0,-24 7 0 15,24-7 0-15,0 0 0 0,0 0 0 0,0 0 0 16,20-16 0-16,-1 6 0 0,2-4 0 0,9-3 0 15,3-2 0-15,3 0 0 0,3-2 0 0,3 3 0 16,-3 1 0-16,0 6 0 0,-5-3-40 0,9 27-167 16,-37-34-311-16,26 26-155 0,-32-5 65 0</inkml:trace>
  <inkml:trace contextRef="#ctx0" brushRef="#br2" timeOffset="142772.2082">3261 15739 1683 0,'-24'20'364'0,"24"-20"-364"0,0 0 0 0,0 0 0 16,0 0 0-16,0 0 0 0,26-14 0 0,-5-2 0 16,9-2 0-16,4-6 0 0,3-3 0 15,6-1 0-15,2-1 0 0,1 4 0 0,0-2 0 16,2 10 0-16,-8-13-115 0,28 36-364 0,-30-29-172 16,14 15 2-16,-5 5 497 0</inkml:trace>
  <inkml:trace contextRef="#ctx0" brushRef="#br2" timeOffset="143419.0786">4585 15197 1810 0,'0'0'117'16,"0"0"-70"-16,0 0 5 0,8-19-31 0,-8 19-21 15,0 0 0-15,18-25 0 0,-18 25 0 0,27-23 0 16,-6 9 0-16,3-1 0 0,4-3 0 16,4 1 0-16,2-1 0 0,2 0 0 0,1 4 0 15,2 1 0-15,-5 4 0 0,-3 4 0 0,-4 4 0 16,-4 1 0-16,-5 5 0 0,-18-5 0 0,27 15 0 15,-27-15 0-15,10 33 0 0,-11-10 0 0,-5 5 0 16,-7 3 0-16,-4 4 0 0,-3 3 0 0,-6 0 0 16,-3 2 0-16,-3-1 0 0,1 0 0 15,-3-2 0-15,0 0 0 0,0-1 0 16,2-2 0-16,3-3 0 0,3-2 0 0,4-3 0 16,5-6 0-16,17-20 0 0,-20 28 0 0,20-28 0 15,0 0 0-15,-4 17 0 0,4-17 0 0,0 0 0 16,25 3 0-16,-7-5 0 0,2-4 0 0,6-4 0 15,4-1 0-15,3-1 0 0,3 1 0 0,0-1 0 16,-1 1 0-16,-2 3 0 0,-4 1 0 16,-1 2 0-16,-1 1 0 0,-2 2 0 0,0 1 0 15,0 1 0-15,1 0 0 0,0 1 0 0,-1-1 0 16,2 1 0-16,-3-1 0 0,4 3 0 0,-4-5 0 16,5 5 0-16,-2-7 0 0,11 19-145 15,-30-40-207-15,40 29-287 0,-29-10-4 0,-1-10 376 16</inkml:trace>
  <inkml:trace contextRef="#ctx0" brushRef="#br2" timeOffset="145403.5228">5903 15577 1347 0,'5'29'443'0,"-27"-28"-320"0,22-1-77 16,-17 0-8-16,17 0-5 0,0 0-16 0,0 0-17 15,0 0 0-15,0 0 0 0,-15-17 0 16,15 17 0-16,0 0 0 0,0 0 0 0,0 0 0 15,16-21 0-15,-16 21 0 0,0 0 0 0,22-7 0 16,-22 7 0-16,18 0 0 0,-18 0 0 16,21 4 0-16,-21-4 0 0,23 9 0 0,-23-9 0 15,29 11 0-15,-29-11 0 0,34 11 0 0,-13-6 0 16,2-2 0-16,4-1 0 0,1-3 0 0,1 0 0 16,2-3 0-16,2-1 0 0,1-2 0 15,2 0 0-15,-1-1 0 0,0 1 0 0,-1-1 0 16,-3 2 0-16,-5 1 0 0,-3 2 0 0,-2 2 0 15,-4 0 0-15,-17 1 0 0,26 1 0 0,-26-1 0 16,0 0 0-16,18 9 0 0,-18-9 0 0,0 0 0 16,0 0 0-16,0 0 0 0,0 0 0 0,0 0 0 15,-16 16 0-15,16-16 0 0,0 0 0 0,-25 5 0 16,25-5 0-16,-21-1 0 0,21 1 0 16,-22-7 0-16,22 7 0 0,-24-11 0 15,24 11 0-15,-28-13 0 0,28 13 0 0,-32-20 0 16,14 8 0-16,-2-1 0 0,0 0 0 0,-1-2 0 15,-1 1 0-15,-1-2 0 0,0-1 0 0,-1 0 0 16,-1-1 0-16,2-2 0 0,0 0 0 0,0-1 0 16,1-2 0-16,3 0 0 0,-1 0 0 15,3 0 0-15,4 2 0 0,1 0 0 0,2 1 0 16,3-1 0-16,1 0 0 0,1 1 0 0,0 3 0 16,5 17 0-16,-1-30 0 0,1 30 0 0,2-26 0 15,-2 26 0-15,4-19 0 0,-4 19 0 0,5-19 0 16,-5 19 0-16,0 0 0 0,9-22 0 15,-9 22 0-15,0 0 0 0,12-24 0 0,-12 24 0 16,0 0 0-16,15-23 0 0,-15 23 0 16,15-23 0-16,-15 23 0 0,23-26 0 0,-23 26 0 15,30-29 0-15,-12 14 0 0,3-2 0 0,1 2 0 16,1-1 0-16,0 1 0 0,0 0 0 0,-1 3 0 16,0 0 0-16,0 0 0 0,-3 2 0 0,3 2 0 15,-2-1 0-15,-1 2 0 0,2 0 0 0,-3 0 0 16,0-2 0-16,-1 3 0 0,0-1 0 0,0-1 0 15,2 2 0-15,-1-1 0 0,0-1 0 16,2 3 0-16,0-2 0 0,0 1 0 0,2 1 0 16,-1-3 0-16,1 4 0 0,3-1 0 15,-2 1 0-15,1-2 0 0,-2 4 0 0,0-1 0 16,-1 1 0-16,-1 3 0 0,-2 0 0 0,1 3 0 16,-2 0 0-16,-17-4 0 0,31 10 0 0,-31-10 0 15,30 10 0-15,-30-10 0 0,30 12 0 16,-30-12 0-16,28 13 0 0,-28-13 0 0,27 11 0 15,-27-11 0-15,26 10 0 0,-26-10 0 0,26 11 0 16,-26-11 0-16,24 12 0 0,-24-12 0 0,23 13 0 16,-23-13 0-16,25 14 0 0,-25-14 0 0,25 15 0 15,-25-15 0-15,26 21 0 0,-26-21 0 0,23 20 0 16,-23-20 0-16,21 23 0 0,-21-23 0 0,20 23 0 16,-20-23 0-16,20 23 0 15,-20-23 0-15,20 22 0 0,-20-22 0 0,21 22 0 16,-21-22 0-16,20 22 0 0,-20-22 0 0,19 23 0 15,-19-23 0-15,18 25 0 0,-18-25 0 0,12 24 0 16,-12-24 0-16,9 27 0 0,-9-27 0 0,5 29 0 16,-5-29 0-16,1 30 0 0,-1-30 0 0,-4 34 0 15,2-17 0-15,-2 0 0 0,-1 0 0 0,1 1 0 16,-1 0 0-16,-4 1 0 0,3 0 0 16,-1-2 0-16,1 1 0 0,1-1 0 0,-1 0 0 15,-3 1 0-15,1 0 0 0,0-1 0 0,-1 1 0 16,0-1 0-16,9-17 0 0,-14 32 0 15,14-32 0-15,-14 28 0 0,14-28 0 0,-12 26 0 16,12-26 0-16,-11 23 0 0,11-23 0 0,-13 18 0 16,13-18 0-16,0 0 0 0,-21 22 0 15,21-22 0-15,0 0 0 0,-21 20 0 0,21-20 0 16,0 0 0-16,-23 12 0 0,23-12 0 0,-17 5 0 16,17-5 0-16,-17 5 0 0,17-5 0 0,0 0 0 15,-19 6 0-15,19-6 0 0,0 0 0 0,0 0 0 16,0 0 0-16,0 0 0 0,0 0 0 0,0 0 0 15,0 0 0-15,0 0 0 0,0 0 0 0,27-1 0 16,-27 1 0-16,36-10 0 0,-14 3 0 16,2 0 0-16,3-3 0 0,-1 1 0 0,0 0 0 15,2-1 0-15,-2 5 0 0,2 2 0 16,-4 1 0-16,-1 4 0 0,2-1 0 0,-5 2 0 16,0 1 0-16,-1 2 0 0,-1 1 0 0,-1 1 0 15,2 1 0-15,-19-9 0 0,30 22 0 0,-30-22 0 16,26 19 0-16,-26-19 0 0,21 16 0 0,-21-16 0 15,20 9 0-15,-20-9 0 0,18 4 0 16,-18-4 0-16,0 0 0 0,20 0 0 0,-20 0 0 16,0 0 0-16,15-17 0 0,-15 17 0 0,9-20 0 15,-7 3 0-15,-2 17 0 0,8-39-156 0,10 48-216 16,-39-43 1-16,21 34-56 0,3-17 0 0,-13-21 134 16,34 37 293-16</inkml:trace>
  <inkml:trace contextRef="#ctx0" brushRef="#br2" timeOffset="147224.1165">14044 12119 1229 0,'-3'-31'373'0,"3"31"-139"15,0 0-200-15,0 0-8 0,3-18-24 16,-3 18 25-16,0 0-18 0,0 0 21 16,0 0 13-16,0 0-21 0,0 0-4 0,0 0-18 0,-8 25 0 15,8-8 0-15,0 5 0 0,1 2 0 0,1 4 0 16,0 1 0-16,2 1 0 16,-1 4 0-16,1 1 0 0,-2 0 0 0,1 1 0 15,-2-1 0-15,0 0 0 0,-1-3 0 0,-1-3 0 16,-1-1 0-16,-1-5 0 0,1-2 0 15,-1-4 0-15,3-17 0 0,-2 26 0 0,2-26 0 16,0 0 0-16,0 0 0 0,0 0 0 0,0 0 0 16,0 0 0-16,0 0 0 0,11-17 0 0,-7-3 0 15,2-4 0-15,-1-4 0 0,1-2 0 0,1-4 0 16,0 0 0-16,2-1 0 0,-1-2 0 0,2-1 0 16,-3 1 0-16,1-2 0 0,-2-1 0 0,-2-2 0 15,1 1 0-15,1 1 0 16,2 0 0-16,-1 5 0 0,2 0 0 0,0 5 0 15,2 4 0-15,1 7 0 0,-12 19 0 0,27-26 0 16,-27 26 0-16,27-13 0 0,-27 13 0 0,32-5 0 16,-15 5 0-16,2 0 0 0,0 3 0 0,1 0 0 15,-1 2 0-15,1 4 0 0,-1-1 0 0,2 2 0 16,-4 1 0-16,0 0 0 0,-17-11 0 0,28 23 0 16,-28-23 0-16,19 25 0 0,-19-25 0 15,9 24 0-15,-9-24 0 0,-7 26 0 0,7-26 0 16,-26 31 0-16,7-15 0 0,-7 1 0 0,-2 0 0 15,-3 2 0-15,-1 1 0 0,-2-1 0 0,1-1 0 16,1 0 0-16,2-4 0 0,4 1 0 16,5-3 0-16,4-2 0 0,17-10 0 0,-19 14 0 15,19-14 0-15,0 0 0 0,5 18 0 16,-5-18 0-16,27 16 0 0,-9-6 0 0,5-2 0 16,3-1 0-16,3 1 0 0,3-2 0 0,2-1 0 15,0-1 0-15,-1 1 0 0,-2 0 0 0,-3 2 0 16,-2 1 0-16,-4 0 0 0,-1 2 0 0,-2 1 0 15,-19-11 0-15,30 24 0 0,-30-24 0 0,22 23 0 16,-22-23 0-16,18 18 0 0,-18-18 0 0,23 22-108 16,-30-43-233-16,37 36-219 0,-30-15-76 15,27-29 235-15</inkml:trace>
  <inkml:trace contextRef="#ctx0" brushRef="#br2" timeOffset="147396.8241">14953 12190 1767 0,'0'0'280'16,"0"0"-280"-16,0 0 0 0,0 0 0 0,0 0 0 15,0 0 0-15,18 3 0 0,1-10 0 0,4-3 0 16,5 0 0-16,1-2 0 0,5 2 0 0,-4-2 0 16,6 6-23-16,-16-17-157 0,30 27-480 0,-32-14 29 15,8 15 79-15</inkml:trace>
  <inkml:trace contextRef="#ctx0" brushRef="#br2" timeOffset="147572.6464">14847 12507 2047 0,'0'0'0'0,"0"0"0"0,0 0 0 16,0 0 0-16,0 0 0 0,0 0 0 0,0 0 0 15,33-14 0-15,-11 4 0 0,6-3 0 16,6-3 0-16,3-1 0 0,4 1 0 0,-1-2 0 15,3 7-2-15,-17-25-230 0,18 33-429 0,-17-17 5 16,8 10 161-16</inkml:trace>
  <inkml:trace contextRef="#ctx0" brushRef="#br2" timeOffset="148074.1086">15612 11991 1483 0,'2'22'525'0,"-2"-22"-505"16,0 0-1-16,-11 17-19 0,11-17 0 15,0 0 0-15,-5 27 0 0,5-27 0 0,-1 32 0 16,1-10 0-16,1 2 0 0,1 1 0 0,1 3 0 16,0 0 0-16,0 1 0 0,2 1 0 0,-2 0 0 15,3 1 0-15,2-1 0 0,-2 0 0 0,1-6 0 16,0-1 0-16,2-5 0 0,-9-18 0 0,16 23 0 15,-16-23 0-15,19 10 0 0,-19-10 0 16,20-5 0-16,-20 5 0 0,19-19 0 0,-7 1 0 16,2-7 0-16,3-2 0 0,-2-7 0 0,5-1 0 15,0-4 0-15,0 2 0 0,-1-2 0 0,-3 3 0 16,-1-1 0-16,-2 1 0 0,-1 3 0 16,-1-1 0-16,-2 4 0 0,-2 2 0 0,0 3 0 15,-2 4 0-15,-5 21 0 0,9-25 0 0,-9 25 0 16,0 0 0-16,0 0-55 0,0 0-153 15,30 21-264-15,-30-21-111 0,0 0-11 0,10 32 460 16</inkml:trace>
  <inkml:trace contextRef="#ctx0" brushRef="#br2" timeOffset="148527.2517">15525 12645 1589 0,'-20'4'218'0,"20"-4"-21"0,-20 9-179 15,20-9-8-15,0 0-3 0,0 0-4 0,17-12 2 16,-17 12-5-16,34-8 0 0,-8 3 0 16,4 0 0-16,4-2 0 0,3-1 0 0,5-1 0 15,2-1 0-15,2 1 0 0,1-1 0 0,1 0 0 16,-1 1 0-16,-1 0 0 0,0 1 0 16,-3-1-38-16,6 9-31 0,-18-21-109 0,29 27-427 15,-30-14-33-15,3 8 120 0</inkml:trace>
  <inkml:trace contextRef="#ctx0" brushRef="#br2" timeOffset="148808.492">15848 12862 1515 0,'-25'-21'238'0,"25"21"18"0,0 0-242 16,-14-17 2-16,14 17-8 15,0 0-8-15,21-2 0 0,-21 2 0 0,19-4 0 16,-19 4 0-16,24 6 0 0,-24-6 0 0,17 15 0 16,-17-15 0-16,11 24 0 0,-9-7 0 0,-3 2 0 15,0 2 0-15,-3 4 0 0,-3 0 0 0,-2 3 0 16,-1 1 0-16,-1 2 0 0,-1-1 0 0,3-2 0 16,-1-2 0-16,1-4 0 0,8-1 0 15,1-21 0-15,3 32-61 0,-3-32-73 0,25 28-338 16,-25-28-130-16,0 0 41 0,20-8 345 0</inkml:trace>
  <inkml:trace contextRef="#ctx0" brushRef="#br2" timeOffset="148996.0066">15722 12904 1997 0,'-34'-17'50'16,"34"17"-50"-16,0 0 0 0,0 0 0 0,20-21 0 15,-3 12 0-15,5-3 0 0,4 0 0 0,2 1 0 16,2 1 0-16,1 2 0 0,-3 2 0 0,2 2 0 16,-4 0 0-16,2 6 0 0,-5-2 0 0,6 13-74 15,-29-30-349-15,28 33-247 0,-28-16 34 16,0 0 393-16</inkml:trace>
  <inkml:trace contextRef="#ctx0" brushRef="#br2" timeOffset="149167.8706">15577 13272 1978 0,'30'-19'69'15,"-30"19"-69"-15,20-4 0 0,2-2 0 0,6-3 0 16,8-4 0-16,9-4 0 0,8-5 0 0,5-1 0 16,3 0 0-16,0-1 0 0,-1 7 0 0,-4-2 0 15,1 8-10-15,-12-17-147 0,25 29-446 0,-33-16-50 16,5 8 30-16</inkml:trace>
  <inkml:trace contextRef="#ctx0" brushRef="#br2" timeOffset="150074.1954">14300 13897 1284 0,'0'0'339'0,"0"0"-232"0,0 0-27 0,12-23-8 16,-12 23-17-16,0 0-9 0,11-23-19 0,-11 23-3 15,0 0-11-15,0 0-13 0,0 0 0 0,0 0 0 16,0 0 0-16,0 0 0 0,0 0 0 0,-7 17 0 16,3 0 0-16,-2 5 0 0,1 4 0 0,1 1 0 15,-3 3 0-15,1 1 0 0,-1 2 0 16,1 3 0-16,-1-1 0 0,1 3 0 0,-2-3 0 16,3-1 0-16,2-1 0 0,0-4 0 0,3-3 0 15,2-3 0-15,0-4 0 0,-2-19 0 0,9 30 0 16,-9-30 0-16,0 0 0 0,0 0 0 15,0 0 0-15,18 13 0 0,-18-13 0 0,0 0 0 16,11-17 0-16,-11 17 0 0,6-27 0 16,-5 8 0-16,1-3 0 0,1-3 0 0,-2-1 0 15,2-1 0-15,-2-1 0 0,1-1 0 0,-1-2 0 16,1-2 0-16,-1-2 0 0,0-4 0 0,1-1 0 16,5 0 0-16,-3 1 0 0,4 4 0 0,3 5 0 15,0 3 0-15,2 7 0 0,4 2 0 0,0 2 0 16,4 1 0-16,1 2 0 0,2 3 0 0,1 1 0 15,1 3 0-15,-2 2 0 0,-1 3 0 16,-1 3 0-16,-2 6 0 0,-3-1 0 0,-17-7 0 16,29 19 0-16,-29-19 0 0,22 28 0 15,-16-10 0-15,-2 0 0 0,-4 3 0 0,-4-2 0 16,-2 3 0-16,-5 1 0 0,0-1 0 0,-5 0 0 16,-1-1 0-16,-1-1 0 0,-4-1 0 0,0-2 0 15,1-1 0-15,0-3 0 0,1-1 0 0,3-1 0 16,17-11 0-16,-30 17 0 0,30-17 0 15,0 0 0-15,-17 7 0 0,17-7 0 0,0 0 0 16,0 0 0-16,0 0 0 0,23 0 0 0,-23 0 0 16,24-1 0-16,-24 1 0 0,34-1 0 0,-14 2 0 15,-1 1 0-15,0 3 0 0,2 1 0 0,-4 3 0 16,0 3 0-16,0 2 0 0,-3 3 0 16,0 0 0-16,-2 2 0 0,1 0 0 15,0-1 0-15,0 0 0 0,-13-18 0 0,34 31 0 16,-15-20 0-16,5 0 0 0,-1-6 0 0,10 7-66 15,-16-30-161-15,39 32-159 0,-32-31-258 0,9 1 59 16,7 7 447-16</inkml:trace>
  <inkml:trace contextRef="#ctx0" brushRef="#br2" timeOffset="150261.6769">15138 14038 1993 0,'0'0'54'15,"0"0"-54"-15,0 0 0 0,0 0 0 0,0 0 0 16,32-21 0-16,-8 9 0 0,4-1 0 0,4-1 0 16,0-1 0-16,4 2 0 0,-2-1 0 0,0 5 0 15,-6-3-42-15,14 29-234 0,-42-17-375 16,34-7 19-16,-34 7 187 0</inkml:trace>
  <inkml:trace contextRef="#ctx0" brushRef="#br2" timeOffset="150417.9322">15069 14315 1961 0,'0'0'86'15,"18"10"-86"-15,-18-10 0 0,40-18 0 0,-11 2 0 16,4-3 0-16,5-3 0 0,3-1 0 0,2-2 0 16,1 3 0-16,-7-7-29 0,25 32-372 0,-35-28-260 15,12 15-18-15,-12 0 403 0</inkml:trace>
  <inkml:trace contextRef="#ctx0" brushRef="#br2" timeOffset="150933.6317">16004 13878 1525 0,'0'0'505'0,"-5"-21"-488"16,5 21-17-16,24-19 0 0,-7 7 0 0,3-2 0 16,1 3 0-16,2 0 0 0,0-1 0 0,4 3 0 15,-1-2 0-15,2 1 0 0,1 2 0 0,-3 3 0 16,0 1 0-16,-7 3 0 0,-2 2 0 16,-17-1 0-16,23 12 0 0,-23-12 0 0,10 24 0 15,-10-24 0-15,-3 34 0 0,-5-12 0 0,-4 4 0 16,-4 0 0-16,-6 4 0 0,-2 1 0 15,-4 1 0-15,-3 2 0 0,3 0 0 0,-2-1 0 0,3-3 0 16,0-4 0-16,3 0 0 0,6-4 0 0,3-5 0 16,15-17 0-16,-14 23 0 0,14-23 0 15,0 0 0-15,0 0 0 0,20 16 0 16,-20-16 0-16,37-7 0 0,-12-1 0 0,5-7 0 16,2 1 0-16,4-4 0 0,3-1 0 0,0-2 0 15,6 5-16-15,-18-25-211 0,39 38-202 0,-43-37-169 16,21 15-35-16,0 12 490 0</inkml:trace>
  <inkml:trace contextRef="#ctx0" brushRef="#br2" timeOffset="151219.7742">16675 13723 1965 0,'0'0'40'0,"0"0"-24"0,0 0 0 0,0 0-6 0,0 0-10 0,0 0 0 16,0 0 0-16,0 0 0 0,-19 19 0 15,19-19 0-15,-10 18 0 0,10-18 0 16,-15 29 0-16,8-12 0 0,-4 1 0 0,1 2 0 16,0-1 0-16,0 4 0 0,1-1 0 0,3-2 0 15,1 0 0-15,4-3 0 0,1-17 0 0,5 29 0 16,-5-29 0-16,18 23 0 0,-18-23 0 0,36 10 0 16,-11-8 0-16,4-5 0 0,4-3 0 0,4-2 0 15,0-3 0-15,1-2 0 0,-4 2 0 16,-2-1 0-16,-3 2 0 0,-5-1 0 0,2 1 0 15,-7-2 0-15,3 3 0 0,-7-10 0 0,10 16-127 16,-27-35-136-16,35 37-235 0,-36-21-151 0,2-2 140 16,1 24 509-16</inkml:trace>
  <inkml:trace contextRef="#ctx0" brushRef="#br2" timeOffset="151409.1543">16799 13782 1721 0,'4'41'326'0,"-19"-11"-326"0,1 3 0 0,2 3 0 16,-2 2 0-16,1-1 0 0,-1 3 0 0,4-4 0 16,1-2 0-16,5-2 0 0,2-7 0 0,7-1 0 15,2-6 0-15,6 1 0 0,-13-19 0 16,38 27-70-16,-38-27-222 0,54 3-237 0,-37-12-96 16,12 1 95-16</inkml:trace>
  <inkml:trace contextRef="#ctx0" brushRef="#br2" timeOffset="151815.8132">17218 13723 2047 0,'0'0'0'0,"0"0"0"0,0 0 0 0,0 0 0 15,0 0 0-15,-19 14 0 0,19-14 0 0,-9 27 0 16,4-9 0-16,1 4 0 0,-2 2 0 16,1 4 0-16,0 0 0 0,3 2 0 0,1 0 0 15,-2 4 0-15,3 0 0 0,1 0 0 0,1-2 0 16,3-4 0-16,-1-1 0 0,3-6 0 16,0-2 0-16,-7-19 0 0,22 26 0 0,-22-26 0 15,22 15 0-15,-22-15 0 0,24 1 0 0,-24-1 0 16,29-16 0-16,-11 0 0 0,2-4 0 15,0-9 0-15,2-5 0 0,1-3 0 0,-2-1 0 16,1 1 0-16,-1-3 0 0,-3 2 0 0,0-2 0 16,-2 0 0-16,-1 3 0 0,-2-1 0 0,0 3 0 15,0 4 0-15,-1 3 0 0,-3 4 0 0,0 6 0 16,-9 18 0-16,15-26 0 0,-15 26 0 0,0 0 0 16,0 0 0-16,20 6-63 0,-20-6-123 0,11 23-97 15,-32-27-223-15,21 4-88 0,10 25 180 16</inkml:trace>
  <inkml:trace contextRef="#ctx0" brushRef="#br2" timeOffset="152355.5029">15994 14535 1583 0,'-20'-13'454'0,"20"13"-444"0,19-4-10 0,4-3 0 16,12-2 0-16,13-7 0 0,9-1 0 0,9-5 0 16,7-1 0-16,7-1 0 0,4 0 0 0,1 1 0 15,-1 2 0-15,2 3 0 0,1 4 0 0,-2 3 0 16,-1 2 0-16,-4 3 0 0,-4 1 0 0,-3 3 0 15,-4 0 0-15,-4 2 0 0,-4 1 0 16,-1 1 0-16,-11-3-68 0,9 17-84 0,-38-32-306 16,24 24-182-16,-15-8 22 0,-3-3 508 15</inkml:trace>
  <inkml:trace contextRef="#ctx0" brushRef="#br2" timeOffset="153582.2856">16881 14521 1000 0,'0'0'561'15,"0"0"-326"-15,0 0-167 0,-33-19-20 16,33 19-19-16,-32-8-6 0,14 6-8 0,-6 1-2 16,1 3-2-16,-3 2 0 0,-1 2 1 0,1 5 1 15,-1 0-5-15,1 3-8 0,3 2 0 0,0 1 0 16,2 1 0-16,1 1 0 0,3 1 0 0,3 0 0 15,3-1 0-15,5 0 0 0,3 0 0 0,3-2 0 16,2 0 0-16,-2-17 0 0,15 29 0 0,-15-29 0 16,23 23 0-16,-23-23 0 15,29 19 0-15,-11-12 0 0,2 2 0 0,-1-1 0 16,3 1 0-16,0-1 0 0,2 1 0 0,-2 0 0 16,-4 2 0-16,-1 3 0 0,-17-14 0 0,27 29 0 15,-17-12 0-15,-3 1 0 0,-4 0 0 0,-3 1 0 16,-4 2 0-16,-2-2 0 0,-4 2 0 0,-3-2 0 15,-2-1 0-15,-1-1 0 0,-1-2 0 16,-1-3 0-16,1-3 0 0,17-9 0 0,-30 9 0 16,30-9 0-16,-22-6 0 0,22 6 0 0,0 0 0 15,-18-29 0-15,15 12 0 0,2-3 0 0,3-4 0 16,3-2 0-16,1-3 0 0,3-3 0 0,2-3 0 16,2 0 0-16,2-1 0 0,2 1 0 15,1 3 0-15,0 2 0 0,3 2 0 0,-2 4 0 16,2 1 0-16,1 5 0 0,-1-1 0 15,-1 5-24-15,-5-9-72 0,21 33-244 0,-41-32-289 16,31 16 0-16,-26 6 301 0</inkml:trace>
  <inkml:trace contextRef="#ctx0" brushRef="#br2" timeOffset="154926.1029">17250 14555 1446 0,'0'0'89'0,"0"0"-59"16,0 0-12-16,0 0-30 0,0 0 26 0,0 0-27 15,0 0 30-15,0 0 4 0,0 0 4 16,0 0 8-16,0 0 3 0,0 0 5 16,0 0-26-16,-3 17 42 0,3-17-49 0,-6 17 41 15,6-17-19-15,-10 30-8 0,5-11 5 0,-1 3-10 16,-1 3 8-16,-2 2-12 0,1 2 10 0,-3 0-9 15,1-1-12-15,0 0-2 0,2-1 0 0,-1 0 0 16,2-4 0-16,0-2 0 0,7-21 0 0,-8 26 0 16,8-26 0-16,0 0 0 0,0 20 0 15,0-20 0-15,0 0 0 0,0 0 0 0,0 0 0 16,0 0 0-16,0 0 0 0,0 0 0 0,0 0 0 16,14-23 0-16,-14 23 0 0,7-28 0 0,-3 8 0 15,1-1 0-15,-2-2 0 0,3-1 0 0,-1-2 0 16,1-2 0-16,2 2 0 0,-2-5 0 15,2 1 0-15,1-2 0 0,-1-1 0 16,1 0 0-16,2 3 0 0,0 1 0 0,1 5 0 16,1 1 0-16,1 3 0 0,-14 20 0 0,25-29 0 15,-25 29 0-15,29-24 0 0,-29 24 0 0,28-18 0 16,-28 18 0-16,28-11 0 0,-28 11 0 0,27-3 0 16,-27 3 0-16,23 7 0 0,-23-7 0 0,22 19 0 15,-22-19 0-15,22 32 0 0,-14-11 0 0,0 4 0 16,-2 1 0-16,-1 3 0 0,-4 4 0 15,0 1 0-15,-2 0 0 0,-2 1 0 0,2 0 0 16,-1-1 0-16,-2-2 0 0,2-1 0 0,0-1 0 16,0-2 0-16,1-1 0 0,1-4 0 15,3-1 0-15,0-5 0 0,-3-17 0 0,12 27 0 16,-12-27 0-16,0 0 0 0,18 19-8 0,-18-19-50 16,0 0-31-16,0-17-77 0,23 30-246 0,-23-13-200 15,-9-21 46-15,9 21 431 0</inkml:trace>
  <inkml:trace contextRef="#ctx0" brushRef="#br2" timeOffset="155051.1669">17309 14795 1506 0,'-14'17'459'16,"14"-17"-406"-16,-25-7-24 0,25 7-29 0,0 0 0 15,0 0 0-15,0 0 0 0,0 0 0 0,0 0 0 16,17-1 0-16,4-2 0 0,5-1 0 16,7-5 0-16,4 0 0 0,5-2 0 15,2-3 0-15,2 5 0 0,-12-23-171 0,31 38-368 16,-36-25-117-16,1 12-13 0</inkml:trace>
  <inkml:trace contextRef="#ctx0" brushRef="#br2" timeOffset="156249.2025">14515 15636 1835 0,'0'0'56'0,"4"-17"-20"16,-4 17-12-16,0 0 1 0,7-17-4 15,-7 17-1-15,0 0-1 0,0 0-8 0,0 0-11 16,0 19 0-16,-1 1 0 0,-1 4 0 0,-1 7 0 15,0 7 0-15,-3-1 0 0,-1 5 0 0,1 1 0 16,-1-1 0-16,0 3 0 0,-2-3 0 0,2 0 0 0,0-4 0 16,1-3 0-16,1-3 0 0,2-7 0 15,5-2 0-15,-1-6 0 0,-1-17 0 0,7 22 0 16,-7-22 0-16,0 0 0 0,0 0 0 0,17 7 0 16,-17-7 0-16,0 0 0 0,0 0 0 0,11-26 0 15,-10 7 0-15,3 0 0 0,-3-3 0 0,0-2 0 16,1-1 0-16,-1-4 0 0,-2-2 0 0,1-1 0 15,0-3 0-15,0-3 0 0,1-3 0 0,1-2 0 16,3-6 0-16,4-2 0 0,4 1 0 0,4 0 0 16,5 4 0-16,5 5 0 0,1 3 0 15,2 5 0-15,3 6 0 0,-2 3 0 0,0 6 0 16,-2 2 0-16,-2 7 0 0,-4 5 0 0,-2 4 0 16,-4 4 0-16,-17-4 0 0,24 22 0 0,-17-5 0 15,-2 4 0-15,-4 4 0 0,-4 3 0 0,-3 1 0 16,-5 1 0-16,-3 0 0 0,-4 2 0 15,-1 1 0-15,-3-2 0 0,-1-1 0 0,-1-1 0 16,1-2 0-16,0-3 0 0,1-3 0 0,0-6 0 16,2-1 0-16,3-5 0 0,17-9 0 0,-27 11 0 15,27-11 0-15,0 0 0 0,0 0 0 0,0 0 0 16,0 0 0-16,0 0 0 0,0 0 0 0,5-18 0 16,-5 18 0-16,24-4 0 0,-24 4 0 15,32 3 0-15,-15 2 0 0,0 2 0 16,0 4 0-16,0 2 0 0,-17-13 0 0,31 34 0 15,-13-15 0-15,-3-1 0 0,4-1 0 0,0-1 0 16,2-1 0-16,2-6 0 0,4 1 0 0,1-8 0 16,6 2 0-16,-4-9-20 0,17 18-193 0,-34-42-172 15,29 23-276-15,-16-4 49 0,-9-18 457 0</inkml:trace>
  <inkml:trace contextRef="#ctx0" brushRef="#br2" timeOffset="156422.9589">15322 15731 1977 0,'0'0'70'0,"-14"-20"-70"0,14 20 0 15,15-17 0-15,-15 17 0 16,30-23 0-16,-8 15 0 0,0-5-38 0,9 17-89 0,-25-34-233 16,26 30-261-16,-32 0-6 0,39-15 354 15</inkml:trace>
  <inkml:trace contextRef="#ctx0" brushRef="#br2" timeOffset="156579.227">15352 16011 1880 0,'-29'-3'167'0,"29"3"-167"0,0 0 0 16,0 0 0-16,0 0 0 0,0 0 0 0,6-20 0 15,-6 20 0-15,30-27 0 0,-9 12 0 0,3-5 0 16,6 2 0-16,-4-4 0 0,6 5 0 15,-10-8-91-15,26 35-279 0,-35-27-297 16,16 12 43-16,-8-1 330 0</inkml:trace>
  <inkml:trace contextRef="#ctx0" brushRef="#br2" timeOffset="157323.4146">16344 15501 2012 0,'-18'8'35'0,"18"-8"-35"16,0 0 0-16,32-13 0 0,-8 2 0 0,7-1 0 16,4 0 0-16,1-1 0 0,-2 5 0 0,-1 0 0 15,0 2 0-15,-1 1 0 0,-3 1 0 0,-2 3 0 16,-3 0 0-16,-3 2 0 0,-21-1 0 0,29 5 0 15,-29-5 0-15,0 0 0 0,19 14 0 0,-19-14 0 16,-6 17 0-16,6-17 0 0,-19 24 0 0,2-7 0 16,-2 0 0-16,-1 1 0 0,-3 2 0 15,0-1 0-15,2-1 0 0,0 0 0 0,3-2 0 16,18-16 0-16,-28 24 0 0,28-24 0 0,0 0 0 16,-16 20 0-16,16-20 0 0,0 0 0 15,23 4 0-15,-23-4 0 0,37-4 0 0,-13-1 0 16,4-1 0-16,1 0 0 0,3 0 0 0,1 1 0 15,-4 2 0-15,0 3 0 0,-7 4 0 0,-4 4 0 16,-18-8 0-16,17 23 0 0,-17-23 0 16,-2 34 0-16,-7-11 0 0,-5 3 0 0,-7 3 0 15,-3-2 0-15,-7 4 0 0,1-1 0 0,-2-1 0 16,-1 0 0-16,7-5 0 0,0-1 0 0,8-3 0 16,18-20 0-16,-27 29 0 0,27-29 0 0,0 0 0 15,-18 15 0-15,18-15 0 0,0 0 0 0,25-2-64 16,-22-31-218-16,37 34-275 0,-28-25-61 15,11 1 93-15</inkml:trace>
  <inkml:trace contextRef="#ctx0" brushRef="#br2" timeOffset="158807.8075">17162 15908 1741 0,'0'0'150'0,"0"0"-103"0,-19-6-10 16,19 6-11-16,0 0 0 0,0 0-10 15,0 0-12-15,0 0-4 0,0 0 0 0,0 0 0 16,0 0 0-16,0 0 0 0,0 0 0 0,0 0 0 16,0 0 0-16,22 15 0 0,-22-15 0 0,0 0 0 15,26 8 0-15,-26-8 0 0,24 2 0 0,-24-2 0 16,31 2 0-16,-14-4 0 0,3 1 0 0,3 0 0 15,2-1 0-15,0-2 0 0,2 2 0 16,1-1 0-16,1 2 0 0,-1 0 0 16,0 2 0-16,-2 1 0 0,-1 1 0 0,-2 2 0 15,-2-1 0-15,0 1 0 0,-4 0 0 0,0 0 0 16,-17-5 0-16,30 6 0 0,-30-6 0 0,31 1 0 16,-31-1 0-16,29-3 0 0,-29 3 0 0,31-6 0 15,-31 6 0-15,27-11 0 0,-27 11 0 0,22-11 0 16,-22 11 0-16,0 0 0 0,22-11 0 15,-22 11 0-15,0 0 0 0,0 0 0 0,0 0 0 16,0 0 0-16,0 0 0 0,0 0 0 0,0 0 0 16,0 0 0-16,-14-17 0 0,14 17 0 15,0 0 0-15,-26-4 0 0,26 4 0 0,-23-5 0 16,23 5 0-16,-23-8 0 0,23 8 0 0,-25-10 0 16,25 10 0-16,-24-12 0 0,24 12 0 0,-24-16 0 15,24 16 0-15,-25-20 0 0,25 20 0 16,-27-28 0-16,27 28 0 0,-26-30 0 0,26 30 0 15,-27-32 0-15,15 16 0 0,12 16 0 0,-23-32 0 16,23 32 0-16,-22-29 0 0,22 29 0 0,-21-27 0 16,21 27 0-16,-18-25 0 0,18 25 0 0,-15-28 0 15,15 28 0-15,-11-29 0 0,9 12 0 0,-1-1 0 16,3 0 0-16,3-1 0 0,1 0 0 16,0 0 0-16,5 1 0 0,1 0 0 15,1 0 0-15,-11 18 0 0,28-32 0 0,-13 14 0 16,2 4 0-16,2-3 0 0,0 0 0 0,3 0 0 15,0 1 0-15,1-1 0 0,0 1 0 0,0 2 0 16,-1 1 0-16,-1 1 0 0,-2 1 0 0,-2 1 0 16,-17 10 0-16,29-16 0 0,-29 16 0 0,25-11 0 15,-25 11 0-15,20-4 0 0,-20 4 0 16,0 0 0-16,22-4 0 0,-22 4 0 0,0 0 0 16,22 0 0-16,-22 0 0 0,0 0 0 0,23 2 0 15,-23-2 0-15,21 3 0 0,-21-3 0 0,22 3 0 16,-22-3 0-16,24 2 0 0,-24-2 0 0,29 1 0 15,-10 0 0-15,-2 0 0 0,1 2 0 16,0-2 0-16,0-1 0 0,2 2 0 0,-3-1 0 16,-17-1 0-16,32 8 0 0,-32-8 0 15,27 11 0-15,-27-11 0 0,25 12 0 0,-25-12 0 16,19 12 0-16,-19-12 0 0,0 0 0 0,25 23 0 16,-25-23 0-16,12 17 0 0,-12-17 0 0,0 0 0 15,16 24 0-15,-16-24 0 0,8 17 0 0,-8-17 0 16,9 18 0-16,-9-18 0 0,7 19 0 0,-7-19 0 15,7 21 0-15,-7-21 0 0,5 20 0 16,-5-20 0-16,5 22 0 0,-5-22 0 0,2 24 0 16,-2-24 0-16,0 25 0 0,0-25 0 0,-2 29 0 15,2-29 0-15,-5 30 0 0,5-30 0 16,-8 33 0-16,3-17 0 0,5-16 0 0,-10 32 0 16,10-32 0-16,-12 31 0 0,12-31 0 0,-15 29 0 15,15-29 0-15,-16 26 0 0,16-26 0 0,-13 28 0 16,13-28 0-16,-16 27 0 0,16-27 0 15,-13 23 0-15,13-23 0 0,-11 21 0 0,11-21 0 16,0 0 0-16,-9 19 0 0,9-19 0 0,0 0 0 16,0 0 0-16,0 0 0 0,0 0 0 0,0 0 0 15,0 0 0-15,0 0 0 0,0 0 0 0,0 0 0 16,0 0 0-16,0 0 0 0,0 0 0 0,0 0 0 16,0 0 0-16,0 0 0 0,0 0 0 15,0 0 0-15,0 0 0 0,0 0 0 16,0 0 0-16,0 0 0 0,19 9 0 0,-19-9 0 15,17 0 0-15,-17 0 0 0,23-3 0 0,-23 3 0 16,31-5 0-16,-11 2 0 0,3-1 0 0,4-1 0 16,3 3 0-16,0-3 0 0,5 1 0 0,-1 2 0 15,0-2 0-15,1 3 0 0,-2 0 0 0,1 1 0 16,-3 1 0-16,0 0 0 0,-3 2 0 16,-5-3 0-16,1 5 0 0,-7-7 0 0,4 11 0 15,-21-9-139-15,30 11-103 0,-47-27-311 0,38 32 118 16,-21-16-112-16,0 0 417 0</inkml:trace>
  <inkml:trace contextRef="#ctx0" brushRef="#br2" timeOffset="158948.4391">18820 15802 2047 0,'-14'25'0'0,"14"-25"0"16,0 0 0-16,-17-5 0 0,17 5 0 0,0 0 0 15,0 0 0-15,1-18 0 0,-1 18 0 0,15-19 0 16,-15 19 0-16,34-12-117 0,-42-17-435 0,41 23-90 15,-33 6-33-15</inkml:trace>
  <inkml:trace contextRef="#ctx0" brushRef="#br0" timeOffset="166215.1231">15314 16564 1538 0,'0'0'102'0,"3"-22"-51"0,-3 22-12 0,5-21-2 0,-5 21-1 15,8-25-17-15,-8 25 38 0,11-24-51 0,-11 24 38 16,0 0-33-16,0 0-1 0,0 0 9 16,0 0-25-16,0 0 31 0,0 0-31 0,14 32 26 15,-14-4-10-15,-2 7 1 0,1 4-2 0,-1 6-9 16,-2 3 7-16,-1 4-10 0,-1 0 8 0,-1 1-11 16,-1-1 11-16,-1 5-12 0,-1 1 10 0,0-1-10 15,1-4 1-15,0-8 25 0,3-5-32 0,2-4 22 16,3-11-32-16,6-2-14 0,-5-23-16 0,19 27-25 15,-19-27-56-15,38 15-218 16,-38-15-240-16,28-28-15 0,-8 21 446 0</inkml:trace>
  <inkml:trace contextRef="#ctx0" brushRef="#br0" timeOffset="166729.6794">15007 16680 1700 0,'-16'-25'235'0,"16"25"-187"0,0 0-35 16,0 0-7-16,0 0-3 0,27-14 4 0,-27 14 6 15,35-15 1-15,-11 6-6 0,2-1-8 0,4-2 0 16,4-3 0-16,3-1 0 0,3-1 0 0,2-5 0 16,2-1 0-16,2-1 0 0,2-2 0 15,0-2 0-15,4 1 0 0,-4-4 0 0,2 1 0 16,-2 4 0-16,-3 0 0 0,-4 7 0 0,-6 3 0 15,-4 6 0-15,-6 6 0 0,-8 2 0 0,-17 2 0 16,20 9 0-16,-20-9 0 0,6 23 0 0,-6-3 0 16,-3 3 0-16,0 6 0 0,-4 4 0 15,-1 2 0-15,-3 4 0 0,-1 3 0 0,-3 2 0 16,2 4 0-16,-2 0 0 0,1 1 0 16,0 0 0-16,0-3 0 0,0 0 0 0,3-7 0 15,3-4 0-15,2-6 0 0,2-5 0 0,5-1 0 16,-1-23 0-16,9 33 0 0,-9-33 0 0,21 17 0 15,-21-17 0-15,29 2 0 0,-12-5 0 0,2-9 0 16,1-1 0-16,2-6 0 0,-2 0 0 0,0-2 0 16,-1 1 0-16,-1-2 0 0,1 3 0 15,-5-1 0-15,0 3 0 0,-14 17 0 0,19-28 0 16,-19 28 0-16,0 0 0 0,0 0 0 0,0 0 0 16,0 0 0-16,0 0 0 0,0 0 0 15,0 0 0-15,13 19 0 0,-13-19 0 0,2 32 0 16,-5-11 0-16,2-2 0 0,2 2 0 0,-1-3 0 15,5-1 0-15,-5-17 0 0,11 31 0 0,-11-31 0 16,21 21 0-16,-21-21-34 0,31 15-25 16,-31-15-33-16,49 15-171 0,-48-43-251 0,26 23-76 15,-9-6 96-15</inkml:trace>
  <inkml:trace contextRef="#ctx0" brushRef="#br0" timeOffset="166948.4343">16400 16623 1290 0,'0'0'554'0,"-1"20"-508"0,1-20-17 0,-13 22-11 16,7-5 5-16,0 0-6 0,1 4 1 0,-3 4-5 15,1 2 2-15,0 2-6 0,1-2 3 0,-1 0-9 16,-1 1-3-16,3 1 0 0,0-1 0 0,3-1 0 16,-2 0 0-16,3-9 0 0,2 3 0 0,-1-21 0 15,10 24-8-15,-10-24-14 0,0 0-8 16,29 5-9-16,-29-5-5 0,23-9-31 0,-20-22-93 15,27 15-392-15,-21-15-57 0,7-3 134 16</inkml:trace>
  <inkml:trace contextRef="#ctx0" brushRef="#br0" timeOffset="167089.062">16385 16313 1979 0,'0'0'14'16,"-27"10"-10"-16,27-10-6 0,0 0-6 0,0 0-4 15,0 0-8-15,1 18-9 0,-1-18-28 0,21 8-30 16,10 18-115-16,-31-26-309 0,26-1-61 0,-4 6 76 16</inkml:trace>
  <inkml:trace contextRef="#ctx0" brushRef="#br0" timeOffset="167495.3142">16978 16503 817 0,'0'0'546'0,"0"0"-231"16,-35 10-258-16,35-10-14 0,-26 3-3 15,26-3 3-15,-23 6-9 0,23-6 5 0,-19 6-12 16,19-6 0-16,-19 10-8 0,19-10-6 0,-17 16-4 16,17-16 3-16,-12 24-7 0,12-24-4 0,-6 25-1 15,6-25 0-15,0 26 0 0,0-26 0 0,5 22 0 16,-5-22 0-16,12 20 0 0,-12-20 0 0,16 18 0 15,-16-18 0-15,18 17 0 0,-18-17 0 16,19 11 0-16,-19-11 0 0,18 10 0 16,-18-10 0-16,0 0 0 0,22 18 0 0,-22-18 0 15,0 0 0-15,14 18 0 0,-14-18 0 0,0 0 0 16,9 25 0-16,-9-25 0 0,0 20 0 0,0-20 0 16,-8 18 0-16,8-18 0 0,-11 19 0 0,11-19 0 15,-17 20 0-15,17-20 0 0,-20 21 0 0,20-21 0 16,-28 26 0-16,28-26 0 0,-33 28 0 15,33-28 0-15,-30 26 0 0,30-26 0 0,-28 24 0 16,28-24 0-16,-17 10 0 0,17-10 0 0,0 0-6 16,0 0-58-16,0 0-21 0,0 0-109 15,0 0-217-15,4-17-104 0,-4 17-84 0,0-49 427 16</inkml:trace>
  <inkml:trace contextRef="#ctx0" brushRef="#br0" timeOffset="168495.3259">18099 16658 1282 0,'-29'-36'450'0,"29"36"-351"0,0 0-83 15,0 0-8-15,-25-20 3 0,25 20 7 0,-22-3 4 16,22 3 3-16,-26 4-3 0,26-4 2 0,-29 19-10 15,12-9 1-15,-1 5-6 0,-1 1 0 0,1 3 1 16,0 3 2-16,2-2-11 0,3 2-1 16,-1 0 0-16,3 0 0 0,3-1 0 15,2 0 0-15,2-2 0 0,4 0 0 0,0-19 0 16,10 30 0-16,-10-30 0 0,21 25 0 0,-21-25 0 16,30 16 0-16,-9-14 0 0,1 3 0 0,3-7 0 15,4-3 0-15,1-7 0 0,1-3 0 0,1 0 0 16,-1-2 0-16,0-4 0 0,-3 0 0 15,-4 0 0-15,-2-1 0 0,-3 0 0 0,-4 0 0 16,-4 1 0-16,-4 0 0 0,-6 3 0 0,-2-1 0 16,1 19 0-16,-13-32 0 0,13 32 0 0,-24-25 0 15,24 25 0-15,-34-18 0 0,15 13 0 0,-1 1 0 16,1 4 0-16,1 3 0 0,18-3 0 0,-29 8 0 16,29-8 0-16,-17 6 0 0,17-6 0 15,0 0 0-15,0 0 0 0,0 0 0 16,0 0 0-16,21 7 0 0,-4-10 0 0,4-2 0 15,5-2 0-15,3-5 0 0,3 1 0 0,2-1 0 16,-1-1 0-16,0 5 0 0,-3 1 0 0,-2 4 0 16,-5 3 0-16,-5 2 0 0,-18-2 0 0,26 14 0 15,-26-14 0-15,16 23 0 0,-16-23 0 0,4 33 0 16,-5-15 0-16,-1 2 0 0,-4 2 0 0,-2 1 0 16,-1 2 0-16,-3-2 0 0,-1 2 0 15,1-4 0-15,0-1 0 0,4-2 0 0,8-18 0 16,-14 24 0-16,14-24 0 0,0 0 0 0,0 0 0 15,0 0 0-15,17 10 0 0,-17-10 0 16,28-15 0-16,-11 3 0 0,4-7 0 0,0-3 0 16,0-2 0-16,1-2 0 0,0 0 0 0,0 2 0 15,0-2 0-15,-3 5 0 0,-1 0 0 16,-4 3 0-16,-14 18 0 0,20-23 0 0,-20 23 0 16,0 0 0-16,0 0 0 0,0 0 0 0,0 0 0 15,0 0 0-15,0 0 0 0,4 20 0 0,-7-1 0 16,-1 2 0-16,-1 5 0 0,-1-1 0 0,1 2 0 15,2-2 0-15,1-1 0 0,1-3 0 0,5-2 0 16,-4-19 0-16,14 30 0 0,-14-30-6 0,28 20-69 16,-28-20-35-16,52 14-166 15,-55-39-121-15,38 30-101 0,-35-5-59 0,16-33 430 16</inkml:trace>
  <inkml:trace contextRef="#ctx0" brushRef="#br0" timeOffset="168854.7236">18840 16608 1302 0,'0'0'627'0,"-17"9"-585"0,17-9-27 0,0 0 2 15,-3 23-7-15,3-23 2 0,0 0-1 0,25 20 0 16,-25-20-11-16,28 6 0 0,-11-6 0 0,1-1 0 16,2-1 0-16,0-3 0 0,1 0 0 15,0 0 0-15,-3-3 0 0,-1 0 0 0,-17 8 0 16,28-20 0-16,-28 20 0 0,18-21 0 15,-18 21 0-15,12-20 0 0,-12 20 0 0,5-22 0 16,-5 22 0-16,-1-19 0 0,1 19 0 0,-9-17 0 16,9 17 0-16,0 0 0 0,-25-14 0 0,25 14 0 15,-26 6 0-15,7 3 0 0,-3 5 0 0,-1 6 0 16,-2 4 0-16,1 1 0 0,-3 4 0 0,3 2 0 16,1-4 0-16,3 4 0 0,6-5 0 0,4 0 0 15,4-2 0-15,5-5 0 0,5-2 0 16,-4-17 0-16,24 23 0 0,-3-17 0 0,8-7 0 15,2-5 0-15,9-1 0 0,2-10 0 16,10 1 0-16,0-6-25 0,23 9-117 0,-26-35-138 16,45 29-269-16,-21-13-95 0,-5-9 238 0</inkml:trace>
  <inkml:trace contextRef="#ctx0" brushRef="#br0" timeOffset="169511.0129">20016 16065 1881 0,'0'0'42'0,"0"0"-13"0,0 0-6 0,0 0 5 15,0 0-6-15,0 0-3 0,-7 27-16 0,1-10-3 16,-3 3 0-16,1 5 0 0,-2 2 0 0,0 2 0 16,-1 5 0-16,-1 3 0 0,0 2 0 0,1 4 0 15,-3-1 0-15,2 6 0 0,-1-3 0 0,1 1 0 16,0 0 0-16,-1-7 0 0,5-3 0 15,3-3 0-15,1-9 0 0,6-2 0 16,-2-22 0-16,7 26 0 0,-7-26 0 0,17 11 0 16,-17-11 0-16,28-5 0 0,-10-7 0 0,2-1 0 15,3-8 0-15,1-2 0 0,0-3 0 0,3-2 0 16,-1 0 0-16,-2 0 0 0,-1 3 0 0,-3 2 0 16,-2 2 0-16,-1 6 0 0,-17 15 0 0,27-21 0 15,-27 21 0-15,0 0 0 0,20-2 0 16,-20 2 0-16,0 0 0 0,9 22 0 0,-9-22 0 15,2 35 0-15,-3-15 0 0,-1 3 0 0,-1 1 0 16,-1-1 0-16,4 1 0 0,-1-2 0 0,6-2 0 16,1-3 0-16,-6-17 0 0,26 26-27 0,-7-15-31 15,-1-13-23-15,18 20-103 0,-30-50-170 16,41 41-100-16,-26-31-63 0,1-7 146 0,28 30 371 16</inkml:trace>
  <inkml:trace contextRef="#ctx0" brushRef="#br0" timeOffset="169885.9859">20631 16394 1995 0,'-25'17'44'0,"-3"-11"-36"0,2-1-8 15,2 1 0-15,2 1 0 0,0 2 0 16,-1 0 0-16,4 5 0 0,2 3 0 16,17-17 0-16,-28 31 0 0,28-31 0 0,-17 29 0 15,17-29 0-15,-9 29 0 0,9-29 0 0,2 23 0 16,-2-23 0-16,16 18 0 0,-16-18 0 0,27 8 0 15,-7-7 0-15,3-6 0 0,3-4 0 0,4-3 0 16,4-6 0-16,0-2 0 0,2-4 0 0,-1-1 0 16,-1 4 0-16,-2-1 0 0,-6 2 0 15,-2 4 0-15,-6 0 0 0,-18 16 0 0,23-21 0 16,-23 21 0-16,0 0 0 0,0 0 0 0,0 0 0 16,0 0 0-16,0 0 0 0,0 0 0 0,-17 16 0 15,17-16 0-15,-26 34 0 0,10-12 0 0,0 4 0 16,-2 1 0-16,2 2 0 0,2-3 0 15,2 0 0-15,5-1 0 0,2-4 0 0,5-1 0 16,0-20 0-16,15 29 0 0,-15-29 0 16,31 18-44-16,-11-16-23 0,13 6-40 0,-20-36-159 15,42 42-121-15,-37-47-56 0,20 11-117 0,13 19 388 16,-31-42 172-16</inkml:trace>
  <inkml:trace contextRef="#ctx0" brushRef="#br0" timeOffset="170182.8659">21121 16345 1494 0,'-29'0'276'0,"-1"9"-7"0,3 1-261 16,4 1-8-16,2 0 0 0,4 0 0 0,17-11 0 15,-28 20 0-15,28-20 0 0,0 0 0 16,-9 18 0-16,9-18 0 0,0 0 0 0,25 14 0 16,-25-14 0-16,35 6 0 0,-13-5 0 0,4-1 0 15,1-4 0-15,-2 5 0 0,2-1 0 16,-4 3 0-16,-4 1 0 0,-2-1 0 0,-17-3 0 15,21 16 0-15,-21-16 0 0,10 23 0 0,-10-23 0 16,1 25 0-16,-1-25 0 0,-7 29 0 0,-1-12 0 16,8-17 0-16,-19 32 0 0,6-15 0 0,-2 0 0 15,0-1 0-15,1 3 0 0,-3-1 0 0,2 0 0 16,-1 0 0-16,2 0 0 0,14-18 0 16,-25 30 0-16,25-30 0 0,-15 21 0 0,15-21 0 15,0 0-52-15,0 0-95 0,15 24-153 16,-29-52-105-16,14 28-222 0,17-5 112 0,-22-22 515 15</inkml:trace>
  <inkml:trace contextRef="#ctx0" brushRef="#br0" timeOffset="171676.8023">22111 15678 1502 0,'0'0'279'0,"0"0"-146"15,0 0-110-15,3-24-13 0,-3 24-5 0,0 0-1 16,0 0 5-16,0 0 9 0,0 0 6 0,0 0 3 15,12 17-14-15,-15 6-13 0,-1 5 0 16,-1 11 0-16,-4 3 0 0,1 7 0 0,-1 8 0 16,-1 0 0-16,0 4 0 0,-4-1 0 15,2-2 0-15,-4 3 0 0,3-5 0 0,1 1 0 16,1-4 0-16,1-2 0 0,3-4 0 0,2-5 0 16,1-3 0-16,5-5 0 0,2-7-13 0,4-3-24 15,-7-24-19-15,24 32-48 0,-24-32-94 0,31-10-406 16,-31 10-7-16,23-13 188 0</inkml:trace>
  <inkml:trace contextRef="#ctx0" brushRef="#br0" timeOffset="171864.287">21906 16318 1441 0,'0'0'339'0,"-33"2"-102"0,33-2-207 0,0 0-30 15,0 0 0-15,0 0 0 0,0 0 0 0,0 0 0 16,-1 20 0-16,1-20 0 0,22 12 0 15,-22-12 0-15,29 8 0 0,-11-4 0 0,3-3 0 16,1-1 0-16,1-1 0 0,5-4 0 0,0-3 0 16,7-2-45-16,-1-12-19 0,12 13-51 0,-21-39-179 15,26 29-301-15,-11-14-8 0,2-3 273 0</inkml:trace>
  <inkml:trace contextRef="#ctx0" brushRef="#br0" timeOffset="172254.9171">22712 15620 1970 0,'0'0'77'15,"-21"32"-77"-15,-2-6 0 0,0 5 0 0,3 2 0 16,0 2 0-16,1 7 0 0,-3 0 0 0,0 3 0 16,0 3 0-16,1 2 0 0,1-2 0 15,0-1 0-15,2-3 0 0,3-4 0 0,3-2 0 16,1 0 0-16,3-3 0 0,3-1 0 0,2-6 0 15,3-3 0-15,4-6 0 0,-4-19 0 16,13 26 0-16,-13-26 0 0,24 14 0 0,-24-14 0 16,30 4 0-16,-13-7 0 0,0-3 0 0,0-2 0 15,2-4 0-15,1-3 0 0,-1-2 0 16,1 2 0-16,-2-1 0 0,0 3 0 0,-18 13 0 16,30-22 0-16,-30 22 0 0,19-11 0 0,-19 11 0 15,0 0 0-15,19 7 0 0,-19-7 0 0,10 21 0 16,-4-4 0-16,-1 3 0 0,-2 3 0 0,-1 3 0 15,-1-1 0-15,3-1 0 0,-1 0 0 0,4 1 0 16,-1-8 0-16,3 1 0 0,-9-18 0 0,27 20 0 16,-10-14 0-16,7-1-45 0,-5-17-64 15,20 24-100-15,-33-49-108 0,40 39-153 16,-21-18-85-16,-5-20 214 0,25 31 341 0</inkml:trace>
  <inkml:trace contextRef="#ctx0" brushRef="#br0" timeOffset="172598.702">23090 16261 2003 0,'-30'17'44'0,"12"-5"-44"15,18-12 0-15,-25 20 0 0,25-20 0 0,0 0 0 16,4 20 0-16,-4-20 0 0,21 11 0 0,-4-10 0 16,6-2 0-16,6-1 0 0,3-6 0 15,5 1 0-15,-1-5 0 0,1 0 0 0,0 0 0 16,-6-3 0-16,-3 2 0 0,-5-2 0 15,-4 2 0-15,-19 13 0 0,24-25 0 0,-24 25 0 16,6-22 0-16,-6 22 0 0,-12-22 0 0,12 22 0 16,-30-19 0-16,10 12 0 0,-7 4 0 0,-3 3 0 15,-3 5 0-15,-5 4 0 0,3 4 0 0,-3 4 0 16,1 3 0-16,0 6 0 0,2 2 0 0,5 3 0 16,3 0 0-16,4 3 0 0,6 0 0 0,5-2 0 15,7-2 0-15,5-7 0 0,6-3 0 16,8 0 0-16,7-7 0 0,7-3 0 15,7-9 0-15,5-6 0 0,8-5 0 0,2-5 0 16,6-1 0-16,-4-9 0 0,11 12-98 0,-28-37-170 16,27 30-264-16,-30-11-133 0,-8-8 182 0</inkml:trace>
  <inkml:trace contextRef="#ctx0" brushRef="#br0" timeOffset="173426.8259">14093 17595 1797 0,'0'0'17'0,"0"0"-13"15,-4-24 10-15,4 24 5 0,0 0 12 0,0 0 7 16,0 0-4-16,0 0-8 0,0 0-10 0,-19 16-1 16,19-16-8-16,-14 32 9 0,5-7-3 0,1 0-13 15,-1 2 0-15,1 8 0 0,0-3 0 16,1 6 0-16,1-6 0 0,1 0 0 0,1 2 0 15,1-11 0-15,0 3 0 0,3-2 0 0,2 1 0 16,0-6 0-16,-2-19 0 0,9 27 0 0,-9-27 0 16,0 0 0-16,19 23 0 0,-19-23 0 15,17 14 0-15,-17-14 0 0,21-2 0 0,-21 2 0 16,19-11 0-16,-19 11 0 0,20-15 0 0,-20 15 0 16,22-19 0-16,-22 19 0 0,26-35 0 15,-12 11 0-15,-1-2 0 0,2-3 0 0,-1 6 0 16,2 1 0-16,-1-3 0 0,-1 6 0 0,-14 19 0 15,28-24 0-15,-28 24 0 0,23 1 0 0,-23-1 0 16,23 14 0-16,-23-14 0 0,28 22 0 0,-28-22 0 16,22 40 0-16,-14-7 0 0,-4 3 0 0,-1-1 0 15,-2-6 0-15,-1-4 0 0,0-5 0 16,0 3 0-16,1-4 0 0,3 5 0 0,-4-24 0 16,15 28-43-16,-15-28-9 0,30 5-24 0,-30-5-29 15,45-1-105-15,-45 1-191 0,40-23-67 16,-24 2-19-16,-3-11 283 0</inkml:trace>
  <inkml:trace contextRef="#ctx0" brushRef="#br0" timeOffset="173614.3279">14838 17669 1289 0,'-9'27'627'16,"-8"-8"-594"-16,0 1-12 0,1 3-7 0,2 3 3 15,3 3-1-15,0-1-6 0,1 1-5 0,2-4 4 16,2-1-17-16,3 3-17 0,2-2 29 15,0 2-38-15,3-7 28 0,-2-20 8 0,7 22-22 16,-7-22-3-16,17 12 6 0,-17-12-56 16,31 14-44-16,-31-14-93 0,31-13-391 0,-31 13 23 15,25-22 244-15</inkml:trace>
  <inkml:trace contextRef="#ctx0" brushRef="#br0" timeOffset="173739.3107">14830 17414 1361 0,'0'0'420'0,"-17"6"-241"0,-2-1-145 0,2-1-20 16,17-4-3-16,-21 11-8 0,21-11-6 0,0 0-3 16,0 0-3-16,10 18-7 0,-10-18-15 15,32 15-44-15,-23-34-134 0,23 25-412 0,-10-9 33 16,8 2 125-16</inkml:trace>
  <inkml:trace contextRef="#ctx0" brushRef="#br0" timeOffset="174254.9692">15327 17693 1373 0,'-13'25'580'0,"-8"-27"-549"0,-3 2-13 0,0-1 0 16,1 3 0-16,1-1-9 0,0 2-9 16,2 4 0-16,1-2 0 0,1 8 0 15,1-3 0-15,17-10 0 0,-29 35 0 0,17-14 0 16,3 8 0-16,3-2 0 0,2 0 0 0,3 1 0 15,2-4 0-15,3-1 0 0,5-2 0 0,-9-21 0 16,24 27 0-16,-24-27 0 0,33 14 0 0,-13-9 0 16,2-8 0-16,3-2 0 0,-1-4 0 0,0-14 0 15,-1 9 0-15,0-9 0 0,-1-3 0 16,-2 11 0-16,-3-17 0 0,-1 3 0 0,-2 4 0 16,-4-7 0-16,0 11 0 0,-10 21 0 0,11-26 0 15,-11 26 0-15,0 0 0 0,0 0 0 0,0 0 0 16,0 0 0-16,0 0 0 0,0 0 0 0,1 25 0 15,-5 3 0-15,1-4 0 0,-1 11 0 16,-1 4 0-16,0 8 0 0,0-4 0 0,-2 5 0 16,1-4 0-16,-1-3 0 0,-1 10 0 15,-1 1 0-15,0-7 0 0,-2 6 0 0,-1-11 0 16,0-2 0-16,-3 1 0 0,-1-9 0 0,2-4 0 16,-3-1 0-16,1-4 0 0,16-21 0 0,-30 36 0 15,30-36 0-15,-27 8 0 0,27-8 0 0,-23-12 0 16,23 12 0-16,-17-43 0 0,11 10 0 0,2-16 0 15,2 5 0-15,4 8 0 0,2-13 0 16,-1 11 0-16,6-12 0 0,-2-2 0 0,3 3 0 16,3 5 0-16,3 2 0 0,-1 5 0 0,3 3-19 15,-4 1 3-15,5 4-42 0,-8-5-6 16,18 19-136-16,-32-26-167 0,33 30-33 0,-27-23-104 16,-2-4 86-16,30 20 418 0</inkml:trace>
  <inkml:trace contextRef="#ctx0" brushRef="#br0" timeOffset="174651.6643">15801 17191 1591 0,'17'44'420'0,"-56"-36"-384"16,39-8-36-16,-29 28 0 0,29-28 0 0,-28 34 0 16,14-11 0-16,1 0 0 0,2 9 0 15,0 1 0-15,1 6 0 0,-1 2 0 16,3-2 0-16,-2 1 0 0,3-1 0 0,0 7 0 15,-1-2 0-15,2 2 0 0,-1-5 0 0,1-2 0 16,0-1 0-16,0-6 0 0,3-3 0 0,1-5 0 0,2-7 0 0,0-17 0 16,7 25 0-16,-7-25 0 0,0 0 0 0,20-3 0 15,-20 3 0-15,19-24 0 0,-7 4 0 16,4-5 0-16,0-4 0 0,2-7 0 16,2-2 0-16,0 2 0 0,1 3 0 0,-2-2 0 15,-2 15 0-15,-2-8 0 0,-3 6 0 0,-12 22 0 16,18-18 0-16,-18 18 0 0,0 0 0 0,0 0 0 15,0 0 0-15,16 28 0 0,-15-5 0 0,1 6 0 16,-2-5 0-16,-2 11 0 0,1-7 0 0,2 8 0 16,-1-5 0-16,4-2 0 0,0-3 0 0,-4-26 0 15,16 36 0-15,-16-36 0 0,23 24-37 16,-5-15-33-16,-18-9-52 0,40 11-90 0,-40-11-70 16,30 12-112-16,-30-12 42 0,15-20-24 15,18 11 175-15,-40-25 201 0</inkml:trace>
  <inkml:trace contextRef="#ctx0" brushRef="#br0" timeOffset="175275.3596">16090 17766 1960 0,'0'0'67'0,"-20"4"-47"0,20-4-20 0,-5 17 0 16,5-17 0-16,-1 20 0 0,1-20 0 0,4 17 0 16,-4-17 0-16,0 0 0 0,15 21 0 0,-15-21 0 15,0 0 0-15,24 2 0 0,-24-2 0 0,27-11 0 16,-10 4 0-16,4-7 0 0,2 0 0 0,0-7 0 15,3 8 0-15,-2-5 0 0,0 2 0 16,-2-13 0-16,-2 14 0 0,-1-8 0 0,-2-1 0 16,-17 24 0-16,27-36 0 0,-27 36 0 0,13-29 0 15,-13 29 0-15,0 0 0 0,0 0 0 16,-2-18 0-16,2 18 0 0,0 0 0 0,-21 3 0 16,21-3 0-16,-23 11 0 0,23-11 0 0,-27 14 0 15,27-14 0-15,-29 23 0 0,29-23 0 0,-30 25 0 16,13-7 0-16,0-2 0 0,-1 1 0 15,1 3 0-15,17-20 0 0,-24 35 0 0,24-35 0 16,0 0 0-16,-14 25 0 0,14-25 0 0,0 0 0 16,9 21 0-16,-9-21 0 0,25 13 0 0,-8-9 0 15,2-5 0-15,3 1 0 0,2-6 0 0,1-1 0 16,-1 2 0-16,-1 0 0 0,-5-1 0 0,-18 6 0 16,29-11 0-16,-29 11 0 0,21 1 0 15,-21-1 0-15,0 0 0 0,22 5 0 16,-22-5 0-16,0 0 0 0,0 0 0 0,0 0 0 15,0 0 0-15,0 0 0 0,0 0 0 0,18 20 0 16,-18-20 0-16,4 29 0 0,-5-6 0 0,-2 6 0 16,-3 1 0-16,1-2 0 0,0-3 0 0,2-3 0 15,0-3 0-15,3-19 0 0,-1 26 0 0,1-26 0 16,0 0 0-16,0 0 0 0,0 0 0 16,0 0 0-16,0 0 0 0,12-27 0 0,-4 2 0 15,3-2 0-15,-2 5 0 0,2-12 0 0,-1 4 0 16,-1 4 0-16,-2 4 0 0,-1 0 0 0,-6 22 0 15,12-31 0-15,-6 5 0 0,0 9 0 0,0-9 0 16,2 5 0-16,-8 21 0 0,15-27 0 0,-15 27 0 16,26-14 0-16,-8 5 0 0,3 6 0 0,7-1 0 15,5 1 0-15,8 5 0 0,4-12 0 16,6 8-17-16,-2-15-100 0,19 16-55 0,-23-27-59 16,29 23-307-16,-22-20 155 0,8 2-84 15,17 19 346-15</inkml:trace>
  <inkml:trace contextRef="#ctx0" brushRef="#br0" timeOffset="175983.3203">17750 17624 1677 0,'0'0'228'0,"0"0"-176"0,0 0-15 15,0 0-5-15,0 0-11 0,0 0-21 0,0 0 0 16,0 0 0-16,0 0 0 0,0 0 0 0,-18 18 0 16,14 3 0-16,2 1 0 0,-2-2 0 0,1 8 0 15,3-28 0-15,-10 36 0 0,6-10 0 0,-1-7 0 16,-1 14 0-16,3-9 0 0,-5 0 0 16,4 3 0-16,4-27 0 0,-9 44 0 0,7-27 0 15,2-17 0-15,0 28 0 0,0-28 0 0,0 0 0 16,0 0 0-16,0 0 0 0,17-3 0 0,-17 3 0 15,12-28 0-15,-12 28 0 0,17-41 0 16,-9 14 0-16,3 0 0 0,-1-11 0 0,-1 12 0 16,-2-3 0-16,-1 5 0 0,-4 2 0 15,1 4 0-15,-2-4 0 0,-1 4 0 0,0 18 0 16,0-37 0-16,0 37 0 0,0 0 0 0,6-17 0 16,-6 17 0-16,0 0 0 0,0 0 0 0,23-7 0 15,-23 7 0-15,23-3 0 0,-23 3 0 0,33-3 0 16,-12 1 0-16,3-3 0 0,0-3 0 0,7 2 0 15,-1-5 0-15,4 3 0 0,-1-6-15 0,13 18-155 16,-29-36-152-16,37 41-121 16,-31-27-89-16,-6-4-1 0,19 33 502 0</inkml:trace>
  <inkml:trace contextRef="#ctx0" brushRef="#br0" timeOffset="176358.342">18131 17706 2047 0,'-34'16'0'15,"34"-16"0"-15,-18 13 0 0,18-13 0 16,0 0 0-16,0 0 0 0,0 0 0 0,22 15 0 16,-22-15 0-16,35-4 0 0,-12 2 0 0,1-11 0 15,4-3 0-15,0 6 0 0,3-6 0 0,-2 1 0 16,-1 4 0-16,-1-5 0 0,-4 4 0 16,-5 1 0-16,-18 11 0 0,27-17 0 0,-27 17 0 15,0 0 0-15,13-19 0 0,-13 19 0 16,0 0 0-16,-6-18 0 0,6 18 0 0,0 0 0 15,-21-27 0-15,21 27 0 0,-23-13 0 0,23 13 0 16,-25-15 0-16,25 15 0 0,-31-15 0 0,14 13 0 16,0 7 0-16,-2 4 0 0,-1 2 0 0,-2 3 0 15,-1 3 0-15,0 5 0 0,0 4 0 0,1 6 0 16,3-1 0-16,2 3 0 0,3 0 0 0,5-5 0 16,2 1 0-16,6 8 0 0,4-14 0 15,4-6 0-15,-7-18 0 0,32 18 0 0,-7-11 0 16,3 1 0-16,6-5 0 0,0 0 0 15,8-4 0-15,0-5 0 0,9 1-20 0,-3-17-96 16,22 26-99-16,-29-32-149 0,22 10-204 0,-4-4-14 16,-13-21 401-16</inkml:trace>
  <inkml:trace contextRef="#ctx0" brushRef="#br0" timeOffset="176889.6107">18954 17558 1560 0,'-51'-16'364'0,"51"16"-319"15,0 0-37-15,-36 8-5 0,16-6 6 0,20-2-2 16,-30 0 4-16,30 0 4 0,-27 4-1 16,27-4-3-16,-22 8-11 0,22-8 0 0,-17 9 0 15,17-9 0-15,0 0 0 0,-18 19 0 0,18-19 0 16,0 0 0-16,0 0 0 0,-12 21 0 0,12-21 0 15,0 0 0-15,0 0 0 0,5 21 0 16,-5-21 0-16,18 12 0 0,-18-12 0 0,28 8 0 16,-28-8 0-16,33-3 0 0,-14 2 0 0,1-1 0 15,0 0 0-15,0 4 0 0,-2-2 0 0,-18 0 0 16,28 9 0-16,-28-9 0 0,18 9 0 0,-18-9 0 16,0 0 0-16,16 25 0 0,-16-25 0 0,1 23 0 15,-1-23 0-15,-8 24 0 0,8-24 0 16,-19 31 0-16,6-13 0 0,-2 4 0 15,15-22 0-15,-31 33 0 0,31-33 0 0,-28 22 0 16,28-22 0-16,-17 19 0 0,17-19 0 0,0 0 0 16,0 0-18-16,0 0-33 0,0 0-15 0,17 2-15 15,7-4-55-15,-21-26-192 0,37 18-22 0,-28-17-75 16,7-7-51-16,22 17 361 0,-37-35 115 0</inkml:trace>
  <inkml:trace contextRef="#ctx0" brushRef="#br0" timeOffset="177077.0819">19285 17550 1424 0,'-15'-20'536'16,"15"20"-495"-16,-20 12-27 0,20-12-1 16,-22 19-4-16,22-19 1 0,-23 29-10 0,12-12 0 15,-1 0 0-15,3 12 0 0,1-2 0 0,0 1 0 16,3 1 0-16,5-29 0 0,-6 36 0 16,6-14 0-16,0-22 0 0,4 29 0 0,-4-29 0 15,12 25 0-15,-12-25 0 0,20 17 0 0,-20-17-51 16,24-1-15-16,-1 9-71 0,-23-8-374 0,29-18-9 15,-20 0-41-15</inkml:trace>
  <inkml:trace contextRef="#ctx0" brushRef="#br0" timeOffset="177233.3625">19351 17281 1639 0,'-39'-24'407'15,"39"24"-406"-15,0 0-1 0,0 0 0 0,0 0 0 16,0 0 0-16,0 0 0 0,0 0 0 0,0 0 0 15,23-13 0-15,-4 13 0 0,2 3-21 0,5 8-32 16,-8-23-76-16,29 41-240 0,-39-47-71 16,24 30-162-16,-4 7 170 0,-28-19 432 0</inkml:trace>
  <inkml:trace contextRef="#ctx0" brushRef="#br0" timeOffset="177545.8724">19757 17406 1741 0,'-21'42'269'0,"-8"-34"-232"15,8 2-37-15,-1-1 0 0,3 0 0 16,1-1 0-16,0 3 0 0,-1-2 0 0,19-9 0 16,-33 26 0-16,33-26 0 0,-28 32 0 0,28-32 0 15,-19 25 0-15,19-25 0 0,0 0 0 0,-5 19 0 16,5-19 0-16,0 0 0 0,22 16 0 0,-22-16 0 16,27 0 0-16,-9-3 0 0,2 4 0 0,4 1 0 15,-1-5 0-15,4 0 0 0,-2-2 0 16,-3-4 0-16,0 6 0 0,-5 4 0 0,-17-1 0 15,22 2 0-15,-22-2 0 0,0 0 0 0,8 17 0 16,-8-17 0-16,-7 29 0 0,0-9 0 0,-3 4 0 16,-3-3 0-16,-3 3 0 0,-1-3 0 15,-1-3 0-15,-1 12 0 0,1-9 0 0,2-3 0 16,4 1 0-16,12-19 0 0,0 0 0 0,-22 16 0 16,22-16 0-16,0 0 0 0,0 0-73 15,0 0-119-15,0 0-89 0,0 0-119 0,17-27-147 16,-17 27 21-16,4-49 499 0</inkml:trace>
  <inkml:trace contextRef="#ctx0" brushRef="#br0" timeOffset="178014.6613">20277 16909 1924 0,'0'0'46'16,"-17"16"-28"-16,17-16-6 0,-14 22-6 0,6-3 6 15,4 2-5-15,0 10 3 0,-2 9-4 0,3 2-1 16,-1 4-4-16,0 0-1 0,0-1 0 15,2 7 0-15,-3 7 0 0,-1-1 0 0,-3 8 0 16,1-14 0-16,1 1 0 0,1-2 0 0,-1-8 0 16,5 2 0-16,1-7 0 0,3-9 0 15,4-5 0-15,2-1 0 0,4-6 0 0,-12-17 0 16,28 20-59-16,-28-20-22 0,44 7-106 0,-44-7-401 16,25-26-4-16,-12 5 53 0</inkml:trace>
  <inkml:trace contextRef="#ctx0" brushRef="#br0" timeOffset="178217.7712">19917 17514 2047 0,'0'0'0'0,"0"0"0"0,0 0 0 0,0 0 0 16,27 15 0-16,-5-14 0 0,2-5 0 16,4 3 0-16,5 0 0 0,1-2 0 15,4-1 0-15,3 1 0 0,2-3 0 0,2 1 0 16,-1 0 0-16,3 2 0 0,1-1 0 0,3 3 0 15,-3 0 0-15,2 2 0 0,-5-2-23 0,3 8-37 16,-13-13-36-16,16 31-139 0,-51-25-258 0,46-5-136 16,-18 16 119-16</inkml:trace>
  <inkml:trace contextRef="#ctx0" brushRef="#br0" timeOffset="178936.5079">20849 17531 1821 0,'-15'-21'108'0,"15"21"-59"15,-23-21-14-15,23 21-6 0,-25-22-24 16,25 22-5-16,-32-17 0 0,14 10 0 0,-2 3 0 15,0 3 0-15,-1 0 0 0,-2 7 0 0,-1 0 0 16,-3 1 0-16,-2 8 0 0,1-2 0 0,-1 4 0 16,1 5 0-16,2 1 0 0,1 1 0 15,3-1 0-15,2 1 0 0,4-1 0 0,4 3 0 16,2-7 0-16,7 1 0 0,3-20 0 0,5 27 0 16,-5-27 0-16,26 18 0 0,-6-4 0 0,5-15 0 15,5 1 0-15,4-3 0 0,3-17 0 0,1 11 0 16,3-14 0-16,4-2 0 0,0-1 0 0,2-8 0 15,-5 4 0-15,-4-1 0 0,-4 4 0 0,-6 2 0 16,-6 5 0-16,-5 3 0 0,-17 17 0 16,18-23 0-16,-18 23 0 0,0 0 0 15,0 0 0-15,-8-18 0 0,8 18 0 0,-20 2 0 16,20-2 0-16,-25 15 0 0,25-15 0 0,-28 24 0 16,28-24 0-16,-26 34 0 0,16-15 0 0,2-1 0 15,3 13 0-15,5-31 0 0,-2 29 0 0,2-29 0 16,14 17 0-16,-14-17 0 0,29 20 0 15,-8-15 0-15,1-6 0 0,2 2 0 0,3-1 0 16,-2-4 0-16,3 1 0 0,-2-2 0 0,1-5 0 16,-3-1 0-16,0 0 0 0,-2-1 0 0,-1 0 0 15,-2 1 0-15,-19 11 0 0,28-18 0 0,-28 18 0 16,21-16 0-16,-21 16 0 0,0 0 0 16,13-16 0-16,-13 16 0 0,0 0 0 0,0 0 0 15,0 0 0-15,0 0 0 0,0 0 0 16,0 0 0-16,-18 16 0 0,18-16 0 0,-10 27 0 15,10-27 0-15,-10 30 0 0,5-10 0 0,-1-2 0 16,-1 4 0-16,7-22 0 0,-10 35 0 0,5-17 0 16,5-18 0-16,-5 25 0 0,5-25 0 0,0 0 0 15,0 0 0-15,0 0 0 0,0 0 0 0,18 3 0 16,-18-3 0-16,22-32 0 0,-7 10 0 0,0-5 0 16,0 7 0-16,1-6 0 0,1-2 0 15,-1 2 0-15,-1-3 0 0,0 6 0 0,-3 3 0 16,-1-6 0-16,-1 7 0 0,-4 2 0 15,-6 17 0-15,0 0 0 0,0 0 0 0,0 0 0 16,0 0 0-16,0 0 0 0,0 0 0 0,0 0 0 16,6 32 0-16,-6-7 0 0,0-4 0 0,0 0 0 15,0-1 0-15,2 0 0 0,2 1 0 16,2 1 0-16,0-2 0 0,4-1 0 0,1 3 0 16,-11-22 0-16,29 27 0 0,-8-11-12 0,1-19-59 15,15 18-63-15,-17-33-53 0,28 27-88 0,-32-34-93 16,24 10-34-16,4 8-87 0,-21-37 381 0</inkml:trace>
  <inkml:trace contextRef="#ctx0" brushRef="#br0" timeOffset="179316.0358">22036 17391 1727 0,'0'0'147'16,"-24"-6"-92"-16,5 7-11 0,-4-2-7 0,-1 4-3 15,-5-1-31-15,1 4-3 0,-4-3 0 16,2 7 0-16,-1 7 0 0,2-5 0 15,1 0 0-15,3-1 0 0,3-6 0 0,1 6 0 16,4 1 0-16,17-12 0 0,-21 25 0 0,21-25 0 16,-8 28 0-16,8-28 0 0,5 31 0 0,-5-31 0 15,20 33 0-15,-5-14 0 0,2 1 0 0,2-5 0 16,5-5 0-16,-3-1 0 0,7-7 0 0,-3 2 0 16,4 0 0-16,0-4 0 0,4 5-16 0,-6-22-134 15,20 36-126-15,-32-49-115 0,33 21-124 16,-7 0-37-16,-20-35 406 0</inkml:trace>
  <inkml:trace contextRef="#ctx0" brushRef="#br0" timeOffset="179788.2488">22151 17508 1157 0,'0'0'540'0,"-7"-21"-436"16,7 21-62-16,0 0-5 0,24-14 6 0,-24 14-4 15,26-6-4-15,-26 6 5 0,24 2-30 0,-24-2-10 16,21 8 0-16,-21-8 0 0,23 19 0 16,-23-19 0-16,23 14 0 0,-23-14 0 0,25 4 0 15,-25-4 0-15,24 6 0 0,-24-6 0 0,29 3 0 16,-29-3 0-16,30-8 0 0,-30 8 0 0,27-18 0 15,-27 18 0-15,23-25 0 0,-23 25 0 0,16-33 0 16,-13 13 0-16,0-6 0 0,0 4 0 16,-5-1 0-16,0 3 0 0,2 20 0 0,-15-28 0 15,15 28 0-15,-28-22 0 0,28 22 0 16,-35-17 0-16,14 16 0 0,0 4 0 0,-5 4 0 16,-1 4 0-16,-1 3 0 0,-1 3 0 0,4 6 0 15,-5-1 0-15,4 2 0 0,1 1 0 0,5 0 0 16,4-2 0-16,4-4 0 0,6-1 0 0,6-18 0 15,-3 36 0-15,3-36 0 0,20 27 0 0,-2-15 0 16,5-5 0-16,5 8 0 0,5-11 0 16,2-4 0-16,5-7 0 0,0-6 0 0,4 12 0 15,-4-10 0-15,5 10 0 0,-2-6 0 0,4 1 0 16,-3 2 0-16,5 4-57 0,-16-16-102 0,21 32-106 16,-40-44-102-16,17 24-201 0,1 7 37 0,-26-32 432 15</inkml:trace>
  <inkml:trace contextRef="#ctx0" brushRef="#br0" timeOffset="180234.2783">23072 17614 2047 0,'0'0'0'0,"0"0"0"0,-24 13 0 15,24-13 0-15,0 0 0 0,0 0 0 0,0 0 0 16,0 0 0-16,0 0-136 0,31 13-261 0,-31-13-295 16,25-16 28-16,-6 11 507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31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2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84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7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26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7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29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3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63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89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79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3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3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3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6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6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6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18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7/09/2015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62468"/>
              </p:ext>
            </p:extLst>
          </p:nvPr>
        </p:nvGraphicFramePr>
        <p:xfrm>
          <a:off x="214283" y="762000"/>
          <a:ext cx="8750332" cy="48193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 6 as HW as well as the Unit 5 that was set on Friday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needed, as a class, we can do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 example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sure 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given us all the knowledge we need before we leave to sit the quiz on the 17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HRT, HW help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536256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89080"/>
              <a:ext cx="8523720" cy="6403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400" y="274680"/>
                <a:ext cx="8556840" cy="643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128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10663</TotalTime>
  <Words>241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348</cp:revision>
  <dcterms:created xsi:type="dcterms:W3CDTF">2006-08-16T00:00:00Z</dcterms:created>
  <dcterms:modified xsi:type="dcterms:W3CDTF">2015-09-06T22:04:10Z</dcterms:modified>
</cp:coreProperties>
</file>