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61" r:id="rId2"/>
    <p:sldId id="257" r:id="rId3"/>
    <p:sldId id="258" r:id="rId4"/>
    <p:sldId id="478" r:id="rId5"/>
    <p:sldId id="479" r:id="rId6"/>
    <p:sldId id="480" r:id="rId7"/>
    <p:sldId id="515" r:id="rId8"/>
    <p:sldId id="481" r:id="rId9"/>
    <p:sldId id="482" r:id="rId10"/>
    <p:sldId id="483" r:id="rId11"/>
    <p:sldId id="484" r:id="rId12"/>
    <p:sldId id="544" r:id="rId13"/>
    <p:sldId id="485" r:id="rId14"/>
    <p:sldId id="516" r:id="rId15"/>
    <p:sldId id="517" r:id="rId16"/>
    <p:sldId id="518" r:id="rId17"/>
    <p:sldId id="519" r:id="rId18"/>
    <p:sldId id="52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87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5M08D17\bdays&amp;yr\6PxHNH\6Px%20spreadsheets\6Px%202015%20V%20vs%20I%20lamp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5M08D17\bdays&amp;yr\6PxHNH\6Px%20spreadsheets\6Px%202015%20V%20vs%20I%20lamp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Lamp Voltage (volts)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Sheet1!$A$2:$A$9</c:f>
              <c:numCache>
                <c:formatCode>General</c:formatCode>
                <c:ptCount val="8"/>
                <c:pt idx="0">
                  <c:v>0</c:v>
                </c:pt>
                <c:pt idx="1">
                  <c:v>0.02</c:v>
                </c:pt>
                <c:pt idx="2">
                  <c:v>0.06</c:v>
                </c:pt>
                <c:pt idx="3">
                  <c:v>0.08</c:v>
                </c:pt>
                <c:pt idx="4">
                  <c:v>0.09</c:v>
                </c:pt>
                <c:pt idx="5">
                  <c:v>0.1</c:v>
                </c:pt>
                <c:pt idx="6">
                  <c:v>0.12</c:v>
                </c:pt>
              </c:numCache>
            </c:numRef>
          </c:xVal>
          <c:y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0.87</c:v>
                </c:pt>
                <c:pt idx="2">
                  <c:v>4.7300000000000004</c:v>
                </c:pt>
                <c:pt idx="3">
                  <c:v>7.05</c:v>
                </c:pt>
                <c:pt idx="4">
                  <c:v>9.48</c:v>
                </c:pt>
                <c:pt idx="5">
                  <c:v>11.89</c:v>
                </c:pt>
                <c:pt idx="6">
                  <c:v>14.25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2738184"/>
        <c:axId val="332744456"/>
      </c:scatterChart>
      <c:valAx>
        <c:axId val="332738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2744456"/>
        <c:crosses val="autoZero"/>
        <c:crossBetween val="midCat"/>
      </c:valAx>
      <c:valAx>
        <c:axId val="332744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27381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Sheet1!$E$1</c:f>
              <c:strCache>
                <c:ptCount val="1"/>
                <c:pt idx="0">
                  <c:v>Cooled Coil Voltage (Volts)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Sheet1!$D$2:$D$7</c:f>
              <c:numCache>
                <c:formatCode>General</c:formatCode>
                <c:ptCount val="6"/>
                <c:pt idx="0">
                  <c:v>0</c:v>
                </c:pt>
                <c:pt idx="1">
                  <c:v>0.51</c:v>
                </c:pt>
                <c:pt idx="2">
                  <c:v>1.0900000000000001</c:v>
                </c:pt>
                <c:pt idx="3">
                  <c:v>1.66</c:v>
                </c:pt>
                <c:pt idx="4">
                  <c:v>2.1800000000000002</c:v>
                </c:pt>
                <c:pt idx="5">
                  <c:v>2.69</c:v>
                </c:pt>
              </c:numCache>
            </c:numRef>
          </c:xVal>
          <c:yVal>
            <c:numRef>
              <c:f>Sheet1!$E$2:$E$7</c:f>
              <c:numCache>
                <c:formatCode>General</c:formatCode>
                <c:ptCount val="6"/>
                <c:pt idx="0">
                  <c:v>0</c:v>
                </c:pt>
                <c:pt idx="1">
                  <c:v>0.69</c:v>
                </c:pt>
                <c:pt idx="2">
                  <c:v>1.48</c:v>
                </c:pt>
                <c:pt idx="3">
                  <c:v>2.29</c:v>
                </c:pt>
                <c:pt idx="4">
                  <c:v>3.06</c:v>
                </c:pt>
                <c:pt idx="5">
                  <c:v>3.88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2738576"/>
        <c:axId val="332742888"/>
      </c:scatterChart>
      <c:valAx>
        <c:axId val="3327385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2742888"/>
        <c:crosses val="autoZero"/>
        <c:crossBetween val="midCat"/>
      </c:valAx>
      <c:valAx>
        <c:axId val="332742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27385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1:01:47.52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8627 4298 1187 0,'-10'-33'305'0,"10"33"-234"0,0 0-29 16,0 0-11-16,-1-23-5 0,1 23-3 0,0 0 5 15,0 0 7-15,0 0 11 0,0 0 3 0,0 0-3 16,0 0-12-16,0 0-13 0,0 0-6 0,2 22-6 16,0-5 5-16,-4 6-1 0,4 6 7 0,-5 0-3 15,2 4-2-15,-3-2-15 0,2-2 0 0,-1-2 0 16,2-5 0-16,1-22 0 0,9 28 0 0,-9-28 0 15,31 12 0-15,-1-17 0 0,10-10 0 0,16-21 0 16,18-21 0-16,24-26 0 0,24-21 0 0,26-22 0 16,18-17 0-16,22-10 0 0,12-13 0 0,6 6 0 15,-10-16-105-15,4 32-582 0,-29 1-9 0,-16 17 138 16</inkml:trace>
  <inkml:trace contextRef="#ctx0" brushRef="#br0" timeOffset="619.4945">12300 5904 1983 0,'20'-14'10'16,"-20"14"-5"-16,2-34-6 0,-2 14 0 0,1 1-6 16,-1 19-15-16,6-27 18 0,-6 27-15 0,0 0 20 15,0 0 4-15,0 0 4 0,0 0 19 0,0 0-14 16,10 29 9-16,-12-2-14 0,-1 11-8 0,-2 3 9 16,-2 3-7-16,0 4-3 0,-1-5 0 0,2-2 0 15,2-7 0-15,4-8 0 0,0-26 0 0,27 24 0 16,1-30 0-16,19-9 0 0,19-19 0 0,19-15 0 15,22-19 0-15,20-20 0 0,21-15 0 0,15-12 0 16,19-7 0-16,7-6 0 0,4 6 0 0,-12-4 0 16,8 31-373-16,-48-22-311 0,-17 16 6 15,-40-6 367-15</inkml:trace>
  <inkml:trace contextRef="#ctx0" brushRef="#br0" timeOffset="1331.233">12109 7505 994 0,'11'-21'239'0,"-11"21"-175"16,0 0-26-16,0 0 0 0,8-23 7 0,-8 23 8 0,0 0 11 16,0 0 1-16,0 0-7 0,0 0-10 15,0 0-13-15,0 0-8 0,0 0-8 0,0 0-4 16,0 0-1-16,0 0-1 0,0 0 2 15,0 0 1-15,0 0 1 0,0 0 0 0,0 0 2 16,0 0 2-16,0 0 1 0,0 0 0 0,0 0-3 16,0 0-4-16,7 18-4 0,-7 4-1 0,0 5-3 15,-1 6 0-15,0 2-7 0,-3 3 0 0,0-1 0 16,-1-2 0-16,1-6 0 0,3-3 0 0,3-10 0 16,-2-16 0-16,28 13 0 0,1-24 0 0,18-20 0 15,16-19 0-15,26-24 0 16,24-17 0-16,22-18 0 0,19-13 0 0,21-8 0 15,9-11 0-15,15 8 0 0,-21-20-396 0,14 38-285 16,-33-3-13-16,-19 10 419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3:02:43.37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3171 951 1746 0,'0'0'42'15,"-17"-11"7"-15,17 11-6 0,-17-10-11 0,17 10-11 16,-22-11-1-16,22 11-7 0,-29-10 3 0,11 10 3 15,-5 3-2-15,-3 3-4 0,-2 1-1 16,-3 0-8-16,-3 6-4 0,0-1 0 0,-3 3 0 16,2 2 0-16,-2 0 0 0,2 3 0 0,4-4 0 15,1 4 0-15,6-4 0 0,5-1 0 16,19-15 0-16,-26 24 0 0,26-24 0 0,-7 19 0 16,7-19 0-16,9 21 0 0,-9-21 0 0,27 33 0 15,-7-15 0-15,3 4 0 0,4-3 0 0,3-1 0 16,5 2 0-16,2-2 0 0,0 1 0 0,2-1 0 15,-2-3 0-15,-2-1 0 0,-5 1 0 0,-3 1 0 16,-4-1 0-16,-4 1 0 0,-19-16 0 0,19 32 0 16,-19-32 0-16,2 35 0 0,-9-17 0 15,-3 0 0-15,-7 5 0 0,-3-4 0 16,-5 2 0-16,-1 1 0 0,-2-3 0 0,-1 0 0 16,2-1 0-16,0-3 0 0,4-2 0 0,2-2 0 15,21-11 0-15,-29 11 0 0,29-11-7 0,0 0-31 16,0 0-15-16,0 0-11 0,0 0-46 0,2-34-140 15,24 32-352-15,-7-12-17 0,5-3 316 0</inkml:trace>
  <inkml:trace contextRef="#ctx0" brushRef="#br0" timeOffset="437.5004">3686 1309 899 0,'2'-39'377'15,"-2"39"-238"-15,0 0-8 0,0 0-17 0,-19 1-37 16,19-1-17-16,-28 7-25 0,8 1 0 0,-5-2-11 16,-1 6 7-16,-3 0-10 0,0 4 5 0,-4-1-9 15,3 6 7-15,-2-2-7 0,2 7 3 0,0-2-20 16,5 1 0-16,1 2 0 0,0 2 0 0,7-1 0 16,4 1 0-16,3-6 0 0,5-3 0 0,5-2 0 15,0-18 0-15,10 32 0 0,-10-32 0 16,25 20 0-16,-8-15 0 0,4-2 0 0,4-3 0 15,2-7 0-15,1 0 0 0,2-8 0 0,2-4 0 16,-1-2 0-16,2-5 0 0,0 1 0 16,0-3 0-16,-3-1 0 0,0-1 0 0,-2 0 0 15,-2-2 0-15,-4 4 0 0,-3 0 0 0,-3 5 0 16,-4 0 0-16,-2 5 0 0,-10 18 0 0,11-23 0 16,-11 23 0-16,0 0 0 0,0 0 0 15,0 0 0-15,0 0 0 0,-13 18 0 0,3 1 0 16,-2 6 0-16,-3 8 0 0,-1 2 0 0,-1 6 0 15,1-7 0-15,3-4 0 0,3-3 0 0,5-7 0 16,5-1 0-16,0-19 0 0,14 26 0 0,-14-26-17 16,33 10-19-16,-13-14-2 0,8-2-4 0,0-11-13 15,10 6-10-15,-8-17-26 16,15 17-28-16,-20-29-86 0,28 26-190 0,-19-8-134 16,-3-9 75-16,11 20 454 0</inkml:trace>
  <inkml:trace contextRef="#ctx0" brushRef="#br0" timeOffset="921.856">4183 1305 977 0,'-10'-19'340'0,"21"35"-122"15,-31-17-96-15,20 1-21 0,-18 24-52 0,8-4-2 16,-8-2-13-16,4 6 9 0,-4-1-15 0,3 3 4 16,1-1-15-16,2 0 6 0,-1 2-8 15,5 1-14-15,-1-4-1 0,3-1 0 0,3-5 0 16,3-18 0-16,-2 27 0 0,2-27 0 0,0 0 0 16,11 17 0-16,-11-17 0 0,0 0 0 15,27-10 0-15,-27 10 0 0,27-23 0 0,-11 6 0 16,1-5 0-16,0-3 0 0,0-2 0 0,1-2 0 15,-1 1 0-15,0-2 0 0,-2 1 0 0,-1 1 0 16,-2 3 0-16,-1 1 0 0,-2 4 0 16,-3 3 0-16,-6 17 0 0,8-24 0 0,-8 24 0 15,0 0 0-15,0 0 0 0,0 0 0 0,0 0 0 16,0 0 0-16,0 0 0 0,-1 22 0 0,1-22 0 16,-2 34 0-16,1-16 0 0,2 1 0 0,1-2 0 15,2 1 0-15,-4-18 0 0,13 29 0 0,-13-29 0 16,21 22 0-16,-21-22 0 0,28 15 0 15,-28-15 0-15,32 8 0 0,-14-7 0 0,1-1 0 16,2-3 0-16,1-3 0 0,2-1 0 16,0-4 0-16,0-1 0 0,-3-3 0 0,0-2 0 15,-1 1 0-15,-3 2 0 0,-17 14 0 0,28-27 0 16,-28 27 0-16,20-24 0 0,-20 24 0 0,0 0 0 16,14-17 0-16,-14 17 0 0,0 0 0 0,0 0 0 15,0 0 0-15,-4 18 0 0,4-18 0 16,-7 32 0-16,2-8 0 0,-2-1 0 0,2 1 0 15,0-1 0-15,1 1 0 0,3-3 0 0,2 2 0 16,3-4 0-16,1-2 0 0,4 0 0 0,-9-17 0 16,22 27 0-16,-22-27 0 0,31 17-26 0,-31-17-26 15,41 8-35-15,-31-27-97 0,32 28-313 16,-23-21-131-16,4 1 56 0</inkml:trace>
  <inkml:trace contextRef="#ctx0" brushRef="#br0" timeOffset="1265.6409">4981 1375 1865 0,'0'0'36'0,"0"0"7"16,0 0-5-16,-13 17-5 0,13-17-18 0,0 0-5 15,0 0-3-15,8 18-7 0,-8-18 0 16,26 3 0-16,-6-3 0 0,6-5 0 0,3-1 0 16,3-3 0-16,-1-2 0 0,-2-1 0 0,2 0 0 15,-6 1 0-15,0 0 0 0,-3 2 0 16,-4-1 0-16,-18 10 0 0,25-21 0 0,-25 21 0 15,13-19 0-15,-13 19 0 0,-2-17 0 0,2 17 0 16,0 0 0-16,-29-23 0 0,13 20 0 0,-4 0 0 16,-3 3 0-16,-3 0 0 0,-1 5 0 15,-2 1 0-15,-4 5 0 0,-1 6 0 0,1 1 0 16,1 5 0-16,2 0 0 0,4 5 0 0,1 0 0 16,7 1 0-16,3-3 0 0,6 2 0 0,5-6 0 15,4-2 0-15,5-2 0 0,-5-18 0 0,25 26 0 16,-6-18 0-16,6-3 0 0,2-4 0 0,9-2 0 15,0-7 0-15,16 16-126 0,-31-33-418 16,32 21-141-16,-9-7 26 0</inkml:trace>
  <inkml:trace contextRef="#ctx0" brushRef="#br0" timeOffset="1975.0869">6647 1385 1898 0,'1'-21'23'0,"-1"21"5"0,-17-2-1 15,17 2 4-15,-22 7-14 0,22-7-3 0,-32 16-5 16,13-4-9-16,-4 4 0 0,-1 3 0 16,0 0 0-16,-2 4 0 0,2 1 0 0,1 3 0 15,-2-3 0-15,3 3 0 0,2-4 0 0,1 2 0 16,6-2 0-16,3-1 0 0,4-2 0 0,6-20 0 15,0 25 0-15,0-25 0 0,0 0 0 0,28 18 0 16,-10-19 0-16,4-4 0 0,3-10 0 0,0 1 0 16,4-6 0-16,-1-3 0 0,2 2 0 0,0-7 0 15,-2 4 0-15,0-4 0 0,-3 4 0 16,-3-1 0-16,-1 2 0 0,-4 3 0 16,-2 2 0-16,-3 1 0 0,-12 17 0 0,12-22 0 15,-12 22 0-15,0 0 0 0,0 0 0 0,0 0 0 16,-1-17 0-16,1 17 0 0,0 0 0 0,-11 24 0 15,6-6 0-15,-1 7 0 0,0 6 0 0,-2 7 0 16,0 2 0-16,-1 7 0 0,1 2 0 16,1 4 0-16,-1 3 0 0,2-3 0 0,-2 1 0 15,0 0 0-15,1-1 0 0,-1-4 0 0,-1-2 0 16,-1-7 0-16,-1-5 0 0,2-4 0 0,-3-4 0 16,-1-6 0-16,1-2 0 0,12-19 0 0,-25 26 0 15,25-26 0-15,-25 11 0 0,25-11 0 16,-23-6 0-16,23 6 0 0,-20-23 0 0,9 4 0 15,3-5 0-15,2-4 0 0,5-6 0 16,2-1 0-16,4-8 0 0,4-4 0 0,0 0 0 16,5-5 0-16,3 3 0 0,2 0 0 0,4 3 0 15,2 3 0-15,1 5 0 0,0 4 0 0,0 7 0 16,-2 0 0-16,3 8 0 0,-3-2 0 0,6 8-25 16,-5-8-67-16,15 22-87 0,-33-32-264 0,30 25-188 15,-8-4 40-15,-6-8 506 0</inkml:trace>
  <inkml:trace contextRef="#ctx0" brushRef="#br0" timeOffset="2975.0893">7213 1428 1535 0,'0'0'141'15,"0"0"-32"-15,0 0-16 0,0 0-10 0,0 0-27 16,0 0-26-16,0 0-30 0,-8 22 0 0,8-22 0 16,-18 24 0-16,18-24 0 0,-27 37 0 15,13-17 0-15,-1 3 0 0,1 1 0 0,-1 3 0 16,-1-2 0-16,4 5 0 0,-1-2 0 0,0-1 0 15,4-3 0-15,1-5 0 0,8-19 0 0,-8 29 0 16,8-29 0-16,0 0 0 0,0 20 0 0,0-20 0 16,0 0 0-16,0 0 0 0,18-11 0 0,-18 11 0 15,21-28 0-15,-9 8 0 0,1-9 0 0,-1-1 0 16,2-3 0-16,-1 0 0 16,-2 3 0-16,1-3 0 0,-2 3 0 0,0-5 0 15,0 3 0-15,-2-3 0 0,2 6 0 0,-2 4 0 16,0 3 0-16,-8 22 0 0,12-25 0 0,-12 25 0 15,0 0 0-15,18-20 0 0,-18 20 0 0,21-6 0 16,-21 6 0-16,29-5 0 0,-12 3 0 0,2 1 0 16,3-3 0-16,4 2 0 0,2-1 0 0,3-1 0 15,5 0 0-15,-1-2 0 0,0 2 0 16,-2 1 0-16,-1 0 0 0,-4 2 0 0,-3 2 0 16,-4-1 0-16,-21 0 0 0,28 7 0 0,-28-7 0 15,0 0 0-15,9 17 0 0,-9-17 0 16,-10 18 0-16,10-18 0 0,-31 28 0 0,10-12 0 15,-3 5 0-15,-1 3 0 0,-2-1 0 0,-1 5 0 16,1-2 0-16,0 1 0 0,2 2 0 16,2-1 0-16,0 2 0 0,6 3 0 0,1-7 0 15,5 3 0-15,4-3 0 0,5-7 0 0,6 0 0 16,-4-19 0-16,22 27 0 0,-6-20 0 0,6-2 0 16,4-7 0-16,2-6 0 0,4-1 0 0,0-8 0 15,2-5 0-15,-2-5 0 0,0-4 0 0,0-3 0 16,-6 0 0-16,-1 0 0 0,-2-3 0 0,-5 3 0 15,-1-4 0-15,-4 3 0 0,-4 3 0 16,-3-2 0-16,-3 1 0 0,-6 3 0 16,-1 2 0-16,-2 8 0 0,-1 3 0 0,7 17 0 15,-17-22 0-15,17 22 0 0,-19-10 0 0,19 10 0 16,-21 6 0-16,21-6 0 0,-20 21 0 0,20-21 0 16,-15 31 0-16,15-31 0 0,-6 29 0 0,6-29 0 15,6 27 0-15,-6-27 0 0,22 20 0 0,-5-12 0 16,3-3 0-16,3-4 0 0,7 1 0 15,2-2 0-15,5-1 0 0,4-1 0 0,3-5 0 16,-1 0 0-16,0-1 0 0,-3-1 0 0,-4 2 0 16,-5-1 0-16,-3 0 0 0,-5 3 0 0,-3-2 0 15,-20 7 0-15,22-6 0 0,-22 6 0 0,0 0 0 16,0 0 0-16,0 0 0 0,0 0 0 16,0 0 0-16,-19-1 0 0,19 1 0 15,-26 10 0-15,26-10 0 0,-32 19 0 0,32-19 0 16,-33 34 0-16,17-10 0 0,1 1 0 0,1 2 0 15,2 1 0-15,1 0 0 0,5-5 0 0,2-2 0 16,4-1 0-16,3-3 0 0,-3-17 0 0,14 30 0 16,-14-30 0-16,24 18 0 0,-24-18 0 0,30 10 0 15,-12-13 0-15,2 0 0 0,-1-5 0 0,4-6 0 16,0-2 0-16,0-6 0 0,2-2 0 16,-3 1 0-16,1-1 0 0,-4-1 0 0,-1 0 0 15,0-1 0-15,-4 4 0 0,-1 2 0 16,0 0 0-16,-13 20 0 0,17-28 0 0,-17 28 0 15,0 0 0-15,7-19 0 0,-7 19 0 0,0 0 0 16,0 0 0-16,0 0 0 0,-9 18 0 0,9-18 0 16,-12 26 0-16,5-7 0 0,-4 1 0 0,1 5 0 15,3-4 0-15,1 2 0 0,2 2 0 16,-1-1 0-16,4 1 0 0,-2-2 0 0,5-1 0 16,-2-4 0-16,6 4-11 0,-6-22-127 0,24 42-149 15,-24-42-117-15,19 6-182 0,-19-6 43 0,18-9 466 16</inkml:trace>
  <inkml:trace contextRef="#ctx0" brushRef="#br0" timeOffset="3584.5334">8830 1270 1933 0,'0'0'56'0,"-18"29"-22"0,18-29-10 16,-12 30-24-16,8-12 0 0,-2-1 0 0,1 4 0 16,-1-2 0-16,1 3 0 0,1-3 0 0,2 1 0 15,-2-1 0-15,2 1 0 0,-3 1 0 0,3 1 0 16,-3-3 0-16,0 3 0 0,1-4 0 16,-1 0 0-16,5-18 0 0,-6 28 0 0,6-28 0 15,0 0 0-15,-2 19 0 0,2-19 0 0,0 0 0 16,0 0 0-16,0 0 0 0,0 0 0 15,8-21 0-15,-4 4 0 0,1-1 0 0,3-7 0 16,2 1 0-16,0 1 0 0,0-1 0 0,1-1 0 16,-2-1 0-16,1-2 0 0,2-1 0 0,2-1 0 15,1-3 0-15,4 2 0 0,-1 3 0 0,0 4 0 16,0 7 0-16,1 1 0 0,-19 16 0 0,29-17 0 16,-29 17 0-16,25-7 0 0,-25 7 0 15,27 1 0-15,-27-1 0 0,29 10 0 0,-29-10 0 16,27 13 0-16,-27-13 0 0,23 16 0 0,-23-16 0 15,17 25 0-15,-17-25 0 0,10 29 0 16,-10-29 0-16,1 32 0 0,-1-32 0 0,-13 35 0 16,-1-16 0-16,-2 2 0 0,-1 2 0 0,-2-3 0 15,-2 1 0-15,-1 2 0 0,-2-1 0 0,-3 1 0 16,-3 1 0-16,1-1 0 0,-2 0 0 16,2 1 0-16,2 0 0 0,2-2 0 0,3-1 0 15,4-6 0-15,1-4 0 0,17-11 0 0,-25 18 0 16,25-18 0-16,0 0 0 0,-23 22 0 0,23-22 0 15,0 0 0-15,-19 23 0 0,19-23 0 0,-14 28 0 16,6-8 0-16,-3 7 0 0,-1 5 0 16,-3 6 0-16,-2 9 0 0,-3 4 0 0,-4 5 0 15,0-1 0-15,0-7 0 0,6-4 0 16,1-7 0-16,9-6 0 0,2-7 0 0,7-1 0 16,-1-23 0-16,17 37-173 0,-30-59-254 0,45 24-199 15,-32-2-26-15,36-48 484 0</inkml:trace>
  <inkml:trace contextRef="#ctx0" brushRef="#br0" timeOffset="3772.0986">9419 1781 2047 0,'-26'8'0'0,"4"-2"0"0,0-3 0 15,3 1 0-15,1-4 0 0,1-2 0 0,17 2 0 16,-28-7 0-16,28 7 0 0,0 0 0 0,0 0 0 15,-17-21 0-15,35 29-229 0,-39-40-262 16,21 32-184-16,0 0 24 0,-2-43 651 0</inkml:trace>
  <inkml:trace contextRef="#ctx0" brushRef="#br0" timeOffset="4334.5232">3328 2515 1896 0,'-29'-3'45'0,"29"3"-17"0,5-17 8 15,-5 17-6-15,0 0-18 0,0 0-12 0,0 0 0 16,0 0 0-16,0 0 0 0,0 0 0 0,0 0 0 15,4 28 0-15,-8-2 0 0,0 7 0 0,-3 8 0 16,-3 4 0-16,2 2 0 0,-1 1 0 16,3 2 0-16,0 1 0 0,1-3 0 0,3-1 0 15,1-3 0-15,2-4 0 0,2-5 0 0,2-5 0 16,3-2 0-16,-1-5 0 0,6-4 0 0,-13-19-11 16,32 34-134-16,-32-34-369 0,0 0-126 0,23-24-24 15,-10 3 592-15</inkml:trace>
  <inkml:trace contextRef="#ctx0" brushRef="#br0" timeOffset="4662.652">3246 2486 2004 0,'0'0'41'0,"0"0"-39"16,0 0-2-16,0 0 0 0,21-16 0 0,-21 16 0 15,33-17 0-15,-7 5 0 0,4-2 0 16,4 1 0-16,4-2 0 0,3 5 0 0,-1-1 0 15,3 2 0-15,-4 2 0 0,1 4 0 0,-2 3 0 16,-5 5 0-16,-2 3 0 0,-4 4 0 16,-3 3 0-16,-2 6 0 0,-2 4 0 0,-5 7 0 15,-5 3 0-15,-5 5 0 0,-7 5 0 0,-6 3 0 16,-6 3 0-16,-7 2 0 0,-6 1 0 0,-6 0 0 16,-5-4 0-16,-4 0 0 0,-4-2 0 15,-4-3 0-15,-1 0 0 0,0-4 0 0,1-5 0 16,5-3 0-16,6-7 0 0,5-6 0 0,5-7 0 15,8-6 0-15,21-7 0 0,-25-1 0 0,25 1 0 16,-1-18 0-16,1 18 0 0,20-40 0 0,5 21-31 16,-11-30-225-16,45 29-311 0,-28-15-102 0,19 2 146 15</inkml:trace>
  <inkml:trace contextRef="#ctx0" brushRef="#br0" timeOffset="5084.5366">4212 2811 1838 0,'-40'13'79'0,"40"-13"-32"15,-22 5-3-15,22-5-5 0,-25 8-39 0,25-8 0 16,-31 11 0-16,14-2 0 0,0-1 0 0,-1 2 0 16,-1 2 0-16,-1 2 0 0,1 2 0 0,-1 3 0 15,0-1 0-15,3 4 0 0,-2 0 0 0,5 0 0 16,0 1 0-16,3-3 0 0,5-2 0 0,3-1 0 15,3-17 0-15,3 23 0 0,-3-23 0 16,19 17 0-16,-19-17 0 0,31 5 0 16,-10-7 0-16,3-6 0 0,2-2 0 0,3-2 0 15,0-5 0-15,2-4 0 0,-2 0 0 0,0-2 0 16,-1 0 0-16,-3 1 0 0,-1 1 0 0,-5 3 0 16,-2 1 0-16,-17 17 0 0,22-27 0 0,-22 27 0 15,0 0 0-15,0 0 0 0,0 0 0 0,0 0 0 16,0 0 0-16,0 0 0 0,0 0 0 0,-22 28 0 15,9-7 0-15,-1 0 0 0,1 5 0 16,2-4 0-16,2 1 0 0,3-2 0 0,3 0 0 16,3-3 0-16,3-1 0 0,-3-17 0 15,17 28 0-15,-17-28 0 0,31 20 0 0,-12-16 0 16,9 1 0-16,-3-16-51 0,24 27-243 0,-38-47-153 16,37 27-152-16,-17-7-16 0,-8-23 575 0</inkml:trace>
  <inkml:trace contextRef="#ctx0" brushRef="#br0" timeOffset="5334.5358">5095 2087 2003 0,'-28'28'38'0,"-2"4"-32"16,0 9-6-16,-3 3 0 0,-1 7 0 0,1 5 0 15,0 2 0-15,3 2 0 0,3 2 0 0,2 1 0 16,4 2 0-16,1 1 0 0,3-3 0 0,3-4 0 16,3-2 0-16,4-2 0 0,4-3 0 0,2-2 0 15,1-4 0-15,2-1 0 0,0-7 0 0,3 0 0 16,-2-8 0-16,8 6-61 0,-11-36-165 16,2 28-439-16,-2-28 16 0,0 0 204 0</inkml:trace>
  <inkml:trace contextRef="#ctx0" brushRef="#br0" timeOffset="5834.5484">4585 2782 2009 0,'0'0'38'16,"0"0"-38"-16,-21 7 0 0,21-7 0 0,-5 19 0 16,5-19 0-16,10 22 0 0,-10-22 0 0,29 18 0 15,-6-12 0-15,7-2 0 0,8-3 0 0,5-3 0 16,5-2 0-16,5-1 0 0,3-2 0 0,2-2 0 15,2 0 0-15,-2-1 0 0,0 0 0 0,-2-1 0 16,-5 4 0-16,-4 0 0 16,-6 2 0-16,-6 1 0 0,-4 2 0 0,-8 2 0 15,-23 0-3-15,25 5 6 0,-25-5-3 0,0 0 0 16,0 0 0-16,-8 17 0 0,8-17 0 0,-28 13 0 16,6-4 0-16,-1-1 0 0,-4 2 0 0,-1 3 0 15,0-2 0-15,-2 6 0 0,-2 0 0 0,-2 3 0 16,-1 3 0-16,-1 4 0 0,4 0 0 0,2-1 0 15,5 1 0-15,4-1 0 0,5 1 0 16,4 0 0-16,5-4 0 0,4-3 0 0,3-20 0 16,10 30 0-16,-10-30 0 0,34 16 0 0,-7-15 0 15,6-6 0-15,5-7 0 0,3-5 0 0,3-4 0 16,-4-7 0-16,0-2 0 0,-4-3 0 16,0 0 0-16,-4-1 0 0,-4 2 0 0,-3 0 0 15,-6 4 0-15,-3 3 0 0,-6 2 0 16,-3 4 0-16,-2 2 0 0,-5 17 0 0,2-20 0 15,-2 20 0-15,0 0 0 0,0 0 0 0,0 0 0 16,-13 17 0-16,4 3 0 0,-1 4 0 0,-3 5 0 16,4 1 0-16,1-1 0 0,3-3 0 0,7-1 0 15,3-4 0-15,4 2 0 0,-9-23 0 0,27 35 0 16,-27-35 0-16,41 34-112 0,-41-34-202 0,47 16-155 16,-47-16-114-16,40-7 18 0,12 24 562 15</inkml:trace>
  <inkml:trace contextRef="#ctx0" brushRef="#br0" timeOffset="6359.7472">7277 2483 1948 0,'11'-26'43'16,"-11"26"-16"-16,-12-33 2 0,7 14-29 0,-4 0 0 15,-2-3 0-15,-1 1 0 0,-1 0 0 0,-3 3 0 16,16 18 0-16,-34-24 0 0,17 18 0 0,-2 4 0 15,-1 6 0-15,-1 2 0 0,-2 7 0 16,-5 4 0-16,-1 5 0 0,-1 6 0 16,-2 3 0-16,1 4 0 0,-1 5 0 0,-1 4 0 15,3 3 0-15,-1 0 0 0,5 3 0 0,4-3 0 16,5-1 0-16,6-3 0 0,7-4 0 0,6 0 0 16,6-4 0-16,5-1 0 0,3-4 0 0,6-1 0 15,-1-6 0-15,5 0 0 0,-4-11-2 0,17 24-277 16,-39-36-263-16,30 5-114 0,-12-5 89 15</inkml:trace>
  <inkml:trace contextRef="#ctx0" brushRef="#br0" timeOffset="7098.6642">6704 2803 2047 0,'0'0'0'0,"0"0"0"0,0 0 0 16,0 0 0-16,1 18 0 0,-1-18 0 0,27 8 0 15,-5-7 0-15,5-1 0 0,6-1 0 0,6-3 0 16,2 0 0-16,5-2 0 0,3 2 0 0,-1-4 0 16,1 2 0-16,-3 0 0 0,-2 1 0 0,-1 1 0 15,-3-1 0-15,-4 2 0 0,-3 1 0 0,-6 1 0 16,-5 1 0-16,-5 0 0 0,-17 0 0 16,16 5 0-16,-16-5 0 0,0 0 0 0,0 0 0 15,-5 21 0-15,5-21 0 0,-21 23 0 0,4-8 0 16,-5 3 0-16,-2 1 0 0,-2 1 0 15,1 4 0-15,-1-2 0 0,2 1 0 0,3 0 0 16,4-3 0-16,4-2 0 0,13-18 0 0,-12 29 0 16,12-29 0-16,2 26 0 0,-2-26 0 15,20 23 0-15,-20-23 0 0,35 12 0 0,-10-11 0 16,3-6 0-16,4-2 0 0,0-5 0 0,2-4 0 16,-2 0 0-16,1-3 0 0,0-2 0 0,-6 1 0 15,-3-3 0-15,-4 1 0 0,-5-1 0 0,-4 1 0 16,-2 1 0-16,-5-2 0 0,-2 1 0 0,-3 0 0 15,-4 1 0-15,-1 3 0 0,6 18 0 0,-23-26 0 16,23 26 0-16,-29-12 0 0,10 10 0 16,1 5 0-16,-1 2 0 0,-2 2 0 15,3 0 0-15,18-7 0 0,-28 17 0 0,28-17 0 16,0 0 0-16,-17 19 0 0,17-19 0 0,0 0 0 16,0 0 0-16,22 21 0 0,-5-17 0 0,6-3 0 15,7-2 0-15,3-3 0 0,2-3 0 0,3 0 0 16,-2-2 0-16,0 2 0 0,-2 1 0 0,-6 0 0 15,-2 5 0-15,-4-1 0 0,-3 5 0 16,-19-3 0-16,28 11 0 0,-28-11 0 0,15 21 0 16,-15-21 0-16,4 35 0 0,-6-13 0 0,-6 2 0 15,0 5 0-15,-4 0 0 0,-2 3 0 0,1-3 0 16,-1-1 0-16,1-2 0 0,1-3 0 0,1 0 0 16,2-2 0-16,9-21 0 0,-12 28 0 0,12-28 0 15,0 0 0-15,0 0 0 16,0 0 0-16,0 0 0 0,0 0 0 0,0 0 0 15,23-28 0-15,-8 5 0 0,0-6 0 0,2-3 0 16,0 0 0-16,-2-1 0 0,1 2 0 0,-2 0 0 16,-2 1 0-16,-2 1 0 0,0 3 0 0,0 0 0 15,1 4 0-15,0 3 0 0,-1 1 0 0,-10 18 0 16,23-24 0-16,-6 16 0 0,-17 8 0 0,47-1-107 16,-38-21-171-16,42 42-227 0,-43-37 79 15,40 22-18-15,4 12 158 0,-14-31 286 0</inkml:trace>
  <inkml:trace contextRef="#ctx0" brushRef="#br0" timeOffset="7649.1">9037 2680 1615 0,'-11'28'300'0,"-10"-27"-253"0,21-1 2 16,-36 15-13-16,16-5-36 0,-3 2 0 0,1 5 0 15,-1 2 0-15,1 0 0 0,2 3 0 0,0 2 0 16,2 0 0-16,3 4 0 0,1-2 0 0,4 2 0 16,1-2 0-16,6-3 0 0,3-3 0 15,0-20 0-15,12 27 0 0,-12-27 0 0,32 12 0 16,-11-11 0-16,5-5 0 0,2-3 0 15,0-5 0-15,1-2 0 0,-1-6 0 0,-4-1 0 16,2-5 0-16,-2-2 0 0,-1-1 0 0,-1 0 0 16,-2 0 0-16,-3 1 0 0,-5 3 0 0,-1 2 0 15,-5 4 0-15,-6 19 0 0,5-28 0 0,-5 28 0 16,0 0 0-16,0 0 0 0,0 0 0 0,0 0 0 16,0 0 0-16,0 0 0 0,-10 34 0 0,8-10 0 15,-2 6 0-15,2 2 0 0,2 1 0 16,1-1 0-16,7-1 0 0,1-5 0 15,9 3 0-15,1-11 0 0,20 18-167 0,-39-36-188 16,67 17-138-16,-39-17-123 0,3-12 201 0,25 28 415 16</inkml:trace>
  <inkml:trace contextRef="#ctx0" brushRef="#br0" timeOffset="8055.3703">10576 2661 1933 0,'-41'-8'47'0,"41"8"-16"0,-35-3-3 0,13 6-20 16,-5 2-8-16,-2 4 0 0,-5 2 0 0,0 3 0 16,-1 3 0-16,1 1 0 0,-1 1 0 15,4 3 0-15,2-1 0 0,3-1 0 0,4 1 0 16,4-1 0-16,5-1 0 0,4-1 0 0,8-1 0 15,1-17 0-15,16 31 0 0,1-16 0 0,9-2 0 16,5-7 0-16,10 0 0 0,4-7 0 16,11 1 0-16,-2-13-71 0,32 28-354 0,-28-29-238 15,9 5 6-15,-6 1 427 0</inkml:trace>
  <inkml:trace contextRef="#ctx0" brushRef="#br0" timeOffset="8711.5972">10863 2721 2047 0,'-25'-2'0'16,"-2"0"0"-16,3 5 0 0,1-1 0 0,2 2 0 16,0 2 0-16,3 1 0 0,1 3 0 0,17-10 0 15,-32 25 0-15,32-25 0 0,-23 33 0 0,15-16 0 16,2 0 0-16,2 1 0 0,4-1 0 0,4 1 0 16,-4-18 0-16,18 30 0 0,-18-30 0 0,34 22 0 15,-12-14 0-15,5-4 0 0,2-3 0 16,5-3 0-16,2-5 0 0,1-5 0 0,1-3 0 15,-1-3 0-15,0-3 0 0,-3 0 0 0,-3-4 0 16,-4 1 0-16,-1-1 0 0,-6-1 0 0,-5 1 0 16,-2 1 0-16,-7 1 0 0,-2 1 0 15,-5 5 0-15,-4 0 0 0,5 17 0 0,-23-23 0 16,23 23 0-16,-34-13 0 0,14 12 0 0,-1 2 0 16,-3 3 0-16,3 2 0 0,0 2 0 15,1 2 0-15,3 1 0 0,17-11 0 0,-25 24 0 16,25-24 0-16,-10 25 0 0,10-25 0 0,6 24 0 15,-6-24 0-15,22 22 0 0,-4-12 0 0,5-3 0 16,3-1 0-16,4-2 0 0,4-2 0 0,2-1 0 16,3-1 0-16,-2 0 0 0,2-1 0 0,0 1 0 15,-5-1 0-15,0-3 0 0,-5 2 0 16,-4 0 0-16,-2-2 0 0,-6 1 0 0,-17 3 0 16,22-4 0-16,-22 4 0 0,0 0 0 15,0 0 0-15,0 0 0 0,0 0 0 0,0 0 0 16,-20-8 0-16,20 8 0 0,-26 5 0 0,7 1 0 15,1 3 0-15,-1 3 0 0,-2 2 0 0,-1 6 0 16,0-1 0-16,1 3 0 0,3 1 0 0,4-1 0 16,3-2 0-16,5 1 0 0,4-2 0 15,2-19 0-15,10 31 0 0,-10-31 0 0,27 23 0 16,-8-15 0-16,4-3 0 0,4-4 0 0,2-5 0 16,4-4 0-16,0-6 0 0,0-1 0 0,-1-6 0 15,-3-2 0-15,-3-1 0 0,-1-3 0 0,-3-1 0 16,-4-1 0-16,-4 0 0 0,-5 0 0 15,-5 0 0-15,-4 2 0 0,-5-2 0 0,-3 2 0 16,-2 0 0-16,-1 3 0 0,-4 1 0 16,3 4 0-16,12 19 0 0,-27-24 0 0,27 24 0 15,-22-10 0-15,22 10 0 0,0 0 0 0,-18 1 0 16,18-1 0-16,0 0-80 0,24 24-177 0,-31-48-161 16,31 30-146-16,-7-11-13 0,-1-21 427 0</inkml:trace>
  <inkml:trace contextRef="#ctx0" brushRef="#br0" timeOffset="8914.7245">12122 2151 2033 0,'-30'17'14'0,"-1"6"-14"16,-2 4 0-16,2 4 0 0,-2 5 0 0,3 5 0 15,2 2 0-15,1 4 0 0,4 2 0 16,4-1 0-16,4 2 0 0,5-3 0 0,1-1 0 15,6-1 0-15,4-3 0 0,3-3 0 0,8-2 0 16,-2-7 0-16,10 4-26 0,-20-34-284 0,37 34-324 16,-37-34-31-16,35 28 254 0</inkml:trace>
  <inkml:trace contextRef="#ctx0" brushRef="#br0" timeOffset="9258.481">12011 2730 2047 0,'-6'16'0'0,"6"-16"0"0,0 0 0 16,0 0 0-16,0 0 0 0,0 0 0 0,30 5 0 15,-12-7 0-15,5-1 0 0,4-1 0 16,3-2 0-16,0 0 0 0,3-2 0 0,3 0 0 16,-1-1 0-16,1 1 0 0,-2-2 0 0,0 1 0 15,-2-1 0-15,-2-1 0 0,1 1 0 0,-6-1 0 16,-5-1 0-16,-3 3 0 0,-17 9 0 15,16-21 0-15,-16 21 0 0,0-20 0 0,0 20 0 16,-14-21 0-16,14 21 0 0,-24-19 0 0,7 13 0 16,-3 2 0-16,-3 3 0 0,-1 4 0 15,-3 3 0-15,2 4 0 0,-3 3 0 0,2 4 0 16,-1 4 0-16,2 1 0 0,3 2 0 0,1 1 0 16,6 3 0-16,2 0 0 0,5 1 0 0,2-1 0 15,5-2 0-15,2-1 0 0,5-1 0 0,2-4 0 16,7 1 0-16,3-7 0 0,9 1 0 0,0-13-53 15,27 26-285-15,-34-38-262 0,29 9-54 16,-4-6 253-16</inkml:trace>
  <inkml:trace contextRef="#ctx0" brushRef="#br0" timeOffset="9617.8684">12905 2634 2047 0,'-54'4'0'0,"24"-1"0"16,-4 1 0-16,0 7 0 0,-7 1 0 15,-2 6 0-15,1 1 0 0,5 6 0 0,3 0 0 16,5 2 0-16,2 0 0 0,4 2 0 0,4 2 0 16,5-4 0-16,7 0 0 0,6-4 0 0,4-2 0 15,8-4 0-15,6-5 0 0,5-4 0 0,6-4 0 16,3-7 0-16,3-5 0 0,1-7 0 0,3-6 0 16,-1-5 0-16,6-7 0 0,-2-4 0 15,3-5 0-15,-4-3 0 0,0-2 0 16,-3 2 0-16,-7-2 0 0,-1 2 0 0,-5-3 0 15,-1-1 0-15,-3 1 0 0,0-2 0 0,-3 4 0 16,-4 3 0-16,-2 9 0 0,-5 9 0 0,-6 25 0 16,-3-20 0-16,3 20 0 0,-24 10 0 0,5 6 0 15,-5 12 0-15,-3 8 0 0,-2 7 0 0,0 7 0 16,2 3 0-16,4 3 0 0,1-4 0 16,8 0 0-16,4-6 0 0,10 1 0 0,-3-10 0 15,15 9-100-15,-12-46-147 0,29 60-163 0,-29-60-41 16,38 25-39-16,8 3 142 0,-25-38 348 0</inkml:trace>
  <inkml:trace contextRef="#ctx0" brushRef="#br0" timeOffset="10274.1182">14247 2669 1715 0,'0'0'316'0,"0"0"-300"0,0 0-16 0,-22-13 0 16,22 13 0-16,-28-6 0 0,8 6 0 0,-4 1 0 16,0 4 0-16,-4 0 0 0,-1 3 0 0,-1 2 0 15,0 3 0-15,0 2 0 0,-1 3 0 0,0 1 0 16,1 3 0-16,4 2 0 0,1 1 0 0,2 1 0 16,2-1 0-16,3 1 0 0,6-3 0 0,6-2 0 15,6-1 0-15,6-2 0 16,6 0 0-16,6-1 0 0,6-3 0 0,6-1 0 15,5-5 0-15,7-3 0 0,3-4 0 0,4-3 0 16,3-4 0-16,1-5 0 0,2-3 0 0,-4-1 0 16,-3-5 0-16,-7 1 0 0,-9-2 0 0,-6 0 0 15,-5-1 0-15,-8 1 0 0,-6 0 0 0,-4-2 0 16,-8-2 0-16,-5 2 0 0,-6 0 0 16,-7 3 0-16,-5 1 0 0,-5 2 0 0,-2 2 0 15,-3 3 0-15,1 1 0 0,4 4 0 0,4 1 0 16,6 5 0-16,3 1 0 0,20 0 0 0,-19 3 0 15,19-3 0-15,0 0 0 0,16 17 0 0,-16-17-17 16,55 24-220-16,-42-43-111 0,40 30-258 16,-15-15 43-16,2-10 288 0</inkml:trace>
  <inkml:trace contextRef="#ctx0" brushRef="#br0" timeOffset="10477.2494">14900 2657 2047 0,'0'0'0'0,"-20"-1"0"15,20 1 0-15,-23 5 0 0,23-5 0 0,-29 17 0 16,9-3 0-16,0 5 0 0,-2 4 0 0,1 4 0 16,2 3 0-16,-1-1 0 0,2 1 0 15,5 2 0-15,1-3 0 0,2 0 0 0,3 0 0 16,0-5 0-16,6-1 0 0,4-5 0 16,-3-18 0-16,18 27 0 0,-1-17 0 0,-17-10 0 15,39 4 0-15,-23-22-99 0,31 30-306 0,-35-38-217 16,19 9-23-16,-3 2 370 0</inkml:trace>
  <inkml:trace contextRef="#ctx0" brushRef="#br0" timeOffset="10602.2454">14890 2476 1619 0,'-15'18'428'0,"-11"-27"-428"0,3 3 0 0,3 1 0 16,20 5 0-16,-27-7 0 0,27 7 0 0,0 0 0 15,-19-17-50-15,43 24-537 0,-24-7-102 0,18-13 44 16</inkml:trace>
  <inkml:trace contextRef="#ctx0" brushRef="#br0" timeOffset="11121.1046">13778 2613 1442 0,'0'0'381'0,"0"0"-340"0,0 0 17 0,-20 6-30 16,20-6 22-16,-25 7-3 0,8-1-47 16,-4 3 0-16,-1 6 0 0,-5 3 0 0,-1 6 0 15,0 3 0-15,-1 3 0 0,2 3 0 0,3-3 0 16,4-1 0-16,7-3 0 0,6-3 0 0,4-3 0 16,9-1 0-16,-6-19 0 0,27 28 0 15,-6-18 0-15,8-3 0 0,4-3 0 0,7 0-20 16,-9-25-175-16,30 24-425 0,-17-14-47 0,9 3 123 15</inkml:trace>
  <inkml:trace contextRef="#ctx0" brushRef="#br0" timeOffset="11670.3015">15662 1965 2047 0,'0'0'0'0,"-19"10"0"16,19-10 0-16,0 0 0 0,0 0 0 0,-18 29 0 16,7-5 0-16,-5 12 0 0,-5 4 0 0,-1 1 0 15,-3 2 0-15,2 5 0 0,-2 3 0 0,1 3 0 16,1 4 0-16,0 0 0 0,1 3 0 0,2-2 0 15,5-2 0-15,0 0 0 0,5-2 0 0,2-4 0 16,4-4 0-16,0-8 0 16,12 0 0-16,-5-15 0 0,30 27-340 0,-33-51-225 0,20 25-95 15,-3-11 179-15</inkml:trace>
  <inkml:trace contextRef="#ctx0" brushRef="#br0" timeOffset="11828.3262">15599 3081 2047 0,'0'0'0'15,"0"0"0"-15,0 0 0 0,-21 14 0 0,21-14 0 16,0 0 0-16,0 0 0 0,-23-26 0 0,23 26 0 16,-10-17 0-16,10 17-115 0,-10-24-374 0,10 24-190 15,14-22 5-15,-16-4 585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3:02:59.34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FF0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1058 1924 1588 0,'0'0'35'0,"-3"-24"-31"0,3 24 46 0,0 0-2 16,2-17-10-16,-2 17-1 15,0 0-7-15,0 0 1 0,0 0-9 0,0 0-11 16,0 0-4-16,-21 25-5 0,21-25-5 0,-12 32 38 15,4-10-37-15,2 5 36 0,0 7-25 0,1 3-10 16,2 6 10-16,3 2-12 0,2 6 13 0,3 7-12 16,4 3 11-16,-1 3-11 0,3 1 11 0,-1-1-15 15,-1-4-4-15,1-3 21 0,1-3-24 16,0-6 25-16,0-6-8 0,0-9-7 0,1-10 7 16,-12-23-3-16,23 21 6 0,-23-21 3 0,22-2 4 15,-22 2-3-15,20-21-11 0,-12 0 0 0,2-10 0 16,-2-7 0-16,1-8 0 0,2-9 0 0,-1 0 0 15,3-5 0-15,-1 2 0 0,0 1 0 0,0 2 0 16,-1 3 0-16,-1 1 0 0,1 4 0 16,-2 2 0-16,-1 2 0 0,1 1 0 15,-2-1 0-15,-1 5 0 0,-1 6 0 0,1 6 0 16,-6 26-19-16,11-26-21 0,-11 26-39 0,11-17-63 16,6 25-470-16,-17-8-53 0,27 11 176 0</inkml:trace>
  <inkml:trace contextRef="#ctx0" brushRef="#br0" timeOffset="359.5642">1798 2424 1824 0,'-17'17'27'0,"3"4"10"15,-3 0-1-15,5 3-7 0,-2 1-12 16,4 2 1-16,-2 2 15 0,4 1-28 0,-1-1 16 16,2 3-21-16,2-4 0 0,3-1 0 0,2-1 0 15,2-4 0-15,3-4 0 0,-5-18 0 0,18 24 0 16,-18-24 0-16,29 10 0 0,-10-10 0 0,3-4 0 16,-2-3 0-16,1-5 0 0,-2-4 0 0,0-5 0 15,-2-3 0-15,0-5 0 0,-2-4 0 0,0-3 0 16,-2-3 0-16,0 0 0 0,-4 0 0 15,-1 1 0-15,-6 3 0 0,-7 6 0 16,-5 3 0-16,-4 5 0 0,-4 2 0 0,-3 3 0 16,-1 4 0-16,1 2 0 0,-1 8 0 0,3 4 0 15,1 4 0-15,1 6 0 0,17-12 0 0,-27 31 0 16,27-31-7-16,-11 31-34 0,11-31-19 0,16 25-62 16,-16-25-454-16,17 4-28 0,5-12-16 0</inkml:trace>
  <inkml:trace contextRef="#ctx0" brushRef="#br0" timeOffset="597.1356">2594 1634 1891 0,'0'0'36'0,"-31"10"1"0,31-10-3 0,-29 30-16 15,15-6-6-15,-1 6-6 0,0 4 7 0,2 7-13 16,0 5 0-16,2 5 0 0,2 8 0 0,3 3 0 15,2 2 0-15,4-2 0 0,4-2 0 0,2 1 0 16,1-5 0-16,4-2 0 0,2-5 0 0,1-8 0 16,3-7 0-16,4-7 0 0,2-10-24 15,5-4-36-15,-6-19-32 0,23 25-343 16,-26-37-226-16,12-1 51 0,-3-4 446 0</inkml:trace>
  <inkml:trace contextRef="#ctx0" brushRef="#br0" timeOffset="787.7735">2934 1599 1856 0,'-16'29'34'0,"-1"7"1"15,3 10 8-15,-2 7-24 0,1 2-1 16,2 5 10-16,1 8-22 0,2 2 2 0,3 3-8 16,2-3 0-16,4-4 0 0,2-3 0 0,3-4 0 15,3-1 0-15,3-3 0 0,2-2 0 0,-1-5 0 16,1-3 0-16,-1-6-6 0,1-6-3 0,-3-9-39 15,6 4-47-15,-15-28-193 0,0 0-375 16,0 0 45-16,17-9 299 0</inkml:trace>
  <inkml:trace contextRef="#ctx0" brushRef="#br0" timeOffset="1334.6858">2724 2211 1837 0,'0'0'185'0,"0"0"-160"15,0 0-25-15,-17 6 0 0,17-6 0 0,0 0 0 16,0 0 0-16,25 12 0 0,-8-9 0 0,6-1 0 16,4-4 0-16,6 1 0 0,2-4 0 0,5 1 0 15,3-2 0-15,4-2 0 0,2 0 0 0,2-2 0 16,0 3 0-16,-2-2-4 0,-3 2-25 0,-2 4-4 16,-4-3-8-16,-1 4 1 0,-9-5-10 15,4 9-4-15,-13-9-11 0,5 12-4 0,-26-5-1 16,23-4 20-16,-23 4 19 0,0 0 28 0,0 0 26 15,-18-8 15-15,18 8 12 0,-28-2 8 0,28 2 5 16,-36 1-1-16,36-1 4 0,-39 8-9 16,20 2-4-16,-4-3-15 0,3 4-7 0,0 1-31 15,0 3 0-15,2 0 0 0,1 5 0 0,-1 0 0 16,3 4 0-16,-1 4 0 0,4 3 0 16,2 0 0-16,2 2 0 0,1-2 0 0,3 0 0 15,1-3 0-15,5-1 0 0,1-4 0 0,5-1 0 16,1-5 0-16,-9-17 0 0,26 26 0 0,-26-26 0 15,33 5 0-15,-16-7 0 0,3-8 0 0,1-2 0 16,1-8 0-16,1-2 0 0,-1-5 0 0,1-3 0 16,-1-2 0-16,-4 0 0 0,-1-1 0 15,-1 3 0-15,-5-1 0 0,-1 1 0 16,-3 4 0-16,-4 0 0 0,-1 7 0 0,-2 19 0 16,1-28 0-16,-1 28 0 0,0 0 0 0,-6-17 0 15,6 17 0-15,0 0 0 0,0 0 0 0,-16 22 0 16,11-5 0-16,1 6 0 0,0 2 0 0,0 4 0 15,5 1 0-15,1-1 0 0,4 1 0 0,1-4 0 16,4 0 0-16,1-5 0 0,6 0 0 16,1-5 0-16,4 0-8 0,0-8-50 0,10 9-53 15,-22-37-214-15,26 28-277 0,-11-16-23 0,5-1 308 16</inkml:trace>
  <inkml:trace contextRef="#ctx0" brushRef="#br0" timeOffset="1834.6818">3867 2178 1949 0,'-27'0'54'0,"4"-1"-11"16,2 4-42-16,0 4-1 0,0 0 0 0,3 4 0 15,-1 3 0-15,2 1 0 0,4 4 0 0,0 0 0 16,3 4 0-16,3 2 0 0,2 0 0 0,2 0 0 16,3 0 0-16,5-2 0 0,2-2 0 0,3-3 0 15,5-1 0-15,2-3 0 0,2-6 0 16,4-3 0-16,2-6 0 0,-1-6 0 0,2-3 0 15,-2-5 0-15,-1-2 0 0,-1-3 0 16,-4-3 0-16,0-5 0 0,-4 1 0 0,-3-2 0 16,0-1 0-16,-5 4 0 0,0-2 0 0,-4 4 0 15,-2 3 0-15,-2 2 0 0,2 19 0 0,-6-28 0 16,6 28 0-16,0 0 0 0,0 0 0 0,-20-11 0 16,20 11 0-16,-12 18 0 0,6-1 0 15,-2 8 0-15,0 7 0 0,1 5 0 0,0 8 0 16,2 3 0-16,0 4 0 0,1 5 0 0,2 1 0 15,1 2 0-15,3 0 0 0,0-1 0 0,1-3 0 16,-2-5 0-16,0-4 0 0,1-7 0 0,-1-4 0 16,-1-7 0-16,1-5 0 0,-2-6 0 0,1-18 0 15,-4 19 0-15,4-19 0 0,0 0 0 16,0 0 0-16,0 0 0 0,-12-25 0 16,6 5 0-16,0-7 0 0,2-7 0 0,2-3 0 15,2-3 0-15,2-1 0 0,2-1 0 0,-2-1 0 16,2 1 0-16,0 0 0 0,2-4 0 0,-2 0 0 15,4 0 0-15,-1 1 0 0,3 11 0 0,-2 3 0 16,3 9 0-16,-3 3 0 0,-8 19 0 0,19-26 0 16,-19 26 0-16,24-18-11 0,1 25-124 15,-23-31-124-15,24 30-377 0,-26-6 15 0,30-12 237 16</inkml:trace>
  <inkml:trace contextRef="#ctx0" brushRef="#br0" timeOffset="2147.2019">4231 2381 1904 0,'-39'16'77'0,"39"-16"-31"0,0 0-26 16,0 0-20-16,0 0 0 0,0 0 0 0,0 0 0 15,9-25 0-15,-9 25 0 0,31-33 0 0,-9 11 0 16,6-1 0-16,3-1 0 0,1-3 0 0,-2 2 0 16,-3 1 0-16,-4 0 0 0,-1 2 0 0,-5 0 0 15,-3 3 0-15,-5 1 0 0,-9 18 0 0,8-33 0 16,-8 33 0-16,-5-25 0 0,5 25 0 0,0 0 0 15,-28-20 0-15,28 20 0 16,-36 5 0-16,13 10 0 0,-2 0 0 0,-4 9 0 16,1 2 0-16,-2 2 0 0,6 2 0 0,3 4 0 15,4 0 0-15,3-1 0 0,4 5 0 0,4-2 0 16,4-1 0-16,4-2 0 0,4-5 0 0,5-4 0 16,2-5 0-16,6-2 0 0,0-8 0 0,7-1 0 15,0-8 0-15,11-2 0 0,-3-14 0 16,21 11-155-16,-25-44-235 0,37 21-260 0,-7-16 16 15,6-16 417-15</inkml:trace>
  <inkml:trace contextRef="#ctx0" brushRef="#br0" timeOffset="2615.9283">5224 1273 1892 0,'-36'13'42'0,"-2"-1"-3"15,3 9 9-15,-4 7-22 0,4 5-26 0,1 4 0 16,2 9 0-16,0 4 0 0,4 7 0 0,2 4 0 15,1 5 0-15,6 1 0 0,3 0 0 16,4 3 0-16,3 3 0 0,4-3 0 16,4 1 0-16,4-6 0 0,6-4 0 0,5-4 0 15,6-6 0-15,10-5 0 0,4-10 0 0,7-4 0 16,2-10 0-16,6-4 0 0,0-12 0 0,11 4-109 16,-24-38-329-16,30 21-192 0,-15-18-12 0,6-7 415 15</inkml:trace>
  <inkml:trace contextRef="#ctx0" brushRef="#br0" timeOffset="2975.3032">5492 1469 1642 0,'-26'-10'276'0,"26"10"-255"16,0 0-7-16,0 0 5 0,-2 22-1 0,2-22 4 15,6 33-3-15,-2-9-3 0,-2 3-16 0,0 8 0 16,1 5 0-16,0 5 0 0,1 3 0 0,1-1 0 16,-1 3 0-16,0-1 0 0,0 2 0 0,1 4 0 15,0-3 0-15,0 0 0 0,1-6 0 0,0-9 0 16,2-7 0-16,2-4 0 0,0-9 0 0,-10-17 0 16,25 19 0-16,-25-19 0 0,28 1 0 15,-28-1 0-15,33-19 0 0,-15-3 0 0,3-8 0 16,3-9 0-16,3-13 0 0,1-1 0 15,-1-5 0-15,-3 0 0 0,-4 6 0 0,-4 1 0 16,-4 5 0-16,-3-1 0 0,0 3 0 0,-4 0 0 16,0 7 0-16,-4 2 0 0,-1 13 0 0,0 22 0 15,-5-24-20-15,5 24-58 0,0 0-82 0,-28 11-372 16,30 13-93-16,-9-6 31 0</inkml:trace>
  <inkml:trace contextRef="#ctx0" brushRef="#br0" timeOffset="3334.6952">6153 1918 1685 0,'0'0'194'0,"-34"7"-120"16,12 1-26-16,-4-5-2 0,0 6-46 0,1 0 0 15,0 2 0-15,1 0 0 0,3 7 0 0,2-6 0 16,3 10 0-16,3-3 0 0,3-2 0 0,3 5 0 15,7-22 0-15,-4 28 0 0,4-28 0 0,11 25 0 16,-11-25 0-16,24 23 0 0,-7-14 0 16,5-2 0-16,2-5 0 0,4 0 0 0,2-4 0 15,0-4 0-15,0-1 0 0,0-1 0 0,-2-2 0 16,-3-1 0-16,-4-1 0 0,-21 12 0 16,28-25 0-16,-28 25 0 0,11-25 0 0,-11 25 0 15,-3-27 0-15,-4 10 0 0,7 17 0 0,-20-23 0 16,20 23 0-16,-29-24 0 0,29 24 0 0,-30-22 0 15,30 22 0-15,-27-16 0 0,27 16 0 16,-17-16 0-16,17 16 0 0,0 0 0 0,-5-23 0 16,5 23 0-16,14-20-63 0,8 23-107 0,-30-36-265 15,35 25-179-15,-10-10-15 0,1-10 494 0</inkml:trace>
  <inkml:trace contextRef="#ctx0" brushRef="#br0" timeOffset="3569.0905">6663 1281 1642 0,'0'0'405'0,"-21"13"-405"0,21-13 0 15,-24 13 0-15,24-13 0 0,-21 23 0 0,21-23 0 16,-18 38 0-16,12-12 0 0,1 2 0 0,1 4 0 16,3 2 0-16,2 1 0 0,3 1 0 15,1 7 0-15,0 1 0 0,2-1 0 0,2 1 0 16,-2-4 0-16,4 0 0 0,1-4 0 0,1-1 0 15,0-5 0-15,1-3 0 0,-1-4 0 16,2-4 0-16,-15-19-13 0,33 38-92 0,-37-57-217 16,29 28-337-16,-25-9 53 0,21-36 265 0</inkml:trace>
  <inkml:trace contextRef="#ctx0" brushRef="#br0" timeOffset="3772.2114">6972 1238 1953 0,'-18'26'31'0,"2"3"19"0,0 10-37 0,0 3-13 16,0 5 0-16,0 3 0 0,4 3 0 15,-1-1 0-15,3 5 0 0,2-4 0 0,3 0 0 16,2-1 0-16,3-5 0 0,4-3 0 16,1-4 0-16,2-5 0 0,1 0 0 0,4-1 0 15,-1-5 0-15,3-5 0 0,-14-24 0 0,29 29-83 16,-29-29-78-16,36 0-451 0,-36 0-7 0,7-21 48 15</inkml:trace>
  <inkml:trace contextRef="#ctx0" brushRef="#br0" timeOffset="4194.2506">6838 1691 1956 0,'-21'21'56'0,"21"-21"-28"0,-9 26-21 0,9-26-7 16,6 19 0-16,-6-19 0 0,18 12 0 15,-18-12 0-15,33 5 0 0,-11-7 0 16,4-4 0-16,4-4 0 0,2-3 0 0,2-2 0 16,2 1 0-16,-3-3 0 0,-2 0 0 0,-3 1 0 15,-2 0 0-15,-4 4 0 0,-22 12 0 0,26-14 0 16,-26 14 0-16,0 0 0 0,0 0 0 0,0 0 0 16,0 0 0-16,0 0 0 0,-18 2 0 0,18-2 0 15,-34 20 0-15,15-5 0 0,-2 5 0 16,1 1 0-16,1-2 0 0,3 1 0 0,-1-2 0 15,6-1 0-15,11-17 0 0,-12 28 0 0,12-28 0 16,5 21 0-16,-5-21 0 0,24 13 0 16,-4-11 0-16,2-3 0 0,3-6 0 0,4-3 0 15,3-1 0-15,1 0 0 0,-2 4 0 0,-1 3 0 16,-6 1 0-16,-2 3 0 0,-22 0 0 0,29 11 0 16,-29-11 0-16,13 25 0 0,-10-6 0 15,-4 3 0-15,-5 4 0 0,-4 1 0 0,-5 4 0 16,-1 5 0-16,-3-3 0 0,-1 2 0 0,1-4 0 15,0-5 0-15,4-4 0 0,15-22 0 0,-18 28 0 16,18-28 0-16,0 0 0 0,0 0 0 0,23-13 0 16,-22-20-188-16,39 31-273 0,-26-38-176 0,4-1 1 15,9 5 512-15</inkml:trace>
  <inkml:trace contextRef="#ctx0" brushRef="#br0" timeOffset="4466.1748">7333 1144 2047 0,'0'0'0'0,"7"22"0"16,-7-22 0-16,26 36 0 15,-9-15 0-15,1 2 0 0,4 6 0 0,5-4 0 16,2 8 0-16,1-5 0 0,2 4 0 0,0-2 0 16,2 3 0-16,-3-1 0 0,-2 0 0 0,-2-2 0 15,-5 1 0-15,-1 0 0 0,-4 2 0 0,-5 2 0 16,-4 0 0-16,-6 0 0 0,-6 0 0 0,-5-2 0 15,-5 2 0-15,-4-1 0 0,-4-1 0 16,-6 1 0-16,-3 4 0 0,0-2 0 0,-6-7 0 16,7 5 0-16,-16-27-49 0,29 37-311 0,-27-31-337 15,9 2 27-15,1 3 400 0</inkml:trace>
  <inkml:trace contextRef="#ctx0" brushRef="#br0" timeOffset="5872.4433">14749 16821 1190 0,'10'-18'604'0,"-10"18"-566"16,-13-17-4-16,13 17-3 0,-14-23 2 0,14 23-1 15,-21-18-1-15,21 18-6 0,-30-9-3 16,8 9-15-16,-6 4-7 0,-5 6 0 0,-7 4 0 16,-1 7 0-16,-4 4 0 0,-4 4 0 0,-1 5 0 15,-1 4 0-15,0 4 0 0,1 8 0 0,3 5 0 16,3 4 0-16,4 4 0 0,4-2 0 0,7-2 0 15,7 0 0-15,7-5 0 0,4-9 0 0,8-5 0 16,8-9 0-16,10-7 0 0,7-5 0 0,7-4 0 16,4-8 0-16,6-2 0 15,2-6 0-15,9-5 0 0,1-5 0 0,7-4 0 16,1-4-13-16,3 4-55 0,-9-14-31 0,13 15-7 16,-21-26-46-16,28 22-348 0,-22-10-57 0,-10-6 6 15</inkml:trace>
  <inkml:trace contextRef="#ctx0" brushRef="#br0" timeOffset="6263.0728">14907 17180 1882 0,'-34'18'42'0,"17"-4"-8"15,-1-2-12-15,18-12 3 0,-30 30-5 0,30-30 1 16,-23 30-20-16,14-12-1 0,0 4 0 16,2-1 0-16,1 1 0 0,1 1 0 0,1-3 0 15,1-1 0-15,3 3 0 0,2-5 0 0,-2-17 0 16,13 28 0-16,-13-28 0 0,21 21 0 15,-21-21 0-15,28 20 0 0,-10-16 0 0,3 2 0 16,2-10 0-16,1-1 0 0,1-3 0 0,-1-2 0 16,-1-2 0-16,0 0 0 0,0-5 0 0,-1-4 0 15,-1-4 0-15,-2 0 0 0,-2-2 0 0,-3 0 0 16,0 4 0-16,-3 2 0 0,-2 4 0 0,-9 17 0 16,12-26 0-16,-12 26 0 0,0 0 0 0,0 0 0 15,2-17 0-15,-2 17 0 16,0 0 0-16,-13 19 0 0,13-19 0 0,-15 26 0 15,8-6 0-15,-3 3 0 0,3 1 0 0,1 0 0 16,1 1 0-16,3-2 0 0,3-1 0 0,-1-22 0 16,12 29 0-16,-12-29 0 0,27 15 0 0,-8-13 0 15,4-2 0-15,4-5 0 0,5-1 0 0,-1-5-11 16,7-2-10-16,1-2-4 0,4-4-2 0,-4-6-20 16,13 15-82-16,-25-37-93 0,35 41-214 15,-25-20-141-15,-9-9 27 0,17 33 549 0</inkml:trace>
  <inkml:trace contextRef="#ctx0" brushRef="#br0" timeOffset="6778.7028">15734 17227 1665 0,'-40'13'159'16,"36"7"-77"-16,4-20-39 0,-20 36-4 15,12-11-22-15,1 5-5 0,1-5-5 16,0 3 6-16,-2-6-11 0,2-3 6 0,0 5-8 16,1-2 0-16,3-1 0 0,2-21 0 0,0 27 0 15,0-27 0-15,0 0 0 0,4 21 0 0,-4-21 0 16,0 0 0-16,0 0 0 0,19-6 0 0,-19 6 0 15,16-25 0-15,-8-2 0 0,2 3 0 0,-1-2 0 16,0 2 0-16,1-2 0 0,-3 3 0 0,1-4 0 16,-3 0 0-16,-1 4 0 0,0 4 0 15,-4 19 0-15,6-31 0 0,-6 31 0 16,7-20 0-16,-7 20 0 0,0 0 0 0,8-17 0 0,-8 17 0 16,0 0 0-16,0 0 0 0,20-10 0 15,-20 10 0-15,21-9 0 0,-21 9 0 0,32-16 0 16,-10 10 0-16,1-3 0 0,1 0 0 0,4 2 0 15,-2-2 0-15,-2 6 0 0,0 3 0 0,-3 1 0 16,-2 4 0-16,-2 2 0 0,-17-7 0 16,26 24 0-16,-26-24 0 0,17 34 0 0,-12-13 0 15,-3 0 0-15,-3-1 0 0,-3 4 0 0,-2 3 0 16,-1-3 0-16,-2 7 0 0,1-4 0 0,-1-2 0 16,1 1 0-16,-1-7 0 0,2-1 0 0,7-18 0 15,-11 26 0-15,11-26 0 0,0 0 0 16,-6 16 0-16,6-16 0 0,0 0 0 15,0 0 0-15,0 0 0 0,0 0 0 0,22-35 0 16,-12 12 0-16,1 0 0 0,1-12 0 0,1 1 0 16,1 2 0-16,0-4 0 0,0 4 0 0,0 3 0 15,2-5 0-15,1 4 0 0,1-1 0 0,4-3 0 16,1 0 0-16,2-2 0 0,0 3 0 0,2 1 0 16,2 8 0-16,-1 0 0 0,6 5 0 0,-6-4-38 15,15 20-138-15,-35-32-223 0,29 33-249 16,-13-4 17-16,-3-4 477 0</inkml:trace>
  <inkml:trace contextRef="#ctx0" brushRef="#br0" timeOffset="7544.3384">16803 17093 1744 0,'-33'20'242'0,"33"-20"-221"0,-17 15-8 0,17-15-5 16,0 0-4-16,0 0-2 0,0 0 0 15,29 0-1-15,-29 0 3 0,36-13 1 0,-12 5-4 16,1-5-1-16,3 0 0 0,-1 0 0 0,0-4 0 15,-3-2 0-15,-1 0 0 0,-2 4 0 0,-4 3 0 16,-17 12 0-16,26-23 0 0,-26 23 0 0,12-21 0 16,-12 21 0-16,0 0 0 0,-6-19 0 15,6 19 0-15,-22-20 0 0,22 20 0 0,-37-17 0 16,14 11 0-16,-2 5 0 0,-5 2 0 0,-1 2 0 16,-1 2 0-16,2 3 0 0,-2 5 0 0,2 4 0 15,1 4 0-15,2-1 0 0,2 6 0 0,4 4 0 16,1 3 0-16,4 2 0 0,4-1 0 15,5-2 0-15,4-1 0 0,5-2 0 0,4-4 0 16,6-2 0-16,5-5 0 0,4-2 0 16,4-6 0-16,4-4 0 0,7-8 0 0,1-1 0 15,3-6 0-15,4-3 0 0,-1-4 0 0,2-5 0 16,1-1 0-16,-1-3 0 0,-1-1 0 0,-3 1 0 16,-2-2 0-16,-6 3 0 0,-4-3 0 0,0 2 0 15,-6 0 0-15,-1 0 0 0,-5 7 0 0,-3 1 0 16,-14 17 0-16,15-22 0 0,-15 22 0 15,0 0 0-15,0 0 0 0,0 0 0 0,0 0 0 16,-20 10 0-16,20-10 0 0,-25 34 0 0,11-16 0 16,-2 10 0-16,1 0 0 0,0 0 0 15,0 3 0-15,3-2 0 0,2-1 0 0,2-4 0 16,4-5 0-16,4-19 0 0,1 27 0 0,-1-27 0 16,0 0 0-16,25 12 0 0,-25-12 0 0,29-10 0 15,-12 2 0-15,1-8 0 0,3-4 0 16,-1-2 0-16,0-6 0 0,-1 3 0 0,-1 3 0 15,-2 1 0-15,-1-2 0 0,-15 23 0 0,21-35 0 16,-13 18 0-16,-8 17 0 0,10-20 0 0,-10 20 0 16,0 0 0-16,0 0 0 0,0 0 0 0,0 0 0 15,-3 25 0-15,0-4 0 0,-1 5 0 0,2 1 0 16,-3 0 0-16,4-2 0 0,-1 2 0 16,4-4 0-16,0-4 0 0,-2-19 0 15,12 22 0-15,-12-22 0 0,24 1 0 0,-6-7 0 16,1-9 0-16,8-4-34 0,-1-14-26 0,16 9-93 15,-20-44-84-15,37 29-270 0,-23-16-112 0,2-4 183 16</inkml:trace>
  <inkml:trace contextRef="#ctx0" brushRef="#br0" timeOffset="7700.6126">17930 16426 1907 0,'-1'41'49'0,"-14"-1"-24"0,2 8-37 16,2 3 21-16,1 3 4 0,-1 4-14 15,3-2 8-15,-1 0-15 0,1-3 15 0,2-1-17 16,1 0 9-16,5 0-56 0,-7-15-1 0,13 8-12 16,-24-40-421-16,24 14-106 0,-6-19 23 15,2 20 437-15</inkml:trace>
  <inkml:trace contextRef="#ctx0" brushRef="#br0" timeOffset="7888.0925">17733 16762 2047 0,'0'0'0'0,"0"0"0"0,0 0 0 0,0 0 0 16,0 0 0-16,0 0 0 0,0 0 0 15,0 0 0-15,22-9 0 0,-22 9 0 0,34-1 0 16,-9-2 0-16,1 0 0 0,10-3 0 0,4-2 0 16,11-4 0-16,5-8 0 0,9 3-51 0,0-17-74 15,30 33-315-15,-26-31-189 0,14 6-28 0,-8 3 513 16</inkml:trace>
  <inkml:trace contextRef="#ctx0" brushRef="#br0" timeOffset="8278.8054">19318 16066 1491 0,'-38'-19'299'0,"16"36"-106"0,-15 2-155 15,-1 10-12-15,-3 5-26 0,-3 6 0 0,-1 10 0 16,-1 3 0-16,-2 11 0 0,2 6 0 0,0 4 0 16,2 5 0-16,3-2 0 0,5 0 0 0,6-3 0 15,4-5 0-15,8-7 0 0,5-4 0 16,8-7 0-16,9-7 0 0,11-7 0 0,10-11 0 16,10-9 0-16,9-11 0 0,8-6 0 0,4-8 0 15,6-3-1-15,-2-10-66 0,10 13-85 0,-20-44-196 16,20 28-269-16,-7-9-12 0,0-4 397 0</inkml:trace>
  <inkml:trace contextRef="#ctx0" brushRef="#br0" timeOffset="8700.6182">19650 16456 1995 0,'-6'17'45'0,"6"-17"-38"0,-26 13-7 0,26-13 0 16,-16 22 0-16,16-22 0 0,-13 31 0 0,7-8 0 15,0 3 0-15,0 3 0 0,1 2 0 16,-2 3 0-16,2 2 0 0,-2 2 0 0,-2 1 0 16,-1-3 0-16,-2 5 0 0,-1-4 0 0,-2 1 0 15,1 2 0-15,0-5 0 0,1-1 0 0,2-8 0 16,0-8 0-16,11-18 0 0,0 0 0 16,0 0 0-16,0 0 0 0,0 0 0 0,0 0 0 15,2-32 0-15,9 3 0 0,4-9 0 0,2-4 0 16,1 2 0-16,3-5 0 0,-1-1 0 15,1-2 0-15,0-4 0 0,1 1 0 0,-2-3 0 16,1 2 0-16,0 2 0 0,-1 3 0 0,0 5 0 16,-2 5 0-16,-1 7 0 0,-2 8 0 0,-15 22 0 15,22-24 0-15,-22 24 0 0,0 0 0 0,0 0 0 16,22 18 0-16,-19 2 0 0,2 4 0 0,-1 7 0 16,-1 4 0-16,1 5 0 0,0 5 0 0,-2 1 0 15,0 4 0-15,2-1 0 0,-1 2 0 16,-1 0 0-16,0-5 0 0,2 0 0 0,-1-5 0 15,1 0 0-15,-1 0 0 0,0-5 0 16,0-2 0-16,2-6-11 0,-5-10-42 0,11 9-33 16,-11-27-234-16,0 0-238 0,0 0-46 0,0 0 190 15</inkml:trace>
  <inkml:trace contextRef="#ctx0" brushRef="#br0" timeOffset="9325.6379">19694 16755 1361 0,'0'0'650'0,"-27"-2"-614"16,27 2-36-16,0 0 0 0,-20 14 0 0,20-14 0 16,0 0 0-16,0 0 0 0,25 3 0 15,-25-3 0-15,33-9 0 0,-9 1 0 16,1-2 0-16,7-1 0 0,2-5 0 0,3 0 0 16,3 0 0-16,-1-2 0 0,-4 7 0 0,0 2 0 15,-6 4 0-15,-3 4 0 0,-5 1 0 0,-4 1 0 16,-17-1 0-16,20 10 0 0,-20-10 0 0,0 0 0 15,9 27 0-15,-9-27 0 0,-9 32 0 0,0-15 0 16,0 2 0-16,-4 1 0 0,-2-1 0 0,1 0 0 16,-2 1 0-16,2-1 0 0,1-2 0 15,13-17 0-15,-23 29 0 0,23-29 0 0,-15 18 0 16,15-18 0-16,0 0 0 0,0 0 0 0,0 0 0 16,0 0 0-16,27 2 0 0,-27-2 0 15,30-21 0-15,-13 7 0 0,-1-3 0 0,1 2 0 16,0-3 0-16,-1-1 0 0,0 1 0 0,-3-1 0 15,-1 1 0-15,-2 0 0 0,-1 1 0 16,-3 0 0-16,-6 17 0 0,8-28 0 0,-8 28 0 16,5-19 0-16,-5 19 0 0,0 0 0 0,0 0 0 15,0 0 0-15,0 0 0 0,0 0 0 0,0 0 0 16,0 0 0-16,5 17 0 0,-5-17 0 0,5 29 0 16,-3-10 0-16,1 0 0 0,-1 3 0 0,-1 0 0 15,1-4 0-15,0 0 0 0,-2-18 0 0,9 29 0 16,-9-29 0-16,0 0 0 15,18 15 0-15,-18-15 0 0,0 0 0 0,25-9 0 16,-25 9 0-16,25-24 0 0,-13 7 0 0,5-2 0 16,2-3 0-16,1-3 0 0,3-3 0 0,0 0 0 15,0 0 0-15,-2 1 0 0,-1 7 0 0,-3 1 0 16,-17 19 0-16,26-25 0 0,-26 25 0 0,0 0 0 16,0 0 0-16,0 0 0 0,0 0 0 0,10 28 0 15,-15-7 0-15,-1 4 0 0,-4 2 0 16,2 4 0-16,-2-2 0 0,3 3 0 0,-1-8 0 15,5 2 0-15,-2-7-2 0,6 1-57 0,-1-20-39 16,13 33-106-16,-13-33-87 0,17 8-24 0,-17-8-159 16,6-20 15-16,27 29 315 0</inkml:trace>
  <inkml:trace contextRef="#ctx0" brushRef="#br0" timeOffset="9940.4255">20887 16521 2023 0,'9'18'24'0,"-9"-18"-24"0,0 0 0 0,-18 18 0 16,18-18 0-16,-6 19 0 0,6-19 0 0,-5 27 0 15,5-6 0-15,1 0 0 0,1 0 0 16,-2 5 0-16,0-1 0 0,0 3 0 16,-2 1 0-16,0 0 0 0,-2 2 0 0,0-3 0 15,-4 0 0-15,2-1 0 0,-1-4 0 0,-2-2 0 16,3-4 0-16,6-17 0 0,-11 27 0 0,11-27 0 15,0 0 0-15,0 0 0 0,0 0 0 0,0 0 0 16,-7-19 0-16,7 19 0 0,7-42 0 0,-2 18 0 16,2-1 0-16,3-4 0 0,-3 3 0 15,4-1 0-15,-1-2 0 0,-1 4 0 0,0-1 0 16,0 2 0-16,-2 3 0 0,1 1 0 0,-1 1 0 16,-7 19 0-16,11-27 0 0,-11 27 0 0,7-20 0 15,-7 20 0-15,0 0 0 0,0 0 0 0,0 0 0 16,19-18 0-16,-19 18 0 0,18-6 0 15,-18 6 0-15,25-11 0 0,-25 11 0 16,30-7 0-16,-13 4 0 0,-17 3 0 0,30-1 0 16,-30 1 0-16,25 3 0 0,-25-3 0 0,21 13 0 15,-21-13 0-15,13 22 0 0,-13-22 0 0,6 29 0 16,-7-12 0-16,-1 1 0 0,-4 1 0 0,-2-1 0 16,0 3 0-16,-3-2 0 0,-1 2 0 0,0-2 0 15,-3-2 0-15,15-17 0 0,-28 30 0 0,28-30 0 16,-27 23 0-16,27-23 0 0,-24 17 0 15,24-17 0-15,-20 11 0 0,20-11 0 0,0 0 0 16,-20 5 0-16,20-5 0 0,0 0 0 0,-20 4 0 16,20-4 0-16,0 0 0 0,-25 4 0 0,25-4 0 15,-21 5 0-15,21-5 0 0,-23 16 0 16,23-16 0-16,-23 18 0 0,23-18 0 0,-22 29 0 16,12-6 0-1,-2 4 0-15,2 5 0 0,-1 6 0 0,2-2 0 16,-2 11 0-16,-1-1 0 0,1 9 0 15,-3 3 0-15,3-3 0 0,0-5 0 0,4-6 0 16,-1-13 0-16,12 11-139 0,-25-41-199 0,41 37-79 16,-20-38-182-16,-19 6 64 0,37 12 517 0</inkml:trace>
  <inkml:trace contextRef="#ctx0" brushRef="#br0" timeOffset="10377.9085">21536 16556 1208 0,'-12'-28'455'0,"5"5"-132"15,7 23-302-15,-8-24 19 0,8 24-40 0,-7-23 0 16,7 23 0-16,-12-19 0 0,12 19 0 0,-17-6 0 15,17 6 0-15,-24 7 0 0,24-7 0 0,-31 24 0 16,12-5 0-16,0 3 0 0,2 5 0 0,0-2 0 16,0 2 0-16,4-2 0 0,0-4 0 15,3-2 0-15,5-2 0 0,5-17 0 16,2 27 0-16,-2-27 0 0,14 17 0 0,-14-17 0 16,20 5 0-16,-1-8 0 0,1 0 0 0,2-3 0 15,3-2 0-15,-2 0 0 0,2 2 0 0,-2 0 0 16,-3 3 0-16,-3 3 0 0,-17 0 0 0,22 6 0 15,-22-6 0-15,11 22 0 0,-13-5 0 0,0 4 0 16,-4 3 0-16,-5 2 0 0,-1 1 0 16,-3-3 0-16,-1 2 0 0,1-6 0 0,-2 2 0 15,-2-3 0-15,5-1 0 0,14-18 0 0,-22 22 0 16,22-22 0-16,0 0-31 0,0 0-88 0,0 0-135 16,-7-29-99-16,37 28-90 0,-19-17-134 0,-7-21 308 15,30 31 269-15</inkml:trace>
  <inkml:trace contextRef="#ctx0" brushRef="#br0" timeOffset="10643.5615">21698 15781 1809 0,'6'19'238'15,"-6"-19"-238"-15,29-10 0 0,-7 7 0 16,2 2 0-16,1 3 0 0,-1 2 0 0,3 3 0 15,-2 3 0-15,8 6 0 0,-2 3 0 0,0 8 0 16,0 2 0-16,-7 4 0 0,-1 5 0 0,-4 3 0 16,-3 3 0-16,-2-1 0 0,-5 6 0 15,-4-1 0-15,-5 3 0 0,-2 2 0 0,-3 1 0 16,-5 2 0-16,-2 0 0 0,-4 0 0 0,-2 0 0 16,-5 0 0-16,0-2 0 0,-4-6 0 15,0 0 0-15,-3-8 0 0,2-3 0 0,-3-7 0 16,10 4-73-16,-17-31-156 0,38 38-130 0,-35-40-302 15,35-1 70-15,0 0 458 0</inkml:trace>
  <inkml:trace contextRef="#ctx0" brushRef="#br1" timeOffset="16959.2444">485 17345 503 0,'0'0'159'0,"0"0"-52"15,0 0-4-15,0 0-20 0,1-28 3 0,-1 28-20 16,0 0-15-16,14-18-16 0,-14 18-14 15,0 0-10-15,12-20-4 0,-12 20-4 0,0 0 0 16,18-14-3-16,-18 14 2 0,0 0-2 0,21-10 2 16,-21 10-2-16,18-5 2 0,-18 5-1 0,19-6 9 15,-19 6 4-15,20-12 13 0,-20 12 4 0,23-14 7 16,-6 7-4-16,-17 7 4 0,33-25-6 0,-16 8 0 16,7 3 26-16,-1-9-60 0,5 2 51 15,0-5-56-15,6-3 13 0,3-3 8 0,2 2-13 16,2-6 11-16,4 8-12 0,0-3 12 15,1-1-12-15,2 1 9 0,3-2-12 0,-1 2 11 16,2-1-11-16,-2-1 11 0,0 3-11 0,1-1 10 16,0 1-10-16,0 2 10 0,1-1-8 0,0 2 8 15,1 0 17-15,0 1-45 0,-2 2 43 0,-1 0-46 16,0 2 21-16,-3-2 8 0,1 1-8 16,-2-2 9-16,0 1-8 0,0 1 8 0,2-1-7 15,-2 1 10-15,0 1-8 0,-2 1 9 0,1 0-8 16,-1-1 4-16,0 2-6 0,-1-1 7 0,0 1-8 15,0-1 7-15,-1 2-7 0,-2-1 5 0,2 1-6 16,-2 0 5-16,2-2-5 0,1 0 9 0,-1 1-8 16,1-2 7-16,0 0-8 0,-1-1-21 15,1 2 48-15,-2-4-47 0,0 2 45 16,0-2-17-16,-4 0-11 0,3-2 11 0,-1 0-9 16,1 1 9-16,-1-1-9 0,1-1 8 0,1 2-8 15,-1-1 8-15,1 1-8 0,0 1 10 0,0 2-10 16,-1 3 7-16,-3-1-6 0,0 4 4 0,-1 2-4 15,-2 0 5-15,0 2-5 0,-1 0 3 0,-1 0-2 16,-3 1 3-16,0 0-5 0,2 0 4 16,-3 0-3-16,2 0 5 0,2-1-4 0,-2-1 6 15,3 0-7-15,-1-3 5 0,3 0 21 0,-1-2-46 16,4-1 46-16,-1-1-44 0,2-2 19 0,1-2 5 16,2-1-7-16,0-2 9 0,1 1-9 15,-1-1 9-15,1 1-9 0,1-1 8 0,1-1-9 16,0-1 12-16,0-1-8 0,-2 1 8 0,2 2-7 15,-1 2 5-15,1-2-11 0,-2 1 11 16,-1 2-11-16,0 0 8 0,-1 0-6 0,-2 1 7 16,0 1 15-16,0 0-40 0,-1 0 40 0,0 0-42 15,3 0 20-15,-1 0 11 0,2 0-8 0,0-1 8 16,-1 1-9-16,0 0 4 0,2-1-7 0,-2 0 8 16,2 0-9-16,1-3 10 0,-2 0-10 0,2 0 9 15,-3-1-9-15,2 0 9 0,1 0-10 16,1 0 15-16,1-1-10 0,0 0 7 0,1 0-6 15,0-1 3-15,-4 2 15 0,4 0-40 16,-2 3 41-16,0 0-42 0,1-1 19 0,-2 2 7 16,-3 1-8-16,2 0 8 0,-1 1-7 0,1 2 8 15,-1-1-7-15,2 1 6 0,-1 0-7 0,0 0 7 16,1-1-7-16,0 1 8 0,-2-3-7 0,3-2 7 16,0 1-7-16,2 0 7 0,-2-1-7 15,1-2 6-15,0-1-7 0,3-2 9 0,1-2-13 16,2 0 10-16,1 0 17 0,0-1-40 0,0 0 43 15,-2 0-40-15,0 2 13 0,-1-2 10 0,0 3-10 16,-2 1 11-16,-2 0-11 0,0 0 10 0,0 0-9 16,-1 0 6-16,0 1-10 0,-2 0 9 0,1 3-9 15,-4-1 12-15,1 2-7 0,-2 1 7 16,1-1-6-16,-1 2 5 0,0-1-6 16,-1 3 6-16,-2-2-6 0,-1 0 9 0,1 2 13 15,0-1-44-15,1 0 44 0,1 2-46 0,1 0 21 16,2-1 6-16,-1 0-6 0,-1-1 10 0,1 0-6 15,-1-1 6-15,0 0-8 0,-2 0 9 0,1 0-9 16,2-1 8-16,-1 1-7 0,1-4 7 0,1 0-8 16,2-1 8-16,0 0-8 0,0 2 6 15,1 0-8-15,-1 0 8 0,-1 1-8 0,0 1 9 16,-1 1-6-16,0 2 6 0,-2-1-7 0,0 2 7 16,0 2 17-16,-1 1-45 0,-1 1 45 15,2-1-44-15,-1-1 20 0,1 1 6 0,0-1-6 16,-3 0 7-16,2 2-6 0,0-2 5 0,2-1-5 15,-1-1 4-15,0 1-3 0,0 0 5 0,1-1-7 16,0-2 7-16,0-1-6 0,1 1 5 16,1-1-5-16,0-1 7 0,1 0-7 0,3-4 7 15,0 2-7-15,2-2 7 0,0 2-8 0,1 0 9 16,0-2-9-16,-2 2 8 0,-1 0-7 0,1 0 8 16,0 1 18-16,-2 0-43 0,-1-2 43 0,1 2-42 15,-1 0 15-15,2 0 10 0,2-2-8 0,0 1 9 16,0-1-9-16,0 1 8 0,-1-2-9 0,2 1 9 15,0-4-9-15,-1-2 10 16,0 1-10-16,-1-2 10 0,1 2-10 0,0-1 10 16,0 1-10-16,1-2 12 0,4 2-10 0,-2-1 10 15,1-1 17-15,-2 1-43 0,1 0 40 0,-2 0-40 16,-1 4 13-16,1-1 10 0,-2 1-9 0,1-1 8 16,-1-1-9-16,3 1 12 0,2-1-10 0,1-2 10 15,0 1-10-15,-2-3 8 0,2 1-10 16,-2-1 10-16,0 0-10 0,0 2 11 0,-1-2-12 15,-2 1 11-15,1 3 11 0,0 0-39 0,1 1 40 16,-1 0-40-16,2 1 18 0,-1 0 9 0,1 2-9 16,-1 0 9-16,1 1-9 0,-1 1 8 15,1 1-6-15,0-3 6 0,0 3-7 0,3-2 7 16,-1-1-6-16,2 1 8 0,4-3-8 0,-5 0 7 16,6-1-8-16,-2 0 8 0,-1-2-9 15,1 1 10-15,-1-1-10 0,0 1-17 0,-2 0 40 16,2 0-39-16,0-2 40 0,0-2-14 0,3 2-9 15,-3 0 9-15,-1 1-10 0,-2 1 11 0,0-1-10 16,-3 0 9-16,0-1-8 0,0 1 8 0,0 0-8 16,0 2 7-16,2-2-9 0,-2 2 9 0,0 0-10 15,-1 0 10-15,0 0-8 0,1 1-15 0,-2 1 39 16,1-2-40-16,-2 2 40 0,0-1-17 16,0 2-7-16,-1-1 8 0,2 2-8 15,0-1 9-15,2 1-9 0,-1-1 9 0,1 0-9 16,-3-3 8-16,2 0-8 0,0-2 8 0,-4 0-8 15,4 2 8-15,-3-1-9 0,3 0 11 0,-1-1-10 16,0 0 12-16,2-1-9 0,-3 0-13 0,2 0 36 16,-2 1-37-16,-1-1 36 0,2 5-15 15,-1-2-9-15,0 1 9 0,-2 1-10 0,0-1 7 16,0 2-7-16,3 0 5 0,1 0-4 0,-1-4 7 16,3 0-8-16,-1 0 8 0,1-1-9 0,1 2 8 15,0-1-8-15,1-1 8 0,0 0-8 0,1-3 9 16,-2 0 9-16,3-1-36 0,0 1 33 0,0-1-34 15,3 0 16-15,-2-1 11 0,0 0-9 16,1 0 11-16,0 0-10 0,-3 2 11 16,3 0-10-16,-2-2 9 0,-2 1-10 0,6-1 9 15,-1 1-11-15,1-2 11 0,3 2-10 0,-1-1 11 16,0 0 12-16,2 2-36 0,-2 0 36 0,2 1-36 16,1 1 13-16,1-2 9 0,1 1-8 0,0 2 8 15,1-1-9-15,-1 2 10 0,-1-3-10 0,-2 0 10 16,1-1-9-16,-1 0 9 0,-1 0-9 0,2 0 9 15,-1-1-10-15,0-1 10 0,-1-2-10 16,-2 2-13-16,-3 1 35 0,-1-1-33 0,-1 1 34 16,1-2-9-16,-1 1-11 0,3 0 11 15,-1 1-11-15,0-2 10 0,2 2-11 0,-4-2 9 16,2-2-10-16,3 2 9 0,-3-1-9 0,3 1 10 16,-1-1-10-16,2 0 11 0,4 0 11 0,-3 2-31 15,2-1 31-15,0 1-32 0,2-1 9 16,0 0 11-16,0 1-10 0,2 0 8 0,-2 0-8 15,5-3 9-15,2-1-9 0,-1 1 10 0,3-2-12 16,-2 0 12-16,-2-1-11 0,1-2 11 0,-1 1 10 16,0-3-28-16,2 0 28 0,-2 0-28 0,1 0 8 15,-2 0 11-15,0-1-12 0,-2 0 13 0,-3-3-12 16,1-1 11-16,-2-1-10 0,1 0 13 0,1 1-14 16,-1-1-8-16,-1 3 27 15,0-2-28-15,-1 3 28 0,-2 0-7 0,0 1-14 16,2 2 13-16,-1 1-11 0,0-1 10 0,1 3-10 15,0-1 9-15,-1 3-11 0,-1 2 7 0,-1-1-13 16,0 2-12-16,-3-1 26 0,2 4-39 0,-3-3 27 16,5 6-25-16,-5-6-20 0,11 14-26 0,-19-23-86 15,31 32-221-15,-25-23-156 0,8 8 50 0,1 5 345 16</inkml:trace>
  <inkml:trace contextRef="#ctx0" brushRef="#br1" timeOffset="19010.2076">19112 7688 1256 0,'-5'-18'535'0,"5"18"-496"0,0 0-60 16,-15-20 27-16,15 20 9 0,-17-7 1 0,17 7 15 15,-28-5-5-15,5 5 1 0,1 6-3 16,-9 0-6-16,0 5-14 0,-5 1 33 0,-1 7-31 15,-3-1 22-15,-1 4-28 0,1 0 0 0,0 3 0 16,4 1 0-16,0 1 0 0,5 1 0 0,2-2 0 16,4 2 0-16,3 1 0 0,5-3 0 0,5-3 0 0,5-3 0 15,7-20 0-15,2 29 0 0,-2-29 0 0,23 19 0 16,-2-12 0-16,2-3 0 0,6-1 0 0,3-2 0 16,2-1 0-16,1-1 0 15,4 1 0-15,-1 2 0 0,1 1 0 0,-1 3 0 16,-4 2 0-16,-5 1 0 0,-5 3 0 0,-3 2 0 15,-5 3 0-15,-7 4 0 0,-3 0 0 0,-6 5 0 16,-7 3 0-16,-4 4 0 0,-5 3 0 0,-5-1 0 16,-5 0 0-16,-2-1 0 0,-4-3 0 0,0-1 0 15,-1-2 0-15,2-2 0 0,2-2 0 16,4-5 0-16,4-2 0 0,21-17 0 0,-27 17 0 16,27-17 0-16,0 0 0 0,0 0-107 0,7-40-223 15,21 28-313-15,-8-17 16 0,11-4 288 0</inkml:trace>
  <inkml:trace contextRef="#ctx0" brushRef="#br1" timeOffset="19246.8301">19521 7422 2047 0,'0'0'0'0,"0"0"0"15,0 0 0-15,-17 0 0 0,17 0 0 16,-15 23 0-16,7-4 0 0,-2 8 0 0,-1 7 0 15,-2 6 0-15,2 3 0 0,-3 7 0 0,2 5 0 16,0 2 0-16,0 4 0 0,0 2 0 16,0-2 0-16,-3 1 0 0,0 1 0 0,1-5 0 15,-3 1 0-15,3-3 0 0,1-4 0 0,5-5 0 16,2-7 0-16,4-4 0 0,0-11-19 0,20 20-219 16,-35-44-268-16,34 19-148 0,-17-20 31 0,0 0 617 15</inkml:trace>
  <inkml:trace contextRef="#ctx0" brushRef="#br1" timeOffset="20043.7494">19179 8195 1954 0,'0'0'93'0,"-17"-10"-93"0,17 10 0 15,0 0 0-15,32-2 0 0,-10-3 0 16,4-4 0-16,5 1 0 0,4-3 0 0,5 0 0 15,2-1 0-15,3 0 0 0,-3 1 0 0,0 3 0 16,-5 3 0-16,-1 0 0 0,-5 4 0 0,-3 3 0 16,-4 3 0-16,-7 5 0 0,-17-10 0 0,25 29 0 15,-19-9 0-15,-4 3 0 0,-2 3 0 0,-6 3 0 16,-2 0 0-16,-4 0 0 0,-3 1 0 16,-1-2 0-16,-1-1 0 0,1-1 0 15,-1-3 0-15,1-3 0 0,1 0 0 0,15-20 0 16,-27 31 0-16,27-31 0 0,-18 20 0 0,18-20 0 15,0 0 0-15,0 0 0 0,0 0 0 0,0 0 0 16,0 0 0-16,9-22 0 0,4 5 0 0,1-3 0 16,4-1 0-16,4-3 0 0,0-2 0 0,0 0 0 15,1-3 0-15,-2 1 0 0,0 0 0 16,-3 4 0-16,-4 2 0 0,1 1 0 0,-2 4 0 16,1 1 0-16,-14 16 0 0,23-23 0 0,-23 23 0 15,18-13 0-15,-18 13 0 0,0 0 0 16,21-2 0-16,-21 2 0 0,0 0 0 0,26 5 0 15,-26-5 0-15,28 5 0 0,-9-3 0 0,0-1 0 16,2-1 0-16,3-1 0 0,-1 0 0 0,4-2 0 16,0 1 0-16,0 1 0 0,-1-3 0 15,-3 2 0-15,-1-1 0 0,-4 1 0 0,-18 2 0 16,27 1 0-16,-27-1 0 0,0 0 0 0,0 0 0 16,0 0 0-16,0 0 0 0,-8 17 0 0,8-17 0 15,-31 15 0-15,11-7 0 0,-5 2 0 0,-1-1 0 16,-4 1 0-16,0 0 0 0,0 1 0 0,-2 1 0 15,3 3 0-15,0 0 0 0,2 4 0 16,3-1 0-16,3-1 0 0,5 2 0 16,16-19 0-16,-21 31 0 0,21-31 0 0,-2 29 0 15,2-29 0-15,15 25 0 0,-15-25 0 0,31 16 0 16,-8-12 0-16,5-4 0 0,3-4 0 0,3-3 0 16,2-3 0-16,1-3 0 0,0-2 0 0,-3-2 0 15,-1-2 0-15,-4-3 0 0,1 2 0 0,-6-3 0 16,-2 0 0-16,-3 2 0 0,-4 0 0 15,-4 2 0-15,-4 1 0 0,-7 18 0 0,4-29 0 16,-4 29 0-16,-6-20 0 0,6 20 0 0,0 0 0 16,-21-10 0-16,21 10 0 0,-19 13 0 0,19-13 0 15,-27 31 0-15,15-10 0 0,-4 5 0 16,2 3 0-16,3 1 0 0,1 1 0 0,5-2 0 16,0-3 0-16,6-2 0 0,1-2 0 0,6-2 0 15,1-2 0-15,-9-18 0 0,30 26-3 16,-5-14-66-16,-25-12-115 0,60 5-186 0,-54-23-189 15,32 14-15-15,-8 0 287 0</inkml:trace>
  <inkml:trace contextRef="#ctx0" brushRef="#br1" timeOffset="20246.8617">20641 8080 2015 0,'0'0'32'0,"0"0"-32"0,-26 20 0 15,26-20 0-15,-24 28 0 0,11-7 0 16,-2 4 0-16,1 4 0 0,-1 5 0 0,2 5 0 15,-1-1 0-15,5 5 0 0,0-5 0 0,-1-2 0 16,5-1 0-16,1-5 0 0,1-1 0 0,4-4 0 16,3-5 0-16,-4-20 0 0,15 30 0 0,-15-30 0 15,20 16 0-15,-20-16 0 0,31 1-83 16,-35-38-213-16,42 31-302 0,-27-23-34 0,8 0 195 16</inkml:trace>
  <inkml:trace contextRef="#ctx0" brushRef="#br1" timeOffset="20387.5517">20678 7891 1955 0,'-28'7'28'0,"28"-7"-26"0,0 28 1 0,0-28-4 16,14 32-4-16,0-14-16 0,-14-18-18 0,31 34-36 16,-31-34-4-16,39 27-1 0,-21-18 20 0,14 12-18 15,-32-21-114-15,57 9-264 0,-28 1-94 0,-3-9 199 16</inkml:trace>
  <inkml:trace contextRef="#ctx0" brushRef="#br1" timeOffset="20949.9913">21089 8082 1930 0,'-59'7'100'16,"34"-5"-83"-16,-3-1-17 0,0 3 0 0,-3-1 0 16,2 4 0-16,-2 2 0 0,1 3 0 0,1 2 0 15,1 6 0-15,1 0 0 0,4 2 0 0,5 1 0 16,5 4 0-16,2-4 0 0,5 3 0 15,4 0 0-15,5-3 0 0,5 1 0 0,6-7 0 16,4-3 0-16,4-3 0 0,5-4 0 0,3-3 0 16,2-5 0-16,-1-4 0 0,1-6 0 0,1-2 0 15,-3-3 0-15,-1-3 0 0,-3-3 0 0,-5-1 0 16,-4-1 0-16,-3-2 0 0,-4 3 0 0,-2-2 0 16,-2 3 0-16,-3 1 0 0,-1 1 0 0,-2 2 0 15,0 18 0-15,-2-28 0 16,2 28 0-16,0 0 0 0,0 0 0 0,0 0 0 15,-17-6 0-15,17 6 0 0,-18 29 0 0,5-3 0 16,-2 7 0-16,-4 10 0 0,-1 4 0 0,-2 7 0 16,-1 6 0-16,0 0 0 0,1 5 0 0,-1 4 0 15,2 3 0-15,-1-1 0 0,0 2 0 0,0-4 0 16,2-4 0-16,1-5 0 0,2-5 0 16,4-9 0-16,0-8 0 0,3-7 0 0,1-10 0 15,3-4 0-15,6-17 0 0,0 0 0 0,0 0 0 16,0 0 0-16,0 0 0 0,0 0 0 0,4-30 0 15,1 1 0-15,5-8 0 0,-3-3 0 0,4-1 0 16,-3-2 0-16,1 0 0 0,-2-1 0 16,0-4 0-16,3-2 0 0,0-2 0 0,2-1 0 15,4 1 0-15,0 2 0 0,3 4 0 16,1 5 0-16,-2 7 0 0,0 5 0 0,0 5 0 16,1 4 0-16,-1 0 0 0,1 5 0 0,3-2 0 15,0 0 0-15,5 0 0 0,0 0 0 0,4 0 0 16,1-1 0-16,3 2 0 0,-1-4 0 0,6 3 0 15,-1-10 0-15,15 15-89 0,-28-34-174 0,39 34-51 16,-46-40-27-16,34 26 42 0,-24-15 42 0,4 0 43 16,4 4 45-16,-11-9 69 0</inkml:trace>
  <inkml:trace contextRef="#ctx0" brushRef="#br1" timeOffset="21668.7375">21764 7545 2047 0,'-42'3'0'0,"42"-3"0"0,-29 6 0 16,29-6 0-16,-28 21 0 0,13-1 0 0,-6 4 0 15,2 4 0-15,-4 5 0 0,3 3 0 16,0 2 0-16,-3 5 0 0,2 0 0 0,1 3 0 16,0 4 0-16,1-2 0 0,0 1 0 0,2-1 0 15,-1-2 0-15,4-1 0 0,0-1 0 0,2-1 0 16,2-6 0-16,3-2 0 0,3-7 0 0,2-6 0 16,4-5 0-16,-2-17 0 0,8 19 0 0,-8-19 0 15,0 0 0-15,19 0 0 0,-19 0 0 16,18-20 0-16,-4 0 0 0,2-4 0 15,4-5 0-15,2-2 0 0,0 0 0 0,-1 1 0 16,-3 4 0-16,-2 0 0 0,1 3 0 0,-3 3 0 16,-14 20 0-16,26-29 0 0,-26 29 0 0,0 0 0 15,18-11 0-15,-18 11 0 0,0 0 0 0,5 22 0 16,-5-22 0-16,5 31 0 0,-4-12 0 0,3-1 0 16,-1-1 0-16,-3-17 0 0,14 28 0 0,-14-28 0 15,22 22 0-15,-22-22 0 0,28 12 0 16,-10-8 0-16,1-6 0 0,6 0 0 0,1-6 0 15,1-8 0-15,5 1 0 0,-3-8 0 0,4 2 0 16,0-6 0-16,-2 0 0 0,0-2 0 16,-2 2-9-16,-4-4-12 0,-2-1 13 0,-4-1-1 15,-3-1 13-15,-2 1-2 0,-4 1 11 0,-2 0-5 16,-2 0 7-16,-1 2-10 0,-2 3-5 16,-2 8 0-16,-1 19 0 0,-6-22 0 0,6 22 0 15,0 0 0-15,-27 12 0 0,27-12 0 0,-28 37 0 16,14-10 0-16,-5 4 0 0,5 2 0 0,-3 3 0 15,2 3 0-15,3 2 0 0,-1 1 0 0,0 1 0 16,1-1 0-16,1-1 0 0,0 0 0 0,2-2 0 16,0-1 0-16,2-3 0 0,0-3 0 0,0-3 0 15,1-8 0-15,4 1 0 16,2-22 0-16,-5 29 0 0,5-29 0 0,0 0 0 16,0 0-16-16,0 0-64 0,-17-14-95 0,35 18-61 15,-40-44-16-15,42 34-3 0,-31-25 79 0,16 12 11 16,-10-5 4-16,1 0 11 0,1 1 21 0,-7-6 46 15,9 6 14-15,-7-19 357 0,45 44-288 0,-64-42 462 16,45 46 32-16,-47-21 37 0,8 6-359 0,21 9-172 16,0 0 0-16,0 0 0 0,0 0 0 15,0 0 0-15,0 0 0 0,0 0 0 0,0 0 0 16,0 0 0-16,28 17 0 0,-6-14 0 0,3-5 0 16,1 1 0-16,4-3 0 0,-1 2 0 0,-2-5 0 15,3 4 0-15,-6-5 0 0,9 15 0 16,-23-29-236-16,36 38-110 0,-44-40-72 0,37 31 10 15,-39-7 99-15,20-19 1 0,9 32 287 16</inkml:trace>
  <inkml:trace contextRef="#ctx0" brushRef="#br1" timeOffset="21840.6914">22256 8261 2047 0,'0'0'0'0,"0"0"0"0,0 0 0 15,0 0 0-15,0 0 0 0,0 0 0 0,0 0 0 16,9-20 0-16,-9 20 0 0,28-15 0 15,-7 5 0-15,6 2 0 0,1-2 0 0,1 3 0 16,-1 1 0-16,1 1 0 0,1 2 0 16,3 3 0-16,-8-10 0 0,15 20-92 0,-29-33-176 15,37 40-91-15,-46-39-50 0,30 23 39 0,-14-5 32 16,-18 4 128-16,38-8 210 0</inkml:trace>
  <inkml:trace contextRef="#ctx0" brushRef="#br1" timeOffset="22246.8885">22910 8144 653 0,'37'1'294'16,"-43"-38"143"-16,39 40 34 0,-29-22-366 0,-4 19-35 16,19-18-53-16,-19 18-17 0,0 0 0 0,0 0 0 15,0 0 0-15,0 0 0 0,0 0 0 16,0 0 0-16,1 17 0 0,-8 2 0 0,-4 5 0 15,-3 6 0-15,0 3 0 0,-1 2 0 0,0-1 0 16,3 1 0-16,4-1 0 0,1-5 0 0,3-1 0 16,3-4 0-16,2-2 0 0,3-3 0 15,4-2 0-15,-8-17 0 0,19 25 0 0,-19-25 0 16,32 15-36-16,-31-36-226 0,43 36-154 0,-45-47-44 16,36 29-1-16,-15-14 147 0,-11-21 217 0</inkml:trace>
  <inkml:trace contextRef="#ctx0" brushRef="#br1" timeOffset="22418.7581">22995 7894 2047 0,'-43'7'0'0,"24"-5"0"0,19-2 0 0,-17 5 0 16,17-5 0-16,0 0 0 0,0 0 0 0,20 19 0 16,-3-11 0-16,5-3 0 0,7-1 0 0,5 0 0 15,9 2-12-15,-2-5-34 0,8 14-31 0,-12-23-53 16,27 36-195-16,-41-33-151 0,18 14-104 15,-2 5 180-15</inkml:trace>
  <inkml:trace contextRef="#ctx0" brushRef="#br1" timeOffset="22684.3691">23427 8068 1801 0,'0'0'122'15,"-28"15"-45"-15,10-6-30 0,-4-4-47 0,0 2 0 0,-2 0 0 16,1 3 0-16,-3 0 0 0,3 3 0 16,1 0 0-16,3 1 0 0,19-14 0 0,-28 22 0 15,28-22 0-15,-14 19 0 0,14-19 0 16,0 0 0-16,16 20 0 0,-16-20 0 0,37 9 0 15,-11-8 0-15,7-2 0 0,3-2 0 0,2 0 0 16,0 0 0-16,-3 0 0 0,-3 1 0 0,-5 4 0 16,-8 1 0-16,-19-3 0 0,26 11 0 0,-26-11 0 15,6 23 0-15,-6-23 0 0,-7 34 0 0,-4-12 0 16,-4-2 0-16,-4 4 0 0,-5-3 0 16,1 0 0-16,-1-3 0 0,2-1 0 0,2-5 0 15,2 1 0-15,18-13 0 0,-25 16 0 16,25-16 0-16,0 0 0 0,0 0 0 0,0 0 0 15,0-24-165-15,39 28-138 0,-37-47-68 0,47 36-63 16,-27-26 110-16,8-1 55 0,10 9 89 0,-12-19 180 16</inkml:trace>
  <inkml:trace contextRef="#ctx0" brushRef="#br1" timeOffset="23059.3747">23977 7745 1819 0,'-45'-1'228'0,"28"22"-228"15,-3 5 0-15,1 0 0 0,-5 3 0 16,0 4 0-16,-1-2 0 0,-2 6 0 0,4 0 0 16,2 2 0-16,2 1 0 0,1-3 0 15,1 2 0-15,0 0 0 0,3-3 0 0,1 2 0 16,2-7 0-16,5-2 0 0,3-4 0 0,3-5 0 16,0-20 0-16,7 25 0 0,-7-25 0 0,0 0 0 15,23 9 0-15,-23-9 0 0,30-12 0 0,-10-2 0 16,3-8 0-16,2-1 0 0,3-4 0 0,3-4 0 15,-5 5 0-15,0-3 0 0,-4 5 0 16,-3 1 0-16,-3 3 0 0,-1 2 0 0,-15 18 0 16,21-25 0-16,-21 25 0 0,0 0 0 0,20-14 0 15,-20 14 0-15,0 0 0 0,0 26 0 16,-4-4 0-16,2 3 0 0,-3 5 0 0,1 2 0 16,2-1 0-16,-1 3 0 0,5 0 0 0,-2 0 0 15,2 2 0-15,-3-6 0 0,5 6 0 0,-8-11 0 16,11 13-90-16,-25-30-154 0,33 32-50 15,-42-39 8-15,35 27 28 0,-25-21 40 0,17-7 19 16,-20 19 13-16,-4-20 17 0,24 1 67 0,-52 6 102 16</inkml:trace>
  <inkml:trace contextRef="#ctx0" brushRef="#br1" timeOffset="23469.0265">21110 9192 1742 0,'-13'-21'305'0,"13"21"-305"0,0 0 0 16,0 0 0-16,0 0 0 0,0 0 0 16,0 0 0-16,0 0 0 0,-2 31 0 0,2-8 0 15,0 9 0-15,-2 4 0 0,1 4 0 0,-1 3 0 16,-2 3 0-16,0 3 0 0,0-1 0 0,-2 0 0 15,-2 2 0-15,1-4 0 0,1 0 0 0,-3-3 0 16,2-3 0-16,0-2 0 0,-1-4 0 0,5-5 0 16,-1-5 0-16,5-1 0 15,-1-23 0-15,10 28 0 0,-10-28 0 0,32 19-209 16,-36-48-163-16,48 36-85 0,-39-41-24 0,20-3 19 16,17 27 397-16</inkml:trace>
  <inkml:trace contextRef="#ctx0" brushRef="#br1" timeOffset="23662.8872">21468 9512 1619 0,'29'13'357'16,"-57"-3"-286"-16,28-10-71 0,-19 13 0 16,19-13 0-16,-20 28 0 0,12-8 0 0,-4 2 0 15,3 1 0-15,-2 2 0 0,3 2 0 0,-1-1 0 16,3 0 0-16,1-2 0 0,2 0 0 0,0-2 0 16,3-1 0-16,1-2 0 0,3-2 0 0,-4-17 0 15,13 27 0-15,-13-27 0 0,20 18 0 0,-20-18 0 16,0 0-224-16,51 12-211 0,-51-29-175 15,21 7 17-15,-4 8 409 0</inkml:trace>
  <inkml:trace contextRef="#ctx0" brushRef="#br1" timeOffset="24105.4082">21581 9341 1486 0,'-22'-11'549'0,"22"11"-537"0,1 24-12 0,-1-24 0 15,8 23 0-15,-8-23 0 0,12 25 0 0,-12-25 0 16,19 24 0-16,-19-24 0 0,31 23 0 0,-31-23 0 16,33 23 0-16,-15-15 0 0,0 4 0 0,3-2 0 15,-4 1 0-15,0 2 0 0,-17-13 0 0,23 23 0 16,-23-23 0-16,12 32 0 0,-10-14 0 16,-3 1 0-16,-2 3 0 0,-5 1 0 0,-1 0 0 15,-2 0 0-15,-3-1 0 0,0-1 0 0,0-1 0 16,2-3 0-16,12-17 0 0,-17 24 0 0,17-24 0 15,0 0 0-15,0 0 0 0,0 0 0 0,0 0 0 16,0 0 0-16,23-7 0 0,-6-9 0 16,5-3 0-16,2-4 0 0,1-3 0 0,2 1 0 15,-1-1 0-15,1 1 0 0,1 1 0 16,-1 1 0-16,0 1 0 0,-2 3 0 0,-1 3 0 16,-2 1 0-16,-1 7 0 0,-4 2 0 0,-17 6 0 15,23 2 0-15,-23-2 0 0,11 17 0 0,-11-17 0 16,1 35 0-16,-3-10 0 0,-2 4 0 0,-2 1 0 15,0 2 0-15,-1-1 0 0,1 0 0 0,-2-3 0 16,5 2 0-16,-1-4 0 0,5-1 0 16,0-6 0-16,9 1 0 0,-10-20-85 0,28 26-164 15,-31-43-27-15,40 34-37 0,-33-37 22 0,20 12 60 16,-4-8 9-16,0-6 44 0,11 2 42 16,-11-11 71-16</inkml:trace>
  <inkml:trace contextRef="#ctx0" brushRef="#br1" timeOffset="24480.4382">22351 9556 1884 0,'2'54'163'0,"-2"-54"-163"0,-2 25 0 0,2-25 0 16,17 21 0-16,-17-21 0 0,29 12 0 0,-7-10 0 16,5-3 0-16,3-4 0 0,7-1 0 0,-2-5 0 15,3-1 0-15,-3-5 0 0,-2 0 0 16,-4 0 0-16,-1-2 0 0,-5 1 0 15,-2 1 0-15,-6-1 0 0,-15 18 0 0,19-32 0 16,-19 32 0-16,3-29 0 0,-3 29 0 0,-13-22 0 16,13 22 0-16,-28-13 0 0,11 10 0 0,-6 4 0 15,-3 4 0-15,-3 4 0 0,-2 6 0 0,-2 4 0 16,-1 4 0-16,2 4 0 0,2 1 0 0,3 1 0 16,4-2 0-16,6 2 0 0,3 2 0 15,8-1 0-15,4-1 0 0,3-1 0 0,4-3 0 16,5-2 0-16,4-1 0 0,6-4 0 0,3-2 0 15,4-3 0-15,5-3 0 0,5 1 0 0,1-4 0 16,7 4 0-16,-8-8 0 0,13 17-52 16,-27-29-182-16,28 32-53 0,-51-23-6 0,55-3 23 15,-35-10 26-15,15 6 31 0,-2-1 21 0,-3-9 28 16,5 10 67-16,-9-14 97 0</inkml:trace>
  <inkml:trace contextRef="#ctx0" brushRef="#br1" timeOffset="24621.065">23123 9824 2047 0,'3'-50'0'0,"-3"50"0"0,-14-25 0 0,14 25 0 16,-13-27 0-16,13 27 0 0,-9-23 0 0,1 3 0 16,8 20-142-16,-15-29-173 0,32 41-109 0,-44-35-9 15,27 23 7-15,0 0 120 0,-47-37 306 16,47 37 0-16,-24-19 0 0,24 19 0 16</inkml:trace>
  <inkml:trace contextRef="#ctx0" brushRef="#br1" timeOffset="64767.5051">16729 792 1192 0,'14'-29'147'0,"-14"29"-106"16,0 0-8-16,6-25-12 0,-6 25 13 0,0 0-25 31,0 0 31-31,0 0-25 0,0 0 21 0,0 0-8 15,0 0 15-15,-18-10-10 0,18 10-47 0,0 0 35 16,0 0-42-16,-7 17 38 0,7-17 9 0,-9 30-3 16,7-12 5-16,-3 8-8 0,5-2 3 0,-1 0-9 15,3 5 10-15,0-1-16 0,1 5 15 0,-3 2-13 16,4 5 9-16,-1 7-10 0,4 6-15 0,0 9 29 16,-2 5-25-16,1 4 21 0,1 7 4 0,-2-2-25 15,3 8 20-15,-4 2-19 0,0 2 21 0,-2 4 3 16,1 1-19-16,-2 2 15 0,2 2-18 0,-1 5-9 15,0 2 21-15,-3 5-20 0,-2 2 4 0,-1 3 12 16,-1 3-9-16,-4 1 2 0,2 6-2 16,-4 5 0-16,0 3 0 0,-2 1 0 0,-3 1 0 15,-2-1 0-15,-4 2 0 0,0 0 0 0,-2 0 0 16,-1-4 0-16,2-4 0 0,1-10 0 0,4-8 0 16,3-14 0-16,4-13 0 0,9-17 0 0,4-15 0 15,11-14 0-15,2-18 0 0,15-1-74 0,-30-17-448 16,52-19-125-16,-21-6 0 0,11-4 491 0</inkml:trace>
  <inkml:trace contextRef="#ctx0" brushRef="#br1" timeOffset="65574.5784">15376 4349 1227 0,'0'0'136'0,"-32"1"-61"0,32-1-16 0,-20-1-9 16,20 1 1-16,0 0 3 0,0 0-3 0,-17-1-13 15,17 1-15-15,0 0-13 0,0 0-6 0,0 0 1 16,0 0 2-16,21-15 3 0,-21 15 0 0,20-5 1 15,-20 5-1-15,30-5-3 0,-12 4-2 0,1 1 0 16,4 0-3-16,2 0 0 0,3-1 0 0,3 0-1 16,2 1 1-16,4-3-1 0,4 2-1 0,3 0 0 15,2-3 1-15,5 1 1 0,3-2-1 16,2-2 2-16,3 1-2 0,6-2 1 0,4 0 1 16,5 1 0-16,4-1-2 0,2 1 2 15,4 0-5-15,1 1 3 0,-1 0-1 0,5 0 1 16,-3 2-1-16,5 0 1 0,3 2-2 0,-3 0 1 0,3 0-1 15,-2 0 2-15,1-2-1 0,4 0 3 0,4-1 0 16,0-3 1-16,5 1 0 0,-2-1 1 16,2-1-2-16,5-2 0 0,2 1-3 15,5-1 3-15,2-1-3 0,-1 1 3 0,3 1-3 16,2 0 1-16,3 2-3 0,-3-2 3 0,-2 3-2 16,4 1 0-16,-3 0-1 0,-2 2 1 0,-2-1-1 15,-3 3 4-15,-5 1 0 0,-1 0 0 0,1-1-2 16,-4 2 1-16,0 0-1 0,-5-1 0 0,-2 0 1 15,-2 0 0-15,3-1-1 0,-5-1 0 16,2-1 0-16,-6-1 1 0,-3-2-6 0,1 1-7 16,-7-7-36-16,9 16-87 0,-34-24-417 0,24 11-72 15,-14-6 89-15</inkml:trace>
  <inkml:trace contextRef="#ctx0" brushRef="#br1" timeOffset="66699.591">16027 1577 1766 0,'0'0'16'0,"-5"-25"0"0,5 25 3 0,0 0 8 16,5-21 2-16,-5 21 1 0,0 0-3 15,0 0-7-15,0 0-1 0,0 0-1 0,0 0-4 16,-7-17 4-16,7 17-4 0,0 0-4 0,0 0-6 15,-15 24-4-15,15-24 0 0,-10 27 0 0,6-8 0 16,-1 5 0-16,1 9 0 0,2 1 0 0,0 5 0 16,2-3 0-16,3-2 0 0,0 0 0 15,4-2 0-15,-1-3 0 0,2-3 0 0,2-6 0 16,-10-20 0-16,25 27 0 0,-25-27 0 16,28 13 0-16,-11-12 0 0,-17-1 0 0,31-3 0 15,-31 3 0-15,27-12 0 0,-27 12 0 0,24-23 0 16,-24 23 0-16,23-34 0 0,-12 13 0 0,1 0 0 15,-1-1 0-15,0-1 0 0,-1 3 0 0,-1 4 0 16,1-1 0-16,-10 17 0 0,17-25 0 0,-17 25 0 16,0 0 0-16,0 0 0 0,0 0 0 0,0 0 0 15,0 0 0-15,14 23 0 0,-13-3 0 16,-1 4 0-16,-1 7 0 0,-3 2 0 16,-1 6 0-16,-2-2 0 0,-2 9 0 0,1 1 0 15,-3 0 0-15,0 4 0 0,0-6 0 0,-2 1 0 16,-3 1 0-16,-1 0 0 0,-4-1 0 0,-1-2 0 15,-1-4 0-15,-1-3 0 0,1-5 0 0,0-7 0 16,1-4 0-16,1-8 0 0,4-3 0 16,-1-8 0-16,18-2 0 0,-37-19-66 0,37 19-558 15,-18-38-61-15,5 9 50 0</inkml:trace>
  <inkml:trace contextRef="#ctx0" brushRef="#br1" timeOffset="67699.5815">19809 4532 1929 0,'0'0'38'16,"0"0"-22"-16,0 0-12 0,0 0 2 0,0 0 2 15,0 0 6-15,29-3-17 0,-29 3 17 16,33-2-18-16,-12-1 13 0,1 3-1 0,2 0-3 16,3-1-2-16,1 2-3 0,0-1 0 15,-1 1 0-15,-2 4 0 0,-2 0 0 0,-3 5 0 16,-3 1 0-16,-17-11 0 0,19 35 0 0,-16-13 0 16,-5 5 0-16,-5 6 0 0,-6 2 0 0,-7 5 0 15,0-1 0-15,-8 1 0 0,-2-3 0 0,1-2 0 16,0-2 0-16,0-7 0 0,5-1 0 15,3-10 0-15,21-15 0 0,-21 15 0 0,21-15 0 16,0 0 0-16,4-27 0 0,7 3 0 0,6-10 0 16,6-7 0-16,4-5 0 0,3-3 0 0,3-3 0 15,1 0 0-15,1-2 0 0,-2 2 0 0,-1 2 0 16,-2 2 0-16,-1 7 0 0,-3 6 0 0,-3 7 0 16,-6 9 0-16,-17 19 0 15,18-15 0-15,-18 15 0 0,0 0 0 0,0 20 0 16,-2-2 0-16,-3 7 0 0,-2 9 0 0,-3 4 0 15,-1 4 0-15,-1 2 0 0,1-1 0 0,1-2 0 16,4-2 0-16,4-6 0 0,6-2 0 0,4-7 0 16,10-2 0-16,1-14-36 0,35 11-600 0,-26-23-28 15,18 5 7-15</inkml:trace>
  <inkml:trace contextRef="#ctx0" brushRef="#br1" timeOffset="69173.1533">16494 4355 683 0,'0'0'296'16,"-5"23"-54"-16,5-23-80 0,0 0-44 0,0 0-37 15,0 0-22-15,0 0-21 0,0 0-9 0,0 0-1 16,0 0-3-16,0 0 5 0,0 0-2 16,0 0-1-16,0 0-5 0,23-23-2 0,-23 23-7 15,26-19 3 1,-7 6-4-16,2-3 2 0,4-3-5 0,7-4 3 15,3-3-11-15,9-6 9 0,7-4-8 16,10-5 12-16,10-6-8 0,9-8 12 0,11-6 1 16,11-9-24-16,8-7 21 0,12-5-20 0,12-4 1 15,9-6 12-15,7-4-9 0,13-7 0 0,8-4 0 16,11-4 0-16,10 0 0 0,5-5 0 0,9-3 0 16,13-4 0-16,2-2 0 0,1-3 0 0,5 1 0 15,-1-1 0-15,5-3 0 0,5-3 0 0,7-3 0 16,3 6 0-16,-2-2 0 0,-8 10-5 15,-12 7-16-15,-11 14-18 0,-11 7 4 0,-8 18-20 16,-20-13-100-16,13 7-429 0,-37 18-56 16,-14 2 128-16</inkml:trace>
  <inkml:trace contextRef="#ctx0" brushRef="#br1" timeOffset="70377.9583">17779 1479 1880 0,'0'0'22'0,"-18"-7"-13"0,18 7 1 0,0 0-3 16,0 0-3-16,0 0 6 0,0 0-1 16,0 0-1-16,0 0-1 0,-12 28 0 0,10-5-11 15,0 7 12-15,0 1-4 0,0 6 7 16,-1 1 2-16,1 1 1 0,-1 2-4 0,2-5 7 16,2-5-16-16,4-5-1 0,4-8 0 0,-9-18 0 15,25 16 0-15,-8-17 0 0,3-5 0 0,2-5 0 16,2-8 0-16,3-3 0 0,2-8 0 0,2-7 0 15,4-4 0-15,-3-7 0 0,4-2 0 0,-2-1 0 16,-2 3 0-16,-1 1 0 0,-3 2 0 16,-4 4 0-16,-3 5 0 0,-4 4 0 0,-4 4 0 15,-5 4 0-15,-2 4 0 0,-6 20 0 0,6-22 0 16,-6 22 0-16,0 0 0 0,0 0 0 0,0 0 0 16,-8 29 0-16,4-1 0 0,0 10 0 15,-2 12 0-15,1 8 0 0,-1 3 0 0,1 4 0 16,-1 4 0-16,4 2 0 0,-1 3 0 0,3 0 0 15,1-4 0-15,1-2 0 0,-2-6 0 16,-2-1 0-16,1-5 0 0,-4-7 0 0,-1-4 0 16,0-4 0-16,-4-2 0 0,-2-3 0 0,-4-2 0 15,-1-5 0-15,-1-4 0 0,-1-2 0 0,-2-3 0 16,1-6 0-16,-1-3 0 0,-1-5 0 0,1-5 0 16,0-8 0-16,4-1 0 0,-3-19-88 0,28 10-525 15,-24-22-46-15,16 4 38 0</inkml:trace>
  <inkml:trace contextRef="#ctx0" brushRef="#br1" timeOffset="70596.7543">18932 1301 2014 0,'0'0'23'0,"0"0"-17"0,9-34-2 0,8 14-5 16,4-6-11-16,0 1 24 0,5 1-45 0,-5-2 17 16,2 10-29-16,-5-5 0 0,3 6 10 15,-3-3-13-15,7 12-64 0,-25-13-303 0,19 19-192 16,-19 0-3-16,18 5 531 0</inkml:trace>
  <inkml:trace contextRef="#ctx0" brushRef="#br1" timeOffset="70768.5946">18851 1489 2038 0,'0'0'9'0,"-4"23"-9"0,4-23 0 15,0 0 0-15,0 0 0 0,0 0 0 16,0 0 0-16,29 7 0 0,-9-15 0 0,7-6 0 16,4-3 0-16,8-3 0 0,1-8 0 15,7 1-46-15,-4-8-49 0,14 12-40 0,-19-24-77 16,19 22-413-16,-1-6 28 0,-3 0 261 0</inkml:trace>
  <inkml:trace contextRef="#ctx0" brushRef="#br1" timeOffset="71284.2277">19674 1124 1973 0,'-22'13'38'0,"0"0"-11"0,4 4-18 0,2 1-9 16,2-1 0-16,-1 4 0 0,1 0 0 15,-1-1 0-15,3 3 0 0,-3-3 0 16,6-2 0-16,9-18 0 0,-16 32 0 0,16-32 0 16,-9 27 0-16,9-27 0 0,0 0 0 0,0 0 0 15,0 0 0-15,0 0 0 0,18 3 0 0,-18-3 0 16,17-18 0-16,-17 18 0 0,22-34 0 0,-7 11 0 16,0-2 0-16,-2-1 0 0,2 1 0 0,-3-2 0 15,1 0 0-15,-2 1 0 0,1-3 0 0,-3 4 0 16,0-2 0-16,0 5 0 0,-3 3 0 15,-6 19 0-15,11-25 0 0,-11 25 0 0,0 0 0 16,0 0 0-16,0 0 0 0,0 0 0 0,0 0 0 16,0 0 0-16,0 0 0 0,0 0 0 15,12 27 0-15,-12-27 0 0,10 34 0 0,-4-16 0 16,0-1 0-16,-6-17 0 0,17 27 0 0,-17-27 0 16,21 19 0-16,-21-19 0 0,28 9 0 15,-28-9 0-15,36-5 0 0,-15-1 0 0,1-3 0 16,2-5 0-16,2-4 0 0,2-5 0 0,1-3 0 15,-1 3 0-15,0 0 0 0,-5 5 0 0,-1 0 0 16,-5 4 0-16,-17 14 0 0,22-20 0 0,-22 20 0 16,0 0 0-16,0 0 0 0,0 0 0 0,0 0 0 15,0 0 0-15,0 0 0 0,-3 23 0 0,-3-2 0 16,-1-2 0-16,-4 5 0 0,1 3 0 16,2-2 0-16,2 3 0 0,3 2 0 15,4-7 0-15,1-1 0 0,5-2 0 0,-7-20 0 16,20 30 0-16,-20-30-32 0,41 19-128 0,-41-19-378 15,31-5-124-15,-9-8 44 0</inkml:trace>
  <inkml:trace contextRef="#ctx0" brushRef="#br1" timeOffset="71706.1014">20517 853 1989 0,'34'3'26'16,"-34"-3"-9"-16,28-11-2 0,-7 4-15 16,5-1 0-16,1-1 0 0,1 3 0 0,-2 4 0 15,-1 2 0-15,-2 2 0 0,-3 2 0 0,-3-2 0 16,-17-2 0-16,23 10 0 0,-23-10 0 0,10 20 0 16,-10-20 0-16,0 33 0 0,-5-16 0 0,-6 5 0 15,-4 2 0-15,-7-1 0 0,-2 1 0 0,-5 0 0 16,0 2 0-16,-1-1 0 0,4-2 0 0,3-5 0 15,23-18 0-15,-27 17 0 16,27-17 0-16,0 0 0 0,0 0 0 0,0 0 0 0,12-17 0 16,5-2 0-16,9-10 0 0,6-3 0 15,6-1 0-15,3-3 0 0,1 1 0 0,-1-1 0 16,-2 1 0-16,-5 0 0 0,-2 5 0 0,-4 4 0 16,-9 6 0-16,-19 20 0 0,25-18 0 0,-25 18 0 15,0 0 0-15,0 0 0 0,0 0 0 0,-30 9 0 16,12 7 0-16,-5 9 0 0,-1 8 0 15,-3 5 0-15,1 1 0 0,6-3 0 0,5-5 0 16,9-3 0-16,4-2 0 0,6-5 0 0,9 2 0 16,5-6 0-16,7-3 0 0,11-3 0 0,4-10 0 15,11-1 0-15,-7-24-81 0,36 3-591 0,-22 0-28 16,9 3 107-16</inkml:trace>
  <inkml:trace contextRef="#ctx0" brushRef="#br1" timeOffset="76954.9327">6057 3550 1346 0,'5'-54'417'16,"-5"54"-393"-16,-1-20 16 0,1 20 7 0,0 0 1 15,0 0-4-15,0 0-16 0,0 0-4 0,-21 18-11 16,10-1 3-16,-2 6-16 0,0 6 0 0,-4 3 0 15,1 4 0-15,0-1 0 0,1 1 0 0,3-2 0 16,2 0 0-16,4-4 0 0,4-4 0 16,4-5 0-16,6-3 0 0,-8-18 0 0,32 26 0 15,-6-22 0-15,4-2 0 0,8-10 0 16,7-6 0-16,4-8 0 0,5-5 0 0,4-5 0 16,0-2 0-16,2-2 0 0,-3-3 0 0,-3 0 0 15,-2 3 0-15,-6 0 0 0,-4 1 0 0,-5 4 0 16,-4 4 0-16,-7 5 0 0,-4 4 0 0,-22 18 0 15,27-26 0-15,-27 26 0 0,0 0 0 0,0 0 0 16,0 0 0-16,0 0 0 0,0 0 0 0,-4 34 0 16,-4-4 0-16,-2 11 0 0,-2 10 0 15,-3 10 0-15,0 6 0 0,-4 8 0 0,1 8 0 16,-4 1 0-16,0 3 0 0,-1 0 0 0,0-1 0 16,-1-3 0-16,-1-6 0 0,2-9 0 15,0-5 0-15,3-13 0 0,0-4 0 0,1-12 0 16,0-5 0-16,0-7 0 0,-2-7 0 0,-1-5 0 15,-3-6 0-15,-1-5 0 0,-2-6 0 16,0-7 0-16,-2-6 0 0,3-4 0 0,2-12 0 16,6-1 0-16,4-11 0 0,17 17-209 0,-6-30-458 15,18 7 12-15,-3-7 140 0</inkml:trace>
  <inkml:trace contextRef="#ctx0" brushRef="#br1" timeOffset="77158.0601">7339 3660 2023 0,'20'-6'24'0,"3"1"-24"15,-1-4 0-15,2-2 0 0,4-2 0 0,-1-1 0 16,2-2 0-16,-1 1 0 0,1 1 0 0,0-1 0 16,1 2 0-16,1 1 0 0,1 1 0 0,-5 1 0 15,3 5 0-15,-5-1 0 0,1 6 0 16,-6-1-17-16,8 21-142 0,-28-20-498 0,30 16-16 15,-30-16 133-15</inkml:trace>
  <inkml:trace contextRef="#ctx0" brushRef="#br1" timeOffset="77298.6989">7476 3837 1893 0,'-24'47'154'0,"24"-47"-154"15,-21 13 0-15,21-13 0 0,0 0 0 0,0 0 0 16,0 0 0-16,35 1 0 0,-11-5 0 0,7-4 0 15,8-4 0-15,8-2 0 0,0-5 0 0,9 4 0 16,-7-14-47-16,13 20-628 0,-8-13-20 0,17 11 66 16</inkml:trace>
  <inkml:trace contextRef="#ctx0" brushRef="#br1" timeOffset="77970.5708">9286 3536 1914 0,'0'0'58'0,"17"-11"-31"16,-17 11-4-16,0 0-1 0,0 0-19 0,0 0-3 16,0 0 0-16,0 0 0 0,-4 25 0 0,-2-9 0 15,-2 5 0-15,-4 2 0 0,-3 2 0 0,1 1 0 16,-4 2 0-16,4 1 0 0,-2-2 0 0,1 2 0 16,3-2 0-16,1-2 0 0,4-3 0 0,1-5 0 15,6-17 0-15,-2 22 0 0,2-22 0 0,0 0 0 16,0 0 0-16,24 4 0 0,-24-4 0 15,24-17 0-15,-24 17 0 0,33-37 0 0,-16 12 0 16,3-4 0-16,-2-3 0 0,1 0 0 0,-2-2 0 16,-1 1 0-16,-3 2 0 0,1 2 0 15,-3 1 0-15,-2 3 0 0,0 3 0 0,-3 2 0 16,-6 20 0-16,12-29 0 0,-12 29 0 0,0 0 0 16,0 0 0-16,0 0 0 0,0 0 0 0,0 0 0 15,21 2 0-15,-21-2 0 0,17 24 0 16,-6-6 0-16,1 1 0 0,1 3 0 0,2 0 0 15,1 0 0-15,0-2 0 0,-1-2 0 0,5-1 0 16,-1-3 0-16,3-2 0 0,1-3 0 0,3-4 0 16,2-1 0-16,2-5 0 0,2-4 0 0,1-2 0 15,2-3 0-15,-2-3 0 0,1-2 0 0,-2-2 0 16,-3 1 0-16,-4-1 0 16,-3 2 0-16,-4-1 0 0,-18 16 0 0,31-25 0 15,-31 25 0-15,18-20 0 0,-18 20 0 0,0 0 0 16,0 0 0-16,0 0 0 0,0 0 0 0,0 0 0 15,0 0 0-15,0 0 0 0,17 22 0 0,-16-3 0 16,0 3 0-16,1 4 0 0,-2 0 0 0,0 4 0 16,0-1 0-16,3 3 0 0,1-2 0 0,4-1 0 15,3-5 0-15,8 2 0 0,-2-12 0 16,18 20-193-16,-35-34-439 0,44 13-31 0,-14-16 105 16</inkml:trace>
  <inkml:trace contextRef="#ctx0" brushRef="#br1" timeOffset="78392.4481">10679 3506 2047 0,'0'0'0'16,"0"0"0"-16,0 0 0 0,24 14 0 0,-6-12 0 15,3-4 0-15,7 2 0 0,1-1 0 0,3 1 0 16,0 0 0-16,0 1 0 0,0 2 0 0,-2 1 0 15,-3 0 0-15,-4 4 0 0,-6-1 0 16,-17-7 0-16,23 23 0 0,-23-23 0 16,10 31 0-16,-10-10 0 0,-5 1 0 0,-5 2 0 15,-4 0 0-15,-5 3 0 0,-4-2 0 0,-4 2 0 16,-1-4 0-16,1-3 0 0,1-4 0 0,5-4 0 16,21-12 0-16,-24 8 0 0,24-8 0 0,0 0 0 15,2-24 0-15,8 2 0 0,7-8 0 0,9-6 0 16,7-3 0-16,3-1 0 0,5 0 0 15,1 2 0-15,-1 0 0 0,0 3 0 0,-7 4 0 16,-2 4 0-16,-6 5 0 0,-7 5 0 0,-19 17 0 16,22-15 0-16,-22 15 0 0,0 0 0 0,0 0 0 15,-4 24 0-15,-4-2 0 0,-4 4 0 0,-3 11 0 16,-1 1 0-16,-2 2 0 0,2 0 0 0,2-1 0 16,3-4 0-16,8-3 0 0,3-5 0 15,11 0 0-15,0-10 0 0,15 3 0 16,-26-20-101-16,76 27-427 0,-40-24-191 0,17-3 91 15,8 3 558-15</inkml:trace>
  <inkml:trace contextRef="#ctx0" brushRef="#br2" timeOffset="82194.6723">5955 5067 1236 0,'-11'-46'173'0,"11"46"21"15,14-31-127-15,-14 31-24 16,2-34 5-16,-2 34-12 0,2-18 1 0,-2 18-1 16,0 0 1-16,0 0-5 0,0 0-3 0,0 0-9 15,0 0-8-15,0 0-4 0,-13 17-7 0,13-17 3 16,-6 34-3-16,5-10 4 0,1 6-4 0,1 6-11 16,1 5 24-16,6 8-22 0,0 6 21 0,6 5-4 15,0 5-13-15,0 5 12 0,-1 2-10 0,-2 1 9 16,-3 4-8-16,0-3-4 0,-2 0 11 15,1-2-8-15,0-11 4 0,1-5-2 0,0-11 0 16,4-8 0-16,0-7 0 0,2-8 0 0,-14-22 0 16,31 23 0-16,-31-23 0 0,36-2 0 0,-18-10 0 15,1-8 0-15,2-9 0 0,1-9 0 16,2-11 0-16,2-8 0 0,2-7 0 0,0-2 0 16,0-6 0-16,-1 1 0 0,-1-2 0 0,0-2 0 15,-2 2 0-15,0-6 0 0,-2-1 0 16,-1-2 0-16,-2-1 0 0,1 4 0 0,-3 5 0 15,0 10 0-15,-2 10 0 0,-3 9 0 0,-3 14 0 16,-4 8 0-16,-5 23 0 0,2-17 0 0,-2 17 0 16,-11-20-226-16,11 20-451 0,6 20 0 0,-6-20 211 15</inkml:trace>
  <inkml:trace contextRef="#ctx0" brushRef="#br2" timeOffset="82663.5117">7498 5506 2014 0,'0'0'10'0,"0"0"-6"0,22-9-1 16,-22 9 3-16,33-20 3 0,-4 6-8 0,8-3-1 15,4 1 0-15,4 0 0 0,1 2 0 0,2 2 0 16,0 2 0-16,1 2-6 0,0 4-13 15,-6-1-19-15,1 11-27 0,-16-19-87 0,7 21-493 16,-14-3 14-16,-3 6 141 0</inkml:trace>
  <inkml:trace contextRef="#ctx0" brushRef="#br2" timeOffset="82835.3047">7491 5923 2047 0,'0'0'0'15,"-23"13"0"-15,23-13 0 0,0 0 0 0,29-4 0 16,-3-3 0-16,9-4 0 0,8-7 0 0,9-4 0 16,5-2 0-16,10-4 0 0,6-2 0 0,8-1 0 15,0-13-58-15,11 17-621 0,-13-8-29 0,0 10 107 16</inkml:trace>
  <inkml:trace contextRef="#ctx0" brushRef="#br2" timeOffset="84441.6467">10876 5902 2047 0,'0'0'0'0,"0"0"0"16,0 0 0-16,0 0 0 0,0 0 0 0,-11-23 0 15,11 23 0-15,14-17 0 0,-14 17 0 16,28-22 0-16,-7 15 0 0,-7-17-105 0,24 20-589 16,-17-11 11-16,8 9 119 0</inkml:trace>
  <inkml:trace contextRef="#ctx0" brushRef="#br2" timeOffset="84988.537">11816 4914 1810 0,'-20'-2'47'0,"20"2"-11"16,0 0 1-16,0 0-7 0,-17-8-6 0,17 8-8 15,0 0-8-15,0 0 1 0,0 0 3 0,11 24 5 16,-1-3-16-16,2 5-1 0,1 6 0 0,2 4 0 15,-2 5 0-15,1 5 0 0,-3 4 0 0,-3 4 0 16,-2 1 0-16,-3-1 0 0,-6 3 0 16,-4-2 0-16,-4 2 0 0,-4 0 0 0,0-1 0 15,-2-2 0-15,-2-3 0 0,5-3 0 16,2-7 0-16,2-4 0 0,6-8 0 0,3-9 0 16,8 0-30-16,-7-20-55 0,29 29-162 0,-29-29-391 15,37-21-10-15,-14 4 250 0</inkml:trace>
  <inkml:trace contextRef="#ctx0" brushRef="#br2" timeOffset="85269.7773">11451 5027 2047 0,'0'0'0'0,"-23"-12"0"0,23 12 0 0,0 0 0 16,0 0 0-16,0 0 0 0,19-12 0 0,3 6 0 16,4-2 0-16,5-2 0 0,8-2 0 0,6 0 0 15,5 0 0-15,7-2 0 0,3 2 0 0,0 0 0 16,1 1 0-16,0 3 0 0,-3 1 0 0,2 2 0 16,-3 2 0-16,-1 5 0 0,-5 0 0 15,3 5 0-15,-8-4-54 0,9 24-151 0,-24-24-445 16,11 15 12-16,-18-5 139 0</inkml:trace>
  <inkml:trace contextRef="#ctx0" brushRef="#br2" timeOffset="85504.1812">11478 6093 2047 0,'-15'17'0'0,"15"-17"0"0,-7 19 0 0,7-19 0 16,20 10 0-16,0-8 0 0,7-7 0 0,5-1 0 16,10-7 0-16,6-4 0 0,11-5 0 15,9-2 0-15,4-2 0 0,7-4 0 16,1 3 0-16,-3-1 0 0,0 4 0 0,-6 2 0 16,2 4 0-16,-3 1 0 0,0 6 0 0,-8-6-69 15,24 17-592-15,-34-10 5 0,9 10-4 0</inkml:trace>
  <inkml:trace contextRef="#ctx0" brushRef="#br2" timeOffset="85691.669">13089 6106 1745 0,'-26'9'302'0,"26"-9"-302"15,-19 0 0-15,19 0 0 0,0 0 0 16,-6-21 0-16,6 21 0 0,-7-27-14 0,7 27-675 16,1-21-7-16,-1 21 49 0</inkml:trace>
  <inkml:trace contextRef="#ctx0" brushRef="#br3" timeOffset="93018.068">10333 5539 2047 0,'-52'47'0'0,"23"-34"0"16,1-8 0-16,7-2 0 0,4-3 0 0,17 0 0 15,-27-5 0-15,27 5 0 0,-20-13 0 0,20 13 0 16,-9-20 0-16,-8-22-356 0,17 42-329 0,16-41-16 15,-8 12 397-15</inkml:trace>
  <inkml:trace contextRef="#ctx0" brushRef="#br4" timeOffset="98322.9757">8756 4986 1416 0,'0'0'326'0,"0"0"-292"0,0 0-6 15,0 0 2-15,14-18-3 0,-14 18 3 0,10-19-9 16,-10 19 2-16,0 0-4 0,11-18 0 0,-11 18-3 16,0 0-3-16,0 0-3 0,0 0-1 0,0 0 0 15,0 0 0-15,0 0-1 0,6 17-8 0,-6-17 0 16,4 36 0-16,-2-10 0 0,1 6 0 15,-2 4 0-15,-1 4 0 0,0 5 0 0,0 3 0 16,1 4 0-16,-1 1 0 0,0 4 0 0,0 0 0 16,0 0 0-16,-1-1 0 0,-2-2 0 15,1-2 0-15,-2-4 0 0,2-3 0 0,-2-3 0 0,3-5 0 16,0-6 0-16,0-4 0 0,1-5 0 0,-2-6 0 16,2-16 0-16,2 21 0 0,-2-21 0 15,0 0 0-15,0 0 0 0,0 0 0 16,0 0 0-16,3-18 0 0,0-3 0 0,-1-9 0 15,3-9 0-15,2-4 0 0,3-4 0 0,1-3 0 16,0-1 0-16,-1-1 0 0,1-1 0 0,-2-1 0 16,0-1 0-16,-1-4 0 0,1 1 0 0,-2-1 0 15,2-2 0-15,0 2 0 0,2 2 0 0,3 4 0 16,0 3 0-16,3 7 0 0,-1 3 0 0,1 6 0 16,3 4 0-16,-1 6 0 0,4 2 0 15,3 4 0-15,-1 1 0 0,5 3 0 0,-1 2 0 0,1 1 0 0,1 5 0 16,-2 4 0-16,-3 2 0 0,0 5 0 0,-3 3 0 15,-3 3 0-15,-2 4 0 0,-2 2 0 16,-4 3 0-16,-1 2 0 0,-4 3 0 0,-2 3 0 16,-4 1 0-16,-2 3 0 0,-5 0 0 0,-3 2 0 15,-3 1 0-15,-2 1 0 0,-5 2 0 16,-3-1 0-16,-2 2 0 0,-3-3 0 0,-3 0 0 16,-2-3 0-16,-2-1 0 0,0-2 0 0,0-2 0 15,0-3 0-15,0 1 0 0,4-5 0 0,0 0 0 16,4-3 0-16,1-2 0 0,5-3 0 0,1-3 0 15,19-10 0-15,-20 12 0 0,20-12 0 0,0 0 0 16,0 0 0-16,0 0 0 0,0 0 0 16,18 20 0-16,-18-20 0 0,39 16 0 0,-14-7 0 15,5 0 0-15,1 0 0 0,3 2 0 0,0 0 0 16,0 2 0-16,0 3 0 0,3-1 0 16,-4 3 0-16,0 1 0 0,-4 0 0 0,-2 3 0 15,-2 0 0-15,-1 0 0 0,1 1 0 0,-1 2 0 16,-2-1 0-16,0 0 0 0,-3-2 0 0,-2 0 0 15,-1-1 0-15,-2-3 0 0,3 2 0 16,-17-20 0-16,35 31 0 0,-35-31-437 0,25-6-254 16,-8 3 30-16,8-5 404 0</inkml:trace>
  <inkml:trace contextRef="#ctx0" brushRef="#br4" timeOffset="98479.2239">9959 5939 2047 0,'0'0'0'16,"-25"5"0"-16,25-5 0 0,0 0 0 0,0 0 0 16,0 0 0-16,-12-18 0 0,12 18 0 0,4-17 0 15,-4 17 0-15,14-25 0 0,-5 8 0 0,12 24-104 16,-21-29-555-16,20 12-54 0,-9-8 143 0</inkml:trace>
  <inkml:trace contextRef="#ctx0" brushRef="#br4" timeOffset="99588.6167">4431 7615 1510 0,'-22'-10'80'0,"22"10"-16"16,0 0 5-16,10-21-8 0,-10 21-6 0,6-23-18 15,-6 23 1-15,8-19-7 0,-8 19 5 0,0 0-7 16,3-20-1-16,-3 20-19 0,0 0-9 16,0 0 0-16,0 0 0 0,-21 8 0 0,21-8 0 15,-25 24 0-15,8-3 0 0,-3 5 0 0,-3 7 0 16,0 4 0-16,-1 4 0 0,0 4 0 0,0-2 0 15,4 2 0-15,2-1 0 0,4-2 0 0,6-3 0 16,3-3 0-16,6-7 0 0,5-6 0 0,5-4 0 16,6-4 0-16,5-4 0 0,2-5 0 15,7-7 0-15,0-7 0 0,6-4 0 0,2-8 0 16,2-7 0-16,0-6 0 0,0-6 0 16,-5-5 0-16,-2-1 0 0,-4 1 0 0,-4 0 0 15,-5 0 0-15,-7 6 0 0,-4 3 0 0,-8 3 0 16,-4 6 0-16,-5 1 0 0,-4 6 0 0,-4 2 0 15,-2 5 0-15,-1 4 0 0,-2 3 0 0,0 5 0 16,-2 2 0-16,1 4 0 0,2 4 0 16,-1 1 0-16,20-11 0 0,-28 25 0 0,28-25 0 15,-13 28 0-15,13-28 0 0,6 22 0 0,-6-22 0 16,27 14 0-16,-5-11 0 0,7-5 0 0,5-1 0 16,4-6 0-16,2-2 0 0,4-2 0 0,-1 0 0 15,1 1 0-15,1 2 0 0,-4 4 0 0,-2 2 0 16,-6 4 0-16,-5 4 0 0,-4 5 0 15,-5 1 0-15,-3 7 0 0,-6 3 0 16,-2 4 0-16,-5 4 0 0,-5 3 0 0,-4 4 0 16,-4 3 0-16,-3-3 0 0,-4 0 0 0,-1-2 0 15,-2-2 0-15,1-1 0 0,0-6 0 0,4-5 0 16,15-19 0-16,-21 18 0 0,21-18 0 0,0 0 0 16,0 0 0-16,1-23 0 0,6 0 0 0,6-5 0 15,4-8 0-15,2-2 0 0,3-3 0 16,0 0 0-16,-3 0 0 0,1 3 0 0,-3 3 0 15,-3 4 0-15,0 2 0 0,-2 2 0 0,-2 3 0 16,-1 2 0-16,4 2 0 0,-4 0 0 16,-9 20 0-16,27-31 0 0,-8 19 0 0,1-4 0 15,8 6 0-15,-3-16-102 0,34 34-340 0,-21-27-233 16,10 9 22-16,-2 8 479 0</inkml:trace>
  <inkml:trace contextRef="#ctx0" brushRef="#br4" timeOffset="100182.3637">6125 7233 1741 0,'4'-19'60'0,"-4"19"-23"15,-16-21-1-15,16 21-1 0,-8-25-6 0,8 25-7 16,-2-24-3-16,2 24 3 0,3-22 2 16,-3 22-2-16,5-19-22 0,-5 19 0 0,0 0 0 15,0 0 0-15,0 0 0 0,0 0 0 0,0 0 0 16,20-3 0-16,-20 3 0 0,14 32 0 0,-6-5 0 16,1 9 0-16,-1 6 0 0,-3 6 0 0,1 5 0 15,-1 8 0-15,0 5 0 0,-3 9 0 0,1 0 0 16,-2 0 0-16,-1-1 0 0,0-7 0 0,3-6 0 15,0-9 0-15,4-8 0 16,3-7 0-16,2-8 0 0,3-7 0 0,2-6 0 16,1-8 0-16,3-5 0 0,2-8 0 0,3-5 0 15,2-10 0-15,-1-8 0 0,1-12 0 0,0-7 0 16,-2-6 0-16,1-7 0 0,-2-1 0 0,0-2 0 16,-2-1 0-16,-3 2 0 0,-3 2 0 0,-1 1 0 15,-2 4 0-15,-3-1 0 0,-3 3 0 16,-1 0 0-16,-1 4 0 0,-1 1 0 0,1 7 0 15,-1 6 0-15,4 9 0 0,-3 7 0 0,-6 19 0 16,17-18 0-16,0 28-79 0,-26-30-326 0,31 37-242 16,-22-17 8-16,26 20 363 0</inkml:trace>
  <inkml:trace contextRef="#ctx0" brushRef="#br4" timeOffset="100416.7709">7384 7376 2047 0,'15'-19'0'0,"-15"19"0"0,0 0 0 0,5-20 0 16,-5 20 0-16,27-30 0 0,-5 13 0 16,3 0 0-16,-1 1 0 0,2 3 0 0,-2 2 0 15,0 2 0-15,2 1 0 0,2 3 0 16,-5 2 0-16,2 4 0 0,-6-3 0 0,16 32-309 15,-35-30-348-15,23 14-26 0,-23-14 286 0</inkml:trace>
  <inkml:trace contextRef="#ctx0" brushRef="#br4" timeOffset="100573.0143">7245 7837 2047 0,'-37'18'0'0,"37"-18"0"0,0 0 0 0,5 19 0 16,-5-19 0-16,32-3 0 0,-5-6 0 0,6-4 0 15,7-7 0-15,8-4 0 0,4-4 0 0,3-5 0 16,8 4 0-16,-15-29-369 16,22 28-314-16,-12-8 1 0,8 4 370 0</inkml:trace>
  <inkml:trace contextRef="#ctx0" brushRef="#br4" timeOffset="100901.1407">8561 7000 1922 0,'33'-17'74'0,"-28"-1"-33"0,-5 18-31 0,15-28-10 15,-15 28 0-15,0 0 0 0,17-15 0 0,-17 15 0 16,0 0 0-16,3 19 0 0,0-1 0 0,-2 7 0 16,-1 9 0-16,-1 7 0 0,-3 9 0 0,-3 2 0 15,-1 6 0-15,1 0 0 0,-1 0 0 0,0 1 0 16,2-4 0-16,3-2 0 0,1-5 0 0,2-3 0 16,5-5 0-16,0-5 0 0,2-5 0 15,6-3 0-15,-13-27 0 0,28 40-42 16,-28-40-157-16,37 7-460 0,-37-7 42 0,20-12 88 15</inkml:trace>
  <inkml:trace contextRef="#ctx0" brushRef="#br4" timeOffset="101104.2474">8380 7159 2047 0,'-29'2'0'0,"29"-2"0"0,0 0 0 16,0 0 0-16,0 0 0 0,0 0 0 0,27 1 0 15,-2-5 0-15,9-2 0 0,9-3 0 0,5-2 0 16,8-1 0-16,9-2 0 0,-1 2 0 16,6 1 0-16,-1 3 0 0,-6 2 0 15,2 3 0-15,-8 2 0 0,-1 6 0 0,-6-1 0 16,1 14-35-16,-33-28-422 0,24 33-215 0,-23-10 25 16,-8 7 412-16</inkml:trace>
  <inkml:trace contextRef="#ctx0" brushRef="#br4" timeOffset="101291.774">8286 7958 2047 0,'0'0'0'0,"-6"19"0"0,6-19 0 16,0 0 0-16,31 8 0 0,-7-11 0 0,5-4 0 16,9-6 0-16,6-3 0 0,10-6 0 0,7-5 0 15,5-1 0-15,8-2 0 0,3 0 0 0,-1-2 0 16,7 6 0-16,-8-7 0 0,14 20-65 0,-32-22-584 15,37 11-31-15,-9-7 28 0</inkml:trace>
  <inkml:trace contextRef="#ctx0" brushRef="#br4" timeOffset="102048.9712">9957 7045 1866 0,'0'0'70'0,"0"0"-32"16,-28 8 0-16,28-8-3 0,-30 16-35 0,30-16 0 16,-30 34 0-16,15-11 0 0,2 7 0 0,0 4 0 15,4 4 0-15,1 4 0 0,2 2 0 0,3 2 0 16,1 3 0-16,4 0 0 0,-1 6 0 16,1-1 0-16,2 0 0 0,0-3 0 0,1-2 0 15,-1-6 0-15,2-5 0 0,-1-4 0 0,0-5 0 16,1-5 0-16,2-5 0 0,-8-19 0 0,14 25 0 15,-14-25 0-15,0 0 0 0,0 0 0 0,0 0 0 16,0 0 0-16,0 0 0 0,12-30 0 0,-10 5 0 16,0-5 0-16,0-5 0 0,1-4 0 15,-1-1 0-15,1-2 0 0,-1-3 0 16,2-2 0-16,-1-3 0 0,1-3 0 0,2-5 0 16,1-4 0-16,2-3 0 0,4-2 0 0,2 0 0 15,3 1 0-15,3 7 0 0,2 8 0 0,1 10 0 16,1 7 0-16,-1 9 0 0,1 6 0 0,2 4 0 15,0 5 0-15,0 2 0 0,1 4 0 0,-2 1 0 16,2 4 0-16,0 1 0 0,0 3 0 16,-1 4 0-16,-1 0 0 0,-3 5 0 0,-1 0 0 15,-3 3 0-15,-4 1 0 0,-3 3 0 0,-4 2 0 16,-3 0 0-16,-4 2 0 0,-4 2 0 16,-7 2 0-16,-6 2 0 0,-3 1 0 0,-7-1 0 15,-2 0 0-15,-3 3 0 0,-2-1 0 0,-2-2 0 16,-2 0 0-16,1-2 0 0,-1-2 0 0,2-2 0 15,2-2 0-15,6-4 0 0,5-5 0 16,5-1 0-16,17-13 0 0,-17 13 0 0,17-13 0 16,0 0 0-16,0 0 0 0,0 0 0 0,30 12 0 15,-11-11 0-15,8-2 0 0,7-1 0 0,5-3 0 16,2 1 0-16,2-2 0 0,0 1 0 0,1 3 0 16,0-1 0-16,-3 5 0 0,-4 1 0 0,-3 1 0 15,-3 3 0-15,0 3 0 0,0 1 0 0,-1 3 0 16,-1 2 0-16,0 3 0 15,-1-1 0-15,2 1 0 0,-4-4 0 0,3 5 0 16,-11-14 0-16,21 29-212 0,-39-35-284 0,32 11-166 16,-4-1 72-16,-11-20 504 0</inkml:trace>
  <inkml:trace contextRef="#ctx0" brushRef="#br4" timeOffset="102210.9592">11178 7715 2047 0,'-22'3'0'0,"3"-4"0"16,2 2 0-16,17-1 0 0,-32-8 0 0,15 3 0 15,0 0 0-15,17 5 0 0,-28-11 0 0,28 11 0 16,-20-14 0-16,20 14 0 0,0 0 0 0,-21-17 0 16,21 17 0-16,0 0 0 0,-19-23 0 0,33 45-287 15,-33-33-415-15,19 11 44 0,0 0 259 0</inkml:trace>
  <inkml:trace contextRef="#ctx0" brushRef="#br4" timeOffset="102985.0039">10046 8265 1773 0,'0'0'143'0,"-38"-23"-96"0,19 16-14 0,-2-3 11 16,21 10-37-16,-31-15-7 0,31 15 0 16,-23-12 0-16,23 12 0 0,0 0 0 0,-19-15 0 15,19 15 0-15,0 0 0 0,0 0 0 0,0 0 0 16,0 0 0-16,31-15 0 0,-7 10 0 0,9 0 0 15,8-1 0-15,7 0 0 0,9-2 0 0,5-2 0 16,7 1 0-16,2-4 0 0,4 3 0 16,4-1 0-16,1 1 0 0,3 2 0 0,-1 0 0 0,-7 0 0 15,2 1 0-15,-9 0 0 0,-3 4 0 16,-6-1 0-16,-6 7 0 0,-9-8 0 16,8 27-227-16,-52-22-442 0,37-2-9 0,-37 2 206 15</inkml:trace>
  <inkml:trace contextRef="#ctx0" brushRef="#br4" timeOffset="104000.6679">2416 9223 1714 0,'21'-20'66'16,"-21"20"-12"-16,-5-17-3 0,5 17-7 0,0 0-9 15,0 0-12-15,0 0-1 0,0 0-2 0,0 0-2 16,0 0-18-16,0 0 0 0,-19 10 0 0,16 11 0 15,-1 6 0-15,1 10 0 0,-2 5 0 0,1 4 0 16,1 5 0-16,0 0 0 0,1 4 0 0,-1 4 0 16,1 1 0-16,-1 1 0 0,1-1 0 0,0-6 0 15,-2-1 0-15,0-4 0 0,1-5 0 16,-1 0 0-16,3-8 0 0,0-4 0 0,2-8 0 16,0-7 0-16,-1-17 0 0,0 0 0 0,0 0 0 15,0 0 0-15,18 2 0 0,-18-2 0 16,10-38 0-16,-4 2 0 0,1-8 0 0,1-7 0 15,-1-2 0-15,0-3 0 0,1-1 0 0,-2-1 0 16,-2-4 0-16,0 2 0 0,-1-5 0 16,-1-3 0-16,0-2 0 0,1-4 0 0,2 3 0 15,2-1 0-15,2 6 0 0,3 4 0 0,1 8 0 16,2 7 0-16,2 8 0 0,1 9 0 0,4 7 0 16,-1 5 0-16,2 5 0 0,0 4 0 0,2 3 0 15,3 3 0-15,1 5 0 0,1 4 0 0,0 2 0 16,-2 7 0-16,-2 1 0 0,-3 6 0 0,-4 5 0 15,-2 1 0-15,-5 3 0 0,-1 4 0 16,-6 0 0-16,-4 2 0 0,-4-1 0 16,-6 0 0-16,-3 0 0 0,-3-1 0 0,-2-1 0 15,-2-2 0-15,-2-3 0 0,-1-1 0 0,-1-5 0 16,0-3 0-16,1-3 0 0,2-2 0 0,1-5 0 16,19-10 0-16,-30 14 0 0,30-14 0 0,-17 5 0 15,17-5 0-15,0 0 0 0,0 0 0 0,0 0 0 16,0 0 0-16,0 0 0 0,21 17 0 15,-21-17 0-15,32 20 0 0,-11-9 0 0,3 2 0 16,2 3 0-16,1 0 0 0,-2 2 0 0,3 4 0 16,-2 1 0-16,-1 1 0 0,0 1 0 0,0 1 0 15,1-1 0-15,-1-3 0 0,3 1 0 0,-2-4 0 16,4 0 0-16,-4-3 0 0,4 2 0 0,-3-6 0 16,8 9-61-16,-17-31-195 15,37 28-297-15,-28-24-97 0,7-2 124 0</inkml:trace>
  <inkml:trace contextRef="#ctx0" brushRef="#br4" timeOffset="104360.1074">3659 9514 2046 0,'0'0'1'0,"0"0"-1"0,-17 0 0 0,17 0 0 15,0 0 0-15,0 0 0 0,0 0 0 0,23-22 0 16,-5 10 0-16,8-3 0 16,3-4 0-16,5-1 0 0,4-1 0 0,1 2 0 15,-2 1 0-15,0 3 0 0,-4 2 0 0,1 5 0 16,-5-2 0-16,3 6 0 0,-7-2 0 0,7 16-112 16,-27-31-296-16,21 35-259 0,-26-14 1 0,0 0 473 15</inkml:trace>
  <inkml:trace contextRef="#ctx0" brushRef="#br4" timeOffset="104531.9847">3778 9681 2047 0,'0'0'0'0,"-6"21"0"0,6-21 0 0,0 0 0 16,0 0 0-16,0 0 0 0,0 0 0 16,0 0 0-16,32-6 0 0,-7-7 0 0,6-2 0 15,4-5 0-15,4 0 0 0,1-3 0 0,5 5 0 16,-2-3 0-16,6 14-49 0,-24-32-413 15,27 29-211-15,-9-10-9 0,3 2 502 0</inkml:trace>
  <inkml:trace contextRef="#ctx0" brushRef="#br4" timeOffset="104953.7824">4920 8752 1498 0,'17'7'439'0,"-17"-7"-382"0,6-25-28 15,-6 25-5-15,0 0-24 0,0 0 0 16,0 0 0-16,0 0 0 0,0 0 0 0,20 15 0 16,-17 5 0-16,3 9 0 0,-2 7 0 0,0 10 0 15,-2 4 0-15,1 2 0 0,-2 2 0 0,1 0 0 16,-1-1 0-16,1 0 0 0,0-2 0 0,1-2 0 15,0 0 0-15,0-3 0 0,0-3 0 0,1 0 0 16,1-5 0-16,1-3 0 0,0-3 0 16,4-3 0-16,-4-9-10 0,10 11-125 0,-16-31-477 15,0 24-43-15,0-24 33 0</inkml:trace>
  <inkml:trace contextRef="#ctx0" brushRef="#br4" timeOffset="105125.6576">4760 9451 2047 0,'-17'11'0'0,"17"-11"0"16,0 0 0-16,-3 17 0 0,3-17 0 0,28 5 0 15,-4-9 0-15,9-4 0 0,7-9 0 0,9-5 0 16,6-6 0-16,6-4 0 0,6-2 0 0,1-6 0 16,5 1 0-16,-5-6 0 0,6 8-24 15,-12-25-169-15,10 30-468 0,-15-16 13 0,5 9 128 16</inkml:trace>
  <inkml:trace contextRef="#ctx0" brushRef="#br4" timeOffset="105485.0387">5629 8769 1728 0,'-14'52'319'16,"-7"-33"-319"-16,4 4 0 0,0 4 0 15,0 2 0-15,1 3 0 0,3 3 0 0,0 0 0 16,4 1 0-16,-1 1 0 0,4 2 0 0,1 2 0 15,1 0 0-15,2 2 0 0,1-2 0 0,2 0 0 16,0-1 0-16,2-4 0 0,2-3 0 16,1-5 0-16,1-4 0 0,5-4 0 0,-12-20 0 15,24 27 0-15,-24-27 0 0,22 13 0 0,-22-13 0 16,23 0 0-16,-23 0 0 0,26-13 0 16,-26 13 0-16,25-33 0 0,-9 12 0 0,-2-7 0 15,0-2 0-15,2 2 0 0,-1-3 0 0,-2 6 0 16,-2 1 0-16,-1 6 0 0,-10 18 0 0,15-26 0 15,-15 26 0-15,0 0 0 0,0 0 0 0,0 0 0 16,0 0 0-16,16 27 0 0,-12-6 0 0,0 4 0 16,-2 4 0-16,2 4 0 0,-2-1 0 15,4 1 0-15,1-3 0 0,6-3 0 0,0-6 0 16,5 2 0-16,2-6 0 0,4 0 0 0,-1-9-24 16,16 17-180-16,-33-47-235 0,31 27-215 15,-9-15 46-15,-9-15 491 0</inkml:trace>
  <inkml:trace contextRef="#ctx0" brushRef="#br4" timeOffset="105828.7926">6046 9393 1897 0,'-17'10'150'16,"17"-10"-150"-16,0 0 0 0,6 20 0 0,-6-20 0 15,21 13 0-15,-4-11 0 0,1-1 0 0,7-3 0 16,1-6 0-16,2 1 0 0,4-6 0 15,0-3 0-15,0-1 0 0,1-1 0 16,-4-1 0-16,-1-1 0 0,-3 0 0 0,-2-2 0 16,-4-2 0-16,-2-2 0 0,-6 5 0 0,-6 1 0 15,-5 20 0-15,-5-27 0 0,5 27 0 0,-20-22 0 16,20 22 0-16,-33-14 0 0,11 13 0 0,-1 5 0 16,-5 4 0-16,0 6 0 0,-1 3 0 0,1 6 0 15,0 3 0-15,3 4 0 0,1 3 0 16,2 3 0-16,4 2 0 0,3-2 0 0,6-1 0 15,3-2 0-15,4-4 0 0,6-4 0 0,6-1 0 16,3-5 0-16,8-5 0 0,3-2 0 0,5-5 0 16,3-4 0-16,7 1 0 0,-3-13 0 15,20 18-110-15,-31-45-302 0,34 30-269 0,-19-11 37 16,2-8 445-16</inkml:trace>
  <inkml:trace contextRef="#ctx0" brushRef="#br4" timeOffset="106407.1459">7428 9174 1800 0,'-4'-28'87'0,"4"28"-19"0,-13-20-2 16,13 20-40-16,-20-11-26 0,20 11 0 0,-31-6 0 16,12 7 0-16,0 3 0 0,0 2 0 15,-1 0 0-15,2 2 0 0,0 2 0 0,18-10 0 16,-31 24 0-16,31-24 0 0,-22 27 0 0,22-27 0 16,-13 28 0-16,13-28 0 0,-6 26 0 0,6-26 0 15,1 24 0-15,-1-24 0 0,7 23 0 0,-7-23 0 16,14 22 0-16,-14-22 0 0,13 22 0 15,-13-22 0-15,14 23 0 0,-14-23 0 0,7 25 0 16,-7-25 0-16,2 31 0 0,-2-14 0 16,-2 2 0-16,-2 1 0 0,-1 0 0 0,0-3 0 15,5-17 0-15,-12 26 0 0,12-26 0 0,-7 18 0 16,7-18 0-16,0 0 0 0,0 0 0 0,0 0 0 16,0 0 0-16,0 0 0 0,0 0 0 0,0 0 0 15,0 0 0-15,0 0 0 0,10-23 0 0,-10 23 0 16,8-32 0-16,-3 12 0 0,1-3 0 0,-2 1 0 15,-1-1 0-15,0-3 0 0,-2 1 0 16,2-2 0-16,-1-2 0 0,0 0 0 0,2-1 0 16,2 1 0-16,3 2 0 0,-1 5 0 0,2 6 0 15,-10 16 0-15,18-22 0 0,-18 22 0 16,20-11 0-16,-20 11 0 0,26-6 0 0,-7 3 0 16,0 0 0-16,4 2 0 0,0 1 0 0,4 1 0 15,1 1 0-15,-2 1 0 0,1 3 0 16,-2-4 0-16,4 7 0 0,-8-13-47 0,24 31-256 15,-45-27-133-15,39-5-205 0,-15 14 64 0,-24-9 535 16</inkml:trace>
  <inkml:trace contextRef="#ctx0" brushRef="#br4" timeOffset="106976.0216">7766 9345 2024 0,'0'0'23'0,"0"0"-23"0,-20 22 0 0,20-22 0 16,0 0 0-16,0 0 0 0,3 19 0 0,-3-19 0 15,17 6 0-15,-17-6 0 0,33-1 0 16,-9-5 0-16,5-5 0 0,4-2 0 0,5-4 0 15,4-2 0-15,1-1 0 0,1 1 0 0,-3-1 0 16,-4 1 0-16,-5 3 0 0,-5 2 0 16,-5-1 0-16,-4 5 0 0,-18 10 0 0,18-15 0 15,-18 15 0-15,0 0 0 0,0 0 0 0,-12-20 0 16,12 20 0-16,-28-9 0 0,9 7 0 0,-4 4 0 16,-5 3 0-16,-1 3 0 0,-4 3 0 15,0 5 0-15,0 3 0 0,0 3 0 0,-1 4 0 0,3 2 0 16,0 2 0-16,4 3 0 0,4-2 0 15,4 3 0-15,4-5 0 0,7 2 0 0,5-5 0 16,7-4 0-16,5-1 0 0,6-5 0 16,8-2 0-16,5-5 0 0,11-6 0 0,6-8 0 15,10-2 0-15,6-11 0 0,9 1 0 0,-3-14-39 16,27 24-251-16,-43-44-200 0,23 22-144 0,-8-2 41 16,-15-19 593-16</inkml:trace>
  <inkml:trace contextRef="#ctx0" brushRef="#br4" timeOffset="107288.6902">8712 9150 2047 0,'-46'16'0'0,"7"0"0"0,4 0 0 0,-1-1 0 15,6-1 0-15,2 1 0 0,4-2 0 16,3-1 0-16,21-12 0 0,-24 17 0 0,24-17 0 16,0 0 0-16,0 0 0 0,0 0 0 15,16 20 0-15,-16-20 0 0,36 2 0 0,-12-3 0 16,7-4 0-16,0 0 0 0,6 0 0 0,-3 1 0 15,-1 2 0-15,-5 4 0 0,-5 1 0 0,-4 3 0 16,-19-6 0-16,27 20 0 0,-27-20 0 0,15 25 0 16,-15-25 0-16,0 33 0 0,-4-13 0 0,-6 1 0 15,-1 1 0-15,-3 0 0 0,-2-1 0 16,-1-2 0-16,17-19 0 0,-31 29 0 0,31-29 0 16,-20 17 0-16,20-17 0 0,0 0 0 0,0 0 0 15,0 0 0-15,0 0 0 0,0 0 0 16,25-26 0-16,1 6 0 0,-2-9-6 0,15 18-166 15,-29-39-205-15,40 28-200 0,-22-7-63 0,-2-6 366 16</inkml:trace>
  <inkml:trace contextRef="#ctx0" brushRef="#br4" timeOffset="107476.2087">9123 9213 1960 0,'0'0'87'0,"0"0"-87"0,0 0 0 16,0 0 0-16,0 0 0 0,0 0 0 0,-21 4 0 15,21-4 0-15,0 0 0 0,-20 24 0 0,20-24 0 16,-18 28 0-16,8-9 0 0,-1 2 0 0,1 3 0 15,2 0 0-15,-2 4 0 0,3 0 0 16,-1-1 0-16,3-2 0 0,2-4 0 16,2-4 0-16,1-17 0 0,4 27 0 0,-4-27 0 15,0 0 0-15,22 13 0 0,-22-13 0 0,26-16-28 16,10 20-246-16,-41-46-218 0,33 20-153 0,-12-8 38 16,-11-17 607-16</inkml:trace>
  <inkml:trace contextRef="#ctx0" brushRef="#br4" timeOffset="107632.4451">9129 9030 2047 0,'0'0'0'0,"-10"21"0"0,10-21 0 15,0 0 0-15,7 23 0 0,-7-23 0 16,19 14 0-16,-19-14 0 0,33 15 0 0,-12-11 0 16,6 2-37-16,-1-9-48 0,17 21-111 0,-30-38-131 15,31 23-311-15,-5-4 48 0,-4-15 417 16</inkml:trace>
  <inkml:trace contextRef="#ctx0" brushRef="#br4" timeOffset="107913.6831">9652 9121 2047 0,'-27'10'0'0,"4"-1"0"15,0 5 0-15,-5 0 0 0,0 2 0 0,-5 1 0 16,2 3 0-16,-2 0 0 0,3 2 0 16,0-2 0-16,5 1 0 0,2-2 0 0,23-19 0 15,-27 29 0-15,27-29 0 0,-1 18 0 16,1-18 0-16,20 12 0 0,-1-7 0 0,4-6 0 15,3-3 0-15,7-4 0 0,4-3 0 0,-1-1 0 16,3 0 0-16,-2-2 0 0,-3 4 0 0,-4 1 0 16,-4 4 0-16,-7 4 0 0,-19 1 0 0,24 2 0 15,-24-2 0-15,0 0 0 0,10 19 0 16,-10-19 0-16,-5 25 0 0,-1-8 0 0,-2 1 0 16,-2 1 0-16,-2 2 0 0,1-2 0 0,2-2 0 15,9-17 0-15,-9 26 0 0,9-26 0 0,0 0 0 16,12 19 0-16,-12-19 0 0,27-5 0 0,-10-14-10 15,22 16-232-15,-31-45-161 0,44 26-155 0,-19-10-69 16,-5-18 421-16</inkml:trace>
  <inkml:trace contextRef="#ctx0" brushRef="#br4" timeOffset="108116.8293">10236 8659 2047 0,'0'0'0'0,"-24"23"0"16,8-5 0-16,0 6 0 0,-5 5 0 0,-1 6 0 15,-1 4 0-15,4 5 0 0,1 0 0 16,2 5 0-16,2 0 0 0,2 2 0 0,1-1 0 16,3-2 0-16,-1 1 0 0,3-2 0 15,1-3 0-15,0-1 0 0,3-2 0 0,0-6 0 0,3 0 0 16,0-7 0-16,3-3 0 0,-2-7 0 16,5 5-24-16,-7-23-256 0,0 0-242 0,0 0-123 15,0 0 70-15</inkml:trace>
  <inkml:trace contextRef="#ctx0" brushRef="#br4" timeOffset="108616.8411">9954 9161 2047 0,'-20'18'0'0,"20"-18"0"0,14 27 0 0,-14-27 0 16,26 19 0-16,-5-14 0 0,3 1 0 0,4-5 0 15,5-3 0-15,5-3 0 16,3-2 0-16,5-4 0 0,3-3 0 0,0 0 0 15,-1-2 0-15,0 1 0 0,-3-1 0 0,-6 2 0 16,-3 2 0-16,-7 2 0 0,-4 0 0 0,-7 3 0 16,-18 7 0-16,19-9 0 0,-19 9 0 0,0 0 0 15,0 0 0-15,-23-5 0 0,6 8 0 0,-6 0 0 16,-2 5 0-16,-3 1 0 0,-2 3 0 16,1 4 0-16,-1 1 0 0,-2 2 0 0,3 4 0 15,0 2 0-15,1 4 0 0,2 1 0 0,3 0 0 16,3 0 0-16,5-2 0 0,7-4 0 0,4-1 0 15,6-2 0-15,3-3 0 0,-5-18 0 16,24 27 0-16,-5-20 0 0,1-5 0 0,6-4 0 16,3-7 0-16,4-3 0 0,2-6 0 0,2-2 0 15,-1-6 0-15,-2-2 0 0,0-1 0 16,-3-1 0-16,-5 1 0 0,-2 1 0 0,-6 3 0 16,-6 3 0-16,-4 3 0 0,-3 2 0 0,-5 17 0 15,3-24 0-15,-3 24 0 0,0 0 0 0,0 0 0 16,0 0 0-16,-23-11 0 0,23 11 0 0,-19 19 0 15,19-19 0-15,-18 36 0 0,8-14 0 0,3 2 0 16,1 0 0-16,4-3 0 0,4 2 0 0,1-4 0 16,4 2 0-16,-1-4 0 0,4 0 0 15,-10-17 0-15,25 25 0 0,-8-19 0 0,6 1-50 16,-3-13-43-16,16 15-61 0,-27-37-142 16,39 37-82-16,-33-28-136 0,8-2 2 0,20 22 463 15</inkml:trace>
  <inkml:trace contextRef="#ctx0" brushRef="#br4" timeOffset="108929.3234">11019 9138 1989 0,'0'0'58'0,"0"0"-58"0,0 0 0 16,0 0 0-16,0 0 0 0,-18 0 0 0,18 0 0 15,-20 17 0-15,20-17 0 0,-28 35 0 0,14-13 0 16,-1 2 0-16,2 1 0 0,3 2 0 0,-1 0 0 16,1-2 0-16,2-2 0 0,3-1 0 0,1-5 0 15,4-17 0-15,4 25 0 0,-4-25 0 16,0 0 0-16,18 9 0 0,-18-9 0 15,21-13 0-15,-21 13 0 0,33-35 0 0,-13 10 0 16,4-4 0-16,0-3 0 0,1 0 0 0,0-1 0 16,-1 1 0-16,-1 2 0 0,-2 1 0 0,-2 3 0 15,-2 2 0-15,-5 4 0 0,-12 20 0 0,16-25 0 16,-16 25 0-16,0 0 0 0,0 0 0 0,0 0 0 16,-12 27 0-16,2-4 0 0,-3 6 0 0,0 4 0 15,0 0 0-15,5-2 0 0,-1-4 0 16,9 1 0-16,-2-5 0 0,8 2 0 0,3-3 0 15,8-1 0-15,7-7 0 0,15 4-49 16,-7-24-107-16,34 33-165 0,-35-49-84 0,37 21-85 16,-6-3-65-16,-17-31 485 0</inkml:trace>
  <inkml:trace contextRef="#ctx0" brushRef="#br4" timeOffset="109351.2245">11867 9016 1557 0,'-23'-35'452'16,"23"35"-414"-16,-31-4-38 0,14 4 0 0,-4 1 0 16,0 3 0-16,-4 2 0 0,0 5 0 0,-4 1 0 15,2 3 0-15,0 3 0 0,-1 3 0 16,3 4 0-16,1 1 0 0,4 2 0 0,3 1 0 15,3 0 0-15,5 0 0 0,5-1 0 16,4-3 0-16,7-2 0 0,5-3 0 0,8-3 0 16,3-3 0-16,7-3 0 0,1-5 0 0,9-1 0 15,-2-9 0-15,9 2 0 0,0-10 0 0,17 13-159 16,-34-41-245-16,36 27-235 0,-22-15 9 0,-3-6 416 16</inkml:trace>
  <inkml:trace contextRef="#ctx0" brushRef="#br4" timeOffset="109694.9573">12126 9133 2047 0,'-31'17'0'0,"12"-2"0"0,19-15 0 0,-22 25 0 16,22-25 0-16,0 0 0 0,0 19 0 0,0-19 0 16,24 8 0-16,-4-8 0 0,8-3 0 0,3-5 0 15,8-4 0-15,4-3 0 0,2-2 0 16,1-1 0-16,-1-1 0 0,-1-3 0 0,-3 1 0 15,-7 0 0-15,-3 0 0 0,-8 2 0 0,-7-1 0 16,-6 2 0-16,-10 18 0 0,7-30 0 0,-7 30 0 16,-14-24 0-16,14 24 0 0,-34-20 0 0,7 14 0 15,-4 5 0-15,-7 4 0 0,0 5 0 0,-1 7 0 16,-2 4 0-16,0 6 0 16,-1 4 0-16,2 4 0 0,3 4 0 0,5 0 0 15,4 0 0-15,10-3 0 0,8-2 0 0,8-3 0 16,8-4 0-16,6-1 0 0,8-4 0 0,7-6 0 15,7-3 0-15,6-7 0 0,10-3 0 0,1-8 0 16,9 3 0-16,-10-18-42 0,25 27-237 0,-38-41-130 16,34 28-147-16,-19-5 0 0,-22-21 352 0</inkml:trace>
  <inkml:trace contextRef="#ctx0" brushRef="#br4" timeOffset="110476.2648">4729 10459 1698 0,'-1'-29'218'0,"1"29"-190"16,0 0-3-16,0 0 1 0,-23-9 1 16,23 9-7-16,-18 5-15 0,18-5-5 15,-28 22 0-15,12-3 0 0,-4 5 0 0,2 5 0 0,0 4 0 16,1 3 0-16,0 3 0 0,2 1 0 15,2 1 0-15,2 0 0 0,4-7 0 0,3-1 0 16,6-9 0-16,7-5 0 0,-9-19 0 0,28 24 0 16,-6-19 0-16,6-6 0 0,3-9 0 0,7-8 0 15,5-7 0-15,0-5 0 0,1-4 0 16,-1-4 0-16,-5 1 0 0,-2-2 0 0,-8 4 0 16,-5 2 0-16,-7 4 0 0,-6 1 0 0,-6 1 0 15,-5 1 0-15,-5 4 0 0,-5 3 0 0,-7 3 0 16,-3 3 0-16,-3 5 0 0,-5-1 0 0,0 7 0 15,-2 0 0-15,2 5 0 0,1 4 0 0,5 3 0 16,2 1 0-16,21-11 0 0,-23 25 0 16,23-25 0-16,1 29 0 0,-1-29 0 15,26 26 0-15,2-12-50 0,-11-26-153 0,46 31-241 16,-24-32-191-16,13 5 21 0,9 8 514 0</inkml:trace>
  <inkml:trace contextRef="#ctx0" brushRef="#br4" timeOffset="110710.6655">5610 9914 2006 0,'-50'-13'24'0,"24"-4"-19"0,2 1 4 16,1 3-6-16,2 5-3 0,2 3 0 0,-1 7 0 15,1 8 0-15,-2 6 0 0,0 9 0 0,1 8 0 16,-1 8 0-16,0 7 0 0,4 7 0 15,0 3 0-15,3 5 0 0,2 1 0 0,2 0 0 16,5-3 0-16,3-1 0 0,3-5 0 0,5-4 0 16,2-4 0-16,5-6 0 0,4-7 0 0,2-5 0 15,5-2 0-15,-24-27-159 0,60 22-477 0,-43-22-52 16,9 1 125-16</inkml:trace>
  <inkml:trace contextRef="#ctx0" brushRef="#br4" timeOffset="110882.5193">5217 10485 2047 0,'-23'-1'0'0,"23"1"0"16,0 0 0-16,0 0 0 0,-5-18 0 0,5 18 0 15,21-11 0-15,-1 3 0 0,8-3 0 0,8-1 0 16,7-1 0-16,5-3 0 0,9 2 0 16,0-5 0-16,10 16-27 0,-28-32-480 0,25 25-200 15,-9-7 38-15,-4-4 533 0</inkml:trace>
  <inkml:trace contextRef="#ctx0" brushRef="#br4" timeOffset="113679.0044">6590 10500 1593 0,'-11'-21'93'0,"11"21"-26"0,-9-28-8 0,9 28-13 15,-12-26-7-15,12 26-9 0,-20-24-2 16,20 24-2-16,-30-15 2 0,13 13-4 0,-1 0-10 16,0 7-14-16,-3 1 0 0,1 6 0 0,-2 4 0 15,-1 5 0-15,-1 3 0 0,3 2 0 16,1 5 0-16,1-2 0 0,4 1 0 0,2 0 0 16,3-2 0-16,4-1 0 0,2-2 0 0,5-2 0 15,4-4 0-15,3-2 0 0,-8-17 0 0,26 24 0 16,-6-20 0-16,5-3 0 0,6-6 0 0,0-5 0 15,5-6 0-15,-1-2 0 0,0-3 0 0,0-2 0 16,0-1 0-16,-1-3 0 0,-4 2 0 16,-2 1 0-16,-6 3 0 0,-4 4 0 0,-18 17 0 15,20-24 0-15,-20 24 0 0,0 0 0 16,0 0 0-16,0 0 0 0,0 0 0 0,-27-6 0 16,27 6 0-16,-27 18 0 0,27-18 0 0,-29 32 0 15,15-14 0-15,2 2 0 0,5 0 0 0,1-1 0 16,6-1 0-16,0-18 0 0,13 32 0 0,-13-32 0 15,32 21 0-15,-11-21-50 0,15 17-111 16,-36-17-458-16,45-8-6 0,-13-1 34 0</inkml:trace>
  <inkml:trace contextRef="#ctx0" brushRef="#br4" timeOffset="114241.5095">6967 10457 1561 0,'-6'22'437'0,"6"-22"-411"16,-27 5-6-16,27-5-17 0,-19 10-3 0,19-10 0 16,-15 17 0-16,15-17 0 0,-11 27 0 0,6-7 0 15,2 0 0-15,-1 3 0 0,3 2 0 0,-1-1 0 16,4 2 0-16,-2 0 0 0,1-2 0 0,-1-2 0 16,1 1 0-16,-1-3 0 0,1 0 0 15,-1-20 0-15,2 24 0 0,-2-24 0 0,0 0 0 16,0 0 0-16,0 0 0 0,0 0 0 0,0 0 0 15,0 0 0-15,0 0 0 0,20-23 0 16,-11 0 0-16,0-6 0 0,4-3 0 0,0 0 0 16,0-3 0-16,1 1 0 0,0 0 0 0,-1 2 0 15,-1 2 0-15,0 0 0 0,-2 1 0 0,2 1 0 16,0 2 0-16,0 5 0 0,0 3 0 16,-12 18 0-16,22-23 0 0,-22 23 0 0,20-6 0 15,-20 6 0-15,19 5 0 0,-19-5 0 0,21 17 0 16,-21-17 0-16,19 29 0 0,-10-12 0 0,-2 1 0 15,0 2 0-15,-2 1 0 0,1 2 0 0,-2-1 0 16,-2 1 0-16,0-2 0 0,-2 1 0 0,-4 1 0 16,-1-1 0-16,-2-2 0 0,-3 0 0 15,-1-2 0-15,11-18 0 0,-26 28 0 16,26-28 0-16,-29 19 0 0,29-19 0 0,-30 11 0 16,13-11 0-16,17 0 0 0,-37-4 0 0,20 1 0 15,-2-2 0-15,1 0 0 0,1-1 0 0,-2 1 0 16,19 5 0-16,-30-7 0 0,30 7 0 0,-28 0 0 15,28 0 0-15,-26 16 0 0,13 0 0 0,1 7 0 16,0 6 0-16,-2 7 0 0,3 1 0 16,1 2 0-16,1-1 0 0,0 1 0 0,3-1 0 15,2 2 0-15,0-2 0 0,0-3 0 0,5-1 0 16,3-10 0-16,7-2 0 0,-11-22 0 0,34 30-15 16,-34-30-188-16,60 6-325 0,-40-16-132 0,14-1 54 15</inkml:trace>
  <inkml:trace contextRef="#ctx0" brushRef="#br4" timeOffset="114835.2945">7476 10447 2047 0,'0'0'0'0,"0"0"0"0,0 0 0 15,0 0 0-15,0 0 0 0,-15 21 0 0,10-3 0 16,0 5 0-16,-2 4 0 0,-1 3 0 0,0 5 0 16,-1 2 0-16,1 0 0 0,1 2 0 0,-2 2 0 15,2 0 0-15,-2-3 0 0,4-3 0 0,-1-10 0 16,5-4 0-16,1-21 0 0,1 29 0 0,-1-29 0 16,0 0 0-16,11 20 0 0,-11-20 0 15,0 0 0-15,0 0 0 0,18-2 0 0,-18 2 0 16,13-18 0-16,-5-2 0 0,3-4 0 0,4-7 0 15,0-8 0-15,2-2 0 0,2-5 0 0,-2 1 0 16,0 4 0-16,-3 1 0 0,0 4 0 0,-3 1 0 16,-2-2 0-16,-1 2 0 0,0 0 0 0,1 1 0 15,-2 7 0-15,3 4 0 0,-10 23 0 16,17-25 0-16,-17 25 0 0,0 0 0 16,24 0 0-16,-24 0 0 0,17 17 0 0,-17-17 0 15,20 28 0-15,-12-10 0 0,2 2 0 0,-2 3 0 16,0 1 0-16,-2 0 0 0,0 1 0 0,-1 0 0 15,-2-1 0-15,-1-1 0 0,-1-1 0 0,-2-1 0 16,-3 1 0-16,-1-3 0 0,-1 0 0 0,-3-1 0 16,9-18 0-16,-23 31 0 0,23-31 0 15,-30 29 0-15,12-18 0 0,1 2 0 0,-4-4 0 16,-1-2 0-16,0 3 0 0,-1-3 0 0,-1 1 0 16,-2 1 0-16,1-1 0 0,0 2 0 15,0 2 0-15,3 1 0 0,-1 4 0 0,1 4 0 16,0 3 0-16,0 4 0 0,3 0 0 0,3 2 0 15,3-1 0-15,4 4 0 0,5-4 0 0,4-1 0 16,8-3 0-16,3-8 0 0,8 0 0 16,4-8 0-16,9 0 0 0,-1-10 0 0,14 8-140 15,-20-38-162-15,39 32-218 0,-29-24-99 0,4-4 154 16</inkml:trace>
  <inkml:trace contextRef="#ctx0" brushRef="#br4" timeOffset="115116.5206">8229 9962 2047 0,'-34'25'0'0,"18"3"0"16,2 3 0-16,0 6 0 0,2 1 0 0,-2 3 0 15,-1 2 0-15,0 3 0 0,0-2 0 0,1 1 0 16,1 0 0-16,2-3 0 0,1 1 0 0,2-1 0 16,3-1 0-16,0-4 0 0,3 2 0 0,0-4 0 15,4-1 0-15,-1-4 0 0,5-1 0 16,1-6 0-16,8 4-47 0,-15-27-92 0,37 47-126 16,-37-47-334-16,28 4-28 0,-8-5 258 15</inkml:trace>
  <inkml:trace contextRef="#ctx0" brushRef="#br4" timeOffset="115319.651">8364 10416 1986 0,'0'0'56'15,"0"0"-51"-15,-9 17-5 0,9-17 0 0,-14 34 0 16,4-10 0-16,-1 5 0 0,1 3 0 16,0-1 0-16,0 2 0 0,2 1 0 0,1-2 0 15,1 0 0-15,4-3 0 0,2-1 0 16,0-4 0-16,4-2 0 0,-1-4 0 0,-3-18 0 15,15 20 0-15,-15-20 0 0,22 3 0 0,-22-3 0 16,28-24 0-16,-14-8-36 0,25 27-348 0,-24-33-282 16,13 6 20-16,-9-4 332 0</inkml:trace>
  <inkml:trace contextRef="#ctx0" brushRef="#br4" timeOffset="115429.111">8446 10095 2030 0,'-19'21'17'0,"19"-21"-17"0,0 0-2 15,-18 23-12-15,18-23-29 0,0 20-32 16,17 14-103-16,-17-34-465 0,23 27 7 16,-6-10 181-16</inkml:trace>
  <inkml:trace contextRef="#ctx0" brushRef="#br4" timeOffset="116120.2337">8922 10380 1874 0,'0'0'173'0,"-29"8"-173"0,6 0 0 16,-1-2 0-16,-3 2 0 0,-2 3 0 0,-2 4 0 16,-1 0 0-16,-2 7 0 0,-2 1 0 0,2 3 0 15,0-1 0-15,5 2 0 0,2-1 0 16,4 2 0-16,5-1 0 0,5-3 0 0,4-1 0 16,5-4 0-16,7-2 0 0,-3-17 0 0,16 28 0 15,-16-28 0-15,32 17 0 0,-7-16 0 16,3-3 0-16,5-7 0 0,3-3 0 0,2-5 0 15,2-4 0-15,-2-4 0 0,-2-2 0 0,-3 0 0 16,-4-1 0-16,-2 1 0 0,-5 3 0 0,-4 1 0 16,-3 0 0-16,-2 4 0 0,-5 2 0 0,-8 17 0 15,9-27 0-15,-9 27 0 0,0 0 0 0,-4-19 0 16,4 19 0-16,0 0 0 0,0 0 0 0,-19 14 0 16,19-14 0-16,-18 29 0 0,7-6 0 15,0 0 0-15,0 2 0 0,4-1 0 16,0-4 0-16,5 0 0 0,2-20 0 0,4 29 0 15,-4-29 0-15,15 19 0 0,-15-19 0 0,27 11 0 16,-27-11 0-16,37-4 0 0,-15-4 0 0,1-3 0 16,2-2 0-16,2-3 0 0,0-2 0 0,-2 1 0 15,2-1 0-15,-4 1 0 0,-1 0 0 0,-1 2 0 16,-4 2 0-16,-17 13 0 0,27-19 0 0,-27 19 0 16,0 0 0-16,0 0 0 0,0 0 0 15,0 0 0-15,0 0 0 0,3 18 0 0,-11 1 0 16,-3 3 0-16,-1 3 0 0,-2 3 0 0,2 2 0 15,1 1 0-15,3-5 0 0,0 1 0 0,5-5 0 16,3-1 0-16,0-21 0 0,3 32 0 0,-3-32 0 16,0 0 0-16,18 16 0 0,-18-16 0 15,22-11 0-15,-5-5 0 0,5-5 0 0,3-8 0 16,4-3 0-16,0-3 0 0,1 0 0 0,0 1 0 16,-2 1 0-16,0 0 0 0,-3 2 0 0,-2 1 0 15,-1 3 0-15,-5 3 0 0,-1 6 0 0,-16 18 0 16,19-20 0-16,-19 20 0 0,0 0 0 0,0 0 0 15,0 0 0-15,-6 26 0 0,-1-8 0 0,-3 5 0 16,2 1 0-16,0 1 0 16,2 1 0-16,3-2 0 0,0 0 0 0,2-2 0 15,5-1 0-15,-3-3 0 0,9 0 0 0,-10-18 0 16,25 29 0-16,-25-29-83 0,49 18-134 0,-39-37-47 16,37 37-75-16,-34-36-31 0,15 2-57 0,11 17 81 15,-23-32 346-15</inkml:trace>
  <inkml:trace contextRef="#ctx0" brushRef="#br4" timeOffset="116372.6954">9996 10411 1837 0,'0'0'210'0,"-23"14"-210"16,4-9 0-16,-4-3 0 0,0 3 0 15,-3 1 0-15,0 0 0 0,2 0 0 0,3 2 0 16,3-1 0-16,18-7 0 0,-28 16 0 0,28-16 0 15,-18 22 0-15,18-22 0 0,-7 26 0 0,7-26 0 16,1 31 0-16,-1-31 0 0,12 29 0 0,-12-29 0 16,26 24 0-16,-26-24 0 0,34 22 0 15,-15-17 0-15,4 2 0 0,-2-6 0 0,4 3 0 16,-25-4-123-16,49 2-206 0,-51-28-179 0,24 17-111 16,-1 3 152-16,-17-26 467 0</inkml:trace>
  <inkml:trace contextRef="#ctx0" brushRef="#br4" timeOffset="116716.4511">10098 10461 2047 0,'-23'9'0'15,"23"-9"0"-15,-19 15 0 0,19-15 0 16,0 0 0-16,0 0 0 0,0 0 0 0,-3 18 0 16,3-18 0-16,21 0 0 0,-21 0 0 0,35-13 0 15,-12 2 0-15,3-3 0 0,1-1 0 16,1-2 0-16,-3 0 0 0,2-1 0 0,-1 0 0 15,-3-1 0-15,-3 2 0 0,-20 17 0 0,28-29 0 16,-28 29 0-16,9-21 0 0,-9 21 0 0,-5-18 0 16,5 18 0-16,-16-18 0 0,16 18 0 15,-28-9 0-15,10 11 0 0,-4 4 0 0,-3 5 0 16,-1 5 0-16,-2 7 0 0,0 5 0 0,1 4 0 16,3-1 0-16,5 2 0 0,1-2 0 0,9 1 0 15,4-4 0-15,5-2 0 0,4-4 0 0,4-4 0 16,-8-18 0-16,29 25 0 0,-8-19 0 0,4-6 0 15,6-4 0-15,5-6 0 0,1-5 0 16,7 0 0-16,-4-8 0 0,4 0 0 16,-10-14-45-16,20 29-181 0,-35-36-94 0,38 44-131 15,-17-15-110-15,-13-18 118 0,27 23 443 0</inkml:trace>
  <inkml:trace contextRef="#ctx0" brushRef="#br4" timeOffset="116825.8369">10762 10366 2047 0,'-12'20'0'0,"12"-20"0"0,-22 4 0 0,22-4 0 15,-20-2 0-15,20 2 0 0,-20-4 0 0,20 4 0 16,0 0 0-16,-31-31-176 0,49 47-330 0,-18-16-172 16,0 0 41-16,0 0 588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3:08:43.96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2989 832 360 0,'0'0'213'16,"0"0"95"-16,-18-10 64 0,18 10-173 15,0 0-94-15,0 0-16 0,-33 9-14 0,33-9-16 16,-27 2-17-16,27-2-13 0,-38 5-8 0,18 1-7 16,-6 4-4-16,-1 2-1 0,-2 4-6 0,-1 1 6 15,-1 2-9-15,2 5 9 0,0 0-11 0,0 3 11 16,-4 2-12-16,3 4 12 0,-2 4-7 0,3 5 9 15,3 3 11-15,4 4-25 0,2-1 22 0,4 4-25 16,3 1 5-16,4 4 9 0,7-1-12 0,5 2 13 16,7-2-13-16,7 1 11 0,6-5-14 0,5-6 11 15,6-8-9-15,6-12 6 0,8-10-4 0,3-9 3 16,7-10-2-16,4-12-1 0,8-9-1 0,2-12-7 16,4-10 10-16,-2-6-9 0,-2-6 16 15,-8-2-11-15,-5 2 15 0,-7-2-12 0,-9 1 15 16,-7-2-11-16,-7 4 4 0,-6 5 20 0,-11 3-22 15,-7 4 19-15,-8 6-18 0,-8 3-7 0,-9 6 5 16,-6 2-6-16,-7 4 5 0,-7 1-8 0,-9 3 7 16,-2 5-8-16,-5 4 9 0,-4 2-6 0,1 8 4 15,-1 5 0-15,5 3-8 0,3 4 4 0,8 1-8 16,8 0-1-16,8 0-17 0,6-7-28 0,22-5-116 16,0 0-425-16,0 0-32 0,22-1 129 0</inkml:trace>
  <inkml:trace contextRef="#ctx0" brushRef="#br0" timeOffset="390.6237">3749 723 1777 0,'6'17'44'15,"-24"5"2"-15,3 6-7 0,-1 2 9 0,2 5-14 16,-1 3-20-16,1 0 8 0,-1 6-10 0,2 7-1 15,-3 5-11-15,0 6 0 0,-1 7 0 0,1 0 0 16,0 0 0-16,2 1 0 0,0-10 0 16,4 1 0-16,-1-10 0 0,2-3 0 0,3-7 0 15,2-6 0-15,4-8 0 0,2-8 0 0,-2-19 0 16,12 21 0-16,-12-21 0 0,20 5 0 0,-20-5 0 16,28-16 0-16,-11-2 0 0,4-9 0 0,2-8 0 15,2-8 0-15,0-3 0 0,2-3 0 0,0 3 0 16,-2 2 0-16,1-1 0 0,-2 0 0 0,-1 4 0 15,-1 5 0-15,-1 5 0 0,-3 6 0 0,-1 8 0 16,-17 17 0-16,25-16 0 0,-25 16 0 0,0 0 0 16,22 17 0-16,-16 1 0 0,0 9 0 0,-2 4 0 15,-1 8 0-15,-1 0 0 0,-2 3 0 0,0 1 0 16,0-4 0-16,2 0 0 0,1 0 0 0,2-4 0 16,0 0-3-16,4-2-35 0,1-8-2 0,8 2-34 15,-18-27-132-15,40 11-387 0,-19-13-41 16,10 0 176-16</inkml:trace>
  <inkml:trace contextRef="#ctx0" brushRef="#br0" timeOffset="906.26">4485 1281 1875 0,'0'0'51'15,"-26"36"-30"-15,8-12 13 0,-1 0-9 0,3 4-2 16,2-1-13-16,2-1-2 0,2 1-8 15,2 3 0-15,-1-1 0 0,3 3 0 0,2-1 0 16,0 1 0-16,0-2 0 0,2-4 0 0,2 0 0 16,0-6 0-16,2-1 0 0,-2-19 0 0,10 26 0 15,-10-26 0-15,0 0 0 0,22 9 0 0,-22-9 0 16,19-11 0-16,-19 11 0 0,22-27 0 0,-10 8 0 16,2-5 0-16,-1-5 0 0,2-3 0 0,-2-1 0 15,-1-2 0-15,-1 4 0 0,-2-3 0 0,-1-1 0 16,0 2 0-16,-2 2 0 0,1 1 0 0,-2 5 0 15,-2 5 0-15,-3 20 0 0,5-21 0 0,-5 21 0 16,0 0 0-16,0 0 0 0,0 0 0 0,-6 20 0 16,6-20 0-16,-6 36 0 0,4-14 0 0,0 0 0 15,2-3 0-15,4-1 0 0,-4-18 0 16,16 28 0-16,-16-28 0 0,27 18 0 16,-9-14 0-16,3-3 0 0,5-5 0 0,5-3 0 15,3-3 0-15,2-3 0 0,2-5 0 0,0-2 0 16,1 1 0-16,-2-1 0 0,-3-2 0 0,-2 1 0 15,-4 2 0-15,-5 3 0 0,-2 2 0 0,-4 2 0 16,-17 12 0-16,22-16 0 0,-22 16 0 0,0 0 0 16,0 0 0-16,0 0 0 0,0 0 0 15,-2 22 0-15,-5-4 0 0,-3 6 0 0,-2 4 0 16,2 2 0-16,-2 3 0 0,5-3 0 0,2-2 0 16,4-4 0-16,2-5 0 0,8-1 0 0,-9-18-15 15,33 34-86-15,-33-34-19 0,63 29-329 16,-44-32-168-16,12 3 45 0,5 2 400 0</inkml:trace>
  <inkml:trace contextRef="#ctx0" brushRef="#br0" timeOffset="1234.4062">5773 1165 1995 0,'-22'9'26'0,"-1"5"-1"15,0 0-24-15,-1 2-1 16,1 2 0-16,0 4 0 0,-1 0 0 0,3 0 0 16,1 0 0-16,3 0 0 0,17-22 0 0,-17 31 0 15,17-31 0-15,4 29 0 0,-4-29 0 0,27 25 0 16,-6-19 0-16,4-5 0 0,5-2 0 0,2-2 0 16,1 1 0-16,0 2 0 0,-3 2 0 0,-2 2 0 15,-3 1 0-15,-5 1 0 0,-20-6 0 16,25 18 0-16,-25-18 0 0,6 31 0 0,-10-10 0 15,-3 0 0-15,-4 0 0 0,-4 3 0 0,-2-2 0 16,-3 5 0-16,-5-4 0 0,0 0 0 0,-1-3 0 16,3-4 0-16,1-3 0 0,3-4 0 15,19-9 0-15,-28 10 0 0,28-10 0 0,0 0 0 16,0 0-80-16,-22-57-240 0,40 43-288 0,-12-19-42 16,9 0 262-16</inkml:trace>
  <inkml:trace contextRef="#ctx0" brushRef="#br0" timeOffset="1406.3295">5635 759 1954 0,'-71'28'76'16,"28"13"-59"-16,3 2-17 0,2 1 0 16,4-1 0-16,2-2 0 0,7 1 0 15,3-2 0-15,10 1-23 0,2-10-39 0,32 11-322 16,-17-18-210-16,18-2-64 0,3-5 333 0</inkml:trace>
  <inkml:trace contextRef="#ctx0" brushRef="#br0" timeOffset="2078.1286">7194 825 1875 0,'6'-20'48'0,"-6"20"-5"0,0 0-3 0,0 0-10 16,0 0-19-16,0 0-11 0,0 0 0 0,0 0 0 15,0 0 0-15,0 0 0 0,0 0 0 0,0 0 0 16,0 0 0-16,0 0 0 0,0 0 0 0,0 0 0 16,0 0 0-16,-17 34 0 0,11-8 0 15,-3 3 0-15,-2 6 0 0,-4-1 0 16,-2 7 0-16,-1 5 0 0,-3 5 0 0,-3 4 0 15,-2 3 0-15,1-2 0 0,-2 2 0 0,0-5 0 16,3-1 0-16,3-7 0 0,5-4 0 0,5-7 0 16,4-3 0-16,3-5 0 0,4 0 0 0,7-4 0 15,2-1 0-15,6-4 0 0,4-4 0 0,7-1 0 16,4-2 0-16,3-4 0 0,2-3 0 16,2-2 0-16,-1-3 0 0,2-3 0 0,1-3 0 15,1-1 0-15,0-2 0 0,0-2 0 0,2 2 0 16,-1-3 0-16,0-2 0 0,1 4 0 15,-5-6 0-15,4 6 0 0,-4-4 0 0,5 4 0 0,-5-4-17 16,10 10-95-16,-29-29-272 0,34 30-227 16,-18-12-14-16,3 3 328 0</inkml:trace>
  <inkml:trace contextRef="#ctx0" brushRef="#br0" timeOffset="2532.524">8291 1364 1718 0,'-12'-17'69'0,"12"17"-8"16,-18-11-6-16,18 11-8 0,-31-11-20 0,13 7-3 16,-4 0-5-16,-3 3 1 0,-4 3-13 0,-2 3-7 15,-3 6 0-15,-1 2 0 0,0 3 0 0,-1 6 0 16,-3-1 0-16,3 5 0 0,-1 2 0 0,2 1 0 15,4 2 0-15,1 2 0 0,5-4 0 16,5 4 0-16,3-4 0 0,5 1 0 0,5-2 0 16,2-5 0-16,5-2 0 0,4-3 0 0,4-1 0 15,-8-17 0-15,29 28 0 0,-8-21 0 0,7-3 0 16,4-4 0-16,4-7 0 0,3-3 0 0,5-4 0 16,1-6 0-16,-1-1 0 0,-3-2 0 0,-3-5 0 15,-7-2 0-15,-3 0 0 0,-3 0 0 16,-5 4 0-16,-1-3 0 0,-5 3 0 0,-2-2 0 15,-3 4 0-15,-3 1 0 0,-3 3 0 0,0 2 0 16,-3 18 0-16,-4-25 0 0,4 25 0 16,0 0 0-16,0 0 0 0,-23-11 0 0,23 11 0 15,-18 16 0-15,18-16 0 0,-22 36 0 0,11-13 0 16,1 0 0-16,3 4 0 0,2-4 0 0,5 0 0 16,3-1 0-16,4-3 0 0,4-1 0 15,6-1-18-15,1-7-35 0,10 1-25 0,-7-21-62 16,32 31-290-16,-26-32-180 0,16 5 14 0,-3 2 475 15</inkml:trace>
  <inkml:trace contextRef="#ctx0" brushRef="#br0" timeOffset="2985.6583">8828 1258 1818 0,'-39'11'74'0,"39"-11"-24"0,-27 31-11 0,12-8 6 16,-3 4-24-16,-1 5-21 0,-1 2 0 0,2 4 0 15,0-2 0-15,2-1 0 0,2 0 0 0,2-1 0 16,5-4 0-16,2 3 0 0,2-7 0 0,3 1 0 16,1-6 0-16,5-4 0 0,-6-17 0 15,19 19 0-15,-19-19 0 0,29 7 0 0,-10-8 0 16,1-6 0-16,5-5 0 0,3-7 0 0,2-6 0 16,0-2 0-16,2 0 0 0,0-5 0 0,-2 6 0 15,-2 0 0-15,-1 3 0 0,-6 4 0 16,-3 2 0-16,-18 17 0 0,27-28 0 0,-27 28 0 15,0 0 0-15,17-13 0 0,-17 13 0 0,0 0 0 16,0 0 0-16,-7 20 0 0,7-20 0 16,-9 32 0-16,4-8 0 0,-1 0 0 0,1 0 0 15,1 3 0-15,4-4 0 0,3 1 0 0,2-2 0 16,3-2 0-16,1-1 0 0,-9-19 0 0,26 24 0 16,-9-17 0-16,3-3 0 0,3-2 0 0,6-4 0 15,5-4 0-15,4-9 0 0,0-2 0 0,-4-7 0 16,-4 0 0-16,-6 0 0 0,-2-3 0 15,-5 2 0-15,-2-3 0 0,-2-1 0 0,-2 0 0 16,-2 2 0-16,-2-1 0 0,-2 3 0 16,-3-2 0-16,1 3 0 0,-2 0 0 0,1 5 0 15,-2-1 0-15,0 20 0 0,-1-26-35 0,1 26-209 16,-7-20-186-16,7 20-187 0,0 0 30 0,0 0 454 16</inkml:trace>
  <inkml:trace contextRef="#ctx0" brushRef="#br0" timeOffset="3132.8138">10153 1523 1672 0,'-12'27'375'0,"12"-27"-375"16,-28 16 0-16,28-16 0 0,-26 6 0 15,26-6 0-15,-24-13-71 0,24 13-522 0,0 0-106 16,0 0 23-16</inkml:trace>
  <inkml:trace contextRef="#ctx0" brushRef="#br1" timeOffset="8902.8074">1758 2902 1465 0,'-2'-19'57'15,"2"19"6"-15,0 0-2 0,0 0-17 0,0 0-13 32,0 0-12-32,0 0-6 0,0 0 4 15,0 0 6-15,0 0 1 0,0 0-4 0,0 0-6 16,0 0-5-16,0 0-1 0,0 0-2 0,0 22 3 16,0-5-7-16,0 3 7 0,-1 5-5 0,1 1 9 0,-2 3-5 15,2 6 5-15,-1 4-7 0,1 5 9 0,-1 3 7 16,1 5-23-16,-1 1 22 0,0 6-24 0,-1-1 4 15,2 5 13-15,-2-1-15 0,2-2 13 0,-1 0-14 16,1-5 11-16,1-2-12 0,-1-1-8 16,2-4 21-16,0-4-24 0,0-4 23 0,0-1-5 15,1-5-8-15,0-4 8 0,0-1-6 0,2-6 4 16,-2-1-5-16,1-4 4 0,-4-18-3 0,7 30 3 16,-7-30-2-16,6 19 3 0,-6-19-3 0,0 0 0 15,0 0-1-15,0 0 0 0,0 0 4 0,0 0 1 16,9-19 4-16,-9-1-4 15,0-7 2-15,1-8-6 0,2-5 7 0,0-7-10 16,2-6-1-16,-1-3 18 0,-1-8-19 0,1-1 18 16,-2-4-12-16,0-4 0 0,-1 2 0 0,0-2 0 15,-1 2 0-15,0 2 0 0,0 1 0 0,1 4 0 16,2 5 0-16,-1 4 0 0,3 7 0 0,1 2 0 16,0 6 0-16,3 4 0 0,-1 4 0 0,2 5 0 15,1 4 0-15,1 2 0 0,1 4 0 16,-13 17 0-16,28-25 0 0,-28 25 0 0,31-17 0 15,-31 17 0-15,33-7 0 0,-16 4 0 0,1 3 0 16,0 1 0-16,2 2 0 0,-1 0 0 0,2 1 0 16,-2 3 0-16,1 1 0 0,-1 0 0 15,-2 4 0-15,0 0 0 0,-17-12 0 0,29 32 0 16,-16-13 0-16,-4 0 0 0,-1 3 0 0,-2 1 0 16,-4 2 0-16,-3 3 0 0,-4 0 0 15,-3 1 0-15,-5 0-5 0,-1 1 3 0,-6 1-3 16,0 0 8-16,-2-1-5 0,-4 1-11 0,1-4 27 15,-2 0-25-15,3-3 24 0,0-2-10 0,3-2-5 16,0-1 3-16,0-4-2 0,3 1 2 0,-1-4-1 16,2 0 1-16,17-12-1 0,-30 20 3 0,30-20-2 15,-20 13 0-15,20-13-1 0,0 0 0 16,0 0-3-16,0 0 0 0,0 0 1 16,0 0 0-16,0 0 4 0,0 0 3 0,24 13-2 15,-7-9-3-15,2-2 0 0,2 3 0 0,2-1 0 16,-1 2 0-16,2 0 0 0,1 1 0 0,-1 3 0 15,3 2 0-15,-2 2 0 0,3 4 0 0,0 5 0 16,2 3 0-16,-4 3 0 0,2 1 0 0,-2 3 0 16,-1 2 0-16,0 2 0 0,-2 3 0 15,-1-1 0-15,-3-2 0 0,1-3 0 0,-2-2 0 16,0-6 0-16,-2 0 0 0,-2-7 0 0,1-1 0 16,-15-18 0-16,27 28 0 0,-27-28 0 0,25 19 0 15,-25-19 0-15,23 9-39 0,-6 3-99 16,-17-12-477-16,0 0-45 0,0 0 66 0</inkml:trace>
  <inkml:trace contextRef="#ctx0" brushRef="#br1" timeOffset="9902.8807">3204 3470 1808 0,'-28'-4'28'0,"28"4"-8"0,0 0 5 15,26-19 0-15,-26 19-2 0,36-26-7 0,-11 9-4 16,3-2-4-16,2-2 2 0,3 1-7 16,2 1 2-16,2-2-7 0,0 3-17 0,1 0 30 15,0 3-39-15,-3 1 25 0,3 6-45 0,-13-7-46 16,21 33-215-16,-25-23-331 0,3 10 61 15,-7 7 308-15</inkml:trace>
  <inkml:trace contextRef="#ctx0" brushRef="#br1" timeOffset="10106.0326">3194 3835 1946 0,'-18'8'17'0,"18"-8"-1"0,0 0-6 0,0 0-6 15,0 0-3-15,0 0-3 0,0 0 6 0,33 2 0 16,-7-8 2-16,3-3-2 0,7-4 1 0,4-2-5 16,8 0 2-16,5-2-3 15,5 0 1-15,4-3-13 0,4 5-22 0,-6-13-58 16,28 24-391-16,-28-20-165 0,8 7 25 0,-5 3 507 16</inkml:trace>
  <inkml:trace contextRef="#ctx0" brushRef="#br1" timeOffset="10668.5622">4757 2922 1816 0,'27'-20'40'0,"-29"1"2"0,2 19-2 0,1-29-6 15,-1 29-10-15,2-18-5 0,-2 18-3 16,0 0 0-16,0 0-16 0,0 0 0 15,0 0 0-15,0 0 0 0,0 0 0 0,0 0 0 16,0 0 0-16,0 0 0 0,0 0 0 0,0 0 0 16,0 0 0-16,10 35 0 0,-4-7 0 0,1 6 0 15,1 4 0-15,0 5 0 0,1 1 0 0,0 5 0 16,0 0 0-16,-1 1 0 0,1 1 0 16,-1-4 0-16,1 0 0 0,-1-6 0 0,2-3 0 15,1-6 0-15,1-4 0 0,3-4 0 0,-1-3 0 16,1-4 0-16,-15-17 0 0,30 19 0 0,-13-15 0 15,0-5 0-15,2-4 0 0,-1-7 0 0,1-5 0 16,2-7 0-16,0-7 0 0,1-6 0 0,2-5 0 16,-1-8 0-16,3-3 0 0,0-3 0 15,0 2 0-15,-3 1 0 0,0 3 0 16,-3 2 0-16,-3-1 0 0,-2 1 0 0,-2-1 0 16,0 1 0-16,-1 2 0 0,-1 4 0 0,1 4 0 15,-2 9 0-15,-2 4 0 0,-8 25 0 0,13-27 0 16,-13 27 0-16,0 0 0 0,0 0 0 0,0 0 0 15,13 22-50-15,-13-22-95 0,22 31-476 0,-22-31 15 16,12 38-18-16</inkml:trace>
  <inkml:trace contextRef="#ctx0" brushRef="#br1" timeOffset="11043.5685">4588 4167 1943 0,'0'0'25'0,"0"0"-4"16,0 0-5-16,0 0-4 0,0 0-6 0,0 0 0 15,27-21 2-15,1 7 2 0,6-1-10 0,9-5 0 16,6-1 0-16,10-5 0 0,5 1 0 0,6-3 0 16,2 0 0-16,5 2 0 0,-3 0 0 0,2 3 0 15,-6 5 0-15,1 2 0 0,-4 4 0 16,-4 4 0-16,-5 2-11 0,-3 6-36 0,-10-8-28 15,12 37-280-15,-29-31-289 0,6 14 34 0,-13-1 306 16</inkml:trace>
  <inkml:trace contextRef="#ctx0" brushRef="#br1" timeOffset="11324.8192">5083 4392 1853 0,'0'0'48'0,"0"0"-17"0,0 0-6 15,0 0-5-15,0 0-5 0,0 0-2 16,3 23 2-16,-3-23 4 0,18 23-11 0,-18-23-8 16,23 37 0-16,-11-14 0 0,0 4 0 15,0 6 0-15,2 2 0 0,-4 5 0 0,-3 1 0 16,-2 3 0-16,-3-2 0 0,-2 2 0 0,-1-2 0 15,0-3 0-15,-2-4 0 0,3-3-22 0,-1-7-9 16,5 0-20-16,-4-25-53 0,26 28-443 0,-26-28-107 16,0 0 46-16</inkml:trace>
  <inkml:trace contextRef="#ctx0" brushRef="#br1" timeOffset="11574.8277">4812 4539 2047 0,'0'0'0'0,"-24"6"0"0,24-6 0 16,0 0 0-16,0 0 0 0,14-21 0 0,4 7 0 16,9-4 0-16,7-5 0 0,6-4 0 0,7-1 0 15,6-2 0-15,5 0 0 0,5-1 0 0,2 5 0 16,-3 0 0-16,-1 7 0 0,-3 2 0 15,-2 6 0-15,-7 4 0 0,-6 8-12 0,-8 2-39 16,-2 14-38-16,-33-17-162 0,34 15-365 0,-29 3-17 16,-3 5 239-16</inkml:trace>
  <inkml:trace contextRef="#ctx0" brushRef="#br1" timeOffset="11752.2201">4902 5067 2018 0,'-45'32'11'0,"18"-4"7"15,9-4-18-15,6-5 0 0,12-19 0 0,-6 28 0 16,6-28 0-16,24 17 0 0,2-16 0 0,8-5 0 16,9-6 0-16,13-10 0 0,6-6 0 0,13-10 0 15,5-3 0-15,7-5 0 0,2-3 0 0,5 6 0 16,-7-2 0-16,-2 13 0 0,-13-11-122 16,19 23-481-16,-32-14-45 0,8 10-5 0</inkml:trace>
  <inkml:trace contextRef="#ctx0" brushRef="#br1" timeOffset="12571.0862">7248 3759 1690 0,'28'-15'48'0,"-23"-3"-11"16,-5 18-6-16,17-30 3 0,-17 30-11 16,12-27-6-16,-12 27-4 0,2-19 9 0,-2 19 4 15,0 0 6-15,-19-18-7 0,19 18-3 0,-28-4-6 16,10 7-5-16,-2 4-11 0,-2 1 0 0,0 6 0 16,-1 1 0-16,0 6 0 0,1 3 0 0,0 4 0 15,2 4 0-15,3 4 0 0,-2 2 0 0,6 3 0 16,1 1 0-16,5-1 0 0,2-3 0 15,4-5 0-15,4-4 0 0,3-4 0 0,6-4 0 16,3-4 0-16,3-5 0 0,5-2 0 0,2-7 0 16,3-3 0-16,3-7 0 0,3-5 0 0,2-6 0 15,3-6 0-15,-1-7 0 0,3-4 0 0,-3-3 0 16,-2-4 0-16,-2 1 0 0,-7 1 0 0,-4 2 0 16,-8 3 0-16,-4 3 0 0,-6 3 0 15,-2 3 0-15,-5 1 0 0,-2 4 0 16,-4 0 0-16,-1 3 0 0,9 18 0 0,-24-28 0 15,24 28 0-15,-30-13 0 0,12 12 0 0,18 1 0 16,-32 7 0-16,32-7 0 0,-19 12 0 0,19-12 0 16,0 0 0-16,-11 18 0 0,11-18 0 0,0 0 0 15,18 16 0-15,-18-16 0 0,33 10 0 0,-6-8 0 16,1-1 0-16,3-1 0 0,3 0 0 16,2 1 0-16,-1 1 0 0,-1 1 0 0,-4 3 0 15,-1 3 0-15,-4 2 0 0,-5 1 0 0,0 3 0 16,-5 4 0-16,-3 1 0 0,-4 3 0 0,-3 2 0 15,-2 3 0-15,-3 1 0 0,-5 3 0 16,-1 0 0-16,-4 0 0 0,-1-1 0 0,1-3 0 16,-1-4 0-16,3-2 0 0,8-22 0 0,-12 25 0 15,12-25 0-15,0 0 0 0,0 0 0 16,0 0 0-16,0 0 0 0,0 0 0 0,18-30 0 16,-6 6 0-16,3-4 0 0,0-3 0 0,2-3 0 15,0-1 0-15,-1 1 0 0,-1-1 0 0,-1 1 0 16,1 1 0-16,0 3 0 0,-2 5 0 0,-1 1 0 15,-1 5 0-15,0 1 0 0,-11 18 0 0,27-30 0 16,-9 19 0-16,-1-3 0 0,7 4 0 0,-1-6-29 16,25 28-311-16,-30-30-291 0,23 15-20 15,-3-8 256-15</inkml:trace>
  <inkml:trace contextRef="#ctx0" brushRef="#br1" timeOffset="13182.5767">9972 2789 1930 0,'-6'-18'11'16,"6"18"4"-16,-7-26 4 0,7 26 5 0,0 0 2 16,0 0-7-16,0 0-16 0,-17-8-3 0,17 8 0 15,-13 18 0-15,7 0 0 0,0 6 0 0,1 7 0 16,2 6 0-16,2 5 0 0,1 5 0 16,2 5 0-16,2 3 0 0,3 1 0 15,0 3 0-15,2 1 0 0,0 2 0 0,2 0 0 16,-2-6 0-16,2 0 0 0,-1-6 0 0,1-6 0 15,-1-4 0-15,1-8 0 0,2-6 0 0,-3-6 0 16,-10-20 0-16,25 22 0 0,-25-22 0 0,23 3 0 16,-23-3 0-16,28-18 0 0,-14-3 0 0,5-6 0 15,1-13 0-15,1-9 0 0,3-6 0 16,0-3 0-16,1-3 0 0,-1 1 0 0,-2-1 0 16,-1 3 0-16,-4 1 0 0,-1 1 0 0,-2-1 0 15,1 1 0-15,0 4 0 0,-2 6 0 0,2 7 0 16,-2 9 0-16,-1 10 0 0,-12 20 0 0,17-20 0 15,-17 20 0-15,0 0 0 0,24 14 0 0,-10 4-34 16,-14-18-177-16,37 26-395 0,-37-26-19 16,30 33 55-16</inkml:trace>
  <inkml:trace contextRef="#ctx0" brushRef="#br1" timeOffset="13432.5572">10772 3348 2047 0,'0'0'0'0,"0"0"0"0,0 0 0 16,0 0 0-16,26-22 0 0,2 7 0 0,5 0 0 15,2-1 0-15,5-1 0 0,2 2 0 0,3 1 0 16,0 1 0-16,0 2 0 0,-2 1-19 15,0 8-34-15,-12-12-41 0,23 30-376 0,-31-21-184 16,0 10 44-16,-23-5 464 0</inkml:trace>
  <inkml:trace contextRef="#ctx0" brushRef="#br1" timeOffset="13573.2725">10717 3679 2047 0,'-20'16'0'0,"20"-16"0"0,-21 17 0 0,21-17 0 15,0 0 0-15,24 9 0 0,-2-10 0 0,9-3 0 16,6-5 0-16,8-6 0 0,9-3 0 0,3-5 0 16,10 1 0-16,0-5-50 0,28 16-524 0,-31-16-94 15,8 9 5-15</inkml:trace>
  <inkml:trace contextRef="#ctx0" brushRef="#br1" timeOffset="14041.9587">12526 2905 1752 0,'14'-33'159'0,"-9"9"-136"0,4 2-6 0,-2 2 5 16,3 3-2-16,-10 17 0 0,12-22-5 0,-12 22 4 15,0 0-19-15,0 0 0 0,0 0 0 16,0 0 0-16,-1 17 0 0,-3 1 0 0,-1 9 0 16,-1 5 0-16,0 6 0 0,-2 3 0 0,2 1 0 15,-1 4 0-15,3 1 0 0,1 1 0 0,2 0 0 16,1-1 0-16,1-1 0 0,3-1 0 0,1-2 0 16,1 0 0-16,-1-6 0 0,3-1 0 0,-1-3 0 15,4-3 0-15,-1-5 0 0,6 5-100 16,-16-30-301-16,18 16-232 0,-18-16-7 15,27 0 368-15</inkml:trace>
  <inkml:trace contextRef="#ctx0" brushRef="#br1" timeOffset="14291.9437">12272 2808 2047 0,'-31'4'0'0,"31"-4"0"0,-24 3 0 16,24-3 0-16,0 0 0 0,0 0 0 0,0 0 0 16,17-3 0-16,-17 3 0 0,25 1 0 0,-5-2 0 15,7-3 0-15,6 1 0 0,4-5 0 0,6 1 0 16,3-3 0-16,4-1 0 0,2 3 0 16,-1-2 0-16,3 3 0 0,-1-3 0 0,1 4 0 15,-3 0 0-15,2 5 0 0,-4 0 0 0,2 11-55 16,-14-19-99-16,17 30-481 0,-25-13 21 0,1 13 26 15</inkml:trace>
  <inkml:trace contextRef="#ctx0" brushRef="#br1" timeOffset="14495.0781">12219 3718 2047 0,'0'0'0'0,"-5"19"0"15,5-19 0-15,0 0 0 0,36 17 0 0,-6-18 0 16,5-4 0-16,9-6 0 0,9-4 0 16,5-1 0-16,6-5 0 0,3-1 0 0,0-1 0 15,0 1 0-15,-4 1 0 0,2 1 0 16,-8 2 0-16,1 4-19 0,-5-6-57 0,12 30-183 0,-20-27-369 16,9 10-15-16,-13-2 222 0</inkml:trace>
  <inkml:trace contextRef="#ctx0" brushRef="#br1" timeOffset="14651.3445">13400 3599 2047 0,'-3'18'0'0,"3"-18"0"0,-22 3 0 0,22-3 0 16,0 0 0-16,0 0 0 0,0 0 0 0,-8-20 0 15,8 20 0-15,10-29-46 0,22 32-393 0,-21-31-224 16,17 6 2-16,-3-5 424 0</inkml:trace>
  <inkml:trace contextRef="#ctx0" brushRef="#br1" timeOffset="15354.4891">14192 2857 2047 0,'-6'18'0'0,"6"-18"0"0,-31 17 0 16,31-17 0-16,-24 30 0 0,11-10 0 0,-2 6 0 15,-1 4 0-15,2 1 0 0,0 6 0 16,1 1 0-16,2 6 0 0,1 2 0 16,3 2 0-16,0 2 0 0,-1 2 0 0,2-4 0 15,0-1 0-15,3-2 0 0,0-2 0 0,2-4 0 16,1-2 0-16,0-3 0 0,2-7 0 0,1-2 0 15,0-5 0-15,-3-20 0 0,10 29 0 0,-10-29 0 16,0 0 0-16,15 17 0 0,-15-17 0 0,0 0 0 16,0 0 0-16,17-28 0 0,-11 7 0 0,1-6 0 15,0-3 0-15,1-5 0 0,-1-2 0 16,-1-1 0-16,-1-4 0 0,0 0 0 0,-1-5 0 16,-2-4 0-16,0-4 0 0,3-6 0 15,-1-3 0-15,2 0 0 0,1 0 0 0,2 3 0 16,2 6 0-16,2 10 0 0,2 7 0 0,-1 11 0 15,2 5 0-15,0 4 0 0,1 1 0 0,1 5 0 16,2 1 0-16,0 4 0 0,2 3 0 16,3 2 0-16,0 2 0 0,-1 3 0 0,2 1 0 15,-1 3 0-15,0 2 0 0,-2 0 0 0,-4 5 0 16,0 0 0-16,-4 3 0 0,-2 1 0 0,-2 0 0 16,-7 3 0-16,0 2 0 0,-5 0 0 0,-5 1 0 15,-4 3 0-15,-3-2 0 0,-3 2 0 0,-4-2 0 16,-2 0 0-16,-2 2 0 0,-4-2 0 0,0 1 0 15,-1-3 0-15,-1 0 0 16,-1-3 0-16,2 0 0 0,4-2 0 0,0-3 0 16,2-1 0-16,4-3 0 0,19-11 0 0,-30 17 0 15,30-17 0-15,0 0 0 0,-17 15 0 0,17-15 0 16,0 0 0-16,9 18 0 0,-9-18 0 0,23 17 0 16,-5-8 0-16,5 1 0 0,3 0 0 0,6 2 0 15,-2 1 0-15,5 0 0 0,-3 3 0 0,1-1 0 16,-2 3 0-16,-2 3 0 0,-2-2 0 15,-2 6 0-15,-4-1 0 0,1-1 0 0,-2 1 0 16,-1-2 0-16,-1-2 0 0,-2 1 0 0,-1-4 0 16,-15-17 0-16,28 31 0 0,-28-31 0 0,27 28 0 15,-27-28 0-15,26 22 0 0,-26-22-7 16,50 19-439-16,-50-19-223 0,34-5 35 0,-17 6 344 16</inkml:trace>
  <inkml:trace contextRef="#ctx0" brushRef="#br1" timeOffset="15526.3342">15105 3750 2047 0,'0'0'0'16,"-18"-1"0"-16,18 1 0 0,0 0 0 0,0 0 0 15,0 0 0-15,0 0 0 0,0 0 0 16,-4-22 0-16,23 39-245 0,-17-34-424 0,15 14 7 15,-17 3 192-15</inkml:trace>
  <inkml:trace contextRef="#ctx0" brushRef="#br1" timeOffset="20191.0619">16704 2199 1463 0,'-79'12'161'0,"21"22"-79"0,-15-8-7 16,9 17-17-16,-6 1-27 0,7 13 7 0,-3 4-21 16,3 6-6-16,-1 8 20 0,3 10-21 15,0 2 22-15,6 9 0 0,5-2-26 0,8 0-6 16,9 4 0-16,12-3 0 0,15-4 0 0,12-5 0 15,13-8 0-15,9-11 0 0,11-9 0 0,6-10-16 16,14-7-48-16,-4-26-64 0,40 13-411 0,-26-27-98 16,15-1 53-16</inkml:trace>
  <inkml:trace contextRef="#ctx0" brushRef="#br1" timeOffset="20578.7407">17426 2567 1301 0,'-25'-35'512'0,"0"18"-481"0,-6-3 12 16,5 7-5-16,-8-1 5 0,2 9-11 0,-3 3-5 15,-2 6-7-15,-3 4-20 0,-1 8 0 0,-4 6 0 16,0 7 0-16,0 6 0 0,-2 5 0 0,1 7 0 16,2 7 0-16,2 7 0 0,2 4 0 0,5 3 0 15,4-1 0-15,7 1 0 0,4-2 0 0,8-5 0 16,6-3 0-16,6-5 0 15,6-1 0-15,4-3 0 0,2-7 0 0,4-2 0 16,2-7 0-16,4-4 0 0,0-6 0 0,8 1-55 16,-8-18-59-16,28 27-254 0,-32-35-256 0,16 7 27 15,-9-6 309-15</inkml:trace>
  <inkml:trace contextRef="#ctx0" brushRef="#br1" timeOffset="21277.8104">16648 3258 1592 0,'-14'19'455'16,"14"-19"-455"-16,0 0 0 0,0 0 0 0,0 0 0 0,0 0 0 15,30-4 0-15,-9 1 0 0,6-3 0 16,4-1 0-16,8-3 0 0,5-2 0 0,2 0 0 16,4 0 0-16,-1 0 0 0,-1 0 0 15,0 1 0-15,-6 0 0 0,-3 1 0 0,-5 3 0 16,-4 1 0-16,-7 4 0 0,-6 2 0 0,-17 0 0 15,20 1 0-15,-20-1 0 0,0 0 0 0,0 0 0 16,8 22 0-16,-8-22 0 0,-11 25 0 0,11-25 0 16,-22 35 0-16,6-16 0 0,-2 4 0 0,0 3 0 0,-3-1 0 15,0 4 0-15,1-1 0 0,1 0 0 16,1 0 0-16,2-3 0 0,3-2 0 0,4-3 0 16,4-3 0-16,5-17 0 0,5 28 0 0,-5-28 0 15,21 18 0-15,-4-13 0 0,4-2 0 0,2-6 0 16,4-4 0-16,-1-5 0 0,4-4 0 15,0-3 0-15,3-2 0 0,-2-4 0 0,0-1 0 16,-3 0 0-16,-3-2 0 0,-4 3 0 0,-4-1 0 16,-4 2 0-16,-5 2 0 0,-5 1 0 15,-5 0 0-15,-2 0 0 0,-1 1 0 0,-2 3 0 16,7 17 0-16,-17-28 0 0,17 28 0 0,-19-14 0 16,19 14 0-16,0 0 0 0,-21-8 0 0,21 8 0 15,0 0 0-15,0 0 0 0,0 0 0 0,0 0 0 16,0 0 0-16,17 4 0 0,-17-4 0 0,29 4 0 15,-8-4 0-15,2 1 0 0,2-1 0 16,1 1 0-16,-2 1 0 0,1 3 0 0,-2 1 0 16,-3 3 0-16,0 2 0 0,-3 3 0 15,-5 4 0-15,-1 3 0 0,-4 2 0 0,-2 5 0 16,-5 1 0-16,-1 1 0 0,-5 1 0 0,-3 0 0 16,0-1 0-16,-4-1 0 0,1-3 0 0,-1 0 0 15,0-6 0-15,0 0 0 0,13-20 0 0,-18 23 0 16,18-23 0-16,0 0 0 0,0 0 0 15,0 0 0-15,0 0 0 0,0 0 0 0,0 0 0 16,12-27 0-16,-1 10 0 0,5-6 0 0,2 0 0 16,2-2 0-16,0-1 0 0,0 1 0 0,-2 0 0 15,0-1 0-15,-1 1 0 0,0-1 0 0,0 1 0 16,2-2 0-16,-1 3 0 0,1-1 0 0,4 4 0 16,-1-3 0-16,6 7 0 0,-1-3 0 15,13 22-113-15,-28-35-399 0,33 31-111 16,-17-14-8-16,9-1 464 0</inkml:trace>
  <inkml:trace contextRef="#ctx0" brushRef="#br1" timeOffset="21637.1948">18844 2615 2005 0,'-22'7'24'0,"22"-7"-19"16,-17 1-4-16,17-1-2 0,0 0 14 16,-21 11-13-16,21-11 0 0,-21 22 0 15,21-22 0-15,-24 35 0 0,12-12 0 0,3-1 0 16,2 1 0-16,3-2 0 0,4 0-1 0,4-4-9 16,-4-17-12-16,23 24-22 0,3-7-58 0,-26-17-123 15,43-6-371-15,-19-1-2 0,6-3 150 0</inkml:trace>
  <inkml:trace contextRef="#ctx0" brushRef="#br1" timeOffset="21793.4486">19129 2642 1378 0,'-24'-26'451'15,"24"26"-341"-15,0 0-69 0,-17-10-15 0,17 10 0 16,-23 1-25-16,23-1 10 0,-23 15-19 0,6-3 19 16,1 5-11-16,0 1 0 0,0 4 0 15,3 0 0-15,1 2 0 0,3-1 0 0,1 0-1 16,8 5-50-16,0-28-57 0,19 50-368 15,-19-50-146-15,16 34 13 0,-4-14 430 0</inkml:trace>
  <inkml:trace contextRef="#ctx0" brushRef="#br1" timeOffset="22230.9332">19350 3171 2047 0,'0'0'0'16,"-35"0"0"-16,17 5 0 0,0 1 0 0,-3 4 0 15,1 3 0-15,-1 4 0 0,-3 2 0 0,2 3 0 16,-1 2 0-16,1 3 0 0,2 0 0 0,3 4 0 15,4-2 0-15,6-1 0 0,3-2 0 0,5-3 0 16,4-2 0-16,6-3 0 0,6-4 0 16,2-3 0-16,6-3 0 0,3-5 0 0,3-4 0 15,5-4 0-15,1-5 0 0,2-3 0 16,-1-4 0-16,0-5 0 0,-3-1 0 0,-1-2 0 16,-5-2 0-16,-3 1 0 0,-7-3 0 0,-4 0 0 15,-6 1 0-15,-2 1 0 0,-7 3 0 0,-7 1 0 16,-1 1 0-16,-7 2 0 0,-2 2 0 0,-2 1 0 15,-4 2 0-15,0 4 0 0,1 3 0 0,0 2 0 16,4 3 0-16,18 3 0 0,-28 2 0 16,28-2 0-16,0 0 0 0,0 0 0 0,0 0 0 15,0 0-55-15,36 29-331 0,-36-29-245 16,42-16 17-16,-21 4 254 0</inkml:trace>
  <inkml:trace contextRef="#ctx0" brushRef="#br1" timeOffset="22637.2177">20017 2610 1853 0,'-16'25'194'16,"16"-25"-194"-16,-28 11 0 0,28-11 0 0,-25 23 0 16,14-5 0-16,-5 5 0 0,1 4 0 0,-2 3 0 15,0 3 0-15,0 1 0 0,2 3 0 0,-2 1 0 16,0 3 0-16,1 1 0 15,1 2 0-15,1-1 0 0,0 2 0 0,1 0 0 16,1-3 0-16,-1-1 0 0,4-4 0 0,1-3 0 16,5-3 0-16,0-7 0 0,3-2 0 0,0-22 0 15,6 29 0-15,-6-29 0 0,0 0 0 0,22 14 0 16,-22-14 0-16,21-8 0 0,-21 8 0 0,28-26 0 16,-9 6 0-16,3-7 0 0,3-1 0 15,-2-1 0-15,-1 0 0 0,-2 1 0 0,-1 3 0 16,-2 1 0-16,-2 1 0 0,0 5 0 0,-2 1 0 15,-13 17 0-15,21-24 0 0,-21 24 0 0,0 0 0 16,0 0 0-16,17-6 0 0,-17 6 0 16,1 18 0-16,-1-18 0 0,0 34 0 0,-1-13 0 15,-1 2 0-15,-1 1 0 0,0-2 0 0,3 2 0 16,-2-2 0-16,7 0 0 0,-1-2 0 16,4 0 0-16,-8-20-6 0,27 41-155 0,-27-41-238 15,0 0-224-15,21 5 42 0,-21-5 305 0</inkml:trace>
  <inkml:trace contextRef="#ctx0" brushRef="#br1" timeOffset="23152.8358">20235 3221 1608 0,'0'0'370'16,"0"0"-301"-16,0 0-69 0,0 0 0 0,0 0 0 15,-24 10 0-15,24-10 0 0,-15 27 0 0,6-9 0 16,1 0 0-16,2 4 0 0,-4-3 0 0,4 2 0 15,0 0 0-15,2-2 0 0,1 0 0 0,3-19 0 16,-5 30 0-16,5-30 0 0,2 21 0 16,-2-21 0-16,0 0 0 0,0 0 0 0,0 0 0 15,0 0 0-15,22 5 0 0,-22-5 0 0,0 0 0 16,18-29 0-16,-10 12 0 0,1-2 0 0,1-2 0 16,1-1 0-16,0-1 0 0,-1 0 0 0,1 0 0 15,-2 2 0-15,1 1 0 0,-3 3 0 0,-7 17 0 16,14-25 0-16,-14 25 0 0,0 0 0 15,0 0 0-15,0 0 0 0,0 0 0 16,0 0 0-16,0 0 0 0,12 19 0 0,-12-19 0 16,0 29 0-16,0-29 0 0,1 30 0 0,-1-30 0 15,6 28 0-15,-6-28 0 0,8 23 0 0,-8-23 0 16,14 18 0-16,-14-18 0 0,22 11 0 0,-22-11 0 16,28 0 0-16,-11-6 0 0,2-1 0 0,3-5 0 15,3-1 0-15,0-3 0 0,0-2 0 0,0 1 0 16,-2-1 0-16,-3 0 0 0,0 1 0 15,-20 17 0-15,28-29 0 0,-28 29 0 0,21-22 0 16,-21 22 0-16,0 0 0 0,10-17 0 16,-10 17 0-16,0 0 0 0,0 0 0 0,0 0 0 15,-20 22 0-15,20-22 0 0,-20 34 0 0,9-12 0 16,-3 1 0-16,2 0 0 0,2 0 0 0,3 0 0 16,3-2 0-16,4 2 0 0,-1-4 0 15,6 2 0-15,-5-21 0 0,11 32 0 0,-11-32 0 16,22 26-65-16,-22-26-150 0,38 6-299 0,-38-6-83 15,34-11-3-15</inkml:trace>
  <inkml:trace contextRef="#ctx0" brushRef="#br1" timeOffset="23355.9434">20955 3224 1988 0,'-38'13'57'0,"38"-13"-55"16,-29 37-2-16,17-14 0 0,1 2 0 0,1 4 0 15,-3-1 0-15,1 1 0 0,1 1 0 0,0-2 0 16,3-1 0-16,5-3 0 0,1 0 0 0,2-5 0 16,5 0 0-16,-5-19 0 0,14 25 0 0,-14-25-9 15,23 12-73-15,-22-34-132 0,23 22-390 16,-16-18-24-16,9 1 119 0</inkml:trace>
  <inkml:trace contextRef="#ctx0" brushRef="#br1" timeOffset="23496.5727">20940 2961 2024 0,'0'0'23'0,"0"0"-23"0,-17 4 0 15,17-4 0-15,0 0 0 0,0 0 0 0,11 19-26 16,-11-19-18-16,23 24-74 0,-23-24-350 0,0 0-149 16,22 12-2-16,-22-12 465 0</inkml:trace>
  <inkml:trace contextRef="#ctx0" brushRef="#br1" timeOffset="23746.5994">21492 3133 1777 0,'-24'20'270'0,"-6"-14"-270"0,-1-2 0 15,3 3 0-15,-3 2 0 0,0 7 0 0,-3 1 0 16,0 7 0-16,0-1 0 0,2 5 0 15,4-3 0-15,5 2 0 0,6-2 0 0,4 1 0 16,4-3 0-16,6-1 0 0,6-3 0 0,6-2 0 16,-9-17 0-16,33 26 0 0,-8-17 0 0,6-4 0 15,6-3 0-15,0-4 0 0,5-2 0 0,0-6 0 16,3 2 0-16,-4-8 0 0,19 21-195 0,-42-39-331 16,29 26-120-16,-20-14 23 15,-9-11 567-15</inkml:trace>
  <inkml:trace contextRef="#ctx0" brushRef="#br1" timeOffset="24199.7173">21850 2605 1753 0,'-3'18'294'0,"3"-18"-294"15,0 0 0-15,0 0 0 0,0 0 0 0,0 0 0 16,-18-4 0-16,18 4 0 0,-10 20 0 0,6-3 0 15,0 6 0-15,0 2 0 0,3 1 0 16,1 1 0-16,0-1 0 0,7 0 0 0,-7-26-67 16,39 55-373-16,-39-55-186 0,33 22-14 0,-33-22 367 15</inkml:trace>
  <inkml:trace contextRef="#ctx0" brushRef="#br1" timeOffset="24355.9671">22070 2657 1531 0,'0'0'516'16,"0"0"-516"-16,-19-4 0 0,19 4 0 0,-10 26 0 16,1-7 0-16,2 3 0 0,-3 2 0 0,3 0 0 15,3 3 0-15,-1-5 0 0,16 24-189 0,-11-46-446 16,6 39-28-16,-6-39 104 0</inkml:trace>
  <inkml:trace contextRef="#ctx0" brushRef="#br1" timeOffset="25262.3472">20626 4262 1544 0,'-6'-22'103'16,"6"22"-18"-16,6-27-9 0,-6 27-9 0,2-23-8 15,-2 23-12-15,-6-16-6 0,6 16-16 0,-17-10-25 16,17 10 0-16,-27-3 0 0,27 3 0 0,-35 8 0 15,14-2 0-15,-1 2 0 0,0 2 0 0,0 3 0 16,-2 3 0-16,-2 3 0 0,1 3 0 0,-1 3 0 16,3 2 0-16,1 0 0 0,3-2 0 15,5 0 0-15,6-3 0 0,5-1 0 0,5-2 0 16,6-1 0-16,-8-18 0 0,31 32 0 0,-11-21 0 16,8-2 0-16,0-10-55 0,14 10-38 15,-19-39-212-15,34 34-283 0,-22-24 12 0,16 6 147 16</inkml:trace>
  <inkml:trace contextRef="#ctx0" brushRef="#br1" timeOffset="25916.5711">20933 4219 1393 0,'-22'15'604'0,"-4"-5"-574"0,-1-2-10 16,0 3-20-16,-1 1 0 0,1 1 0 15,0 3 0-15,1 2 0 0,0 2 0 0,2 3 0 16,1-2 0-16,4 4 0 0,6-4 0 0,2 1 0 15,7-3 0-15,3 1 0 0,4-3 0 16,-3-17 0-16,20 29 0 0,-3-18 0 0,4-4 0 16,7-1 0-16,0-4 0 0,3-3 0 0,5-4 0 15,-3-4 0-15,4-3 0 0,-1-3 0 0,-4-2 0 16,-2-2 0-16,-2-2 0 0,-4-2 0 0,0 1 0 16,-3-1 0-16,-4 3 0 0,-4-1 0 0,-4 3 0 15,-6 1 0-15,-3 17 0 0,-3-29 0 16,3 29 0-16,-17-25 0 0,17 25 0 0,-25-21 0 15,25 21 0-15,-25-14 0 0,25 14 0 16,-27-6 0-16,27 6 0 0,-22 1 0 0,22-1 0 16,0 0 0-16,0 0 0 0,0 0 0 0,0 0 0 15,0 0 0-15,0 0 0 0,0 0 0 0,16 17 0 16,-16-17 0-16,27 5 0 0,-10-3 0 0,0-3 0 16,4 1 0-16,2-1 0 0,-3 0 0 15,3-1 0-15,-2 1 0 0,-1 1 0 0,-3 1 0 16,-17-1 0-16,26 6 0 0,-26-6 0 0,19 9 0 15,-19-9 0-15,11 18 0 0,-11-18 0 0,3 29 0 16,-5-11 0-16,-3 5 0 0,-1 3 0 0,-3 1 0 16,1 0 0-16,-4 2 0 0,-2-4 0 0,2 0 0 15,0-5 0-15,2-3 0 0,10-17 0 16,-11 19 0-16,11-19 0 0,0 0 0 16,0 0 0-16,0 0 0 0,0 0 0 0,17-19 0 15,-17 19 0-15,32-39 0 16,-11 9 0-16,4-1 0 0,-1-3 0 0,1 1 0 0,-3 4 0 15,-2 0 0-15,-1 4 0 0,-1 0 0 0,-1 3 0 16,-3 1 0-16,1 4 0 0,-15 17 0 0,18-21 0 16,-18 21 0-16,0 0 0 0,0 0 0 15,0 0 0-15,0 0 0 0,11 21 0 16,-11-21 0-16,0 39 0 0,-3-14 0 0,0 3 0 16,-1 0 0-16,3 0 0 0,0-2 0 0,3 1 0 15,3-4 0-15,6 0 0 0,0-5 0 0,9 1 0 16,0-5 0-16,10 4-38 0,-30-18-182 0,66 14-273 15,-66-14-126-15,51-6 27 0,-16 15 508 0</inkml:trace>
  <inkml:trace contextRef="#ctx0" brushRef="#br1" timeOffset="26324.6089">21852 4242 1684 0,'-23'33'363'0,"-5"-30"-363"15,4 3 0-15,0 0 0 0,-1 3 0 16,2 1 0-16,0 2 0 0,1 0 0 0,1 4 0 16,3 1 0-16,2 1 0 0,3 0 0 0,5 0 0 15,3 0 0-15,2-1 0 0,3-17 0 0,9 31 0 16,-9-31 0-16,27 21 0 0,-8-15 0 0,6-3 0 16,6-6 0-16,3-4 0 0,2-3 0 0,2-4 0 15,0-4 0-15,2-3 0 0,-4-2 0 16,-1-1 0-16,-4-1 0 0,-3-2 0 0,-2 0 0 15,-4 2 0-15,-3 0 0 0,-4-1 0 16,-4 1 0-16,-2-1 0 0,-1 3 0 0,-6 2 0 16,-1 0 0-16,-2 3 0 0,1 18 0 0,-5-24 0 15,5 24 0-15,0 0 0 0,0 0 0 0,-24-3 0 16,24 3 0-16,-22 29 0 0,6-3 0 0,-2 8 0 16,-3 7 0-16,-1 1 0 0,2 2 0 15,3-3 0-15,4-1 0 0,6-5 0 0,7 0 0 16,3-5 0-16,5 2 0 0,1-6 0 0,5 0 0 15,1-6 0-15,5-1 0 0,-1-5 0 0,7 1-63 16,-26-15-112-16,58 20-171 0,-58-20-227 0,40-16-7 16,-17 10 271-16</inkml:trace>
  <inkml:trace contextRef="#ctx0" brushRef="#br1" timeOffset="26668.5607">22335 4279 2047 0,'-8'26'0'0,"8"-26"0"0,-24 28 0 0,15-11 0 16,-2 4 0-16,-1 2 0 0,2 1 0 15,-1 0 0-15,1 4 0 0,2-6 0 0,3 1 0 16,0-4 0-16,5-19 0 0,4 29 0 0,-4-29 0 16,17 21 0-16,-17-21 0 0,31 10 0 0,-10-10 0 15,2-4 0-15,3-5 0 0,4-3 0 0,2-3 0 16,-1-4 0-16,1 0 0 0,-3-4 0 0,-1 0 0 15,-2 0 0-15,-3 0 0 0,-4-1 0 0,-1 2 0 16,-3 1 0-16,-2 2 0 0,-13 19 0 16,16-28 0-16,-16 28 0 0,0 0 0 15,5-18 0-15,-5 18 0 0,0 0 0 0,0 0 0 16,0 0 0-16,-22 22 0 0,12-5 0 0,-1 5 0 16,-2 3 0-16,0 2 0 0,2 0 0 0,1 0 0 15,4 0 0-15,1-3 0 0,6 0 0 0,2-2 0 16,4-1 0-16,3-4 0 0,4 3-57 0,-14-20-108 15,44 28-171-15,-44-28-207 0,27-3-37 16,-6 2 215-16</inkml:trace>
  <inkml:trace contextRef="#ctx0" brushRef="#br1" timeOffset="26887.3038">22941 4294 2047 0,'-25'11'0'0,"-1"1"0"0,3 3 0 0,-2 1 0 16,2 3 0-16,2 0 0 0,2 3 0 0,4-1 0 16,3-1 0-16,6-2 0 0,6-18 0 0,6 31 0 15,-6-31 0-15,29 21 0 0,-7-13 0 0,6-6 0 16,4-6 0-16,4-2 0 0,3-8 0 0,6-1 0 16,2-8 0-16,10 11-21 0,-25-37-371 15,33 26-251-15,-24-14-15 0,3 5 326 0</inkml:trace>
  <inkml:trace contextRef="#ctx0" brushRef="#br1" timeOffset="27074.786">23443 3819 1993 0,'-23'24'54'0,"-1"1"-54"16,2 1 0-16,0 7 0 0,4 1 0 0,2 4 0 15,-3 1 0-15,5 2 0 0,-1 2 0 0,2 1 0 16,4 0 0-16,0-1 0 0,1 1 0 0,4-3 0 15,1-2 0-15,6-3 0 0,1-2 0 0,1-5 0 16,3 0 0-16,-5-9 0 0,15 23-205 16,-37-42-340-16,32 21-99 0,-13-22 35 15</inkml:trace>
  <inkml:trace contextRef="#ctx0" brushRef="#br1" timeOffset="27809.1678">23211 4182 1773 0,'-17'29'230'16,"5"-2"-186"-16,12-27-44 0,0 0 0 0,-2 19 0 15,2-19 0-15,0 0 0 0,28 22 0 0,-28-22 0 16,38 9 0-16,-11-7 0 0,3-2 0 16,4-4 0-16,3-1 0 0,0-1 0 0,3-2 0 15,3-2 0-15,0 0 0 0,-3 2 0 0,-4-1 0 16,-7 2 0-16,-4 1 0 0,-7 0 0 0,-18 6 0 15,19-6 0-15,-19 6 0 0,0 0 0 16,0 0 0-16,0 0 0 0,0 0 0 0,-20 2 0 16,20-2 0-16,-32 14 0 0,13-5 0 0,-3 5 0 15,0 1 0-15,0 4 0 0,1 1 0 0,2 1 0 16,2 3 0-16,3 1 0 0,2 1 0 0,6 0 0 16,3 0 0-16,4-3 0 0,5 0 0 0,4-4 0 15,2 0 0-15,5-4 0 0,2-4 0 16,2-3 0-16,3-5 0 0,1-3 0 0,0-5 0 15,1-4 0-15,-2-3 0 0,2-5 0 16,-3-3 0-16,-1-4 0 0,-1-3 0 0,-1-1 0 16,-3-1 0-16,-5 1 0 0,-1 0 0 0,-2 2 0 15,-3-1 0-15,0 3 0 0,-4 2 0 0,-1 0 0 16,-1 6 0-16,0 16 0 0,-5-26 0 0,5 26 0 16,0 0 0-16,0 0 0 0,-19-12 0 15,19 12 0-15,0 0 0 0,0 0 0 0,0 0 0 16,-10 21 0-16,10-21 0 0,0 0 0 0,19 24 0 15,-19-24 0-15,21 14 0 0,-21-14 0 0,27 14 0 16,-27-14 0-16,29 11 0 0,-29-11 0 16,30 10 0-16,-30-10 0 0,26 14 0 0,-26-14 0 15,21 14 0-15,-21-14 0 0,12 21 0 0,-12-21 0 16,5 29 0-16,-6-12 0 0,-3 2 0 16,-2 2 0-16,-5 0 0 0,-1 2 0 0,-3 3 0 15,2-1 0-15,-3-2 0 0,2 0 0 0,1-1 0 16,1-4 0-16,5-1 0 0,7-17 0 0,-10 25 0 15,10-25 0-15,0 0 0 0,0 0 0 0,0 0 0 16,0 0 0-16,25-1 0 0,-25 1 0 0,26-30 0 16,-9 9 0-16,-1 0 0 0,2-5 0 15,1 3 0-15,-4-1 0 0,0-1 0 0,-3 0 0 16,2-1 0-16,-2 2 0 0,1 1 0 0,0 2 0 16,0 3 0-16,-13 18 0 0,23-27 0 15,-23 27 0-15,16-18 0 0,-16 18 0 0,0 0 0 16,26-13 0-16,-26 13 0 0,17-1 0 0,-17 1 0 15,20 5 0-15,-20-5-130 0,33 7-84 0,-38-31-108 16,34 25-235-16,-29-1 25 0,24-16 241 16</inkml:trace>
  <inkml:trace contextRef="#ctx0" brushRef="#br1" timeOffset="28137.3172">24457 4165 2047 0,'0'0'0'0,"0"0"0"15,-17-7 0-15,17 7 0 0,-25-1 0 0,25 1 0 16,-30 2 0-16,13 2 0 0,17-4 0 15,-31 14 0-15,31-14 0 0,-32 26 0 16,32-26 0-16,-31 32 0 0,15-14 0 0,1 2 0 16,1-2 0-16,3-1 0 0,11-17 0 0,-9 30 0 15,9-30 0-15,6 25 0 0,-6-25 0 0,18 19 0 16,-18-19 0-16,35 10 0 0,-14-8 0 0,7-2 0 16,2-3 0-16,0-2 0 0,4 1 0 0,-4-1 0 15,1 1 0-15,-6 2 0 0,-6 3 0 16,-19-1 0-16,21 7 0 0,-21-7 0 0,0 0 0 15,3 24 0-15,-3-24 0 0,-17 33 0 0,2-12 0 16,-4 2 0-16,-7 2 0 0,-3 3 0 0,-2 1 0 16,-2-1 0-16,3-3 0 0,5-2 0 15,4-3 0-15,7-3 0 0,14-17 0 0,-20 28 0 16,20-28 0-16,0 0 0 0,0 0 0 0,3 20-142 16,-16-49-146-16,41 36-165 0,-32-30-85 15,12-3 1-15,15 17 449 0</inkml:trace>
  <inkml:trace contextRef="#ctx0" brushRef="#br1" timeOffset="28809.1939">24674 3165 1945 0,'0'0'18'0,"-2"-18"2"0,2 18-6 15,36-16 4-15,-9 10-1 0,5 4-2 0,4 3-15 16,3 7 0-16,-2 7 0 0,2 8 0 0,0 6 0 16,1 7 0-16,-1 8 0 0,-1 8 0 0,0 8 0 15,-8 8 0-15,-1 4 0 0,-8 8 0 0,-8 1 0 16,-7 9 0-16,-11 4 0 0,-10 5 0 0,-11 8 0 16,-12-3 0-16,-8 2 0 15,-10 4 0-15,-7 0 0 0,-5-5 0 0,-1-3 0 16,-2-14 0-16,5-12 0 0,7-11 0 0,8-12 0 15,12-10 0-15,10-10 0 0,13-6 0 0,16-27 0 16,11 43-301-16,-11-43-358 0,11-19 14 0,4-3 204 16</inkml:trace>
  <inkml:trace contextRef="#ctx0" brushRef="#br1" timeOffset="28965.5155">24974 4854 1837 0,'-22'-10'210'0,"22"10"-210"0,0 0 0 16,0 0 0-16,-10-21-29 0,38 28-423 15,-30-32-180-15,2 25-3 0,19-27 337 0</inkml:trace>
  <inkml:trace contextRef="#ctx0" brushRef="#br1" timeOffset="35624.7789">1425 6598 1126 0,'4'-25'164'16,"-4"25"-37"-16,0 0-15 0,0 0-22 15,0 0-28-15,0 0-20 0,11-19-9 16,-11 19-4-16,0 0 1 0,0 0 1 0,0 0-8 16,0 0-6-16,-3 20-8 0,3-20-1 0,-7 29-7 15,2-7 6-15,-1 3-8 0,0 4 9 0,-1 3-5 16,2 3 5-16,0 2-7 0,1 7 8 0,1 5-11 15,-1 7 13-15,-2 2 3 0,1 1-22 0,-1 1 22 16,0-3-22-16,0-2 6 0,0-4 11 0,1-4-10 16,1-7 7-16,2-5-6 0,2-7 5 15,1-9-7-15,-1-19 4 0,8 21 0 0,-8-21 1 16,0 0 3-16,21-4 0 0,-21 4 0 0,20-31-3 16,-8 4 4-16,-1-9-7 0,0-5 6 0,0-4-8 15,-2-2 7-15,2 0-9 0,-1 1 9 16,-2 0-8-16,0 2-6 0,-3 2 21 0,-2-3-20 15,1 0 20-15,0-1-7 0,-1-1-9 16,2 1 9-16,-1 0-9 0,2 2 9 0,1 1-9 16,4 6 7-16,2 1-6 0,6 3 5 0,1 1-5 0,6 3 6 0,3 4-5 15,4 2-10-15,3 2 24 0,2 3-26 0,0 3 26 16,-1 1-11-16,1 5-3 0,-3 4 2 0,-2 2-1 16,-2 5-1-16,-5 2 1 0,-1 5 1 15,-5 2-15-15,-3 4 14 0,-3 4-12 0,-4 1 24 16,-4 3-11-16,-5 3 9 0,-5 0-11 15,-3 3-5-15,-6 1 6 0,-6 2-4 0,-3 1 7 16,-6-2-5-16,-2 0 8 0,-4 1-6 0,-2-2 6 16,-3-2-4-16,-2-4 4 0,1-2-5 0,1-2 4 15,2-1-5-15,3-4 2 0,1-1-2 0,5-4 2 16,1-1 1-16,4-3 0 0,6-2 0 0,17-4 2 16,-24 2 1-16,24-2-2 0,0 0-1 15,0 0 0-15,0 0-2 0,0 0 2 16,0 0 2-16,28 13 0 0,-6-2-3 0,4 4-1 15,5 0 0-15,3 4 0 0,0 2 0 0,2 0 0 16,-2 1 0-16,-2 2 0 0,0-1 0 0,-3 0 0 16,-1 1 0-16,-3-1 0 0,1 0 0 0,-3-1 0 15,-1-2 0-15,-2 0 0 0,1 0 0 0,-4-3-21 16,1 4-28-16,-18-21-19 0,37 41-99 16,-37-41-251-16,21 5-161 0,-21-5-27 0,0 0 468 15</inkml:trace>
  <inkml:trace contextRef="#ctx0" brushRef="#br1" timeOffset="36250.1815">2606 6968 1886 0,'-18'-13'161'0,"18"13"-161"0,0 0 0 0,0 0 0 16,-2-27 0-16,2 27 0 0,27-29 0 0,-6 14 0 16,2-2 0-16,1 4 0 0,4-1 0 0,3 2 0 15,3 0-10-15,1 2-16 0,0-1-10 16,2 8-16-16,-7-8-24 0,14 24-102 16,-38-32-248-16,28 26-185 0,-12-2 9 0,-22-5 573 15</inkml:trace>
  <inkml:trace contextRef="#ctx0" brushRef="#br1" timeOffset="36437.6636">2574 7210 1968 0,'-47'16'44'16,"19"-4"-10"-16,8-5-33 0,20-7-1 0,0 0 0 16,0 0 0-16,0 0 0 0,0 0 0 0,20-4 0 15,7-3 0-15,5 0 0 0,9-5 0 16,6-5 0-16,9-2 0 0,5-4 0 0,6 1 0 15,-3-2-14-15,3 9-59 0,-15-17-97 0,27 38-359 16,-30-22-123-16,3 8 44 0</inkml:trace>
  <inkml:trace contextRef="#ctx0" brushRef="#br1" timeOffset="37093.9499">4147 6618 1538 0,'0'0'70'0,"11"-21"-12"15,-11 21-6-15,0 0-13 0,7-20-5 0,-7 20 3 16,0 0-1-16,0 0 4 0,0 0-9 0,0 0-6 16,0 0-12-16,-11 23-1 0,11-23-5 0,-13 35 1 15,5-12-3-15,2 4 3 0,1 5-6 0,3 0 4 16,1 5-5-16,0 0 6 0,-1 3-8 0,2 3 7 15,-1-1-9-15,0-1-9 0,-2 0 22 16,2 0-22-16,-1-1 21 0,-2-1-12 16,2-3-13-16,-2-7-3 0,7 0-18 0,-3-12-11 15,9 6-28-15,-9-23-44 0,25 28-172 0,-25-28-298 16,0 0 0-16,0 0 356 0</inkml:trace>
  <inkml:trace contextRef="#ctx0" brushRef="#br1" timeOffset="37672.0361">3792 6666 1988 0,'-44'18'32'0,"44"-18"-11"16,0 0-15-16,0 0-6 0,0 0 0 0,0 0 0 16,0 0 0-16,31-26 0 0,-5 12 0 0,3 1 0 15,5 0 0-15,3-2 0 0,2 4 0 16,1 2 0-16,2-1 0 0,1 4 0 0,-2 1 0 15,2 3 0-15,-3 2 0 0,-1 1 0 0,-3 1 0 16,-2 1 0-16,0 0 0 0,-2 2 0 0,-4-1 0 16,-2-2 0-16,-3 2 0 0,-4-3 0 0,-2 3 0 15,-17-4 0-15,27 2 0 0,-27-2 0 0,19 1 0 16,-19-1 0-16,0 0 0 0,0 0 0 0,0 0 0 16,0 0 0-16,0 0 0 15,0 0 0-15,0 0 0 0,0 0 0 0,0 0 0 16,0 0 0-16,9 26 0 0,-12-8 0 0,-1 5 0 15,-2 5 0-15,-3 3 0 0,2 2 0 0,-3 1 0 16,0-1 0-16,-1 3 0 0,0-1 0 0,0-2 0 16,2 0 0-16,0-4 0 0,3-3 0 0,2-7 0 15,4-2 0-15,0-17 0 0,7 24 0 0,-7-24 0 16,0 0 0-16,23 19 0 0,-23-19 0 16,20 4 0-16,-20-4 0 0,27-7 0 0,-27 7 0 15,30-20 0-15,-13 7 0 0,-1-4 0 0,3 0 0 16,-4-2 0-16,2-1 0 0,0 2 0 0,-2 0 0 15,-15 18 0-15,24-26 0 0,-24 26 0 16,16-17 0-16,-16 17 0 0,0 0 0 0,0 0 0 16,0 0 0-16,17-10 0 0,-17 10 0 15,0 0 0-15,3 17 0 0,-3-17 0 0,2 25 0 16,0-5 0-16,0 0 0 0,1 2 0 0,0 0 0 16,0 0 0-16,1-2 0 0,1 1 0 0,1-3 0 15,4 0 0-15,-10-18 0 0,24 27 0 0,-24-27-3 16,34 18-49-16,-17-18-27 0,14 18-86 0,-34-42-167 15,43 37-136-15,-40-13-51 0,22-30 91 0,10 33 428 16</inkml:trace>
  <inkml:trace contextRef="#ctx0" brushRef="#br1" timeOffset="38015.7956">4998 6912 1307 0,'0'0'459'16,"28"12"-310"-16,-28-12-130 0,0 0 1 0,8 17-1 15,-8-17-2-15,18 7-3 0,-18-7 4 16,26 6 0-16,-9-6-11 0,3-1-7 0,2-3 0 16,2-3 0-16,5-2 0 0,0-2 0 0,2-2 0 15,-2 0 0-15,-2-2 0 0,-1 1 0 0,-4 2 0 16,-2 0 0-16,-20 12 0 0,25-19 0 0,-25 19 0 16,0 0 0-16,10-20 0 0,-10 20 0 15,0 0 0-15,-27-18 0 0,8 14 0 16,-5 2 0-16,-6 2 0 0,0 3 0 0,-3 5 0 15,-1 0 0-15,0 4 0 0,-1 3 0 0,1-1 0 16,0 7 0-16,3 1 0 0,6 2 0 0,2 0 0 16,7-1 0-16,5 0 0 0,5-1 0 0,5-1 0 15,4 0 0-15,8-3 0 0,4-1 0 0,9-5 0 16,8-3 0-16,5-8 0 0,8-5 0 0,6-3 0 16,1-6 0-16,8 5-58 0,-17-28-205 15,42 40-207-15,-42-32-165 0,14 7 27 0,8 19 596 16</inkml:trace>
  <inkml:trace contextRef="#ctx0" brushRef="#br1" timeOffset="38609.5468">6455 6736 1874 0,'0'0'29'15,"0"0"-4"-15,0 0 1 0,0 0 0 0,0 0-10 16,0 0-5-16,0 0-1 0,0 0 1 0,-5 27 3 15,5-27-9-15,-2 31-5 0,-1-10 0 16,2 3 0-16,-1 4 0 0,-1 2 0 0,2 4 0 16,-2 1 0-16,1 0 0 0,0 1 0 0,-1-2 0 15,3-2 0-15,0-5 0 0,1-4 0 0,2-4 0 16,-3-19 0-16,10 25 0 0,-10-25 0 0,0 0 0 16,25 11 0-16,-25-11 0 0,26-10 0 0,-26 10 0 15,30-29 0-15,-13 6 0 0,1-5 0 16,3-2 0-16,0-4 0 0,-1-2 0 0,1 2 0 15,-2-1 0-15,0 1 0 0,-2 5 0 0,-1 3 0 16,-3 3 0-16,-2 1 0 0,0 4 0 16,-3 1 0-16,-8 17 0 0,20-26 0 0,-20 26 0 15,17-12 0-15,-17 12-25 0,0 0-51 0,37 17-114 16,-51-34-203-16,42 38-113 0,-28-21-66 0,0 0 288 16</inkml:trace>
  <inkml:trace contextRef="#ctx0" brushRef="#br1" timeOffset="38968.9594">7221 6788 1407 0,'-51'-8'480'16,"51"8"-420"-16,-23 2-30 0,2 2-1 16,-2 1 5-16,2-1-27 0,1 5-7 0,-2 1 0 15,0 0 0-15,3 5 0 0,-2 3 0 0,1 4 0 16,3 1 0-16,5 2 0 0,2-1 0 0,7 1 0 15,2-1 0-15,3-2 0 0,3-2 0 0,3-2 0 16,-8-18 0-16,32 28 0 0,-10-19 0 0,3-3 0 16,1-4 0-16,2-3 0 0,1-3 0 15,-1-4 0-15,0-3 0 0,-1-4 0 0,-3 0 0 16,-1-2 0-16,-2-5 0 0,-4 0 0 0,-2-2 0 16,-3 0 0-16,-6 0 0 0,-3-1 0 15,-3 5 0-15,-3-2 0 0,-4 4 0 0,-4 1 0 16,11 17 0-16,-28-27 0 0,28 27 0 0,-31-14 0 15,31 14 0-15,-29-3 0 0,29 3 0 0,-24 10 0 16,24-10 0-16,-15 17 0 0,15-17 0 16,-2 21 0-16,2-21-9 0,17 18-58 0,7 1-81 15,-25-38-173-15,46 37-109 0,-37-36-49 0,22 3-21 16,15 23 408-16</inkml:trace>
  <inkml:trace contextRef="#ctx0" brushRef="#br1" timeOffset="39203.6694">7939 6256 2018 0,'0'0'25'0,"-32"18"-21"16,32-18-4-16,-32 36 0 0,17-9 0 0,0 7 0 16,2 6 0-16,-3 3 0 0,1 5 0 0,1 0 0 15,-2 3 0-15,4 0 0 0,1 2 0 16,2-2 0-16,4-3 0 0,2 0 0 15,0-8 0-15,7-4 0 0,2-4 0 0,6-7 0 0,5-7 0 16,5-2 0-16,0-10-47 0,11 6-38 0,-24-36-187 16,47 34-226-16,-25-30-149 0,3-4 150 0</inkml:trace>
  <inkml:trace contextRef="#ctx0" brushRef="#br1" timeOffset="39427.8643">8457 6132 1641 0,'11'16'406'0,"-11"-16"-406"16,-26 26 0-16,11-4 0 0,-3 8 0 16,-2 6 0-16,-2 8 0 0,-1 5 0 0,-1 3 0 15,1 4 0-15,-1 1 0 0,1 1 0 16,1-3 0-16,4 2 0 0,2-2 0 0,4-3 0 16,3 0 0-16,2-6 0 0,5-3 0 0,3-4 0 15,2-5 0-15,1-4 0 0,3-3 0 0,-1-6 0 16,4-1 0-16,-10-20-20 0,22 27-92 0,-33-45-178 15,39 36-184-15,-28-18-107 0,-5-29 12 0,5 29 569 16</inkml:trace>
  <inkml:trace contextRef="#ctx0" brushRef="#br1" timeOffset="39990.3726">8140 6636 1626 0,'-24'-6'249'0,"24"6"-77"16,0 0-172-16,0 0 0 0,1 24 0 0,-1-24 0 15,14 17 0-15,-14-17 0 0,30 13 0 16,-9-8 0-16,4-3 0 0,3 1 0 0,3-3 0 16,2 0 0-16,1 0 0 0,2-3 0 0,2 2 0 15,1 1 0-15,-2-1 0 0,2 1 0 0,-2 1 0 16,1-1 0-16,-4 1 0 0,-2-1 0 0,0 0 0 16,-2-1 0-16,-2 0 0 0,-3-3-18 15,-1 1 0-15,-3-2-1 0,-2 0 6 0,-2-2 2 16,-17 7 6-16,23-12 4 0,-23 12 9 15,0 0 6-15,0 0 5 0,-1-18 6 0,1 18-6 16,-21-4-19-16,21 4 0 0,-29 1 0 0,11 3 0 16,-3 2 0-16,-3 2 0 0,0 4 0 0,-7 3 0 15,1 4 0-15,-3 3 0 0,0 5 0 0,-2-1 0 16,0 3 0-16,2 0 0 0,2 3 0 0,3-2 0 16,8-1 0-16,6-4 0 0,6-4 0 0,8-21 0 15,5 31 0-15,-5-31 0 0,27 21 0 16,-6-15 0-16,9-5 0 0,4-4 0 0,6-6 0 15,4-5 0-15,1-6 0 0,0-1 0 16,-2-5 0-16,-3 2 0 0,-2 0 0 0,-5 1 0 16,-4 0 0-16,-3 1 0 0,-6 1 0 0,-1 2 0 15,-7 2 0-15,-12 17 0 0,8-28 0 0,-8 28 0 16,-5-18 0-16,5 18 0 0,0 0 0 16,-26-8 0-16,26 8 0 0,-27 9 0 0,27-9 0 15,-29 23 0-15,29-23 0 0,-32 35 0 0,18-14 0 16,1 0 0-16,4-1 0 0,3 1 0 0,3-2 0 15,4 0 0-15,3-2 0 0,6 0 0 0,-10-17 0 16,28 27 0-16,-10-16 0 0,5 0 0 0,1-3 0 16,3 1 0-16,-1-5 0 0,2 5-52 15,-6-13-37-15,18 21-78 0,-29-39-111 16,38 37-34-16,-38-38-46 0,26 16 28 0,-3 1 2 16,-24-28 196-16,36 33 132 0</inkml:trace>
  <inkml:trace contextRef="#ctx0" brushRef="#br1" timeOffset="40508.2875">9428 6670 1454 0,'-30'-29'527'0,"30"29"-468"0,-23-12-52 0,23 12-7 16,-31-2 0-16,31 2 0 0,-34 11 0 15,16 0 0-15,-5 4 0 0,4 4 0 0,-2 3 0 16,0 4 0-16,3 2 0 0,1 1 0 0,0 0 0 16,5 1 0-16,2-2 0 0,4 0 0 15,5-6 0-15,3-3 0 0,-2-19 0 0,17 28 0 16,-17-28 0-16,33 16 0 0,-15-15 0 0,4-2 0 15,-1-7 0-15,4-2 0 0,2-5 0 16,-1-4 0-16,-1-2 0 0,-2-2 0 0,-1 0 0 16,-2-1 0-16,-1 1 0 0,-2-1 0 0,-1-2 0 15,0 3 0-15,-3 2 0 0,-2 0 0 0,-11 21 0 32,18-30 0-32,-18 30 0 0,0 0 0 0,0 0 0 15,0 0 0-15,0 0 0 0,0 0 0 0,0 0 0 16,-6 28 0-16,-2-3 0 0,-4 4 0 0,-2 6 0 15,0 4 0-15,-3 3 0 0,0 7 0 16,-3 5 0-16,1 3 0 0,-2 2 0 0,0 0 0 16,1-3 0-16,0-3 0 0,1-2 0 0,-1-4 0 15,2-1 0-15,1-2 0 0,0-6 0 0,2-3 0 16,1-4 0-16,2-6 0 0,-1-4 0 0,3-4 0 16,10-17 0-16,-18 17 0 0,18-17 0 0,0 0 0 15,0 0 0-15,-14-26 0 0,14 8 0 16,-1-6 0-16,3-4 0 0,1-3 0 0,1 0 0 15,1-3 0-15,0 2 0 0,1-4 0 16,3-6 0-16,0 0 0 0,5-3 0 0,2 3 0 16,1 2 0-16,1 5 0 0,0 4 0 0,2 3 0 15,-1 7 0-15,-1 1 0 0,2 6 0 0,-2 2 0 16,5 6 0-16,-2-2 0 0,8 13-69 0,-29-5-89 16,56 0-89-16,-51-27-82 0,37 34-10 15,-26-22-48-15,10 0 69 0,13 21 119 0</inkml:trace>
  <inkml:trace contextRef="#ctx0" brushRef="#br1" timeOffset="40883.3033">9842 6730 1588 0,'-7'26'459'0,"-26"-13"-459"15,33-13 0-15,0 0 0 0,0 0 0 0,0 0 0 16,0 0 0-16,23 13 0 0,-4-12 0 0,3-2 0 15,6-1 0-15,6-6 0 0,3 1 0 0,0-5 0 16,0 1 0-16,-1-1 0 0,0 0 0 0,-4-1 0 16,0-2 0-16,-3 1 0 0,-3-3 0 15,-4 2 0-15,-2 1 0 0,-20 14 0 0,25-27 0 16,-25 27 0-16,5-25 0 0,-5 25 0 0,-15-23 0 16,15 23 0-16,-34-15 0 0,10 14 0 15,-2 5 0-15,-6 5 0 0,-2 5 0 0,-2 3 0 16,-1 2 0-16,0 6 0 0,-1 4 0 0,3 5 0 15,3 1 0-15,4 3 0 0,5-2 0 0,6-2 0 16,5-3 0-16,7-2 0 0,5-2 0 16,7-5 0-16,4-3 0 0,6-3 0 0,4-5 0 15,7-3 0-15,0-8 0 0,10 0 0 0,0-5 0 16,12 3 0-16,0-13-30 0,20 18-149 0,-24-38-77 16,41 38-68-16,-34-38-31 0,32 20-6 0,-4 0 1 15,-13-25 179-15</inkml:trace>
  <inkml:trace contextRef="#ctx0" brushRef="#br1" timeOffset="41789.5594">11419 6754 1937 0,'0'0'28'0,"0"0"-14"0,4-17 0 0,-4 17-1 15,0 0 2-15,0 0-3 0,10-17 0 0,-10 17-10 16,0 0-2-16,0 0 0 0,0 0 0 15,0 0 0-15,-10 21 0 0,10-21 0 0,-16 33 0 16,6-13 0-16,-1 2 0 0,2 1 0 16,-2 1 0-16,0-1 0 0,1-1 0 0,3 0 0 15,1-5 0-15,6-17 0 0,-4 26 0 0,4-26 0 16,0 0 0-16,15 22 0 0,-15-22 0 0,23 5 0 16,-23-5 0-16,31-5 0 0,-10-2 0 0,1-3 0 15,0-3 0-15,-2-2 0 0,2 0 0 0,-3-2 0 16,-1-2 0-16,0 3 0 0,-3-1 0 0,-2 0 0 15,-13 17 0-15,23-27 0 0,-23 27 0 16,17-23 0-16,-17 23 0 0,9-17 0 16,-9 17 0-16,0 0 0 0,0 0 0 0,0 0 0 15,0 0 0-15,0 0 0 0,0 0 0 0,0 0 0 16,0 0 0-16,2 24 0 0,-2-24 0 0,-1 31 0 16,0-14 0-16,2 2 0 0,1 1 0 0,2-1 0 15,2-1 0-15,1-1 0 0,-7-17 0 16,20 27 0-16,-20-27 0 0,28 20 0 0,-28-20 0 15,31 12 0-15,-31-12 0 0,33 1 0 0,-16-5 0 16,0-2 0-16,-17 6 0 0,31-21 0 0,-31 21 0 16,28-33 0-16,-16 14 0 0,1-3 0 0,-2-1 0 15,0-2 0-15,0-1 0 0,-3-1 0 0,1 1 0 16,-2 0 0-16,2 1 0 0,-2 0 0 0,3 3 0 16,-2-1 0-16,2 6 0 15,-10 17 0-15,22-25 0 0,-22 25 0 0,21-11 0 16,-21 11-48-16,23 7-67 0,-23-7-123 0,22 13-90 15,-22-13-24-15,0 0-34 0,9 20 52 0,-9-20 89 16,15 19 245-16</inkml:trace>
  <inkml:trace contextRef="#ctx0" brushRef="#br1" timeOffset="42164.5925">12377 6789 1411 0,'0'0'630'0,"0"0"-624"0,0 0-6 15,0 0 0-15,0 0 0 0,0 0 0 0,0 0 0 16,0 0 0-16,0 0 0 0,0 0 0 0,22-12 0 16,-3 7 0-16,1-3 0 0,5 0 0 15,3-6 0-15,2 1 0 0,2-3 0 0,-2-1 0 16,-1 4 0-16,-2-3 0 0,-3 2 0 0,-3 2 0 16,-21 12 0-16,25-20 0 0,-25 20 0 0,0 0 0 15,8-18 0-15,-8 18 0 0,0 0 0 0,-32-18 0 16,13 16 0-16,-6 2 0 0,-4 2 0 0,-4 2 0 15,-3 4 0-15,-3 2 0 0,0 1 0 0,0 4 0 16,-1 2 0-16,3 5 0 16,1-1 0-16,6 4 0 0,2-1 0 0,6 0 0 15,6 2 0-15,6-3 0 0,8-3 0 0,7 1 0 16,4-2 0-16,8-2 0 0,8-1 0 0,5-5 0 16,11-4 0-16,6-3 0 0,5-3 0 0,3-4 0 15,3 3 0-15,-1-4 0 0,6 5 0 0,-14-20-134 16,25 33-179-16,-43-44-114 0,36 37-16 0,-29-13 15 15,-2-17 127-15,29 33 301 0</inkml:trace>
  <inkml:trace contextRef="#ctx0" brushRef="#br1" timeOffset="42805.2169">13720 6731 1760 0,'4'-21'67'16,"-4"21"-19"-16,17-34-1 0,-17 34-9 16,16-26-8-16,-16 26-7 0,0 0 0 0,7-18-12 15,-7 18-11-15,0 0 0 0,0 0 0 0,0 0 0 16,0 0 0-16,-23 24 0 0,23-24 0 0,-23 35 0 15,9-13 0-15,1 4 0 0,-2 0 0 0,1 1 0 16,0 1 0-16,1 2 0 0,0-1 0 0,2 0 0 16,-2-2 0-16,4-2 0 15,0-5 0-15,4 0 0 0,5-20 0 0,0 25 0 16,0-25 0-16,0 0 0 0,20 14 0 0,-20-14 0 16,28-8 0-16,-10-1 0 0,1-6 0 0,6-4 0 15,-2-3 0-15,4-5 0 0,-3 1 0 0,3-3 0 16,-2-1 0-16,-2 2 0 0,-1 1 0 0,-2 0 0 15,-6 2 0-15,2 1 0 0,-4 2 0 0,-2 2 0 16,-1 3 0-16,-9 17 0 0,13-26 0 16,-13 26 0-16,0 0 0 0,0 0 0 0,0 0 0 15,0 0 0-15,17 1 0 0,-17-1 0 0,6 27 0 16,-2-8 0-16,-2 4 0 0,1 3 0 0,0 2 0 16,1-2 0-16,1 4 0 0,-2-1 0 15,2 3 0-15,0-2 0 0,4-1 0 0,-1-2 0 16,5-3 0-16,0-3 0 0,4-3 0 0,-17-18 0 15,36 30 0-15,-36-30-84 0,51 24-144 16,-52-44-87-16,40 36-75 0,-43-35 27 0,21 8 36 16,0 9 29-16,-18-32 257 0</inkml:trace>
  <inkml:trace contextRef="#ctx0" brushRef="#br1" timeOffset="43211.4582">14238 6725 2047 0,'0'0'0'16,"0"0"0"-16,-6 18 0 0,6-18 0 0,0 0 0 16,28 16 0-16,-10-11 0 0,3-1 0 0,4-2 0 15,6-2 0-15,0-1 0 0,4-2 0 0,1 0 0 16,1-2 0-16,-3 0 0 0,0 0 0 0,-4-1 0 16,-4 1 0-16,-6-1 0 0,-3 3 0 15,-17 3 0-15,21-11 0 0,-21 11 0 0,0 0 0 16,11-21 0-16,-11 21 0 0,-3-17 0 0,3 17 0 15,-12-18 0-15,12 18 0 0,-22-22 0 0,22 22 0 16,-30-21 0-16,13 11 0 0,-1 2 0 16,-3 1 0-16,0 1 0 0,-1 4 0 0,-1 2 0 15,1 4 0-15,-2 3 0 0,-1 3 0 0,0 3 0 16,0 5 0-16,0 3 0 0,2 4 0 16,1 3 0-16,3 1 0 0,3 2 0 0,4-2 0 15,4-1 0-15,4 1 0 0,5-3 0 0,4-1 0 16,7-3 0-16,4-3 0 0,6-3 0 0,3-3 0 15,6-2 0-15,3-5 0 0,3-1 0 0,2-5 0 16,4-1 0-16,-5-8 0 0,8 7-26 0,-19-26-185 16,31 38-113-16,-43-48-68 0,37 36-11 15,-25-14 25-15,-9-15 66 0,24 29 312 0</inkml:trace>
  <inkml:trace contextRef="#ctx0" brushRef="#br1" timeOffset="43586.4645">14864 6827 1849 0,'-19'-4'198'0,"19"4"-198"0,-24 14 0 0,24-14 0 15,0 0 0-15,-2 18 0 0,2-18 0 0,19 8 0 16,-2-4 0-16,5-4 0 0,2-1 0 0,5-3 0 16,4-1 0-16,-1 0 0 0,3-2 0 0,-1 1 0 15,-4-1 0-15,-1-1 0 0,-4 0 0 0,-2-2 0 16,-1 2 0-16,-4-2 0 0,-1 1 0 15,-17 9 0-15,22-20 0 0,-22 20 0 16,8-20 0-16,-8 20 0 0,-3-21 0 0,3 21 0 16,-16-23 0-16,16 23 0 0,-29-17 0 0,11 10 0 15,-1 2 0-15,-1 3 0 0,-3 3 0 0,-4 4 0 16,-1 2 0-16,-1 3 0 0,-1 2 0 0,1 2 0 16,0 3 0-16,1 2 0 0,3 2 0 0,1 1 0 15,5-2 0-15,4 1 0 0,4-2 0 16,7-1 0-16,6 1 0 0,5-2 0 0,-7-17 0 15,32 30 0-15,-10-18 0 0,7-1 0 0,3-5 0 16,5 2 0-16,0-4 0 0,3 2 0 16,-4-5 0-16,6 8-58 0,-18-24-130 0,32 36-112 15,-40-47-77-15,35 37-19 0,-24-19 16 0,-7-13 52 16,24 27 309-16</inkml:trace>
  <inkml:trace contextRef="#ctx0" brushRef="#br1" timeOffset="43977.1">15629 6654 1702 0,'0'23'345'0,"-22"-21"-345"0,-5 3 0 16,-1 1 0-16,1 5 0 0,-2 4 0 0,1 0 0 15,-4 3 0-15,3 4 0 0,1 1 0 16,2 1 0-16,4 1 0 0,4 1 0 0,4-2 0 16,4-1 0-16,5-3 0 0,5-20 0 15,2 26 0-15,-2-26 0 0,22 18 0 0,-2-11 0 16,2-7 0-16,6-5 0 0,4-5 0 0,5-7 0 15,4-2 0-15,2-5 0 0,-1-3 0 0,3-4 0 16,0-2 0-16,2-2 0 0,-6-2 0 0,-2 1 0 16,-3 2 0-16,-4 0 0 0,-5 1 0 15,-2-2 0-15,-4-1 0 0,-4 0 0 0,-5 0 0 16,-3 1 0-16,-4 1 0 0,-3 4 0 0,-2 7 0 16,0 23 0-16,-7-23 0 0,7 23 0 0,-19 1 0 15,19-1 0-15,-31 29 0 0,10 1 0 0,-3 11 0 16,-5 8 0-16,1 3 0 0,-3 2 0 15,3 3 0-15,3-1 0 0,0 0 0 0,4-5 0 16,7-2 0-16,3-12 0 0,12-1 0 16,3-9 0-16,12 4-6 0,-16-31-159 0,33 37-59 15,-33-37-98-15,31 5 4 0,-31-5-9 0,39-20 1 16,-3 19 60-16,-11-29 174 0</inkml:trace>
  <inkml:trace contextRef="#ctx0" brushRef="#br1" timeOffset="44707.5366">17604 6338 1296 0,'0'0'604'16,"11"-31"-585"-16,-14 7-12 0,-2-2 13 0,0 3-2 15,-4-2 15-15,1 3-7 0,-3-2-2 0,-2 2-24 16,-2 2 0-16,-2 1 0 0,-1 1 0 0,-1 4 0 15,-1 3 0-15,-2 2 0 0,-1 5 0 16,-3 4 0-16,1 3 0 0,-1 5 0 16,-1 5 0-16,3 4 0 0,0 6 0 0,1 5 0 15,1 5 0-15,0 10 0 0,2 6 0 0,2 7 0 16,0 4 0-16,3 5 0 0,0-1 0 0,2 2 0 16,1 3 0-16,4-4 0 0,2 1 0 0,2-5 0 15,8-4 0-15,3-5 0 0,8-3 0 0,2-6 0 16,4-4 0-16,0-3 0 0,5-6 0 15,-4-4 0-15,2-5 0 0,0-6 0 0,-1-3 0 16,-2-8-1-16,3 10-113 0,-24-34-137 0,33 37-121 16,-49-46-31-16,16 29-68 0,0 0 82 0,-15-45 344 15</inkml:trace>
  <inkml:trace contextRef="#ctx0" brushRef="#br1" timeOffset="44912.1118">16877 6789 1925 0,'-18'-13'122'0,"18"13"-122"16,0 0 0-16,0 0 0 0,27-4 0 0,-2 1 0 16,7-1 0-16,3 1 0 0,4 0 0 0,1 2 0 15,1 0 0-15,1 1 0 0,-1 0 0 0,1 2 0 16,-1-1 0-16,3 1 0 0,-2-1 0 16,7 1 0-16,-1-2 0 0,4 3 0 0,-3-6-56 15,6 9-39-15,-20-25-105 0,35 37-186 0,-39-34-159 16,14 13-14-16,-1 8 354 0</inkml:trace>
  <inkml:trace contextRef="#ctx0" brushRef="#br1" timeOffset="45495.2115">17767 6701 2047 0,'-33'7'0'0,"2"3"0"0,0 2 0 0,1 0 0 15,2 3 0-15,-1 2 0 0,5 1 0 0,-1 4 0 16,5 3 0-16,-1 0 0 0,3 3 0 0,4-1 0 15,6 2 0-15,5-4 0 0,7-2 0 0,7-1 0 16,7-3 0-16,5-2 0 0,8-3 0 0,4-5 0 16,5-3 0-16,3-6 0 15,3-2 0-15,1-5 0 0,1-4 0 0,-4 0 0 16,-6-2 0-16,-4 0 0 0,-3-1 0 0,-3-4 0 16,-6 0 0-16,-2-3 0 0,-3-1 0 0,-3 2 0 15,-4-2 0-15,-4 0 0 0,-4 0 0 0,-1 1 0 16,-2-1 0-16,-3-1 0 0,1 1 0 0,-3 0 0 15,0 3 0-15,-2 2 0 0,8 17 0 0,-13-20 0 16,13 20 0-16,0 0 0 0,0 0 0 16,0 0 0-16,0 0 0 0,0 0 0 0,0 0 0 15,-3 18 0-15,3-18 0 0,18 20 0 0,-18-20 0 16,25 23 0-16,-25-23 0 0,32 23 0 0,-13-13 0 16,-1 0 0-16,2 0 0 0,-2 1 0 0,-18-11 0 15,29 23 0-15,-29-23 0 0,17 27 0 0,-17-27 0 16,10 30 0-16,-10-30 0 0,2 32 0 15,-2-32 0-15,-3 31 0 0,-1-14 0 0,4-17 0 16,-10 31 0-16,10-31 0 0,-13 32 0 0,13-32 0 16,-13 24 0-16,13-24 0 0,0 0 0 0,-15 21 0 15,15-21 0-15,0 0 0 0,0 0 0 16,0 0 0-16,0 0 0 0,0 0 0 0,0 0 0 16,0 0 0-16,21-28 0 0,-21 28 0 0,20-30 0 15,-9 10 0-15,0 1 0 0,1 0 0 16,1-2 0-16,1 0 0 0,1 0 0 0,1-2 0 15,3-2 0-15,3 0 0 0,1-3 0 0,1 2 0 16,2 1 0-16,1 2 0 0,-2 5 0 0,1 1 0 16,-1 3 0-16,3 4 0 0,-2-2 0 0,4 7 0 15,-4-4 0-15,8 10 0 0,-13-19-160 0,25 29-73 16,-41-38-108-16,40 40-12 0,-45-13 41 16,35-15 1-16,-6 18 85 0,-17-23 116 0</inkml:trace>
  <inkml:trace contextRef="#ctx0" brushRef="#br1" timeOffset="46057.7806">19542 6899 1958 0,'0'0'63'15,"0"0"-37"-15,-23-2-26 0,23 2 0 16,0 0 0-16,-19 0 0 0,19 0 0 0,0 0 0 16,0 0 0-16,0 0 0 0,0 0 0 0,25 5 0 15,-7-6 0-15,5-3 0 0,6-2 0 0,5-4 0 16,5-2 0-16,2 0 0 0,2-2 0 16,-2-1 0-16,-2 1 0 0,-3-1 0 0,-6 1 0 15,-7 1 0-15,-2 1 0 0,-21 12 0 0,23-23 0 16,-23 23 0-16,7-21 0 0,-7 21 0 15,-6-22 0-15,6 22 0 0,-24-19 0 0,4 12 0 16,-3 3 0-16,-6 4 0 0,-3 2 0 0,-3 5 0 16,-1 4 0-16,-3 4 0 0,1 2 0 0,-2 3 0 15,2 2 0-15,3 1 0 0,3 0 0 0,4 0 0 16,6-1 0-16,7-2 0 0,6 2 0 0,9-1 0 16,6-2 0-16,9 1 0 0,4 0 0 15,10-3 0-15,5-3 0 0,9 1 0 16,2-4 0-16,6 0 0 0,0-5 0 0,6 1 0 15,-3-6 0-15,13 14-107 0,-27-31-122 0,34 40-106 16,-45-47-27-16,30 32-2 0,-20-13 22 0,-13-15 35 16,28 25 307-16</inkml:trace>
  <inkml:trace contextRef="#ctx0" brushRef="#br1" timeOffset="46448.4075">20409 6781 1472 0,'-28'-25'575'16,"3"15"-575"-16,2 4 0 0,0 2 0 0,1 3 0 15,-3 2 0-15,-1 4 0 0,-2 3 0 0,2 3 0 16,-4 4 0-16,2 2 0 0,2 0 0 16,0 2 0-16,3 0 0 0,2 3 0 0,3 2 0 15,3 1 0-15,5-1 0 0,1 1 0 16,5-3 0-16,4-3 0 0,6-2 0 0,-6-17 0 16,32 23 0-16,-9-14 0 0,5-4 0 0,0-3 0 15,1-1 0-15,1-3 0 0,-1-3 0 0,0-2 0 16,-1-3 0-16,0-2 0 0,-4-3 0 0,-1-2 0 15,-1-1 0-15,-2-2 0 0,-3 2 0 0,-3-3 0 16,0 2 0-16,-1-1 0 0,-3 2 0 0,1-1 0 16,-3 2 0-16,-8 17 0 0,16-29 0 15,-16 29 0-15,11-19 0 0,-11 19 0 16,0 0 0-16,0 0 0 0,0 0 0 0,0 0 0 16,0 0 0-16,-4 30 0 0,-2-11 0 0,0 4 0 15,0 1 0-15,0 2 0 0,0 1 0 0,0-1 0 16,5 0 0-16,-2-4 0 0,8 0 0 0,1-4 0 15,6 2 0-15,-12-20 0 0,31 36-70 16,-31-36-90-16,43 24-54 0,-43-24-45 0,47 2-61 16,-47-2 42-16,46-12-6 0,-13 12 12 0,-15-23 83 15,35 28 189-15</inkml:trace>
  <inkml:trace contextRef="#ctx0" brushRef="#br1" timeOffset="46682.7694">20947 6801 1475 0,'-21'-12'572'0,"-1"12"-572"16,0 2 0-16,1 5 0 0,0 1 0 0,0 4 0 16,0 4 0-16,-2 2 0 0,2 5 0 0,-1 0 0 15,3 4 0-15,1-1 0 0,5 0 0 0,4-3 0 16,5-3 0-16,8-1 0 0,4-3 0 0,-8-16 0 16,37 25 0-16,-11-18 0 0,4-5 0 0,4-3 0 15,1-5 0-15,5-1 0 0,1-6 0 16,4-1 0-16,-3-3 0 0,4-2 0 0,-6-9-38 15,17 20-152-15,-29-42-102 0,42 43-60 0,-47-40-38 16,24 8-24-16,4 18 48 0,-30-28 362 16</inkml:trace>
  <inkml:trace contextRef="#ctx0" brushRef="#br1" timeOffset="47042.1482">21433 6407 1937 0,'-23'70'110'0,"-13"-35"-110"0,5 3 0 15,0-1 0-15,3 1 0 0,4-1 0 0,2 5 0 16,3-1 0-16,3-1 0 0,1-2 0 0,3 0 0 16,4-3 0-16,3 0 0 0,4-4 0 0,2-3 0 15,1-4 0-15,3-3 0 16,-5-21 0-16,16 29 0 0,-16-29 0 0,21 18 0 16,-21-18 0-16,26 6 0 0,-9-8 0 0,0-6 0 15,3-4 0-15,0-5 0 0,4-3 0 0,-3-3 0 16,3 0 0-16,-3 0 0 0,-1 1 0 0,-2 0 0 15,-1 1 0-15,0-1 0 0,-1 3 0 0,1-1 0 16,0 2 0-16,0 5 0 0,-17 13 0 0,27-16 0 16,-27 16 0-16,0 0 0 0,21 11 0 15,-21-11 0-15,9 28 0 0,-6-5 0 0,-1 3 0 16,-3 5 0-16,-2 0 0 0,-1-1 0 0,-2 3 0 16,1-4 0-16,2 1 0 0,1-6 0 0,5 2 0 15,-1-9 0-15,12 12-88 0,-14-29-125 16,23 30-66-16,-23-30-68 0,20 1 16 0,-20-1 48 15,27-18-36-15,14 28 133 0,-29-39 186 16</inkml:trace>
  <inkml:trace contextRef="#ctx0" brushRef="#br1" timeOffset="48026.5378">22971 6835 1540 0,'0'0'116'16,"0"0"-25"-16,-12-21-2 0,12 21-21 0,0 0-11 15,-24-15-15-15,5 8-11 0,-2 4-18 0,-7 1-13 16,-3 2 0-16,-4 1 0 0,-2 3 0 0,-2 2 0 16,-2 2 0-16,0 2 0 0,1 2 0 0,-2 1 0 15,5 4 0-15,-1 0 0 0,5 4 0 0,3-1 0 16,3 3 0-16,5-1 0 0,5 1 0 15,4 0 0-15,4 0 0 0,5 0 0 0,6 2 0 16,4-4 0-16,3 0 0 0,6-2 0 0,3-2 0 16,7-4 0-16,3-1 0 0,4-6 0 0,7-3 0 15,1-5 0-15,4-4 0 0,1-3 0 0,0-6 0 16,0-3 0-16,-1-2 0 0,-1-5 0 16,-3-1 0-16,-1-1 0 0,-4-1 0 0,-5 1 0 15,-2-1 0-15,-6 2 0 0,-2 2 0 16,-7 2 0-16,-1 3 0 0,-12 19 0 0,10-30 0 15,-10 30 0-15,0 0 0 0,1-20 0 0,-1 20 0 16,0 0 0-16,0 0 0 0,0 0 0 0,-21 31 0 16,11-12 0-16,-1 5 0 0,-2 3 0 0,0 2 0 15,3 0 0-15,1-1 0 0,4 2 0 0,1-5 0 16,6 1 0-16,5-5 0 0,6-1 0 16,-13-20 0-16,41 31 0 0,-16-27-74 0,23 19-113 15,-30-39-71-15,42 38-85 0,-42-41 9 16,26 20 29-16,-10-7 47 0,-12-20-29 0,24 29 287 15</inkml:trace>
  <inkml:trace contextRef="#ctx0" brushRef="#br1" timeOffset="48604.6997">23510 6798 1781 0,'-1'22'266'0,"1"-22"-266"0,-34 6 0 0,10 2 0 15,3 5 0-15,1 3 0 0,2 5 0 0,0 1 0 16,-1 2 0-16,2 1 0 0,2 0 0 0,-2 2 0 15,3-2 0-15,2-2 0 0,1 2 0 0,4-6 0 16,1-1 0-16,6-18 0 0,0 26 0 16,0-26 0-16,0 0 0 0,16 18 0 15,-16-18 0-15,18 0 0 0,-18 0 0 0,23-10 0 16,-23 10 0-16,27-24 0 0,-13 7 0 0,1 0 0 16,1-2 0-16,-2-1 0 0,-2 1 0 0,1-2 0 15,-3 1 0-15,1-1 0 0,-1 1 0 0,-1-2 0 16,-1 1 0-16,1 0 0 0,-1 0 0 0,2 3 0 15,-2 1 0-15,-8 17 0 0,15-19 0 16,-15 19 0-16,0 0 0 0,0 0 0 0,0 0 0 16,0 0 0-16,17 7 0 0,-17-7 0 0,7 22 0 15,-7-22 0-15,8 25 0 0,-8-25 0 16,11 25 0-16,-11-25 0 0,14 25 0 0,-14-25 0 16,18 21 0-16,-18-21 0 0,21 17 0 0,-21-17 0 15,27 11 0-15,-27-11 0 0,29 7 0 0,-29-7 0 16,29 2 0-16,-29-2 0 0,31-6 0 15,-31 6 0-15,31-15 0 0,-14 4 0 0,3-1 0 16,-3-2 0-16,3-2 0 0,1 0 0 0,1-1 0 16,0 3 0-16,-1-2 0 0,-1 3 0 0,0-1 0 15,-2 2 0-15,1 3 0 0,-19 9 0 0,31-17 0 16,-31 17 0-16,20-5 0 0,-20 5 0 0,0 0 0 16,0 0 0-16,9 24 0 0,-9-24 0 15,-12 34 0-15,1-15 0 0,-1 4 0 0,-3 0 0 16,-1 1 0-16,1 3 0 0,0-2 0 15,2 2 0-15,2-3 0 0,3-1 0 0,6-2 0 16,7-3 0-16,-5-18 0 0,24 30 0 0,-24-30-25 16,49 28-113-16,-49-28-67 0,62 12-62 0,-54-33-43 15,38 29 11-15,-24-22 27 0,10 1 5 0,9 17 4 16,-24-35 263-16</inkml:trace>
  <inkml:trace contextRef="#ctx0" brushRef="#br1" timeOffset="49215.371">24387 6870 1393 0,'18'13'506'0,"-48"-15"-383"16,30 2-98-16,-19-2-25 0,19 2 0 0,0 0 0 16,-17 19 0-16,17-19 0 0,-16 29 0 0,7-9 0 15,-2 3 0-15,0 2 0 0,1 3 0 16,-3 0 0-16,1 3 0 0,-1-1 0 0,1 1 0 16,1-2 0-16,2-3 0 0,-1 0 0 15,1-5 0-15,4-1 0 0,2-3 0 0,3-17 0 16,-3 23 0-16,3-23 0 0,0 0 0 0,0 0 0 15,0 0 0-15,0 0 0 0,20 2 0 0,-20-2 0 16,17-22 0-16,-17 22 0 0,25-35 0 16,-9 12 0-16,0 1 0 0,-1-4 0 0,-1 2 0 15,0-2 0-15,-2 0 0 0,0 0 0 0,-4-2 0 16,3-1 0-16,0-3 0 0,1-1 0 0,2-2 0 16,0 4 0-16,3 2 0 0,1 4 0 0,-1 6 0 15,-17 19 0-15,28-21 0 0,-28 21 0 0,21-8 0 16,-21 8 0-16,23 4 0 0,-23-4 0 15,31 13 0-15,-14-2 0 0,-17-11 0 16,32 25 0-16,-32-25 0 0,26 29 0 0,-26-29 0 16,22 33 0-16,-13-15 0 0,-3 0 0 0,-3 2 0 15,0-1 0-15,-4-1 0 0,-3 1 0 0,-2-2 0 16,-5 0 0-16,11-17 0 0,-28 30 0 0,28-30 0 16,-34 27 0-16,14-15 0 0,0-2 0 0,-3-2 0 15,-2 0 0-15,0-4 0 0,1 0 0 0,-1 0 0 16,0-3 0-16,0 0 0 0,0 0 0 15,3-1 0-15,-1 0 0 0,3-1 0 0,3 0 0 16,17 1 0-16,-28-3 0 0,28 3 0 16,-18 5 0-16,18-5 0 0,0 0 0 0,-23 28 0 15,13-10 0-15,-1 4 0 0,-1 5 0 0,1 4 0 16,-5 4 0-16,1 5 0 0,-5 5 0 0,-3 3 0 16,-2 1 0-16,-3 1 0 0,-2 1 0 15,0-1 0-15,2-2 0 0,1-3 0 0,4-4 0 16,2-6 0-16,7-4 0 0,2-5 0 0,6-3 0 15,6-23 0-15,1 30 0 0,-1-30 0 0,25 16-24 16,-20-33-167-16,34 23-56 0,-33-42-69 0,43 28 13 16,-24-27 34-16,22 10 22 0,0-4 58 0,-7-13-11 15,22 22 140-15,-28-38 60 0</inkml:trace>
  <inkml:trace contextRef="#ctx0" brushRef="#br1" timeOffset="49403.8449">24703 7273 2047 0,'0'0'0'0,"-32"5"0"16,32-5 0-16,-23 2 0 0,23-2 0 0,0 0 0 15,0 0 0-15,0 0 0 0,0 0 0 16,0 0 0-16,0 0 0 0,0 0 0 0,0 0 0 16,0 0 0-16,0 0 0 0,0 0-99 0,0 0-156 15,27 20-145-15,-48-37-54 0,21 17-29 0,0 0 128 16,0 0 355-16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3:14:59.07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4822 8098 1513 0,'-27'-19'332'15,"46"22"-281"-15,-19-3-33 0,0 0-5 16,0 0-6-16,-7 30 2 0,3-2-8 0,2 11 7 15,0 9 8-15,-2 6-21 0,-3 2 23 16,-1 2-25-16,0-2 6 0,-1 1 9 0,3 1-14 16,1-2 13-16,3-3-12 0,-1-2 10 0,3-9-11 15,3-5 6-15,2-3-17 0,1-8-7 0,7 5-30 16,-13-31-109-16,34 24-438 0,-34-24-31 0,23 5 148 16</inkml:trace>
  <inkml:trace contextRef="#ctx0" brushRef="#br0" timeOffset="500.0016">4504 8067 2047 0,'-30'3'0'16,"7"1"0"-16,6 2 0 0,17-6 0 0,0 0 0 16,-10 17 0-16,10-17 0 0,19 7 0 15,1-6 0-15,5 0 0 0,10-4 0 0,3-6 0 16,10-5 0-16,9-7 0 0,7-4 0 0,8-3 0 15,5-5 0-15,4 0 0 0,-3 1 0 0,-2 2 0 16,-6 6 0-16,-10 4 0 0,-6 5 0 0,-4 5 0 16,-8 6 0-16,-6 4 0 0,-9 5 0 0,-4 4 0 15,-23-9 0-15,29 29 0 0,-20-10 0 0,-3 6 0 16,-5 6 0-16,-2 5 0 16,-5 6 0-16,-3 3 0 0,-4 5 0 0,-3 2 0 15,-2 2 0-15,-2 5 0 0,2 0 0 0,0 2 0 16,0-5 0-16,0-2 0 0,4-6 0 0,2-3 0 15,3-4 0-15,4-6 0 0,3-6 0 0,3-6 0 16,3-5 0-16,-4-18 0 0,14 23 0 0,-14-23 0 16,25 9 0-16,-8-10 0 0,2-4 0 0,2-7 0 15,3-5 0-15,3-6 0 0,2-6 0 16,2-4 0-16,-1-3 0 0,-1 1 0 0,-3 3 0 16,-4 3 0-16,-3 8 0 0,-1 4 0 0,-18 17 0 15,25-21 0-15,-25 21 0 0,0 0 0 16,0 0 0-16,18 16 0 0,-18-16 0 0,2 36 0 15,-3-9 0-15,-1 3 0 0,-2 3 0 0,0-1 0 16,2 0 0-16,-1-6 0 0,3 1 0 16,0-4 0-16,7 1 0 0,-1-5 0 0,7 2 0 15,-13-21 0-15,35 27 0 0,-14-23-17 0,13 12-147 16,-34-16-491-16,46-17 13 0,-15-2 74 0</inkml:trace>
  <inkml:trace contextRef="#ctx0" brushRef="#br0" timeOffset="828.1518">6085 8486 2041 0,'0'0'6'0,"-23"33"-6"16,19-16 0-16,4-17 0 0,4 30 0 0,-4-30 0 16,20 24 0-16,-20-24 0 0,32 11 0 0,-10-11 0 15,4-1 0-15,3-5 0 0,3-5 0 0,2-5 0 16,0-3 0-16,-1-2 0 0,-4 1 0 15,-4-1 0-15,-5 1 0 0,-4 0 0 0,-4 1 0 16,-6 1 0-16,-4 1 0 0,-3 0 0 0,-4 0 0 16,-2 0 0-16,7 17 0 0,-26-29 0 0,26 29 0 15,-32-15 0-15,11 14 0 0,-2 6 0 16,-2 4 0-16,0 6 0 0,-2 8 0 0,-1 8 0 16,1 6 0-16,-1 5 0 0,3 3 0 15,1 1 0-15,3 0 0 0,4 0 0 0,5-4 0 16,6-4 0-16,6-6 0 0,8-5 0 0,8-8 0 15,11-3 0-15,3-10 0 0,11 0 0 0,1-9 0 16,16 15-57-16,-25-30-623 0,39 7 12 0,-10-14 27 16</inkml:trace>
  <inkml:trace contextRef="#ctx0" brushRef="#br0" timeOffset="1312.5083">7563 8360 1852 0,'18'-15'66'16,"-18"15"-9"-16,0 0-14 0,0 0-14 0,-1 19-29 15,1-19 0-15,-11 31 0 0,2-9 0 0,-2 4 0 16,-1 1 0-16,-1 1 0 16,1 1 0-16,0 2 0 0,2 0 0 0,0-1 0 15,4-1 0-15,2-2 0 0,4-4 0 0,3 0 0 16,3 1 0-16,1-3 0 0,2-2 0 0,-9-19 0 16,28 22 0-16,-9-18 0 0,4-2 0 0,2-6 0 15,1-3 0-15,1-4 0 0,-1-4 0 0,0-3 0 16,0-2 0-16,-3-3 0 0,0-4 0 0,0-3 0 15,-2-3 0-15,-2-1 0 0,0 2 0 16,-6 1 0-16,-1 4 0 0,-5 0 0 0,0 3 0 16,-5 3 0-16,-2 21 0 0,-1-25 0 0,1 25 0 15,0 0 0-15,0 0 0 0,0 0 0 0,0 0 0 16,-11 25 0-16,6-3 0 0,0 8 0 16,-2 4 0-16,1 1 0 0,-2 2 0 0,4-1 0 15,0-2 0-15,4 0 0 0,0-4 0 0,6 0 0 16,0-5 0-16,7 0 0 0,3-8 0 15,12-1-48-15,-28-16-182 0,59-9-399 0,-28-6-38 16,8 0 195-16</inkml:trace>
  <inkml:trace contextRef="#ctx0" brushRef="#br0" timeOffset="1671.8878">8362 8404 1868 0,'-42'29'170'0,"21"-15"-161"0,-3 3-9 0,3 5 0 15,0 4 0-15,1 3 0 0,2 1 0 0,1 6 0 16,1-2 0-16,4 0 0 0,0-2 0 0,5 0 0 16,1-2 0-16,4-1 0 0,4-5 0 0,3-4 0 15,-5-20 0-15,20 23 0 0,-20-23 0 0,27 11 0 16,-27-11 0-16,26 0 0 0,-26 0 0 16,30-15 0-16,-13-1 0 0,2-5 0 0,3-7 0 15,0-5 0-15,0-1 0 0,-2 0 0 0,-2 2 0 16,-2 1 0-16,-3 1 0 0,0 4 0 0,-3 3 0 15,1 2 0-15,-11 21 0 0,15-29 0 0,-15 29 0 16,8-18 0-16,-8 18 0 0,0 0 0 16,0 0 0-16,0 0 0 0,0 0 0 0,5 28 0 15,-4-9 0-15,0 7 0 0,2 3 0 16,-1 0 0-16,2 0 0 0,2-3 0 0,1 1 0 16,4-2 0-16,5 2 0 0,-1-3 0 0,3-1 0 15,-1-7 0-15,2-2 0 0,1-7 0 0,4 3-63 16,-24-10-100-16,59-12-428 0,-59 12-52 0,45-25 65 15</inkml:trace>
  <inkml:trace contextRef="#ctx0" brushRef="#br0" timeOffset="1859.4">8976 8397 1976 0,'-39'3'66'16,"39"-3"-61"-16,-24 15-5 0,12 2 0 0,-2 6 0 15,-2 5 0-15,-1 5 0 0,0 9 0 0,3 1 0 16,-1 3 0-16,4-2 0 0,1-2 0 0,3-3 0 15,4-1 0-15,1-3 0 0,7-6 0 16,5-4 0-16,-10-25 0 0,27 25 0 0,-27-25 0 16,35 0 0-16,-18-15 0 0,16 15-221 0,-14-38-439 15,15 4 3-15,-9-12 149 0</inkml:trace>
  <inkml:trace contextRef="#ctx0" brushRef="#br0" timeOffset="2000.0442">8932 8033 2047 0,'-31'18'0'0,"5"-2"0"0,8-6 0 16,18-10 0-16,0 0 0 0,-3 19 0 0,3-19 0 15,25 10 0-15,-6-10 0 0,12 0-5 0,-7-23-166 16,22 20-479-16,-8-14-26 0,15 1 132 0</inkml:trace>
  <inkml:trace contextRef="#ctx0" brushRef="#br0" timeOffset="2187.5194">9549 7816 2047 0,'-22'5'0'16,"2"2"0"-16,2 7 0 0,-1 6 0 0,-1 8 0 15,0 6 0-15,0 9 0 0,-2 3 0 0,5 8 0 16,1 2 0-16,3 6 0 0,4 3 0 16,1 2 0-16,2-1 0 0,0 0 0 0,0-1 0 15,0 0 0-15,0-3 0 0,1-9 0 0,2-2 0 16,1-14 0-16,7 0 0 0,-2-11 0 0,8 0 0 15,-11-26-91-15,34 17-593 0,-34-17-1 0,17-12 99 16</inkml:trace>
  <inkml:trace contextRef="#ctx0" brushRef="#br0" timeOffset="2328.1589">9332 8265 2047 0,'-30'11'0'16,"30"-11"0"-16,-15 17 0 0,15-17 0 0,0 0 0 15,25 15 0-15,-7-9 0 0,4-7 0 0,11 1 0 16,-1-16 0-16,30 25-455 0,-28-28-251 16,16 10 13-16</inkml:trace>
  <inkml:trace contextRef="#ctx0" brushRef="#br0" timeOffset="2707.3291">10894 8333 2047 0,'0'0'0'0,"0"0"0"0,0 0 0 0,0 0 0 16,0 0 0-16,-18 27 0 0,10-4 0 0,-3 8 0 15,0 5 0-15,-2 4 0 0,-4 3 0 16,1 4 0-16,0 3 0 0,2 0 0 0,0-2 0 15,5-2 0-15,1-7 0 0,7-5 0 0,4-9 0 16,6-3 0-16,-9-22 0 0,28 26 0 16,-10-23 0-16,8-2-49 0,-10-29-96 0,17 17-494 0,-9-21-17 15,10-1 99-15</inkml:trace>
  <inkml:trace contextRef="#ctx0" brushRef="#br0" timeOffset="2853.9405">10896 7932 1971 0,'-37'22'76'0,"4"-14"-76"0,2 5 0 16,12 1 0-16,19-14 0 0,-15 23 0 0,15-23 0 16,18 16 0-16,-18-16-20 0,62 13-535 15,-32-15-130-15,13 8 28 0</inkml:trace>
  <inkml:trace contextRef="#ctx0" brushRef="#br0" timeOffset="3135.2021">11570 8227 2047 0,'-24'12'0'0,"-6"3"0"0,-1-2 0 16,-2 4 0-16,-3-5 0 0,-2 4 0 0,-2 1 0 15,2 2 0-15,1 3 0 0,5-3 0 0,1 0 0 16,8-5 0-16,23-14 0 0,-23 25 0 0,23-25 0 16,9 26 0-16,-9-26 0 0,34 22 0 15,-5-15 0-15,7-2 0 0,8-3 0 0,6-3 0 16,5-4 0-16,3-1 0 0,-2 0 0 0,-7 2 0 15,-8 4 0-15,-11 5 0 0,-10 1 0 16,-20-6 0-16,14 20 0 0,-14-20 0 0,-7 27 0 16,-4-7 0-16,-5-1 0 0,-4 5 0 0,-8-1 0 15,-6 1 0-15,-2 2 0 0,-3-6 0 0,2 1 0 16,0-8 0-16,11-1 0 0,-1-9 0 0,24 21-111 16,-33-31-527-16,36 7-57 0,0 0 93 0</inkml:trace>
  <inkml:trace contextRef="#ctx0" brushRef="#br0" timeOffset="4702.5154">14868 8080 1690 0,'-7'-23'228'0,"7"23"-206"16,-3-23-1-16,3 23-1 0,6-20 4 0,-6 20-3 15,0 0-6-15,0 0-9 0,0 0-6 0,0 0 0 16,0 0 0-16,15 27 0 0,-11-5 0 16,-1 3 0-16,1 4 0 0,-2 5 0 0,1 4 0 15,-2 4 0-15,1 3 0 0,0 3 0 0,0 0 0 16,2 2 0-16,-3 0 0 0,1-1 0 15,-2 2 0-15,0-3 0 0,0-3 0 0,2-4 0 16,1-6 0-16,2-6 0 0,4-7 0 0,-9-22 0 16,26 23 0-16,-9-20 0 0,2-10 0 0,3-5 0 15,1-13 0-15,3-6 0 0,4-13 0 16,4-8 0-16,0-5 0 0,1-5 0 0,-1 2 0 16,-4 2 0-16,-2-1 0 0,-6 2 0 0,-3 5 0 15,-6 2 0-15,-3 7 0 0,-2 2 0 0,-2 7 0 16,-2 4 0-16,0 7 0 0,-2 4 0 0,-2 19 0 15,0 0-6-15,0 0-108 0,0 0-327 0,0 0-184 16,-2 20 1-16,2-20 388 0</inkml:trace>
  <inkml:trace contextRef="#ctx0" brushRef="#br0" timeOffset="5046.2672">15800 8439 2047 0,'-51'19'0'0,"18"-4"0"15,2 2 0-15,5 1 0 0,0 0 0 0,5 5 0 16,1-1 0-16,1 3 0 0,6 1 0 0,3-3 0 16,7-3 0-16,4-3 0 0,-1-17 0 15,18 28 0-15,0-18 0 0,3-3 0 0,7-4 0 16,2 0 0-16,3-7 0 0,3-2 0 15,0-3 0-15,-2-5 0 0,0-2 0 0,-5 1 0 16,-6-5 0-16,-3 1 0 0,-9 1 0 0,-3 0 0 16,-8 18 0-16,-1-32 0 0,1 32 0 0,-19-30 0 15,2 16 0-15,-3 0 0 0,-4 1 0 0,-2 2 0 16,1-1 0-16,-1 4 0 0,4 0 0 0,2 2 0 16,20 6 0-16,-27-6 0 0,27 6 0 15,0 0 0-15,0 0 0 0,0 0 0 0,28 10 0 16,-23-37-322-16,43 32-335 0,-21-23 19 15,16 6 209-15</inkml:trace>
  <inkml:trace contextRef="#ctx0" brushRef="#br0" timeOffset="5296.2964">16601 7966 2047 0,'-25'-11'0'0,"25"11"0"0,0 0 0 15,0 0 0-15,0 0 0 0,0 0 0 0,-16 32 0 16,14-11 0-16,-1 6 0 0,0 6 0 0,-4 3 0 16,0 5 0-16,-3 4 0 0,-1 6 0 15,0 1 0-15,0 2 0 0,-1-1 0 16,2-6 0-16,1-3 0 0,0-5 0 0,8-5 0 16,1-4 0-16,7-5 0 0,3-8 0 0,-10-17 0 15,32 19 0-15,-7-10-20 0,-14-34-232 0,39 29-272 16,-31-30-112-16,18-3 45 0,4 11 568 0</inkml:trace>
  <inkml:trace contextRef="#ctx0" brushRef="#br0" timeOffset="5468.1478">17111 7894 2027 0,'-33'35'20'0,"11"-5"-20"0,-1 6 0 15,1 4 0-15,-1 5 0 0,-2 2 0 0,1 5 0 16,-1 5 0-16,0 1 0 0,1 1 0 0,2-2 0 15,4-5 0-15,1-2 0 0,3-2 0 16,3-5 0-16,1-3 0 0,5-2 0 0,1-10 0 16,8-3 0-16,-4-25 0 0,34 48-470 0,-34-48-207 15,19 14 27-15,-19-14 401 0</inkml:trace>
  <inkml:trace contextRef="#ctx0" brushRef="#br0" timeOffset="5874.4046">16792 8271 2047 0,'0'0'0'0,"-13"17"0"0,13-17 0 0,0 0 0 15,30 16 0-15,-7-13 0 0,5-3 0 0,4 0 0 16,5-1 0-16,4-4 0 0,5-1 0 0,0 1 0 16,4-2 0-16,-2 0 0 0,0 1 0 15,-1-3 0-15,-3 3 0 0,-6 3 0 0,-7 1 0 16,-9 2 0-16,-22 0 0 0,17 8 0 0,-17-8 0 15,-12 18 0-15,12-18 0 0,-31 26 0 0,6-10 0 16,-4 1 0-16,-4 2 0 0,-1 1 0 16,-2-1 0-16,0 2 0 0,2-2 0 0,5-1 0 15,7-3 0-15,22-15 0 0,-19 23 0 0,19-23 0 16,8 17 0-16,-8-17 0 0,33 13 0 16,-7-8 0-16,3-4 0 0,3 1 0 0,3-2 0 15,0 1 0-15,0 1 0 0,1-1 0 0,-6 4 0 16,-2 0 0-16,-9 2 0 0,-19-7 0 0,20 19 0 15,-20-19 0-15,-4 27 0 0,4-27 0 0,-20 30 0 16,20-30 0-16,-37 31 0 0,15-15 0 0,-5 1 0 16,-2-2 0-16,0 3 0 0,-3-5 0 0,7 3 0 15,-3-5 0-15,8 4 0 0,-7-16-70 16,29 30-217-16,-31-36-365 0,29 7 24 16,0 0 219-16</inkml:trace>
  <inkml:trace contextRef="#ctx0" brushRef="#br0" timeOffset="6686.9073">18434 8451 1953 0,'0'0'51'0,"0"0"-27"0,-18-6-6 0,18 6-17 16,0 0-1-16,0 0 0 0,0 0 0 0,-7 17 0 16,7-17 0-16,-7 21 0 0,7-21 0 15,-12 30 0-15,2-13 0 0,2 6 0 0,-2 1 0 16,-1 4 0-16,-1 1 0 0,1 2 0 0,-1 1 0 15,1-2 0-15,1-1 0 0,0-1 0 0,4-4 0 16,3-2 0-16,3-22 0 0,-4 29 0 0,4-29 0 16,0 0 0-16,0 0 0 0,0 0 0 0,0 0 0 15,21 2 0-15,-21-2 0 0,18-29 0 0,-7 6 0 16,2-6 0-16,1 0 0 0,-2-2 0 16,0-2 0-16,-2 0 0 0,-1-1 0 15,-1-1 0-15,-1 3 0 0,-2-3 0 0,1 1 0 16,0-3 0-16,3 2 0 0,1 0 0 0,4 3 0 15,-1 5 0-15,3 3 0 0,1 6 0 0,0 4 0 16,4 2 0-16,-1 6 0 0,6 3 0 0,2 0 0 16,0 4 0-16,1 2 0 0,0 3 0 0,-2 5 0 15,-3 5 0-15,-3 3 0 0,-5 4 0 16,-4 2 0-16,-5-1 0 0,-7 7 0 0,-5-1 0 16,-5 1 0-16,-5 3 0 0,-3-2 0 0,-8 0 0 15,-2 0 0-15,-1-2 0 0,-3-2 0 0,2-4 0 16,0-1 0-16,-1-4 0 0,2-2 0 15,2-1 0-15,3-4 0 0,2-1 0 0,3-3 0 16,19-8 0-16,-30 14 0 0,30-14 0 16,-19 13 0-16,19-13 0 0,-10 19 0 0,10-19 0 15,-10 32 0-15,4-10 0 0,0 3 0 0,-5 5 0 16,-1 4 0-16,-1 5 0 0,-8 6 0 0,0 0 0 16,-5 3 0-16,-3 1 0 0,-3-2 0 0,1-2 0 15,5-5 0-15,4-7 0 0,8-7 0 0,7-8 0 16,7-18 0-16,0 0 0 0,46 27-130 0,-42-60-237 15,42 26-230-15,-17-22-41 0,5-12 324 16</inkml:trace>
  <inkml:trace contextRef="#ctx0" brushRef="#br0" timeOffset="7311.9391">18891 8608 2047 0,'-19'9'0'0,"19"-9"0"0,0 0 0 16,0 0 0-16,28 8 0 0,-9-9 0 0,4-5 0 16,4 0 0-16,1-3 0 0,3-3 0 0,2-1 0 15,1-1 0-15,0 0 0 0,-3 0 0 0,-6 2 0 16,0 0 0-16,-6-1 0 0,-1 3 0 0,-18 10 0 16,23-25 0-16,-23 25 0 15,10-25 0-15,-10 25 0 0,-3-24 0 0,3 24 0 16,-17-23 0-16,17 23 0 0,-28-20 0 0,9 12 0 15,-1 3 0-15,-2 2 0 0,-3 4 0 0,0 4 0 16,-2 4 0-16,-2 6 0 0,0 2 0 0,-2 3 0 16,2 3 0-16,2 3 0 0,1 1 0 0,5 1 0 15,4 1 0-15,6-2 0 0,6 0 0 0,5-3 0 16,5-4 0-16,7-2 0 0,6-4 0 16,8-3 0-16,8-5 0 0,7-4 0 0,6-4 0 15,4-6 0-15,3-1 0 0,2-3 0 0,1-3 0 16,1-2 0-16,-2 0 0 0,-7 0 0 15,-4 2 0-15,-8 2 0 0,-8 1 0 0,-7 5 0 16,-22 7 0-16,24-10 0 0,-24 10 0 0,0 0 0 16,0 0 0-16,0 0 0 0,0 0 0 0,-6 25 0 15,-5-8 0-15,-3 3 0 0,-2 4 0 16,-4 4 0-16,2-1 0 0,0 1 0 0,0-1 0 16,4 1 0-16,2-2 0 0,4-3 0 0,4-3 0 15,3-3 0-15,1-17 0 0,10 22 0 0,-10-22 0 16,17 6 0-16,-17-6 0 0,26-11 0 0,-26 11 0 15,33-30 0-15,-16 9 0 0,1-3 0 0,1-3 0 16,-2 0 0-16,-2-1 0 0,0 1 0 16,-2-1 0-16,0-1 0 0,-4 2 0 15,3-4 0-15,-1 2 0 0,5 1 0 0,0 2 0 16,2 0 0-16,1 2 0 0,0 2 0 0,2 3 0 16,1 3 0-16,-1 3 0 0,5 5 0 0,0-2 0 15,8 8 0-15,-3-8 0 0,11 10 0 0,-8-12-118 16,18 18-45-16,-23-32-31 0,39 39-143 0,-25-26-235 15,16-7 41-15,22 22 400 0</inkml:trace>
  <inkml:trace contextRef="#ctx0" brushRef="#br0" timeOffset="7961.9659">21157 8238 1967 0,'-3'-46'80'0,"3"46"-80"0,0 0 0 0,0 0 0 15,-19-7 0-15,19 7 0 0,0 0 0 0,-20 22 0 16,9-5 0-16,-4 6 0 0,-1 6 0 16,-1 2 0-16,-2 5 0 0,0 2 0 0,1 2 0 15,-3 2 0-15,2 2 0 0,0 2 0 0,1 1 0 16,0 2 0-16,0-3 0 0,1 0 0 0,2-5 0 15,4-4 0-15,4-6 0 0,2-5 0 0,4-7 0 16,1-19 0-16,7 22 0 0,-7-22 0 0,0 0 0 16,27-5 0-16,-27 5 0 0,31-36 0 0,-10 5 0 15,6-6 0-15,0-7 0 0,2-4 0 16,-1-3 0-16,0-1 0 0,-2-1 0 0,0 1 0 16,-3 1 0-16,-5-1 0 0,-1-1 0 0,-1 0 0 15,1-2 0-15,-2 4 0 0,1 4 0 0,-3 9 0 16,0 7 0-16,0 12 0 0,-13 19 0 15,0 0 0-15,0 0 0 0,0 0 0 0,12 18 0 16,-10-1 0-16,3 7 0 0,5 10 0 0,-2 6 0 16,2 5 0-16,-2 6 0 0,0-1 0 15,-1 6 0-15,2-2 0 0,0 0 0 0,1-4 0 16,2 0 0-16,0-2 0 0,-1-2 0 0,1-1 0 16,-1-3 0-16,0-2 0 0,0-2 0 0,-1-7 0 15,-1-2 0-15,-2-4 0 0,-2-9 0 0,3 1 0 16,-8-17 0-16,0 0 0 0,0 0 0 0,0 0-72 15,0 0-53-15,0 0-8 0,-36-49-53 16,36 49-71-16,-28-50-41 0,23 27-72 16,-10 5-26-16,-22-30 187 0,37 48 209 0</inkml:trace>
  <inkml:trace contextRef="#ctx0" brushRef="#br0" timeOffset="8606.5767">21091 8568 2047 0,'-62'27'0'15,"62"-27"0"-15,-24 7 0 0,24-7 0 0,0 0 0 16,25 11 0-16,-5-7 0 0,5-3 0 15,8 0 0-15,6-2 0 0,8-3 0 0,6-2 0 16,4-1 0-16,2-1 0 0,2-1 0 0,4-2 0 16,-3 2 0-16,-4-2 0 0,-1 1 0 0,-6 0 0 15,-2 3 0-15,-4 0 0 0,-7 1 0 0,-7 1 0 16,-10 3 0-16,-21 2 0 0,21-2 0 0,-21 2 0 16,0 0 0-16,0 0 0 0,-19 16 0 15,19-16 0-15,-34 21 0 0,12-8 0 16,-2 3 0-16,-3 4 0 0,2 0 0 0,-2 2 0 15,2 0 0-15,0 1 0 0,2 1 0 0,2-1 0 16,2 2 0-16,2-1 0 0,4-4 0 0,3 0 0 16,10-20 0-16,-9 30 0 0,9-30 0 0,0 0 0 15,8 19 0-15,-8-19 0 0,20-3 0 0,-20 3 0 16,34-19 0-16,-12 4 0 0,4-7 0 16,-1-3 0-16,3-3 0 0,-1 0 0 0,-1-1 0 15,-3-1 0-15,-4-1 0 0,1 0 0 0,-6 2 0 16,0 0 0-16,-3 5 0 0,-3 1 0 0,-3 3 0 15,-5 20 0-15,1-27 0 0,-1 27 0 0,0 0 0 16,0 0 0-16,-23-11 0 0,23 11 0 0,0 0 0 16,-23 22 0-16,23-22 0 0,-17 29 0 15,12-11 0-15,5-18 0 0,-2 31 0 16,2-31 0-16,9 28 0 0,-9-28 0 0,22 27 0 16,-22-27 0-16,35 20 0 0,-13-15 0 0,3-3 0 15,1-2 0-15,4-3 0 0,-2-3 0 0,3-4 0 16,0-1 0-16,-1-1 0 0,-1-2 0 0,-2-1 0 15,-3-1 0-15,-2 2 0 0,-2-2 0 0,-2 0 0 16,-18 16 0-16,25-26 0 0,-25 26 0 16,13-20 0-16,-13 20 0 0,0 0 0 0,0 0 0 15,0 0 0-15,0 0 0 0,0 0 0 0,0 0 0 16,0 0 0-16,-19 10 0 0,11 7 0 0,-1 4 0 16,-3 2 0-16,1 2 0 0,1-1 0 0,0 5 0 15,5 1 0-15,-1-1 0 0,2 3 0 0,5-7 0 16,2-2 0-16,0 0 0 0,6-2 0 0,0-4 0 15,7 0 0-15,-16-17 0 0,32 17 0 16,-32-17 0-16,38 3 0 0,-20-11-13 0,10 5-91 16,-12-17-15-16,18 15-30 0,-26-30-35 0,32 30-58 15,-32-34-86-15,22 19-22 0,-6 4-76 0,-20-24 295 16</inkml:trace>
  <inkml:trace contextRef="#ctx0" brushRef="#br0" timeOffset="9126.973">22618 8493 2032 0,'0'0'15'0,"-21"2"-15"0,21-2 0 15,-21 4 0-15,21-4 0 0,-21 17 0 16,21-17 0-16,-27 32 0 0,14-13 0 0,2 5 0 16,0 1 0-16,-1 1 0 0,1 2 0 0,1 1 0 15,1 0 0-15,1 1 0 0,1 0 0 0,1 1 0 16,2-5 0-16,2 0 0 0,1-4 0 0,2-4 0 16,-1-18 0-16,4 25 0 0,-4-25 0 0,0 0 0 15,0 0 0-15,0 0 0 0,0 0 0 16,18-4 0-16,-18 4 0 0,14-33 0 0,-3 8 0 15,-1-5 0-15,5-1 0 0,-1-4 0 0,0 2 0 16,0-1 0-16,-2 0 0 0,-1 0 0 0,0-1 0 16,1-1 0-16,1 1 0 0,1 1 0 15,0 1 0-15,0 4 0 0,0 3 0 0,-1 4 0 16,1 5 0-16,-14 17 0 0,25-17 0 0,-25 17 0 16,22 0 0-16,-22 0 0 0,22 15 0 15,-22-15 0-15,28 25 0 0,-28-25 0 0,31 33 0 16,-15-16 0-16,-1 1 0 0,-2-1 0 0,-1 2 0 15,-1-2 0-15,-1 1 0 0,-4-1 0 0,-2 0 0 16,-4 2 0-16,-3 0 0 0,-3-1 0 0,-5 1 0 16,11-19 0-16,-36 33 0 0,10-18 0 0,-3 1 0 15,-4-3 0-15,-1 1 0 0,-1-1 0 16,-1-2 0-16,0 0 0 0,2 0 0 16,1-2 0-16,5 2 0 0,3-2 0 0,4-1 0 15,21-8 0-15,-31 21 0 0,31-21 0 0,-23 32 0 16,12-9 0-16,-1 3 0 0,0 5 0 0,2 4 0 15,-1 5 0-15,2 5 0 0,-2 3 0 0,0 3 0 16,-3 0 0-16,2 1 0 0,-1-5 0 0,2-2 0 16,0-4 0-16,1-4 0 0,1-5 0 15,5 2 0-15,-7-13 0 0,9 5-37 0,2-26-99 16,-15 36 44-16,-3-38-48 0,25 28-62 0,-28-40-54 16,21 14-100-16,0 0-10 0,4-18 1 0,23 20 269 15</inkml:trace>
  <inkml:trace contextRef="#ctx0" brushRef="#br0" timeOffset="10626.9928">24026 8658 1739 0,'0'0'92'16,"-9"-17"-20"-16,9 17-19 0,-24-13-14 0,24 13-9 15,-38-6-8-15,17 8-22 0,-4 3 0 0,-2 1 0 16,-1 4 0-16,0 0 0 0,0 5 0 15,1 1 0-15,2 3 0 0,4 0 0 0,0 3 0 16,7 1 0-16,4 0 0 0,4-1 0 0,6 0 0 16,4-1 0-16,5-1 0 0,4-1 0 0,6-3 0 15,5-3 0-15,6-4 0 0,5-3 0 16,1-5 0-16,4-2 0 0,3-5 0 0,0-5 0 16,4-4 0-16,-4-5 0 0,-3-2 0 0,-3-1 0 15,-4-1 0-15,-2-2 0 0,-6 1 0 0,-4 0 0 16,-5 0 0-16,-5 0 0 0,-7 2 0 0,-2 1 0 15,-5 2 0-15,-4 3 0 0,7 17 0 0,-24-31 0 16,24 31 0-16,-33-22 0 0,15 15 0 16,1 4 0-16,0 3 0 0,17 0 0 15,-31 8 0-15,31-8 0 0,-24 14 0 0,24-14 0 16,-11 17 0-16,11-17 0 0,6 24 0 0,-6-24 0 16,27 21 0-16,-7-11 0 0,2 1 0 0,4-2 0 15,3-1 0-15,0 0 0 0,4 0 0 0,-3 1 0 16,-3 1 0-16,1 1 0 0,-4 2 0 0,-2-1 0 15,-22-12 0-15,28 33 0 0,-20-15 0 16,-6 5 0-16,-4 2 0 0,-6 2 0 0,-5 2 0 16,-3 0 0-16,-3-2 0 0,-2-1 0 0,0 0 0 15,1-7 0-15,0-2 0 0,2-2 0 0,18-15 0 16,-27 14 0-16,27-14 0 0,0 0 0 16,0 0 0-16,0 0 0 0,-5-23 0 0,14 4 0 15,4-7 0-15,7-3 0 0,2-5 0 0,4 2 0 16,2-1 0-16,3 3 0 0,-6 0 0 15,-3 2 0-15,-1 5 0 0,-4 0 0 0,0 5 0 16,1 2 0-16,0-1 0 0,1 1 0 0,4 2 0 16,0 2 0-16,4 3 0 0,-2 3 0 0,3 4 0 15,-4-2 0-15,4 13 0 0,-6-11 0 0,4 15-68 16,-26-13-70-16,37 17-25 0,-37-17-85 0,0 0-129 16,9 19-142-16,-9-19 15 0,5 30 475 0</inkml:trace>
  <inkml:trace contextRef="#ctx0" brushRef="#br0" timeOffset="11658.2598">15432 10024 1528 0,'0'0'428'0,"0"0"-388"16,6-21-11-16,-6 21-7 0,-17-23-22 16,17 23 0-16,-31-10 0 0,8 10 0 0,-3 6 0 15,-5 6 0-15,-5 6 0 0,-6 8 0 0,-2 5 0 16,-5 9 0-16,-1 6 0 0,1 6 0 0,-4 9 0 15,2 1 0-15,3 10 0 0,-2 3 0 0,7-1 0 16,7-1 0-16,9-1 0 0,14-8 0 0,9-4 0 16,11-5 0-16,10-11 0 0,9-4 0 0,8-8 0 15,11-7 0-15,7-7 0 0,10-10 0 16,10-10 0-16,6-9 0 0,4-8 0 0,3-11 0 16,1-9 0-16,0-9 0 0,-2-7 0 15,-6-5 0-15,-8-4 0 0,-10 0 0 0,-8-3 0 16,-8-1 0-16,-8 1 0 0,-10-3 0 0,-8 3 0 15,-9 2 0-15,-11 4 0 0,-8 3 0 0,-10 4 0 16,-7 4 0-16,-8 5 0 0,-5 8 0 0,-6 4 0 16,-3 9 0-16,-4 7 0 0,-3 12 0 15,0 8 0-15,-2 10 0 0,6 9 0 0,5 11 0 16,7 2 0-16,10 2 0 0,9-3 0 0,13-4 0 16,7-7 0-16,17 1 0 0,2-12 0 0,19 7-41 15,-2-18-75-15,23 15-36 0,-19-38-140 0,41 30-183 16,-18-17-103-16,4-8 186 0</inkml:trace>
  <inkml:trace contextRef="#ctx0" brushRef="#br0" timeOffset="12033.2781">16301 9957 2047 0,'-23'14'0'15,"1"6"0"-15,1 0 0 0,4 7 0 0,0 3 0 16,-1 4 0-16,-2 3 0 0,3 7 0 15,-1 3 0-15,3 4 0 0,1 3 0 0,-1 1 0 16,3 0 0-16,-1 0 0 0,1-2 0 16,1-2 0-16,0-3 0 0,2-3 0 0,2-4 0 0,3-2 0 15,3-8 0-15,3-4 0 0,3-7 0 16,-5-20 0-16,20 21 0 0,-20-21 0 0,25 3 0 16,-8-7 0-16,2-7 0 0,2-7 0 0,5-10 0 15,6-7 0-15,0-6 0 0,6-3 0 16,-1 2 0-16,-1 1 0 0,-2 2 0 0,-3 3 0 15,-6 5 0-15,-3 8 0 0,-5 5 0 0,-17 18 0 16,18-15 0-16,-18 15 0 0,0 0 0 0,0 0 0 16,9 24 0-16,-10-5 0 0,-3 10 0 0,-6 4 0 15,0 6 0-15,-1-1 0 0,1-2 0 0,2 0 0 16,5-5 0-16,4-2 0 0,7-2 0 16,4-6 0-16,8-1 0 0,2-8 0 15,7 0 0-15,-3-12 0 0,9 2-10 0,-7-13-112 16,12 10-13-16,-18-31-32 0,31 33-200 0,-34-35-120 15,15 4-36-15,5 14 288 0</inkml:trace>
  <inkml:trace contextRef="#ctx0" brushRef="#br0" timeOffset="12548.9064">16923 10485 2047 0,'-30'10'0'0,"30"-10"0"0,-28-1 0 16,28 1 0-16,-21 11 0 0,21-11 0 15,-20 25 0-15,9-4 0 0,-1 2 0 0,-1 3 0 16,-1 3 0-16,2 1 0 0,1 2 0 0,-2-1 0 0,5-2 0 15,1 0 0-15,1-2 0 0,3-4 0 16,3-5 0-16,0-18 0 0,3 21 0 0,-3-21 0 16,0 0 0-16,0 0 0 0,21 3 0 15,-21-3 0-15,18-22 0 0,-18 22 0 0,27-39 0 16,-8 11 0-16,0-1 0 0,3-5 0 0,-2 2 0 16,-1 0 0-16,-3 3 0 0,-2 1 0 0,-1 3 0 15,-1 0 0-15,-3 2 0 0,0 3 0 0,-9 20 0 16,13-27 0-16,-13 27 0 0,0 0 0 0,0 0 0 15,0 0 0-15,0 0 0 0,0 28 0 16,-2-5 0-16,-1 2 0 0,0 3 0 0,0-1 0 16,2-3 0-16,5-1 0 0,2-4 0 15,2-2 0-15,-8-17 0 0,21 27 0 0,-21-27 0 16,33 16 0-16,-14-14 0 0,3-3 0 0,0-4 0 16,1-5 0-16,2-3 0 0,-1-5 0 0,4-4 0 15,-3-3 0-15,2 0 0 0,-4 0 0 0,0 0 0 16,-3 2 0-16,-3 0 0 0,-3 2 0 15,-3 2 0-15,-11 19 0 0,16-26 0 0,-16 26 0 16,0 0 0-16,0 0 0 0,0 0 0 0,0 0 0 16,-11 17 0-16,2 1 0 0,-4 9 0 0,0 7 0 15,-4 6 0-15,0 5 0 0,1-2 0 0,3-3 0 16,5-4 0-16,4-1 0 0,5-2 0 0,1-3 0 16,7-2 0-16,1-10 0 0,9 2 0 15,-2-12 0-15,12 2-7 0,-3-13-96 16,14 5 3-16,-11-22-10 0,21 18-33 0,-27-38-76 15,37 33-134-15,-29-28-69 0,7-5-46 0,21 25 347 16</inkml:trace>
  <inkml:trace contextRef="#ctx0" brushRef="#br0" timeOffset="12881.917">17928 10413 2047 0,'0'0'0'0,"-18"5"0"0,18-5 0 15,-27 14 0-15,9-3 0 0,-2 6 0 0,-4 2 0 16,-2 4 0-16,0 1 0 0,0 2 0 0,0-1 0 16,6 1 0-16,3-2 0 0,5-1 0 0,7-4 0 15,5-2 0-15,0-17 0 0,14 24 0 16,-14-24 0-16,38 13 0 0,-12-11 0 0,5-5 0 16,2-2 0-16,0-2 0 0,2 0 0 0,-3 0 0 15,-4 2 0-15,-3 0 0 0,-5 4 0 0,-4 0 0 16,-16 1 0-16,18 3 0 0,-18-3 0 0,0 0 0 15,-3 29 0-15,3-29 0 0,-20 34 0 0,1-12 0 16,-4 2 0-16,-3 1 0 0,-4 2 0 16,1-3 0-16,2-1 0 0,3-2 0 0,6-3 0 15,1-5 0-15,6 4 0 0,11-17 0 0,-18 26 0 16,18-26-43-16,-13 18-72 0,13-18-14 16,0 0-31-16,-24-12-127 0,24 12-140 0,0 0-84 15,9-27 137-15,14 33 374 0</inkml:trace>
  <inkml:trace contextRef="#ctx0" brushRef="#br0" timeOffset="14172.1625">20714 10489 2026 0,'5'-26'13'16,"-5"26"-6"-16,-18-20-6 0,18 20-1 0,-27-7 0 16,9 9 0-16,-8 4 0 0,-6 7 0 0,-3 6 0 15,-4 5 0-15,-1 4 0 0,0 2 0 16,-1 1 0-16,3 6 0 0,0-1 0 0,4 4 0 15,3-4 0-15,4 3 0 0,7-8 0 0,8-2 0 16,9-6 0-16,6-6 0 0,-3-17 0 0,31 25 0 16,-7-17 0-16,8-5 0 0,8-5 0 15,5-5 0-15,6-8 0 0,6-4 0 0,5-7 0 0,4-3 0 16,-2-3 0-16,-1-2 0 0,-7 1 0 16,-5 1 0-16,-8 0 0 0,-8 2 0 15,-8 3 0-15,-9 2 0 0,-8 4 0 0,-6 2 0 16,-9 1 0-16,5 18 0 0,-27-30 0 0,6 19 0 15,-5 3 0-15,-6 5 0 0,-3 4 0 0,-4 3 0 16,0 3 0-16,0 3 0 0,0 2 0 0,6-1 0 16,4 1 0-16,7-3 0 0,22-9 0 0,-22 14 0 15,22-14 0-15,0 0 0 0,23 13 0 16,-1-11 0-16,10-2 0 0,8-2 0 0,9-3 0 16,4-3 0-16,5-2 0 0,3-1 0 15,0 0 0-15,-1 4 0 0,-3 0 0 0,-5 4 0 16,-7 4 0-16,-7 3 0 0,-10 6 0 0,-5 2 0 15,-23-12 0-15,24 35 0 0,-21-10 0 0,-8 4 0 16,-4 4 0-16,-4 3 0 0,-5 3 0 0,-4 3 0 16,-4-1 0-16,1 2 0 0,-1-3 0 15,2-4 0-15,3-3 0 0,3-7 0 0,6-4 0 16,12-22 0-16,-14 27 0 0,14-27 0 0,0 0 0 16,0 0 0-16,0 0 0 0,22 4 0 0,-22-4 0 15,31-31 0-15,-11 6 0 0,3-7 0 0,2-2 0 16,1-3 0-16,-2-3 0 0,-3 1 0 0,-2 1 0 15,-2 0 0-15,-1 3 0 0,-2 1 0 16,3 3 0-16,3-1 0 0,-1 3 0 0,2 3 0 16,2 1 0-16,-1 1 0 0,3 4 0 15,1 1 0-15,3 7 0 0,-1 3 0 0,5 8 0 16,-5-3 0-16,7 12 0 0,-7-4 0 0,5 12-73 16,-10-8-35-16,5 14 19 0,-28-22-5 0,46 36-36 15,-46-36-67-15,48 34-147 0,-19-6-199 0,-29-28 75 16,61 53 468-16</inkml:trace>
  <inkml:trace contextRef="#ctx0" brushRef="#br0" timeOffset="16422.1908">14611 13541 1374 0,'0'0'239'0,"-20"10"-153"15,20-10-19-15,0 0-11 0,-18 7-4 0,18-7-9 16,0 0-5-16,0 0-5 0,-19 5-2 15,19-5-7-15,0 0-20 0,0 0-4 0,0 0 0 16,0 0 0-16,0 0 0 0,0 0 0 0,11 22 0 16,-11-22 0-16,19 11 0 0,-19-11 0 0,24 9 0 15,-24-9 0-15,35 10 0 0,-13-6 0 0,4-2 0 16,4-2 0-16,5-1 0 0,5-3 0 0,4-1 0 16,6 2 0-16,5-2 0 0,2-1 0 0,5-1 0 15,0-1 0-15,0 1 0 0,0 2 0 16,-4 1 0-16,3 0 0 0,-2 1 0 15,-1 2 0-15,0 0 0 0,-1 1 0 0,-1 1 0 16,-2 2 0-16,-3-2 0 0,-1 1 0 0,-4 1 0 16,-2-1 0-16,-3 1 0 0,-1-1 0 0,-1-2 0 15,-2 1 0-15,-2-1 0 0,-3 1 0 0,-1-1 0 16,-4 0 0-16,-2 0 0 0,-4 0 0 16,-3-1 0-16,-18 1 0 0,27-2 0 0,-27 2 0 15,17-5 0-15,-17 5 0 0,0 0 0 0,0 0 0 16,0 0 0-16,0 0 0 0,0 0 0 0,0 0 0 15,0 0 0-15,-14-18 0 0,14 18 0 0,0 0 0 16,-25-4 0-16,25 4 0 0,-17-1 0 0,17 1 0 16,0 0 0-16,-22-2 0 0,22 2 0 15,0 0 0-15,-18 0 0 0,18 0 0 16,0 0 0-16,0 0 0 0,0 0 0 0,0 0 0 16,-17-8 0-16,17 8 0 0,0 0 0 0,0 0 0 15,0 0 0-15,-21-12 0 0,21 12 0 0,0 0 0 16,-20-9 0-16,20 9 0 0,-20-8 0 0,20 8 0 15,-24-5 0-15,24 5 0 0,-30-6 0 0,30 6 0 16,-31-4 0-16,31 4 0 0,-33-7 0 0,33 7 0 16,-30-12 0-16,30 12 0 0,-31-14 0 15,31 14 0-15,-30-16 0 0,30 16 0 0,-29-19 0 16,29 19 0-16,-29-24 0 0,10 10 0 0,19 14 0 16,-35-28 0-16,16 15 0 0,-2 0 0 15,0-2 0-15,0 2 0 0,-1-1 0 0,0-1 0 16,-1-1 0-16,2 3 0 0,-2 0 0 0,1-1 0 15,1 2 0-15,2-1 0 0,-1 0 0 16,2-2 0-16,1 1 0 0,0-1 0 0,17 15 0 16,-28-31 0-16,28 31 0 0,-27-32 0 0,14 15 0 15,13 17 0-15,-24-31 0 0,13 14 0 0,-1 0 0 16,2-1 0-16,-1 0 0 0,-1-2 0 0,1 1 0 16,0 0 0-16,0-2 0 0,0 1 0 15,0-1 0-15,2-1 0 0,0-1 0 0,1 0 0 16,1 2 0-16,0-4 0 0,1 2 0 0,1-1 0 15,1 1 0-15,1-1 0 0,-1 0 0 16,2 1 0-16,-1 0 0 0,2 1 0 0,0 0 0 16,1 1 0-16,-2-1 0 0,2 1 0 0,3-1 0 15,-1 2 0-15,2-2 0 0,2 0 0 0,0 1 0 16,3-1 0-16,0 0 0 0,1 0 0 0,2 1 0 16,0-1 0-16,2 0 0 0,2 0 0 0,-2 0 0 15,3 1 0-15,0-1 0 0,1 1 0 16,2 1 0-16,-1-1 0 0,1 2 0 0,2-2 0 15,0 1 0-15,2-1 0 0,1 1 0 0,3 0 0 16,2 1 0-16,-1 0 0 0,2-1 0 0,0 3 0 16,0 0 0-16,1 2 0 0,1-1 0 15,0 0 0-15,0 3 0 0,1 1 0 0,-3 0 0 16,1 2 0-16,-3 3 0 0,1-2 0 16,-2 2 0-16,2 0 0 0,-1-2 0 0,1 2 0 15,3 1 0-15,0-1 0 0,2 1 0 0,-2 1 0 16,-1-1 0-16,-1 0 0 0,0 1 0 0,1 0 0 15,0 0 0-15,0 2 0 0,1-1 0 0,1 0 0 16,-2 2 0-16,1 1 0 0,1 0 0 0,-1-1 0 16,2 1 0-16,2 1 0 0,1 0 0 0,-1 0 0 15,6 1 0-15,-2-1 0 0,2 3 0 16,-1-2 0-16,1 1 0 0,-1 2 0 0,2-2 0 16,0 2 0-16,1 0 0 0,0-1 0 15,0 1 0-15,1 1 0 0,0 0 0 0,3 0 0 16,0 2 0-16,-1 0 0 0,1 3 0 0,-4-1 0 15,0 1 0-15,-1 2 0 0,-3-1 0 0,1 2 0 16,-4 3 0-16,0 0 0 0,-3 1 0 0,-2 3 0 16,-1 2 0-16,-4 0 0 0,-1 1 0 15,-4 2 0-15,-1 1 0 0,-2 0 0 0,-2 1 0 16,0 1 0-16,-3-2 0 0,-3 1 0 0,2 1 0 16,-4-2 0-16,-1 3 0 0,-3 2 0 0,-1-4 0 15,-2 2 0-15,-3 0 0 0,0 2 0 16,0-2 0-16,-3 2 0 0,1-1 0 0,-4 3 0 15,-2-2 0-15,0 2 0 0,-3 1 0 16,-1-1 0-16,0 3 0 0,-3 0 0 0,0 3 0 16,-2-2 0-16,-1 1 0 0,0-2 0 0,-3-1 0 15,3 0 0-15,-4-1 0 0,0-1 0 0,-1 2 0 16,1-1 0-16,0 0 0 0,-2-2 0 0,0-3 0 16,-3 1 0-16,-1-1 0 0,0 1 0 0,-1 0 0 15,0-1 0-15,-2-3 0 0,2 1 0 0,-3 0 0 16,3-2 0-16,0 2 0 0,0-3 0 15,3-2 0-15,1-2 0 0,1-1 0 0,2-3 0 16,2-1 0-16,3-3 0 0,17-12 0 0,-25 17 0 16,25-17 0-16,-20 12 0 0,20-12 0 15,0 0 0-15,-21 12 0 0,21-12 0 0,0 0 0 16,-18 10 0-16,18-10 0 0,0 0 0 0,-17 9 0 16,17-9 0-16,0 0 0 0,0 0 0 0,0 0 0 15,0 0 0-15,0 0 0 0,0 0 0 16,0 0 0-16,0 0 0 0,0 0 0 0,0 0 0 15,0 0 0-15,0 0 0 0,0 0 0 0,0 0 0 16,0 0 0-16,0 0 0 0,0 0 0 0,0 0 0 16,0 0 0-16,0 0 0 0,0 0 0 0,0 0 0 15,20-6 0-15,-20 6 0 0,0 0 0 16,0 0 0-16,0 0 0 0,23 6 0 16,-23-6 0-16,22 4 0 0,-22-4 0 0,32 2 0 15,-10 0 0-15,5-4 0 0,6 1 0 0,6-3 0 16,5 1 0-16,6-1 0 0,3-2 0 0,5 3 0 15,4-2 0-15,3 1 0 0,2 2 0 0,2-2 0 16,2 3 0-16,5 0 0 0,6-1 0 0,-3 1 0 16,1 0 0-16,-1 0 0 0,-2 0 0 0,-1-2 0 15,-1 1 0-15,-4-2 0 0,-1 2 0 16,-11 2 0-16,-5-3 0 0,-8 3 0 0,-11-2 0 16,-3 4 0-16,-10-4 0 0,1 8-20 0,-23-6-125 15,22 4-21-15,-22-4-10 0,0 0-1 0,-25-9-33 16,25 9-60-16,0 0-12 0,-34-1-106 15,34 1 176-15,-28-6 212 0</inkml:trace>
  <inkml:trace contextRef="#ctx0" brushRef="#br0" timeOffset="18821.0343">20338 11863 1852 0,'4'-17'48'0,"-4"17"-15"0,0 0 4 0,0 0-8 16,-31-10-1-16,14 19-8 0,-7 3-20 0,-8 11 0 16,-8 6 0-16,-6 9 0 0,-2 10 0 0,-5 4 0 15,-3 6 0-15,-1 7 0 0,1 3 0 0,1 5 0 16,2 5 0-16,3-1 0 0,1 3 0 0,6-3 0 16,7-2 0-16,8-4 0 0,10-9 0 0,6-4 0 15,10-7 0-15,6-1 0 16,9-7 0-16,7-4 0 0,6-3 0 0,7-8 0 15,8-2 0-15,3-9 0 0,9-3 0 0,1-18-60 16,33 26-296-16,-36-38-281 0,30 9 11 0,-11-6 259 16</inkml:trace>
  <inkml:trace contextRef="#ctx0" brushRef="#br0" timeOffset="19289.8531">20540 12760 908 0,'21'-11'140'0,"-22"-8"-18"16,1 19-6-16,12-22-8 0,-12 22-11 0,0 0-2 15,22-10 5-15,-22 10-25 0,0 0-7 0,0 0-19 16,0 0-10-16,0 0 11 0,-17-9-10 0,17 9-10 15,0 0-20-15,-26 17-10 0,26-17 0 0,-25 23 0 16,25-23 0-16,-31 32 0 0,14-10 0 0,-1 2 0 16,1 2 0-16,1 0 0 0,1 2 0 15,3-3 0-15,5 1 0 0,2-6 0 16,4 0 0-16,1-20 0 0,12 28 0 0,-12-28 0 16,28 19 0-16,-10-14 0 0,4-3 0 0,2-5 0 15,2-2 0-15,3-5 0 0,2-3 0 0,-2-4 0 16,0-4 0-16,-4-2 0 0,0 0 0 0,-5-1 0 15,-1-1 0-15,-3-1 0 0,-4 1 0 0,-4 1 0 16,-2-2 0-16,-4 3 0 0,-4 0 0 16,-3 3 0-16,-2 0 0 0,-1 2 0 0,8 18 0 15,-23-25 0-15,23 25 0 0,-28-10 0 0,28 10 0 16,-28 8 0-16,28-8 0 0,-30 18 0 0,30-18 0 16,-20 25 0-16,20-25 0 0,-8 27 0 0,8-27 0 15,0 0 0-15,27 15-45 0,-1-5-52 16,-18-34-134-16,37 29-376 0,-22-19-12 15,11 4 172-15</inkml:trace>
  <inkml:trace contextRef="#ctx0" brushRef="#br0" timeOffset="19821.0588">21140 12617 1391 0,'0'-30'400'0,"0"30"-292"16,0 0-17-16,0 0-34 0,0 0-57 0,0 0 0 16,0 0 0-16,0 0 0 0,-20 11 0 0,20-11 0 15,-23 15 0-15,23-15 0 0,-25 25 0 16,11-8 0-16,1 0 0 0,-2 2 0 0,2 0 0 15,-1 3 0-15,1 0 0 0,2-3 0 16,0 1 0-16,3-3 0 0,8-17 0 0,-11 30 0 16,11-30 0-16,1 20 0 0,-1-20 0 0,0 0 0 15,17 13 0-15,-17-13 0 0,18-4 0 0,-18 4 0 16,26-15 0-16,-26 15 0 0,28-24 0 16,-28 24 0-16,30-34 0 0,-14 15 0 0,-1-3 0 15,-2 2 0-15,-1-1 0 0,-2 3 0 0,-2-1 0 16,0 0 0-16,-4 3 0 0,-4 16 0 0,9-28 0 15,-9 28 0-15,5-18 0 0,-5 18 0 0,0 0 0 16,0 0 0-16,0 0 0 0,0 0 0 0,0 0 0 16,0 0 0-16,0 0 0 0,12 18 0 0,-12-18 0 15,7 24 0-15,-7-24 0 16,11 28 0-16,-11-28 0 0,16 23 0 0,-16-23 0 16,20 20 0-16,-20-20 0 0,19 15 0 0,-19-15 0 15,24 8 0-15,-24-8 0 0,29 1 0 0,-12-2 0 16,2-4 0-16,0-2 0 0,-1-1 0 0,3-6 0 15,-1 4 0-15,-1-3 0 0,0 0 0 0,-19 13 0 16,30-26 0-16,-30 26 0 0,23-21 0 0,-23 21 0 16,0 0 0-16,19-18 0 0,-19 18 0 15,0 0 0-15,0 0 0 0,0 0 0 0,0 0 0 16,0 0 0-16,0 23 0 0,0-23 0 0,-6 34 0 16,1-13 0-16,0 5 0 0,-1 2 0 0,0-1 0 15,1 2 0-15,-2-1 0 0,5 1 0 16,-3-5 0-16,7 2 0 0,-1-8 0 0,8 3 0 15,-9-21 0-15,24 26-79 0,-24-26-38 16,40 20-66-16,-38-40-66 0,34 33-110 0,-36-13-99 16,22-37-22-16,16 37 359 0</inkml:trace>
  <inkml:trace contextRef="#ctx0" brushRef="#br0" timeOffset="20180.409">21745 12677 1842 0,'-7'29'205'0,"7"-29"-205"16,0 0 0-16,-5 18 0 0,5-18 0 16,0 0 0-16,23 16 0 0,-23-16 0 0,34 3 0 15,-9-5 0-15,1-2 0 0,4-2 0 0,4-1 0 16,-2-4 0-16,4 0 0 0,-2-2 0 0,-4-2 0 16,-3-1 0-16,-3 1 0 0,-3-1 0 0,-4-1 0 15,-17 17 0-15,21-29 0 0,-21 29 0 16,4-25 0-16,-4 25 0 0,-10-20 0 0,10 20 0 15,-20-13 0-15,20 13 0 0,-29-6 0 0,9 8 0 16,2 3 0-16,-3 4 0 0,0 2 0 0,-2 4 0 16,-3 3 0-16,3 4 0 0,0 5 0 0,3-2 0 15,2 5 0-15,3-1 0 0,5-1 0 16,3 3 0-16,6-6 0 0,4 0 0 16,3 0 0-16,3-4 0 0,5-3 0 0,4-3 0 15,4-5 0-15,4-3 0 0,1-5 0 0,6-1 0 16,-1-5 0-16,7 0 0 0,-5-12-48 0,12 15-106 15,-26-34-89-15,33 35-142 0,-36-28-125 0,10 0-31 16,8 15 376-16</inkml:trace>
  <inkml:trace contextRef="#ctx0" brushRef="#br0" timeOffset="20586.6721">22418 12527 2012 0,'-29'-4'35'0,"29"4"-35"16,-34-7 0-16,13 8 0 0,-1 4 0 15,-1 3 0-15,-1 6 0 0,-2 1 0 0,-1 5 0 16,4 3 0-16,-2 1 0 0,4 4 0 0,3-1 0 15,-2 4 0-15,9-3 0 0,4-4 0 0,3-1 0 16,8-3 0-16,2-3 0 0,-6-17 0 0,27 28 0 16,-10-21 0-16,4-2 0 0,2-4 0 15,1-6 0-15,0-2 0 0,4-5 0 0,0-5 0 16,-1-1 0-16,0-5 0 0,-1 0 0 0,0 0 0 16,-2-2 0-16,-2 2 0 0,-2 0 0 0,-2 1 0 15,-3 4 0-15,-3 0 0 0,-12 18 0 0,17-26 0 16,-17 26 0-16,0 0 0 0,0 0 0 0,0 0 0 15,0 0 0-15,0 0 0 16,0 0 0-16,-15 35 0 0,5-7 0 0,-1 5 0 16,1 6 0-16,-3 5 0 0,0 8 0 0,-3 4 0 15,0 9 0-15,-3 3 0 0,-2 2 0 0,2 1 0 16,-2-3 0-16,2 0 0 0,0-5 0 0,1-4 0 16,2-8 0-16,1-6 0 0,-1-8 0 0,4-7 0 15,-1-6 0-15,1-4 0 0,12-20 0 0,-19 23 0 16,19-23 0-16,0 0 0 0,0 0 0 15,-17-24 0-15,17 4 0 0,0-8 0 0,6-1 0 16,-1-8 0-16,8 7-73 0,-8-16-51 0,16 20-39 16,-27-37-56-16,34 34-141 0,-32-31-61 0,6-3-77 15,24 24 310-15</inkml:trace>
  <inkml:trace contextRef="#ctx0" brushRef="#br0" timeOffset="21039.8263">22981 12483 2047 0,'-27'7'0'16,"5"-10"0"-16,0-1 0 0,2 2 0 16,-2-1 0-16,0 4 0 0,-2 1 0 15,0 3 0-15,-2-1 0 0,3 6 0 0,-3 0 0 16,3 4 0-16,2 3 0 0,2 3 0 0,3 2 0 15,0 4 0-15,3-1 0 0,4 3 0 0,2-4 0 16,5 2 0-16,5-6 0 0,3-2 0 0,6-1 0 16,-12-17 0-16,36 20 0 0,-13-15 0 0,2-4 0 15,2-4 0-15,0-4 0 0,1-5 0 16,0-4 0-16,1-3 0 0,-2-4 0 0,-2-1 0 16,0-3 0-16,-2 1 0 0,-1 0 0 0,-3 1 0 15,-1 1 0-15,-2 3 0 0,-1 2 0 0,-15 19 0 16,20-27 0-16,-20 27 0 0,0 0 0 0,0 0 0 15,0 0 0-15,0 0 0 0,0 0 0 0,-1 27 0 16,-6-3 0-16,-4 2 0 0,2 3 0 16,1 0 0-16,-1-1 0 0,3-1 0 15,3-2 0-15,-1-4 0 0,8-3 0 0,-4-18 0 16,12 25 0-16,-12-25 0 0,23 11 0 0,-23-11 0 16,36-2 0-16,-17-11-30 0,11 4-65 0,-8-15-5 15,19 17-57-15,-25-39-96 0,38 32-148 0,-32-22-110 16,5-10 25-16,18 30 473 0</inkml:trace>
  <inkml:trace contextRef="#ctx0" brushRef="#br0" timeOffset="21341.1541">23472 11724 2047 0,'-22'11'0'0,"22"-11"0"0,-24 24 0 0,17-7 0 15,4 2 0-15,2 0 0 0,3 3 0 0,5 1 0 16,5 1 0-16,2 3 0 0,7 2 0 15,2 0 0-15,1 1 0 0,4 3 0 0,0 1 0 16,0 0 0-16,-1 5 0 0,-3 4 0 0,-1 3 0 16,-1 0 0-16,-6 2 0 0,-4 2 0 0,-7-1 0 15,-7 3 0-15,-6-1 0 0,-5 1 0 0,-4 0 0 16,-4-1 0-16,-2-2 0 0,-3-1 0 0,-4-5 0 16,0-2 0-16,0-4 0 0,-1-4 0 15,4-4 0-15,4-4 0 0,4-5 0 0,8-3 0 16,11-17 0-16,0 0 0 0,0 0 0 0,0 0-42 15,0 0-69-15,0 0 17 0,-12-42-20 16,32 38-78-16,-29-32-127 0,32 24-99 0,-23 12-84 16,14-56 248-16</inkml:trace>
  <inkml:trace contextRef="#ctx0" brushRef="#br0" timeOffset="23731.7883">1856 10205 1709 0,'0'0'60'16,"-8"-29"-47"-16,8 29 38 0,-2-18-19 15,2 18-11-15,0 0 0 0,0 0-5 0,0 0 2 16,0 0-3-16,0 0-1 0,0 0-17 0,-11 19 27 16,11 4-31-16,-3 7 28 0,5 9-10 0,-1 4-7 15,1 4 11-15,1 7-9 0,4 3 0 16,0 3-6-16,3 3 0 0,0 2 0 0,1 4 0 15,-2 2 0-15,4 0 0 0,-1-6 0 0,1-6 0 16,2-8 0-16,-1-5 0 0,5-7 0 0,-1-7 0 16,1-8 0-16,2-7 0 0,-2-8 0 0,1-7 0 15,-1-7 0-15,1-4 0 0,-1-9 0 16,2-10 0-16,0-12 0 0,2-7 0 0,0-10 0 16,2-4 0-16,1-4 0 0,1-3 0 15,-3 1 0-15,0 1 0 0,-2 5 0 0,-2 0 0 16,-2 0 0-16,-1-1 0 0,-1-1 0 0,0-1 0 15,-1 3 0-15,1 3 0 0,0 6 0 0,0 9 0 16,2 10 0-16,-3 9 0 0,-15 24 0 0,30-21 0 16,-12 26-61-16,-18-5-95 0,48 28-301 0,-48-28-215 15,29 40 53-15,-16 0 538 0</inkml:trace>
  <inkml:trace contextRef="#ctx0" brushRef="#br0" timeOffset="24013.0539">1704 11780 2047 0,'0'0'0'0,"0"0"0"15,37-23 0-15,7 7 0 0,12-9 0 0,11-5 0 16,6-5 0-16,9-6 0 0,6 0 0 16,4-4 0-16,7 3 0 0,-2-1 0 15,-2 4 0-15,-2 3 0 0,-10 5 0 0,-1 3 0 16,-8 4 0-16,-7 7 0 0,-7 0 0 0,-8 12 0 16,-12-7-78-16,18 35-348 0,-34-24-258 0,-1 13 27 15,-11 5 456-15</inkml:trace>
  <inkml:trace contextRef="#ctx0" brushRef="#br0" timeOffset="24294.3108">2258 12040 1882 0,'0'0'37'16,"0"0"-11"-16,0 0-4 0,0 0 2 0,21 13-23 16,-21-13 24-16,23 30-26 0,-13-6 26 0,-1 9-19 15,-1 7-6-15,-2 4 0 0,-1 8 0 0,-4 6 0 16,-1 3 0-16,-3 3 0 0,0 2 0 0,-3 2 0 16,0-1 0-16,-1-2 0 0,4-6 0 15,-1-7 0-15,4-6 0 0,3-8 0 0,4-7-24 16,-1-12-27-16,13 11-88 0,-19-30-395 15,0 0-115-15,20-13 19 0</inkml:trace>
  <inkml:trace contextRef="#ctx0" brushRef="#br0" timeOffset="24528.7234">1986 12045 2047 0,'0'0'0'0,"0"0"0"0,0 0 0 16,22 9 0-16,-5-19 0 0,8 0 0 0,9-8 0 16,8 0 0-16,9-6 0 15,6-1 0-15,6-1 0 0,5-2 0 0,3 2 0 16,0 0 0-16,1 2 0 0,-4 2 0 0,2 8 0 16,-6-2 0-16,2 10 0 0,-6 0 0 0,-2 7 0 15,-7 0-17-15,6 26-202 0,-40-32-301 0,18 26-145 16,-17-2 40-16</inkml:trace>
  <inkml:trace contextRef="#ctx0" brushRef="#br0" timeOffset="24731.8394">1998 12958 2047 0,'3'33'0'0,"-21"-9"0"0,18-24 0 16,-7 26 0-16,7-26 0 0,25 0 0 15,1-10 0-15,12-3 0 0,8-10 0 0,11-6 0 16,9-8 0-16,9-6 0 0,4-6 0 0,4-1 0 16,1 0 0-16,-8-3 0 0,5 8 0 0,-10-4 0 15,15 24-209-15,-35-34-306 0,25 22-150 0,-8-6 8 16,-7-9 657-16</inkml:trace>
  <inkml:trace contextRef="#ctx0" brushRef="#br0" timeOffset="25028.6973">4446 11245 1961 0,'-22'18'38'16,"22"-18"-30"-16,18-5 2 0,3-1 4 15,7-7 1-15,5-3-14 0,9-6-1 16,7-3 0-16,6-3 0 0,1 0 0 0,0 0 0 16,-2 4-10-16,-3 8-32 0,-9-8-66 0,15 36-258 15,-30-26-283-15,3 11 4 0,-12 6 419 0</inkml:trace>
  <inkml:trace contextRef="#ctx0" brushRef="#br0" timeOffset="25200.5922">4289 11673 1881 0,'-10'28'166'16,"10"-28"-166"-16,21 4 0 0,3-8 0 15,7-6 0-15,9-5 0 0,4-5 0 0,8-7 0 16,4-2 0-16,7-2 0 0,5-3 0 0,9 1 0 15,1-9-21-15,27 23-510 0,-30-20-162 0,4 12 18 16,-14 2 549-16</inkml:trace>
  <inkml:trace contextRef="#ctx0" brushRef="#br0" timeOffset="25966.2648">6103 10640 2026 0,'0'0'21'15,"-17"-13"-21"-15,17-4 0 0,0 17 0 0,5-29 0 16,-5 29 0-16,11-18 0 0,-11 18 0 0,0 0 0 16,0 0 0-16,0 0 0 0,0 0 0 15,0 0 0-15,0 0 0 0,6 34 0 0,-7-7 0 16,-1 8 0-16,-2 8 0 0,-2 6 0 0,-1 8 0 16,-2 4 0-16,-1 4 0 0,-1-1 0 15,2 3 0-15,-1 0 0 0,2 1 0 0,1-3 0 16,4-3 0-16,2-5 0 0,1-4 0 0,2-6 0 15,4-7 0-15,0-5 0 0,4-8 0 0,0-7 0 16,-10-20 0-16,17 23 0 0,-17-23 0 0,0 0 0 16,17 0 0-16,-17 0 0 0,8-19 0 0,-3-3 0 15,0-7 0-15,0-12 0 0,-2-4 0 16,0-5 0-16,-2-1 0 0,-2 1 0 16,0-1 0-16,-1-1 0 0,1-3 0 0,0-2 0 15,1-2 0-15,0-2 0 0,2-4 0 0,1-4 0 16,3-2 0-16,1 3 0 0,3 4 0 0,3 9 0 15,4 8 0-15,4 8 0 0,1 7 0 0,3 5 0 16,2 4 0-16,2 7 0 0,5 4 0 0,3 5 0 16,-1 3 0-16,3 4 0 0,-2 3 0 15,-1 4 0-15,0 4 0 0,-2 4 0 0,-3 3 0 16,-2 2 0-16,-2 4 0 0,-6 4 0 0,-3-1 0 16,-7 3 0-16,-5 3 0 0,-6 1 0 0,-5 1 0 15,-6 1 0-15,-3 1 0 0,-7 0 0 0,-2-1 0 16,-1-3 0-16,-4-4 0 0,-2-4 0 0,2-2 0 15,1-4 0-15,1-3 0 0,4-4 0 16,4-4 0-16,18-8 0 0,-22 8 0 16,22-8 0-16,0 0 0 0,0 0 0 0,0 0 0 15,0 0 0-15,0 0 0 0,17 1 0 0,-17-1 0 16,34 11 0-16,-11-2 0 0,4 1 0 0,2 5 0 16,1 1 0-16,0 5 0 0,-1 1 0 0,0 5 0 15,-1 2 0-15,2-1 0 0,-3 2 0 0,1-2 0 16,-1-1 0-16,0 0 0 0,2-3 0 15,-1-1 0-15,2-3 0 0,1-3 0 0,3 1 0 16,-3-7 0-16,11 10 0 0,-24-29-185 0,33 37-167 16,-44-47-126-16,30 18-84 0,-6 6 93 15,-21-35 469-15</inkml:trace>
  <inkml:trace contextRef="#ctx0" brushRef="#br0" timeOffset="26551.1977">8008 10044 1879 0,'-32'3'28'0,"-1"12"2"0,-4 1 1 16,0 7-1-16,-2 4-4 0,0 10-15 16,-3 5 1-16,-2 10-12 0,-5 9 0 0,2 7 0 15,-2 10 0-15,2 5 0 0,2 4 0 0,5 5 0 16,6-3 0-16,7-4 0 0,8-5 0 0,9-6 0 16,12-7 0-16,9-8 0 0,11-6 0 0,9-7 0 15,9-7 0-15,6-7 0 0,11-5 0 0,3-9 0 16,8-2 0-16,-1-16-59 0,30 26-350 0,-35-35-255 15,19 6 30-15,-8-4 354 0</inkml:trace>
  <inkml:trace contextRef="#ctx0" brushRef="#br0" timeOffset="27854.9803">8147 11311 1641 0,'-33'7'286'0,"33"-7"-243"0,-29 9-5 0,29-9-2 16,-21 8-33-16,21-8-3 0,0 0 0 0,0 0 0 15,0 0 0-15,0 0 0 0,0 0 0 0,0 0 0 16,0 0 0-16,30 11 0 0,-10-13 0 0,4-1 0 16,3-1 0-16,3-1 0 0,3-2 0 15,2 0 0-15,3-1 0 0,-3 1 0 0,3-2 0 16,0 2 0-16,-1 1 0 0,2 0 0 0,-1 2 0 16,0 1 0-16,-2 1 0 0,-3 0 0 0,-4 2 0 15,-2 0 0-15,-4 0 0 0,-1 2 0 0,1 0 0 16,-3-1 0-16,-1 0 0 0,-19-1 0 15,26 1 0-15,-26-1 0 0,0 0 0 0,0 0 0 16,0 0 0-16,0 0 0 0,0 0 0 16,0 0 0-16,0 0 0 0,0 0 0 0,0 0 0 15,0 0 0-15,0 0 0 0,0 0 0 0,-16-20 0 16,16 20 0-16,-19-14 0 0,19 14 0 0,-21-13 0 16,21 13 0-16,-30-16 0 0,30 16 0 0,-32-19 0 15,15 7 0-15,-1-5 0 0,-1 1 0 0,0-3 0 16,-2-2 0-16,0 1 0 0,1-4 0 0,-2 1 0 15,0-4 0-15,1-1 0 0,-2-2 0 0,2-4 0 16,-1 0 0-16,1-2 0 0,1 1 0 0,2-1 0 16,0 2 0-16,1 2 0 0,-2 2 0 0,4 5 0 15,-1 1 0-15,2 2 0 0,2 1 0 16,1 2 0-16,1 1 0 0,3 1 0 0,7 17 0 16,-10-32 0-16,10 32 0 0,-3-27 0 0,3 27 0 15,3-27 0-15,-3 27 0 0,14-28 0 16,-14 28 0-16,25-30 0 0,-8 13 0 0,5-1 0 15,1 1 0-15,2-1 0 0,1 1 0 0,2 2 0 16,2 1 0-16,-1-1 0 0,1 2 0 0,2 1 0 16,-1 0 0-16,1 2 0 0,2-1 0 0,-2 3 0 15,7-1 0-15,-4 2 0 0,1 2 0 0,0 2 0 16,-5 1 0-16,2 4 0 0,-4-1 0 16,2 1 0-16,-2 3 0 0,-1 0 0 15,-4 1 0-15,2 1 0 0,-4-1 0 0,0 2 0 16,-1-2 0-16,-1 1 0 0,-1-1 0 0,0 1 0 15,-1-1 0-15,1-2 0 0,2-1 0 0,-2 0 0 16,5-1 0-16,-5 1 0 0,0 0 0 0,0 2 0 16,-2 0 0-16,-17-5 0 0,30 13 0 0,-30-13 0 15,29 18 0-15,-29-18 0 0,28 26 0 16,-28-26 0-16,27 29 0 0,-27-29 0 0,26 31 0 16,-14-14 0-16,-1 0 0 0,0 0 0 0,1 2 0 15,-4 0 0-15,1-1 0 0,1 1 0 0,-3-2 0 16,1 1 0-16,-2-1 0 0,1 1 0 0,-3 3 0 15,-1-3 0-15,-1 2 0 0,1 2 0 16,-3-1 0-16,0-1 0 0,-2 2 0 0,0-1 0 16,-2 0 0-16,0 1 0 0,0 0 0 15,-2 1 0-15,0-1 0 0,1 1 0 0,-2-3 0 16,-1 1 0-16,1 1 0 0,-2-3 0 0,0 2 0 16,-2-1 0-16,0-1 0 0,-3 1 0 0,1-2 0 15,0 0 0-15,-4 0 0 0,1-1 0 0,-1 0 0 16,-1-1 0-16,18-16 0 0,-33 26 0 0,33-26 0 15,-28 19 0-15,28-19 0 0,-17 9 0 16,17-9 0-16,0 0 0 0,0 0 0 0,0 0 0 16,0 0 0-16,1 18 0 0,-1-18 0 0,18 4 0 15,-18-4 0-15,33 6 0 0,-12-4 0 16,1 0 0-16,2 0 0 0,-1-1 0 0,1 0 0 16,-1 1 0-16,2-2 0 0,-2 0 0 0,0 0 0 15,3-2 0-15,-2 1 0 0,1-1 0 0,2-1 0 16,0 0 0-16,0 2 0 0,1-2 0 15,0 2 0-15,0 1 0 0,-2 0 0 0,0 2 0 16,-2 0 0-16,-2 4 0 0,-5-3 0 0,4 7 0 16,-21-10 0-16,40 23-152 0,-40-23-103 0,38 13-75 15,-44-31-65-15,33 19 31 0,-5-2-32 0,-19-30 242 16</inkml:trace>
  <inkml:trace contextRef="#ctx0" brushRef="#br0" timeOffset="28308.1534">10170 9781 1889 0,'0'0'32'0,"0"0"-8"16,0 0 3-16,23-4 5 0,-23 4-2 0,27 16-17 15,-10 0-13-15,3 5 0 0,0 5 0 0,3 5 0 16,2 2 0-16,1 6 0 0,0 1 0 0,2 5 0 15,-4 1 0-15,2 2 0 0,-4 2 0 0,0 3 0 16,-4 0 0-16,-2 3 0 0,-4 2 0 0,-4 0 0 16,-7 4 0-16,-3-1 0 0,-6 1 0 15,-5 1 0-15,-4-2 0 0,-3 2 0 16,-8-2 0-16,-1-3 0 0,-7-4 0 0,-1 0 0 16,-1-5 0-16,-1-4 0 0,2-3 0 0,3-7 0 15,3-2 0-15,0-8 0 0,9-2 0 0,2-8 0 16,10 3 0-16,-13-30-225 0,39 32-136 0,-41-47-123 15,25 27-85-15,19-22 162 0,-35-22 407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3:17:45.68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3199 1547 1071 0,'0'0'418'15,"0"0"-353"-15,0 0-17 0,21-10 7 0,-21 10 0 16,23-4-10-16,-6-2-11 0,7 6-3 0,2-3-5 16,6-2-5-16,-1-1-2 0,7-3-8 0,2 0 2 15,1 0-2-15,3-3 2 0,1 0-5 0,0-4 3 16,-1-1-7-16,-4-1 4 0,-3 0-2 0,-7 0 7 15,-2-1-2-15,-5 1 4 0,-5-2-4 0,-3 3 3 16,-7 0-4-16,-8 17-10 0,0-31 0 16,0 31 0-16,-17-30 0 0,17 30 0 0,-35-31 0 15,12 21 0-15,-4 1 0 0,-2 3 0 0,-4 4 0 16,-1 5 0-16,-3 6 0 0,-1 3 0 0,-1 6 0 16,0 4 0-16,0 3 0 0,3 5 0 0,0 7 0 15,5 0 0-15,3 3 0 0,6-4 0 0,5-1 0 16,5-4 0-16,4-2 0 0,7-3 0 0,6 1 0 15,4-5 0-15,5 1 0 0,7-4 0 0,6 0 0 16,9-3 0-16,8-3 0 0,8-5 0 0,10-7 0 16,7-6 0-16,6-6-1 0,7-2-56 15,-4-11-35-15,27 31-290 0,-24-37-255 0,10 11 3 0,-3-4 391 16</inkml:trace>
  <inkml:trace contextRef="#ctx0" brushRef="#br0" timeOffset="203.1272">4795 1096 1877 0,'-33'9'7'0,"-1"6"2"16,1 4 8-16,-2 5-5 0,1 7-23 0,-3 1 28 15,2 7-29-15,-5 2 29 0,1 6 0 0,-2 2-16 16,1 4 11-16,2 0-15 0,0 3 10 0,3 3-14 16,0-1 14-16,3-2-17 0,4-3 15 0,5-10-13 15,4-6 7-15,4-6-6 0,5-9-9 16,10-22-1-16,-6 24-11 0,6-24 24 0,0 0-40 15,24 7-39-15,-31-42-213 0,27 16-314 0,-5-11-7 16,2-15 387-16</inkml:trace>
  <inkml:trace contextRef="#ctx0" brushRef="#br0" timeOffset="375.0544">4405 1357 1836 0,'-39'-12'80'0,"39"12"-14"16,-22 9-27-16,22-9-13 0,-32 28-26 0,16-6 0 15,0 1 0-15,3 2 0 0,2 0 0 0,5-2 0 16,4 1 0-16,7-4 0 0,5 2 0 0,10-4 0 15,5-1 0-15,8-2 0 0,10-8 0 0,4-1 0 16,10-7 0-16,4-5 0 0,9 1 0 16,0-7-38-16,9 8-62 0,-16-28-146 0,20 26-398 15,-9-10-3-15,-1 0 276 0</inkml:trace>
  <inkml:trace contextRef="#ctx0" brushRef="#br0" timeOffset="734.3991">5424 1282 2000 0,'-33'-2'34'0,"-4"-1"-21"0,4 4-13 0,1 2 0 16,-1 0 0-16,0 5 0 0,0 5 0 0,-3 1 0 15,0 9 0-15,-1 2 0 0,1 4 0 16,4 2 0-16,1 4 0 0,3 0 0 0,3 1 0 16,3 1 0-16,4 0 0 0,5 0 0 0,5 0 0 15,7-3 0-15,4-4 0 0,8-2 0 0,5-8 0 16,6-1 0-16,3-5 0 0,7-5 0 0,3-6 0 15,4-5 0-15,3-5 0 0,5-8 0 0,-1-2 0 16,3-8 0-16,-3-4 0 0,2-5 0 0,-2-5 0 16,-2 0 0-16,-2-2 0 0,-5 5 0 0,-5 3 0 15,-4 2 0-15,-7 1 0 0,-5 6 0 0,-6 2 0 16,-3 5 0-16,-7 17 0 0,1-22 0 0,-1 22 0 16,0 0 0-16,-24 6 0 0,7 11 0 0,-5 5 0 15,-4 8 0-15,-3 3 0 0,-1 2 0 16,1 2 0-16,1 1 0 0,6 0 0 0,3-1 0 15,7-2 0-15,9-6 0 0,3-5 0 0,9-2 0 16,-9-22 0-16,37 29 0 0,-10-20 0 0,9-1 0 16,2-11-43-16,18 20-172 0,-27-40-308 0,27 14-111 15,-6-8 3-15</inkml:trace>
  <inkml:trace contextRef="#ctx0" brushRef="#br0" timeOffset="1250.0132">6062 1444 1864 0,'-47'25'100'0,"25"-16"-66"0,-5 2 0 16,5 3-19-16,-2 3-15 0,1 4 0 16,1 1 0-16,0 3 0 0,2 0 0 15,2 6 0-15,1-4 0 0,4 2 0 0,1-2 0 16,4-5 0-16,4-2 0 0,2 0 0 0,4-3 0 16,-2-17 0-16,8 26 0 0,-8-26 0 0,17 13 0 15,-17-13 0-15,28-2 0 0,-11-4 0 0,3-5 0 16,0-5 0-16,3-4 0 0,-1-3 0 0,0-4 0 15,-1 2 0-15,-2-7 0 0,-2 1 0 16,-2 1 0-16,-4-2 0 0,-1 5 0 0,-4 1 0 16,-2 0 0-16,-1 1 0 0,-2 6 0 0,-1 19 0 15,-4-28 0-15,4 28 0 0,0 0 0 0,-12-17 0 16,12 17 0-16,0 0 0 0,0 0 0 16,0 0 0-16,-16 22 0 0,16-22 0 0,2 23 0 15,-2-23 0-15,13 30 0 0,-13-30 0 0,26 27 0 16,-8-16 0-16,3-3 0 0,4-1 0 15,3-2 0-15,0-2 0 0,4-2 0 0,-1-2 0 16,1-3 0-16,1-3 0 0,-3-2 0 0,1 0 0 16,-4-5 0-16,0 2 0 0,-2-2 0 0,-5-3 0 15,-2 0 0-15,-1 0 0 0,-2-2 0 0,0 0 0 16,-2 3 0-16,-1-4 0 0,-12 20 0 0,17-23 0 16,-17 23 0-16,0 0 0 0,0 0 0 15,0 0 0-15,0 0 0 0,0 0 0 16,-16 20 0-16,7 0 0 0,-3 3 0 0,-2 1 0 15,2 2 0-15,0 0 0 0,5 2 0 0,0-4 0 16,7-1 0-16,2-1 0 0,6-4 0 0,3 0 0 16,6 0 0-16,4-3 0 0,8-1-53 0,-7-24-135 15,36 31-266-15,-33-30-184 0,17 1 17 0,1 11 529 16</inkml:trace>
  <inkml:trace contextRef="#ctx0" brushRef="#br0" timeOffset="1796.8972">7044 1336 1479 0,'8'22'384'0,"-35"-11"-287"0,27-11-53 16,-33 19-10-16,19-2-25 0,-4 6-9 0,2 1 0 15,0 4 0-15,1 1 0 0,2 3 0 16,1 0 0-16,3 2 0 0,2 3 0 0,2-2 0 16,4 0 0-16,1-5 0 0,1-2 0 0,3-4 0 15,-2-2 0-15,1-5 0 0,-3-17 0 0,5 25 0 16,-5-25 0-16,0 0 0 0,0 0 0 0,0 0 0 15,0 0 0-15,0 0 0 0,17-18 0 0,-11-3 0 16,1-5 0-16,3-3 0 0,1-3 0 16,2-4 0-16,0-2 0 0,1-3 0 0,0 0 0 15,2 0 0-15,0-2 0 0,0 3 0 16,1-3 0-16,-1 7 0 0,-1 7 0 0,-1 4 0 16,-4 8 0-16,-10 17 0 0,15-20 0 0,-15 20 0 15,0 0 0-15,0 0 0 0,23-4 0 0,-23 4 0 16,19 8 0-16,-19-8 0 0,25 16 0 0,-25-16 0 15,31 14 0-15,-31-14 0 0,32 15 0 16,-32-15 0-16,31 20 0 0,-31-20 0 0,28 21 0 16,-28-21 0-16,21 25 0 0,-17-8 0 0,0 0 0 15,-5 0 0-15,1-17 0 0,-12 33 0 0,1-16 0 16,-3 0 0-16,14-17 0 0,-35 32 0 0,16-17 0 16,-2 2 0-16,-2 0 0 0,-1 1 0 0,-2 5 0 15,-1-2 0-15,2 6 0 0,2-3 0 0,2 3 0 16,-1-2 0-16,5 3 0 15,-1 1 0-15,2 0 0 0,-1 4 0 0,1-2 0 16,-1 3 0-16,1 4 0 0,-1 0 0 0,0 1 0 16,1 0 0-16,-1-5 0 0,2-2 0 0,0-4 0 15,3 0 0-15,3-8 0 0,4-1 0 0,5-19 0 16,-1 24 0-16,1-24 0 0,0 0 0 0,23 7 0 16,0-6-95-16,-20-40-235 0,46 37-172 15,-31-33-126-15,15-6 137 0,20 19 491 0</inkml:trace>
  <inkml:trace contextRef="#ctx0" brushRef="#br0" timeOffset="2031.2766">7709 803 1720 0,'-1'36'327'0,"1"-36"-327"0,-32 35 0 0,15-10 0 16,2 1 0-16,-1 2 0 0,1 5 0 0,-2 7 0 15,2 3 0-15,0 4 0 0,3 5 0 0,3 1 0 16,-2 4 0-16,3-1 0 0,1 3 0 16,0-4 0-16,-1-2 0 0,1-2 0 0,2-2 0 0,3-3 0 15,2-5 0-15,5-2 0 16,0-11 0-16,6-2 0 0,-11-26-64 0,40 51-311 16,-40-51-248-16,26 15 0 0,-5-13 262 0</inkml:trace>
  <inkml:trace contextRef="#ctx0" brushRef="#br0" timeOffset="2406.305">7779 1449 1990 0,'0'0'57'0,"0"0"-57"0,0 0 0 16,0 17 0-16,0-17 0 0,0 0 0 0,25 19 0 15,-25-19 0-15,35 5 0 0,-10-6 0 16,6-2 0-16,3-3 0 0,5-1 0 0,0-3 0 15,2-3 0-15,2 0 0 0,-3-3 0 16,0-2 0-16,-1 2 0 0,-5-2 0 0,-3-5 0 16,-4 5 0-16,-5-5 0 0,-4 1 0 0,-5 3 0 15,-7 1 0-15,-5 0 0 0,-1 18 0 0,-15-28 0 16,15 28 0-16,-35-17 0 0,8 16 0 0,-4 4 0 16,-8 8 0-16,-4 5 0 0,-3 3 0 0,-3 7 0 15,2 1 0-15,2 11 0 0,5-3 0 0,6 2 0 16,6-4 0-16,7 2 0 0,10-3 0 15,5-1 0-15,7-3 0 0,6-2 0 16,7-4 0-16,4 1 0 0,9-8 0 0,4-2 0 16,7-5 0-16,6-4 0 0,5-1 0 0,2-10 0 15,5 4 0-15,0-9 0 0,4 3 0 0,-5-10 0 16,11 13-109-16,-26-27-132 0,33 38-171 0,-37-28-130 16,3 7-46-16,15 21 434 0</inkml:trace>
  <inkml:trace contextRef="#ctx0" brushRef="#br0" timeOffset="2531.3177">8732 1569 1811 0,'14'31'236'0,"-14"-31"-236"16,-29 2 0-16,29-2 0 0,-21 3 0 0,21-3 0 15,0 0 0-15,-22-5 0 0,22 5 0 0,0 0 0 16,0 0 0-16,-5-18 0 16,5 18 0-16,0 0-47 0,2-40-238 0,28 42-290 15,-30-2-106-15,11-35 223 0</inkml:trace>
  <inkml:trace contextRef="#ctx0" brushRef="#br1" timeOffset="11966.7866">1731 2679 1359 0,'-12'18'285'0,"12"-18"-246"0,0 0 2 16,0 0-5-16,6-19-6 0,-6 19-3 0,27-23-9 15,-5 7-24-15,6 1 45 0,2-4-42 16,7 1 39-16,2-4-18 0,5 0-11 16,1 1 5-16,2-1-9 0,0 0 5 0,1 3-6 15,-2 3 2-15,-2 4-3 0,-6 6 1 0,-6 5-2 16,-8 4-1-16,-24-3 1 0,23 28-2 0,-25-5 5 15,-9 12-8-15,-7 4-10 0,-10 9 28 0,-6 4-28 16,-7 1 30-16,-2 4-6 0,-2-2-12 0,-2-1 15 16,2-1-10-16,2-1 12 0,2-3-10 15,3-2 12-15,5-5-12 0,5-3 10 0,9-8-8 16,6-5-12-16,5-7 9 0,8-19-14 0,5 25 25 16,-5-25-13-16,31 14 15 0,-5-11-15 0,7-4-10 15,6-5 11-15,6-6-13 0,5-4 26 0,6-4-12 16,5-3-3-16,3 0 0 0,4-1 0 15,0 3-17-15,-4-3-33 0,4 17-61 16,-33-25-364-16,22 25-160 0,-13-5-5 0,0-2 522 16</inkml:trace>
  <inkml:trace contextRef="#ctx0" brushRef="#br1" timeOffset="12332.5817">3461 2763 1839 0,'-11'-20'36'0,"11"20"6"15,0 0 2-15,-23-23-5 0,23 23-11 0,-17-6-14 16,17 6-9-16,-22 2-5 0,22-2 0 0,-29 16 0 31,10-2 0-31,0 6 0 0,0 3 0 0,-5 3 0 16,3 6 0-16,-1 1 0 0,1 3 0 0,3-1 0 0,2 0 0 0,5-4 0 0,5-3 0 16,6-4 0-16,5-3 0 0,4-3 0 0,8-2 0 31,5-4 0-31,5-2 0 0,5-7 0 0,2-4 0 0,5-4 0 0,2-7 0 0,8-1-39 0,-4-13-52 15,19 24-141-15,-19-31-403 0,10 10 13 0,-9-5 195 16</inkml:trace>
  <inkml:trace contextRef="#ctx0" brushRef="#br1" timeOffset="12507.0306">3935 2742 1657 0,'0'0'226'0,"-32"12"-182"0,32-12 4 0,-30 25-10 16,15-8-10-16,1 4-22 0,2 2-6 0,0 4 0 15,-1 4 0-15,1 1 0 0,1 3 0 0,3-1 0 16,2 0 0-16,1-2 0 0,4-2 0 0,2-2 0 16,4-4 0-16,3-2 0 15,3-4 0-15,-11-18 0 0,32 24-37 0,-7-11-54 16,-25-13-72-16,45-13-450 0,-23-3-44 0,9-4 172 16</inkml:trace>
  <inkml:trace contextRef="#ctx0" brushRef="#br1" timeOffset="12947.6125">4255 2628 2011 0,'-24'7'21'0,"24"-7"-6"0,-28 10-15 16,28-10 0-16,0 0 0 0,0 0 0 16,0 0 0-16,0 0 0 0,0 0 0 0,0 0 0 15,0 0 0-15,0 0 0 0,13 17 0 0,-13-17 0 16,24 19 0-16,-24-19 0 0,27 30 0 0,-15-9 0 15,0 2 0-15,-2 5 0 0,-1 1 0 16,-3 3 0-16,-3 2 0 0,-1 3 0 0,-5 1 0 16,0-1 0-16,-2-1 0 0,-1-1 0 0,0-2 0 15,-1-3 0-15,1-1 0 0,0-3 0 0,1-1 0 16,2-5 0-16,-1-3 0 0,4-17 0 0,-4 19 0 16,4-19 0-16,0 0 0 0,0 0 0 0,0 0 0 15,0 0 0-15,0 0 0 0,11-27 0 16,-2 6 0-16,1-9 0 0,4-3 0 0,1-1 0 15,-1-3 0-15,2-1 0 0,-1-2 0 0,-1-1 0 16,1-1 0-16,0 0 0 0,2-1 0 0,-2 3 0 16,1 7 0-16,-1 4 0 0,-2 8 0 15,-13 21 0-15,20-25 0 0,-20 25 0 0,0 0 0 16,0 0 0-16,17-6 0 0,-17 6 0 0,0 0 0 16,23 10 0-16,-23-10 0 0,24 13 0 15,-24-13 0-15,32 14 0 0,-13-8 0 0,6 3 0 16,-1-2 0-16,6 1 0 0,-2-4-60 0,10 10-33 15,-20-29-139-15,32 28-391 0,-24-12 23 0,4 0 162 16</inkml:trace>
  <inkml:trace contextRef="#ctx0" brushRef="#br1" timeOffset="13204.5798">5196 2715 1895 0,'0'0'76'15,"0"0"-40"-15,-18-8-3 0,18 8-26 0,0 0-7 16,0 0 0-16,-23-14 0 0,23 14 0 0,-18 0 0 15,18 0 0-15,-27 11 0 0,27-11 0 0,-35 22 0 16,15-5 0-16,1 2 0 0,-3 4 0 16,0 3 0-16,1 0 0 0,1 2 0 0,1 0 0 15,2 0 0-15,4-1 0 0,2 0 0 0,5-2 0 16,3-2 0-16,5-3 0 0,4-2 0 0,-6-18 0 16,27 27 0-16,-8-20 0 0,7-4 0 0,4-5 0 15,6-5 0-15,3-7 0 0,8 1 0 0,-5-6-26 16,9 3-54-16,-16-26-131 0,27 21-408 0,-19-11-18 15,4 2 164-15</inkml:trace>
  <inkml:trace contextRef="#ctx0" brushRef="#br1" timeOffset="13532.7388">5548 2722 1901 0,'0'0'82'16,"-29"2"-33"-16,29-2-34 0,-31 6-15 0,14-2 0 16,17-4 0-16,-32 17 0 0,32-17 0 0,-28 23 0 15,28-23 0-15,-24 34 0 0,13-13 0 0,3 0 0 16,0 2 0-16,4 2 0 0,1-1 0 15,4 0 0-15,3-1 0 0,3-5 0 0,4 0 0 16,-11-18 0-16,29 28 0 0,-12-16 0 0,2-5 0 16,0-2 0-16,1-4 0 0,0-3 0 0,2-3 0 15,0-3 0-15,1-4 0 0,1-3 0 0,0-5 0 16,-1-1 0-16,2-2 0 0,0-1 0 0,-1-2 0 16,-2 2 0-16,-4 3 0 15,-2 0 0-15,-3 3 0 0,-2 1 0 0,-11 17 0 16,15-27 0-16,-15 27 0 0,0 0 0 0,0 0 0 15,0 0 0-15,0 0 0 0,0 0 0 0,0 0 0 16,-11 29 0-16,3-8 0 0,0 1 0 0,1 2 0 16,1-2 0-16,2-2 0 0,4 0 0 0,4-4 0 15,-4-16 0-15,12 31 0 0,-12-31 0 0,19 23 0 16,-19-23 0-16,29 14 0 0,-29-14-56 16,42 7-55-16,-36-32-165 0,38 30-276 0,-26-21-59 15,4 3 171-15</inkml:trace>
  <inkml:trace contextRef="#ctx0" brushRef="#br1" timeOffset="13735.84">6251 2686 1841 0,'0'0'109'0,"0"0"-71"16,-22 8-9-16,22-8 1 0,-17 32-30 0,6-8 0 16,-3 5 0-16,2 5 0 0,-1 0 0 0,1 1 0 15,0 1 0-15,2 3 0 0,1-3 0 0,1 0 0 16,2 0 0-16,2-5 0 0,2-2 0 0,3-4 0 15,2-3 0-15,2-4 0 0,-5-18 0 0,19 22 0 16,-19-22 0-16,28 4 0 0,-5-4-69 16,-10-21-43-16,30 26-285 0,-26-34-272 15,7 2 74-15,-1 1 391 0</inkml:trace>
  <inkml:trace contextRef="#ctx0" brushRef="#br1" timeOffset="13892.0882">6235 2491 1518 0,'-3'26'428'0,"3"-26"-414"16,-17 2-6-16,17-2-10 0,0 0-9 0,0 0-12 16,0 0-2-16,0 0-10 0,19 1-21 0,6 17-149 15,-25-18-435-15,35-15 39 0,-13 7 232 0</inkml:trace>
  <inkml:trace contextRef="#ctx0" brushRef="#br1" timeOffset="14126.4716">6822 2243 2047 0,'-29'-9'0'0,"29"9"0"15,0 0 0-15,-17 12 0 0,17-12 0 0,-12 26 0 16,5-3 0-16,-3 4 0 0,0 6 0 0,0 1 0 16,2 4 0-16,-1 3 0 0,1 5 0 15,-2 6 0-15,-1 1 0 0,-2 1 0 0,-1 4 0 16,-1-1 0-16,-2-1 0 0,2 2 0 0,-1-6 0 15,4-2 0-15,2-5 0 0,3-6 0 16,2-7 0-16,5-4 0 0,0-9 0 0,5-2 0 16,-5-17 0-16,13 18-32 0,-13-18-102 0,33-2-312 15,-30-17-219-15,11-2 47 0,-2 3 467 0</inkml:trace>
  <inkml:trace contextRef="#ctx0" brushRef="#br1" timeOffset="14532.7214">6589 2673 2042 0,'0'0'5'16,"-23"14"-5"-16,23-14 0 0,0 0 0 16,-3 20 0-16,3-20 0 0,20 10 0 0,-3-7 0 15,6-3 0-15,5-3 0 0,7-1 0 16,5-5 0-16,5-1 0 0,4-2 0 0,2-1 0 16,0-1 0-16,-2 0 0 0,-2 2 0 0,-4 2 0 15,-7 1 0-15,-6 3 0 0,-9 0 0 0,-4 3 0 16,-17 3 0-16,0 0 0 0,0 0 0 0,0 0 0 15,0 0 0-15,0 0 0 0,-21 17 0 0,2-7 0 16,-3 2 0-16,-5 1 0 0,-2 1 0 16,4 1 0-16,-1 1 0 0,4 0 0 0,4-2 0 15,18-14 0-15,-23 26 0 0,23-26 0 0,-4 21 0 16,4-21 0-16,12 25 0 0,-12-25 0 0,25 19 0 16,-25-19 0-16,36 15 0 0,-15-8 0 0,2-1 0 15,0-1 0-15,-2 1 0 0,-4 0 0 16,-17-6 0-16,27 13 0 0,-27-13 0 0,0 0 0 15,15 23 0-15,-15-23 0 0,-1 24 0 16,1-24 0-16,-13 32 0 0,2-15 0 0,-3 1 0 16,-1-1 0-16,-5 1 0 0,-3-1 0 0,-1 1 0 15,-2-2 0-15,3 1 0 0,-1-5 0 0,24-12 0 16,-34 20 0-16,34 2-149 0,-33-39-201 0,44 39-112 16,-29-28-185-16,18 6 209 0,0 0 438 0</inkml:trace>
  <inkml:trace contextRef="#ctx0" brushRef="#br1" timeOffset="15735.8684">8148 2762 1580 0,'0'0'59'0,"0"0"-12"15,0 0-3-15,0 0-4 0,0 0-9 0,0 0-6 16,0 0 5-16,0 0-2 0,0 0 1 0,0 0-10 15,0 0-6-15,-6 24-4 0,6-24 5 0,-5 27-3 16,5-27 5-16,-6 29-4 0,3-11 1 0,0-1-5 16,0 2 4-16,0 2-5 0,0 0-7 0,0-1 0 15,-1-2 0-15,1 0 0 0,3-18 0 16,-3 29 0-16,3-29 0 0,-1 21 0 0,1-21 0 16,0 0 0-16,3 18 0 0,-3-18 0 0,0 0 0 15,0 0 0-15,0 0 0 0,0 0 0 0,0 0 0 16,0 0 0-16,0 0 0 0,15-19 0 15,-15 19 0-15,7-28 0 0,-4 11 0 0,1-4 0 16,0 1 0-16,0-2 0 0,-2 2 0 0,1-1 0 16,-2 2 0-16,0-2 0 0,0 2 0 15,0-2 0-15,2 1 0 0,2-1 0 0,1 3 0 16,-6 18 0-16,18-30 0 0,-18 30 0 0,24-22 0 16,-24 22 0-16,26-15 0 0,-26 15 0 0,27-9 0 15,-27 9 0-15,30-6 0 0,-13 4 0 0,0 0 0 16,0 2 0-16,0-1 0 0,1 2 0 0,-1 0 0 15,2 3 0-15,-2-3-29 0,3 5-20 16,-20-6-14-16,38 9-7 0,-38-9-19 0,39 13-44 16,-39-13-92-16,35 0-229 0,-35 0-54 15,27-4 82-15</inkml:trace>
  <inkml:trace contextRef="#ctx0" brushRef="#br1" timeOffset="16095.2534">8669 2702 985 0,'8'-33'408'0,"10"49"-217"15,-18-16-58-15,0 0-23 0,0 0-44 0,0 0-18 16,0 0-23-16,0 0-6 0,-19 6-9 15,19-6 1-15,-15 18-1 0,15-18 4 0,-19 28-2 16,19-28-7-16,-21 32-5 0,11-12 0 0,-1 0 0 16,1 3 0-16,2 0 0 0,-1 2 0 0,1-1 0 15,2 0 0-15,2-2 0 0,2-3 0 0,2-2 0 16,0-17 0-16,9 27 0 0,-9-27 0 0,22 16 0 16,-22-16 0-16,33 8 0 0,-11-8 0 15,1-5 0-15,4-2 0 0,2-5 0 16,0-3 0-16,2-3 0 0,-1-3 0 0,-2 0 0 15,3-4 0-15,-4 1 0 0,1 0 0 0,0-3 0 16,-6 2 0-16,0 0 0 0,-4-1 0 0,1 1 0 16,-2 2 0-16,-3 2 0 0,-2 3 0 0,-12 18 0 15,16-23 0-15,-16 23 0 0,0 0 0 0,0 0 0 16,0 0 0-16,0 0 0 0,0 0 0 16,0 0 0-16,-2 17 0 0,-2 0 0 0,-1 6 0 15,-1 4 0-15,0 0 0 0,1 2 0 0,2-1 0 16,0-1 0-16,2-3 0 0,3-1 0 0,1-1 0 15,5-3 0-15,1-2 0 0,4 0 0 16,-13-17-12-16,38 30-110 0,-38-30-181 0,44 3-270 16,-44-3-47-16,40-8 204 0</inkml:trace>
  <inkml:trace contextRef="#ctx0" brushRef="#br1" timeOffset="16532.7712">9576 2622 1896 0,'-19'-10'36'0,"19"10"-6"15,0 0 0-15,0 0-1 0,-22 12-3 0,22-12-26 16,-13 20 0-16,13-20 0 0,-17 34 0 0,7-14 0 16,1 2 0-16,0 1 0 0,-1 2 0 0,2 2 0 15,-2-1 0-15,0 2 0 0,2-1 0 0,-2-1 0 16,2 0 0-16,0-3 0 0,1-3 0 0,7-20 0 15,-4 26 0-15,4-26 0 0,0 0 0 16,0 0 0-16,0 0 0 0,21 12 0 0,-21-12 0 16,19-15 0-16,-19 15 0 0,28-31 0 0,-11 8 0 15,3-2 0-15,-1-2 0 0,0-2 0 0,-1 0 0 16,-1 1 0-16,0-1 0 0,-3 0 0 0,0 1 0 16,-1 2 0-16,-3 1 0 0,1 4 0 15,-4 3 0-15,-7 18 0 0,16-26 0 0,-16 26 0 16,0 0 0-16,0 0 0 0,0 0 0 15,0 0 0-15,0 0 0 0,18 9 0 0,-18-9 0 16,9 31 0-16,-7-10 0 0,2 4 0 0,-1 2 0 16,0 2 0-16,-1 1 0 0,1-2 0 0,0 1 0 15,2-1 0-15,3 1 0 0,0-2 0 0,4 2 0 16,-1-4 0-16,7 1 0 0,-18-26-72 0,50 56-215 16,-50-56-167-16,31 16-170 0,-9-6 27 15,-22-10 585-15</inkml:trace>
  <inkml:trace contextRef="#ctx0" brushRef="#br1" timeOffset="16735.8754">10164 3072 2047 0,'0'0'0'16,"0"0"0"-16,0 0 0 0,0 0 0 0,0 0 0 15,0 0 0-15,0 0 0 0,0 0 0 0,0 0 0 16,0 0 0-16,-19-40-309 0,19 40-354 0,0 0-25 16,0 0 302-16</inkml:trace>
  <inkml:trace contextRef="#ctx0" brushRef="#br1" timeOffset="19264.8973">10249 3195 1123 0,'0'0'149'0,"0"0"-70"0,0 0-7 15,0 0 3-15,-12-19 7 0,12 19-8 0,0 0-5 16,0 0-8-16,0 0-5 0,0 0-9 0,0 0-3 16,0 0-9-16,1-18 1 15,-1 18-7-15,0 0-13 0,0 0-16 0,0 0 0 16,0 0 0-16,0 0 0 0,0 0 0 0,0 0 0 15,-17-14 0-15,17 14 0 0,0 0 0 0,0 0 0 16,0 0 0-16,-16 25 0 0,13-9 0 0,-3 5 0 16,-2 3 0-16,1 4 0 0,-1 1 0 0,0 3 0 15,-1-1 0-15,1 5-57 0,-8-14-53 16,27 29-306-16,-29-32-206 0,12 7 13 0,-7-7 377 16</inkml:trace>
  <inkml:trace contextRef="#ctx0" brushRef="#br1" timeOffset="19936.7843">11158 2606 1253 0,'0'0'624'0,"0"0"-635"16,-9-22 41-16,9 22-14 0,-11-21 1 0,11 21 11 16,0 0-1-16,-28-18-1 0,28 18-8 15,-30 0-1-15,10 4-15 0,-1 2-2 16,-4 5 0-16,0 3 0 0,-3 3 0 0,0 1 0 15,0 2 0-15,-3 2 0 0,3 2 0 0,-4 2 0 16,2 3 0-16,2-2 0 0,2 2 0 0,4-1 0 16,3-1 0-16,5-3 0 0,4-1 0 0,4-2 0 15,5-4 0-15,1-17 0 0,13 27 0 0,-13-27 0 16,32 17 0-16,-8-13 0 0,8-7 0 0,5-5 0 16,5-7 0-16,3-6 0 0,2-6 0 15,4-3 0-15,2-4 0 0,0-2 0 0,1-2 0 16,-7 1 0-16,-2-1 0 0,-7 4 0 0,-5 7 0 15,-5 0 0-15,-9 6 0 0,-19 21 0 16,24-27 0-16,-24 27 0 0,0 0 0 0,0 0 0 16,0 0 0-16,0 0 0 0,-28 13 0 0,13 5 0 15,-5 4 0-15,-3 8 0 0,-3 6 0 16,0 2 0-16,-1 3 0 0,4-1 0 0,5-4 0 16,2-2 0-16,6-4 0 0,9-3 0 0,2-4 0 15,11-3 0-15,-12-20 0 0,43 27-3 0,-18-29-91 16,30 22-203-16,-31-32-342 0,29 5 18 0,-10-8 229 15</inkml:trace>
  <inkml:trace contextRef="#ctx0" brushRef="#br1" timeOffset="20249.2862">11912 2601 2016 0,'-49'16'31'0,"20"-15"-31"0,1 3 0 0,1 1 0 16,0 1 0-16,5 1 0 0,-2 0 0 0,5 3 0 15,2-3 0-15,17-7 0 0,-25 17 0 0,25-17 0 16,0 0 0-16,-5 17 0 0,5-17 0 16,0 0 0-16,26 24 0 0,-26-24 0 0,34 17 0 15,-12-8 0-15,1-2 0 0,3-1 0 0,-2 1 0 16,-2 1 0-16,-2-1 0 0,-20-7 0 16,27 17 0-16,-27-17 0 0,14 18 0 0,-14-18 0 15,0 24 0-15,0-24 0 0,-15 34 0 0,3-15 0 16,-4 2 0-16,-5-3 0 0,1 0 0 15,-2-1 0-15,1-1 0 0,3-2 0 0,1-3 0 16,17-11 0-16,-24 16 0 0,24-16 0 0,0 0 0 16,0 0 0-16,0 0-6 0,0 0-79 0,0 0-95 15,-2-17-288-15,24 10-147 0,-7-10 19 0,-2-12 500 16</inkml:trace>
  <inkml:trace contextRef="#ctx0" brushRef="#br1" timeOffset="21436.8141">13041 2276 1607 0,'0'0'19'15,"-4"-22"6"-15,4 22 13 0,0 0 9 0,0 0 7 16,0 0-10-16,0 0-9 0,-17 17-6 0,17-17 0 16,-17 33-5-16,9-9 2 0,0 4-8 0,0 2 4 15,1 3-7-15,0 2 0 0,1 4-15 16,1 2 0-16,1 1 0 0,1 0 0 0,-1 1 0 16,2-2 0-16,-1-3 0 0,3 1 0 15,0-5 0-15,0-3 0 0,1-2 0 0,2-4 0 16,0-5 0-16,1-3 0 0,-4-17 0 0,10 22 0 15,-10-22 0-15,0 0 0 0,0 0 0 0,19 11 0 16,-19-11 0-16,0 0 0 0,0 0 0 0,21-20 0 16,-21 20 0-16,14-31 0 0,-5 9 0 15,1-2 0-15,1 0 0 0,1-3 0 0,0 1 0 16,1-1 0-16,3 2 0 0,0 0 0 0,2 4 0 16,0 3 0-16,2 3 0 0,-3 3 0 0,2 5 0 15,-2 2 0-15,-17 5 0 0,32 1 0 0,-32-1 0 16,28 15 0-16,-28-15 0 0,26 25 0 15,-15-8 0-15,-2 1 0 0,-3 1 0 0,-1 3 0 16,-4 0 0-16,-4 2 0 0,-3 0 0 16,-5 2 0-16,-5-1 0 0,-1 0 0 0,-4 1 0 15,-1-2 0-15,-1-1 0 0,0-1 0 0,0-3 0 16,1-3 0-16,0-2 0 0,3-4 0 0,2-1 0 16,17-9 0-16,-27 7 0 0,27-7 0 0,0 0-14 15,-24-14-73-15,24 14-117 0,-10-24-292 0,10 24-99 16,15-34 12-16,-13-3 516 0</inkml:trace>
  <inkml:trace contextRef="#ctx0" brushRef="#br1" timeOffset="21845.1128">13574 2840 2023 0,'0'0'20'0,"0"0"-16"0,0 0-4 0,0 0 0 0,0 0 0 0,0 0 0 16,0 0 0-16,0 0 0 0,18-4 0 0,-18 4 0 16,23 0 0-16,-23 0 0 0,33-2 0 0,-12 0 0 15,-2-1 0-15,3-1 0 0,0-1 0 0,0 0 0 16,-2-1 0-16,-1 0 0 0,-1 0 0 16,-18 6 0-16,26-14 0 0,-26 14 0 15,0 0 0-15,16-23 0 0,-16 23 0 0,-4-21 0 16,4 21 0-16,-12-26 0 0,12 26 0 0,-23-27 0 15,6 15 0-15,0 2 0 0,-2 3 0 0,1 0 0 16,-3 3 0-16,1 2 0 0,0 2 0 0,2 6 0 16,-1 0 0-16,0 8 0 0,0 2 0 0,0 6 0 15,-1 3 0-15,3 2 0 0,2 3 0 16,3-1 0-16,3-1 0 0,2 0 0 0,6-4 0 16,4-2 0-16,5-3 0 0,6-2 0 0,5-4 0 15,5-3 0-15,9-5 0 0,6-6 0 0,7-7 0 16,5-6 0-16,7-6 0 0,2-7 0 0,8 1-13 15,-10-23-155-15,30 34-274 0,-29-32-181 0,10 6 10 16,-6 3 426-16</inkml:trace>
  <inkml:trace contextRef="#ctx0" brushRef="#br1" timeOffset="22019.5128">14455 2234 2047 0,'-20'26'0'16,"-13"7"0"-16,2 3 0 0,4 3 0 0,4 1 0 15,1 0 0-15,1 1 0 0,2 2 0 16,3 0 0-16,4-2 0 0,2 0 0 0,8-4 0 16,0 0 0-16,10-1 0 0,0-6 0 0,9-1 0 15,0-5 0-15,13 8-96 0,-30-32-122 16,52 28-418-16,-24-17 2 0,8-5 172 0</inkml:trace>
  <inkml:trace contextRef="#ctx0" brushRef="#br1" timeOffset="22847.6534">14862 2586 2047 0,'-27'1'0'0,"2"2"0"0,2 6 0 0,-1 2 0 16,1 3 0-16,0 4 0 0,-1 5 0 0,-2 3 0 16,5 3 0-16,-3 0 0 0,6 0 0 15,1-1 0-15,4 0 0 0,5-4 0 16,6 1 0-16,3-4 0 0,4-2 0 0,7 0 0 15,-12-19 0-15,32 27 0 0,-11-19 0 0,3-1 0 16,3-6 0-16,1-4 0 0,1-4 0 0,1-5 0 16,1-3 0-16,0-5 0 0,0-3 0 0,-3-1 0 15,0-4 0-15,-3-1 0 0,-2-5 0 0,-2 1 0 16,-5-2 0-16,-2 4 0 0,-4-1 0 16,-4 2 0-16,-3 0 0 0,-3 2 0 0,-3 4 0 15,-2 3 0-15,5 21 0 0,-14-26 0 0,14 26 0 16,-20-12 0-16,20 12 0 0,-17-2 0 0,17 2 0 15,0 0 0-15,-18 14 0 0,18-14 0 0,-7 20 0 16,7-20 0-16,-3 28 0 0,3-28 0 16,10 29 0-16,-10-29 0 0,22 27 0 0,-22-27 0 15,31 19 0-15,-12-10 0 0,0-5 0 16,2 1 0-16,1-2 0 0,2-2 0 0,2-1 0 16,0-5 0-16,1 0 0 0,-3-1 0 0,0-1 0 15,-4 0 0-15,-2-2 0 0,-18 9 0 0,31-17 0 16,-31 17 0-16,19-14 0 0,-19 14 0 0,0 0 0 15,15-18 0-15,-15 18 0 0,0 0 0 0,0 0 0 16,0 0 0-16,0 0 0 0,0 0 0 16,0 0 0-16,0 0 0 0,0 0 0 0,-23 19 0 15,13-2 0-15,-2 5 0 0,-3 3 0 0,1 2 0 16,0 3 0-16,0-1 0 0,4 1 0 16,0-2 0-16,5-4 0 0,3-2 0 0,4-5 0 15,-2-17 0-15,13 30 0 0,-13-30 0 0,23 18 0 16,-6-13 0-16,3-3 0 0,6-5 0 0,3-4 0 15,6-7 0-15,2-4 0 0,1-2 0 16,-1-2 0-16,0-2 0 0,-1-1 0 0,-3 0 0 16,-4 1 0-16,-3 0 0 0,-6 2 0 0,-3 4 0 15,-2 0 0-15,-15 18 0 0,16-25 0 0,-16 25 0 16,0 0 0-16,0 0 0 0,0 0 0 0,0 0 0 16,-17 0 0-16,17 0 0 0,-23 28 0 0,9-7 0 15,0 4 0-15,0 2 0 0,3 2 0 16,4-1 0-16,2-2 0 0,4 0 0 15,4-5 0-15,4-1 0 0,-7-20 0 0,22 28 0 16,-22-28 0-16,30 18 0 0,-13-15 0 0,0-1 0 16,-17-2 0-16,33-10 0 0,-33 10 0 0,34-24 0 15,-16 6 0-15,-2-4 0 0,4-4 0 0,-2-3 0 16,-1 0 0-16,1-4 0 0,-3 0 0 0,0 0 0 16,-1 1 0-16,-2 0 0 0,-1 1 0 15,0-1 0-15,-1 1 0 0,1 7 0 0,-4-1 0 16,-7 25 0-16,11-25 0 0,-11 25 0 0,0 0-138 15,0 0-142-15,0 0-86 0,0 0-37 0,-4 25-63 16,4-25 73-16,-3 22 393 0</inkml:trace>
  <inkml:trace contextRef="#ctx0" brushRef="#br1" timeOffset="23003.9088">16363 2878 2047 0,'0'0'0'0,"-23"6"0"0,-4-4 0 16,9-2 0-16,-1-4 0 0,19 4 0 0,-26-11 0 16,26 11-71-16,-30-18-380 0,30 18-234 0,3-17 17 15,-4-8 497-15</inkml:trace>
  <inkml:trace contextRef="#ctx0" brushRef="#br1" timeOffset="24019.5776">17261 2164 1953 0,'0'0'41'16,"0"0"-12"-16,0 0-5 0,0 0-24 0,0 0 0 16,0 0 0-16,0 0 0 0,0 0 0 0,-23-3 0 15,23 3 0-15,-22 30 0 0,7-5 0 16,-2 4 0-16,-4 2 0 0,0 8 0 0,-1-2 0 16,2 4 0-16,0 0 0 0,2 1 0 0,3-1 0 15,3 0 0-15,5-4 0 0,1 1 0 16,5-4 0-16,2-2 0 0,4-1 0 0,4-4 0 15,2-2 0-15,5-6 0 0,2-2 0 0,3-6 0 16,3-4 0-16,2-3 0 0,3-6 0 16,2-4 0-16,-1-6 0 0,0-3 0 0,0-6 0 15,-2-2 0-15,1-5 0 0,-3-1 0 0,1-2 0 16,-1-1 0-16,-6 0 0 0,1 0 0 0,-5 3 0 16,-1 1 0-16,-5 3 0 0,-1 2 0 0,-4 5 0 15,-5 18 0-15,3-23 0 0,-3 23 0 0,0 0 0 16,0 0 0-16,0 0 0 0,0 0 0 0,-17 25 0 15,10-3 0-15,0 7 0 0,-2 2 0 16,1 5 0-16,2-3 0 0,1 1 0 16,2-1 0-16,6-3 0 0,1 0 0 0,4-3 0 15,3-3 0-15,2-2 0 0,3-5 0 0,2-4 0 16,4-3 0-16,1-4 0 0,2-2 0 0,0-6 0 16,2-3 0-16,0-4 0 0,1-4 0 0,0-7 0 15,0-4 0-15,-3-5 0 0,0-2 0 0,-4-3 0 16,-1 1 0-16,-7-2 0 0,-1 1 0 15,-5 3 0-15,-5-1 0 0,-2 4 0 0,-1-1 0 16,-2 3 0-16,-3 0 0 0,3 7 0 0,-5 1 0 16,8 18 0-16,-11-23 0 0,11 23 0 0,0 0 0 15,0 0-20-15,-15-22-179 0,36 47-138 0,-35-44-134 16,14 19-101-16,22 10 125 0,-23-31 447 16</inkml:trace>
  <inkml:trace contextRef="#ctx0" brushRef="#br1" timeOffset="24488.3412">18547 1861 2025 0,'0'0'22'0,"-27"-1"-22"0,27 1 0 15,-25 12 0-15,25-12 0 0,-26 29 0 16,9-3 0-16,2 5 0 0,-2 6 0 0,-1 5 0 15,1-1 0-15,0 2 0 0,1 0 0 0,3 4 0 16,0-3 0-16,-1 4 0 0,2-2 0 0,0 0 0 16,0-2 0-16,2-3 0 0,0-2 0 0,3-3 0 15,1-2 0-15,1-2 0 0,0-6 0 16,1-3 0-16,3-2 0 0,1-21 0 0,0 29 0 16,0-29 0-16,0 0 0 0,9 18 0 0,-9-18 0 15,0 0 0-15,17 0 0 0,-17 0 0 0,0 0 0 16,24-21 0-16,-24 21 0 0,33-33 0 0,-15 11 0 15,5 1 0-15,-2-2 0 0,0 3 0 16,-2-1 0-16,-1 3 0 0,-18 18 0 16,28-25 0-16,-28 25 0 0,20-11 0 0,-20 11 0 15,0 0 0-15,0 0 0 0,0 0 0 0,17 14 0 16,-17-14 0-16,5 28 0 0,-2-10 0 0,-1 4 0 16,-1 0 0-16,0 1 0 0,-1 0 0 0,0 0 0 15,0-2 0-15,5 2 0 0,-2-6 0 0,7 4 0 16,-10-21 0-16,26 29 0 0,-26-29 0 0,36 19 0 15,-19-21-80-15,19 14-87 0,-33-35-102 16,42 38-56-16,-39-38-80 0,19 8-76 0,10 11 162 16,-23-29 319-16</inkml:trace>
  <inkml:trace contextRef="#ctx0" brushRef="#br1" timeOffset="24675.9174">19052 2524 2047 0,'0'0'0'0,"-30"31"0"0,18-10 0 15,0 2 0-15,1 1 0 0,-1 3 0 0,1 1 0 16,-1-1 0-16,0 4 0 0,3-5 0 0,2 0 0 16,1-2 0-16,2-4 0 0,4-2 0 0,0-18 0 15,7 30 0-15,-7-30 0 0,15 19 0 0,-15-19 0 16,19 7 0-16,-19-7 0 0,26-7 0 0,-26 7 0 16,44-15-196-16,-48-29-215 0,33 24-231 15,-16-14 42-15,-1-7 403 0</inkml:trace>
  <inkml:trace contextRef="#ctx0" brushRef="#br1" timeOffset="24800.9189">19095 2153 2047 0,'-31'1'0'0,"31"-1"0"0,-23 5 0 16,23-5 0-16,0 0 0 0,0 0 0 16,-2 18 0-16,2-18 0 0,13 23 0 0,-13-23-16 15,21 18-106-15,21 15-391 0,-42-33-131 0,44 24 22 16,-16-6 493-16</inkml:trace>
  <inkml:trace contextRef="#ctx0" brushRef="#br1" timeOffset="25066.5664">19612 2497 2047 0,'-19'3'0'15,"19"-3"0"-15,-21-5 0 0,21 5 0 0,-24-1 0 16,24 1 0-16,-31 6 0 0,14 1 0 0,-6 1 0 15,1 5 0-15,-2 2 0 0,-2 3 0 0,0 3 0 16,3 2 0-16,1-1 0 0,5 1 0 16,5-4 0-16,3 2 0 0,8-1 0 0,0 0 0 15,8-1 0-15,3-2 0 0,-10-17 0 0,34 28 0 16,-11-17 0-16,5-5 0 0,7-3 0 16,3-4 0-16,7-3 0 0,-2-5 0 0,9-2 0 15,-4-7 0-15,4 0 0 0,-5-10-2 0,13 16-157 16,-28-38-122-16,42 42-98 0,-42-38-92 0,13 2-40 15,7 21 268-15</inkml:trace>
  <inkml:trace contextRef="#ctx0" brushRef="#br1" timeOffset="25394.6792">20193 2069 2047 0,'0'0'0'0,"-26"18"0"0,3 1 0 16,-3 2 0-16,-1 7 0 0,-2 1 0 0,1 5 0 15,-2 2 0-15,4 2 0 0,-1 2 0 16,7 2 0-16,-1-1 0 0,4 0 0 15,4-1 0-15,3 0 0 0,6-4 0 0,1-2 0 16,3-4 0-16,2-4 0 0,2-6 0 0,4-3 0 16,-8-17 0-16,22 21 0 0,-22-21 0 0,31 2 0 15,-13-8 0-15,-1-3 0 0,2-8 0 0,1-3 0 16,0-3 0-16,1-1 0 0,-1 1 0 0,0 0 0 16,-5 5 0-16,-2 1 0 0,-13 17 0 15,23-19 0-15,-23 19 0 0,0 0 0 0,0 0 0 16,0 0 0-16,0 0 0 0,11 18 0 0,-11 6 0 15,-1 8 0-15,-1 3 0 0,-1 2 0 0,2-1 0 16,2-2 0-16,3-1 0 0,1-8 0 16,8 1 0-16,-13-26 0 0,37 37-114 0,-37-37-148 15,42 20-82-15,-42-20-6 0,32-11 23 0,-7 9-59 16,-15-29 123-16,34 35 263 0</inkml:trace>
  <inkml:trace contextRef="#ctx0" brushRef="#br1" timeOffset="25972.8318">21694 1910 1869 0,'0'0'109'16,"0"0"-70"-16,0 0-9 0,-18-17-30 16,18 17 0-16,0 0 0 0,0 0 0 0,-22 24 0 15,9-1 0-15,-7 16 0 0,1 5 0 0,-4 3 0 16,-3 5 0-16,1-3 0 0,-5 3 0 0,2 1 0 16,0 3 0-16,3-1 0 0,2 3 0 15,1-3 0-15,5-4 0 0,2-1 0 0,6-6 0 16,6-2 0-16,4-2 0 0,5-5 0 0,9-1 0 15,2-9 0-15,7 0 0 0,2-13-43 0,23 19-163 16,-32-39-314-16,37 17-102 0,-12-13 24 0</inkml:trace>
  <inkml:trace contextRef="#ctx0" brushRef="#br1" timeOffset="26348.0994">22060 2553 2047 0,'-22'-8'0'0,"-1"0"0"15,1 3 0-15,-3 4 0 0,3-1 0 0,-2 2 0 16,-1 2 0-16,-1 2 0 0,0 6 0 0,-2-1 0 16,2 4 0-16,0 1 0 0,0 3 0 15,6 0 0-15,-5 3 0 0,11-2 0 0,0 2 0 16,1-2 0-16,13-18 0 0,-7 33 0 0,7-33 0 16,4 26 0-16,-4-26 0 0,20 24 0 15,-20-24 0-15,31 20 0 0,-10-14 0 0,3-4 0 0,4-1 0 16,2-3 0-16,0-2 0 0,2-4 0 15,-1-2 0-15,0-2 0 0,-2-4 0 0,-4 2 0 16,-3 1 0-16,-1-3 0 0,-3 2 0 16,-18 14 0-16,27-27 0 0,-27 27 0 0,15-21 0 15,-15 21 0-15,0 0 0 0,4-17 0 0,-4 17 0 16,0 0 0-16,0 0 0 0,0 0 0 0,0 0 0 16,0 0 0-16,0 0 0 0,-15 22 0 0,15-22 0 15,-14 30 0-15,9-13 0 0,1 1 0 0,4-18 0 16,1 30 0-16,-1-30 0 0,12 28 0 0,-12-28 0 15,25 23 0-15,-25-23-44 0,48 23-156 16,-46-41-106-16,41 40-81 0,-43-22-116 16,30-21 31-16,3 30 338 0</inkml:trace>
  <inkml:trace contextRef="#ctx0" brushRef="#br1" timeOffset="26879.3747">22507 2511 2047 0,'0'0'0'0,"-26"9"0"16,26-9 0-16,-24 20 0 0,24-20 0 0,-26 29 0 16,14-11 0-16,0-1 0 0,2 0 0 0,-1 1 0 15,3 5 0-15,-3 1 0 0,2 0 0 0,2-1 0 16,1-3 0-16,3-4 0 0,3-16 0 16,2 28 0-16,-2-28 0 0,6 17 0 15,-6-17 0-15,0 0 0 0,19 11 0 0,-19-11 0 16,20-4 0-16,-20 4 0 0,20-13 0 0,-20 13 0 15,25-24 0-15,-25 24 0 0,29-35 0 0,-13 14 0 16,-2 1 0-16,-2-2 0 0,1 3 0 0,-4-3 0 16,2 1 0-16,1 0 0 0,-3 0 0 0,-1 3 0 15,-8 18 0-15,11-26 0 0,-11 26 0 0,0 0 0 16,0 0 0-16,0 0 0 0,0 0 0 16,0 0 0-16,0 0 0 0,0 0 0 0,0 0 0 15,3 26 0-15,-3-26 0 0,2 23 0 0,-2-23 0 16,9 19 0-16,-9-19 0 0,19 16 0 0,-19-16 0 15,27 10 0-15,-9-8 0 0,4-3 0 16,2-3 0-16,2-2 0 0,-1-1 0 0,2-2 0 16,-1 1 0-16,-1-3 0 0,0 0 0 15,-2-3 0-15,0 0 0 0,-1 1 0 0,-2 1 0 16,-1 0 0-16,-19 12 0 0,28-18 0 0,-28 18 0 16,17-10 0-16,-17 10 0 0,0 0 0 0,0 0 0 15,0 0 0-15,0 0 0 0,0 0 0 0,-13 27 0 16,6-9 0-16,-5 6 0 0,-1 1 0 0,-2 2 0 15,2 0 0-15,-1-2 0 0,6 0 0 0,-1-2 0 16,6 0 0-16,0-2 0 0,6-1 0 16,-3-20 0-16,12 37 0 0,-12-37-145 15,33 29-117-15,-33-29-62 0,40 3-49 0,-40-3-57 16,31-21 22-16,11 27 304 0</inkml:trace>
  <inkml:trace contextRef="#ctx0" brushRef="#br1" timeOffset="27428.042">23434 2501 2047 0,'-38'13'0'0,"21"-8"0"0,-2 0 0 15,2 6 0-15,17-11 0 0,-30 28 0 0,14-9 0 16,0 2 0-16,0 3 0 0,1 4 0 16,-1 2 0-16,4 4 0 0,1 0 0 0,2-1 0 31,2 1 0-31,1-1 0 0,3-3 0 15,2-2 0-15,2-3 0 0,1-2 0 0,1-3 0 16,0-3 0-16,-3-17 0 0,7 19 0 0,-7-19 0 16,0 0 0-16,0 0 0 0,0 0 0 0,22-7 0 15,-22 7 0-15,19-34 0 0,-4 10 0 0,-2-4 0 16,3-4 0-16,0 2 0 0,-1-2 0 0,-1-2 0 16,2-3 0-16,-1-1 0 0,-2-3 0 0,4-3 0 15,1 0 0-15,3 1 0 0,1 4 0 16,0 7 0-16,-1 5 0 0,-3 10 0 0,-18 17 0 15,24-16 0-15,-24 16 0 0,0 0 0 16,17 12 0-16,-17-12 0 0,14 21 0 0,-14-21 0 16,21 29 0-16,-21-29 0 0,20 34 0 0,-11-15 0 15,-1 3 0-15,-2 0 0 0,0 1 0 0,-4 0 0 16,-2 0 0-16,-1 0 0 0,-5 0 0 0,-3 0 0 16,0 0 0-16,-6-3 0 0,-2 0 0 0,-2 0 0 15,-5-3 0-15,0 0 0 0,-4-1 0 16,-2-3 0-16,-2 0 0 0,-1 1 0 0,1-2 0 15,-3 0 0-15,1 1 0 0,2 0 0 0,1 2 0 16,2 1 0-16,2 2 0 0,2 2 0 0,3 2 0 16,1 1 0-16,2 5 0 0,0 1 0 0,2 5 0 15,2 3 0-15,-1 3 0 0,0 2 0 16,0 1 0-16,-1 0 0 0,1-3 0 0,4 0 0 16,0-7 0-16,6-3 0 0,-1-9 0 0,8 6 0 15,-1-27-155-15,3 31-160 0,-24-46-75 0,38 26-63 16,-17-11-30-16,0 0 233 0</inkml:trace>
  <inkml:trace contextRef="#ctx0" brushRef="#br1" timeOffset="28646.8261">1213 4063 1776 0,'0'0'48'0,"0"0"-22"15,-8-29 6-15,8 29 2 0,-1-23-7 0,1 23-17 16,1-29-3-16,-1 29-4 0,5-27 5 0,-5 27 4 15,6-20 2-15,-6 20 2 0,0 0 1 0,0 0 0 16,0 0-17-16,0 0 0 0,0 0 0 0,0 0 0 16,0 17 0-16,-1 5 0 0,-2 11 0 0,0 5 0 15,-4 10 0-15,0 4 0 0,-3 2 0 0,0 4 0 16,-3 4 0-16,1-2 0 0,0 5 0 16,-3 2 0-16,3-2 0 0,-1-2 0 0,1-5 0 15,3-7 0-15,1-5 0 0,3-5 0 0,2-7 0 16,3-6 0-16,3-6 0 0,-3-22 0 0,10 22 0 15,-10-22 0-15,0 0 0 0,23 7 0 16,-23-7 0-16,23-17 0 0,-23 17 0 0,30-38 0 16,-10 9 0-16,-2-4 0 0,1-3 0 15,2-1 0-15,0-1 0 0,-2 2 0 0,1 0 0 16,-2 2 0-16,-2 1 0 0,-2 3 0 0,1 3 0 16,-2 4 0-16,-1 5 0 0,-12 18 0 0,21-25 0 15,-21 25 0-15,0 0 0 0,18-5 0 0,-18 5 0 16,0 0 0-16,15 25 0 0,-7-7 0 0,0 7 0 15,-1 4 0-15,0 1 0 0,1 4 0 0,-2 1 0 16,0-3 0-16,1 4 0 0,-1-4 0 16,3 0 0-16,-1-2 0 0,6-2 0 0,-1-4 0 15,8-1 0-15,-1-6 0 0,7-1 0 16,1-9-29-16,7 4-62 0,-10-26-83 0,33 30-137 16,-42-47-70-16,37 25-122 0,-10-5 8 0,-18-24 433 15</inkml:trace>
  <inkml:trace contextRef="#ctx0" brushRef="#br1" timeOffset="29084.3131">2209 4434 1707 0,'0'0'218'0,"-19"-4"-186"0,19 4-7 16,-29-13 2-16,29 13-10 0,-27-12-1 0,27 12-11 16,-24-10-5-16,24 10 0 0,-21-6 0 15,21 6 0-15,-21-3 0 0,21 3 0 16,-19 8 0-16,19-8 0 0,-22 17 0 0,22-17 0 15,-24 32 0-15,10-8 0 0,-1 4 0 0,-1 6 0 16,-3 1 0-16,2 4 0 0,-1 0 0 0,1-2 0 16,1-1 0-16,4-2 0 0,2-4 0 0,3-4 0 15,4-4 0-15,1-5 0 0,2-17 0 0,12 21 0 16,-12-21 0-16,28 9 0 0,-8-10 0 0,3-5 0 16,5-7 0-16,2-1 0 0,3-8 0 15,2-4 0-15,3-2 0 0,-1-4 0 0,0 0 0 16,-1-1 0-16,-6 2 0 0,-1-1 0 0,-6 3 0 15,-2 4 0-15,-4 2 0 0,-4 3 0 16,-13 20 0-16,16-27 0 0,-16 27 0 0,0 0 0 16,3-17 0-16,-3 17 0 0,0 0 0 0,0 0 0 15,0 0 0-15,-20 18 0 0,20-18 0 0,-17 34 0 16,7-9 0-16,2 5 0 0,-2 3 0 16,2 1 0-16,2-3 0 0,1-3 0 0,4 1 0 15,-1-4 0-15,8 2 0 0,-2-3 0 0,8-1 0 16,-2-5 0-16,11 5-85 0,-21-23-101 0,52 24-100 15,-46-40-48-15,43 28-12 0,-25-20-35 0,4-17 1 16,27 26 332-16</inkml:trace>
  <inkml:trace contextRef="#ctx0" brushRef="#br1" timeOffset="29568.7391">2918 4633 1170 0,'-18'-24'155'0,"18"24"-44"16,4-35 1-16,-4 35-14 0,14-36-58 15,-3 19 31-15,-7-8-41 0,-4 25 40 0,15-36-16 16,-15 36-16-16,12-28 5 0,-12 28-11 0,0 0-9 15,0-19-23-15,0 19 0 0,0 0 0 16,-26 2 0-16,26-2 0 0,-30 20 0 0,9-3 0 16,-3 3 0-16,-2 6 0 0,1-1 0 0,-1 2 0 15,2-1 0-15,3 1 0 0,3-3 0 0,1 0 0 16,4-2 0-16,2-4 0 0,11-18 0 0,-8 24 0 16,8-24 0-16,0 0 0 0,15 18 0 0,-15-18 0 15,29 5 0-15,-8-6 0 0,2-1 0 16,6-2 0-16,-2-1 0 0,3 0 0 0,-1 2 0 15,-1 0 0-15,-2 2 0 0,-4 1 0 16,-5 3 0-16,-17-3 0 0,22 12 0 0,-22-12 0 16,9 20 0-16,-9-20 0 0,2 26 0 0,-2-26 0 15,-8 27 0-15,8-27 0 0,-13 27 0 0,13-27 0 16,-17 23 0-16,17-23 0 0,-16 19 0 0,16-19 0 16,0 0 0-16,-18 16 0 0,18-16 0 15,0 0 0-15,0 0-84 0,0 0-117 0,0 0-123 16,-1-23-74-16,23 17-109 0,-4 0 25 0,-21-27 432 15</inkml:trace>
  <inkml:trace contextRef="#ctx0" brushRef="#br1" timeOffset="30006.2348">4397 3967 1973 0,'0'0'32'0,"0"0"0"0,0 0-22 16,-16-18-10-16,16 18 0 0,0 0 0 0,0 0 0 15,0 0 0-15,0 0 0 0,-11 18 0 0,8-1 0 16,-2 10 0-16,-1 11 0 0,0 7 0 15,0 8 0-15,0 3 0 0,-2 4 0 16,0 3 0-16,-2 0 0 0,-1 2 0 0,0 0 0 16,1-2 0-16,0-1 0 0,1-8 0 0,1-4 0 15,3-5 0-15,2-7 0 0,4-2 0 0,3-10 0 16,5 0-28-16,-9-26-60 0,30 44-186 0,-30-44-303 16,0 0-35-16,0 0 145 0</inkml:trace>
  <inkml:trace contextRef="#ctx0" brushRef="#br1" timeOffset="30209.3589">4180 4598 2047 0,'-30'16'0'0,"30"-16"0"0,-24 7 0 0,24-7 0 16,0 0 0-16,0 0 0 0,0 0 0 0,0 0 0 16,0 0 0-16,18 6 0 0,3-8 0 15,8-4 0-15,6-4 0 0,4-6 0 0,5-2 0 16,1-5 0-16,6-2 0 0,-2-3 0 0,4-1 0 15,-2-1 0-15,2-1-6 0,-5-2-53 0,8 8-29 16,-16-21-77-16,31 37-217 0,-28-28-224 0,4 7 41 16,-2 5 390-16</inkml:trace>
  <inkml:trace contextRef="#ctx0" brushRef="#br1" timeOffset="30617.0259">5075 3836 2005 0,'0'0'27'0,"-11"36"-12"15,-9-9-15-15,0 2 0 0,0 4 0 0,1 4 0 16,-1 6 0-16,-2 1 0 0,2 6 0 0,-2 2 0 16,1 0 0-16,2 1 0 0,0-1 0 15,2-1 0-15,4 0 0 0,2-7 0 0,2 2 0 16,5-6 0-16,0-1 0 0,4-5 0 0,2-5 0 16,3-5 0-16,3-5 0 0,-8-19 0 0,21 27 0 15,-21-27 0-15,30 12 0 0,-13-11 0 0,1-2 0 16,0-4 0-16,2-3 0 0,0-6 0 0,1-2 0 15,1-5 0-15,1-3 0 0,0-2 0 16,0-1 0-16,-1 0 0 0,-1 3 0 16,-1 1 0-16,-4 5 0 0,-16 18 0 0,25-23 0 15,-25 23 0-15,0 0 0 0,0 0 0 0,0 0 0 16,19 2 0-16,-19-2 0 0,2 26 0 0,0-6 0 16,-4 5 0-16,1 4 0 0,-2 4 0 0,-2-3 0 15,3 2 0-15,1-3 0 0,4-1 0 0,2-3 0 16,4 0 0-16,-1-4 0 0,6-3 0 15,-14-18 0-15,34 27 0 0,-14-20 0 0,4 1-72 16,-24-8-58-16,52 4-99 0,-49-32-74 0,41 36-38 16,-38-30-29-16,11-5-24 0,17 22 187 0,-33-31 207 15</inkml:trace>
  <inkml:trace contextRef="#ctx0" brushRef="#br1" timeOffset="30929.5602">5444 4615 1946 0,'25'0'76'0,"-25"0"-51"0,0 0-25 0,0 0 0 15,0 0 0-15,0 0 0 0,-2 17 0 0,2-17 0 16,0 0 0-16,24 17 0 0,-24-17 0 0,28 9 0 16,-10-5 0-16,2-1 0 0,2-2 0 0,1-1 0 15,3-3 0-15,0 0 0 0,0-3 0 0,3-3 0 16,2-2 0-16,0-2 0 0,-3-2 0 0,-4-1 0 16,-7 0 0-16,-17 16 0 0,15-27 0 15,-15 27 0-15,-1-24 0 0,1 24 0 0,-12-24 0 16,12 24 0-16,-29-18 0 0,8 13 0 0,-1 4 0 15,-3 4 0-15,-4 5 0 0,-2 5 0 16,-3 6 0-16,-2 4 0 0,3 6 0 0,-1 0 0 0,6 3 0 16,2-2 0-16,8-2 0 0,5-2 0 15,5-3 0-15,7 0 0 0,5-2 0 16,5-2 0-16,7-2 0 0,6-4 0 0,6-4 0 16,7-3 0-16,3-7 0 0,8 1 0 0,-2-11 0 15,17 18-143-15,-26-37-168 0,41 40-84 0,-42-38-61 16,26 6-47-16,15 22 265 0,-24-34 238 0</inkml:trace>
  <inkml:trace contextRef="#ctx0" brushRef="#br1" timeOffset="35566.8529">7200 4019 1790 0,'0'0'142'15,"0"0"-100"-15,-4-17-25 0,4 17-3 16,0 0-2-16,0 0-3 0,3-17-3 0,-3 17-1 16,0 0 2-16,0 0-4 0,0 0-3 0,0 0 0 15,0 0 0-15,0 0 0 0,0 0 0 0,0 0 0 16,0 0 0-16,0 0 0 0,0 18 0 0,0 0 0 16,1 8 0-16,-1 5 0 0,0 6 0 0,-2 5 0 15,1 4 0-15,-3 3 0 0,0 3 0 16,-2 1 0-16,-2 3 0 0,-2 0 0 0,-1-2 0 15,0-3 0-15,0-3 0 0,4-5 0 0,0-7 0 16,2-7 0-16,2-7 0 0,3-5 0 16,0-17 0-16,7 18 0 0,-7-18 0 0,0 0 0 15,20-3 0-15,-20 3 0 0,23-21 0 0,-8 4 0 16,1-5 0-16,3-6 0 0,1-2 0 0,0-5 0 16,3-2 0-16,0 0 0 0,2-1 0 15,-2 2 0-15,1 1 0 0,-1 2 0 0,-3 4 0 16,-1 6 0-16,1 5 0 0,-20 18 0 0,28-23 0 15,-28 23 0-15,19-8 0 0,-19 8 0 0,0 0 0 16,18 5 0-16,-18-5 0 0,0 0 0 0,19 27 0 16,-13-10 0-16,0 2 0 0,0 2 0 0,-1 4 0 15,-2 1 0-15,1 2 0 0,0 2 0 0,-1 2 0 16,2 0 0-16,0 0 0 0,1-2 0 16,0-2 0-16,3-2 0 0,-1-3 0 15,4-1 0-15,-12-22 0 0,33 32-67 0,-33-32-74 16,53 16-229-16,-53-16-253 0,41-21 20 0,-16 12 361 15</inkml:trace>
  <inkml:trace contextRef="#ctx0" brushRef="#br1" timeOffset="35769.981">8031 4328 1935 0,'0'0'47'0,"0"0"-25"0,-26 8-2 15,26-8 0-15,-23 32-17 0,12-8-3 0,-1 3 0 16,0 3 0-16,1 2 0 0,-2-1 0 15,3 2 0-15,2-2 0 0,1 1 0 0,4-6 0 16,2-2 0-16,1-3 0 0,3-4 0 16,-3-17 0-16,12 23 0 0,-12-23 0 0,22 7 0 15,-22-7-13-15,31-8-27 0,-17-12-40 0,18 19-124 16,-14-34-418-16,11 6-33 0,-7-6 223 0</inkml:trace>
  <inkml:trace contextRef="#ctx0" brushRef="#br1" timeOffset="35895.2011">8081 4070 2005 0,'0'0'11'0,"-20"13"-8"0,20-13-2 0,-7 17 0 16,7-17-7-16,9 19-4 0,-9-19-12 16,28 19-15-16,-3-4-34 0,-8-21-65 0,35 17-468 15,-25-8-17-15,16 2 108 0</inkml:trace>
  <inkml:trace contextRef="#ctx0" brushRef="#br1" timeOffset="36404.1922">8755 4303 1986 0,'-27'0'48'16,"3"1"-35"-16,-2 2-13 0,-2-1 0 0,1 3 0 16,-2 2 0-16,0 6 0 0,-3 1 0 0,1 5 0 15,-2 4 0-15,1 4 0 0,2 3 0 16,2 4 0-16,4 2 0 0,-1 4 0 0,3-1 0 15,5-1 0-15,1-4 0 0,7-7 0 0,5-7 0 16,4-20 0-16,9 26 0 0,-9-26 0 0,30 11 0 16,-7-13 0-16,4-2 0 0,3-6 0 15,4-5 0-15,2-4 0 0,0-5 0 0,2-4 0 16,-3-2 0-16,0-2 0 0,-2 2 0 16,-4 1 0-16,-4 0 0 0,-3 2 0 0,-7 1 0 15,-1 0 0-15,-3 5 0 0,-4-1 0 0,-2 5 0 16,-5 17 0-16,3-25 0 0,-3 25 0 0,0 0 0 15,0 0 0-15,0 0 0 0,0 0 0 0,0 0 0 16,-21 20 0-16,13 2 0 0,1 8 0 0,-2 10 0 16,-1 4 0-16,1 3 0 0,-1 4 0 0,3 2 0 15,1 1 0-15,0 3 0 0,2 0 0 16,-1-1 0-16,0-2 0 0,-1-4 0 16,0-3 0-16,0-3 0 0,-2 0 0 0,-3-4 0 15,1-3 0-15,-3-4 0 0,0-3 0 0,-1-4 0 16,-1-6 0-16,15-20 0 0,-29 26 0 0,29-26 0 15,-24 3 0-15,24-3 0 0,-23-12 0 0,23 12 0 16,-23-35 0-16,13 10 0 0,3-7 0 0,5-3 0 16,1-4 0-16,5-2 0 0,-1-6 0 15,7-2 0-15,-1-8 0 0,8 4 0 0,-8-16-134 16,28 31-96-16,-36-36-107 0,44 45-101 0,-28-9-61 16,-1-13 91-16,24 29 408 0</inkml:trace>
  <inkml:trace contextRef="#ctx0" brushRef="#br1" timeOffset="36832.7008">9396 3799 1966 0,'0'0'81'15,"-30"-5"-81"-15,11 12 0 0,-1 2 0 16,1 1 0-16,0 4 0 0,-1 3 0 0,1 2 0 15,-1 8 0-15,1 2 0 0,2 6 0 16,-2 2 0-16,4 4 0 0,-1 3 0 0,2 2 0 16,1 1 0-16,2-1 0 0,0 1 0 0,1-2 0 15,2 0 0-15,-1-1 0 0,3-3 0 0,0-3 0 16,1-5 0-16,3-6 0 0,2-5 0 0,1-2 0 16,-1-20 0-16,7 22 0 0,-7-22 0 0,0 0 0 15,19 4 0-15,-19-4 0 0,20-17 0 16,-20 17 0-16,31-39 0 0,-13 14 0 0,3-4 0 15,1 0 0-15,-4 2 0 0,0 1 0 0,-2 3 0 16,-2 1 0-16,-1 4 0 0,-13 18 0 16,23-27 0-16,-23 27 0 0,0 0 0 0,20-14 0 15,-20 14 0-15,0 0 0 0,11 17 0 0,-11-17 0 16,4 37 0-16,-4-11 0 0,0 1 0 0,-4 2 0 16,6-1 0-16,-2-2 0 0,3-2 0 15,2-2 0-15,4-2 0 0,-9-20 0 0,20 32 0 16,-20-32 0-16,31 21 0 0,-31-21 0 0,35 13-40 15,-35-13-83-15,42 7-74 0,-44-34-106 0,39 39-66 16,-36-30-31-16,8-4-75 0,19 24 336 0</inkml:trace>
  <inkml:trace contextRef="#ctx0" brushRef="#br1" timeOffset="37410.825">9622 4349 1896 0,'-31'33'151'16,"31"-33"-151"-16,-26 15 0 0,26-15 0 0,-16 17 0 15,16-17 0-15,0 0 0 0,-6 22 0 0,6-22 0 16,0 0 0-16,18 17 0 0,-18-17 0 0,29 6 0 16,-11-5 0-16,4-4 0 0,4-1 0 15,1-3 0-15,4-1 0 0,0 0 0 0,-2-2 0 16,-1-1 0-16,-6 0 0 0,-4 1 0 0,-18 10 0 16,28-22 0-16,-28 22 0 0,16-22 0 0,-16 22 0 15,3-19 0-15,-3 19 0 0,-9-21 0 16,9 21 0-16,-20-19 0 0,20 19 0 0,-27-16 0 15,27 16 0-15,-25-6 0 0,25 6 0 0,-26 4 0 16,26-4 0-16,-29 15 0 0,29-15 0 16,-27 28 0-16,15-8 0 0,0 1 0 0,1 4 0 15,3-1 0-15,1-1 0 0,5-2 0 0,4 0 0 16,3-3 0-16,-5-18 0 0,21 29 0 0,-21-29 0 16,29 21 0-16,-12-16 0 0,4-2 0 0,2-3 0 15,1-2 0-15,2-1 0 0,-1-4 0 0,2-1 0 16,-1-1 0-16,-2-2 0 0,0 0 0 15,-4 3 0-15,-3 2 0 0,-17 6 0 0,27-7 0 16,-27 7 0-16,0 0 0 0,21 1 0 16,-21-1 0-16,0 0 0 0,9 18 0 0,-9-18 0 15,0 30 0-15,-2-9 0 0,-2 3 0 0,-1-1 0 16,-1 1 0-16,1-3 0 0,-1-4 0 0,6-17 0 16,-6 29 0-16,6-29 0 0,-4 18 0 0,4-18 0 15,0 0 0-15,0 0 0 0,0 0 0 16,0 0 0-16,0 0 0 0,14-29 0 0,-5 8 0 15,4-3 0-15,-1-3 0 0,0 1 0 0,-1 0 0 16,0 1 0-16,0-2 0 0,-2 2 0 0,4-2 0 16,-1 0 0-16,2 1 0 0,0 2 0 0,2 5 0 15,-2-1 0-15,-14 20 0 0,28-26 0 16,-28 26 0-16,30-18 0 0,-10 14 0 0,-3-3 0 16,6 8 0-16,-23-1-37 0,54 3-176 15,-48-23-69-15,42 39-82 0,-48-19 9 0,45-20-53 16,5 29 21-16,-29-29 387 0</inkml:trace>
  <inkml:trace contextRef="#ctx0" brushRef="#br1" timeOffset="38113.9955">11391 4403 1963 0,'0'0'35'15,"-8"-17"-18"-15,8 17-4 0,2-19 6 0,-2 19-19 16,6-19 0-16,-6 19 0 0,0 0 0 15,0 0 0-15,0 0 0 0,0 0 0 0,0 0 0 16,0 0 0-16,0 0 0 0,0 0 0 0,-3 23 0 16,-4-4 0-16,-1 5 0 0,-1 3 0 0,0 4 0 15,-2 2 0-15,-1 1 0 0,1 1 0 0,-2-3 0 16,4 1 0-16,-1-3 0 0,3-3 0 16,2-4 0-16,2-4 0 0,3-19 0 0,0 28 0 15,0-28 0-15,8 17 0 0,-8-17 0 16,0 0 0-16,19 6 0 0,-19-6 0 0,0 0 0 15,26-19 0-15,-26 19 0 0,23-32 0 0,-10 9 0 16,-1-3 0-16,2-2 0 0,-3 0 0 0,-3-1 0 16,1-1 0-16,-3-2 0 0,-1 1 0 0,0 0 0 15,-2-1 0-15,0 1 0 0,0 3 0 0,1 2 0 16,1 3 0-16,-5 23 0 0,12-29 0 0,-12 29 0 16,0 0 0-16,17-20 0 0,-17 20 0 15,17-3 0-15,-17 3 0 0,26 2 0 0,-26-2 0 16,35 4 0-16,-13 0 0 0,2 0 0 15,2-2 0-15,3 1 0 0,1-2 0 0,5 1 0 16,3-4 0-16,5 1 0 0,-2-4 0 0,6 2 0 16,-8-10-61-16,20 23-161 0,-37-38-90 0,36 41-76 15,-37-29-45-15,5 2-15 0,13 24 266 16</inkml:trace>
  <inkml:trace contextRef="#ctx0" brushRef="#br1" timeOffset="38488.9909">12002 4406 2047 0,'-17'9'0'16,"17"-9"0"-16,-21 15 0 0,21-15 0 0,0 0 0 16,-5 17 0-16,5-17 0 15,0 0 0-15,20 17 0 0,-20-17 0 0,28 6 0 16,-9-7 0-16,4-2 0 0,3-2 0 0,-2-3 0 16,4-2 0-16,-1-1 0 0,-2-1 0 0,0-1 0 15,-2 1 0-15,-3 0 0 0,-3 0 0 0,-17 12 0 16,28-26 0-16,-28 26 0 0,21-24 0 0,-21 24 0 15,11-20 0-15,-11 20 0 0,0 0 0 0,-6-22 0 16,6 22 0-16,-18-6 0 0,18 6 0 16,-28 1 0-16,9 4 0 0,0 2 0 0,-4 4 0 15,0 5 0-15,-3 1 0 0,1 4 0 0,-3 4 0 16,1 1 0-16,3 3 0 0,1-1 0 16,4 1 0-16,5 0 0 0,3-1 0 0,5 0 0 15,3-2 0-15,7-2 0 0,6-2 0 0,3-2 0 16,9-4 0-16,5-5 0 0,7 0 0 15,2-8 0-15,10-5 0 0,1-5 0 0,7-2 0 16,3-10 0-16,10 10-91 0,-19-32-143 0,34 38-132 16,-45-43-108-16,23 15-93 0,-5 10 253 0,-24-27 314 15</inkml:trace>
  <inkml:trace contextRef="#ctx0" brushRef="#br1" timeOffset="38785.8605">12807 4194 2047 0,'-26'4'0'0,"3"3"0"15,0 3 0-15,-1 3 0 0,-1 3 0 0,0 1 0 16,2 2 0-16,1-1 0 0,4 1 0 0,3 0 0 16,5-2 0-16,10-17 0 0,-6 27 0 0,6-27 0 15,12 25 0-15,-12-25 0 0,30 18 0 0,-10-13 0 16,5-2 0-16,2-3 0 0,4-1 0 0,1-3 0 16,-1 1 0-16,1-2 0 0,-3 1 0 15,-4-1 0-15,-3 3 0 0,-3 1 0 0,-19 1 0 16,24 1 0-16,-24-1 0 0,0 0 0 0,0 0 0 15,0 0 0-15,10 18 0 0,-10-18 0 16,-10 19 0-16,10-19 0 0,-18 32 0 0,18-32 0 16,-27 34 0-16,11-16 0 0,2-1 0 0,1 0 0 15,13-17 0-15,-19 30 0 0,19-30 0 16,-7 23 0-16,7-23 0 0,0 0 0 0,6 17 0 16,-6-17 0-16,23-4 0 0,2 8-83 0,-19-36-167 15,39 41-141-15,-39-41-168 0,21 9-13 0,7 13 381 16</inkml:trace>
  <inkml:trace contextRef="#ctx0" brushRef="#br1" timeOffset="38973.3436">13398 4170 2047 0,'-21'13'0'0,"5"4"0"16,-2 4 0-16,0 3 0 0,-3 2 0 0,0 5 0 15,1-1 0-15,2 3 0 0,2-1 0 0,2 1 0 16,3-2 0-16,4 1 0 0,1-2 0 0,4-2 0 15,3-4 0-15,1-5 0 0,6-2 0 0,-8-17 0 16,21 20 0-16,-21-20 0 0,36 2 0 16,-36-2-44-16,56-8-263 0,-56-29-244 0,29 19-110 15,-11-6 178-15</inkml:trace>
  <inkml:trace contextRef="#ctx0" brushRef="#br1" timeOffset="39098.4295">13377 3963 2047 0,'-44'-2'0'0,"20"-1"0"0,3 3 0 16,4 3 0-16,17-3 0 0,-28 6 0 0,25 11-79 16,-30-17-516-16,33 0-98 0,0 0 41 0</inkml:trace>
  <inkml:trace contextRef="#ctx0" brushRef="#br1" timeOffset="39645.2753">14013 4279 1938 0,'0'0'59'0,"-17"-26"-40"0,17 26-2 16,-5-20-4-16,5 20-12 0,-13-21-1 16,13 21 0-16,-22-15 0 0,22 15 0 0,-34-8 0 15,13 8 0-15,-3 4 0 0,-3 2 0 0,-1 2 0 16,-2 4 0-16,1 2 0 0,-2 2 0 0,2 0 0 15,0 1 0-15,3 2 0 0,4-4 0 0,22-15 0 16,-28 29 0-16,28-29 0 0,-6 23 0 0,6-23 0 16,11 21 0-16,-11-21 0 0,25 17 0 15,-5-10 0-15,3-3 0 0,7-1 0 0,2-2 0 16,1 2 0-16,3-2 0 0,-2 2 0 0,-2 0 0 16,-2 1 0-16,-4-1 0 0,-4 3 0 0,-5-1 0 15,-17-5 0-15,21 16 0 0,-21-16 0 16,8 18 0-16,-8-18 0 0,0 24 0 0,0-24 0 15,-12 31 0-15,12-31 0 0,-22 32 0 0,22-32 0 16,-29 29 0-16,29-29 0 0,-28 28 0 16,28-28 0-16,-23 21 0 0,23-21 0 0,0 0 0 15,-21 17 0-15,21-17 0 0,0 0 0 0,0 0 0 16,0 0-64-16,25 8-86 0,-34-37-150 0,46 34-202 16,-25-22-68-16,7-7 110 0</inkml:trace>
  <inkml:trace contextRef="#ctx0" brushRef="#br1" timeOffset="39895.9861">14753 3593 2047 0,'-2'21'0'0,"-24"10"0"0,1 5 0 16,2 8 0-16,0 3 0 0,-2 1 0 0,0 4 0 15,-3 2 0-15,4 2 0 0,1 1 0 0,2 3 0 16,4-4 0-16,1 0 0 0,2-3 0 0,3-3 0 16,2-4 0-16,4-3 0 0,4-3 0 0,4-5 0 15,1-3 0-15,3-6 0 0,1-3 0 0,-3-6 0 16,7 1-32-16,-12-18-98 0,37 23-328 16,-37-23-173-16,17-11-10 0,-17 11 487 0</inkml:trace>
  <inkml:trace contextRef="#ctx0" brushRef="#br1" timeOffset="40793.0135">14333 4187 2047 0,'0'0'0'0,"-22"8"0"0,22-8 0 16,0 0 0-16,1 17 0 0,-1-17 0 0,22 12 0 16,-2-6 0-16,5-3 0 0,9-2 0 15,6-1 0-15,5-2 0 0,2-2 0 0,5-1 0 16,-1-1 0-16,1 1 0 0,2-1 0 0,-2 1 0 15,0 2 0-15,-3-2 0 0,-2 1 0 0,-3 1 0 16,-5-1 0-16,-4 3 0 0,-8 1 0 0,-6 0 0 16,-21 0 0-16,22 0 0 0,-22 0 0 15,0 0 0-15,0 0 0 0,0 0 0 0,0 0 0 16,-26 11 0-16,9-8 0 0,-5 1 0 0,-1 2 0 16,-4-1 0-16,1 1 0 0,-5 1 0 0,2 2 0 15,-3 3 0-15,1 2 0 0,-2 2 0 0,1 3 0 16,1 2 0-16,3 3 0 0,2 0 0 15,6 4 0-15,3 0 0 0,2 1 0 16,5 0 0-16,4 0 0 0,2-5 0 0,4-1 0 16,4-4 0-16,5-2 0 0,-9-17 0 0,30 25 0 0,-12-17 0 0,5-4 0 0,2-4 0 15,3-4 0-15,3-4 0 0,-2-3 0 0,1-6 0 16,1-4 0-16,2-1 0 0,-1-3 0 16,-2-2 0-16,-2 1 0 0,-4-2 0 0,-2 0 0 15,-2 3 0-15,-4-1 0 0,-4 3 0 16,-3 2 0-16,0 1 0 0,-3 3 0 0,-6 17 0 15,5-24 0-15,-5 24 0 0,0 0 0 0,0 0 0 16,0 0 0-16,0 0 0 0,0 0 0 0,-20 16 0 16,20-16 0-16,-19 36 0 0,9-13 0 0,-1 1 0 15,3 2 0-15,2-1 0 0,2-1 0 0,4-1 0 16,1-2 0-16,5-1 0 0,1-1 0 0,-7-19 0 16,21 30 0-16,-21-30 0 0,34 17 0 15,-12-11 0-15,3-6 0 0,5-3 0 16,-1-5 0-16,7-2 0 0,-6-4 0 0,3-1 0 15,-4-4-16-15,1 4-47 0,-7-9 10 0,4 10-14 16,-11-7 14-16,2 4 24 0,-4-1 16 0,-3 0 13 16,-3 1 1-16,-2-1 16 0,-6 18 6 0,6-29 18 15,-6 29 2-15,3-22 7 0,-3 22-6 0,0 0 0 16,0 0-13-16,0 0-31 0,0 0 0 16,-17-11 0-16,17 11 0 0,0 0 0 0,-25 28 0 15,25-28 0-15,-22 34 0 0,10-14 0 0,0 5 0 16,0-1 0-16,1 0 0 0,3-1 0 0,0-1 0 15,2-3 0-15,1-1 0 0,5-18 0 0,-6 27 0 16,6-27 0-16,0 0 0 0,3 18 0 0,-3-18 0 16,0 0 0-16,20-3 0 0,-20 3 0 15,27-19 0-15,-9 2 0 0,1-2 0 16,0-4 0-16,0-3 0 0,-3 1 0 0,1 0 0 16,-3 0 0-16,0 0 0 0,1-2 0 15,-1 2 0-15,1-2 0 0,0 3 0 0,-3 1 0 16,1 3 0-16,-4 3 0 0,-9 17 0 15,17-21 0-15,-17 21 0 0,0 0 0 0,0 0 0 16,0 0 0-16,7 17 0 0,-7-17 0 16,-2 35 0-16,-1-11 0 0,-1-1 0 0,0 4 0 15,0-3 0-15,4 3 0 0,1-3 0 0,5 0 0 16,2-2 0-16,5 0 0 0,-1-5 0 0,11 6-76 16,-23-23-68-16,46 26-42 0,-46-26-59 0,48 4 13 15,-48-4-27-15,45-17 3 0,-16 12-61 0,-11-25-3 16,32 31 309-16</inkml:trace>
  <inkml:trace contextRef="#ctx0" brushRef="#br1" timeOffset="41028.2241">16189 4175 2047 0,'-43'7'0'0,"14"4"0"15,1 3 0-15,0 2 0 0,0 1 0 0,1 2 0 16,2 2 0-16,2-2 0 0,2 3 0 15,5-1 0-15,4-1 0 0,5 0 0 0,2-1 0 16,4-1 0-16,1-18 0 0,8 31 0 0,-8-31 0 16,22 23 0-16,-22-23 0 0,32 13 0 0,-13-12 0 15,7-4 0-15,0-4 0 0,6 1 0 0,-10-17-99 16,25 29-195-16,-42-45-119 0,35 26-185 16,-14-5 48-16,-14-18 458 0</inkml:trace>
  <inkml:trace contextRef="#ctx0" brushRef="#br1" timeOffset="41375.3679">16257 4299 2047 0,'-17'15'0'0,"17"-15"0"0,-31 30 0 0,31-30 0 16,-18 28 0-16,18-28 0 0,-7 19 0 16,7-19 0-16,0 0 0 0,23 21 0 0,-23-21 0 15,34 2 0-15,-12-4 0 0,4-3 0 0,1-2 0 16,3-3 0-16,0-3 0 0,-2-1 0 0,0 0 0 15,4-2 0-15,-4 2 0 0,0-3 0 16,-7 2 0-16,-4-1 0 0,-17 16 0 0,21-29 0 0,-21 29 0 16,10-27 0-16,-10 27 0 0,-4-31 0 15,4 31 0-15,-18-26 0 0,18 26 0 0,-33-13 0 16,10 11 0-16,-1 6 0 0,-7 4 0 0,0 7 0 16,-1 3 0-16,-1 4 0 0,3 3 0 0,1 1 0 15,2 1 0-15,3 2 0 0,2-1 0 0,5 0 0 16,3-1 0-16,6-2 0 0,4-2 0 0,4-1 0 15,5-3 0-15,-5-19 0 0,26 29 0 0,-7-19 0 16,7-4 0-16,3-7 0 0,10 0 0 16,-3-13 0-16,21 18-114 0,-29-39-147 15,43 38-112-15,-46-39-113 0,18 3-25 0,10 21 210 16,-28-35 301-16</inkml:trace>
  <inkml:trace contextRef="#ctx0" brushRef="#br1" timeOffset="42391.0735">16821 3783 2047 0,'0'0'0'0,"-2"-18"0"15,2 18 0-15,28-34 0 0,-3 11 0 0,8-1 0 16,4 0 0-16,3 1 0 0,2 1 0 0,4 0 0 16,-1 4 0-16,-1 5 0 0,-5 3 0 15,-6 6 0-15,-4 6 0 0,-6 2 0 0,-4 7 0 16,-19-11 0-16,18 35 0 0,-17-8 0 0,-6 3 0 15,-5 6 0-15,-7 3 0 0,-3 1 0 0,-3 1 0 16,-2-2 0-16,1 1 0 0,0-3 0 0,3-2 0 16,3 0 0-16,3-3 0 0,7-1 0 15,2-3 0-15,9 1 0 0,-3-29-22 0,34 63-336 16,-34-63-288-16,27 36 4 0,-11-18 264 16</inkml:trace>
  <inkml:trace contextRef="#ctx0" brushRef="#br1" timeOffset="42562.8841">17063 4735 2047 0,'-19'3'0'0,"19"-3"0"16,0 0 0-16,0 0 0 0,0 0 0 0,-6-17 0 16,6 17 0-16,23-23 0 0,-7 6 0 15,9 3 0-15,-8-24-42 0,32 41-461 0,-35-31-154 16,14 15-13-16,-11 3 496 0</inkml:trace>
  <inkml:trace contextRef="#ctx0" brushRef="#br1" timeOffset="58324.7126">3317 5683 995 0,'0'0'558'15,"0"0"-541"-15,0 0 3 0,0 0 9 0,0 0 0 16,5-18 3-16,-5 18-1 0,0 0 9 0,0 0 6 16,0 0 7-16,0 0-9 0,0 0-7 0,0 0-8 15,0 0 1-15,0 0-4 0,0 0 0 16,0 0-21-16,0 0-5 0,0 0 0 0,-7 28 0 15,4 2 0-15,3 12 0 0,2 16 0 16,3 13 0-16,3 12 0 0,1 9 0 0,-1 8 0 16,-2 10 0-16,-1 7 0 0,-3 8 0 0,0 4 0 15,-5 6 0-15,-2 0 0 0,1 5 0 0,-6 1 0 16,1-4 0-16,-3 3 0 0,0-1 0 0,-5-3 0 16,0-4 0-16,-1-10 0 0,-1-13 0 15,5-12 0-15,4-17 0 0,5-15 0 0,6-15 0 16,3-19 0-16,9-7-63 0,-13-41-199 0,32 18-383 15,-21-21-10-15,6-9 234 0</inkml:trace>
  <inkml:trace contextRef="#ctx0" brushRef="#br1" timeOffset="59125.3497">4014 6629 1450 0,'6'-29'84'0,"-6"29"-20"0,0 0 1 16,6-20-6-16,-6 20-7 0,0 0-4 15,0 0-2-15,0 0 5 0,0 0-4 0,0 0-4 16,0 0-14-16,0 0-20 0,8 24-9 16,-6-1 0-16,-1 12 0 0,2 9 0 0,-2 8 0 15,-1 8 0-15,-3 6 0 0,-3 3 0 0,-2 4 0 16,-2 4 0-16,-2 0 0 0,-3-2 0 0,0-1 0 15,-4-6 0-15,4-6 0 0,0-4 0 0,4-8 0 16,4-10 0-16,5-7 0 0,6-12 0 0,7-4-4 16,-11-17-85-16,39 26-170 0,-37-49-334 15,26 8-51-15,-8-10 187 0</inkml:trace>
  <inkml:trace contextRef="#ctx0" brushRef="#br1" timeOffset="59987.8817">3879 5663 1622 0,'28'14'338'0,"-28"-14"-311"16,0 0-13-16,0 0 1 0,17-17 1 15,-17 17-1-15,27-22-15 0,-6 9 0 0,0-1 0 16,4 4 0-16,-1 0 0 0,-1 3 0 0,2-1 0 16,-4 5 0-16,1 0 0 0,-3 5 0 0,-2 0 0 15,-17-2 0-15,23 11 0 0,-23-11 0 0,9 19 0 16,-9-19 0-16,-2 35 0 0,-4-11 0 0,-4 3 0 15,-4 2 0-15,-5 3 0 0,0-2 0 16,-2 2 0-16,1 0 0 0,0-1 0 16,2 0 0-16,1-5 0 0,3-2 0 0,4-3 0 15,1-4 0-15,9-17 0 0,-9 24 0 0,9-24 0 16,0 0 0-16,4 18 0 0,-4-18 0 0,0 0 0 16,20 7 0-16,-20-7 0 0,21-4 0 0,-21 4 0 15,32-15 0-15,-14 5 0 0,4 0 0 0,0-3 0 16,0 1 0-16,2 1 0 0,-1 1 0 15,1-1 0-15,0 2 0 0,-2-2 0 0,5 10-77 16,-18-28-170-16,31 36-333 0,-40-7-44 0,33-27 106 16</inkml:trace>
  <inkml:trace contextRef="#ctx0" brushRef="#br1" timeOffset="60487.8841">3755 5717 1648 0,'-19'0'94'0,"19"0"-27"0,0 0 0 0,0 0-11 16,0 0-8-16,0 0-16 0,0 0-1 0,0 0-27 16,0 0-4-16,0 0 0 0,-12 17 0 0,12-17 0 15,-5 31 0-15,1-6 0 0,-5 8 0 0,0 5 0 16,-3 4 0-16,-3 0 0 0,0 3 0 0,2-1 0 15,2-6 0-15,4-1 0 0,8-6 0 16,5-7 0-16,14 4-79 0,-20-28-306 0,43 8-276 16,-13-8-15-16,7-3 431 0</inkml:trace>
  <inkml:trace contextRef="#ctx0" brushRef="#br1" timeOffset="60987.8927">4722 5616 1781 0,'0'0'56'0,"0"-21"-23"0,0 21 5 16,-4-17-5-16,4 17-6 0,0 0-9 16,5-23 3-16,-5 23 0 0,0 0-2 0,0 0-19 15,0 0 0-15,20-9 0 0,-20 9 0 0,0 0 0 16,12 18 0-16,-12-18 0 0,11 27 0 0,-6-8 0 15,-2 2 0-15,1 3 0 0,-3 3 0 16,0 0 0-16,-1 4 0 0,-1 0 0 0,0-1 0 16,0 3 0-16,-1-3 0 0,2 0 0 0,0-3 0 15,0-4 0-15,3-5 0 0,-3-18 0 16,8 27 0-16,-8-27 0 0,0 0 0 0,20 17 0 16,-20-17 0-16,19-1 0 0,-19 1 0 0,22-17 0 15,-7-3 0-15,1-4 0 0,1-10 0 0,3-5 0 16,3-3 0-16,1-3 0 0,0-1 0 0,-1-1 0 15,1 4 0-15,-1 2 0 0,-1 7 0 0,-3-1 0 16,6 18-127-16,-26-32-163 0,29 31-362 0,-29-10 13 16,-1 5 301-16</inkml:trace>
  <inkml:trace contextRef="#ctx0" brushRef="#br1" timeOffset="63175.4476">4156 7101 787 0,'0'0'62'0,"0"0"-24"0,0 0-23 16,0 0 13-16,-14 21-9 0,14-21-10 0,0 0-2 16,0 0 1-16,-20 13 5 0,20-13 9 0,0 0 17 15,0 0 21-15,0 0 12 16,-20 1 12-16,20-1 0 0,0 0-1 0,0 0-4 16,0 0-11-16,0 0-9 0,0 0-10 0,0 0-4 15,0 0-7-15,0 0-2 0,0 0-7 0,0 0 0 16,0 0-2-16,0 0 0 0,0 0-6 0,0 0 2 15,0 0-6-15,0 0-1 0,0 0-3 0,0 0-2 16,20 8-3-16,-20-8 0 0,0 0-1 0,21 1 0 16,-21-1-7-16,22-6 0 0,-22 6 0 15,32-12 0-15,-15 5 0 0,1-2 0 0,0 1 0 16,2 0 0-16,0 2 0 0,1 0 0 0,0 3 0 16,-2-1 0-16,0 2 0 0,1 0 0 15,-2 2 0-15,3 2 0 0,0-1 0 0,-1 1 0 16,1-1 0-16,0 2 0 0,-1 0 0 0,1 1 0 15,0-1 0-15,-1 0 0 0,2 1 0 16,1-2 0-16,2 1 0 0,0-1 0 0,3-1 0 16,4-1 0-16,1-1 0 0,3-1 0 0,3-4 0 15,2-2 0-15,2 1 0 0,2-3 0 0,1 2 0 16,1-3 0-16,3 1 0 0,-1-1 0 0,0 1 0 16,-1 0 0-16,1-1 0 0,3 3 0 0,-1-1 0 15,3 2 0-15,-3 1 0 0,-1 0 0 0,-2 1 0 16,-1 3 0-16,-2 0 0 0,0 2 0 15,-3 0 0-15,0 0 0 0,-1 2 0 16,-1-1 0-16,1 0 0 0,1 1 0 0,-1 0 0 16,2-1 0-16,-2 0 0 0,3-2 0 0,0 1 0 15,-2-3 0-15,3 1 0 0,-2-3 0 0,2 0 0 16,-3 0 0-16,2 1 0 0,-1-2 0 0,0-1 0 16,0 3 0-16,-2-4 0 0,2 2 0 0,-3 2 0 15,0-3 0-15,-1 3 0 0,-5 0 0 16,-1 0 0-16,-3 2 0 0,-3 1 0 0,-3 0 0 15,-2 2 0-15,-4 0 0 0,-18-1 0 0,30 5 0 16,-30-5 0-16,20 7 0 0,-20-7 0 0,0 0 0 16,17 10 0-16,-17-10 0 0,0 0 0 0,0 0 0 15,0 0 0-15,6 19 0 0,-6-19 0 16,0 0 0-16,0 0 0 0,0 0 0 16,0 0-4-16,0 0 0 0,0 0 3 0,0 0-2 15,0 0 1-15,0 0-1 0,-18 7 0 0,18-7 1 16,0 0 0-16,0 0 1 0,0 0 2 0,0 0-1 15,-19-17 3-15,19 17 0 0,0 0 1 0,0 0 2 16,0 0 1-16,0 0-6 0,-20-14-1 0,20 14 0 16,0 0 0-16,0 0 0 0,0 0 0 0,0 0 0 15,0 0 0-15,0 0 0 0,0 0 0 16,0 0 0-16,0 0 0 0,0 0 0 0,0 0 0 16,0 0 0-16,0 0 0 0,0 0 0 15,0 0 0-15,0 0 0 0,0 0 0 0,9 20 0 16,-9-20 0-16,11 32 0 0,-6-13 0 0,1 3 0 15,-1 3 0-15,-1 3 0 0,1 1 0 0,0 3 0 16,0-1 0-16,0 2 0 0,-1-2 0 0,-1 1 0 16,1 0 0-16,-2-1 0 0,1 0 0 15,0 3 0-15,-1-1 0 0,-2 2 0 0,0 2 0 16,-3-1 0-16,1 2 0 0,0-1 0 0,-1 0 0 16,0 0 0-16,-1 2 0 0,-3 1 0 0,1 2 0 15,0-1 0-15,-1 1 0 0,0 1 0 0,-1-2 0 16,2 1 0-16,0-1 0 0,3-1 0 0,0 0 0 15,2 0 0-15,0 0 0 16,1 1 0-16,0 0 0 0,0 3 0 0,1-2 0 16,0 0 0-16,0 0 0 0,1-3 0 0,-2 1 0 15,-2 2 0-15,0-1 0 0,-2 0 0 0,1 1 0 16,-2 2 0-16,0-2 0 0,-1 1 0 0,-1 2 0 16,-1 0 0-16,0-1 0 0,0-2 0 0,1-1 0 15,1-1 0-15,0 0 0 0,0-2 0 0,0 2 0 16,1-1 0-16,0 2 0 0,0-2 0 15,2 0 0-15,-2-1 0 0,1 1 0 0,2 1 0 16,-1 1 0-16,1-3 0 0,1-1 0 0,-1 0 0 16,2 0 0-16,-1 1 0 0,0 0 0 15,1-2 0-15,0-1 0 0,0 0 0 0,1-1 0 16,-1-1 0-16,1 1 0 0,1-2 0 0,-2 2 0 16,1 0 0-16,0-1 0 0,0-1 0 0,2 0 0 15,-1-1 0-15,0 1 0 0,1 0 0 16,-1 1 0-16,2 0 0 0,0-1 0 0,-1 1 0 15,1 1 0-15,0 1 0 0,0 0 0 0,0 3 0 16,1-2 0-16,0-2 0 0,0 0 0 0,1-2 0 16,0 1 0-16,0 0 0 0,0-4 0 0,3 2 0 15,-3-3 0-15,0-2 0 0,1 0 0 0,-2-6 0 16,1 1 0-16,-1-4 0 0,-5-17 0 16,8 31 0-16,-8-31 0 0,8 26 0 0,-8-26 0 15,7 21 0-15,-7-21 0 0,4 19 0 16,-4-19 0-16,0 0 0 0,3 21 0 0,-3-21 0 15,0 0 0-15,4 20 0 0,-4-20 0 0,0 0 0 16,0 0 0-16,0 0 0 0,0 0 0 0,0 0 0 16,0 0 0-16,0 0 0 0,0 0 0 0,0 0 0 15,0 0 0-15,0 0 0 0,0 0 0 16,0 0 0-16,0 0 0 0,0 0 0 0,0 0 0 16,0 0 0-16,0 0 0 0,0 0 0 0,0 0 0 15,0 0 0-15,0 0 0 0,0 0 0 0,0 0 0 16,0 0 0-16,0 0 0 0,0 0 0 15,0 0 0-15,0 0 0 0,0 0 0 0,0 0 0 16,0 0 0-16,0 0 0 0,-18-15 0 0,18 15 0 16,0 0 0-16,0 0 0 0,0 0 0 15,-20-7 0-15,20 7 0 0,0 0 0 0,-21 1 0 16,21-1 0-16,0 0 0 0,-23-1 0 0,23 1 0 16,0 0 0-16,-24 1 0 0,24-1 0 0,-22 0 0 15,22 0 0-15,-25 1 0 0,25-1 0 0,-28 0 0 16,28 0 0-16,-34 0 0 0,15 0 0 0,-1 2 0 15,-2-1 0-15,-1 0 0 0,-3 0 0 16,-1 3 0-16,1-2 0 0,-4 1 0 0,1-1 0 16,-1 1 0-16,-1 0 0 0,1 1 0 0,-3-1 0 15,2 0 0-15,-2 0 0 0,-3 1 0 16,1-2 0-16,-2 1 0 0,0-2 0 0,2 2 0 16,-2-3 0-16,1 0 0 0,-1 0 0 0,1 0 0 15,1-2 0-15,-2 2 0 0,2-1 0 0,0 1 0 16,-1 0 0-16,2 3 0 0,-2-1 0 15,2 2 0-15,0 0 0 0,-4 0 0 0,1 1 0 16,0 0 0-16,-1 2 0 0,2 0 0 0,-2 2 0 16,0-3 0-16,0 1 0 0,2-1 0 0,1-1 0 15,2-3 0-15,1-2 0 0,4-1 0 0,3-4 0 16,5 0 0-16,1-8 0 0,19 13-6 0,-33-36-153 16,33 36-89-16,-18-39-197 0,23 22-167 15,-5 17 70-15,-4-42 508 0</inkml:trace>
  <inkml:trace contextRef="#ctx0" brushRef="#br1" timeOffset="64479.5428">5352 11114 1386 0,'0'0'61'0,"5"19"-14"0,-5-19 4 16,0 0 1-16,0 0-6 0,0 0-6 16,0 0-3-16,0 0 2 0,11-19-4 0,-11 19-6 15,0 0-3-15,0 0-5 0,0 0-2 16,0 0 1-16,0 0 2 0,0 0 0 0,-2-17 1 0,2 17-1 16,0 0-2-16,0 0-1 0,0 0-9 15,0 0-10-15,0 0 0 0,0 0 0 0,-17-14 0 16,17 14 0-16,0 0 0 0,0 0 0 15,-13-25 0-15,13 25 0 0,-5-22 0 0,5 22 0 16,-5-31 0-16,3 13 0 0,-2-1 0 0,2-3 0 16,-2 0 0-16,1-1 0 0,-1 0 0 0,-2-1 0 15,1-1 0-15,0 1 0 0,-3-1 0 0,-1 2 0 16,-2 0 0-16,1 2 0 0,-1-1 0 0,-1 2 0 16,-1 4 0-16,-2-1 0 0,-2 1 0 0,-1-1 0 15,0 0 0-15,0 1 0 0,-2-1 0 16,1 2 0-16,-2-2 0 0,0 2 0 15,1 1 0-15,-1 0 0 0,0 2 0 0,1 1 0 16,-2 1 0-16,0 1 0 0,-1 1 0 0,-2-1 0 16,2 3 0-16,-2 0 0 0,-1 1 0 0,1 2 0 15,-3-1 0-15,1 3 0 0,-2 1 0 0,1-1 0 16,0 2 0-16,0 0 0 0,0 1 0 0,-1 1 0 16,1-1 0-16,1 3 0 0,-2-1 0 15,0 1 0-15,-1-2 0 0,1 2 0 0,-1 1 0 16,1 1 0-16,-3 2 0 0,2 0 0 0,-2 2 0 15,2 1 0-15,-1 3 0 0,1 1 0 0,-1 1 0 16,3 0 0-16,-1 2 0 0,2-1 0 0,2 3 0 16,1-1 0-16,0 2 0 0,3 0 0 15,0 2 0-15,3-1 0 0,-2 0 0 16,3 3 0-16,0 0 0 0,1 0 0 0,2 1 0 16,-1-2 0-16,3 1 0 0,0 0 0 0,2 2 0 15,0-1 0-15,2 1 0 0,-1-1 0 0,1 4 0 16,1 1 0-16,-2 2 0 0,2 0 0 0,-1 1 0 15,2-2 0-15,2 1 0 0,0 0 0 0,1-1 0 16,2 1 0-16,1-1 0 0,4-2 0 0,0 0 0 16,2-2 0-16,0 0 0 0,1-3 0 15,3 1 0-15,-1-1 0 0,4 0 0 0,0-1 0 16,0-1 0-16,4 1 0 0,0-1 0 0,0-2 0 16,4-1 0-16,0 1 0 0,1-3 0 15,1 1 0-15,2-2 0 0,2-1 0 0,1-1 0 16,2 1 0-16,3-3 0 0,3 1 0 0,1-1 0 15,2-2 0-15,3 0 0 0,0 0 0 0,1-1 0 16,0 0 0-16,1 0 0 0,0-1 0 16,-1-3 0-16,-1-1 0 0,-1-5 0 0,0-2 0 15,1-4 0-15,-1-1 0 0,2-6 0 0,0 0 0 16,-1-5 0-16,1-5 0 0,-1-1 0 0,2-6 0 16,-1 0 0-16,-2-3 0 0,0-2 0 0,-1-1 0 15,2-2 0-15,-6 0 0 0,1-1 0 0,-3 1 0 16,-1 2 0-16,-3 1 0 15,-2 0 0-15,-2 3 0 0,-3-1 0 0,-3 2 0 16,-1 2 0-16,-5-3 0 0,-3 3 0 0,-2-1 0 16,-4 1 0-16,-2-2 0 0,-2 1 0 0,-2-4 0 15,-1-1 0-15,-2-2 0 0,-3 1 0 0,-3-1 0 16,-2 2 0-16,-3-1 0 0,1 1 0 0,-3 0 0 16,0 2 0-16,-3 3 0 0,2 3 0 0,-1 2 0 15,0 3 0-15,1 4 0 0,0 6 0 16,1 5 0-16,17 6 0 0,-26 1 0 0,26-1 0 15,-18 16 0-15,18-16 0 0,-12 27 0 0,14-8-56 16,-2-19-102-16,9 22-81 0,-26-44-225 0,17 22-146 16,22-2 91-16,-22-21 519 0</inkml:trace>
  <inkml:trace contextRef="#ctx0" brushRef="#br1" timeOffset="64917.108">5281 10623 1498 0,'-19'-26'422'0,"19"26"-383"0,0 0-19 0,-20-13-5 16,20 13 2-16,-30 2-4 0,13 1-5 0,-1 5-1 15,-5 0-2-15,0 5-2 0,-5 7-3 0,-3 5 0 16,-3 10 0-16,-4 9 0 0,-3 6 0 15,-4 11 0-15,-5 4 0 0,-3 5 0 0,-6 8 0 16,-1 4 0-16,-4 6 0 0,2 7 0 16,-1-1 0-16,0-2 0 0,0-6 0 0,3-13 0 15,9-11 0-15,7-11 0 0,13-12 0 0,6-9 0 16,9-10 0-16,16-20 0 0,-17 19 0 0,17-19 0 16,0 0-50-16,-2-25-77 0,31 31-327 0,-33-33-176 15,13 5 2-15,-7 3 471 0</inkml:trace>
  <inkml:trace contextRef="#ctx0" brushRef="#br1" timeOffset="65276.4613">4170 10800 1803 0,'0'0'44'16,"0"0"-15"-16,-6 20 15 0,6-20-11 0,0 0-9 15,0 0 0-15,0 0-7 0,-16 17 3 0,16-17-11 16,0 0-9-16,0 0 0 0,0 0 0 16,0 0 0-16,0 0 0 0,0 0 0 15,17 3 0-15,-17-3 0 0,27 18 0 0,-4 3 0 16,8 11 0-16,6 11 0 0,4 6 0 0,3 9 0 15,1 5 0-15,1 5 0 0,-1 3 0 0,-2 1 0 16,-3 1 0-16,0-2 0 0,-2-2 0 0,-2-6 0 16,0-8 0-16,1-9 0 0,3-11 0 0,4-6 0 15,0-10 0-15,2-4 0 0,-5-11-27 16,9 10-114-16,-31-36-340 0,29 24-147 0,-20-11 0 16,-3-6 487-16</inkml:trace>
  <inkml:trace contextRef="#ctx0" brushRef="#br1" timeOffset="67370.3039">3849 11095 1448 0,'0'0'104'0,"17"-7"-23"0,-17 7-10 15,0 0-8-15,0 0-12 0,0 0-12 0,12-17-9 16,-12 17-10-16,0 0 0 0,0 0-7 16,0 0-4-16,0 0-2 0,0 0-3 0,0 0 0 15,0 0-1-15,0 0 1 0,0 0 0 0,0 0-1 16,0 0 1-16,19 3-1 0,-19-3 0 15,0 0 0-15,0 0-1 0,0 0 2 0,15 17 1 16,-15-17 1-16,0 0 0 0,0 0 2 0,0 0-1 16,0 0 0-16,0 0-2 0,0 0 1 0,0 0-6 15,0 0 0-15,0 0 0 0,0 0 0 16,0 0 0-16,0 0 0 0,0 0 0 0,-11-19 0 16,11 19 0-16,0 0 0 0,-22-15 0 0,22 15 0 15,-21-6 0-15,21 6 0 0,-24-3 0 0,24 3 0 16,-29-2 0-16,12 2 0 0,-1 2 0 0,-3 0 0 15,-1 2 0-15,-1-1 0 0,-2 1 0 0,-3 1 0 16,-2 1 0-16,0-1 0 0,-2-2 0 0,2 2 0 16,-2-5 0-16,1 1 0 15,-1-1 0-15,0-2 0 0,1-2 0 0,-1 1 0 16,1-1 0-16,-2-1 0 0,-1 0 0 0,-2 0 0 16,1 2 0-16,-3-1 0 0,0 1 0 0,-4 0 0 15,-2 3 0-15,-1 0 0 0,-1 3 0 0,-2 1 0 16,-2 1 0-16,-1 1 0 0,1 2 0 0,1-1 0 15,-1 1 0-15,-1 4 0 0,1-4 0 16,-1 3 0-16,3-3 0 0,0-2 0 0,2 3 0 16,3-5 0-16,1 2 0 0,3-3 0 0,1-1 0 15,4-1 0-15,3-1 0 0,1 0 0 0,4-1 0 16,0 0 0-16,2-1 0 0,1 0 0 0,0 0 0 16,2 0 0-16,0-3 0 0,2 1 0 15,2-1 0-15,17 5 0 0,-31-3 0 0,31 3 0 16,-26-5 0-16,26 5 0 0,-24-5 0 15,24 5 0-15,-19-4 0 0,19 4 0 0,0 0 0 16,-22-8 0-16,22 8 0 0,0 0 0 0,0 0 0 16,-17-6 0-16,17 6 0 0,0 0 0 0,0 0 0 15,0 0 0-15,0 0 0 0,0 0 0 0,0 0 0 16,0 0 0-16,0 0 0 0,0 0 0 0,0 0 0 16,0 0 0-16,6-17 0 0,-6 17 0 0,0 0 0 15,17-22 0-15,-17 22 0 0,12-18 0 16,-12 18 0-16,12-22 0 0,-12 22 0 15,13-25 0-15,-13 25 0 0,9-33 0 0,-5 15 0 16,0-4 0-16,1-2 0 0,-1-1 0 0,1-7 0 16,0-2 0-16,1-1 0 0,-1-2 0 0,0 1 0 15,0-2 0-15,0 1 0 0,1-2 0 0,-1-1 0 16,-1-1 0-16,0-2 0 0,1 1 0 16,-1-1 0-16,-1 0 0 0,0-1 0 0,-2-2 0 15,1 0 0-15,-2-2 0 0,0 0 0 0,0 0 0 16,-2-3 0-16,2-1 0 0,-1 1 0 0,1-1 0 15,-1-1 0-15,1-3 0 0,0-2 0 0,-2-1 0 16,2 0 0-16,-1 1 0 0,1 0 0 0,0 0 0 16,0 0 0-16,1-1 0 0,1 5 0 15,-2-2 0-15,0 2 0 0,0-2 0 16,0 1 0-16,0-2 0 0,0 1 0 0,-2 2 0 16,4 2 0-16,-4 0 0 0,1 0 0 0,0 2 0 15,0 2 0-15,-2 2 0 0,1 2 0 0,-1 1 0 16,1-2 0-16,1 0 0 0,-2-2 0 0,3-1 0 15,-1-1 0-15,2 1 0 0,-1 1 0 0,0 2 0 16,1-1 0-16,1 1 0 0,0 1 0 0,-1-1 0 16,3 3 0-16,-2 0 0 0,1 1 0 15,-2 1 0-15,2 4 0 0,-2 1 0 0,0 1 0 16,-2 4 0-16,0-1 0 0,-1 4 0 0,0 2 0 16,-1 0 0-16,1 5 0 0,0 3 0 15,2 17 0-15,-7-28 0 0,7 28 0 0,-7-22 0 16,7 22 0-16,0 0 0 0,-10-20 0 0,10 20 0 15,0 0 0-15,0 0 0 0,0 0 0 16,-7-17 0-16,7 17 0 0,0 0 0 0,0 0 0 16,0 0 0-16,5-22 0 0,-5 22 0 0,0 0 0 15,12-17 0-15,-12 17 0 0,0 0 0 0,15-18 0 16,-15 18 0-16,0 0 0 0,0 0 0 0,0 0 0 16,0 0 0-16,0 0 0 0,0 0 0 0,0 0 0 15,0 0 0-15,0 0 0 0,0 0 0 0,0 0 0 16,0 0 0-16,0 0 0 15,17-12 0-15,-17 12 0 0,0 0 0 0,0 0 0 16,0 0 0-16,0 0 0 0,-1-22 0 0,1 22 0 16,2-19 0-16,-2 19 0 0,2-21 0 0,-2 21 0 15,4-20 0-15,-4 20 0 0,6-17 0 0,-6 17 0 16,0 0 0-16,5-17 0 0,-5 17 0 0,0 0 0 16,0 0 0-16,0 0 0 0,0 0 0 0,0 0 0 15,0 0 0-15,0 0 0 0,0 0 0 16,0 0 0-16,0 0 0 0,0 0 0 0,0 0 0 15,0 0 0-15,0 0 0 0,0 0 0 0,0 0 0 16,0 0 0-16,0 0 0 0,0 0 0 0,0 0 0 16,21 2 0-16,-21-2 0 0,0 0 0 15,22-6 0-15,-22 6 0 0,0 0 0 0,25-8 0 16,-25 8 0-16,23-5 0 0,-23 5 0 16,26-4 0-16,-26 4 0 0,27-2 0 0,-27 2 0 15,30 1 0-15,-13-1 0 0,0 1 0 0,1 0 0 16,0 1 0-16,1 0 0 0,-1 0 0 0,1 1 0 15,1-1 0-15,-1 0 0 0,0-2 0 0,1 1 0 16,0-1 0-16,0 1 0 0,1-2 0 0,0 1 0 16,-2-1 0-16,2-2 0 0,1 1 0 0,-3-2 0 15,3 2 0-15,1-3 0 0,2 1 0 16,1-1 0-16,2-1 0 0,-1 1 0 0,-1 2 0 16,-2 2 0-16,-1-1 0 0,0 2 0 15,0 2 0-15,0-1 0 0,0 1 0 0,2 1 0 16,-2 0 0-16,-1 0 0 0,-2-1 0 0,1-1 0 15,0 1 0-15,-1-2 0 0,1 0 0 0,-1-2 0 16,-1 0 0-16,0-1 0 0,0-1 0 0,-2 0 0 16,0 0 0-16,-17 4 0 0,33-8 0 15,-33 8 0-15,28-6 0 0,-28 6 0 0,25-6 0 16,-25 6 0-16,21-3 0 0,-21 3 0 0,17 0 0 16,-17 0 0-16,0 0 0 0,20 4 0 0,-20-4 0 15,0 0 0-15,24 11 0 0,-24-11 0 0,0 0 0 16,21 12 0-16,-21-12 0 0,0 0 0 15,24 12 0-15,-24-12 0 0,0 0 0 16,20 11 0-16,-20-11 0 0,0 0 0 0,19 5 0 16,-19-5-38-16,0 0-25 0,0 0-45 0,29 6-103 15,-43-32-69-15,37 40-44 0,-35-31-70 0,5-1-66 16,7 18 292-16,0 0 168 0</inkml:trace>
  <inkml:trace contextRef="#ctx0" brushRef="#br1" timeOffset="75781.3113">5875 9385 1114 0,'-1'-24'155'0,"1"24"-50"0,0 0-20 0,0 0-6 16,0 0-9-16,0 0-18 0,0-20-9 0,0 20-4 16,0 0 4-16,0 0 0 0,0 0-2 0,0 0-7 15,0 0-5-15,-17-3-6 0,17 3-3 0,0 0-6 16,-19 8-1-16,19-8-3 16,-19 15-2-16,19-15 3 0,-29 30-4 0,13-11 2 15,-4 7-9-15,0 3 0 0,-5 3 0 0,-1 4 0 16,-1 4 0-16,-1 5 0 0,-1 1 0 0,2 5 0 15,-1 1 0-15,1-3 0 0,4 0 0 0,5-4 0 16,6-6 0-16,4 0 0 0,7-5 0 0,6-4 0 16,5-2 0-16,6-4 0 0,6-6 0 0,4-3 0 15,7-4 0-15,1-5 0 0,4-5 0 16,1-3 0-16,0-8 0 0,1-2 0 0,-2-5 0 16,-3-2 0-16,-4-2 0 0,-3-2 0 0,-4 1 0 15,-6-2 0-15,-5 0 0 0,-6 0 0 16,-4 2 0-16,-7 1 0 0,-8 3 0 0,-4 0 0 15,-7 2 0-15,-4 2 0 0,-2 2 0 0,-5 2 0 16,0 3 0-16,-4 1 0 0,1 1 0 0,1 3 0 16,4-1-1-16,2 4-5 0,6 2 3 15,6 0-2-15,18-3-10 0,-18 9-12 0,18-9-19 16,0 0-31-16,30 33-194 0,-30-33-311 0,23 2-38 16,0-2 227-16</inkml:trace>
  <inkml:trace contextRef="#ctx0" brushRef="#br1" timeOffset="76718.8204">6378 9422 1311 0,'5'-32'132'15,"-5"32"-26"-15,0 0-14 0,0 0-13 0,11-17-9 16,-11 17-13-16,0 0-6 0,0 0-8 16,0 0-3-16,0 0-12 0,0 0-9 15,0 17-6-15,0-17-7 0,-6 27-6 0,1-6 0 16,-1 3 0-16,-1 4 0 0,0 1 0 0,-1 4 0 16,1 2 0-16,-2 5 0 0,2 3 0 0,-1 2 0 15,-1 0 0-15,1-1 0 0,-1 0 0 0,-1-2 0 16,2-3 0-16,-2-4 0 0,2-2 0 0,0-7 0 15,3-3 0-15,3-6 0 0,2-17 0 16,-2 22 0-16,2-22 0 0,0 0 0 0,0 0 0 16,0 0 0-16,0 0 0 0,0 0 0 0,0 0 0 15,6-30 0-15,-4 7 0 0,3-5 0 0,0-5 0 16,1-2 0-16,2-2 0 0,0-3 0 0,0 0 0 16,-1-1 0-16,1-2 0 0,0-1 0 15,0-5 0-15,0 2 0 0,1-2 0 0,-1-1 0 16,3 2 0-16,-1 2 0 0,2 5 0 15,1 7 0-15,1 6 0 0,-3 7 0 0,-11 21 0 16,20-18 0-16,-20 18 0 0,0 0 0 0,25 0 0 16,-25 0 0-16,19 13 0 0,-19-13 0 0,28 29 0 15,-12-9 0-15,0 4 0 0,0 1 0 0,-1 6 0 16,1 0 0-16,-1 4 0 0,-1 4 0 0,0 0 0 16,-2-1 0-16,-2 3 0 0,-2-1 0 15,-1 1 0-15,-1-1 0 0,1-2 0 0,-5-1 0 16,-1-5 0-16,0 0 0 0,-3-4 0 15,1-2 0-15,-4-3 0 0,2-2 0 0,3-21-8 16,2 38-155-16,-23-51-112 0,40 36-149 0,-36-33-185 16,17 10 105-16,0 0 441 0</inkml:trace>
  <inkml:trace contextRef="#ctx0" brushRef="#br1" timeOffset="76878.0664">6403 9783 1851 0,'-30'-5'196'0,"11"10"-196"0,19-5 0 15,0 0 0-15,0 0 0 0,0 0 0 0,0 0 0 16,21 8 0-16,1-15 0 0,4-4 0 16,6-2 0-16,4-7 0 0,5 0 0 0,1-4 0 15,4 4 0-15,-15-21-162 0,33 41-181 0,-37-31-314 16,6 15-6-16,1 13 442 0</inkml:trace>
  <inkml:trace contextRef="#ctx0" brushRef="#br1" timeOffset="78588.1533">14946 5725 1880 0,'-15'-23'167'15,"15"23"-167"-15,10-23 0 0,6 6 0 0,6-2 0 16,5-4 0-16,7-1 0 0,3 0 0 0,5-2 0 16,1 2 0-16,1 3 0 0,0 3 0 15,-4 6 0-15,-5 1 0 0,-3 6 0 0,-6 4 0 16,-6 2 0-16,-20-1 0 0,23 17 0 0,-23-17 0 15,4 34 0-15,-10-8 0 0,-6 4 0 16,-8 7 0-16,-7 5 0 0,-4 3 0 0,-2 3 0 16,-6-1 0-16,0 4 0 0,-1-4 0 0,1 1 0 15,5-4 0-15,5-6 0 0,5-5 0 16,5-4 0-16,8-7 0 0,5-5 0 0,6-17 0 16,8 23 0-16,-8-23 0 0,26 15 0 0,-4-10 0 15,5-2 0-15,5-6 0 0,3-4 0 0,5-4 0 16,3-3 0-16,3-2 0 0,-1-5 0 0,3 3 0 15,-3-5 0-15,9 9-24 0,-26-30-255 0,40 39-231 16,-33-29-106-16,9 8 13 0,10 10 589 0</inkml:trace>
  <inkml:trace contextRef="#ctx0" brushRef="#br1" timeOffset="78853.788">16010 5562 2019 0,'-5'-23'28'0,"5"23"-28"16,-25 1 0-16,25-1 0 0,0 0 0 16,-22 5 0-16,22-5 0 0,-23 17 0 0,23-17 0 15,-34 33 0-15,17-10 0 0,-3 1 0 0,1 4 0 16,-1 1 0-16,2 0 0 0,2 0 0 0,4 0 0 16,1-4 0-16,4 0 0 0,6-3 0 15,2-2 0-15,-1-20 0 0,20 26 0 0,0-17 0 16,5-6 0-16,9-4 0 0,4-7 0 15,11-8 0-15,2-6 0 0,10-3 0 0,3-7 0 16,5 2 0-16,1-5 0 0,0 3 0 0,-8-10-41 16,21 29-269-16,-46-39-221 0,22 25-93 0,-21-3 84 15</inkml:trace>
  <inkml:trace contextRef="#ctx0" brushRef="#br1" timeOffset="79025.7539">16160 5707 2047 0,'-59'29'0'16,"36"0"0"-16,11-1 0 0,10-2 0 0,5 1 0 16,2-2 0-16,1 0 0 0,3-1 0 0,2-2 0 15,3-3 0-15,6-2 0 0,2-1 0 0,4-3 0 16,6 1 0-16,-3-10-17 0,27 29-353 0,-56-33-266 16,54 9-24-16,-28-3 297 0</inkml:trace>
  <inkml:trace contextRef="#ctx0" brushRef="#br1" timeOffset="79400.6695">16893 5547 2047 0,'-17'0'0'0,"17"0"0"0,0 0 0 0,0 0 0 16,0 0 0-16,-15 26 0 0,15-26 0 0,-8 35 0 16,5-13 0-16,0 3 0 0,2 3 0 15,-3 3 0-15,3 2 0 0,-1 0 0 0,1 2 0 16,1-3 0-16,3 3 0 0,-1-3 0 0,4-3 0 16,0-3 0-16,2-4 0 0,0-2 0 0,-8-20 0 15,21 27 0-15,-21-27 0 0,24 16 0 16,-7-12 0-16,0-5 0 0,3-6 0 0,0-5 0 15,0-5 0-15,3-7 0 0,1-5 0 0,2-5 0 16,-1-3 0-16,2-4 0 0,-2 1 0 16,1-5 0-16,-3 2 0 0,-1-3 0 0,-3-2 0 15,1 4 0-15,-3-2 0 0,2 2 0 0,-4-1 0 16,2 8 0-16,-5-2 0 0,9 21-52 0,-22-17-143 16,27 42-114-16,-41-26-215 0,15 19-37 0,2 17 156 15</inkml:trace>
  <inkml:trace contextRef="#ctx0" brushRef="#br1" timeOffset="80822.6014">15916 6575 812 0,'-6'-26'296'0,"25"38"-16"0,-35-36 15 15,16 24-246-15,0 0-8 0,0 0-4 16,0-25 1-16,0 25-2 0,0 0-1 0,0 0 0 16,3-20-3-16,-3 20 0 0,0 0-7 0,0 0-21 15,0 0-4-15,0 0 0 0,0 0 0 0,0 0 0 16,0 0 0-16,0 0 0 0,0 0 0 15,-6 20 0-15,6 6 0 0,0 13 0 0,-1 10 0 16,-1 10 0-16,-1 7 0 0,-2 3 0 0,-1 4 0 16,0-1 0-16,-1-1 0 0,1 0 0 0,1-5 0 15,1-1 0-15,1-2 0 0,0-4 0 0,2 0 0 16,-3 1 0-16,2-2 0 0,-2-1 0 0,-3 1 0 16,0-1 0-16,-1-3 0 0,-3-2 0 0,3-5 0 15,-1-3 0-15,3-7 0 16,3-5 0-16,6-8 0 0,-3-24-24 0,22 25-65 15,-24-49-211-15,43 29-225 0,-30-32-61 0,15 1 64 16</inkml:trace>
  <inkml:trace contextRef="#ctx0" brushRef="#br1" timeOffset="81353.9277">16432 7147 1406 0,'-23'-12'368'0,"6"5"-166"0,17 7-180 16,0 0 5-16,-4-18-5 0,4 18-22 0,0 0 0 16,0 0 0-16,0 0 0 0,0 0 0 15,-22 14 0-15,22-14 0 0,-18 32 0 0,7-10 0 16,-1 3 0-16,0 3 0 0,0-2 0 15,1 1 0-15,1 0 0 0,3-4 0 0,3-2 0 16,3-4 0-16,1-17 0 0,8 25 0 0,-8-25-37 16,21 7-61-16,16 16-246 0,-37-23-262 0,38-21 1 15,-18 8 249-15</inkml:trace>
  <inkml:trace contextRef="#ctx0" brushRef="#br1" timeOffset="81684.366">16807 6434 1380 0,'-16'-28'453'0,"16"28"-406"0,0 0-13 0,0 0-21 16,0 0 25-16,0 0 1 0,11 31 3 0,-15-6-41 15,-2 6-1-15,-3 5 0 0,0 4 0 0,0 4 0 16,1 3 0-16,3 4 0 0,-2 1 0 0,3 2 0 16,-2 2 0-16,1 1 0 0,0 6 0 0,0 1 0 15,2 1 0-15,-2 1 0 0,-1 0 0 16,1-2 0-16,0 1 0 0,0 2 0 0,-1-3 0 16,0 0 0-16,0-5 0 0,1-6 0 0,5-5 0 15,1-11 0-15,8-3 0 0,0-11 0 0,11-3-3 16,-20-20-220-16,57 9-267 0,-42-26-114 0,14 7-18 15,-2 4 518-15</inkml:trace>
  <inkml:trace contextRef="#ctx0" brushRef="#br1" timeOffset="81997.8209">17173 7030 1456 0,'-16'-30'348'0,"33"24"-206"16,-17 6-111-16,0 0-10 0,5-24 10 0,-5 24-13 16,0 0-18-16,0 0 0 0,0 0 0 0,0 0 0 15,0 0 0-15,0 0 0 0,2 20 0 16,-5 1 0-16,-2 3 0 0,0 9 0 15,-3 0 0-15,1 7 0 0,-3 4 0 0,1-1 0 16,-3 2 0-16,2-3 0 0,0-2 0 0,0-3 0 16,7-5 0-16,-1-5 0 0,7-3 0 0,0-7 0 15,9 1 0-15,-12-18-158 0,44 22-296 0,-44-22-168 16,26-12 11-16,-9 11 410 0</inkml:trace>
  <inkml:trace contextRef="#ctx0" brushRef="#br1" timeOffset="85614.5673">17169 7360 384 0,'0'0'11'0,"0"0"-29"0,0 0-31 16,21-2 186-16,-29-15 188 0,29 34 29 0,-36-34 15 15,34 29-179-15,-19-12-121 0,0 0-14 16,0 0-5-16,0 0-6 0,-20-1-11 0,20 1-2 15,0 0-7-15,0 0-3 0,-22 11-4 0,22-11-17 16,0 0 0-16,0 0 0 0,-18 4 0 0,18-4 0 16,0 0 0-16,0 0 0 0,0 0 0 0,0 0 0 15,0 0 0-15,0 0 0 0,0 0 0 0,0 0 0 16,0 0 0-16,23-20 0 0,-23 20 0 0,25-7 0 16,-25 7 0-16,28-6 0 15,-28 6 0-15,27-4 0 0,-27 4 0 0,31 0 0 16,-31 0 0-16,31 4 0 0,-13-2 0 0,-1-1 0 15,1 0 0 1,0 1 0-16,1-2 0 0,2 0 0 16,1-2 0-16,1 0 0 0,0-2 0 0,-1 1 0 15,1-1 0-15,-2 1 0 0,0-1 0 0,-1 1 0 16,-1 0 0-16,-19 3 0 0,27-3 0 0,-27 3 0 16,24 4 0-16,-24-4 0 0,29 7 0 15,-11-5 0-15,-1 0 0 0,1 0 0 0,3 1 0 16,0-1 0-16,3 1 0 0,0-2 0 0,3 0 0 15,3-2 0-15,5-2 0 0,3 2 0 0,3-4 0 16,4 2 0-16,2-1 0 0,2-2 0 0,2 1 0 16,0 2 0-16,1-1 0 0,0-1 0 0,2 3 0 15,-3 1 0-15,1-1 0 0,-1 2 0 16,0 3 0-16,0 0 0 0,-1 1 0 0,1 1 0 16,-3 0 0-16,0 1 0 0,0 0 0 0,-1-3 0 15,2 1 0-15,-2 0 0 0,2-2 0 16,1 0 0-16,2 0 0 0,2-2 0 0,3-2 0 15,2 1 0-15,1-1 0 0,2 1 0 0,0-3 0 16,-1 0 0-16,0 1 0 0,0-3 0 0,2 1 0 16,0 0 0-16,0-1 0 0,3 1 0 15,0 2 0-15,-3 0 0 0,1 1 0 0,1 0 0 16,-6 1 0-16,1 0 0 0,-3 2 0 0,-2 2 0 16,-3 0 0-16,0 1 0 0,-3 0 0 0,0 0 0 15,-3 1 0-15,-4 0 0 0,0-1 0 0,-7-1 0 16,0 2 0-16,-1-1 0 0,-2 1 0 0,0-3 0 15,-3-1 0-15,-1-1 0 0,0 1 0 16,-1-1 0-16,-2-1 0 0,-2-1 0 16,-1-1 0-16,-2 1 0 0,-2 0 0 0,-18 2 0 15,30-4 0-15,-30 4 0 0,21-5 0 0,-21 5 0 16,0 0 0-16,18-4 0 0,-18 4 0 0,0 0 0 16,0 0 0-16,0 0 0 0,0 0 0 0,0 0 0 15,0 0 0-15,0 0 0 0,0 0 0 0,0 0 0 16,0 0 0-16,0 0 0 0,0 0 0 15,0 0 0-15,0 0 0 0,0 0 0 0,0 0 0 16,0 0 0-16,0 0 0 0,0 0-1 0,0 0 0 16,0 0 2-16,0 0 0 0,0 0-1 0,0 0 0 15,0 0 0-15,0 0 0 0,0 0 0 16,0 0 0-16,17-7 0 0,-17 7 0 0,0 0 0 16,0 0 0-16,0 0 0 0,0 0 0 0,0 0 0 15,0 0 0-15,0 0 0 0,0 0 0 16,0 0 0-16,0 0 0 0,0 0 0 0,0 0 0 15,0 0 0-15,0 0 0 0,0 0 0 0,0 0 0 16,0 0 0-16,0 0 0 0,0 0 0 0,0 0 0 16,0 0 0-16,0 0 0 0,0 0 0 0,0 0 0 15,0 0 0-15,17 6 0 0,-17-6 0 0,0 0 0 16,0 0 0-16,0 0 0 0,0 0 0 16,0 0 0-16,0 0 0 0,0 0 0 15,0 0 0-15,0 0 0 0,0 0 0 0,0 0 0 16,0 0 0-16,0 0 0 0,0 0 0 0,0 0 0 15,0 0 0-15,0 0 0 0,7 17 0 0,-7-17 0 16,5 22 0-16,-5-22 0 0,5 28 0 0,-2-11 0 16,-3-17 0-16,3 32 0 0,-3-13 0 0,0 0 0 15,-1 1 0-15,0 3 0 0,1-1 0 16,-1 1 0-16,-2 0 0 0,2 4 0 0,0-2 0 16,-2 2 0-16,0-1 0 0,-1 1 0 0,-2 1 0 15,1 1 0-15,-1 0 0 0,0-1 0 0,0 1 0 16,0-3 0-16,0 1 0 0,-2-1 0 0,3 1 0 15,1-2 0-15,0 1 0 0,3-1 0 16,0-2 0-16,1 0 0 0,0 0 0 0,0 0 0 16,1 3 0-16,-1-2 0 0,0 1 0 15,0 2 0-15,0 1 0 0,-1 2 0 0,-1-1 0 16,0 2 0-16,1-3 0 0,-2 1 0 0,1 1 0 16,-1-1 0-16,1 2 0 0,0-2 0 0,-1 1 0 15,2 0 0-15,1 0 0 0,0 1 0 0,1-1 0 16,0-1 0-16,2 1 0 0,-1-1 0 0,-1 0 0 15,2 1 0-15,0 2 0 0,0-2 0 16,-1 1 0-16,0 0 0 0,0 0 0 0,-1 1 0 16,2-2 0-16,-1 0 0 0,0-1 0 0,1 1 0 15,-3-1 0-15,1 2 0 0,0-2 0 16,2 1 0-16,-1 0 0 0,-1 0 0 0,2 1 0 16,-1-1 0-16,-1 0 0 0,2 3 0 0,-2-2 0 15,2 2 0-15,-2-2 0 0,-1-2 0 0,2 3 0 16,-1-3 0-16,2 3 0 0,-1-1 0 15,0-1 0-15,-1 0 0 0,0-1 0 0,0 1 0 16,0-2 0-16,1 0 0 0,-1-1 0 0,0-1 0 16,-1 0 0-16,1-1 0 0,0-1 0 0,2 2 0 15,-2-2 0-15,0 0 0 0,2 0 0 0,-3 0 0 16,1 0 0-16,0 2 0 0,0-1 0 0,-1-1 0 16,2 3 0-16,-1-3 0 0,-1 0 0 15,0-1 0-15,0 0 0 0,0 0 0 16,-1-1 0-16,-1 0 0 0,1 0 0 0,-1-3 0 15,-1 4 0-15,0-1 0 0,-2-2 0 0,1 2 0 16,-1-3 0-16,2 2 0 0,-1-2 0 0,-1 0 0 16,0 0 0-16,0 0 0 0,-1 2 0 0,1-2 0 15,1 3 0-15,-1-3 0 0,0 3 0 0,1-1 0 16,2 2 0-16,-2-2 0 0,2 0 0 16,2-1 0-16,-1-1 0 0,2-3 0 0,-1 1 0 15,0 0 0-15,0 0 0 0,0 0 0 0,-1 0 0 16,1-17 0-16,-3 32 0 0,3-32 0 0,-1 29 0 15,1-29 0-15,-1 29 0 0,1-29 0 16,-4 30 0-16,4-30 0 0,-1 34 0 0,0-16 0 16,2-1 0-16,-2 1 0 0,1-1 0 0,0 0 0 15,0 0 0-15,0 1 0 0,0-18 0 16,0 33 0-16,-2-17 0 0,2-16 0 0,2 31 0 16,-2-31 0-16,0 25 0 0,0-25 0 0,2 21 0 15,-2-21 0-15,0 0 0 0,5 19 0 0,-5-19 0 16,0 0 0-16,0 0 0 0,0 0 0 0,0 0 0 15,0 0 0-15,0 0 0 0,6 17 0 0,-6-17 0 16,0 0 0-16,0 0 0 0,0 0 0 0,0 0 0 16,0 0 0-16,0 0 0 15,0 0 0-15,0 0 0 0,0 0 0 0,0 0 0 16,0 0 0-16,0 0 0 0,0 0 0 0,0 0 0 16,0 0 0-16,0 0 0 0,0 0 0 0,0 0 0 15,0 0 0-15,0 0 0 0,0 0 0 0,0 0 0 16,0 0 0-16,0 0 0 0,0 0 0 0,0 0 0 15,-15-17 0-15,15 17 0 0,0 0 0 16,-19-1 0-16,19 1 0 0,-20 2 0 0,20-2 0 16,-24 6 0-16,24-6 0 0,-28 5 0 0,28-5 0 15,-30 7 0-15,13-3 0 0,-2-2 0 0,1 2 0 16,-1-2 0-16,-1 2 0 0,-2-3 0 0,-1 3 0 16,0-2 0-16,-1 0 0 0,-2 0 0 15,0-1 0-15,-1 0 0 0,1 1 0 0,0 0 0 16,-1 0 0-16,0 0 0 0,0 0 0 15,-1 0 0-15,-1 0 0 0,1 1 0 0,-1 0 0 16,0 0 0-16,2 1 0 0,-1-2 0 0,-1 2 0 16,0 0 0-16,-1 1 0 0,3-1 0 0,-3 2 0 15,4-1 0-15,-2 0 0 0,1 1 0 0,-1-2 0 16,0 1 0-16,1-3 0 0,2 2 0 0,-1-2 0 16,1 0 0-16,0 1 0 0,0-1 0 0,2 0 0 15,1 0 0-15,1-2 0 0,2-1 0 16,0 0 0-16,2-2 0 0,17 3 0 15,-31-6 0-15,31 6 0 0,-31-7 0 0,31 7 0 0,-29-9 0 16,29 9 0-16,-28-8 0 0,28 8 0 16,-24-5 0-16,24 5 0 0,-21-1 0 0,21 1 0 15,-17 0 0-15,17 0 0 0,-17 2 0 0,17-2 0 16,-17 5 0-16,17-5 0 0,0 0 0 16,-18 10 0-16,18-10 0 0,0 0 0 0,0 0 0 15,0 0 0-15,0 0 0 0,0 0 0 0,0 0 0 16,0 0 0-16,-17 9 0 0,17-9 0 0,0 0 0 15,0 0 0-15,0 0 0 0,0 0 0 0,0 0 0 16,0 0 0-16,0 0 0 0,0 0 0 0,0 0 0 16,0 0 0-16,0 0 0 0,0 0 0 0,0 0 0 15,0 0 0-15,0 0 0 16,0 0 0-16,0 0 0 0,0 0 0 0,0 0 0 16,0 0 0-16,0 0 0 0,0 0 0 0,0 0 0 15,0 0 0-15,0 0 0 0,0 0 0 0,0 0 0 16,0 0 0-16,0 0 0 0,0 0 0 0,0 0 0 15,0 0 0-15,0 0 0 0,0 0 0 0,0 0 0 16,0 0 0-16,0 0 0 0,0 0 0 0,0 0 0 16,-12-17 0-16,12 17 0 0,0 0 0 15,-10-22 0-15,10 22 0 0,-16-19 0 0,16 19 0 16,-21-21 0-16,21 21 0 0,-24-28 0 0,24 28 0 16,-27-34 0-16,14 16 0 0,0-3 0 15,-1 3 0-15,1-2 0 0,-3 0 0 0,3 1 0 16,-3-1 0-16,0 1 0 0,-1-1 0 0,0 0 0 15,1 0 0-15,-2-1 0 0,0 1 0 16,-1-3 0-16,0 3 0 0,-3-2 0 0,0 3 0 16,0 0 0-16,-2-1 0 0,0 1 0 0,-1-2 0 15,-1 2 0-15,0 1 0 0,0 1 0 0,-3 1 0 16,1 1 0-16,-2 1 0 0,-2 2 0 0,1-1 0 16,-1 4 0-16,-1 0 0 0,0 3 0 0,-1 1 0 15,-1 0 0-15,0 1 0 0,-2 2 0 0,3 1 0 16,-1 2 0-16,1-1 0 0,0 1 0 15,2 0 0-15,-1 3 0 0,2 0 0 16,0 2 0-16,0 1 0 0,0 1 0 0,1 3 0 16,1-2 0-16,-2 2 0 0,3 1 0 0,0 1 0 15,2 2 0-15,-1 0 0 0,0 2 0 0,0 1 0 16,1 2 0-16,-1 0 0 0,0 1 0 0,-1 2 0 16,1 0 0-16,2 0 0 0,1 5 0 0,2-3 0 15,0 3 0-15,2-2 0 0,3-1 0 16,2-1 0-16,0 1 0 0,3 1 0 0,1 1 0 15,0 1 0-15,2 1 0 0,1 0 0 0,-2 3 0 16,3-1 0-16,1 2 0 0,1-2 0 0,2 2 0 16,1 0 0-16,1-3 0 0,2 0 0 15,0 0 0-15,3-1 0 0,2 2 0 0,2-2 0 16,1 0 0-16,3 0 0 0,0-2 0 16,3 1 0-16,-1-1 0 0,5-3 0 0,-1 1 0 15,4-2 0-15,1-1 0 0,4-1 0 0,-2-4 0 16,7 1 0-16,-1-4 0 0,4 0 0 0,3-2 0 15,-1-1 0-15,3-2 0 0,0 1 0 0,3-2 0 16,-1 0 0-16,2-1 0 0,1-2 0 0,-2 1 0 16,0-1 0-16,0-3 0 0,1 2 0 0,2-2 0 15,0-1 0-15,2 1 0 0,-3-5 0 16,-2-2 0-16,-1-2 0 0,-2-3 0 0,0-2 0 16,-2-1 0-16,-2-3 0 0,1-4 0 15,-3-2 0-15,-3-1 0 0,2-4 0 0,-2 2 0 16,-2-4 0-16,0 0 0 0,-3 0 0 0,-1 0 0 15,-2 1 0-15,-1-1 0 0,-1 2 0 0,-2 2 0 16,-2 2 0-16,-2 0 0 0,-3 2 0 0,-3 1 0 16,-9 20 0-16,8-32 0 0,-8 32 0 15,1-26 0-15,-1 26 0 0,-8-27 0 0,8 27 0 16,-12-26 0-16,12 26 0 0,-15-29 0 0,15 29 0 16,-17-34 0-16,11 16 0 0,0-3 0 0,0 0 0 15,2-1 0-15,-1-3 0 0,2 1 0 0,-1 0 0 16,1 0 0-16,3 2 0 0,-2 3 0 0,2 19 0 15,0-31 0-15,0 31 0 16,0 0 0-16,0 0 0 0,0 0 0 0,0 0 0 16,0 0-104-16,0 0-125 0,-28-3-56 0,43 29-62 15,-41-32-20-15,26 6-21 0,0 0 62 0,-22-8 326 16</inkml:trace>
  <inkml:trace contextRef="#ctx0" brushRef="#br1" timeOffset="86204.2349">19061 11039 1524 0,'60'3'276'15,"-60"-3"-193"-15,0 0-45 0,0 0-7 0,0 0-1 16,0 0-3-16,-15 19-8 0,15-19-8 15,-23 29-3-15,3-5-8 0,-5 6 0 0,-6 5 0 16,-5 3 0-16,-5 5 0 0,-3 5 0 16,-4 5 0-16,-5 4 0 0,-3 3 0 0,-2 5 0 15,-3 0 0-15,0 1 0 0,0-2 0 0,4-2 0 16,4-5 0-16,4-5 0 0,11-9 0 0,7-4 0 16,7-9 0-16,7-8 0 0,7-5 0 0,10-17 0 15,0 0 0-15,0 0 0 0,0 0 0 0,23 0 0 16,-4-12-1-16,-4-21-110 0,30 26-236 15,-40-49-155-15,31 22-109 0,-13-3 137 0,-15-24 474 16</inkml:trace>
  <inkml:trace contextRef="#ctx0" brushRef="#br1" timeOffset="86454.2418">18360 10971 1952 0,'-31'15'95'0,"31"-15"-95"0,0 0 0 16,0 0 0-16,0 0 0 0,26 30 0 0,-4-12 0 16,4 8 0-16,4 2 0 0,0 4 0 0,5 4 0 15,3 2 0-15,1 2 0 0,3-1 0 0,1 3 0 16,0 0 0-16,-2 2 0 0,0 3 0 16,-2-4 0-16,-2 1 0 0,-3-2 0 15,-4-3 0-15,-2-3 0 0,-1-2 0 0,0-1 0 16,-3-7 0-16,3 0 0 0,-7-8 0 0,6-1 0 15,-5-9 0-15,10 14-139 0,-32-40-215 0,36 28-230 16,-35-10-55-16,7-23 309 0</inkml:trace>
  <inkml:trace contextRef="#ctx0" brushRef="#br1" timeOffset="87919.7481">18006 11545 910 0,'11'17'451'0,"-34"-36"-117"0,23 19-297 16,0 0-11-16,0 0 6 0,-20-12 5 0,20 12 4 15,0 0-9-15,0 0-8 0,-5-18-4 16,5 18-10-16,0 0-2 0,0 0 2 0,0 0 1 16,4-18 4-16,-4 18-1 0,0 0 3 0,0 0-1 15,0 0-14-15,0 0-2 0,0 0 0 0,0 0 0 16,0 0 0-16,0 0 0 0,0 0 0 0,0 0 0 16,0 0 0-16,-4 18 0 0,4-18 0 0,0 0 0 15,0 0 0-15,0 0 0 0,0 0 0 16,0 0 0-16,0 0 0 0,0 0 0 0,0 0 0 15,-20 10 0-15,20-10 0 0,0 0 0 0,-22-1 0 16,22 1 0-16,-23 2 0 0,23-2 0 0,-30 3 0 16,30-3 0-16,-31 3 0 0,12 0 0 0,1-1 0 15,-4-2 0-15,-2 1 0 0,-5-1 0 0,-2 1 0 16,0 2 0-16,-2-2 0 0,-2-1 0 0,-2-1 0 16,-4 0 0-16,-3-1 0 0,-6 1 0 15,-2 1 0-15,-2-1 0 0,-3 1 0 0,-1 2 0 16,-3 0 0-16,-2-1 0 0,-4 0 0 0,-2 0 0 15,-3 0 0-15,-3 1 0 0,-3-1 0 0,1 1 0 16,-1 2 0-16,-2-3 0 0,-3 2 0 16,-2-2 0-16,-1 0 0 0,-1-1 0 0,4 0 0 15,0 0 0-15,1-2 0 0,2-1 0 0,-3-1 0 16,3 0 0-16,0-1 0 0,0 0 0 16,-1-1 0-16,4 0 0 0,-1 1 0 0,1-1 0 15,-1 0 0-15,0 1 0 0,-1 0 0 0,-1 2 0 16,2-1 0-16,0 2 0 0,1-1 0 0,-2 2 0 15,-1 0 0-15,1 2 0 0,0 0 0 0,0 2 0 16,2 0 0-16,0 0 0 0,2 0 0 0,3 2 0 16,0 0 0-16,3-3 0 0,2 2 0 15,1-2 0-15,4 1 0 0,4-2 0 16,4 0 0-16,4-1 0 0,3-1 0 0,2 0 0 16,2-2 0-16,3 1 0 0,4 0 0 0,2-1 0 15,3 0 0-15,3-1 0 0,3-1 0 0,4 0 0 16,3 0 0-16,18 5 0 0,-28-9 0 0,28 9 0 15,0 0 0-15,-20-11 0 0,20 11 0 0,0 0 0 16,0 0 0-16,0 0 0 0,-1-18 0 16,1 18 0-16,0 0 0 0,9-22 0 0,-9 22 0 15,13-18 0-15,-13 18 0 0,17-24 0 0,-17 24 0 16,17-31 0-16,-8 13 0 0,-2-2 0 0,1-3 0 16,1-3 0-16,-2-2 0 0,1 1 0 0,-1-4 0 15,0-4 0-15,0-2 0 0,0-3 0 0,-1-2 0 16,-1 1 0-16,-2-3 0 0,1-4 0 15,1-3 0-15,-2-5 0 0,2-1 0 16,0-2 0-16,1-4 0 0,3 0 0 0,-1-2 0 16,2-2 0-16,0-1 0 0,1-1 0 0,0-2 0 15,1 1 0-15,0 0 0 0,1-1 0 0,-1 2 0 16,2 1 0-16,-1 0 0 0,-2 0 0 0,1-4 0 16,0 2 0-16,-2-1 0 0,1-1 0 0,-2 3 0 15,-5 0 0-15,0 2 0 0,-3 0 0 16,-2 2 0-16,1-2 0 0,-2 1 0 0,-1-2 0 15,1 0 0-15,-1 1 0 0,1-1 0 0,1 0 0 16,2 2 0-16,-1-2 0 0,2 3 0 16,1-3 0-16,0 0 0 0,2 1 0 0,0 1 0 15,1 5 0-15,0 0 0 0,0 3 0 0,0 1 0 16,1 0 0-16,-1 4 0 0,-1 0 0 0,-2 1 0 16,0 1 0-16,-1 5 0 0,-2 3 0 15,-2 4 0-15,-1 5 0 0,-2 5 0 0,-2 5 0 16,0 3 0-16,-1 4 0 0,8 17 0 0,-13-25 0 15,13 25 0-15,-15-17 0 0,15 17 0 0,0 0 0 16,-15-22 0-16,15 22 0 0,0 0 0 0,0 0 0 16,0 0 0-16,0 0 0 0,0 0 0 0,0 0 0 15,0 0 0-15,0 0 0 0,0 0 0 16,0 0 0-16,0 0 0 0,29 16 0 16,-29-16 0-16,35 17 0 0,-13-9 0 0,4 1 0 15,4-2 0-15,6-1 0 0,6-1 0 0,6 0 0 16,6-3 0-16,5-1 0 0,6 1 0 0,3-4 0 15,3 1 0-15,4 0 0 0,0 1 0 0,6 0 0 16,1 1 0-16,0 2 0 0,1-1 0 0,-6 3 0 16,0 1 0-16,-5 0 0 0,-3 1 0 15,-2 2 0-15,-3 0 0 0,0 1 0 0,-5-1 0 16,-2-1 0-16,-4-4 0 0,0 0 0 0,-9-12-67 16,17 23-165-16,-37-42-86 0,37 38-70 0,-40-34-28 15,16 5 68-15,3 16 71 0,-24-31 277 16</inkml:trace>
  <inkml:trace contextRef="#ctx0" brushRef="#br1" timeOffset="88794.8192">15126 7594 1760 0,'-33'0'71'0,"33"0"-27"0,0 0-11 0,0 0-4 16,0 0-4-16,0 0-12 0,3-19 0 0,-3 19-4 16,0 0 3-16,14-20-2 0,-14 20 0 0,0 0-3 15,26-21 0-15,-26 21-3 0,23-11-4 0,-23 11 0 16,25-8 0-16,-25 8 0 0,31-4 0 15,-31 4 0-15,35-1 0 0,-16 0 0 0,5 0 0 16,0 0 0-16,3-2 0 0,2-2 0 0,4 0 0 16,4-2 0-16,3-1 0 0,3-4 0 0,2 0 0 15,2-2 0-15,0 2 0 0,-1 0 0 16,-1 0 0-16,-4 1 0 0,-2 4 0 0,-4 0 0 16,-3 7-27-16,-9-9-53 0,17 33-231 0,-40-24-266 15,0 0-40-15,8 17 183 0</inkml:trace>
  <inkml:trace contextRef="#ctx0" brushRef="#br1" timeOffset="94202.8375">6343 10726 984 0,'0'0'233'0,"-10"-28"30"0,10 28-12 16,0 0-199-16,0 0-8 0,0 0-2 0,0 0-5 15,0 0-1-15,0 0-6 0,0 0-2 16,-7-17-5-16,7 17-1 0,0 0-20 0,0 0-2 15,0 0 0-15,-21 1 0 0,21-1 0 0,0 0 0 16,0 0 0-16,0 0 0 0,0 0 0 0,0 0 0 16,0 0 0-16,-17 4 0 0,17-4 0 0,0 0 0 15,0 0 0-15,0 0 0 0,0 0 0 16,0 0 0-16,0 0 0 0,22 19 0 0,-22-19 0 16,29 22 0-16,-9-10 0 0,2 2 0 15,1 1 0-15,2-3 0 0,1 4 0 0,2 0 0 16,1-2 0-16,0 2 0 0,3-3 0 0,-3-1 0 15,-1-2 0-15,-4 1 0 0,-1-1 0 0,-3-1 0 16,-20-9 0-16,28 22 0 0,-28-22 0 0,8 29 0 16,-11-11 0-16,-7 6 0 0,-5 3 0 0,-8 3 0 15,-6 5 0-15,-6 3 0 0,-5 1 0 0,-2 0 0 16,0 1 0-16,-2-1 0 0,1-1 0 16,2-2 0-16,3-5 0 0,8-4 0 0,5-5 0 15,7-5 0-15,18-17 0 0,-15 19 0 16,15-19 0-16,0 0 0 0,18 1 0 0,11 10-98 15,-22-32-573-15,32 11-7 0,-8-12 79 0</inkml:trace>
  <inkml:trace contextRef="#ctx0" brushRef="#br1" timeOffset="95368.8267">15164 7072 1429 0,'0'0'410'0,"0"0"-378"0,0 0-6 0,-3-17 1 15,3 17 6-15,0 0-19 0,0 0 13 16,0 0-23-16,-21-10 17 0,21 10-4 0,0 0-10 15,-23 2-7-15,23-2 0 0,-18 6 0 0,18-6 0 16,-22 9 0-16,22-9 0 0,-28 16 0 0,11-3 0 16,-2 1 0-16,-4 3 0 0,-4 4 0 0,-3 2 0 15,-6 3 0-15,0 4 0 0,-8 2 0 0,1 0 0 16,0 4 0-16,-2-1 0 0,-2 0 0 0,1 0 0 16,-1-1 0-16,3-3 0 15,4-2 0-15,2-4 0 0,8-4 0 0,5-3 0 16,7-7 0-16,18-11 0 0,-18 13 0 0,18-13 0 15,0 0 0-15,0 0 0 0,0 0 0 0,0 0 0 16,0 0 0-16,0 0 0 0,21-2 0 0,-21 2 0 16,24-5 0-16,-24 5 0 0,29-6 0 0,-29 6 0 15,28-4 0-15,-28 4 0 0,24 0 0 0,-24 0 0 16,17 4 0-16,-17-4 0 0,0 0 0 16,25 13 0-16,-25-13 0 0,20 16 0 0,-20-16 0 15,33 22 0-15,-10-10 0 0,2 0 0 0,2 0 0 16,2 0 0-16,4-1 0 0,2 1 0 0,5-2 0 15,1 0 0-15,2-1 0 0,-1-2 0 0,1 4 0 16,-2-3 0-16,1 3 0 0,-6-2 0 16,2 8 0-16,-16-14-99 0,30 28-450 15,-52-31-109-15,41 33 13 0</inkml:trace>
  <inkml:trace contextRef="#ctx0" brushRef="#br1" timeOffset="97161.0587">14379 8322 1573 0,'-33'-23'70'0,"33"23"30"0,-22-34-50 0,22 34 15 16,-31-28 6-16,14 17-19 0,-10-3-4 0,2 4-30 15,-6 3-18-15,-2 2 0 0,-2 2 0 0,-1 3 0 16,-5 3 0-16,3 3 0 0,-4 1 0 16,2 3 0-16,4 0 0 0,1 0 0 0,5 1 0 15,6-1 0-15,4-2 0 0,20-8 0 0,-23 17 0 16,23-17 0-16,-2 17 0 0,2-17 0 15,9 26 0-15,5-9 0 0,0 2 0 0,7-2 0 16,2 2 0-16,5 1 0 0,1 1 0 0,4 1 0 16,1 1 0-16,0 1 0 0,-2 2 0 0,-4 2 0 15,-4-2 0-15,-3 4 0 0,-6 2 0 0,-3-2 0 16,-5 3 0-16,-6-2 0 0,-4-1 0 0,-6 1 0 16,-4-2 0-16,-3-3 0 0,-4 0 0 15,0-3 0-15,-3-5 0 0,-2-1 0 16,0-4 0-16,2-6 0 0,1-2 0 0,4-5 0 15,18 0 0-15,-28-13 0 0,28 13 0 0,-15-32 0 16,15 8 0-16,5-6 0 0,3-8 0 0,8-2 0 16,1-3 0-16,5-3 0 0,4-4 0 0,-3 0 0 15,3-1 0-15,-2 1 0 0,1 5 0 0,1 4 0 16,-1 5 0-16,1 5 0 0,-2 6 0 16,-2 4 0-16,-1 6 0 0,-21 15-8 0,42-3-169 15,-42 3-470-15,21-8 2 0,-21 8 76 0</inkml:trace>
  <inkml:trace contextRef="#ctx0" brushRef="#br1" timeOffset="97661.0705">14709 8330 1630 0,'-14'-22'417'0,"14"22"-417"15,0 0 0-15,0 0 0 0,-19-4 0 0,19 4 0 16,0 0 0-16,0 0 0 0,-18 15 0 16,18-15 0-16,-17 28 0 0,7-10 0 0,0 5 0 15,-1 4 0-15,-1 4 0 0,-2 3 0 0,-4 2 0 16,1 3 0-16,0 3 0 0,0 1 0 16,-1-2 0-16,1-1 0 0,1-3 0 0,1-3 0 15,1-2 0-15,3-6 0 0,1-2 0 0,6-4 0 16,4-20 0-16,-2 28 0 0,2-28 0 0,0 0 0 15,0 0 0-15,20 13 0 0,-20-13 0 16,23-13 0-16,-23 13 0 0,27-37 0 0,-11 13 0 16,-1-4 0-16,2-3 0 0,2-2 0 0,-1-2 0 15,-1-4 0-15,1 2 0 0,-2-4 0 0,-3-2 0 16,2 0 0-16,-2-1 0 0,1 2 0 0,-1 1 0 16,4 2 0-16,-4 7 0 0,4 3 0 0,-1 6 0 15,-16 23 0-15,28-26 0 0,-28 26 0 0,22-3 0 16,-22 3 0-16,18 16 0 15,-18-16 0-15,20 37 0 0,-13-9 0 0,2 2 0 16,-7 7 0-16,2 0 0 0,-3 2 0 0,-2 4 0 16,1 3 0-16,-3 1 0 0,2-1 0 0,-1-3 0 15,-1 0 0-15,2-3 0 0,0-2 0 0,0-1 0 16,2-3 0-16,-1-4 0 0,5-2 0 0,-3-5 0 16,4 0 0-16,-6-23 0 0,18 36-176 15,-35-53-243-15,17 17-224 0,0 0 63 0,0 0 352 16</inkml:trace>
  <inkml:trace contextRef="#ctx0" brushRef="#br1" timeOffset="98332.9574">14719 8720 2030 0,'0'0'17'0,"0"0"-17"0,0 0 0 0,0 0 0 15,0 0 0-15,0 0 0 0,0 0 0 0,0 0 0 16,26 16 0-16,-8-17 0 0,4-1 0 0,4-2 0 15,1-1 0-15,1-2 0 0,3-1 0 0,1-3 0 16,2 1 0-16,0-1 0 0,0 3 0 0,0-2 0 16,-3 2 0-16,-4-2 0 0,-1 4 0 0,-4 1 0 15,-3 4 0-15,-19 1 0 0,26-1 0 16,-26 1 0-16,0 0 0 0,0 0 0 0,7 17 0 16,-7-17 0-16,-10 19 0 0,10-19 0 15,-20 24 0-15,20-24 0 0,-29 30 0 0,13-13 0 16,1 0 0-16,-1 0 0 0,3 1 0 0,-2 0 0 15,4 1 0-15,1-3 0 0,1 1 0 0,9-17 0 16,-13 29 0-16,13-29 0 0,-5 23 0 16,5-23 0-16,0 0 0 0,0 0 0 0,8 17 0 15,-8-17 0-15,0 0 0 0,28-15 0 0,-28 15 0 16,28-32 0-16,-11 13 0 0,0-3 0 0,2-1 0 16,-2-1 0-16,0-4 0 0,-3 3 0 0,0-2 0 15,-2 2 0-15,-3 2 0 0,0-1 0 16,-3 2 0-16,-1 4 0 0,-5 18 0 0,5-27 0 15,-5 27 0-15,0 0 0 0,0 0 0 16,0 0 0-16,0 0 0 0,0 0 0 0,-17 4 0 16,17-4 0-16,-5 26 0 0,4-9 0 0,1 0 0 15,0-17 0-15,3 30 0 0,-3-30 0 0,12 27 0 16,-12-27 0-16,20 21 0 0,-20-21 0 0,27 14 0 16,-27-14 0-16,34 7 0 0,-14-8 0 0,2-1 0 15,3-4 0-15,-1-2 0 0,-1-3 0 0,1 1 0 16,1-4 0-16,-2 2 0 0,0 0 0 15,-1-1 0-15,-5-2 0 0,-17 15 0 0,27-23 0 16,-27 23 0-16,14-17 0 0,-14 17 0 0,0 0 0 16,0 0 0-16,0 0 0 0,0 0 0 15,0 0 0-15,0 0 0 0,-17 14 0 0,17-14 0 16,-21 32 0-16,9-11 0 0,0 2 0 0,1 1 0 16,1 0 0-16,1 2 0 0,3-2 0 15,1-1 0-15,2 0 0 0,3-3 0 0,2 0 0 16,-1-3 0-16,6 0 0 0,-7-17 0 0,21 25 0 15,-21-25 0-15,31 18-3 0,-31-18-137 0,45 15-182 16,-48-32-223-16,31 15-69 0,-9-2 192 0</inkml:trace>
  <inkml:trace contextRef="#ctx0" brushRef="#br1" timeOffset="98926.7044">15880 8624 1694 0,'0'0'197'0,"0"0"-140"0,0 0-8 0,0 0-1 15,0 0-46-15,0 0-2 0,-21 8 0 0,21-8 0 16,-14 30 0-16,6-11 0 0,1 0 0 0,-1 3 0 16,0 3 0-16,2 1 0 0,0 2 0 0,0 1 0 15,1 0 0-15,-1-2 0 0,1 0 0 16,0-2 0-16,2 0 0 0,-1-2 0 0,3-4 0 16,0-2 0-16,1-17 0 0,-2 20 0 0,2-20 0 15,0 0 0-15,0 0 0 0,0 0 0 0,0 0 0 16,0 0 0-16,0 0 0 0,15-21 0 15,-8 4 0-15,1-5 0 0,3-1 0 0,-1-1 0 16,1-3 0-16,0 2 0 0,-1-3 0 16,0 0 0-16,0-1 0 0,-1 1 0 0,-3-1 0 15,4 0 0-15,0 1 0 0,1 1 0 0,1 2 0 16,1 3 0-16,1 3 0 0,-14 19 0 0,24-23 0 16,-24 23 0-16,22-10 0 0,-22 10 0 0,22 0 0 15,-22 0 0-15,23 7 0 0,-23-7 0 0,23 14 0 16,-23-14 0-16,22 18 0 0,-22-18 0 0,18 22 0 15,-18-22 0-15,13 26 0 0,-13-26 0 16,7 25 0-16,-7-25 0 0,0 27 0 16,0-27 0-16,-9 26 0 0,9-26 0 0,-17 28 0 15,17-28 0-15,-22 25 0 0,22-25 0 0,-27 25 0 16,27-25 0-16,-30 20 0 0,30-20 0 0,-34 17 0 16,34-17 0-16,-33 13 0 0,33-13 0 0,-29 10 0 15,29-10 0-15,-26 7 0 0,26-7 0 0,-23 9 0 16,23-9 0-16,-24 14 0 0,24-14 0 15,-23 24 0-15,23-24 0 0,-22 34 0 0,11-12 0 16,0 4 0-16,1 0 0 0,-1 2 0 0,0 3 0 16,2 1 0-16,-1 0 0 0,1 0 0 0,1-1 0 15,1 0 0-15,1-4 0 0,-1 0 0 0,3-2 0 16,-1-4 0-16,4 1 0 0,-2-5 0 16,3-17 0-16,3 25 0 0,9-4-107 15,-12-21-151-15,20 3-241 0,-20-3-143 0,14-18 104 16,8 23 536-16</inkml:trace>
  <inkml:trace contextRef="#ctx0" brushRef="#br1" timeOffset="99379.8294">16496 8532 1997 0,'0'0'22'0,"8"-20"-6"16,-8 20-4-16,0 0-12 0,18-22 0 0,-18 22 0 16,0 0 0-16,0 0 0 0,0 0 0 0,0 0 0 15,0 0 0-15,0 0 0 0,0 0 0 0,-24 3 0 16,24-3 0-16,-34 26 0 0,11-8 0 0,-2 5 0 15,-2 0 0-15,2 1 0 0,-1 1 0 0,4-3 0 16,3 0 0-16,4-4 0 0,15-18 0 16,-13 32 0-16,13-32 0 0,2 24 0 15,-2-24 0-15,18 18 0 0,-18-18 0 0,31 12 0 16,-9-10 0-16,2-2 0 0,3-2 0 0,1 0 0 16,0-3 0-16,0 2 0 0,-4 1 0 0,-4 1 0 15,-3 1 0-15,-17 0 0 0,22 3 0 0,-22-3 0 16,0 0 0-16,8 17 0 0,-8-17 0 0,-8 17 0 15,8-17 0-15,-20 22 0 0,20-22 0 16,-25 27 0-16,25-27 0 0,-31 29 0 0,16-12 0 16,-4-1 0-16,5 4 0 0,-3-2 0 0,6 3 0 15,11-21 0-15,-17 35 0 0,17-35 0 0,1 35-145 16,-19-47-192-16,43 33-224 0,-25-21-45 16,0 0 209-16</inkml:trace>
  <inkml:trace contextRef="#ctx0" brushRef="#br1" timeOffset="99551.695">16687 9013 2047 0,'0'0'0'0,"0"0"0"0,-18 8 0 0,18-8 0 16,-17-2 0-16,17 2 0 0,0 0 0 0,-22-8 0 16,22 8 0-16,0 0 0 0,-8-23 0 15,8 23 0-15,2-23 0 0,-2 23-121 0,4-35-239 16,-4 35-341-16,16-18 75 0,-18-4 388 15</inkml:trace>
  <inkml:trace contextRef="#ctx0" brushRef="#br1" timeOffset="108229.1181">18170 3854 2047 0,'0'0'0'0,"0"0"0"0,13-18 0 16,-13 18 0-16,12-18 0 0,-12 18 0 0,15-17 0 16,-15 17 0-16,0 0 0 0,0 0 0 15,0 0 0-15,0 0 0 0,0 0 0 0,4 21 0 16,-3-3 0-16,-2 8 0 0,-2 11 0 16,2 6 0-16,-4 6 0 0,1 1 0 0,0 1 0 15,-5 0 0-15,1-3 0 0,-5 1 0 0,0-3 0 16,0-2 0-16,-1-1 0 0,2-3 0 0,1-4 0 15,3-3 0-15,3-7 0 0,5-3 0 0,0-23 0 16,18 33-58-16,-18-33-129 0,32-4-459 0,-32 4 32 16,33-25 73-16</inkml:trace>
  <inkml:trace contextRef="#ctx0" brushRef="#br1" timeOffset="108432.2209">18273 3826 1921 0,'-17'-10'126'0,"17"10"-126"16,0 0 0-16,0 0 0 0,0 0 0 0,0 0 0 15,26-5 0-15,-2 0 0 0,6 0 0 0,7-1 0 16,-1-2 0-16,6-1 0 0,-2-1 0 0,4 2 0 16,-2-3 0-16,6 3 0 0,-3-3 0 0,1 3-34 15,-8-8-70-15,20 31-258 0,-31-28-262 0,10 15 39 16,-13-3 248-16</inkml:trace>
  <inkml:trace contextRef="#ctx0" brushRef="#br1" timeOffset="108619.7299">18217 4222 1894 0,'0'0'153'16,"0"0"-153"-16,0 0 0 0,20-17 0 0,2 10 0 15,4-1 0-15,6-4 0 0,3 1 0 0,3 1 0 16,2-1 0-16,3 0 0 0,2 2 0 0,-4-2 0 16,4 3 0-16,-6 0 0 0,-1 2 0 0,-8-1-43 15,4 17-68-15,-34-10-385 0,28 1-128 16,-28-1 36-16,0 0 404 0</inkml:trace>
  <inkml:trace contextRef="#ctx0" brushRef="#br1" timeOffset="108807.2444">18226 4500 1762 0,'-54'-13'285'0,"54"13"-285"0,0 0 0 0,0 0 0 15,27-5 0-15,-6 3 0 0,7-6 0 0,5 0 0 16,7-2 0-16,8-2 0 0,3 1 0 16,4-2 0-16,1 0 0 0,0-3 0 0,6 3 0 15,-4-4 0-15,9 9-111 0,-27-29-307 16,27 31-192-16,-22-20 2 0,4 7 309 0</inkml:trace>
  <inkml:trace contextRef="#ctx0" brushRef="#br1" timeOffset="109010.4364">19264 4132 1833 0,'-46'20'214'0,"19"-9"-214"0,1 2 0 0,-1 5 0 16,-1 4 0-16,1 2 0 0,0 1 0 0,-2 2 0 15,2 3 0-15,1 2 0 0,-1 0 0 16,3 1 0-16,1-3 0 0,3-1 0 16,3-3 0-16,4-2 0 0,1-2 0 0,7-4 0 15,5-18 0-15,-4 30 0 0,4-30-66 0,12 30-116 16,-29-38-410-16,34 16-29 0,-17-8 67 0</inkml:trace>
  <inkml:trace contextRef="#ctx0" brushRef="#br1" timeOffset="109166.6169">18958 4292 1370 0,'0'0'620'0,"0"0"-579"0,11 18-25 16,-11-18-16-16,0 0 0 0,0 0 0 0,11 22 0 15,-11-22 0-15,19 12 0 0,-19-12 0 16,22 22 0-16,-22-22 0 0,26 26 0 0,-6-15 0 16,0-7-44-16,11 3-36 0,-12-26-115 0,22 26-396 15,-14-19-17-15,18 12 80 0</inkml:trace>
  <inkml:trace contextRef="#ctx0" brushRef="#br1" timeOffset="109745.6071">19587 4262 2047 0,'-19'12'0'0,"19"-12"0"15,-26 27 0-15,26-27 0 0,-20 29 0 0,10-11 0 16,2 2 0-16,1 2 0 0,-1 1 0 0,3-1 0 15,3 0 0-15,0-4 0 0,2 0 0 0,0-18 0 16,3 30 0-16,-3-30 0 0,5 23 0 16,-5-23 0-16,0 0 0 0,9 18 0 0,-9-18 0 15,0 0 0-15,0 0 0 0,0 0 0 0,18-6 0 16,-18 6 0-16,12-18 0 0,-12 18 0 16,20-31 0-16,-11 12 0 0,2-1 0 0,-1-2 0 15,0-1 0-15,1-1 0 0,-2 0 0 0,2-2 0 16,1 0 0-16,2-3 0 0,2 0 0 0,1-2 0 15,3 2 0-15,0 3 0 0,-1 5 0 0,1 6 0 16,-1 6 0-16,1 3 0 0,-1 4 0 0,-1 3 0 16,1 2 0-16,-1 6 0 0,-18-9 0 15,31 22 0-15,-31-22 0 0,25 27 0 0,-25-27 0 16,18 32 0-16,-18-32 0 0,6 31 0 16,-7-14 0-16,-3 0 0 0,-2 1 0 0,-2 0 0 15,-3-1 0-15,-4 2 0 0,-3-2 0 0,-2-1 0 16,1 0 0-16,-3-4 0 0,1-1 0 0,2-4 0 15,-1-1 0-15,1-1 0 0,2-2 0 0,-1-3 0 16,1 0 0-16,17 0 0 0,-27-5 0 16,27 5 0-16,-18-7 0 0,18 7 0 0,0 0 0 15,0 0 0-15,0 0 0 0,-14-17 0 0,14 17 0 16,0 0 0-16,0 0 0 0,0 0 0 16,-8 21 0-16,-1 1 0 0,0 7 0 0,-4 6 0 15,1 4 0-15,-2 0 0 0,-1 3 0 0,-1 0 0 16,0 2 0-16,-1-3 0 0,4-5 0 0,3-5 0 15,4-10 0-15,6-4 0 0,0-17 0 16,12 21 0-16,-12-21 0 0,30 2 0 0,-11-11 0 16,9-4 0-16,0-17-25 0,27 19-255 0,-36-37-310 15,30 10-44-15,-13-12 117 0</inkml:trace>
  <inkml:trace contextRef="#ctx0" brushRef="#br1" timeOffset="109936.35">20308 3631 2047 0,'-31'47'0'0,"18"-30"0"16,0 8 0-16,0 10 0 0,-6 11 0 0,1 5 0 0,-2 1 0 15,-2 5 0-15,1 0 0 0,1 1 0 0,3-3 0 16,1-2 0-16,7-2 0 0,4-6 0 0,7 1 0 16,3-5 0-16,7-1 0 0,2-5 0 15,5-1 0-15,0-6 0 0,11 3-27 0,-13-32-281 16,30 30-302-16,-25-27 14 0,12 8 91 0</inkml:trace>
  <inkml:trace contextRef="#ctx0" brushRef="#br1" timeOffset="110343.8481">20570 4240 2047 0,'-26'0'0'0,"-2"1"0"0,1 4 0 0,0 0 0 16,-1 3 0-16,3 1 0 0,-1 2 0 0,1 2 0 15,3 3 0-15,-1 1 0 0,3 2 0 0,3-1 0 16,3 3 0-16,1-4 0 0,6 1 0 0,7-18 0 16,-5 31 0-16,5-31 0 0,9 28 0 15,-9-28 0-15,18 23 0 0,-18-23 0 0,30 17 0 16,-10-12 0-16,-1-2 0 0,2-3 0 0,1-2 0 16,0-2 0-16,0-3 0 0,1-1 0 0,-1-4 0 15,-2-2 0-15,-1-1 0 0,-1-4 0 16,0 0 0-16,-1-1 0 0,0-3 0 0,-1 1 0 15,-3 0 0-15,-1 4 0 16,-12 18 0-16,20-27 0 0,-20 27 0 16,0 0 0-16,0 0 0 0,0 0 0 0,0 0 0 15,0 0 0-15,0 0 0 0,-12 20 0 0,0 0 0 16,-2 3 0-16,-2 4 0 0,2 1 0 0,-1-1 0 16,3-1 0-16,5-4 0 0,6-6 0 15,1-16 0-15,12 30 0 0,-12-30 0 0,30 16 0 16,-10-14 0-16,5-1 0 0,2-6 0 0,6 0 0 0,-2-8-19 15,14 10-122-15,-24-30-105 0,35 34-203 0,-32-27-147 16,2 0 57-16,8 16 483 0</inkml:trace>
  <inkml:trace contextRef="#ctx0" brushRef="#br1" timeOffset="110500.0931">20983 4234 1831 0,'-18'10'216'16,"18"-10"-216"-16,-26 9 0 0,26-9 0 0,-28 21 0 15,28-21 0-15,-28 35 0 0,16-11 0 16,-1 3 0-16,2 3 0 0,0 1 0 0,1 3 0 15,1 0 0-15,0 4 0 0,3-3 0 0,2-4 0 16,5-2 0-16,2-6 0 0,3-2 0 0,-6-21 0 16,19 31 0-16,-19-31 0 0,34 23-107 0,-40-45-311 15,39 30-190-15,-33-8-13 0,28-34 329 0</inkml:trace>
  <inkml:trace contextRef="#ctx0" brushRef="#br1" timeOffset="110906.3674">21057 4193 2047 0,'18'18'0'15,"-18"-18"0"-15,14 17 0 0,-14-17 0 16,23 19 0-16,-23-19 0 0,26 15 0 0,-26-15 0 16,27 13 0-16,-27-13 0 0,27 12 0 0,-27-12 0 15,22 14 0-15,-22-14 0 0,0 0 0 0,17 24 0 16,-17-24 0-16,-4 26 0 0,-2-9 0 15,-2 0 0-15,-2 3 0 0,-2-1 0 0,-3 4 0 16,-1-1 0-16,-1 2 0 0,-2 1 0 0,-1-2 0 16,0-1 0-16,1-5 0 0,19-17 0 15,-18 19 0-15,18-19 0 0,0 0 0 0,0 0 0 16,0 0 0-16,0 0 0 0,22-9 0 0,-22 9 0 16,37-31 0-16,-11 8 0 0,4-2 0 0,1-4 0 15,3 0 0-15,-2 1 0 0,-2 3 0 0,-3 3 0 16,-5 6 0-16,-4 3 0 0,-18 13 0 0,27-13 0 15,-27 13 0-15,0 0 0 0,0 0 0 16,14 17 0-16,-14-17 0 0,-7 37 0 0,2-10 0 16,-2 3 0-16,1 1 0 0,0 1 0 15,2-4 0-15,8-2 0 0,1-8 0 0,14 2 0 16,-19-20 0-16,48 24-104 0,-30-40-120 0,32 32-206 16,-30-26-150-16,8-4-26 0,12 16 504 0</inkml:trace>
  <inkml:trace contextRef="#ctx0" brushRef="#br1" timeOffset="111671.9998">22241 4350 2047 0,'0'0'0'0,"-18"-12"0"0,18 12 0 15,0 0 0-15,0 0 0 0,0 0 0 16,0 0 0-16,0 0 0 0,0 0 0 0,-11-17 0 16,11 17 0-16,0 0 0 0,0 0 0 0,0 0 0 15,-16 19 0-15,16-19 0 0,-19 37 0 0,4-12 0 16,2 7 0-16,-3 0 0 0,2 6 0 0,-1-4 0 15,4-3 0-15,5-6 0 0,2-5 0 0,8-3 0 16,-4-17 0-16,13 24 0 0,-13-24 0 0,28 14 0 16,-11-10 0-16,2-4 0 15,-1-4 0-15,4-3 0 0,0-5 0 0,-2-4 0 16,5-2 0-16,-1-5 0 0,2-1 0 0,0-4 0 16,2 0 0-16,0-3 0 0,0 2 0 0,-4 1 0 15,1 3 0-15,-6 3 0 0,-2 1 0 0,-1 4 0 16,-16 17 0-16,23-24 0 0,-23 24 0 0,0 0 0 15,0 0 0-15,0 0 0 0,0 0 0 16,0 0 0-16,0 0 0 0,1 18 0 0,-7 1 0 16,1 2 0-16,-3 3 0 0,-1 3 0 0,3 0 0 15,-1 1 0-15,3-1 0 0,3-4 0 0,2-1 0 16,-1-22 0-16,13 29 0 0,-13-29 0 16,21 18 0-16,-21-18 0 0,33 9 0 0,-14-8 0 15,2-4 0-15,1-3 0 0,0-2 0 0,0-4 0 16,-2-3 0-16,0-3 0 0,-3-1 0 15,-2-3 0-15,-2 0 0 0,-3 1 0 0,-3-2 0 16,-2 0 0-16,-1 1 0 0,-2 0 0 0,-1 0 0 16,-1 3 0-16,0 0 0 0,0 0 0 0,0 0 0 15,3 1 0-15,-2-1 0 0,5-1 0 0,1 0 0 16,-7 20 0-16,25-37 0 0,-3 29-56 0,-14-15-93 16,24 29-146-16,-36-40-155 0,24 18-142 0,3 2 88 15,-11-20 504-15</inkml:trace>
  <inkml:trace contextRef="#ctx0" brushRef="#br1" timeOffset="112046.9895">23370 3784 1852 0,'1'34'195'0,"-1"-34"-195"0,-29 16 0 0,29-16 0 15,-24 23 0-15,7-5 0 0,0 5 0 0,-4 6 0 16,3 5 0-16,0 1 0 0,-1 2 0 0,1 3 0 15,0 1 0-15,-3 3 0 0,4 1 0 0,-1 3 0 16,-2-3 0-16,5-3 0 0,-2-4 0 16,6-6 0-16,3 0 0 0,6-7 0 0,1-1 0 15,1-4 0-15,2-4 0 0,-2-16 0 16,9 21 0-16,-9-21 0 0,0 0 0 0,20 7 0 16,-20-7 0-16,20-8 0 0,-20 8 0 0,30-23 0 15,-10 6 0-15,0-4 0 0,3-2 0 0,2-1 0 16,-3 0 0-16,-3 5 0 0,-2 2 0 0,-17 17 0 15,22-24 0-15,-22 24 0 0,0 0 0 0,18-16 0 16,-18 16 0-16,0 0 0 0,0 0 0 0,0 0 0 16,0 0 0-16,12 22 0 0,-12-22 0 15,10 21 0-15,-10-21 0 0,9 31 0 0,-3-14 0 16,3 1 0-16,-9-18 0 0,32 32 0 16,-11-22 0-16,5 2 0 0,-5-11-74 0,13 13-39 15,-16-24-42-15,25 29-93 0,-43-19-250 0,38-19-52 16,-10 20 142-16</inkml:trace>
  <inkml:trace contextRef="#ctx0" brushRef="#br1" timeOffset="112515.7453">23745 4320 1336 0,'-13'-30'548'0,"38"18"-443"16,-24-5-47-16,-1 17-58 0,2-19 0 0,-2 19 0 16,0 0 0-16,0 0 0 0,0 0 0 0,0 0 0 15,-8 21 0-15,8-21 0 0,-11 29 0 0,4-10 0 16,-1 2 0-16,2 2 0 15,-1 0 0-15,1 2 0 0,0 1 0 0,1 2 0 16,1-4 0-16,3-3 0 0,5-4 0 0,-4-17 0 16,13 26 0-16,-13-26 0 0,27 16 0 0,-9-13 0 15,4-2 0-15,5-2 0 0,-2-4 0 0,3-3 0 16,3-4 0-16,-2-2 0 0,5-2 0 0,1-3 0 16,3-1 0-16,0-4 0 0,-1-1 0 0,-3 2 0 15,-2 2 0-15,-4 4 0 0,-6 3 0 16,-3 5 0-16,-19 9 0 0,20-9 0 0,-20 9 0 15,0 0 0-15,0 0 0 0,-9 21 0 0,-3-2 0 16,-5 5 0-16,-4 7 0 0,-2 4 0 0,-4 1 0 16,0 8 0-16,-5 2 0 0,0 3 0 15,1 6 0-15,-1-2 0 0,-1 2 0 0,3 1 0 16,-1-3 0-16,3-3 0 0,2-7 0 16,4-3 0-16,0-7 0 0,2-2 0 0,1-5 0 15,0-3 0-15,19-23 0 0,-31 28 0 0,31-28 0 16,-23 10 0-16,23-10 0 0,-18-2 0 0,18 2 0 15,-14-22 0-15,10 4 0 0,0-5 0 0,3-4 0 16,1-3 0-16,3-1 0 0,2-4 0 0,5 1 0 16,0-8 0-16,10 4 0 0,-4-15-50 0,16 11-96 15,-20-31-84-15,38 40-93 0,-36-26-135 16,-11 8 458-16,45 33-565 0,-29-28 291 0</inkml:trace>
  <inkml:trace contextRef="#ctx0" brushRef="#br1" timeOffset="112656.3729">24737 4657 2047 0,'-12'38'0'0,"-8"-36"0"16,2-4 0-16,18 2 0 0,-33-12 0 15,33 12 0-15,-27-23 0 0,27 23 0 0,-27-28 0 16,27 28 0-16,-18-28 0 0,18 28-116 0,-13-45-257 16,13 45-307-16,11-27 77 0,-17 5 329 0</inkml:trace>
  <inkml:trace contextRef="#ctx0" brushRef="#br2" timeOffset="136752.5738">1199 12292 1401 0,'8'-18'101'0,"-8"18"-70"0,0 0-5 0,0 0-2 15,0 0-3-15,-2-18 13 0,2 18 6 0,0 0-2 16,0 0 0-16,-4 19-14 0,4-19-7 16,-5 32-6-16,4-9 3 0,-2 2-7 15,0 5 10-15,-1 3-9 0,3 3 9 0,-2 3-11 16,3 2 9-16,-3 2-7 0,2 2-4 0,-1 0 26 15,0 0-26-15,0-5 26 0,1 0-17 0,-1-7-9 16,2-2 6-16,0-6-11 0,2-7 8 0,-2-18-8 16,5 23 0-16,-5-23-4 0,0 0 0 0,0 0 1 15,0 0 1-15,0 0 13 0,18-6-2 16,-18 6 6-16,6-33-5 0,-5 7-5 0,1-8-5 16,1-6 5-16,2-3 3 0,0-3-24 0,0-2 23 15,-1 1-23-15,-1 1 13 0,-3 3 11 0,0-1-11 16,-1 2 10-16,-1 1-10 0,2-2 8 0,3 5-8 15,0 1 7-15,4 6-8 0,1 0 7 16,3 4-5-16,4 2 7 0,0 0-5 0,4 7 7 16,1-1-6-16,2 4-14 0,0 2 29 15,2 3-31-15,1 4 32 0,-2 3-17 0,0 0 2 16,0 4 0-16,-1 1-1 0,-1 1 3 0,-1 3-16 16,-1 3 30-16,-19-9-30 0,30 24 28 0,-18-7-8 15,-6 0-7-15,-1 2 9 0,-5 2-8 0,-2 1 2 16,-6 3-1-16,-3 0-2 0,-3 0 0 0,-4 0 0 15,-2-1 0-15,-3 3 0 0,-3-3 0 16,1 1 0-16,-2-2 0 0,0-1 0 0,1 0 0 16,1-4 0-16,1-1 0 0,3-3 0 0,2-1 0 15,19-13 0-15,-27 19 0 0,27-19 0 16,0 0 0-16,-11 20 0 0,11-20 0 0,0 0 0 16,23 25 0-16,-23-25 0 0,34 20 0 0,-13-9 0 15,1-2 0-15,2 0 0 0,2-2 0 0,0 0 0 16,0-1 0-16,1-2 0 0,-2 2 0 15,-2 2 0-15,1-1 0 0,-3 1 0 0,0 2 0 16,0-3 0-16,-2 2 0 0,-2-3 0 0,3 0 0 16,-20-6 0-16,36 13-35 0,-36-13-129 0,48-2-495 15,-48 2 29-15,32 1 72 0</inkml:trace>
  <inkml:trace contextRef="#ctx0" brushRef="#br2" timeOffset="136971.3271">2122 12374 1972 0,'0'0'14'16,"-22"11"-11"-16,22-11 1 0,0 0-3 16,-18 5-6-16,18-5 1 0,0 0-4 0,0 0 1 15,0 0 4-15,22-2 2 0,-22 2 2 0,30-5-2 16,-11 0 2-16,3-2-7 0,3-1-3 0,0-1-18 15,6 6-32-15,-13-14-66 0,29 29-356 0,-27-16-140 16,0 5 22-16,-1 7 560 0</inkml:trace>
  <inkml:trace contextRef="#ctx0" brushRef="#br2" timeOffset="137143.2196">2050 12697 1824 0,'-22'23'130'0,"22"-23"-95"0,-16 18-15 0,16-18-2 15,0 0-4-15,0 0-8 0,21 5-6 0,-21-5 0 16,37-10 0-16,-13-2 0 0,4-3 0 16,5-6 0-16,4-4 0 0,4-4 0 0,2 1 0 15,1-5-2-15,4 5-61 0,-11-14-73 0,28 30-310 16,-30-23-207-16,12 8 28 0,-3 4 504 16</inkml:trace>
  <inkml:trace contextRef="#ctx0" brushRef="#br2" timeOffset="137569.2593">2816 11992 1472 0,'-20'-34'328'15,"20"34"-236"-15,-2-20-47 0,2 20-9 16,0 0 1-16,0 0-11 0,-14-18-15 0,14 18-11 16,0 0 0-16,0 0 0 0,0 0 0 0,0 0 0 15,0 0 0-15,-12 24 0 0,12-24 0 0,-4 34 0 16,2-11 0-16,-1 0 0 0,2 2 0 16,0 4 0-16,1 1 0 0,0 3 0 0,1 1 0 15,1 0 0-15,2-1 0 0,1 0 0 16,1-5 0-16,0-1 0 0,0-6 0 0,3 0 0 15,0-3 0-15,-9-18 0 0,25 21 0 0,-25-21 0 16,28 4 0-16,-28-4 0 0,30-7 0 0,-13-3 0 16,0-5 0-16,-1-5 0 0,0-5 0 0,-2-4 0 15,1-2 0-15,-1-2 0 0,0-2 0 0,-2 0 0 16,-1 0 0-16,0 0 0 0,-3 2 0 0,2 1 0 16,-1 3 0-16,-2 0 0 0,3 2 0 15,-2 0 0-15,3 5 0 0,3 2 0 0,-14 20 0 16,27-24-16-16,-8 26-64 0,-16-19-104 0,30 30-411 15,-33-13-52-15,25 14 123 0</inkml:trace>
  <inkml:trace contextRef="#ctx0" brushRef="#br2" timeOffset="137860.716">2659 12776 1681 0,'-25'-15'292'0,"25"15"-250"16,0 0-23-16,0 0-6 0,25-2-13 0,0-10 0 15,6-4 0-15,8-6 0 0,6-3 0 0,5-3 0 16,5-5 0-16,3 2 0 0,2-2 0 0,-4 4 0 15,-3 3 0-15,-5 1 0 0,-2 6 0 16,-5 0 0-16,1 5-18 0,-13-6-89 0,24 30-370 16,-31-20-191-16,1 11 26 0,-23-1 508 0</inkml:trace>
  <inkml:trace contextRef="#ctx0" brushRef="#br2" timeOffset="138143.233">3143 12790 1994 0,'-34'4'36'15,"34"-4"-19"-15,-17 18-17 0,17-18 0 0,-18 25 0 16,10-5 0-16,-1 3 0 0,2 6 0 0,-1-3 0 15,1 7 0-15,0 1 0 0,2 1 0 0,0 0 0 16,3-1 0-16,1 0 0 0,1-2 0 0,2 0 0 16,3-4 0-16,1-7 0 0,5-1 0 15,-11-20 0-15,29 25 0 0,-29-25-15 0,37 12-45 16,-37-12-43-16,52-3-471 0,-52 3-82 16,27-27 40-16</inkml:trace>
  <inkml:trace contextRef="#ctx0" brushRef="#br2" timeOffset="138362.0108">2865 12848 1626 0,'15'26'421'0,"-15"-26"-421"0,0 0 0 0,0 0 0 16,0 0 0-16,0 0 0 0,0 0 0 15,27 9 0-15,-3-11 0 0,1-5 0 0,8-2 0 16,2 0 0-16,3-3 0 0,2-1 0 0,0 0 0 15,-1 1 0-15,-1 0 0 0,0 3 0 0,-7 0 0 16,3 3 0-16,-6-2 0 0,3 6 0 16,-7-9-77-16,23 33-357 0,-47-22-215 0,36 1-27 15,-36-1 466-15</inkml:trace>
  <inkml:trace contextRef="#ctx0" brushRef="#br2" timeOffset="138553.8163">2785 13391 1952 0,'0'0'95'15,"-8"20"-95"-15,8-20 0 0,0 0 0 0,0 0 0 16,0 0 0-16,28 0 0 0,-3-10 0 0,7-6 0 16,9-7 0-16,8-2 0 0,7-9 0 0,5-1 0 15,4-1 0-15,-2 1 0 0,0 6 0 0,-6-5 0 16,11 31-232-16,-37-27-442 0,20 16 0 15,-15-5 208-15</inkml:trace>
  <inkml:trace contextRef="#ctx0" brushRef="#br2" timeOffset="139600.7326">1306 14176 1023 0,'24'0'202'0,"-30"-34"170"0,6 34-325 16,13-31-12-16,-13 31-3 0,10-27 6 16,-10 27-4-16,7-17 1 0,-7 17-3 0,0 0 5 15,0 0 2-15,0 0-10 0,0 0-3 0,0 0-17 16,-3 22 0-16,-1-5-5 0,1 1 5 0,-4 6-5 16,3 4 7-16,-4 2-5 0,3 6 7 15,-1 0-12-15,0 0-1 0,0 0 0 0,1-1 0 16,0-1 0-16,2-2 0 0,2-2 0 15,-1-3 0-15,2-4 0 0,0-3 0 0,0-20 0 16,5 27 0-16,-5-27 0 0,0 0 0 0,0 0 0 16,20 9 0-16,-20-9 0 0,0 0 0 0,17-30 0 15,-12 11 0-15,1-8 0 0,-3-2 0 0,2-5 0 16,-1-1 0-16,1 0 0 0,0-2 0 0,-1-1 0 16,1 1 0-16,-1-3 0 0,1-1 0 0,1-3 0 15,0-1 0-15,2-1 0 0,1-1 0 16,3 3 0-16,2 1 0 0,0 5 0 15,2 4 0-15,0 6 0 0,1 4 0 0,0 4 0 16,0 6 0-16,0 3 0 0,1 4 0 0,2 2 0 16,-2 1 0-16,1 5 0 0,1 1 0 0,-3 1 0 15,0 4 0-15,-17-7 0 0,28 22 0 0,-28-22 0 16,18 34 0-16,-11-13 0 0,-4 2 0 0,-2 3 0 16,-2 1 0-16,-4 1 0 0,-1 0 0 15,-5 1 0-15,-4 0 0 0,-1 0 0 0,-4 0 0 16,-3 0 0-16,-3-2 0 0,-1 0 0 0,-1-2 0 15,0 0 0-15,2-4 0 0,0 0 0 0,2-2 0 16,2-2 0-16,0 0 0 0,22-17 0 0,-28 26 0 16,28-26 0-16,-12 17 0 0,12-17 0 15,0 0 0-15,12 19 0 0,-12-19 0 16,28 13 0-16,-7-7 0 0,2-2 0 0,2 1 0 16,5-4 0-16,0 4 0 0,2-2 0 0,2 2 0 15,0 1 0-15,0-1 0 0,-3 1 0 0,2 1 0 16,-1 1 0-16,-1-1 0 0,0-1 0 0,-2-4 0 15,0 2 0-15,0-5 0 0,4 1 0 0,-4-5 0 16,7 3-12-16,-11-20-128 0,30 31-344 0,-31-29-179 16,10 8 33-16,-6 3 513 0</inkml:trace>
  <inkml:trace contextRef="#ctx0" brushRef="#br2" timeOffset="139788.2196">2372 14153 2001 0,'-23'10'46'16,"23"-10"-46"-16,0 0 0 0,0 0 0 0,0 0 0 15,28-19 0-15,-11 10 0 0,3 2 0 0,0-3 0 16,1 2 0-16,2 2 0 0,-1-2 0 0,2 6-18 16,-4-6-56-16,9 14-30 0,-24-31-216 0,18 33-337 15,-23-8 57-15,23 3 327 0</inkml:trace>
  <inkml:trace contextRef="#ctx0" brushRef="#br2" timeOffset="139944.5412">2257 14469 1677 0,'10'28'370'0,"-10"-28"-370"0,0 0 0 16,0 0 0-16,17-5 0 0,1-2 0 0,5-4 0 15,7-6 0-15,7-4 0 0,4-7 0 16,7 1 0-16,1-5 0 0,6 2 0 0,-2-8-59 15,27 25-433-15,-30-23-178 0,13 10 2 0,-11 5 511 16</inkml:trace>
  <inkml:trace contextRef="#ctx0" brushRef="#br2" timeOffset="140475.7129">3505 13878 1313 0,'-13'-21'520'16,"13"21"-476"-16,0 0-17 0,0 0-5 0,0 0 4 15,-10-19-9-15,10 19 0 0,0 0-5 0,0 0 1 16,0 0-2-16,0 0 2 0,0 0-2 0,0 0-10 16,0 0-1-16,0 0 0 0,13 24 0 0,-9-1 0 15,-2 1 0-15,-1 4 0 0,-1 1 0 0,-1 1 0 16,-1 1 0-16,-2-3 0 0,1 0 0 15,1-1 0-15,1-7 0 0,3 1 0 0,-2-21-39 16,10 25-18-16,-10-25-42 0,32 23-199 16,-32-23-332-16,23-9 2 0,-23 9 333 0</inkml:trace>
  <inkml:trace contextRef="#ctx0" brushRef="#br2" timeOffset="140835.1129">3820 13732 1737 0,'14'25'238'16,"-14"-25"-204"-16,0 0-25 0,0 0-1 0,0 0-1 15,0 0 5-15,0 0-10 0,17-19-2 0,-17 19 0 16,27-16 0-16,-10 5 0 0,2-3 0 16,2 1 0-16,1 0 0 0,2 2 0 15,1 0 0-15,0 2 0 0,0 5 0 0,-4-1 0 16,-1 5 0-16,-20 0 0 0,29 7 0 0,-29-7 0 15,17 18 0-15,-17-18 0 0,5 30 0 0,-9-11 0 16,-3 5 0-16,-4 0 0 0,-4 3 0 0,-2 3 0 16,-1-1 0-16,-2 3 0 0,-2 1 0 0,0 0 0 15,0-3 0-15,2 1 0 0,2-2 0 16,5-2 0-16,2-5 0 0,11-22 0 0,-7 26 0 16,7-26 0-16,0 0 0 0,15 17 0 0,-15-17 0 15,34-1 0-15,-9-8 0 0,8-5 0 0,4-4 0 16,5-4 0-16,3-2 0 0,1-2 0 15,0 3 0-15,-3-2 0 0,-2 10 0 0,-9 0 0 16,0 13-71-16,-26-24-229 0,31 38-328 0,-37-12-43 16,18 15 295-16</inkml:trace>
  <inkml:trace contextRef="#ctx0" brushRef="#br2" timeOffset="141116.365">3565 14508 1996 0,'-29'7'38'0,"29"-7"-25"15,-17 3-13-15,17-3 0 0,0 0 0 0,23-19 0 16,-1 7 0-16,7-6 0 0,10-3 0 15,6-3 0-15,8-2 0 0,5-2 0 0,2-1 0 16,3 0 0-16,0 2 0 0,0 4 0 0,-1 3 0 16,-2 5 0-16,-4 2 0 0,-1 4 0 0,-13-10-117 15,24 27-471-15,-33-14-76 0,-1 14 9 0</inkml:trace>
  <inkml:trace contextRef="#ctx0" brushRef="#br2" timeOffset="141491.3506">4266 14447 1566 0,'-43'-16'353'15,"43"16"-304"-15,-14 17-19 0,-8-3-2 0,-1-1-7 16,0 5-21-16,-3 1 0 0,2 6 0 0,-2 2 0 15,2 2 0-15,0 4 0 0,-1 3 0 16,6 3 0-16,2-1 0 0,2 3 0 0,5 0 0 16,2-1 0-16,3 0 0 0,6-5 0 0,7-7 0 15,5-8 0-15,5-5 0 0,5-8 0 16,5-2 0-16,4-7 0 0,2-5 0 0,2-5 0 16,1-4 0-16,-3-3 0 0,1-1 0 0,-6-3 0 15,-2 0 0-15,-7 0 0 0,-8 4 0 0,-6 3 0 16,-6 16 0-16,-5-28 0 0,5 28 0 0,-28-22 0 15,6 13 0-15,-3 6 0 0,-7-1 0 0,0 5 0 16,-4 2 0-16,-1 3 0 0,1 0 0 0,1 1 0 16,3 0-9-16,5 4-22 0,3-1-6 15,24-10-29-15,-43 6-158 0,52 19-331 16,-30-27-7-16,21 2 0 0</inkml:trace>
  <inkml:trace contextRef="#ctx0" brushRef="#br2" timeOffset="142412.4529">2026 15444 1324 0,'-10'-21'529'0,"10"21"-478"16,0 0-19-16,0 0-7 0,0 0-5 0,0 0-6 15,0 0-4-15,0 0 0 0,0 0 2 0,0 0 7 16,0 0-18-16,7 32-1 0,-3-11 0 0,-3 8 0 16,-2 4 0-16,-1 2 0 0,-3 3 0 0,-1 0 0 15,-3 1 0-15,2 2 0 0,-2-1 0 16,3-5 0-16,-1-6 0 0,1-4 0 0,2-8 0 16,4-17 0-16,-2 25 0 0,2-25 0 0,0 0 0 15,0 0 0-15,0 0 0 0,0 0 0 0,18-20 0 16,-9 1 0-16,-1-8 0 0,1-7 0 0,-1-5 0 15,1-4 0-15,0-2 0 0,0 2 0 0,-2 1 0 16,-1-2 0-16,-2 1 0 0,-1-3 0 16,1 1 0-16,-1 0 0 0,0-1 0 15,3 3 0-15,2 3 0 0,1 6 0 0,2 6 0 16,0 5 0-16,4 4 0 0,-15 19 0 0,31-28 0 16,-11 18 0-16,2 3 0 0,1 1 0 0,4 2 0 15,1 2 0-15,0 2 0 0,1 1 0 0,-1 3 0 16,-1-1 0-16,-1 5 0 0,-4-1 0 0,-1 2 0 15,-3 2 0-15,-18-11 0 0,27 26 0 16,-27-26 0-16,12 30 0 0,-10-13 0 0,-4 1 0 16,-4 0 0-16,-4 3 0 0,-3 1 0 0,-4-1 0 15,-5 3 0-15,-2-1 0 0,-6 3 0 16,0-3 0-16,-2-1 0 0,1-1 0 0,-1 0 0 16,3-2 0-16,1-1 0 0,5-2 0 0,5-4 0 15,18-12 0-15,-22 21 0 0,22-21 0 0,0 0 0 16,-5 18 0-16,5-18 0 0,0 0 0 15,24 20 0-15,-24-20 0 0,33 15 0 0,-11-9 0 16,3 0 0-16,6-2 0 0,-2 1 0 0,3-2 0 16,-1 2 0-16,0 1 0 0,-1-1 0 0,-1 1 0 15,0 0 0-15,-1 1 0 0,0-1 0 0,-2 2 0 16,2 0 0-16,-3-2 0 0,6 1 0 0,-3-5 0 16,7 1 0-16,-2-6 0 0,17 17-171 0,-30-43-222 15,41 24-250-15,-23-9-15 0,-4-13 477 16</inkml:trace>
  <inkml:trace contextRef="#ctx0" brushRef="#br2" timeOffset="142600.3433">3280 15462 1873 0,'-32'12'174'0,"32"-12"-174"0,-24 7 0 15,24-7 0-15,0 0 0 0,0 0 0 0,0 0 0 16,20-16 0-16,-1 6 0 0,2-4 0 0,9-3 0 15,3-2 0-15,3 0 0 0,3-2 0 0,3 3 0 16,-3 1 0-16,0 6 0 0,-5-3-40 0,9 27-167 16,-37-34-311-16,26 26-155 0,-32-5 65 0</inkml:trace>
  <inkml:trace contextRef="#ctx0" brushRef="#br2" timeOffset="142772.2082">3261 15739 1683 0,'-24'20'364'0,"24"-20"-364"0,0 0 0 0,0 0 0 16,0 0 0-16,0 0 0 0,26-14 0 0,-5-2 0 16,9-2 0-16,4-6 0 0,3-3 0 15,6-1 0-15,2-1 0 0,1 4 0 0,0-2 0 16,2 10 0-16,-8-13-115 0,28 36-364 0,-30-29-172 16,14 15 2-16,-5 5 497 0</inkml:trace>
  <inkml:trace contextRef="#ctx0" brushRef="#br2" timeOffset="143419.0786">4585 15197 1810 0,'0'0'117'16,"0"0"-70"-16,0 0 5 0,8-19-31 0,-8 19-21 15,0 0 0-15,18-25 0 0,-18 25 0 0,27-23 0 16,-6 9 0-16,3-1 0 0,4-3 0 16,4 1 0-16,2-1 0 0,2 0 0 0,1 4 0 15,2 1 0-15,-5 4 0 0,-3 4 0 0,-4 4 0 16,-4 1 0-16,-5 5 0 0,-18-5 0 0,27 15 0 15,-27-15 0-15,10 33 0 0,-11-10 0 0,-5 5 0 16,-7 3 0-16,-4 4 0 0,-3 3 0 0,-6 0 0 16,-3 2 0-16,-3-1 0 0,1 0 0 15,-3-2 0-15,0 0 0 0,0-1 0 16,2-2 0-16,3-3 0 0,3-2 0 0,4-3 0 16,5-6 0-16,17-20 0 0,-20 28 0 0,20-28 0 15,0 0 0-15,-4 17 0 0,4-17 0 0,0 0 0 16,25 3 0-16,-7-5 0 0,2-4 0 0,6-4 0 15,4-1 0-15,3-1 0 0,3 1 0 0,0-1 0 16,-1 1 0-16,-2 3 0 0,-4 1 0 16,-1 2 0-16,-1 1 0 0,-2 2 0 0,0 1 0 15,0 1 0-15,1 0 0 0,0 1 0 0,-1-1 0 16,2 1 0-16,-3-1 0 0,4 3 0 0,-4-5 0 16,5 5 0-16,-2-7 0 0,11 19-145 15,-30-40-207-15,40 29-287 0,-29-10-4 0,-1-10 376 16</inkml:trace>
  <inkml:trace contextRef="#ctx0" brushRef="#br2" timeOffset="145403.5228">5903 15577 1347 0,'5'29'443'0,"-27"-28"-320"0,22-1-77 16,-17 0-8-16,17 0-5 0,0 0-16 0,0 0-17 15,0 0 0-15,0 0 0 0,-15-17 0 16,15 17 0-16,0 0 0 0,0 0 0 0,0 0 0 15,16-21 0-15,-16 21 0 0,0 0 0 0,22-7 0 16,-22 7 0-16,18 0 0 0,-18 0 0 16,21 4 0-16,-21-4 0 0,23 9 0 0,-23-9 0 15,29 11 0-15,-29-11 0 0,34 11 0 0,-13-6 0 16,2-2 0-16,4-1 0 0,1-3 0 0,1 0 0 16,2-3 0-16,2-1 0 0,1-2 0 15,2 0 0-15,-1-1 0 0,0 1 0 0,-1-1 0 16,-3 2 0-16,-5 1 0 0,-3 2 0 0,-2 2 0 15,-4 0 0-15,-17 1 0 0,26 1 0 0,-26-1 0 16,0 0 0-16,18 9 0 0,-18-9 0 0,0 0 0 16,0 0 0-16,0 0 0 0,0 0 0 0,0 0 0 15,-16 16 0-15,16-16 0 0,0 0 0 0,-25 5 0 16,25-5 0-16,-21-1 0 0,21 1 0 16,-22-7 0-16,22 7 0 0,-24-11 0 15,24 11 0-15,-28-13 0 0,28 13 0 0,-32-20 0 16,14 8 0-16,-2-1 0 0,0 0 0 0,-1-2 0 15,-1 1 0-15,-1-2 0 0,0-1 0 0,-1 0 0 16,-1-1 0-16,2-2 0 0,0 0 0 0,0-1 0 16,1-2 0-16,3 0 0 0,-1 0 0 15,3 0 0-15,4 2 0 0,1 0 0 0,2 1 0 16,3-1 0-16,1 0 0 0,1 1 0 0,0 3 0 16,5 17 0-16,-1-30 0 0,1 30 0 0,2-26 0 15,-2 26 0-15,4-19 0 0,-4 19 0 0,5-19 0 16,-5 19 0-16,0 0 0 0,9-22 0 15,-9 22 0-15,0 0 0 0,12-24 0 0,-12 24 0 16,0 0 0-16,15-23 0 0,-15 23 0 16,15-23 0-16,-15 23 0 0,23-26 0 0,-23 26 0 15,30-29 0-15,-12 14 0 0,3-2 0 0,1 2 0 16,1-1 0-16,0 1 0 0,0 0 0 0,-1 3 0 16,0 0 0-16,0 0 0 0,-3 2 0 0,3 2 0 15,-2-1 0-15,-1 2 0 0,2 0 0 0,-3 0 0 16,0-2 0-16,-1 3 0 0,0-1 0 0,0-1 0 15,2 2 0-15,-1-1 0 0,0-1 0 16,2 3 0-16,0-2 0 0,0 1 0 0,2 1 0 16,-1-3 0-16,1 4 0 0,3-1 0 15,-2 1 0-15,1-2 0 0,-2 4 0 0,0-1 0 16,-1 1 0-16,-1 3 0 0,-2 0 0 0,1 3 0 16,-2 0 0-16,-17-4 0 0,31 10 0 0,-31-10 0 15,30 10 0-15,-30-10 0 0,30 12 0 16,-30-12 0-16,28 13 0 0,-28-13 0 0,27 11 0 15,-27-11 0-15,26 10 0 0,-26-10 0 0,26 11 0 16,-26-11 0-16,24 12 0 0,-24-12 0 0,23 13 0 16,-23-13 0-16,25 14 0 0,-25-14 0 0,25 15 0 15,-25-15 0-15,26 21 0 0,-26-21 0 0,23 20 0 16,-23-20 0-16,21 23 0 0,-21-23 0 0,20 23 0 16,-20-23 0-16,20 23 0 15,-20-23 0-15,20 22 0 0,-20-22 0 0,21 22 0 16,-21-22 0-16,20 22 0 0,-20-22 0 0,19 23 0 15,-19-23 0-15,18 25 0 0,-18-25 0 0,12 24 0 16,-12-24 0-16,9 27 0 0,-9-27 0 0,5 29 0 16,-5-29 0-16,1 30 0 0,-1-30 0 0,-4 34 0 15,2-17 0-15,-2 0 0 0,-1 0 0 0,1 1 0 16,-1 0 0-16,-4 1 0 0,3 0 0 16,-1-2 0-16,1 1 0 0,1-1 0 0,-1 0 0 15,-3 1 0-15,1 0 0 0,0-1 0 0,-1 1 0 16,0-1 0-16,9-17 0 0,-14 32 0 15,14-32 0-15,-14 28 0 0,14-28 0 0,-12 26 0 16,12-26 0-16,-11 23 0 0,11-23 0 0,-13 18 0 16,13-18 0-16,0 0 0 0,-21 22 0 15,21-22 0-15,0 0 0 0,-21 20 0 0,21-20 0 16,0 0 0-16,-23 12 0 0,23-12 0 0,-17 5 0 16,17-5 0-16,-17 5 0 0,17-5 0 0,0 0 0 15,-19 6 0-15,19-6 0 0,0 0 0 0,0 0 0 16,0 0 0-16,0 0 0 0,0 0 0 0,0 0 0 15,0 0 0-15,0 0 0 0,0 0 0 0,27-1 0 16,-27 1 0-16,36-10 0 0,-14 3 0 16,2 0 0-16,3-3 0 0,-1 1 0 0,0 0 0 15,2-1 0-15,-2 5 0 0,2 2 0 16,-4 1 0-16,-1 4 0 0,2-1 0 0,-5 2 0 16,0 1 0-16,-1 2 0 0,-1 1 0 0,-1 1 0 15,2 1 0-15,-19-9 0 0,30 22 0 0,-30-22 0 16,26 19 0-16,-26-19 0 0,21 16 0 0,-21-16 0 15,20 9 0-15,-20-9 0 0,18 4 0 16,-18-4 0-16,0 0 0 0,20 0 0 0,-20 0 0 16,0 0 0-16,15-17 0 0,-15 17 0 0,9-20 0 15,-7 3 0-15,-2 17 0 0,8-39-156 0,10 48-216 16,-39-43 1-16,21 34-56 0,3-17 0 0,-13-21 134 16,34 37 293-16</inkml:trace>
  <inkml:trace contextRef="#ctx0" brushRef="#br2" timeOffset="147224.1165">14044 12119 1229 0,'-3'-31'373'0,"3"31"-139"15,0 0-200-15,0 0-8 0,3-18-24 16,-3 18 25-16,0 0-18 0,0 0 21 16,0 0 13-16,0 0-21 0,0 0-4 0,0 0-18 0,-8 25 0 15,8-8 0-15,0 5 0 0,1 2 0 0,1 4 0 16,0 1 0-16,2 1 0 16,-1 4 0-16,1 1 0 0,-2 0 0 0,1 1 0 15,-2-1 0-15,0 0 0 0,-1-3 0 0,-1-3 0 16,-1-1 0-16,-1-5 0 0,1-2 0 15,-1-4 0-15,3-17 0 0,-2 26 0 0,2-26 0 16,0 0 0-16,0 0 0 0,0 0 0 0,0 0 0 16,0 0 0-16,0 0 0 0,11-17 0 0,-7-3 0 15,2-4 0-15,-1-4 0 0,1-2 0 0,1-4 0 16,0 0 0-16,2-1 0 0,-1-2 0 0,2-1 0 16,-3 1 0-16,1-2 0 0,-2-1 0 0,-2-2 0 15,1 1 0-15,1 1 0 16,2 0 0-16,-1 5 0 0,2 0 0 0,0 5 0 15,2 4 0-15,1 7 0 0,-12 19 0 0,27-26 0 16,-27 26 0-16,27-13 0 0,-27 13 0 0,32-5 0 16,-15 5 0-16,2 0 0 0,0 3 0 0,1 0 0 15,-1 2 0-15,1 4 0 0,-1-1 0 0,2 2 0 16,-4 1 0-16,0 0 0 0,-17-11 0 0,28 23 0 16,-28-23 0-16,19 25 0 0,-19-25 0 15,9 24 0-15,-9-24 0 0,-7 26 0 0,7-26 0 16,-26 31 0-16,7-15 0 0,-7 1 0 0,-2 0 0 15,-3 2 0-15,-1 1 0 0,-2-1 0 0,1-1 0 16,1 0 0-16,2-4 0 0,4 1 0 16,5-3 0-16,4-2 0 0,17-10 0 0,-19 14 0 15,19-14 0-15,0 0 0 0,5 18 0 16,-5-18 0-16,27 16 0 0,-9-6 0 0,5-2 0 16,3-1 0-16,3 1 0 0,3-2 0 0,2-1 0 15,0-1 0-15,-1 1 0 0,-2 0 0 0,-3 2 0 16,-2 1 0-16,-4 0 0 0,-1 2 0 0,-2 1 0 15,-19-11 0-15,30 24 0 0,-30-24 0 0,22 23 0 16,-22-23 0-16,18 18 0 0,-18-18 0 0,23 22-108 16,-30-43-233-16,37 36-219 0,-30-15-76 15,27-29 235-15</inkml:trace>
  <inkml:trace contextRef="#ctx0" brushRef="#br2" timeOffset="147396.8243">14953 12190 1767 0,'0'0'280'16,"0"0"-280"-16,0 0 0 0,0 0 0 0,0 0 0 15,0 0 0-15,18 3 0 0,1-10 0 0,4-3 0 16,5 0 0-16,1-2 0 0,5 2 0 0,-4-2 0 16,6 6-23-16,-16-17-157 0,30 27-480 0,-32-14 29 15,8 15 79-15</inkml:trace>
  <inkml:trace contextRef="#ctx0" brushRef="#br2" timeOffset="147572.6464">14847 12507 2047 0,'0'0'0'0,"0"0"0"0,0 0 0 16,0 0 0-16,0 0 0 0,0 0 0 0,0 0 0 15,33-14 0-15,-11 4 0 0,6-3 0 16,6-3 0-16,3-1 0 0,4 1 0 0,-1-2 0 15,3 7-2-15,-17-25-230 0,18 33-429 0,-17-17 5 16,8 10 161-16</inkml:trace>
  <inkml:trace contextRef="#ctx0" brushRef="#br2" timeOffset="148074.1086">15612 11991 1483 0,'2'22'525'0,"-2"-22"-505"16,0 0-1-16,-11 17-19 0,11-17 0 15,0 0 0-15,-5 27 0 0,5-27 0 0,-1 32 0 16,1-10 0-16,1 2 0 0,1 1 0 0,1 3 0 16,0 0 0-16,0 1 0 0,2 1 0 0,-2 0 0 15,3 1 0-15,2-1 0 0,-2 0 0 0,1-6 0 16,0-1 0-16,2-5 0 0,-9-18 0 0,16 23 0 15,-16-23 0-15,19 10 0 0,-19-10 0 16,20-5 0-16,-20 5 0 0,19-19 0 0,-7 1 0 16,2-7 0-16,3-2 0 0,-2-7 0 0,5-1 0 15,0-4 0-15,0 2 0 0,-1-2 0 0,-3 3 0 16,-1-1 0-16,-2 1 0 0,-1 3 0 16,-1-1 0-16,-2 4 0 0,-2 2 0 0,0 3 0 15,-2 4 0-15,-5 21 0 0,9-25 0 0,-9 25 0 16,0 0 0-16,0 0-55 0,0 0-153 15,30 21-264-15,-30-21-111 0,0 0-11 0,10 32 460 16</inkml:trace>
  <inkml:trace contextRef="#ctx0" brushRef="#br2" timeOffset="148527.2517">15525 12645 1589 0,'-20'4'218'0,"20"-4"-21"0,-20 9-179 15,20-9-8-15,0 0-3 0,0 0-4 0,17-12 2 16,-17 12-5-16,34-8 0 0,-8 3 0 16,4 0 0-16,4-2 0 0,3-1 0 0,5-1 0 15,2-1 0-15,2 1 0 0,1-1 0 0,1 0 0 16,-1 1 0-16,-1 0 0 0,0 1 0 16,-3-1-38-16,6 9-31 0,-18-21-109 0,29 27-427 15,-30-14-33-15,3 8 120 0</inkml:trace>
  <inkml:trace contextRef="#ctx0" brushRef="#br2" timeOffset="148808.492">15848 12862 1515 0,'-25'-21'238'0,"25"21"18"0,0 0-242 16,-14-17 2-16,14 17-8 15,0 0-8-15,21-2 0 0,-21 2 0 0,19-4 0 16,-19 4 0-16,24 6 0 0,-24-6 0 0,17 15 0 16,-17-15 0-16,11 24 0 0,-9-7 0 0,-3 2 0 15,0 2 0-15,-3 4 0 0,-3 0 0 0,-2 3 0 16,-1 1 0-16,-1 2 0 0,-1-1 0 0,3-2 0 16,-1-2 0-16,1-4 0 0,8-1 0 15,1-21 0-15,3 32-61 0,-3-32-73 0,25 28-338 16,-25-28-130-16,0 0 41 0,20-8 345 0</inkml:trace>
  <inkml:trace contextRef="#ctx0" brushRef="#br2" timeOffset="148996.0066">15722 12904 1997 0,'-34'-17'50'16,"34"17"-50"-16,0 0 0 0,0 0 0 0,20-21 0 15,-3 12 0-15,5-3 0 0,4 0 0 0,2 1 0 16,2 1 0-16,1 2 0 0,-3 2 0 0,2 2 0 16,-4 0 0-16,2 6 0 0,-5-2 0 0,6 13-74 15,-29-30-349-15,28 33-247 0,-28-16 34 16,0 0 393-16</inkml:trace>
  <inkml:trace contextRef="#ctx0" brushRef="#br2" timeOffset="149167.8706">15577 13272 1978 0,'30'-19'69'15,"-30"19"-69"-15,20-4 0 0,2-2 0 0,6-3 0 16,8-4 0-16,9-4 0 0,8-5 0 0,5-1 0 16,3 0 0-16,0-1 0 0,-1 7 0 0,-4-2 0 15,1 8-10-15,-12-17-147 0,25 29-446 0,-33-16-50 16,5 8 30-16</inkml:trace>
  <inkml:trace contextRef="#ctx0" brushRef="#br2" timeOffset="150074.1954">14300 13897 1284 0,'0'0'339'0,"0"0"-232"0,0 0-27 0,12-23-8 16,-12 23-17-16,0 0-9 0,11-23-19 0,-11 23-3 15,0 0-11-15,0 0-13 0,0 0 0 0,0 0 0 16,0 0 0-16,0 0 0 0,0 0 0 0,-7 17 0 16,3 0 0-16,-2 5 0 0,1 4 0 0,1 1 0 15,-3 3 0-15,1 1 0 0,-1 2 0 16,1 3 0-16,-1-1 0 0,1 3 0 0,-2-3 0 16,3-1 0-16,2-1 0 0,0-4 0 0,3-3 0 15,2-3 0-15,0-4 0 0,-2-19 0 0,9 30 0 16,-9-30 0-16,0 0 0 0,0 0 0 15,0 0 0-15,18 13 0 0,-18-13 0 0,0 0 0 16,11-17 0-16,-11 17 0 0,6-27 0 16,-5 8 0-16,1-3 0 0,1-3 0 0,-2-1 0 15,2-1 0-15,-2-1 0 0,1-1 0 0,-1-2 0 16,1-2 0-16,-1-2 0 0,0-4 0 0,1-1 0 16,5 0 0-16,-3 1 0 0,4 4 0 0,3 5 0 15,0 3 0-15,2 7 0 0,4 2 0 0,0 2 0 16,4 1 0-16,1 2 0 0,2 3 0 0,1 1 0 15,1 3 0-15,-2 2 0 0,-1 3 0 16,-1 3 0-16,-2 6 0 0,-3-1 0 0,-17-7 0 16,29 19 0-16,-29-19 0 0,22 28 0 15,-16-10 0-15,-2 0 0 0,-4 3 0 0,-4-2 0 16,-2 3 0-16,-5 1 0 0,0-1 0 0,-5 0 0 16,-1-1 0-16,-1-1 0 0,-4-1 0 0,0-2 0 15,1-1 0-15,0-3 0 0,1-1 0 0,3-1 0 16,17-11 0-16,-30 17 0 0,30-17 0 15,0 0 0-15,-17 7 0 0,17-7 0 0,0 0 0 16,0 0 0-16,0 0 0 0,23 0 0 0,-23 0 0 16,24-1 0-16,-24 1 0 0,34-1 0 0,-14 2 0 15,-1 1 0-15,0 3 0 0,2 1 0 0,-4 3 0 16,0 3 0-16,0 2 0 0,-3 3 0 16,0 0 0-16,-2 2 0 0,1 0 0 15,0-1 0-15,0 0 0 0,-13-18 0 0,34 31 0 16,-15-20 0-16,5 0 0 0,-1-6 0 0,10 7-66 15,-16-30-161-15,39 32-159 0,-32-31-258 0,9 1 59 16,7 7 447-16</inkml:trace>
  <inkml:trace contextRef="#ctx0" brushRef="#br2" timeOffset="150261.6769">15138 14038 1993 0,'0'0'54'15,"0"0"-54"-15,0 0 0 0,0 0 0 0,0 0 0 16,32-21 0-16,-8 9 0 0,4-1 0 0,4-1 0 16,0-1 0-16,4 2 0 0,-2-1 0 0,0 5 0 15,-6-3-42-15,14 29-234 0,-42-17-375 16,34-7 19-16,-34 7 187 0</inkml:trace>
  <inkml:trace contextRef="#ctx0" brushRef="#br2" timeOffset="150417.9322">15069 14315 1961 0,'0'0'86'15,"18"10"-86"-15,-18-10 0 0,40-18 0 0,-11 2 0 16,4-3 0-16,5-3 0 0,3-1 0 0,2-2 0 16,1 3 0-16,-7-7-29 0,25 32-372 0,-35-28-260 15,12 15-18-15,-12 0 403 0</inkml:trace>
  <inkml:trace contextRef="#ctx0" brushRef="#br2" timeOffset="150933.6317">16004 13878 1525 0,'0'0'505'0,"-5"-21"-488"16,5 21-17-16,24-19 0 0,-7 7 0 0,3-2 0 16,1 3 0-16,2 0 0 0,0-1 0 0,4 3 0 15,-1-2 0-15,2 1 0 0,1 2 0 0,-3 3 0 16,0 1 0-16,-7 3 0 0,-2 2 0 16,-17-1 0-16,23 12 0 0,-23-12 0 0,10 24 0 15,-10-24 0-15,-3 34 0 0,-5-12 0 0,-4 4 0 16,-4 0 0-16,-6 4 0 0,-2 1 0 15,-4 1 0-15,-3 2 0 0,3 0 0 0,-2-1 0 0,3-3 0 16,0-4 0-16,3 0 0 0,6-4 0 0,3-5 0 16,15-17 0-16,-14 23 0 0,14-23 0 15,0 0 0-15,0 0 0 0,20 16 0 16,-20-16 0-16,37-7 0 0,-12-1 0 0,5-7 0 16,2 1 0-16,4-4 0 0,3-1 0 0,0-2 0 15,6 5-16-15,-18-25-211 0,39 38-202 0,-43-37-169 16,21 15-35-16,0 12 490 0</inkml:trace>
  <inkml:trace contextRef="#ctx0" brushRef="#br2" timeOffset="151219.7742">16675 13723 1965 0,'0'0'40'0,"0"0"-24"0,0 0 0 0,0 0-6 0,0 0-10 0,0 0 0 16,0 0 0-16,0 0 0 0,-19 19 0 15,19-19 0-15,-10 18 0 0,10-18 0 16,-15 29 0-16,8-12 0 0,-4 1 0 0,1 2 0 16,0-1 0-16,0 4 0 0,1-1 0 0,3-2 0 15,1 0 0-15,4-3 0 0,1-17 0 0,5 29 0 16,-5-29 0-16,18 23 0 0,-18-23 0 0,36 10 0 16,-11-8 0-16,4-5 0 0,4-3 0 0,4-2 0 15,0-3 0-15,1-2 0 0,-4 2 0 16,-2-1 0-16,-3 2 0 0,-5-1 0 0,2 1 0 15,-7-2 0-15,3 3 0 0,-7-10 0 0,10 16-127 16,-27-35-136-16,35 37-235 0,-36-21-151 0,2-2 140 16,1 24 509-16</inkml:trace>
  <inkml:trace contextRef="#ctx0" brushRef="#br2" timeOffset="151409.1543">16799 13782 1721 0,'4'41'326'0,"-19"-11"-326"0,1 3 0 0,2 3 0 16,-2 2 0-16,1-1 0 0,-1 3 0 0,4-4 0 16,1-2 0-16,5-2 0 0,2-7 0 0,7-1 0 15,2-6 0-15,6 1 0 0,-13-19 0 16,38 27-70-16,-38-27-222 0,54 3-237 0,-37-12-96 16,12 1 95-16</inkml:trace>
  <inkml:trace contextRef="#ctx0" brushRef="#br2" timeOffset="151815.8132">17218 13723 2047 0,'0'0'0'0,"0"0"0"0,0 0 0 0,0 0 0 15,0 0 0-15,-19 14 0 0,19-14 0 0,-9 27 0 16,4-9 0-16,1 4 0 0,-2 2 0 16,1 4 0-16,0 0 0 0,3 2 0 0,1 0 0 15,-2 4 0-15,3 0 0 0,1 0 0 0,1-2 0 16,3-4 0-16,-1-1 0 0,3-6 0 16,0-2 0-16,-7-19 0 0,22 26 0 0,-22-26 0 15,22 15 0-15,-22-15 0 0,24 1 0 0,-24-1 0 16,29-16 0-16,-11 0 0 0,2-4 0 15,0-9 0-15,2-5 0 0,1-3 0 0,-2-1 0 16,1 1 0-16,-1-3 0 0,-3 2 0 0,0-2 0 16,-2 0 0-16,-1 3 0 0,-2-1 0 0,0 3 0 15,0 4 0-15,-1 3 0 0,-3 4 0 0,0 6 0 16,-9 18 0-16,15-26 0 0,-15 26 0 0,0 0 0 16,0 0 0-16,20 6-63 0,-20-6-123 0,11 23-97 15,-32-27-223-15,21 4-88 0,10 25 180 16</inkml:trace>
  <inkml:trace contextRef="#ctx0" brushRef="#br2" timeOffset="152355.5029">15994 14535 1583 0,'-20'-13'454'0,"20"13"-444"0,19-4-10 0,4-3 0 16,12-2 0-16,13-7 0 0,9-1 0 0,9-5 0 16,7-1 0-16,7-1 0 0,4 0 0 0,1 1 0 15,-1 2 0-15,2 3 0 0,1 4 0 0,-2 3 0 16,-1 2 0-16,-4 3 0 0,-4 1 0 0,-3 3 0 15,-4 0 0-15,-4 2 0 0,-4 1 0 16,-1 1 0-16,-11-3-68 0,9 17-84 0,-38-32-306 16,24 24-182-16,-15-8 22 0,-3-3 508 15</inkml:trace>
  <inkml:trace contextRef="#ctx0" brushRef="#br2" timeOffset="153582.2856">16881 14521 1000 0,'0'0'561'15,"0"0"-326"-15,0 0-167 0,-33-19-20 16,33 19-19-16,-32-8-6 0,14 6-8 0,-6 1-2 16,1 3-2-16,-3 2 0 0,-1 2 1 0,1 5 1 15,-1 0-5-15,1 3-8 0,3 2 0 0,0 1 0 16,2 1 0-16,1 1 0 0,3 1 0 0,3 0 0 15,3-1 0-15,5 0 0 0,3 0 0 0,3-2 0 16,2 0 0-16,-2-17 0 0,15 29 0 0,-15-29 0 16,23 23 0-16,-23-23 0 15,29 19 0-15,-11-12 0 0,2 2 0 0,-1-1 0 16,3 1 0-16,0-1 0 0,2 1 0 0,-2 0 0 16,-4 2 0-16,-1 3 0 0,-17-14 0 0,27 29 0 15,-17-12 0-15,-3 1 0 0,-4 0 0 0,-3 1 0 16,-4 2 0-16,-2-2 0 0,-4 2 0 0,-3-2 0 15,-2-1 0-15,-1-1 0 0,-1-2 0 16,-1-3 0-16,1-3 0 0,17-9 0 0,-30 9 0 16,30-9 0-16,-22-6 0 0,22 6 0 0,0 0 0 15,-18-29 0-15,15 12 0 0,2-3 0 0,3-4 0 16,3-2 0-16,1-3 0 0,3-3 0 0,2-3 0 16,2 0 0-16,2-1 0 0,2 1 0 15,1 3 0-15,0 2 0 0,3 2 0 0,-2 4 0 16,2 1 0-16,1 5 0 0,-1-1 0 15,-1 5-24-15,-5-9-72 0,21 33-244 0,-41-32-289 16,31 16 0-16,-26 6 301 0</inkml:trace>
  <inkml:trace contextRef="#ctx0" brushRef="#br2" timeOffset="154926.1029">17250 14555 1446 0,'0'0'89'0,"0"0"-59"16,0 0-12-16,0 0-30 0,0 0 26 0,0 0-27 15,0 0 30-15,0 0 4 0,0 0 4 16,0 0 8-16,0 0 3 0,0 0 5 16,0 0-26-16,-3 17 42 0,3-17-49 0,-6 17 41 15,6-17-19-15,-10 30-8 0,5-11 5 0,-1 3-10 16,-1 3 8-16,-2 2-12 0,1 2 10 0,-3 0-9 15,1-1-12-15,0 0-2 0,2-1 0 0,-1 0 0 16,2-4 0-16,0-2 0 0,7-21 0 0,-8 26 0 16,8-26 0-16,0 0 0 0,0 20 0 15,0-20 0-15,0 0 0 0,0 0 0 0,0 0 0 16,0 0 0-16,0 0 0 0,0 0 0 0,0 0 0 16,14-23 0-16,-14 23 0 0,7-28 0 0,-3 8 0 15,1-1 0-15,-2-2 0 0,3-1 0 0,-1-2 0 16,1-2 0-16,2 2 0 0,-2-5 0 15,2 1 0-15,1-2 0 0,-1-1 0 16,1 0 0-16,2 3 0 0,0 1 0 0,1 5 0 16,1 1 0-16,1 3 0 0,-14 20 0 0,25-29 0 15,-25 29 0-15,29-24 0 0,-29 24 0 0,28-18 0 16,-28 18 0-16,28-11 0 0,-28 11 0 0,27-3 0 16,-27 3 0-16,23 7 0 0,-23-7 0 0,22 19 0 15,-22-19 0-15,22 32 0 0,-14-11 0 0,0 4 0 16,-2 1 0-16,-1 3 0 0,-4 4 0 15,0 1 0-15,-2 0 0 0,-2 1 0 0,2 0 0 16,-1-1 0-16,-2-2 0 0,2-1 0 0,0-1 0 16,0-2 0-16,1-1 0 0,1-4 0 15,3-1 0-15,0-5 0 0,-3-17 0 0,12 27 0 16,-12-27 0-16,0 0 0 0,18 19-8 0,-18-19-50 16,0 0-31-16,0-17-77 0,23 30-246 0,-23-13-200 15,-9-21 46-15,9 21 431 0</inkml:trace>
  <inkml:trace contextRef="#ctx0" brushRef="#br2" timeOffset="155051.1669">17309 14795 1506 0,'-14'17'459'16,"14"-17"-406"-16,-25-7-24 0,25 7-29 0,0 0 0 15,0 0 0-15,0 0 0 0,0 0 0 0,0 0 0 16,17-1 0-16,4-2 0 0,5-1 0 16,7-5 0-16,4 0 0 0,5-2 0 15,2-3 0-15,2 5 0 0,-12-23-171 0,31 38-368 16,-36-25-117-16,1 12-13 0</inkml:trace>
  <inkml:trace contextRef="#ctx0" brushRef="#br2" timeOffset="156249.2025">14515 15636 1835 0,'0'0'56'0,"4"-17"-20"16,-4 17-12-16,0 0 1 0,7-17-4 15,-7 17-1-15,0 0-1 0,0 0-8 0,0 0-11 16,0 19 0-16,-1 1 0 0,-1 4 0 0,-1 7 0 15,0 7 0-15,-3-1 0 0,-1 5 0 0,1 1 0 16,-1-1 0-16,0 3 0 0,-2-3 0 0,2 0 0 0,0-4 0 16,1-3 0-16,1-3 0 0,2-7 0 15,5-2 0-15,-1-6 0 0,-1-17 0 0,7 22 0 16,-7-22 0-16,0 0 0 0,0 0 0 0,17 7 0 16,-17-7 0-16,0 0 0 0,0 0 0 0,11-26 0 15,-10 7 0-15,3 0 0 0,-3-3 0 0,0-2 0 16,1-1 0-16,-1-4 0 0,-2-2 0 0,1-1 0 15,0-3 0-15,0-3 0 0,1-3 0 0,1-2 0 16,3-6 0-16,4-2 0 0,4 1 0 0,4 0 0 16,5 4 0-16,5 5 0 0,1 3 0 15,2 5 0-15,3 6 0 0,-2 3 0 0,0 6 0 16,-2 2 0-16,-2 7 0 0,-4 5 0 0,-2 4 0 16,-4 4 0-16,-17-4 0 0,24 22 0 0,-17-5 0 15,-2 4 0-15,-4 4 0 0,-4 3 0 0,-3 1 0 16,-5 1 0-16,-3 0 0 0,-4 2 0 15,-1 1 0-15,-3-2 0 0,-1-1 0 0,-1-1 0 16,1-2 0-16,0-3 0 0,1-3 0 0,0-6 0 16,2-1 0-16,3-5 0 0,17-9 0 0,-27 11 0 15,27-11 0-15,0 0 0 0,0 0 0 0,0 0 0 16,0 0 0-16,0 0 0 0,0 0 0 0,5-18 0 16,-5 18 0-16,24-4 0 0,-24 4 0 15,32 3 0-15,-15 2 0 0,0 2 0 16,0 4 0-16,0 2 0 0,-17-13 0 0,31 34 0 15,-13-15 0-15,-3-1 0 0,4-1 0 0,0-1 0 16,2-1 0-16,2-6 0 0,4 1 0 0,1-8 0 16,6 2 0-16,-4-9-20 0,17 18-193 0,-34-42-172 15,29 23-276-15,-16-4 49 0,-9-18 457 0</inkml:trace>
  <inkml:trace contextRef="#ctx0" brushRef="#br2" timeOffset="156422.9589">15322 15731 1977 0,'0'0'70'0,"-14"-20"-70"0,14 20 0 15,15-17 0-15,-15 17 0 16,30-23 0-16,-8 15 0 0,0-5-38 0,9 17-89 0,-25-34-233 16,26 30-261-16,-32 0-6 0,39-15 354 15</inkml:trace>
  <inkml:trace contextRef="#ctx0" brushRef="#br2" timeOffset="156579.227">15352 16011 1880 0,'-29'-3'167'0,"29"3"-167"0,0 0 0 16,0 0 0-16,0 0 0 0,0 0 0 0,6-20 0 15,-6 20 0-15,30-27 0 0,-9 12 0 0,3-5 0 16,6 2 0-16,-4-4 0 0,6 5 0 15,-10-8-91-15,26 35-279 0,-35-27-297 16,16 12 43-16,-8-1 330 0</inkml:trace>
  <inkml:trace contextRef="#ctx0" brushRef="#br2" timeOffset="157323.4146">16344 15501 2012 0,'-18'8'35'0,"18"-8"-35"16,0 0 0-16,32-13 0 0,-8 2 0 0,7-1 0 16,4 0 0-16,1-1 0 0,-2 5 0 0,-1 0 0 15,0 2 0-15,-1 1 0 0,-3 1 0 0,-2 3 0 16,-3 0 0-16,-3 2 0 0,-21-1 0 0,29 5 0 15,-29-5 0-15,0 0 0 0,19 14 0 0,-19-14 0 16,-6 17 0-16,6-17 0 0,-19 24 0 0,2-7 0 16,-2 0 0-16,-1 1 0 0,-3 2 0 15,0-1 0-15,2-1 0 0,0 0 0 0,3-2 0 16,18-16 0-16,-28 24 0 0,28-24 0 0,0 0 0 16,-16 20 0-16,16-20 0 0,0 0 0 15,23 4 0-15,-23-4 0 0,37-4 0 0,-13-1 0 16,4-1 0-16,1 0 0 0,3 0 0 0,1 1 0 15,-4 2 0-15,0 3 0 0,-7 4 0 0,-4 4 0 16,-18-8 0-16,17 23 0 0,-17-23 0 16,-2 34 0-16,-7-11 0 0,-5 3 0 0,-7 3 0 15,-3-2 0-15,-7 4 0 0,1-1 0 0,-2-1 0 16,-1 0 0-16,7-5 0 0,0-1 0 0,8-3 0 16,18-20 0-16,-27 29 0 0,27-29 0 0,0 0 0 15,-18 15 0-15,18-15 0 0,0 0 0 0,25-2-64 16,-22-31-218-16,37 34-275 0,-28-25-61 15,11 1 93-15</inkml:trace>
  <inkml:trace contextRef="#ctx0" brushRef="#br2" timeOffset="158807.8075">17162 15908 1741 0,'0'0'150'0,"0"0"-103"0,-19-6-10 16,19 6-11-16,0 0 0 0,0 0-10 15,0 0-12-15,0 0-4 0,0 0 0 0,0 0 0 16,0 0 0-16,0 0 0 0,0 0 0 0,0 0 0 16,0 0 0-16,22 15 0 0,-22-15 0 0,0 0 0 15,26 8 0-15,-26-8 0 0,24 2 0 0,-24-2 0 16,31 2 0-16,-14-4 0 0,3 1 0 0,3 0 0 15,2-1 0-15,0-2 0 0,2 2 0 16,1-1 0-16,1 2 0 0,-1 0 0 16,0 2 0-16,-2 1 0 0,-1 1 0 0,-2 2 0 15,-2-1 0-15,0 1 0 0,-4 0 0 0,0 0 0 16,-17-5 0-16,30 6 0 0,-30-6 0 0,31 1 0 16,-31-1 0-16,29-3 0 0,-29 3 0 0,31-6 0 15,-31 6 0-15,27-11 0 0,-27 11 0 0,22-11 0 16,-22 11 0-16,0 0 0 0,22-11 0 15,-22 11 0-15,0 0 0 0,0 0 0 0,0 0 0 16,0 0 0-16,0 0 0 0,0 0 0 0,0 0 0 16,0 0 0-16,-14-17 0 0,14 17 0 15,0 0 0-15,-26-4 0 0,26 4 0 0,-23-5 0 16,23 5 0-16,-23-8 0 0,23 8 0 0,-25-10 0 16,25 10 0-16,-24-12 0 0,24 12 0 0,-24-16 0 15,24 16 0-15,-25-20 0 0,25 20 0 16,-27-28 0-16,27 28 0 0,-26-30 0 0,26 30 0 15,-27-32 0-15,15 16 0 0,12 16 0 0,-23-32 0 16,23 32 0-16,-22-29 0 0,22 29 0 0,-21-27 0 16,21 27 0-16,-18-25 0 0,18 25 0 0,-15-28 0 15,15 28 0-15,-11-29 0 0,9 12 0 0,-1-1 0 16,3 0 0-16,3-1 0 0,1 0 0 16,0 0 0-16,5 1 0 0,1 0 0 15,1 0 0-15,-11 18 0 0,28-32 0 0,-13 14 0 16,2 4 0-16,2-3 0 0,0 0 0 0,3 0 0 15,0 1 0-15,1-1 0 0,0 1 0 0,0 2 0 16,-1 1 0-16,-1 1 0 0,-2 1 0 0,-2 1 0 16,-17 10 0-16,29-16 0 0,-29 16 0 0,25-11 0 15,-25 11 0-15,20-4 0 0,-20 4 0 16,0 0 0-16,22-4 0 0,-22 4 0 0,0 0 0 16,22 0 0-16,-22 0 0 0,0 0 0 0,23 2 0 15,-23-2 0-15,21 3 0 0,-21-3 0 0,22 3 0 16,-22-3 0-16,24 2 0 0,-24-2 0 0,29 1 0 15,-10 0 0-15,-2 0 0 0,1 2 0 16,0-2 0-16,0-1 0 0,2 2 0 0,-3-1 0 16,-17-1 0-16,32 8 0 0,-32-8 0 15,27 11 0-15,-27-11 0 0,25 12 0 0,-25-12 0 16,19 12 0-16,-19-12 0 0,0 0 0 0,25 23 0 16,-25-23 0-16,12 17 0 0,-12-17 0 0,0 0 0 15,16 24 0-15,-16-24 0 0,8 17 0 0,-8-17 0 16,9 18 0-16,-9-18 0 0,7 19 0 0,-7-19 0 15,7 21 0-15,-7-21 0 0,5 20 0 16,-5-20 0-16,5 22 0 0,-5-22 0 0,2 24 0 16,-2-24 0-16,0 25 0 0,0-25 0 0,-2 29 0 15,2-29 0-15,-5 30 0 0,5-30 0 16,-8 33 0-16,3-17 0 0,5-16 0 0,-10 32 0 16,10-32 0-16,-12 31 0 0,12-31 0 0,-15 29 0 15,15-29 0-15,-16 26 0 0,16-26 0 0,-13 28 0 16,13-28 0-16,-16 27 0 0,16-27 0 15,-13 23 0-15,13-23 0 0,-11 21 0 0,11-21 0 16,0 0 0-16,-9 19 0 0,9-19 0 0,0 0 0 16,0 0 0-16,0 0 0 0,0 0 0 0,0 0 0 15,0 0 0-15,0 0 0 0,0 0 0 0,0 0 0 16,0 0 0-16,0 0 0 0,0 0 0 0,0 0 0 16,0 0 0-16,0 0 0 0,0 0 0 15,0 0 0-15,0 0 0 0,0 0 0 16,0 0 0-16,0 0 0 0,19 9 0 0,-19-9 0 15,17 0 0-15,-17 0 0 0,23-3 0 0,-23 3 0 16,31-5 0-16,-11 2 0 0,3-1 0 0,4-1 0 16,3 3 0-16,0-3 0 0,5 1 0 0,-1 2 0 15,0-2 0-15,1 3 0 0,-2 0 0 0,1 1 0 16,-3 1 0-16,0 0 0 0,-3 2 0 16,-5-3 0-16,1 5 0 0,-7-7 0 0,4 11 0 15,-21-9-139-15,30 11-103 0,-47-27-311 0,38 32 118 16,-21-16-112-16,0 0 417 0</inkml:trace>
  <inkml:trace contextRef="#ctx0" brushRef="#br2" timeOffset="158948.4391">18820 15802 2047 0,'-14'25'0'0,"14"-25"0"16,0 0 0-16,-17-5 0 0,17 5 0 0,0 0 0 15,0 0 0-15,1-18 0 0,-1 18 0 0,15-19 0 16,-15 19 0-16,34-12-117 0,-42-17-435 0,41 23-90 15,-33 6-33-15</inkml:trace>
  <inkml:trace contextRef="#ctx0" brushRef="#br0" timeOffset="166215.1231">15314 16564 1538 0,'0'0'102'0,"3"-22"-51"0,-3 22-12 0,5-21-2 0,-5 21-1 15,8-25-17-15,-8 25 38 0,11-24-51 0,-11 24 38 16,0 0-33-16,0 0-1 0,0 0 9 16,0 0-25-16,0 0 31 0,0 0-31 0,14 32 26 15,-14-4-10-15,-2 7 1 0,1 4-2 0,-1 6-9 16,-2 3 7-16,-1 4-10 0,-1 0 8 0,-1 1-11 16,-1-1 11-16,-1 5-12 0,-1 1 10 0,0-1-10 15,1-4 1-15,0-8 25 0,3-5-32 0,2-4 22 16,3-11-32-16,6-2-14 0,-5-23-16 0,19 27-25 15,-19-27-56-15,38 15-218 16,-38-15-240-16,28-28-15 0,-8 21 446 0</inkml:trace>
  <inkml:trace contextRef="#ctx0" brushRef="#br0" timeOffset="166729.6794">15007 16680 1700 0,'-16'-25'235'0,"16"25"-187"0,0 0-35 16,0 0-7-16,0 0-3 0,27-14 4 0,-27 14 6 15,35-15 1-15,-11 6-6 0,2-1-8 0,4-2 0 16,4-3 0-16,3-1 0 0,3-1 0 0,2-5 0 16,2-1 0-16,2-1 0 0,2-2 0 15,0-2 0-15,4 1 0 0,-4-4 0 0,2 1 0 16,-2 4 0-16,-3 0 0 0,-4 7 0 0,-6 3 0 15,-4 6 0-15,-6 6 0 0,-8 2 0 0,-17 2 0 16,20 9 0-16,-20-9 0 0,6 23 0 0,-6-3 0 16,-3 3 0-16,0 6 0 0,-4 4 0 15,-1 2 0-15,-3 4 0 0,-1 3 0 0,-3 2 0 16,2 4 0-16,-2 0 0 0,1 1 0 16,0 0 0-16,0-3 0 0,0 0 0 0,3-7 0 15,3-4 0-15,2-6 0 0,2-5 0 0,5-1 0 16,-1-23 0-16,9 33 0 0,-9-33 0 0,21 17 0 15,-21-17 0-15,29 2 0 0,-12-5 0 0,2-9 0 16,1-1 0-16,2-6 0 0,-2 0 0 0,0-2 0 16,-1 1 0-16,-1-2 0 0,1 3 0 15,-5-1 0-15,0 3 0 0,-14 17 0 0,19-28 0 16,-19 28 0-16,0 0 0 0,0 0 0 0,0 0 0 16,0 0 0-16,0 0 0 0,0 0 0 15,0 0 0-15,13 19 0 0,-13-19 0 0,2 32 0 16,-5-11 0-16,2-2 0 0,2 2 0 0,-1-3 0 15,5-1 0-15,-5-17 0 0,11 31 0 0,-11-31 0 16,21 21 0-16,-21-21-34 0,31 15-25 16,-31-15-33-16,49 15-171 0,-48-43-251 0,26 23-76 15,-9-6 96-15</inkml:trace>
  <inkml:trace contextRef="#ctx0" brushRef="#br0" timeOffset="166948.4343">16400 16623 1290 0,'0'0'554'0,"-1"20"-508"0,1-20-17 0,-13 22-11 16,7-5 5-16,0 0-6 0,1 4 1 0,-3 4-5 15,1 2 2-15,0 2-6 0,1-2 3 0,-1 0-9 16,-1 1-3-16,3 1 0 0,0-1 0 0,3-1 0 16,-2 0 0-16,3-9 0 0,2 3 0 0,-1-21 0 15,10 24-8-15,-10-24-14 0,0 0-8 16,29 5-9-16,-29-5-5 0,23-9-31 0,-20-22-93 15,27 15-392-15,-21-15-57 0,7-3 134 16</inkml:trace>
  <inkml:trace contextRef="#ctx0" brushRef="#br0" timeOffset="167089.062">16385 16313 1979 0,'0'0'14'16,"-27"10"-10"-16,27-10-6 0,0 0-6 0,0 0-4 15,0 0-8-15,1 18-9 0,-1-18-28 0,21 8-30 16,10 18-115-16,-31-26-309 0,26-1-61 0,-4 6 76 16</inkml:trace>
  <inkml:trace contextRef="#ctx0" brushRef="#br0" timeOffset="167495.3142">16978 16503 817 0,'0'0'546'0,"0"0"-231"16,-35 10-258-16,35-10-14 0,-26 3-3 15,26-3 3-15,-23 6-9 0,23-6 5 0,-19 6-12 16,19-6 0-16,-19 10-8 0,19-10-6 0,-17 16-4 16,17-16 3-16,-12 24-7 0,12-24-4 0,-6 25-1 15,6-25 0-15,0 26 0 0,0-26 0 0,5 22 0 16,-5-22 0-16,12 20 0 0,-12-20 0 0,16 18 0 15,-16-18 0-15,18 17 0 0,-18-17 0 16,19 11 0-16,-19-11 0 0,18 10 0 16,-18-10 0-16,0 0 0 0,22 18 0 0,-22-18 0 15,0 0 0-15,14 18 0 0,-14-18 0 0,0 0 0 16,9 25 0-16,-9-25 0 0,0 20 0 0,0-20 0 16,-8 18 0-16,8-18 0 0,-11 19 0 0,11-19 0 15,-17 20 0-15,17-20 0 0,-20 21 0 0,20-21 0 16,-28 26 0-16,28-26 0 0,-33 28 0 15,33-28 0-15,-30 26 0 0,30-26 0 0,-28 24 0 16,28-24 0-16,-17 10 0 0,17-10 0 0,0 0-6 16,0 0-58-16,0 0-21 0,0 0-109 15,0 0-217-15,4-17-104 0,-4 17-84 0,0-49 427 16</inkml:trace>
  <inkml:trace contextRef="#ctx0" brushRef="#br0" timeOffset="168495.3259">18099 16658 1282 0,'-29'-36'450'0,"29"36"-351"0,0 0-83 15,0 0-8-15,-25-20 3 0,25 20 7 0,-22-3 4 16,22 3 3-16,-26 4-3 0,26-4 2 0,-29 19-10 15,12-9 1-15,-1 5-6 0,-1 1 0 0,1 3 1 16,0 3 2-16,2-2-11 0,3 2-1 16,-1 0 0-16,3 0 0 0,3-1 0 15,2 0 0-15,2-2 0 0,4 0 0 0,0-19 0 16,10 30 0-16,-10-30 0 0,21 25 0 0,-21-25 0 16,30 16 0-16,-9-14 0 0,1 3 0 0,3-7 0 15,4-3 0-15,1-7 0 0,1-3 0 0,1 0 0 16,-1-2 0-16,0-4 0 0,-3 0 0 15,-4 0 0-15,-2-1 0 0,-3 0 0 0,-4 0 0 16,-4 1 0-16,-4 0 0 0,-6 3 0 0,-2-1 0 16,1 19 0-16,-13-32 0 0,13 32 0 0,-24-25 0 15,24 25 0-15,-34-18 0 0,15 13 0 0,-1 1 0 16,1 4 0-16,1 3 0 0,18-3 0 0,-29 8 0 16,29-8 0-16,-17 6 0 0,17-6 0 15,0 0 0-15,0 0 0 0,0 0 0 16,0 0 0-16,21 7 0 0,-4-10 0 0,4-2 0 15,5-2 0-15,3-5 0 0,3 1 0 0,2-1 0 16,-1-1 0-16,0 5 0 0,-3 1 0 0,-2 4 0 16,-5 3 0-16,-5 2 0 0,-18-2 0 0,26 14 0 15,-26-14 0-15,16 23 0 0,-16-23 0 0,4 33 0 16,-5-15 0-16,-1 2 0 0,-4 2 0 0,-2 1 0 16,-1 2 0-16,-3-2 0 0,-1 2 0 15,1-4 0-15,0-1 0 0,4-2 0 0,8-18 0 16,-14 24 0-16,14-24 0 0,0 0 0 0,0 0 0 15,0 0 0-15,17 10 0 0,-17-10 0 16,28-15 0-16,-11 3 0 0,4-7 0 0,0-3 0 16,0-2 0-16,1-2 0 0,0 0 0 0,0 2 0 15,0-2 0-15,-3 5 0 0,-1 0 0 16,-4 3 0-16,-14 18 0 0,20-23 0 0,-20 23 0 16,0 0 0-16,0 0 0 0,0 0 0 0,0 0 0 15,0 0 0-15,0 0 0 0,4 20 0 0,-7-1 0 16,-1 2 0-16,-1 5 0 0,-1-1 0 0,1 2 0 15,2-2 0-15,1-1 0 0,1-3 0 0,5-2 0 16,-4-19 0-16,14 30 0 0,-14-30-6 0,28 20-69 16,-28-20-35-16,52 14-166 15,-55-39-121-15,38 30-101 0,-35-5-59 0,16-33 430 16</inkml:trace>
  <inkml:trace contextRef="#ctx0" brushRef="#br0" timeOffset="168854.7236">18840 16608 1302 0,'0'0'627'0,"-17"9"-585"0,17-9-27 0,0 0 2 15,-3 23-7-15,3-23 2 0,0 0-1 0,25 20 0 16,-25-20-11-16,28 6 0 0,-11-6 0 0,1-1 0 16,2-1 0-16,0-3 0 0,1 0 0 15,0 0 0-15,-3-3 0 0,-1 0 0 0,-17 8 0 16,28-20 0-16,-28 20 0 0,18-21 0 15,-18 21 0-15,12-20 0 0,-12 20 0 0,5-22 0 16,-5 22 0-16,-1-19 0 0,1 19 0 0,-9-17 0 16,9 17 0-16,0 0 0 0,-25-14 0 0,25 14 0 15,-26 6 0-15,7 3 0 0,-3 5 0 0,-1 6 0 16,-2 4 0-16,1 1 0 0,-3 4 0 0,3 2 0 16,1-4 0-16,3 4 0 0,6-5 0 0,4 0 0 15,4-2 0-15,5-5 0 0,5-2 0 16,-4-17 0-16,24 23 0 0,-3-17 0 0,8-7 0 15,2-5 0-15,9-1 0 0,2-10 0 16,10 1 0-16,0-6-25 0,23 9-117 0,-26-35-138 16,45 29-269-16,-21-13-95 0,-5-9 238 0</inkml:trace>
  <inkml:trace contextRef="#ctx0" brushRef="#br0" timeOffset="169511.0129">20016 16065 1881 0,'0'0'42'0,"0"0"-13"0,0 0-6 0,0 0 5 15,0 0-6-15,0 0-3 0,-7 27-16 0,1-10-3 16,-3 3 0-16,1 5 0 0,-2 2 0 0,0 2 0 16,-1 5 0-16,-1 3 0 0,0 2 0 0,1 4 0 15,-3-1 0-15,2 6 0 0,-1-3 0 0,1 1 0 16,0 0 0-16,-1-7 0 0,5-3 0 15,3-3 0-15,1-9 0 0,6-2 0 16,-2-22 0-16,7 26 0 0,-7-26 0 0,17 11 0 16,-17-11 0-16,28-5 0 0,-10-7 0 0,2-1 0 15,3-8 0-15,1-2 0 0,0-3 0 0,3-2 0 16,-1 0 0-16,-2 0 0 0,-1 3 0 0,-3 2 0 16,-2 2 0-16,-1 6 0 0,-17 15 0 0,27-21 0 15,-27 21 0-15,0 0 0 0,20-2 0 16,-20 2 0-16,0 0 0 0,9 22 0 0,-9-22 0 15,2 35 0-15,-3-15 0 0,-1 3 0 0,-1 1 0 16,-1-1 0-16,4 1 0 0,-1-2 0 0,6-2 0 16,1-3 0-16,-6-17 0 0,26 26-27 0,-7-15-31 15,-1-13-23-15,18 20-103 0,-30-50-170 16,41 41-100-16,-26-31-63 0,1-7 146 0,28 30 371 16</inkml:trace>
  <inkml:trace contextRef="#ctx0" brushRef="#br0" timeOffset="169885.9859">20631 16394 1995 0,'-25'17'44'0,"-3"-11"-36"0,2-1-8 15,2 1 0-15,2 1 0 0,0 2 0 16,-1 0 0-16,4 5 0 0,2 3 0 16,17-17 0-16,-28 31 0 0,28-31 0 0,-17 29 0 15,17-29 0-15,-9 29 0 0,9-29 0 0,2 23 0 16,-2-23 0-16,16 18 0 0,-16-18 0 0,27 8 0 15,-7-7 0-15,3-6 0 0,3-4 0 0,4-3 0 16,4-6 0-16,0-2 0 0,2-4 0 0,-1-1 0 16,-1 4 0-16,-2-1 0 0,-6 2 0 15,-2 4 0-15,-6 0 0 0,-18 16 0 0,23-21 0 16,-23 21 0-16,0 0 0 0,0 0 0 0,0 0 0 16,0 0 0-16,0 0 0 0,0 0 0 0,-17 16 0 15,17-16 0-15,-26 34 0 0,10-12 0 0,0 4 0 16,-2 1 0-16,2 2 0 0,2-3 0 15,2 0 0-15,5-1 0 0,2-4 0 0,5-1 0 16,0-20 0-16,15 29 0 0,-15-29 0 16,31 18-44-16,-11-16-23 0,13 6-40 0,-20-36-159 15,42 42-121-15,-37-47-56 0,20 11-117 0,13 19 388 16,-31-42 172-16</inkml:trace>
  <inkml:trace contextRef="#ctx0" brushRef="#br0" timeOffset="170182.8659">21121 16345 1494 0,'-29'0'276'0,"-1"9"-7"0,3 1-261 16,4 1-8-16,2 0 0 0,4 0 0 0,17-11 0 15,-28 20 0-15,28-20 0 0,0 0 0 16,-9 18 0-16,9-18 0 0,0 0 0 0,25 14 0 16,-25-14 0-16,35 6 0 0,-13-5 0 0,4-1 0 15,1-4 0-15,-2 5 0 0,2-1 0 16,-4 3 0-16,-4 1 0 0,-2-1 0 0,-17-3 0 15,21 16 0-15,-21-16 0 0,10 23 0 0,-10-23 0 16,1 25 0-16,-1-25 0 0,-7 29 0 0,-1-12 0 16,8-17 0-16,-19 32 0 0,6-15 0 0,-2 0 0 15,0-1 0-15,1 3 0 0,-3-1 0 0,2 0 0 16,-1 0 0-16,2 0 0 0,14-18 0 16,-25 30 0-16,25-30 0 0,-15 21 0 0,15-21 0 15,0 0-52-15,0 0-95 0,15 24-153 16,-29-52-105-16,14 28-222 0,17-5 112 0,-22-22 515 15</inkml:trace>
  <inkml:trace contextRef="#ctx0" brushRef="#br0" timeOffset="171676.8023">22111 15678 1502 0,'0'0'279'0,"0"0"-146"15,0 0-110-15,3-24-13 0,-3 24-5 0,0 0-1 16,0 0 5-16,0 0 9 0,0 0 6 0,0 0 3 15,12 17-14-15,-15 6-13 0,-1 5 0 16,-1 11 0-16,-4 3 0 0,1 7 0 0,-1 8 0 16,-1 0 0-16,0 4 0 0,-4-1 0 15,2-2 0-15,-4 3 0 0,3-5 0 0,1 1 0 16,1-4 0-16,1-2 0 0,3-4 0 0,2-5 0 16,1-3 0-16,5-5 0 0,2-7-13 0,4-3-24 15,-7-24-19-15,24 32-48 0,-24-32-94 0,31-10-406 16,-31 10-7-16,23-13 188 0</inkml:trace>
  <inkml:trace contextRef="#ctx0" brushRef="#br0" timeOffset="171864.287">21906 16318 1441 0,'0'0'339'0,"-33"2"-102"0,33-2-207 0,0 0-30 15,0 0 0-15,0 0 0 0,0 0 0 0,0 0 0 16,-1 20 0-16,1-20 0 0,22 12 0 15,-22-12 0-15,29 8 0 0,-11-4 0 0,3-3 0 16,1-1 0-16,1-1 0 0,5-4 0 0,0-3 0 16,7-2-45-16,-1-12-19 0,12 13-51 0,-21-39-179 15,26 29-301-15,-11-14-8 0,2-3 273 0</inkml:trace>
  <inkml:trace contextRef="#ctx0" brushRef="#br0" timeOffset="172254.9171">22712 15620 1970 0,'0'0'77'15,"-21"32"-77"-15,-2-6 0 0,0 5 0 0,3 2 0 16,0 2 0-16,1 7 0 0,-3 0 0 0,0 3 0 16,0 3 0-16,1 2 0 0,1-2 0 15,0-1 0-15,2-3 0 0,3-4 0 0,3-2 0 16,1 0 0-16,3-3 0 0,3-1 0 0,2-6 0 15,3-3 0-15,4-6 0 0,-4-19 0 16,13 26 0-16,-13-26 0 0,24 14 0 0,-24-14 0 16,30 4 0-16,-13-7 0 0,0-3 0 0,0-2 0 15,2-4 0-15,1-3 0 0,-1-2 0 16,1 2 0-16,-2-1 0 0,0 3 0 0,-18 13 0 16,30-22 0-16,-30 22 0 0,19-11 0 0,-19 11 0 15,0 0 0-15,19 7 0 0,-19-7 0 0,10 21 0 16,-4-4 0-16,-1 3 0 0,-2 3 0 0,-1 3 0 15,-1-1 0-15,3-1 0 0,-1 0 0 0,4 1 0 16,-1-8 0-16,3 1 0 0,-9-18 0 0,27 20 0 16,-10-14 0-16,7-1-45 0,-5-17-64 15,20 24-100-15,-33-49-108 0,40 39-153 16,-21-18-85-16,-5-20 214 0,25 31 341 0</inkml:trace>
  <inkml:trace contextRef="#ctx0" brushRef="#br0" timeOffset="172598.702">23090 16261 2003 0,'-30'17'44'0,"12"-5"-44"15,18-12 0-15,-25 20 0 0,25-20 0 0,0 0 0 16,4 20 0-16,-4-20 0 0,21 11 0 0,-4-10 0 16,6-2 0-16,6-1 0 0,3-6 0 15,5 1 0-15,-1-5 0 0,1 0 0 0,0 0 0 16,-6-3 0-16,-3 2 0 0,-5-2 0 15,-4 2 0-15,-19 13 0 0,24-25 0 0,-24 25 0 16,6-22 0-16,-6 22 0 0,-12-22 0 0,12 22 0 16,-30-19 0-16,10 12 0 0,-7 4 0 0,-3 3 0 15,-3 5 0-15,-5 4 0 0,3 4 0 0,-3 4 0 16,1 3 0-16,0 6 0 0,2 2 0 0,5 3 0 16,3 0 0-16,4 3 0 0,6 0 0 0,5-2 0 15,7-2 0-15,5-7 0 0,6-3 0 16,8 0 0-16,7-7 0 0,7-3 0 15,7-9 0-15,5-6 0 0,8-5 0 0,2-5 0 16,6-1 0-16,-4-9 0 0,11 12-98 0,-28-37-170 16,27 30-264-16,-30-11-133 0,-8-8 182 0</inkml:trace>
  <inkml:trace contextRef="#ctx0" brushRef="#br0" timeOffset="173426.8259">14093 17595 1797 0,'0'0'17'0,"0"0"-13"15,-4-24 10-15,4 24 5 0,0 0 12 0,0 0 7 16,0 0-4-16,0 0-8 0,0 0-10 0,-19 16-1 16,19-16-8-16,-14 32 9 0,5-7-3 0,1 0-13 15,-1 2 0-15,1 8 0 0,0-3 0 16,1 6 0-16,1-6 0 0,1 0 0 0,1 2 0 15,1-11 0-15,0 3 0 0,3-2 0 0,2 1 0 16,0-6 0-16,-2-19 0 0,9 27 0 0,-9-27 0 16,0 0 0-16,19 23 0 0,-19-23 0 15,17 14 0-15,-17-14 0 0,21-2 0 0,-21 2 0 16,19-11 0-16,-19 11 0 0,20-15 0 0,-20 15 0 16,22-19 0-16,-22 19 0 0,26-35 0 15,-12 11 0-15,-1-2 0 0,2-3 0 0,-1 6 0 16,2 1 0-16,-1-3 0 0,-1 6 0 0,-14 19 0 15,28-24 0-15,-28 24 0 0,23 1 0 0,-23-1 0 16,23 14 0-16,-23-14 0 0,28 22 0 0,-28-22 0 16,22 40 0-16,-14-7 0 0,-4 3 0 0,-1-1 0 15,-2-6 0-15,-1-4 0 0,0-5 0 16,0 3 0-16,1-4 0 0,3 5 0 0,-4-24 0 16,15 28-43-16,-15-28-9 0,30 5-24 0,-30-5-29 15,45-1-105-15,-45 1-191 0,40-23-67 16,-24 2-19-16,-3-11 283 0</inkml:trace>
  <inkml:trace contextRef="#ctx0" brushRef="#br0" timeOffset="173614.3279">14838 17669 1289 0,'-9'27'627'16,"-8"-8"-594"-16,0 1-12 0,1 3-7 0,2 3 3 15,3 3-1-15,0-1-6 0,1 1-5 0,2-4 4 16,2-1-17-16,3 3-17 0,2-2 29 15,0 2-38-15,3-7 28 0,-2-20 8 0,7 22-22 16,-7-22-3-16,17 12 6 0,-17-12-56 16,31 14-44-16,-31-14-93 0,31-13-391 0,-31 13 23 15,25-22 244-15</inkml:trace>
  <inkml:trace contextRef="#ctx0" brushRef="#br0" timeOffset="173739.3107">14830 17414 1361 0,'0'0'420'0,"-17"6"-241"0,-2-1-145 0,2-1-20 16,17-4-3-16,-21 11-8 0,21-11-6 0,0 0-3 16,0 0-3-16,10 18-7 0,-10-18-15 15,32 15-44-15,-23-34-134 0,23 25-412 0,-10-9 33 16,8 2 125-16</inkml:trace>
  <inkml:trace contextRef="#ctx0" brushRef="#br0" timeOffset="174254.9692">15327 17693 1373 0,'-13'25'580'0,"-8"-27"-549"0,-3 2-13 0,0-1 0 16,1 3 0-16,1-1-9 0,0 2-9 16,2 4 0-16,1-2 0 0,1 8 0 15,1-3 0-15,17-10 0 0,-29 35 0 0,17-14 0 16,3 8 0-16,3-2 0 0,2 0 0 0,3 1 0 15,2-4 0-15,3-1 0 0,5-2 0 0,-9-21 0 16,24 27 0-16,-24-27 0 0,33 14 0 0,-13-9 0 16,2-8 0-16,3-2 0 0,-1-4 0 0,0-14 0 15,-1 9 0-15,0-9 0 0,-1-3 0 16,-2 11 0-16,-3-17 0 0,-1 3 0 0,-2 4 0 16,-4-7 0-16,0 11 0 0,-10 21 0 0,11-26 0 15,-11 26 0-15,0 0 0 0,0 0 0 0,0 0 0 16,0 0 0-16,0 0 0 0,0 0 0 0,1 25 0 15,-5 3 0-15,1-4 0 0,-1 11 0 16,-1 4 0-16,0 8 0 0,0-4 0 0,-2 5 0 16,1-4 0-16,-1-3 0 0,-1 10 0 15,-1 1 0-15,0-7 0 0,-2 6 0 0,-1-11 0 16,0-2 0-16,-3 1 0 0,-1-9 0 0,2-4 0 16,-3-1 0-16,1-4 0 0,16-21 0 0,-30 36 0 15,30-36 0-15,-27 8 0 0,27-8 0 0,-23-12 0 16,23 12 0-16,-17-43 0 0,11 10 0 0,2-16 0 15,2 5 0-15,4 8 0 0,2-13 0 16,-1 11 0-16,6-12 0 0,-2-2 0 0,3 3 0 16,3 5 0-16,3 2 0 0,-1 5 0 0,3 3-19 15,-4 1 3-15,5 4-42 0,-8-5-6 16,18 19-136-16,-32-26-167 0,33 30-33 0,-27-23-104 16,-2-4 86-16,30 20 418 0</inkml:trace>
  <inkml:trace contextRef="#ctx0" brushRef="#br0" timeOffset="174651.6643">15801 17191 1591 0,'17'44'420'0,"-56"-36"-384"16,39-8-36-16,-29 28 0 0,29-28 0 0,-28 34 0 16,14-11 0-16,1 0 0 0,2 9 0 15,0 1 0-15,1 6 0 0,-1 2 0 16,3-2 0-16,-2 1 0 0,3-1 0 0,0 7 0 15,-1-2 0-15,2 2 0 0,-1-5 0 0,1-2 0 16,0-1 0-16,0-6 0 0,3-3 0 0,1-5 0 0,2-7 0 0,0-17 0 16,7 25 0-16,-7-25 0 0,0 0 0 0,20-3 0 15,-20 3 0-15,19-24 0 0,-7 4 0 16,4-5 0-16,0-4 0 0,2-7 0 16,2-2 0-16,0 2 0 0,1 3 0 0,-2-2 0 15,-2 15 0-15,-2-8 0 0,-3 6 0 0,-12 22 0 16,18-18 0-16,-18 18 0 0,0 0 0 0,0 0 0 15,0 0 0-15,16 28 0 0,-15-5 0 0,1 6 0 16,-2-5 0-16,-2 11 0 0,1-7 0 0,2 8 0 16,-1-5 0-16,4-2 0 0,0-3 0 0,-4-26 0 15,16 36 0-15,-16-36 0 0,23 24-37 16,-5-15-33-16,-18-9-52 0,40 11-90 0,-40-11-70 16,30 12-112-16,-30-12 42 0,15-20-24 15,18 11 175-15,-40-25 201 0</inkml:trace>
  <inkml:trace contextRef="#ctx0" brushRef="#br0" timeOffset="175275.3598">16090 17766 1960 0,'0'0'67'0,"-20"4"-47"0,20-4-20 0,-5 17 0 16,5-17 0-16,-1 20 0 0,1-20 0 0,4 17 0 16,-4-17 0-16,0 0 0 0,15 21 0 0,-15-21 0 15,0 0 0-15,24 2 0 0,-24-2 0 0,27-11 0 16,-10 4 0-16,4-7 0 0,2 0 0 0,0-7 0 15,3 8 0-15,-2-5 0 0,0 2 0 16,-2-13 0-16,-2 14 0 0,-1-8 0 0,-2-1 0 16,-17 24 0-16,27-36 0 0,-27 36 0 0,13-29 0 15,-13 29 0-15,0 0 0 0,0 0 0 16,-2-18 0-16,2 18 0 0,0 0 0 0,-21 3 0 16,21-3 0-16,-23 11 0 0,23-11 0 0,-27 14 0 15,27-14 0-15,-29 23 0 0,29-23 0 0,-30 25 0 16,13-7 0-16,0-2 0 0,-1 1 0 15,1 3 0-15,17-20 0 0,-24 35 0 0,24-35 0 16,0 0 0-16,-14 25 0 0,14-25 0 0,0 0 0 16,9 21 0-16,-9-21 0 0,25 13 0 0,-8-9 0 15,2-5 0-15,3 1 0 0,2-6 0 0,1-1 0 16,-1 2 0-16,-1 0 0 0,-5-1 0 0,-18 6 0 16,29-11 0-16,-29 11 0 0,21 1 0 15,-21-1 0-15,0 0 0 0,22 5 0 16,-22-5 0-16,0 0 0 0,0 0 0 0,0 0 0 15,0 0 0-15,0 0 0 0,0 0 0 0,18 20 0 16,-18-20 0-16,4 29 0 0,-5-6 0 0,-2 6 0 16,-3 1 0-16,1-2 0 0,0-3 0 0,2-3 0 15,0-3 0-15,3-19 0 0,-1 26 0 0,1-26 0 16,0 0 0-16,0 0 0 0,0 0 0 16,0 0 0-16,0 0 0 0,12-27 0 0,-4 2 0 15,3-2 0-15,-2 5 0 0,2-12 0 0,-1 4 0 16,-1 4 0-16,-2 4 0 0,-1 0 0 0,-6 22 0 15,12-31 0-15,-6 5 0 0,0 9 0 0,0-9 0 16,2 5 0-16,-8 21 0 0,15-27 0 0,-15 27 0 16,26-14 0-16,-8 5 0 0,3 6 0 0,7-1 0 15,5 1 0-15,8 5 0 0,4-12 0 16,6 8-17-16,-2-15-100 0,19 16-55 0,-23-27-59 16,29 23-307-16,-22-20 155 0,8 2-84 15,17 19 346-15</inkml:trace>
  <inkml:trace contextRef="#ctx0" brushRef="#br0" timeOffset="175983.3205">17750 17624 1677 0,'0'0'228'0,"0"0"-176"0,0 0-15 15,0 0-5-15,0 0-11 0,0 0-21 0,0 0 0 16,0 0 0-16,0 0 0 0,0 0 0 0,-18 18 0 16,14 3 0-16,2 1 0 0,-2-2 0 0,1 8 0 15,3-28 0-15,-10 36 0 0,6-10 0 0,-1-7 0 16,-1 14 0-16,3-9 0 0,-5 0 0 16,4 3 0-16,4-27 0 0,-9 44 0 0,7-27 0 15,2-17 0-15,0 28 0 0,0-28 0 0,0 0 0 16,0 0 0-16,0 0 0 0,17-3 0 0,-17 3 0 15,12-28 0-15,-12 28 0 0,17-41 0 16,-9 14 0-16,3 0 0 0,-1-11 0 0,-1 12 0 16,-2-3 0-16,-1 5 0 0,-4 2 0 15,1 4 0-15,-2-4 0 0,-1 4 0 0,0 18 0 16,0-37 0-16,0 37 0 0,0 0 0 0,6-17 0 16,-6 17 0-16,0 0 0 0,0 0 0 0,23-7 0 15,-23 7 0-15,23-3 0 0,-23 3 0 0,33-3 0 16,-12 1 0-16,3-3 0 0,0-3 0 0,7 2 0 15,-1-5 0-15,4 3 0 0,-1-6-15 0,13 18-155 16,-29-36-152-16,37 41-121 16,-31-27-89-16,-6-4-1 0,19 33 502 0</inkml:trace>
  <inkml:trace contextRef="#ctx0" brushRef="#br0" timeOffset="176358.342">18131 17706 2047 0,'-34'16'0'15,"34"-16"0"-15,-18 13 0 0,18-13 0 16,0 0 0-16,0 0 0 0,0 0 0 0,22 15 0 16,-22-15 0-16,35-4 0 0,-12 2 0 0,1-11 0 15,4-3 0-15,0 6 0 0,3-6 0 0,-2 1 0 16,-1 4 0-16,-1-5 0 0,-4 4 0 16,-5 1 0-16,-18 11 0 0,27-17 0 0,-27 17 0 15,0 0 0-15,13-19 0 0,-13 19 0 16,0 0 0-16,-6-18 0 0,6 18 0 0,0 0 0 15,-21-27 0-15,21 27 0 0,-23-13 0 0,23 13 0 16,-25-15 0-16,25 15 0 0,-31-15 0 0,14 13 0 16,0 7 0-16,-2 4 0 0,-1 2 0 0,-2 3 0 15,-1 3 0-15,0 5 0 0,0 4 0 0,1 6 0 16,3-1 0-16,2 3 0 0,3 0 0 0,5-5 0 16,2 1 0-16,6 8 0 0,4-14 0 15,4-6 0-15,-7-18 0 0,32 18 0 0,-7-11 0 16,3 1 0-16,6-5 0 0,0 0 0 15,8-4 0-15,0-5 0 0,9 1-20 0,-3-17-96 16,22 26-99-16,-29-32-149 0,22 10-204 0,-4-4-14 16,-13-21 401-16</inkml:trace>
  <inkml:trace contextRef="#ctx0" brushRef="#br0" timeOffset="176889.6107">18954 17558 1560 0,'-51'-16'364'0,"51"16"-319"15,0 0-37-15,-36 8-5 0,16-6 6 0,20-2-2 16,-30 0 4-16,30 0 4 0,-27 4-1 16,27-4-3-16,-22 8-11 0,22-8 0 0,-17 9 0 15,17-9 0-15,0 0 0 0,-18 19 0 0,18-19 0 16,0 0 0-16,0 0 0 0,-12 21 0 0,12-21 0 15,0 0 0-15,0 0 0 0,5 21 0 16,-5-21 0-16,18 12 0 0,-18-12 0 0,28 8 0 16,-28-8 0-16,33-3 0 0,-14 2 0 0,1-1 0 15,0 0 0-15,0 4 0 0,-2-2 0 0,-18 0 0 16,28 9 0-16,-28-9 0 0,18 9 0 0,-18-9 0 16,0 0 0-16,16 25 0 0,-16-25 0 0,1 23 0 15,-1-23 0-15,-8 24 0 0,8-24 0 16,-19 31 0-16,6-13 0 0,-2 4 0 15,15-22 0-15,-31 33 0 0,31-33 0 0,-28 22 0 16,28-22 0-16,-17 19 0 0,17-19 0 0,0 0 0 16,0 0-18-16,0 0-33 0,0 0-15 0,17 2-15 15,7-4-55-15,-21-26-192 0,37 18-22 0,-28-17-75 16,7-7-51-16,22 17 361 0,-37-35 115 0</inkml:trace>
  <inkml:trace contextRef="#ctx0" brushRef="#br0" timeOffset="177077.0819">19285 17550 1424 0,'-15'-20'536'16,"15"20"-495"-16,-20 12-27 0,20-12-1 16,-22 19-4-16,22-19 1 0,-23 29-10 0,12-12 0 15,-1 0 0-15,3 12 0 0,1-2 0 0,0 1 0 16,3 1 0-16,5-29 0 0,-6 36 0 16,6-14 0-16,0-22 0 0,4 29 0 0,-4-29 0 15,12 25 0-15,-12-25 0 0,20 17 0 0,-20-17-51 16,24-1-15-16,-1 9-71 0,-23-8-374 0,29-18-9 15,-20 0-41-15</inkml:trace>
  <inkml:trace contextRef="#ctx0" brushRef="#br0" timeOffset="177233.3625">19351 17281 1639 0,'-39'-24'407'15,"39"24"-406"-15,0 0-1 0,0 0 0 0,0 0 0 16,0 0 0-16,0 0 0 0,0 0 0 0,0 0 0 15,23-13 0-15,-4 13 0 0,2 3-21 0,5 8-32 16,-8-23-76-16,29 41-240 0,-39-47-71 16,24 30-162-16,-4 7 170 0,-28-19 432 0</inkml:trace>
  <inkml:trace contextRef="#ctx0" brushRef="#br0" timeOffset="177545.8724">19757 17406 1741 0,'-21'42'269'0,"-8"-34"-232"15,8 2-37-15,-1-1 0 0,3 0 0 16,1-1 0-16,0 3 0 0,-1-2 0 0,19-9 0 16,-33 26 0-16,33-26 0 0,-28 32 0 0,28-32 0 15,-19 25 0-15,19-25 0 0,0 0 0 0,-5 19 0 16,5-19 0-16,0 0 0 0,22 16 0 0,-22-16 0 16,27 0 0-16,-9-3 0 0,2 4 0 0,4 1 0 15,-1-5 0-15,4 0 0 0,-2-2 0 16,-3-4 0-16,0 6 0 0,-5 4 0 0,-17-1 0 15,22 2 0-15,-22-2 0 0,0 0 0 0,8 17 0 16,-8-17 0-16,-7 29 0 0,0-9 0 0,-3 4 0 16,-3-3 0-16,-3 3 0 0,-1-3 0 15,-1-3 0-15,-1 12 0 0,1-9 0 0,2-3 0 16,4 1 0-16,12-19 0 0,0 0 0 0,-22 16 0 16,22-16 0-16,0 0 0 0,0 0-73 15,0 0-119-15,0 0-89 0,0 0-119 0,17-27-147 16,-17 27 21-16,4-49 499 0</inkml:trace>
  <inkml:trace contextRef="#ctx0" brushRef="#br0" timeOffset="178014.6613">20277 16909 1924 0,'0'0'46'16,"-17"16"-28"-16,17-16-6 0,-14 22-6 0,6-3 6 15,4 2-5-15,0 10 3 0,-2 9-4 0,3 2-1 16,-1 4-4-16,0 0-1 0,0-1 0 15,2 7 0-15,-3 7 0 0,-1-1 0 0,-3 8 0 16,1-14 0-16,1 1 0 0,1-2 0 0,-1-8 0 16,5 2 0-16,1-7 0 0,3-9 0 15,4-5 0-15,2-1 0 0,4-6 0 0,-12-17 0 16,28 20-59-16,-28-20-22 0,44 7-106 0,-44-7-401 16,25-26-4-16,-12 5 53 0</inkml:trace>
  <inkml:trace contextRef="#ctx0" brushRef="#br0" timeOffset="178217.7712">19917 17514 2047 0,'0'0'0'0,"0"0"0"0,0 0 0 0,0 0 0 16,27 15 0-16,-5-14 0 0,2-5 0 16,4 3 0-16,5 0 0 0,1-2 0 15,4-1 0-15,3 1 0 0,2-3 0 0,2 1 0 16,-1 0 0-16,3 2 0 0,1-1 0 0,3 3 0 15,-3 0 0-15,2 2 0 0,-5-2-23 0,3 8-37 16,-13-13-36-16,16 31-139 0,-51-25-258 0,46-5-136 16,-18 16 119-16</inkml:trace>
  <inkml:trace contextRef="#ctx0" brushRef="#br0" timeOffset="178936.5079">20849 17531 1821 0,'-15'-21'108'0,"15"21"-59"15,-23-21-14-15,23 21-6 0,-25-22-24 16,25 22-5-16,-32-17 0 0,14 10 0 0,-2 3 0 15,0 3 0-15,-1 0 0 0,-2 7 0 0,-1 0 0 16,-3 1 0-16,-2 8 0 0,1-2 0 0,-1 4 0 16,1 5 0-16,2 1 0 0,1 1 0 15,3-1 0-15,2 1 0 0,4-1 0 0,4 3 0 16,2-7 0-16,7 1 0 0,3-20 0 0,5 27 0 16,-5-27 0-16,26 18 0 0,-6-4 0 0,5-15 0 15,5 1 0-15,4-3 0 0,3-17 0 0,1 11 0 16,3-14 0-16,4-2 0 0,0-1 0 0,2-8 0 15,-5 4 0-15,-4-1 0 0,-4 4 0 0,-6 2 0 16,-6 5 0-16,-5 3 0 0,-17 17 0 16,18-23 0-16,-18 23 0 0,0 0 0 15,0 0 0-15,-8-18 0 0,8 18 0 0,-20 2 0 16,20-2 0-16,-25 15 0 0,25-15 0 0,-28 24 0 16,28-24 0-16,-26 34 0 0,16-15 0 0,2-1 0 15,3 13 0-15,5-31 0 0,-2 29 0 0,2-29 0 16,14 17 0-16,-14-17 0 0,29 20 0 15,-8-15 0-15,1-6 0 0,2 2 0 0,3-1 0 16,-2-4 0-16,3 1 0 0,-2-2 0 0,1-5 0 16,-3-1 0-16,0 0 0 0,-2-1 0 0,-1 0 0 15,-2 1 0-15,-19 11 0 0,28-18 0 0,-28 18 0 16,21-16 0-16,-21 16 0 0,0 0 0 16,13-16 0-16,-13 16 0 0,0 0 0 0,0 0 0 15,0 0 0-15,0 0 0 0,0 0 0 16,0 0 0-16,-18 16 0 0,18-16 0 0,-10 27 0 15,10-27 0-15,-10 30 0 0,5-10 0 0,-1-2 0 16,-1 4 0-16,7-22 0 0,-10 35 0 0,5-17 0 16,5-18 0-16,-5 25 0 0,5-25 0 0,0 0 0 15,0 0 0-15,0 0 0 0,0 0 0 0,18 3 0 16,-18-3 0-16,22-32 0 0,-7 10 0 0,0-5 0 16,0 7 0-16,1-6 0 0,1-2 0 15,-1 2 0-15,-1-3 0 0,0 6 0 0,-3 3 0 16,-1-6 0-16,-1 7 0 0,-4 2 0 15,-6 17 0-15,0 0 0 0,0 0 0 0,0 0 0 16,0 0 0-16,0 0 0 0,0 0 0 0,0 0 0 16,6 32 0-16,-6-7 0 0,0-4 0 0,0 0 0 15,0-1 0-15,2 0 0 0,2 1 0 16,2 1 0-16,0-2 0 0,4-1 0 0,1 3 0 16,-11-22 0-16,29 27 0 0,-8-11-12 0,1-19-59 15,15 18-63-15,-17-33-53 0,28 27-88 0,-32-34-93 16,24 10-34-16,4 8-87 0,-21-37 381 0</inkml:trace>
  <inkml:trace contextRef="#ctx0" brushRef="#br0" timeOffset="179316.0358">22036 17391 1727 0,'0'0'147'16,"-24"-6"-92"-16,5 7-11 0,-4-2-7 0,-1 4-3 15,-5-1-31-15,1 4-3 0,-4-3 0 16,2 7 0-16,-1 7 0 0,2-5 0 15,1 0 0-15,3-1 0 0,3-6 0 0,1 6 0 16,4 1 0-16,17-12 0 0,-21 25 0 0,21-25 0 16,-8 28 0-16,8-28 0 0,5 31 0 0,-5-31 0 15,20 33 0-15,-5-14 0 0,2 1 0 0,2-5 0 16,5-5 0-16,-3-1 0 0,7-7 0 0,-3 2 0 16,4 0 0-16,0-4 0 0,4 5-16 0,-6-22-134 15,20 36-126-15,-32-49-115 0,33 21-124 16,-7 0-37-16,-20-35 406 0</inkml:trace>
  <inkml:trace contextRef="#ctx0" brushRef="#br0" timeOffset="179788.2488">22151 17508 1157 0,'0'0'540'0,"-7"-21"-436"16,7 21-62-16,0 0-5 0,24-14 6 0,-24 14-4 15,26-6-4-15,-26 6 5 0,24 2-30 0,-24-2-10 16,21 8 0-16,-21-8 0 0,23 19 0 16,-23-19 0-16,23 14 0 0,-23-14 0 0,25 4 0 15,-25-4 0-15,24 6 0 0,-24-6 0 0,29 3 0 16,-29-3 0-16,30-8 0 0,-30 8 0 0,27-18 0 15,-27 18 0-15,23-25 0 0,-23 25 0 0,16-33 0 16,-13 13 0-16,0-6 0 0,0 4 0 16,-5-1 0-16,0 3 0 0,2 20 0 0,-15-28 0 15,15 28 0-15,-28-22 0 0,28 22 0 16,-35-17 0-16,14 16 0 0,0 4 0 0,-5 4 0 16,-1 4 0-16,-1 3 0 0,-1 3 0 0,4 6 0 15,-5-1 0-15,4 2 0 0,1 1 0 0,5 0 0 16,4-2 0-16,4-4 0 0,6-1 0 0,6-18 0 15,-3 36 0-15,3-36 0 0,20 27 0 0,-2-15 0 16,5-5 0-16,5 8 0 0,5-11 0 16,2-4 0-16,5-7 0 0,0-6 0 0,4 12 0 15,-4-10 0-15,5 10 0 0,-2-6 0 0,4 1 0 16,-3 2 0-16,5 4-57 0,-16-16-102 0,21 32-106 16,-40-44-102-16,17 24-201 0,1 7 37 0,-26-32 432 15</inkml:trace>
  <inkml:trace contextRef="#ctx0" brushRef="#br0" timeOffset="180234.2783">23072 17614 2047 0,'0'0'0'0,"0"0"0"0,-24 13 0 15,24-13 0-15,0 0 0 0,0 0 0 0,0 0 0 16,0 0 0-16,0 0-136 0,31 13-261 0,-31-13-295 16,25-16 28-16,-6 11 507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1T01:15:43.93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9389 1939 2047 0,'-48'6'0'0,"-8"-6"0"0,19 12 0 0,37-12 0 16,0 0 0-16,0 0 0 0,0 0-5 0,0 0-9 15,0 0-33-15,-8 18 0 0,8-18-13 0,14 52-26 16,-11-25-45-16,32 39-171 0,-17-24-270 0,4-4-14 16,16 15 390-16</inkml:trace>
  <inkml:trace contextRef="#ctx0" brushRef="#br0" timeOffset="1205.1533">9209 1506 957 0,'7'-22'203'0,"-7"22"-128"16,-3-27 0-16,3 27-22 0,-2-23-14 0,2 23-3 15,-8-18 11-15,8 18 9 0,0 0-1 0,0 0 5 16,0 0-16-16,0 0-5 0,0 0-12 0,0 0-11 16,0 0-10-16,0 0-4 0,0 0-5 0,0 0-1 15,0 0 1-15,0 0 1 0,0 0 3 0,0 0 5 16,0 0 7-16,11 26 4 0,-11-26-6 0,16 26 7 15,-9-8-16-15,3 3 8 0,0 4-8 0,1 7 8 16,-3 4-10-16,2 8 10 0,-3 8-13 0,1 4 14 16,-3 10-15-16,-2 1 2 0,1 12 27 15,-2 2-27-15,-2 1 24 0,0 7-6 0,0-6-21 16,0 4 22-16,3 6-2 0,2-1-22 0,-2 4 17 16,4-1-17-16,2-2-4 0,1 3 24 0,3 1-23 15,2 1 2-15,2 1 16 0,0 4-15 0,0-2 14 16,0 2 6-16,0 3-24 0,0 4 9 0,0 5 9 15,-1 5-7-15,-3 1 12 0,2 5 10 0,-6 4-12 16,2 5-3-16,-3 2 4 0,0 6-3 0,-2 3 6 16,-1 8-14-16,-4 2 0 0,1 4 0 0,-1-1 0 15,1 1 0-15,-1 2 0 0,2 0 0 0,0 3 0 16,1-1 0-16,2 2 0 0,0 1 0 0,2 2 0 16,-2 4 0-16,1 0 0 0,-1 5 0 15,0-3 0-15,0 6 0 0,-1 2 0 0,0 3 0 16,-3 2 0-16,-2 3 0 0,-2 5 0 0,-2 0 0 15,-1 0 0-15,2-1 0 0,-5 3 0 0,0 6 0 16,-3 6 0-16,-1 3 0 0,-2 1 0 0,2 2 0 16,-2-2 0-16,-2 6 0 0,0 6 0 0,-1-1 0 15,0 1 0-15,1-6 0 0,2-7 0 0,0-1 0 16,6-4 0-16,0-6 0 0,4-9 0 0,1-7 0 16,3-12 0-16,5-4 0 0,1-8 0 0,4-9 0 15,3-7 0-15,3-11 0 0,2-14 0 0,-1-11 0 16,4-11 0-16,-2-14-19 0,6-9-22 0,-5-18-44 15,13 0-14-15,-33-58-227 0,49 42-314 16,-16-32 50-16,3-16 344 0</inkml:trace>
  <inkml:trace contextRef="#ctx0" brushRef="#br0" timeOffset="2191.1463">18391 984 1953 0,'-20'43'45'0,"3"-38"-40"15,17-5-4-15,-27 21 2 0,27-21-10 16,-23 39 11-16,14-7-9 0,2 4-6 0,2 7 27 15,1 3-28-15,-1 7 22 0,2 6-6 0,0 2-14 16,1 8 17-16,2-2-14 0,2 8 14 16,2 6-15-16,1 2 19 0,1 11 7 0,1 1-17 0,-1 0 16 15,2 3-16-15,-3 0-10 0,1 5 21 16,-3 10-11-16,0 3-1 0,-3 5 0 0,-5 3 0 16,-2 4 0-16,-3 5 0 0,-4 5 0 15,0 5 0-15,-3 3 0 0,-3 4 0 0,-2 3 0 16,-1 3 0-16,-1 1 0 0,0 2 0 0,-1 2 0 15,1 0 0-15,2 1 0 0,0 1 0 0,4 1 0 16,3 1 0-16,1 4 0 0,4-1 0 0,2 3 0 16,0 1 0-16,6 5 0 0,-1 3 0 0,3 1 0 15,2 4 0-15,-2 5 0 0,2-1 0 0,-1 2 0 16,2 1 0-16,-2-2 0 0,-1 6 0 16,-1 7 0-16,0 2 0 0,-3 0 0 15,-2 2 0-15,-2-3 0 0,-2 3 0 0,-4 6 0 16,-2 1 0-16,-2-1 0 0,-1 0 0 0,-2-2 0 15,0 1 0-15,-1 4 0 0,3-3 0 0,1-1 0 16,1-2 0-16,3-3 0 0,5 1 0 0,2-2 0 16,9-3 0-16,3-8 0 0,4-2 0 15,6-5 0-15,3-1 0 0,6-1 0 0,4-1 0 16,4-2 0-16,2-3 0 0,3-1 0 0,0-5 0 16,1-6 0-16,-3-6 0 0,-3-2 0 0,-5-6 0 15,-5-8 0-15,-9-9 0 0,-5-9 0 0,-8-12 0 16,-2-5 0-16,-13-18-98 0,13 11-135 15,-22-41-411-15,4-11-8 0,-8-14 233 0</inkml:trace>
  <inkml:trace contextRef="#ctx0" brushRef="#br0" timeOffset="3020.654">3236 4964 1932 0,'59'-18'24'0,"1"16"-22"16,8-1 0-16,14 1-1 0,10 1-3 0,7 0 2 16,8 1-1-16,12 0 0 0,11 1 3 0,13-2-1 15,11-1 1-15,4-2 0 0,6-2-1 0,6-2 1 16,8 1-2-16,16 1 3 0,2 1-2 0,8 0 1 16,7-1 1-16,0 1 2 0,5 2 1 15,11 2 4-15,3 1 0 0,3 2 1 0,7 3 0 16,-4-2-3-16,8 4 2 0,3-1-10 0,6 1 0 15,11-1 0-15,0-1 0 0,13 0 0 0,1-3 0 16,4-2 0-16,10-1 0 0,2-3 0 0,9-3 0 16,6-3 0-16,10-3 0 0,11-2 0 0,4-2 0 15,7-1 0-15,-5-1 0 0,2 1 0 16,3 1 0-16,10 2 0 0,10 2 0 16,-2 2 0-16,1 0 0 0,-10 3 0 0,-2 2 0 15,-2 2 0-15,-2-1 0 0,4 3 0 0,-1 1 0 16,-4-2 0-16,-10 2 0 0,-7-3 0 0,-4 0 0 15,-3-4 0-15,8 0 0 0,-5-4 0 0,2-4 0 16,-11-2 0-16,-1-5 0 0,-7-2 0 0,-3-6 0 16,-2 0 0-16,-6-2 0 0,-7 2 0 15,-5 2 0-15,-16 2 0 0,-16 4 0 0,-13 6 0 16,-22 2 0-16,-16 12-37 0,-40-25-263 0,-6 40-355 16,-34-7-14-16,-24 10 284 0</inkml:trace>
  <inkml:trace contextRef="#ctx0" brushRef="#br0" timeOffset="3803.2959">2873 11137 1639 0,'-7'44'388'15,"7"-44"-377"-15,0 0-9 0,0 0-4 0,20-9-1 16,5 12-1-16,14 3 1 0,19 2-1 0,14-1 0 15,11-1 1-15,3-4 1 0,15-5-1 0,5-4-3 16,12-3-3-16,8-3-7 0,13 0-3 0,7-5-7 16,16 2-3-16,4-4-7 0,18 6 6 0,1-4-1 15,6 4-21-15,-8-6 5 0,17 5 16 16,-10-2-2-16,13 5 45 0,5 4 0 16,-3 1 5-16,7 3 4 0,2-3 11 0,7 7 1 0,-3-5 3 15,10 9-1-15,-7-6-4 0,7 7 3 16,3-2-8-16,4 3 4 0,5-4-11 0,6 2-1 15,4-2-2-15,11 1-2 0,3-3-1 0,6-2-12 16,7-2-1-16,7-1 0 0,5-3 0 0,7 0 0 16,11-3 0-16,6 0 0 0,7 0 0 15,3-1 0-15,6 0 0 0,-1-1 0 0,5-1 0 16,3 0 0-16,4 1 0 0,1-1 0 0,3 0 0 16,-1 5 0-16,-1-3 0 0,-3 3 0 0,-3 1 0 15,0 0 0-15,-2 3 0 0,-2 1 0 0,-4 2 0 16,-4 0 0-16,-7 0 0 0,-5 2 0 0,2-2 0 15,0 0 0-15,-3-2 0 0,3-2 0 16,-5-3 0-16,-1 0 0 0,-4-2 0 16,0-4 0-16,-5 1 0 0,-2-1 0 0,-7 1 0 15,0 1 0-15,-9 0 0 0,-4 3 0 0,-13 1 0 16,-6-1 0-16,-8 4 0 0,-14 0 0 0,-11 4 0 16,-13-1 0-16,-19 6 0 0,-13-2 0 0,-18 4 0 15,-16 0 0-15,-19 6 0 0,-22-17-128 0,6 19-525 16,-43-14-17-16,-7 2 75 0</inkml:trace>
  <inkml:trace contextRef="#ctx0" brushRef="#br0" timeOffset="4930.1078">11372 2939 1766 0,'0'0'29'16,"-14"-17"-8"-16,14 17 3 0,0 0 0 0,0 0 1 15,0 0 0-15,-17-18 1 0,17 18 0 0,0 0-3 16,0 0-4-16,0 0-9 0,0 0-4 15,0 0-5-15,-13 26 0 0,12-5-3 16,2 8 8-16,1 11-6 0,3 7 9 0,1 10-9 16,0 6-6-16,-1 7 19 0,0 6-17 0,-1 3 9 15,-1 2-5-15,0 0 0 0,-3-5 0 0,-1-2 0 16,-1-5 0-16,1-8 0 0,0-3 0 0,2-9 0 16,3-7 0-16,1-6 0 0,2-8 0 0,2-7 0 15,1-4 0-15,-10-17 0 0,24 20 0 16,-24-20 0-16,26 6 0 0,-26-6 0 0,30-9 0 15,-30 9 0-15,31-33 0 0,-13 3 0 0,3-11 0 16,2-13 0-16,5-6 0 0,4-9 0 0,-1-5 0 16,3-6 0-16,0-2 0 0,-4-3 0 0,-5 0 0 15,-3 0 0-15,-4 0 0 0,-2 4 0 16,0 5 0-16,1 6 0 0,1 7 0 0,3 11 0 16,1 6 0-16,3 11 0 0,2 7 0 15,3 10-6-15,-2 4-52 0,9 16-27 0,-21-25-179 16,23 35-368-16,-15-6 14 0,5 3 235 0</inkml:trace>
  <inkml:trace contextRef="#ctx0" brushRef="#br0" timeOffset="5634.4192">19568 2967 1989 0,'0'0'35'0,"0"0"-12"0,0 0-23 16,0 0 0-16,0 0 0 0,0 0 0 16,0 0 0-16,0 0 0 0,0 0 0 15,-20 3 0-15,15 15 0 0,-2 11 0 0,-2 10 0 16,-2 7 0-16,1 7 0 0,-2 7 0 0,-2 1 0 15,0 3 0-15,1 0 0 0,-2-3 0 0,4 1 0 16,2-1 0-16,0 0 0 0,2-1 0 0,1-4 0 16,0-2 0-16,1-5 0 0,1-6 0 0,0-5 0 15,4-6 0-15,2-4 0 0,4-3-11 0,-6-25-148 16,12 21-488-16,-12-21 1 0,0 0 63 16</inkml:trace>
  <inkml:trace contextRef="#ctx0" brushRef="#br0" timeOffset="5900.4786">19095 2922 2047 0,'0'0'0'0,"-22"10"0"0,4-7 0 15,18-3 0-15,-17 3 0 0,17-3 0 0,0 0 0 16,0 0 0-16,26 7 0 0,-6-2 0 0,8-1 0 15,9 1 0-15,5-1 0 0,7-3 0 0,9 0 0 16,7-3 0-16,3 0 0 0,4-3 0 16,-2-1 0-16,2 1 0 0,-1 1 0 15,-5 2 0-15,-1 3 0 0,-6 0 0 0,-1 3 0 16,-6 2 0-16,-6 1 0 0,-7 2-3 0,-7 8-62 16,-15-13-52-16,18 24-429 0,-35-28-90 0,0 45 35 15</inkml:trace>
  <inkml:trace contextRef="#ctx0" brushRef="#br0" timeOffset="6119.6217">18941 4078 2047 0,'0'0'0'0,"-11"27"0"15,11-27 0-15,36 21 0 0,1-10 0 16,9-7 0-16,9-5 0 0,6-5 0 0,4-4 0 15,6-3 0-15,4-4 0 0,2-3 0 0,1 0 0 16,-3-2 0-16,-7-1 0 0,2 3 0 0,-5-2 0 16,1 2 0-16,-2 0 0 0,2 9-43 0,-11-24-153 15,10 30-460-15,-9-13 7 0,5 8 147 0</inkml:trace>
  <inkml:trace contextRef="#ctx0" brushRef="#br0" timeOffset="8185.5204">1750 6036 1717 0,'-5'-17'52'0,"5"17"2"0,0 0-4 16,-3-18-16-16,3 18-13 0,0 0-12 0,0 0-6 15,0 0-2-15,0 0 4 0,0 0 4 16,14 23 3-16,-4-4-5 0,2 9 4 0,1 8-9 16,0 5 6-16,2 10-8 0,-2 5 8 0,1 8 6 15,-1 6-16-15,-4 1 18 0,-2 4-15 16,-5-2 3-16,-2 0 7 0,-2-5-11 0,0-2 0 16,-2-9 0-16,0-8 0 0,2-9 0 0,1-8 0 15,1-9 0-15,0-23 0 0,3 24 0 0,-3-24 0 16,0 0 0-16,0 0 0 0,0 0 0 15,12-22 0-15,-9-1 0 0,-2-8 0 0,0-12 0 16,1-3 0-16,-1-3 0 0,0-3 0 0,0-2 0 16,2-1 0-16,-3-4 0 0,0-2 0 0,-3-2 0 15,1-4 0-15,1-5 0 0,-1-2 0 0,4-1 0 16,4 3 0-16,5 5 0 0,6 4 0 0,3 8 0 16,6 3 0-16,2 6 0 0,2 6 0 15,4 5 0-15,1 6 0 0,2 3 0 16,1 6 0-16,-2 5 0 0,-1 4 0 0,-2 5 0 15,0 4 0-15,-4 3 0 0,-1 6 0 0,-3 4 0 16,-5 6 0-16,-4 4 0 0,-4 3 0 0,-5 5 0 16,-7 6 0-16,-6 3 0 0,-6 6 0 0,-10 5 0 15,-7 0 0-15,-6 5 0 0,-6 0 0 0,-4 0 0 16,-2 0 0-16,0-2 0 0,1-2 0 16,4-1 0-16,3-4 0 0,8-6 0 0,2-5 0 15,8-5 0-15,3-9-9 0,12 0-69 0,6-20-129 16,0 0-449-16,0 0 15 0,32 1 186 0</inkml:trace>
  <inkml:trace contextRef="#ctx0" brushRef="#br0" timeOffset="9312.4508">2983 6556 1638 0,'0'0'42'0,"-35"-10"23"16,35 10 2-16,-37-9-7 0,18 6-11 15,-7 0-20-15,-1 3-4 0,-2 1-7 0,-1 6 1 16,-3 2-5-16,0 3 1 0,0 2-9 0,3 2-6 16,-1 3 0-16,1 3 0 0,1 1 0 0,1 8 0 15,1 3 0-15,3 4 0 0,2 2 0 0,2-2 0 16,5 0 0-16,3-4 0 0,5-4 0 0,7-5 0 15,5-4 0-15,5-3 0 0,7-5 0 16,4-4 0-16,5-4 0 0,6-5 0 0,5-6 0 16,3-5 0-16,5-10 0 0,1-3 0 0,5-9 0 15,1-1 0-15,2-2 0 0,-3-1 0 0,-5-1 0 16,-2 2 0-16,-8 0 0 0,-3 3 0 0,-5 4 0 16,-3 2 0-16,-8 3 0 0,-4 2 0 15,-6 5 0-15,-7 17 0 0,4-23 0 0,-4 23 0 16,0 0 0-16,-21-8 0 0,21 8 0 15,-27 12 0-15,9 3 0 0,-1 5 0 0,-2 8 0 16,0 2 0-16,1 5 0 0,3 3 0 0,2 0 0 16,4-2 0-16,5-4 0 0,5-3 0 0,3-6 0 15,8-3 0-15,-10-20 0 0,33 26 0 0,-9-19 0 16,3-3 0-16,5-5 0 0,2-4 0 0,2-2 0 16,1-4 0-16,1-1 0 0,-1-5-1 15,2 0-21-15,-3-2 1 0,0 0 9 0,-4 0 1 16,-1 1 3-16,-3 2-1 0,-5 3 10 0,-2 2-1 15,-21 11 4-15,25-14-1 0,-25 14 4 16,0 0 5-16,0 0 4 0,0 0 2 0,0 0-5 16,-1 16-3-16,1-16-10 0,-16 28 0 0,6-10 0 15,-1 2 0-15,1 2 0 0,0 2 0 0,1 0 0 16,1 1 0-16,2 1 0 0,1-3 0 16,1-3 0-16,2-3 0 0,2-17 0 0,2 23 0 15,-2-23 0-15,0 0 0 0,0 0 0 0,0 0 0 16,0 0 0-16,0 0 0 0,20-1 0 0,-20 1 0 15,11-29 0-15,-4 5 0 0,0-5 0 0,4-3 0 16,-1 0 0-16,1-2 0 0,1-1 0 16,1 0 0-16,1 1 0 0,-1 0 0 0,2 5 0 0,-1 2 0 15,2 3 0-15,0 6 0 16,-16 18 0-16,30-29 0 0,-30 29 0 0,29-18 0 16,-12 12 0-16,1 1 0 0,-1 2 0 0,0 2 0 15,1 1 0-15,0 1 0 0,0 1 0 0,1 0 0 16,1 2 0-16,1-2 0 0,1 1 0 0,1-3 0 15,-1 0 0-15,0 0 0 0,-2 0 0 0,1 0 0 16,-2 0 0-16,-19 0 0 0,30 1 0 16,-30-1 0-16,18 1 0 0,-18-1 0 0,0 0 0 15,0 0 0-15,0 0 0 0,0 0 0 0,0 0 0 16,0 0 0-16,-22 13 0 0,22-13 0 0,-29 12 0 16,29-12 0-16,-33 16 0 0,15-6 0 15,1 2 0-15,-3 4 0 0,0 2 0 0,-1 5 0 16,-2 3 0-16,0 5 0 0,-3 1 0 0,2 1 0 15,2 1 0-15,2-2 0 0,5 0 0 16,4-4 0-16,3-4 0 0,6-4 0 0,2-20 0 16,7 27 0-16,-7-27 0 0,27 16 0 0,-7-18 0 15,6-4 0-15,6-8 0 0,4-8 0 0,6-7 0 16,-1-6 0-16,3-5 0 0,-2-2 0 0,-1-1 0 16,-3 1 0-16,-3 3 0 0,-4 3 0 0,-4 5 0 15,-6 4 0-15,-6 4 0 0,-5 6 0 0,-10 17 0 16,4-18 0-16,-4 18 0 15,0 0 0-15,-17 1 0 0,17-1 0 0,-25 26 0 16,10-6 0-16,-4 9 0 0,2 5 0 0,2 5 0 16,-1 3 0-16,5 2 0 0,0-2 0 0,4-4 0 15,5-5 0-15,5-5 0 0,4-6 0 0,5-4 0 16,5-5 0-16,3-4 0 0,5-7 0 0,6-5 0 16,3-8 0-16,6-9 0 0,2-9 0 15,8-6 0-15,3-11 0 0,7-1 0 0,-12-27-192 16,37 36-174-16,-50-45-117 0,31 23-152 0,-10 4 265 15,-32-28 370-15</inkml:trace>
  <inkml:trace contextRef="#ctx0" brushRef="#br0" timeOffset="9531.514">5073 5690 2047 0,'-51'25'0'15,"36"1"0"-15,0 4 0 0,2 2 0 0,-1 4 0 16,-2 6 0-16,1 5 0 0,-2 7 0 0,0 1 0 15,1 4 0-15,2 3 0 0,0 3 0 0,3 4 0 16,-1 3 0-16,-1 4 0 0,1-1 0 0,0-4 0 16,5-4 0-16,2-10 0 0,9-8 0 0,2-10 0 15,8-8 0-15,3-13 0 0,8-7 0 16,-3-12-37-16,13-1-49 0,-8-22-27 0,31 21-275 16,-29-37-216-16,12-5-3 0,-2-2 396 0</inkml:trace>
  <inkml:trace contextRef="#ctx0" brushRef="#br0" timeOffset="9703.6765">5549 5661 2047 0,'-28'33'0'0,"2"3"0"15,1 12 0-15,-6 9 0 0,-1 7 0 0,-4 5 0 16,0 5 0-16,-2 2 0 0,2 3 0 0,3-1 0 16,5-3 0-16,6-6 0 0,4-5 0 0,6-8 0 15,3-6 0-15,5-6 0 0,4-6 0 0,9-2 0 16,-1-7 0-16,11-1 0 0,-19-28-35 0,58 54-326 15,-58-54-307-15,43 16 6 16,-19-9 342-16</inkml:trace>
  <inkml:trace contextRef="#ctx0" brushRef="#br0" timeOffset="10282.7704">5640 6575 1867 0,'0'0'136'16,"0"0"-119"-16,0 0 0 0,0 0-7 15,0 0-10-15,0 0 0 0,0 0 0 0,0 0 0 16,31 6 0-16,-8-6 0 0,3-1 0 0,5-4 0 16,2-1 0-16,1-3 0 0,1-1 0 15,1-2 0-15,1 0 0 0,1-4 0 0,-1-1 0 16,-1-1 0-16,-2-1 0 0,-5-1 0 0,-2 1 0 15,-6 0 0-15,-5 2 0 0,-4-2 0 0,-12 19 0 16,9-30 0-16,-9 30 0 0,-9-28 0 0,9 28 0 16,-28-23 0-16,7 14 0 0,-4 4 0 0,-3 3 0 15,-1 3 0-15,-4 7 0 0,-1 7 0 0,-1 8 0 16,-3 7 0-16,4 6 0 0,0 5 0 16,4 2 0-16,4 1 0 0,3 0 0 0,2-1 0 15,7 0 0-15,3-4 0 0,6-7 0 16,6-5 0-16,9-9 0 0,7-5 0 0,6-6 0 15,10-8 0-15,6-7 0 0,8-12 0 0,6-10 0 16,10-8 0-16,6-10 0 0,9-4 0 0,3-11 0 16,5-1 0-16,-4-5 0 0,3 2 0 0,-8 0-5 15,-4 7-45-15,-11-2-11 0,-6 8 28 16,-11-3-2-16,-5 5 8 0,-14-9-32 0,2 13-11 16,-24-27-78-16,22 36-127 0,-42-31-73 0,22 22 269 15,-5 30 218-15,-35-26 176 0,40 61 138 0,-48-21-246 16,20 25-131-16,-8 7-76 0,-1 10 0 0,0 11 0 15,3 9 0-15,0 6 0 0,2 7 0 16,1 3 0-16,3 3 0 0,1 2 0 16,4-2 0-16,2 0 0 0,6-4 0 0,4-6 0 15,2-7 0-15,7-5 0 0,0-10 0 0,4-1 0 16,-2-6 0-16,9 10 0 0,-15-48-217 0,27 67-246 16,-35-50-165-16,23 3 14 0,4 19 490 0</inkml:trace>
  <inkml:trace contextRef="#ctx0" brushRef="#br0" timeOffset="11753.9911">2135 12512 1564 0,'-5'-31'115'0,"5"31"-35"0,0-32-15 0,0 32-17 15,-8-30-6-15,8 30-12 0,-21-19-3 0,21 19-7 16,-35-8-4-16,12 8-2 0,-5 5-5 0,-3 4-3 16,-3 3-4-16,-2 2 1 0,-2 3-3 15,1 3 6-15,-1 1-6 0,1 5 0 0,2-1 0 16,1 5 0-16,4-2 0 0,0 2 0 0,5-1 0 15,3-2 0-15,5-3 0 0,4-3 0 16,13-21 0-16,-14 26 0 0,14-26 0 0,6 17 0 16,-6-17 0-16,28 14 0 0,-6-9 0 0,7-1 0 15,5-1 0-15,7-2 0 0,4 0 0 0,2-1 0 16,5 3 0-16,3-1 0 0,1 4 0 0,-1 4 0 16,-3 1 0-16,-5 2 0 0,-3 4 0 0,-6 2 0 15,-7 4 0-15,-5 4 0 0,-9 3 0 16,-6 5 0-16,-10 4 0 0,-6 2 0 15,-9 5 0-15,-6 2 0 0,-5 3 0 0,-6 2 0 0,-2-2 0 16,-1-3 0-16,2-3 0 0,1-6 0 16,4-6 0-16,3-8 0 0,5-6 0 0,19-19 0 15,-25 17 0-15,25-17-97 0,0 0-479 0,3-22-91 16,-3 22 4-16</inkml:trace>
  <inkml:trace contextRef="#ctx0" brushRef="#br0" timeOffset="12129.598">2489 13169 1943 0,'0'0'28'0,"0"0"-7"16,21 16 1-16,-21-16 6 0,24 3-23 16,-24-3-5-16,37-6 0 0,-17-1 0 0,6-5 0 15,1-3 0-15,3-3 0 0,4-4 0 0,4-1 0 16,2-1 0-16,0-4 0 0,-1 1 0 0,-1-1 0 15,-3 0 0-15,-6 5 0 0,-3-1 0 0,-8 4 0 16,-18 20 0-16,17-27 0 0,-17 27 0 0,-3-17 0 16,3 17 0-16,-25-17 0 0,5 11 0 15,-5 1 0-15,-3 2 0 0,-2 2 0 16,-5 2 0-16,0 4 0 0,0 3 0 0,-2 4 0 0,3 1 0 16,4 5 0-16,0 4 0 0,4 2 0 0,4 4 0 15,2 1 0-15,4 1 0 0,5 2 0 16,2-5 0-16,7 2 0 0,2-3 0 0,5-4 0 15,3-2 0-15,-8-20 0 0,32 29 0 0,-8-20 0 16,2-7 0-16,5-3 0 0,3-8 0 16,8-3 0-16,1-8 0 0,10-1 0 0,-2-9-57 15,7 8-43-15,-14-24-62 0,29 37-223 0,-30-30-215 16,5 6 13-16,0 14 432 0</inkml:trace>
  <inkml:trace contextRef="#ctx0" brushRef="#br0" timeOffset="12426.9694">3393 12858 1339 0,'-28'5'200'0,"28"30"-57"15,-23-15-37-15,17 18-14 0,-10-4-33 16,5 7-7-16,-3 0-20 0,5 1-8 16,-1 1-24-16,4-2 0 0,0-4 0 0,1-4 0 15,4-6 0-15,2-3 0 0,1-7 0 0,-2-17 0 16,8 21 0-16,-8-21 0 0,0 0 0 0,0 0 0 16,19-3 0-16,-19 3 0 0,14-19 0 0,-14 19 0 15,13-38 0-15,-6 10 0 0,0-4 0 16,0-2 0-16,-1 2 0 0,1 0 0 0,-3 3 0 15,-1 0 0-15,0-2 0 0,-1 2 0 0,3 0 0 16,0 3 0-16,2 3 0 0,3-2 0 0,3 3 0 16,2 0 0-16,1 2 0 0,-1 3 0 0,2 4 0 15,1-1 0-15,2 3 0 0,0-1 0 16,5 2 0-16,2-1 0 0,3 3 0 0,1-4 0 16,5 13-104-16,-21-31-166 0,37 44-202 15,-35-26-156-15,12 7 56 0,3 16 572 0</inkml:trace>
  <inkml:trace contextRef="#ctx0" brushRef="#br0" timeOffset="12567.8484">3854 12782 2047 0,'0'0'0'16,"-26"30"0"-16,26-30 0 0,-19 33 0 0,10-14 0 15,2 4 0-15,1 4 0 0,1 4 0 0,0 3 0 16,3 2 0-16,0 3 0 0,2 1 0 16,3 0 0-16,-2-2 0 0,3 1 0 15,-2-4 0-15,4-1 0 0,-1-7 0 0,5-2 0 16,-10-25 0-16,20 34-14 0,-24-52-274 0,38 29-339 15,-34-11-36-15,26-32 209 0</inkml:trace>
  <inkml:trace contextRef="#ctx0" brushRef="#br0" timeOffset="12724.3684">3818 12488 2000 0,'0'-24'47'15,"-28"8"-47"-15,3 8 0 0,4 0 0 0,3 5 0 16,18 3 0-16,-28-6 0 0,28 6 0 0,-21-4 0 15,21 4 0-15,-16-21-162 0,16 21-525 0,0 0-7 16,0 0 191-16</inkml:trace>
  <inkml:trace contextRef="#ctx0" brushRef="#br0" timeOffset="13664.14">4278 12990 1816 0,'0'0'62'0,"-28"11"-11"0,28-11-8 16,-21 11-11-16,21-11-6 0,0 0-9 0,0 0-17 15,0 0 0-15,0 0 0 0,0 0 0 0,0 0 0 16,0 0 0-16,0 0 0 0,28 3 0 0,-6-8 0 15,5-7 0-15,2 0 0 0,4-5 0 16,2-1 0-16,2-2 0 0,-1-1 0 0,-2 2 0 16,-3-1 0-16,-3 3 0 0,-4 2 0 0,-6 0 0 15,-18 15 0-15,26-19 0 0,-26 19 0 0,0 0 0 16,0 0 0-16,0 0 0 0,0 0 0 0,-21-15 0 16,21 15 0-16,-36 0 0 0,14 5 0 0,-5 2 0 15,-1 3 0-15,-1 2 0 0,-3 4 0 16,-1 2 0-16,2 3 0 0,-1 0 0 0,2 4 0 15,3 0 0-15,3 4 0 0,3-1 0 16,3 2 0-16,6-1 0 0,2-4 0 0,6 1 0 16,5-2 0-16,4-2 0 0,6-2 0 0,7-4 0 15,4-3 0-15,9-3 0 0,4-4 0 0,6-5 0 16,6-6 0-16,5-2 0 0,0-6 0 0,9 3-30 16,-12-28-231-16,27 25-374 0,-17-12-31 15,6 4 212-15</inkml:trace>
  <inkml:trace contextRef="#ctx0" brushRef="#br0" timeOffset="14133.7989">5253 12672 1750 0,'32'1'113'0,"-32"-1"-39"15,0 0-35-15,-24 1 10 0,24-1-30 0,-26 9-16 16,9-1-3-16,0 3 0 0,-2 0 0 0,-2 3 0 16,2 1 0-16,-1-1 0 0,1 2 0 15,-1 0 0-15,2 2 0 0,0 0 0 0,2 2 0 16,1 0 0-16,3-2 0 0,2 0 0 0,3-1 0 15,7-17 0-15,-10 29 0 0,10-29 0 0,-1 21 0 16,1-21 0-16,0 0 0 0,12 20 0 16,-12-20 0-16,21 6 0 0,-21-6 0 0,32-2 0 15,-11-4 0-15,4-2 0 0,4-5 0 0,3 0 0 16,-1 2 0-16,1 0 0 0,-2 3 0 0,-2 4 0 16,-2 2 0-16,-4 4 0 0,-3 6 0 0,-19-8 0 15,28 23 0-15,-18-7 0 0,-4 7 0 0,-5 5 0 16,-3 4 0-16,-4 3 0 0,-4-1 0 15,-2-1 0-15,-3 1 0 0,0-1 0 16,0-2 0-16,1-4 0 0,0-2 0 0,3-5 0 16,11-20 0-16,-15 26 0 0,15-26 0 0,0 0 0 15,0 0 0-15,0 0-195 0,3-18-366 0,17 4-109 16,-9-13 50-16</inkml:trace>
  <inkml:trace contextRef="#ctx0" brushRef="#br0" timeOffset="14305.9764">5723 13204 2047 0,'-26'40'0'0,"10"-21"0"16,16-19 0-16,-27 22 0 0,27-22 0 0,-20 2 0 15,20-2 0-15,-21-7 0 0,21 7 0 16,-25-17 0-16,25 17 0 0,-27-40-43 0,27 40-475 16,0-26-173-16,-2 8 27 0,2 18 534 15</inkml:trace>
  <inkml:trace contextRef="#ctx0" brushRef="#br1" timeOffset="78266.8203">12195 7279 1457 0,'0'0'6'0,"-23"-2"-8"16,23 2 5-16,0 0 10 0,-20-1 3 0,20 1-2 15,0 0 0-15,0 0-2 0,0 0-5 0,0 0 0 16,0 0-1-16,-17-5 2 0,17 5 4 16,0 0 6-16,0 0 3 0,0 0-3 0,0 0-3 15,0 0-2-15,0 0-3 0,0 0 0 0,0 0-1 16,-17-9-2-16,17 9 3 0,0 0 2 0,0 0 3 16,-21 4-2-16,21-4 2 0,0 0-1 0,-20-4 1 15,20 4 2-15,0 0-3 0,-18-7-1 0,18 7-2 16,0 0-2-16,-20-16 0 0,20 16-1 0,0 0-2 15,-17-17-3-15,17 17 2 0,0 0-3 0,-17-19 0 16,17 19-1-16,0 0 1 0,-18-24-2 0,18 24 2 16,-10-22-3-16,10 22 3 0,-9-24-4 0,9 24 5 15,-14-22-4-15,14 22 5 0,-13-18-3 0,13 18 2 16,-17-16-2-16,17 16 2 0,-23-13-3 16,23 13 2-16,-25-9-1 0,25 9-1 0,-25-7 1 15,25 7-24-15,-27-7 22 0,27 7-22 0,-29-7 41 16,29 7-18-16,-30-8 19 0,30 8-19 0,-33-3-1 15,13 2 3-15,1 2-1 0,-2 0 2 0,2 0 1 16,-1 2-1-16,1 0-17 0,-1 0 20 0,2 3-16 16,0-4 40-16,1 3-21 0,17-5 19 0,-31 8-21 15,31-8-1-15,-29 11 3 0,29-11-3 0,-27 11 2 16,27-11-2-16,-25 14 0 0,25-14-2 0,-23 15 2 16,23-15-3-16,-20 16 2 0,20-16-3 0,-17 18 2 15,17-18-4-15,-12 19 1 0,12-19-3 0,-8 20 3 16,8-20-2-16,-5 25 2 0,5-25-3 15,-5 30 4-15,2-13-5 0,1 3 6 0,-2-1-5 16,1 2 4-16,0 0-4 0,0 1 5 0,0 0-5 16,1 0 4-16,-2 2-5 0,0-1 7 0,2 2-6 15,-2 1 5-15,2-2-5 0,1 0 5 0,1 0-5 16,2-1 4-16,1-2-4 0,3 1-12 0,0-3 30 16,0 1-28-16,1 0 28 0,0-1-15 0,2 1-4 15,-9-20 4-15,24 31-3 0,-24-31 3 0,32 25-2 16,-15-14-1-16,2 0 0 0,1 0 3 0,-1 0-4 15,3-1 5-15,1-2-4 0,-1-1 3 0,3-1-2 16,-2-1 1-16,1-1-1 0,1-1 1 0,0 0-1 16,2-1 1-16,1 1 0 0,1-3 2 15,0 0 0-15,3 1-1 0,-1-1 0 0,1 0-1 16,-1 1 0-16,0 0 0 0,-2 2 1 0,-2-2-2 16,-1 3 1-16,1-1 0 0,-1 3 0 0,-2 0 2 15,0 2-2-15,-3-1 1 0,-1 1-2 0,-3 1 1 16,0 2 0-16,0 1 1 0,0 1-1 0,0 2 3 15,0 0-4-15,-17-15 3 0,29 29-4 0,-29-29 4 16,27 31-1-16,-27-31 2 0,23 32-4 0,-12-12 3 16,-2-1-4-16,1 1 4 0,-1 1-2 0,-2 0 0 15,0-1 0-15,1 2-14 0,-4 0 26 16,3 2-28-16,-4 0 27 0,1 1-6 16,-3 2-8-16,0-2 6 0,-1 0-5 0,-1 0 5 15,0 0-5-15,-2 1 5 0,0-2-4 0,-2 1 2 16,0 0-2-16,-1 1 2 0,-1 2-3 0,-2-1 4 15,1-2-2-15,-2-2 0 0,-1-1 0 0,-1-2 0 16,-2 1 0-16,2-2 0 0,-2 2 0 0,0-3 0 16,-2-1 0-16,16-17 0 0,-32 29 0 0,13-16 0 15,2-2 0-15,-1-1-4 0,-1-2 6 16,-1-2-17-16,-2-1 19 0,-1-3 2 0,-2 0-1 16,-2-2-3-16,-4-2-2 0,0 0 0 0,-3-2 0 15,0 0 0-15,-2-4 0 0,1 0 0 16,1-2 0-16,3-1 0 0,-1-2 0 0,2-2 0 15,0 0 0-15,1-5 0 0,2 1 0 0,2-1 0 16,1 0 0-16,0-2 0 0,4 2 0 16,0-1 0-16,2-3 0 0,0 4 0 0,1-2 0 15,2 1 0-15,1 3 0 0,0-1 0 0,14 19 0 16,-23-33 0-16,23 33-25 0,-18-31-67 0,18 31-344 16,0 0-213-16,0 0-7 0,-17-5 468 0</inkml:trace>
  <inkml:trace contextRef="#ctx0" brushRef="#br1" timeOffset="86616.0428">13321 8229 796 0,'0'0'187'0,"0"0"-62"0,0 0-29 16,0 0 29-16,3-19-42 0,-3 19-5 0,0 0-11 15,0 0-10-15,0 0-4 0,0 0-9 16,11-17 0-16,-11 17-6 0,0 0 2 0,0 0-7 16,0 0-5-16,0 0-6 0,0 0-4 0,0 0-5 15,0-19-3-15,0 19-4 0,0 0 2 16,0 0-4-16,0 0 2 0,-14-20-3 0,14 20 2 16,0 0-2-16,-14-21 1 0,14 21-2 0,0 0 3 15,-17-23-1-15,17 23 3 0,0 0-3 0,-19-16 2 16,19 16 1-16,0 0-2 0,-18-6 1 0,18 6-2 15,0 0-4-15,-21-3 1 0,21 3-1 0,0 0 0 16,-20 2 0-16,20-2 0 0,0 0 0 16,-25 5 0-16,25-5 0 0,0 0 0 15,-23 5 0-15,23-5 0 0,0 0 0 0,-23 5 0 16,23-5 0-16,-17 7 0 0,17-7 0 0,-18 14 0 16,18-14 0-16,-21 21 0 0,21-21 0 0,-22 24 0 15,22-24 0-15,-18 28 0 0,18-28 0 0,-14 31 0 16,9-13 0-16,-1 1 0 0,1 1-5 0,0 0 10 15,1-2-5-15,2 0 0 0,2-18 0 16,-4 32 0-16,4-32 0 0,1 33 0 0,1-15 0 16,0-1 0-16,2 1 0 0,-1-1 0 0,2 0 0 15,0 1 0-15,1-1 0 0,0 1 0 0,1 2 0 16,2-1 0-16,1 2 0 0,-1-2 0 0,1 0 0 16,2 0 0-16,-12-19 0 0,27 30 0 15,-27-30 0-15,30 25 0 0,-12-14 0 0,-1-3 0 16,-17-8 0-16,31 11 0 0,-31-11 0 15,29 4 0-15,-29-4 0 0,28-4 0 0,-28 4 0 16,27-14 0-16,-27 14 0 0,27-24 0 0,-27 24 0 16,24-31 0-16,-14 15 0 0,-2-4 0 0,0 2 0 15,-1-3 0-15,-2 1 0 0,1 1 0 0,-2-3-2 16,-1 1 3-16,1 1-4 0,-2-2 5 0,2-1-6 16,-3 0 6-16,2-1-6 0,-2 1 7 15,1 1-6-15,1-1 6 0,-1 4-6 0,1-1-8 16,-2 2 30-16,-1 18-30 0,3-30 22 15,-3 30-11-15,2-24 0 0,-2 24 0 0,1-18 0 16,-1 18 0-16,0 0 0 0,0 0 0 0,0 0 0 16,0 0 0-16,0 0 0 0,0 0 0 0,0 0 0 15,0 0 0-15,0 0 0 0,0 0 0 0,0 0 0 16,0 0 0-16,1 20 0 0,-1-20 0 16,4 32 0-16,-4-32 0 0,5 37 0 0,-3-15 0 15,0-2 0-15,1 2 0 0,1-2 0 0,0-1 0 16,2-1 0-16,-1-1 0 0,3 0 0 0,-1 0 0 15,-7-17 0-15,17 31 0 0,-17-31 0 0,19 31 0 16,-8-15 0-16,0 1 0 0,1 2 0 0,1-1 0 16,-1-1 0-16,0 0 0 0,-12-17 0 15,27 26 0-15,-27-26 0 0,25 21 0 16,-25-21 0-16,27 18 0 0,-10-11 0 0,-17-7 0 16,29 11 0-16,-29-11 0 0,29 8 0 0,-29-8 0 15,26 5 0-15,-26-5 0 0,24-1 0 0,-24 1 0 16,21-7 0-16,-21 7 0 0,19-12 0 0,-19 12 0 15,16-17 0-15,-16 17 0 0,15-22 0 0,-15 22 0 16,13-29 0-16,-7 12 0 0,0 0 0 16,0-2 0-16,-1-2 0 0,-1 3 0 0,0-4 0 15,-1 1 0-15,0-2 0 0,0-3 0 0,1 2 0 16,0 1 0-16,0 1 0 0,1 4 0 0,-1 1 0 16,-4 17 0-16,8-30 0 0,-8 30 0 15,8-29 0-15,-8 29 0 0,6-25 0 0,-6 25 0 16,4-19 0-16,-4 19 0 0,0 0 0 0,6-19 0 15,-6 19 0-15,0 0 0 0,0 0 0 16,0 0 0-16,0 0 0 0,0 0 0 0,0 0 0 16,0 0 0-16,0 0 0 0,0 0 0 0,0 0 0 15,0 0 0-15,0 0 0 0,0 0 0 0,0 0 0 16,0 0 0-16,0 0 0 0,0 0 0 0,18 36 0 16,-15-10 0-16,1 2 0 0,2 1 0 0,-1 1 0 15,0 0 0-15,1-1 0 0,-1-1 0 0,1-2 0 16,0 0 0-16,1-3 0 15,-1-1 0-15,0-2 0 0,1 0 0 0,-3-2 0 16,-4-18 0-16,10 27 0 0,-10-27 0 0,6 22 0 16,-6-22 0-16,0 0 0 0,5 17 0 0,-5-17 0 15,0 0 0-15,0 0 0 0,0 0 0 0,0 0 0 16,0 0 0-16,0 0 0 0,0 0 0 0,0 0 0 16,0 0 0-16,-6-25 0 0,6 25 0 15,-7-26 0-15,4 9 0 0,1 1 0 0,-1-3 0 16,2 0 0-16,-1 0 0 0,-1-1 0 0,1 0 0 15,-1-1 0-15,1-1 0 0,1 1 0 0,0-2 0 16,2 0 0-16,-1 0 0 0,2 1 0 0,2-2 0 16,-2 6 0-16,3-2 0 0,1 3 0 15,-6 17 0-15,14-30 0 0,-14 30 0 0,14-24 0 16,-14 24 0-16,17-21 0 0,-17 21 0 16,20-17 0-16,-20 17 0 0,18-14 0 0,-18 14 0 15,17-12 0-15,-17 12 0 0,0 0 0 0,22-9 0 16,-22 9 0-16,0 0 0 0,19 2 0 0,-19-2 0 15,0 0 0-15,22 18 0 0,-22-18 0 0,19 26 0 16,-11-8 0-16,2 3 0 0,-2 3 0 0,1 3 0 16,1-1 0-16,-3 0 0 0,1-3 0 0,0 1 0 15,0-2 0-15,-1-2 0 0,1 0 0 16,-1-1 0-16,0-2 0 0,1 0 0 0,-8-17 0 16,14 30 0-16,-14-30 0 0,14 27 0 15,-14-27 0-15,14 23 0 0,-14-23 0 0,15 19 0 16,-15-19 0-16,14 19 0 0,-14-19 0 0,0 0 0 15,20 19 0-15,-20-19 0 0,0 0 0 0,0 0 0 16,0 0 0-16,17 10 0 0,-17-10 0 16,0 0 0-16,0 0 0 0,0 0 0 0,8-17 0 15,-8 17 0-15,3-22 0 0,-3 22 0 0,2-34 0 16,-2 17 0-16,1-1 0 0,1-1 0 0,0 3 0 16,-1-3 0-16,2 1 0 0,-1-1 0 0,2 1 0 15,-1-2 0-15,1 2 0 0,0-1 0 0,2 0 0 16,0-3 0-16,0 2 0 0,3-1 0 0,0 0 0 15,0 1 0-15,3-3 0 16,-2 2 0-16,2 0 0 0,-1 5 0 0,-11 16 0 16,19-26 0-16,-19 26 0 0,15-17 0 0,-15 17 0 15,0 0 0-15,22-17 0 0,-22 17 0 0,0 0 0 16,24-7 0-16,-24 7 0 0,0 0 0 0,23 2 0 16,-23-2 0-16,0 0 0 0,23 19 0 0,-23-19 0 15,16 23 0-15,-16-23 0 0,15 27 0 0,-9-10 0 16,0 1 0-16,-1-1 0 0,0 1 0 15,-2 2 0-15,-3-20 0 0,11 34 0 0,-6-16 0 16,1-1 0-16,-2 1 0 0,-4-18 0 0,11 31 0 16,-11-31 0-16,11 28 0 0,-11-28 0 15,12 28 0-15,-12-28 0 0,13 28 0 0,-13-28 0 16,12 24 0-16,-12-24 0 0,11 22 0 0,-11-22 0 16,15 19 0-16,-15-19 0 0,16 17 0 15,-16-17 0-15,0 0 0 0,24 23 0 0,-24-23 0 16,0 0 0-16,26 18 0 0,-26-18 0 0,19 11 0 15,-19-11 0-15,19 7 0 0,-19-7 0 0,19 5 0 16,-19-5 0-16,19 4 0 0,-19-4 0 0,22 0 0 16,-22 0 0-16,23-5 0 0,-23 5 0 0,21-7 0 15,-21 7 0-15,20-12 0 0,-20 12 0 0,20-16 0 16,-20 16 0-16,21-19 0 0,-21 19 0 16,18-23 0-16,-18 23 0 0,18-26 0 0,-18 26 0 15,15-26 0-15,-15 26 0 0,14-26 0 16,-14 26 0-16,12-24 0 0,-12 24 0 0,10-27 0 15,-10 27 0-15,11-26 0 0,-11 26 0 0,11-24 0 16,-11 24 0-16,10-28 0 0,-10 28 0 0,10-27 0 16,-10 27 0-16,8-28 0 0,-8 28 0 0,6-25 0 15,-6 25 0-15,6-21 0 0,-6 21 0 16,3-18 0-16,-3 18 0 0,0 0 0 0,-3-18 0 16,3 18 0-16,0 0 0 0,0 0 0 0,0 0 0 15,-18-13 0-15,18 13 0 0,0 0 0 0,0 0 0 16,-21-6 0-16,21 6 0 0,0 0 0 0,0 0 0 15,-19-4 0-15,19 4 0 0,0 0 0 16,0 0 0-16,-20 3 0 0,20-3 0 16,0 0 0-16,0 0 0 0,-19 3 0 0,19-3 0 15,0 0 0-15,0 0 0 0,0 0 0 0,-20 12 0 16,20-12 0-16,0 0 0 0,0 0 0 0,-14 22 0 16,14-22 0-16,0 0 0 0,-7 25 0 0,7-25 0 15,-4 22 0-15,4-22 0 0,-1 24 0 0,1-24 0 16,0 29 0-16,0-29 0 0,1 31 0 0,-1-31 0 15,6 31 0-15,-6-31 0 0,8 30 0 16,-8-30 0-16,8 32 0 0,-3-15 0 16,-5-17 0-16,9 29 0 0,-9-29 0 0,10 24 0 0,-10-24 0 15,13 22 0-15,-13-22 0 0,15 18 0 16,-15-18 0-16,17 13 0 0,-17-13 0 0,22 9 0 16,-22-9 0-16,23 3 0 0,-23-3 0 0,28-2 0 15,-28 2 0-15,32-7 0 0,-15 2 0 0,0-1 0 16,2 0 0-16,1 0 0 0,0-1 0 15,0 0 0-15,-2 1 0 0,0 0 0 0,-18 6 0 16,29-11 0-16,-29 11 0 0,24-12 0 0,-24 12-5 16,-3-23-485-16,3 23-184 0,0 0 24 0,6-25 423 15</inkml:trace>
  <inkml:trace contextRef="#ctx0" brushRef="#br1" timeOffset="89605.3999">19460 7003 1146 0,'0'0'429'0,"0"0"-364"15,0 0-18-15,0 0-4 0,0-29 4 0,0 29-13 16,1-20 2-16,-1 20-8 0,4-23 5 15,-4 23-7-15,6-25 4 0,-6 25-10 0,4-25 1 16,-4 25-9-16,0-25 1 0,0 25-5 0,-6-22 1 16,6 22-9-16,-11-22 0 0,11 22 0 0,-20-19 0 15,20 19 0-15,-24-16 0 0,24 16 0 0,-33-13 0 16,15 8 0-16,-3 2 0 0,1 1 0 0,0 4 0 16,-1 1 0-16,0 3 0 0,-1 3 0 15,-1 2 0-15,-2 2 0 0,1 4 0 16,-2 3 0-16,-2 3 0 0,0 4 0 0,-3 2 0 15,0 1 0-15,0 2 0 0,0-1 0 0,1-1 0 16,0 3 0-16,0-2 0 0,1 2 0 0,1 0 0 16,3-3 0-16,-1-1 0 0,4 1 0 0,2-2 0 15,-1 1 0-15,4 0 0 0,1-1 0 0,3 0 0 16,2-2 0-16,2 0 0 0,3-1 0 0,2-2 0 16,3 0 0-16,4-1 0 0,2-3 0 15,4-2 0-15,-9-17 0 0,26 30 0 0,-7-18 0 16,4 2 0-16,7-5 0 0,1 1 0 0,6 0 0 15,4-2 0-15,3 2 0 0,3 1 0 16,4 0 0-16,4 2 0 0,2 2 0 0,8 1 0 16,-2 4 0-16,7 0 0 0,3 2 0 0,0 2 0 15,0 4 0-15,-6 1 0 0,-4 3 0 16,-4-1 0-16,-7 3 0 0,-3 0 0 0,-8 0 0 16,-6 1 0-16,-4 1 0 0,-9 1 0 0,-5 2 0 15,-8 3 0-15,-4 1 0 0,-5-1 0 0,-5 0 0 16,-2-3 0-16,-4 0 0 0,-3-3 0 0,-1-2 0 15,-2-1 0-15,0-1 0 0,-3-1 0 0,-1-1 0 16,-1-2 0-16,-3-4 0 0,-1-4 0 0,-1 0 0 16,-4-5 0-16,1-2 0 0,-5-5 0 15,0-4 0-15,-3-7 0 0,-2-3 0 16,-3-8 0-16,-1-6 0 0,-1-4 0 0,-1-7 0 16,-1-7 0-16,-1-2 0 0,3-2 0 0,3-2 0 15,2 2 0-15,2 1 0 0,4 2 0 0,3-1 0 16,3 4 0-16,5 5 0 0,6 10 0 0,17 21 0 15,0 0 0-15,-19-16 0 0,48 45-473 0,-29-29-173 16,0 0 3-16,0 0 359 0</inkml:trace>
  <inkml:trace contextRef="#ctx0" brushRef="#br1" timeOffset="91045.3507">20074 8331 1144 0,'-6'-24'458'0,"6"24"-345"16,8-26-74-16,-8 26 22 0,7-29-37 0,-7 29 8 16,13-29 1-16,-13 29-12 0,14-32 4 0,-14 32-8 15,14-28 5-15,-14 28-7 0,18-24 3 16,-18 24-5-16,17-23-1 0,-17 23-12 0,19-19 0 16,-19 19 0-16,19-16 0 0,-19 16 0 0,17-10 0 15,-17 10 0-15,0 0 0 0,26-1 0 0,-26 1 0 16,19 13 0-16,-19-13 0 0,24 33 0 15,-9-6 0-15,1 3 0 0,0 10 0 0,2 7 0 16,0 5 0-16,-1 2 0 0,1-2 0 0,-1-2 0 16,1-4 0-16,-3 0 0 0,0-3 0 0,-2 0 0 15,-2-2 0-15,0-6 0 0,-4 0 0 16,0-4 0-16,-3-1 0 0,0-3 0 0,-1-2 0 0,-1-1 0 16,0-4 0-16,0-2 0 15,-1-1 0-15,-1-17 0 0,2 26 0 0,-2-26 0 16,0 0 0-16,3 20 0 0,-3-20 0 0,0 0 0 15,0 0 0-15,0 0 0 0,0 0 0 0,0 0 0 16,-4-19 0-16,0 2 0 0,1-4 0 0,-3-5 0 16,0-4 0-16,-2-4 0 0,1-4 0 0,-2 0 0 15,2-4 0-15,-1-1 0 0,-2-4 0 0,3-2 0 16,-2 1 0-16,3-2 0 0,0 4 0 16,2 4 0-16,2 2 0 0,1 0 0 0,1 4 0 15,2 2 0-15,2 2 0 0,1 6 0 0,2 2 0 16,-1 1 0-16,4 2 0 0,-1 1 0 0,4 2 0 31,-1 1 0-31,-12 17 0 0,28-30 0 0,-28 30 0 0,31-28 0 0,-14 18 0 0,3 2 0 16,-1 4 0-16,3 4 0 0,-1 5 0 0,1 4 0 15,-2 7 0-15,1 5 0 0,-3 8 0 16,-1 5 0-16,-2 6 0 0,-3 2 0 0,-2-3 0 16,-5 0 0-16,-4-2 0 0,-2-2 0 0,-3-3 0 15,-2-3 0-15,-1-1 0 0,-3-4 0 0,0-2 0 16,-2-4 0-16,12-18 0 0,-24 31 0 0,24-31 0 15,-27 20 0-15,27-20 0 0,-32 9 0 0,14-9 0 16,-3-3 0-16,1-3 0 0,0 0 0 16,1-2 0-16,1-2 0 0,1 2 0 0,17 8 0 15,-27-14 0-15,27 14 0 0,-18-11 0 16,18 11 0-16,0 0 0 0,0 0 0 0,-5-17 0 16,5 17 0-16,0 0-33 0,13-36-247 0,13 40-351 15,-21-22 30-15,15 12 100 0</inkml:trace>
  <inkml:trace contextRef="#ctx0" brushRef="#br1" timeOffset="94426.0987">21033 8420 1571 0,'7'24'380'16,"-7"-24"-342"-16,0 0-13 0,0 0-6 0,0 0-5 16,-1 18-14-16,1-18 0 0,0 0 0 0,0 0 0 15,13 17 0-15,-13-17 0 16,0 0 0-16,0 0 0 0,21 10 0 0,-21-10 0 15,0 0 0-15,20 1 0 0,-20-1 0 0,0 0 0 16,21 0 0-16,-21 0 0 0,0 0 0 0,22-10 0 16,-22 10 0-16,17-16 0 0,-17 16 0 0,22-25 0 15,-22 25 0-15,23-34 0 0,-10 15 0 0,0-4 0 16,0-4 0-16,0 1 0 0,1-5 0 0,-1 0 0 16,2-1 0-16,0 1 0 0,-2-3 0 15,0-2 0-15,0 0 0 0,-2-6 0 0,1 3 0 16,-1-4 0-16,0 2 0 0,-3-1 0 0,0-3 0 15,-2 2 0-15,-3-5 0 0,-3 0 0 0,-2 0 0 16,-2-3 0-16,-2-1 0 0,-2-1 0 16,-1 1 0-16,-1 1 0 0,0 1 0 0,2 4 0 15,-1 5 0-15,2 4 0 0,-1 4 0 16,0 4 0-16,2 0 0 0,-1 4 0 0,0 2 0 16,3 3 0-16,4 20 0 0,-14-23 0 0,14 23 0 15,0 0 0-15,0 0 0 0,-19-13 0 0,19 13 0 16,0 0 0-16,0 0 0 0,-18 18 0 0,18-18 0 15,-14 33 0-15,6-9 0 0,-1 4 0 0,-2 3 0 16,1 5 0-16,0 4 0 0,0 5 0 0,2 1 0 16,4 5 0-16,2 2 0 0,5 4 0 15,0 3 0-15,5 2 0 0,3 2 0 0,2-1 0 16,3 0 0-16,3-4 0 0,3 2 0 16,1-5 0-16,2-2 0 0,0-3 0 0,1-6 0 15,-2-2 0-15,-1-2 0 0,0-5 0 0,-1 0 0 16,-1-4 0-16,0-3 0 0,-2-4 0 0,0-4 0 15,1-3 0-15,-2-3 0 0,0-3 0 0,-1-4 0 16,0-3 0-16,-17-5 0 0,33 2 0 16,-16-5 0-16,0-2 0 0,3-4 0 0,-2-3 0 15,0-1 0-15,2-3 0 0,-2-2 0 0,-1-4 0 16,1 1 0-16,-1-5 0 0,-2 1 0 0,-1 1 0 16,-4-3 0-16,-1 0 0 0,-3 2 0 0,-4 2 0 15,2 0 0-15,-3 4 0 0,0 1 0 0,-1 18 0 16,-2-26 0-16,2 26 0 15,0 0 0-15,0 0 0 0,0 0 0 0,0 0 0 16,0 0 0-16,0 0 0 0,0 0 0 0,0 0 0 16,0 0 0-16,0 0 0 0,-12 17 0 0,12-17 0 15,-3 27 0-15,3-27 0 0,0 32 0 0,-1-13 0 16,1-1 0-16,-1 1 0 0,2 0 0 0,0 0 0 16,2 0 0-16,-1-2 0 0,3 3 0 0,0-3 0 15,1 0 0-15,-6-17 0 0,15 28 0 16,-15-28 0-16,18 22 0 0,-18-22 0 0,20 17 0 15,-20-17 0-15,21 12 0 0,-21-12 0 0,21 8 0 16,-21-8 0-16,20 4 0 0,-20-4 0 16,22-1 0-16,-22 1 0 0,21-9 0 0,-21 9 0 15,23-14 0-15,-23 14 0 0,23-23 0 0,-23 23 0 16,29-30 0-16,-15 9 0 0,0-1 0 0,1-2 0 16,-2 0 0-16,1 0 0 0,0-2 0 15,-3 0 0-15,3-3 0 0,-1 0 0 0,-1-3 0 16,0-2 0-16,-1 0 0 0,1-3 0 0,1-2 0 15,-2-1 0-15,0-1 0 0,-1 0 0 0,0-1 0 16,-1-2 0-16,-3-1 0 0,1-1 0 0,-2 2 0 16,0-2 0-16,-2 2 0 0,-3 4 0 15,0 0 0-15,-2 5 0 0,-2 0 0 0,0 0 0 16,-1-1 0-16,-3 0 0 0,1 1 0 16,1 3 0-16,-3 2 0 0,1 5 0 0,1 2 0 15,-2 4 0-15,9 19 0 0,-13-24 0 0,13 24 0 16,0 0 0-16,-20-7 0 0,20 7 0 0,0 0 0 15,-23 21 0-15,15-5 0 0,-1 7 0 0,-1 5 0 16,3 6 0-16,1 5 0 0,1 8 0 0,4 5 0 16,2 8 0-16,3 5 0 0,0 2 0 15,2 1 0-15,1 0 0 0,1-1 0 0,0-1 0 16,-1-2 0-16,2-2 0 0,-2-2 0 0,0-2 0 16,-1-1 0-16,0-3 0 0,-1-3 0 0,-1-4 0 15,1 0 0-15,-2-5 0 0,2-4 0 0,-1-4 0 16,1-6 0-16,-2-3 0 0,1-3 0 15,1-3 0-15,-5-19 0 0,5 27 0 0,-5-27 0 16,0 0 0-16,0 0 0 0,0 0 0 16,0 0 0-16,0 0 0 0,0 0 0 0,0 0 0 15,0 0 0-15,0 0 0 0,-3-30 0 0,0 12 0 16,0-2 0-16,1 1 0 0,-1 0 0 0,0-2 0 16,0 0 0-16,1-1 0 0,-1-3 0 0,2 1 0 15,-1 0 0-15,2 2 0 0,1 0 0 0,0 3 0 16,2 1 0-16,0 1 0 0,-3 17 0 15,11-29 0-15,-11 29 0 0,17-27 0 0,-17 27 0 16,20-19 0-16,-20 19 0 0,23-16 0 16,-23 16 0-16,31-12 0 0,-11 7 0 0,-1 2 0 15,0-1 0-15,0 2 0 0,0-2 0 0,-2 2 0 16,-17 2 0-16,28-3 0 0,-28 3 0 0,17-1 0 16,-17 1 0-16,0 0 0 0,0 0 0 0,0 0-47 15,0 0-559-15,0 0-48 0,-15-35 9 16</inkml:trace>
  <inkml:trace contextRef="#ctx0" brushRef="#br1" timeOffset="94739.1545">21939 7856 2047 0,'-33'9'0'15,"33"-9"0"-15,0 0 0 0,0 0 0 16,0 0 0-16,0 0 0 0,0 0 0 0,0 0 0 15,0 0 0-15,0 0 0 0,0 0 0 0,0 0 0 16,0 0 0-16,0 0 0 0,30 8-197 0,-38-27-445 16,8 19-49-16,0-18 175 0</inkml:trace>
  <inkml:trace contextRef="#ctx0" brushRef="#br1" timeOffset="97004.2586">10795 12373 1681 0,'0'0'45'0,"0"0"-11"0,0 0 0 16,0 0 1-16,0 0 0 0,11 18 0 0,-11-18-3 15,21 6 0-15,-21-6-3 0,28 8-4 0,-10-5-4 16,3 2-12-16,3-3-9 0,4 1 0 0,4-2 0 16,3-1 0-16,5-4 0 15,3 1 0-15,2-6 0 0,3 0 0 0,2-5 0 16,-1 0 0-16,-3-3 0 0,-3 0 0 0,-4-4 0 16,-3-2 0-16,-4-1 0 0,-6-4 0 0,-3 1 0 15,-3-1 0-15,-5-4 0 0,-3 2 0 0,-4 0 0 16,-3 1 0-16,-3-1 0 0,-3 1 0 0,-4-3 0 15,1 1 0-15,-3 2 0 0,0 0 0 0,-1 4 0 16,-1 1 0-16,1 3 0 0,-2 1 0 16,10 20 0-16,-18-28 0 0,18 28 0 0,-21-14 0 15,21 14 0-15,-26-6 0 0,8 7 0 0,-4 0 0 16,-4 5 0-16,-5 1 0 0,-2 4 0 0,-4 3 0 16,-1 0 0-16,-2 3 0 0,0 1 0 15,3 2 0-15,3 1 0 0,4 1 0 0,2 4 0 16,5-2 0-16,2 2 0 0,4 1 0 15,2 0 0-15,4-1 0 0,4 1 0 0,2 2 0 16,3 2 0-16,3 3 0 0,3 2 0 0,1 3 0 16,3 1 0-16,3-1 0 0,4 2 0 0,2 0 0 15,3-1 0-15,6 0 0 0,4-3 0 0,7 0 0 16,3-4 0-16,6-1 0 0,6-1 0 0,2 3 0 16,4 1 0-16,-1 3 0 0,1 3 0 0,-4 2 0 15,2 5 0-15,-5 2 0 0,0 2 0 16,-1 3 0-16,-7 0 0 0,-2 1 0 0,-6 3 0 15,-3 1 0-15,-8-1 0 0,-3-1 0 16,-6-4 0-16,-4-2 0 0,-4-3 0 0,-2-1 0 16,-4-1 0-16,-2-2 0 0,-4-2 0 0,-4-1 0 15,-2-5 0-15,-2-1 0 0,-4-4 0 0,1-3 0 16,-4-5 0-16,-1-2 0 0,-1-5 0 0,-5-5 0 16,-3-3 0-16,-4-4 0 0,-5-6 0 15,-4-5 0-15,-3-6 0 0,-3-5 0 0,-3-7 0 16,-4-9 0-16,-2-7 0 0,-5-7 0 0,-2-4 0 15,1-2 0-15,3 0 0 0,5 2 0 0,8 8 0 16,10 4 0-16,12 15 0 0,8 4 0 0,18 20 0 16,-14-36 0-16,41 37-387 0,-29-38-256 15,19 10-46-15,-8-8 362 0</inkml:trace>
  <inkml:trace contextRef="#ctx0" brushRef="#br1" timeOffset="98068.695">12412 13270 1518 0,'23'14'321'0,"-23"-14"-269"15,0 0-22-15,-8-22 1 0,8 22-10 0,3-19 3 16,-3 19-9-16,6-23 1 0,-6 23-4 0,8-23-5 16,-8 23-7-16,9-20 0 0,-9 20 0 0,0 0 0 15,14-23 0-15,-14 23 0 0,0 0 0 0,20-8 0 16,-20 8 0-16,18 6 0 0,-18-6 0 0,26 22 0 16,-9-1 0-16,1 11 0 0,-1 8 0 15,2 6 0-15,3 7 0 0,0 1 0 16,3 6 0-16,0 1 0 0,-1 3 0 0,-4 2 0 15,-3-3 0-15,-4-2 0 0,-1-4 0 0,1-5 0 16,-4-3 0-16,1-6 0 0,-3-4 0 0,-2-5 0 16,0-4 0-16,-1-2 0 0,-2-7 0 0,1-4 0 15,-3-17 0-15,1 22 0 0,-1-22 0 0,0 0 0 16,0 0 0-16,0 0 0 0,0 0 0 16,0 0 0-16,-11-30 0 0,4 11 0 0,-2-6 0 15,1-1 0-15,-1-3 0 0,-2-4 0 0,3-2 0 16,-3-2 0-16,0-5 0 0,1-4 0 0,-1-2 0 15,0-4 0-15,0-2 0 0,1 0 0 16,-1 0 0-16,3 2 0 0,2 1 0 0,2 5 0 16,1 0 0-16,3 0 0 0,0 3 0 15,2 3 0-15,2 4 0 0,0 4 0 0,3 7 0 16,1 2 0-16,3 3 0 0,-11 20 0 0,23-27 0 16,-23 27 0-16,29-17 0 0,-12 13 0 0,-17 4 0 15,34 0 0-15,-14 6 0 0,-1 5 0 0,2 5 0 16,-2 7 0-16,1 5 0 0,-4 4 0 0,-3 6 0 15,-2-1 0-15,-2 4 0 0,-6-1 0 0,-3-1 0 16,-5-4 0-16,-2-1 0 0,-3-4 0 16,-2-2 0-16,-1-3 0 0,-1-4 0 15,14-21 0-15,-28 28 0 0,28-28 0 0,-29 12 0 16,29-12 0-16,-27-4 0 0,27 4 0 0,-24-17 0 16,24 17 0-16,-22-24 0 0,22 24-78 0,-36-30-417 15,36 30-154-15,-16-20 23 0,16 20 428 0</inkml:trace>
  <inkml:trace contextRef="#ctx0" brushRef="#br1" timeOffset="99273.827">13345 13521 1624 0,'-8'-28'364'0,"8"28"-348"0,0 0 4 15,22-16-1-15,-22 16-15 0,27-24-4 0,-12 7 0 16,4-1 0-16,-2-3 0 0,-1-2 0 0,-2 0 0 15,1-1 0-15,-2-4 0 0,-1-3 0 16,-1-2 0-16,-1-3 0 0,-2 0 0 0,1-2 0 16,-2 0 0-16,-2-5 0 0,0-1 0 0,0-4 0 15,-2-1 0-15,1-2 0 0,-1-5 0 0,-1 1 0 16,-2-2 0-16,-1-2 0 0,-2 5 0 16,0 5 0-16,-3 4 0 0,-2 5 0 0,-1 4 0 15,-2 1 0-15,0 7 0 0,-1 5 0 0,1 5 0 16,11 18 0-16,-24-24 0 0,24 24 0 0,-17-10 0 15,17 10 0-15,0 0 0 0,0 0 0 0,0 0 0 16,-19 30 0-16,17-7 0 0,-1 10 0 0,1 7 0 16,3 8 0-16,0 5 0 0,4 7 0 15,2 3 0-15,2 4 0 0,2 5 0 16,2-3 0-16,2-1 0 0,2-5 0 0,1-5 0 16,0-3 0-16,3-3 0 0,0-7 0 0,0-6 0 15,0-2 0-15,1-5 0 0,2-5 0 0,-1-3 0 16,2-3 0-16,-1-2 0 0,-3-3 0 0,-1-3 0 15,0-2 0-15,-2-3 0 0,-1-1 0 0,0-5 0 16,-17-2 0-16,29-2 0 0,-29 2 0 16,28-16 0-16,-28 16 0 0,26-32 0 0,-14 11 0 15,0-6 0-15,2-3 0 0,-3-3 0 0,0 0 0 16,-3 0 0-16,-1 0 0 0,-2-1 0 0,-1-1 0 16,-1 2 0-16,0 1 0 0,-1 0 0 0,1 7 0 15,0 2 0-15,-3 23 0 0,3-24 0 16,-3 24 0-16,0 0 0 0,0 0 0 0,0 0 0 15,0 0 0-15,-3 20 0 0,3-20 0 16,-3 23 0-16,3-6 0 0,-1 4 0 0,1 4 0 16,1 2 0-16,0 4 0 0,1 3 0 0,2 0 0 15,1-1 0-15,1-3 0 0,1-2 0 0,2-4 0 16,1 0 0-16,-1-5 0 0,3-1 0 0,-12-18 0 16,25 26 0-16,-25-26 0 0,25 16 0 0,-25-16 0 15,25 6 0-15,-25-6 0 0,20-5 0 16,-20 5 0-16,19-16 0 0,-19 16 0 0,15-29 0 15,-6 8 0-15,-3-1 0 0,0-4 0 16,-2 0 0-16,1-2 0 0,-3-3 0 0,0 4 0 16,1-4 0-16,-2 4 0 0,-1-4 0 0,-1 1 0 15,-2-3 0-15,0 0 0 0,-2-1 0 0,-2-1 0 16,1-3 0-16,-3-1 0 0,0-3 0 0,0 1 0 16,-1-2 0-16,0-1 0 0,3 0 0 15,1 3 0-15,2 4 0 0,2 4 0 0,1 7 0 16,1 3 0-16,1 3 0 0,2 3 0 0,2-2 0 15,1 2 0-15,2-2 0 0,1-1 0 0,2-3 0 16,3 0 0-16,-1-1 0 0,3-2 0 0,0-2 0 16,0 0 0-16,1-1 0 0,-3 1 0 0,0 4 0 15,-6 2 0-15,1 4 0 0,-9 18 0 16,9-23 0-16,-9 23 0 0,0 0 0 16,0 0 0-16,0 0 0 0,0 0 0 0,17 4 0 15,-17-4 0-15,6 38 0 0,-3-3 0 0,-2 10 0 16,2 5 0-16,0 1 0 0,1-1 0 0,2 1 0 15,-1-1 0-15,1 1 0 0,0-2 0 0,1 2 0 16,1 0 0-16,-1-1 0 0,-1 1 0 0,1-2 0 16,-1-5 0-16,0-1 0 0,3-6 0 15,-1-1 0-15,5-3 0 0,0-1 0 0,0-6 0 16,6 0 0-16,-1-2 0 0,4-4 0 0,-2 2 0 16,1-3 0-16,2-2 0 0,-3 0 0 15,1-3 0-15,0-2 0 0,-1-3 0 0,-2-1 0 16,0-4 0-16,-18-4 0 0,32 2 0 0,-32-2 0 15,26-12 0-15,-26 12 0 0,22-27 0 0,-13 6 0 16,-1 1 0-16,-3-6 0 0,0 2 0 16,-2-4 0-16,0 6 0 0,-6-23-131 0,24 44-322 15,-36-36-168-15,15 37 8 0,-16-25 385 0</inkml:trace>
  <inkml:trace contextRef="#ctx0" brushRef="#br1" timeOffset="99555.5637">14490 12658 1966 0,'13'20'81'0,"-13"-20"-81"0,0 0 0 15,0 0 0-15,31-11 0 0,-13 5 0 0,3-3 0 16,7 0 0-16,-3-2 0 0,2 0 0 0,-3-1 0 16,-2 1 0-16,0 3 0 0,0-1 0 0,-3 2 0 15,1 1 0-15,-20 6 0 0,31-7 0 16,-31 7 0-16,20-3 0 0,-20 3 0 0,25 22-312 16,-25-22-351-16,0 0 15 0,-31-4 225 15</inkml:trace>
  <inkml:trace contextRef="#ctx0" brushRef="#br1" timeOffset="101402.6974">20167 12193 1627 0,'-4'-21'180'0,"25"20"-123"16,-21 1-24-16,0 0 10 0,0 0 2 0,0 0-2 16,7-17-24-16,-7 17-19 0,0 0 0 0,1-26 0 15,-1 26 0-15,0-27 0 0,0 27 0 0,-2-31 0 16,1 14 0-16,-2 0 0 0,0-4 0 0,-2 3 0 15,-1-1 0-15,-3-1 0 0,-2 1 0 0,-2-2 0 16,-4 2 0-16,0 0 0 0,-6 3 0 16,-4 1 0-16,-4 2 0 0,-1 2 0 0,-5 3 0 15,-1 1 0-15,-3 2 0 0,-1 3 0 0,0 2 0 16,-3 4 0-16,0 2 0 0,0 4 0 16,-1 2 0-16,0 1 0 0,-3 4 0 0,0 4 0 15,0 2 0-15,0 2 0 0,3 5 0 0,2 2 0 16,0 4 0-16,5 2 0 0,5 1 0 0,1 3 0 15,4-1 0-15,4 1 0 0,-1 2 0 16,4-1 0-16,3 3 0 0,2-1 0 0,3 1 0 16,2-3 0-16,4 3 0 0,3 3 0 0,2 0 0 15,5 2 0-15,4 1 0 0,2-2 0 0,6-2 0 16,5-3 0-16,5-2 0 0,6 0 0 0,7-2 0 16,11-3 0-16,9-3 0 0,12-2 0 0,14-4 0 15,9 1 0-15,8-1 0 16,2 2 0-16,-2 0 0 0,-8 3 0 0,-3 1 0 15,-6 2 0-15,-9 3 0 0,-5 0 0 0,-9 1 0 16,-8 1 0-16,-8 0 0 0,-8 1 0 0,-5 1 0 16,-9 3 0-16,-6 0 0 0,-8 3 0 0,-7 1 0 15,-4-4 0-15,-6-1 0 0,-2-1 0 0,-5-6 0 16,-1 3 0-16,-6-5 0 0,-4-3 0 0,-3-1 0 16,-4-6 0-16,-6-1 0 0,-1-6 0 15,-6-4 0-15,-3-3 0 0,-3-7 0 0,-4-6 0 16,-5-8 0-16,0-9 0 0,-3-10 0 0,-2-9 0 15,-1-9 0-15,-2-8 0 0,-2-7 0 0,-3-8 0 16,2-6 0-16,2-6 0 0,8 3 0 16,11 4 0-16,16 20 0 0,5 0-7 0,31 53-351 15,-6-38-297-15,6 38-1 0,0 0 286 0</inkml:trace>
  <inkml:trace contextRef="#ctx0" brushRef="#br1" timeOffset="103124.305">20951 13151 1678 0,'-14'-24'282'0,"14"24"-252"0,-24-4-8 0,24 4-5 15,0 0 1-15,-23-11-18 0,23 11 0 0,-18-6 0 16,18 6 0-16,-24-4 0 0,24 4 0 16,-28 3 0-16,28-3 0 0,-27 11 0 0,10-2 0 15,0 5 0-15,-2 4 0 0,-1 4 0 0,2 5 0 16,1 4 0-16,1 4 0 0,1 5 0 0,1 3 0 16,2 3 0-16,3 0 0 0,2 0 0 15,7-3 0-15,3 1 0 0,4-3 0 0,5-5 0 16,1-3 0-16,4-6 0 0,3-7 0 0,0-3 0 15,2-7 0-15,2-4 0 0,2-5 0 0,1-5 0 16,0-3 0-16,-2-5 0 0,-3-5 0 0,-1-5 0 16,-2-5 0-16,-3-5 0 0,-3-3 0 0,-1-4 0 15,-1 2 0-15,-1-1 0 0,-4 2 0 16,-1 0 0-16,-1-2 0 0,-4 2 0 16,0 0 0-16,-3 3 0 0,0 3 0 0,1 3 0 15,0 6 0-15,3 4 0 0,-1 17 0 0,-2-23 0 16,2 23 0-16,0 0 0 0,0 0 0 0,0 0 0 15,0 0 0-15,0 0 0 0,0 0 0 0,0 0 0 16,-15 25 0-16,13-2 0 0,1 7 0 0,1 7 0 16,2 2 0-16,3 5 0 0,1 1 0 15,2-1 0-15,3-1 0 0,-1-5 0 0,5-4 0 16,0-5 0-16,4-4 0 0,3-4 0 0,0-4 0 16,1-2 0-16,1-6 0 0,1 0 0 15,1-5 0-15,1-3 0 0,-2-2 0 0,2-3 0 0,-1-6 0 16,0-1 0-16,-1-4 0 0,-1-5 0 15,-1-3 0-15,-2-3 0 0,-2-2 0 0,1-4 0 16,-2-1 0-16,-3-4 0 0,-3 0 0 16,-3-1 0-16,-4 2 0 0,-2 0 0 0,-3-1 0 15,-3 2 0-15,0 0 0 0,-2 4 0 0,1 3 0 16,0 1 0-16,2 6 0 0,0 0 0 0,2 21 0 16,-3-23 0-16,3 23 0 0,0 0 0 0,0 0 0 15,0 0 0-15,9 29 0 0,-2-8 0 0,3 9 0 16,2 7 0-16,0 5 0 0,-2 1 0 15,0-2 0-15,-1 2 0 0,0-4 0 0,-2-2 0 16,-2-2 0-16,-1-4 0 0,-2-2 0 16,-1-5 0-16,-1-4 0 0,0-20 0 0,-1 24 0 15,1-24 0-15,0 0 0 0,0 0 0 0,0 0 0 16,0 0 0-16,0 0 0 0,-5-21 0 0,1 3 0 16,2-6 0-16,0-2 0 0,2-3 0 0,0-4 0 15,0-1 0-15,3-1 0 0,1-3 0 16,1 0 0-16,0-1 0 0,1 0 0 0,1 1 0 15,3 3 0-15,1 1 0 0,3 1 0 0,1 8 0 16,1 2 0-16,2 8 0 0,1 9 0 0,2 7 0 16,1 8 0-16,0 7 0 0,-1 8 0 0,-3 4 0 15,0 8 0-15,-1 4 0 0,-4 2 0 0,0 2 0 16,-7-2 0-16,-1-2 0 0,-3-3 0 16,0-2 0-16,-3-2 0 0,1-5 0 15,-2-5 0-15,1-5 0 0,1-18 0 0,-8 21 0 16,8-21 0-16,0 0 0 0,0 0 0 0,0 0 0 15,0 0 0-15,-7-28 0 0,7 7 0 0,1-4 0 16,0-3 0-16,2-4 0 0,0 0 0 0,4-2 0 16,-3-1 0-16,5 0 0 0,-2-1 0 0,0 0 0 15,3 4 0-15,-1-1 0 0,2 2 0 16,1 3 0-16,1 4 0 0,1 2 0 0,-14 22 0 16,28-28 0-16,-28 28 0 0,25-17 0 0,-25 17 0 15,27 0 0-15,-27 0 0 0,23 26 0 16,-10-3 0-16,-1 6 0 0,-1 6 0 0,-1 2 0 15,-4 4 0-15,2 2 0 0,-1 1 0 0,-1 0 0 16,1-1 0-16,2 0 0 0,2-3 0 0,1-3 0 16,5-2 0-16,0-3 0 0,4-6 0 15,2-2 0-15,2-3 0 0,2-2 0 0,3-2 0 16,1-2 0-16,3-6 0 0,0 0 0 0,0-5 0 16,2-3 0-16,1-4 0 0,1-3 0 0,-1-3 0 15,0-5 0-15,-2-1 0 0,-2-4 0 0,0-2 0 16,-2-3 0-16,1-4 0 0,-5-3 0 0,-2 0 0 15,-4 0 0-15,-5-3 0 0,-2 2 0 0,-4-4 0 16,-1-1 0-16,-6 0 0 16,-4 0 0-16,-3-1 0 0,-5 4 0 0,1 4 0 15,-3 7 0-15,11 23 0 0,-18-19 0 0,18 19 0 16,-24-4 0-16,24 4 0 0,-29 7 0 0,29-7 0 16,-27 21 0-16,27-21 0 0,-23 30 0 0,12-12 0 15,1 2 0-15,3 2 0 0,1 2 0 0,3 1 0 16,3-1 0-16,4 2 0 0,2 0 0 15,5 1 0-15,1 2 0 0,1-1 0 0,3-2 0 16,1-3 0-16,3-1 0 0,2-5 0 0,2-2 0 16,5-3 0-16,5-4 0 0,9 1 0 0,4-6 0 15,3-2 0-15,2-3 0 0,-2-6 0 0,3-1 0 16,-1-4 0-16,-1-2 0 0,0-2 0 16,-5-3 0-16,-1 0 0 0,-6 0 0 0,-5 3 0 15,-5 1 0-15,-3 4 0 0,-8 2 0 16,-18 10 0-16,26-13 0 0,-26 13 0 0,0 0 0 15,0 0 0-15,0 0-5 0,18-17-67 0,-25-5-62 16,30 37-180-16,-45-48-115 0,43 33-99 0,-21 0 44 16,-8-30 404-16</inkml:trace>
  <inkml:trace contextRef="#ctx0" brushRef="#br2" timeOffset="137238.5641">10038 5497 1691 0,'0'0'13'0,"-8"-20"-8"0,8 20 9 0,-5-18 2 16,5 18 7-16,0 0 1 0,-7-23 6 0,7 23 1 16,0 0 3-16,0 0 1 0,0 0-3 0,0 0-5 15,0 0-5-15,0 0-3 0,0 0-6 0,0 0-2 16,-5 28-4-16,5-28-7 0,8 37 0 0,-4-14 0 15,5 3 0-15,-1 4 0 0,1 5 0 0,0 4 0 16,-1 6 0-16,-1 2 0 0,-1 4 0 16,-1 1 0-16,-1-2 0 0,-3 1 0 0,0-5 0 15,1-2 0-15,-1-7 0 0,1-4 0 16,2-8 0-16,0-7 0 0,-4-18 0 0,14 22 0 16,-14-22 0-16,0 0 0 0,22 5 0 0,-22-5 0 15,18-16 0-15,-7-1 0 0,3-8 0 0,-1-9 0 16,3-7 0-16,1-5 0 0,1-5 0 15,1-2 0-15,1-3 0 0,-1-1 0 0,0 1 0 16,-5 1 0-16,0 1 0 0,-3 3 0 0,-3 0 0 16,-2 4 0-16,-1 5 0 0,-1 4 0 0,-1 10 0 15,0 5 0-15,-3 23 0 0,1-21 0 0,-1 21 0 16,0 0-1-16,1 18-121 0,-26-22-379 16,30 30-159-16,-12-5 28 0,5 3 502 0</inkml:trace>
  <inkml:trace contextRef="#ctx0" brushRef="#br2" timeOffset="137614.1908">10840 5946 1384 0,'-31'-15'330'16,"31"15"-276"-16,-33-8 7 0,33 8-3 0,-37-2-9 15,37 2-3-15,-35 0-14 0,16 5-2 0,-2 0-27 16,0 4-3-16,-1 2 0 0,2 3 0 0,0 0 0 16,20-14 0-16,-30 32 0 0,30-32 0 0,-21 31 0 15,21-31 0-15,-8 27 0 0,8-27 0 0,5 19 0 16,-5-19 0-16,19 13 0 0,-19-13 0 16,33 4 0-16,-13-4 0 0,2-4 0 0,3 2 0 15,-2-3 0-15,1 0 0 0,-1 2 0 0,-2 0 0 16,-3 1 0-16,-18 2 0 0,27 3 0 0,-27-3 0 15,0 0 0-15,14 22 0 0,-14-22 0 0,-4 34 0 16,-5-10 0-16,-4 3 0 0,-4 2 0 0,-4 1 0 16,-1 1 0-16,-1 1 0 15,0-4 0-15,3-3 0 0,5-4 0 0,15-21 0 16,-20 24 0-16,20-24 0 0,0 0-30 0,0 0-51 16,17 5-227-16,-17-31-325 0,26 5 34 0,-6-16 204 15</inkml:trace>
  <inkml:trace contextRef="#ctx0" brushRef="#br2" timeOffset="137833.3401">11077 5851 1619 0,'28'31'414'15,"-28"-31"-400"-15,0 0-14 0,17-11 0 0,-17 11 0 16,36-18 0-16,-12 5 0 0,3 0 0 0,3-1 0 15,-1 2 0-15,1 1 0 0,-5 3 0 16,-1 2 0-16,-2 1 0 0,1 0 0 0,-1 4 0 16,-5-1 0-16,3 6 0 0,-20-4-52 0,35 27-426 15,-35-27-177-15,0 19 2 0,0-19 445 0</inkml:trace>
  <inkml:trace contextRef="#ctx0" brushRef="#br2" timeOffset="138021.353">11092 6181 2047 0,'0'0'0'0,"0"0"0"16,-21 1 0-16,21-1 0 0,0 0 0 0,0 0 0 15,0 0 0-15,26-19 0 0,-7 10 0 0,7-5 0 16,4-3 0-16,8-4 0 0,1-3 0 0,5 5 0 16,-4-4 0-16,5 8 0 0,-9-18-108 15,31 37-396-15,-32-25-147 0,14 13-14 0,-5 11 547 16</inkml:trace>
  <inkml:trace contextRef="#ctx0" brushRef="#br2" timeOffset="138663.0289">11962 5422 1563 0,'-8'-31'258'0,"8"31"-167"0,12-17-60 16,-12 17-8-16,0 0 3 0,15-19-3 15,-15 19-4-15,0 0-6 0,0 0-13 16,17-11 0-16,-17 11 0 0,0 0 0 0,0 0 0 16,0 0 0-16,9 26 0 0,-5-8 0 0,1 4 0 15,0 7 0-15,0 6 0 0,1 2 0 0,-2 5 0 16,1 4 0-16,-2 3 0 0,2 2 0 0,-1-1 0 16,-1 4 0-16,0-5 0 0,2 0 0 0,0-5 0 15,-1-4 0-15,4-5 0 0,-1-6 0 16,2-6 0-16,1-6 0 0,-10-17 0 0,28 18 0 15,-28-18 0-15,33-2 0 0,-14-7 0 0,0-6 0 16,0-8 0-16,2-6 0 0,0-8 0 0,-1-4 0 16,2-6 0-16,-1-2 0 0,0-2 0 0,-2 0 0 15,-3 0 0-15,0 3 0 0,-4-1 0 16,-2 3 0-16,-2 1 0 0,-2-1 0 0,0 2 0 16,-1 2 0-16,1 7 0 0,-2 4 0 15,2 8 0-15,-6 23 0 0,7-24 0 0,-7 24 0 16,0 0 0-16,0 0 0 0,0 0 0 0,-7 24-119 15,26 18-358-15,-31-24-139 0,14 11-5 0,-10 1 408 16</inkml:trace>
  <inkml:trace contextRef="#ctx0" brushRef="#br2" timeOffset="138882.1813">12745 5985 2047 0,'-25'9'0'0,"25"-9"0"0,-24 15 0 15,24-15 0-15,-25 28 0 0,12-8 0 0,-1 3 0 16,-2 2 0-16,1 4 0 0,1-1 0 0,2 1 0 16,-1-1 0-16,6 1 0 0,2-5 0 0,8 7 0 15,-3-31-286-15,3 24-367 0,-3-24-43 0,15 19 285 16</inkml:trace>
  <inkml:trace contextRef="#ctx0" brushRef="#br2" timeOffset="140040.3265">13136 5723 1565 0,'-22'-22'424'0,"22"22"-396"16,0 0-9-16,0 0-8 0,0 0-11 0,0 0 0 15,0 0 0-15,10-24 0 0,-10 24 0 16,27-20 0-16,-8 8 0 0,2 1 0 0,2-1 0 16,0 0 0-16,3 3 0 0,-2-2 0 0,2 5 0 15,-3 0 0-15,0 6-46 0,-23 0-31 0,46 20-176 16,-46-20-386-16,18 16 20 0,-18-16 207 0</inkml:trace>
  <inkml:trace contextRef="#ctx0" brushRef="#br2" timeOffset="140212.489">13117 5934 2047 0,'0'0'0'0,"0"0"0"16,0 0 0-16,0 0 0 0,0 0 0 0,0 0 0 15,0 0 0-15,27-4 0 0,-10 0 0 16,3-1 0-16,5-1 0 0,3-1 0 0,3-3 0 16,4 0 0-16,2-2 0 0,4 3 0 0,-2-8-46 15,20 26-227-15,-20-28-370 0,14 7-30 0,-8-5 262 16</inkml:trace>
  <inkml:trace contextRef="#ctx0" brushRef="#br2" timeOffset="141010.6983">13946 5400 1837 0,'0'0'58'0,"0"0"-20"0,4-18-10 16,-4 18 0-16,2-18-5 0,-2 18-3 16,9-21-5-16,-9 21-15 0,8-23 0 0,-8 23 0 15,6-21 0-15,-6 21 0 0,0 0 0 0,9-23 0 16,-9 23 0-16,0 0 0 0,0 0 0 0,0 0 0 15,0 0 0-15,0 0 0 0,0 0 0 16,0 0 0-16,0 0 0 0,0 0 0 0,0 0 0 16,7 20 0-16,-3 2 0 0,0 8 0 0,0 6 0 15,0 5 0-15,1 3 0 0,-3 2 0 0,2 2 0 16,-2 2 0-16,0 2 0 0,-1 1 0 0,-2 0 0 16,-2-1 0-16,2-4 0 0,-1-5 0 0,2-7 0 15,2-6 0-15,2-5 0 0,2-7 0 0,-6-18 0 16,17 26 0-16,-17-26 0 0,23 9 0 15,-23-9 0-15,30-10 0 0,-13-2 0 0,2-7 0 16,1-8 0-16,2-8 0 0,4-6 0 16,0-5 0-16,2-3 0 0,0-1 0 0,0-1 0 15,-2 1 0-15,-2 1 0 0,-3 4 0 0,-5-1 0 16,-2 1 0-16,0 1 0 0,-2 2 0 0,-1 1 0 16,1 9 0-16,-6 1 0 0,2 8 0 0,-4 2 0 15,-4 21-80-15,-5-35-318 0,22 42-249 16,-17-7 44-16,0 0 285 0</inkml:trace>
  <inkml:trace contextRef="#ctx0" brushRef="#br2" timeOffset="141464.5889">14441 5944 1973 0,'0'0'74'16,"0"0"-74"-16,0 0 0 0,0 0 0 15,0 0 0-15,26-22 0 0,-26 22 0 0,27-17 0 16,-27 17 0-16,31-13 0 0,-13 8 0 0,-18 5 0 15,28-3 0-15,-28 3 0 0,25 1 0 0,-25-1 0 16,0 0 0-16,20 14 0 0,-20-14 0 0,9 18 0 16,-9-18 0-16,1 25 0 0,-1-25 0 15,-5 32 0-15,-1-14 0 0,-1 3 0 0,-4 1 0 16,-2-2 0-16,-3 1 0 0,0-1 0 0,3 0 0 16,-2-2 0-16,15-18 0 0,-22 28 0 0,22-28 0 15,0 0 0-15,-15 19 0 0,15-19 0 0,0 0 0 16,0 0 0-16,0 0 0 0,17 9 0 0,-17-9 0 15,26-5 0-15,-7-1 0 16,5-3 0-16,1 1 0 0,3-1 0 0,-2-2 0 16,3 4 0-16,-4-5 0 0,7 10-54 0,-21-33-282 15,28 33-302-15,-17-15-1 0,8 5 260 0</inkml:trace>
  <inkml:trace contextRef="#ctx0" brushRef="#br2" timeOffset="141699.3705">15111 5695 1748 0,'0'0'299'0,"-6"-19"-299"0,6 19 0 15,0 0 0-15,0 0 0 0,16-23 0 16,-16 23 0-16,19-14 0 0,-19 14 0 0,27-12 0 15,-10 6 0-15,3 0 0 0,-1-1 0 0,2 3 0 16,-2-2 0-16,3 6-20 0,-22 0-92 0,57-1-437 16,-57 1-109-16,26 1 37 0</inkml:trace>
  <inkml:trace contextRef="#ctx0" brushRef="#br2" timeOffset="141855.8579">15036 5962 2047 0,'0'0'0'0,"-27"18"0"0,27-18 0 16,0 0 0-16,0 0 0 0,0 0 0 0,0 0 0 16,23-13 0-16,-2 0 0 0,4-3 0 0,8-5 0 15,3-2 0-15,6 2 0 0,-4-8 0 16,25 31-382-16,-35-31-291 0,15 16 20 0,-13-4 315 16</inkml:trace>
  <inkml:trace contextRef="#ctx0" brushRef="#br2" timeOffset="142497.5804">15667 5327 1464 0,'0'0'236'0,"0"0"-220"16,1-21-5-16,-1 21 10 0,0 0 4 0,4-21 6 15,-4 21 5-15,0 0 3 0,0 0 4 0,0 0-6 16,0 0-6-16,0 0-14 0,2 24-5 0,0-7-6 16,0 4 6-16,2 5-6 0,1 4-2 0,1 6-4 15,1 5 0-15,1 1 0 0,0 3 0 0,-2-1 0 16,0 2 0-16,0 2 0 0,-1-4 0 16,0 1 0-16,0-3 0 0,-1-5 0 0,0-2 0 15,2-7 0-15,1-5 0 0,1-7 0 0,-8-16 0 16,20 17 0-16,-20-17 0 0,25 0 0 0,-25 0 0 15,26-20 0-15,-10-1 0 0,0-10 0 16,4-9 0-16,0-6 0 0,2-2 0 0,0-4 0 16,0-2 0-16,-3 2 0 0,-2 2 0 0,-1 0 0 15,-5 2 0-15,1 0 0 0,-4 0 0 16,3 3 0-16,-4-1 0 0,5 7 0 0,-3-3-27 16,16 33-181-16,-35-26-393 0,33 29-41 0,-23 6 74 15</inkml:trace>
  <inkml:trace contextRef="#ctx0" brushRef="#br2" timeOffset="143375.3602">16071 5972 1849 0,'0'0'26'0,"-6"-17"-12"0,6 17 2 0,19-16 4 16,-1 9 1-16,1-3-2 0,0 3-6 15,3-3-3-15,1 3-2 0,-1 1 1 0,2-1-3 16,-2 2 1-16,-1 1-1 0,-3 1-1 0,-18 3 2 15,28 0-2-15,-28 0 1 0,17 5-6 0,-17-5 0 16,0 0 0-16,7 18 0 0,-7-18 0 16,-7 23 0-16,7-23 0 0,-19 32 0 0,5-14 0 15,-1-1 0-15,-1 0 0 0,-1 1 0 0,17-18 0 16,-30 31 0-16,30-31 0 0,-20 24 0 0,20-24 0 16,0 0 0-16,-7 18 0 0,7-18 0 0,0 0 0 15,26 6 0-15,-26-6 0 0,36-4 0 0,-16 2 0 16,2-2 0-16,1 1 0 0,-1 2 0 0,-2-1 0 15,-20 2 0-15,25 3 0 0,-25-3 0 16,0 0 0-16,13 19 0 0,-13-19 0 16,-8 23 0-16,-4-6 0 0,-4 1 0 0,-5 2 0 15,-3-1 0-15,-2-1 0 0,0 0 0 0,0-2 0 16,5-2 0-16,3-4 0 0,18-10 0 0,-18 9 0 16,18-9 0-16,0 0 0 0,11-34-154 0,30 32-403 15,-27-31-80-15,20 8 16 0</inkml:trace>
  <inkml:trace contextRef="#ctx0" brushRef="#br2" timeOffset="143657.4449">16835 5679 2047 0,'-30'14'0'0,"30"-14"0"0,0 0 0 0,0 0 0 15,0 0 0-15,0 0 0 0,0 0 0 0,0 0 0 16,0 0 0-16,0 0 0 0,32-19 0 16,-14 10 0-16,5-1 0 0,2 0 0 0,3 2 0 15,-2-3-17-15,7 11-83 0,-22-30-221 0,27 33-309 16,-19-9-11-16,6 5 304 0</inkml:trace>
  <inkml:trace contextRef="#ctx0" brushRef="#br2" timeOffset="143829.609">16648 6052 2047 0,'0'0'0'0,"0"0"0"0,0 0 0 0,0 0 0 16,0 0 0-16,18-18 0 0,-18 18 0 0,36-23 0 15,-9 7 0-15,7-4 0 0,6 0 0 0,4-2 0 16,0 0 0-16,0 4 0 0,-3-5 0 16,6 20-154-16,-32-26-379 0,32 18-137 15,-14-11 39-15</inkml:trace>
  <inkml:trace contextRef="#ctx0" brushRef="#br2" timeOffset="144220.9161">17364 5287 2032 0,'0'0'15'0,"0"0"-15"0,0 0 0 15,0 0 0-15,0 0 0 0,0 0 0 0,0 0 0 16,0 0 0-16,-13 28 0 0,12-6 0 15,-2 6 0-15,-1 4 0 0,-2 5 0 0,0 5 0 16,1 3 0-16,-1 4 0 0,1 3 0 0,1 3 0 16,1 0 0-16,0 0 0 0,1-3 0 0,3-4 0 15,3-4 0-15,2-7 0 0,5-8 0 0,2-6 0 16,-13-23 0-16,35 24 0 0,-14-21 0 0,2-8 0 16,1-6 0-16,6-8 0 0,0-10 0 15,4-8 0-15,-1-10 0 0,0-3 0 0,0-6 0 16,-2-2 0-16,0-1 0 0,-3 2 0 15,-4-1 0-15,-2 1 0 0,-2 2 0 0,0-3 0 16,1 4 0-16,-3-5 0 0,5 4 0 0,-2 1 0 16,3 9 0-16,-2 3 0 0,6 22-41 0,-25-27-277 15,35 29-339-15,-28 1-19 0,3 0 322 0</inkml:trace>
  <inkml:trace contextRef="#ctx0" brushRef="#br2" timeOffset="247729.9897">18544 14556 766 0,'0'0'232'0,"0"0"-117"0,0 0 109 0,7-22-4 15,13 27-103-15,-20-5-51 0,0 0-21 0,0 0-11 16,0 0-2-16,0 0 1 0,0 0-25 0,16 25 36 16,-12-4-42-16,-3 1 33 0,1 8-13 0,-4 1-12 15,1 6 10-15,-4 0-11 0,1 4 4 0,-2 2-13 16,0 1 0-16,0 1 0 0,0-1 0 0,1-1 0 16,1-3 0-16,1-2 0 0,1-4 0 0,5-5 0 15,-1-3 0-15,6-3 0 0,-1-2 0 0,4-3 0 16,-11-18-15-16,23 30-39 0,-23-30-91 0,36 11-485 15,-36-11 6-15,19 6 46 0</inkml:trace>
  <inkml:trace contextRef="#ctx0" brushRef="#br2" timeOffset="247980.0998">18338 14775 1942 0,'-27'6'23'0,"27"-6"-7"0,0 0-6 0,-15-17-6 15,15 17 7-15,10-23 6 0,-10 23 5 16,23-27-20-16,-23 27-2 0,35-27 0 0,-10 12 0 16,2 1 0-16,3-1 0 0,2 3 0 0,0 0 0 15,2 2 0-15,-2 3 0 0,0 2 0 0,-2 3 0 16,-1 0 0-16,-2 2 0 0,-1-1 0 0,-1 5 0 15,-1-4-37-15,4 11-49 0,-20-29-240 0,21 32-331 16,-29-14 49-16,28 17 276 0</inkml:trace>
  <inkml:trace contextRef="#ctx0" brushRef="#br2" timeOffset="248230.0402">18317 15453 2021 0,'0'0'21'0,"0"0"-16"15,0 0-5-15,0 0 0 0,0 0 0 0,35-17 0 16,-12 8 0-16,3-5 0 0,3 2 0 0,0 0 0 16,0-1 0-16,4 2 0 0,-1 0 0 0,0 1 0 15,0 1 0-15,-2 0 0 0,-1 3 0 0,-1-1 0 16,1 5-25-16,-4-7-45 0,14 24-121 0,-20-24-419 15,10 12-42-15,-9-8 154 0</inkml:trace>
  <inkml:trace contextRef="#ctx0" brushRef="#br2" timeOffset="248605.0771">19105 15111 1785 0,'-24'-19'80'0,"24"19"-47"0,-6-17-7 16,6 17-6-16,0 0 7 0,0 0-4 0,-20-6-1 15,20 6-2-15,-18 11-9 0,18-11-11 16,-22 19 0-16,22-19 0 0,-23 28 0 0,23-28 0 16,-22 31 0-16,11-14 0 0,11-17 0 0,-16 34 0 15,16-34 0-15,-7 29 0 0,7-29 0 0,1 22 0 16,-1-22 0-16,0 0 0 0,23 18 0 0,-23-18 0 15,31 1 0-15,-12-4 0 0,4-2 0 16,0-3 0-16,2 1 0 0,-3-1 0 0,1 2 0 16,-4 1 0-16,-2 4 0 0,-17 1 0 0,26 3 0 15,-26-3 0-15,13 17 0 0,-13-17 0 0,3 30 0 16,-6-10 0-16,-7 3 0 0,-2 3 0 0,-4 2 0 16,-3 1 0-16,1-1 0 0,-3-1 0 0,0-2 0 15,3-4 0-15,2-4 0 0,16-17 0 16,-24 20 0-16,24-20 0 0,0 0-23 15,-13-17-106-15,13 17-513 0,8-29-10 0,7 5 52 16</inkml:trace>
  <inkml:trace contextRef="#ctx0" brushRef="#br2" timeOffset="248839.4738">19553 14856 1950 0,'0'0'15'0,"17"-15"-13"0,-17 15 0 16,22-14-2-16,-22 14 2 0,24-12-2 16,-24 12-2-16,22-9-9 0,-22 9-16 0,22-6-20 15,-3 11-29-15,-19-5-56 0,30 7-186 0,-30-7-263 16,18 0 6-16,-18 0 374 0</inkml:trace>
  <inkml:trace contextRef="#ctx0" brushRef="#br2" timeOffset="249011.7897">19453 15138 1827 0,'-15'40'220'16,"15"-40"-220"-16,0 0 0 0,31-8 0 0,-13 2 0 15,4-5 0-15,2-1 0 0,7-3 0 0,1-4 0 16,5-1 0-16,1-2 0 0,2 3 0 16,-4-5-19-16,16 19-160 0,-11-22-474 0,12 11 6 15,-9-7 99-15</inkml:trace>
  <inkml:trace contextRef="#ctx0" brushRef="#br2" timeOffset="249714.8992">20449 14531 1418 0,'-12'-20'112'16,"12"20"-15"-16,0 0-13 0,0 0-15 0,0 0-12 15,0 0-11-15,0 0-3 0,0 0-8 0,0 0-2 16,0 0-8-16,0 0-1 0,0 0-20 15,0 0-4-15,0 0 0 0,0 0 0 0,-6 22 0 16,9-3 0-16,1 4 0 0,-3 5 0 16,-1 4 0-16,-1 3 0 0,0 3 0 0,-2 3 0 15,1 2 0-15,-2 2 0 0,-2-2 0 0,2 1 0 16,-2-3 0-16,3-1 0 0,-2-4 0 0,2-3 0 16,3-6 0-16,3-2 0 0,-1-5 0 0,6-3 0 15,-8-17 0-15,19 21-39 0,-19-21-47 0,34 17-175 16,-34-17-396-16,24-14 47 0,-24 14 217 0</inkml:trace>
  <inkml:trace contextRef="#ctx0" brushRef="#br2" timeOffset="249980.9028">20193 14587 2014 0,'0'0'33'0,"0"0"-33"0,0 0 0 0,0 0 0 15,0 0 0-15,24-7 0 0,-6 2 0 16,0 0 0-16,4-3 0 0,1 0 0 0,3-5 0 16,3 1 0-16,0-3 0 0,5-1 0 15,0 0 0-15,1 0 0 0,3 2 0 0,-4 1 0 16,1 1 0-16,1 1 0 0,-2 8 0 0,-9-9-98 15,23 27-430-15,-48-15-128 0,33 19 39 0</inkml:trace>
  <inkml:trace contextRef="#ctx0" brushRef="#br2" timeOffset="250215.5988">20175 15312 2047 0,'18'8'0'0,"-18"-8"0"0,0 0 0 0,0 0 0 16,18-3 0-16,-18 3 0 0,30-10 0 15,-13 4 0-15,-17 6 0 0,34-17 0 0,-13 7 0 16,-2-1 0-16,4-3 0 0,2-3 0 0,0 0 0 16,4-3 0-16,5 0 0 0,-1-4-34 0,13 14-117 15,-27-36-183-15,29 34-275 0,-15-14-30 0,2 1 360 16</inkml:trace>
  <inkml:trace contextRef="#ctx0" brushRef="#br2" timeOffset="250371.9382">20989 14985 2047 0,'0'0'0'0,"-14"18"0"0,14-18 0 0,-12 26 0 15,4-9 0-15,-1 1 0 0,2 0 0 0,-2 4 0 16,3 0 0-16,2-1 0 0,0-1 0 0,4 1 0 15,0-21 0-15,4 34 0 0,-4-34 0 16,13 29 0-16,-13-29-130 0,30 16-525 0,-30-16 20 16,23 9 9-16</inkml:trace>
  <inkml:trace contextRef="#ctx0" brushRef="#br2" timeOffset="250762.5157">21236 14682 1990 0,'0'0'41'15,"0"0"-25"-15,24-16-16 0,-7 9 0 0,4-4 0 16,1-4 0-16,1 3 0 0,2 0 0 0,-3 1 0 15,0 2 0-15,-1 0 0 0,-1 2 0 0,0 0 0 16,-1-1 0-16,1 4-17 0,-20 4-28 0,41 3-121 16,-41-3-479-16,0 0 30 0,0 0 57 15</inkml:trace>
  <inkml:trace contextRef="#ctx0" brushRef="#br2" timeOffset="250934.4162">21253 14983 2044 0,'-38'14'3'16,"38"-14"-3"-16,0 0 0 0,-12 17 0 16,12-17 0-16,17-5 0 0,-17 5 0 0,36-14 0 15,-9-2 0-15,4-2 0 0,5-4 0 0,1-3 0 16,4 1 0-16,-1-3 0 0,5 7-24 0,-12-14-123 16,31 19-456-16,-27-9-34 0,7 12 8 15</inkml:trace>
  <inkml:trace contextRef="#ctx0" brushRef="#br2" timeOffset="251309.5242">22068 14381 1965 0,'0'0'44'0,"0"0"-23"16,0 0-6-16,0 0-13 0,-2 26-2 0,1-9 0 15,-1 5 0-15,-2 6 0 0,-2 2 0 0,0 4 0 16,0 5 0-16,-2 0 0 0,2 4 0 0,0-2 0 16,0-1 0-16,1 0 0 0,3-4 0 15,0-2 0-15,2-4 0 0,0-1 0 0,1-6 0 16,4-1 0-16,-5-22-14 0,14 26-31 16,-14-26-22-16,26 21-121 0,-26-21-426 0,0 0-8 15,13-27 126-15</inkml:trace>
  <inkml:trace contextRef="#ctx0" brushRef="#br2" timeOffset="251528.2177">21872 14401 2017 0,'-21'5'30'0,"21"-5"-30"15,0 0 0-15,26 2 0 0,-9-3 0 16,3-2 0-16,5-1 0 0,-2 2 0 0,1-1 0 15,0 1 0-15,4-1 0 0,-1 2 0 0,1-1 0 16,2-1 0-16,-2 2 0 0,0-4 0 16,8 8-62-16,-22-28-221 0,26 29-359 0,-15-9-7 15,5 6 239-15</inkml:trace>
  <inkml:trace contextRef="#ctx0" brushRef="#br2" timeOffset="251731.3603">21834 14984 2047 0,'-17'7'0'0,"17"-7"0"0,0 0 0 16,0 0 0-16,0 0 0 0,0 0 0 0,19-17 0 16,1 5 0-16,4 0 0 0,4-1 0 0,3-2 0 15,1 1 0-15,3-1 0 0,0 2 0 16,-2-3 0-16,7 7-38 0,-12-13-60 0,25 17-445 15,-25-11-95-15,5 9 5 0</inkml:trace>
  <inkml:trace contextRef="#ctx0" brushRef="#br2" timeOffset="252090.7904">22340 14843 1926 0,'0'0'53'16,"0"0"-19"-16,0 0-8 0,15-22-18 0,-15 22-8 16,17-21 0-16,-17 21 0 0,19-17 0 0,-19 17 0 15,18-12 0-15,-18 12 0 0,0 0 0 16,23-9 0-16,-23 9 0 0,0 0 0 0,23-3 0 16,-23 3 0-16,0 0 0 0,19 5 0 15,-19-5 0-15,0 0 0 0,0 0 0 0,8 18 0 16,-8-18 0-16,-6 19 0 0,6-19 0 0,-12 26 0 15,12-26 0-15,-18 33 0 0,7-14 0 0,-1 0 0 16,-2 1 0-16,1 0 0 0,0 1 0 0,0-1 0 16,2 0 0-16,0 1 0 0,3-2 0 15,8-19 0-15,-13 30 0 0,13-30 0 0,0 0 0 16,-4 19 0-16,4-19 0 0,0 0 0 0,19 3 0 16,-19-3 0-16,28-11 0 0,-9 0 0 0,-2-3 0 15,5 0 0-15,-1-4 0 0,3 3 0 0,0-5 0 16,4 15-89-16,-31-19-562 0,33 13-12 0,-15-9 20 15</inkml:trace>
  <inkml:trace contextRef="#ctx0" brushRef="#br2" timeOffset="252434.5583">22701 14556 2006 0,'27'-10'25'0,"-27"10"-9"0,24-12-16 0,-24 12 0 15,33-14 0-15,-16 9 0 0,-17 5 0 0,30-6-3 16,-30 6-26-16,26 0-25 0,-26 0-29 0,35 12-153 16,-35-12-409-16,23-3 47 15,-23 3 200-15</inkml:trace>
  <inkml:trace contextRef="#ctx0" brushRef="#br2" timeOffset="252622.1186">22733 14771 1947 0,'-18'12'53'0,"18"-12"-14"16,-19 17-31-16,19-17-8 0,0 0 0 0,0 0 0 15,0 0 0-15,20 4 0 0,-20-4 0 0,36-13 0 16,-9 1 0-16,3-4 0 0,8 0 0 0,-5-4-19 15,9 10-66-15,-22-32-201 0,23 33-378 16,-12-9 40-16,7 2 256 0</inkml:trace>
  <inkml:trace contextRef="#ctx0" brushRef="#br2" timeOffset="252965.8692">23377 14375 1921 0,'25'-13'30'16,"-25"13"-9"-16,0 0-5 0,-2-21 5 15,2 21-1-15,0 0-2 0,0 0-18 0,0 0 0 16,0 0 0-16,-23 28 0 0,16-12 0 0,-1 6 0 16,0 4 0-16,1 4 0 0,0 3 0 0,2 2 0 15,-1 1 0-15,1 3 0 0,2-1 0 0,2 1 0 16,2 0 0-16,1-3 0 0,0-2 0 0,2-4 0 16,-1-3 0-16,2-3 0 0,0-4 0 0,2-1 0 15,-7-19-33-15,17 24-52 16,-23-46-205-16,6 22-354 0,17-1 5 0,-17 1 284 15</inkml:trace>
  <inkml:trace contextRef="#ctx0" brushRef="#br2" timeOffset="253184.6416">23242 14257 2026 0,'0'0'21'0,"-6"20"-21"0,6-20 0 15,0 0 0-15,0 0 0 0,0 0 0 16,14 17 0-16,-14-17 0 0,32-2 0 0,-8-5 0 16,6-3 0-16,4-4 0 0,4-4 0 0,4-3 0 15,1 1 0-15,2 0 0 0,-3 1 0 16,5 4 0-16,-5 1-9 0,2 8-58 0,-16-15-95 16,19 26-471-16,-24-7 7 0,3 11 77 0</inkml:trace>
  <inkml:trace contextRef="#ctx0" brushRef="#br2" timeOffset="253388.097">23209 14922 2047 0,'0'0'0'0,"0"0"0"15,0 0 0-15,0 0 0 0,0 0 0 0,27-10 0 16,-6-6 0-16,6-2 0 0,3-3 0 0,3-3 0 15,0 3 0-15,-2-2 0 0,2 4 0 0,-5-3 0 16,3 5 0-16,-7-3-64 0,10 19-90 16,-30-21-457-16,26 16-45 0,-12-6 95 0</inkml:trace>
  <inkml:trace contextRef="#ctx0" brushRef="#br2" timeOffset="253856.8256">23599 14718 1797 0,'0'0'82'0,"0"0"-46"0,0 0-10 0,0 0-4 15,0 0-6-15,6-19 0 0,-6 19 1 16,17-14 2-16,-17 14-3 0,25-14-16 0,-25 14 0 15,27-12 0-15,-27 12 0 0,27-10 0 0,-27 10 0 16,20-4 0-16,-20 4 0 0,20 2 0 16,-20-2 0-16,0 0 0 0,17 7 0 0,-17-7 0 15,0 0 0-15,0 0 0 0,5 21 0 0,-5-21 0 16,-11 19 0-16,11-19 0 0,-16 22 0 0,16-22 0 16,-16 25 0-16,16-25 0 0,-16 23 0 15,16-23 0-15,-12 19 0 0,12-19 0 0,0 0 0 16,-7 21 0-16,7-21 0 0,0 0 0 0,0 0 0 15,0 0 0-15,26 13 0 0,-26-13 0 0,18-2 0 16,-18 2 0-16,0 0 0 0,27-7 0 0,-27 7 0 16,19-5 0-16,-19 5 0 0,0 0 0 0,22 1 0 15,-22-1 0-15,0 0 0 16,0 0 0-16,6 22 0 0,-6-22 0 0,-6 21 0 16,6-21 0-16,-15 32 0 0,7-15 0 0,-1 1 0 15,0 0 0-15,-4 0 0 0,2 0 0 0,0-1 0 16,11-17 0-16,-21 29 0 0,21-29 0 0,0 0-18 15,-5 40-205-15,5-40-452 0,0 0 25 0,0-18 170 16</inkml:trace>
  <inkml:trace contextRef="#ctx0" brushRef="#br2" timeOffset="254138.1685">24046 14503 2027 0,'-20'6'20'0,"20"-6"-20"0,0 0 0 0,0 0 0 15,18-21 0-15,-18 21 0 0,17-12 0 0,-17 12 0 16,20-11 0-16,-20 11 0 0,22-9 0 15,-22 9 0-15,26-10 0 0,-26 10 0 0,23-5 0 16,-23 5-9-16,18-7-76 0,9 21-377 16,-27-14-204-16,0 0 37 0,0 0 434 0</inkml:trace>
  <inkml:trace contextRef="#ctx0" brushRef="#br2" timeOffset="254294.369">23962 14745 1734 0,'0'0'252'16,"3"19"-207"-16,-3-19-29 0,0 0-16 0,26 2 0 16,-26-2 0-16,28-12 0 0,-11 3 0 0,2-2 0 15,-1-3 0-15,0 1 0 0,0 2 0 0,-18 11 0 16,37-19-61-16,-41 1-492 0,27 9-132 16,-9-10 47-16</inkml:trace>
  <inkml:trace contextRef="#ctx0" brushRef="#br2" timeOffset="254685.0301">24709 14260 1548 0,'0'0'458'0,"0"0"-425"15,0 0-25-15,12-20-8 0,-12 20 0 0,0 0 0 16,0 0 0-16,0 0 0 0,-4 17 0 0,1 0 0 15,-3 6 0-15,-2 7 0 0,0 7 0 16,-1 4 0-16,0 5 0 0,-3 5 0 16,1-1 0-16,-2 4 0 0,1-1 0 0,3-2 0 15,-1-4 0-15,4-6 0 0,1-5 0 0,6-8 0 16,3-4 0-16,-1-5 0 0,-3-19 0 0,13 28-42 16,-22-49-273-16,9 21-346 0,18-2 5 0,-18 2 284 15</inkml:trace>
  <inkml:trace contextRef="#ctx0" brushRef="#br2" timeOffset="254935.0352">24500 14256 2047 0,'-32'7'0'16,"32"-7"0"-16,0 0 0 0,0 0 0 0,0 0 0 15,0 0 0-15,27 3 0 0,-9-7 0 0,6-2 0 16,7-4 0-16,4-2 0 0,4-3 0 0,4-1 0 16,0-2 0-16,-1 1 0 0,-1 2 0 0,-3 1 0 15,1 3 0-15,-2-1 0 0,4 2 0 0,-4-1 0 16,2 6 0-16,-4-3 0 0,9 30-215 16,-23-27-432-16,13 21-15 0,-17-6 140 0</inkml:trace>
  <inkml:trace contextRef="#ctx0" brushRef="#br2" timeOffset="255216.3314">24304 15026 2019 0,'0'0'28'16,"0"0"-28"-16,0 0 0 0,28-2 0 0,-10-4 0 16,8-4 0-16,4-3 0 15,8-3 0-15,3-6 0 0,8 0 0 0,2-4 0 16,0 2 0-16,-1 0 0 0,-4 2 0 0,-5 4 0 16,-3 1 0-16,-1 6 0 0,-3-1 0 0,0 3 0 15,-5-1 0-15,6 6 0 0,-21-30-273 0,21 37-417 16,-35-3 30-16,34-13 237 0</inkml:trace>
  <inkml:trace contextRef="#ctx0" brushRef="#br2" timeOffset="297296.6209">9805 14558 1172 0,'0'0'280'16,"0"0"-201"-16,0 0-64 0,0 0 8 0,0 0-4 15,0 0-1-15,0 0 3 0,0 0-2 16,-18 5 22-16,18-5-24 0,0 0 19 0,0 17-44 15,0-17 22-15,5 21-24 0,-5-21 19 0,13 32 1 16,-2-9-9-16,3 4 8 0,0 4-9 0,3 3 9 16,-3 3-10-16,3 1 11 0,-4 0-10 0,2 2 10 15,-2-2-12-15,-1 0 10 0,-2-2-11 0,0-2 10 16,-2-3-5-16,2-3 10 0,0-5-3 0,2-3 9 16,-12-20-2-16,27 17 4 0,-27-17 4 0,31-11 0 15,-16-6 7-15,3-3-7 0,-1-6 3 0,1-7-11 16,1-4 2-16,-1-6-15 0,0-6-3 0,1-6 0 15,2-2 0-15,0-4 0 0,1 1 0 16,1-1 0-16,-4-2 0 0,0 2 0 0,-4 2 0 16,-5 2 0-16,-1 4-15 0,-3 0-16 0,-1 8 2 15,-4 3-18-15,6 16-10 0,-9-3-42 0,21 40-196 16,-19-11-311-16,0 0-7 0,0 0 359 0</inkml:trace>
  <inkml:trace contextRef="#ctx0" brushRef="#br2" timeOffset="297749.8074">10777 14736 1837 0,'0'0'32'0,"-24"4"-11"0,24-4 1 0,-31 12 2 16,31-12 4-16,-36 24-7 0,14-7-1 0,-2 4-9 16,-1 2 4-16,1 2-6 0,1 0-2 15,1 0-7-15,4-2 0 0,4-3 0 0,3-2 0 16,11-18 0-16,-6 24 0 0,6-24 0 0,0 0 0 15,25 23 0-15,-25-23 0 0,35 6 0 0,-13-7 0 16,3-2 0-16,2-2 0 0,4-1 0 16,-2-2 0-16,0 1 0 0,-1 1 0 0,-3 1 0 15,-2 2 0-15,-3 0 0 0,-20 3 0 0,24 4 0 16,-24-4 0-16,6 18 0 0,-6-18 0 0,-9 33 0 16,-4-10 0-16,-5 4 0 0,-4 4 0 0,-3 3 0 15,-4 1 0-15,-2 0 0 0,1 0 0 0,1-6 0 16,3 1 0-16,3-6 0 0,5-4-3 15,7-2-31-15,11-18-23 0,0 0-43 16,0 0-226-16,7-26-331 0,15 2 47 0,6-10 351 16</inkml:trace>
  <inkml:trace contextRef="#ctx0" brushRef="#br2" timeOffset="298031.0807">11096 14881 1703 0,'0'0'212'0,"0"0"-142"0,0 0-52 0,0 0-3 16,14-18-5-16,-14 18 3 0,0 0-7 0,18-14-6 15,-18 14 0-15,20-16 0 0,-20 16 0 0,23-17 0 16,-23 17 0-16,28-21 0 0,-28 21 0 0,30-18-12 16,-30 18-18-16,26-14-32 0,-8 17-31 0,-21-29-199 15,20 29-364-15,-17-3 44 0,0 0 323 16</inkml:trace>
  <inkml:trace contextRef="#ctx0" brushRef="#br2" timeOffset="298218.5834">11013 15045 1948 0,'0'0'50'15,"0"0"-30"-15,0 0-6 0,0 0 0 0,0 0-13 16,0 0-1-16,21-5 0 0,-21 5 0 0,34-16 0 16,-12 4 0-16,3 0 0 0,2-3 0 0,3 0 0 15,1-2 0-15,4 2-46 0,-8-15-87 0,18 19-516 16,-17-13-20-16,7 7 120 0</inkml:trace>
  <inkml:trace contextRef="#ctx0" brushRef="#br2" timeOffset="299031.1873">11762 14343 988 0,'0'0'535'0,"0"0"-491"0,0 0-13 0,0 0 3 15,-10 18 7-15,10-18 3 0,0 0-3 0,-17 26-11 16,17-26-2-16,-11 29-4 0,8-9 4 0,-2 0-4 15,4 6 3-15,-1 2-9 0,5 3-22 0,1 3 28 16,2 4-32-16,0 1 27 0,1 2-5 16,0-3-14-16,4-1 10 0,-1-4-8 0,0-3 6 15,2-5-6-15,0-2 5 0,1-4-5 0,-13-19 4 16,31 26-2-16,-31-26 2 0,31 6 3 16,-31-6 0-16,32-11-9 0,-15 0 0 0,-1-6 0 15,-2-5 0-15,1-6 0 0,0-3 0 0,-1-8 0 16,1-2 0-16,-1-5 0 0,-1-1 0 15,-1 1 0-15,-1 1 0 0,-2 3 0 0,-2 3 0 16,-1 3 0-16,-5 0 0 0,-1 4 0 0,-1 3 0 16,-2 4 0-16,0 3-26 0,3 22-26 0,-7-30-28 15,7 30-131-15,0 0-406 0,4 17-11 0,-4-17 196 16</inkml:trace>
  <inkml:trace contextRef="#ctx0" brushRef="#br2" timeOffset="299265.5974">12420 14788 1882 0,'0'0'-1'0,"-22"7"1"0,22-7-2 15,-21 11 2-15,21-11 0 0,-15 26 2 0,6-9-1 16,3 4 7-16,-1 1-4 0,2 4 8 0,0 0-8 15,3 0 5-15,-2-2-6 0,3 1 3 16,1-1-8-16,0-2 5 0,3 0-18 0,-3-22-12 16,14 35-56-16,-14-35-221 0,0 0-309 0,20-2-23 15,-20 2 386-15</inkml:trace>
  <inkml:trace contextRef="#ctx0" brushRef="#br2" timeOffset="299781.2722">13038 14366 1961 0,'-20'-11'4'0,"20"11"0"16,0 0 3-16,0 0 1 0,0 0 1 0,-2 30 0 15,1-13-1-15,-1 6 2 0,1 2-2 16,0 1 3-16,1 3-6 0,0 4-11 0,-1-1 15 15,0 4-9-15,-1-3 0 0,-1 1 0 16,-2 0 0-16,0-4 0 0,0 1 0 0,0-6-3 16,2 0-22-16,-2-5-14 0,5 5-30 0,0-25-27 15,14 44-338-15,-14-44-199 0,0 0 21 0,-2 23 477 16</inkml:trace>
  <inkml:trace contextRef="#ctx0" brushRef="#br2" timeOffset="299968.8364">12857 14568 1968 0,'0'0'73'0,"0"0"-67"0,-21 17-6 0,21-17 0 15,0 0 0-15,0 0 0 16,2 21 0-16,-2-21 0 0,23 8 0 0,-3-4 0 16,3-6 0-16,6 0 0 0,4-3 0 0,6-2 0 15,2-3 0-15,4 2 0 0,-1-9-53 0,16 31-309 16,-23-34-295-16,13 14 18 0,-12-3 304 0</inkml:trace>
  <inkml:trace contextRef="#ctx0" brushRef="#br2" timeOffset="300484.7394">13421 14222 1350 0,'-6'-28'349'16,"6"28"-214"-16,0 0-111 0,19-12-12 15,-19 12 0-15,0 0 9 0,0 0 4 0,0 0 3 16,19 21-9-16,-16-4-3 0,1 3-9 0,-1 6 2 16,1 4-5-16,-1 1 4 0,-1 4-6 0,2 3 11 15,-2 1-8-15,2 4 3 0,-3 1-8 16,1 2 0-16,-2-4 0 0,3-1 0 0,-1-5 0 15,2-4 0-15,1-4 0 0,2-7 0 0,2-2 0 16,-9-19 0-16,20 21 0 0,-20-21 0 0,23 6 0 16,-23-6 0-16,28-10 0 0,-11-4 0 0,0-5 0 15,-1-4 0-15,0-7 0 0,0-4 0 0,1-6 0 16,1-4 0-16,-1-3 0 0,-1-1 0 16,1-2 0-16,-4 3 0 0,1 1 0 15,-3 0 0-15,0 3 0 0,-4-2 0 0,1 5 0 16,-2 0 0-16,3 10-4 0,-4 0-64 0,-5 30-58 15,3-31-481-15,-3 31-27 0,0 0 27 0</inkml:trace>
  <inkml:trace contextRef="#ctx0" brushRef="#br2" timeOffset="300875.3997">13894 14595 1786 0,'-1'19'175'0,"1"-19"-132"0,-23 0-28 16,23 0-6-16,0 0-3 0,0-21-15 0,0 21 15 16,20-21-14-16,-20 21 28 0,32-23-16 0,-13 12-4 15,0 1 0-15,0 2 0 0,-1 0 0 0,-1 4 0 16,-17 4 0-16,28-5 0 0,-28 5 0 0,0 0 0 15,19 3 0-15,-19-3 0 0,0 0 0 16,2 22 0-16,-2-22 0 0,-10 26 0 16,10-26 0-16,-17 35 0 0,5-15 0 0,-1 3 0 15,-3 3 0-15,0-1 0 0,0 0 0 0,2-2 0 16,0 0 0-16,3-1 0 0,4-4 0 0,7-18 0 16,-7 30 0-16,7-30 0 0,6 20 0 0,-6-20 0 15,17 12 0-15,-17-12 0 0,27 7 0 0,-27-7 0 16,35-1 0-16,-17-4 0 0,5 0 0 15,-1-3 0-15,0 2 0 0,-1-3 0 0,4 14-103 16,-25-5-529-16,21-6-21 0,-21 6 11 0</inkml:trace>
  <inkml:trace contextRef="#ctx0" brushRef="#br2" timeOffset="301313.0268">14543 14248 1967 0,'0'0'5'0,"0"0"-2"0,0 0 3 15,0 0-2-15,0 0 3 0,-3 32-5 0,2-10 5 16,1 3-4-16,0 7 4 0,0 2-7 16,0 3 6-16,0 3-7 0,-2 2-10 15,2-2 26-15,0 3-27 0,0-5 21 0,2-3-12 16,-1-1-20-16,0-8-11 0,7 3-37 0,-8-29-77 16,20 32-464-16,-20-32-5 0,7 23 109 0</inkml:trace>
  <inkml:trace contextRef="#ctx0" brushRef="#br2" timeOffset="301500.4797">14423 14537 1643 0,'6'19'391'16,"-6"-19"-378"-16,-17 6-13 0,17-6 0 0,0 0 0 16,0 0 0-16,0 0 0 0,0 0 0 15,0 0 0-15,29 11 0 0,-8-12 0 0,2-3 0 16,5-2 0-16,1-2 0 0,4-1-14 15,-1-8-36-15,9 17-92 0,-31-19-490 0,30 13 5 16,-13-9 46-16</inkml:trace>
  <inkml:trace contextRef="#ctx0" brushRef="#br2" timeOffset="301844.2555">14962 14123 1453 0,'0'0'495'0,"0"0"-428"16,-20-4-46-16,20 4-13 0,-6-20-5 0,6 20-3 15,0 0 0-15,0 0 0 0,0 0 0 0,0 0 0 16,-2 23 0-16,1-6 0 0,1 3 0 16,-2 6 0-16,4 2 0 0,-2 3 0 0,1 4 0 15,0 1 0-15,0 1 0 0,0 1 0 0,2 1 0 16,-2-3 0-16,0 1 0 0,3-5 0 0,0 0 0 15,2-5 0-15,2-2 0 0,2-8 0 16,-10-17 0-16,21 19 0 0,-21-19 0 0,26 2 0 16,-26-2 0-16,32-14 0 0,-15-1 0 0,1-5 0 15,-1-3 0-15,-1-5 0 0,-1-1 0 16,-3-1 0-16,0-1 0 0,-1 0 0 0,-1 0 0 16,-2 2 0-16,-2-3 0 0,0 3 0 0,-1 0 0 15,1 1 0-15,-2-4 0 0,4 5-22 0,-8-15-107 16,30 21-462-16,-35-18-17 0,17 15-27 0</inkml:trace>
  <inkml:trace contextRef="#ctx0" brushRef="#br2" timeOffset="302469.3054">15341 14633 1274 0,'17'11'580'0,"-17"-11"-550"0,0 0-4 0,28-22 0 16,-11 12 6-16,3-4-21 0,2 0 30 0,3-1-39 15,2 2 23-15,0 0-25 0,2 2 0 16,-2 4 0-16,-2 0 0 0,-2 4 0 0,-2 3 0 15,-4 2 0-15,-17-2 0 0,27 9 0 0,-27-9 0 16,0 0 0-16,17 26 0 0,-17-26 0 16,-5 25 0-16,5-25 0 0,-18 31 0 0,4-14 0 15,-3 1 0-15,-2 0 0 0,-2 0 0 0,-2 2 0 16,2-3 0-16,1 0 0 0,1-3 0 16,19-14 0-16,-25 23 0 0,25-23 0 0,0 0 0 15,-12 18 0-15,12-18 0 0,0 0 0 0,20 9 0 16,-20-9 0-16,29 0 0 0,-8-3 0 0,3-2 0 15,3 1 0-15,1-1 0 0,-1 0 0 0,-2 0 0 16,-3 1 0-16,-2 3 0 0,-20 1 0 0,23 3 0 16,-23-3 0-16,0 0 0 0,2 17 0 0,-2-17 0 15,-14 25 0-15,14-25 0 0,-34 35 0 16,9-13 0-16,-1 0 0 0,-4 3 0 16,-1-1 0-16,0 0 0 0,1-1 0 0,3-2 0 15,5-5 0-15,4-3 0 0,18-13 0 0,-21 14 0 16,21-14 0-16,0 0-122 0,26-2-507 0,-22-17-14 15,19 10 24-15</inkml:trace>
  <inkml:trace contextRef="#ctx0" brushRef="#br2" timeOffset="302781.8658">16092 14000 1416 0,'3'34'433'0,"-3"-34"-400"16,-25 32-8-16,10-12-9 0,0 6 8 0,-3 3-6 15,1 5 9-15,0 2-12 0,1 4 7 0,1 3-10 16,0-1-6-16,2 0-6 0,-1-3 0 15,4-3 0-15,3-2 0 0,2-5 0 0,4-1 0 16,2-4 0-16,2-6-19 0,5-1 2 0,-8-17-38 16,18 18-29-16,-22-42-269 0,24 25-303 15,-20-1 34-15,17-24 382 0</inkml:trace>
  <inkml:trace contextRef="#ctx0" brushRef="#br2" timeOffset="302953.7262">15887 14266 1719 0,'0'0'237'0,"0"0"-146"0,0 0-91 16,0 0 0-16,0 0 0 0,15 18 0 0,-15-18 0 15,27 8 0-15,-9-5 0 0,4-3 0 16,4-1 0-16,4-2 0 0,0-2 0 16,7 5-38-16,-16-28-177 0,21 32-430 0,-18-15-12 15,5 8 166-15</inkml:trace>
  <inkml:trace contextRef="#ctx0" brushRef="#br2" timeOffset="303110.0127">16235 14485 1862 0,'4'38'185'0,"-4"-38"-185"0,0 0 0 0,-17-5 0 15,17 5 0-15,0 0 0 0,0 0 0 16,1-16 0-16,-1 16 0 0,0 0 0 0,13-33-128 15,7 35-513-15,-14-20-19 0,13 9 43 0</inkml:trace>
  <inkml:trace contextRef="#ctx0" brushRef="#br2" timeOffset="303266.3041">16535 14454 2047 0,'0'0'0'0,"0"0"0"0,-19-1 0 0,19 1 0 15,0 0 0-15,0 0 0 0,0 0 0 16,0 0 0-16,10-19 0 0,-10 19-27 16,18-32-371-16,15 31-247 0,-15-16-8 0,14-1 330 15</inkml:trace>
  <inkml:trace contextRef="#ctx0" brushRef="#br2" timeOffset="303422.5385">16944 14395 1954 0,'-46'18'93'0,"29"-13"-93"16,17-5 0-16,0 0 0 0,0 0 0 0,0 0 0 16,0 0 0-16,0 0 0 0,0 0 0 0,0 0 0 15,0 0 0-15,17-23 0 0,12 46-328 0,-29-23-351 16,35-11 37-16,-35 11 245 0</inkml:trace>
  <inkml:trace contextRef="#ctx0" brushRef="#br2" timeOffset="303563.1772">17243 14419 1759 0,'0'0'288'16,"-6"-23"-288"-16,6 23 0 0,0 0 0 0,-17-1 0 16,17 1 0-16,0 0 0 0,0 0 0 0,-12-20 0 15,12 20 0-15,0 0 0 0,0-21 0 0,0 21 0 16,10-19 0-16,-12-10-90 0,28 29-587 16,-26 0-18-16,17-17 111 0</inkml:trace>
  <inkml:trace contextRef="#ctx0" brushRef="#br2" timeOffset="440768.7321">18430 9098 1340 0,'0'0'204'0,"-19"-27"255"16,19 27-438-16,0 0-2 0,0 0-15 0,-19-6-4 16,19 6 0-16,0 0 0 0,0 0 0 0,-20 8 0 15,20-8 0-15,0 0 0 0,-16 24 0 0,16-24 0 16,-9 25 0-16,5-7 0 0,1 2 0 0,2 4 0 16,1 3 0-16,0 2 0 0,2 4 0 0,2 3 0 15,-2 1 0-15,2 3 0 0,-4 2 0 16,0 2 0-16,-1 1 0 0,-2-1 0 15,-1-1 0-15,1-3 0 0,1-3 0 0,-2-7 0 16,4 0 0-16,-1-4 0 0,2-3 0 0,-1-23 0 16,7 31-91-16,-18-48-207 0,30 31-321 0,-19-14 1 15,0 0 198-15</inkml:trace>
  <inkml:trace contextRef="#ctx0" brushRef="#br2" timeOffset="441003.1114">18119 9099 2047 0,'0'0'0'0,"0"0"0"0,0 0 0 16,0 0 0-16,0 0 0 0,12-18 0 0,-12 18 0 16,33-6 0-16,-11 4 0 0,4-1 0 0,5 2 0 15,3 0 0-15,0 0 0 0,4-1 0 0,-1 4 0 16,1 0 0-16,1 2 0 0,-3 1 0 0,2 3 0 15,-5-1 0-15,2 10-58 0,-13-17-91 0,17 29-457 16,-39-29-15-16,27 43 11 0</inkml:trace>
  <inkml:trace contextRef="#ctx0" brushRef="#br2" timeOffset="441190.6447">18065 9827 2047 0,'-17'0'0'16,"17"0"0"-16,0 0 0 0,34 11 0 16,-13-11 0-16,5-2 0 0,4-4 0 0,3-4 0 15,3-1 0-15,2-2 0 0,3 0 0 0,2-3 0 16,-2 1 0-16,1 0 0 0,-1 0 0 0,-2-1 0 16,3 6-24-16,-6-10-74 0,27 23-434 15,-35-22-83-15,13 15-22 0</inkml:trace>
  <inkml:trace contextRef="#ctx0" brushRef="#br2" timeOffset="441675.0656">18915 9547 1979 0,'-17'-11'12'15,"17"11"18"-15,0 0-10 0,-18-3-14 0,18 3-6 16,-18 4 0-16,18-4 0 0,-23 13 0 0,23-13 0 15,-21 22 0-15,21-22 0 0,-13 26 0 0,13-26 0 16,-9 24 0-16,9-24 0 0,-1 19 0 0,1-19 0 16,6 17 0-16,-6-17 0 0,0 0 0 0,19 19 0 15,-19-19 0-15,18 10 0 0,-18-10 0 16,19 11 0-16,-19-11 0 0,21 8 0 16,-21-8 0-16,0 0 0 0,19 11 0 0,-19-11 0 15,0 0 0-15,0 0 0 0,9 17 0 0,-9-17 0 16,0 0 0-16,0 0 0 0,-4 22 0 0,4-22 0 15,0 0 0-15,-22 23 0 0,22-23 0 0,-21 18 0 16,21-18 0-16,-24 17 0 0,24-17 0 0,-21 13 0 16,21-13 0-16,0 0 0 0,-19 14 0 15,19-14 0-15,0 0 0 0,0 0-74 0,0 0-254 16,0 0-295-16,4-21-7 0,-4 21 239 0</inkml:trace>
  <inkml:trace contextRef="#ctx0" brushRef="#br2" timeOffset="441893.823">19188 9497 2037 0,'0'0'10'0,"0"0"-10"16,0 0 0-16,18-6 0 0,-18 6 0 0,0 0 0 15,13-18 0-15,-13 18 0 0,21-18 0 0,-21 18 0 16,29-18 0-16,-29 18 0 0,34-18 0 15,-15 9 0-15,0 2 0 0,-1 0 0 0,2 2 0 16,-3 0 0-16,1 5-3 0,-18 0-74 16,35 14-150-16,-35-14-393 0,0 0 5 0,0 0 111 15</inkml:trace>
  <inkml:trace contextRef="#ctx0" brushRef="#br2" timeOffset="442034.4601">19246 9607 1991 0,'-25'14'39'0,"25"-14"-22"0,0 0-17 16,-6 20 0-16,6-20 0 0,0 0 0 0,20 7 0 16,-20-7 0-16,32-6 0 0,-9-5 0 0,5-3 0 15,4-8-31-15,17 27-242 0,-19-35-390 0,15 13 14 16,-10-10 219-16</inkml:trace>
  <inkml:trace contextRef="#ctx0" brushRef="#br2" timeOffset="442409.4954">19971 9119 1832 0,'0'0'40'0,"-2"17"-21"15,2-17-4-15,-5 29 8 0,1-9-5 0,2 8 6 16,-3 2-7-16,1 6 5 0,-2 2-11 0,1 1 7 15,0-1-13-15,2 1-2 0,-1 0-3 16,2-4-3-16,-2 0 6 0,3-1-4 16,-1-2 2-16,4-3-1 0,3-4-3 0,-1-5-11 15,5-2-18-15,-9-18-33 0,40 31-491 0,-40-31-73 16,18 4-11-16</inkml:trace>
  <inkml:trace contextRef="#ctx0" brushRef="#br2" timeOffset="442628.279">19770 9214 2042 0,'0'0'5'0,"-7"21"-5"0,7-21 0 0,0 0 0 16,29 13 0-16,-9-15 0 0,5-3 0 15,6-4 0-15,3-4 0 0,8-1 0 16,4-3 0-16,2 0 0 0,0-1 0 0,-5 3 0 15,-2 2 0-15,-2 3-7 0,-6 0-46 0,4 20-89 16,-37-10-456-16,28-4-52 0,-28 4 54 0</inkml:trace>
  <inkml:trace contextRef="#ctx0" brushRef="#br2" timeOffset="442831.4303">19717 9769 2029 0,'0'0'18'0,"0"0"-18"0,0 0 0 0,22 8 0 16,-5-14 0-16,6-3 0 0,4-3 0 0,4-4 0 15,3-2 0-15,4 0 0 0,-2-3 0 16,6 3-40-16,-5-5-22 0,5 6 9 0,-11-8-31 16,8 14 12-16,-13-20-40 0,19 26-440 0,-26-17 83 15,11 10-38-15</inkml:trace>
  <inkml:trace contextRef="#ctx0" brushRef="#br2" timeOffset="442972.054">20320 9595 1891 0,'-21'18'68'0,"20"3"-5"16,-3-4-38-16,2 1-25 0,0 0 0 0,0 0 0 16,0 2 0-16,1-2 0 0,-2-1 0 0,2 0 0 15,1-1 0-15,0-16 0 0,4 34-28 0,-4-34-162 16,0 0-467-16,3 17 1 0,-3-17 141 0</inkml:trace>
  <inkml:trace contextRef="#ctx0" brushRef="#br2" timeOffset="443379.3216">20702 9328 1772 0,'0'0'62'0,"10"-17"-18"0,-10 17-7 0,0 0 1 15,0 0-6-15,0 0-3 0,0 0-3 0,0 0-19 16,0 0-7-16,0 0 0 0,-3 24 0 16,-3-5 0-16,0 6 0 0,-1 2 0 0,-1 5 0 15,2 2 0-15,-1 0 0 0,2 1 0 0,0 1 0 16,2-2 0-16,0 1 0 0,1-4 0 0,3-3 0 15,1-2 0-15,2-8-13 0,3 2-41 0,-7-20-54 16,36 21-504-16,-36-21-20 0,20 3 8 0</inkml:trace>
  <inkml:trace contextRef="#ctx0" brushRef="#br2" timeOffset="443551.1353">20585 9523 1982 0,'0'0'65'0,"0"0"-65"15,-18 3 0-15,18-3 0 0,0 0 0 0,0 0 0 16,0 0 0-16,24 3 0 0,-24-3 0 0,34-6 0 16,-12 2 0-16,4-1 0 0,0-1 0 15,4 0 0-15,1-1 0 0,0-2 0 0,3 2 0 16,-4-10-43-16,22 28-329 0,-26-32-298 0,14 12 36 16,-10-9 307-16</inkml:trace>
  <inkml:trace contextRef="#ctx0" brushRef="#br2" timeOffset="443785.5217">21199 9144 2027 0,'0'0'20'16,"-23"19"-20"-16,23-19 0 0,-21 31 0 0,11-11 0 16,0 4 0-16,0 3 0 0,2 3 0 0,-1 3 0 15,3 1 0-15,-1 1 0 0,3 1 0 0,0-1 0 16,2-2 0-16,3-3 0 0,2-1 0 15,1-4 0-15,3 1 0 0,1-4 0 0,-3-4 0 16,3-1 0-16,-8-17 0 0,16 20 0 16,-16-20-34-16,26 14-84 0,-26-14-390 0,0 0-147 15,12-29 41-15,-2 8 497 0</inkml:trace>
  <inkml:trace contextRef="#ctx0" brushRef="#br2" timeOffset="443973.0654">21018 9188 2047 0,'-10'18'0'0,"10"-18"0"16,0 0 0-16,0 0 0 0,0 0 0 0,21 5 0 15,-21-5 0-15,35-5 0 0,-12-1 0 0,4-2 0 16,4 1 0-16,-1 1 0 0,0-1 0 16,4 0 0-16,0 2 0 0,2-4 0 15,1 6 0-15,-3-5 0 0,2 5 0 0,-10-4-56 16,19 30-246-16,-45-23-321 0,36 6-29 0,-36-6 239 15</inkml:trace>
  <inkml:trace contextRef="#ctx0" brushRef="#br2" timeOffset="444176.2673">21045 9681 1967 0,'0'0'74'0,"0"0"-68"15,0 0-6-15,0 0 0 0,0 0 0 0,20-2 0 16,-20 2 0-16,33-23 0 0,-12 7 0 0,2-2 0 16,0 2 0-16,2-1 0 0,-4 5 0 15,0 0 0-15,0 3 0 0,-2-1 0 0,3 8-41 16,-22-27-447-16,30 29-159 0,-30 0-31 0,36-21 486 16</inkml:trace>
  <inkml:trace contextRef="#ctx0" brushRef="#br2" timeOffset="444551.2229">21327 9633 1882 0,'0'0'74'0,"0"0"-39"0,0 0-2 15,0 0-10-15,0 0-23 0,0 0 0 0,23-5 0 16,-23 5 0-16,34-17 0 0,-13 6 0 0,4 0 0 16,2 0 0-16,-3 0 0 0,2 3 0 0,-5 1 0 15,-3 2 0-15,-18 5 0 0,24-4 0 0,-24 4 0 16,0 0 0-16,0 0 0 0,0 0 0 16,7 18 0-16,-7-18 0 0,-8 20 0 0,8-20 0 15,-24 32 0-15,7-10 0 0,-2 1 0 16,1 2 0-16,0 0 0 0,1-2 0 0,1-2 0 15,4-1 0-15,12-20 0 0,-14 29 0 0,14-29 0 16,-1 18 0-16,1-18 0 0,0 0 0 0,23 10 0 16,-23-10 0-16,32-6 0 0,-13-4 0 0,3-2 0 15,5-2 0-15,-4-4 0 0,6 11 0 0,-30-21-632 16,34 14-64-16,-15-10 34 0</inkml:trace>
  <inkml:trace contextRef="#ctx0" brushRef="#br2" timeOffset="444879.4645">21926 9231 1947 0,'0'0'43'0,"-18"5"-8"0,18-5-13 0,0 0-22 16,-18 21 0-16,18-21 0 0,-16 29 0 0,5-6 0 16,3 1 0-16,-1 2 0 0,1 5 0 0,2-1 0 15,1 2 0-15,2 1 0 0,2-3 0 0,4-2 0 16,0-4 0-16,2-2 0 0,0-3 0 0,3 0 0 15,-8-19 0-15,20 30-41 0,-20-30-86 16,35 9-486-16,-35-9-25 0,22-1 11 0</inkml:trace>
  <inkml:trace contextRef="#ctx0" brushRef="#br2" timeOffset="445035.642">21796 9489 2001 0,'0'0'46'16,"0"0"-46"-16,0 0 0 0,0 0 0 15,0 0 0-15,19 6 0 0,-19-6 0 0,25-5 0 16,-25 5 0-16,37-7 0 0,-13 1 0 0,3-2 0 16,4 0 0-16,0-3 0 0,2 4 0 0,-3-17-85 15,13 24-558-15,-9-17-38 0,14 8 44 0</inkml:trace>
  <inkml:trace contextRef="#ctx0" brushRef="#br2" timeOffset="445410.679">22448 9097 1940 0,'0'0'42'0,"0"0"-15"16,0 0-3-16,0 0-11 0,0 0-12 0,0 0-1 16,-13 26 0-16,6-6 0 0,0 3 0 0,-1 3 0 15,1 5 0-15,-1 0 0 0,1 3 0 0,0 2 0 16,2 3 0-16,-1 1 0 0,1 1 0 0,0-4 0 15,0-1 0-15,2-4 0 0,0-4 0 0,1-1 0 16,2-4 0-16,2-3 0 0,1-3 0 16,-3-17-36-16,0 0-43 0,32 39-169 0,-32-39-356 15,17-12-49-15,-17 12 227 0</inkml:trace>
  <inkml:trace contextRef="#ctx0" brushRef="#br2" timeOffset="445613.8241">22267 9130 2026 0,'-26'7'21'0,"26"-7"-21"0,0 0 0 15,0 0 0-15,0 0 0 0,0 0 0 0,24 7 0 16,-6-11 0-16,5-4 0 0,6-4 0 0,6-3 0 16,5-3 0-16,3-1 0 0,1 1 0 0,0 0 0 15,-3 4 0-15,-1 1-5 0,3 11-78 0,-24-26-175 16,24 36-404-16,-21-8 37 15,1 10 212-15</inkml:trace>
  <inkml:trace contextRef="#ctx0" brushRef="#br2" timeOffset="445801.3497">22179 9789 2047 0,'0'0'0'15,"0"0"0"-15,0 0 0 0,30-27 0 0,-7 13 0 16,5-5 0-16,5-1 0 0,2-3 0 0,5 0 0 16,0-1 0-16,1 3 0 0,-3 1 0 15,1 3 0-15,-5-2 0 0,5 15-96 0,-24-28-376 16,26 27-176-16,-14-9 3 0,3 2 460 16</inkml:trace>
  <inkml:trace contextRef="#ctx0" brushRef="#br2" timeOffset="446285.7617">22756 9486 2047 0,'0'0'0'16,"-15"-17"0"-16,15 17 0 0,0 0 0 0,0 0 0 15,0 0 0-15,0 0 0 0,0 0 0 0,0 0 0 16,0 0 0-16,0 0 0 0,0 0 0 16,22-3 0-16,-22 3 0 0,17-1 0 0,-17 1 0 15,18 0 0-15,-18 0 0 0,19 1 0 0,-19-1 0 16,0 0 0-16,24 6 0 0,-24-6 0 0,0 0 0 16,0 0 0-16,17 14 0 0,-17-14 0 0,0 0 0 15,-2 23 0-15,2-23 0 0,-11 21 0 0,11-21 0 16,-15 22 0-16,15-22 0 0,-15 18 0 15,15-18 0-15,0 0 0 0,-18 20 0 16,18-20 0-16,0 0 0 0,0 0 0 0,0 0 0 16,0 0 0-16,0 0 0 0,0 0 0 0,0 0 0 15,0 0 0-15,17 11 0 0,-17-11 0 0,22-6 0 16,-22 6 0-16,24-3 0 0,-24 3 0 0,22 1 0 16,-22-1 0-16,0 0 0 0,17 15 0 0,-17-15 0 15,5 22 0-15,-5-22 0 0,-5 32 0 0,-1-13 0 16,-3 2 0-16,-4-1 0 0,0 1 0 15,1-3 0-15,12-18 0 0,-27 31 0 0,27-31 0 16,-17 20 0-16,17-20 0 0,0 0 0 0,0 0 0 16,0 0 0-16,0 0 0 0,0 0 0 15,17-5-54-15,-29-17-575 0,36 9-49 0,-9-15 28 16</inkml:trace>
  <inkml:trace contextRef="#ctx0" brushRef="#br2" timeOffset="446613.9196">23331 9114 1924 0,'0'0'68'0,"-24"31"-14"0,10-11-53 15,0 3-1-15,0 2 0 0,1 4 0 16,-2 1 0-16,2 2 0 0,-2-2 0 0,3 1 0 16,1 1 0-16,2-2 0 0,1-2 0 0,3 0 0 15,3-4 0-15,2-2 0 0,0-3 0 0,0-19 0 16,2 31 0-16,-2-31-69 0,24 21-584 15,-24-21 7-15,0 0-24 0</inkml:trace>
  <inkml:trace contextRef="#ctx0" brushRef="#br2" timeOffset="446785.8131">23075 9368 1967 0,'0'0'80'0,"0"0"-80"0,0 0 0 16,0 0 0-16,21-17 0 0,-21 17 0 0,31-6 0 15,-12 2 0-15,4 1 0 0,4-2 0 16,1-1 0-16,4 0 0 0,-3-3 0 0,4 3 0 16,-3-4 0-16,3 8 0 0,-5-11-58 15,25 19-495-15,-27-15-118 0,13 9 23 0</inkml:trace>
  <inkml:trace contextRef="#ctx0" brushRef="#br2" timeOffset="447051.4606">23588 9514 2047 0,'-28'-4'0'0,"28"4"0"0,0 0 0 0,0 0 0 16,0 0 0-16,22-9 0 0,-22 9 0 0,22-10 0 15,-22 10 0-15,20-10 0 0,-20 10 0 0,27-9 0 16,-27 9-53-16,53-16-541 0,-53 16-86 16,36-17 38-16</inkml:trace>
  <inkml:trace contextRef="#ctx0" brushRef="#br2" timeOffset="447207.7274">23945 9421 1940 0,'0'0'74'0,"0"18"-41"0,0-18-33 0,0 0 0 15,0 0 0-15,-19 15 0 0,19-15 0 16,0 0 0-16,0 0 0 0,0 0 0 0,0 0 0 16,0 0 0-16,0 0 0 0,0 0 0 0,2-23-81 15,32 26-553-15,-34-3-49 0,29-18 41 0</inkml:trace>
  <inkml:trace contextRef="#ctx0" brushRef="#br2" timeOffset="447348.37">24437 9413 1791 0,'-19'19'256'0,"19"-19"-256"0,0 0 0 16,0 0 0-16,0 0 0 0,0 0 0 0,0 0 0 15,0 0 0-15,0 0 0 0,0 0 0 0,-12-18-28 16,36 20-487-16,-25-19-152 0,1 17 13 0,26-13 472 15</inkml:trace>
  <inkml:trace contextRef="#ctx0" brushRef="#br2" timeOffset="447489.0876">24770 9342 2047 0,'22'9'0'0,"-22"-9"0"0,3 19 0 0,-3-19 0 16,-8 18 0-16,8-18 0 0,-20 18 0 0,20-18 0 15,-31 16 0-15,14-13 0 0,17-3 0 0,-27-6 0 16,27 6 0-16,-18-17 0 0,18 17-139 15,0 0-571-15,12-32-1 0,-7 7 225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1:08:05.87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5196 789 561 0,'0'0'290'0,"20"-11"-141"0,-20 11-21 0,0 0-41 15,0 0-24-15,0 0-17 0,0 0 6 16,0 0 10-16,0 0 9 0,0 0-1 0,0 0-11 16,0 0-15-16,0 0-13 0,0 0-4 0,0 0-12 15,-3 17-4-15,3-17-6 0,0 0-3 0,0 0-3 16,0 0-2-16,0 0 4 0,0 0 0 0,0 0 2 15,0 0-1-15,0 0 2 0,0 0 0 0,0 0 2 16,0 0 7-16,0 0-3 0,0 0 1 16,0 0 0-16,0 0 0 0,0 0-2 15,0 0 2-15,0 0-2 0,0 0-3 0,0 0 1 16,0 0 0-16,0 0-2 0,0 0-2 0,0 0 0 16,0 0-2-16,0 0 4 0,0 0 0 0,0 0 0 15,0 0-2-15,0 0-4 0,0 0 6 0,0 0-6 16,0 0 4-16,0 0-2 0,0 0-2 0,0 0 2 15,0 0-1-15,0 0 3 0,0 0-1 0,0 0 1 16,0 0 1-16,0 0 1 0,0 0-1 16,0 0 1-16,0 0 1 0,0 0-2 0,0 0-3 15,0 0 2-15,3 25 0 0,-2-3-2 0,1 6 13 16,1 3-12-16,-1 6 13 0,-1 8-9 16,1 12 13-16,-4 12-4 0,0 10-15 0,-4 10 0 15,-1 7 0-15,-6-3 0 0,0 8 0 0,-4-1 0 16,1 1 0-16,-2 1 0 0,1-2 0 15,-1-2 0-15,2-1 0 0,3-2 0 0,-1 0 0 16,4-1 0-16,1-2 0 0,0 0 0 0,1-3 0 16,0 0 0-16,1-1 0 0,-1-2 0 0,0-2 0 15,0 1 0-15,0-3 0 0,0-4 0 0,-1-7 0 16,1-12 0-16,-1-7 0 0,3-12 0 0,3-8 0 16,4-13 0-16,-1-19-13 0,17 7-88 15,-18-48-221-15,23 17-336 0,-7-20 13 0,7-9 338 16</inkml:trace>
  <inkml:trace contextRef="#ctx0" brushRef="#br0" timeOffset="421.9269">5619 1667 1523 0,'0'0'106'0,"0"0"-19"0,0 0-19 0,0 0-15 16,-15 18-10-16,15-18-10 0,-10 18-5 15,4 0-5-15,2 9 4 0,-2 9-11 0,0 11 5 16,-1 9-2-16,1 9-19 0,0 5 0 16,-2 5 0-16,2-1 0 0,-1 1 0 0,-2-1 0 15,1-3 0-15,-1-5 0 0,1-6 0 0,2-10 0 16,1-6 0-16,4-9 0 0,2-6 0 0,3-5 0 15,-1-4 0-15,6-3-51 0,-9-17-34 0,22 20-67 16,-36-38-286-16,14 18-207 0,26-11 59 16,-19-13 497-16</inkml:trace>
  <inkml:trace contextRef="#ctx0" brushRef="#br0" timeOffset="1140.7523">6043 2068 1928 0,'0'0'35'0,"0"0"5"0,0 0-15 0,0 0-9 16,-17-2-13-16,17 2-3 0,0 0-2 0,0 0-3 16,0 0-1-16,0 0-3 0,0 0-11 0,0 0-19 15,22 14-32-15,-22-37-106 0,20 22-474 0,-20 1 27 16,28-13 182-16</inkml:trace>
  <inkml:trace contextRef="#ctx0" brushRef="#br0" timeOffset="1297.0097">6510 2119 1864 0,'0'0'6'0,"0"0"-3"0,0 0-2 16,0 0-1-16,0 0 0 0,0 0-5 0,23-4-7 15,-23 4-18-15,17-3-40 0,-25-28-165 0,8 31-399 16,21-11 39-16,-21 11 303 0</inkml:trace>
  <inkml:trace contextRef="#ctx0" brushRef="#br0" timeOffset="1453.2695">6975 2083 1782 0,'0'0'7'15,"31"2"-3"-15,-14-3-2 0,1 0 2 0,3-3-2 16,-2 0-2-16,3-1 1 0,0-1-5 0,0 2-5 16,-3-10-34-16,12 22-75 0,-26-35-223 0,21 24-252 15,0 10 37-15,-26-7 419 0</inkml:trace>
  <inkml:trace contextRef="#ctx0" brushRef="#br0" timeOffset="1672.0424">8200 1965 217 0,'34'4'186'0,"-5"-3"14"0,-7 0-8 0,9 10-6 16,-31-11-23-16,43 12-29 0,-43-12-19 0,32 11-43 15,-32-11-23-15,28 9-19 0,-28-9-14 0,29 4-3 16,-29-4-4-16,32 2-1 0,-15-5-5 0,-17 3-17 15,39 0-80-15,-39 0-308 0,17-32-186 16,6 30 94-16</inkml:trace>
  <inkml:trace contextRef="#ctx0" brushRef="#br0" timeOffset="2186.9999">4683 2149 1726 0,'-21'2'15'15,"2"-2"-8"-15,1 2 0 0,-2-2-4 16,2-2-7-16,1 4-17 0,-6-7-20 0,23 5-41 16,-51-10-107-16,51 10-369 0,-36 0-1 15,4-14 256-15</inkml:trace>
  <inkml:trace contextRef="#ctx0" brushRef="#br0" timeOffset="2358.9006">3696 2199 1749 0,'-36'2'31'16,"7"3"5"-16,-1-6-7 0,5 1-7 16,1-3-11-16,5 0-6 0,-1-5 2 0,20 8-1 15,-29-13 3-15,29 13-6 0,-26-14-13 0,26 14-25 16,-24-15-35-16,-1-12-117 0,25 27-418 0,0 0 4 16,-32-25 202-16</inkml:trace>
  <inkml:trace contextRef="#ctx0" brushRef="#br0" timeOffset="2470.796">3179 2073 1993 0,'-16'5'30'0,"-2"-2"-6"0,18-3-24 0,-30 3 0 15,30-3 0-15,-25-3 0 0,25 3-5 0,-18-8-33 16,18 8-47-16,0 0-432 0,-6-18-127 0,6 18-30 16</inkml:trace>
  <inkml:trace contextRef="#ctx0" brushRef="#br0" timeOffset="3237.5579">6450 862 1647 0,'0'0'45'0,"0"0"0"15,0 0 6-15,0 0-7 0,0 0-11 16,0 0-1-16,0 0-4 0,0 0-6 0,0 0 1 16,0 0-11-16,-8 22 2 0,6-4-12 0,4 8 8 15,-1 1-5-15,1 2 4 0,-1 3-4 0,3 3 5 16,-2 2-9-16,2 6 8 0,1-2-9 0,-1 1 0 16,-1-2 0-16,2-4 0 0,-1-1 0 0,1 1 0 15,-2-9 0-15,3-1 0 0,-1-7 0 16,-5-19 0-16,15 24 0 0,-15-24 0 15,18 8 0-15,-18-8 0 0,26-13 0 0,-9-1 0 16,2-7 0-16,4-9 0 0,2-9 0 0,4-8 0 16,1-7 0-16,4-8 0 0,0 1 0 0,2-1 0 15,-2 9 0-15,-5 5 0 0,-4 7 0 0,-4 3 0 16,-4 1 0-16,-4 3 0 0,-2 4 0 0,-3 5 0 16,-1 4 0-16,-3 2 0 0,-4 19-7 15,6-21-26-15,-6 21-20 0,-3-19-154 0,20 6-429 16,-17 13-14-16,0 0 190 0</inkml:trace>
  <inkml:trace contextRef="#ctx0" brushRef="#br0" timeOffset="3643.8313">7423 1207 1042 0,'-23'-24'341'0,"23"24"-265"0,-28-4-26 16,28 4 30-16,-32-2-35 0,32 2 22 15,-34 1-5-15,34-1-3 0,-37 8 6 0,37-8-37 16,-36 22 31-16,36-22-49 0,-30 24 22 16,30-24-12-16,-23 23-10 0,23-23-9 0,-11 22-1 15,11-22 0-15,0 0 0 0,5 19 0 0,-5-19 0 16,22 9 0-16,-22-9 0 0,34 0 0 0,-14-4 0 15,3 1 0-15,2 0 0 0,1 1 0 0,0-1 0 16,-2 6 0-16,-3 0 0 0,-4 2 0 16,-17-5 0-16,23 18 0 0,-23-18 0 0,12 26 0 15,-12-26 0-15,2 31 0 0,-2-31 0 0,-14 34 0 16,3-15 0-16,-3 0 0 0,-2 0 0 0,-2 0 0 16,-1-3 0-16,2-1 0 0,17-15 0 0,-26 20 0 15,26-20 0-15,0 0 0 0,0 0 0 16,0 0 0-16,0 0-24 0,-9-30-75 0,41 21-439 15,-31-12-117-15,11 4-1 0</inkml:trace>
  <inkml:trace contextRef="#ctx0" brushRef="#br0" timeOffset="4503.3735">8678 2074 423 0,'0'0'119'0,"0"0"-46"15,0 0-24-15,-17-7-35 0,17 7-15 16,0 0-4-16,0 0 0 0,0 0 3 0,-17-18 4 15,17 18 2-15,0 0 7 0,0 0 5 0,0 0 11 16,0 0-4-16,0 0 14 0,-17 7 2 0,17-7-2 16,0 0-6-16,0 0-11 0,-9 20-9 0,9-20-6 15,0 0 2-15,-6 21-1 0,6-21 2 0,0 0 3 16,-2 17 8-16,2-17 12 0,0 0 9 0,0 0 10 16,0 0-1-16,0 0-2 15,0 0-14-15,0 0-26 0,0 0-63 0,0 0-156 16,0 0-152-16,0 0-104 0,0 0 333 0</inkml:trace>
  <inkml:trace contextRef="#ctx0" brushRef="#br0" timeOffset="4581.4248">8507 2132 295 0,'7'17'-26'0,"-7"-17"-137"16,0 0 58-16,0 0 105 0</inkml:trace>
  <inkml:trace contextRef="#ctx0" brushRef="#br0" timeOffset="8061.5498">5568 2197 291 0,'0'0'104'0,"0"0"-16"0,0 0-22 15,0 0-35-15,0 0-28 0,0 0-24 0,0 0 2 16,0 0 2-16,0 0 2 0,14-17 9 16,-14 17 5-16,0 0 3 0,20-7 0 0,-20 7 2 15,0 0 1-15,0 0 1 0,21-8 8 0,-21 8 10 16,0 0 49-16,0 0 53 0,0 0 35 0,0 0-6 15,0 0-31-15,0 0-51 0,0 0-26 0,0 0-7 16,0 0-6-16,0 0-4 0,-17 3-3 16,17-3 2-16,0 0 2 0,0 0 1 15,0 0 1-15,0 0 0 0,-21 8 1 0,21-8-2 16,0 0-2-16,0 0-2 0,0 0-6 0,0 0-3 16,0 0-3-16,0 0 0 0,0 0 0 0,0 0 3 15,0 0 1-15,0 0 2 0,0 0-2 0,0 0 2 16,19-21-4-16,-19 21-1 0,0 0-2 0,17-10-3 15,-17 10-4-15,0 0 0 0,17-6-1 0,-17 6-3 16,0 0 1-16,17 0-2 0,-17 0-2 16,0 0 2-16,19 5-3 0,-19-5 0 0,0 0 0 15,23 7 1-15,-23-7-1 0,20 3 2 16,-20-3-1-16,23 0 0 0,-23 0 1 0,25-1 0 0,-25 1 1 16,31-5 1-16,-31 5 0 0,33-7-3 15,-16 3-1-15,1 0 0 0,1 2 0 0,1-2 0 16,-1 2 0-16,2-1 0 0,-2 2 0 0,1-1 0 15,1 2 0-15,-1 0 0 0,1 0 0 16,2 0 0-16,-1 1 0 0,0 0 0 0,1 0 0 16,0 2 0-16,1-3 0 0,2 1 0 0,1-1 0 15,-1-2 0-15,4-1 0 0,0 0 0 0,2-1 0 16,2-1 0-16,0-1 0 0,-3-1 0 0,3 0 0 16,0-2 0-16,2 1 0 0,1 0 0 0,1 2 0 15,1 0 0-15,-1 1 0 0,1 2 0 16,-2-6 0-16,2 7 0 0,-1-4 0 15,0 5 0-15,-2-1 0 0,1 1 0 0,0 2 0 16,-1-1 0-16,0 2 0 0,-2-1 0 0,1 0 0 16,-1 0 0-16,3 1 0 0,-2-2 0 0,0 3 0 15,3-2 0-15,-1 4 0 0,0-5 0 0,0 0 0 16,0-1 0-16,1 0 0 0,-1-2 0 0,0-1 0 16,1 0 0-16,1-5 0 0,-1 5 0 15,1-2 0-15,-2-5 0 0,2 7 0 0,0-4 0 16,1 4 0-16,-2 2 0 0,0-2 0 0,-1 1 0 15,-1 0 0-15,1 2 0 0,0 1 0 0,-3 0 0 16,1 0 0-16,-1 1 0 0,-1 0 0 0,-1-1 0 16,-1 1 0-16,0 0 0 0,-1-1 0 0,0 0 0 15,2 2 0-15,1-2 0 0,-1 2 0 16,-1-2 0-16,2 0 0 0,1 0 0 16,-1-2 0-16,2 0 0 0,-1 1 0 0,0 0 0 15,-1 1 0-15,1-1 0 0,-1 0 0 0,2-2 0 16,-1 2 0-16,2 0 0 0,-2 1 0 0,-2 0 0 15,0 0 0-15,1 1 0 0,-1-1 0 0,0 2 0 16,1 1 0-16,0-1 0 0,1 1 0 0,0-1 0 16,0 2 0-16,1-2 0 0,1 1 0 15,-1-2 0-15,0-1 0 0,1 1 0 0,-1 0 0 16,-1 0 0-16,2-1 0 0,-2-1 0 16,2-1 0-16,-1 1 0 0,0-3 0 0,3 2 0 15,1-1 0-15,0 1 0 0,0-1 0 0,1 1 0 16,-1-1 0-16,0 0 0 0,-2 2 0 0,2-2 0 15,0 2 0-15,-1-1 0 0,1 0 0 0,-4 2 0 16,1 0 0-16,0 2 0 0,-1-1 0 16,2 0 0-16,-2-1 0 0,1 4 0 0,1-4 0 15,-2 1 0-15,0 1 0 0,2-1 0 0,-2 2 0 16,0-1 0-16,1-1 0 0,-2-1 0 0,2 3 0 16,-1-3 0-16,2 2 0 0,-4-2 0 0,1-1 0 15,0 1 0-15,0 1 0 0,1-1 0 0,2 2 0 16,-1-2 0-16,1 1 0 0,0 1 0 15,1 1 0-15,1-1 0 0,-3 0 0 16,2 0 0-16,1-1 0 0,-1 0 0 0,2 1 0 16,-1 0 0-16,1-1 0 0,-1 1 0 0,0 0 0 15,1 5 0-15,-1-6 0 0,3 6 0 0,0-6 0 16,3 1 0-16,-2 0 0 0,1-2 0 0,0 1 0 16,0-1 0-16,1-1 0 0,0 1 0 0,0 0 0 15,1-1 0-15,0 0 0 0,-1 1 0 16,3-2 0-16,-1-5 0 0,2 5 0 0,2-5 0 15,0 3 0-15,1 0 0 0,0 1 0 0,1-1 0 16,-1 0 0-16,0 1 0 0,2 0 0 0,-2 2 0 16,2-1 0-16,0-1 0 0,0 1 0 15,3-2 0-15,-1 3 0 0,-1-1 0 0,1 2 0 16,-3 0 0-16,2 0 0 0,-2 0 0 0,1 0 0 16,-1 0 0-16,2 0 0 0,0 1 0 15,1 0 0-15,2 0 0 0,-3 0 0 0,3 1 0 16,2-2 0-16,-3 1 0 0,0-2 0 0,-1 1 0 15,1-2 0-15,0 2 0 0,2 0 0 0,2-1 0 16,-1 0 0-16,0 1 0 0,2-1 0 0,-2 2 0 16,0-2 0-16,-1 0 0 0,0 1 0 0,-1-2 0 15,1 2 0-15,3-1 0 0,-2 0 0 16,-1 0 0-16,0 1 0 0,-1 1 0 0,0 0 0 16,0 2 0-16,-2-1 0 0,-2-1 0 0,1 0 0 15,1 1 0-15,0 0 0 0,1 2 0 0,0-1 0 16,2 1 0-16,-3-2 0 0,-1 2 0 15,3-2 0-15,-4 1 0 0,5-2 0 0,-1 0 0 16,2 0 0-16,-1 7 0 0,3-8 0 0,2 7 0 16,-1-7 0-16,1-1 0 0,1 2 0 15,-3-1 0-15,2 0 0 0,-2 1 0 0,4-1 0 16,1 1 0-16,-2-1 0 0,2-1 0 0,-2 0 0 16,-1 2 0-16,1-1 0 0,-3 1 0 0,0 1 0 15,-2-2 0-15,0 0 0 0,2 2 0 0,-2 0 0 16,1 2 0-16,-2 0 0 0,1-2 0 0,-2 1 0 15,0-2 0-15,1 6 0 0,-2-5 0 0,1 1 0 16,-1 0 0-16,2-1 0 16,-1 0 0-16,-1 4 0 0,1-5 0 0,-1 2 0 15,0-3 0-15,-1 1 0 0,0-1 0 0,1-1 0 16,-2 1 0-16,2 0 0 0,0 0 0 0,-2 0 0 16,3-1 0-16,-3-2 0 0,1 1 0 0,0-1 0 15,-4 2 0-15,0 0 0 0,-1 0 0 0,-1-5 0 16,0 3 0-16,1-3 0 0,-1 5 0 15,-3 1 0-15,1 0 0 0,-4 1 0 0,-3 2 0 16,-1 3 0-16,-2-4 0 0,-2-1 0 0,0 0 0 16,-4 3 0-16,-2-3 0 0,-5 8 0 0,-1-8 0 15,1 1 0-15,-2 0 0 0,-1-1 0 0,0 1 0 16,-3-1 0-16,2 1 0 0,-2-1 0 0,-2-1 0 16,2 1 0-16,-2 0 0 0,-17-1 0 15,32 0 0-15,-32 0 0 0,31 0 0 16,-31 0 0-16,25 3 0 0,-25-3 0 0,22-3 0 15,-22 3 0-15,0 0 0 0,21-1 0 0,-21 1 0 16,0 0 0-16,17 0 0 0,-17 0 0 0,0 0 0 16,0 0 0-16,0 0 0 0,0 0 0 0,0 0 0 15,0 0 0-15,0 0 0 0,0 0 0 0,0 0 0 16,0 0 0-16,0 0 0 0,0 0 0 0,0 0 0 16,0 0 0-16,0 0 0 0,0 0 0 15,0 0 0-15,0 0 0 0,0 0 0 0,0 0 0 16,0 0 0-16,0 0 0 0,0 0 0 15,0 0 0-15,0 0 0 0,0 0 0 0,0 0 0 16,0 0 0-16,0 0 0 0,0 0 0 0,0 0 0 16,0 0 0-16,0 0 0 0,0 0 0 0,0 0 0 15,0 0 0-15,0 0 0 0,0 0 0 16,0 0 0-16,0 0 0 0,0 0 0 0,0 0 0 16,0 0 0-16,0 0 0 0,0 0 0 0,0 0 0 15,0 0 0-15,0 0 0 0,0 0 0 0,0 0 0 0,0 0 0 0,0 0 0 16,0 0 0-16,0 0 0 0,0 0 0 0,0 0 0 15,0 0 0-15,0 0 0 0,5 27 0 16,-5-27 0-16,-5 32 0 0,2-9 0 0,0-2 0 16,-2 2 0-16,1 3 0 0,1 0 0 15,0 5 0-15,0 0 0 0,1-1 0 0,0 2 0 16,0-3 0-16,0 3 0 0,1-1 0 0,0 0 0 16,1 0 0-16,1 0 0 0,-1 0 0 0,-1-1 0 15,-2 3 0-15,1-2 0 0,1 0 0 0,-3 2 0 16,2-1 0-16,-3 0 0 0,0 0 0 0,0-1 0 15,-1 1 0-15,0 1 0 0,-1 1 0 16,1 1 0-16,-2-1 0 0,1 1 0 0,0 2 0 16,1 0 0-16,-2 1 0 0,3-1 0 0,-2 3 0 15,0-4 0-15,1 4 0 0,0-2 0 16,0-1 0-16,1 2 0 0,-1-1 0 0,0 0 0 16,2-1 0-16,-1-1 0 0,1 0 0 0,2 1 0 15,0 1 0-15,-1-1 0 0,1 3 0 0,0 0 0 16,0 1 0-16,1-1 0 0,-2 4 0 15,1-3 0-15,0 2 0 0,-1 1 0 0,1 1 0 16,0-1 0-16,-1 2 0 0,-1 1 0 0,-1-2 0 16,-2 2 0-16,1 2 0 0,1-1 0 0,-2 1 0 15,3-1 0-15,-2 0 0 0,1 2 0 0,1-3 0 16,1 1 0-16,-1 1 0 0,2-1 0 0,-1-1 0 16,1 2 0-16,-1-1 0 0,2 2 0 15,-1 0 0-15,-1 0 0 0,3 1 0 0,0-2 0 16,0 2 0-16,2 0 0 0,0-1 0 0,-1 2 0 15,2-4 0-15,-1 3 0 0,-1-3 0 16,1 3 0-16,-2 0 0 0,1 1 0 0,-1 1 0 16,0 0 0-16,0-1 0 0,-1 0 0 0,-1-1 0 15,0-1 0-15,-1 0 0 0,1-1 0 0,-2-1 0 16,1 0 0-16,0 0 0 0,1 0 0 16,-1-1 0-16,2-1 0 0,0 0 0 0,-1-1 0 15,0-2 0-15,1 0 0 0,0-1 0 0,2-5 0 16,0 1 0-16,2-3 0 0,-1-4 0 0,1 0 0 15,-1-3 0-15,2-3 0 0,1-2 0 0,-2-1 0 16,1-3 0-16,0-2 0 0,-4-17 0 0,6 28 0 16,-6-28 0-16,6 17 0 0,-6-17 0 0,0 0 0 15,0 0 0-15,6 18 0 0,-6-18 0 16,0 0 0-16,0 0 0 0,0 0 0 0,0 0 0 16,0 0 0-16,0 0 0 0,0 0 0 0,0 0 0 15,0 0 0-15,0 0 0 0,0 0 0 0,0 0 0 16,0 0 0-16,0 0 0 0,0 0 0 15,0 0 0-15,0 0 0 0,0 0 0 0,-15-21 0 16,15 21 0-16,0 0 0 0,0 0 0 16,0 0 0-16,-18-20 0 0,18 20 0 0,0 0 0 15,-21-12 0-15,21 12 0 0,-17-8 0 0,17 8 0 16,-25-3 0-16,25 3 0 0,-31 0 0 0,31 0 0 16,-31 2 0-16,14-1 0 0,-4 3 0 0,-3-2 0 15,-2 1 0-15,-2 2 0 0,-2 0 0 0,-3-1 0 16,-4 4 0-16,-1-4 0 0,-5 3 0 0,0-1 0 15,-4-2 0-15,1 4 0 0,-3-4 0 16,-1 3 0-16,-2-1 0 0,-2-2 0 0,1 2 0 16,-2 1 0-16,0-1 0 0,-3 1 0 15,1-1 0-15,1 1 0 0,-1 2 0 0,3-3 0 16,3 1 0-16,1-2 0 0,5 0 0 0,0-2 0 16,3 1 0-16,3-2 0 0,1 1 0 0,5-1 0 15,2-1 0-15,0-1 0 0,5-1 0 0,1 2 0 16,2-3 0-16,4-1 0 0,2 1 0 15,17 2 0-15,-28-7 0 0,28 7 0 0,-23-5 0 16,23 5 0-16,-19-2 0 0,19 2 0 0,0 0-39 16,-39-19-358-16,39 19-260 0,0 0 20 0,0 0 321 15</inkml:trace>
  <inkml:trace contextRef="#ctx0" brushRef="#br0" timeOffset="8624.1375">17961 6751 1073 0,'5'-23'318'16,"-5"23"-274"-16,0 0 9 0,0 0 14 15,11-24 13-15,-11 24 2 0,0 0-5 0,26-16-15 16,-26 16-14-16,0 0-16 0,21-21-8 0,-21 21-8 16,0 0-4-16,0 0 1 0,0 0 2 0,18-6 3 15,-18 6-5-15,0 0-13 0,0 0 0 0,3 26 0 16,-3-9 0-16,1 6 0 0,-2 4 0 0,1 7 0 15,-3 6 0-15,2 7 0 0,0 6 0 16,1 6 0-16,-1 2 0 0,-2 3 0 0,1 0 0 16,-1 2 0-16,2-5 0 0,-1-1 0 0,0-5 0 15,1-3 0-15,1-2 0 0,-1-5 0 0,1-7 0 16,1-3 0-16,2-7 0 0,-1-6 0 0,3-1 0 16,-5-21 0-16,13 25-84 0,-24-43-344 15,11 18-232-15,0 0 47 0,0 0 352 0</inkml:trace>
  <inkml:trace contextRef="#ctx0" brushRef="#br0" timeOffset="9467.9242">18004 6638 1603 0,'0'0'8'0,"0"0"-6"16,0 0 1-16,0 0 5 0,0 0 12 16,0 0 11-16,0 0 6 0,0 0 1 0,0 0-6 15,0 0-4-15,0 0 2 0,0 0 2 0,0 0 2 16,-20 3-4-16,20-3-3 0,0 0-5 0,0 0-3 15,-23 12-3-15,23-12-1 0,-23 11-6 0,23-11-6 16,-34 13-3-16,14-5 0 0,-4 0 0 0,-2 1 0 16,-4 0 0-16,-3-1 0 0,-1 1 0 15,-4-1 0-15,1-2 0 0,-4 0 0 16,-1 0 0-16,-2-1 0 0,-1 1 0 0,-1-1 0 16,-3-1 0-16,1 1 0 0,-2-3 0 0,1 2 0 15,-1-2 0-15,0 0 0 0,-1 0 0 0,0 0 0 16,0-1 0-16,1 0 0 0,-1 2 0 0,3-1 0 15,-1-2 0-15,1 1 0 0,5-1 0 0,1-1 0 16,5 0 0-16,0 0 0 0,1 1 0 16,0 0 0-16,1-1 0 0,1 1 0 0,4-2 0 15,2 2 0-15,0 0 0 0,2-1 0 0,2 0 0 16,3 1 0-16,3-1 0 0,18 1 0 16,-30-3 0-16,30 3 0 0,-21-1 0 0,21 1 0 15,0 0 0-15,0 0 0 0,0 0 0 0,0 0 0 16,0 0 0-16,0 0 0 0,0 0 0 0,0 0 0 15,0 0 0-15,-9 22 0 0,9-22 0 16,8 33 0-16,-4-10 0 0,1 1 0 0,-2 5 0 16,-2 5 0-16,-2 3 0 0,-2 5 0 0,0 3 0 15,-2 4 0-15,-1 0 0 0,-2 1 0 0,-1 3 0 16,-3-2 0-16,-1 0 0 0,0-1 0 0,0-4 0 16,2-3 0-16,-1-6 0 0,2-4 0 0,1-4 0 15,2-5 0-15,2-3 0 0,3-4 0 16,2-17 0-16,0 18 0 0,0-18 0 15,0 0 0-15,0 0 0 0,20 12 0 0,-20-12 0 16,21-4 0-16,-21 4 0 0,27-8 0 0,-10 2 0 16,2 0 0-16,3 0 0 0,4 1 0 0,4 1 0 15,2 0 0-15,7 0 0 0,0 1 0 0,4 0 0 16,4 3 0-16,1-2 0 0,2 4 0 0,4-4 0 16,0 4 0-16,6-2 0 0,4 0 0 15,2 0 0-15,2 0 0 0,-1 1 0 0,2 2 0 16,1 1 0-16,-2 0 0 0,0 0 0 0,-1 3 0 15,0 1 0-15,-3 0 0 0,1 3 0 0,-6 0 0 16,0 3 0-16,-4-2-12 0,-1 5-22 0,-5-5-12 16,3 5 2-16,-8-7-4 0,8 10-23 0,-18-20-57 15,32 28-325-15,-30-21-121 0,6 0 6 16,1 8 500-16</inkml:trace>
  <inkml:trace contextRef="#ctx0" brushRef="#br0" timeOffset="10264.8862">16259 7231 1401 0,'15'-17'22'15,"-15"17"-10"-15,0 0-5 0,19-5 0 0,-19 5-1 16,0 0 1-16,20-4-1 0,-20 4 0 0,0 0 5 16,0 0 14-16,0 0 18 0,17 10 21 0,-17-10 6 15,0 0-4-15,0 0-10 0,0 0-9 16,0 0-6-16,0 0-1 0,-21 10-8 0,21-10 0 15,0 0-7-15,0 0-4 0,-20 9-21 0,20-9 0 16,0 0 0-16,0 0 0 0,-22 3 0 16,22-3 0-16,0 0 0 0,-17-3 0 0,17 3 0 15,-19-1 0-15,19 1 0 0,-26-1 0 0,9 1 0 16,-3 1 0-16,-2 2 0 0,-3 0 0 0,-3 1 0 16,-1 0 0-16,-2 0 0 0,-2 2 0 15,-1 0 0-15,-2 1 0 0,-3-1 0 0,0 0 0 16,-2 1 0-16,-3 0 0 0,-2-1 0 0,-2 3 0 15,0-5 0-15,-1 3 0 0,-1-3 0 0,0 2 0 16,0-1 0-16,-1 0 0 0,0-1 0 0,-1-2 0 16,-2 2 0-16,0-1 0 0,-1 1 0 0,0 0 0 15,-1-1 0-15,1 1 0 0,1 0 0 0,-1-2 0 16,2 3 0-16,0-2 0 0,1 1 0 16,0 2 0-16,-3-1 0 0,1 1 0 15,1 0 0-15,-1-1 0 0,2 1 0 0,2 0 0 16,0 0 0-16,3-1 0 0,1 0 0 0,3 0 0 15,4-2 0-15,2 1 0 0,1-2 0 0,5-1 0 16,1-1 0-16,4 0 0 0,4-1 0 0,1 0 0 16,4 0 0-16,17 1 0 0,-28-3 0 15,28 3 0-15,-17-4 0 0,17 4 0 0,0 0 0 16,0 0 0-16,0 0 0 0,0 0 0 0,0 0 0 16,0 0 0-16,0 0 0 0,0 0 0 0,0 0 0 15,0 0 0-15,0 0 0 0,0 0 0 0,0 0 0 16,0 0-66-16,6 31-179 0,-23-33-409 15,17 2 26-15,0 0 175 0</inkml:trace>
  <inkml:trace contextRef="#ctx0" brushRef="#br0" timeOffset="10889.9412">13802 7062 1414 0,'-15'-33'219'0,"15"33"-177"0,0 0-33 0,-6-22 21 15,6 22 5-15,-1-17-4 0,1 17-1 0,0 0-8 16,-4-22 1-16,4 22-5 0,0 0 3 16,0 0-2-16,0 0 4 0,0 0-4 0,0 0 0 15,0 0-3-15,0 0-4 0,0 0-1 0,0 0 0 16,0 0 0-16,-6 26 0 0,6-26-16 0,0 35 11 15,0-12-6-15,1 3 0 0,-1 6 0 16,1 4 0-16,2 4 0 0,-1 5 0 0,1 4 0 16,-2 3 0-16,0 5 0 0,-1 3 0 15,-1 1 0-15,-2 3 0 0,0 0 0 0,-2-1 0 16,0-2 0-16,-1-6 0 0,-1-5 0 0,-1-8 0 16,2-4 0-16,3-8 0 0,-1-8 0 0,4-22 0 15,-1 19 0-15,1-19-52 0,5-23-84 0,23 11-500 16,-26-21-4-16,11 1 58 0</inkml:trace>
  <inkml:trace contextRef="#ctx0" brushRef="#br0" timeOffset="11672.9291">13810 6953 788 0,'0'0'78'0,"0"0"-31"0,0 0 35 16,-16-18 26-16,16 18 24 0,0 0-2 0,0 0-16 16,-33 3-17-16,33-3-16 0,-21 10-14 0,21-10-9 15,-30 14-9-15,30-14-8 0,-37 18-6 16,18-5-5-16,-5-6-2 0,2 4-3 15,-2-4-3-15,0 0-22 0,-2 0 13 0,0 1-12 16,2-5 20-16,0 2-21 0,-3-2 0 0,-2-1 0 16,-4 0 0-16,-2 2 0 0,-3 0 0 0,-2-1 0 15,0 1 0-15,-3 1 0 0,1-2 0 0,-3 1 0 16,1-2 0-16,1 1 0 0,1-1 0 0,2 0 0 16,1-1 0-16,1-1 0 0,3 0 0 15,1 0 0-15,1-3 0 0,1 2 0 0,1-3 0 16,4 1 0-16,3-1 0 0,2-1 0 0,2 1 0 15,3-2 0-15,0-1 0 0,17 7 0 0,-28-9 0 16,28 9 0-16,-19-9 0 0,19 9 0 0,0 0 0 16,-17-9 0-16,17 9 0 0,0 0 0 15,0 0 0-15,0 0 0 0,0 0 0 0,0 0 0 16,0 0 0-16,0 0 0 0,-3 26 0 16,3-26 0-16,3 34 0 0,-3-12 0 0,-2 2 0 15,0 5 0-15,-2 4 0 0,1 1 0 0,-3 3 0 16,1 4 0-16,-1 2 0 0,-2 0 0 0,1 3 0 15,-3-1 0-15,2-3 0 0,-1 0 0 0,2-4 0 16,0-3 0-16,2-6 0 0,0-1 0 0,1-6 0 16,2-2 0-16,0-2 0 0,2-18 0 15,-8 31 0-15,8-31 0 0,-8 30 0 0,8-30 0 16,-10 25 0-16,10-25 0 0,-13 18 0 0,13-18 0 16,0 0 0-16,-17 16 0 0,17-16 0 15,0 0 0-15,0 0 0 0,0 0 0 0,0 0 0 16,0 0 0-16,0 0 0 0,0 0 0 0,0 0 0 15,0 0 0-15,0 0 0 0,0 0 0 0,0 0 0 16,0 0 0-16,20-5 0 0,-20 5 0 16,25-1 0-16,-25 1 0 0,34 0 0 0,-12 1 0 15,3 2 0-15,3 1 0 0,5 0 0 0,3 2 0 16,4-1 0-16,5 0 0 0,4 0 0 0,2-1 0 16,3 0 0-16,0-1 0 0,4-2 0 0,0-1 0 15,3-1 0-15,3-3 0 0,-1-2 0 0,1-1 0 16,-1-3 0-16,-3-1 0 0,-2 1 0 15,-5-4 0-15,3 10-89 0,-29-22-412 0,24 21-165 16,-19-6 42-16,1 4 458 0</inkml:trace>
  <inkml:trace contextRef="#ctx0" brushRef="#br0" timeOffset="12548.4041">12432 7458 1298 0,'18'-31'316'0,"-18"31"-280"15,22-12-18-15,-22 12-10 0,20-14 0 0,-20 14 1 16,0 0 2-16,22-8 2 0,-22 8 7 0,0 0 4 16,0 0 2-16,0 0-2 0,0 0-7 0,0 0-6 15,8 22-5-15,-8-22 2 0,0 0-1 16,-7 21 5-16,7-21-1 0,-6 17 3 0,6-17-2 15,0 0 2-15,-11 21-2 0,11-21 0 0,0 0 0 16,0 0-1-16,-6 17 0 0,6-17-1 16,0 0-1-16,0 0 1 0,0 0 4 0,0 0 1 15,0 0-7-15,0 0-8 0,0 0 0 0,0 0 0 16,0 0 0-16,-18-12 0 0,18 12 0 0,0 0 0 16,-26-5 0-16,26 5 0 0,-27 0 0 0,27 0 0 15,-31 2 0-15,11 1 0 0,-3-1 0 0,-1 2 0 16,-3-1 0-16,-1 2 0 0,-1 0 0 15,-3 0 0-15,-1 0 0 0,-1-3 0 16,-3 2 0-16,-1-1 0 0,0 0 0 0,-1-1 0 16,0-2 0-16,-1-1 0 0,-1 0 0 0,-2-3 0 0,2 2 0 15,-2-1 0-15,1 1 0 0,-2-2 0 0,0 1 0 16,1-1 0-16,-5 0 0 0,1 3 0 0,-3 0 0 16,-1 1 0-16,-3 4 0 0,-1-2 0 15,0 1 0-15,-3 0 0 0,2 0 0 16,-1-1 0-16,1 3 0 0,2 0 0 0,-1-1 0 15,1 1 0-15,0 0 0 0,1 0 0 0,2-1 0 16,1-1 0-16,3 0 0 0,2-1 0 0,1-2 0 16,5 0 0-16,2-2 0 0,4-1 0 0,4-3 0 15,2 1 0-15,3-2 0 0,3 0 0 0,1-2 0 16,2 1 0-16,0-1 0 0,18 9 0 0,-33-15 0 16,33 15 0-16,-32-11 0 0,32 11 0 15,-30-10 0-15,30 10 0 0,-32-2 0 0,15 2 0 16,0 2 0-16,0 2 0 0,0 1 0 15,-1-1 0-15,18-4 0 0,-30 9 0 0,30-9-79 16,-32-10-121-16,32 10-443 0,0 0-13 0,0 0 188 16</inkml:trace>
  <inkml:trace contextRef="#ctx0" brushRef="#br0" timeOffset="13845.3123">10056 7150 1102 0,'-10'-18'227'0,"10"18"-167"0,0 0 6 0,0 0-1 16,0 0-2-16,0 0-5 0,-1-25-9 15,1 25-8-15,0 0-2 0,0 0-2 0,0 0-4 16,0 0-5-16,13-18-5 0,-13 18-2 0,0 0-3 16,0 0 5-16,0 0-2 0,0 0 2 0,0 0-7 15,0 0-1-15,2 28-5 0,-2-28-1 0,-4 38-9 16,1-13 0-16,2 6 0 0,-1 7 0 0,2 4 0 16,0 7 0-16,-1 1 0 0,-1 4 0 0,-1 1 0 15,0-1 0-15,-2 1 0 0,3-2 0 16,-2-4 0-16,2-2 0 0,-1-5 0 15,2-4 0-15,0-4 0 0,1-7 0 0,1-4 0 16,2-2 0-16,-3-21 0 0,6 29 0 0,-6-29 0 16,0 0 0-16,11 18 0 0,-11-18 0 0,0 0 0 15,0 0 0-15,0 0 0 0,0 0 0 0,0 0 0 16,0 0 0-16,0 0 0 0,7-17 0 0,-7 17 0 16,0 0 0-16,-9-19 0 0,9 19 0 15,0 0 0-15,-13-20 0 0,13 20 0 0,0 0 0 16,-22-16 0-16,22 16 0 0,0 0 0 0,-22-17 0 15,22 17 0-15,-17-14 0 0,17 14 0 0,-18-15 0 16,18 15 0-16,-21-16 0 0,21 16 0 0,-21-18 0 16,21 18 0-16,-27-20 0 0,10 11 0 0,-2-2 0 15,-2 4 0-15,-4 1 0 16,-3-1 0-16,-1 4 0 0,-3 0 0 0,-2 2 0 16,-2 1 0-16,-4 1 0 0,-5 2 0 0,-1-1 0 15,-5 2 0-15,-4 1 0 0,0 0 0 0,-2 2 0 16,-3 0 0-16,2 2 0 0,0-1 0 0,-1 2 0 15,3-1 0-15,-2-1 0 0,0 0 0 0,2-1 0 16,-2 1 0-16,4-2 0 0,1-2 0 0,2 0 0 16,4-1 0-16,2-1 0 0,5-2 0 15,1-1 0-15,6-2 0 0,4 0 0 0,2-1 0 16,4-2 0-16,2 1 0 0,3-2 0 0,18 7 0 16,-29-15 0-16,29 15 0 0,-20-18 0 15,20 18 0-15,-12-20 0 0,12 20 0 0,-6-20 0 16,6 20 0-16,-2-18 0 0,2 18 0 0,1-18 0 15,-1 18 0-15,1-17 0 0,-1 17 0 0,0 0 0 16,5-24 0-16,-5 24 0 0,5-19 0 16,-5 19 0-16,7-25 0 0,-7 25 0 0,11-29 0 15,-5 12 0-15,2-3 0 0,-2-4 0 0,1-2 0 16,0 0 0-16,0-3 0 0,0-2 0 0,0-1 0 16,0-1 0-16,-1 0 0 0,0 1 0 0,-1 0 0 15,0 2 0-15,0 4 0 0,-1 0 0 0,-2 6 0 16,-1 1 0-16,-1 3 0 0,0 16 0 15,-2-26 0-15,2 26 0 0,-5-20 0 16,5 20 0-16,-7-19 0 0,7 19 0 0,-9-19 0 16,9 19 0-16,-10-18 0 0,10 18 0 0,-7-17 0 15,7 17 0-15,0 0 0 0,-7-18 0 0,7 18 0 16,0 0 0-16,0 0 0 0,0 0 0 0,0 0 0 16,0 0 0-16,0 0 0 0,0 0 0 0,0 0 0 15,0 0 0-15,0 0 0 0,20-6 0 16,-20 6 0-16,17 9 0 0,-17-9 0 0,24 15 0 15,-24-15 0-15,26 12 0 0,-9-7 0 0,2 0 0 16,1-3 0-16,3 1 0 0,3-3 0 0,3-2 0 16,3-1 0-16,4-4 0 0,4-1 0 15,4-1 0-15,2-1 0 0,3 1 0 0,2-1 0 16,3 1 0-16,-1 1 0 0,3-1 0 0,1 3 0 16,0 0 0-16,3 1 0 0,1 2 0 15,0-1 0-15,1 2 0 0,-2-1 0 0,1 2 0 16,0 0 0-16,-3-2 0 0,2 1 0 0,0-3 0 15,-1-1 0-15,4-2 0 0,-2-1 0 0,2 1 0 16,-3-1 0-16,0-1 0 0,-4 2 0 0,-3 0 0 16,-4 1 0-16,-7 4 0 0,-4 2 0 0,-6-1 0 15,-6 6 0-15,-7-3-32 0,2 22-122 16,-21-23-431-16,0 0-51 0,-15 24-3 16</inkml:trace>
  <inkml:trace contextRef="#ctx0" brushRef="#br0" timeOffset="14704.8018">8440 7478 1637 0,'0'0'77'0,"-23"4"-13"0,23-4-11 16,0 0-11-16,0 0-11 0,0 0-10 0,0 0-10 15,0 0 0-15,0 0-3 0,0 0-3 0,0 0-1 16,0 0-2-16,0 0-1 0,0 0 0 16,0 0-1-16,0 0 2 0,0 0-1 15,0 0 2-15,0 0 0 0,0 0 5 0,0 0 2 16,0 0 4-16,0 0 1 0,0 0 0 0,0 0-7 15,0 0-8-15,0 0 0 0,0 0 0 0,-17-3 0 16,17 3 0-16,-18 6 0 0,18-6 0 0,-18 8 0 16,18-8 0-16,-23 8 0 0,23-8 0 0,-29 4 0 15,11-2 0-15,-3 0 0 0,-2-1 0 16,0 0 0-16,-4 1 0 0,0-1 0 0,-3 1 0 16,-3-1 0-16,-2 1 0 0,-2-1 0 0,-2 1 0 15,-2 2 0-15,-2 0 0 0,-2 0 0 0,1 1 0 16,-1 0 0-16,-2 0 0 0,1 1 0 15,-3 0 0-15,-2 0 0 0,-1-1 0 0,-1 1 0 16,-2 1 0-16,-1 0 0 0,-1 1 0 0,0-1 0 16,-2 1 0-16,2 1 0 0,-1-2 0 15,-2 0 0-15,-1 1 0 0,-1 0 0 0,0 1 0 16,-3-1 0-16,0 1 0 0,2-1 0 0,1 2 0 16,3-4 0-16,1 0 0 0,2-1 0 0,0-2 0 15,0 0 0-15,3-2 0 0,-1 0 0 0,3-1 0 16,3 0 0-16,0 1 0 0,4 0 0 0,3 2 0 15,2-2 0-15,6 2 0 0,2-2 0 16,3 2 0-16,3-1 0 0,5 0 0 0,0-1 0 16,20-1-23-16,-27 0-34 0,27 0-39 15,-20-17-145-15,20 17-416 0,0 0 48 0,8-19 246 16</inkml:trace>
  <inkml:trace contextRef="#ctx0" brushRef="#br0" timeOffset="15924.0658">4587 7153 1794 0,'0'0'21'15,"0"0"2"-15,0 0 2 0,0 0-4 0,2-24-1 16,-2 24-4-16,0 0-3 0,10-18-3 0,-10 18-2 15,0 0-2-15,0 0-3 0,0 0 1 0,0 0 0 16,0 0 4-16,0 0 0 0,16 17 2 0,-16-17-3 16,6 28 2-16,-4-9-7 15,1 3 6-15,-2 6-7 0,0 3 6 0,-2 4-6 16,0 5 7-16,-3 4-9 0,-1 3 8 0,-1 4-10 16,-2 3 10-16,-1 3-7 0,0 3-3 0,-4 1 6 15,1-3-3-15,-1-1 0 0,-2-3 0 0,2-3 0 16,1-4 0-16,0-5 0 0,1-6 0 0,1-6 0 15,1-6 0-15,3-6 0 0,6-18 0 16,-5 23 0-16,5-23 0 0,0 0 0 0,0 0 0 16,0 0 0-16,0 0 0 0,0 0 0 0,0 0 0 15,17-2 0-15,-17 2 0 0,17-9 0 0,-17 9 0 16,22-11 0-16,-22 11 0 0,26-9 0 0,-26 9 0 16,28-6 0-16,-28 6 0 0,29-2 0 0,-12 4 0 15,3-1 0-15,1 0 0 0,5-1 0 16,1 0 0-16,4-1 0 0,2-3 0 15,4-1 0-15,4-2 0 0,3-3 0 0,3 0 0 16,3-4 0-16,1 1 0 0,1-2 0 0,2 1 0 16,-1 1 0-16,0-2 0 0,-1 2 0 0,0 2 0 15,1 0 0-15,-1 3 0 0,-1-1 0 0,-2 3 0 16,-4 1 0-16,-5 2 0 0,-3-2 0 0,-2 1 0 16,-4 2 0-16,-4-1 0 0,-5 2 0 0,-4 0 0 15,-18 1 0-15,24-1 0 0,-24 1 0 16,0 0 0-16,0 0 0 0,0 0 0 0,0 0 0 15,0 0 0-15,0 0 0 0,0 0 0 16,0 0 0-16,0 0 0 0,-11-23 0 0,11 23 0 16,-14-18 0-16,14 18 0 0,-14-26 0 0,7 9 0 15,3-5 0-15,1-3 0 0,3-5 0 0,1-4 0 16,3-4 0-16,1-1 0 0,1-6 0 16,2-1 0-16,2-3 0 0,0 2 0 0,-1 1 0 15,-1 5 0-15,0 1 0 0,-2 6 0 0,0 4 0 16,-2 5 0-16,-2 4 0 0,0 4 0 0,-2 17 0 15,-3-19 0-15,3 19 0 0,0 0 0 0,0 0 0 16,0 0 0-16,0 0 0 0,0 0 0 0,0 0 0 16,0 0 0-16,0 0 0 0,0 0 0 15,0 0 0-15,0 0 0 0,-5 18 0 16,5-18 0-16,0 0 0 0,8 17 0 0,-8-17 0 16,0 0 0-16,0 0 0 0,0 0 0 0,0 0 0 15,0 0 0-15,0 0 0 0,0 0 0 0,0 0 0 16,0 0 0-16,-5 18 0 0,5-18 0 0,-23 4 0 15,23-4 0-15,-36 1 0 0,14 0 0 0,-3-1 0 16,-4 3 0-16,-3-2 0 0,-4 3 0 0,-3-1 0 16,-3 3 0-16,-3 1 0 0,-1 4 0 15,-4 3 0-15,0 0 0 0,-2 2 0 0,1 0 0 16,0-1 0-16,1 0 0 0,0-3 0 0,0-1 0 16,5-4 0-16,2-3 0 0,4-6 0 15,3-2 0-15,4-4 0 0,2-4 0 0,4-2 0 16,1-1 0-16,5-3 0 0,1-1 0 0,6-1 0 15,1-1 0-15,5 4 0 0,-1-5-41 16,8 22-80-16,-24-30-435 0,24 30-95 0,0 0 18 16</inkml:trace>
  <inkml:trace contextRef="#ctx0" brushRef="#br0" timeOffset="18736.6802">4707 7693 1646 0,'0'0'84'0,"0"0"-53"16,0 0-7-16,0 0-6 0,0 0-6 0,0 0-7 15,0 0 1-15,0 0 3 0,0 0 8 0,0 0 2 0,0 0 5 0,0 0-6 16,0 0-2-16,0 0-4 0,0 0-1 15,0 0-1-15,0 0 0 0,0 0 0 0,0 0-1 16,0 0 0-16,0 0 1 0,0 0-2 0,0 0 1 16,0 0-2-16,0 0 0 0,0 0-2 0,0 0-4 15,-18-12-1-15,18 12 0 0,0 0 0 16,-19-3 0-16,19 3 0 0,-19 0 0 0,19 0 0 16,-24 3 0-16,24-3 0 0,-24 3 0 0,24-3 0 0,-27 2 0 15,27-2 0-15,-30 0 0 0,13-2 0 16,-2 1 0-16,0 1 0 0,-2 0 0 0,1-1 0 15,-4 0 0-15,1 2 0 0,-1-1 0 0,-3 2 0 16,0 2 0-16,-3 0 0 0,-2 0 0 0,1 1 0 16,-3 1 0-16,-1 0 0 0,0 0 0 0,0 2 0 15,0-1 0-15,1 1 0 0,0-2 0 0,0 2 0 16,0-2 0-16,0-1 0 0,0 1 0 16,0-3 0-16,0 2 0 0,2-1 0 0,0-2 0 15,2 2 0-15,1-3 0 0,1-1 0 16,1 1 0-16,3-3 0 0,-1 1 0 0,2-2 0 15,3 1 0-15,-1-1 0 0,0 0 0 0,3 1 0 16,0 0 0-16,-1 0 0 0,2-1 0 0,-1 2 0 16,1 0 0-16,17 1 0 0,-34 2 0 0,34-2 0 15,-33 4 0-15,14-2 0 0,2 2 0 16,-1 0 0-16,-1-1 0 0,1 0 0 0,-1-1 0 16,0 2 0-16,0-1 0 0,1 1 0 0,-2-2 0 15,2-1 0-15,0-1 0 0,0 2 0 0,-1-4 0 16,1 0 0-16,-1-2 0 0,-1 1 0 0,1-2 0 15,-1 1 0-15,0-2 0 0,-1 0 0 0,0 3 0 16,-2-2 0-16,0 1 0 0,-1 2 0 16,-2-1 0-16,-1 1 0 0,-1 1 0 15,0 1 0-15,0 1 0 0,-1 0 0 0,0 2 0 16,-3 0 0-16,1 2 0 0,-2-1 0 0,0-1 0 16,-1 1 0-16,0 0 0 0,0-1 0 0,0 1 0 15,0-1 0-15,0 2 0 0,0-2 0 0,1-1 0 16,1-1 0-16,1 0 0 0,0-1 0 0,2-1 0 15,1-1 0-15,1-2 0 0,1 2 0 16,-1-2 0-16,-2 1 0 0,2 1 0 0,-1-1 0 16,-1-1 0-16,1 3 0 0,1-2 0 0,-1 2 0 15,1 1 0-15,1 0 0 0,0 1 0 16,0 2 0-16,2-1 0 0,2 2 0 0,0 0 0 16,3 0 0-16,1 0 0 0,18-4 0 0,-31 6 0 15,31-6 0-15,-20 5 0 0,20-5 0 0,0 0 0 16,0 0 0-16,0 0 0 0,0 0 0 15,0 0 0-15,0 0 0 0,0 0 0 0,0 0 0 16,0 0 0-16,0 0 0 0,0 0 0 0,0 0 0 16,0 0 0-16,0 0 0 0,0 0 0 0,0 0 0 15,0 0 0-15,17 0 0 0,-17 0 0 0,0 0 0 16,0 0 0-16,0 0 0 0,0 0 0 0,0 0 0 16,0 0 0-16,0 0 0 0,0 0 0 15,0 0 0-15,7-17 0 0,-7 17 0 16,1-18 0-16,-1 18 0 0,3-28 0 0,-1 11 0 15,-1-1 0-15,0 0 0 0,1-2 0 0,-1 1 0 16,0 0 0-16,0-4 0 0,-1 0 0 0,0-3 0 16,2-1 0-16,-1-4 0 0,1-3 0 0,-1-2 0 15,3-1 0-15,0-3 0 0,-1-1 0 0,1-2 0 16,0-1 0-16,-1-4 0 0,2 0 0 16,-1 0 0-16,-1-1 0 0,0-3 0 0,-1 2 0 15,0-4 0-15,0 1 0 0,0-1 0 0,1-1 0 16,-2 1 0-16,0-3 0 0,0 1 0 0,-1 0 0 15,0-4 0-15,0 1 0 0,-1-4 0 0,0 1 0 16,0 0 0-16,-2-3 0 0,2 3 0 0,-1-4 0 16,1 1 0-16,-1-4 0 0,1-2 0 15,1-1 0-15,1 0 0 0,1-1 0 16,-1-1 0-16,1 1 0 0,2-2 0 0,-2-3 0 16,3 1 0-16,0-3 0 0,-1 1 0 0,2 2 0 15,-3 1 0-15,2 2 0 0,-1 0 0 0,-2 1 0 16,2-1 0-16,-2-1 0 0,2-1 0 0,-2 1 0 15,2-2 0-15,-3 0 0 0,2 2 0 0,-2-1 0 16,1 2 0-16,1 0 0 0,-2-1 0 16,0 3 0-16,-2-2 0 0,1 3 0 0,-1 3 0 15,1-2 0-15,0 2 0 0,-1-1 0 0,2-1 0 16,0-3 0-16,0 3 0 0,2 0 0 16,-2 1 0-16,1 3 0 0,2 0 0 0,-2 3 0 15,0 4 0-15,0 2 0 0,-1 2 0 0,1 2 0 16,-4 1 0-16,1 4 0 0,-1 4 0 0,-2 3 0 15,-1 1 0-15,0 2 0 0,-2 3 0 16,0 2 0-16,1 3 0 0,0 1 0 0,1 1 0 16,0-2 0-16,0 0 0 0,1 1 0 0,2-3 0 15,-1 2 0-15,3 2 0 0,-1 2 0 0,1 8 0 16,-1-1 0-16,1 19 0 0,0-23 0 0,0 23 0 16,0 0 0-16,0 0 0 0,0 0 0 0,0 0 0 15,0 0 0-15,0 0 0 0,0 0 0 16,0 0 0-16,0 0 0 0,0 0 0 15,0 0 0-15,0 0 0 0,2 21 0 0,-2-21 0 16,0 0 0-16,11 21 0 0,-11-21 0 0,0 0 0 16,19 18 0-16,-19-18 0 0,0 0 0 0,20 11 0 15,-20-11 0-15,0 0 0 0,22 7 0 0,-22-7 0 16,0 0 0-16,18 2 0 0,-18-2 0 0,0 0 0 16,0 0 0-16,21 5 0 0,-21-5 0 15,0 0 0-15,17 6 0 0,-17-6 0 0,0 0 0 16,17 12 0-16,-17-12 0 0,0 0 0 0,24 15 0 15,-24-15 0-15,22 6 0 0,-22-6 0 0,25 3 0 16,-25-3 0-16,29 3 0 0,-12-4 0 0,0 2 0 16,2-2 0-16,1 1 0 0,-1-2 0 15,1 2 0-15,0-1 0 0,1 0 0 0,0 2 0 16,-1 0 0-16,4 1 0 0,-1 0 0 16,0 5 0-16,1-4 0 0,-1 5 0 0,3-4 0 15,-2-2 0-15,3 3 0 0,-2 0 0 0,3 1 0 16,0-1 0-16,3-2 0 0,-1 0 0 0,2-3 0 15,1 0 0-15,1-1 0 0,1-2 0 0,0 0 0 16,3-1 0-16,-4 0 0 0,2-2 0 0,1 1 0 16,-1-3 0-16,2 3 0 0,0-2 0 0,-2 4 0 15,1 0 0-15,-2 2 0 0,-1-2 0 16,0 3 0-16,-1 1 0 0,-1-1 0 16,-3 2 0-16,0 0 0 0,-2 4 0 0,-1-3 0 15,0 4 0-15,-2-5 0 0,1-1 0 0,-2 2 0 16,-1-1 0-16,-1 1 0 0,1-2 0 0,0 0 0 15,0-1 0-15,0 1 0 0,-1 1 0 0,-1-2 0 16,1 1 0-16,0 0 0 0,-1 0 0 16,2 0 0-16,-1-1 0 0,1 0 0 0,0 0 0 15,-2 2 0-15,1-2 0 0,1 1 0 0,0 1 0 16,-3-1 0-16,2 2 0 0,-2-1 0 0,0 1 0 16,0 0 0-16,1 2 0 0,-1 0 0 0,1-1 0 15,-2 0 0-15,0 0 0 0,0 1 0 0,-1-1 0 16,2-1 0-16,-2 1 0 0,2-1 0 15,0 1 0-15,2-2 0 0,1 1 0 16,0-1 0-16,1-1 0 0,0 2 0 0,0-2 0 16,2 0 0-16,-1 2 0 0,1-3 0 0,1 1 0 15,0 0 0-15,-1 0 0 0,-1 1 0 0,2 0 0 16,-1 3 0-16,0-3 0 0,-1 3 0 0,0-1 0 16,2-1 0-16,-2 2 0 0,-1 0 0 0,2 0 0 15,-2-2 0-15,0 1 0 0,0-1 0 0,1-1 0 16,1-2 0-16,-1 0 0 0,0 0 0 15,2 0 0-15,-3-1 0 0,1-2 0 0,1 2 0 16,-3 0 0-16,2 0 0 0,-1 2 0 16,0-1 0-16,-2 0 0 0,-1 0 0 0,0 0 0 15,-2 0 0-15,-1 0 0 0,0 0 0 0,-17 0 0 16,29 1 0-16,-29-1 0 0,27 4 0 0,-27-4 0 16,23 2 0-16,-23-2 0 0,21 3 0 15,-21-3 0-15,0 0 0 0,23 4 0 0,-23-4 0 16,0 0 0-16,0 0 0 0,17 3 0 0,-17-3 0 15,0 0 0-15,0 0 0 0,0 0 0 0,0 0 0 16,0 0 0-16,0 0 0 0,0 0 0 0,0 0 0 16,0 0 0-16,0 0 0 0,0 0 0 0,0 0 0 15,0 0 0-15,0 0 0 0,0 0 0 0,0 0 0 16,-17-11-54-16,-4-8-194 16,40 36-300-16,-19-17-77 0,0 0 54 0</inkml:trace>
  <inkml:trace contextRef="#ctx0" brushRef="#br0" timeOffset="20488.3983">4867 6102 1832 0,'0'0'53'0,"0"0"-15"0,0 0-6 16,0 0-10-16,-21-6-9 0,21 6-9 0,0 0-3 15,-11 19-1-15,11-19 2 0,-10 29 0 0,4-8 3 16,0 6-5-16,0 6 6 0,-1 4-9 16,2 7 9-16,-1 4 7 0,1 3-21 0,-1 1 21 15,0 1-23-15,-1-3 7 0,0-2 10 0,0-3-7 16,3-3 7-16,2-4-7 0,0-3 7 16,3-8-8-16,0-5 5 0,-1-22-5 0,6 20 2 15,-6-20 1-15,0 0 0 0,0 0-1 0,0 0-1 16,17-23 0-16,-12 4 0 0,-1-10 0 0,1-9 0 15,1-8 0-15,1-5 0 0,1-2 0 0,0 0 0 16,-2-1 0-16,-3 4 0 0,-1-1 0 0,-1 0 0 16,-1 0 0-16,0 0 0 0,0 3 0 0,1 1 0 15,2 2 0-15,0 3 0 0,2 4 0 16,4 3 0-16,-1 5 0 0,2 5 0 16,2 2 0-16,0 2 0 0,-12 21 0 0,31-30 0 15,-13 16 0-15,1 4 0 0,2 1 0 0,0 2 0 16,0 3 0-16,1 4 0 0,0 3 0 0,0 2 0 15,-2 3 0-15,-2 5 0 0,-18-13 0 0,28 35 0 32,-18-12 0-32,-3 2 0 0,-2 1 0 0,-5 1 0 15,-4 3 0-15,-3 1 0 0,-4 2 0 16,-4 3 0-16,-3-1 0 0,-3-1 0 0,-2-1 0 16,-1 0 0-16,0-3 0 0,0 0 0 0,1-3 0 15,4-4 0-15,-1-6 0 0,20-17 0 0,-25 23 0 16,25-23 0-16,0 0 0 0,0 0 0 0,0 0 0 15,0 0 0-15,0 0 0 0,0 0 0 0,17 0 0 16,0 0 0-16,1-3 0 0,4 3 0 16,0 0 0-16,1 4 0 0,1-1 0 0,-1 5 0 15,-1 1 0-15,1 3 0 0,-3 4 0 0,-3 2 0 16,1 2 0-16,-4 3 0 0,-3 2 0 16,-3 2 0-16,2 2 0 0,-4-4 0 0,1 2 0 15,-2-9-13-15,7 6-79 0,-12-24-149 0,0 0-402 16,23 11 19-16,-3-11 191 0</inkml:trace>
  <inkml:trace contextRef="#ctx0" brushRef="#br0" timeOffset="20644.7249">5656 6502 1900 0,'-13'20'54'0,"5"-3"-15"0,3 5-4 16,-1 1-16-16,-1 1-19 0,1 3 0 0,-1-1 0 15,1 1 0-15,-1-1 0 0,4 0 0 16,-1-6 0-16,9 2-57 0,-5-22-165 15,0 0-433-15,0 0-11 0,32 0 220 0</inkml:trace>
  <inkml:trace contextRef="#ctx0" brushRef="#br0" timeOffset="21544.4185">8572 5838 1777 0,'0'0'53'15,"0"0"-27"-15,0 0-3 0,0 0-3 0,0 0 1 16,0 0-3-16,14 23 4 0,-14-23-4 0,6 38 5 16,-3-11-9-16,0 6 2 0,-3 2-10 15,-1 3 4-15,-2 3-10 0,-1 4 0 0,1 0 0 16,-3 0 0-16,0 1 0 0,-2 0 0 15,1-3 0-15,0-2 0 0,1-4 0 0,1-5 0 16,1-5 0-16,2-5 0 0,2-22 0 0,-3 25 0 16,3-25 0-16,0 0 0 0,0 0 0 0,0 0 0 15,0 0 0-15,19-12 0 0,-12-6 0 0,3-3 0 16,-2-9 0-16,3-5 0 0,1-9 0 0,0-4 0 16,3-2 0-16,1 0 0 0,-3-1 0 0,-2-1 0 15,-1 1 0-15,-3-1 0 0,0 0 0 16,1-1 0-16,-1 1 0 0,4 0 0 0,1 5 0 15,1 5 0-15,4 7 0 0,2 6 0 0,-1 8 0 16,1 4 0-16,0 6 0 0,-1 2 0 0,0 5 0 16,0 2 0-16,-1 4 0 0,-17-2 0 0,33 14 0 15,-33-14 0-15,26 29 0 0,-15-10 0 16,-2 4 0-16,-2 4 0 0,-3 2 0 0,-1 1 0 16,-3 3 0-16,-1 0 0 0,-4-2 0 15,-1 0 0-15,-4 0 0 0,0-5 0 0,-3 1 0 16,-3-3 0-16,-2-2 0 0,-2-2 0 0,1-3 0 15,-1-1 0-15,2-4 0 0,0-1 0 0,1-5 0 16,17-6 0-16,-28 7 0 0,28-7 0 0,-21 2 0 16,21-2 0-16,0 0 0 0,0 0 0 0,0 0 0 15,0 0 0-15,0 0 0 0,0 0 0 16,0 0 0-16,9 26 0 0,-9-26 0 0,30 29 0 16,-13-13 0-16,3 2 0 0,-2-1 0 0,1 1 0 15,1 0 0-15,-2-1 0 0,2 0 0 0,0 0 0 16,0-2 0-16,-3-2 0 0,3-1 0 15,-1-2 0-15,4 0 0 0,-1-5 0 0,12 16-125 16,-34-21-509-16,40-1-16 0,-15-4 13 0</inkml:trace>
  <inkml:trace contextRef="#ctx0" brushRef="#br0" timeOffset="21903.7769">9493 6200 2047 0,'0'0'0'0,"0"0"0"16,0 0 0-16,0 0 0 0,0 0 0 15,0 0 0-15,0 0 0 0,14-18 0 0,-14 18 0 16,28-5 0-16,-28 5 0 0,33-2 0 0,-33 2 0 16,31 4 0-16,-31-4 0 0,29 8 0 0,-29-8 0 15,27 12 0-15,-27-12 0 0,21 16 0 0,-21-16 0 16,17 17 0-16,-17-17 0 0,9 19 0 15,-9-19 0-15,1 18 0 0,-1-18 0 0,-6 20 0 16,6-20 0-16,-13 23 0 0,13-23 0 0,-22 30 0 16,11-13 0-16,-2 0 0 0,3 1 0 0,10-18 0 15,-21 31 0-15,21-31 0 0,-16 28 0 0,16-28 0 16,-6 18 0-16,6-18 0 0,0 0 0 0,0 0 0 16,20 20 0-16,-20-20 0 0,28-2 0 15,-6-1 0-15,4-7 0 0,8-2 0 16,9-5 0-16,8-5 0 0,6-3 0 0,9-4 0 15,1-5 0-15,11 9 0 0,-21-30-312 0,29 34-357 16,-11-12-25-16,7 6 323 0</inkml:trace>
  <inkml:trace contextRef="#ctx0" brushRef="#br0" timeOffset="22810.1059">12986 5871 1803 0,'0'0'56'0,"7"-32"-12"0,-7 32-4 0,8-33-22 16,-8 33 11-16,5-25-28 0,-5 25 27 0,-5-17-13 15,5 17-2-15,0 0-13 0,0 0 0 0,-19 0 0 16,19 0 0-16,-17 17 0 0,17-17 0 0,-21 37 0 16,13-9 0-16,-1 5 0 0,2 3 0 15,1 3 0-15,0 3 0 0,1 2 0 0,1-1 0 16,1 3 0-16,0-1 0 0,1-2 0 15,-1 0 0-15,1-2 0 0,1-2 0 0,-1-6 0 16,2-1 0-16,0-6 0 0,0-5 0 0,0-21 0 16,5 28 0-16,-5-28 0 0,0 0 0 0,0 0 0 15,0 0 0-15,0 0 0 0,18-1 0 0,-18 1 0 16,11-31 0-16,-6 6 0 0,0-6 0 0,2-9 0 16,1-2 0-16,1-5 0 0,2 1 0 0,0-2 0 15,0 0 0-15,0-2 0 0,-1-1 0 16,0 0 0-16,1-2 0 0,1 2 0 15,1-1 0-15,2 2 0 0,-1 4 0 0,5 3 0 16,1 7 0-16,2 9 0 0,0 7 0 0,0 7 0 16,-3 3 0-16,2 6 0 0,-3 3 0 0,-1 4 0 15,0 1 0-15,-17-4 0 0,30 20 0 0,-30-20 0 16,24 32 0-16,-14-11 0 0,-3 3 0 16,-3 2 0-16,-3 1 0 0,-2 1 0 0,-3 2 0 15,-2 1 0-15,-4-2 0 0,-1 0 0 0,-2-2 0 16,1-1 0-16,-2-3 0 0,0-4 0 0,14-19 0 15,-27 30 0-15,27-30 0 0,-27 21 0 0,27-21 0 16,-27 16 0-16,27-16 0 0,-24 9 0 16,24-9 0-16,-18 6 0 0,18-6 0 0,0 0 0 15,0 0 0-15,0 0 0 0,0 0 0 16,0 0 0-16,0 0 0 0,-1 26 0 0,1-26 0 16,19 26 0-16,-8-7 0 0,2-1 0 0,1 2 0 15,-1 2 0-15,2-1 0 0,-2-1 0 0,2 1 0 16,1-2 0-16,1-3 0 0,2 0 0 0,0-4 0 15,3 0 0-15,-2-4 0 0,5 2 0 0,-6-9 0 16,22 27-308-16,-41-28-363 0,35 0 45 0,-18 0 185 16</inkml:trace>
  <inkml:trace contextRef="#ctx0" brushRef="#br0" timeOffset="23278.8567">13566 6260 2029 0,'-30'6'18'15,"30"-6"-18"-15,-26-3 0 0,26 3 0 0,0 0 0 16,0 0 0-16,0 0 0 0,0 0 0 0,0 0 0 16,0 0 0-16,26-21 0 0,-4 13 0 0,4 0 0 15,2-2 0-15,2-1 0 0,4 2 0 0,-3 0 0 16,0 2 0-16,-4 2 0 15,-3 1 0-15,-1 2 0 0,-2 0 0 0,-4-1 0 16,-17 3 0-16,21-2 0 0,-21 2 0 0,0 0 0 16,0 0 0-16,0 0 0 0,0 0 0 0,0 0 0 15,-16 23 0-15,16-23 0 0,-33 25 0 0,14-8 0 16,-3 1 0-16,0 4 0 0,1-1 0 0,1 0 0 16,0 1 0-16,4-3 0 0,5 0 0 0,11-19 0 15,-13 27 0-15,13-27 0 0,0 0 0 16,11 22 0-16,-11-22 0 0,23 4 0 0,-6-5 0 15,3-4 0-15,3-1 0 0,0-4 0 0,4-1 0 16,1 1 0-16,-3 0 0 0,-1 1 0 0,-3 3 0 16,-21 6 0-16,22-4 0 0,-22 4 0 15,0 0 0-15,0 0 0 0,0 0 0 0,-9 22 0 16,9-22 0-16,-25 30 0 0,5-10 0 16,-3 2 0-16,-5 1 0 0,-1 3 0 0,0 0 0 15,1-1 0-15,2-3 0 0,7-2 0 0,19-20 0 16,-24 29 0-16,24-29-8 0,12 37-309 0,-12-37-323 15,0 0-24-15,22 1 247 0</inkml:trace>
  <inkml:trace contextRef="#ctx0" brushRef="#br0" timeOffset="24169.5062">16835 5754 1944 0,'-26'-13'22'0,"26"13"-9"0,0 0 3 15,-17-10-1-15,17 10 2 0,0 0-2 0,0 0-10 16,-19 5-5-16,19-5 0 0,0 0 0 0,-16 21 0 16,16-21 0-16,-12 29 0 0,4-9 0 0,1 4 0 15,0 7 0-15,-2 4 0 0,2 2 0 16,-2 4 0-16,1 2 0 0,-1 0 0 0,0 3 0 15,-1-2 0-15,1-1 0 0,-2-3 0 0,3-2 0 16,1-3 0-16,1-5 0 0,2-5 0 0,1-4 0 16,3-21 0-16,2 24 0 0,-2-24 0 0,0 0 0 15,0 0 0-15,0 0 0 0,19-4 0 16,-19 4 0-16,11-27 0 0,-5 2 0 16,4-4 0-16,0-4 0 0,-1-5 0 0,1-2 0 15,-1-1 0-15,0-3 0 0,-1 1 0 0,-1-2 0 16,-1 0 0-16,0-1 0 0,-1-1 0 0,1-1 0 15,3 0 0-15,-1 3 0 0,5 2 0 0,3 6 0 16,2 3 0-16,3 8 0 0,-1 7 0 0,0 5 0 16,2 8 0-16,0 0 0 0,2 2 0 0,2 3 0 15,-1 2 0-15,0 0 0 0,-3 4 0 16,0 4 0-16,-5 0 0 0,-17-9 0 0,25 29 0 16,-18-12 0-16,-4 4 0 0,-4 3 0 0,-7 0 0 15,-3 3 0-15,-4-1 0 0,-5 1 0 0,-2 0 0 16,-3 0 0-16,-2-1 0 0,-1-1 0 15,-1-2 0-15,2-2 0 0,1-2 0 0,5-2 0 16,0-1 0-16,3-2 0 0,18-14 0 0,-22 18 0 16,22-18 0-16,0 0 0 0,2 20 0 15,-2-20 0-15,23 17 0 0,-6-8 0 0,4 1 0 16,3 0 0-16,2-1 0 0,1 2 0 0,-1 1 0 16,-1 3 0-16,-3-1 0 0,-4 2 0 0,-1 1 0 15,-4 0 0-15,-2 1 0 0,-2-1 0 0,-2 1 0 16,-7-18 0-16,10 32 0 0,-10-32 0 0,9 23 0 15,-9-23-14-15,26 25-217 0,-26-25-345 16,0 0-50-16,22-24 27 0</inkml:trace>
  <inkml:trace contextRef="#ctx0" brushRef="#br0" timeOffset="24403.8891">17418 6089 2047 0,'-41'26'0'0,"41"-26"0"15,0 0 0-15,-21-3 0 0,21 3 0 0,0 0 0 16,0 0 0-16,0 0 0 0,-22 4 0 0,22-4 0 16,0 0 0-16,0 0 0 0,-19 24 0 0,19-24 0 15,-7 29 0-15,7-12 0 0,1 1 0 0,4 0 0 16,2 2 0-16,2-2 0 0,1-1 0 16,-10-17 0-16,39 26 0 0,-12-17 0 0,7-8 0 15,5-5 0-15,2-7 0 0,4-6 0 16,5-3 0-16,1-7 0 0,3 1 0 0,-4-6 0 15,3 9 0-15,-21-30-239 0,25 34-419 0,-29-18 5 16,6 16 157-16</inkml:trace>
  <inkml:trace contextRef="#ctx0" brushRef="#br0" timeOffset="24575.7925">17641 6119 2047 0,'-59'43'0'16,"29"-7"0"-16,6-3 0 0,9-2 0 0,5-1 0 15,7-1 0-15,2 2 0 0,2-2 0 16,2-2 0-16,2-1 0 0,6-4 0 0,-2-5 0 16,9 1 0-16,-18-18-114 0,43 6-562 0,-43-6 10 15,43 1 76-15</inkml:trace>
  <inkml:trace contextRef="#ctx0" brushRef="#br1" timeOffset="52356.0003">3407 7560 1355 0,'0'0'83'15,"0"0"4"-15,0 0-12 0,0 0-12 16,0 0-13-16,0 0-6 0,0 0-9 0,-14-21 2 16,14 21-5-16,0 0 2 0,0 0-7 0,0 0-1 15,0 0-8-15,-4-17 0 0,4 17-3 0,0 0 0 16,0 0-2-16,0 0-1 0,0 0-4 0,0 0-8 16,0 0 0-16,0 0 0 0,0 0 0 15,0 0 0-15,0 0 0 0,0 0 0 16,0 0 0-16,0 0 0 0,0 0 0 0,23 12 0 15,-23-12 0-15,28 6 0 0,-8-2 0 0,3 2 0 16,2-1 0-16,4 1 0 0,3 1 0 0,1 0 0 16,0 1 0-16,-2 1 0 0,0 1 0 0,-2 0 0 15,-4 2 0-15,0 0 0 0,-2 0 0 0,-4 3 0 16,-2-1 0-16,-17-14 0 0,23 32 0 0,-23-32 0 16,13 31 0-16,-11-14 0 0,-1 1 0 15,-4-1 0-15,-1 2 0 0,-6 1 0 0,-1-1 0 16,-3 3 0-16,-6 0 0 0,-2 2 0 15,-3 2 0-15,-6 3 0 0,-3 2 0 0,-5 1 0 16,-3 1 0-16,-3 1 0 0,0-2 0 0,-1 0 0 16,3-2 0-16,5-4 0 0,6-7 0 0,7-6 0 15,8-6 0-15,17-7 0 0,0 0 0 0,0 0 0 16,-5-20 0-16,18 2-39 0,0-13-27 16,23 21-133-16,-11-30-450 0,15 12 9 0,-6-4 187 15</inkml:trace>
  <inkml:trace contextRef="#ctx0" brushRef="#br1" timeOffset="53463.4275">3329 6404 1546 0,'0'0'-5'16,"-14"-21"8"-16,14 21-13 0,0-21 30 0,0 21 11 15,0 0 5-15,1-26 11 0,-1 26 5 0,0 0 8 16,0 0-7-16,0 0-7 0,0 0-15 0,0 0-9 16,0 0-6-16,0 0-1 0,0 0-2 15,9 19 1-15,-9-19 0 0,4 28-4 16,-1-6-15-16,-1 4 23 0,2 6-27 0,-3 4 23 15,-1 5-7-15,-1 4-10 0,-3 3 9 0,-1 4-10 16,-1 0 10-16,-2 0-11 0,-2-1 10 0,0-2-11 16,-2-2 9-16,4-4-12 0,-2-4-11 0,5-4 13 15,-1-10-42-15,9 0 7 0,-3-25-48 0,9 30-72 16,-26-41-319-16,17 11-132 0,22-11 53 0</inkml:trace>
  <inkml:trace contextRef="#ctx0" brushRef="#br1" timeOffset="53692.7747">3060 6366 1949 0,'-25'11'29'0,"1"2"-10"0,6-4 15 16,18-9-25-16,0 0-2 0,-17 8-7 0,17-8 0 15,0 0 0-15,25 3 0 0,-3-3 0 0,6 0 0 16,6-3 0-16,6-2 0 0,4-1 0 15,2-2 0-15,2-1 0 0,3 2 0 0,-3 0 0 16,1 2 0-16,-4 1 0 0,-1 7 0 0,-5-3-47 16,-3 13-33-16,-12-14-49 0,21 24-505 0,-45-23 19 15,28 36 74-15</inkml:trace>
  <inkml:trace contextRef="#ctx0" brushRef="#br1" timeOffset="53880.5495">2955 7158 2006 0,'7'17'20'0,"-7"-17"1"0,-8 22-21 0,8-22 0 15,19 10 0-15,1-9 0 0,6-1 0 16,7-4 0-16,4-4 0 0,3-4 0 0,5-5 0 16,-1-3 0-16,4-1 0 0,1-5 0 0,0 2 0 15,-2-5-6-15,3 7-69 0,-9-12-17 0,21 33-315 16,-28-28-243-16,9 13 33 0,-9 7 418 0</inkml:trace>
  <inkml:trace contextRef="#ctx0" brushRef="#br1" timeOffset="54072.7528">3869 6984 1897 0,'22'-4'124'0,"-22"4"-107"0,-8 27-19 0,2-6 13 16,-2 6-13-16,-4 6 4 0,-2 9-2 0,-6 6 0 16,-7 2 0-16,2 6-31 0,-8-6-32 0,21 27-204 15,-21-36-404-15,21 1 22 0,-1-13 284 0</inkml:trace>
  <inkml:trace contextRef="#ctx0" brushRef="#br1" timeOffset="55072.7228">7333 7291 1866 0,'0'0'46'0,"0"0"-4"16,-18-2-6-16,18 2-4 0,0 0-7 15,0 0-25-15,0 0 0 0,0 0 0 16,0 0 0-16,0 0 0 0,0 0 0 0,0 0 0 15,23 12 0-15,-23-12 0 0,31 7 0 0,-10-1 0 16,2-1 0-16,5 0 0 0,0 1 0 0,0 0 0 16,1 1 0-16,-1 2 0 0,0-1 0 0,-1 2 0 15,0 0 0-15,-4 2 0 0,-1 1 0 0,-4 1 0 16,-3 3 0-16,-15-17 0 0,22 35 0 16,-16-13 0-16,-4 2 0 0,-3 3 0 0,-4 3 0 15,-5 2 0-15,-4 2 0 0,-5 3 0 0,-5-1 0 16,-3 1 0-16,-3-2 0 0,-3-4 0 15,-1-2 0-15,1-2 0 0,0-4 0 0,3-4 0 16,2-3 0-16,6-6 0 0,4-4 0 0,18-6 0 16,-23-2 0-16,23 2 0 0,-6-18 0 0,6-1-3 15,24 21-268-15,-20-38-379 0,20 9-28 16,-6-8 234-16</inkml:trace>
  <inkml:trace contextRef="#ctx0" brushRef="#br1" timeOffset="55510.2283">7027 6202 1752 0,'18'-12'37'15,"-18"12"3"-15,0-26-5 0,0 26 1 0,0-19-10 16,0 19-8-16,0 0-2 0,0 0 3 0,0 0 1 16,0 0-2-16,0 0-3 0,2 23-9 0,-2 0 1 15,0 6-5-15,0 5-2 0,-1 4 0 0,1 5 0 16,-1 0 0-16,-2 6 0 0,0-3 0 0,-2 1 0 16,0-3 0-16,-1-2 0 0,1-4 0 0,-1-1 0 15,3-2-16-15,-1-9-28 0,6 4-27 16,-2-30-40-16,12 43-333 0,-12-43-167 15,0 0 9-15,6 17 455 0</inkml:trace>
  <inkml:trace contextRef="#ctx0" brushRef="#br1" timeOffset="55729.0201">6851 6182 2020 0,'-24'11'27'0,"1"-2"-27"0,23-9 0 0,-28 21 0 15,28-21 0-15,-11 19 0 0,11-19 0 0,6 16 0 16,-6-16 0-16,26 17 0 0,-6-11 0 0,6-2 0 16,4-4 0-16,6-4 0 0,1-4 0 15,7-3 0-15,0-3 0 0,7-1 0 16,-4-3-58-16,10 12-50 0,-25-27-340 0,20 30-189 16,-11-7-3-16,-5 3 485 0</inkml:trace>
  <inkml:trace contextRef="#ctx0" brushRef="#br1" timeOffset="55900.888">6833 6884 2032 0,'0'0'8'0,"0"0"-7"0,29-8 3 15,-7 0-2-15,9-6-2 0,4-7 0 0,6-2 0 16,3-2 0-16,5-3 0 0,-3-2-12 0,5 3-31 15,-8-13-78-15,31 18-452 0,-33-10-55 16,9 9-16-16</inkml:trace>
  <inkml:trace contextRef="#ctx0" brushRef="#br1" timeOffset="56260.2954">7520 6635 2014 0,'0'0'28'0,"0"0"-23"0,0 0-5 0,0 0 0 15,0 0 0-15,27-21 0 0,-27 21 0 0,30-18 0 16,-30 18 0-16,32-15 0 0,-32 15 0 0,28-10 0 16,-28 10 0-16,24-5 0 0,-24 5 0 0,21 2 0 15,-21-2 0-15,0 0 0 0,17 15 0 16,-17-15 0-16,1 17 0 0,-1-17 0 0,-7 25 0 15,7-25 0-15,-22 34 0 0,7-14 0 0,-2 3 0 16,-2 2 0-16,0-1 0 0,-3 0 0 0,0 0 0 16,1 0 0-16,3-2 0 0,2 0 0 15,4-5 0-15,12-17 0 0,-9 28 0 0,9-28 0 16,0 0 0-16,25 15 0 0,-7-15 0 16,5-3 0-16,4-6 0 0,4-2 0 0,5-4 0 15,-1-4 0-15,4 4 0 0,-5-6 0 0,12 24-159 16,-15-26-507-16,9 15-7 0,-11-5 125 0</inkml:trace>
  <inkml:trace contextRef="#ctx0" brushRef="#br1" timeOffset="57057.2051">11634 7280 1903 0,'17'0'46'0,"-17"0"-10"15,0 0-6-15,0 0-1 0,0 0-26 0,0 0-3 16,0 0 0-16,0 0 0 16,0 0 0-16,0 0 0 0,0 0 0 0,0 0 0 15,0 0 0-15,4 22 0 0,-4-22 0 0,24 22 0 16,-24-22 0-16,33 22 0 0,-12-13 0 0,1 1 0 15,5-3 0-15,-1 2 0 0,3-2 0 0,2-2 0 16,-1 1 0-16,2-1 0 0,-4 0 0 0,0-1 0 16,-3 0 0-16,-1 0 0 0,-4-1 0 0,-3 3 0 15,-17-6 0-15,25 12 0 0,-25-12 0 16,3 19 0-16,-3-19 0 0,-16 31 0 0,1-9 0 16,-10 2 0-16,-4 4 0 0,-6 2 0 0,-5 3 0 15,-4 1 0-15,-2-1 0 0,-2 0 0 0,1-1 0 16,3-2 0-16,5-5 0 0,9-2 0 0,3-5 0 15,7-4 0-15,3-5 0 0,17-9 0 16,0 0 0-16,0 0 0 0,-15-22-309 0,38 19-351 16,-11-19 4-16,11 2 235 0</inkml:trace>
  <inkml:trace contextRef="#ctx0" brushRef="#br1" timeOffset="57468.4371">11161 6286 1387 0,'0'0'426'0,"0"0"-397"0,0 0-6 16,0 0 7-16,0 0 0 0,0 0-1 15,0 0-9-15,0 0-2 0,6 22-2 16,-6-22-3-16,-13 38 1 0,5-12-4 0,0 4-13 15,0 5 8-15,-1 4-5 0,1 2 0 0,-2 3 0 16,1 2 0-16,1 1 0 0,-1 0 0 0,2-2 0 16,1-3 0-16,1-7 0 0,4-3 0 0,2-4 0 15,5-5-13-15,-6-23-39 0,22 32-48 0,-22-49-150 16,26 21-363-16,-26-4-24 0,34-27 256 16</inkml:trace>
  <inkml:trace contextRef="#ctx0" brushRef="#br1" timeOffset="57668.2524">10984 6303 2047 0,'-39'16'0'0,"39"-16"0"0,-22 22 0 16,22-22 0-16,0 0 0 0,16 19 0 0,1-14 0 15,5-4 0-15,3-1 0 0,7-4 0 0,3-2 0 16,5-3 0-16,5-3 0 0,4-3 0 0,2-3 0 15,1 2 0-15,-1-3 0 0,3 6-34 0,-14-16-124 16,17 25-469-16,-19-13-31 0,4 11 89 16</inkml:trace>
  <inkml:trace contextRef="#ctx0" brushRef="#br1" timeOffset="57856.0974">10876 6971 2047 0,'-4'18'0'0,"4"-18"0"0,0 0 0 0,23-4 0 15,-1-7 0-15,8-4 0 0,7-7 0 0,7-3 0 16,4-6 0-16,7 0 0 0,2-3 0 0,5 5-26 16,-16-29-233-16,21 29-408 0,-19-9 8 0,4 9 224 15</inkml:trace>
  <inkml:trace contextRef="#ctx0" brushRef="#br1" timeOffset="58329.3738">11521 6758 2047 0,'-22'-9'0'16,"22"9"0"-16,0 0 0 0,0 0 0 0,0 0 0 0,25-16 0 15,-25 16 0-15,29-15 0 0,-10 7 0 0,4-2 0 16,3-1 0-16,2 3 0 0,2-2 0 0,0 3 0 16,-1 1 0-16,-2 0 0 0,-2 3 0 0,-1 2 0 15,-2 1 0-15,-5 2 0 0,-17-2 0 0,22 9 0 16,-22-9 0-16,0 0 0 16,5 19 0-16,-5-19 0 0,-11 21 0 0,11-21 0 15,-21 25 0-15,21-25 0 0,-30 28 0 0,11-12 0 16,-2-2 0-16,0 2 0 0,-1-2 0 0,0 3 0 15,-1 0 0-15,3 0 0 0,0 1 0 0,3-2 0 16,17-16 0-16,-24 25 0 0,24-25 0 0,-9 17 0 16,9-17 0-16,0 0 0 0,17 5 0 15,-17-5 0-15,34-14 0 0,-6-1 0 0,4-2 0 16,5-1 0-16,3-1 0 0,1 2 0 0,2 1 0 16,-6 5 0-16,-4 4 0 0,-6 6 0 0,-8 3 0 15,-19-2 0-15,16 17 0 0,-16-17 0 16,-8 29 0-16,-5-7 0 0,-5 2 0 0,-9 5 0 15,-7 3 0-15,-5-1 0 0,-4 2 0 0,-2-2 0 16,-2-2 0-16,4-2 0 0,1-4 0 16,7-5 0-16,0-6 0 0,9 2-26 0,-24-28-495 15,33 16-164-15,-7-17 36 0,11-5 484 0</inkml:trace>
  <inkml:trace contextRef="#ctx0" brushRef="#br1" timeOffset="59486.5342">4021 1787 1578 0,'0'0'82'0,"0"0"-12"0,0 0-10 16,0 0-15-16,0 0-11 0,4-19-13 0,-4 19 0 15,0 0 0-15,12-20 2 0,-12 20-6 0,0 0 1 16,0 0-6-16,22-21 0 0,-22 21-3 0,0 0-2 16,0 0-3-16,0 0 1 0,17-8 3 15,-17 8-8-15,0 0 0 0,0 0 0 0,-17 21 0 16,17-21 0-16,-33 34 0 0,8-8 0 0,-6 5 0 15,-4 3 0-15,-3 3 0 0,-5 0 0 0,-2 5 0 16,-3-1 0-16,2 0 0 0,1-3 0 0,1-7 0 16,4-3 0-16,2-4 0 0,6-2 0 0,2-5 0 15,5-5 0-15,4-2 0 0,4-3 0 16,17-7 0-16,-25 8 0 0,25-8 0 16,0 0 0-16,-17 2 0 0,17-2 0 0,0 0 0 15,0 0 0-15,0 0 0 0,0 0 0 0,0 0 0 16,0 0 0-16,14-17 0 0,-14 17 0 0,17-3 0 15,-17 3 0-15,29 9 0 0,-9-1 0 0,3 7 0 16,2 2 0-16,3 6 0 0,0 2 0 0,4 2 0 16,-2 2 0-16,2-2 0 0,0 0 0 15,-1 0 0-15,1-4 0 0,0-2 0 0,-1 0 0 16,1-5 0-16,-1-3 0 0,-3-5 0 0,2 0 0 16,-5-12 0-16,16 25-274 0,-41-21-399 15,43-23 44-15,-43 23 159 0</inkml:trace>
  <inkml:trace contextRef="#ctx0" brushRef="#br1" timeOffset="60205.3071">2864 784 1685 0,'0'0'66'0,"0"0"12"0,0 0-13 0,0 0-17 16,0 0-15-16,0 0-20 0,0 0-1 0,0 0-5 16,0 0 6-16,1 26-6 0,3-3 6 0,-2 6-13 15,0 0 7-15,1 3-8 0,-3-1 2 0,1 2-4 16,-2 1 6-16,0 2-5 0,-1 3 4 0,1-2-2 15,0 2-5-15,0-4 10 0,0 0-19 0,1-4 14 16,0 0-15-16,1-3-15 16,-1-6-13-16,7 4-45 0,-7-26-42 0,15 35-146 15,-15-35-308-15,0 0 6 0,0 0 290 0</inkml:trace>
  <inkml:trace contextRef="#ctx0" brushRef="#br1" timeOffset="60408.4234">2664 778 1889 0,'0'0'99'0,"-30"0"-66"0,30 0-7 15,0 0-26-15,0 0 0 0,-11 17 0 16,11-17 0-16,28 2 0 0,-4-2 0 0,5-6 0 16,7-5 0-16,9 0 0 0,2-2 0 0,8 1 0 15,3-2 0-15,3 4 0 0,1-7 0 16,-1 0 0-16,-5-4 0 0,1 5-22 0,-11 0-49 15,8 6-39-15,-29-7-176 0,14 11-334 0,-15 14-2 16,-24-8 307-16</inkml:trace>
  <inkml:trace contextRef="#ctx0" brushRef="#br1" timeOffset="60611.561">2586 1525 1940 0,'9'21'20'0,"8"-24"-8"16,10-5 10-16,6-4-1 0,8-7 1 0,5-4-12 16,9-3-10-16,1-4 0 0,0 2 0 0,1 0 0 15,-4 3 0-15,-2 0 0 0,-1 2-17 16,-6 2-27-16,2 3-20 0,-13-13-61 0,27 17-526 16,-30-3 13-16,4 7 131 0</inkml:trace>
  <inkml:trace contextRef="#ctx0" brushRef="#br1" timeOffset="60924.0713">3619 1137 1987 0,'-22'7'29'0,"-4"-1"1"16,1 3-29-16,-2 1-1 0,0 3 0 0,1 1 0 15,0 2 0-15,3-2 0 0,2 2 0 0,4-3 0 16,17-13 0-16,-19 18 0 0,19-18 0 0,0 0 0 15,0 0 0-15,18 19 0 0,-18-19 0 0,34 3 0 16,-9-4 0-16,4-1 0 0,4-2 0 16,2-1 0-16,0-1 0 0,-1 2 0 0,-1 0 0 15,-4 2 0-15,-6 5 0 0,-6 0 0 16,-17-3 0-16,19 15 0 0,-19-15 0 0,4 21 0 16,-4-21 0-16,-11 29 0 0,-2-9 0 0,-6 2 0 15,-5 1 0-15,-2 2 0 0,-6-4 0 0,2-3 0 16,-1 1 0-16,2-7 0 0,2 2 0 15,5-7 0-15,4-5 0 0,18-2 0 0,-19-6-22 16,19 6-155-16,0 0-472 0,-4-24-26 0,10 4 152 16</inkml:trace>
  <inkml:trace contextRef="#ctx0" brushRef="#br1" timeOffset="62070.7386">15488 7170 427 0,'0'0'203'0,"0"0"1"16,0 0-25-16,0 0-110 0,0 0-42 15,0 0-37-15,0 0 134 0,-9-18 76 0,9 18 13 16,0 0 12-16,0 0-165 0,0 0-18 0,-17-7-2 16,17 7-7-16,0 0-22 0,0 0-11 0,0 0 0 15,-17-17 0-15,17 17 0 0,0 0 0 16,0 0 0-16,0 0 0 0,0 0 0 0,0 0 0 15,0 0 0-15,0 0 0 0,0 0 0 0,21-6 0 16,-21 6 0-16,31 7 0 0,-12-2 0 16,3 1 0-16,5-1 0 0,1 0 0 0,2-2 0 15,1 1 0-15,-1 0 0 0,-1-2 0 0,-1 2 0 16,-2-2 0-16,-2 3 0 0,-4 0 0 0,-3 1 0 16,-17-6 0-16,21 16 0 0,-21-16 0 0,7 23 0 15,-7-23 0-15,-13 37 0 0,0-12 0 0,-6 8 0 16,-6 3 0-16,-6 3 0 0,-6 3 0 15,-4 3 0-15,-4 2 0 0,-1 0 0 0,2-2 0 16,4-4 0-16,4-8 0 0,7-4 0 0,7-6 0 16,5-8 0-16,17-15 0 0,-13 16 0 0,13-16 0 15,0-27-349-15,27 24-329 0,-14-22 27 0,16 2 283 16</inkml:trace>
  <inkml:trace contextRef="#ctx0" brushRef="#br1" timeOffset="62529.7362">14985 6028 2028 0,'0'0'19'0,"0"0"-19"16,0 0 0-16,19-3 0 0,-19 3 0 0,0 0 0 15,0 0 0-15,20 18 0 0,-20-18 0 0,9 38 0 16,-4-9 0-16,-1 6 0 0,-3 6 0 0,-2 1 0 16,-3 5 0-16,-1 2 0 0,-1-2 0 15,-1 1 0-15,-1-3 0 0,-1-3 0 0,2-4 0 16,1-9 0-16,3-2 0 0,3-27 0 0,8 33-84 15,-8-33-82-15,17 6-456 0,-17-6 26 16,17-16 18-16</inkml:trace>
  <inkml:trace contextRef="#ctx0" brushRef="#br1" timeOffset="62732.9157">14920 6066 1986 0,'-32'-1'35'0,"6"2"-9"0,3 0-26 15,23-1 0-15,-23 5 0 0,23-5 0 0,0 0 0 16,0 0 0-16,22 0 0 0,1-1 0 16,8-4 0-16,8-2 0 0,8-3 0 0,5-1 0 15,6-1 0-15,3-1 0 0,1 1 0 0,-1-1 0 16,-2 3 0-16,-5 1 0 0,-1 7-5 0,-11-8-115 16,23 22-502-16,-39-15 9 0,6 19-21 0</inkml:trace>
  <inkml:trace contextRef="#ctx0" brushRef="#br1" timeOffset="62906.5609">14725 6760 2047 0,'0'0'0'0,"24"-14"0"31,6 5 0-31,12-5 0 0,5-4 0 0,9-5 0 15,6-4 0-15,3 1 0 0,1-7 0 0,6 10-85 0,-24-30-361 0,26 31-200 16,-23-17 22-16,8 8 379 0</inkml:trace>
  <inkml:trace contextRef="#ctx0" brushRef="#br1" timeOffset="63144.2717">15644 6323 1963 0,'-21'7'61'0,"3"1"-38"0,0 1-23 15,18-9 0-15,-28 19 0 0,28-19 0 0,-23 23 0 16,23-23 0-16,-15 24 0 0,15-24 0 16,-5 28 0-16,5-28 0 0,4 28 0 15,-4-28 0-15,18 25 0 0,-1-15 0 0,6-2 0 16,6-4 0-16,7-4 0 0,3-5 0 0,6-4 0 16,0-6 0-16,2-3 0 0,-2-4 0 0,-1 3 0 15,-4-4 0-15,0 1 0 0,-5-3 0 0,1 7-42 16,-29-31-375-16,23 36-205 0,-28-16-17 0,4 12 313 15</inkml:trace>
  <inkml:trace contextRef="#ctx0" brushRef="#br1" timeOffset="63285.1833">15657 6534 1921 0,'-22'56'126'16,"16"-27"-126"-16,10-6 0 0,8-5-8 15,6-6-12-15,10-1-16 0,2-13-29 0,24 22-169 16,-17-34-389-16,22 6-9 0,-5-6 204 15</inkml:trace>
  <inkml:trace contextRef="#ctx0" brushRef="#br1" timeOffset="64550.8328">20460 5342 2015 0,'0'0'24'16,"6"-21"-16"-16,-6 21-8 0,40-15 0 0,-10 4 0 15,12-1 0-15,5-5 0 0,6 1 0 16,2-1 0-16,3 1 0 0,-2 2 0 0,1 3 0 15,-6 0 0-15,-1 6-26 0,-15-12-84 0,29 27-530 16,-38-15 12-16,6 15-14 0</inkml:trace>
  <inkml:trace contextRef="#ctx0" brushRef="#br1" timeOffset="64707.1009">20592 5618 2047 0,'0'0'0'0,"0"0"0"0,0 0 0 0,23-10 0 16,8-1 0-16,7-5 0 0,8-4 0 0,6-3 0 16,5-1 0-16,8-4 0 0,-1-1 0 0,9 2 0 15,-6-10-75-15,33 17-553 0,-35-14-25 16,13 14-6-16</inkml:trace>
  <inkml:trace contextRef="#ctx0" brushRef="#br1" timeOffset="65066.4933">22226 4830 2010 0,'0'0'37'0,"0"0"-37"15,0 0 0-15,0 0 0 0,15 7 0 0,-15-7 0 16,0 0 0-16,9 20 0 0,-9-20 0 0,5 34 0 16,-3-10 0-16,1 4 0 0,-2 1 0 0,0 3 0 15,-1 5 0-15,-1 1 0 0,-2 7 0 0,1 2 0 16,0 3 0-16,-3 1 0 0,1-1 0 0,-2 1 0 15,-1-1 0-15,1-2 0 0,-2-2 0 16,1-2 0-16,3-3 0 0,1-6 0 0,5-1 0 16,-2-10-2-16,16 16-197 0,-16-40-452 15,18 24-1-15,-18-24 110 0</inkml:trace>
  <inkml:trace contextRef="#ctx0" brushRef="#br1" timeOffset="65347.7622">21728 5001 2047 0,'-22'0'0'16,"22"0"0"-16,-19-3 0 15,19 3 0-15,17-7 0 0,4 3 0 0,8-2 0 16,8-1 0-16,8-3 0 0,10 0 0 0,10-4 0 15,8 1 0-15,7 0 0 0,3-2 0 0,2 1 0 16,1-1 0-16,2 2 0 0,-1 1 0 0,-5 2 0 16,-3 4 0-16,-6 1 0 0,-8 4 0 0,-1 3 0 15,-10 2 0-15,-3 7 0 0,-9-3 0 0,-1 18-35 16,-41-26-602-16,20 35-4 0,-27-18-19 16</inkml:trace>
  <inkml:trace contextRef="#ctx0" brushRef="#br1" timeOffset="65550.8778">21722 5884 2047 0,'-40'27'0'0,"40"-27"0"16,0 0 0-16,0 0 0 0,35 4 0 0,12-9 0 16,16-7 0-16,17-5 0 0,14-9 0 0,9-5 0 15,9 1 0-15,-3 2 0 0,6 3 0 0,-3 2 0 16,-4 1 0-16,-6 2 0 0,-4 3 0 0,-10 0 0 15,2 5 0-15,-7-3 0 0,-1 13 0 0,-28-31-394 16,23 34-246-16,-24-12-36 0,1 5 340 16</inkml:trace>
  <inkml:trace contextRef="#ctx0" brushRef="#br1" timeOffset="74078.3151">1702 8738 1634 0,'12'-20'162'0,"-12"20"-146"0,3-19 4 15,-3 19-2-15,7-24 2 0,-7 24-9 0,11-22-3 16,-11 22-4-16,0 0 5 0,12-18 1 0,-12 18 4 16,0 0-1-16,0 0 1 0,0 0-1 0,0 0 1 15,0 0 1-15,0 0-4 16,0 0-2-16,0 0-3 0,0 0-1 0,0 0 4 15,0 0-1-15,9 24-4 0,-3-6-4 0,2 8 0 16,3 6 0-16,0 6 0 0,0 5 0 0,1 4 0 16,-1 5 0-16,2 2 0 0,-1 1 0 0,-3 1 0 15,1-3 0-15,1-3 0 0,0-3 0 0,0-5 0 16,1-4 0-16,2-7 0 0,0-5 0 0,3-9 0 16,0-5 0-16,4-11 0 0,1-7 0 15,1-10 0-15,2-6 0 0,1-9 0 0,2-9 0 16,0-7 0-16,-1-8 0 0,-1-3 0 0,1-3 0 15,-4-2 0-15,2 1 0 0,-7 3 0 0,-2 3 0 16,-4 3 0-16,-5 1 0 0,-1 1 0 16,-5 0 0-16,3 4 0 0,-3 1 0 0,3 9-20 15,-2-1-56-15,-2 38-63 0,0-42-421 16,21 38-84-16,-21 4 37 0</inkml:trace>
  <inkml:trace contextRef="#ctx0" brushRef="#br1" timeOffset="74500.1877">2765 9052 1058 0,'-3'-19'595'0,"3"19"-520"15,-13-20-1-15,13 20-2 0,-18-9-19 0,18 9-11 16,-28 3-19-16,11 5-2 0,-4 4-4 16,1 5-2-16,-3 3-13 0,-2 6-2 0,0 3 0 15,3 1 0-15,0 1 0 0,6 0 0 0,4-5 0 16,5-2 0-16,4-6 0 0,3-18 0 0,10 26 0 16,-10-26 0-16,30 13 0 0,-8-12 0 0,6-4 0 15,3-4 0-15,2-4 0 0,2-1 0 16,1-2 0-16,1 3 0 0,-2 2 0 15,-6 3 0-15,-4 3 0 0,-6 4 0 0,-19-1 0 16,18 11 0-16,-18-11 0 0,-5 32 0 0,-6-7 0 16,-7 5 0-16,-6 5 0 0,-4 4 0 0,-5 0 0 15,0-3 0-15,4-1 0 0,1-5 0 0,6-4 0 16,4-4 0-16,5-5 0 0,13-17 0 0,-13 16 0 16,13-16-6-16,0 0-64 0,22-39-113 0,11 22-482 15,-10-26 17-15,17-1 174 0</inkml:trace>
  <inkml:trace contextRef="#ctx0" brushRef="#br1" timeOffset="74703.3064">3243 9094 1829 0,'23'20'218'0,"-23"-20"-218"0,10-20 0 0,-10 20 0 16,27-26 0-16,-10 10 0 0,5-2 0 0,2 0 0 15,2 1 0-15,1 0 0 0,1 1 0 0,2 3 0 16,0 1 0-16,0-1 0 0,0 7 0 0,-6-2-9 16,-2 13-57-16,-20-23-161 0,18 36-435 0,-20-18 30 15,0 17 182-15</inkml:trace>
  <inkml:trace contextRef="#ctx0" brushRef="#br1" timeOffset="74843.9361">3283 9352 2047 0,'0'0'0'0,"0"0"0"0,20-5 0 0,-2 2 0 16,4-2 0-16,5-2 0 0,7-6 0 15,6-4 0-15,8 2 0 0,4-11-25 0,24 20-513 16,-24-20-142-16,13 5-5 0</inkml:trace>
  <inkml:trace contextRef="#ctx0" brushRef="#br1" timeOffset="75359.5848">4858 8753 1791 0,'12'-24'184'0,"-12"24"-154"15,0 0-17-15,-8-24-5 0,8 24 2 0,0 0-5 16,0 0-3-16,0 0 2 0,0 0-4 0,0 0 0 16,0 0 0-16,0 0 0 0,2 25 0 0,2 2 0 15,1 9 0-15,2 8 0 0,0 4 0 16,2 3 0-16,-3 1 0 0,1 2 0 0,-1-3 0 16,2-1 0-16,-2-4 0 0,1-6 0 15,-1-6 0-15,1-5 0 0,1-10 0 0,-8-19 0 16,18 24 0-16,-18-24 0 0,18 6 0 0,-18-6 0 15,26-12 0-15,-26 12 0 0,35-37 0 0,-14 8 0 16,3-9 0-16,1-5 0 0,2-5 0 0,0-1 0 16,-3-1 0-16,-1 2 0 0,-2 3 0 0,-3 2 0 15,-2 3 0-15,-4 1 0 0,-2 5 0 16,-3 1 0-16,-1 8 0 0,-4 1-17 0,-2 24-115 16,-20-18-480-16,20 18-27 0,0 0 5 0</inkml:trace>
  <inkml:trace contextRef="#ctx0" brushRef="#br1" timeOffset="75547.0919">5691 9058 1763 0,'27'51'280'0,"-27"-51"-276"0,-11 23-4 0,11-23 0 15,-19 29 0-15,8-10 0 0,-2 1 0 0,1 0 0 16,0 1 0-16,2 1 0 0,1-3 0 0,4 0 0 15,5-19-20-15,0 34-56 0,0-34-194 16,0 0-354-16,0 0-6 0,34 11 204 0</inkml:trace>
  <inkml:trace contextRef="#ctx0" brushRef="#br1" timeOffset="75797.1361">6493 8686 2047 0,'0'0'0'16,"-19"18"0"-16,19-18 0 0,-18 40 0 0,7-10 0 15,0 5 0-15,-2 5 0 0,-2 4 0 16,2-1 0-16,0 3 0 0,0-2 0 0,5-3 0 15,2-3 0-15,3-3 0 0,3-3 0 0,0-8 0 16,9 6-85-16,-9-30-64 0,25 34-486 0,-25-34-2 16,19 21 97-16</inkml:trace>
  <inkml:trace contextRef="#ctx0" brushRef="#br1" timeOffset="75987.7927">6384 8984 1825 0,'-29'-10'222'0,"29"10"-222"0,-23 15 0 16,23-15 0-16,0 0 0 0,0 0 0 0,11 17 0 16,-11-17 0-16,35 0 0 0,-10-5 0 0,5-3 0 15,5-5 0-15,9-3 0 0,1-2 0 16,12 0 0-16,2-4-16 0,11 6-80 0,-10-30-118 16,21 30-404-16,-13-13-22 0,9 8 178 0</inkml:trace>
  <inkml:trace contextRef="#ctx0" brushRef="#br1" timeOffset="76349.4179">7598 8735 1464 0,'-25'-24'440'0,"42"16"-390"31,-17 8-19-31,-15-26-2 0,15 26 4 0,-4-23-33 15,4 23 0-15,0 0 0 0,0 0 0 0,0 0 0 16,0 0 0-16,0 0 0 0,0 0 0 16,0 0 0-16,3 24 0 0,-2-5 0 0,-1 6 0 15,-1 4 0-15,-2 4 0 0,1 3 0 0,-2 3 0 16,2 2 0-16,-2 0 0 0,1 2 0 0,1-3 0 16,1 0 0-16,4-5 0 0,1-3 0 0,2-7 0 15,4-4 0-15,-10-21 0 0,23 26 0 0,-23-26 0 16,29 11 0-16,-10-12 0 0,0-7 0 0,6-7 0 15,-2-6 0-15,1-8 0 16,1-4 0-16,0-7 0 0,-1-5 0 0,-3-2 0 16,-2-2 0-16,-2 2 0 0,-2 1 0 0,-3 3 0 15,-5-2 0-15,2 4 0 0,-6-5 0 0,4 4 0 16,-5-6 0-16,7 13-71 0,-25-23-395 0,32 35-172 16,-19-6 18-16,13 12 369 0</inkml:trace>
  <inkml:trace contextRef="#ctx0" brushRef="#br1" timeOffset="76750.1308">8412 8932 1375 0,'-40'-15'397'15,"40"15"-232"-15,0 0-115 0,-19-2-13 0,19 2-14 16,0 0-23-16,0 0 0 0,20-19 0 16,-20 19 0-16,33-8 0 0,-12 3 0 0,5 2 0 15,1-3 0-15,1 4 0 0,0 0 0 16,-2-1 0-16,-2 2 0 0,-4 1 0 0,-3 1 0 16,-17-1 0-16,23 5 0 0,-23-5 0 0,0 0 0 15,0 0 0-15,11 19 0 0,-11-19 0 0,0 0 0 16,-19 29 0-16,19-29 0 0,-29 32 0 0,12-14 0 15,-2 2 0-15,0 1 0 0,0 2 0 0,0 0 0 16,1-1 0-16,5-2 0 0,2-3 0 0,11-17 0 16,-9 23 0-16,9-23 0 0,0 0 0 15,11 17 0-15,-11-17 0 0,21 3 0 0,-21-3 0 16,34-11 0-16,-10-1 0 0,4-3 0 16,4-3 0-16,5-1 0 0,1-4 0 0,5 3 0 15,-8-15-83-15,32 26-516 0,-33-25-61 0,17 12 32 16</inkml:trace>
  <inkml:trace contextRef="#ctx0" brushRef="#br1" timeOffset="76985.9223">9299 8607 1836 0,'0'0'211'16,"0"0"-211"-16,0 0 0 0,0 0 0 15,0 0 0-15,0 0 0 0,0 0 0 0,0 0 0 16,0 0 0-16,0 0 0 0,0 0 0 0,8 33 0 16,-7-10 0-16,0 1 0 0,-1 5 0 0,-1 2 0 15,0 4 0-15,0 3 0 0,1 1 0 0,-2-3 0 16,2 0 0-16,-2-4 0 0,7 6-1 0,-5-38-237 16,-6 48-435-16,-3-30 34 0,10 2 144 0</inkml:trace>
  <inkml:trace contextRef="#ctx0" brushRef="#br1" timeOffset="77157.851">9337 8826 1915 0,'-23'-2'132'0,"23"2"-132"16,0 0 0-16,0 0 0 0,17-2 0 15,-17 2 0-15,23-7 0 0,-5 0 0 0,7 0 0 16,0-7 0-16,9 3 0 0,-2-8-12 0,20 26-253 15,-16-30-405-15,17 15 36 0,-12-8 169 0</inkml:trace>
  <inkml:trace contextRef="#ctx0" brushRef="#br1" timeOffset="77579.6644">10287 8510 1487 0,'30'-6'474'0,"-30"6"-416"0,17-11-30 16,-17 11-28-16,0 0 0 0,0 0 0 0,0 0 0 16,0 0 0-16,0 0 0 0,0 0 0 0,6 21 0 15,-6-21 0-15,-7 35 0 0,2-13 0 0,-1 4 0 16,1 3 0-16,2 2 0 0,-3 1 0 0,1 0 0 15,0 3 0-15,1-1 0 0,3 1 0 16,0 0 0-16,2-2 0 0,3-2 0 0,2-3 0 16,2-3 0-16,4-4 0 0,2-4 0 0,-14-17 0 15,34 20 0-15,-15-16 0 0,3-7 0 16,1-4 0-16,2-4 0 0,-1-4 0 0,-1-5 0 16,-2-5 0-16,-1-3 0 0,-1-5 0 0,-2-2 0 15,0-1 0-15,-4 0 0 0,-4 2 0 0,0 0 0 16,-4-2 0-16,0 1 0 0,0-4 0 15,-1-2 0-15,-2 1 0 0,2-4 0 0,-1 1 0 16,2-1 0-16,4 2 0 0,-1 3 0 0,2 11 0 16,0 8 0-16,-10 20 0 0,0 0 0 0,23-16 0 15,-23 16 0-15,20 22-103 0,-20-22-581 0,-3 18 2 16,3-18 105-16</inkml:trace>
  <inkml:trace contextRef="#ctx0" brushRef="#br1" timeOffset="78079.6944">10930 8767 1477 0,'-23'-11'502'0,"23"11"-434"15,0 0-68-15,0 0 0 0,0 0 0 0,0 0 0 16,0 0 0-16,0 0 0 0,20-15 0 15,-20 15 0-15,34-9 0 0,-12 1 0 0,2 1 0 16,1 1 0-16,2 1 0 0,-1 2 0 0,-6-1 0 16,0 3 0-16,-20 1 0 0,28 0 0 0,-28 0 0 15,17 2 0-15,-17-2 0 0,0 0 0 16,0 0 0-16,0 0 0 0,7 17 0 0,-7-17 0 16,0 0 0-16,0 0 0 0,-12 21 0 0,12-21 0 15,0 0 0-15,-13 18 0 0,13-18 0 0,0 0 0 16,-21 25 0-16,21-25 0 0,-17 21 0 0,17-21 0 15,-18 20 0-15,18-20 0 0,-16 20 0 0,16-20 0 16,0 0 0-16,-6 18 0 0,6-18 0 16,0 0 0-16,0 0 0 0,14 20 0 0,-14-20 0 15,21 6 0-15,-21-6 0 0,33 5 0 16,-14-2 0-16,1-1 0 0,-1 2 0 0,-1-1 0 16,-18-3 0-16,30 12 0 0,-30-12 0 0,14 20 0 15,-14-20 0-15,0 31 0 0,-3-11 0 0,-6 0 0 16,-2 2 0-16,-2 0 0 0,-5 2 0 0,-1-1 0 15,-1 1 0-15,0-3 0 0,3-3 0 16,17-18 0-16,-23 28 0 0,23-28 0 0,0 0 0 16,0 0 0-16,0 0-85 0,7-19-310 0,30 19-179 15,-23-25-43-15,18-2 242 0</inkml:trace>
  <inkml:trace contextRef="#ctx0" brushRef="#br1" timeOffset="78298.476">12100 8474 1651 0,'1'24'396'15,"-1"-24"-396"-15,-24 23 0 0,16-6 0 0,-3 1 0 16,1 3 0-16,0-2 0 0,2 4 0 0,2 0 0 16,-1 0 0-16,3 1 0 0,0-1 0 15,0 1 0-15,-1 3 0 0,1 1 0 0,-4-1 0 16,2 4 0-16,-4-6 0 0,6 4 0 0,-6-6 0 15,14 21-153-15,-29-31-469 0,30 19-40 16,-5-32 53-16</inkml:trace>
  <inkml:trace contextRef="#ctx0" brushRef="#br1" timeOffset="78470.3676">11909 8832 1760 0,'8'19'287'16,"-8"-19"-287"-16,-17-2 0 0,17 2 0 0,0 0 0 15,0 0 0-15,0 0 0 0,0 0 0 0,0 0 0 16,0 0 0-16,17-4 0 0,-17 4 0 0,37-9 0 16,-8 1 0-16,4-2 0 0,11 0 0 15,0-6 0-15,12 3 0 0,-4-8 0 16,30 31-382-16,-31-32-283 0,22 15 15 0,-13-9 301 16</inkml:trace>
  <inkml:trace contextRef="#ctx0" brushRef="#br1" timeOffset="78751.5915">13263 8871 2047 0,'0'0'0'0,"0"-17"0"16,0 17 0-16,0 0 0 0,5-21 0 0,-5 21 0 16,0 0 0-16,23-11 0 0,-29-20-307 0,6 31-346 15,18-9-9-15,-18 9 238 0</inkml:trace>
  <inkml:trace contextRef="#ctx0" brushRef="#br1" timeOffset="78892.2204">13988 8795 1862 0,'15'24'185'16,"-15"-24"-185"-16,0 0 0 0,0 0 0 15,0 0 0-15,0 0 0 0,-18-10 0 0,18 10 0 16,0 0-162-16,-34-13-490 0,34 13 33 0,0 0 6 15</inkml:trace>
  <inkml:trace contextRef="#ctx0" brushRef="#br1" timeOffset="79032.8565">14439 8848 1642 0,'61'25'405'0,"-37"-24"-405"15,1-2 0-15,3-2 0 0,3-2 0 0,-3-3 0 16,1 1 0-16,-2-4 0 0,3 8-8 0,-15-35-301 15,24 38-341-15,-21-19-9 0,10 4 239 0</inkml:trace>
  <inkml:trace contextRef="#ctx0" brushRef="#br1" timeOffset="79189.1412">15375 8889 2047 0,'0'0'0'16,"0"0"0"-16,0 0 0 0,0 0 0 0,0 0 0 15,21-18 0-15,-21 18 0 0,35-18 0 0,-14-3 0 16,27 32-189-16,-22-44-511 0,24 14 8 16,-10-9 227-16</inkml:trace>
  <inkml:trace contextRef="#ctx0" brushRef="#br1" timeOffset="79329.741">16422 8900 2047 0,'-14'59'0'0,"33"-47"0"0,-1-1 0 15,4-7 0-15,-1-2 0 16,-3-3 0-16,7-6 0 0,-1-10 0 0,15 1 0 16,-9-30-24-16,35 19-642 0,-36-17-39 0,4 6 54 15</inkml:trace>
  <inkml:trace contextRef="#ctx0" brushRef="#br1" timeOffset="82733.7676">1255 10386 1408 0,'0'0'120'0,"8"-17"-12"0,-8 17-20 16,0 0-22-16,0 0-14 0,12-20-15 0,-12 20-7 16,0 0-6-16,0 0-3 0,0 0-3 0,0 0 0 15,0 0-4-15,0 0-1 0,0 0-5 16,0 0 1-16,3 20-1 0,-1-2-3 0,1 5-5 15,2 7 0-15,-1 4 0 0,1 4 0 0,-1 1 0 16,-3 3 0-16,2 0 0 0,-3 5 0 16,0 2 0-16,-3 2 0 0,-2-1 0 0,2 0 0 15,-2-3 0-15,0-7 0 0,3-5 0 0,0-6 0 16,4-5-9-16,0-7-37 0,10 1-35 0,-12-18-63 16,34 5-462-16,-34-5-6 0,22-24 64 15</inkml:trace>
  <inkml:trace contextRef="#ctx0" brushRef="#br1" timeOffset="82968.1055">948 10515 1991 0,'-40'8'28'15,"18"-8"-2"-15,22 0-24 0,0 0-2 0,0 0 0 16,0 0 0-16,-2-22 0 0,2 22 0 0,36-17 0 15,-9 7 0-15,5 2 0 0,8-2 0 0,1 3 0 16,8 0 0-16,2-1 0 0,1 1 0 0,5-2 0 16,-1-1 0-16,4 0 0 0,-2-2 0 15,3 2 0-15,-5 0-35 0,4 8-51 0,-19-22-124 16,16 30-429-16,-18-9 7 0,-1 7 188 0</inkml:trace>
  <inkml:trace contextRef="#ctx0" brushRef="#br1" timeOffset="83186.8697">1108 11150 2047 0,'-26'16'0'0,"26"-16"0"0,0 0 0 0,0 0 0 15,0 0 0-15,22-6 0 0,1-7 0 0,6-2 0 16,4-4 0-16,5-4 0 0,3 1 0 15,2-3 0-15,3 3 0 0,-2-3 0 0,6 5-61 16,-13-17-103-16,17 25-489 0,-15-13 12 16,8 10 114-16</inkml:trace>
  <inkml:trace contextRef="#ctx0" brushRef="#br1" timeOffset="83515.0034">2102 10797 1933 0,'0'0'24'0,"0"0"-3"16,-31 10-13-16,8-2 30 0,1 0-17 0,-3 3-19 15,1 1-2-15,0 0 0 0,0 1 0 0,2 2 0 16,1-1 0-16,3 2 0 0,18-16 0 16,-26 30 0-16,26-30 0 0,-7 27 0 15,7-27 0-15,7 21 0 0,-7-21 0 0,26 17 0 16,-7-9 0-16,4-6 0 0,2 0 0 0,1-2 0 15,1-1 0-15,2-1 0 0,-2 1 0 0,0-1 0 16,-3 2 0-16,-4 2 0 0,-20-2 0 0,26 6 0 16,-26-6 0-16,0 0 0 0,10 23 0 0,-10-23 0 15,-8 31 0-15,-3-9 0 0,-4 2 0 16,-4 1 0-16,-3-2 0 0,-1 0 0 0,-2-3 0 16,3-2 0-16,4-5 0 0,18-13 0 0,-24 15 0 15,24-15 0-15,0 0 0 0,0 0-3 16,2-28-135-16,33 24-425 0,-28-26-79 0,18 8 17 15</inkml:trace>
  <inkml:trace contextRef="#ctx0" brushRef="#br1" timeOffset="84515.0484">2870 10330 1138 0,'0'0'532'0,"0"0"-464"0,-22-10-17 15,22 10-2-15,0 0-8 0,0 0-6 0,0 0-14 16,0 0-4-16,0 0-5 0,0 0 2 0,-4 26-2 16,4-26 4-16,6 38-6 0,-1-12 7 0,-1 6-7 15,1 4-6-15,-4 1-4 0,-1 2 0 16,-1 1 0-16,-3 1 0 0,-1 0 0 0,-1 5 0 16,-2-2 0-16,-1 1 0 0,-2-3 0 0,1-5 0 15,1-4 0-15,0-4 0 0,3-6 0 0,1-5 0 16,5-18 0-16,-5 21 0 0,5-21 0 0,0 0 0 15,0 0 0-15,0 0 0 0,0 0 0 0,10-22 0 16,-3-1 0-16,2-7 0 0,1-8 0 16,-1-4 0-16,2-4 0 0,0-1 0 15,0 0 0-15,0-1 0 0,-2 4 0 0,-2-1 0 16,0-1 0-16,-1 0 0 0,2-1 0 0,0 1 0 16,2 1 0-16,2 5 0 0,0 3 0 0,4 5 0 15,1 6 0-15,1 4 0 0,2 4 0 0,2 5 0 16,-2-1 0-16,3 5 0 0,2 0 0 0,-2 2 0 15,2 2 0-15,-2 1 0 0,-1 4 0 16,-1 3 0-16,-3 2 0 0,-1 1 0 0,-17-6 0 16,26 23 0-16,-26-23 0 0,17 32 0 0,-13-12 0 15,-4 3 0-15,-4 3 0 0,-6 2 0 0,-2 4 0 16,-5-1 0-16,-3-1 0 0,-3 2 0 16,-2-3 0-16,-2 1 0 0,-2-1 0 0,-1-2 0 15,-1-2 0-15,2-2 0 0,1-4 0 0,2-1 0 16,5-2 0-16,3-1 0 0,18-15 0 15,-21 18 0-15,21-18 0 0,0 0 0 0,0 0 0 16,0 0 0-16,9 18 0 0,-9-18 0 0,31 11 0 16,-11-5 0-16,4 0 0 0,1-1 0 0,1 1 0 15,0 1 0-15,-1 0 0 0,-2 3 0 0,-1 2 0 16,-3 3 0-16,1-2 0 0,-3 4 0 0,0 1 0 16,-17-18 0-16,28 34 0 0,-28-34 0 0,25 31 0 15,-25-31 0-15,26 27 0 0,-26-27 0 16,35 32-206-16,-35-32-274 0,17 0-183 15,-17 0 49-15,17-16 531 0</inkml:trace>
  <inkml:trace contextRef="#ctx0" brushRef="#br1" timeOffset="84921.315">3781 10694 1853 0,'0'0'47'15,"0"0"-5"-15,0 0-5 0,0 0-3 0,0 0-13 16,0 0-8-16,0 0-13 0,0 0 0 0,18 2 0 16,-18-2 0-16,0 0 0 0,6 26 0 15,-6-26 0-15,4 37 0 0,-2-12 0 0,-3 2 0 16,0 5 0-16,-2 0 0 0,-2 0 0 16,2 2 0-16,-2-2 0 0,-1 0 0 0,1 0 0 15,0-4 0-15,0-2 0 0,3-3 0 0,1-5 0 16,1-18 0-16,4 24-8 0,-4-24-40 0,0 0-72 15,32 21-191-15,-33-38-317 0,1 17 13 16,19-20 299-16</inkml:trace>
  <inkml:trace contextRef="#ctx0" brushRef="#br1" timeOffset="85114.4989">3563 10751 1812 0,'0'0'235'0,"0"0"-235"0,2-18 0 0,-2 18 0 16,32-8 0-16,-9 2 0 0,8-3 0 0,1-3 0 16,4 0 0-16,0-1 0 0,3 1 0 0,0-2 0 15,-1 2 0-15,-1 1 0 0,-3-2 0 16,2 6 0-16,-5-4 0 0,5 6 0 0,-8-5-6 16,19 30-354-16,-28-31-307 0,12 12 2 15,-31-1 317-15</inkml:trace>
  <inkml:trace contextRef="#ctx0" brushRef="#br1" timeOffset="99749.5221">4791 10502 1651 0,'-19'-34'277'0,"19"34"-251"0,6-17-4 0,-6 17-1 15,14-18-4-15,-14 18-5 0,20-12 2 0,-20 12-7 16,24-6-7-16,-24 6 0 0,27-1 0 0,-10 0 0 16,5-1 0-16,7-1 0 0,8-3 0 0,5-3 0 15,8-2 0-15,5-3 0 0,2-3 0 0,1-4 0 16,3 1 0-16,-3 1 0 0,2 3 0 16,-9-4-55-16,5 27-107 0,-28-23-466 15,2 19-49-15,-30-3 153 0</inkml:trace>
  <inkml:trace contextRef="#ctx0" brushRef="#br1" timeOffset="99928.6285">4768 10849 2047 0,'-30'17'0'15,"30"-17"0"-15,0 0 0 0,18-13 0 0,3 3 0 16,7 2 0-16,8-7 0 0,12-4 0 0,7-10 0 15,6-6 0-15,6-1 0 0,1-3 0 0,5 5 0 16,-5-2 0-16,8 5 0 0,-6-6-76 0,14 24-120 16,-24-24-438-16,10 17-16 0,-13-2 160 0</inkml:trace>
  <inkml:trace contextRef="#ctx0" brushRef="#br1" timeOffset="100553.9127">6443 10032 1680 0,'-29'-47'319'0,"26"25"-293"0,-1-2-4 0,3 1-22 16,1 2 0-16,0 21 0 0,3-22 0 0,-3 22 0 15,0 0 0-15,0 0 0 0,0 0 0 0,0 0 0 16,5 33 0-16,-2-5 0 0,1 9 0 0,-2 8 0 16,0 3 0-16,-4 4 0 0,-1 3 0 0,-1 4 0 15,-2-1 0-15,1 1 0 0,-3 1 0 16,0-4 0-16,0 0 0 0,-1 0 0 0,2-2 0 15,-2-3 0-15,5-3 0 0,-1-3 0 0,6-4 0 16,1-6 0-16,7-2 0 0,-1-16-80 0,23 20-156 16,-31-37-382-16,40 16-17 0,-21-14 158 0</inkml:trace>
  <inkml:trace contextRef="#ctx0" brushRef="#br1" timeOffset="100741.4396">6906 10524 1372 0,'-14'-17'557'0,"14"17"-486"0,0 0-24 0,0 0-47 0,-25 8 0 16,25-8 0-16,-17 21 0 0,7-4 0 16,1 1 0-16,-2 4 0 0,1 2 0 0,2 0 0 15,-1 2 0-15,3-2 0 0,2-2 0 0,2-3 0 16,3-2 0-16,1 0 0 0,-2-17 0 0,16 28 0 16,-16-28 0-16,22 7-114 0,16 9-543 0,-38-16 27 15,33 2-15-15</inkml:trace>
  <inkml:trace contextRef="#ctx0" brushRef="#br1" timeOffset="101491.4522">7424 10110 1738 0,'9'-17'39'15,"-9"17"-1"-15,26-27 7 0,-9 18-8 0,-17 9-3 16,25-12-14-16,-25 12-2 0,0 0 1 0,0 0 9 16,0 0 2-16,12 23-29 0,-12-23-1 0,-4 39 0 15,2-14 0-15,-2 5 0 0,-2 5 0 16,0 0 0-16,-2 7 0 0,0 0 0 0,1 1 0 16,-2 3 0-16,1 3 0 0,-2-1 0 0,0-1 0 15,0 1 0-15,1-6 0 0,2-1 0 0,-1-4 0 16,2-5 0-16,3-4 0 0,1-7 0 0,4-4 0 15,-2-17 0-15,3 17 0 0,-3-17 0 16,0 0 0-16,0 0 0 0,0 0 0 16,14-23 0-16,-9 3 0 0,2-10 0 0,3-6 0 15,1-2 0-15,2-3 0 0,-1 0 0 0,3-1 0 16,-3-1 0-16,0-2 0 0,0-2 0 0,-2-3 0 16,2-3 0-16,0-4 0 0,3-1 0 0,4-1 0 15,3 1 0-15,2 5 0 0,4 6 0 0,0 7 0 16,2 7 0-16,-2 8 0 0,0 7 0 0,-3 2 0 15,-2 9 0-15,-1 2 0 0,-4 5 0 16,-1 3 0-16,-17-3 0 0,25 18 0 0,-25-18 0 16,17 32 0-16,-14-10 0 0,-1 2 0 15,-5 2 0-15,-2 5 0 0,-4 0 0 0,-5 3 0 16,-3 1 0-16,-2 0 0 0,-3-2 0 0,-3 2 0 16,1-4 0-16,-1 1 0 0,0-1 0 0,2-2 0 15,0 0 0-15,1-3 0 0,3-2 0 0,2-4 0 16,5-1 0-16,2-3 0 0,10-16 0 15,-6 23 0-15,6-23 0 0,7 19 0 0,-7-19 0 16,28 14 0-16,-6-9 0 0,2 0 0 0,5-2 0 16,1 2 0-16,0-1 0 0,-1 2 0 0,0 0 0 15,-3 2 0-15,-2 2 0 0,-2-3 0 0,-2 7 0 16,-3-3 0-16,-17-11 0 0,28 30 0 0,-14-11 0 16,-14-19-104-16,34 45-379 0,-34-45-164 15,9 34 50-15,-9-34 382 0</inkml:trace>
  <inkml:trace contextRef="#ctx0" brushRef="#br1" timeOffset="101663.3375">8339 10698 1505 0,'-21'-20'359'16,"21"20"-253"-16,0 0-73 0,12 19-9 16,-12-19-4-16,-7 25-20 0,2-8 0 0,-2 4 0 15,-4 2 0-15,1 1 0 0,-1 0 0 0,3-5 0 16,3 0-13-16,5-19-24 0,5 35-41 15,-5-35-188-15,0 0-372 0,0 0 41 0,24 17 180 16</inkml:trace>
  <inkml:trace contextRef="#ctx0" brushRef="#br1" timeOffset="101975.8509">9212 10108 2037 0,'0'0'10'0,"0"0"-10"0,0 0 0 16,0 0 0-16,0 0 0 0,0 0 0 0,-4 23 0 16,1-5 0-16,-6 11 0 0,-2 6 0 0,-3 6 0 15,-5 5 0-15,1 1 0 0,0-1 0 0,1 1 0 16,1-2 0-16,4-1 0 0,1-6 0 0,6 0-37 16,-2-10-36-16,18 19-119 0,-27-29-442 15,28 11 44-15,-12-29 70 0</inkml:trace>
  <inkml:trace contextRef="#ctx0" brushRef="#br1" timeOffset="102147.7322">9049 10529 1708 0,'-39'-24'267'16,"39"24"-195"-16,-26-14-72 0,26 14 0 0,-18-2 0 16,18 2 0-16,0 0 0 0,0 0 0 15,0 0 0-15,22-13 0 0,0 3 0 0,10-6 0 16,10-1 0-16,7-8 0 0,9 3 0 15,1-5 0-15,7 13-16 0,-24-22-502 0,28 24-162 0,-19-11 42 16,3 4 444-16</inkml:trace>
  <inkml:trace contextRef="#ctx0" brushRef="#br1" timeOffset="102460.2456">10377 10031 1069 0,'18'8'496'16,"-14"-48"-111"-16,1 23-347 0,-5 0-5 0,0 17-7 15,-3-17-26-15,3 17 0 0,0 0 0 0,-17-3 0 16,17 3 0-16,-18 8 0 0,18-8 0 0,-22 24 0 15,10-7 0-15,2 4 0 0,2 1 0 0,-1 4 0 16,3 3 0-16,1 1 0 0,2 6 0 16,0-1 0-16,3 2 0 0,3 2 0 0,0 1 0 15,1-4 0-15,2 3 0 0,-2-5 0 0,4 2-27 16,-5-12-61-16,18 26-210 0,-22-33-340 0,13 8 24 16,-12-25 233-16</inkml:trace>
  <inkml:trace contextRef="#ctx0" brushRef="#br1" timeOffset="102679.0059">10246 9977 1552 0,'-32'-34'495'0,"32"34"-495"0,0 0 0 16,-21-3 0-16,21 3 0 0,0 0 0 0,0 0 0 15,0 0 0-15,0 0 0 0,31 0 0 16,-9-4 0-16,7 2 0 0,5-3 0 0,5-2 0 15,3 1 0-15,3-2 0 0,4 2 0 16,-3-2 0-16,0 3 0 0,-2 0 0 0,0 5 0 16,-6-3-53-16,18 32-317 0,-32-28-282 0,12 18 18 15,-22-1 297-15</inkml:trace>
  <inkml:trace contextRef="#ctx0" brushRef="#br1" timeOffset="102866.5201">10122 10646 2047 0,'-31'16'0'0,"31"-16"0"0,0 0 0 0,31-13 0 15,-7 0 0-15,9-2 0 0,8-5 0 16,8-5 0-16,7-4 0 0,3 0 0 16,3 1 0-16,-5 1 0 0,1 3 0 0,-11-1-29 15,8 16-117-15,-32-29-280 0,23 32-216 0,-16-12 40 16,1 1 401-16</inkml:trace>
  <inkml:trace contextRef="#ctx0" brushRef="#br1" timeOffset="103241.5517">10790 10467 1836 0,'0'0'211'0,"-2"-17"-211"0,2 17 0 15,0 0 0-15,0 0 0 0,27-20 0 0,-27 20 0 16,29-14 0-16,-29 14 0 0,33-12 0 16,-16 6 0-16,2 0 0 0,3-1 0 0,2 1 0 15,2-1 0-15,-3 1 0 0,-1 2 0 0,-3 0 0 16,-2 3 0-16,-17 1 0 0,24 1 0 0,-24-1 0 16,0 0 0-16,0 0 0 0,3 21 0 0,-3-21 0 15,-18 23 0-15,1-6 0 0,-4 2 0 0,-3 4 0 16,-4 0 0-16,-1 2 0 0,-2 3 0 15,2 0 0-15,-1 1 0 0,2-2 0 16,2 1 0-16,7-6 0 0,5-1 0 0,7-3 0 16,7-18 0-16,3 29 0 0,-3-29 0 0,21 22 0 15,-3-16 0-15,8-4 0 0,3-3 0 0,12-6 0 16,4-6 0-16,9-2 0 0,5-5 0 0,8 3 0 16,-2-11 0-16,24 29-309 0,-37-34-332 0,23 13 2 15,-17-6 182-15</inkml:trace>
  <inkml:trace contextRef="#ctx0" brushRef="#br1" timeOffset="103866.6441">11805 10151 1585 0,'-14'-19'462'0,"14"19"-462"0,0 0 0 0,0 0 0 16,0 0 0-16,0 0 0 0,0 0 0 0,0 0 0 16,0 0 0-16,0 0 0 0,-7 29 0 0,0-6 0 15,-4 4 0-15,2 7 0 0,-3 2 0 0,0 1 0 16,-1 3 0-16,0 1 0 0,0 0 0 16,2-1 0-16,0 0 0 0,1-5 0 0,3-2 0 15,0-4 0-15,3-5 0 0,3-3 0 16,2-3 0-16,-1-18 0 0,7 23 0 0,-7-23 0 15,0 0 0-15,17 8 0 0,-17-8 0 0,0 0 0 16,16-19 0-16,-16 19 0 0,10-31 0 0,-3 8 0 16,-2-2 0-16,1-2 0 0,0-4 0 15,-1-1 0-15,1-6 0 0,4-2 0 0,1-4 0 16,1-7 0-16,3-4 0 0,2-4 0 0,1-4 0 16,3 2 0-16,3 0 0 0,3 7 0 0,2 10 0 15,0 9 0-15,0 11 0 0,-2 6 0 0,-4 8 0 16,-1 3 0-16,-3 4 0 0,-1 6 0 0,-1 2 0 15,-17-5 0-15,28 19 0 0,-28-19 0 0,19 31 0 16,-12-11 0-16,-2 0 0 16,-2 1 0-16,-1-1 0 0,-3 3 0 0,-3-1 0 15,0 1 0-15,-4 0 0 0,-1 1 0 0,-1-1 0 16,-3-1 0-16,-4-1 0 0,2-1 0 0,-5 0 0 16,1 0 0-16,-3 1 0 0,0-2 0 0,1-3 0 15,3-1 0-15,1-1 0 0,17-14 0 0,-23 22 0 16,23-22 0-16,-12 19 0 0,12-19 0 0,0 0 0 15,0 24 0-15,0-24 0 0,14 18 0 16,-14-18 0-16,26 22 0 0,-26-22 0 0,31 22 0 16,-14-11 0-16,3 2 0 0,-2-2 0 0,2 1 0 15,-1-1 0-15,0-2 0 0,3 1 0 16,-3-1 0-16,0 0 0 0,-2-3 0 0,4 3 0 16,-2-7 0-16,7 4 0 0,-6-12-9 0,27 30-320 15,-47-24-244-15,36-10-64 0,-15 6 139 16</inkml:trace>
  <inkml:trace contextRef="#ctx0" brushRef="#br1" timeOffset="104225.8154">12369 10512 1660 0,'-5'-17'387'0,"5"17"-387"0,34-27 0 16,-11 10 0-16,6 0 0 0,1 1 0 0,2 0 0 16,0 2 0-16,-2 4 0 0,-4 4 0 0,-3 1 0 15,-5 2 0-15,-18 3 0 0,26 2 0 0,-26-2 0 16,0 0 0-16,0 0 0 0,8 25 0 16,-8-25 0-16,-13 28 0 0,1-10 0 0,-3 1 0 15,-3 3 0-15,-3 3 0 0,-3 1 0 0,0-1 0 16,-3 2 0-16,0-2 0 0,3 2 0 15,1-2 0-15,3 1 0 0,5-3 0 0,2-3 0 16,6-3 0-16,3 0 0 0,4-17 0 0,8 27 0 16,-8-27 0-16,31 13 0 0,-5-11 0 15,4-3 0-15,9-5 0 0,4-4 0 0,7 1 0 16,2-9 0-16,9 5 0 0,-5-16-1 0,30 34-452 16,-37-33-219-16,21 13 36 0,-9-3 352 0</inkml:trace>
  <inkml:trace contextRef="#ctx0" brushRef="#br1" timeOffset="104516.9686">13572 10110 1909 0,'25'11'138'0,"-25"-11"-138"0,0 0 0 16,0 0 0-16,0 0 0 0,-20 0 0 0,20 0 0 16,-25 20 0-16,25-20 0 0,-29 31 0 0,13-10 0 15,2 4 0-15,-2 3 0 0,1 2 0 0,3 1 0 16,2 3 0-16,1-2 0 0,4 3 0 0,0-4 0 16,2 3 0-16,1-2 0 0,2-1 0 0,-1-6 0 15,4 8-14-15,-21-33-301 0,28 32-316 16,-10-32-20-16,-9 27 216 0</inkml:trace>
  <inkml:trace contextRef="#ctx0" brushRef="#br1" timeOffset="104681.8017">13339 10436 1657 0,'0'0'390'0,"0"-31"-390"0,0 31 0 0,0 0 0 16,0 0 0-16,0 0 0 0,0 0 0 0,25-6 0 15,-6 2 0-15,7-3 0 0,3-2 0 0,6-3 0 16,8 0 0-16,9-3 0 0,9-3 0 0,15 1 0 16,5-8 0-16,12 10 0 0,-23-25-576 0,33 26-113 15,-19-17 22-15</inkml:trace>
  <inkml:trace contextRef="#ctx0" brushRef="#br1" timeOffset="105014.9237">14890 9969 1309 0,'0'0'620'0,"15"-18"-561"15,-15 18-15-15,13-26-29 0,-13 26-15 16,0 0 0-16,16-18 0 0,-16 18 0 0,0 0 0 16,0 0 0-16,0 0 0 0,-3 21 0 0,3-21 0 15,-2 29 0-15,1-9 0 0,-1 3 0 0,1 5 0 16,-2 2 0-16,0 4 0 0,0 2 0 16,-2 3 0-16,1 2 0 0,0-2 0 0,1-2 0 15,-1-1 0-15,3 0 0 0,-4-6 0 0,5 2 0 16,-4-11-14-16,21 24-239 0,-17-45-380 15,2 38 10-15,-2-38 100 0</inkml:trace>
  <inkml:trace contextRef="#ctx0" brushRef="#br1" timeOffset="105249.3018">14620 9888 2040 0,'-40'-9'7'0,"40"9"-7"16,0 0 0-16,0 0 0 0,23-11 0 0,-2 7 0 16,4-2 0-16,7 1 0 0,6-4 0 0,3 2 0 15,9-3 0-15,3-1 0 0,4 3 0 0,4 0 0 16,1 1 0-16,0 0 0 0,4 6 0 16,-5-5 0-16,8 7 0 0,-3-3 0 0,14 21-128 15,-34-31-391-15,30 31-130 0,-24-11 28 0,-1-1 492 16</inkml:trace>
  <inkml:trace contextRef="#ctx0" brushRef="#br1" timeOffset="105468.066">14999 10505 2047 0,'-17'29'0'0,"-9"-22"0"0,5-8 0 0,21 1 0 15,0 0 0-15,0 0 0 0,19-17 0 0,3 8 0 16,4-2 0-16,5-3 0 0,4-4 0 0,6 0 0 16,0-3 0-16,5 5 0 0,-2-3 0 15,2 2 0-15,-1 0 0 0,2 0 0 0,-5-1-26 16,8 12-71-16,-26-32-281 0,27 37-261 0,-19-14 43 16,1 6 286-16</inkml:trace>
  <inkml:trace contextRef="#ctx0" brushRef="#br1" timeOffset="105764.9489">15649 10385 1831 0,'-18'20'216'0,"18"-20"-216"0,0 0 0 0,0 0 0 16,0 0 0-16,0 0 0 0,15-20 0 15,5 13 0-15,5-2 0 0,6 2 0 16,4-4 0-16,4 0 0 0,2-1 0 0,-1 0 0 16,-1 1 0-16,-2 3 0 0,-6 0 0 0,-5 3 0 15,-5 3 0-15,-21 2 0 0,19-1 0 0,-19 1 0 16,0 0 0-16,0 0 0 0,0 0 0 0,-27 17 0 16,27-17 0-16,-31 12 0 0,31-12 0 0,-33 13 0 15,33-13 0-15,-30 9 0 16,26 9-114-16,-29-33-411 0,33 15-100 0,0 0 19 0,0 0 430 15</inkml:trace>
  <inkml:trace contextRef="#ctx0" brushRef="#br1" timeOffset="106327.4774">14805 10552 1652 0,'0'0'86'0,"0"0"-27"0,-3-26-2 0,3 26-2 16,0 0-2-16,0 0-6 0,0 0-9 0,0 0-38 16,0 0 0-16,-21-13 0 0,21 13 0 0,0 0 0 15,-19 7 0-15,19-7 0 0,0 0 0 0,0 0 0 16,0 0 0-16,0 0 0 0,0 0 0 15,-7 17 0-15,7-17 0 0,26 0 0 0,-5-5 0 16,9-2 0-16,6-6 0 0,10-3 0 0,4-2 0 16,5-1 0-16,1 2 0 0,-5-1 0 15,2 7 0-15,-8-7 0 0,22 27-518 0,-39-22-135 16,14 14-21-16,-19-2 473 0</inkml:trace>
  <inkml:trace contextRef="#ctx0" brushRef="#br1" timeOffset="107077.5239">15848 10392 1427 0,'0'0'293'0,"0"0"-205"0,0 0-27 16,3-18-7-16,-3 18-4 0,0 0-11 0,18-6-6 15,-18 6-31-15,0 0-2 0,0 0 0 0,16-7 0 16,-16 7 0-16,0 0 0 0,22-6 0 0,-22 6 0 15,20-6 0-15,-20 6 0 0,25-6 0 16,-25 6 0-16,26-4 0 0,-26 4 0 0,28-3 0 16,-28 3 0-16,25 2 0 0,-25-2 0 15,17 5 0-15,-17-5 0 0,0 0 0 0,0 0 0 16,0 0 0-16,0 0 0 0,0 0 0 0,8 18 0 16,-8-18 0-16,-19 18 0 0,19-18 0 0,-34 24 0 15,14-11 0-15,-2 3 0 0,2-1 0 0,0 0 0 16,2-1 0-16,18-14 0 0,-23 23 0 15,23-23 0-15,-10 18 0 0,10-18 0 0,0 0 0 16,6 20 0-16,-6-20 0 0,20 12 0 0,-3-10 0 16,1 0 0-16,4-2 0 0,3 0 0 0,2 0 0 15,0 1 0-15,-4 0 0 0,-2 2 0 0,-4 2 0 16,-17-5 0-16,19 11 0 0,-19-11 0 0,0 0 0 16,5 24 0-16,-5-24 0 0,-18 26 0 15,3-9 0-15,-4 0 0 0,-6 1 0 16,-1 2 0-16,-2-2 0 0,-1 0 0 0,1 0 0 15,2 1 0-15,3-5 0 0,1-1 0 0,22-13 0 16,-29 10 0-16,29-10 0 0,0 0 0 0,0 0 0 16,6-20 0-16,-6 20 0 0,29-31 0 0,5 32-241 15,-33-43-244-15,36 27-135 0,-16-16-8 0,3-13 556 16</inkml:trace>
  <inkml:trace contextRef="#ctx0" brushRef="#br1" timeOffset="107921.2779">16691 9710 2031 0,'0'0'16'0,"0"0"-16"0,0 0 0 0,0 0 0 15,0 0 0-15,0 0 0 0,-6 27 0 0,6-27 0 16,-4 32 0-16,2-11 0 0,1 2 0 0,-2 2 0 16,3 4 0-16,0 1 0 0,0 4 0 15,-1 3 0-15,-1 1 0 0,-2 2 0 0,0 1 0 16,-2 3 0-16,0-2 0 0,-1 1 0 15,-3-2 0-15,0-1 0 0,-1-3 0 0,0-3 0 16,2-5 0-16,0-5 0 0,3-3 0 0,6-21 0 16,-6 23 0-16,6-23 0 0,0 0 0 0,0 0 0 15,0 0 0-15,0 0 0 0,15-25 0 0,-7 5 0 16,2-7 0-16,0-5 0 0,1-3 0 0,0-4 0 16,-2-2 0-16,2 0 0 0,-1-3 0 15,0-2 0-15,-2-1 0 0,2-4 0 0,-2-2 0 16,2 1 0-16,1 0 0 0,0 2 0 15,2 7 0-15,3 4 0 0,1 9 0 0,0 6 0 16,0 7 0-16,0 5 0 0,-17 12 0 0,36-14 0 16,-18 12 0-16,3 0 0 0,0 2 0 0,3 1 0 15,-3 2 0-15,3 3 0 0,-3 2 0 0,-1 3 0 16,-2 1 0-16,-18-12 0 0,32 30 0 16,-20-13 0-16,-2 0 0 0,-4 1 0 0,-4-1 0 15,-4 0 0-15,-4 2 0 0,-5-1 0 0,-5 2 0 16,-4-2 0-16,-3 0 0 0,-3-1 0 0,-1 0 0 15,-2-1 0-15,-1-3 0 0,2 0 0 0,2-2 0 16,1-1 0-16,6 1 0 0,2-5 0 0,17-6 0 16,-17 13 0-16,17-13 0 0,0 0 0 15,6 23 0-15,-6-23 0 0,23 25 0 16,-5-11 0-16,2 0 0 0,3 3 0 0,1-1 0 16,0-1 0-16,2 0 0 0,-2 1 0 0,-2-1 0 15,-1 1 0-15,-3 0 0 0,-1 0 0 0,-17-16 0 16,29 32 0-16,-29-32 0 0,21 30 0 0,-21-30 0 15,16 27 0-15,-16-27-21 0,28 34-283 0,-46-45-180 16,18 11-156-16,14 19 84 0,-14-19 515 16</inkml:trace>
  <inkml:trace contextRef="#ctx0" brushRef="#br1" timeOffset="108421.3458">17372 10172 1303 0,'0'0'627'0,"0"0"-583"0,22-6-6 0,-22 6-11 16,26-18-19-16,-26 18-8 0,32-20 0 0,-32 20 0 15,32-16 0-15,-32 16 0 0,27-10 0 0,-27 10 0 16,0 0 0-16,17-3 0 15,-17 3 0-15,0 0 0 0,0 0 0 0,0 0 0 16,-4 22 0-16,4-22 0 0,-10 20 0 0,10-20 0 16,-14 19 0-16,14-19 0 0,-17 22 0 0,17-22 0 15,-20 23 0-15,20-23 0 0,-18 23 0 0,18-23 0 16,-15 20 0-16,15-20 0 0,0 0 0 0,0 0 0 16,-2 20 0-16,2-20 0 0,0 0 0 15,21 6 0-15,-21-6 0 0,26-2 0 0,-9 1 0 16,2-4 0-16,-1 3 0 0,1-2 0 0,0 3 0 15,-19 1 0-15,30 1 0 0,-30-1 0 0,0 0 0 16,18 16 0-16,-18-16 0 0,-2 22 0 0,2-22 0 16,-15 34 0-16,4-16 0 0,-3 4 0 15,-3-1 0-15,-3 1 0 0,0 2 0 0,-2 0 0 16,1-1 0-16,2 0 0 0,-1-1 0 16,4-5 0-16,16-17 0 0,-24 29 0 0,24-29 0 15,-9 18 0-15,9-18 0 0,0 0 0 0,0 0 0 16,19 8 0-16,-19-8 0 0,25-5-37 0,-28-23-243 15,40 34-184-15,-32-28-171 0,12 4 62 0,6 12 516 16</inkml:trace>
  <inkml:trace contextRef="#ctx0" brushRef="#br1" timeOffset="108707.3883">18508 10107 2047 0,'10'24'0'16,"-10"-24"0"-16,5-17 0 0,-5 17 0 0,0 0 0 15,25-19 0-15,-25 19 0 0,40-2-504 0,-40 2-173 16,21-15 38-16,-21 15 413 0</inkml:trace>
  <inkml:trace contextRef="#ctx0" brushRef="#br1" timeOffset="108859.1648">19225 10190 2047 0,'0'0'0'0,"0"0"0"15,0 0 0-15,0 0 0 0,0 0 0 0,0 0 0 16,0 0 0-16,0 0 0 0,0 0 0 16,-12-30 0-16,40 37-547 0,-35-26-122 15,7 19 34-15</inkml:trace>
  <inkml:trace contextRef="#ctx0" brushRef="#br1" timeOffset="108999.7598">19807 10096 1697 0,'18'-6'350'0,"-18"6"-350"0,0 0 0 0,18 0 0 16,-18 0 0-16,0 0 0 0,0 0 0 16,0 0 0-16,0 0 0 0,0-37-77 0,0 37-591 15,3-20-24-15,-3 20 83 0</inkml:trace>
  <inkml:trace contextRef="#ctx0" brushRef="#br1" timeOffset="109129.7694">20333 10128 2047 0,'0'0'0'16,"30"-7"0"-16,-7 5 0 0,5-2 0 0,3-3 0 16,5 0 0-16,-2-9 0 0,13 24-65 0,-25-37-635 15,22 11 1-15,-13-10 117 0</inkml:trace>
  <inkml:trace contextRef="#ctx0" brushRef="#br1" timeOffset="109255.2858">21332 10045 2047 0,'0'0'0'16,"17"-10"0"-16,2 1 0 0,10-1 0 0,3-7 0 15,13 4 0-15,-13-32-10 0,31 18-694 0,-31-11-10 16,4 3 96-16</inkml:trace>
  <inkml:trace contextRef="#ctx0" brushRef="#br1" timeOffset="112535.6033">6380 9875 1449 0,'0'0'124'0,"0"0"-25"16,0 0-8-16,-17 6-14 0,17-6-16 0,0 0-16 15,0 0-12-15,0 0-7 0,0 0-4 0,0 0-2 0,0 0-20 0,0 0 0 0,20-21 0 16,-20 21 0-16,23-25 0 0,-23 25 0 16,34-28 0-16,-12 14 0 0,4 2 0 0,2 2 0 15,0 0 0-15,1 4 0 0,-1 1 0 16,1 4 0-16,0 0 0 0,3 7-3 0,-21-28-332 15,25 36-321-15,-36-14-4 0,34 12 268 0</inkml:trace>
  <inkml:trace contextRef="#ctx0" brushRef="#br1" timeOffset="113281.7954">6247 10992 1443 0,'43'17'325'0,"-43"-17"-209"0,0 0-73 16,0 0-14-16,0 0-2 0,0 0-3 15,0 0-1-15,0 0-6 0,0 0-17 16,0 0 0-16,10 20 0 0,-10-20 0 0,0 0 0 16,19 19 0-16,-19-19 0 0,22 4 0 0,-22-4 0 15,32-2 0-15,-8-5 0 0,4-7 0 0,3-6 0 16,6-5 0-16,-2-6 0 0,7 2-18 0,-7-20-111 15,23 23-528-15,-23-15-4 0,7 13 80 0</inkml:trace>
  <inkml:trace contextRef="#ctx0" brushRef="#br1" timeOffset="113863.4093">6307 9897 1177 0,'0'0'512'0,"0"0"-432"0,0 0-19 0,0 0-6 15,0 0-10-15,0 0-7 0,-19 0-9 0,19 0-5 16,0 0-3-16,0 0-16 0,0 0-5 0,0 0 0 16,0 0 0-16,0 0 0 0,0 0 0 15,0 0 0-15,0 0 0 0,17 8 0 16,-17-8 0-16,27-8 0 0,-10 4 0 0,4-1 0 16,1-1 0-16,0-1 0 0,7 13-68 0,-29-26-452 0,30 21-152 0,-30-1 4 0,34-15 550 15</inkml:trace>
  <inkml:trace contextRef="#ctx0" brushRef="#br1" timeOffset="116302.4008">6990 11395 1249 0,'0'0'560'0,"0"0"-502"0,0 0-22 0,6-32 4 16,-6 32-14-16,4-26 1 0,-4 26-11 0,3-27 1 16,-3 27-5-16,5-24-6 0,-5 24-6 0,0 0 0 15,0 0 0-15,0 0 0 0,0 0 0 0,0 0 0 16,0 0 0-16,23 13 0 0,-15 6 0 0,1 7 0 16,2 3 0-16,-2 6 0 0,-1 6 0 15,-2 1 0-15,1 4 0 0,-5 0 0 16,0 3 0-16,-3-1 0 0,0 0 0 0,-3 1 0 0,-1-3 0 15,1-4 0-15,-1-3 0 0,1-7 0 0,3-1 0 16,0-7 0-16,-1-5 0 0,2-19 0 16,-1 23 0-16,1-23 0 0,0 0 0 0,0 0 0 15,0 0 0-15,0 0 0 0,0 0 0 0,14-19 0 16,-14 19 0-16,11-32 0 0,-5 11 0 16,1-2 0-16,0-1 0 0,2 1 0 0,-2 0 0 15,3-2 0-15,1 2 0 0,3-2 0 0,2 1 0 16,4 0 0-16,1 1 0 0,3 2 0 0,0 2 0 15,3 4 0-15,-1 6 0 0,1 1 0 0,0 6 0 16,-4 2 0-16,-4 1 0 0,0 5 0 0,-19-6 0 16,29 17 0-16,-29-17 0 0,19 22 0 15,-19-22 0-15,6 23 0 0,-6-23 0 0,-7 28 0 16,7-28 0-16,-24 32 0 0,3-10 0 0,-4 0 0 16,-2 0 0-16,-6 1 0 0,-2-2 0 15,-2 1 0-15,2-3 0 0,2 0 0 0,3-4 0 16,4-3 0-16,6-1 0 0,20-11 0 0,-26 12 0 15,26-12 0-15,0 0 0 0,0 0-7 0,0 0-93 16,47 31-267-16,-47-31-277 0,47-6 53 16,-21-2 254-16</inkml:trace>
  <inkml:trace contextRef="#ctx0" brushRef="#br1" timeOffset="116677.3368">7912 11626 1505 0,'18'9'299'0,"-18"-9"-143"0,0 0-118 15,-21-3-17-15,21 3-2 0,-19 3-10 16,19-3-9-16,-27 15 0 0,27-15 0 0,-30 26 0 16,16-9 0-16,0 0 0 0,2 0 0 0,2 0 0 15,1 1 0-15,3-1 0 0,1 1 0 0,3 1 0 16,2-3 0-16,1 1 0 0,-1-17 0 0,10 26 0 16,-10-26 0-16,19 16 0 0,-19-16 0 0,30 7 0 15,-12-8 0-15,1-2 0 0,2-4 0 16,1-3 0-16,1-2 0 0,-1-4 0 0,0-1 0 15,-2-1 0-15,-1-1 0 0,-1 2 0 0,-3 0 0 16,-5 0 0-16,0-1 0 0,-10 18 0 16,12-33 0-16,-12 33 0 0,6-26 0 0,-6 26 0 15,2-23 0-15,-2 23 0 0,-3-17 0 0,3 17 0 16,0 0 0-16,0 0 0 0,0 0 0 0,0 0 0 16,0 0 0-16,-8 29 0 0,5-9 0 15,1 7 0-15,-1 3 0 0,0 2 0 0,2-1 0 16,-1 1 0-16,2-3 0 0,3-2 0 0,0-4 0 15,5-3 0-15,-8-20 0 0,25 20 0 0,-6-23-15 16,8 4-91-16,-19-40-300 0,31 24-212 0,-17-23-8 16,12-3 351-16</inkml:trace>
  <inkml:trace contextRef="#ctx0" brushRef="#br1" timeOffset="116864.8368">8560 11107 1814 0,'11'26'233'0,"-11"-26"-233"15,-19 33 0-15,9-6 0 0,0 8 0 0,-1 7 0 16,-2 8 0-16,1 5 0 0,-1 6 0 0,1 4 0 16,1 0 0-16,0 3 0 0,2-1 0 15,-1-4 0-15,3 2 0 0,-1-5 0 0,6 0 0 16,1-7 0-16,3-7-6 0,-1-10-69 0,7-6 27 16,-7-13-40-16,17 17-90 0,-18-34-393 0,0 0-35 15,0 0 132-15</inkml:trace>
  <inkml:trace contextRef="#ctx0" brushRef="#br1" timeOffset="117021.1287">8380 11745 1849 0,'-29'-43'108'0,"14"19"-47"0,-1-2-32 15,16 26-29-15,-18-26 0 0,18 26 0 0,0 0 0 16,0 0 0-16,0 0 0 0,0 0 0 0,0 0 0 16,0 0 0-16,28-6 0 0,-7 3 0 0,7 1 0 15,2-4 0-15,8 2 0 0,2-6 0 0,14 14-37 16,-28-29-499-16,41 20-162 0,-14-13 49 15,6 1 523-15</inkml:trace>
  <inkml:trace contextRef="#ctx0" brushRef="#br1" timeOffset="117489.8953">10095 11229 1080 0,'-12'-23'417'0,"32"35"-105"0,-20-12-242 16,2-17-22-16,-2 17 0 0,3-17-8 0,-3 17-8 15,0 0-32-15,0 0 0 0,0 0 0 16,0 0 0-16,0 0 0 0,0 0 0 0,5 30 0 15,-3-5 0-15,1 7 0 0,-2 7 0 0,0 5 0 16,-3 3 0-16,-1 0 0 0,-1 2 0 0,-1 2 0 16,0-2 0-16,-1-1 0 0,2-3 0 15,-2-5 0-15,4-3 0 0,0-4 0 0,4-7 0 16,1-5 0-16,6-4-44 0,-9-17-25 0,23 22-84 16,-23-22-473-16,0 0 17 0,10-27 64 0</inkml:trace>
  <inkml:trace contextRef="#ctx0" brushRef="#br1" timeOffset="117699.8261">9765 11344 2047 0,'-23'4'0'0,"6"-1"0"0,17-3 0 0,0 0 0 0,-18 0 0 15,18 0 0-15,0 0 0 0,24-16 0 0,-1 4 0 16,9-2 0-16,6-6 0 0,7-1 0 0,3-1 0 15,5 1 0-15,1 3 0 0,-1 0 0 16,0 4 0-16,-4-1 0 0,2 5 0 0,-7 6 0 16,-3 6 0-16,-5 0 0 0,3 20-109 15,-39-22-379-15,36 22-157 0,-30-3-21 0,-1 3 528 16</inkml:trace>
  <inkml:trace contextRef="#ctx0" brushRef="#br1" timeOffset="117896.6656">9821 11961 2047 0,'-22'20'0'0,"22"-20"0"16,0 0 0-16,0 0 0 0,26-25 0 0,-1 8 0 15,7-6 0-15,6-4 0 0,4-4 0 0,7-4 0 16,1 3 0-16,0 2 0 0,2 4 0 0,-6 0 0 16,2 6 0-16,-6-2 0 0,4 8 0 15,-1 1-1-15,6 7-71 0,-17-25-168 0,21 32-413 16,-17-14 21-16,6 10 184 0</inkml:trace>
  <inkml:trace contextRef="#ctx0" brushRef="#br1" timeOffset="118148.716">10726 11676 1804 0,'30'-3'243'16,"-30"3"-243"-16,0 0 0 0,-5 20 0 0,2-3 0 16,-3 4 0-16,0 4 0 0,-3 3 0 0,-1-1 0 15,2 1 0-15,-1-3 0 0,6-1 0 0,2-5 0 16,7 0-50-16,-6-19-40 0,34 35-341 0,-34-35-219 15,31 1 44-15,-31-1 387 0</inkml:trace>
  <inkml:trace contextRef="#ctx0" brushRef="#br1" timeOffset="118414.4894">11321 11430 1895 0,'0'0'152'16,"0"0"-152"-16,0 0 0 0,0 0 0 0,0 0 0 16,12-18 0-16,-12 18 0 0,24-17 0 15,-24 17 0-15,33-21 0 0,-14 11 0 0,2-2 0 16,2 3 0-16,-1-3 0 0,1 3 0 15,-1 1 0-15,0 3 0 0,-5-1-28 0,13 26-197 16,-30-20-435-16,30 6 33 0,-30-6 121 0</inkml:trace>
  <inkml:trace contextRef="#ctx0" brushRef="#br1" timeOffset="118595.482">11335 11739 1854 0,'-25'11'193'0,"-9"-2"-193"0,34-9 0 0,0 0 0 15,0 0 0-15,0 0 0 0,17-18 0 0,0 8 0 16,7-5 0-16,4-2 0 0,7-1 0 0,2-3 0 16,3 1 0-16,0-2 0 0,7 4-26 15,-4-11-85-15,30 33-319 0,-27-33-189 0,19 16-9 16,-13-8 396-16</inkml:trace>
  <inkml:trace contextRef="#ctx0" brushRef="#br1" timeOffset="118871.1989">12444 11149 1961 0,'0'0'21'0,"0"0"-3"15,0 0 4-15,0 0 2 0,0 18-23 0,0-18-1 16,-8 38 0-16,1-13 0 0,-2 7 0 16,-2 2 0-16,1 5 0 0,-1 3 0 15,0 1 0-15,3 1 0 0,1-2 0 0,2-5 0 16,1-3 0-16,4-3 0 0,3-6 0 0,1-3 0 16,4-4 0-16,-8-18-30 0,20 20-48 0,10 11-275 15,-30-31-273-15,24-3 5 0,-24 3 283 0</inkml:trace>
  <inkml:trace contextRef="#ctx0" brushRef="#br1" timeOffset="119074.3334">12171 11259 2047 0,'0'0'0'0,"0"0"0"15,0 0 0-15,23-9 0 0,-5 3 0 16,8-2 0-16,2-3 0 0,4 0 0 15,5-2 0-15,1 0 0 0,1 1 0 0,1 1 0 16,-1-1 0-16,-2 3 0 0,2 0 0 0,0 1 0 16,2 6 0-16,0-4 0 0,4 11 0 0,-20-29-256 15,19 39-395-15,-25-12-12 0,8 12 187 0</inkml:trace>
  <inkml:trace contextRef="#ctx0" brushRef="#br1" timeOffset="119480.5984">12379 11773 2047 0,'0'0'0'0,"12"-17"0"0,-12 17 0 16,33-26 0-16,-10 9 0 0,1 1 0 0,4-2 0 15,1 2 0-15,0 2 0 0,2 0 0 0,-2 2 0 16,1 0 0-16,1-1 0 0,0 1 0 0,-1 0 0 15,-4 1 0-15,0 4 0 0,-3-1 0 0,-5 5 0 16,-18 3 0-16,25-2 0 0,-25 2 0 0,0 0 0 16,0 0 0-16,-2 23 0 0,2-23 0 15,-26 27 0-15,6-10 0 0,-4 1 0 0,-4 3 0 16,-3-2 0-16,-1 3 0 0,-1 1 0 16,0-3 0-16,3 1 0 0,2-2 0 0,2-2 0 15,4-1 0-15,5-4 0 0,17-12 0 0,-21 14 0 16,21-14 0-16,0 0 0 0,0 0 0 0,0 0 0 15,19 2 0-15,-2-7 0 0,5-1 0 0,2-5 0 16,4-1 0-16,4-1 0 0,2-3 0 16,1 0 0-16,1-1 0 0,-2 1 0 0,-3 1 0 15,-3 3 0-15,-3 0 0 0,0 2 0 0,-6 0 0 16,-1 4 0-16,-18 6 0 0,30-8 0 0,-30 8 0 16,34 13-341-16,-34-13-311 0,0 0-8 0,0 0 267 15</inkml:trace>
  <inkml:trace contextRef="#ctx0" brushRef="#br1" timeOffset="120074.3974">12536 11686 1459 0,'8'32'316'0,"-43"-22"-226"0,10-1-52 0,-2-4-10 16,5 0 3-16,-1-3 2 0,3-1-3 15,2 0-8-15,18-1-22 0,-23-3 0 0,23 3 0 16,0 0 0-16,0 0 0 0,-11-20 0 0,11 20 0 16,14-24 0-16,-14 24 0 0,34-34 0 15,-10 19 0-15,0-2 0 0,1 3 0 0,0 4 0 16,-2 2 0-16,-3 5 0 0,-1 0 0 0,-19 3 0 15,30 4 0-15,-30-4 0 0,27 10 0 0,-27-10 0 16,29 14 0-16,-11-7 0 0,-1-2 0 16,6 0 0-16,2-4 0 0,6 5-28 0,-15-31-303 15,28 32-317-15,-20-17 24 0,12 6 209 0</inkml:trace>
  <inkml:trace contextRef="#ctx0" brushRef="#br1" timeOffset="120558.8521">13281 11762 1841 0,'18'-6'206'15,"-18"6"-206"-15,0 0 0 0,10-19 0 0,-10 19 0 16,21-24 0-16,-21 24 0 0,30-29 0 0,-12 14 0 15,1-1 0-15,-2 2 0 0,0 4 0 0,-17 10 0 16,28-15 0-16,-28 15 0 0,20-5 0 0,-20 5 0 16,0 0 0-16,17 7 0 0,-17-7 0 0,2 19 0 15,-2-19 0-15,-11 37 0 0,0-13 0 0,-4 4 0 16,-3 3 0-16,-3 2 0 0,-1-1 0 16,-1 0 0-16,1-4 0 0,3-3 0 0,2-3 0 15,3-4 0-15,14-18 0 0,-14 22 0 16,14-22 0-16,0 0 0 0,0 0 0 0,25 2 0 15,-5-8 0-15,4-5 0 0,3-5 0 0,6 0 0 16,-2-7 0-16,8 8 0 0,-19-28-284 0,23 35-368 16,-16-15-6-16,6 11 206 0</inkml:trace>
  <inkml:trace contextRef="#ctx0" brushRef="#br1" timeOffset="121261.9329">12058 11875 1308 0,'0'0'183'16,"-26"-4"-78"-16,26 4-24 0,-21-11-9 0,21 11-15 15,-17-14-5-15,17 14-12 0,-12-17-7 0,12 17-8 16,-8-18 1-16,8 18-6 0,-4-20 1 0,4 20-2 15,0 0-14-15,5-20-5 0,-5 20 0 16,0 0 0-16,0 0 0 0,19-9 0 0,-19 9 0 16,17 8 0-16,-17-8 0 0,26 19 0 15,-26-19 0-15,30 27 0 0,-11-15 0 0,0-1 0 16,4-2 0-16,1-3 0 0,4-3 0 0,6-5 0 16,7-5 0-16,5-4 0 0,6-3 0 0,3-7 0 15,4 2 0-15,0-8 0 0,9 22-145 0,-27-28-501 16,25 19-9-16,-23-10 55 0</inkml:trace>
  <inkml:trace contextRef="#ctx0" brushRef="#br1" timeOffset="121730.7721">14401 11400 2047 0,'0'0'0'16,"0"0"0"-16,0 0 0 0,0 0 0 16,0 0 0-16,0-23 0 0,0 23 0 0,0 0 0 15,28-20 0-15,-28 20 0 0,29-14 0 0,-11 6 0 16,1 0 0-16,5 1 0 0,-3-5-65 16,12 18-81-16,-33-6-428 0,31-9-22 0,-31 9-26 15</inkml:trace>
  <inkml:trace contextRef="#ctx0" brushRef="#br1" timeOffset="121886.9432">14490 11657 1748 0,'-39'1'299'0,"39"-1"-299"16,-24 10 0-16,24-10 0 0,0 0 0 16,0 0 0-16,17-8 0 0,3 0 0 0,6-1 0 15,5-5 0-15,5-3 0 0,10 5-68 0,-16-26-166 16,25 32-407-16,-21-16 15 0,10 10 149 0</inkml:trace>
  <inkml:trace contextRef="#ctx0" brushRef="#br1" timeOffset="122191.2572">15537 11154 1971 0,'0'0'76'0,"-18"-16"-76"0,18 16 0 16,-2-23 0-16,2 23 0 0,0 0 0 0,0 0 0 0,0 0 0 16,0 0 0-16,-17 20 0 0,10 3 0 0,-3 7 0 15,2 5 0-15,1 5 0 0,-1 2 0 16,2 5 0-16,1 3 0 0,1 0 0 15,0 0 0-15,0-1 0 0,3-6 0 0,1 0 0 16,1-8 0-16,4-3 0 0,-1-11-34 0,13 9-92 16,-17-30-208-16,0 0-286 0,19 21 19 0,-19-21 270 15</inkml:trace>
  <inkml:trace contextRef="#ctx0" brushRef="#br1" timeOffset="122410.518">15255 11196 1825 0,'0'0'222'0,"0"0"-222"15,0 0 0-15,0 0 0 0,0 0 0 16,12-17 0-16,-12 17 0 0,33-9 0 0,-14 5 0 16,6-2 0-16,0 2 0 0,4 1 0 0,1 0 0 15,1 2 0-15,-2-1 0 0,5 3 0 0,-1-1 0 16,1 5 0-16,-1-2 0 0,1 8-18 0,-10-9-98 15,23 34-285-15,-47-36-224 0,41 26 18 0,-29-5 328 16</inkml:trace>
  <inkml:trace contextRef="#ctx0" brushRef="#br1" timeOffset="122588.1922">15215 11866 2047 0,'0'0'0'0,"0"0"0"16,0 0 0-16,0 0 0 0,36-27 0 16,-10 11 0-16,3-2 0 0,4-3 0 0,6-3 0 15,2 0 0-15,5 0 0 0,-2-4 0 16,3 10-61-16,-17-32-249 0,21 40-334 0,-22-14 12 16,7 8 233-16</inkml:trace>
  <inkml:trace contextRef="#ctx0" brushRef="#br1" timeOffset="123056.9817">15786 11651 2047 0,'-19'6'0'0,"19"-6"0"16,-29 4 0-16,29-4 0 0,0 0 0 0,-19 1 0 15,19-1 0-15,0 0 0 16,0 0 0-16,0 0 0 0,31-18 0 0,-11 8 0 15,6 0 0-15,4-2 0 0,2 0 0 0,1 0 0 16,0 1 0-16,-2 4 0 0,0 1 0 0,-2 4 0 16,-5 0 0-16,-3 4 0 0,-4 0 0 0,-17-2 0 15,21 8 0-15,-21-8 0 0,0 0 0 0,4 20 0 16,-4-20 0-16,-9 23 0 0,9-23 0 0,-22 28 0 16,6-10 0-16,-1-3 0 0,0 4 0 15,0-1 0-15,-1-3 0 0,3 5 0 0,-1-3 0 16,2 1 0-16,0 0 0 0,2-1 0 0,1 0 0 15,11-17 0-15,-13 25 0 0,13-25 0 0,0 0 0 16,0 0 0-16,0 0 0 0,22 12 0 16,-22-12 0-16,29-13 0 0,-12 1 0 0,2-1 0 15,2-1 0-15,-1 0 0 0,-2 2 0 0,-18 12 0 16,27-14 0-16,-27 14 0 0,0 0 0 16,0 0 0-16,0 0 0 0,6 19 0 0,-6-19 0 15,-19 33 0-15,6-12 0 0,-4 3 0 0,-2 2 0 16,-1 0 0-16,1 1 0 0,-2-1 0 0,1 0 0 15,3-3 0-15,3-6 0 0,14-17 0 0,-15 23 0 16,15-23 0-16,0 0 0 0,17 26-241 0,-17-26-384 16,-2-17-39-16,5-4 148 0</inkml:trace>
  <inkml:trace contextRef="#ctx0" brushRef="#br1" timeOffset="123291.4996">16545 11570 1684 0,'-23'-12'363'0,"23"12"-363"16,0 0 0-16,0 0 0 0,-6-23 0 0,6 23 0 16,15-19 0-16,-15 19 0 0,26-27 0 0,-7 14 0 15,1-3 0-15,3 3 0 0,3-1 0 0,1 2 0 16,2 3 0-16,4 0 0 0,-1-2 0 15,6 4 0-15,-4-3 0 0,1 10-52 16,-20-25-211-16,20 35-351 0,-35-10-27 0,23-3 165 16</inkml:trace>
  <inkml:trace contextRef="#ctx0" brushRef="#br1" timeOffset="123465.4195">16552 11738 1833 0,'-18'39'214'0,"18"-39"-214"15,0 0 0-15,0 0 0 0,32-5 0 0,-9-6 0 16,4-2 0-16,4-2 0 0,7-4 0 16,6-3 0-16,9 2 0 0,2-6 0 0,8 7 0 15,-19-31-384-15,28 36-285 0,-25-15 14 0,12 7 317 16</inkml:trace>
  <inkml:trace contextRef="#ctx0" brushRef="#br1" timeOffset="123778.0743">17789 11189 2047 0,'0'0'0'0,"5"-17"0"0,-5 17 0 0,0 0 0 16,0 0 0-16,0 0 0 15,-18 22 0-15,18-22 0 0,-4 34 0 0,3-12 0 16,1 3 0-16,0 3 0 0,1 2 0 0,0 1 0 16,1 3 0-16,0-1 0 0,-1 0 0 0,3-2 0 15,-2-1 0-15,0-1 0 0,0-1 0 0,2-2 0 16,-3-7 0-16,4 1-5 0,-5-20-69 0,13 31-78 15,-32-36-401-15,19 5-65 0,0 0 37 0</inkml:trace>
  <inkml:trace contextRef="#ctx0" brushRef="#br1" timeOffset="123965.4914">17634 11245 2028 0,'0'0'19'16,"-24"7"-19"-16,24-7 0 0,-19 2 0 15,19-2 0-15,0 0 0 0,0 0 0 0,0 0 0 16,0 0 0-16,24-7 0 0,-4 1 0 0,4-2 0 16,6-3 0-16,5-1 0 0,3 0 0 0,1 1 0 15,2 2 0-15,-4 1 0 0,3 3 0 0,-6-1 0 16,10 22-148-16,-44-16-494 0,52 4 5 0,-52-4 18 16</inkml:trace>
  <inkml:trace contextRef="#ctx0" brushRef="#br1" timeOffset="124168.6258">17528 11807 1963 0,'-5'25'84'15,"26"-35"-84"-15,9-7 0 0,10-8 0 0,5 1 0 16,4-4 0-16,-1 4 0 0,-4 1 0 0,2 6 0 15,-2-2-43-15,6 5-1 0,-4-11-39 0,25 33-271 16,-26-33-246-16,16 21-16 0,-16-9 310 0</inkml:trace>
  <inkml:trace contextRef="#ctx0" brushRef="#br1" timeOffset="124528.0711">18369 11537 1986 0,'0'0'36'0,"-24"-2"-20"16,24 2-7-16,-29 4-9 0,29-4 0 15,-34 14 0-15,16-2 0 0,-3 2 0 0,-1 2 0 16,1 3 0-16,3-1 0 0,1-1 0 0,5 0 0 16,12-17 0-16,-14 29 0 0,14-29 0 15,5 21 0-15,-5-21 0 0,23 15 0 0,-4-9 0 16,3-4 0-16,3 0 0 0,4-4 0 0,3 1 0 15,0 0 0-15,0-1 0 0,-2 3 0 0,-4 1 0 16,-3 1 0-16,-3 1 0 0,-20-4 0 16,24 14 0-16,-24-14 0 0,7 21 0 0,-7-21 0 15,-9 33 0-15,-2-14 0 0,-5 2 0 0,-2 0 0 16,-5 0 0-16,-3 1 0 0,1-1 0 0,-3-1 0 16,5-3 0-16,2-2 0 0,4-3 0 0,17-12 0 15,-21 11 0-15,21-11 0 0,0 0 0 0,0 0 0 16,20-12-144-16,-31-26-364 15,37 22-113-15,-15-15-17 0,10-5 503 0</inkml:trace>
  <inkml:trace contextRef="#ctx0" brushRef="#br1" timeOffset="124778.0798">18968 11442 1991 0,'0'0'49'15,"0"0"-42"-15,-2-22-7 0,2 22 0 0,21-24 0 16,-21 24 0-16,37-29 0 0,-16 14 0 0,1 2 0 16,0 5 0-16,-1 0 0 0,1 3 0 15,-4 2 0-15,2 3 0 0,-20 0-5 0,40 12-134 16,-40-12-491-16,0 0-8 0,0 0 4 0</inkml:trace>
  <inkml:trace contextRef="#ctx0" brushRef="#br1" timeOffset="124934.3361">18931 11716 1692 0,'-21'-14'291'15,"21"14"-227"-15,0 0-64 0,0 0 0 0,20-15 0 16,-20 15 0-16,29-17 0 0,-9 7 0 0,0-3 0 15,6 3 0-15,3-4 0 0,1 0 0 0,7 2 0 16,-4-8-62-16,26 31-363 0,-27-35-199 0,21 19-16 16,-14-12 345-16</inkml:trace>
  <inkml:trace contextRef="#ctx0" brushRef="#br1" timeOffset="125199.9895">19841 11143 1510 0,'27'11'510'0,"-27"-11"-491"16,0 0-11-16,21 16-8 0,-21-16 0 0,13 30 0 15,-9-9 0-15,-1 4 0 0,-3 3 0 0,-1 3 0 16,-3 3 0-16,-1 1 0 0,-2 3 0 15,0 2 0-15,-3-1 0 0,-1 1 0 0,0-1 0 16,1-4 0-16,2-1 0 0,2-6 0 16,3-4 0-16,3-24-5 0,5 35-96 0,-18-53-295 15,31 29-230-15,-18-11 19 0,16-23 296 0</inkml:trace>
  <inkml:trace contextRef="#ctx0" brushRef="#br1" timeOffset="125403.1319">19652 11250 1605 0,'-30'3'442'0,"30"-3"-442"15,0 0 0-15,0 0 0 0,0 0 0 0,25-13 0 16,-3 6 0-16,6-4 0 0,5 1 0 16,5-1 0-16,3-1 0 0,2 0 0 15,2 1 0-15,-1 1 0 0,1 2 0 0,-4 2 0 16,-2 0 0-16,0 3 0 0,-10 2 0 0,0 7 0 15,-11-14-87-15,22 26-528 0,-40-18-30 0,14 21 10 16</inkml:trace>
  <inkml:trace contextRef="#ctx0" brushRef="#br1" timeOffset="125559.4474">19502 11748 2047 0,'0'0'0'16,"0"0"0"-16,0 0 0 0,25 12 0 15,1-18 0-15,11-5 0 0,7-5 0 0,10-6 0 16,3-4 0-16,14 0 0 0,-26-24-506 0,39 28-169 16,-19-16 11-16,3 9 463 0</inkml:trace>
  <inkml:trace contextRef="#ctx0" brushRef="#br1" timeOffset="125684.3787">20924 11497 2047 0,'0'0'0'0,"-23"-4"0"16,23 4 0-16,0 0 0 0,-46-45-479 0,46 45-226 16,-15-36 8-16,6 9 532 0</inkml:trace>
  <inkml:trace contextRef="#ctx0" brushRef="#br1" timeOffset="126465.6698">872 12923 1647 0,'-4'18'184'0,"-20"-14"-104"0,24-4-12 16,-27 10-21-16,27-10-26 0,0 0-21 0,0 0 0 15,0 0 0-15,0 0 0 0,0 0 0 0,0 0 0 16,29-7 0-16,-3 0 0 0,8-1 0 0,7-7 0 16,7-3 0-16,4-2 0 0,3-2 0 0,-2 1 0 15,1 7 0-15,-8-10-100 0,21 29-414 16,-32-26-115-16,7 19-32 0,-12-1 519 0</inkml:trace>
  <inkml:trace contextRef="#ctx0" brushRef="#br1" timeOffset="126653.1848">822 13308 1712 0,'0'0'333'0,"0"0"-331"16,0 0-2-16,7-17 0 0,13 11 0 0,6-5 0 16,7-3 0-16,6-6 0 0,7-4 0 0,2-3 0 15,-1 1 0-15,1 2 0 0,-7 1 0 0,0 4 0 16,-2-3-15-16,1-1-34 0,-6-9-35 0,19 30-274 15,-30-33-264-15,10 12-9 0,-14-3 344 16</inkml:trace>
  <inkml:trace contextRef="#ctx0" brushRef="#br1" timeOffset="126923.7768">1314 12642 1709 0,'0'0'232'16,"0"0"-195"-16,0 0-17 0,0 0-2 0,28-6 7 15,-6 6-19-15,7-2-6 0,5 2 0 0,5-2 0 16,4-1 0-16,3 0 0 0,2 0 0 0,-1 2 0 16,0 2 0-16,-3 4 0 0,-2 3 0 0,-8 2 0 15,-4 6 0-15,-7 3 0 0,-5 3 0 0,-4 5 0 16,-7 2 0-16,-7 2 0 0,-5 4 0 0,-9 4 0 16,-7 1 0-16,-7 5 0 0,-6 1 0 15,-5 2 0-15,-4-2 0 0,-3-1 0 0,0-2 0 16,1-2 0-16,0 1 0 0,6-9 0 15,4-5 0-15,12-5 0 0,3-11 0 0,20-12-20 16,-22-5-186-16,22 5-452 0,0 0 8 0,25-26 138 16</inkml:trace>
  <inkml:trace contextRef="#ctx0" brushRef="#br1" timeOffset="127320.0186">2539 12852 2047 0,'35'-12'0'0,"-35"12"0"0,6-27 0 0,-6 27 0 16,8-19 0-16,-8 19 0 0,0 0 0 0,0 0 0 16,0 0 0-16,5 18 0 0,-5-18 0 0,-3 38 0 15,3-11 0-15,3 6 0 0,-1 5 0 0,0 4 0 16,1 0 0-16,-2 2 0 0,1-2 0 0,0-1 0 15,0-1 0-15,-1-1 0 0,1-2 0 16,-1-2 0-16,0-4 0 0,-1-7 0 0,2-5 0 16,-2-19 0-16,8 25-40 0,-8-25-123 15,0 0-490-15,0 0 29 0,14-25 58 0</inkml:trace>
  <inkml:trace contextRef="#ctx0" brushRef="#br1" timeOffset="127521.7398">2290 12792 1715 0,'3'33'332'0,"-3"-33"-332"0,0 0 0 16,0 0 0-16,0 0 0 0,22-1 0 15,-2 1 0-15,5-3 0 0,8 0 0 0,6-5 0 0,5-4 0 16,7-4 0-16,1-4 0 0,2 4 0 0,-4 1 0 16,-3 7 0-16,-3-1 0 0,-3 7 0 15,-4 2-1-15,-2 9-75 0,-35-9-126 0,44 15-456 16,-44-15 40-16,9 42 127 0</inkml:trace>
  <inkml:trace contextRef="#ctx0" brushRef="#br1" timeOffset="127694.0703">2306 13529 1907 0,'0'0'140'15,"0"0"-140"-15,0 0 0 0,0 0 0 0,35-7 0 16,1-8 0-16,6-5 0 0,3-3 0 0,4-5 0 15,4-5 0-15,1-2 0 0,-1-1 0 0,-2 2 0 16,-4 4 0-16,-1 9 0 0,-7 0-47 0,12 19-113 16,-33-14-479-16,29 13 16 0,-15-7 46 15</inkml:trace>
  <inkml:trace contextRef="#ctx0" brushRef="#br1" timeOffset="128366.5288">3779 12811 1945 0,'0'0'30'16,"0"0"-9"-16,-3 20-4 0,3-20-1 15,-11 31-9-15,4-10 1 0,-1 6-5 0,0 4-3 16,0 5 0-16,1 1 0 0,0 4 0 0,0 0 0 16,-1 3 0-16,2-2 0 0,1-2 0 0,0 2 0 15,-1-4 0-15,2-1 0 0,-1 0 0 16,1-7 0-16,2-2 0 0,2-7 0 0,0-2 0 15,0-19 0-15,3 20 0 0,-3-20 0 0,0 0 0 16,0 0 0-16,18-11 0 0,-18 11 0 0,11-29 0 16,-6 4 0-16,4-8 0 0,-1-6 0 0,2-5 0 15,1-1 0-15,-3 3 0 0,2-2 0 0,-2 4 0 16,-1-1 0-16,-1-2 0 0,-1-3 0 16,1-2 0-16,0 1 0 0,-1 1 0 15,1 4 0-15,-1 0 0 0,1 3 0 0,0 8 0 16,1 4 0-16,0 10 0 0,-7 17 0 0,20-21 0 15,-20 21 0-15,21-7 0 0,-21 7 0 0,25-3 0 16,-25 3 0-16,29 1 0 0,-29-1 0 0,28 12 0 16,-28-12 0-16,29 25 0 0,-16-8 0 0,-1 1 0 15,-5 0 0-15,-1 2 0 0,-1 0 0 16,-4 2 0-16,-1 1 0 0,-3 1 0 0,-2-1 0 16,-5 0 0-16,0-1 0 0,-2 0 0 0,-4 3 0 15,2-1 0-15,-3 2 0 0,0-1 0 0,2-4 0 16,-1-1 0-16,3-3 0 0,13-17 0 0,-20 27 0 15,20-27 0-15,-9 17 0 0,9-17 0 16,0 0 0-16,-2 17 0 0,2-17 0 0,0 0 0 16,18 17 0-16,-18-17 0 0,24 8 0 15,-7-3 0-15,1-1 0 0,2 0 0 0,-1 1 0 16,2 1 0-16,-1-2 0 0,5 1 0 0,-5-3 0 16,3 4 0-16,-5-7-44 0,18 26-213 0,-36-25-336 15,29 4-19-15,-29-4 72 0</inkml:trace>
  <inkml:trace contextRef="#ctx0" brushRef="#br1" timeOffset="128569.6957">4420 13162 1804 0,'-8'30'243'0,"8"-30"-243"0,-20 22 0 0,20-22 0 15,-18 27 0-15,10-7 0 0,-1-1 0 0,2 3 0 16,0-2 0-16,2 1 0 0,1 2 0 15,3-1 0-15,1-3 0 0,0-2 0 0,3 2 0 16,-3-19 0-16,10 32 0 0,-10-32 0 0,17 35-144 16,-34-41-446-16,17 6-63 0,0 0 30 0</inkml:trace>
  <inkml:trace contextRef="#ctx0" brushRef="#br1" timeOffset="128741.4949">4317 13146 2047 0,'0'0'0'0,"0"0"0"0,0 0 0 16,0 0 0-16,0 0 0 0,21 1 0 0,-21-1 0 15,35-10 0-15,-11 3 0 0,2-5 0 0,4 2 0 16,-3-5 0-16,9 6 0 0,-20-31-280 16,27 34-389-16,-13-19-4 0,9 4 249 0</inkml:trace>
  <inkml:trace contextRef="#ctx0" brushRef="#br1" timeOffset="129038.3849">5402 12966 1850 0,'13'-23'197'0,"-13"23"-197"0,0 0 0 0,0 0 0 16,6-20 0-16,-6 20 0 0,18-11 0 0,-18 11 0 16,33-18 0-16,-12 6 0 0,1 3 0 0,1 0 0 15,0 3 0-15,-1-1 0 0,1 4 0 0,-3 0 0 16,-1 4 0-16,-19-1-36 0,44 22-444 0,-44-22-162 15,0 0-6-15,-5 29 408 0</inkml:trace>
  <inkml:trace contextRef="#ctx0" brushRef="#br1" timeOffset="129194.6601">5314 13285 1818 0,'-2'-17'208'0,"2"17"-187"16,0 0-21-16,20-5 0 0,5 2 0 15,6-6 0-15,3-5 0 0,7-6 0 0,0-3 0 16,3-1 0-16,4 6 0 0,-4-12-68 0,28 20-565 16,-31-15-24-16,12 10 9 0</inkml:trace>
  <inkml:trace contextRef="#ctx0" brushRef="#br1" timeOffset="129507.157">6819 12754 1643 0,'-22'-31'336'0,"22"31"-283"0,0 0-38 0,0 0-15 15,0 0 0-15,0 0 0 0,0 0 0 0,1 17 0 16,-1-17 0-16,-10 33 0 0,4-8 0 0,1 4 0 16,-1 3 0-16,1 2 0 0,0 5 0 15,2 1 0-15,-1 2 0 0,-1 0 0 16,0 2 0-16,2-3 0 0,-1-3 0 0,2-3 0 16,2-4 0-16,1-6 0 0,3 0 0 0,-4-25-23 15,23 52-304-15,-23-52-301 0,0 0-30 0,0 0 248 16</inkml:trace>
  <inkml:trace contextRef="#ctx0" brushRef="#br1" timeOffset="129725.9149">6624 12700 1917 0,'-29'-10'130'15,"-3"14"-130"-15,32-4 0 0,0 0 0 16,0 0 0-16,20-10 0 0,-20 10 0 0,34-1 0 15,-10-3 0-15,6-1 0 0,3-2 0 16,5-3 0-16,1 1 0 0,1 0 0 0,0 1 0 16,-1-2 0-16,0 5 0 0,-3-2 0 0,1 4 0 15,-5 1 0-15,0 6 0 0,-13-16-132 0,17 29-500 16,-36-17-37-16,12 21 56 0</inkml:trace>
  <inkml:trace contextRef="#ctx0" brushRef="#br1" timeOffset="129897.797">6493 13413 1912 0,'0'0'135'0,"-32"18"-135"0,32-18 0 16,19-5 0-16,2-3 0 0,11-2 0 0,5-11 0 16,6-1 0-16,4-10 0 0,8-5 0 0,1 2 0 15,-1-6 0-15,2 8 0 0,-6-1 0 16,6 21-59-16,-30-23-530 0,30 22-65 15,-18-8-9-15</inkml:trace>
  <inkml:trace contextRef="#ctx0" brushRef="#br1" timeOffset="130569.702">7770 12730 1728 0,'0'0'203'0,"0"0"-134"0,-25-9-24 16,25 9-43-16,0 0-2 0,-23 9 0 15,23-9 0-15,-17 14 0 0,17-14 0 0,-12 22 0 16,6-5 0-16,2 2 0 0,2 4 0 0,1 4 0 15,2 0 0-15,-1 4 0 0,1 0 0 0,-1 7 0 16,0-2 0-16,0 1 0 0,-1-2 0 0,0-4 0 16,-2-1 0-16,2-1 0 0,-2-5 0 15,2-2 0-15,0-5 0 0,1-17 0 0,-2 21 0 16,2-21 0-16,0 0 0 0,0 0 0 0,0 0 0 16,0 0 0-16,0 0 0 0,-4-29 0 0,2 9 0 15,0-4 0-15,5-7 0 0,0-3 0 0,5-5 0 16,-1-2 0-16,2 0 0 0,-1 0 0 0,1 2 0 15,0 0 0-15,1-3 0 16,0 0 0-16,1-3 0 0,1 1 0 0,0 6 0 16,1 8 0-16,1 8 0 0,-14 22 0 0,23-22 0 15,-23 22 0-15,17-4 0 0,-17 4 0 0,0 0 0 16,21 17 0-16,-21-17 0 0,14 20 0 0,-14-20 0 16,15 27 0-16,-15-27 0 0,12 33 0 0,-12-33 0 15,11 29 0-15,-11-29 0 0,8 27 0 0,-8-27 0 16,5 24 0-16,-5-24 0 0,0 22 0 15,0-22 0-15,-6 23 0 0,6-23 0 0,-16 24 0 16,16-24 0-16,-26 28 0 0,9-13 0 0,-2 0 0 16,0 1 0-16,2-2 0 0,0-1 0 0,17-13 0 15,-26 23 0-15,26-23 0 0,-17 21 0 16,17-21 0-16,-6 17 0 0,6-17 0 0,0 0 0 16,11 22 0-16,-11-22 0 0,23 13 0 0,-5-9 0 15,7-1 0-15,2-2 0 0,2-1 0 16,1-1 0-16,2-4 0 0,-1 4 0 0,0-1 0 15,2 3 0-15,-4-1 0 0,2 2 0 0,-4-6 0 16,13 21-205-16,-35-40-151 0,34 35-272 0,-39-12 15 16,23-10 369-16</inkml:trace>
  <inkml:trace contextRef="#ctx0" brushRef="#br1" timeOffset="130694.7454">8318 13114 1764 0,'4'33'283'0,"-4"-33"-283"16,-9 22 0-16,9-22 0 0,-6 23 0 0,6-23 0 15,-6 25 0-15,6-25 0 0,-2 22 0 0,2-22 0 16,3 17 0-16,-3-17 0 0,0 0 0 0,12 17 0 16,4 7-136-16,-16-24-437 0,0 0-72 0,0 0-21 15</inkml:trace>
  <inkml:trace contextRef="#ctx0" brushRef="#br1" timeOffset="131038.5049">9309 12600 1736 0,'1'-19'249'0,"-1"19"-187"0,0 0-62 15,0 0 0-15,0 0 0 0,0 0 0 0,17 13 0 16,-17-13 0-16,3 31 0 0,-4-7 0 0,-2 4 0 16,-2 4 0-16,-1 5 0 0,0 2 0 0,-2 1 0 15,-1-2 0-15,1-1 0 0,-1-3 0 0,3 0 0 16,0-2 0-16,4-2 0 0,-2-5 0 15,6 3-74-15,-2-28-208 0,4 18-328 0,-4-18-23 16,0 0 186-16</inkml:trace>
  <inkml:trace contextRef="#ctx0" brushRef="#br1" timeOffset="131210.4043">9138 12812 1199 0,'0'0'461'0,"-4"19"-74"0,4-19-387 16,-17-12 0-16,17 12 0 0,0 0 0 0,0 0 0 15,0 0 0-15,18-9 0 0,1 5 0 0,4-1 0 16,5 0 0-16,2-1 0 0,5 4 0 0,-3-4 0 16,12 13-94-16,-33-27-424 0,35 26-136 0,-21-16 38 15,13 1 452-15</inkml:trace>
  <inkml:trace contextRef="#ctx0" brushRef="#br1" timeOffset="131507.6149">10272 12590 1790 0,'11'-33'227'15,"9"23"-197"-15,-20 10-30 0,7-26 0 0,-7 26 0 16,11-22 0-16,-11 22 0 0,0 0 0 0,0 0 0 15,0 0 0-15,0 0 0 0,6 19 0 0,-10-1 0 16,1 7 0-16,-2 5 0 0,-2 2 0 16,1 6 0-16,-3 2 0 0,2-4 0 0,-1 4 0 15,1-3 0-15,1 0 0 0,0-1 0 32,1-5 0-32,1 2 0 0,0-4 0 0,1 1 0 15,-2-4 0-15,5-1 0 0,-1-7 0 0,6 10-100 16,-25-36-269-16,36 28-239 0,-16-20-35 0,0 0 317 15</inkml:trace>
  <inkml:trace contextRef="#ctx0" brushRef="#br1" timeOffset="131705.9569">10086 12623 1884 0,'0'0'163'15,"-17"-19"-163"-15,17 19 0 0,0 0 0 0,0 0 0 16,23-10 0-16,-6 9 0 0,4-4 0 15,5-1 0-15,6-3 0 0,5-5 0 0,3 0 0 16,1 0 0-16,0 2 0 0,-3 2 0 0,3 3 0 16,-4-2 0-16,3 5 0 0,-2-2 0 0,2 7 0 15,-7-6-34-15,18 35-338 0,-33-30-296 0,6 16 8 16,-24-16 348-16</inkml:trace>
  <inkml:trace contextRef="#ctx0" brushRef="#br1" timeOffset="131894.473">9956 13250 2047 0,'0'0'0'0,"0"0"0"0,0 0 0 16,31-22 0-16,-6 11 0 0,5 0 0 16,5-7 0-16,1-2 0 0,4 0 0 0,-1-3 0 15,1 6 0-15,-3-1 0 0,4 6-16 0,-11-19-168 16,34 26-404-16,-28-19-51 0,13 9 20 0</inkml:trace>
  <inkml:trace contextRef="#ctx0" brushRef="#br1" timeOffset="132628.2401">11087 12592 2047 0,'0'0'0'0,"0"0"0"0,0 0 0 16,0 0 0-16,-21-6 0 16,21 6 0-16,0 0 0 0,0 0 0 0,0 0 0 15,-17 25 0-15,17-25 0 0,-10 39 0 0,2-10 0 0,0 6 0 16,-2 4 0-16,-1 3 0 0,-1 3 0 0,-2 1 0 16,0 0 0-16,-2 1 0 0,0-1 0 15,3-3 0-15,0-1 0 0,3-4 0 0,-1-6 0 0,2-4 0 16,4-10 0-16,5-18 0 0,0 0 0 15,0 0 0-15,0 0 0 0,17-4 0 0,-17 4 0 16,18-25 0-16,-8 3 0 0,5-7 0 0,1-7 0 16,5-6 0-16,-2-1 0 0,-1-1 0 0,-1 6 0 15,-1-2 0-15,-1 1 0 0,-2 2 0 0,-2-5 0 16,1 4 0-16,-3-2 0 0,-1 1 0 0,1-1 0 16,-1 5 0-16,2 3 0 0,0 5 0 0,1 9 0 15,-11 18 0-15,21-24 0 0,-21 24 0 16,25-9 0-16,-25 9 0 0,25 0 0 0,-25 0 0 15,30 9 0-15,-30-9 0 0,28 14 0 0,-28-14 0 16,24 24 0-16,-24-24 0 0,14 34 0 0,-9-17 0 16,-3 5 0-16,-2 1 0 0,-3 0 0 15,-3 2 0-15,-1-3 0 0,-3 2 0 0,-2-2 0 16,-2-2 0-16,-1 1 0 0,-1-3 0 16,-1-1 0-16,2 0 0 0,15-17 0 0,-29 25 0 15,29-25 0-15,-24 20 0 0,24-20 0 0,0 0 0 16,-20 12 0-16,20-12 0 0,0 0 0 0,0 0 0 15,0 0 0-15,0 0 0 0,21 2 0 0,-21-2 0 16,25 4 0-16,-25-4 0 0,31 2 0 0,-14 1 0 16,-17-3 0-16,29 6 0 0,-29-6 0 0,24 12 0 15,-24-12 0-15,22 17 0 0,-22-17 0 16,20 18 0-16,-20-18 0 0,22 17 0 0,-22-17 0 16,25 17 0-16,-1 8-160 0,-24-25-110 15,28 20-228-15,-28-20-131 0,0 0 140 0,28 27 489 16</inkml:trace>
  <inkml:trace contextRef="#ctx0" brushRef="#br1" timeOffset="132987.7801">11554 12985 2047 0,'0'0'0'15,"0"0"0"-15,-18-19 0 16,18 19 0-16,0 0 0 0,10-21 0 0,-10 21 0 16,26-18 0-16,-4 6 0 0,7-3 0 0,1 2 0 15,2 3 0-15,-2 2 0 0,-1 4 0 0,-6 2 0 16,-4 2 0-16,-19 0 0 0,28 6 0 0,-28-6 0 16,0 0 0-16,16 27 0 0,-16-27 0 0,-6 32 0 15,-4-11 0-15,-3 3 0 0,-6 1 0 0,-3 2 0 16,-1 0 0-16,-2-1 0 0,2 0 0 15,1-5 0-15,3 1 0 0,3-4 0 0,16-18 0 16,-26 30 0-16,26-30 0 0,-11 20 0 0,11-20 0 16,0 0 0-16,0 0 0 0,20 6 0 0,-20-6 0 15,28-3 0-15,-10-1 0 0,8-4 0 16,3-6 0-16,11-1 0 0,3-9 0 0,11 6 0 16,-10-22-177-16,31 33-107 0,-36-33-314 0,25 7-9 15,0 7 227-15</inkml:trace>
  <inkml:trace contextRef="#ctx0" brushRef="#br1" timeOffset="133284.6456">12681 12582 1975 0,'-6'-32'72'0,"6"32"-72"0,0 0 0 0,0 0 0 15,0 0 0-15,-4 17 0 0,4-17 0 16,-13 35 0-16,5-6 0 0,-4 7 0 0,-2 3 0 16,1 4 0-16,0 0 0 0,0 1 0 0,4 1 0 15,0-4 0-15,2 1 0 0,2-4 0 0,3-3 0 16,-1-5 0-16,7-1 0 0,-2-7 0 0,10 5-27 15,-12-27-249-15,23 14-287 0,-23-14-86 16,0 0 118-16</inkml:trace>
  <inkml:trace contextRef="#ctx0" brushRef="#br1" timeOffset="133456.5206">12431 12816 1834 0,'33'26'213'0,"-33"-26"-213"16,0 0 0-16,0 0 0 0,0 0 0 0,0 0 0 15,29-6 0-15,-8 5 0 0,3-3 0 16,5 1 0-16,4-6 0 0,7 2 0 0,1-6 0 16,8 1 0-16,-4-4 0 0,10 11-32 0,-17-30-275 15,42 35-298-15,-27-24-42 0,14 7 192 16</inkml:trace>
  <inkml:trace contextRef="#ctx0" brushRef="#br1" timeOffset="134034.6874">13778 12583 1170 0,'21'2'567'0,"-35"-24"-446"0,14 22-65 0,18-27-8 16,-18 27-13-16,0 0 1 0,16-18-22 0,-16 18-14 15,0 0 0-15,0 0 0 0,0 0 0 16,0 0 0-16,-20 23 0 0,20-23 0 0,-16 32 0 16,7-12 0-16,-1 4 0 0,0 2 0 0,0 3 0 15,2 1 0-15,-1 1 0 0,1 2 0 16,1 1 0-16,-1 1 0 0,0-1 0 0,-1-1 0 16,3 0 0-16,-1-1 0 0,2 2 0 0,1-2 0 15,1-1 0-15,-1-2 0 0,3-4 0 0,-2-2 0 16,3-1 0-16,2-5 0 0,-2-17 0 0,3 24 0 15,-3-24 0-15,0 0 0 0,0 0 0 0,0 0 0 16,0 0 0-16,0 0 0 0,0 0 0 16,9-25 0-16,-8 6 0 0,-1-2 0 0,0-4 0 15,0 2 0-15,-1-1 0 0,0-1 0 16,-2-1 0-16,1 0 0 0,0 0 0 0,-1 2 0 16,-1 0 0-16,1 1 0 0,-2 3 0 0,5 20 0 15,-9-26 0-15,9 26 0 0,0 0 0 0,0 0 0 16,0 0 0-16,0 0-114 0,-12-19-149 0,35 27-381 15,-23-8 34-15,9-25 195 0</inkml:trace>
  <inkml:trace contextRef="#ctx0" brushRef="#br1" timeOffset="134269.0561">13603 12565 1785 0,'-31'-17'248'0,"31"17"-234"0,-38 8-14 0,21-6 0 16,17-2 0-16,0 0 0 0,0 0 0 0,-5-23 0 16,5 23 0-16,27-23 0 0,-9 11 0 0,8-2 0 15,3-1 0-15,7-2 0 0,3 3 0 0,3-1 0 16,-2 4 0-16,-1 4 0 0,-2 1 0 0,-1 3 0 16,-4 6 0-16,-1-1 0 0,-2 8 0 15,-6 0 0-15,0 5 0 0,-23-15-160 0,45 23-443 16,-45-23-42-16,9 32 30 0</inkml:trace>
  <inkml:trace contextRef="#ctx0" brushRef="#br1" timeOffset="134487.8219">13397 13157 2047 0,'-43'38'0'0,"43"-38"0"0,0 0 0 16,18 3 0-16,-18-3 0 0,34-3 0 0,-14 2 0 16,4-1 0-16,6-8 0 0,8-4 0 15,8-7 0-15,5-3 0 0,4 2 0 16,-3-1 0-16,1 6 0 0,-9-6-9 0,19 33-307 16,-35-35-277-16,24 21-61 0,-14-12 180 0</inkml:trace>
  <inkml:trace contextRef="#ctx0" brushRef="#br1" timeOffset="135362.8803">14476 12596 1325 0,'13'19'561'0,"-13"-19"-503"0,0 0-23 0,7-18 0 16,-7 18-10-16,0 0-17 0,18-6-8 0,-18 6 0 15,0 0 0-15,14 19 0 0,-14-19 0 0,4 33 0 16,-4-10 0-16,-3 3 0 0,-1 5 0 0,-3 0 0 16,-2 4 0-16,2 1 0 0,-4 2 0 0,-1 1 0 15,-1-1 0-15,-3 2 0 0,-1 1 0 16,2-3 0-16,2-1 0 0,-1-3 0 16,3-4 0-16,2-2 0 0,3-4 0 0,1-3 0 15,5-21 0-15,-4 25 0 0,4-25 0 0,0 0 0 16,0 0 0-16,0 0 0 0,21-11 0 0,-21 11 0 15,16-35 0-15,-5 9 0 0,3-6 0 0,-1-3 0 16,6-2 0-16,-3-1 0 0,1-2 0 0,-2-1 0 16,1 1 0-16,-2-1 0 0,0-1 0 0,0-2 0 15,-2 0 0-15,-3-2 0 0,2 0 0 16,-2 0 0-16,-2 0 0 0,2 7 0 0,-4 6 0 16,1 9 0-16,0 6 0 0,-6 18 0 0,13-19 0 15,-13 19 0-15,0 0 0 0,28-6 0 16,-28 6 0-16,28 1 0 0,-10 1 0 0,3 0 0 15,3 0 0-15,2-1 0 0,1 2 0 0,1-1 0 16,0 3 0-16,-3 1 0 0,-1 1 0 16,-4 2 0-16,-20-9 0 0,25 19 0 0,-25-19 0 15,5 33 0-15,-11-15 0 0,-6 4 0 0,-6-1 0 16,-8 3 0-16,-3 3 0 0,-6 1 0 0,-1 1 0 16,0-1 0-16,-2 0 0 0,1-2 0 0,3 0 0 15,1-3 0-15,6-3 0 0,3-2 0 0,5-2 0 16,19-16 0-16,-23 23 0 0,23-23 0 0,0 0 0 15,0 0 0-15,14 19 0 16,-14-19 0-16,35 8 0 0,-14-5 0 0,2-3 0 16,2 0 0-16,2 1 0 0,1-2 0 0,0 1 0 15,1 0 0-15,-2 0 0 0,1 1 0 0,-5-1 0 16,1 5 0-16,-4-4 0 0,3 7 0 0,-23-8-52 16,46 24-248-16,-46-24-344 0,0 0 2 0,0 0 234 15</inkml:trace>
  <inkml:trace contextRef="#ctx0" brushRef="#br1" timeOffset="135894.1777">15109 12847 1997 0,'-29'21'50'0,"29"-21"-50"0,-26 1 0 0,26-1 0 15,0 0 0-15,-17 4 0 0,17-4 0 0,0 0 0 16,0 0 0-16,0 0 0 0,28 2 0 0,-11-2 0 16,3-1 0-16,1-3 0 0,5 0 0 0,0 1 0 15,-1-1 0-15,1 1 0 0,-6 0 0 0,0 2 0 16,-20 1 0-16,25 0 0 0,-25 0 0 16,0 0 0-16,0 0 0 0,17 11 0 15,-17-11 0-15,0 0 0 0,0 0 0 0,0 0 0 16,0 0 0-16,0 0 0 0,-17 19 0 0,17-19 0 15,0 0 0-15,-19 15 0 0,19-15 0 0,0 0 0 16,-18 18 0-16,18-18 0 0,0 0 0 0,-16 25 0 16,16-25 0-16,-9 18 0 0,9-18 0 0,0 0 0 15,-5 20 0-15,5-20 0 0,0 0 0 16,0 0 0-16,0 0 0 0,20 11 0 0,-20-11 0 16,0 0 0-16,17-2 0 0,-17 2 0 0,17-3 0 15,-17 3 0-15,0 0 0 0,21-3 0 0,-21 3 0 16,0 0 0-16,0 0 0 0,17 6 0 0,-17-6 0 15,0 0 0-15,7 28 0 0,-7-28 0 16,-1 29 0-16,-3-12 0 0,-2 1 0 16,-1 2 0-16,-2 0 0 0,-2 1 0 0,-1-3 0 15,0 1 0-15,-1-2 0 0,0 0 0 0,13-17 0 16,-24 28 0-16,24-28 0 0,-15 17 0 0,15-17 0 16,0 0 0-16,0 0 0 0,0 0 0 0,17-21 0 15,3 17-76-15,-21-32-164 0,36 26-349 0,-29-21-59 16,7 1 155-16</inkml:trace>
  <inkml:trace contextRef="#ctx0" brushRef="#br1" timeOffset="136208.3831">16405 12778 2014 0,'-41'-13'33'16,"41"13"-33"-16,10-19 0 0,7 5 0 0,5-1 0 16,3-5 0-16,7 3 0 0,-6-2 0 0,13 23-97 15,-31-27-556-15,32 23 17 0,-20-11-24 0</inkml:trace>
  <inkml:trace contextRef="#ctx0" brushRef="#br1" timeOffset="136356.4716">17115 12724 1830 0,'-19'-14'217'16,"19"14"-217"-16,0 0 0 0,-21 5 0 0,21-5 0 0,0 0 0 15,-20 2 0-15,20-2 0 0,0 0 0 16,-11-17 0-16,33 36-416 0,-39-41-173 16,17 22-78-16,0 0 293 0</inkml:trace>
  <inkml:trace contextRef="#ctx0" brushRef="#br1" timeOffset="136471.3379">17544 12732 1727 0,'29'-18'251'0,"10"14"-184"16,-10 0-65-16,0-4-2 0,0-2 0 0,0-1 0 15,-1 1 0-15,-6-9-51 0,26 15-547 0,-39-17-79 16,10 9 23-16</inkml:trace>
  <inkml:trace contextRef="#ctx0" brushRef="#br1" timeOffset="136600.0258">18159 12772 1764 0,'0'0'283'0,"27"-14"-283"0,-3 4 0 15,9-2 0-15,8-5 0 0,-2-8 0 0,4 2 0 16,-12-9 0-16,17 31-153 0,-39-27-537 0,25 15 19 16,-13-7 139-16</inkml:trace>
  <inkml:trace contextRef="#ctx0" brushRef="#br1" timeOffset="136742.2197">18774 12869 2047 0,'-37'16'0'0,"37"-16"0"15,0 0 0-15,24 14 0 0,-24-14 0 0,17 1 0 16,-17-1 0-16,21-15 0 0,3-2 0 0,3-15 0 16,19 6 0-16,-13-26-54 0,17 24-204 0,-46-42-129 15,-8 10 387-15,-7 23 0 0,-15-9 0 16,26 46 0-16</inkml:trace>
  <inkml:trace contextRef="#ctx0" brushRef="#br1" timeOffset="139743.295">996 14436 796 0,'0'0'325'0,"-19"-20"1"15,19 20-127-15,0 0-109 0,0 0-17 0,0 0-12 16,-19 2-15-16,19-2-7 0,0 0-10 15,-23 9 0-15,23-9-2 0,0 0-20 0,0 0-7 16,0 0 0-16,0 0 0 0,-12 17 0 0,12-17 0 16,0 0 0-16,24 9 0 0,-7-8 0 15,4-4 0-15,6-3 0 0,4-4 0 0,4-4 0 16,8-5 0-16,2 0 0 0,2-3 0 0,2-1 0 16,-1 0 0-16,-2 3 0 0,-5 0 0 15,0 11 0-15,-8 0-28 0,7 21-135 0,-40-12-481 16,30 16-13-16,-30-16 103 0</inkml:trace>
  <inkml:trace contextRef="#ctx0" brushRef="#br1" timeOffset="140040.2126">974 14783 2008 0,'-18'5'34'0,"18"-5"-29"0,-19 4-5 16,19-4 0-16,0 0 0 0,0 0 0 0,0 0 0 16,36-15 0-16,-10 7 0 0,8 1 0 0,7-3 0 15,5-1 0-15,4 0 0 0,1-1 0 0,3 0 0 16,-1-1 0-16,1 1 0 0,-1-1 0 15,-2 1-11-15,-1-1-31 0,3 2-10 0,-10-11-57 16,26 24-444-16,-32-21-84 0,6 11-5 16</inkml:trace>
  <inkml:trace contextRef="#ctx0" brushRef="#br1" timeOffset="140368.374">1528 14104 1693 0,'0'0'354'0,"-20"-5"-354"0,20 5 0 15,0 0 0-15,0 0 0 0,20 1 0 16,-3 0 0-16,5-1 0 0,5 3 0 0,5-3 0 16,3 2 0-16,3-1 0 0,2 3 0 0,1 2 0 15,-2 2 0-15,-1 5 0 0,-4-1 0 0,-3 3 0 16,-4 3 0-16,-4 3 0 0,-3 4 0 15,-7 3 0-15,-6 3 0 0,-5 2 0 0,-8 2 0 16,-8 4 0-16,-6 1 0 0,-5 4 0 0,-5-2 0 16,-3 1 0-16,-1-1 0 0,-3-4 0 0,1 1 0 15,1-4 0-15,1-5 0 0,3-3 0 0,6-7 0 16,5-4 0-16,20-16 0 0,-17 15-12 0,17-15-113 16,31-3-379-16,-22-19-136 15,22 6-13-15,3-9 541 0</inkml:trace>
  <inkml:trace contextRef="#ctx0" brushRef="#br1" timeOffset="140759.0155">2862 14302 1903 0,'24'-13'34'0,"-24"13"-10"15,0 0-4-15,0 0 1 0,0 0-1 0,0 0-7 16,0 0-5-16,0 0-4 0,0 21-4 16,0-21 0-16,-3 28 0 0,2-10 0 0,0 2 0 15,1 3 0-15,-1 2 0 0,-1 1 0 16,1 1 0-16,-1 2 0 0,-1 2 0 0,0-1 0 16,-2 0 0-16,-1-1 0 0,1-1 0 0,-1-3 0 15,2-2 0-15,3-2-12 0,1-21-23 0,2 34-33 16,-2-34-88-16,17 7-481 0,-17-7 18 0,0 0 100 15</inkml:trace>
  <inkml:trace contextRef="#ctx0" brushRef="#br1" timeOffset="140977.7529">2580 14249 2040 0,'-20'6'7'0,"20"-6"-7"0,-23 7 0 15,23-7 0-15,0 0 0 0,0 0 0 0,18-5 0 16,2 0 0-16,10-3 0 0,7-4 0 0,8-5 0 16,9-2 0-16,5-4 0 0,5-2 0 0,1 0 0 15,1 3 0-15,-4 0 0 0,-4 8 0 0,-6 1 0 16,-6 9-18-16,-11-2-77 0,11 34-159 0,-29-25-372 16,8 22-13-16,-18 0 225 0</inkml:trace>
  <inkml:trace contextRef="#ctx0" brushRef="#br1" timeOffset="141165.2616">2586 14960 2047 0,'0'0'0'0,"13"-19"0"0,1 0 0 15,9-2 0-15,6-6 0 0,8 0 0 0,7-2 0 16,7 2 0-16,4 0 0 0,0 3 0 0,-1 2 0 15,-2 0 0-15,1 8 0 0,-7-6-60 0,16 28-125 16,-32-23-448-16,29 16-37 0,-10-3 172 0</inkml:trace>
  <inkml:trace contextRef="#ctx0" brushRef="#br1" timeOffset="141915.3177">4071 14107 1651 0,'0'0'212'0,"0"-21"-183"0,0 21-2 16,0 0 4-16,15-23 0 0,-15 23-8 0,0 0-8 16,18-20-7-16,-18 20-2 0,0 0 0 0,0 0 1 15,0 0-6-15,0 0-1 0,14 17 0 16,-12 0 0-16,2 6 0 0,-3 4 0 0,-2 3 0 15,-3 4 0-15,-2 3 0 0,-3 6 0 16,-2 0 0-16,-1 2 0 0,-2 0 0 0,-1-2 0 16,0-2 0-16,2-2 0 0,0-5 0 0,3-4 0 15,1-7 0-15,3-4 0 0,6-19 0 0,-2 20 0 16,2-20 0-16,0 0 0 0,0 0 0 0,0 0 0 16,0 0 0-16,22-17 0 0,-22 17 0 15,14-38 0-15,-4 10 0 0,0-1 0 0,0-3 0 16,-2-1 0-16,2-1 0 0,-2 0 0 0,2 1 0 15,-1 0 0-15,0-1 0 0,1 0 0 0,1 0 0 16,-1 0 0-16,2 3 0 0,1-2 0 0,3 4 0 16,2 2 0-16,2 4 0 0,0 3 0 0,1 6 0 15,-1 3 0-15,-1 4 0 0,-2 3 0 16,-17 4 0-16,31 2 0 0,-31-2 0 16,26 14 0-16,-26-14 0 0,23 20 0 0,-23-20 0 15,21 27 0-15,-21-27 0 0,15 31 0 0,-12-13 0 16,-1-1 0-16,-4 1 0 0,0-1 0 0,-2 0 0 15,-2 0 0-15,-2 0 0 0,8-17 0 0,-20 30 0 16,20-30 0-16,-22 27 0 0,22-27 0 0,-23 24 0 16,23-24 0-16,-24 23 0 0,24-23 0 15,-22 21 0-15,22-21 0 0,-17 19 0 0,17-19 0 16,0 0 0-16,-7 23 0 0,7-23 0 0,0 0 0 16,13 25 0-16,-13-25 0 0,23 21 0 15,-23-21 0-15,29 19 0 0,-29-19 0 0,29 20 0 16,-29-20 0-16,32 17 0 0,-15-11 0 0,3 3 0 15,-20-9 0-15,36 22-71 0,-38-39-244 0,37 34-293 16,-35-17-49-16,29 4 262 0</inkml:trace>
  <inkml:trace contextRef="#ctx0" brushRef="#br1" timeOffset="142118.4284">4921 14379 2029 0,'-43'16'18'0,"43"-16"-18"16,0 0 0-16,-21 24 0 0,21-24 0 0,-11 27 0 15,7-10 0-15,1 1 0 0,0 1 0 0,2 2 0 16,0 1 0-16,1-1 0 0,2 1 0 0,-2-1-14 16,3 5-46-16,-3-26-119 0,13 48-208 0,-13-48-225 15,6 18-11-15,5 1 452 0</inkml:trace>
  <inkml:trace contextRef="#ctx0" brushRef="#br1" timeOffset="142290.3342">4738 14366 2036 0,'0'0'11'0,"0"0"-11"0,7 17 0 16,-7-17 0-16,20 2 0 0,-20-2 0 0,34-1 0 15,-9-2 0-15,3-2 0 0,7-4 0 0,4 0 0 16,0-3 0-16,9 12-66 0,-31-21-572 0,35 11-43 16,-11-9 20-16</inkml:trace>
  <inkml:trace contextRef="#ctx0" brushRef="#br1" timeOffset="142634.0763">5888 14291 1996 0,'0'0'37'0,"18"-10"-23"16,1 0-14-16,5-1 0 0,6-3 0 0,3-1 0 15,1 1 0-15,3 2 0 0,-3 1 0 0,-5-1 0 16,9 21-132-16,-38-9-517 0,35-9-29 0,-35 9 91 15</inkml:trace>
  <inkml:trace contextRef="#ctx0" brushRef="#br1" timeOffset="142805.9616">5893 14550 2047 0,'0'0'0'0,"0"0"0"0,0 0 0 15,0 0 0-15,34-5 0 0,-12-7 0 0,5-1 0 16,4-4 0-16,6 2 0 0,-1-4 0 0,19 32-277 16,-23-37-405-16,16 17 14 0,-9-8 249 0</inkml:trace>
  <inkml:trace contextRef="#ctx0" brushRef="#br1" timeOffset="143337.2353">7813 13934 1941 0,'0'-17'68'0,"0"17"-36"16,4-21-26-16,-4 21-6 0,0 0 0 0,0 0 0 15,0 0 0-15,0 0 0 0,0 0 0 0,0 0 0 16,2 27 0-16,0-5 0 0,-4 6 0 0,2 6 0 15,-2 2 0-15,0 4 0 0,-3 2 0 16,0 1 0-16,-1 0 0 0,-2 0 0 0,2-1 0 16,-1-2 0-16,2-5 0 0,-1-1 0 0,5-4 0 15,-2-3 0-15,7-3 0 0,-4-24-38 0,16 46-147 16,-16-46-470-16,0 0 47 0,0 0 48 0</inkml:trace>
  <inkml:trace contextRef="#ctx0" brushRef="#br1" timeOffset="143587.244">7371 13930 2047 0,'-30'9'0'0,"10"-3"0"0,20-6 0 0,-17 4 0 16,17-4 0-16,0 0 0 0,0 0 0 15,33-12 0-15,-4 5 0 0,7-7 0 0,11 0 0 16,6-6 0-16,5-3 0 0,7-1 0 0,-1 0 0 15,2 2 0-15,-2 3 0 0,1 3 0 16,-2 2 0-16,-1 3 0 0,-2 2 0 0,-3 7 0 16,-6 1 0-16,-4 6 0 0,-6 1 0 0,-6 6 0 15,-8-1 0-15,-1 18-124 0,-26-29-280 0,6 35-226 16,-12-8-20-16,-1-1 412 0</inkml:trace>
  <inkml:trace contextRef="#ctx0" brushRef="#br1" timeOffset="143759.1277">7566 14568 2047 0,'0'0'0'0,"0"0"0"0,0 0 0 16,43 7 0-16,-8-10 0 0,7-6 0 0,3-3 0 16,5-4 0-16,2-1 0 0,5-1 0 0,3-2 0 15,3 2 0-15,-1-5 0 0,3 5 0 0,-1-4 0 16,4 7 0-16,-11-16-126 0,31 30-385 0,-33-25-147 15,18 14 24-15,-7 4 517 0</inkml:trace>
  <inkml:trace contextRef="#ctx0" brushRef="#br1" timeOffset="144321.6506">9444 13481 1801 0,'-31'14'53'0,"9"-2"-4"0,-6-3-10 0,3 5 5 15,-4 0-11-15,2 5-5 0,-1 4-28 0,3 5 0 16,-1 3 0-16,2 8 0 0,2 6 0 0,3 6 0 15,3 5 0-15,4 5 0 0,4-1 0 0,7 4 0 16,6-2 0-16,6-3 0 0,6-3 0 0,5-6 0 16,7-4 0-16,3-8 0 0,8 1-34 15,-5-21-95-15,34 15-494 0,-28-16-48 0,12 3 82 16</inkml:trace>
  <inkml:trace contextRef="#ctx0" brushRef="#br1" timeOffset="149582.2296">10092 13789 1533 0,'-37'-5'327'0,"37"5"-278"0,0 0-20 0,0 0-5 16,-25 16 2-16,25-16 1 0,0 0-1 16,0 0-20-16,-17-5-6 0,17 5 0 15,0 0 0-15,0 0 0 0,0 0 0 0,0 0 0 16,0 0 0-16,0 0 0 0,0 0 0 0,19 12 0 15,-19-12 0-15,14 34 0 0,-7-7 0 0,0 3 0 16,-5 5 0-16,0 5 0 0,-3 4 0 0,-1 3 0 16,-4 1 0-16,-2 2 0 0,-3-4 0 0,0 0 0 15,-2-4 0-15,1-5 0 0,0-5 0 0,2-5 0 16,3-7 0-16,7-20 0 0,-5 25 0 16,5-25 0-16,0 0 0 0,0 0 0 0,0 0 0 15,0 0 0-15,8-32 0 0,0 8 0 0,0-9 0 16,3-5 0-16,1-3 0 0,2-3 0 0,0-1 0 15,0-4 0-15,-2 0 0 0,2-3 0 0,-1-4 0 16,0-1 0-16,0-4 0 0,1 1 0 16,0 2 0-16,1 4 0 0,-1 6 0 15,1 5 0-15,0 8 0 0,2 9 0 0,-1 5 0 16,-16 21 0-16,32-24 0 0,-15 19 0 0,2 3 0 16,0 2 0-16,1 1 0 0,-1 2 0 0,2 5 0 15,1 1 0-15,-2 2 0 0,1 3 0 0,-2-1 0 16,0 3 0-16,-2 1 0 0,-3 2 0 0,-2 0 0 15,-3 4 0-15,-5 3 0 0,-4 0 0 0,-7 3 0 16,-5 1 0-16,-5 2 0 0,-5 3 0 16,-4-1 0-16,-4 0 0 0,-1 0 0 0,-1-3 0 15,1-1 0-15,0-2 0 0,3-3 0 0,3-3 0 16,2-5 0-16,6-2 0 0,17-15 0 16,-24 17 0-16,24-17 0 0,0 0 0 0,0 0 0 15,0 0 0-15,0 0 0 0,28 14 0 0,-8-11 0 16,1-2 0-16,2-1 0 0,2 0 0 0,0 1 0 15,-1 0 0-15,-3 2 0 0,-2 0 0 16,-2 3 0-16,-17-6 0 0,32 14 0 0,-32-14 0 16,28 15 0-16,-28-15-16 0,26 28-115 0,-26-28-271 15,0 0-238-15,0 0 23 0,0 0 377 0</inkml:trace>
  <inkml:trace contextRef="#ctx0" brushRef="#br1" timeOffset="149754.1133">10790 14110 1544 0,'13'29'503'0,"-13"-29"-503"0,-21 31 0 15,9-13 0-15,1 2 0 0,-1 0 0 0,1 0 0 16,3-3 0-16,8-17 0 0,-4 27 0 0,4-27 0 16,10 21-10-16,-10-21-37 0,30 17-43 15,-29-35-166-15,29 26-368 0,-30-8 6 0,44-14 217 16</inkml:trace>
  <inkml:trace contextRef="#ctx0" brushRef="#br1" timeOffset="150004.3754">11463 13744 2047 0,'0'0'0'0,"-7"33"0"0,3-10 0 0,0 5 0 16,-2 3 0-16,0 4 0 0,-2 4 0 15,-1-1 0-15,1 2 0 0,-1-3 0 0,1-2 0 16,2 1 0-16,-2-2 0 0,3 1-40 16,-4-8-21-16,14 20-122 0,-30-29-445 0,26 15 0 15,-12-11 122-15</inkml:trace>
  <inkml:trace contextRef="#ctx0" brushRef="#br1" timeOffset="150161.531">11249 13979 2047 0,'0'0'0'0,"0"0"0"0,0 0 0 15,17-4 0-15,-17 4 0 0,38-12 0 0,-13 4 0 16,6-5 0-16,1-1 0 0,6 2-32 15,-4-8-52-15,28 31-287 0,-23-33-290 0,19 11 46 16,-8 0 332-16</inkml:trace>
  <inkml:trace contextRef="#ctx0" brushRef="#br1" timeOffset="150803.8804">12329 13786 1877 0,'0'0'169'0,"0"0"-168"0,0 0-1 16,0 0 0-16,0 0 0 0,0 0 0 16,0 0 0-16,0 0 0 0,0 0 0 15,6 21 0-15,-6-1 0 0,-3 5 0 0,-3 5 0 16,0 3 0-16,-2 6 0 0,-3 1 0 0,-1 1 0 15,-3 5 0-15,0-3 0 0,2 0 0 0,1-4 0 16,2-2 0-16,3-7 0 0,1-5 0 0,3-4 0 16,3-21 0-16,-1 27 0 0,1-27 0 0,0 0 0 15,0 0 0-15,18 7 0 0,-18-7 0 16,19-23 0-16,-8 1 0 0,3-6 0 0,1-4 0 16,2-5 0-16,0-1 0 0,-1-4 0 0,-1 0 0 15,-1 1 0-15,-3-1 0 0,-3 2 0 0,1-1 0 16,-4-2 0-16,1 1 0 0,-1-2 0 0,0 1 0 15,-1 2 0-15,0 1 0 0,-2 4 0 0,3 4 0 16,1 6 0-16,2 4 0 0,-8 22 0 0,20-27 0 16,-20 27 0-16,28-12 0 15,-9 6 0-15,1 2 0 0,3 0 0 0,4 0 0 16,1 2 0-16,2 2 0 0,0 1 0 0,-1 1 0 16,1 3 0-16,-5 1 0 0,-2 4 0 0,-5 1 0 15,-18-11 0-15,23 29 0 0,-18-10 0 0,-8 5 0 16,-5 2 0-16,-7 3 0 0,-5 0 0 0,-5-2 0 15,-5 1 0-15,-3 0 0 0,-1-3 0 0,0 1 0 16,0-4 0-16,2-1 0 0,0-1 0 16,4-1 0-16,0-1 0 0,7-3 0 0,4-3 0 15,17-12 0-15,-17 17 0 0,17-17 0 0,0 0 0 16,13 22 0-16,-13-22 0 0,32 19 0 0,-11-9 0 16,2-1 0-16,1-1 0 0,3-2 0 15,-1 0 0-15,-1-2 0 0,-1 3 0 0,-1-4 0 16,-1 2 0-16,-2-3 0 0,4 4 0 15,-6-3 0-15,5 2 0 0,-3-8-22 0,20 27-272 16,-40-24-322-16,31 4-37 0,-31-4 192 0</inkml:trace>
  <inkml:trace contextRef="#ctx0" brushRef="#br1" timeOffset="151149.9382">12931 14026 1880 0,'12'18'167'16,"-12"-18"-167"-16,0 0 0 0,24-24 0 0,-24 24 0 16,29-19 0-16,-10 8 0 0,-2 1 0 15,1 3 0-15,-18 7 0 0,29-7 0 0,-29 7 0 16,20-1 0-16,-20 1 0 0,0 0 0 0,0 0 0 15,14 19 0-15,-14-19 0 0,-1 21 0 16,1-21 0-16,-10 32 0 0,1-15 0 0,-2 2 0 16,-3 1 0-16,0-2 0 0,-2 0 0 0,16-18 0 15,-27 33 0-15,27-33 0 0,-24 31 0 0,24-31 0 16,-20 28 0-16,20-28 0 0,-8 21 0 16,8-21 0-16,0 0 0 0,2 19 0 0,-2-19 0 15,0 0 0-15,18 12 0 0,-18-12 0 0,26 0 0 16,-9-4 0-16,7 1 0 0,1-7 0 0,7 2 0 15,-2-9 0-15,15 21-178 0,-37-33-396 0,30 21-93 16,-13-11 40-16</inkml:trace>
  <inkml:trace contextRef="#ctx0" brushRef="#br1" timeOffset="151384.6109">13741 13668 1955 0,'0'38'92'16,"0"-38"-92"-16,0 0 0 0,0 0 0 0,0 0 0 15,-16 29 0-15,12-12 0 0,1 3 0 0,-2 6 0 16,-1 2 0-16,0 1 0 0,-2 2 0 0,0 0 0 16,-1 1 0-16,0-1 0 0,0 1 0 15,-1 0 0-15,3 0 0 0,-3-6 0 0,5 1 0 16,1-10-20-16,11 20-187 0,-7-37-432 0,-4 26-3 15,4-26 104-15</inkml:trace>
  <inkml:trace contextRef="#ctx0" brushRef="#br1" timeOffset="151540.7795">13555 13933 1813 0,'22'27'234'15,"-22"-27"-234"-15,0 0 0 0,0 0 0 16,0 0 0-16,0 0 0 0,24-20 0 0,-5 13 0 15,4-1 0-15,5 0 0 0,3 0 0 16,5 7-19-16,-13-32-278 0,28 37-337 0,-18-20-30 16,15 9 232-16</inkml:trace>
  <inkml:trace contextRef="#ctx0" brushRef="#br1" timeOffset="152197.0548">14446 13736 1525 0,'44'12'420'0,"-44"-12"-371"0,17 6-16 0,-17-6-13 16,0 0-20-16,11 23 0 0,-11-23 0 0,-1 36 0 15,-2-11 0-15,-2 0 0 0,-1 2 0 0,-2 2 0 16,-1 2 0-16,-1-1 0 0,1 2 0 0,0-3 0 16,4-4 0-16,-1-1 0 0,3-4 0 0,1-2 0 15,2-18 0-15,0 19 0 0,0-19 0 16,0 0 0-16,0 0 0 0,0 0 0 0,19 11 0 16,-19-11 0-16,0 0 0 0,20-27 0 0,-20 27 0 15,17-35 0-15,-8 12 0 0,-2-1 0 16,0-1 0-16,0-2 0 0,-4 1 0 0,2-1 0 15,-1-2 0-15,-3-1 0 0,3-2 0 0,-2-2 0 16,3 1 0-16,0-4 0 0,2-1 0 16,2-2 0-16,2-3 0 0,1 5 0 0,0 1 0 15,4 7 0-15,1 6 0 0,3 6 0 0,0 5 0 16,0 4 0-16,2 4 0 0,0 4 0 0,1 3 0 16,-1 2 0-16,-1 2 0 0,-2 3 0 0,0 0 0 15,-2 5 0-15,-17-14 0 0,26 25 0 0,-26-25 0 16,17 30 0-16,-13-10 0 0,-5-2 0 15,-2 1 0-15,-4 0 0 0,-1-2 0 0,-5 1 0 16,13-18 0-16,-32 32 0 0,12-19 0 16,-1 1 0-16,1-4 0 0,-3 2 0 0,1 1 0 15,-1-3 0-15,1 4 0 0,1-5 0 0,21-9 0 16,-29 20 0-16,29-20 0 0,-18 14 0 0,18-14 0 16,0 0 0-16,-5 21 0 0,5-21 0 0,11 17 0 15,-11-17 0-15,23 22 0 0,-23-22 0 0,33 24 0 16,-14-13 0-16,2 0 0 0,0-2 0 15,-1 3 0-15,0-1 0 0,-3 0 0 0,-17-11 0 16,28 24 0-16,-28-24 0 0,23 27 0 0,-23-27 0 16,22 28 0-16,-22-28 0 0,26 26 0 0,-5-5-82 15,-21-21-182-15,41 19-286 0,-41-19-59 16,31 4 68-16</inkml:trace>
  <inkml:trace contextRef="#ctx0" brushRef="#br1" timeOffset="152665.8253">15160 14014 2047 0,'0'0'0'0,"0"-20"0"0,0 20 0 16,27-19 0-16,-10 9 0 0,3 1 0 0,0-2 0 15,-1 4 0-15,2-1 0 0,-2 1 0 0,2 0 0 16,-3 2 0-16,-1 2 0 0,0-1 0 0,-17 4 0 16,26 1 0-16,-26-1 0 0,0 0 0 0,17 10 0 15,-17-10 0-15,0 0 0 0,0 0 0 16,-11 24 0-16,11-24 0 0,-22 20 0 0,5-10 0 16,17-10 0-16,-31 21 0 0,13-9 0 0,18-12 0 15,-29 23 0-15,29-23 0 0,-23 18 0 16,23-18 0-16,0 0 0 0,0 0 0 0,-14 20 0 0,14-20 0 15,0 0 0-15,18 7 0 0,-18-7 0 16,22 1 0-16,-22-1 0 0,29-2 0 16,-12-1 0-16,1 2 0 0,-1 1 0 0,1 4 0 15,-18-4 0-15,21 10 0 0,-21-10 0 0,10 20 0 16,-10-20 0-16,-1 31 0 0,-5-11 0 0,-2 0 0 16,-4 2 0-16,0 1 0 0,-3 0 0 0,2 0 0 15,0-3 0-15,-1-1 0 0,14-19 0 0,-19 29 0 16,19-29 0-16,-10 18 0 0,10-18 0 0,0 0 0 15,0 0-48-15,0 0-240 0,33-3-242 16,-33 3-122-16,21-25 124 0</inkml:trace>
  <inkml:trace contextRef="#ctx0" brushRef="#br1" timeOffset="152962.7453">15932 13518 1661 0,'20'16'386'15,"-20"-16"-386"-15,0 0 0 0,0 0 0 0,0 0 0 16,11 24 0-16,-10-6 0 0,-1 8 0 0,-4 4 0 15,-1 3 0-15,-3 3 0 0,-4 1 0 0,-2 1 0 16,0 3 0-16,-1-3 0 0,-1 0 0 0,4 0 0 16,-1-4 0-16,2 1 0 0,0-6 0 0,2 1 0 15,0-5 0-15,4 0 0 0,5-25-34 0,5 54-248 16,-5-54-349-16,-8 20-8 0,8-20 179 16</inkml:trace>
  <inkml:trace contextRef="#ctx0" brushRef="#br1" timeOffset="153118.9756">15751 13878 2047 0,'0'0'0'0,"0"0"0"15,0 0 0-15,0 0 0 0,0 0 0 16,0 0 0-16,18 2 0 0,-18-2 0 0,34-2 0 16,-12 0 0-16,-2-3 0 0,5 4 0 0,-4-4 0 15,9 7 0-15,-7-23-120 0,32 28-516 0,-28-18-34 16,18 14 51-16</inkml:trace>
  <inkml:trace contextRef="#ctx0" brushRef="#br1" timeOffset="153290.8893">16652 14061 2047 0,'-44'20'0'0,"27"-22"0"16,17 2 0-16,-20-14 0 0,20 14 0 0,-5-17 0 15,5 17 0-15,6-23 0 0,-6 23 0 16,19-28 0-16,9 38-190 0,-23-32-494 0,19 19-6 16,-24 3 208-16</inkml:trace>
  <inkml:trace contextRef="#ctx0" brushRef="#br1" timeOffset="153431.5056">17044 14061 1788 0,'0'0'259'16,"0"0"-259"-16,-19-6 0 0,19 6 0 0,2-17 0 16,-2 17 0-16,3-19 0 0,-22-12-570 0,19 31-119 15,10-27 8-15</inkml:trace>
  <inkml:trace contextRef="#ctx0" brushRef="#br1" timeOffset="153587.7595">17632 13891 1790 0,'0'0'257'0,"0"0"-257"15,0 0 0-15,-20-4 0 0,20 4 0 0,0 0-13 16,-50-36-548-16,50 36-91 0,-20-5-34 16</inkml:trace>
  <inkml:trace contextRef="#ctx0" brushRef="#br1" timeOffset="153744.0301">17930 13916 1924 0,'12'-19'123'0,"-12"19"-123"16,0 0 0-16,0 0 0 0,-8-22 0 0,8 22 0 16,-18-25 0-16,-2-12-104 0,20 37-576 0,-35-23-21 15,17 14 140-15</inkml:trace>
  <inkml:trace contextRef="#ctx0" brushRef="#br1" timeOffset="154165.9027">18578 13212 1566 0,'11'28'481'0,"-11"-28"-481"0,0 0 0 15,0 0 0-15,0 0 0 0,0 0 0 16,0 0 0-16,20 17 0 0,-20-17 0 0,29 19 0 16,-8-3 0-16,1 0 0 0,3 3 0 0,2 3 0 15,2 1 0-15,-2 5 0 0,-2 2 0 0,-4 3 0 16,-4 1 0-16,-2 2 0 0,-4 0 0 0,-4 4 0 16,-2 2 0-16,-6 1 0 0,-3 1 0 15,-6 2 0-15,-4 0 0 0,-7 3 0 0,-6-2 0 16,-3-1 0-16,-5 0 0 0,-2-3 0 0,-2-3 0 15,4-3 0-15,2-10 0 0,6-1 0 0,2-9 0 16,9 2 0-16,-5-24-77 0,35 31-470 0,-33-29-113 16,19 3 15-16</inkml:trace>
  <inkml:trace contextRef="#ctx0" brushRef="#br2" timeOffset="157859.719">2127 15507 1462 0,'0'0'132'0,"0"0"-39"15,0 0-19-15,0 0-18 0,-11-22-13 0,11 22-10 16,6-28-5-16,0 6-7 0,4-9 3 0,4-10-11 16,8-11 6-16,9-10 6 0,7-12-24 15,12-6 17-15,9-7-19 0,6-6-7 0,8-2 19 16,3-7-20-16,3-1 5 0,1 0 11 0,5 1-11 15,0 4 9-15,-2 6 3 0,-1 3-14 0,-8 11-1 16,-7 5 17-16,-5 8-19 0,-4 8 18 16,-8 8-6-16,-8 9-4 0,-6 11 2 0,-10 8-1 15,-9 11 0-15,-17 10-1 0,0 0-8 0,0 0-1 16,0 0-4-16,7 21 0 0,-7-21-25 16,-15 23-40-16,27 16-266 0,-12-39-287 0,-13 23 33 15,13-23 295-15</inkml:trace>
  <inkml:trace contextRef="#ctx0" brushRef="#br2" timeOffset="158594.0948">7532 14459 1603 0,'-8'18'357'0,"8"-18"-310"16,0 0-23-16,-10-19-8 0,10 19-16 0,17-36 0 15,4 9 0-15,7-8 0 0,11-6 0 0,9-7 0 16,7-6 0-16,7-2 0 0,4-4 0 0,6 2 0 16,1 0 0-16,0 1 0 0,-4 3 0 15,-7 1 0-15,-7 2 0 0,-3 13-72 0,-27-23-217 16,13 37-351-16,-23-5-9 0,-3 10 253 0</inkml:trace>
  <inkml:trace contextRef="#ctx0" brushRef="#br2" timeOffset="160762.5227">6443 15127 1486 0,'0'0'140'0,"18"-4"-19"16,-18 4-20-16,0 0-24 0,0 0-10 15,0 0-24-15,0 0-31 0,0 0-12 0,0 0 0 16,-16 27 0-16,16-27 0 0,-10 29 0 0,6-11 0 15,0 4 0-15,2-1 0 0,2 7 0 0,1 0 0 16,1 2 0-16,3 5 0 0,0 0 0 16,1 5 0-16,0 4 0 0,0 2 0 0,-2 1 0 15,-1 3 0-15,-1-1 0 0,-2 1 0 0,0-1 0 16,-2-3 0-16,1-3 0 0,0-6 0 16,2-4 0-16,-1-9 0 0,3-7 0 0,-3-17 0 15,0 0 0-15,9 17 0 0,-9-17 0 0,0 0 0 16,14-18 0-16,-14 18 0 0,11-39 0 0,-5 8 0 15,-3-6 0-15,2-5 0 0,0-4 0 0,0-2 0 16,2-2 0-16,-1 2 0 0,0-2 0 0,1-2 0 16,-3-1 0-16,3-4 0 0,-1 1 0 0,1 0 0 15,3 0 0-15,-1 0 0 0,5 3 0 16,2 4 0-16,4 3 0 0,5 4 0 0,5 5 0 16,3 3 0-16,4 4 0 0,5 1 0 15,0 3 0-15,6 5 0 0,0 1 0 0,1 7 0 16,-3 2 0-16,-1 4 0 0,-5 6 0 0,-3 3 0 15,-5 5 0-15,-3 4 0 0,-7 4 0 0,-4 3 0 16,-6 2 0-16,-5 5 0 0,-4 1 0 16,-8 3 0-16,-5 1 0 0,-6 4 0 0,-6 0 0 15,-4 2 0-15,-6 2 0 0,-2-2 0 0,-2 2 0 16,-3-4 0-16,-3-2 0 0,0 0 0 0,-2-4 0 16,1-2 0-16,0-2 0 0,1-2 0 0,5-4 0 15,0-1 0-15,8-2 0 0,3-6 0 0,8 1 0 16,18-10 0-16,-19 8 0 0,19-8 0 15,0 0 0-15,0 0 0 0,24 19 0 16,-3-12 0-16,7 3 0 0,2-1 0 0,4 1 0 16,4 1 0-16,-2 0 0 0,1 0 0 0,-2 2 0 15,-3-1 0-15,-2 4 0 0,-2 1 0 0,-4-2 0 16,1 2 0-16,-6-1 0 0,1 2 0 0,-5-1 0 16,5 2 0-16,-20-19 0 0,36 33 0 0,-19-20 0 15,10 13-90-15,-27-26-321 0,43 13-195 0,-26-11-32 16,12 1 337-16</inkml:trace>
  <inkml:trace contextRef="#ctx0" brushRef="#br2" timeOffset="160981.2822">7832 15395 1578 0,'7'29'342'0,"-42"-23"-283"16,35-6-37-16,-22 16-7 0,22-16 4 0,-17 21-7 15,17-21-12-15,-10 27 0 0,6-8 0 0,1 0 0 16,1 3 0-16,2 2 0 0,0 1 0 0,3 3 0 16,-2 2 0-16,0-1 0 0,2 2 0 0,-3-1 0 15,2-2 0-15,-1-3 0 0,1-2 0 0,0-5 0 16,-2-18 0-16,6 29-26 0,-6-29-44 16,17 33-158-16,-17-33-406 0,0 0 7 15,0 0 166-15</inkml:trace>
  <inkml:trace contextRef="#ctx0" brushRef="#br2" timeOffset="161200.0479">7580 15498 2047 0,'0'0'0'0,"-20"11"0"0,20-11 0 0,0 0 0 15,0 0 0-15,0 0 0 0,0 0 0 0,31 11 0 16,-12-12 0-16,7-3 0 0,4-4 0 0,5-2 0 15,6-5 0-15,1-2 0 0,7 0 0 16,1-2 0-16,4 5 0 0,1-5 0 16,3 6 0-16,-2-4-16 0,11 18-135 0,-31-28-358 15,29 24-145-15,-14-8 27 0,-2-4 538 0</inkml:trace>
  <inkml:trace contextRef="#ctx0" brushRef="#br2" timeOffset="161450.1151">8931 15268 1509 0,'1'31'512'16,"-1"-31"-486"-16,0 0-26 0,0 0 0 15,0 0 0-15,0 0 0 0,0 0 0 0,31-13 0 16,-12 7 0-16,5-1 0 0,4 0 0 0,2 1 0 16,-3 0 0-16,3 3 0 0,-4 1-21 0,5 4-21 15,-7-4-27-15,16 24-111 0,-40-22-436 0,42 11-41 16,-24-4 196-16</inkml:trace>
  <inkml:trace contextRef="#ctx0" brushRef="#br2" timeOffset="161637.6316">8922 15620 1777 0,'-31'-23'270'0,"31"23"-270"0,0 0 0 16,0 0 0-16,18 3 0 0,-18-3 0 16,38-8 0-16,-10 0 0 0,8-5 0 0,3-3 0 15,11 0 0-15,-1-3 0 0,8 3 0 0,-1-8-84 16,24 29-247-16,-28-37-243 0,26 19-58 15,-11-4 207-15</inkml:trace>
  <inkml:trace contextRef="#ctx0" brushRef="#br2" timeOffset="162418.9282">11228 14978 1813 0,'-30'-6'140'16,"30"6"-114"-16,-17-19-4 0,17 19-4 0,0 0 7 16,0 0-22-16,0 0-3 0,0 0 0 0,0 0 0 15,0 0 0-15,-18 15 0 0,15 2 0 0,-1 6 0 16,1 4 0-16,-1 3 0 0,2 4 0 16,-2 1 0-16,0 3 0 0,1-1 0 0,0 3 0 15,0-1 0-15,-1 1 0 0,-1-2 0 0,0 1 0 16,-1-2 0-16,0 0 0 0,1-3 0 15,-1-4 0-15,1-1 0 0,2-4 0 0,-1-3 0 16,0-5 0-16,4-17 0 0,-3 21 0 0,3-21 0 16,0 0 0-16,0 0 0 0,0 0 0 0,0 0 0 15,1-20 0-15,0 1 0 0,0-7 0 0,1-7 0 16,1-6 0-16,1-2 0 0,3-4 0 0,2 0 0 16,0-2 0-16,1-3 0 0,0 2 0 15,1-5 0-15,0-2 0 0,2 1 0 0,1-2 0 16,-1 2 0-16,3 1 0 0,0 3 0 0,1 2 0 15,1 6 0-15,3 4 0 0,2 8 0 16,1 6 0-16,4 5 0 0,0 5 0 0,0 4 0 16,2 4 0-16,-1 3 0 0,-1 3 0 0,3 3 0 15,-3 3 0-15,0 5 0 0,-3 4 0 0,-2 3 0 16,-3 2 0-16,-2 3 0 0,-3 2 0 16,-4 0 0-16,-5 0 0 0,-5 2 0 0,-3 2 0 15,-8 0 0-15,-2 0 0 0,-7 1 0 0,0-1 0 16,-7-1 0-16,-2 0 0 0,-3-3 0 0,-1 1 0 15,-1-3 0-15,-1-2 0 0,1-1 0 0,3-2 0 16,2-2 0-16,5-2 0 0,2-3 0 16,21-11 0-16,-24 19 0 0,24-19 0 0,0 0 0 15,-6 22 0-15,6-22 0 0,18 20 0 16,-18-20 0-16,35 24 0 0,-10-12 0 0,1 0 0 16,2 0 0-16,3 2 0 0,-1 0 0 0,-3-1 0 15,-1 4 0-15,-3-2 0 0,0 1 0 0,0 0 0 16,-1 1 0-16,-4-4 0 0,1 3 0 0,-2-5 0 15,3 2 0-15,-20-13 0 0,40 31-140 0,-40-31-212 16,37 0-214-16,-37 0-78 0,30-10 300 16</inkml:trace>
  <inkml:trace contextRef="#ctx0" brushRef="#br2" timeOffset="162590.789">12106 15297 2047 0,'0'0'0'0,"-26"33"0"0,11-12 0 16,3-1 0-16,0 5 0 0,1 1 0 0,3-1 0 16,3 1 0-16,3-3 0 0,1-3 0 0,6 1 0 15,-5-21 0-15,24 43-133 0,-24-43-364 0,0 0-138 16,22 8-22-16,-22-8 533 0</inkml:trace>
  <inkml:trace contextRef="#ctx0" brushRef="#br2" timeOffset="162793.9432">12871 15013 1749 0,'-53'0'298'16,"36"21"-298"-16,1 2 0 0,1 2 0 15,-1 5 0-15,2 1 0 0,-1 2 0 0,2 2 0 16,1-1 0-16,0 3 0 0,3-5 0 0,1 1 0 15,3-2 0-15,-1-2 0 0,4 2 0 0,-1-10-12 16,19 27-331-16,-16-48-312 0,2 30 9 16,-2-30 256-16</inkml:trace>
  <inkml:trace contextRef="#ctx0" brushRef="#br2" timeOffset="162981.4306">12664 15253 1673 0,'-30'-33'359'0,"30"33"-344"0,0 0-15 0,0 0 0 16,0 0 0-16,0 0 0 0,17 11 0 0,-17-11 0 16,27 3 0-16,-9-3 0 0,9-1 0 15,3-1 0-15,7-2 0 0,4-4 0 0,13-1 0 16,2-4 0-16,12 7-56 0,-17-33-263 0,36 34-278 16,-19-19-86-16,7 2 292 0</inkml:trace>
  <inkml:trace contextRef="#ctx0" brushRef="#br2" timeOffset="163669.0032">14224 14977 1508 0,'0'0'259'0,"-28"8"-165"15,28-8-72-15,-19-9 9 16,19 9 4-16,-17-9 6 0,17 9-4 0,-18 0-17 16,18 0-20-16,-23 9 0 0,23-9 0 0,-23 17 0 15,23-17 0-15,-24 30 0 0,11-7 0 0,-1 2 0 16,2 8 0-16,-4 3 0 0,2 4 0 0,-1 4 0 16,0 0 0-16,0 1 0 0,1-1 0 0,3-3 0 15,1-3 0-15,5-4 0 0,4-7 0 16,4-4 0-16,0-6 0 0,-3-17 0 0,14 20 0 15,-14-20 0-15,0 0 0 0,25 8 0 0,-25-8 0 16,0 0 0-16,23-29 0 0,-14 9 0 16,-1-3 0-16,2-6 0 0,0-3 0 0,-2-5 0 15,2-3 0-15,-3 0 0 0,0-1 0 0,1 0 0 16,-2-2 0-16,2-2 0 0,1-2 0 0,-1-4 0 16,5-1 0-16,-2-1 0 0,-1 0 0 15,3-1 0-15,-2 1 0 0,3 4 0 0,3 4 0 16,0 9 0-16,3 6 0 0,-1 8 0 0,2 7 0 15,1 4 0-15,0 6 0 0,2 2 0 0,1 3 0 16,1 2 0-16,2 0 0 0,0 5 0 0,1 0 0 16,-1 1 0-16,1 2 0 0,-2 1 0 0,-3 2 0 15,-1 0 0-15,-6 3 0 0,-3 1 0 0,-4 1 0 16,-7 0 0-16,-3 3 0 0,-6 1 0 16,-5 1 0-16,-7 2 0 0,-6 2 0 15,-7-1 0-15,-3 3 0 0,-4 2 0 0,-3-4 0 16,-3 2 0-16,-1-2 0 0,0-3 0 0,3 3 0 15,2-5 0-15,7 1 0 0,5-4 0 0,7-1 0 16,21-18 0-16,-25 25 0 0,25-25 0 0,-5 19 0 16,5-19 0-16,0 0 0 0,28 23 0 15,-9-17 0-15,2-2 0 0,6 0 0 0,3 0 0 16,3-1 0-16,1 1 0 0,1-3 0 0,0 2 0 16,1-1 0-16,-3 2 0 0,-5 0 0 0,-4 1 0 15,-6 0 0-15,-1 4 0 0,-17-9 0 0,23 21 0 16,-23-21 0-16,14 29 0 0,-14-29 0 15,6 41-77-15,-6-41-140 0,5 45-152 0,-31-44-98 16,28 16-122-16,9 9 262 0,-11-26 327 16</inkml:trace>
  <inkml:trace contextRef="#ctx0" brushRef="#br2" timeOffset="164059.6053">15037 15176 1650 0,'-24'-8'397'0,"24"8"-397"0,28-16 0 16,-9 7 0-16,2-1 0 0,0 1 0 0,-1 2 0 15,0 2 0-15,-2 2 0 0,-1 0 0 16,-17 3 0-16,30 0 0 0,-30 0 0 0,21 8 0 15,-21-8 0-15,0 0 0 0,17 21 0 0,-17-21 0 16,1 21 0-16,-1-21 0 0,-9 24 0 0,9-24 0 16,-16 27 0-16,16-27 0 0,-23 29 0 0,23-29 0 15,-31 32 0-15,13-16 0 0,0 1 0 0,-2-1 0 16,1 1 0-16,2 0 0 0,17-17 0 16,-27 26 0-16,27-26 0 0,-10 18 0 15,10-18 0-15,0 0 0 0,6 21 0 0,-6-21 0 16,17 10 0-16,-17-10 0 0,30 8 0 0,-13-6 0 15,6-2 0-15,4-2 0 0,3-2 0 0,3-4 0 16,7 1 0-16,-4-7 0 0,6 2 0 0,-3-5 0 16,9 14-103-16,-26-36-205 0,44 43-166 0,-32-25-152 15,5-2 91-15,17 21 535 0</inkml:trace>
  <inkml:trace contextRef="#ctx0" brushRef="#br2" timeOffset="164288.7425">16008 14860 1838 0,'-5'23'209'0,"5"-23"-209"15,0 0 0-15,-10 20 0 0,10-20 0 0,-9 28 0 16,3-10 0-16,-1 3 0 0,0 2 0 0,0 3 0 16,-3 2 0-16,1 3 0 0,0 3 0 0,-1-1 0 15,0 1 0-15,2 0 0 0,3-2 0 16,-3 0 0-16,7-1 0 0,-2-7-21 0,18 22-223 15,-33-36-351-15,36 13-42 0,-18-23 88 16</inkml:trace>
  <inkml:trace contextRef="#ctx0" brushRef="#br2" timeOffset="164460.9231">15814 15208 1711 0,'-22'10'287'0,"17"6"-238"0,5-16-49 15,0 0 0-15,0 0 0 0,0 0 0 0,0 0 0 16,18 4 0-16,0-6 0 0,7-4 0 16,8-2 0-16,7-4 0 0,15-1 0 0,2-6 0 15,17 3 0-15,-10-30-229 0,36 33-367 0,-25-18-93 16,6 7 157-16</inkml:trace>
  <inkml:trace contextRef="#ctx0" brushRef="#br2" timeOffset="165164.8037">17100 14857 1854 0,'-25'-6'111'0,"25"6"-53"0,0 0-34 0,-17 1-24 16,17-1 0-16,0 0 0 0,-22 24 0 0,22-24 0 16,-21 36 0-16,10-13 0 0,-2 1 0 0,2 5 0 15,-1 1 0-15,1 3 0 16,2 0 0-16,1 3 0 0,1 1 0 0,2-2 0 16,0 0 0-16,2 0 0 0,0-5 0 0,3 3 0 0,1-4 0 15,2-3 0-15,-1-6 0 0,2-2 0 16,-4-18 0-16,11 24 0 0,-11-24 0 0,0 0 0 15,0 0 0-15,19 9 0 0,-19-9 0 0,0 0 0 16,11-27 0-16,-7 9 0 0,-2-5 0 0,2-3 0 16,0-5 0-16,-1-1 0 0,1-2 0 15,2-1 0-15,0-5 0 0,1 0 0 0,4-5 0 0,0-3 0 16,4-1 0-16,1-4 0 0,3-1 0 0,3-3 0 16,0-2 0-16,0 1 0 0,1 3 0 0,1 3 0 15,1 5 0-15,0 8 0 0,1 9 0 0,-2 7 0 16,-1 10 0-16,-2 4 0 0,-3 6 0 15,-18 3 0-15,29 5 0 0,-29-5 0 16,22 15 0-16,-22-15 0 0,18 25 0 0,-18-25 0 16,16 31 0-16,-9-13 0 0,0-1 0 0,-1 1 0 15,-1 2 0-15,-4 0 0 0,0 2 0 0,-5 0 0 16,-1-2 0-16,-1-2 0 0,-3 2 0 0,-2-2 0 16,-4-1 0-16,-4 0 0 0,-2 0 0 0,-3 0 0 15,-2-2 0-15,-2 1 0 0,1 0 0 0,1-2 0 16,3 0 0-16,3-2 0 0,2-2 0 15,18-10 0-15,-25 17 0 0,25-17 0 0,0 0 0 32,-7 21 0-32,7-21 0 0,0 0 0 0,22 25 0 15,-22-25 0-15,27 20 0 0,-10-9 0 0,1-2 0 16,3 1 0-16,1-2 0 0,0 5 0 0,2-3 0 16,0 1 0-16,1 4 0 0,-2-3 0 0,-3 2 0 15,-1 0 0-15,-5 3 0 0,1 0 0 16,-3 2 0-16,-2-1 0 0,-1 4 0 15,-5-4 0-15,3 6 0 0,-7-24-141 0,17 49-156 16,-37-43-289-16,20-6-64 0,18 29 278 0</inkml:trace>
  <inkml:trace contextRef="#ctx0" brushRef="#br2" timeOffset="165639.2699">17773 15066 1882 0,'0'0'48'0,"0"0"-23"15,0 0-6-15,0 0 2 0,17-17 1 16,-17 17 5-16,34-15-24 0,-12 7-3 16,3 1 0-16,-1 0 0 0,4 2 0 0,-2 1 0 15,-3 2 0-15,-1 2 0 0,-3 1 0 0,-19-1 0 16,28 7 0-16,-28-7 0 0,0 0 0 0,19 16 0 15,-19-16 0-15,0 0 0 0,-2 23 0 0,2-23 0 16,-16 18 0-16,16-18 0 0,-23 18 0 0,23-18 0 16,-25 20 0-16,25-20 0 0,-26 19 0 15,26-19 0-15,-27 20 0 0,27-20 0 0,-25 18 0 16,25-18 0-16,-19 12 0 0,19-12 0 0,0 0 0 16,0 0 0-16,0 0 0 0,-4 20 0 0,4-20 0 15,0 0 0-15,0 0 0 0,20 18 0 0,-20-18 0 16,25 5 0-16,-25-5 0 0,30 5 0 0,-13-4 0 15,0 3 0-15,-17-4 0 0,32 8 0 0,-32-8 0 16,19 16 0-16,-19-16 0 16,10 20 0-16,-10-20 0 0,0 25 0 0,0-25 0 15,-11 31 0-15,0-14 0 0,-2 0 0 0,-2 1 0 16,-1 2 0-16,-2-2 0 0,-2 1 0 0,1 1 0 16,0 0 0-16,-1-3 0 0,6 1 0 0,14-18 0 15,-22 26 0-15,22-26 0 0,-3 19-93 0,-14-40-225 16,46 40-138-16,-29-19-188 0,13-25 109 15,18 29 535-15</inkml:trace>
  <inkml:trace contextRef="#ctx0" brushRef="#br2" timeOffset="165967.3168">18713 14609 1671 0,'19'20'291'0,"-19"-20"-206"15,0 0-85-15,0 0 0 0,0 0 0 0,0 0 0 16,-4 20 0-16,4-20 0 0,-5 39 0 0,0-10 0 15,-4 3 0-15,0 6 0 0,-3 3 0 0,0 3 0 16,0 4 0-16,-2-1 0 0,2 3 0 0,-3 1 0 16,0-2 0-16,1 1 0 0,1-6 0 0,3-2 0 15,3-6 0-15,7-5 0 0,1-5 0 16,5-1 0-16,-6-25-60 0,27 47-297 0,-27-47-244 16,0 0-57-16,0 0 288 0</inkml:trace>
  <inkml:trace contextRef="#ctx0" brushRef="#br2" timeOffset="166170.4591">18541 15000 2047 0,'20'-22'0'0,"-20"22"0"0,0 0 0 0,0 0 0 15,27 7 0-15,-27-7 0 0,25-1 0 0,-7-1 0 16,4-2 0-16,3-4 0 0,8 0 0 0,0-5 0 15,6 3 0-15,-4-10-11 0,23 26-290 0,-37-41-208 16,30 21-162-16,-7-2 117 0,-10-21 554 16</inkml:trace>
  <inkml:trace contextRef="#ctx0" brushRef="#br2" timeOffset="166373.5739">19308 15087 2047 0,'5'29'0'0,"-5"-29"0"16,16-21 0-16,-16 21 0 0,33-32 0 0,-11 17 0 16,-4-8 0-16,13 22-86 0,-35-39-333 0,29 32-256 15,-10-9-10-15,-3-9 504 16</inkml:trace>
  <inkml:trace contextRef="#ctx0" brushRef="#br2" timeOffset="166529.8334">20391 14980 2047 0,'-14'33'0'16,"14"-33"0"-16,12 17 0 0,-12-17 0 0,0 0 0 16,0 0 0-16,8 18 0 0,-8-18 0 15,0 0 0-15,0 0 0 0,0 0 0 0,-19-7 0 16,19 7 0-16,-17-27-116 0,37 38-300 0,-30-31-261 15,10 20 28-15,17-22 461 0</inkml:trace>
  <inkml:trace contextRef="#ctx0" brushRef="#br2" timeOffset="166670.4828">21006 14982 2047 0,'31'-18'0'0,"-31"18"0"15,2 18 0-15,-2-18 0 0,0 0 0 0,0 0 0 16,0 0 0-16,0 0 0 0,0 0 0 0,0 0 0 15,0 0 0-15,-20-20-259 0,47 18-272 0,-26-21-140 16,14 1 86-16,13 19 585 0</inkml:trace>
  <inkml:trace contextRef="#ctx0" brushRef="#br2" timeOffset="166811.0936">21963 14973 1988 0,'19'57'59'16,"-19"-57"-59"-16,16 24 0 0,-16-24 0 0,18 16 0 15,-18-16 0-15,22-1 0 0,-1-3 0 0,-8-19 0 16,29 23-223-16,-36-45-256 0,34 22-192 16,-2-1 52-16,-8-24 565 0</inkml:trace>
  <inkml:trace contextRef="#ctx0" brushRef="#br2" timeOffset="166967.3515">23473 14847 2047 0,'11'61'0'0,"-11"-61"0"15,-1 25 0-15,1-25 0 0,5 17 0 0,-5-17 0 16,0 0 0-16,0 0 0 0,0 0 0 0,0 0 0 16,0 0 0-16,1-19-199 0,-13-20-72 0,35 32-58 15,-36-32-71-15,-10-4 400 0,23 43 0 0,-14-64-564 16,52 53 281-16,1-13 283 0</inkml:trace>
  <inkml:trace contextRef="#ctx0" brushRef="#br0" timeOffset="173913.5301">6395 14604 1392 0,'9'-41'350'15,"-9"41"-297"-15,0 0-17 0,0 0-10 0,-10-22 2 16,10 22-1-16,0 0-1 0,-17-3-11 16,17 3 0-16,-23 7-9 0,23-7-4 15,-35 21-20-15,12-6 31 0,-3 8-30 0,-6 4 33 16,-2 6-9-16,-3 2-7 0,-3 2 8 0,-2 2-10 16,2 1 12-16,0 0-8 0,3 0 11 0,3 0-6 15,5-3 6-15,5-2-11 0,4-1 5 0,7-3-9 16,3 1 5-16,5-3-1 0,4-3-19 0,4 0 27 15,3-2-27-15,1 0 25 0,4-1-8 16,2-1-5-16,2 0 4 0,1-3-5 0,0-1 4 16,3-1-3-16,-1-4 4 0,3-2-4 0,1-3 4 15,0-4-2-15,0-4 4 0,1-2 2 0,-1-3-1 16,-3-3 4-16,-2-1-7 0,-17 9 3 16,23-18-2-16,-23 18 2 0,0 0 1 0,5-22 0 15,-5 22 1-15,0 0-1 0,-28-13-1 0,28 13 0 16,-34 0 0-16,12 4-4 0,-2 3 0 15,-5 4-3-15,0 5 5 0,-2 3 2 0,-1 4 5 16,2 3-4-16,0 2 5 0,-1 4-6 0,2 2 3 16,1-1-5-16,4 3 0 0,1-4 0 0,4 1 0 15,6-2 0-15,3 0 0 0,5-2 0 0,4-2 0 16,5 0 0-16,3-3 0 0,5 0 0 0,4-1 0 16,4 0 0-16,0-1 0 0,6-1 0 15,2-3 0-15,6-1 0 0,2-2 0 16,7-1 0-16,4-2 0 0,4 0 0 0,4-4 0 15,1 0 0-15,2-4 0 0,1 1 0 0,0-3 0 16,0-2 0-16,-2-3 0 0,0-1 0 0,-3-2 0 16,-2-2 0-16,0-1 0 0,-4-3 0 0,-3 2 0 15,-8-1 0-15,-3-1 0 0,-7 3 0 0,-5 1 0 16,-22 8 0-16,24-9 0 0,-24 9 0 16,0 0 0-16,0 0 0 0,0 0 0 0,0 0 0 15,0 0 0-15,-23 17 0 0,23-17 0 0,-29 27 0 16,12-9 0-16,-1 1 0 0,2 3 0 0,1-2 0 15,3 3 0-15,5-2 0 0,3 0 0 16,8-3 0-16,4-1 0 0,9-2 0 0,4-1 0 0,8-2 0 16,5-4 0-16,9-3 0 0,6-3 0 15,5-4 0-15,7-2 0 0,5-3 0 16,1-4 0-16,8-1 0 0,4-2 0 0,1-4 0 16,7-2 0-16,-5-2 0 0,1-1 0 0,2 0 0 15,-1-3 0-15,0-1 0 0,0 1 0 0,-5-2 0 16,-4 4 0-16,-4 1 0 0,-9 2 0 0,-4 3 0 15,-5 2 0-15,-8 5 0 0,-5 2 0 0,-5 4 0 16,-6 1 0-16,-7 4 0 0,-4 1 0 16,-18-1 0-16,21 13 0 0,-21-13 0 0,5 25 0 15,-9-7 0-15,-2 3 0 0,-4 4 0 16,0 0 0-16,-4 3 0 0,1 0 0 0,-1-1 0 0,3-1 0 16,3-2 0-16,4-2 0 0,7-2 0 15,3-2 0-15,-6-18 0 0,34 28 0 0,-9-18 0 16,8-2 0-16,5-2 0 0,6-5 0 0,3-1 0 15,4-2 0-15,4-2 0 0,1 0 0 16,3-3 0-16,2 1 0 0,1-3 0 0,0 1 0 16,2 1 0-16,-2-3 0 0,-4 2 0 0,-1-2 0 15,-2-2 0-15,-5 2 0 0,-3-2 0 0,-3-1 0 16,-3-1 0-16,-2 0 0 0,-2-2 0 0,-2 1 0 16,0-2 0-16,-1 0 0 0,-3 2 0 0,-2-1 0 15,-4 6 0-15,-3 0 0 0,-3 3 0 0,-19 7 0 16,20-2 0-16,-20 2 0 15,0 0 0-15,5 17 0 0,-5-17 0 0,-7 31 0 16,1-10 0-16,-3 5 0 0,1 2 0 0,0-1 0 16,2 2 0-16,1 0 0 0,4 2 0 0,4-2 0 15,3-2 0-15,6 0 0 0,6-2 0 0,5 0 0 16,6-5 0-16,8-2 0 0,4-2 0 0,7-4 0 16,5-3 0-16,4-3 0 0,7-4 0 15,1 1 0-15,6-5 0 0,4 0 0 0,1-5 0 16,0-4 0-16,1-1 0 0,-1-4 0 0,1 0 0 15,-2-1 0-15,2-2 0 0,-3-2 0 0,-3 0 0 16,-4-1 0-16,-5 0 0 0,-5 0 0 0,-5 2 0 16,-3 0 0-16,-4 1 0 0,-6 3 0 15,-4 2 0-15,-5 2 0 0,-5 2 0 0,-5 4 0 16,-20 6 0-16,25-2 0 0,-25 2 0 16,0 0 0-16,2 21 0 0,-2-21 0 0,-14 37 0 15,3-14 0-15,-3 2 0 0,0 3 0 0,0 1 0 16,2 4 0-16,1-1 0 0,5 1 0 0,4-2 0 15,5 0 0-15,7-5 0 0,2-3 0 0,12-1 0 16,7-3 0-16,8-5 0 0,8-1 0 0,8-7 0 16,7-4 0-16,5-5 0 0,5-3 0 0,5-6 0 15,5-3 0-15,7-3 0 16,3-3 0-16,2-3 0 0,3-1 0 0,-2-4 0 16,0-2 0-16,0 0 0 0,-2 0 0 0,0-2 0 15,-1 0 0-15,-6 3 0 0,-4 0 0 0,-8 3 0 16,-6 3 0-16,-6 5 0 0,-5 3 0 0,-7 5 0 15,-4 4 0-15,-9 3 0 0,-5 4 0 0,-8 3 0 16,-7 3 0-16,-17-6 0 0,23 21 0 16,-23-21 0-16,7 34 0 0,-7-13 0 0,-1 2 0 15,-3 1 0-15,1 0 0 0,3 2 0 0,1-2 0 16,6 2 0-16,4 0 0 0,8-2 0 0,5 0 0 16,7-2 0-16,10-4 0 0,8-3 0 0,10-5 0 15,9-1 0-15,6-3 0 0,11-4 0 0,9 0 0 16,8-4 0-16,3-2 0 0,5-6 0 15,1-1 0-15,4-4 0 0,5 0 0 16,-4-2 0-16,0-4 0 0,-3 1 0 0,-1-1 0 16,-1 2 0-16,-3-1 0 0,-4 2 0 0,-5 0 0 15,-2 0 0-15,-3 1 0 0,-4 0 0 0,0 1 0 16,-7 3 0-16,-4 1 0 0,-5 4 0 0,-9-1 0 16,-4 4 0-16,-6 3 0 0,-6 4 0 0,-6 2 0 15,-4 2 0-15,-6 4 0 0,-5 2 0 0,-5 1 0 16,-2 4 0-16,-3 1 0 0,-1 1 0 15,1 2 0-15,3 1 0 0,-1 1 0 0,3 1 0 16,5-1 0-16,2-1 0 0,7 1 0 16,3-4 0-16,6 0 0 0,6-1 0 0,7-3 0 15,6-2 0-15,8-2 0 0,5-1 0 0,5 2 0 16,3-4 0-16,3 1 0 0,3-5 0 0,2-6 0 16,2-4 0-16,5-5 0 0,0-1 0 15,3-3 0-15,1-6 0 0,0 0 0 0,-1-6 0 16,0-4 0-16,-4-2 0 0,-1-1 0 0,-3-1 0 15,-4 2 0-15,-4 1 0 0,-3 2 0 0,-9 2 0 16,-6 3 0-16,-12 3 0 0,-9 3 0 0,-9 6 0 16,-8 3 0-16,-10 4 0 0,-22 6 0 0,22-6 0 15,-22 6 0-15,0 0 0 0,0 0 0 0,-4 17 0 16,4-17 0-16,-15 24 0 16,15-24 0-16,-18 33 0 0,11-15 0 0,0 1 0 15,3-1 0-15,3 0 0 0,3-1 0 0,5 0 0 16,-7-17 0-16,33 27 0 0,-8-16 0 0,6-3 0 15,4-2 0-15,9 0 0 0,4-2 0 0,5-3 0 16,6 0 0-16,3-2 0 0,1 1 0 0,5-1 0 16,1-3 0-16,4-1 0 0,1-1 0 0,4-1 0 15,3 0 0-15,0-5 0 0,2-1 0 16,-3-4 0-16,-2-2 0 0,-3-1 0 0,-1-2 0 16,1-1 0-16,-2-1 0 0,-3 0 0 0,-1 1 0 15,-7-1 0-15,-2 1 0 0,-9 1 0 16,-5 1 0-16,-4 2 0 0,-6 2 0 0,-5 4 0 15,-5 1 0-15,-5 4 0 0,-4 4 0 0,-17 4 0 16,22-2 0-16,-22 2 0 0,0 0 0 16,10 24 0-16,-10-24 0 0,0 30 0 0,0-30 0 15,0 33 0-15,2-16 0 0,3 1 0 0,3 1 0 16,5-2 0-16,4-2 0 0,6 0 0 0,5-1 0 16,5-4 0-16,7-2 0 0,5-4 0 0,3-3 0 15,6-4 0-15,3-3 0 0,3-5 0 0,0-5 0 16,6-2 0-16,1-6 0 0,3-4 0 0,3-4 0 15,2-1 0-15,-1-6 0 0,0 1 0 16,-4-2 0-16,0 1 0 0,-5 0 0 0,-1 0 0 16,-2 3 0-16,-5 4 0 0,-4 2 0 15,-4 1 0-15,-6 3 0 0,-12 3 0 0,-6 4 0 16,-25 19 0-16,21-20 0 0,-21 20 0 0,0 0 0 16,0 0 0-16,-26-17 0 0,26 17 0 0,-36 4 0 15,15 2 0-15,-1 2 0 0,0 2 0 0,2-1 0 16,20-9 0-16,-25 13 0 0,25-13 0 15,0 0 0-15,0 0 0 0,0 0 0 0,28 8 0 16,-6-13 0-16,8-3 0 0,7-6 0 0,6-4 0 16,6-4 0-16,3-2 0 0,4-4 0 0,4-1 0 15,1-2 0-15,1-3 0 0,0-1 0 0,-3-1 0 16,-3-1 0-16,-8 0 0 0,-6 2 0 16,-7-1 0-16,-5-1 0 0,-9 5 0 15,-3-2 0-15,-6-2 0 0,-9 0 0 0,-5-2 0 16,-7 2 0-16,-9 2 0 0,-5 1 0 0,-7 2 0 15,-7-1 0-15,-5 3 0 0,-7 4 0 0,-6 2 0 16,-6 5 0-16,-3 3 0 0,-1 7 0 0,-1 2 0 16,-3 2 0-16,4 4 0 0,-3 2 0 0,0 2 0 15,1 2 0-15,1 1 0 0,4 3 0 0,4 1 0 16,5 0 0-16,6-2 0 0,3 2 0 16,8-2 0-16,3 0 0 0,6-1 0 0,5-2 0 15,22-6 0-15,-24 6 0 0,24-6 0 0,0 0 0 16,0 0 0-16,0 0 0 0,0 0 0 15,18-16 0-15,-18 16 0 0,16-18 0 0,-16 18 0 16,13-29 0-16,-10 7 0 0,-2-3 0 0,-5-4 0 16,-2-3 0-16,-6-2 0 0,-6 1 0 0,-8 0 0 15,-5 0 0-15,-11 3 0 0,-8 0 0 16,-8 2 0-16,-9 1 0 0,-6 2 0 0,-5 2 0 16,-4 1 0-16,-2 2 0 0,-10 3 0 0,-2 1 0 15,-6 1 0-15,1 6 0 0,-2-2 0 0,2 4 0 16,-1 3 0-16,-6 4 0 0,3 5 0 0,-1 5 0 15,3 3 0-15,2 0 0 0,1 4 0 0,-1 4 0 16,1 3 0-16,2 4 0 0,2 3 0 16,6 2 0-16,1-1 0 0,5 1 0 15,6-3 0-15,6-2 0 0,8-3 0 0,8-3 0 16,9-6 0-16,9-3 0 0,10-5 0 0,6-5 0 16,22-3 0-16,-22-5 0 0,22 5 0 0,-2-20 0 15,4 0 0-15,3-5 0 0,2-3 0 0,2-3 0 16,-1-2 0-16,1 2 0 0,-3-2 0 0,-5 3 0 15,-5 1 0-15,-4 2 0 0,-5 2 0 16,-7 2 0-16,-4 1 0 0,-5 3 0 0,-8 0 0 16,-4 4 0-16,-5 3 0 0,-7 2 0 0,-5 3 0 15,-8 4 0-15,-6 6 0 0,-2 2 0 0,-4 4 0 16,-2 2 0-16,0 4 0 0,-3 2 0 16,-1 1 0-16,0 1 0 0,4 3 0 0,3-2 0 15,6 3 0-15,6-1 0 0,4 1 0 0,6-1 0 16,2-2 0-16,6 1 0 0,5-3 0 15,6 0 0-15,4 0 0 0,7-3 0 0,3-3 0 16,5-3 0-16,17-9 0 0,-18 9 0 0,18-9 0 16,0 0 0-16,0 0 0 0,0 0 0 0,-2-24 0 15,5 7 0-15,-2-6 0 0,0-2 0 0,-3-3 0 16,-2-1 0-16,-2-1 0 0,-6-1 0 0,-3 4 0 16,-7-1 0-16,-5 1 0 0,-4 3 0 15,-8 0 0-15,-3 2 0 0,-6 4 0 0,-5 1 0 16,-4 2 0-16,-8 3 0 0,-4 5 0 15,-7 3 0-15,-4 4 0 0,-5 4 0 0,-3 3 0 16,0 4 0-16,-5 4 0 0,-2 3 0 0,-2 4 0 16,2 2 0-16,0 0 0 0,8-1 0 0,2 0 0 15,3-1 0-15,4 1 0 0,4-3 0 0,7 0 0 16,4-2 0-16,6-3 0 0,8-2 0 16,7-3 0-16,6-3 0 0,8-5 0 0,7-1 0 15,21-1 0-15,-28-7 0 0,28 7 0 0,-10-17 0 16,10 17 0-16,0-32 0 0,3 12 0 0,1-4 0 15,1 0 0-15,-1-2 0 0,-3 3 0 0,-4 1 0 16,-3 3 0-16,6 19 0 0,-29-28 0 0,6 20 0 16,-6 2 0-16,-8 5 0 0,-4 3 0 15,-6 3 0-15,-7 2 0 0,-3 4 0 16,-5 1 0-16,-3 5 0 0,-1 0 0 0,-4 2 0 16,-1 2 0-16,-2-1 0 0,-4 3 0 0,2 2 0 15,0-1 0-15,4-1 0 0,2 0 0 0,6 0 0 16,2-3 0-16,6 0 0 0,2-2 0 0,6-1 0 15,5-3 0-15,6-1 0 0,4 1 0 0,4-3 0 16,5 0 0-16,5-3 0 0,18-8 0 16,-28 11 0-16,28-11 0 0,0 0 0 0,-22 5 0 15,22-5 0-15,0 0 0 0,0 0 0 0,-13-26 0 16,13 26 0-16,-17-35 0 0,7 13 0 0,-3-2 0 16,-1-2 0-16,-4-3 0 0,-3 0 0 15,-7 0 0-15,-4 1 0 0,-7 2 0 0,-5 2 0 16,-5 1 0-16,-4 3 0 0,-6-1 0 0,-4 2 0 15,-4 3 0-15,-2 3 0 0,-5 2 0 16,-2 4 0-16,0 4 0 0,-3 3 0 0,-2 5 0 16,-1 3 0-16,-3 5 0 0,-3 1 0 0,2 4 0 15,-1 2 0-15,3 1 0 0,2 1 0 0,0 3 0 16,2 1 0-16,1-1 0 0,3 1 0 0,4-2 0 16,6-2 0-16,6-1 0 0,7-5 0 0,5-1 0 15,7-4 0-15,6-4 0 0,4-1 0 16,8-5 0-16,5-1 0 0,18 0 0 15,-28-7 0-15,28 7 0 0,-19-17 0 0,19 17 0 16,-8-27 0-16,8 27 0 0,-2-32 0 0,-2 15 0 16,4 17 0-16,-10-31 0 0,10 31 0 0,-21-20 0 15,2 13 0-15,-3 2 0 0,-4 1 0 0,-5 4 0 16,-5 1 0-16,-4 4 0 0,-5 4 0 0,-6 3 0 16,-4 1 0-16,-4 3 0 0,-3 1 0 15,-4 2 0-15,-4 3 0 0,-2 1 0 0,-1 2 0 16,-1 3 0-16,3-1 0 0,-1-1 0 0,2 1 0 15,2-3 0-15,3 0 0 0,1-1 0 0,5-2 0 16,3-3 0-16,4-4 0 0,4-3 0 0,4-2 0 16,6-6 0-16,3 0 0 0,5-4 0 15,3-5 0-15,5-3 0 0,2-3 0 0,2-5 0 16,2-4 0-16,1-5 0 0,2-3 0 16,-1-3 0-16,1 1 0 0,-4 3 0 0,-3 2 0 15,-4 5 0-15,-5 4 0 0,-6 4 0 0,-5 3 0 16,-4 3 0-16,-5 3 0 0,-3 3 0 0,-4 3 0 15,-2 3 0-15,-2 3 0 0,-2 0 0 0,-1 3 0 16,-5 2 0-16,-4 2 0 0,-1 3 0 0,-1 1 0 16,0 2 0-16,2 2 0 0,2-2 0 15,4 1 0-15,1 1 0 0,2-1 0 0,6 0 0 16,2-2 0-16,6-2 0 0,6 1 0 16,2-4 0-16,7-1 0 0,5-2 0 0,6-4 0 15,6-2 0-15,17-6 0 0,-19 5 0 0,19-5 0 16,0 0 0-16,0 0 0 0,-2-25 0 0,5 7 0 15,-1-5 0-15,2-5 0 0,0-4 0 0,-2 0 0 16,0-5 0-16,-3 2 0 0,-5 3 0 16,-4 4 0-16,-7 4 0 0,-6 3 0 0,-7 5 0 15,-7 4 0-15,-8 4 0 0,-6 5 0 0,-6 5 0 16,-6 5 0-16,-6 3 0 0,-7 3 0 0,-5 5 0 16,-2 3 0-16,-3 3 0 0,-2 0 0 0,2-1 0 15,-3-1 0-15,5-4 0 0,1-4 0 0,8-5 0 16,4-10 0-16,19 5-71 0,-20-39-216 15,49 35-95-15,-36-44-124 0,19 0-58 16,23 21 328-16,-35-45 236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1:12:59.32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2324 716 300 0,'0'0'23'0,"0"0"10"0,0 0-1 16,0 0 16-16,0 0-4 0,0 0 11 0,0 0-38 15,0 0-71-15,0 0-31 0,13-17-17 16,-13 17 192-16,0 0 102 0,0 0 48 0,0 0 41 16,0 0-134-16,0 0-13 0,0 0-19 0,16 21-38 15,-16-21-31-15,0 0-17 0,0 0-7 0,0 0-2 16,0 0 5-16,0 0-3 0,0 0-2 0,0 0 1 16,0 0-5-16,0 0 2 0,0 0-32 0,0 0-16 15,0 0 14-15,0 0-15 0,0 0 75 16,0 0-32-16,0 0 25 0,0 0-34 15,0 0-2-15,0 0 0 0,0 0-1 0,0 0 0 16,-6 18 1-16,6-18-4 0,0 0 5 0,0 0-1 16,0 0 0-16,0 0 0 0,0 0 0 0,0 0 2 15,0 0 0-15,0 0 0 0,0 0-1 0,0 0-1 16,0 0 0-16,0 0 4 0,0 0-4 0,0 0 0 16,0 0-3-16,0 0 1 0,0 0 2 0,0 0 1 15,0 0 0-15,0 0-2 0,0 0 3 16,0 0-1-16,0 0 5 0,0 0 1 0,0 0-2 15,4 17 1-15,-4-17-1 0,0 0 2 16,0 0-3-16,-2 18 0 0,2-18-4 0,0 0 2 16,0 0-2-16,0 20 2 0,0-20-3 0,2 22 5 15,-2-22-5-15,3 27 5 0,-3-27-3 0,6 31 1 16,-2-10-7-16,0-1 11 0,-2 2-11 16,2 1 11-16,-2-2-2 0,0 0 4 0,0-1-8 15,-1 3 8-15,0 0-10 0,0 0 6 0,1 0-7 16,-2-2 4-16,2 1-3 0,-1 0-13 0,0-2 30 15,2 1-30-15,-2 0 28 0,2 0-10 0,-2 1-6 16,1 2 8-16,-1-2-7 0,2 3 6 0,-3 1-6 16,0-1 5-16,0 3-4 0,-1-4 5 0,1 0-4 15,-2 4 4-15,0-5-6 16,-2 3 6-16,2 0-4 0,-1 0 5 0,1-2-5 16,1 1 4-16,-2 1-8 0,3-3 6 0,2 1-4 15,-2-5 4-15,2-2-2 0,0 0 1 0,1 1-3 16,2-1 3-16,0 1-4 0,-1-1 5 0,3 0-5 15,-1 0 4-15,0 1-3 0,0 0-5 0,0-1 31 16,-1 0-31-16,-5-17 17 0,8 35-11 0,-4-12 0 16,-2 1 0-16,0 2 0 0,0-4 0 15,-2-1 0-15,0 2 0 0,0 2 0 0,-1-1 0 16,0 1 0-16,-1-1 0 0,1-1 0 0,0-1 0 16,0-1 0-16,1-2 0 0,0 0 0 0,0-19 0 15,1 31 0-15,-1-31 0 0,4 21 0 16,-4-21 0-16,0 0 0 0,6 17 0 0,-6-17 0 15,0 0 0-15,0 0 0 0,0 0-11 16,0 0-38-16,0 0-26 0,19 20-111 0,-19-20-437 16,0 0 14-16,-8-22 116 0</inkml:trace>
  <inkml:trace contextRef="#ctx0" brushRef="#br0" timeOffset="1269.3563">2841 1272 709 0,'0'0'262'0,"0"0"-73"16,0 0-40-16,0 0-48 0,0 0-27 0,0 0-8 15,0 0-11-15,0 0-4 0,0 0-11 0,0 0-6 16,0 0-9-16,0 0-4 0,0 0-5 16,0 0-3-16,0 0-2 0,0 0-1 0,0 0-3 15,0 0 2-15,0 0-3 0,0 0 3 0,0 0 2 16,0 0 3-16,0 0-2 0,0 0 4 16,0 0-2-16,0 0 4 0,-2 26-6 0,5-8 6 15,-2 8-11 1,1 7 10-16,-3 2-8 0,1 5 8 0,-2-2-11 15,-1-2 6-15,1 0-11 0,0-2 5 0,-1-3-6 16,2-2 0-16,-2-3 0 0,3-4 0 16,0-22 0-16,3 26-1 0,-3-26-8 0,0 0-6 15,0 0-20-15,0 0-16 0,0 0-32 16,0 0-56-16,27-8-464 0,-27 8-21 0,9-33 138 16</inkml:trace>
  <inkml:trace contextRef="#ctx0" brushRef="#br0" timeOffset="2972.6511">2763 410 935 0,'0'0'221'16,"0"0"-60"-16,0 0-19 0,0 0-35 0,3 17-39 16,-3-17-36-16,0 0-13 0,0 0-3 0,0 23-8 15,0-23 6-15,-1 23-3 0,1-23-2 0,-2 29 7 16,2-29-5-16,-3 31 2 0,6-14 5 16,-3 3-3-16,3 1 6 0,0 1 0 15,3 5-2-15,-2 3-4 0,3-2 16 0,-2 3-23 16,2-1-17-16,-2-3 15 0,3 3-31 0,0-7 29 15,0-2 6-15,1-4-3 0,-9-17 4 0,18 23-2 16,-18-23 1-16,22 5-3 0,-22-5 4 0,24-8 8 16,-24 8 2-16,28-23 5 0,-11 6-17 0,-1-8-9 15,1 0 0-15,-2-2 0 0,-1-7 0 16,0 2 0-16,0-14 0 0,-2 2 0 0,-1-1 0 16,0 2 0-16,-3 4 0 0,0 3 0 15,-2 4 0-15,-1 5 0 0,0 4 0 0,-1 3 0 0,0 1 0 16,-4 19 0-16,6-18 0 0,-6 18 0 15,0 0 0-15,0 0-3 0,0 0-69 0,25 5-45 16,-25-5-149-16,0 0-340 0,0 0 4 0,24 25 222 16</inkml:trace>
  <inkml:trace contextRef="#ctx0" brushRef="#br0" timeOffset="3425.7682">3489 712 1508 0,'0'0'80'0,"2"-18"-20"15,-2 18 17-15,0 0-21 0,0 0-17 0,0 0-4 16,0 0 6-16,-17-16 0 0,17 16 1 15,0 0-11-15,-27 5-11 0,27-5-24 0,-21 21 21 16,21-21-27-16,-24 24 24 0,24-24-14 0,-25 21 0 16,25-21 0-16,-21 29 0 0,21-29 0 0,-12 27 0 15,12-27 0-15,0 0 0 0,0 0 0 16,4 22 0-16,-4-22 0 0,17 4 0 0,-17-4 0 16,28 5 0-16,-10-7 0 0,0 2 0 0,3-1 0 15,0 0 0-15,-1 0 0 0,1-5 0 16,-3 2 0-16,-18 4 0 0,31-6 0 0,-31 6 0 15,18 6 0-15,-18-6 0 0,0 0 0 0,0 0 0 16,0 0 0-16,3 27 0 0,-3-27 0 0,-15 26 0 16,15-26 0-16,-28 34 0 0,11-13 0 0,-3 1 0 15,1-1 0-15,-1-3 0 0,3-4 0 0,17-14 0 16,-20 15 0-16,20-15 0 0,0 0 0 0,0 0 0 16,0 0-57-16,0 0-73 0,1-22-379 15,17 9-140-15,-18 13 24 0,28-33 549 16</inkml:trace>
  <inkml:trace contextRef="#ctx0" brushRef="#br0" timeOffset="5428.59">2444 1459 98 0,'0'0'72'0,"0"0"-10"16,0 0-17-16,0 0-28 0,0 0-23 0,0 0-3 16,0 0 3-16,0 0 2 0,0 0 8 15,0 0 7-15,0 0 14 0,0 0 19 0,0 0 33 16,0 0 19-16,0 0 31 0,0 0-5 0,0 0 2 16,0 0-12-16,0 0-6 0,18-9-2 0,-18 9-3 15,0 0-7-15,0 0-9 0,0 0-12 16,0 0-15-16,0 0-11 0,0 0-14 0,0 0-7 15,0 0-9-15,0 0-5 0,0 0-3 0,0 0 0 16,0 0-3-16,-17-5 1 0,17 5 1 16,0 0 0-16,0 0 2 0,0 0 2 0,0 0-2 15,0 0 3-15,0 0-3 0,0 0-2 0,0 0-1 16,0 0-1-16,0 0 0 0,0 0-1 0,0 0 0 16,0 0-2-16,0 0 0 0,0 0 3 0,0 0-2 15,0 0 2-15,0 0-1 0,0 0-3 0,0 0 1 16,0 0 1-16,-19-2 0 0,19 2 2 15,0 0 2-15,-18-3 1 0,18 3-1 0,-20-1 2 16,20 1-1-16,-27-2-3 0,27 2 1 16,-31 0-1-16,13 1-3 0,-1 0 2 0,0 2-6 15,1-1 2-15,-3 0-1 0,2 1 0 0,-3-1 2 16,1 3-1-16,1-1 3 0,1 1-1 0,1-2 1 16,0 0-1-16,18-3-1 0,-33 4 2 0,33-4-3 15,-26 3-1-15,26-3 0 0,-23-1 0 16,23 1 0-16,-21-4 0 0,21 4 0 0,-19-8 0 15,19 8 0-15,-22-9 0 0,22 9 0 0,-25-8 0 16,25 8 0-16,-25-6 0 0,25 6 0 0,-25-3 0 16,25 3 0-16,-30 4 0 0,30-4 0 0,-31 11 0 15,13-5 0-15,-2 1 0 0,1 0 0 0,-2 3 0 16,2 1 0-16,-1-2 0 0,2 0 0 16,18-9 0-16,-31 12 0 0,31-12 0 0,-21 6 0 15,21-6 0-15,-17 4 0 0,17-4 0 0,0 0 0 16,-22 0 0-16,22 0 0 0,0 0 0 0,-19-3 0 15,19 3 0-15,0 0 0 0,0 0 0 0,-18-8 0 16,18 8 0-16,0 0 0 0,0 0 0 0,0 0 0 16,0 0 0-16,0 0 0 0,0 0 0 0,0 0 0 15,0 0 0-15,0 0 0 16,0 0 0-16,0 0 0 0,0 0 0 0,0 0 0 16,0 0-4-16,0 0-32 0,-17-6-18 0,17 6-17 15,0 0-32-15,18 14-180 0,-18-14-326 0,0 0 5 16,19-1 322-16</inkml:trace>
  <inkml:trace contextRef="#ctx0" brushRef="#br0" timeOffset="8422.7">2922 1465 658 0,'0'0'152'0,"-8"18"-2"16,8-18-17-16,0 0-37 0,0 0-27 15,0 0-14-15,0 0-9 0,0 0-6 0,0 0-9 16,0 0-8-16,0 0-6 0,0 0-7 0,-17-20 0 15,17 20-1-15,0 0 1 0,0 0 0 0,0 0 5 16,0 0-1-16,0 0 8 0,0 0-1 0,-21-11 3 16,21 11-2-16,0 0 0 0,0 0 1 0,0 0-2 15,0 0 0-15,0 0-5 0,0 0-3 0,0 0-3 16,0 0-3-16,0 0-1 0,0 0 0 16,0 0 1-16,0 0 0 0,0 0 5 0,0 0 0 15,0 0 2-15,0 0 1 0,0 0-1 0,0 0 0 16,0 0-3-16,0 0 2 0,0 0-4 0,0 0-1 15,0 0-2-15,0 0-2 0,0 0-2 0,0 0 1 16,0 0-1-16,0 0 1 0,0 0-1 16,0 0 1-16,0 0-1 0,0 0-5 15,0 0 4-15,0 0-4 0,19 3 5 0,-19-3 1 16,0 0-5-16,0 0 3 0,19-3-3 0,-19 3 5 16,0 0 1-16,20-2 2 0,-20 2-2 0,0 0 2 15,22-4-1-15,-22 4 0 0,17-3 0 0,-17 3 0 16,17-3-3-16,-17 3-1 0,17-1 1 0,-17 1-1 15,17-2 0-15,-17 2 0 0,17-4-1 0,-17 4-1 16,19-1 2-16,-19 1 0 0,17 0-1 16,-17 0 0-16,0 0 1 0,24 1 2 0,-24-1-2 15,17 0 0-15,-17 0-2 0,17 1 0 0,-17-1 0 16,0 0 1-16,24 2 1 0,-24-2 0 0,0 0-1 16,25-4 0-16,-25 4-1 0,20-4 2 15,-20 4 2-15,20-5-2 0,-20 5-1 0,18-6 0 16,-18 6 0-16,17-3 0 0,-17 3 1 0,0 0-1 15,23-4 1-15,-23 4-1 0,0 0 0 16,22-2 0-16,-22 2-2 0,0 0 4 0,19 2-3 16,-19-2-1-16,0 0 3 0,22 4-2 0,-22-4 1 15,0 0 1-15,25 2 1 0,-25-2 0 0,17 1 0 16,-17-1 0-16,19 4-4 0,-19-4 1 0,20 0 1 16,-20 0-1-16,23 2 3 0,-23-2-3 0,25-1 1 15,-25 1-1-15,27-5-1 0,-27 5 4 16,29-6-2-16,-29 6 1 0,31-5 2 15,-14 4-4-15,-17 1 2 0,31-5 0 0,-31 5-2 16,31-3 2-16,-31 3-1 0,30 0-1 0,-30 0 2 16,29 2-2-16,-29-2 1 0,29 3-1 0,-29-3 2 15,28 2-1-15,-28-2 0 0,30 5 2 0,-30-5-5 16,32 6 3-16,-15-5 1 0,2 0-1 0,0-1 3 16,-1-1-3-16,2 1-1 0,0-2 1 15,1 1 0-15,2-2 0 0,0-2-1 0,3 2 0 16,-1-2 2-16,1 1 0 0,2-3 1 0,0 3 1 15,-1-2 2-15,3 3-1 0,-2 0-1 0,1-2-3 16,0 2 0-16,-1 0-2 0,0 2 3 0,2 0-1 16,-2 0-1-16,-1-1 2 0,3 1 0 0,-1-2-2 15,1 3 4-15,-2-4-4 0,0 4-1 16,0 0 2-16,1-1-2 0,1 1 1 16,0-3 2-16,0 2 1 0,2 0-2 0,-2 1 8 15,2 0-1-15,1-2-4 0,-2 0-3 0,2 0 0 16,1 1 0-16,0-3 0 0,0 0 0 0,-1 0 0 15,1 0 0-15,0 2 0 0,3-1 0 0,-4 1 0 16,1-2 0-16,-1 2 0 0,-1-1 0 0,1 2 0 16,1-1 0-16,-1 2 0 0,0-2 0 15,1 2 0-15,0 0 0 0,0-1 0 0,0 2 0 16,0 1 0-16,0-1 0 0,-1 0 0 0,0 1 0 16,0 0 0-16,-2-1 0 0,1 0 0 15,0-1 0-15,-3 0 0 0,1-1 0 0,1 0 0 16,-2 2 0-16,1-2 0 0,1 2 0 0,-2-2 0 15,0-1 0-15,-1 0 0 0,0 1 0 0,-1-2 0 16,-1 1 0-16,0 0 0 0,0-2 0 16,-3 0 0-16,0 2 0 0,-4 1 0 0,1 0 0 15,-3 1 0-15,-17 0 0 0,31 0 0 0,-31 0 0 16,27 1 0-16,-27-1 0 0,21 3 0 0,-21-3 0 16,0 0 0-16,19 4 0 0,-19-4 0 0,0 0 0 15,0 0 0-15,0 0 0 0,0 0 0 0,0 0 0 16,0 0 0-16,0 0 0 0,0 0 0 15,0 0 0-15,0 0 0 0,0 0 0 16,0 0 0-16,0 0 0 0,0 0 0 0,0 0 0 16,0 0 0-16,0 0 0 0,0 0 0 0,0 0 0 15,0 0 0-15,0 0 0 0,0 0 0 0,0 0 0 16,0 0 0-16,0 0 0 0,0 0 0 0,0 0 0 16,0 0 0-16,0 0 0 0,0 0 0 0,0 0 0 15,0 0 0-15,0 0 0 0,0 0 0 16,0 0 0-16,0 0 0 0,0 0 0 0,0 0 0 15,0 0 0-15,0 0 0 0,0 0 0 0,0 0 0 16,0 0 0-16,0 0 0 0,0 0 0 0,11 17 0 16,-11-17 0-16,0 0 0 0,0 0 0 15,1 18 0-15,-1-18 0 0,-1 17 0 0,1-17 0 16,-4 23 0-16,4-23 0 0,-3 22 0 0,3-22 0 16,-5 26 0-16,5-26 0 0,-4 26 0 15,4-26 0-15,-3 22 0 0,3-22 0 0,-4 25 0 16,4-25 0-16,0 28 0 0,0-28 0 0,2 29 0 15,-2-29 0-15,3 30 0 0,-2-13 0 0,2 1 0 16,-2 0 0-16,1 3 0 0,-1 1 0 0,-1 0 0 16,0 1 0-16,0-2 0 0,-1 0 0 0,0-1 0 15,1 2 0-15,0 1 0 0,-1 0 0 16,1 0 0-16,-1 0 0 0,1-1 0 0,0-1 0 16,-2 2 0-16,2 2 0 0,0 2 0 15,-1 1 0-15,1 2 0 0,-1-1 0 0,1-3 0 16,-1 2 0-16,2-2 0 0,-1 2 0 0,0 1 0 15,1-1 0-15,-1 2 0 0,1 0 0 0,1 1 0 16,-1 0 0-16,1-1 0 0,2 3 0 0,-2-2 0 16,1 1 0-16,0 0 0 0,-1 0 0 15,0-2 0-15,-1 0 0 0,0 2 0 0,1 0 0 16,-1 1 0-16,0 2 0 0,-2-3 0 0,0 0 0 16,-1 0 0-16,0 0 0 0,0 2 0 0,-1 0 0 15,-2 1 0-15,0 0 0 0,2-1 0 0,-2 1 0 16,2 0 0-16,0-1 0 0,-2-1 0 15,3-3 0-15,-1 0 0 0,1-2 0 0,0 0 0 16,2-2 0-16,0 0 0 0,-1 0 0 16,2 0 0-16,-1-1 0 0,0 1 0 0,0-2 0 15,0 2 0-15,-1 1 0 0,1 0 0 0,0 1 0 16,-1-2 0-16,1 3 0 0,0 0 0 0,1 0 0 16,-1 1 0-16,1-1 0 0,-1 0 0 0,2 0 0 15,-2 2 0-15,0-2 0 0,1 1 0 0,0-2 0 16,2 0 0-16,-1-3 0 0,0 0 0 15,2 0 0-15,-2-2 0 0,2-2 0 0,-1 0 0 16,-1-1 0-16,0 1 0 0,1-2 0 0,-1 1 0 16,-1-3 0-16,1 0 0 0,-2-17 0 15,3 29 0-15,-3-29 0 0,3 23 0 0,-3-23 0 16,1 17 0-16,-1-17 0 0,0 0 0 0,0 0 0 16,2 19 0-16,-2-19 0 0,0 0 0 0,0 0 0 15,0 0 0-15,0 0 0 0,2 19 0 16,-2-19 0-16,0 0 0 0,0 0 0 0,0 0 0 15,0 0 0-15,0 0 0 0,0 0 0 0,0 0 0 16,0 0 0-16,0 0 0 0,0 0 0 0,0 0 0 16,0 0 0-16,0 0 0 0,0 0 0 0,0 0 0 15,0 0 0-15,0 0 0 0,0 0 0 0,0 0 0 16,0 0 0-16,0 0 0 0,0 0 0 0,0 0 0 16,-5-17 0-16,5 17 0 15,0 0 0-15,0 0 0 0,0 0 0 0,0 0 0 16,0 0 0-16,0 0 0 0,0 0 0 0,0 0 0 15,0 0 0-15,0 0 0 0,0 0 0 0,0 0 0 16,0 0 0-16,0 0 0 0,0 0 0 0,0 0 0 16,0 0 0-16,0 0 0 0,0 0 0 0,0 0 0 15,0 0 0-15,0 0 0 0,0 0 0 16,0 0 0-16,0 0 0 0,0 0 0 0,0 0-132 16,-29-14-296-16,29 14-211 0,0 0-14 0,-19-20 459 15</inkml:trace>
  <inkml:trace contextRef="#ctx0" brushRef="#br0" timeOffset="9250.8377">6523 4291 736 0,'0'0'64'15,"0"0"-32"-15,-4 17 3 0,4-17-5 0,0 0-2 16,0 0 1-16,0 0 15 0,0 0 17 0,0 0 9 16,0 0-11-16,0 0-9 0,0 0 0 15,0 0 4-15,0 0 6 0,0 0 1 16,0 0-3-16,0 0-9 0,0 0-9 0,0 0-7 15,0 0-2-15,0 0-3 0,0 0-2 0,0 0-3 16,0 0-3-16,0 0-3 0,0 0 0 0,-18-9 0 16,18 9 1-16,0 0-1 0,0 0 1 0,-19 5-1 15,19-5-2-15,0 0 0 0,0 0-3 0,-17-1-1 16,17 1-1-16,0 0-3 0,0 0 1 0,-20-6-1 16,20 6 0-16,0 0-1 0,-18-7 1 15,18 7-1-15,0 0 1 0,-23-5-1 0,23 5 0 16,-18-3-1-16,18 3 1 0,-22 0-1 0,22 0 1 15,-26 2-3-15,26-2-3 0,-28 3 0 16,28-3 0-16,-28 3 0 0,28-3 0 0,-29 2 0 16,29-2 0-16,-33 0 0 0,15 0 0 0,0 1 0 15,-2-1 0-15,1 1 0 0,-3-1 0 16,0 2 0-16,0 0 0 0,-1-1 0 0,0 2 0 16,-1-2 0-16,-1 1 0 0,1 1 0 0,0-1 0 15,-1 1 0-15,1-1 0 0,0 0 0 0,-2 1 0 16,2-1 0-16,-1-1 0 0,1 1 0 0,-1-1 0 15,0-1 0-15,0-1 0 0,-1 1 0 0,2-2 0 16,0 1 0-16,-3 0 0 0,1 0 0 0,-2 1 0 16,0-1 0-16,0 1 0 15,0 1 0-15,-1 0 0 0,0 1 0 0,1 0 0 16,-1 0 0-16,1 1 0 0,0 1 0 0,0 0 0 16,0 1 0-16,0 1 0 0,0 0 0 0,0 0 0 15,1 0 0-15,-1 0 0 0,3-1 0 0,0 0 0 16,2-3 0-16,3 1 0 0,1-3 0 0,19 0 0 15,-30-2 0-15,30 2 0 0,-22-7 0 0,22 7-25 16,0 0-46-16,0 0-65 0,-35-43-303 16,35 43-179-16,7-25-1 0,-3 5 481 0</inkml:trace>
  <inkml:trace contextRef="#ctx0" brushRef="#br0" timeOffset="9922.7561">4867 3986 1305 0,'0'0'143'0,"6"-18"-99"0,-6 18 5 0,0 0 6 16,3-19-8-16,-3 19-10 0,0 0-5 15,0-20 4-15,0 20 5 0,0 0-1 0,0 0 1 16,0 0-6-16,0 0 3 0,0 0-13 0,0 0-4 16,0 17-11-16,0-17-4 0,-3 24-2 15,0-5 6-15,0 2-4 0,1 3 9 0,0 4-8 16,1 3-7-16,1 1 0 0,0 7 0 0,1 3 0 15,1 3 0-15,0 3 0 0,0 1 0 0,-1 4 0 16,-1 3 0-16,0-1 0 0,0 2 0 16,-1-3 0-16,2 0 0 0,-1-7 0 0,0-6 0 15,3-6 0-15,-1-7 0 0,3-8 0 0,-5-20 0 16,12 26 0-16,-12-26-2 0,17 2-55 0,-17-2-12 16,25-20-28-16,-30-25-213 0,23 19-313 0,-8-11 15 15,2-3 328-15</inkml:trace>
  <inkml:trace contextRef="#ctx0" brushRef="#br0" timeOffset="11368.7879">5003 3967 1090 0,'-18'-12'188'0,"18"12"-49"16,0 0-22-16,0 0-19 0,-21 0-28 0,21 0-17 15,-17 1-12-15,17-1-2 0,-22 1-9 0,22-1-2 16,-23 1-10-16,23-1 0 0,-26 3-6 0,26-3 1 16,-29 1-3-16,12 0-3 0,0 0-1 0,-2 1 2 15,-1-1-3-15,0 1 4 0,-2 1-3 0,-1-2-2 16,-3 1 0-16,-1 1-1 0,1-2-1 16,-2 2 1-16,0-1-1 0,-3 0 3 0,0 1-2 15,-2-2 2-15,-3 1-3 0,1-1 0 0,-1 2-1 16,-2 0 1-16,-1 1-1 0,-2 1-1 15,-1 0 0-15,1 1 0 0,-4 0-1 0,2 2 3 16,-2 0 0-16,2 0-2 0,1 0 0 0,1 0 0 16,-2-1 0-16,1-2 0 0,-1 0 0 0,2-1 0 15,0 0 0-15,0 0 0 0,1-1 0 16,0 0 0-16,3-1 0 0,-1 1 0 0,0-2 0 16,2 2 0-16,0 1 0 0,1 0 0 0,2-1 0 15,0 1 0-15,1 0 0 0,0 0 0 0,-1 0 0 16,3 0 0-16,-1 1 0 0,2-2 0 0,1 0 0 15,1-1 0-15,1-1 0 0,1 0 0 0,2-1 0 16,1-1 0-16,2-1 0 16,0-1 0-16,2 0 0 0,0-1 0 0,18 4 0 15,-32-8 0-15,32 8 0 0,-25-10 0 0,25 10 0 16,-22-10 0-16,22 10 0 0,-17-9 0 0,17 9 0 16,0 0 0-16,-20-12 0 0,20 12 0 0,0 0 0 15,0 0 0-15,0 0 0 0,0 0 0 0,-17-8 0 16,17 8 0-16,0 0 0 0,0 0 0 0,0 0 0 15,0 0 0-15,0 0 0 0,0 0 0 16,0 0 0-16,0 0 0 0,0 0 0 0,0 0 0 16,0 0 0-16,0 0 0 0,0 0 0 0,0 0 0 15,0 0 0-15,10 18 0 0,-10-18 0 0,0 0 0 16,6 19 0-16,-6-19 0 0,4 19 0 16,-4-19 0-16,1 30 0 0,1-8 0 0,-4 2 0 15,2 3 0-15,-3 2 0 0,1-1 0 0,-2 1 0 16,1 1 0-16,0 0 0 0,1 3 0 15,-1-2 0-15,1 2 0 0,1-3 0 0,0-2 0 16,-1 0 0-16,2-3 0 0,0-1 0 0,0-2 0 16,2 0 0-16,-2-3 0 0,1 0 0 0,-1-2 0 15,0-17 0-15,1 32 0 0,-1-32 0 0,1 26 0 16,-1-26 0-16,-1 23 0 0,1-23 0 0,-1 17 0 16,1-17 0-16,0 0 0 0,0 0 0 15,0 0 0-15,-1 17 0 0,1-17 0 0,0 0 0 16,0 0 0-16,0 0 0 0,0 0 0 15,0 0 0-15,0 0 0 0,0 0 0 0,0 0 0 16,0 0 0-16,0 0 0 0,0-19 0 0,0 19 0 16,0 0 0-16,0 0 0 0,0 0 0 0,4-17 0 15,-4 17 0-15,0 0 0 0,0 0 0 0,0 0 0 16,0 0 0-16,0 0 0 0,17-13 0 16,-17 13 0-16,0 0 0 0,21-8 0 0,-21 8 0 15,20-7 0-15,-20 7 0 0,23-7 0 0,-23 7 0 16,29-9 0-16,-29 9 0 0,31-8 0 0,-14 4 0 15,1 1 0-15,-1-1 0 0,0 0 0 0,0 3 0 0,-17 1 0 16,32-3 0-16,-15 1 0 0,0 0 0 0,2 1 0 16,-1 0 0-16,0-2 0 15,3 1 0-15,-2 1 0 0,2-2 0 0,0 1 0 16,1 0 0-16,-1 1 0 0,3 0 0 0,-4 0 0 16,1 2 0-16,1-1 0 0,0 1 0 0,-2 2 0 15,2-2 0-15,-1 1 0 0,0 1 0 0,1-2 0 16,-2 1 0-16,2 1 0 0,-1-2 0 0,1 1 0 15,-2 0 0-15,5-2 0 0,-2 1 0 0,2-2 0 16,1-1 0-16,-1 0 0 0,1-2 0 16,1 1 0-16,1-2 0 0,1 0 0 0,0 0 0 15,0 0 0-15,0-2 0 0,1 2 0 0,0-1 0 16,-1 1 0-16,0 2 0 0,1-2 0 16,0 1 0-16,-2 3 0 0,1 0 0 0,-1 0 0 15,0 2 0-15,0-1 0 0,-2 1 0 0,0 2 0 16,-1-2 0-16,-2 1 0 0,0-1 0 0,-1 1 0 15,1-2 0-15,-3 1 0 0,1-1 0 16,1 0 0-16,0-1 0 0,1-1 0 0,-1 2 0 16,0-1 0-16,0 0 0 0,-2 1 0 0,2-1 0 15,0 1 0-15,0-1 0 0,0-1 0 0,1 1 0 16,-1 0 0-16,1 0 0 0,-1 1 0 0,0-2 0 16,0 2 0-16,0 2 0 0,1-1 0 0,-3 1 0 15,2 2 0-15,-1 0 0 0,-2 0 0 16,2 1 0-16,-1 1 0 0,0 0 0 0,-2 0 0 15,-1 0 0-15,1-2 0 0,0 0 0 16,-1-2 0-16,1-2 0 0,-1-1 0 0,1-3 0 16,-18 4-34-16,38-7-81 0,-45-28-286 0,27 24-260 15,-12-8 34-15,-2-5 419 0</inkml:trace>
  <inkml:trace contextRef="#ctx0" brushRef="#br0" timeOffset="13415.7284">3618 4310 1287 0,'0'0'105'0,"0"0"-26"16,0 0-9-16,0 0-16 0,0 0-16 0,0 0-13 15,0 0-3-15,0 0-2 0,0 0-1 0,-8 20-3 16,8-20-1-16,0 0 0 0,-2 23 0 0,2-23-1 15,-2 21 2-15,2-21-4 0,0 29 2 0,-2-12-5 16,2 3 2-16,-1 0-5 0,0 4-17 16,-2-2 37-16,2 2-37 0,-1-2 36 15,1-3-14-15,-1 0-7 0,2-19 5 0,-3 26-3 16,3-26 5-16,0 0-3 0,-4 20 5 0,4-20-4 16,0 0 0-16,0 0-3 0,0 0-5 0,0 0 3 15,0 0-4-15,1-26 3 0,-1 26-1 0,4-30 1 16,-2 9-5-16,3-2-12 0,-1 0 30 15,2-2-30-15,-1 1 30 0,0 0-12 0,1-1-5 16,-1 2 4-16,1 2-5 0,0-1 6 0,1 1-5 16,0 2 4-16,2 2-3 0,-9 17 3 0,18-28-2 15,-18 28 4-15,20-15-3 0,-20 15 2 0,0 0-1 16,22-7 0-16,-22 7 0 0,0 0-1 16,19 7-1-16,-19-7 1 0,0 0-1 0,21 12 0 15,-21-12-1-15,0 0 0 0,18 15 2 16,-18-15-2-16,0 0 2 0,13 18-1 0,-13-18 1 15,0 0-1-15,8 17-1 0,-8-17 1 0,0 0 1 16,-3 23-2-16,3-23 3 0,-8 22-4 0,8-22 2 16,-13 20-1-16,13-20 0 0,-12 16 0 0,12-16 0 15,0 0 0-15,-19 16 0 0,19-16 0 0,0 0 0 16,0 0 0-16,-18 7 0 0,18-7 0 0,0 0 0 16,0 0 0-16,0 0 0 0,0 0 0 15,0 0 0-15,0 0 0 0,0 0 0 0,0 0 0 16,0 0 0-16,0 0 0 0,0 0 0 15,13 17 0-15,-13-17 0 0,0 0 0 0,26 22 0 16,-26-22 0-16,17 17 0 0,-17-17 0 0,0 0 0 16,23 24 0-16,-23-24 0 0,0 0 0 0,22 22 0 15,-22-22 0-15,0 0-21 0,23 17-3 16,-23-17-37-16,18 8-11 0,-18-8-43 0,23 11-97 16,-23-11-283-16,0 0-114 0,0 0 172 0</inkml:trace>
  <inkml:trace contextRef="#ctx0" brushRef="#br0" timeOffset="13603.316">4059 4449 1686 0,'0'0'112'0,"0"0"-40"16,0 0-13-16,0 0-7 0,0 0-26 0,0 0-14 16,0 0-4-16,0 0-2 0,0 0 0 0,0 0 2 15,0 0-8-15,17 15 0 0,-17-15 0 0,6 29 0 16,-3-11 0-16,-1 3 0 0,-2-1 0 0,1 1 0 15,1-3-13-15,0 1-26 0,-2-19-41 0,17 42-175 16,-17-42-362-16,0 0-36 0,0 0 264 16</inkml:trace>
  <inkml:trace contextRef="#ctx0" brushRef="#br0" timeOffset="16444.9603">6440 4271 234 0,'0'0'135'15,"0"0"-5"-15,0 0-17 0,0 0-14 0,0 0-37 16,0 0-19-16,0 0-10 0,0 0 1 0,0 0 9 15,0 0 14-15,0 0 11 0,0 0 7 0,3-22 9 16,-3 22 4-16,0 0 4 0,0 0-5 16,0 0-12-16,0 0-20 0,0 0-18 0,0 0-12 15,0 0-7-15,0 0 0 0,0 0-2 0,0 0-3 0,0 0 0 16,0 0-2-16,0 0 1 0,0 0 0 16,0 0-2-16,0 0 0 0,0 0 2 0,0 0 1 15,-12-17 2-15,12 17-2 0,0 0 0 0,0 0-2 0,0 0 0 16,0 0-3-16,0 0 0 0,0 0-2 0,0 0 1 15,0 0 0-15,0 0 0 0,0 0 1 0,0 0 1 32,0 0-2-32,0 0 1 0,0 0 0 15,0 0 0-15,-5-17-1 0,5 17-1 0,0 0-1 16,0 0-1-16,0 0-2 0,0 0 1 0,0 0-1 16,0 0 1-16,0 0 0 0,0 0 1 0,0 0 0 15,0 0-2-15,0 0 1 0,0 0-1 0,0 0 1 16,0 0 1-16,0 0-2 0,0 0 1 0,0 0-1 15,0 0-1-15,0 0 0 0,0 0-1 0,0 0 0 16,0 0 0-16,0 0 0 0,0 0 0 16,0 0 0-16,0 0 0 0,0 0 0 0,-16 24 0 15,16-24 0-15,-4 26 0 0,4-26 0 0,-6 36 0 16,4-17 0-16,-2 1 0 0,-1 3 0 0,0-1 0 16,2 2 0-16,-2-1 0 0,1 2 0 0,1-2 0 15,-1-2 0-15,2 0 0 0,0-1 0 0,1 0 0 16,1 0 0-16,3 0 0 0,-2-2 0 15,2 0 0-15,1 0 0 0,-2 0 0 0,2-1 0 16,0 0 0-16,-4-17 0 0,8 30 0 0,-4-13 0 16,-4-17 0-16,6 32 0 0,-6-32 0 0,5 31 0 15,-5-31 0-15,2 30 0 0,-2-30 0 0,0 32 0 16,0-15 0-16,0-17 0 0,-1 31 0 0,1-31 0 16,-1 30 0-16,1-30 0 0,-3 31 0 15,3-31 0-15,-1 31 0 0,1-31 0 16,0 29 0-16,0-29 0 0,4 32 0 0,-3-16 0 15,1 1 0-15,-2-17 0 0,3 31 0 0,-3-31 0 16,5 26 0-16,-5-26 0 0,6 26 0 0,-6-26 0 16,5 25 0-16,-5-25 0 0,3 22 0 0,-3-22 0 15,3 18 0-15,-3-18 0 0,3 21 0 0,-3-21 0 16,3 23 0-16,-3-23 0 0,4 21 0 0,-4-21 0 16,2 22 0-16,-2-22 0 0,1 23 0 15,-1-23 0-15,1 24 0 0,-1-24 0 0,-1 24 0 16,1-24 0-16,-1 26 0 0,1-26 0 15,-1 28 0-15,1-28 0 0,-3 26 0 0,3-26 0 16,-1 27 0-16,1-27 0 0,-1 25 0 0,1-25 0 16,0 26 0-16,0-26 0 0,1 27 0 0,-1-27 0 15,-1 29 0-15,1-29 0 0,0 32 0 16,0-15 0-16,0 0 0 0,-1 0 0 0,1-17 0 16,-3 32 0-16,3-32 0 0,-1 32 0 0,1-32 0 15,0 30 0-15,0-30 0 0,1 29 0 0,-1-29 0 16,0 28 0-16,0-28 0 0,0 26 0 0,0-26 0 15,-1 29 0-15,1-29 0 0,0 31 0 0,0-31 0 16,-1 30 0-16,1-30 0 0,-1 29 0 0,1-29 0 16,-3 30 0-16,3-30 0 15,-2 29 0-15,2-29 0 0,0 28 0 0,0-28 0 16,0 25 0-16,0-25 0 0,1 23 0 0,-1-23 0 16,1 22 0-16,-1-22 0 0,4 20 0 0,-4-20 0 15,3 18 0-15,-3-18 0 0,5 19 0 0,-5-19 0 16,5 19 0-16,-5-19 0 0,4 22 0 0,-4-22 0 15,1 21 0-15,-1-21 0 0,0 21 0 0,0-21 0 16,-1 22 0-16,1-22 0 0,-3 22 0 16,3-22 0-16,-2 22 0 0,2-22 0 0,0 0 0 15,-4 22 0-15,4-22 0 0,0 0 0 0,0 0 0 16,0 0 0-16,3 17 0 0,-3-17 0 0,0 0 0 16,0 0 0-16,0 0 0 0,0 0 0 0,0 0 0 15,0 0 0-15,0 0 0 0,13 18 0 16,-13-18 0-16,0 0 0 0,0 0 0 15,0 0 0-15,5 18 0 0,-5-18 0 0,0 0 0 16,0 18 0-16,0-18 0 0,0 0 0 0,-6 17 0 16,6-17 0-16,0 0 0 0,0 0 0 0,0 0 0 15,0 0 0-15,0 0 0 0,0 0 0 0,0 0 0 16,0 0 0-16,0 0 0 0,0 0 0 0,0 0 0 16,0 0 0-16,0 0 0 0,0 0 0 0,0 0 0 15,0 0 0-15,0 0 0 0,0 0 0 16,1 19 0-16,-1-19 0 0,0 0 0 0,0 0 0 15,0 0 0-15,4 17 0 0,-4-17 0 16,0 0 0-16,0 0 0 0,0 0 0 0,0 0 0 16,-4 18 0-16,4-18 0 0,0 0 0 0,0 0 0 15,0 0 0-15,0 0 0 0,0 0 0 0,0 0 0 16,0 0 0-16,0 0 0 0,0 0 0 0,0 20 0 16,0-20 0-16,0 0 0 0,3 19 0 15,-3-19 0-15,2 18 0 0,-2-18 0 0,0 19 0 16,0-19 0-16,-1 19 0 0,1-19 0 0,0 0 0 15,-4 19 0-15,4-19 0 0,0 0 0 0,0 0 0 16,0 0 0-16,0 0 0 0,0 0 0 0,0 0 0 16,0 0 0-16,0 0 0 0,0 0 0 0,0 0 0 15,0 0 0-15,0 0 0 0,0 0 0 16,0 0 0-16,0 0 0 0,0 0 0 16,0 0 0-16,0 0 0 0,0 0 0 0,0 0 0 15,0 0 0-15,0 0 0 0,0 0 0 0,0 0 0 16,0 0 0-16,0 0 0 0,0 0 0 0,0 0 0 15,0 0 0-15,0 0 0 0,0 0 0 0,-17-5 0 16,17 5 0-16,0 0 0 0,0 0 0 0,0 0 0 16,-19-7 0-16,19 7 0 0,0 0 0 15,-19-3 0-15,19 3 0 0,0 0 0 0,-20 3 0 16,20-3 0-16,0 0 0 0,-25 2 0 0,25-2 0 16,0 0 0-16,-23 0 0 0,23 0 0 0,0 0 0 15,-22-2 0-15,22 2 0 0,-17-1 0 0,17 1 0 16,0 0 0-16,-25-8 0 0,25 8 0 15,0 0 0-15,-26-9 0 0,26 9 0 0,-19-8 0 16,19 8 0-16,-21-7 0 0,21 7 0 16,-23-5 0-16,23 5 0 0,-24-2 0 0,24 2 0 15,-27 0 0-15,27 0 0 0,-28 4 0 0,28-4 0 16,-32 6 0-16,15-3 0 0,0 2 0 0,-1 0 0 16,1 1 0-16,0-1 0 0,-1 0 0 0,1-1 0 15,-1 0 0-15,1 0 0 0,-2 1 0 0,2-3 0 16,0 2 0-16,0-2 0 0,0 0 0 15,0 0 0-15,-1-1 0 0,1 1 0 0,-1-2 0 16,-1 3 0-16,-1-2 0 0,0 1 0 16,-2 1 0-16,2-1 0 0,-2 1 0 0,-1 1 0 15,1 1 0-15,0 1 0 0,-1-2 0 0,1 2 0 16,0-2 0-16,0 0 0 0,0 1 0 0,0-1 0 16,3 0 0-16,-1-2 0 0,2 0 0 0,1 1 0 15,0-1 0-15,0 1 0 0,17-3 0 16,-31 3 0-16,31-3 0 0,-30 3 0 0,30-3 0 15,-26 3 0-15,26-3 0 0,-26 5 0 0,26-5 0 16,-28 6 0-16,28-6 0 0,-32 9 0 0,32-9 0 16,-32 9 0-16,13-4 0 0,2-1 0 0,17-4 0 15,-30 5 0-15,30-5 0 0,-27-2 0 0,27 2 0 16,-23-1 0-16,23 1 0 0,-18-1 0 16,18 1 0-16,0 0 0 0,-21-4 0 15,21 4 0-15,0 0 0 0,0 0 0 0,0 0 0 16,0 0-13-16,0 0-164 0,-24-13-206 0,45 19-234 15,-21-6-10-15,2-18 398 0</inkml:trace>
  <inkml:trace contextRef="#ctx0" brushRef="#br0" timeOffset="16944.9682">4975 6332 1729 0,'0'0'31'0,"0"0"-12"16,-5-20 4-16,5 20-2 0,0 0-2 0,0 0-8 15,1-18 4-15,-1 18 8 0,0 0 9 0,0 0 0 16,0 0-4-16,0 0-12 0,0 24-6 15,0-24-4-15,1 38-4 0,1-11-11 0,-1 3 26 16,1 4-24-16,0 1 26 0,-1 4-9 0,-1 2-10 16,0 1 0-16,1 6 0 0,-1 4 0 0,-2 4 0 15,0 4 0-15,-1 3 0 0,-1-1 0 0,-3 1 0 16,-1 1 0-16,0-3 0 0,-1-7 0 16,2-5 0-16,1-11 0 0,5-7 0 0,2-11 0 15,-1-20 0-15,10 21 0 0,-10-21-51 16,17-6-39-16,10 17-211 0,-24-34-341 0,13 1 9 15,-9-8 304-15</inkml:trace>
  <inkml:trace contextRef="#ctx0" brushRef="#br0" timeOffset="18382.5235">5117 6272 1383 0,'0'0'83'0,"0"0"-55"0,1 24 2 15,-1-24 2-15,0 0 1 0,-19 17-10 0,19-17 1 16,0 0 1-16,-18 19 2 0,18-19-4 16,0 0-4-16,-25 9-2 0,25-9 2 15,0 0 3-15,0 0 1 0,-23 2 3 0,23-2-5 16,0 0-1-16,-17-5-3 0,17 5 0 0,0 0-4 16,-23-7 0-16,23 7-5 0,-19-4-1 0,19 4-2 15,-25-2-1-15,25 2-2 0,-31 0 2 0,14 2-2 16,-4 0 1-16,0-1-1 0,-2 2-1 0,-1-1 1 15,-2 1-3-15,0 1 2 0,-4-2 1 16,1 2-1-16,-2 0 2 0,-1-1 0 0,-1 1-1 16,2-1 1-16,-3 1 1 0,-1-1 0 0,0-1 1 15,-1 0 0-15,-2 1-1 0,0-1 1 0,-3 2-3 16,1-1-14-16,-4 1 11 0,0 2-14 16,-1 0 14-16,0 0 1 0,2 0 16 0,-1 0-15 15,1 2 16-15,1-2-15 0,0-2-2 0,0 3 2 16,-2-3-1-16,3 0-1 0,-2-2-1 15,0 1 0-15,1-2 0 0,-1 1 2 0,2-2-2 16,-2 0 1-16,3-1-3 0,1 0 2 0,0-1 1 16,2-1-1-16,0 0 3 0,0-1-2 0,1-1 1 15,2 0-1-15,0 0 1 0,-1-1-1 0,-2 0-16 16,1 2 15-16,-1 0-15 0,1 0 16 0,-1 1-1 16,2 1-2-16,0 0 3 0,0 1-3 0,1 1 2 15,2-1 0-15,-1 1-1 0,3 1 1 16,1-1 1-16,1 1-1 0,1 0 1 15,1 2 0-15,2-1 1 0,1-1 0 0,2-1 0 16,3 1 0-16,1-1-1 0,17 0 1 0,-26 0-1 16,26 0 1-16,0 0 0 0,-21-1-1 0,21 1 1 15,0 0-1-15,0 0-1 0,0 0 0 0,0 0-3 16,0 0 0-16,0 0-3 0,0 0 1 16,0 0 19-16,0 0-15 0,0 0 19 0,0 0-14 15,14 18 0-15,-14-18 2 0,0 0-2 0,10 22 3 16,-10-22-5-16,6 23 3 0,-6-23-1 0,4 30 0 15,-2-13-2-15,-1 1 4 0,0 1-6 0,1 1 5 16,-1 1-5-16,0-1 5 0,0 2-5 0,1 0 5 16,-1-3-3-16,0 3 2 0,0 0-3 15,2-1 3-15,-2 0-5 0,1-2 4 16,2 2-2-16,-2-2 0 0,2 2 0 0,0 2 0 16,-1 1 0-16,1 3 0 0,-2 2 0 0,0-2 0 15,0 4 0-15,-1-2 0 0,0 1 0 0,-1-1 0 16,0 1 0-16,0 2 0 0,-1-2 0 0,0-1 0 15,-1-2 0-15,-1-2 0 0,1-3 0 0,-1-2 0 16,0 1 0-16,3-21 0 0,-5 29 0 0,5-29 0 16,-1 22 0-16,1-22 0 0,0 17 0 15,0-17 0-15,0 0 0 0,0 0 0 0,4 18 0 16,-4-18 0-16,0 0 0 0,0 0 0 16,0 0 0-16,0 0 0 0,0 0 0 0,20 9 0 15,-20-9 0-15,0 0 0 0,0 0 0 0,18 4 0 16,-18-4 0-16,0 0 0 0,0 0 0 0,21 2 0 15,-21-2 0-15,0 0 0 0,20 3 0 16,-20-3 0-16,0 0 0 0,22-1 0 0,-22 1 0 16,20-3 0-16,-20 3 0 0,23-1 0 0,-23 1 0 15,27-2 0-15,-27 2 0 0,33-3 0 0,-15 3 0 16,1 0 0-16,3 3 0 0,1-2 0 0,2 0 0 16,0 1 0-16,3 0 0 0,1 0 0 0,0-1 0 15,3 2 0-15,1-2 0 0,1 0 0 16,1 0 0-16,2-2 0 0,0 1 0 15,1-1 0-15,2-3 0 0,-1 2 0 0,4-3 0 16,-3 1 0-16,4-1 0 0,1 2 0 0,0-1 0 16,2 1 0-16,-2 0 0 0,2 2 0 0,-2-1 0 15,-1 0 0-15,0 2 0 0,0 0 0 0,-3 3 0 16,-1-1 0-16,-1 2 0 0,-1-1 0 0,0 2 0 16,-2 0 0-16,2 1 0 0,-1-2 0 0,0 1 0 15,2-4 0-15,-3 1 0 0,2-2 0 16,0 0 0-16,-3 0 0 0,0-2 0 0,1 1 0 15,-2-3 0-15,1 2 0 0,0-3 0 0,-1 0 0 16,-1 0 0-16,1-1 0 0,-2 0 0 16,1 0 0-16,-2 1 0 0,-2 1 0 0,-1 1 0 15,0 2 0-15,-2-1 0 0,-1 2 0 0,0 2 0 16,-3-1 0-16,-2 1 0 0,1 1 0 16,-3-1 0-16,2 1 0 0,-2-1 0 0,0-1 0 15,0 0 0-15,2 1 0 0,-2-4 0 0,1 2 0 16,3-2 0-16,0-2 0 0,1-1 0 0,-2-1 0 15,2-2 0-15,-2-2 0 0,-2 1 0 0,0-1 0 16,-2 3 0-16,-17 7 0 0,26-16-14 0,-26 16-52 16,21-6-64-16,-38-24-235 0,34 31-221 0,-17-1-21 15,-7-22 329-15</inkml:trace>
  <inkml:trace contextRef="#ctx0" brushRef="#br0" timeOffset="19321.1955">3704 6697 1663 0,'0'0'59'0,"0"0"-7"0,0 0-9 15,0 0-9-15,0 0-16 0,-11 26-7 16,11-26-10-16,-11 34 5 0,4-11-2 0,-2 2 6 15,1 4-7-15,1 3 7 0,0 1-8 0,1 6 11 16,0 0-4-16,4 0-9 0,-2-1 30 0,3 1-29 16,-1-4 25-16,0 0-8 0,2-3-11 0,0-7 3 15,0-3-6-15,3-4 0 0,-3-18-4 0,7 26 3 16,-7-26-4-16,0 0 1 16,0 0-1-16,21 16 0 0,-21-16 1 0,0 0 1 15,0 0 3-15,20-23 0 0,-20 23-4 0,9-31 0 16,-5 10 0-16,-2-2 0 0,-1-3 0 0,2-1 0 15,-3-2 0-15,0 2 0 0,0 1 0 0,-4 2 0 16,0-1 0-16,1 2 0 0,-3-2 0 0,2 1 0 16,-1 0 0-16,1-1 0 0,3 5 0 0,0-1 0 15,1 21 0-15,4-30 0 0,-4 30 0 16,11-20 0-16,-11 20 0 0,15-19 0 0,-15 19 0 16,22-14 0-16,-22 14 0 0,28-13 0 0,-28 13 0 15,32-10 0-15,-32 10 0 0,33-5 0 0,-33 5 0 16,28 0 0-16,-28 0 0 0,23 7 0 15,-23-7 0-15,18 9 0 0,-18-9 0 0,0 0 0 16,17 14 0-16,-17-14 0 0,0 0 0 0,0 0 0 16,5 22 0-16,-5-22 0 0,0 0 0 15,-12 18 0-15,12-18 0 0,0 0 0 0,-23 20 0 16,23-20 0-16,-19 12 0 0,19-12 0 0,-19 14 0 16,19-14 0-16,-19 16 0 0,19-16 0 0,-16 18 0 15,16-18 0-15,-12 18 0 0,12-18 0 0,0 0 0 16,-11 21 0-16,11-21 0 0,0 0 0 0,-2 19 0 15,2-19 0-15,0 0 0 0,9 24 0 16,-9-24 0-16,13 17 0 0,-13-17 0 0,17 17 0 16,-17-17 0-16,25 17 0 0,-25-17 0 0,29 18 0 15,-29-18 0-15,30 15 0 0,-30-15 0 0,29 14 0 16,-29-14 0-16,30 14 0 0,-30-14 0 16,28 12 0-16,-28-12 0 0,28 7 0 0,-28-7-55 15,26-1-34-15,2 19-115 0,-34-38-283 0,28 22-151 16,-22-2 65-16,21-20 573 0</inkml:trace>
  <inkml:trace contextRef="#ctx0" brushRef="#br0" timeOffset="19684.4726">4169 6987 1482 0,'-16'31'440'0,"16"-31"-405"15,0 0-9-15,0 0 1 0,0 0-9 0,0 0-10 16,-6-17-3-16,6 17 1 0,0 0-6 0,18-14 0 16,-18 14 0-16,21-10 0 0,-21 10 0 0,22-7 0 15,-22 7 0-15,23-4 0 0,-23 4 0 0,20 0 0 16,-20 0 0-16,0 0 0 16,20 7 0-16,-20-7 0 0,0 0 0 0,6 17 0 15,-6-17 0-15,-4 20 0 0,4-20 0 0,-10 25 0 16,10-25 0-16,-15 30 0 0,5-13 0 0,-1 0 0 15,0 0 0-15,11-17 0 0,-19 30 0 0,19-30 0 16,-14 23 0-16,14-23 0 0,0 0 0 0,-6 17 0 16,6-17 0-16,0 0 0 0,0 0 0 0,22 0 0 15,-22 0 0-15,32-8 0 0,-10-3 0 16,3-3 0-16,2-4 0 0,2 3 0 0,-1-2 0 16,4 6 0-16,-9-7-102 0,27 35-328 0,-33-28-211 15,15 14-28-15,-7 2 465 0</inkml:trace>
  <inkml:trace contextRef="#ctx0" brushRef="#br0" timeOffset="21662.0106">6418 6633 863 0,'13'17'181'0,"-13"-17"-65"0,0 0-17 0,0 0-17 15,0 0-17-15,-4-19-11 0,4 19-6 16,0 0 1-16,0 0 0 0,7-18 4 0,-7 18-7 16,0 0-1-16,0 0-2 0,0 0-5 15,0 0 1-15,0 0-5 0,0 0 0 0,0 0-6 16,0 0-1-16,0 0-5 0,0 0-1 0,0 0-10 16,0 0-11-16,0 0 0 0,0 0 0 0,0 0 0 15,0 0 0-15,0 0 0 0,0 0 0 0,0 0 0 16,0 0 0-16,0 0 0 0,-3 22 0 15,3-22 0-15,-4 21 0 0,4-21 0 0,-1 32 0 16,1-14 0-16,0 4 0 0,2 1 0 0,1 1 0 16,-1 4 0-16,0 1 0 0,1 1 0 0,-1 3 0 15,1-1 0-15,-1 3 0 0,1-1 0 0,-2 2 0 16,0 1 0-16,0-1 0 0,0 3 0 16,1-3 0-16,-2-1 0 0,0 0 0 0,1-2 0 15,0-2 0-15,0-2 0 0,2-1 0 16,-2 0 0-16,0-4 0 0,2 3 0 0,-2-2 0 15,0 1 0-15,-1-1 0 0,1-2 0 0,1-1 0 16,-1-2 0-16,1 1 0 0,-1-1 0 0,2 0 0 16,-1-1 0-16,1 2 0 0,0-2 0 0,1 2 0 15,-2-1 0-15,1-1 0 0,-1 1 0 0,1-1 0 16,-2 2 0-16,1-1 0 0,-2 2 0 16,2-3 0-16,-4-1 0 0,1 3 0 0,0 0 0 15,-2 0 0-15,1 2 0 0,-2-1 0 0,0 0 0 16,0-2 0-16,-1 2 0 0,0 0 0 15,0-1 0-15,0-1 0 0,1 2 0 0,-1-3 0 16,1 1 0-16,0-1 0 0,3-2 0 0,-1 1 0 16,2-18 0-16,-3 33 0 0,3-16 0 0,0 0 0 15,0 1 0-15,0-1 0 0,0-17 0 16,2 31 0-16,-2-31 0 0,1 31 0 0,-1-14 0 16,1 2 0-16,-1-3 0 0,0 3 0 0,0 0 0 15,0-1 0-15,-1 1 0 0,0 3 0 0,-1 1 0 16,1 0 0-16,-1 0 0 0,-1 0 0 0,0-1 0 15,0 1 0-15,1-1 0 0,1 1 0 0,-1 0 0 16,1 0 0-16,1 0 0 0,0-3 0 16,0-1 0-16,0 2 0 0,1-3 0 15,-1 2 0-15,2-2 0 0,0 1 0 0,-1 0 0 16,2 0 0-16,-2 0 0 0,-1-1 0 0,0-18 0 16,0 33 0-16,0-33 0 0,-1 27 0 0,1-27 0 15,-2 22 0-15,2-22 0 0,0 0 0 0,0 22 0 16,0-22 0-16,0 0 0 0,0 0 0 0,0 0 0 15,-1 18 0-15,1-18 0 0,0 0 0 16,0 0 0-16,0 0 0 0,0 0 0 0,0 0 0 16,0 0 0-16,0 0 0 0,0 0 0 0,0 0 0 15,0 0 0-15,0 0 0 0,0 0 0 0,0 0 0 16,0 0 0-16,0 0 0 0,0 0 0 0,0 0 0 16,0 0 0-16,0 0 0 0,0 0 0 15,0 0 0-15,0 0 0 0,0 0 0 0,0 0 0 16,0 0 0-16,0 0 0 0,0 0 0 15,0 0 0-15,0 0 0 0,0 0 0 0,0 0 0 16,0 0 0-16,0 0 0 0,0 0 0 0,0 0 0 16,0 0 0-16,0 0 0 0,-13-17 0 0,13 17 0 15,0 0 0-15,0 0 0 0,0 0 0 0,0 0 0 16,0 0 0-16,-17-7 0 0,17 7 0 0,0 0 0 16,0 0 0-16,0 0 0 0,0 0 0 15,-21-16 0-15,21 16 0 0,0 0 0 0,0 0 0 16,-21-6 0-16,21 6 0 0,0 0 0 15,-24-5 0-15,24 5 0 0,-18-1 0 0,18 1 0 16,-18-2 0-16,18 2 0 0,-23-4 0 0,23 4 0 16,-27-4 0-16,27 4 0 0,-29-3 0 0,29 3 0 15,-32-3 0-15,15 3 0 0,17 0 0 0,-33 0 0 16,16 2 0-16,0-1 0 0,-1 1 0 16,0 3 0-16,-2 0 0 0,1 0 0 0,0 2 0 15,0-1 0-15,1 1 0 0,-2-1 0 0,3 2 0 16,-1-1 0-16,0 0 0 0,-1-1 0 0,2-1 0 15,0 1 0-15,-1-2 0 0,1 1 0 0,0-2 0 16,-1 2 0-16,0-1 0 0,-1-2 0 0,1 0 0 16,0 0 0-16,0 0 0 0,-2 1 0 15,1-2 0-15,1 1 0 0,-2-1 0 16,2 1 0-16,-2 0 0 0,1-1 0 0,1 2 0 16,-1-2 0-16,1 1 0 0,1-1 0 0,-2 2 0 15,-1-1 0-15,1 1 0 0,-1 0 0 0,1 1 0 16,1 0 0-16,-2-1 0 0,2 1 0 0,1-1 0 15,0 2 0-15,17-5 0 0,-33 6 0 0,33-6 0 16,-28 4 0-16,28-4 0 0,-22 2 0 16,22-2 0-16,0 0 0 0,-22-1 0 0,22 1 0 15,0 0 0-15,0 0 0 0,0 0 0 0,0 0-14 16,0 0-81-16,-24-43-130 0,50 54-202 0,-39-33-138 16,13 22-24-16,0 0 458 0</inkml:trace>
  <inkml:trace contextRef="#ctx0" brushRef="#br0" timeOffset="22396.4056">5229 8834 951 0,'0'0'405'0,"0"0"-339"0,0 0-18 0,0 0-1 15,0 0-7-15,-1-20-3 0,1 20-8 0,0 0 0 16,0 0-2-16,0 0 0 0,0 0-4 0,0 0-6 15,0 0-4-15,0 0 1 0,0 0 4 0,0 0 7 16,0 0 2-16,0 0 3 0,0 0-2 0,0 0-3 16,0 0-3-16,0 0-1 0,0 0-2 0,4 17-3 15,-4-17-3-15,4 28-4 0,-1-11-17 16,-1 0 14-16,2 2-14 0,1 0 27 16,0 3-10-16,-1 0-6 0,1 1-3 0,-1 0 0 15,-2 1 0-15,-2 1 0 0,0 2 0 0,0 1 0 16,-1 0 0-16,-1 2 0 0,1 1 0 0,-2 3 0 15,1 0 0-15,0 0 0 0,0 0 0 0,0 0 0 16,-1-1 0-16,1-1 0 0,1 0 0 16,-1 0 0-16,1-4 0 0,2-2 0 0,1-3 0 15,-1-3 0-15,2-2 0 0,-3-18 0 0,8 25 0 16,-8-25 0-16,8 21 0 0,-8-21 0 0,0 0 0 16,15 18 0-16,-15-18 0 0,0 0 0 0,0 0 0 15,13 22 0-15,-13-22 0 0,0 0 0 0,6 23 0 16,-6-23 0-16,0 0 0 0,4 23 0 0,-4-23 0 15,0 0 0-15,0 23 0 16,0-23 0-16,0 0 0 0,0 0 0 0,0 0 0 16,0 0 0-16,0 0 0 0,0 0 0 0,0 0 0 15,0 0-9-15,-17-4-52 0,17 4-31 0,-17-36-160 16,17 36-298-16,6-22-49 0,-6 22 116 0</inkml:trace>
  <inkml:trace contextRef="#ctx0" brushRef="#br0" timeOffset="23912.073">5225 9699 1522 0,'0'0'239'0,"0"0"-203"0,0 0-13 16,0 0-4-16,0 0-3 0,0 0-8 16,0 0-6-16,0 0 4 0,0 0 4 15,0 0 3-15,0 0 1 0,0 0-3 0,0 0-1 16,0 0 2-16,0 0 0 0,0 0 2 0,0 0-6 15,0 0-1-15,0 0-3 0,-13 18-1 0,13-18 1 16,0 0 0-16,-17 8 1 0,17-8 3 0,0 0-2 16,-21 8 1-16,21-8-2 0,-18 2-1 0,18-2-1 15,-21 3 1-15,21-3-1 0,-25 0 0 16,25 0-1-16,-29 2-2 0,12-1 0 0,0-1 0 16,-2 0 0-16,1 2 0 0,-1-2 0 0,-2 2 0 15,-1-1 0-15,0 1 0 0,-2 0 0 0,0 0 0 16,-2 0 0-16,-1 0 0 0,-1 0 0 15,2 0 0-15,-4 0 0 0,2 0 0 0,-1 0 0 16,1 0 0-16,0-1 0 0,2-1 0 16,-2-1 0-16,1 1 0 0,-1-2 0 0,-1 0 0 15,-1 1 0-15,1-1 0 0,-1-1 0 0,-1 2 0 16,-1 1 0-16,-1 0 0 0,-1 1 0 0,0 2 0 16,-2-1 0-16,2 1 0 0,-1-1 0 0,0 1 0 15,2-1 0-15,0 0 0 0,2 1 0 0,0-1 0 16,2-1 0-16,-1 2 0 0,0-2 0 0,2 0 0 15,-1-1 0-15,1-1 0 0,0 0 0 16,2-2 0-16,-2 1 0 0,1 0 0 0,-1-3 0 16,0 1 0-16,0 0 0 0,-1 1 0 15,0 2 0-15,-1 1 0 0,1 0 0 0,-1 2 0 16,1 2 0-16,-1 1 0 0,4-1 0 0,-2 2 0 16,1 2 0-16,-1-2 0 0,2 1 0 0,3-1 0 15,-1 0 0-15,2-2 0 0,1-1 0 0,1 0 0 16,3-2 0-16,0-1 0 0,17 0 0 15,-31-1 0-15,31 1 0 0,-24-3 0 0,24 3 0 16,-22-3 0-16,22 3 0 0,-17-5 0 0,17 5 0 16,0 0 0-16,-18-9 0 0,18 9 0 0,0 0 0 15,0 0 0-15,0 0 0 0,0 0 0 0,-15-19 0 16,15 19 0-16,0 0 0 0,0 0 0 16,3-22 0-16,-3 22 0 0,2-18 0 15,-2 18 0-15,5-25 0 0,-5 25 0 0,5-32 0 16,-3 15 0-16,-1-1 0 0,1-1 0 0,-2-2 0 15,0 1 0-15,1 0-4 0,-2 0 8 0,1-2-10 16,-2-1 12-16,1-5-6 0,0-1 0 0,0-1 0 16,0-4 0-16,-1 1 0 0,1-3 0 0,0 0 0 15,0-2 0-15,-1 3 0 0,1 0-1 0,2 4 0 16,1 2-5-16,-1 1 7 0,0 3-5 16,2 2 5-16,-1 1-3 0,0 1 4 0,1 2-4 15,-1 1 4-15,-2 18-4 0,4-32-9 0,-4 32 11 16,1-24-11-16,-1 24 29 0,0 0-16 15,0-18 12-15,0 18-14 0,0 0 0 0,0 0 0 16,0 0 0-16,0 0 0 0,0 0 0 0,0 0 0 16,0 0 0-16,0 0 0 0,0 0 0 0,0 0 0 15,0 0 0-15,0 0 0 0,0 0 0 16,0 0 0-16,0 0 0 0,0 0 0 0,0 0-13 16,0 0 11-16,0 0 3 0,0 0-1 0,0 0 0 15,0 0 1-15,18 17-1 0,-18-17 1 0,0 0 0 16,0 0-1-16,20 4 0 0,-20-4-1 0,0 0 1 15,24 4 2-15,-24-4-2 0,20 2 3 0,-20-2-3 16,23 0-2-16,-23 0 2 0,26-2-1 16,-26 2 0-16,30-3 2 0,-30 3-1 15,31-4 0-15,-31 4-1 0,31-1 1 0,-31 1 11 16,31-4-11-16,-31 4 0 0,33-2 0 0,-33 2 0 16,32-4 0-16,-32 4 0 0,33-5 0 0,-33 5 0 15,32-6 0-15,-13 4 0 0,-2-2 0 0,1 3 0 16,0-1 0-16,2 1 0 0,0-1 0 0,1 1 0 15,1 2 0-15,0-1 0 0,0 3 0 16,1-1 0-16,1 1 0 0,0-1 0 0,1-1 0 16,-2 0 0-16,1-2 0 0,1 1 0 0,0-1 0 15,2-1 0-15,0-2 0 0,-1 0 0 0,2-1 0 16,-1-1 0-16,2 0 0 0,-1-1 0 0,1 0 0 16,1 0 0-16,0 1 0 0,0 1 0 15,1 0 0-15,0 1 0 0,0 2 0 0,-2-1 0 16,-1 3 0-16,1 0 0 0,-1 2 0 15,-2 0 0-15,0 0 0 0,-2 1 0 0,0-1 0 16,0 1 0-16,-1 0 0 0,0 0 0 0,0-1 0 16,-1 1 0-16,1-2 0 0,-1-1 0 0,1 0 0 15,2-3 0-15,0 1 0 0,1-2 0 0,-1 1 0 16,3-2 0-16,0 0 0 0,2 0 0 0,-1 0 0 16,0-1 0-16,0 1 0 0,3 2 0 15,-2-1 0-15,-1 1 0 0,0 1 0 0,-2 1 0 16,1 1 0-16,-1 1 0 0,-1 2 0 0,0-2 0 15,-3 3 0-15,0-2 0 0,-1 0 0 16,-2 1 0-16,-2-1 0 0,0 1 0 0,-18-3 0 16,31 2 0-16,-31-2 0 0,24 0 0 0,-24 0 0 15,17 1 0-15,-17-1 0 0,0 0 0 0,0 0 0 16,0 0-23-16,0 0-35 0,0 0-16 16,21-3-112-16,-44-25-234 0,23 28-173 0,0 0-7 15,-16-32 508-15</inkml:trace>
  <inkml:trace contextRef="#ctx0" brushRef="#br0" timeOffset="24834.5471">4080 9186 794 0,'0'0'374'0,"0"0"9"0,0 0-331 15,0 0-11-15,-7 19-3 0,7-19-5 0,0 16-14 16,0-16-7-16,-4 27-5 0,1-9 5 0,0 2-8 16,-1 4 7-16,1 2-9 0,-1 6 13 0,-1-2-3 15,1 6 12-15,-3-2-4 0,3 0-13 0,0-4 31 16,0 0-33-16,0-8 29 0,3 1-15 0,1-23-12 16,-2 27 2-16,2-27-7 0,0 0-1 15,0 0-1-15,0 0 0 0,0 0 4 0,0 0 1 16,0 0 4-16,18-10 0 0,-18 10-2 15,7-32-4-15,-2 11-14 0,-1-4 25 0,1-4-24 16,-1 0 24-16,0-3-11 0,0 2-5 0,-3 1 4 0,1 1-3 16,-2 3 4-16,-1-1-3 0,1 2 4 15,-2 1-4-15,2 0 6 0,-2 0-6 0,2 1 3 16,2 1-4-16,0 2 3 0,1 1-5 16,-3 18 4-16,10-26-1 0,-10 26 1 0,16-20-1 15,-16 20 1-15,21-15-2 0,-21 15 3 0,24-11 0 16,-24 11 1-16,28-9-1 0,-28 9-1 0,28-3-1 15,-28 3 0-15,26 4 0 0,-26-4 0 0,18 11 0 16,-18-11 0-16,17 17 0 0,-17-17 0 0,12 23 0 16,-12-23 0-16,7 28 0 0,-7-28 0 15,0 30 0-15,-3-13 0 0,3-17 0 0,-11 33 0 16,11-33 0-16,-18 30 0 0,18-30 0 16,-20 25 0-16,20-25 0 0,-22 21 0 0,22-21 0 15,-22 15 0-15,22-15 0 0,0 0 0 0,-21 12 0 16,21-12 0-16,0 0 0 0,0 0 0 0,0 0 0 15,0 0 0-15,0 0 0 0,0 0 0 0,0 0 0 16,0 0 0-16,0 0 0 0,17 7 0 16,-17-7 0-16,26 1 0 0,-26-1 0 0,28 5 0 15,-28-5 0-15,28 10 0 0,-28-10 0 0,27 15 0 16,-27-15 0-16,26 22 0 0,-26-22 0 0,25 28 0 16,-25-28 0-16,23 29 0 0,-23-29 0 0,20 30 0 15,-20-30 0-15,19 28 0 0,-19-28-21 0,22 24-51 16,-22-24-27-16,35 28-220 0,-35-28-262 0,0 0-27 15,26-12 262-15</inkml:trace>
  <inkml:trace contextRef="#ctx0" brushRef="#br0" timeOffset="25300.3654">4600 9336 1883 0,'0'0'38'0,"0"0"-17"0,0 0-4 0,0 0-3 16,0 0-6-16,0 0-1 0,9-20-1 0,-9 20 4 15,17-16-2-15,-17 16 1 0,19-13-2 0,-19 13-1 16,23-14-3-16,-23 14 0 0,24-10 1 0,-24 10-1 16,20-6-3-16,-20 6 0 0,18-2 0 15,-18 2 0-15,0 0 0 0,20 3 0 16,-20-3 0-16,0 0 0 0,0 0 0 0,0 0 0 15,0 0 0-15,12 17 0 0,-12-17 0 0,0 0 0 16,0 0 0-16,0 0 0 0,-4 20 0 0,4-20 0 16,0 0 0-16,-11 18 0 0,11-18 0 0,0 0 0 15,-12 21 0-15,12-21 0 0,0 0 0 0,-6 19 0 16,6-19 0-16,0 0 0 0,0 0 0 16,0 0 0-16,4 17 0 0,-4-17 0 0,0 0 0 15,0 0 0-15,17 3 0 0,-17-3 0 0,0 0 0 16,21-2 0-16,-21 2 0 0,0 0 0 0,23-7 0 15,-23 7 0-15,0 0 0 0,19 1 0 0,-19-1 0 16,0 0 0-16,0 0 0 0,6 21 0 16,-6-21 0-16,-6 22 0 0,6-22 0 0,-12 30 0 15,3-13 0-15,-1 0 0 0,-3 2 0 16,2 0 0-16,11-19 0 0,-23 33 0 0,23-33 0 16,-15 19 0-16,15-19 0 0,0 0 0 0,0 0-21 15,0 0-46-15,0 0-57 0,26 2-362 0,-21-19-156 16,12 2 28-16,-17 15 522 0</inkml:trace>
  <inkml:trace contextRef="#ctx0" brushRef="#br0" timeOffset="27269.2376">6451 9062 850 0,'20'-4'61'0,"-20"4"6"15,0 0-10-15,0 0 4 0,0 0-2 0,0 0-6 16,0 0-6-16,6-18 6 0,-6 18 5 0,0 0 5 16,0 0 0-16,0 0-5 0,0 0-2 0,0 0-4 15,0 0-3-15,0 0-4 0,0 0-3 16,0 0-6-16,0 0-4 0,0 0-9 0,0 0-2 15,0 0-6-15,0 0-2 0,0 0-3 16,0 0-2-16,0 0-2 0,0 0 3 0,0 0 0 16,0 0 4-16,0 0-1 0,19 16 2 0,-19-16-3 15,6 17 0-15,-6-17-6 0,6 25 0 0,-6-25-5 16,5 32 0-16,-5-32 0 0,3 33 0 0,-3-13 0 16,-1-1 0-16,-1 0 0 0,0 2 0 0,-1 0 0 15,0 2 0-15,0 0 0 0,0 0 0 16,0-1 0-16,1 1 0 0,-1 0 0 0,1 2 0 15,1 0 0-15,0 0 0 0,1 2 0 0,1-3 0 16,1 0 0-16,1 3 0 0,-1 0 0 16,3-1 0-16,-1 1 0 0,2-1 0 0,-1 0 0 15,1-1 0-15,0-1 0 0,0 1 0 0,0-2 0 16,-1-2 0-16,-3 2 0 0,2 0 0 0,-2 0 0 16,-1 3 0-16,-1-2 0 0,-1 1 0 15,-1 2 0-15,-1-1 0 0,0 1 0 0,-1 0 0 16,0 0 0-16,1 0 0 0,0 0 0 0,1 1 0 15,-1-3 0-15,1 2 0 0,0-1 0 0,0 0 0 16,1 0 0-16,0 0 0 0,2-2 0 0,-1 1 0 16,0-1 0-16,1 2 0 0,-1-1 0 0,2-1 0 15,-1-1 0-15,-1-2 0 0,0-1 0 0,1 1 0 16,-1-3 0-16,0-1 0 16,0-17 0-16,-1 31 0 0,0-14 0 0,1-17 0 15,-3 31 0-15,3-31 0 0,-5 27 0 0,5-27 0 16,-5 32 0-16,3-14 0 0,0 1 0 0,-1 1 0 15,-1 0 0-15,1-2 0 0,0 1 0 0,0 0 0 16,0-1 0-16,1 0 0 0,2-18 0 0,-4 32 0 16,4-32 0-16,-1 27 0 0,1-27 0 15,0 25 0-15,0-25 0 0,1 21 0 0,-1-21 0 16,0 22 0-16,0-22 0 0,0 22 0 0,0-22 0 16,-1 21 0-16,1-21 0 0,-1 20 0 0,1-20 0 15,0 21 0-15,0-21 0 0,-3 20 0 16,3-20 0-16,-2 24 0 0,2-24 0 0,-4 27 0 15,4-27 0-15,-5 30 0 0,5-30 0 0,-3 30 0 16,3-30 0-16,-5 31 0 0,5-31 0 16,-4 23 0-16,4-23 0 0,0 0 0 0,-1 21 0 15,1-21 0-15,0 0 0 0,0 0 0 0,0 0 0 16,1 19 0-16,-1-19 0 0,0 0 0 0,0 0 0 16,4 17 0-16,-4-17 0 0,0 0 0 0,5 25 0 15,-5-25 0-15,2 22 0 0,-2-22 0 0,3 27 0 16,-3-27 0-16,1 32 0 0,-1-15 0 0,0-17 0 15,-1 30 0-15,1-30 0 0,-2 27 0 16,2-27 0-16,-2 24 0 0,2-24 0 16,-1 18 0-16,1-18 0 0,0 0 0 0,0 0 0 15,1 18 0-15,-1-18 0 0,0 0 0 0,0 0 0 16,2 17 0-16,-2-17 0 0,0 0 0 0,0 0 0 16,0 0 0-16,7 18 0 0,-7-18 0 0,0 0 0 15,0 0 0-15,0 0 0 0,0 0 0 16,2 20 0-16,-2-20 0 0,0 0 0 0,-2 18 0 15,2-18 0-15,0 0 0 0,-5 20 0 0,5-20 0 16,0 0 0-16,-6 17 0 0,6-17 0 0,0 0 0 16,0 0 0-16,0 0 0 0,0 0 0 0,0 0 0 15,0 0 0-15,0 0 0 0,0 0 0 0,0 0 0 16,0 0 0-16,0 0 0 0,-14-17 0 0,14 17 0 16,0 0 0-16,0 0 0 15,0 0 0-15,-20-12 0 0,20 12 0 0,0 0 0 16,-19 3 0-16,19-3 0 0,0 0 0 0,-20 2 0 15,20-2 0-15,-19 2 0 0,19-2 0 0,-22 2 0 16,22-2 0-16,-23-3 0 0,23 3 0 0,-25-3 0 16,25 3 0-16,-29-6 0 0,29 6 0 0,-31-5 0 15,31 5 0-15,-33-5 0 0,15 2 0 0,0 2 0 16,-2 0 0-16,1 2 0 0,-2 2 0 16,1 0 0-16,-3 2 0 0,1 0 0 0,-1 1 0 15,-1 0 0-15,3 1 0 0,-3-1 0 0,3 0 0 16,-1 0 0-16,0 1 0 0,1 0 0 15,2 0 0-15,0-1 0 0,2 0 0 0,17-6 0 16,-31 9 0-16,31-9 0 0,-28 6 0 0,28-6 0 16,-28 9 0-16,28-9 0 0,-27 12 0 15,27-12 0-15,-25 11 0 0,25-11 0 0,-25 12 0 16,25-12 0-16,-23 12 0 0,23-12 0 0,-24 13 0 16,24-13 0-16,-23 10 0 0,23-10 0 0,-23 9 0 15,23-9 0-15,-22 5 0 0,22-5 0 0,-21 1 0 16,21-1 0-16,0 0 0 0,-23-5 0 0,23 5 0 15,-17-7 0-15,17 7 0 0,-17-9 0 0,17 9 0 16,-18-9 0-16,18 9 0 16,-19-11 0-16,19 11 0 0,0 0 0 0,0 0 0 15,-18-11 0-15,18 11-40 0,0 0-42 0,0 0-74 16,-4-21-167-16,29 27-169 0,-25-6-80 0,7-31 191 16</inkml:trace>
  <inkml:trace contextRef="#ctx0" brushRef="#br0" timeOffset="29062.9765">5399 11436 845 0,'-5'-20'467'16,"5"20"-216"-16,0 0-229 0,0 0 26 15,0 0-30-15,0 0 26 0,-8-18 2 0,8 18-8 16,0 0-4-16,0 0-5 0,0 0-1 0,0 0-9 16,0 0 2-16,0 0-1 0,0 0 0 0,17-1 4 15,-17 1-2-15,0 0-19 0,6 21 14 0,-6-21-20 16,5 26 28-16,-5-26-16 0,5 34-9 16,-3-13 0-16,1 2 0 0,-2 1 0 0,0 1 0 15,-1 2 0-15,-1 1 0 0,0-1 0 0,-1 4 0 16,1 1 0-16,0 2 0 0,1 1 0 0,-2 0 0 15,0-1 0-15,1 1 0 0,1-3 0 0,0-2 0 16,1-3 0-16,2-3 0 0,2-4 0 0,-2 0 0 16,3-3 0-16,-6-17 0 15,10 27 0-15,-10-27 0 0,10 21 0 0,-10-21 0 16,7 17 0-16,-7-17 0 0,0 0 0 0,0 0 0 16,9 18 0-16,-9-18 0 0,0 0 0 0,0 0 0 15,0 0 0-15,0 0 0 0,0 0 0 0,0 0 0 16,0 0 0-16,0 0 0 0,0 0 0 0,0 0 0 15,-6 19 0-15,6-19 0 0,0 0 0 0,0 0 0 16,0 0 0-16,0 0 0 0,-4 17 0 16,4-17 0-16,0 0 0 0,0 0 0 0,0 0 0 15,0 0 0-15,0 0 0 0,0 0 0 0,0 0 0 16,0 0 0-16,0 0 0 0,0 0 0 16,0 0 0-16,0 0 0 0,0 0 0 0,0 0 0 15,0 0 0-15,0 0 0 0,0 0 0 0,0 0 0 16,0 0 0-16,0 0 0 0,-18 3 0 0,18-3 0 15,0 0 0-15,0 0 0 0,0 0 0 16,0 0 0-16,0 0 0 0,-17 7 0 0,17-7 0 16,0 0 0-16,0 0 0 0,0 0 0 0,0 0 0 15,0 0 0-15,0 0 0 0,0 0 0 0,-17-13 0 16,17 13 0-16,0 0 0 0,-20-16 0 0,20 16 0 16,-19-13 0-16,19 13 0 0,-21-12 0 0,21 12 0 15,-24-11 0-15,24 11 0 16,-28-10 0-16,12 6 0 0,-2 2 0 0,-4 2 0 0,-3 2 0 0,1 2 0 0,-4 1 0 15,1 1 0-15,-2-1 0 0,-2 2 0 0,-2-1 0 16,-1-1 0-16,-3 2 0 0,0-2 0 0,-4 0 0 16,1 0 0-16,0-3 0 0,0-1 0 0,0-1 0 15,0-2 0-15,1-3 0 0,0-2 0 16,1 0 0-16,1-1 0 0,-1 1 0 16,-2-1 0-16,-2 2 0 0,0-1 0 0,-2 4 0 15,-1 4 0-15,-2 1 0 0,-1 3 0 0,0 3 0 16,0-2 0-16,-1 2 0 0,2 2 0 0,2-2 0 15,-1 3 0-15,0-1 0 0,1-1 0 0,0 1 0 16,0-1 0-16,2-2 0 0,2-1 0 0,-1-1 0 16,3-2 0-16,3 1 0 0,1-3 0 0,3 0 0 15,2-1 0-15,2 2 0 0,0-2 0 16,3 0 0-16,2 0 0 0,3 0 0 0,0 1 0 16,2 0 0-16,1-1 0 0,17 0 0 15,-29 4 0-15,29-4 0 0,-23 3 0 0,23-3 0 16,-17 3 0-16,17-3 0 0,0 0 0 0,-17 1 0 15,17-1 0-15,0 0 0 0,0 0 0 0,0 0 0 16,-19-12 0-16,19 12 0 0,0 0 0 0,0 0 0 16,-7-23 0-16,7 23 0 0,-2-18 0 15,2 18 0-15,-2-21 0 0,2 21 0 0,-2-26 0 16,1 9 0-16,-1 0 0 0,0-3 0 0,1-1 0 16,-2-5 0-16,2-2 0 0,-1-6 0 0,-2-2 0 15,2-4 0-15,-2-2 0 0,2 0 0 0,-3-2 0 16,2 1 0-16,0-1 0 0,-1 2 0 0,2 2 0 15,0 4 0-15,2 2 0 0,0 3 0 16,0 1 0-16,0 4 0 0,3 1 0 16,-1 5 0-16,2 3 0 0,-4 17 0 0,5-22 0 15,-5 22 0-15,0 0 0 0,0 0 0 0,0 0 0 16,7-17 0-16,-7 17 0 0,0 0 0 0,0 0 0 16,0 0 0-16,0 0 0 0,0 0 0 0,0 0 0 15,0 0 0-15,0 0 0 0,0 0 0 0,0 0 0 16,0 0 0-16,0 0 0 0,17-16 0 15,-17 16 0-15,0 0 0 0,0 0 0 0,0 0 0 16,17-15 0-16,-17 15 0 0,0 0 0 0,0 0 0 16,0 0 0-16,0 0 0 0,0 0 0 0,0 0 0 15,18 20 0-15,-18-20 0 0,0 0 0 16,0 0 0-16,19 18 0 0,-19-18 0 0,0 0 0 16,21 7 0-16,-21-7 0 0,19 1 0 0,-19-1 0 15,23-5 0-15,-23 5 0 0,28-9 0 16,-10 5 0-16,-1-2 0 0,1-1 0 0,3 1 0 15,1 2 0-15,1-1 0 0,1 2 0 0,1 0 0 16,0 1 0-16,2 1 0 0,1 0 0 0,2 0 0 0,2 0 0 16,-1 1 0-16,4-2 0 0,-1 1 0 15,1 0 0-15,1 0 0 0,1-2 0 0,1 0 0 16,-1-2 0-16,2-1 0 0,0 0 0 16,1-1 0-16,2-1 0 0,0 0 0 0,1-1 0 15,-1 1 0-15,3 1 0 0,-2-1 0 0,2 4 0 16,-4 1 0-16,-1 1 0 0,-1 3 0 0,-2 1 0 15,-2 2 0-15,-3 1 0 0,-1 1 0 0,-2 0 0 16,1 0 0-16,-2 0 0 0,-1 0 0 0,0 1 0 16,0-1 0-16,-1-1 0 0,-1 0 0 0,1-1 0 15,-1-2 0-15,1-1 0 16,-1-1 0-16,1 0 0 0,1-1 0 0,-2-1 0 16,2-1 0-16,0-2 0 0,-1 1 0 0,2 0 0 15,0 0 0-15,0 1 0 0,0 1 0 0,-2 0 0 16,2 0 0-16,-4 0 0 0,-1 1 0 0,0 1 0 15,-1 0 0-15,-2 0 0 0,-2 0 0 0,0 0 0 16,-18 0 0-16,32 1 0 0,-32-1 0 16,26-1 0-16,-26 1 0 0,22 0 0 0,-22 0 0 15,21 0 0-15,-21 0 0 0,17-1 0 0,-17 1 0 16,0 0 0-16,21-1 0 0,-21 1 0 0,0 0 0 16,0 0 0-16,0 0-84 0,-4-21-139 0,24 39-163 15,-45-35-173-15,25 17-23 0,0 0 370 0</inkml:trace>
  <inkml:trace contextRef="#ctx0" brushRef="#br0" timeOffset="29894.9608">4007 11566 1247 0,'0'0'549'0,"0"0"-526"0,0 0-9 0,0 0-3 16,0 0-2-16,0 0 0 0,0 0-6 0,0 0 2 16,0 0 5-16,0 0 4 0,0 0 5 15,0 0-1-15,16 22 0 0,-16-22-5 16,6 21 1-16,-1-4-6 0,-2 2 3 0,1 5-8 15,-2 4 4-15,0 0-8 0,-1 2 7 0,-1 2-6 16,-1-1 8-16,-1 0-5 0,1 1 5 0,0-4-4 16,0-1 3-16,-2-4-5 0,3-1 3 0,-1-5-5 15,1-17 0-15,0 24 0 0,0-24 0 16,0 0 0-16,0 0 0 0,0 0 0 0,0 0-1 16,0 0-1-16,0 0 5 0,0 0-3 0,7-25 0 15,-4 7 0-15,-1-3 0 0,1-4 0 0,0-3 0 16,0-2 0-16,0-2 0 0,0 1 0 0,0-1 0 15,-1 2 0-15,0-1 0 0,1-1 0 0,-1 0 0 16,2-1 0-16,0 2 0 0,4-1 0 16,2 4 0-16,0 4 0 0,3 4 0 15,0 1 0-15,-13 19 0 0,27-27 0 0,-27 27 0 16,29-14 0-16,-29 14 0 0,27-2 0 0,-27 2 0 16,26 4 0-16,-26-4 0 0,22 13 0 0,-22-13 0 15,17 22 0-15,-17-22 0 0,14 27 0 0,-14-27 0 16,7 32 0-16,-6-15 0 0,-1 0 0 0,0-17 0 15,-3 31 0-15,3-31 0 0,-10 30 0 0,10-30 0 16,-12 26 0-16,12-26 0 0,-15 18 0 16,15-18 0-16,0 0 0 0,-23 21 0 0,23-21 0 15,0 0 0-15,-21 13 0 0,21-13 0 16,0 0 0-16,0 0 0 0,0 0 0 0,0 0 0 16,0 0 0-16,0 0 0 0,0 0 0 0,0 0 0 15,0 0 0-15,-1 20 0 0,1-20 0 0,0 0 0 16,21 17 0-16,-21-17 0 0,0 0 0 15,23 24 0-15,-23-24 0 0,17 22 0 0,-17-22 0 16,16 23 0-16,-16-23 0 0,17 23 0 0,-17-23 0 16,17 17 0-16,-17-17 0 0,19 13 0 0,-19-13 0 15,25 7 0-15,-25-7 0 0,30-3-28 0,-9 4-42 16,-21-1-52-16,51 2-251 0,-49-21-193 0,22 18-6 16,-24 1 257-16</inkml:trace>
  <inkml:trace contextRef="#ctx0" brushRef="#br0" timeOffset="30191.8752">4657 11725 1884 0,'0'0'63'0,"-17"-18"-22"0,17 18-8 16,0 0-7-16,0 0-26 0,0 0 0 0,0 0 0 16,-4-17 0-16,4 17 0 0,0 0 0 15,0 0 0-15,0 0 0 0,0 0 0 0,0 17 0 16,0-17 0-16,-2 17 0 0,2-17 0 0,-1 31 0 15,1-31 0-15,-3 36 0 0,1-19 0 0,2 0 0 16,2 0 0-16,-2-17 0 0,4 24 0 16,-4-24 0-16,0 0 0 0,17 20 0 0,-17-20 0 15,24 3 0-15,-24-3 0 0,36-11 0 16,-14 2 0-16,1-5 0 0,3-1 0 0,0-2 0 16,0 0 0-16,-1-2 0 0,1 3 0 0,-7-1 0 15,2 6-16-15,-9-7-79 0,16 25-150 0,-41-36-213 16,30 27-143-16,-17 2 19 0,-4-31 533 0</inkml:trace>
  <inkml:trace contextRef="#ctx0" brushRef="#br0" timeOffset="30363.7232">4841 11661 2011 0,'-11'18'36'0,"1"-1"-36"0,2 5 0 15,1 1 0-15,1 3 0 0,2 4 0 0,1 2 0 16,3-1 0-16,0 1 0 0,2-3 0 0,-1-3 0 15,1-1 0-15,2-6 0 0,2-1 0 0,-6-18-5 16,17 27-102-16,-25-45-197 0,33 24-309 16,-25-6-33-16,20-14 275 0</inkml:trace>
  <inkml:trace contextRef="#ctx0" brushRef="#br0" timeOffset="32910.6621">3230 11854 1344 0,'0'0'113'0,"0"0"-48"0,0 0-14 16,0 0-18-16,0 0-12 0,0 0-12 0,0 0 2 16,-9-17 8-16,9 17 7 0,0 0 5 15,0 0-1-15,0 0-5 0,0 0-5 0,0 0-4 16,0 0-3-16,0 0-1 0,0 0-4 0,0 0-1 16,0 0-3-16,0 0-1 0,0 0-1 0,0 0-1 15,0 0 0-15,0 0 0 0,0 0-1 16,0 0 0-16,0 0 0 0,0 0 2 0,0 0 1 15,0 0 2-15,0 0 0 0,0 0 3 0,0 0-1 16,0 0 2-16,0 0-3 0,0 0-1 16,0 0 0-16,0 0-4 0,0 0 2 0,0 0-1 15,-19-6 0-15,19 6 1 0,0 0-2 0,0 0 0 16,-21 5 1-16,21-5 0 0,0 0 0 0,-17 7 0 16,17-7 2-16,0 0-1 0,-17 9 0 0,17-9 0 15,0 0 0-15,0 0-1 0,-21 7 1 0,21-7 0 16,0 0 0-16,0 0-1 0,-17 0 2 15,17 0-1-15,0 0-1 0,0 0 1 0,-17-5-2 16,17 5 1-16,0 0 1 0,-18 1 0 16,18-1 0-16,0 0-1 0,-24 4 1 0,24-4 1 15,0 0-1-15,-25 9-1 0,25-9 0 0,-18 7-1 16,18-7 1-16,-19 8-1 0,19-8 1 0,-21 11 0 16,21-11 3-16,-21 10-1 0,21-10 2 0,-19 7-2 15,19-7 0-15,-18 5-2 0,18-5 1 16,-17 4-3-16,17-4 0 0,0 0 0 0,-25 1 0 15,25-1 0-15,0 0 0 0,-23 3 0 0,23-3 0 16,0 0 0-16,-24 4 0 0,24-4 0 0,-21 2 0 16,21-2 0-16,-23 5 0 0,23-5 0 0,-27 6 0 15,27-6 0-15,-29 6 0 0,29-6 0 16,-29 6 0-16,29-6 0 0,-29 6 0 0,29-6 0 16,-32 7 0-16,15-5 0 0,17-2 0 15,-33 4 0-15,16-3 0 0,0 0 0 0,17-1 0 16,-33 2 0-16,33-2 0 0,-31 2 0 0,31-2 0 15,-32 0 0-15,32 0 0 0,-33 0 0 0,16 1 0 16,17-1 0-16,-31 2 0 0,14-1 0 0,17-1 0 16,-33 4 0-16,16-2 0 0,-1 3 0 0,1 0 0 15,-2-1 0-15,1-1 0 0,18-3 0 16,-32 6 0-16,32-6 0 0,-30 7 0 0,30-7 0 16,-28 3 0-16,28-3 0 0,-28 5 0 0,28-5 0 15,-27 5 0-15,27-5 0 0,-23 2 0 16,23-2 0-16,-20 1 0 0,20-1 0 0,-22 3 0 15,22-3 0-15,-22 3 0 0,22-3 0 0,-22 0 0 16,22 0 0-16,-23 2 0 0,23-2 0 0,-22 0 0 16,22 0 0-16,-20 0 0 0,20 0 0 15,-18-2 0-15,18 2 0 0,-17-1 0 0,17 1 0 16,0 0 0-16,-23-1 0 0,23 1 0 0,0 0 0 16,-22-4 0-16,22 4 0 0,0 0 0 0,-20 0 0 15,20 0 0-15,0 0 0 0,-22 4 0 0,22-4 0 16,-17 2 0-16,17-2 0 0,0 0 0 0,-25 3 0 15,25-3 0-15,-17 1 0 0,17-1 0 16,-17-1 0-16,17 1 0 0,0 0 0 16,-22-3 0-16,22 3 0 0,0 0 0 0,-17-4 0 15,17 4 0-15,0 0 0 0,0 0 0 0,-17-6 0 16,17 6 0-16,0 0 0 0,0 0 0 0,0 0 0 16,-18-10 0-16,18 10 0 0,0 0 0 0,0 0 0 15,0 0 0-15,0 0 0 0,0 0 0 0,0 0 0 16,0 0 0-16,0 0 0 0,0 0 0 15,0 0 0-15,0 0 0 0,0 0 0 0,-11-18 0 16,11 18 0-16,0 0 0 0,0 0 0 0,0 0 0 16,0 0 0-16,-1-21 0 0,1 21 0 0,2-18 0 15,-2 18 0-15,5-27 0 0,-2 11 0 0,2-4 0 16,-2 0 0-16,1-3 0 0,1 0 0 16,-3-3 0-16,2 3 0 0,-3-2 0 0,0 0 0 15,-1-1 0-15,-1 1 0 0,0-2 0 16,-3 1 0-16,0-2 0 0,0-3 0 0,-1 1 0 15,-1-1 0-15,0-1 0 0,1 0 0 0,-3-2 0 16,2 0 0-16,0-1 0 0,1-1 0 0,1-2 0 16,-1 1 0-16,1-3 0 0,0-3 0 0,1 1 0 15,0-1 0-15,1-2 0 0,-1 1 0 0,1-1 0 16,0-3 0-16,-1 0 0 0,1-4 0 16,-1 1 0-16,1 0 0 0,-1 0 0 0,0 2 0 15,-1-3 0-15,0 1 0 0,1-2 0 16,0 0 0-16,-2 1 0 0,2-3 0 0,-1 1 0 15,-1-3 0-15,3 0 0 0,-2-1 0 0,2-1 0 16,1-1 0-16,-2 1 0 0,2-1 0 0,-1-2 0 16,0-1 0-16,1-2 0 0,0 0 0 0,0-1 0 15,-2 1 0-15,1 0 0 0,-1 1 0 16,1-1 0-16,-2 1 0 0,2 0 0 0,-3-1 0 16,1 0 0-16,-2-3 0 0,1 1 0 0,1 0 0 15,0-2 0-15,0 2 0 0,2 1 0 0,-1-1 0 16,0-1 0-16,1 0 0 0,1-3 0 0,1 0 0 15,1 2 0-15,-1-1 0 0,-1 1 0 0,2 3 0 16,1-3 0-16,-1 1 0 0,1-1 0 16,1 1 0-16,-2-1 0 0,1 0 0 15,0 2 0-15,-1-2 0 0,0 1 0 0,0 0 0 16,1-1 0-16,0 2 0 0,-1-2 0 0,-1-3 0 16,0 3 0-16,0-3 0 0,0 2 0 0,-1 1 0 15,1-1 0-15,1-1 0 0,-1-1 0 0,0-3 0 16,1 2 0-16,1 0 0 0,0 0 0 0,0 3 0 15,2-2 0-15,-1 2 0 0,0-1 0 16,1 2 0-16,-2-2 0 0,2 1 0 0,-2 1 0 16,2-2 0-16,-2 4 0 0,2 0 0 0,-1 0 0 15,0 0 0-15,1 0 0 0,-1-1 0 0,1 0 0 16,-1 0 0-16,-1 3 0 0,-1 1 0 16,0 0 0-16,1 2 0 0,-2 0 0 0,1 1 0 15,-1-4 0-15,-1-1 0 0,1 2 0 0,0-1 0 16,1 0 0-16,0 3 0 0,1-1 0 15,0-1 0-15,1 1 0 0,1-1 0 0,1 1 0 16,0 1 0-16,-2 0 0 0,2 3 0 0,-1 0 0 16,0 1 0-16,-1 1 0 0,0 1 0 0,-1 1 0 15,0 0 0-15,0-2 0 0,0 3 0 0,-2 1 0 16,0-2 0-16,-1 3 0 0,-4 0 0 0,1 2 0 16,0 0 0-16,-1 2 0 0,-1 0 0 0,0 1 0 15,1 3 0-15,-1-2 0 16,1 0 0-16,0 0 0 0,1 0 0 0,1 0 0 15,1 0 0-15,0 0 0 0,-1 1 0 0,2 2 0 16,0 1 0-16,-1 1 0 0,0 4 0 0,0 1 0 16,0 2 0-16,-1 2 0 0,-2 2 0 0,2-1 0 15,-2-2 0-15,-1 3 0 0,0-4 0 0,-1 2 0 16,1 3 0-16,2-1 0 0,-1 2 0 16,-1 2 0-16,2 0 0 0,0 2 0 0,1 4 0 15,1 3 0-15,2 17 0 0,-3-23 0 0,3 23 0 16,0 0 0-16,0 0 0 0,-8-20 0 0,8 20 0 15,0 0 0-15,0 0 0 0,0 0 0 16,0 0 0-16,0 0 0 0,0 0 0 0,0 0 0 16,0 0 0-16,0 0 0 0,0 0 0 0,0 0 0 15,0 0 0-15,0 0 0 0,0 0 0 16,0 0 0-16,0 0 0 0,0 0 0 0,5 17 0 16,-5-17 0-16,0 0 0 0,0 0 0 0,0 0 0 15,0 0 0-15,0 0 0 0,0 0 0 0,0 0 0 16,0 0 0-16,0 0 0 0,0 0 0 0,0 0 0 15,0 0 0-15,0 0 0 0,0 0 0 0,0-18 0 16,0 18 0-16,0 0 0 0,3-25 0 0,-3 25 0 16,7-26 0-16,-7 26 0 0,11-31 0 15,-11 31 0-15,15-30 0 0,-15 30 0 16,15-29 0-16,-15 29 0 0,15-23 0 0,-15 23 0 16,0 0 0-16,0 0 0 0,0 0 0 0,0 0 0 15,0 0 0-15,0 0 0 0,0 0 0 0,0 0 0 16,0 0 0-16,0 0 0 0,0 0 0 0,0 0 0 15,0 0 0-15,13 18 0 0,-13-18 0 16,0 0 0-16,0 0 0 0,0 0 0 0,0 0 0 16,0 0 0-16,0 0 0 0,0 0 0 0,0 0 0 15,0 0 0-15,0 0 0 0,0 0-13 0,0 0-71 16,6 37-143-16,-34-48-107 0,31 40-188 0,-23-15-82 16,-4-17 342-16</inkml:trace>
  <inkml:trace contextRef="#ctx0" brushRef="#br0" timeOffset="34102.0525">2869 4477 997 0,'0'0'187'0,"20"-7"-62"0,-20 7-22 16,0 0 22-16,0 0-18 0,0 0-24 0,0 0-23 16,0 0-19-16,0 0-10 0,0 0-11 0,0 0-2 15,-19 0-4-15,19 0-3 0,0 0-3 16,0 0 1-16,0 0-2 0,-16 17-1 15,16-17-1-15,0 0 0 0,0 0-1 0,0 0-1 16,0 0 0-16,0 0-1 0,0 0 0 0,0 0 0 16,0 0 1-16,0 0 4 0,0 0 1 0,0 0 7 15,0 0 1-15,0 0 4 0,0 0-20 0,0 0 0 16,0 0 0-16,0 0 0 0,-21-1 0 0,21 1 0 16,-20-2 0-16,20 2 0 0,-25 2 0 15,25-2 0-15,-30 0 0 0,13 0 0 0,0 1 0 16,0-1 0-16,-1 0 0 0,-2 0 0 0,-1 0 0 15,-2 0 0-15,0 1 0 0,-4-1 0 0,2 1 0 16,-3 0 0-16,1 1 0 0,0-1 0 0,1 2 0 16,-1 0 0-16,-1 0 0 0,0 0 0 0,1-1 0 15,-1 2 0-15,3 0 0 0,-1-2 0 16,2 2 0-16,1-2 0 0,1-1 0 16,1-1 0-16,2 0 0 0,1 0 0 0,0-1 0 15,1-1 0-15,-1 0 0 0,18 2 0 0,-31-3 0 16,31 3 0-16,-32-3 0 0,32 3 0 0,-32-1 0 15,32 1 0-15,-31 1 0 0,31-1 0 0,-31 3 0 16,31-3 0-16,-30 3 0 0,30-3 0 0,-29 5 0 16,29-5 0-16,-27 5 0 0,27-5 0 0,-22 5 0 15,22-5 0-15,-18 2 0 0,18-2 0 16,0 0 0-16,-17 0 0 0,17 0 0 0,0 0 0 16,0 0 0-16,0 0 0 0,0 0 0 15,0 0 0-15,-17-4 0 0,17 4 0 0,0 0 0 16,0 0 0-16,0 0 0 0,-20-10 0 0,20 10 0 15,0 0 0-15,-20-6 0 0,20 6 0 0,0 0 0 16,-23-3 0-16,23 3 0 0,0 0 0 16,-17-1 0-16,17 1 0 0,0 0 0 0,0 0 0 15,0 0 0-15,0 0 0 0,0 0 0 0,0 0 0 16,0 0 0-16,0 0 0 0,0 0 0 0,0 0 0 16,0 0 0-16,0 0 0 0,0 0 0 0,0 0 0 15,0 0-25-15,0 0-17 0,0 0-6 0,0 0-4 16,-5-19 17-16,5 19-33 0,0 0 13 0,0 0-22 15,5-23-53-15,-5 23-76 16,0 0-139-16,0 0-75 0,0 0-37 0,-33 5 371 16</inkml:trace>
  <inkml:trace contextRef="#ctx0" brushRef="#br0" timeOffset="35365.2107">2638 6979 1009 0,'17'23'387'0,"-17"-23"-122"0,0 0-217 0,-19-14 1 16,19 14-7-16,0 0-8 0,0 0-13 0,0 0-1 15,0 0-3-15,0 0 7 0,0 0-2 0,0 0 2 16,0 0-8-16,0 0 1 0,0 0-6 0,0 0 2 16,0 0-2-16,0 0 1 0,-16-17-7 0,16 17-5 15,0 0 0-15,0 0 0 0,0 0 0 0,-21-11 0 16,21 11 0-16,0 0 0 15,-20-4 0-15,20 4 0 0,-18-2 0 0,18 2 0 16,-22-1 0-16,22 1 0 0,-27 2 0 0,27-2 0 16,-30 4 0-16,30-4 0 0,-32 2 0 0,15-1 0 15,17-1 0-15,-33 3 0 0,15 0 0 0,1 0 0 16,-1 2 0-16,1-1 0 0,-1 0 0 0,-1 1 0 16,1 1 0-16,0-1 0 0,1 1 0 15,-3 0 0-15,2-1 0 0,0 0 0 0,0-1 0 16,1 0 0-16,-2 0 0 0,2 1 0 0,-1-2 0 15,1 1 0-15,17-4 0 0,-32 3 0 0,32-3 0 16,-29 0 0-16,29 0 0 0,-29-1 0 0,29 1 0 16,-28-1 0-16,28 1 0 0,-25-4 0 15,25 4 0-15,-26-3 0 0,26 3 0 0,-23-4 0 16,23 4 0-16,-22-1 0 0,22 1 0 16,-18 0 0-16,18 0 0 0,-21 0 0 0,21 0 0 15,-19 2 0-15,19-2 0 0,-20 4 0 0,20-4 0 16,-19 5 0-16,19-5 0 0,-21 5 0 0,21-5 0 15,-17 2 0-15,17-2 0 0,0 0 0 0,0 0 0 16,-21 1 0-16,21-1 0 0,0 0 0 0,0 0 0 16,0 0 0-16,-19-8 0 0,19 8 0 0,0 0 0 15,0 0 0-15,-18-12 0 0,18 12 0 16,0 0 0-16,-19-6 0 0,19 6 0 16,0 0 0-16,-19 1 0 0,19-1 0 0,0 0 0 15,-17 3 0-15,17-3 0 0,0 0 0 0,0 0 0 16,-21 7 0-16,21-7 0 0,0 0 0 0,0 0 0 15,-17 3 0-15,17-3 0 0,0 0 0 0,0 0 0 16,0 0 0-16,0 0 0 0,0 0 0 16,-18-5 0-16,18 5 0 0,0 0 0 0,0 0 0 15,0 0 0-15,0 0 0 0,-18-15 0 0,18 15 0 16,0 0 0-16,0 0 0 0,0 0 0 0,-18-9 0 16,18 9 0-16,0 0 0 0,0 0 0 0,0 0 0 15,0 0 0-15,0 0 0 0,-17 3 0 0,17-3 0 16,0 0 0-16,0 0 0 0,0 0 0 15,0 0 0-15,0 0 0 0,0 0-32 16,0 0 7-16,0 0-40 0,0 0-8 0,29-5-155 16,-41-29-215-16,12 34-149 0,18-26 4 0,-23-3 588 15</inkml:trace>
  <inkml:trace contextRef="#ctx0" brushRef="#br0" timeOffset="36677.7206">3130 9402 862 0,'0'0'372'0,"0"0"-333"0,0 0-20 0,16-21 0 16,-16 21-5-16,0 0-1 0,17-19-7 0,-17 19-1 15,0 0-3-15,0 0 2 0,0 0 3 0,14-18 5 16,-14 18 8-16,0 0 7 0,0 0 10 15,0 0 7-15,0 0 1 0,0 0-2 0,0 0-2 16,0 0 5-16,0 0 6 0,0 0 11 0,0 0-2 16,0 0-8-16,0 0-14 0,0 0-11 0,0 0-8 15,0 0-9-15,0 0-1 0,0 0-3 0,0 0-3 16,-19 3 1-16,19-3 0 0,0 0 1 16,-24 0 0-16,24 0-6 0,-20 1 0 15,20-1 0-15,-24 3 0 0,24-3 0 0,-28 0 0 16,28 0 0-16,-32 1 0 0,32-1 0 0,-33 1 0 15,14 0 0-15,0-1 0 0,-3 2 0 0,0-2 0 16,0 1 0-16,-1 0 0 0,1-1 0 0,0 1 0 16,-1-1 0-16,2 3 0 0,-3-2 0 0,2 3 0 15,-1-1 0-15,0 3 0 0,1 2 0 0,0 0 0 16,-1 2 0-16,0-1 0 0,-2 1 0 16,2 0 0-16,0-1 0 0,0 1 0 0,1 0 0 15,2-1 0-15,-2-1 0 0,1-2 0 0,2 0 0 16,-2 0 0-16,0 0 0 0,3-1 0 0,-1-2 0 15,-1 2 0-15,3-1 0 0,-1-2 0 16,0 3 0-16,1-4 0 0,-3 0 0 0,2 2 0 16,1-2 0-16,-1 0 0 0,18-1 0 0,-32-1 0 15,32 1 0-15,-32 0 0 0,32 0 0 16,-30 0 0-16,30 0 0 0,-29 0 0 0,29 0 0 16,-31 0 0-16,14 1 0 0,17-1 0 0,-31 1 0 15,14 2 0-15,17-3 0 0,-33 5 0 0,33-5 0 16,-29 2 0-16,29-2 0 0,-26 0 0 0,26 0 0 15,-22 0 0-15,22 0 0 0,-18 0 0 0,18 0 0 16,-19-1 0-16,19 1 0 0,-20 0 0 16,20 0 0-16,-19 0 0 0,19 0 0 15,-19 0 0-15,19 0 0 0,-19 0 0 0,19 0 0 16,-22 1 0-16,22-1 0 0,-23 3 0 0,23-3 0 16,-22 3 0-16,22-3 0 0,-19 3 0 0,19-3 0 15,0 0 0-15,-24 1 0 0,24-1 0 0,0 0 0 16,-17-3 0-16,17 3 0 0,0 0 0 0,0 0 0 15,0 0 0-15,0 0 0 0,-18-9 0 16,18 9 0-16,0 0 0 0,0 0 0 0,0 0 0 16,0 0 0-16,0 0 0 0,0 0 0 0,0 0 0 15,0 0 0-15,0 0 0 0,0 0 0 0,0 0 0 16,-18-12 0-16,18 12 0 0,0 0 0 16,0 0 0-16,0 0 0 0,0 0-5 0,0 0-122 15,-15-21-179-15,38 34-166 0,-23-13-187 0,-6-25 182 16,6 25 477-16</inkml:trace>
  <inkml:trace contextRef="#ctx0" brushRef="#br0" timeOffset="37693.3658">1753 4584 1474 0,'0'0'95'15,"0"0"-13"-15,0 0-13 0,0 0-24 0,0 0-15 16,0 0-13-16,0 0-6 0,0 0-2 16,0 0-2-16,-17 0 0 0,17 0-1 0,0 0-2 15,0 0 0-15,0 0 0 0,0 0 1 0,0 0 0 16,0 0-1-16,-19 1 0 0,19-1 0 0,0 0 0 15,-17 14 2-15,17-14-1 0,0 0 3 0,-24 18 0 16,24-18 4-16,0 0-1 0,-19 11 4 0,19-11-3 16,0 0 1-16,0 0-4 0,0 0-2 15,-19-8-5-15,19 8-1 0,0 0-1 0,-15-17 0 16,15 17 2-16,0 0-4 0,-12-21 2 0,12 21-6 16,0 0-3-16,0 0-8 0,-7-17-7 15,7 17-12-15,0 0-13 0,0 0-60 0,0 0-338 16,0 0-126-16,0 0-42 0,-4 26 502 0</inkml:trace>
  <inkml:trace contextRef="#ctx0" brushRef="#br1" timeOffset="44348.4025">1989 1174 398 0,'0'0'91'15,"0"0"-21"-15,0 0-7 0,0 0-11 0,3-17-10 16,-3 17 21-16,0 0 19 0,0 0 1 16,0 0 27-16,9-19-34 0,-9 19 14 0,0 0-16 15,0 0-3-15,0 0-12 0,0 0-6 0,0 0-7 16,0 0 0-16,0 0-8 0,0 0 1 0,0 0-3 16,0 0 0-16,0 0 3 0,0 0-6 0,0 0 6 15,0 0-10-15,0 0-2 0,0 0-12 16,0 0-4-16,2 17-9 0,-2-17 2 0,0 0-3 15,0 0-2-15,-20 22 5 0,20-22-4 16,-13 17 4-16,13-17-7 0,-17 20-19 0,17-20 36 16,-22 26-35-16,22-26 38 0,-27 32-15 0,13-12-4 15,-2 0 5-15,0 1-7 0,-1 3 8 0,0-2-7 16,0 2 6-16,0-1-7 0,0-3 8 0,2-1-5 16,1-3 5-16,14-16-5 0,-25 31 4 0,25-31-2 15,-23 25 4-15,23-25 0 0,-18 19 2 16,18-19-3-16,0 0 5 0,-19 17-2 0,19-17 2 15,0 0 0-15,0 0-1 0,0 0-2 16,0 0 0-16,0 0-1 0,0 0-1 0,0 0 0 16,0 0-1-16,0 0 1 0,0 0-1 0,0 0 0 15,0 0 1-15,0 0 1 0,0 0 1 0,0 0-1 16,0 0-2-16,0 0-1 0,0 0 0 0,0 0-2 16,0 0 0-16,0 0 0 0,0 0 0 15,0 0 0-15,0 0 0 0,0 0 0 0,0 0 0 16,0 0 0-16,0 0 0 0,0 0 0 0,0 0 0 15,0 0 0-15,0 0 0 0,19 6 0 0,-19-6 0 16,21 13 0-16,-21-13 0 0,29 20 0 0,-12-7 0 16,1 2 0-16,2 2 0 0,-1 0 0 0,0 0 0 15,2 0 0-15,1-3 0 0,1-1 0 16,3 0 0-16,0-4 0 0,0 0 0 16,2 2 0-16,-2-3 0 0,-2 2 0 0,-1-1 0 15,-2-1 0-15,-2 1 0 0,-2 1 0 0,-17-10 0 16,24 17 0-16,-24-17 0 0,15 18 0 0,-15-18-15 15,5 17-21-15,-5-17-11 0,1 17-53 0,-13-34-117 16,12 17-369-16,0 0-55 0,0 0 237 0</inkml:trace>
  <inkml:trace contextRef="#ctx0" brushRef="#br1" timeOffset="45129.6732">1061 617 1448 0,'3'26'228'15,"-3"-26"-177"-15,0 0 8 0,0 0 0 0,11-18-18 16,-11 18-19-16,6-20-7 0,-6 20-5 0,6-20 1 16,-6 20 5-16,0 0-6 0,0 0 3 15,5-17-4-15,-5 17 0 0,0 0 5 0,0 0-3 16,0 0 2-16,0 0-5 0,0 0-8 0,1 27 0 16,-1-27 0-16,5 35 0 0,-3-13 0 0,2 3 0 15,0 1-15-15,-2-5 3 0,2 2-10 0,-4-23 34 16,7 37-9-16,-2-16 1 0,-1 2 2 0,-1 2-11 15,1-2 11-15,-2-3-9 0,-1 2 3 16,1-2-22-16,-2-3 4 0,1 2-19 16,-1-19-6-16,-1 31-12 0,1-31-3 0,2 23-38 15,-2-23 4-15,0 0-55 0,0 0-190 0,0 0-167 16,4 17-28-16,-4-17 453 0</inkml:trace>
  <inkml:trace contextRef="#ctx0" brushRef="#br1" timeOffset="45457.8299">925 744 1667 0,'-17'-10'38'0,"17"10"6"16,0 0-35-16,0 0 19 0,0 0 1 0,0 0 25 15,0 0 13-15,0 0-35 0,0 0 0 0,0 0-42 16,0 0 27-16,1-17 23 0,-1 17-40 0,0 0 0 16,0 0 0-16,0 0-4 0,0 0 8 0,0 0-4 15,19 0 0-15,-19 0 0 0,25-5 0 0,-7-1 0 16,3 3 0-16,6-6 0 0,2-4 0 0,3-4 0 16,4-7 0-16,3-2 0 15,1-3 0-15,2 2 0 0,-1 2 0 0,-2 1 0 16,-2 8-12-16,-10-1-73 0,12 9-127 0,-39 8-431 15,35-21 3-15,-35 21 186 0</inkml:trace>
  <inkml:trace contextRef="#ctx0" brushRef="#br1" timeOffset="45707.8046">1004 1143 1579 0,'-7'-17'286'16,"7"17"-272"-16,0 0 5 0,0 0-2 16,0 0 5-16,21-9-9 0,-21 9 4 15,31-18-6-15,-11 6 0 0,3-2-4 0,1-1 2 16,3-1-11-16,0 1 3 0,1 0-5 0,0 2-1 16,-2-2-2-16,1 3 4 0,-1-1-10 0,-1 1-1 15,-3 0-14-15,2 3-14 0,-24 9-18 0,42-15-46 16,-41-6-207-16,17 17-298 0,-18 4 20 0,21 0 385 15</inkml:trace>
  <inkml:trace contextRef="#ctx0" brushRef="#br1" timeOffset="46160.9408">1649 878 1077 0,'0'0'215'0,"0"0"-95"16,0 0-26-16,0 0-15 0,0 0-23 0,0 0-7 15,0 0 9-15,0 0-10 0,0 0-10 0,0 0-11 16,0 0-11-16,-20 15-2 0,20-15-5 0,0 0 4 16,-22 9 0-16,22-9 2 0,-18 12-1 0,18-12 1 15,-19 12-5-15,19-12 5 16,-20 15-5-16,20-15-1 0,0 0-4 0,-19 22-1 15,19-22-3-15,0 0-2 0,0 0 1 0,2 19 2 16,-2-19-5-16,0 0 5 0,23 12-4 0,-23-12 0 16,23 4 1-16,-23-4 2 0,25 3-1 0,-25-3 0 15,25-2 4-15,-25 2-2 0,26-4 5 0,-26 4-5 16,21 0-3-16,-21 0 0 0,17 0 0 0,-17 0 5 16,0 0-3-16,0 0 5 0,18 10-4 15,-18-10 0-15,0 0-2 0,0 0 0 0,0 0 0 16,-6 17 0-16,6-17 0 0,0 0 0 0,-22 24 0 15,22-24 0-15,-23 22 0 0,23-22 0 0,-27 23 0 16,27-23 0-16,-26 23 0 0,26-23 0 0,-25 22 0 16,25-22 0-16,-21 18 0 0,21-18 0 15,0 0 0-15,-17 14 0 0,17-14 0 16,0 0 0-16,0 0-19 0,0 0-26 0,0 0-55 16,-1-17-121-16,1 17-405 0,21-14-24 0,-21 14 265 15</inkml:trace>
  <inkml:trace contextRef="#ctx0" brushRef="#br1" timeOffset="48115.7515">1976 4394 571 0,'0'0'236'0,"0"0"-22"16,-21-4-41-16,21 4-32 0,0 0-42 0,0 0-31 16,0 0-24-16,0 0-12 0,0 0-5 0,0 0-4 15,0 0-4-15,0 0-6 0,0 0 2 0,0 0-1 16,-18-5 1-16,18 5 0 0,0 0 0 15,0 0 1-15,0 0 2 0,0 0 3 0,0 0 1 16,0 0 0-16,0 0 2 0,0 0-3 0,0 0 0 16,0 0-3-16,0 0 1 0,0 0-5 0,0 0 0 15,0 0-3-15,0 0 1 0,0 0-4 0,0 0 0 16,0 0-2-16,0 0-1 0,0 0 1 0,0 0 0 16,-17-14 0-16,17 14 0 0,0 0-1 15,0 0-1-15,0 0-4 0,0 0 0 16,0 0 0-16,0 0 0 0,0 0 0 0,0 0 0 15,0 0 0-15,0 0 0 0,0 0 0 0,0 0 0 16,15 18 0-16,-15-18 0 0,0 0 0 0,20 14 0 16,-20-14 0-16,17 9 0 0,-17-9 0 0,19 8 0 15,-19-8 0-15,20 9 0 0,-20-9 0 0,23 6 0 16,-23-6 0-16,23 5 0 0,-23-5 0 16,24 4 0-16,-24-4 0 0,24 6 0 0,-24-6 0 15,25 8 0-15,-25-8 0 0,25 8 0 0,-25-8 0 16,22 6 0-16,-22-6 0 0,20 8 0 0,-20-8 0 15,17 6 0-15,-17-6 0 0,0 0 0 16,0 0-10-16,17 10 10 0,-17-10 1 0,0 0 0 16,0 0-1-16,0 0 2 0,0 0 0 0,0 20 2 0,0-20-4 15,0 0 0-15,-17 24 0 16,17-24 0-16,-23 27 0 0,7-10 0 0,-1 3 0 16,-1 2 0-16,-3 2 0 0,1 1 0 0,-2 1 0 15,0-1 0-15,-1 2 0 0,1-1 0 0,-1 1 0 16,2 0 0-16,2-4 0 0,3-4 0 0,16-19 0 15,-20 25 0-15,20-25 0 0,0 0 0 0,0 0 0 16,0 0-3-16,0 0-19 0,22 3-21 0,-12-20-40 16,23 24-293-16,-22-35-273 0,16 5 12 15,-7-3 404-15</inkml:trace>
  <inkml:trace contextRef="#ctx0" brushRef="#br1" timeOffset="48720.317">1984 3518 1534 0,'0'0'87'0,"5"-17"2"0,-5 17-11 0,0 0-19 16,0 0-22-16,0 0-14 0,0 0-2 0,0 0-2 15,0 0-1-15,0 0-5 0,0 0-2 0,0 0-3 16,0 0 1-16,6 18-2 0,-6-18 0 0,4 20-2 16,-4-20 0-16,4 32-3 15,-2-14 2-15,1 3-4 0,0 1 3 0,1 1-5 16,0 0 6-16,-1 2-6 0,1-1 4 0,1 2-4 16,-2-1 4-16,2-2-5 0,0 0 4 0,0-1-7 15,0-4-16-15,1 0 21 0,-6-18-50 0,12 32 30 16,-12-32-31-16,13 26-13 0,-13-26-24 0,21 30-221 15,-21-30-220-15,0 0-67 0,0 0 303 0</inkml:trace>
  <inkml:trace contextRef="#ctx0" brushRef="#br1" timeOffset="48985.9449">1839 3649 1755 0,'-20'6'46'0,"20"-6"1"0,0 0-10 0,0 0-15 15,0 0-11-15,0 0-9 0,0 0 4 0,7-23 2 16,-7 23 6-16,30-20 1 0,-9 8 5 0,5 0-4 16,3-2 1-16,2-1-7 0,1 2 0 0,0-3-7 15,0 4 1-15,-1 0-3 0,-3 1 0 16,0 4-2-16,-3 1-3 0,-4 1-7 15,-1 5-11-15,-20 0-15 0,28 4-21 0,-28-4-35 16,29 27-274-16,-29-27-226 0,-1 17-13 0,-5 0 354 16</inkml:trace>
  <inkml:trace contextRef="#ctx0" brushRef="#br1" timeOffset="49220.2491">1886 4044 1904 0,'0'0'30'16,"0"0"1"-16,0 0-3 0,0 0-3 0,23 3-10 16,-23-3-3-16,35-10-10 0,-15 0-2 15,2-2 0-15,0-2 0 0,2-3 0 0,-1 0 0 16,1-1 0-16,1-1 0 0,-2 3-9 16,-3-1-22-16,1 2-15 0,-21 15 25 0,35-19-36 15,-35 19 14-15,31-14-28 0,-31 14-28 0,31 0-114 16,-31 0-328-16,0 0 20 0,17-3 127 0</inkml:trace>
  <inkml:trace contextRef="#ctx0" brushRef="#br1" timeOffset="49360.9631">2340 3864 1629 0,'0'0'96'0,"0"0"-48"0,0 0 24 0,-8 18-49 16,8-18 24-16,0 0-19 0,3 23 4 15,-3-23-19-15,1 25-6 0,-1-25 1 0,-5 31-4 16,1-14 1-16,0 0-7 0,0-1 3 0,1 1-4 15,3-17-5-15,-1 31-25 0,1-31-43 0,14 40-265 16,-14-40-294-16,0 0-3 0,0 0 362 16</inkml:trace>
  <inkml:trace contextRef="#ctx0" brushRef="#br1" timeOffset="50423.3995">1849 6867 1510 0,'-26'-15'49'0,"26"15"-9"0,0 0 0 0,0 0-9 15,0 0-7-15,0 0-11 0,-5-19 6 0,5 19 7 16,0 0 9-16,0 0 1 0,0 0-2 15,0 0-7-15,0 0-3 0,0 0-4 0,0 0 0 16,0 0-1-16,0 0-3 0,0 0-1 0,0 0-2 16,0 0-1-16,0 0-1 0,0 0-1 15,0 0-7-15,0 0-3 0,0 0 0 0,0 0 0 16,0 0 0-16,0 0 0 0,0 0 0 0,0 0 0 16,0 0 0-16,0 0 0 0,0 0 0 0,0 0 0 15,14 22 0-15,-14-22 0 0,22 13 0 16,-22-13 0-16,31 15 0 0,-14-9 0 0,1 0 0 15,0-2 0-15,2 0 0 0,-3 1 0 0,2 0 0 16,-1-2 0-16,-1 0 0 0,0-2 0 0,-17-1 0 16,32 5 0-16,-32-5 0 0,29 6 0 0,-29-6 0 15,22 11 0-15,-22-11 0 0,0 0 0 0,20 26 0 16,-20-26 0-16,3 32 0 0,-3-32 0 0,-5 36 0 16,-2-15 0-16,-3-1 0 15,-1 3 0-15,-1-1 0 0,-1-3 0 0,0 2 0 16,-2-3 0-16,2 0 0 0,13-18 0 0,-28 33 0 15,28-33 0-15,-31 26 0 0,31-26 0 0,-29 22 0 16,29-22 0-16,-24 18 0 0,24-18 0 0,-21 10 0 16,21-10 0-16,0 0 0 0,-19 6 0 0,19-6 0 15,0 0-19-15,0 0-22 0,0 0-17 16,0 0-23-16,0 0-42 0,24 10-281 0,-24-10-202 16,0 0 13-16,25-9 472 0</inkml:trace>
  <inkml:trace contextRef="#ctx0" brushRef="#br1" timeOffset="51768.7939">2071 6408 1608 0,'0'0'50'0,"0"0"25"0,10-27-30 0,-10 27 3 16,20-17-13-16,-20 17-14 0,20-17 2 0,-20 17-6 15,17-14 1-15,-17 14-8 0,0 0-4 0,18-9-3 16,-18 9-2-16,0 0 1 0,0 0 0 0,0 0 0 16,0 0 3-16,0 0 1 0,0 0 0 0,0 23-2 15,0-23-6-15,-7 26-21 16,1-9 25-16,-4 4-33 0,0 2 32 0,-2 1-8 16,-1 1 1-16,0 0 9 0,1-2-4 0,2-3 5 15,4 0-4-15,6-20 5 0,-8 29-4 0,8-29 4 16,0 0-4-16,4 21 3 0,-4-21 1 0,0 0 3 15,21 10 0-15,-21-10 2 0,26-2-1 0,-26 2-2 16,32-9-2-16,-15 4-2 0,-17 5-1 0,32-11-4 16,-32 11-15-16,28-9-26 0,-7 14-52 15,-32-22-374-15,29 19-184 0,-18-2 34 0,0 0 518 16</inkml:trace>
  <inkml:trace contextRef="#ctx0" brushRef="#br1" timeOffset="55224.5844">1820 6151 248 0,'0'0'283'16,"25"-9"8"-16,-25 9-19 0,0 0-4 15,0 0-222-15,6-17-16 0,-6 17 3 0,0 0-1 16,0-16 0-16,0 16-5 0,0 0 2 0,0 0 0 15,0 0 2-15,0 0 0 0,0 0 0 0,0 0 1 16,0 0 2-16,0 0 1 0,0 0-1 0,0 0-3 16,0 0-4-16,0 0-2 0,0 0-7 0,0 0-2 15,0 0-7-15,5 21-1 0,-8-3-5 16,-1 4 4-16,1 2-6 0,-3 7 6 16,0 1-6-16,0 3 5 0,-2 3-7 0,2 1-9 15,0-2 22-15,2-1-24 0,0-2 25 0,1-4-11 16,2-3-6-16,2-4 3 0,3-4-8 0,-4-19-7 15,12 27-32-15,-12-27-21 0,19 13-40 0,-30-33-293 16,29 21-205-16,-18-1 35 0,17-22 399 0</inkml:trace>
  <inkml:trace contextRef="#ctx0" brushRef="#br1" timeOffset="55474.5481">1758 6151 1784 0,'-17'12'46'15,"17"-12"0"-15,0 0-1 0,0 0-13 0,0 0-12 16,0 0-10-16,0 0-6 0,0 0-1 0,0 0 2 16,0 0 0-16,0 0 1 0,0 0-1 0,25-5 2 15,-25 5-3-15,36-20 2 0,-13 6-4 0,3-3 1 16,2-1-4-16,0 0 1 0,1 1-3 15,-1 3-1-15,-4 2-13 0,0 7-13 0,-24 5-27 16,34 7-72-16,-34-7-460 0,-4 19-53 16,4-19 82-16</inkml:trace>
  <inkml:trace contextRef="#ctx0" brushRef="#br1" timeOffset="55709.011">1741 6708 1876 0,'0'0'24'0,"0"0"-2"15,0 0-6-15,0 0-6 0,0 0-3 0,0 0 0 16,17-18 2-16,-17 18-4 0,28-18 0 16,-28 18-6-16,32-19 2 0,-14 9-3 15,0 0-3-15,1 0-12 0,2 3-21 0,-21 7-48 16,52-1-330-16,-52 1-215 0,31-7-7 0,-31 7 491 15</inkml:trace>
  <inkml:trace contextRef="#ctx0" brushRef="#br1" timeOffset="56631.7544">2026 8785 1179 0,'-11'-19'136'0,"11"19"-18"16,0 0-16-16,0 0-27 0,0-25-18 0,0 25-13 15,0 0-1-15,0 0-3 0,0 0-1 16,0 0-8-16,0 0-8 0,0 0-7 0,0 0-3 16,0 0-3-16,0 0 0 0,7 26 0 0,-7-26-2 15,7 29 3-15,-2-11-5 0,1 2 3 0,-1 5-6 16,1 1-15-16,-1 2 25 0,0 5-25 0,-3-1 24 15,0 3-7-15,-1 4-7 0,-1-3 5 16,-1 1-5-16,-1-2 4 0,0-3-7 0,-2-3 6 16,3-2-10-16,0-6 1 0,3-4-20 0,-2-17-17 15,10 18-33-15,-10-18-56 0,28-11-461 0,-28 11-6 16,17-22 114-16</inkml:trace>
  <inkml:trace contextRef="#ctx0" brushRef="#br1" timeOffset="56883.0848">1907 8764 1866 0,'0'0'9'16,"0"0"-2"-16,0 0 3 0,0 0 5 0,28 9-2 15,-28-9 4-15,34-11-3 0,-14 0 3 16,3-1-3-16,1-1-2 0,1-2-7 0,1-1 0 15,2 2-6-15,0-2 3 0,0 3-4 0,-1 0 2 16,1 2-1-16,-2 0 1 0,-2 5-2 0,-2 2-6 16,-4-1-13-16,-1 11-31 0,-17-6-64 0,35 6-507 15,-35-6-23-15,1 22 113 0</inkml:trace>
  <inkml:trace contextRef="#ctx0" brushRef="#br1" timeOffset="57095.0178">1902 9264 1920 0,'-20'9'22'0,"20"-9"-7"16,0 0-3-16,0 0-3 0,0 0-3 0,17 5-3 16,-17-5 1-16,30-8 2 0,-11-1-1 0,3-3 0 15,3-1-4-15,3-3 3 0,3-1-5 0,-1-2 2 16,3 0-12-16,-1 2-6 0,-4-4-36 0,6 7 3 15,-9-6-16-15,14 24-101 0,-23-21-429 0,13 11-35 16,-7-1 211-16</inkml:trace>
  <inkml:trace contextRef="#ctx0" brushRef="#br1" timeOffset="57951.8698">2524 9088 1635 0,'0'0'44'16,"0"0"-6"-16,0 0 8 0,0 0-1 0,0 0-8 16,17-18-12-16,-17 18-4 0,22-23-1 15,-22 23-5-15,23-21-3 0,-23 21-7 0,24-21-1 16,-24 21-4-16,20-16 2 0,-20 16-2 0,0 0 1 15,23-12 0-15,-23 12-2 0,0 0 0 0,0 0-1 16,0 0 0-16,0 0 4 0,0 0 1 16,0 0 0-16,0 0 4 0,9 20-4 0,-9-20 1 15,0 0-3-15,-15 25 2 0,15-25-3 0,-9 18 2 16,9-18-1-16,-9 21 1 0,9-21-2 0,0 0 3 16,-5 23-2-16,5-23 1 0,0 0-1 0,0 0-2 15,0 0 0-15,17 18 0 0,-17-18 1 0,0 0 0 16,23-3 2-16,-23 3 1 0,17-6 1 0,-17 6 2 15,19-8-1-15,-19 8 0 16,19-6-1-16,-19 6-2 0,0 0 1 0,21-1-1 16,-21 1 3-16,0 0 1 0,0 0 2 0,9 18 2 15,-9-18-8-15,2 21-2 0,-2-21 0 0,-3 27 0 16,3-27 0-16,-8 27 0 0,8-27 0 0,-10 23 0 16,10-23 0-16,-9 17 0 0,9-17 0 0,0 0-19 15,0 0-33-15,0 0-49 0,0 0-423 16,0 0-113-16,21 0 17 0</inkml:trace>
  <inkml:trace contextRef="#ctx0" brushRef="#br1" timeOffset="58576.9179">2402 9344 1513 0,'-6'-22'61'0,"6"22"-5"0,0 0 10 0,0 0-3 16,-4-22-7-16,4 22-9 0,0 0-3 15,0 0-5-15,0 0-6 0,0 0-10 0,0 0-6 16,0 0-4-16,-18 22-5 0,18-22 0 16,0 0-8-16,-5 23 0 0,5-23 0 0,0 0 0 15,3 23 0-15,-3-23 0 0,0 0 0 0,15 20 0 16,-15-20 0-16,18 14 0 0,-18-14 0 0,23 9 0 16,-23-9 0-16,27 6 0 0,-27-6 0 0,30 0 0 15,-12-1 0-15,-1 0 0 0,0-1 0 0,0-1 0 16,-17 3 0-16,30-4 0 0,-30 4 0 0,23-1 0 15,-23 1 0-15,0 0 0 0,20 3 0 16,-20-3 0-16,0 0 0 0,0 0 0 0,3 24 0 16,-3-24 0-16,-12 34 0 0,2-10 0 0,-3 4 0 15,-2 1 0-15,-2 2 0 0,-3 3 0 16,-1-1 0-16,-1 2 0 0,1-3 0 0,2-1 0 16,2-6 0-16,2-4 0 0,3-3 0 0,12-18 0 15,-13 20 0-15,13-20 0 0,0 0 0 16,0 0 0-16,0 0-37 0,0 0-79 0,29-11-524 15,-27-10-2-15,18 5 31 0</inkml:trace>
  <inkml:trace contextRef="#ctx0" brushRef="#br1" timeOffset="60045.8501">2252 11793 1524 0,'-29'-20'104'0,"29"20"-39"0,0 0-9 15,0 0-7-15,0 0-10 0,0 0-11 0,0 0-6 16,0 0 0-16,0 0 1 0,0 0-1 0,0 0-2 16,0 0-5-16,0 0-3 0,0 0 0 0,0 0-2 15,0 0-2-15,0 0 0 0,0 0-4 16,0 0 0-16,0 0-4 0,0 0 0 0,0 0 0 15,17-3 0-15,-17 3 0 0,23 2 0 16,-23-2 0-16,30 2 0 0,-13 0 0 0,3-2 0 16,-1 0 0-16,2 0 0 0,0 0 0 0,-2 0 0 15,-1 0 0-15,1-2 0 0,-19 2 0 0,30 0 0 16,-30 0 0-16,24 4 0 0,-24-4 0 0,19 7 0 16,-19-7 0-16,0 0 0 0,13 17 0 15,-13-17 0-15,1 21 0 0,-1-21 0 0,-7 31 0 16,0-13 0-16,-2 3 0 0,-3 0 0 0,0-1 0 15,-3 1 0-15,1 0 0 0,-4 1 0 0,1-2 0 16,-1 0 0-16,1-4 0 0,17-16 0 0,-30 26 0 16,30-26 0-16,-21 14 0 0,21-14 0 0,0 0 0 15,0 0 0-15,0 0 0 0,0 0 0 16,0 0 0-16,0 0 0 0,0 0-24 16,15-20-24-16,-15 20-19 0,30 0-138 0,-30 0-415 15,24-19 11-15,-24 19 136 0</inkml:trace>
  <inkml:trace contextRef="#ctx0" brushRef="#br1" timeOffset="60758.8348">2172 10931 1626 0,'-1'-18'62'16,"1"18"-9"-16,0 0-7 0,0 0-6 0,0 0-6 16,0 0-4-16,0 0-5 0,0 0 6 0,0 0-6 15,0 0 1-15,0 0-10 0,0 0-3 0,0 0-5 16,0 0-1-16,0 0-2 0,0 0-5 16,7 22 0-16,-7-22 0 0,6 35 0 0,-2-14 0 15,-2 1 0-15,0 2 0 0,0 4 0 0,-2 2 0 16,0 4 0-16,-2-1 0 0,-1 3 0 0,-1-4 0 15,0 2 0-15,0-2 0 0,0-3 0 16,0-4 0-16,4-4 0 0,0-21-12 0,3 25-15 0,-3-25-11 16,0 0-36-16,0 0-34 0,42 14-239 15,-42-32-274-15,0 18 50 0,25-29 323 16</inkml:trace>
  <inkml:trace contextRef="#ctx0" brushRef="#br1" timeOffset="61050.9583">2038 10910 1581 0,'0'0'205'0,"0"0"-158"15,-18-8-9-15,18 8-5 0,0 0-8 16,0 0-1-16,0 0-5 0,20-18 0 0,-20 18-2 16,22-15-2-16,-22 15-5 0,32-20-4 0,-10 9-16 15,1-1 11-15,2-2-14 0,2 4 26 0,1-4-12 16,0 0 12-16,0 3-13 0,1-3-6 0,-3 5-8 16,-3 1-14-16,2 7-30 0,-25 1-38 0,49 17-265 15,-49-17-292-15,24 7 57 0,-24-7 365 16</inkml:trace>
  <inkml:trace contextRef="#ctx0" brushRef="#br1" timeOffset="61271.2825">1988 11402 1687 0,'0'0'188'16,"0"0"-165"-16,0 0-11 0,0 0 2 0,0 0-2 15,22-1 1-15,-22 1-6 0,23-5-1 0,-23 5-2 16,27-5-1-16,-27 5-1 0,33-6 0 0,-15 2-3 16,3-2 1-16,-1 0-2 0,5-2-1 0,-1-4-7 15,5 1-14-15,-2-6-17 0,7 7-28 0,-10-15-41 16,24 32-181-16,-23-26-319 0,7 5 38 16,-2 6 333-16</inkml:trace>
  <inkml:trace contextRef="#ctx0" brushRef="#br1" timeOffset="61588.7032">2673 11086 1689 0,'0'0'188'16,"0"0"-139"-16,0 0-10 0,0 0-5 0,-5-17-5 15,5 17-11-15,0 0-17 0,0 0-1 0,0 0 0 16,0 0 0-16,-20 11 0 0,20-11 0 0,-13 21 0 15,13-21 0-15,-16 32 0 0,7-11 0 0,1-3 0 16,0 2 0-16,2-2 0 16,6-18 0-16,-8 31 0 0,8-31 0 0,2 21 0 15,-2-21 0-15,0 0 0 0,21 17 0 0,-21-17 0 16,25 2 0-16,-25-2 0 0,31-8 0 0,-11 0 0 16,-1 0 0-16,1-3 0 0,-1 0 0 0,1-1 0 15,-1-1 0-15,-2 1 0 0,0-1 0 0,-17 13 0 16,31-25 0-16,-31 25-18 0,25-27-50 0,-21 4-50 15,26 32-331-15,-30-31-174 0,0 22 23 16,18-16 430-16</inkml:trace>
  <inkml:trace contextRef="#ctx0" brushRef="#br1" timeOffset="61753.3184">2850 11037 1955 0,'-39'25'52'0,"27"8"-12"0,0-1-40 0,0 3 0 16,0 1 0-16,2-6 0 0,2-1 0 15,1 0 0-15,3-4 0 0,0-2 0 0,3-5 0 16,1-18 0-16,3 29 0 0,-3-29 0 0,11 20 0 16,-11-20-32-16,28 30-239 0,-28-30-417 0,19-5 45 15,-19 5 231-15</inkml:trace>
  <inkml:trace contextRef="#ctx0" brushRef="#br2" timeOffset="102121.9051">2174 1537 530 0,'0'0'145'0,"0"0"-25"0,0 0-12 0,0 0-23 15,0 0-25-15,0 0-15 0,-19-7-7 0,19 7 0 16,0 0-1-16,0 0 0 0,0 0-8 0,0 0-5 15,0 0-4-15,0 0-7 0,0 0-3 0,0 0-2 16,0 0-2-16,0 0 3 0,0 0 3 0,0 0 4 16,0 0 4-16,0 0 3 0,0 0-1 0,0 0 2 15,0 0 1-15,0 0 2 0,0 0-1 0,1 18 0 16,-1-18-5-16,0 0-3 0,-4 22-5 0,4-22 0 16,-2 25-8-16,2-25 3 0,-5 33-7 0,1-11 5 15,2 1-6-15,-1 2 6 0,1-1-7 0,0 3 7 16,0 2-9-16,0 0 9 0,0 5-11 15,0 0 11-15,1 2 28 0,-1 1-44 0,-1 3 44 16,2 1-43-16,0-1 3 0,-2 0 13 0,2-7-10 16,0 1 9-16,-2-3-10 0,1 1 11 0,0-1-12 15,-2-1 10-15,2 2-8 0,-1-2 9 0,-1-2-8 16,2-2 8-16,1 1-8 0,-2 0 7 0,1-1-7 16,-2 2 8-16,1-3-7 0,0 1 10 0,0-2 18 15,0-1-40-15,1-3 44 0,2-20-102 0,-4 32 80 16,9-15 4-16,-5-17-6 0,12 34 61 0,-12-34-67 15,3 21 3-15,-3-21-4 0,0 0 2 0,2 21-2 16,-2-21 1-16,0 0 0 0,0 0 1 16,0 0-3-16,0 0 2 0,0 0 0 0,0 0 0 15,0 0 2-15,0 0 1 0,17 10-2 0,-17-10 2 16,0 0 0-16,0 0 0 0,0 0 1 0,0 0 0 16,0 0 1-16,0 0 2 0,0 0 0 0,0 0 2 15,0 0-3-15,0 0-1 0,0 0-1 0,2-18-1 16,-2 18-1-16,0 0 1 0,0 0-1 0,0 0-3 15,0 0 1-15,0 0-2 0,0 0-1 0,0 0 0 16,0 0 0-16,0 0-1 0,0 0 1 0,0 0 1 16,0 0-1-16,19-15 1 0,-19 15 2 0,0 0-1 15,22 2-1-15,-22-2 1 0,18 2 0 0,-18-2 1 16,23-3-1-16,-23 3 1 0,28-7 0 16,-28 7 0-16,33-13 1 0,-15 4-1 0,1 0 1 15,2-1-3-15,1-1 2 0,0 1-3 16,1 2 3-16,-1-1-1 0,1 2 1 0,-1 0-3 15,0 2 1-15,-3 0-3 0,3 3-3 0,-4 1-4 16,4-1 0-16,-1 2-2 0,1 2 3 0,-2-2 2 16,1 1 2-16,0 0 3 0,-2 0 1 0,2-2 1 15,2 0 1-15,1-2-1 0,3 0 3 0,2-2 0 16,0 0-24-16,2-2 46 0,1-2-45 16,0 1 44-16,1-1-20 0,1 1-3 0,-1-1 2 15,0 3-3-15,-3 0 2 0,0 4-2 0,-4 1 2 16,1 0-2-16,-3 3 0 0,1 2 0 15,-2 2-2-15,-3-2 1 0,0 4-5 0,-3-3-4 16,2 3-14-16,-19-8-12 0,34 15-7 0,-34-15-95 16,39 9-277-16,-39-9-181 0,22-2 24 0,-2 11 564 15</inkml:trace>
  <inkml:trace contextRef="#ctx0" brushRef="#br2" timeOffset="110550.1459">3668 2447 1451 0,'17'-11'56'0,"-17"11"-21"0,0 0 6 15,0 0 6-15,0 0-8 0,0 0-10 0,0 0 1 16,0 0 5-16,0 0-1 0,0 0-6 15,0 0-7-15,-4 17-5 0,4-17 2 16,-1 25-1-16,1-25 1 0,1 30-6 0,1-12 1 16,2 2-5-16,1 4 4 0,0 1 15 0,1 3-30 15,1 0 29-15,-1 1-31 0,2 1 8 0,-1 0 5 16,0 1-6-16,2-2 5 0,-2-1-7 0,3-4 5 16,-3-1-4-16,0-3 4 0,1-3-4 15,-8-17 4-15,14 24-2 0,-14-24-1 0,0 0-2 16,22 9 0-16,-22-9 0 0,0 0 0 0,19-22 0 15,-11 4 0-15,-2-5 0 0,2-9 0 0,2-7 0 16,1-5 0-16,1-4 0 0,0-2 0 0,-1 0 0 16,0 2 0-16,-2 0 0 0,-2 2 0 0,-1 2 0 15,-2 3 0-15,-1 2 0 0,0 3 0 16,1 7 0-16,-1 4 0 0,-3 25 0 16,7-24-17-16,-7 24-45 0,0 0-84 0,0 0-475 15,0 0 5-15,10 27 32 0</inkml:trace>
  <inkml:trace contextRef="#ctx0" brushRef="#br2" timeOffset="110956.4293">4242 2707 1113 0,'0'0'542'16,"-36"-10"-457"-16,36 10-27 0,-22 5-4 0,22-5-1 15,-21 9-22-15,21-9-5 0,-24 14-8 0,24-14 4 16,-19 13-6-16,19-13-1 0,0 0-6 0,-17 23-4 16,17-23-5-16,0 0 0 0,2 17 0 0,-2-17 0 15,0 0 0-15,28 11 0 0,-28-11 0 16,34 0 0-16,-14-3 0 0,2 0 0 0,-2 0 0 15,-1 1 0-15,-2 1 0 0,-17 1 0 16,24 3 0-16,-24-3 0 0,0 0 0 0,17 18 0 16,-17-18 0-16,0 26 0 0,-4-8 0 0,-3 1 0 15,-4 3 0-15,-2 1 0 0,-3-1 0 0,-2 0 0 16,1-2 0-16,-2 0 0 0,19-20 0 0,-29 27 0 16,29-27 0-16,-20 15 0 0,20-15 0 0,0 0 0 15,0 0-45-15,-13-29-76 0,35 17-493 0,-25-23-11 16,17-2-4-16</inkml:trace>
  <inkml:trace contextRef="#ctx0" brushRef="#br2" timeOffset="111956.6835">3877 2141 1066 0,'-22'3'181'0,"-1"-14"-50"16,23 11-12-16,-28 8-30 0,28-8-17 0,-32 19-22 15,15-3-11-15,-7-3-15 0,2 9 4 16,-5-2-11-16,0 7 6 0,-2 1-13 0,1 2 6 16,-1 0-8-16,1 0 9 0,0-2-7 0,4-1 7 15,-2-3-6-15,4 0 3 0,0-2-4 0,3-1 4 16,1-3-3-16,2 1 4 0,16-19-3 15,-27 29-13-15,27-29 12 0,-18 22-15 0,18-22 28 16,-11 20-17-16,11-20-1 0,-6 22-6 16,6-22 0-16,-1 26 0 0,1-26 0 0,0 30 0 15,0-12 0-15,0-1 0 0,1 1 0 0,-1 1 0 16,0 2 0-16,0-2 0 0,0 3 0 0,0-1 0 16,-1-1 0-16,-2 3 0 0,1-2 0 0,-1 0 0 15,1 1 0-15,0-2 0 0,0-1 0 0,2-1 0 16,2-1 0-16,-2-17 0 0,6 33 0 0,-6-33 0 15,11 30 0-15,-11-30 0 0,17 29 0 16,-17-29 0-16,26 25 0 0,-9-13 0 0,2-1 0 16,1 0 0-16,3 0 0 0,2-2 0 0,2-2 0 15,0-1 0-15,1-1 0 0,2-1 0 16,-1 0 0-16,0 0 0 0,0 1 0 0,-2-1 0 16,0 0 0-16,-2 1 0 0,0 0 0 0,-2-2 0 15,-1 2 0-15,-1-1 0 0,0 1 0 0,0-1 0 16,-2 1 0-16,-1 3 0 0,2-1 0 15,-2 0 0-15,0 2 0 0,1-1 0 0,-1 2 0 16,1-3 0-16,0 1 0 0,-1 1 0 0,-1-3 0 16,1-2 0-16,-1-1 0 0,1-3 0 0,1-1 0 15,0-1 0-15,1-4 0 0,1-3 0 0,1-2 0 16,1-2 0-16,2-2 0 0,-2-2 0 16,2-2 0-16,0 1 0 0,-1-1 0 15,2-1 0-15,-2 1 0 0,1 0 0 0,0-2 0 16,-2 2 0-16,-1-1 0 0,-3-1 0 0,-2-1 0 15,-1 0 0-15,-3 0 0 0,-2-1 0 0,-1-2 0 16,-1-2 0-16,-2-1 0 0,0-2 0 0,-2 0 0 16,0-3 0-16,-1-1 0 0,-2-3 0 0,-1-2 0 15,2-2 0-15,-2 1 0 0,0-1 0 0,-1-1 0 16,0 2 0-16,-2 2 0 0,0 4 0 16,0 5 0-16,-2 3 0 0,1 2 0 0,-1 1 0 15,-1 1 0-15,-1 0 0 0,0 2 0 0,-2-1 0 16,0 4 0-16,-1-1 0 0,9 18 0 15,-25-31 0-15,25 31 0 0,-33-28 0 0,13 14 0 16,-1 1 0-16,-3 1 0 0,-2 1 0 0,-2 5 0 16,-1 2 0-16,-4 6 0 0,-2 2 0 0,-5 4 0 15,-2 4 0-15,-3 4 0 0,-3 3 0 16,-2 4 0-16,-2 2 0 0,1 3 0 0,2 1 0 16,1 1 0-16,5-1 0 0,1-1 0 0,7-6 0 15,10-5 0-15,5-9 0 0,20-8 0 0,0 0-39 16,0 0-101-16,-12-29-362 0,39 17-109 0,-12-20 5 15,12-12 458-15</inkml:trace>
  <inkml:trace contextRef="#ctx0" brushRef="#br2" timeOffset="112951.1545">4761 2717 1155 0,'-18'10'562'0,"-5"-11"-482"16,23 1-21-16,0 0-6 0,-20 10-4 0,20-10-21 0,0 0-9 15,0 0-7-15,-18 6 1 0,18-6-3 0,0 0-3 16,0 0-7-16,0 0 0 0,0 0 0 16,0 0 0-16,0 0 0 0,0 0 0 0,0 0 0 15,18 4 0-15,-18-4 0 0,28-1 0 0,-11 0 0 16,3 0 0-16,0 0 0 0,3-2 0 15,2 0 0-15,0-1 0 0,1-1 0 0,2 0 0 16,1-2 0-16,-1 2 0 0,0-1 0 0,-1 0 0 16,-3 1 0-16,0 2 0 0,-1-1 0 0,0 3 0 15,-3 1 0-15,-1 1 0 0,0 0 0 16,-19-1 0-16,31 4 0 0,-31-4 0 0,23 6 0 16,-23-6 0-16,19 6 0 0,-19-6 0 0,0 0 0 15,0 0 0-15,0 0 0 0,17 8 0 0,-17-8 0 16,0 0 0-16,0 0 0 0,0 0 0 0,0 0 0 15,0 0 0-15,-4-23 0 0,4 23 0 0,-3-27 0 16,3 8 0-16,2-5 0 0,0-4 0 16,1-2 0-16,0-5 0 0,2-1 0 15,0-3 0-15,0-3 0 0,-3 0 0 0,1-4 0 16,-2 0 0-16,-2 1 0 0,-2 0 0 0,0 2 0 16,-2-1 0-16,0-2 0 0,-1 1 0 0,0 2 0 15,1-1 0-15,1 3 0 0,1 1 0 0,0 3 0 16,2 3 0-16,1 2 0 0,-1 2 0 0,1 1 0 15,0-1 0-15,1 5 0 0,0-2 0 16,2 5 0-16,-1 2 0 0,2 1 0 0,-4 19 0 16,7-31 0-16,-7 31 0 0,7-27 0 0,-7 27 0 15,4-21 0-15,-4 21 0 0,1-20 0 16,-1 20 0-16,0-19 0 0,0 19 0 0,0 0 0 16,-2-23 0-16,2 23 0 0,0 0 0 0,-6-21 0 15,6 21 0-15,0 0 0 0,0 0 0 0,0 0 0 16,0 0 0-16,0 0 0 0,0 0 0 15,0 0 0-15,0 0 0 0,0 0 0 0,-19 15 0 16,19-15 0-16,0 0 0 0,0 0 0 0,0 0 0 16,0 0 0-16,20 8 0 0,-20-8 0 0,0 0 0 15,24-19 0-15,-24 19 0 0,0 0 0 0,18-25 0 16,-18 25 0-16,0 0 0 0,10-18 0 0,-10 18 0 16,0 0 0-16,0 0 0 0,0 0 0 15,0 0 0-15,-22-5-8 0,22 5-35 0,-17 24-81 16,-18-29-340-16,28 27-174 0,-12-11 18 15,19-11 471-15</inkml:trace>
  <inkml:trace contextRef="#ctx0" brushRef="#br2" timeOffset="114781.716">2462 4592 677 0,'0'0'10'15,"2"-18"17"-15,-2 18 2 0,6-23 5 16,-6 23 11-16,7-19 14 0,-7 19 17 0,0 0 15 16,6-31 12-16,-6 31-5 0,0 0 3 0,0 0-2 15,5-17-25-15,-5 17 20 0,0 0-36 0,0 0 8 16,0 0-16-16,0 0-15 0,0 0-12 0,0 0-9 16,0 0-5-16,0 0-27 0,-6 18 20 15,6-18-22-15,0 0 40 0,0 0-18 0,-14 22 17 16,14-22-17-16,-7 18-1 0,7-18 2 0,-8 25-3 15,4-8 4-15,0 2-5 0,1 1 7 0,0 5-4 16,0 0 8-16,-1 2-8 0,3 2 7 0,-2 1-8 16,1 1 6-16,-2 3-8 0,1 0 7 15,-1 0-9-15,0-1 7 0,1-2-7 0,-1 0 7 16,2 1-7-16,-1-1 7 0,1 0-8 16,-1 0-13-16,1-1 31 0,-1 0-30 0,0 1 30 15,0-2-10-15,1 1-7 0,-1-2 5 0,1 1-5 16,0-4 6-16,-1-1-6 0,1-1 6 0,1-2-5 15,-2-1 5-15,3-1-5 0,0-19 4 0,0 27-3 16,0-27 3-16,0 0-1 0,0 0 1 0,0 0 3 16,0 0 0-16,0 0 2 0,17 10 0 15,-17-10 2-15,0 0 0 0,0 0 1 0,23-23-2 16,-23 23 0-16,0 0-3 0,21-20 0 0,-21 20-2 16,0 0-1-16,0 0-1 0,18-14 2 0,-18 14-1 15,0 0 0-15,0 0 2 0,0 0-1 16,0 0 1-16,0 0-1 0,18 10-2 0,-18-10-1 15,0 0 1-15,19 11-1 0,-19-11 1 0,0 0-1 16,25 3 1-16,-25-3 0 0,26-7-1 16,-8 1 2-16,0-4-1 0,5 1 0 0,0-3-1 15,3 0 1-15,2 1-1 0,0 0 2 0,1 2-4 16,0 2 3-16,2 2-2 0,-3 3 2 0,-2 1 0 16,0 2-1-16,-2 1 0 0,-1 3 0 0,0 1 0 15,-1 0 0-15,-1 3 0 0,0-2 0 0,1 0 0 16,-1 0 0-16,3-2 0 0,-1-1 0 0,0-2-2 15,2-2-1-15,3-1-2 16,0-4 0-16,3-2-5 0,2-1-3 0,-2-6-4 16,7 2-2-16,-2-4-7 0,7 2-3 0,-4-4-21 15,8 8-18-15,-12-13-48 0,24 33-151 0,-25-23-296 16,7 8-23-16,-5 6 319 0</inkml:trace>
  <inkml:trace contextRef="#ctx0" brushRef="#br2" timeOffset="115562.9686">4069 5053 1462 0,'-24'-16'88'0,"24"16"-24"16,-24-16 5-16,24 16-9 0,-24-8-16 0,24 8-11 15,-27-6-5-15,27 6-3 0,-28 3-3 16,28-3-3-16,-32 16-4 0,13-3-1 16,-1 2-4-16,-2 3 1 0,-1 3-3 0,0 2-16 15,-2 2 31-15,1 2-29 0,0 0 27 0,0 2-9 16,0 1-6-16,2-1 5 0,0 0-6 0,4-3 6 16,1 0-11-16,5-2 0 0,1-4 0 0,5 1 0 15,3-4 0-15,3-17 0 0,8 31 0 0,-8-31 0 16,23 29 0-16,-6-13 0 0,4-2 0 0,4 0 0 15,4 0 0-15,4 0 0 0,4-3 0 16,0 1 0-16,2-3 0 0,-1 2 0 0,1-2 0 16,-3-1 0-16,-2-1 0 0,2-2 0 15,-3-1 0-15,-2-3 0 0,1-3 0 0,-3-2 0 16,-1-4 0-16,-1-3 0 0,-2-5 0 0,0-3 0 16,-4-4 0-16,1-5 0 0,0-5 0 0,-1-2 0 15,-2-4 0-15,0-2 0 0,-1 0 0 16,-2 0 0-16,-3 0 0 0,-1 3 0 0,-3 1 0 15,-3 3 0-15,-5 0 0 0,-2 1 0 0,-5 4 0 16,-4 2 0-16,-2 0 0 0,-4 3 0 0,-3 3 0 16,-5 3 0-16,-2 4 0 0,-5 3 0 0,-2 2 0 15,-2 4 0-15,1 4 0 0,0 4 0 0,1 3 0 16,3 2 0-16,4 4 0 0,4 0 0 0,22-12 0 16,-24 28 0-16,23-10-73 15,1-18-110-15,5 18-439 0,-5-18-22 0,12 25 120 16</inkml:trace>
  <inkml:trace contextRef="#ctx0" brushRef="#br2" timeOffset="115985.0472">4001 5255 1063 0,'0'0'583'0,"29"13"-490"15,-29-13-39-15,0 0-5 0,0 0-12 0,0 0-15 16,0 0-14-16,-2 19 2 0,2-19-2 0,0 0 6 15,-2 25-3-15,2-25 2 0,0 20-4 0,0-20 5 16,-1 24-5-16,1-24 7 0,-1 26-6 16,1-26 3-16,-3 25-4 0,3-25-7 15,-1 21-2-15,1-21 0 0,0 0 0 0,1 19 0 16,-1-19 0-16,0 0 0 0,0 0 0 0,0 0 0 16,0 0 0-16,20-1 0 0,-20 1 0 0,15-17 0 15,-15 17 0-15,18-29 0 0,-7 8 0 0,2 0 0 16,0-6 0-16,2 0 0 0,0-1 0 0,-1 1 0 15,0 0 0-15,-2 3-4 0,-1 1-32 16,-3 1 21-16,-8 22-53 0,11-35-5 0,15 44-432 16,-26-9-135-16,0 0 34 0</inkml:trace>
  <inkml:trace contextRef="#ctx0" brushRef="#br2" timeOffset="116203.7709">4272 5302 1430 0,'16'26'386'0,"-16"-26"-269"0,0 0-81 0,0 0-11 15,0 0-2-15,0 0-9 0,0 0-10 0,-21 4-2 16,21-4 0-16,0 0 0 0,-22 21 1 0,22-21-4 16,-18 27 3-16,8-7-6 0,2 3 4 15,0 1-10-15,0 0-2 0,4 2-15 0,-1-6-7 16,8 4-31-16,-3-24-54 0,25 28-417 0,-25-28-79 15,20 5 43-15</inkml:trace>
  <inkml:trace contextRef="#ctx0" brushRef="#br2" timeOffset="117280.3067">4469 5425 1537 0,'5'18'58'0,"-5"-18"-4"16,0 0-2-16,0 0-14 0,0 0-17 0,0 0-14 15,0 0 0-15,0 0 9 0,0 0 8 0,0 0 5 16,24-1-2-16,-24 1-1 0,32-6-4 0,-13 1-1 16,6 3-2-16,-1-3-2 0,5 1-1 0,0 0-2 15,4 0-3-15,2-1-2 0,2 0-3 0,1 0 0 16,2 2-2-16,0-2 1 0,1-1-4 16,1 0-1-16,0-1 0 0,1 1 0 0,-2-2 0 15,3 0 0-15,-2 1 0 0,-2-3 0 0,1 1 0 16,-2-1 0-16,2-1 0 0,-5 1 0 15,-3 0 0-15,-6 4 0 0,-4 3 0 0,-5-1 0 0,-18 4 0 16,27-4 0-16,-27 4 0 0,17 2 0 16,-17-2 0-16,0 0 0 0,0 0 0 15,0 0 0-15,0 0 0 0,0 0 0 0,0 0 0 16,0 0 0-16,0 0 0 0,0 0 0 0,0 0 0 16,0 0 0-16,0 0 0 0,0 0 0 0,0 0 0 15,0 0 0-15,0 0 0 0,0 0 0 0,0 0 0 16,0 0 0-16,0 0 0 0,0 0 0 0,0 0 0 15,0 0 0-15,0 0 0 0,0 0 0 0,0 0 0 16,0 0 0-16,0 0 0 0,12-28 0 16,-12 10 0-16,1-8 0 0,2-5 0 0,-1-8 0 15,2 0 0-15,0-3 0 0,-2 0 0 0,0-1 0 16,1 0 0-16,-3-2 0 0,0 0 0 16,0 3 0-16,0 1 0 0,-1 2 0 0,-1 5 0 15,1 2 0-15,-2 3 0 0,0 2 0 0,0 2 0 16,0 1 0-16,-1-2 0 0,2 1 0 0,1-1 0 15,0-1 0-15,2-1 0 0,0 1 0 16,4 0 0-16,0 3 0 0,1 5 0 0,-6 19 0 16,12-24 0-16,-12 24 0 0,0 0 0 0,0 0 0 15,0 0 0-15,5 22 0 0,-5-22-21 0,-4 47-84 16,-26-41-400-16,32 29-109 0,-19-15-42 0,7-1 511 16</inkml:trace>
  <inkml:trace contextRef="#ctx0" brushRef="#br2" timeOffset="118832.488">2387 6993 905 0,'0'0'59'0,"0"0"6"16,-5-17-14-16,5 17 18 0,0 0-33 15,0 0 12-15,0 0-5 0,0 0 2 16,0 0 1-16,0 0 0 0,0 0-6 0,0 0-4 16,0 0-1-16,0 0-4 0,0 0 1 0,0 0 0 15,0 0 1-15,0 0-2 0,0 0-3 0,0 0-7 16,0 0-7-16,0 0-3 0,0 0-4 0,0 0-2 15,-2 20-1-15,2-20 1 0,0 21 18 0,0-21-39 16,2 31 39-16,-1-10-40 0,1 4 16 16,-1 4 9-16,0 5-9 0,1 2 9 0,-2 4-11 15,2 0 11-15,-4-1-13 0,1 2 12 0,-1-1-11 16,-1 2 12-16,0 1-12 0,-1-2 11 0,-1-1-11 16,2-2 10-16,-2-3 14 0,1 2-34 0,0-4 34 15,2 0-35-15,1 0 11 0,0-3 9 16,-1-3-8-16,1-1 8 0,1-2-9 0,-1-2 8 15,1-1-6-15,1-2 5 0,-1-2-1 16,1 0 4-16,-1-17-1 0,3 24 3 0,-3-24-3 16,0 0 2-16,6 18-2 0,-6-18 0 0,0 0-2 15,0 0 1-15,0 0 1 0,0 0 1 0,0 0 1 16,0 0 0-16,0 0 1 0,0 0 1 0,0 0 2 16,0 0-1-16,0 0 0 0,0 0-1 0,0 0 0 15,0 0 0-15,0 0 0 0,0 0 0 16,0 0-2-16,0 0-1 0,0 0 0 0,0 0-3 15,0 0 0-15,0 0-2 0,0 0-1 16,0 0-3-16,0 0 2 0,0 0 0 0,18 5 1 16,-18-5 2-16,0 0-2 0,26 3 1 0,-26-3 0 15,29-4 0-15,-11 0 1 0,3-1-1 0,3-2 0 16,4-1-1-16,1-4 0 0,4 0-1 0,1-2 2 16,-2 2-3-16,2 2 3 0,-1 2-6 15,-2 3-1-15,2 0-6 0,-4 4-5 0,-1 1-6 16,0 4-8-16,-4-5-22 0,8 14-43 0,-25-30-214 15,24 31-300-15,-31-14 30 0,30 5 291 0</inkml:trace>
  <inkml:trace contextRef="#ctx0" brushRef="#br2" timeOffset="119942.0536">3731 7791 639 0,'1'-21'202'16,"-1"21"-93"-16,-2-17 3 0,-9-1 16 0,11 18-15 15,0 0-25-15,-8-17-29 0,8 17-10 0,0 0-8 16,-25-19-3-16,25 19 3 0,-22-6-5 0,22 6-1 16,-27-5-2-16,27 5-7 0,-30-4 0 0,30 4-1 15,-37-4-2-15,20 1-1 0,-2-4-25 0,1 2 40 16,-3-3-39-16,3 1 35 0,-3-1-13 16,3 2-7-16,-2-4 0 0,2 2-4 0,0 1 2 15,0 2-1-15,1 2 1 0,-1 2-2 16,18 1 2-16,-30 5-3 0,30-5 1 0,-34 13 0 15,17-3-5-15,0 1-11 0,-1 2 8 0,-1 2-10 16,-1 2 24-16,2 3-15 0,-3 1 0 0,0 0 0 16,-1 2 0-16,0-1 0 0,-1 2 0 15,1-1 0-15,2 2 0 0,0-4 0 0,2 0 0 16,2 2 0-16,3-4 0 0,3 2 0 0,3-2 0 16,3-1 0-16,4 3 0 0,3-3 0 0,3 3 0 15,5-1 0-15,2 2 0 0,5 0 0 0,4 1 0 16,5-2 0-16,3 1 0 0,3 0 0 0,5-3 0 15,-2 2 0-15,4-4 0 0,1 1 0 0,0-1 0 16,3-5 0-16,-3 1 0 16,3-3 0-16,1-3 0 0,2-1 0 0,2-2 0 15,3-3 0-15,1-2 0 0,-1-4 0 0,1-1 0 16,-2-3 0-16,-1-3 0 0,-1 0 0 0,-3-5 0 16,-2-1 0-16,-4 0 0 0,-2-1 0 0,-7 1 0 15,-1 1 0-15,-6-2 0 0,-5 0 0 0,-3 0 0 16,-5-4 0-16,-5-4 0 0,-1-1 0 0,-5-4 0 15,-2-3 0-15,-4-5 0 0,-4-3 0 16,-4 1 0-16,-3-1 0 0,-3 0 0 0,-3 1 0 16,-7 2 0-16,-1 1 0 0,-4 2 0 0,-4 3 0 15,-2 5 0-15,-2 4 0 0,-2 8 0 0,-1 6 0 16,-1 8 0-16,2 7 0 0,3 7 0 16,-1 6 0-16,3 6 0 0,1 1 0 0,6 6-10 15,2-2-47-15,10 6 2 0,-5-20-110 16,31 30-400-16,-20-27-23 0,12 5-18 0</inkml:trace>
  <inkml:trace contextRef="#ctx0" brushRef="#br2" timeOffset="120363.9459">3421 7956 1230 0,'-2'-24'412'0,"21"16"-387"0,-19 8 6 16,0 0 3-16,17-23 2 0,-17 23-3 0,0 0-2 15,0 0 3-15,0 0-1 0,0 0-2 0,6 23-15 16,-6-23-7-16,-9 28-4 0,6-10 3 0,-5 2 0 15,4 2 6-15,-3 1-4 0,3 1 4 0,0 2-8 16,1 1 5-16,2 2-6 0,2-2 6 16,2-2-11-16,1-3 0 0,0-5 0 15,-4-17 0-15,16 20 0 0,-16-20 0 0,23 6 0 16,-23-6 0-16,28-5 0 0,-28 5 0 0,33-24 0 16,-15 3 0-16,2-3 0 0,-1-4 0 0,2-2 0 15,-3 0 0-15,-1-1 0 0,-2 2 0 0,-4 3 0 16,0 1 0-16,-5 4 0 0,0 1 0 0,-6 20 0 15,2-27 0-15,-2 27 0 0,-3-21 0 0,3 21 0 16,0 0 0-16,-5-17-28 0,5 17-28 16,0 0-60-16,-21-10-410 0,21 10-99 0,0 0 12 15</inkml:trace>
  <inkml:trace contextRef="#ctx0" brushRef="#br2" timeOffset="120738.953">3855 8016 1745 0,'0'0'54'0,"0"0"-29"0,0 0 2 0,0 0 1 15,13-18 3-15,-13 18-7 0,22-21-3 16,-22 21-1-16,28-24 3 0,-28 24-8 15,28-21-3-15,-28 21-6 0,26-13-2 0,-26 13-1 16,19-6 0-16,-19 6 2 0,0 0-4 0,0 0-1 16,18 6 0-16,-18-6 0 0,0 0 0 0,0 0 0 15,-2 25 0-15,2-25 0 0,-10 28 0 0,10-28 0 16,-16 33 0-16,16-33 0 0,-18 32 0 0,8-13 0 16,1 0 0-16,-1 0 0 0,1-1 0 15,3-1 0-15,6-17 0 0,-6 26 0 0,6-26 0 16,0 0 0-16,8 19 0 0,-8-19 0 0,0 0 0 15,23 4 0-15,-23-4 0 0,28-10 0 0,-10 2 0 16,0-3 0-16,4 0 0 0,-1-4-5 0,5 7-66 16,-10-21-102-16,17 26-456 0,-15-15-6 15,8 9 102-15</inkml:trace>
  <inkml:trace contextRef="#ctx0" brushRef="#br2" timeOffset="121582.7896">4332 8079 698 0,'0'0'82'0,"0"0"24"15,-22-23 33-15,22 23 1 0,0 0-7 0,0 0-5 16,-25-16-18-16,25 16-13 0,0 0-11 0,0 0-17 16,-23 1-12-16,23-1-14 0,0 0-9 0,0 0-7 15,-18 5-5-15,18-5-4 0,0 0-3 16,0 0-6-16,0 0-2 0,0 0-3 0,0 0-1 15,0 0 2-15,0 0 0 0,0 0 2 0,18 12-4 16,-18-12-3-16,31 1 0 0,-9-2 0 0,2-4 0 16,5 0 0-16,5-2 0 0,1-3 0 15,4 2 0-15,0-2 0 0,1 1 0 0,2 1 0 16,-1-1 0-16,2 3 0 0,-1 0 0 0,1 1 0 16,-1 0 0-16,3 1 0 0,-1-1 0 15,0 1 0-15,0-2 0 0,-2-2 0 0,0 1 0 16,-1 0 0-16,-2-2 0 0,-3 0 0 0,-2-1 0 15,-1 2 0-15,0 0 0 0,-4 1 0 0,0 2 0 16,-1 0 0-16,-2 4 0 0,-2 0 0 0,-3 1 0 16,-2 1 0-16,0 2 0 0,-2 0 0 0,-17-3 0 15,24 5 0-15,-24-5 0 0,0 0 0 16,17 2 0-16,-17-2 0 0,0 0 0 16,0 0 0-16,0 0 0 0,0 0 0 0,0 0 0 15,0 0 0-15,0 0 0 0,-1-19 0 0,1 19 0 16,-1-27 0-16,1 9 0 0,0-1 0 0,2-3 0 15,-1-2 0-15,0-4 0 0,1-1 0 0,-1-3 0 16,-2-5 0-16,1-3 0 0,-2-2 0 0,1-5 0 16,1 0 0-16,-1-3 0 0,0 1 0 15,-2-3 0-15,0 0 0 0,-2-2 0 0,1 3 0 16,-1 3 0-16,3 3 0 0,-2 5 0 0,4 7 0 16,0 7 0-16,0 7 0 0,0 19 0 0,3-27 0 15,-3 27 0-15,6-23 0 0,-6 23 0 16,8-21 0-16,-8 21-54 0,12-20-25 0,5 24-65 15,-29-31-335-15,33 24-107 0,-21 3 12 0,16-28 444 16</inkml:trace>
  <inkml:trace contextRef="#ctx0" brushRef="#br2" timeOffset="123560.9206">2804 9399 1055 0,'-7'-17'169'0,"7"17"-57"0,0 0-23 16,0 0-21-16,0 0-18 0,0 0-14 0,0 0-9 16,0 0-2-16,7-23 4 0,-7 23-1 0,0 0 1 15,0 0-5-15,0 0 1 0,0 0-6 0,10-20 1 16,-10 20-3-16,0 0-1 0,0 0-1 0,0 0 0 16,0 0 1-16,0 0 2 0,0 0-1 0,0 0-1 15,0 0-2-15,0 0-2 0,0 0-3 0,0 0-1 16,0 0-4-16,0 0 0 0,0 0 1 15,0 0-4-15,5 23 2 0,-5-23-3 16,1 19 2-16,-1-19-2 0,2 28 2 0,1-11-3 16,0 1 3-16,0 3-4 0,-1 0 5 0,1 3-5 15,-1 2-10-15,2 0 25 0,-1 4-26 0,1 0 26 16,-1 2-11-16,-1 2-5 0,-1 0 6 0,0 0-7 16,-1-1 9-16,0-1-8 0,-1 0 7 15,0-3-6-15,-1 0 5 0,0-1-5 0,1-1 5 16,0 1-6-16,-2-1 6 0,2-3-6 0,0-1 5 15,0-1-4-15,1-2 4 0,1 1-4 0,-1-3-8 16,1 0 27-16,-1 0-27 0,0-18 26 0,0 33-14 16,0-33-4-16,4 31 4 0,-4-31-3 0,4 32 2 15,-4-32-2-15,1 30 3 0,-1-30-3 16,2 25 2-16,-2-25-3 0,3 21 3 16,-3-21-1-16,2 17 1 0,-2-17 0 0,0 0-1 15,2 19-1-15,-2-19 1 0,0 0-1 0,0 0 3 16,2 20-2-16,-2-20 1 0,0 0-2 0,0 0 1 15,3 17-1-15,-3-17 1 0,0 0-1 0,0 0 2 16,0 0-1-16,0 0 0 0,0 0 1 0,0 0 0 16,0 0 2-16,0 0-1 0,0 0 0 0,0 0-1 15,0 0 1-15,0 0-1 0,0 0 2 16,0 0-2-16,0 0 1 0,0 0-1 16,0 0 1-16,0 0 1 0,0 0 0 0,0 0-3 15,0 0 0-15,0 0 0 0,0 0 0 0,19 9 0 16,-19-9 0-16,0 0 0 0,0 0 0 0,0 0 0 15,0 0 0-15,0 0 0 0,0 0 0 0,17 3 0 16,-17-3 0-16,0 0 0 0,0 0 0 16,23 6 0-16,-23-6 0 0,23 5 0 0,-23-5 0 15,31 1 0-15,-12-4 0 0,1 1 0 0,2 0 0 16,3-2 0-16,-1 0 0 0,1-1 0 0,1 2 0 16,-2-1 0-16,-1 1 0 0,3-1 0 0,-2 2 0 15,-1-1 0-15,0 1 0 0,1 0 0 0,-4 1 0 16,2 0 0-16,-1 0 0 0,0 0 0 0,-2-2 0 15,0 1 0-15,1-1 0 16,-1-1 0-16,1-1 0 0,-1 0 0 0,-1 0 0 16,1 0 0-16,-19 5 0 0,31-7 0 0,-31 7 0 15,27-5 0-15,-27 5 0 0,20 0 0 0,-20 0 0 16,0 0 0-16,19 4 0 0,-19-4-7 0,0 0-4 16,0 0-8-16,0 0-10 0,0 0-14 0,11 20-19 15,-11-20-30-15,0 0-95 0,0 0-392 0,-9 17 4 16,9-17 133-16</inkml:trace>
  <inkml:trace contextRef="#ctx0" brushRef="#br2" timeOffset="128638.9904">4025 10087 990 0,'0'0'551'0,"0"0"-467"0,0 0-35 16,0 0-5-16,0 0-9 0,0 0-10 0,0 0-5 16,0 0-2-16,0 0-2 0,0 0 1 15,9 21-5-15,-9-21-6 0,1 31 2 0,-1-11 17 16,0 3-35-16,0 1 32 0,0 4-32 0,-1 0 10 15,2 3 8-15,-1 0-4 0,1 3 10 16,0 1-8-16,2 2 12 0,-2 0-7 0,1-1 9 16,1-2-7-16,0-4 3 0,1-5-10 0,2-4 3 15,0-4-8-15,-6-17 3 0,17 23-3 0,-17-23 1 16,22 6 1-16,-22-6 3 0,27-12-3 16,-27 12-3-16,28-34 0 0,-14 9 0 0,2-8 0 15,0-5 0-15,1-5 0 0,-1-3 0 0,0 2 0 16,0-1 0-16,-4 3 0 0,0 2 0 0,-5 5 0 15,-3 1 0-15,-2 4 0 0,-2 0 0 0,0 5 0 16,-1-2-17-16,1 7-18 0,1-1-4 0,-1 21-7 16,4-30-20-16,-4 30-65 0,-4-22-265 15,4 22-188-15,0 0-8 0,17-6 452 16</inkml:trace>
  <inkml:trace contextRef="#ctx0" brushRef="#br2" timeOffset="129139.003">4450 10430 1790 0,'0'0'30'0,"0"0"-13"16,0 0 1-16,0 0 4 0,21-26 2 0,-21 26-8 16,28-22 1-16,-11 12-4 0,2-4-1 0,-1 5-5 15,0-1-2-15,-18 10-5 0,29-13 2 0,-29 13 0 16,23-5 0-16,-23 5 2 0,17 2 1 0,-17-2 1 16,0 0-1-16,0 0 1 0,16 17-1 0,-16-17 0 15,0 18-3-15,0-18 2 0,-8 23-4 0,8-23 3 16,-18 32-3-16,8-13 4 15,-1-1-5-15,0 3 4 0,1-2-3 0,0-2 3 16,10-17-3-16,-12 24 4 0,12-24-4 0,0 0 0 16,0 0-3-16,0 0 2 0,0 0 0 0,0 0 1 15,26 0 4-15,-26 0-2 0,29-20 3 0,-11 6-4 16,3 0 1-16,-2-3-2 0,3 5 1 0,-3 1-1 16,-2 2 1-16,-17 9-3 0,23-3 4 15,-23 3-1-15,0 0-1 0,0 0 0 0,8 26 0 16,-10-9 0-16,-6 3 0 0,0 1 0 0,-4 2 0 15,-4-1 0-15,0 1 0 0,-1-2 0 0,0-2 0 16,1-1 0-16,3-1 0 0,13-17-18 0,-21 22-20 16,21-22-14-16,0 0-70 0,-23-11-223 0,23 11-255 15,0 0-34-15,16-29 397 0</inkml:trace>
  <inkml:trace contextRef="#ctx0" brushRef="#br2" timeOffset="130467.2616">4431 9934 430 0,'0'0'203'0,"-28"0"12"0,28 0 12 16,0 0-2-16,-20-1-173 0,20 1-7 0,0 0 1 16,-28-15-2-16,28 15-5 0,0 0-9 15,0 0-6-15,-23-16-3 0,23 16-2 0,0 0 1 16,-19-5-3-16,19 5-1 0,0 0-2 0,-24 0-3 15,24 0 0-15,-17 4-2 0,17-4 0 0,-21 10-1 16,21-10 3-16,-24 12 1 0,24-12 4 0,-28 12 2 16,28-12 3-16,-27 10-1 0,27-10 0 0,-26 7-2 15,26-7-2-15,-26 4-1 0,26-4-3 0,-23 1-2 16,23-1-2-16,-21-1 1 0,21 1-1 16,-18 0 1-16,18 0-2 0,0 0 0 15,-23 2 0-15,23-2-2 0,0 0 2 0,-20 8-3 16,20-8 0-16,0 0-4 0,-20 20 2 0,20-20-3 15,-15 23 2-15,15-23-1 0,-17 29 2 0,9-12-2 16,8-17 3-16,-21 32-4 0,11-15 3 0,10-17 0 16,-22 32 4-16,22-32 0 0,-20 29-9 0,20-29 26 15,-16 28-28-15,16-28 16 0,-15 26-11 16,15-26 0-16,-13 30 0 0,13-30 0 0,-11 32 0 16,11-32 0-16,-9 30 0 0,9-30 0 0,-2 29 0 15,2-29 0-15,-1 33 0 0,1-15 0 0,0 1 0 16,-1 2 0-16,-1 1 0 0,2 1 0 15,-1 0 0-15,-1 1 0 0,0-1 0 0,-1 0 0 16,0-3 0-16,1 1 0 0,-1-2 0 16,2-1 0-16,0 0 0 0,1-18 0 0,-1 32 0 15,1-32 0-15,1 26 0 0,-1-26 0 0,6 22 0 16,-6-22 0-16,12 20 0 0,-12-20 0 0,16 21 0 16,-16-21 0-16,20 21 0 0,-20-21 0 0,25 20 0 15,-25-20 0-15,28 19 0 0,-28-19 0 0,30 13 0 16,-30-13 0-16,32 13 0 0,-32-13 0 0,32 9 0 15,-15-6 0-15,-17-3 0 0,33 4 0 16,-15-3 0-16,2-1 0 0,0-1 0 0,1-1 0 16,1-3 0-16,-2 0 0 0,5 1 0 15,-1 1 0-15,1-1 0 0,1 0 0 0,1 2 0 16,1 1 0-16,-2 1 0 0,1 0 0 0,0 1 0 16,-2 1 0-16,0 2 0 0,0 0 0 0,0 0 0 15,-1 0 0-15,0 0 0 0,-1-2 0 0,2 1 0 16,-1-3 0-16,3 0 0 0,0-3 0 15,0-3 0-15,1-1 0 0,0-2 0 0,2-2 0 16,0-1 0-16,0-3 0 0,2-2 0 0,-2-1 0 16,0-1 0-16,-2 1 0 0,0 1 0 0,0 2 0 15,-2-1 0-15,-1 3 0 0,-3-2 0 0,-2 2 0 16,-2 1 0-16,-18 12 0 0,31-26 0 0,-31 26 0 16,24-25 0-16,-24 25 0 15,15-34 0-15,-9 15 0 0,-3-4 0 0,0-3 0 16,-1-1 0-16,-3-5 0 0,-1 1 0 0,-2-3 0 15,-1-1 0-15,-2-3 0 0,-3 1 0 0,-2-2 0 16,-4-1 0-16,-2-1 0 0,-3-1 0 0,-5-2 0 16,0 1 0-16,-2 3 0 0,-2 1 0 0,-2 5 0 15,-1 4 0-15,-1 3 0 0,-2 7 0 0,-2 3 0 16,-2 5 0-16,-3 4 0 0,-1 6 0 16,-1 3 0-16,-1 3 0 0,1 2 0 0,-1 0 0 15,2 2 0-15,2 0 0 0,4-1 0 0,0-1-22 16,4 0-15-16,0-6-23 0,18 22-124 0,-25-38-302 15,41 16-128-15,0 0 21 0,0 0 543 16</inkml:trace>
  <inkml:trace contextRef="#ctx0" brushRef="#br2" timeOffset="130898.6045">3947 10437 1396 0,'0'0'48'0,"0"0"1"0,0 0 22 16,0 0 11-16,-24-16 0 0,24 16-25 0,0 0-16 15,-17-1-6-15,17 1-5 0,-22 0-2 0,22 0-3 16,-29 1-1-16,9-1-2 0,0 1-1 15,-3 1-5-15,-2-2-2 0,-1 0-8 0,-2-2-6 16,0 1 0-16,-2-1 0 0,0-1 0 0,0 1 0 16,-3-2 0-16,-6 4 0 0,-4 0 0 15,3 1 0-15,11 1 0 0,6-2-14 0,23 0-32 16,-27-2-40-16,36 29-303 0,-9-27-252 0,0 0-3 16,0 0 418-16</inkml:trace>
  <inkml:trace contextRef="#ctx0" brushRef="#br2" timeOffset="131821.8492">5277 10418 1649 0,'-19'6'39'0,"19"-6"-10"0,-17 4-2 16,17-4-1-16,0 0-5 0,-18 5-11 15,18-5 0-15,0 0 1 0,0 0 4 0,0 0 2 16,0 0-3-16,0 0-4 0,0 0-1 15,-17 16-3-15,17-16-1 0,0 0 1 0,0 0 1 16,0 0 0-16,22 21 4 0,-22-21-1 0,22 8 1 16,-22-8 1-16,31 6 2 0,-14-6 0 0,5 0-2 15,3-4-2-15,1 1 1 0,4-3-2 0,1-2-1 16,2 0-1-16,1-2-7 0,0 2 0 0,0-2 0 16,-1 1 0-16,1 0 0 0,-2 1 0 15,-2 0 0-15,-2 2 0 0,-2 0 0 0,-5 4 0 16,-2-1 0-16,-2 2 0 0,-17 1 0 0,24 0 0 15,-24 0 0-15,17 4 0 0,-17-4 0 16,0 0 0-16,0 0 0 0,0 0 0 0,17 9 0 16,-17-9 0-16,0 0 0 0,0 0 0 0,0 0 0 15,0 0 0-15,0 0 0 0,0 0 0 0,0 0 0 16,-7-26 0-16,7 26 0 0,-9-33 0 16,7 9 0-16,-1-3 0 0,2-4 0 0,0-2 0 15,0-2 0-15,0-2 0 0,-1-1 0 0,0-3 0 16,-1 0 0-16,1 0 0 0,-2-1 0 0,1-2 0 15,-2 1 0-15,0-2 0 0,1-1 0 0,2-1 0 16,-2-4 0-16,2 1 0 0,-1 1 0 0,2-1 0 16,1 4 0-16,1 0 0 0,2 6 0 0,-1 8 0 15,2 4 0-15,0 7 0 16,-4 21 0-16,4-23 0 0,-4 23 0 0,0 0 0 16,0 0 0-16,0 0 0 0,0 0 0 0,0 0 0 15,0 0 0-15,-10 18 0 0,10-18-12 0,-9 26-25 16,9-26-13-16,-2 25-40 0,2-25-71 0,11 17-338 15,-11-17-116-15,0 0 52 0</inkml:trace>
  <inkml:trace contextRef="#ctx0" brushRef="#br2" timeOffset="133275.058">2790 12015 1151 0,'0'0'115'15,"0"0"-121"-15,0 0 25 0,0 0-13 0,0 0 36 16,0 0 8-16,14-17-2 0,-14 17 1 15,0 0-3-15,6-22-3 0,-6 22-6 0,0 0-4 16,0 0-6-16,16-23 1 0,-16 23-5 0,0 0 1 16,0 0-1-16,0 0 2 0,0 0 1 0,0 0 1 15,0 0-1-15,0 0-2 0,0 0-6 16,0 0 0-16,0 0-6 0,0 0 0 0,0 0-4 16,0 0-3-16,0 0 0 0,0 0-6 15,0 0 1-15,0 0 0 0,10 26 2 0,-10-26-2 16,6 29 4-16,-4-12-5 0,3 1-14 0,-2 2 32 15,-1 3-32-15,2 3 31 0,-3 4-10 0,0 2-8 16,0 0 6-16,-2 1-6 0,0 1 6 0,-3-2-6 16,2 2 7-16,-2 1-7 0,0-1 8 0,1 0-6 15,-1-1 6-15,2-1-7 0,-2 2 7 0,0 0-6 16,3 1 5-16,-1 1-7 0,1 2-4 16,-1-3 23-16,0 1-20 0,1-3 22 15,-1-3-14-15,1-1-5 0,1-5 7 0,1-2-5 16,1-3 2-16,-1-2-4 0,1 0 0 0,-2-17 0 15,6 31 0-15,-6-31 0 0,4 26 0 0,-4-26 0 16,4 28 0-16,-4-28 0 0,2 28 0 0,-2-28 0 16,1 25 0-16,-1-25 0 0,0 21 0 0,0-21 0 15,2 17 0-15,-2-17 0 0,0 0 0 16,6 17 0-16,-6-17 0 0,0 0 0 0,0 0 0 16,0 0 0-16,14 18 0 0,-14-18 0 0,0 0 0 15,0 0 0-15,19 3 0 0,-19-3 0 0,0 0 0 16,17-1 0-16,-17 1 0 0,0 0 0 0,18-2 0 15,-18 2 0-15,0 0 0 0,20-4 0 0,-20 4 0 16,0 0 0-16,17-4 0 16,-17 4 0-16,0 0 0 0,19 0 0 0,-19 0 0 15,0 0 0-15,19 2 0 0,-19-2 0 0,18 2 0 16,-18-2 0-16,25 0 0 0,-8-1 0 0,1-2 0 16,3 0 0-16,2-2 0 0,2 0 0 0,2-1 0 15,0 1 0-15,2 2 0 0,1-2 0 0,1 2 0 16,0 2 0-16,0 0 0 0,0 1 0 0,1 1 0 15,-1 2 0-15,-2-2 0 0,1 2 0 16,-2 0 0-16,1 2-20 0,-2-2-5 0,1 3-10 16,-4-3-1-16,5 6-19 0,-9-11-16 0,12 15-40 15,-24-30-115-15,30 26-282 0,-18-10-71 0,1-5 199 16</inkml:trace>
  <inkml:trace contextRef="#ctx0" brushRef="#br2" timeOffset="135056.3232">4875 13048 1969 0,'0'0'52'0,"-11"23"-32"15,11-23-14-15,0 0-6 0,-11 23 0 0,11-23 0 16,2 19 0-16,-2-19 0 0,6 26 0 0,-6-26 0 16,4 29 0-16,3-11-20 0,-7-18-40 0,15 37-87 15,-33-42-357-15,35 22-109 0,-17-17-24 0,0 0 572 16</inkml:trace>
  <inkml:trace contextRef="#ctx0" brushRef="#br2" timeOffset="136110.8991">5073 13183 1577 0,'0'0'51'0,"-17"-4"-23"0,17 4-2 0,0 0 2 16,0 0-3-16,0 0-8 0,0 0-5 0,0 0 4 15,0 0 0-15,0 0 4 0,0 0 0 16,0 0-3-16,0 0-1 0,0 0 3 0,0 0 0 15,0 0 3-15,0 0-3 0,0 0-1 0,0 0-4 16,0 0 0-16,0 0-5 0,0 0-1 16,0 0-3-16,0 0-2 0,0 0 2 0,0 0-3 15,-1 21 1-15,1-21 0 0,0 0 0 0,27 16 0 16,-27-16 1-16,29 6 1 0,-12-5-5 0,4-1 0 16,2-2 0-16,2-2 0 0,3-1 0 0,2-1 0 15,0-1 0-15,0 1 0 0,2 1 0 0,-3 2 0 16,0-1 0-16,-1 3 0 0,0 0 0 15,-1 2 0-15,0 0 0 0,-2 4 0 0,0-2 0 16,0 2 0-16,0 0 0 0,-2 0 0 0,0 0 0 16,0 0 0-16,0-1 0 0,0-1 0 15,-1-3 0-15,1-1 0 0,-2-3 0 0,2-2 0 16,0-3 0-16,3-1 0 0,-1-2 0 0,-1-3 0 16,0 2 0-16,-5-1 0 0,0 4 0 0,-19 10 0 15,30-19 0-15,-30 19 0 0,23-17 0 16,-23 17 0-16,0 0 0 0,19-21 0 0,-19 21 0 15,0 0 0-15,9-20 0 0,-9 20 0 0,0 0 0 16,-2-20 0-16,2 20 0 0,0 0 0 0,-8-21 0 16,8 21 0-16,-5-17 0 0,5 17 0 0,-6-22 0 15,6 22 0-15,-5-26 0 0,5 9 0 0,0-4 0 16,3-3 0-16,1-6 0 0,3-5 0 16,-1-6 0-16,3-5 0 0,2-4 0 15,0-3 0-15,0-1 0 0,0-1 0 0,-1-2 0 16,-2 3 0-16,0 0 0 0,-3 0 0 0,-2 4 0 15,0 0 0-15,-2 2 0 0,-2 0 0 0,-2 4 0 16,1-2 0-16,-2 2 0 0,0-2 0 0,0 3 0 16,-1 0 0-16,-1 3 0 0,1 0 0 0,0 3 0 15,1 3 0-15,1 0 0 0,1 4 0 16,2 2 0-16,2 4 0 0,0 5 0 0,-2 19 0 16,5-26 0-16,-5 26 0 0,0 0 0 0,0 0 0 15,0 0 0-15,0 0 0 0,0 0 0 0,0 0 0 16,0 0 0-16,-7 21-14 0,7-21-25 0,-8 24-5 15,8-24-11-15,-3 27-27 0,3-27-77 16,7 19-306-16,-7-19-89 0,0 0-13 0,6 27 500 16</inkml:trace>
  <inkml:trace contextRef="#ctx0" brushRef="#br2" timeOffset="139213.4071">4118 12718 940 0,'-2'-28'68'0,"2"28"-49"0,3-40 52 16,-3 40 13-16,3-30 60 0,-3 30 34 0,0 0-95 16,0 0 3-16,0 0 0 0,0 0-18 0,0 0-22 15,0 0-22-15,5 23-17 0,-5-23-3 0,-1 23-1 16,3-6-14-16,0 2 35 0,1 2-35 16,2 4 33-16,0 2-19 0,2 2-6 0,2 2 8 15,1 4-9-15,2 3 10 0,-2-1-10 0,2 4 9 16,-3-1-11-16,1-1 11 0,-1-3-9 0,-2-3 8 15,1-4-5-15,-1-3 5 0,-1-5-5 0,0-4 4 16,-6-17-2-16,12 18 0 0,-12-18 4 0,0 0 4 16,0 0 6-16,18-2 6 15,-18 2 5-15,10-27-6 0,-7 5-18 0,1-6-2 16,0-5 0-16,1-5 0 0,-1-3 0 0,3-3 0 16,-1 2 0-16,-1 0 0 0,1 2 0 0,-2 1 0 15,1 0 0-15,-1 3 0 0,-2 0 0 0,1 4 0 16,0 5-11-16,2 1-15 0,-5 26-53 0,5-38-88 15,-5 38-441-15,0 0-29 0,20-3 119 0</inkml:trace>
  <inkml:trace contextRef="#ctx0" brushRef="#br2" timeOffset="139510.2907">4581 12974 1279 0,'-3'27'417'0,"3"-27"-338"16,-17 6-13-16,17-6-13 0,0 0-11 0,-20 18-18 16,20-18-9-16,-11 19-9 0,11-19 3 0,-7 23-3 15,7-23-1-15,1 22 0 0,-1-22 1 16,8 19-4-16,-8-19 4 0,0 0-1 0,26 20 0 15,-26-20-1-15,24 5-1 0,-24-5-1 16,30 0-1-16,-12-5 1 0,0-1-1 0,0-4 0 16,0 2-5-16,2-3-3 0,-3-3-11 0,1 3-16 15,-3-5-28-15,11 16-97 0,-32-38-192 0,26 30-273 16,-13-9 19-16,-3-6 426 0</inkml:trace>
  <inkml:trace contextRef="#ctx0" brushRef="#br2" timeOffset="139697.8132">4705 12978 1464 0,'-7'47'425'0,"-10"-22"-380"15,7 2-8-15,-1-2-9 0,4 1-3 0,1-1-14 16,1 1-2-16,2-2-8 0,3-1 1 16,1-3-2-16,2 1 0 0,2-3-5 0,-5-18-28 15,13 33 1-15,-13-33-81 0,35 17-542 0,-35-17 23 16,25 6 56-16</inkml:trace>
  <inkml:trace contextRef="#ctx0" brushRef="#br2" timeOffset="141143.4812">5049 13170 1021 0,'0'0'126'16,"-17"10"-25"-16,17-10 2 0,0 0-9 0,-6 19-18 16,6-19-16-16,0 0-3 0,0 0-4 0,-11 17-1 15,11-17-5-15,0 0-10 0,0 0-5 16,0 0-9-16,0 0-3 0,0 0-4 16,0 0 1-16,0 0-2 0,0 0 0 0,0 0-2 15,0 0 4-15,0 0 0 0,0 0 1 0,0 0-4 16,1-23-11-16,-1 23-3 0,10-25 0 0,-5 8 0 15,1 0 0-15,-1-3 0 0,2 0 0 0,-1-2 0 16,0-2 0-16,0 0 0 0,-1 0 0 0,-1-2 0 16,-2 6 0-16,-1-2 0 0,-2 4 0 0,-2 0 0 15,-1-1 0-15,-1 2 0 0,5 17 0 16,-14-31 0-16,14 31 0 0,-18-27 0 0,18 27 0 16,-19-27 0-16,19 27 0 0,-18-28 0 0,18 28 0 15,-18-28 0-15,18 28 0 0,-20-27 0 0,20 27 0 16,-19-29 0-16,19 29 0 0,-22-32 0 0,22 32 0 15,-23-32 0-15,10 15 0 0,13 17 0 16,-25-32 0-16,25 32 0 0,-27-31 0 0,27 31 0 16,-29-24 0-16,29 24 0 0,-32-20 0 15,15 12 0-15,-2 2 0 0,-1 2 0 0,0 0 0 16,-2 1 0-16,0 1 0 0,0-2 0 0,1 2 0 16,2 0 0-16,0-2 0 0,0 0 0 0,2-1 0 15,0-1 0-15,0 0 0 0,0-1 0 0,17 7 0 16,-33-16 0-16,33 16 0 0,-31-17 0 0,31 17 0 15,-32-15 0-15,32 15 0 0,-33-11 0 16,33 11 0-16,-31-6 0 0,31 6 0 0,-33-1 0 16,16 2 0-16,0 0 0 0,0 3 0 15,-2-1 0-15,0 2 0 0,2 1 0 0,-1 1 0 16,1 2 0-16,17-9 0 0,-33 19 0 0,16-8 0 16,17-11 0-16,-29 22 0 0,29-22 0 0,-27 24 0 15,27-24 0-15,-27 25 0 0,27-25 0 0,-27 31 0 16,15-14 0-16,-1 1 0 0,1 0 0 15,-2 1 0-15,2 2 0 0,-1 1 0 0,1 2 0 16,-1-1 0-16,3 2 0 0,-1 1 0 0,0-1 0 31,1 0 0-31,0 2 0 0,3 0 0 0,0-1 0 16,1 1 0-16,1-2 0 0,1 2 0 0,-1-1 0 16,1 2 0-16,1-1 0 0,-1-1 0 0,1 0 0 15,-2-2 0-15,1 0 0 0,0 0 0 16,1 2 0-16,-2-1 0 0,1 2 0 0,-1 1 0 15,2 1 0-15,-1-4 0 0,-1 4 0 0,3-1 0 16,-1-2 0-16,2 1 0 0,2-3 0 0,2-3 0 16,-1-1 0-16,3-1 0 0,-5-19 0 0,12 30 0 15,-12-30 0-15,17 28 0 0,-17-28 0 0,20 26 0 16,-20-26 0-16,23 24 0 0,-23-24 0 0,25 25 0 16,-25-25 0-16,28 26 0 15,-28-26 0-15,31 22 0 0,-31-22 0 0,33 17 0 16,-16-11 0-16,1-1 0 0,4 0 0 0,1-3 0 15,1-1 0-15,3 0 0 0,1-1 0 0,0-2 0 16,2 1 0-16,1-3 0 0,0 1 0 0,1-1 0 16,-1 0 0-16,1 2 0 0,0 2 0 0,1 0 0 15,-2 0 0-15,1 2 0 0,-2-2 0 0,2 4 0 16,-2 1 0-16,-1 2 0 0,2 0 0 16,-3 1 0-16,-1-1 0 0,-2-1 0 0,-2 1 0 15,0-1 0-15,-1-2 0 0,-1-2 0 0,0-2 0 16,-2-1 0-16,2-1 0 0,-2-5 0 15,2 0 0-15,-1-2 0 0,1-2 0 0,1-1 0 16,0-3 0-16,0 1 0 0,1-2 0 0,0-1 0 0,-1 1 0 0,0-1 0 0,0 0 0 16,-2 3 0-16,1-2 0 0,-4 4 0 15,-17 12 0-15,29-24 0 0,-29 24 0 0,23-22 0 16,-23 22 0-16,17-27 0 0,-17 27 0 0,16-32 0 16,-7 12 0-16,-1 0 0 0,0-3 0 0,0-3 0 15,-1 1 0-15,-1-3 0 0,-1 3 0 0,-1-1 0 16,-2-1 0-16,0 0 0 0,-2-4 0 0,1 0 0 15,0 0 0-15,0-2 0 0,3 2 0 16,1 1 0-16,1 3 0 0,1 4 0 0,-2 4 0 16,-5 19 0-16,5-29-8 0,-5 29-178 0,-14-17-268 15,14 17-188-15,0 0 20 0,0 0 488 16</inkml:trace>
  <inkml:trace contextRef="#ctx0" brushRef="#br2" timeOffset="153209.3758">7196 649 1064 0,'0'0'469'15,"-10"-16"-406"-15,10 16 3 0,-1-25-5 0,1 25-15 16,2-20-2-16,-2 20-6 0,2-20 0 0,-2 20-2 16,3-20-4-16,-3 20-7 0,2-17-11 0,-2 17-1 15,0 0-6-15,0 0-3 0,4-17 6 0,-4 17-4 16,0 0-1-16,0 0 1 0,0 0-6 15,0 0 0-15,0 0 0 0,0 0 0 0,0 0 0 16,0 0 0-16,2 24 0 0,-2-24 0 0,8 41 0 16,-3-3 0-16,1 5 0 0,0 2 0 0,1 0 0 15,3 1 0-15,-2-1 0 0,4 2 0 0,-2 0 0 16,1 0 0-16,-1 0 0 0,1 3 0 0,-1 2 0 16,0 0 0-16,0-1 0 0,0-4 0 0,0-6 0 15,1 0 0-15,1-8 0 0,1-2 0 0,2-9 0 16,-2-4 0-16,-13-18 0 0,35 18 0 0,-16-17 0 15,-1-3 0-15,1-7 0 0,1-5 0 16,-1-4 0-16,1-10 0 0,0-3 0 0,2-8 0 16,0-5 0-16,0-5 0 0,-1-3 0 15,-2-4 0-15,1 3 0 0,-3 3 0 0,-3 2 0 16,-3 1 0-16,-2 1 0 0,-2-3 0 0,-3 1 0 16,-2-2 0-16,-1 2 0 0,-2-3 0 0,0 8 0 15,-2 4 0-15,3 12 0 0,-1 10 0 0,1 17 0 16,4-16-26-16,-4 16-32 0,0 0-57 0,44-19-269 15,-44 19-239-15,35-6 0 0,-11 14 406 16</inkml:trace>
  <inkml:trace contextRef="#ctx0" brushRef="#br2" timeOffset="153662.5025">8250 1062 1060 0,'0'0'555'16,"0"0"-515"-16,0 0 10 0,-23-23 17 0,23 23-2 15,0 0-3-15,0 0-18 0,-29 7-6 16,29-7-6-16,-27 19-5 0,10-5-20 0,-1 4-7 15,-1 1 0-15,-1 2 0 0,3 1 0 16,2 1 0-16,2 0 0 0,3-3 0 0,4-1 0 16,2-2 0-16,4-17 0 0,4 27 0 0,-4-27 0 15,12 19 0-15,-12-19 0 0,23 15 0 0,-23-15 0 16,34 5 0-16,-12-5 0 0,1-3 0 16,0 0 0-16,2-1 0 0,-2 0 0 0,0 1 0 15,-2 0 0-15,-4 0 0 0,-17 3 0 0,25 1 0 16,-25-1 0-16,0 0 0 0,0 0 0 0,0 0 0 15,6 19 0-15,-6-19 0 0,-16 22 0 0,16-22 0 16,-30 36 0-16,10-16 0 0,0-2 0 0,0-2 0 16,2-3 0-16,18-13 0 0,-25 18 0 15,25-18 0-15,0 0-5 0,0 0-52 16,0 0-37-16,0 0-205 0,19-12-311 0,2 1-15 16,-4-10 269-16</inkml:trace>
  <inkml:trace contextRef="#ctx0" brushRef="#br2" timeOffset="153853.0173">8595 1005 1794 0,'0'0'228'16,"20"8"-207"-16,-20-8-19 0,0 0 0 0,11-19-2 16,-11 19 0-16,22-17 0 0,-5 7 0 0,2-2 0 15,3 0 0-15,2 1 0 0,2-2 0 0,2 2 0 16,0 2 0-16,0-1 0 0,0 1 0 0,-3 2-10 15,0 5-24-15,-8-3-26 0,8 7-87 16,-25-2-468-16,0 0-33 0,0 0 116 0</inkml:trace>
  <inkml:trace contextRef="#ctx0" brushRef="#br2" timeOffset="154013.7622">8560 1217 1742 0,'0'0'264'16,"-22"14"-271"-16,22-14 18 0,0 0 0 15,17-7-2-15,-17 7 8 0,37-4-17 0,-12-1 0 16,4-3 0-16,5-3 0 0,4-2 0 0,-1-2 0 16,4 3 0-16,-2-5-15 0,11 11-113 0,-30-12-460 15,29 8-48-15,-10-1-17 0</inkml:trace>
  <inkml:trace contextRef="#ctx0" brushRef="#br2" timeOffset="154615.4278">9588 666 1164 0,'0'0'596'0,"7"-21"-562"0,-7 21 0 16,0-21-5-16,0 21 0 0,0 0 2 16,0 0 0-16,0 0 2 0,0 0 0 0,0 0-9 15,0 0-15-15,0 0-9 0,0 0 0 16,-2 21 0-16,0-4 0 0,2 2 0 0,3 0 0 16,-1 3 0-16,-1 1 0 0,2 2 0 0,-2 7 0 15,4 3 0-15,1-1 0 0,1 1 0 16,1-4 0-16,-1 2 0 0,-2 0 0 15,2 4 0-15,-2-1 0 0,1 1 0 16,1-4 0-16,1-1 0 0,0-5 0 0,2-3 0 16,1-5 0-16,-11-19 0 0,23 27 0 0,-23-27 0 15,23 9 0-15,-23-9 0 0,22-6 0 0,-22 6 0 16,28-20 0-16,-14 2 0 0,2-5 0 0,1-9 0 16,-2-4 0-16,2-3 0 0,-4 2 0 0,1-1 0 15,-5 6 0-15,-1-1 0 0,-5 3 0 0,0-3 0 16,-3-1 0-16,-1-1 0 0,-1-4 0 15,1 6 0-15,2 4 0 0,1-7 0 0,0 15 0 16,0-10 0-16,2 8 0 0,-3 3 0 16,-1 20 0-16,10-27-71 0,16 8-279 0,-26 19-295 15,17-5-3-15,-17 5 316 0</inkml:trace>
  <inkml:trace contextRef="#ctx0" brushRef="#br2" timeOffset="156184.7252">10255 1093 1123 0,'0'0'521'0,"0"0"-451"16,0 0-12-16,0 0-8 0,0 0-6 0,0 0 0 16,8 21-12-16,-8-21-2 0,-4 25-5 15,-1-5-5-15,0 5-33 0,-3 0 22 0,0 2-33 16,1 1 22-16,-1-3 5 0,2 1-7 0,1-2 7 16,1-2-11-16,2-3-4 0,4-1-19 0,-2-18-22 15,11 27-39-15,-11-27-100 0,22-3-419 0,-22 3 33 16,19 0 167-16</inkml:trace>
  <inkml:trace contextRef="#ctx0" brushRef="#br2" timeOffset="156450.3791">10492 1047 1511 0,'39'18'490'0,"-39"-18"-482"0,0 0-7 16,23-19 14-16,-23 19-11 0,36-23 4 0,-16 12-6 16,4 2-6-16,-4-2 0 0,1 3-1 0,-4 0-8 15,1 1-14-15,-18 7-27 0,34-14-37 16,-34 14-86-16,33-26-392 0,-33 26-32 0,17 1 108 15</inkml:trace>
  <inkml:trace contextRef="#ctx0" brushRef="#br2" timeOffset="156622.2706">10580 1166 1971 0,'0'0'41'15,"-26"25"-21"-15,26-25-36 0,0 0 30 0,0 0-42 16,0 0 29-16,0 0 0 0,0 0 5 15,24 14 31-15,-24-14-37 0,37-9 0 0,-11-1 0 16,3-3 0-16,9 0-66 0,-16-27-217 0,18 22-356 16,-7-2-21-16,-3-1 262 0</inkml:trace>
  <inkml:trace contextRef="#ctx0" brushRef="#br2" timeOffset="157169.1605">11189 770 1026 0,'0'0'248'0,"14"-31"165"0,-14 31-315 16,8-18-21-16,-8 18 19 0,0 0-31 0,14-20-41 16,-14 20-24-16,0 0 0 0,0 0 0 0,0 0 0 15,0 0 0-15,0 0 0 0,0 0 0 0,0 0 0 16,-9 21 0-16,9-21 0 0,-6 28 0 0,4-6 0 15,0 5 0-15,2 2 0 0,2 4 0 16,0 1 0-16,0-4 0 0,2 3 0 0,-2-1 0 16,1 4 0-16,-1 0 0 0,1 0 0 0,-1-2 0 15,3-3 0-15,1-5 0 0,3-2 0 0,-2-5 0 16,-7-19 0-16,22 25 0 0,-22-25 0 0,24 12 0 16,-24-12 0-16,23 0 0 0,-23 0 0 0,23-16 0 15,-23 16 0-15,26-33 0 16,-11 8 0-16,0-8 0 0,2-2 0 0,2-4 0 15,-1 2 0-15,-1 3 0 0,-4-3 0 0,-2 4 0 16,-1 0 0-16,-3-1 0 0,1 1 0 0,-2-5 0 16,-2-1 0-16,3 4 0 0,-3 0 0 0,4 7 0 15,-3 3 0-15,-5 25 0 0,11-27 0 0,-11 27 0 16,0 0 0-16,21-6-218 0,-21 6-389 0,-12 19-50 16,11 0 93-16</inkml:trace>
  <inkml:trace contextRef="#ctx0" brushRef="#br2" timeOffset="157606.6404">11677 1197 1834 0,'0'0'193'0,"0"0"-181"16,12-20-4-16,-12 20-8 0,18-21 0 0,-18 21 0 16,23-16 0-16,-23 16 0 0,28-15 0 0,-28 15 0 15,28-11 0-15,-28 11 0 0,24-4 0 0,-24 4 0 16,19-5 0-16,-19 5 0 0,0 0 0 0,0 0 0 15,17 14 0-15,-17-14 0 0,0 0 0 0,-5 20 0 16,5-20 0-16,-16 23 0 0,4-6 0 16,0 2 0-16,-5 1 0 0,1 0 0 0,0-1 0 15,1 0 0-15,1 0 0 0,1-1 0 0,13-18 0 16,-20 32 0-16,20-32 0 0,-7 19 0 0,7-19 0 16,0 0 0-16,11 20 0 0,-11-20 0 0,22 2 0 15,-4-4 0-15,5-7 0 0,5-3 0 16,1 0 0-16,1-6 0 0,1 1 0 0,-5-1 0 15,2 6-57-15,-15-16-84 0,22 17-473 16,-25-6 8-16,-10 17-22 0</inkml:trace>
  <inkml:trace contextRef="#ctx0" brushRef="#br2" timeOffset="157841.0204">12214 1015 1603 0,'0'0'444'15,"0"0"-444"-15,0 0 0 0,-2-17 0 0,2 17 0 16,0 0 0-16,22-15 0 0,-22 15 0 0,28-16 0 16,-28 16 0-16,33-16 0 0,-14 7 0 15,-1 2 0-15,2 0 0 0,-2-1 0 0,-1 2 0 16,-17 6 0-16,29-12 0 0,-29 12 0 0,22-6-19 15,-22 6-97-15,0 0-256 0,0 0-286 0,0 0 35 16,0 0 365-16</inkml:trace>
  <inkml:trace contextRef="#ctx0" brushRef="#br2" timeOffset="157997.2754">12149 1207 1773 0,'-20'-5'252'0,"20"5"-241"16,0 0-1-16,0 0-9 0,26-10-1 0,-26 10 0 15,29-12 0-15,-8 1 0 0,3-2 0 0,5-3 0 16,7 2 0-16,-8-13-99 0,27 8-472 0,-24-2-108 16,-1 6 38-16</inkml:trace>
  <inkml:trace contextRef="#ctx0" brushRef="#br2" timeOffset="158560.8937">12779 797 1952 0,'0'0'22'0,"0"0"-13"16,0 0-7-16,0 0 5 0,0 0-2 0,0 0 1 15,0 0 3-15,0 0-3 0,0 0 6 16,0 0-1-16,0 0-5 0,0 0-6 0,0 0 0 15,3 24 0-15,-4-3 0 0,1 0 0 0,0 5 0 16,0 2 0-16,0 1 0 0,1 1 0 0,-1 5 0 16,3 1 0-16,-2 5 0 0,2 3 0 0,-1 0 0 15,0-1 0-15,3-2 0 0,0-2 0 0,1-2 0 16,1-5 0-16,3-3 0 0,2-6 0 0,2-6 0 16,3-5 0-16,0-5 0 0,1-4 0 15,1-6 0-15,1-4 0 0,2-4 0 0,1-10 0 16,2-4 0-16,1-9 0 0,1-7 0 15,-3 0 0-15,-1-7 0 0,-2 0 0 0,-2 1 0 16,-3 2 0-16,-4 3 0 0,-2 5 0 0,-5-1 0 16,0 2 0-16,-4 1 0 0,-1-2 0 0,-1 1 0 15,0 0 0-15,-2 6 0 0,2 10 0 16,1 20 0-16,-4-17 0 0,4 17 0 0,0 0 0 16,0 0 0-16,0 0-83 0,-19 4-300 0,19-4-232 15,0 0-27-15,8 33 319 0</inkml:trace>
  <inkml:trace contextRef="#ctx0" brushRef="#br2" timeOffset="159035.9053">13308 1287 1524 0,'-26'7'502'0,"26"-7"-496"0,0 0-9 0,0 0 3 15,0 0 7-15,18-7 4 0,-18 7-11 0,30-9 0 16,-12 1 0-16,6 1 0 0,1-2 0 0,1 1 0 16,1 2 0-16,-1-2 0 0,-2 5 0 0,-2-1 0 15,-5 3 0-15,-17 1 0 16,25 0 0-16,-25 0 0 0,0 0 0 0,0 0 0 15,0 0 0-15,0 0 0 0,0 0 0 16,0 0 0-16,3 22 0 0,-3-22 0 0,-18 18 0 16,18-18 0-16,-25 22 0 0,25-22 0 0,-24 19 0 15,24-19 0-15,-16 17 0 0,16-17 0 0,0 0 0 16,-7 24 0-16,7-24 0 0,0 0 0 0,7 22 0 16,-7-22 0-16,17 17 0 0,-17-17 0 0,21 17 0 15,-21-17 0-15,27 13 0 0,-27-13 0 16,26 16 0-16,-26-16 0 0,19 15 0 0,-19-15 0 15,7 21 0-15,-7-21 0 0,0 29 0 16,-5-12 0-16,-3 0 0 0,-5 1 0 0,13-18 0 16,-26 34 0-16,26-34 0 0,-31 29 0 0,31-29 0 0,-27 22 0 0,27-22 0 0,0 0 0 15,0 0 0-15,-19 14-12 0,19-14-132 0,-4-18-165 16,25 16-308-16,-17-15-18 16,3-10 306-16</inkml:trace>
  <inkml:trace contextRef="#ctx0" brushRef="#br2" timeOffset="159429.9905">13984 1228 1531 0,'0'0'295'0,"0"0"-159"15,0 0-103-15,21-11-2 0,-21 11-10 0,26-12-21 16,-7 3 0-16,1 1 0 0,2-1 0 0,1-1 0 16,2 2 0-16,-3-3 0 0,3 6-26 0,-25 5-101 15,57-24-391-15,-57 24-141 0,33-16 59 0</inkml:trace>
  <inkml:trace contextRef="#ctx0" brushRef="#br2" timeOffset="159618.353">14024 1281 1613 0,'11'44'325'15,"-11"-44"-311"-15,0 0-8 0,0 0-2 16,0 0 8-16,21 10 4 0,-21-10 4 0,39-6-5 15,-13 0-2-15,7-6-4 0,6-1-9 0,4-2 0 16,3-2 0-16,-1 3 0 0,-4-2-20 0,1 4-28 16,-13-6 7-16,8 10-96 0,-32-17-314 0,18 17-160 15,-23 8-15-15,0 0 514 0</inkml:trace>
  <inkml:trace contextRef="#ctx0" brushRef="#br2" timeOffset="161073.4203">15010 1282 1803 0,'0'0'244'0,"0"0"-244"15,-3-19 0-15,3 19 0 0,0 0-14 0,14-19-21 16,-14 19-15-16,34-15-143 0,-34 15-443 0,27-22 16 15,-9 15 122-15</inkml:trace>
  <inkml:trace contextRef="#ctx0" brushRef="#br2" timeOffset="161229.59">15447 1243 1933 0,'0'0'10'16,"0"0"-6"-16,0 0-16 0,0 0-22 0,0 0-22 15,0 0-14-15,0 0-277 0,18-18-246 0,-18 18-2 16,31-17 356-16</inkml:trace>
  <inkml:trace contextRef="#ctx0" brushRef="#br2" timeOffset="161354.5955">15909 1188 1630 0,'-24'7'373'0,"24"-7"-363"15,-22 6-5-15,22-6-10 0,0 0-4 0,0 0-10 16,0 0-39-16,0 0-34 0,0 0-316 0,11-25-232 16,-11 25 67-16,33-16 360 0</inkml:trace>
  <inkml:trace contextRef="#ctx0" brushRef="#br2" timeOffset="161510.9349">16380 1237 2047 0,'-44'11'0'0,"20"-7"0"16,7 1 0-16,17-5 0 0,0 0 0 16,0 0 0-16,0 0 0 0,-8-25 0 0,12 6 0 15,15 8-168-15,-20-19-448 0,29 9-23 0,-5-2 16 16</inkml:trace>
  <inkml:trace contextRef="#ctx0" brushRef="#br2" timeOffset="162229.6405">16844 710 1793 0,'0'0'45'0,"-5"-23"7"0,5 23-26 16,0 0 8-16,9-19-13 0,-9 19-2 0,11-22 1 16,-11 22-11-16,10-29 7 0,-3 11-4 0,-7 18-12 15,15-29 0-15,-15 29 0 0,13-22 0 0,-13 22 0 16,0 0 0-16,0 0 0 0,0 0 0 15,0 0 0-15,0 0 0 0,0 0 0 16,0 0 0-16,0 0 0 0,10 31 0 0,-8-8 0 16,2 15 0-16,-1-1 0 0,3-5 0 0,2 6 0 15,-1-4 0-15,3 6 0 0,-4 0 0 0,0-1 0 16,0-3 0-16,1 2 0 0,1 1 0 0,-1 3 0 16,3 1 0-16,-1 5 0 0,2-3 0 0,1 1 0 15,-1-3 0-15,4-1 0 0,1-5 0 16,1-2 0-16,3-7 0 0,1-2 0 0,2-9 0 15,2-4 0-15,3-6 0 0,0-3 0 0,-2-5 0 16,3-6 0-16,-3-5 0 0,2-6 0 0,1-8 0 16,-1-8 0-16,0-9 0 0,0-5 0 0,-4 0 0 15,0-4 0-15,-4 5 0 0,-5-4 0 16,-4 4 0-16,-3-5 0 0,-3 3 0 0,-2-2 0 16,-2-7 0-16,0 8 0 0,0-7 0 15,-1-4 0-15,1 17 0 0,-1-9 0 0,2 20 0 16,0 8 0-16,2 9 0 0,-4 16 0 0,0 0 0 15,0 0 0-15,0 0 0 0,20-7-6 0,1 15-140 16,-21-8-256-16,0 0-252 0,12 25 26 0,-9-7 418 16</inkml:trace>
  <inkml:trace contextRef="#ctx0" brushRef="#br2" timeOffset="162510.9626">18029 1379 1998 0,'-8'20'49'0,"8"-20"-49"0,0 0 0 16,-21-20 0-16,21 20 0 0,0 0 0 0,-21-33-67 15,21 33-474-15,-9-19-84 0,9 19-39 0</inkml:trace>
  <inkml:trace contextRef="#ctx0" brushRef="#br1" timeOffset="168870.7524">7563 1888 1000 0,'0'0'209'0,"0"0"-143"0,0 0 24 0,0 0-49 16,18-1 26-16,-18 1-10 0,0 0-9 0,0 0-6 16,0 0-4-16,1-21-4 0,-1 21-6 0,0 0-2 0,0 0-4 15,0 0 4-15,0 0-1 0,0 0 2 16,0 0-5-16,0 0 1 0,0 0-5 0,0 0 0 15,0 0-1-15,0 0-2 0,0 0-2 0,0 0 2 16,0 0-2-16,0 0-2 0,0 0-3 0,0 0-2 16,0 0-4-16,0 0-2 0,0 0 0 0,0 0 1 15,5 21 1-15,-5-21 2 0,1 31-10 0,-1-7 25 16,-1 8-19-16,-1 4 0 0,-2 5 0 0,0 3 0 16,0-1 0-16,-4 3 0 0,1 4 0 15,-2-1 0-15,1 3 0 0,-1-1 0 0,2-3 0 16,0-3 0-16,2-4 0 0,0-3 0 15,3-8 0-15,3-3 0 0,0-4-4 0,5-3-11 16,-6-20-30-16,15 30-20 0,-15-30-34 0,31 26-164 16,-31-26-322-16,23-11-40 0,-23 11 280 0</inkml:trace>
  <inkml:trace contextRef="#ctx0" brushRef="#br1" timeOffset="169173.6727">7344 2131 1595 0,'0'0'67'0,"-10"-18"3"0,10 18-6 16,0 0-12-16,0 0-7 0,0 0-11 0,0 0-2 15,0 0-7-15,0 0-2 16,0 0-4-16,0 0-4 0,0 0-9 0,22-4-6 16,-22 4 0-16,30-1 0 0,-8-3 0 0,4-1 0 15,6-2 0-15,0-1 0 0,6-2 0 0,1-1 0 16,1-7 0-16,-1 4 0 0,2-1 0 0,-8-4-62 16,9 27-57-16,-42-8-406 0,48-12-138 0,-23 11 61 15</inkml:trace>
  <inkml:trace contextRef="#ctx0" brushRef="#br1" timeOffset="169392.4335">7348 2784 1828 0,'-17'6'15'16,"17"-6"-11"-16,0 0 3 0,0 0 1 0,18-10 7 15,0 4-4-15,3-2-3 0,4-4-6 0,6-3 2 16,1-2-5-16,5-2 2 0,2-4-12 0,6 4-9 16,-4-9-3-16,9 12-79 0,-18-24-56 0,26 20-407 15,-20-3-43-15,-1-4 194 0</inkml:trace>
  <inkml:trace contextRef="#ctx0" brushRef="#br1" timeOffset="169720.5578">8105 2357 1770 0,'-23'17'53'0,"23"-17"-16"0,0 0-5 15,-18 11-1-15,18-11-4 0,0 0-4 16,-26 16-4-16,26-16-4 0,-19 15-2 0,19-15 0 16,-20 16-6-16,20-16-1 0,0 0-5 0,-14 18-1 15,14-18-3-15,0 0 1 0,1 18-2 0,-1-18 2 16,0 0 0-16,21 22 1 0,-21-22 0 15,24 13 1-15,-24-13 0 0,30 11 1 0,-30-11-2 16,33 11 3-16,-33-11-3 0,32 13 3 0,-32-13-1 16,23 14 0-16,-23-14 0 0,0 0 2 15,17 25 0-15,-17-25-11 0,0 26 13 0,0-26-13 16,-8 31 22-16,-2-13-14 0,-2 0 0 0,-2 2 0 16,-3-1 0-16,1-1 0 0,16-18 0 0,-30 30 0 15,30-30 0-15,-21 17 0 0,21-17 0 0,0 0-14 16,0 0-26-16,0 0-25 0,23-9-40 0,-29-16-403 15,34 4-143-15,-3-8 52 0</inkml:trace>
  <inkml:trace contextRef="#ctx0" brushRef="#br1" timeOffset="169908.0677">8535 2276 1936 0,'0'0'15'0,"0"0"-7"0,0 0 2 16,0 0 1-16,0 0 0 0,18-7-5 0,-1-3 0 16,5-2-5-16,2-1 2 0,3-2-9 0,2 3-12 15,-4-4-22-15,8 10-30 0,-17-17-79 0,30 34-291 16,-29-18-166-16,0 2 6 0,0 16 523 16</inkml:trace>
  <inkml:trace contextRef="#ctx0" brushRef="#br1" timeOffset="170064.3163">8503 2523 1448 0,'0'0'453'0,"0"0"-428"0,-17 2-2 15,17-2-7-15,0 0 1 0,22 9-2 0,-22-9-3 16,36-6-2-16,-11-4 0 0,5-3-5 16,4-3-7-16,1-3-19 0,9 4-36 0,-15-24-125 15,19 27-451-15,-14-8-26 0,2 4 180 0</inkml:trace>
  <inkml:trace contextRef="#ctx0" brushRef="#br1" timeOffset="170439.3519">9657 2020 1782 0,'6'-29'40'0,"-6"29"-6"15,0 0-2-15,0 0 1 0,0 0-11 0,0 0-5 16,0 0-3-16,0 0 6 0,0 0-2 0,0 0 4 15,10 32-9-15,-13-5-13 0,0 2 0 16,-1 0 0-16,-1 1 0 0,-1 3 0 0,1 1 0 16,0 1 0-16,1 1 0 0,0 2 0 0,1-2 0 15,1-1 0-15,2-2 0 0,1-3 0 16,2 0 0-16,-1-3 0 0,3-1 0 0,-1-4 0 16,3 0-30-16,-7-22-20 0,18 32-27 0,-23-49-229 15,22 26-327-15,-17-9 0 0,0 0 316 0</inkml:trace>
  <inkml:trace contextRef="#ctx0" brushRef="#br1" timeOffset="170642.4927">9489 2068 2046 0,'-28'-1'1'0,"8"0"-1"16,20 1 0-16,-24 0 0 0,24 0 0 15,0 0 0-15,0 0 0 0,0 0 0 0,0 0 0 16,0 0 0-16,27 0 0 0,-3-2 0 15,6-1 0-15,5-7 0 0,4 2 0 0,3-4 0 16,0 1 0-16,2 3 0 0,-1-5 0 0,5 5 0 16,-6-6 0-16,2 7 0 0,-7 0-14 0,3 10-76 15,-22-24-162-15,16 28-425 0,-13-3 53 0,-21-4 235 16</inkml:trace>
  <inkml:trace contextRef="#ctx0" brushRef="#br1" timeOffset="170829.9671">9394 2720 1994 0,'0'0'12'15,"17"14"-2"-15,-17-14 2 0,36 0 6 16,-11-4-17-16,8-6-1 0,2-3 0 0,5-4 0 16,4-4 0-16,1-1 0 0,4-2 0 0,-1-2 0 15,5 1-6-15,-9-7-55 0,7 21-92 0,-31-34-235 16,22 28-228-16,-11-1-13 0,-5-7 436 0</inkml:trace>
  <inkml:trace contextRef="#ctx0" brushRef="#br1" timeOffset="171001.8412">10320 2349 1974 0,'0'0'25'0,"-10"26"-1"15,5-9 0-15,0 4-24 0,0 3 0 0,-2 1 0 16,-1 6 0-16,0-4 0 0,1 1 0 0,1-1 0 15,1-3 0-15,1-1 0 0,3-1 0 16,1-22-18-16,6 36-52 0,-6-36-91 0,0 0-502 16,17 17 27-16,-17-17 138 0</inkml:trace>
  <inkml:trace contextRef="#ctx0" brushRef="#br1" timeOffset="171220.5997">11118 2126 1727 0,'-32'-6'248'15,"32"6"-205"-15,-24 13-14 0,24-13-29 0,-31 29 0 16,14-8 0-16,-1 3 0 0,0 3 0 0,-2 3 0 16,3 4 0-16,3 1 0 0,0 1 0 15,3 2 0-15,2-2 0 0,0-1 0 0,3 0 0 16,1 0 0-16,1-6 0 0,6 0 0 0,-2-29-98 15,13 59-166-15,-13-59-375 0,4 31-19 0,-4-31 271 16</inkml:trace>
  <inkml:trace contextRef="#ctx0" brushRef="#br1" timeOffset="171392.4777">10807 2404 2047 0,'0'0'0'0,"0"0"0"0,0 0 0 0,0 0 0 15,0 0 0-15,0 0 0 0,22 4 0 0,-22-4 0 16,27-5 0-16,-5 0 0 0,6-2 0 0,1-6 0 16,8 2 0-16,-3-18-38 0,25 18-643 0,-21-15-6 15,11 8 47-15</inkml:trace>
  <inkml:trace contextRef="#ctx0" brushRef="#br1" timeOffset="171767.4841">11645 2039 1695 0,'14'22'246'0,"-14"-22"-215"0,0 0-10 0,0 0-3 16,0 0 6-16,0 0-12 0,0 0-12 0,0 0 0 16,0 0 0-16,-16 22 0 0,16-22 0 0,-9 31 0 15,3-7 0-15,1 4 0 0,1 3 0 0,-1 7 0 16,0 2 0-16,1 5 0 0,-1 2 0 15,3 1 0-15,-2-1 0 0,1-1 0 0,0-2 0 16,2-4 0-16,1-6 0 0,2-3 0 0,3-6 0 16,5-3 0-16,-10-22-16 0,22 32-51 15,-22-32-149-15,22-9-445 0,-22 9 39 0,23-16 158 16</inkml:trace>
  <inkml:trace contextRef="#ctx0" brushRef="#br1" timeOffset="171970.6344">11446 2031 1927 0,'-35'16'120'0,"14"-14"-120"15,21-2 0-15,0 0 0 0,0 0 0 0,15-18 0 16,2 11 0-16,7-3 0 0,5 2 0 16,4-1 0-16,3 0 0 0,6 3 0 15,3-5 0-15,1 4 0 0,3 0 0 0,-1 0 0 16,-2 3 0-16,-3 0 0 0,-3 5 0 0,-8-2-1 15,4 31-169-15,-36-30-481 0,27 22-14 0,-20 1 106 16</inkml:trace>
  <inkml:trace contextRef="#ctx0" brushRef="#br1" timeOffset="172158.1198">11318 2738 1942 0,'-19'27'78'15,"19"-27"-66"-15,0 0-5 0,0 0 1 16,24 2-8-16,-4-8 0 0,8-5 0 16,7-5 0-16,7-3 0 0,7-3 0 0,4-1 0 15,1-1 0-15,2 1 0 0,-3-5-17 0,7 14-120 16,-25-32-100-16,14 29-387 0,-9-7-17 0,-2 0 251 16</inkml:trace>
  <inkml:trace contextRef="#ctx0" brushRef="#br1" timeOffset="172520.579">12035 2528 1594 0,'-18'-15'453'0,"18"15"-453"0,0 0 0 0,0 0 0 15,0 0 0-15,0 0 0 0,0 0 0 0,0 0 0 16,19-22 0-16,-19 22 0 0,31-19 0 15,-31 19 0-15,33-16 0 0,-33 16 0 0,28-8 0 16,-28 8 0-16,0 0 0 0,21-5 0 0,-21 5 0 16,0 0 0-16,0 0 0 0,0 0 0 0,6 17 0 15,-6-17 0-15,-9 22 0 0,9-22 0 16,-18 31 0-16,18-31 0 0,-24 30 0 0,24-30 0 16,-24 32 0-16,10-15 0 0,-2 3 0 0,1 1 0 15,-3 1 0-15,3 1 0 0,0-4 0 16,7-1 0-16,8-18 0 0,-11 25 0 0,11-25 0 15,0 0 0-15,9 20 0 0,-9-20 0 0,25 3 0 16,-7-6 0-16,6-3 0 0,4-5 0 0,5-2 0 16,4-4 0-16,0 1 0 0,-4-5 0 0,2 8 0 15,-7-6 0-15,10 17-143 0,-34-33-284 0,22 29-218 16,-26 6 11-16,22-27 437 0</inkml:trace>
  <inkml:trace contextRef="#ctx0" brushRef="#br1" timeOffset="173091.4965">12978 2122 1988 0,'0'0'18'0,"0"0"-8"16,0 0 2-16,-3-18 4 0,3 18-13 0,0 0-3 15,0 0 0-15,0 0 0 0,-13 26 0 0,13-26 0 16,-12 38 0-16,5-7 0 0,1 4 0 0,0 0 0 16,1 3 0-16,2 1 0 0,1-3 0 15,2 0 0-15,1-4 0 0,3-2 0 16,1-2 0-16,5-2-5 0,-3-9-31 0,7 3-26 15,-14-20-14-15,31 33-96 0,-31-33-407 0,0 0 3 16,19 3 36-16</inkml:trace>
  <inkml:trace contextRef="#ctx0" brushRef="#br1" timeOffset="173251.1148">12868 2426 1957 0,'-32'-6'69'0,"6"-3"-48"0,8 6-21 0,18 3 0 15,-23-5 0-15,23 5 0 0,0 0 0 16,0 0 0-16,0 0 0 0,0 0 0 0,0 0 0 15,0 0 0-15,33-10 0 0,-3 2 0 0,8-2 0 16,9-3 0-16,6-4 0 0,6 2 0 0,1-9 0 16,27 32-445-16,-27-33-234 0,7 10 2 0,-7-1 432 15</inkml:trace>
  <inkml:trace contextRef="#ctx0" brushRef="#br1" timeOffset="173519.1989">13879 2062 2005 0,'0'0'32'0,"0"0"-22"16,0 0-10-16,0 0 0 0,0 0 0 0,0 0 0 16,0 0 0-16,0 0 0 0,0 0 0 0,-8 24 0 15,5-6 0-15,2 9 0 0,-1 4 0 0,-2 3 0 16,-2 4 0-16,0 0 0 0,1 0 0 0,0 1 0 15,4-4 0-15,0-4 0 0,2-1 0 16,3-3 0-16,2 0 0 0,-1-6 0 0,3 0 0 16,-8-21 0-16,23 36-66 0,-23-36-146 15,27 5-415-15,-27-5-30 0,17-4 173 0</inkml:trace>
  <inkml:trace contextRef="#ctx0" brushRef="#br1" timeOffset="173726.1137">13590 2054 1596 0,'-26'-28'451'0,"26"28"-451"0,0 0 0 0,0 0 0 16,0 0 0-16,0 0 0 0,0 0 0 16,0 0 0-16,21 0 0 0,1-3 0 0,6 3 0 15,10-9 0-15,4 6 0 0,6-8 0 16,1 6 0-16,3 2 0 0,-1-1 0 0,-5 2 0 15,-1 4 0-15,-7-3 0 0,-2 6 0 0,-8-8-67 16,13 37-224-16,-41-34-344 0,39 23-19 0,-30-2 255 16</inkml:trace>
  <inkml:trace contextRef="#ctx0" brushRef="#br1" timeOffset="173913.5517">13518 2721 1962 0,'-17'12'85'0,"17"-12"-85"16,0 0 0-16,0 0 0 0,0 0 0 0,37-12 0 16,-13 2 0-16,6-3 0 0,8-4 0 0,8-5 0 15,7-2 0-15,3 0 0 0,2-3 0 16,-3 2 0-16,-2 6 0 0,-7-7 0 0,3 18-61 16,-30-32-363-16,24 31-228 0,-19-4-15 0,6-1 425 15</inkml:trace>
  <inkml:trace contextRef="#ctx0" brushRef="#br1" timeOffset="174491.6737">14148 2441 1162 0,'20'1'234'0,"-16"31"185"15,-4-32-372-15,22-3-3 0,-22 3 4 0,32-8-5 16,-14 4-15-16,5-2-12 0,0-2-10 0,4 0-6 16,2-1 0-16,1 1 0 0,1-1 0 0,-2 3 0 15,1-2 0-15,-6 4 0 0,-2 1 0 0,-3 0 0 16,-19 3 0-16,20 4 0 0,-20-4 0 0,0 0 0 16,-3 19 0-16,3-19 0 0,-22 24 0 0,4-7 0 15,-6 0 0-15,-2 4 0 0,-3-2 0 16,2-1 0-16,2-1 0 0,4-2 0 15,4-4 0-15,17-11 0 0,-19 14 0 0,19-14 0 16,0 0 0-16,0 0 0 0,0 0 0 0,26 10 0 16,-7-11 0-16,6-3 0 0,6-2 0 0,3-1 0 15,1-1 0-15,0 1 0 0,-1 4 0 0,-1 0 0 16,-7 3 0-16,-7 4 0 0,-19-4 0 16,19 11 0-16,-19-11 0 0,2 24 0 0,-11-5 0 15,-1 4 0-15,-9 1 0 0,-4 4 0 0,-8-1 0 16,2-2 0-16,0-1 0 0,2-3 0 0,5-4 0 15,2-3 0-15,20-14 0 0,-25 20 0 0,25-20 0 16,0 0 0-16,0 0 0 0,0 0 0 0,25 25-251 16,-33-44-321-16,27 13-89 0,-6-14 99 15</inkml:trace>
  <inkml:trace contextRef="#ctx0" brushRef="#br1" timeOffset="174882.4326">15108 2093 2001 0,'0'0'24'16,"0"0"-14"-16,-8-17-4 0,8 17-1 0,0 0-4 15,0 0-1-15,0 0 0 0,-2 23 0 0,0-6 0 16,-1 6 0-16,1 4 0 0,-4 1 0 15,2 2 0-15,-3 1 0 0,2 3 0 16,1 0 0-16,-1-1 0 0,3 0 0 0,-1-4 0 16,1 0 0-16,1-3 0 0,3 1 0 0,-2-5-19 15,7 4-61-15,-7-26-52 0,22 29-498 0,-22-29-5 16,0 0 85-16</inkml:trace>
  <inkml:trace contextRef="#ctx0" brushRef="#br1" timeOffset="175069.918">14958 2410 2047 0,'0'0'0'0,"0"0"0"0,0 0 0 15,0 0 0-15,0 0 0 0,0 0 0 0,0 0 0 16,0 0 0-16,27-5 0 0,-4 2 0 16,7-2 0-16,8-5 0 0,6 1 0 0,6-5 0 15,3-1 0-15,4 0 0 0,2-4 0 0,4 7 0 16,-12-26-221-16,16 30-444 0,-15-13 12 0,1 8 146 15</inkml:trace>
  <inkml:trace contextRef="#ctx0" brushRef="#br1" timeOffset="175413.6812">15762 2572 2047 0,'-18'8'0'0,"18"-8"0"15,0 0 0-15,0 0 0 0,0 0 0 0,17-22 0 16,-17 22 0-16,22-17-7 0,3 33-242 0,-25-16-424 16,34-17 44-16,-34 17 141 0</inkml:trace>
  <inkml:trace contextRef="#ctx0" brushRef="#br1" timeOffset="175554.3415">16179 2578 1481 0,'0'-19'459'0,"0"19"-411"0,0 0-11 0,0 0-15 16,0 0-22-16,0 0 0 0,0 0 0 0,0 0 0 16,0 0 0-16,0 0-10 0,0 0-49 0,0 0-32 15,27 11-338-15,-27-11-209 0,22-18 62 16,-22 18 333-16</inkml:trace>
  <inkml:trace contextRef="#ctx0" brushRef="#br1" timeOffset="175726.2164">16526 2525 1731 0,'23'26'316'15,"-23"-26"-316"-15,0 0 0 0,0 0 0 0,0 0 0 16,0 0 0-16,0 0 0 0,0 0 0 0,0 0 0 15,0 0-1-15,0 0-79 0,-9-26-60 0,36 25-465 16,-27 1-26-16,19-23 64 0</inkml:trace>
  <inkml:trace contextRef="#ctx0" brushRef="#br1" timeOffset="175835.594">16850 2514 1915 0,'0'0'5'0,"0"0"-27"0,0 0-13 16,0 0-33-16,0 0-61 0,25-15-395 15,-25 15-74-15,0 0 70 0</inkml:trace>
  <inkml:trace contextRef="#ctx0" brushRef="#br1" timeOffset="175960.5672">17150 2535 1546 0,'-5'-21'377'0,"31"19"-349"0,-26 2-23 0,0 0-4 16,26-16-3-16,-26 16-14 0,0 0-35 0,8-29-116 15,-8 29-434-15,0 0-21 0,0 0 125 16</inkml:trace>
  <inkml:trace contextRef="#ctx0" brushRef="#br3" timeOffset="284390.7447">19587 885 1088 0,'0'0'165'0,"0"0"-68"0,6-19-4 0,-6 19-6 15,0 0-12-15,23-12-13 0,-23 12-6 0,0 0-14 16,8-18 2-16,-8 18-3 0,0 0-1 0,13-22-7 16,-13 22 2-16,0 0-2 0,4-23-4 0,-4 23-2 15,0 0-27-15,0 0 0 0,0 0 0 0,0 0 0 0,0 0 0 16,0 0 0-16,-4 18 0 0,4-18 0 0,-5 40 0 15,1-7 0-15,-1 3 0 0,0 0 0 0,0-2 0 16,1 2 0-16,1 2 0 0,1-1 0 0,0 2 0 16,4-6-13-16,4-1-42 0,-3-7-48 0,17 5-4 15,-20-30-84-15,33 23-403 0,-33-23 31 0,29 21 143 16</inkml:trace>
  <inkml:trace contextRef="#ctx0" brushRef="#br3" timeOffset="284706.6985">20463 603 1562 0,'-9'-16'34'0,"-6"-3"1"0,15 19 10 16,-24-29-3-16,24 29 6 0,-20-21 3 0,20 21 0 15,-24-9-11-15,24 9-16 0,-32 4-5 0,32-4-6 16,-34 8 7-16,16 2 2 0,-3 6-4 0,2 4 0 16,1 9-13-16,-3 4-5 0,4 0 0 0,0 0 0 15,1-2 0-15,3 5 0 0,-1-1 0 0,4 5 0 16,0-1 0-16,3-4 0 0,2 0 0 0,1 1 0 16,2 0 0-16,0 2 0 0,1-1 0 0,0-2 0 15,2 0 0-15,-2-3-37 0,6-4-15 0,-6-9-52 16,10 5-17-16,-9-24-108 0,0 0-301 0,9 17-13 15,-9-17 113-15</inkml:trace>
  <inkml:trace contextRef="#ctx0" brushRef="#br3" timeOffset="284863.3293">20063 983 1715 0,'-49'-2'152'16,"49"2"-47"-16,0 0-33 0,0 0-69 0,-20 3-3 15,20-3 0-15,0 0 0 0,0 0 0 0,0 0 0 16,18 3 0-16,-18-3 0 0,27 7 0 0,-5-6 0 15,3 1 0-15,5-2 0 0,0-3 0 0,4 3 0 16,-3-8-19-16,28 0-571 0,-31-3-91 0,5 4 11 16</inkml:trace>
  <inkml:trace contextRef="#ctx0" brushRef="#br3" timeOffset="285722.7551">20822 839 1560 0,'0'0'171'15,"6"-18"-121"-15,-6 18-31 0,0 0-8 0,0 0-3 16,0 0-2-16,0 0 5 0,0 0 2 0,0 0-4 16,0 0 3-16,0 0-3 0,0 0 2 15,-12 29-4-15,10-7 3 0,-2 2-3 0,2 3 7 16,-2 3-8-16,0 3 11 0,4 2-12 0,-1 3 9 16,1 0-8-16,0 5-14 0,-1-4 24 0,2 0-27 15,-2-4 24-15,3-4-6 0,0-3-7 0,1-2 5 16,3-10-6-16,-6-16 7 0,11 23-5 0,-11-23 4 15,0 0 3-15,26 7-1 0,-26-7 5 16,22-21-1-16,-22 21-11 0,30-40 0 16,-14 10 0-16,2-8 0 0,3 0 0 0,-4-3 0 15,1 1 0-15,-2-3 0 0,0 7 0 0,-4 1 0 16,0 3 0-16,-2 3 0 0,-1-2 0 0,2 1 0 16,-1-2 0-16,2 1 0 0,0 3 0 0,1 0 0 15,1 8 0-15,0 3-5 0,-14 17-32 0,28-21-12 16,-5 20-65-16,-28-20-279 0,27 13-233 15,-22 8 16-15,24 0 398 0</inkml:trace>
  <inkml:trace contextRef="#ctx0" brushRef="#br3" timeOffset="285925.8533">21472 947 1623 0,'30'27'366'0,"-30"-27"-345"16,0 0-11-16,0 0-9 0,0 0-5 0,0 0 4 16,20-15 0-16,-20 15 1 0,0 0-3 0,26-6-5 15,-26 6-7-15,29 1-8 0,-29-1-7 0,37 1-25 16,-37-1-35-16,41-2-43 0,-41 2-34 16,51-17-361-16,-24 18-25 0,-7 2 129 0</inkml:trace>
  <inkml:trace contextRef="#ctx0" brushRef="#br3" timeOffset="286113.4287">21435 1301 1941 0,'-18'0'46'16,"18"0"-20"-16,0 0-5 0,17 1-8 0,2-4-13 15,5-4 0-15,3-7 0 0,10-1 0 0,2-4 0 16,2-2 0-16,3-4 0 0,3 3 0 0,0-4 0 15,5 4-11-15,-6-5-65 0,10 7-71 0,-30-19-276 16,22 18-203-16,-8 3 6 0,-4-3 477 16</inkml:trace>
  <inkml:trace contextRef="#ctx0" brushRef="#br3" timeOffset="286316.568">22372 665 1694 0,'-4'36'305'0,"4"-36"-265"16,-22 17-37-16,22-17 2 0,-19 29-5 0,9-7 0 16,0 11 0-16,0-1 0 0,2 2 0 0,-1-1 0 15,0 2 0-15,0-2 0 0,2 1 0 0,-2-1 0 16,7 3 0-16,-3-1 0 0,5-2 0 16,4 0 0-16,-2-5-6 0,4-3-20 0,-3-4-47 15,5 2-25-15,-8-23-91 0,0 0-425 0,0 0 26 16,22 10 136-16</inkml:trace>
  <inkml:trace contextRef="#ctx0" brushRef="#br3" timeOffset="286550.9165">22078 693 1595 0,'-35'69'452'0,"16"-57"-452"0,2-2 0 0,17-10 0 16,-11 17 0-16,11-17 0 0,0 0 0 15,28 0 0-15,-10 7 0 0,-1-1 0 0,5 2 0 16,7-8 0-16,0-1 0 0,7-2 0 0,1-2 0 16,-1 3 0-16,5-1 0 0,0-4 0 0,3 8 0 15,-1-5 0-15,-2 7 0 0,-7-2-2 0,1 5-56 16,-10-6-29-16,15 8-154 0,-40-8-359 16,34 12-37-16,-34-12 216 0</inkml:trace>
  <inkml:trace contextRef="#ctx0" brushRef="#br3" timeOffset="286722.8782">21992 1341 2047 0,'-35'11'0'0,"35"-11"0"0,0 0 0 0,0 0 0 16,0 0 0-16,21 4 0 0,-21-4 0 0,38-12 0 15,-10 0 0-15,10-4 0 0,11-4 0 0,1-1 0 16,2 1 0-16,-1 0 0 0,0 4 0 0,-3-2 0 15,4 3-10-15,-8-10-87 0,29 12-444 0,-30-9-120 16,12 6 47-16</inkml:trace>
  <inkml:trace contextRef="#ctx0" brushRef="#br3" timeOffset="287300.9394">22967 827 1550 0,'0'0'358'0,"-19"34"-281"16,19-34-48-16,-19 5 0 0,19-5-25 0,-20 8-4 16,20-8 0-16,-23 23 0 0,10-5 0 0,-2-1 0 15,0 5 0-15,0 0 0 0,0 3 0 0,2 3 0 16,0 2 0-16,4 5 0 0,3 4 0 0,0-1 0 16,2-2 0-16,3-3 0 0,0-1 0 0,4-4 0 15,2 1 0-15,0-10 0 0,2 3 0 0,-7-22 0 16,11 26 0-16,-11-26 0 15,0 0 0-15,0 0 0 0,17 13 0 0,-17-13 0 16,0 0 0-16,5-23 0 0,-3 5 0 0,2-3 0 16,1-5 0-16,0-2 0 0,-3-2 0 0,-1-1 0 15,-1-3 0-15,0 1 0 0,-1-4 0 0,0 0 0 16,2-5 0-16,2 4 0 0,2-2 0 0,2 1 0 16,4 9 0-16,0-1 0 0,1 5 0 15,1 8 0-15,-2-2 0 0,-11 20 0 0,31-26 0 16,-31 26 0-16,35-11 0 0,-16 7 0 0,2 5 0 15,-1-2 0-15,-1 3 0 0,-2 5 0 0,-17-7 0 16,30 21 0-16,-30-21 0 0,19 28 0 16,-19-28 0-16,6 27 0 0,-6-8 0 0,-5-3 0 15,-1 3 0-15,-8 0 0 0,-3-2 0 0,-3 2 0 16,-6-1 0-16,-1-1 0 0,-3 0 0 16,1-1 0-16,2 2 0 0,2-1 0 0,3 2 0 15,2-4 0-15,20-15 0 0,-23 22 0 0,23-22 0 16,0 0 0-16,0 19 0 0,0-19 0 0,22 12 0 15,-4-6 0-15,4 3 0 0,4-2 0 0,6 4 0 16,5-3 0-16,6 3 0 0,2 0 0 0,-3 0 0 16,-4 0 0-16,-4 0 0 0,-5-3 0 15,-1 1 0-15,-5 0 0 0,-3-1 0 0,-1 1 0 16,-19-9 0-16,28 13 0 0,-28-13 0 16,24 9 0-16,-33-32-271 0,32 27-384 0,-23-4 0 15,6-17 190-15</inkml:trace>
  <inkml:trace contextRef="#ctx0" brushRef="#br3" timeOffset="287769.6987">19864 2247 1793 0,'-27'-2'192'0,"27"2"-130"0,0 0-62 0,0 0 0 16,0 0 0-16,0 0 0 0,0 0 0 0,0 0 0 15,0 0 0-15,23-6 0 0,-1 1 0 0,6-4 0 16,6 1 0-16,6-3 0 0,4-1 0 0,0 0 0 16,2 3-11-16,-5-3-57 0,4 12-16 0,-20-24-121 15,20 32-376-15,-26-10-11 0,1 7 87 0</inkml:trace>
  <inkml:trace contextRef="#ctx0" brushRef="#br3" timeOffset="287941.5752">19778 2592 2047 0,'-30'-4'0'15,"30"4"0"-15,20-1 0 0,1-5 0 16,6-3 0-16,11-6 0 0,4-6 0 0,5-1 0 16,5-2 0-16,2 1 0 0,-3-3-11 0,6 12-107 15,-34-24-435-15,31 19-87 0,-22-8 3 0</inkml:trace>
  <inkml:trace contextRef="#ctx0" brushRef="#br3" timeOffset="288222.8514">20088 2122 2047 0,'0'0'0'0,"25"-2"0"0,1 0 0 0,3-2 0 15,5 0 0-15,0 3 0 0,-1 1 0 16,-1 0 0-16,-3 6 0 0,-1 0 0 0,-5 4 0 16,-4 1 0-16,-2 1 0 0,-17-12 0 15,23 31 0-15,-17-10 0 0,-1 1 0 0,-5-1 0 16,-1 7 0-16,-4 1 0 0,-3 2 0 0,-2-1 0 16,-5-2 0-16,0-2 0 0,-1 0 0 0,-1-2 0 15,0-1 0-15,0-2 0 0,0-4 0 0,17-17 0 16,-27 28 0-16,27-28 0 0,-17 7-41 15,36 12-548-15,-19-19-74 0,-1-17 32 0</inkml:trace>
  <inkml:trace contextRef="#ctx0" brushRef="#br3" timeOffset="288461.1656">21044 2051 1661 0,'-17'-19'317'0,"17"19"-256"0,-24 23-53 0,5-6-8 0,-3 1 0 16,1 5 0-16,2 1 0 0,-2 5 0 15,2 4 0-15,3 3 0 0,1 5 0 0,1 3 0 16,5-1 0-16,0 4 0 0,4-2 0 31,2-3 0-31,3-2 0 0,8-6 0 0,0-1 0 16,1-5 0-16,6-1 0 0,-15-27-102 0,41 56-255 15,-41-56-265-15,25 15-15 0,-25-15 309 0</inkml:trace>
  <inkml:trace contextRef="#ctx0" brushRef="#br3" timeOffset="288664.3168">20799 2052 2047 0,'-33'15'0'0,"33"-15"0"15,0 0 0-15,0 0 0 0,19 0 0 0,-2 0 0 16,3 1 0-16,3-2 0 0,3-3 0 0,4 1 0 16,2-7 0-16,1 5 0 15,-2-5 0-15,-1 7 0 0,0-2 0 0,-3 2 0 16,1 2 0-16,-3-1 0 0,3 14 0 0,-10-27-83 16,25 43-519-16,-43-28-44 0,24 21-8 0</inkml:trace>
  <inkml:trace contextRef="#ctx0" brushRef="#br3" timeOffset="288856.0214">20552 2645 1905 0,'-18'46'142'0,"18"-46"-142"16,0 0 0-16,0 0 0 0,0 0 0 16,0 0 0-16,33 11 0 0,-5-19 0 0,8-5 0 15,9-4 0-15,9-2 0 0,3-3 0 0,3 3 0 16,-4-2 0-16,2 5 0 0,-7-2 0 15,6 9-4-15,-13-18-153 0,31 29-388 0,-28-22-97 16,12 10 44-16</inkml:trace>
  <inkml:trace contextRef="#ctx0" brushRef="#br3" timeOffset="289030.512">21558 2321 1650 0,'-4'40'397'0,"4"-40"-397"15,0 0 0-15,0 0 0 0,0 0 0 0,22-5 0 16,-22 5 0-16,22-5 0 0,-22 5 0 0,29-10 0 16,-29 10 0-16,33-12 0 0,-15 4 0 0,2 3 0 15,-2-5 0-15,10 19-135 0,-32-31-388 0,32 26-106 16,-28-4 1-16,25-21 497 0</inkml:trace>
  <inkml:trace contextRef="#ctx0" brushRef="#br3" timeOffset="289188.312">21464 2628 2047 0,'-37'17'0'16,"37"-17"0"-16,0 0 0 0,0 0 0 0,0 0 0 15,0 0 0-15,18 11 0 0,-18-11 0 0,40-15 0 16,-10 2 0-16,8-4 0 0,2-2 0 16,2 3 0-16,-10-5 0 0,15 33-195 0,-30-33-482 15,25 13 34-15,-13-8 112 0</inkml:trace>
  <inkml:trace contextRef="#ctx0" brushRef="#br3" timeOffset="289734.7717">22254 2183 1364 0,'-11'-41'346'0,"29"20"-196"0,-14 1-109 16,-4 20 0-16,8-32 3 0,-8 32-8 0,6-31-11 16,-6 31-25-16,1-23 0 0,-1 23 0 0,0 0 0 15,0 0 0-15,0 0 0 0,0 0 0 0,0 0 0 16,-13 24 0-16,9-5 0 0,2 1 0 0,-2 3 0 16,3 2 0-16,0 3 0 0,1 1 0 15,2 4 0-15,1-1 0 0,2 2 0 0,-1 4 0 16,4-2 0-16,1-2 0 0,0-2 0 0,1-4 0 15,-3-2 0-15,4-6 0 0,0-2 0 0,-11-18 0 16,22 21 0-16,-22-21 0 0,22 5 0 0,-22-5 0 16,19-6 0-16,-19 6 0 0,20-21 0 0,-9 1 0 15,2-8 0-15,0-5 0 0,4-3 0 16,-1-2 0-16,-1-2 0 0,-1-1 0 16,-3 0 0-16,1 0 0 0,-2 1 0 0,0-1 0 15,-2-3 0-15,1 0 0 0,1 3 0 0,-3-1 0 16,1 12 0-16,-1 6 0 0,-7 24 0 0,9-23 0 15,-9 23 0-15,0 0 0 0,0 0 0 0,0 0-9 16,6 46-178-16,-30-46-325 0,30 36-106 0,-13-16 6 16,-3-3 504-16</inkml:trace>
  <inkml:trace contextRef="#ctx0" brushRef="#br3" timeOffset="290062.9654">22014 2828 1812 0,'1'29'235'15,"-1"-29"-235"-15,0 0 0 16,20-2 0-16,0-3 0 0,12-3 0 0,9-6 0 16,8-2 0-16,6-6 0 0,8-1 0 0,6 0 0 15,1 0 0-15,-2 3 0 0,-3 0 0 0,-6 4 0 16,-5 3 0-16,-2 2 0 0,-7 2 0 0,-4 1 0 16,-8 2 0-16,-2 5-21 0,-14-6-56 0,17 33-307 15,-34-26-250-15,0 0 24 0,0 0 290 0</inkml:trace>
  <inkml:trace contextRef="#ctx0" brushRef="#br3" timeOffset="290703.6044">22389 3081 2022 0,'-22'-4'25'15,"22"4"-25"-15,0 0 0 0,0 0 0 0,-14 23 0 16,14-23 0-16,-7 31 0 0,3-9 0 0,1 4 0 16,-2 3 0-16,1 5 0 0,1 1 0 0,0 2 0 15,1 0 0-15,1 1 0 0,-1-1 0 0,1-2 0 16,0-2 0-16,1-2 0 0,1-5 0 16,2-3 0-16,-2-4 0 0,-1-19 0 15,5 28 0-15,-5-28 0 0,0 0 0 0,0 0 0 16,0 0 0-16,17 10 0 0,-17-10 0 0,11-20 0 15,-4 1 0-15,1-5 0 0,3-4 0 0,0-5 0 16,0 1 0-16,1-4 0 0,-1 0 0 0,-2-3 0 16,1-3 0-16,-4-3 0 0,1-4 0 15,0-2 0-15,1 1 0 0,1 6 0 0,0 7 0 16,2 10 0-16,-4 6 0 0,-7 21 0 0,15-24 0 16,-15 24 0-16,0 0 0 0,20-10 0 0,-20 10 0 15,21 4 0-15,-21-4 0 0,30 11 0 0,-10-4 0 16,-1 0 0-16,2 0 0 0,-4 1 0 0,0 3 0 15,-17-11 0-15,28 21 0 0,-28-21 0 16,17 25 0-16,-17-25 0 0,5 29 0 16,-5-29 0-16,-9 31 0 0,-2-13 0 0,-6 0 0 15,-6 2 0-15,-5 1 0 0,-5 1 0 0,-3 0 0 16,-2 0 0-16,-2-2 0 0,1 1 0 0,3-2 0 16,0 1 0-16,5-5 0 0,5 0 0 0,6-6 0 15,20-9 0-15,-21 15 0 0,21-15 0 0,0 0 0 16,0 0 0-16,18 19 0 0,-1-13 0 0,6 2 0 15,8-2 0-15,5-3 0 0,3 1 0 16,4 1 0-16,3-3 0 0,-2 3 0 0,-1 0 0 16,-1 0 0-16,-7 2 0 0,-2-1 0 0,-4 2 0 15,-3 0 0-15,-4 0 0 0,-2-1 0 16,-2-1 0-16,-1 2 0 0,-17-8 0 0,28 13 0 16,-28-13 0-16,27 12 0 0,-27-12 0 0,32 19 0 15,-32-19-217-15,34 8-276 0,-34-8-127 16,0 0 27-16,39-6 470 0</inkml:trace>
  <inkml:trace contextRef="#ctx0" brushRef="#br3" timeOffset="290828.6146">23297 3602 2047 0,'-39'13'0'0,"39"-13"0"0,0 0 0 0,-17-4 0 16,17 4 0-16,0 0 0 0,-8-17 0 15,8 17 0-15,0 0 0 0,-2-25 0 16,2 25 0-16,-7-36-232 0,30 32-441 0,-23 4-19 15,5-28 243-15</inkml:trace>
  <inkml:trace contextRef="#ctx0" brushRef="#br3" timeOffset="306598.6851">7422 3415 930 0,'23'9'325'15,"-41"-29"63"-15,18 20-344 0,0 0-15 0,4-21-6 16,-4 21 2-16,8-20-9 0,-8 20-3 0,10-18-6 15,-10 18-1-15,0 0-2 0,0 0 2 0,13-17 0 16,-13 17 2-16,0 0 1 0,0 0 3 0,0 0 4 16,0 0-1-16,0 0 2 0,0 0-3 0,0 0 2 15,7 20-2-15,-7-20 3 0,9 32-7 0,-2-6 5 16,-1 5-11-16,0 4 9 0,0 4-12 16,-1 4 9-16,-1 2-10 0,1 2 8 0,-2 2-9 0,1-1 7 15,-2 0-9-15,2 2-7 0,1-5 23 0,0-2-25 16,0-4 24-16,3-5-8 0,1-6-8 15,3-8 7-15,-12-20-3 0,27 26 5 0,-27-26 1 16,34 6 1-16,-17-12-7 0,2-3 0 0,1-8 0 16,-1-6 0-16,2-7 0 0,-1-9 0 0,3-5 0 15,1-6 0-15,-1-2 0 0,-1 1 0 0,-2 0 0 16,-2 3 0-16,-4 3 0 0,-4 0 0 0,-6 3 0 16,-1 0 0-16,-4 1 0 0,-3 4 0 0,-1 6 0 15,-1 3 0-15,0 10 0 0,6 18 0 0,-16-18-30 16,16 18-34-16,0 0-19 0,-29 2-86 0,44 22-444 15,-15-24 17-15,2 37 105 0</inkml:trace>
  <inkml:trace contextRef="#ctx0" brushRef="#br3" timeOffset="306976.893">8363 3778 1766 0,'0'0'44'0,"-19"-11"-11"0,19 11 0 15,-34 4 9-15,34-4-4 0,-37 17-7 0,18-4-4 16,-3 3-3-16,0 3-15 0,2 4-9 0,3 0 0 16,4 0 0-16,2 0 0 0,5-4 0 15,3 1 0 1,3-20 0-16,5 28 0 0,-5-28 0 0,21 18 0 15,-3-12 0-15,5-4 0 0,3-4 0 0,3-2 0 16,5-3 0-16,0-3 0 0,1 2 0 16,1-1 0-16,-5 2 0 0,-1 3 0 0,-6 2 0 15,-6 4 0-15,-18-2 0 0,17 12 0 0,-17-12 0 16,-4 28 0-16,-6-7 0 0,-6 5 0 0,-9 7 0 16,-4 1 0-16,-4 0 0 0,-2 1 0 0,0-1 0 15,1-4 0-15,2-2 0 0,2-4 0 0,5-6 0 16,7-5 0-16,18-13 0 0,0 0 0 0,0 0-8 15,0 0-75-15,21 13-200 16,-11-35-380-16,15 2 26 0,-3-5 265 0</inkml:trace>
  <inkml:trace contextRef="#ctx0" brushRef="#br3" timeOffset="307334.9079">7438 4724 1784 0,'-34'2'73'0,"34"-2"-18"0,-22 4-8 0,22-4-6 16,0 0-15-16,0 0-8 0,0 0-15 15,28-13-3-15,-2 3 0 0,12-2 0 0,9-6 0 16,11-5 0-16,10-5 0 0,7-4 0 16,10 1 0-16,0-2 0 0,3 3 0 0,1 5 0 15,-7 3 0-15,-3 4 0 0,-3 7 0 0,-6 1 0 16,2 5 0-16,-6 2 0 0,-1 6-11 0,-15-10-115 15,17 22-508-15,-35-13-35 0,-1 11 63 0</inkml:trace>
  <inkml:trace contextRef="#ctx0" brushRef="#br3" timeOffset="308081.1182">7909 4962 1399 0,'19'7'108'0,"-19"-7"-39"0,0 0-1 15,0 0-5-15,0 0-13 0,0 0-14 0,0 0-3 16,0 0-4-16,-5 24-3 0,5-24-6 16,-3 22-2-16,3-22-2 0,-1 32 2 0,0-14 0 15,1 6 4-15,-1 3 9 0,1 5-29 0,-2 3 19 0,2 5-21 16,-1 3 0-16,0 0 0 0,-1 2 0 0,0 1 0 16,0-3 0-16,1-2 0 0,0-3 0 0,-1-8 0 15,5-4 0-15,-1-6 0 0,1-3 0 16,-3-17 0-16,6 19 0 0,-6-19 0 0,0 0 0 15,0 0 0-15,0 0 0 0,0 0 0 0,13-16 0 16,-10-1 0-16,0-8 0 0,1-5 0 16,-1-4 0-16,2-2 0 0,-2-1 0 0,0-2 0 15,1 0 0-15,-2-2 0 0,2-3 0 0,-3-3 0 16,1-2 0-16,-1-3 0 0,2-1 0 0,4 3 0 16,1 8 0-16,4 5 0 0,4 8 0 15,0 6 0-15,2 5 0 0,-1 4 0 0,3 2 0 16,0 2 0-16,2 1 0 0,1 3 0 0,0 4 0 15,-2 2 0-15,-2 5 0 0,-2 2 0 0,-17-7 0 16,30 21 0-16,-30-21 0 0,20 29 0 0,-12-11 0 16,-5 2 0-16,0 3 0 0,-5 3 0 0,-1 0 0 15,-3 3 0-15,-3 0 0 0,-3 0 0 16,0-1 0-16,-5 1 0 0,0-3 0 16,-1-2 0-16,-3-2 0 0,3-3 0 0,-2-3 0 15,3-3 0-15,17-13 0 0,-27 18 0 0,27-18 0 16,0 0 0-16,-17 9 0 0,17-9 0 0,0 0 0 15,0 0 0-15,0 0 0 0,0 0 0 0,26 18 0 16,-26-18 0-16,27 17 0 0,-27-17 0 0,30 21 0 16,-30-21 0-16,29 28 0 0,-29-28 0 15,28 30 0-15,-28-30 0 0,27 31 0 0,-27-31 0 16,26 30 0-16,-26-30 0 0,25 24 0 0,-25-24 0 16,29 16 0-16,-29-16 0 0,32 6 0 0,-15-11 0 15,5 4-31-15,-6-16-85 0,27 23-346 16,-28-27-175-16,11 6 9 0,-3-1 456 0</inkml:trace>
  <inkml:trace contextRef="#ctx0" brushRef="#br3" timeOffset="308253.0792">8642 5252 1900 0,'0'0'79'0,"0"0"-46"0,0 0 0 16,-20 10-31-16,20-10-2 0,-18 29 0 0,8-8 0 16,2 2 0-16,1 3 0 0,1 2 0 0,2 2 0 15,0 0 0-15,1 1 0 0,2-2 0 0,2-3 0 16,2-2 0-16,1-2 0 0,-1-1 0 15,2-2 0-15,-5-19 0 0,12 29 0 0,-12-29 0 16,18 15 0-16,-18-15-33 0,17-4-75 16,11 22-272-16,-28-18-284 0,16-26 44 0,-16 26 379 15</inkml:trace>
  <inkml:trace contextRef="#ctx0" brushRef="#br3" timeOffset="308409.3404">8561 5239 2047 0,'0'0'0'15,"0"0"0"-15,0 0 0 0,0 0 0 0,0 0 0 16,27-1 0-16,-9-9 0 0,7 0 0 0,3-4 0 16,2 1 0-16,2-2 0 0,-3 3 0 0,1 0 0 15,-3-3 0-15,6 6 0 0,-10-17 0 0,27 20-664 16,-28-12-63-16,6 8 72 0</inkml:trace>
  <inkml:trace contextRef="#ctx0" brushRef="#br3" timeOffset="308956.2035">9172 4187 1936 0,'0'0'17'0,"0"0"-6"0,0 0 0 15,27-20 1-15,-7 12 0 0,5-2-4 0,2-2-5 0,6-1 2 16,1 0-6-16,2-1 2 0,-1 1-11 16,1 2-7-16,-3-2-17 0,4 4-12 0,-11-8-29 15,16 31-169-15,-20-23-359 0,1 6-29 16,-6 5 279-16</inkml:trace>
  <inkml:trace contextRef="#ctx0" brushRef="#br3" timeOffset="309096.8298">9256 4466 2047 0,'0'0'0'0,"0"0"0"0,19-22 0 15,10 7 0-15,7-7 0 0,6-5 0 16,6-2 0-16,3-1 0 0,0-3 0 0,3 2 0 15,0-2 0-15,2 6 0 0,-10-19-96 0,16 25-597 16,-21-7 6-16,3 11 117 0</inkml:trace>
  <inkml:trace contextRef="#ctx0" brushRef="#br3" timeOffset="310112.4679">10387 3517 1304 0,'0'0'69'0,"0"0"-10"0,0 0 4 15,5-22 6-15,-5 22-2 0,0 0-9 0,0 0-5 16,0 0-5-16,0 0-2 0,0 0-5 0,-17-5-6 15,17 5-8-15,0 0-3 0,0 0-3 0,0 0 0 16,-20 1-3-16,20-1-2 0,0 0-8 0,0 0-8 16,0 0 0-16,0 0 0 0,-4 21 0 15,4-21 0-15,4 36 0 0,0-9 0 0,1 4 0 16,1 6 0-16,0 5 0 0,0 5 0 16,-1 3 0-16,0 3 0 0,-2 0 0 0,0 2 0 15,0-1 0-15,1-3 0 0,0-5 0 0,0-4 0 16,2-8 0-16,4-4 0 0,0-7 0 0,3-6 0 15,-13-17 0-15,30 17 0 0,-30-17 0 16,34-4 0-16,-16-7 0 0,2-5 0 0,1-12 0 16,1-4 0-16,1-9 0 0,3-5 0 0,0-3 0 15,0-6 0-15,0 0 0 0,-3-1 0 0,-3 0 0 16,-1 3 0-16,-5 0 0 0,-2 1 0 0,-2 2 0 16,-3 0 0-16,-2 0 0 0,-1 4 0 0,-1 4 0 15,0 5 0-15,-1 11 0 0,-2 9 0 0,0 17 0 16,0 0 0-16,0 0 0 15,0 0 0-15,0 0 0 0,-8 24-39 0,10 7-47 16,-10-14-55-16,24 24-484 0,-20-9 8 0,9 2 79 16</inkml:trace>
  <inkml:trace contextRef="#ctx0" brushRef="#br3" timeOffset="310393.7291">11079 3900 1926 0,'19'-1'47'0,"-19"1"-19"0,0 0-3 15,0 0-4-15,0 0-21 0,7 18 0 0,-7-18 0 16,-8 34 0-16,1-11 0 0,-6 4 0 0,1 0 0 15,-1 2 0-15,-2 0 0 0,4-1 0 0,2-1 0 16,3-3 0-16,2-3 0 0,6-1 0 0,-2-20 0 16,14 33-22-16,-14-33-98 0,40 17-517 0,-40-17-26 15,39 3 59-15</inkml:trace>
  <inkml:trace contextRef="#ctx0" brushRef="#br3" timeOffset="310721.8606">10413 4532 2041 0,'-19'4'6'0,"19"-4"-6"0,0 0 0 0,0 0 0 15,36 9 0-15,-2-12 0 0,10-3 0 0,9-6 0 16,7-2 0-16,5-6 0 0,2 0 0 0,3-1 0 16,-2 1 0-16,-1 3 0 0,-2 1 0 0,-4 4 0 15,-3 2 0-15,-3 4 0 0,-6 1 0 0,-1 4 0 16,-7 0 0-16,3 8-29 0,-23-29-275 15,21 33-343-15,-16-11-24 0,1 4 276 0</inkml:trace>
  <inkml:trace contextRef="#ctx0" brushRef="#br3" timeOffset="312925.4578">10648 5056 1260 0,'-17'-18'141'0,"17"18"-65"16,5-17-3-16,-5 17-5 0,0 0-8 0,16-18-15 16,-16 18-11-16,0 0-7 0,0 0 2 0,0 0 4 15,0 0 5-15,0 0-3 0,0 0-3 0,0 0-7 16,0 0-6-16,0 0-3 0,0 0-3 0,0 0 0 15,-15 21-4-15,15-21-8 0,-8 31-1 16,5-10 0-16,0-1 0 0,0 6 0 0,1 1 0 16,1 4 0-16,-1 0 0 0,2 2 0 0,-1 1 0 0,-1 0 0 15,0-2 0-15,-1 1 0 0,0-3 0 0,0 0 0 16,0-1 0-16,1-3 0 0,-1-6 0 0,3-20 0 16,-1 27 0-16,1-27 0 0,0 0 0 0,0 0 0 15,0 0 0-15,0 0 0 0,0 0 0 0,0 0 0 16,14-17 0-16,-11-2 0 0,2-8 0 15,0-3 0-15,0-2 0 0,1-2 0 16,0 2 0-16,0-2 0 0,0-1 0 0,0-3 0 16,2-3 0-16,-2-2 0 0,1-2 0 0,1 1 0 15,3 3 0-15,3 3 0 0,-1 4 0 0,4 4 0 16,-1 5 0-16,2 5 0 0,0 3 0 0,1 4 0 16,1 2 0-16,-1 2 0 0,-1 3 0 15,-1 3 0-15,0 1 0 0,0 2 0 0,0 3 0 16,0 3 0-16,0 0 0 0,-17-6 0 0,29 18 0 15,-29-18 0-15,22 23 0 0,-22-23 0 0,15 30 0 16,-10-13 0-16,-4 0 0 0,-4 1 0 0,-3 2 0 16,-2 0 0-16,-6-1 0 0,0 1 0 0,-3-2 0 15,0-2 0-15,0-2 0 0,0 1 0 16,17-15 0-16,-32 23 0 0,32-23 0 16,-24 17 0-16,24-17 0 0,0 0 0 0,-20 10 0 15,20-10 0-15,0 0 0 0,0 0 0 0,0 0 0 16,0 0 0-16,20 22 0 0,-20-22 0 0,25 16 0 15,-25-16 0-15,32 21 0 0,-15-9 0 0,0 0 0 16,-17-12 0-16,30 26 0 0,-30-26 0 0,26 28 0 16,-26-28 0-16,19 26 0 0,-19-26 0 0,19 20 0 15,-19-20 0-15,23 17 0 0,-23-17 0 16,31 6 0-16,-11-11 0 0,8 5 0 0,-17-30-278 16,29 26-387-16,-13-16 14 0,5 4 199 15</inkml:trace>
  <inkml:trace contextRef="#ctx0" brushRef="#br3" timeOffset="313097.3414">11531 5210 2047 0,'0'0'0'15,"-18"18"0"-15,18-18 0 0,-26 27 0 0,26-27 0 16,-16 28 0-16,9-12 0 0,-1 5 0 0,0 0 0 16,1 2 0-16,2 0 0 0,0 1 0 0,4 0 0 15,0 1 0-15,2-4 0 0,4 2 0 0,-5-23 0 16,17 36 0-16,-17-36-414 0,0 0-267 0,0 0-9 15,33 7 429-15</inkml:trace>
  <inkml:trace contextRef="#ctx0" brushRef="#br3" timeOffset="314019.3765">12009 3989 1906 0,'17'-22'64'0,"-17"22"-38"0,0 0-6 0,-1-18 1 15,1 18-11-15,0 0-10 0,0 0 0 0,0 0 0 16,0 0 0-16,0 0 0 0,0 0 0 0,0 0 0 16,0 0 0-16,1 25 0 0,-1-4 0 15,-1 5 0-15,0 3 0 0,1 5 0 16,0 2 0-16,0 3 0 0,1 0 0 0,-1 1 0 15,1 0 0-15,0-4 0 0,-1 0 0 0,1-1 0 16,-1-1 0-16,2-1 0 0,-2-3 0 0,2-2 0 16,-1-6 0-16,4-1 0 0,-5-21-56 0,11 34-60 15,-11-34-283-15,0 0-242 0,0 0 39 0,1-23 370 16</inkml:trace>
  <inkml:trace contextRef="#ctx0" brushRef="#br3" timeOffset="314175.622">11979 4267 1969 0,'-30'-20'66'0,"30"20"-54"0,-28-14-12 0,28 14 0 16,0 0 0-16,0 0 0 0,0 0 0 16,0 0 0-16,0 0 0 0,0 0 0 0,0 0 0 15,30-23 0-15,-2 12 0 0,4-1 0 16,7-3 0-16,1 0 0 0,5 1 0 0,-3-4 0 16,4 7 0-16,-12-23-105 0,13 31-584 0,-11-13 6 15,4 10 114-15</inkml:trace>
  <inkml:trace contextRef="#ctx0" brushRef="#br3" timeOffset="314847.5277">12694 3437 1678 0,'2'-21'50'15,"-2"21"-2"-15,-1-16 5 0,1 16 1 16,0 0-4-16,0 0-12 0,0 0-6 0,0 0-9 16,0 0-3-16,0 0-19 0,0 0-1 0,0 0 0 15,-12 18 0-15,10-1 0 0,2 6 0 0,0 6 0 16,0 2 0-16,0 4 0 0,3 3 0 16,1 0 0-16,2 3 0 0,1 2 0 0,-1 2 0 15,-1 0 0-15,0 0 0 0,0-1 0 0,-2-3 0 16,2-6 0-16,0-2 0 0,2-8 0 0,3-6 0 15,-10-19 0-15,19 23 0 0,-19-23 0 0,21 5 0 16,-21-5 0-16,23-12 0 0,-23 12 0 0,27-34 0 16,-12 9 0-16,2-9 0 0,-2-5 0 15,5-4 0-15,-1-3 0 0,0 0 0 16,-1 2 0-16,-2 0 0 0,-1 1 0 0,-1 0 0 16,-2-2 0-16,1 1 0 0,-2 3 0 0,0 1 0 15,1 8 0-15,-3 1 0 0,1 11 0 0,-10 20 0 16,12-21 0-16,-12 21 0 0,0 0-57 0,0 0-66 15,34 28-455-15,-34-28-33 0,4 40-9 0</inkml:trace>
  <inkml:trace contextRef="#ctx0" brushRef="#br3" timeOffset="315238.1437">13168 3940 1870 0,'-7'-40'177'16,"7"40"-177"-16,0 0 0 0,7-17 0 0,-7 17 0 16,21-19 0-16,-4 8 0 0,2 0 0 0,4 0 0 15,0 2 0-15,2 0 0 0,-3 3 0 16,-3 2 0-16,-19 4 0 0,28 2 0 0,-28-2 0 15,18 8 0-15,-18-8 0 0,0 0 0 16,9 28 0-16,-9-28 0 0,-9 36 0 0,-3-13 0 16,-5 4 0-16,-5 2 0 0,-2 1 0 0,-1-1 0 15,1-1 0-15,2-3 0 0,2-2 0 0,4-3 0 16,4-3 0-16,12-17 0 0,-14 20 0 0,14-20 0 16,0 0 0-16,0 0 0 0,16 18 0 15,-16-18 0-15,30-1 0 0,-6-5 0 0,5-4 0 16,4-4 0-16,3-2 0 0,3 0 0 0,-4-2 0 15,1 5 0-15,-9-3 0 0,3 11 0 0,-23-25-268 16,21 34-411-16,-28-4 34 0,23-6 191 0</inkml:trace>
  <inkml:trace contextRef="#ctx0" brushRef="#br3" timeOffset="315613.1919">12646 4522 1918 0,'0'0'25'0,"0"0"-14"15,0 0 16-15,9-22-17 0,-9 22 21 0,28-18-10 16,-6 9-17-16,3-1-4 0,4 1 0 0,4-1 0 16,6-2 0-16,2-1 0 0,8-1 0 0,3-2 0 15,4 0 0-15,1 0 0 0,1 3 0 0,-5 2 0 16,-2 3 0-16,-2 4 0 0,-4-1 0 0,-3 6 0 15,-6-1 0-15,1 11-34 0,-21-28-259 16,19 34-350-16,-16-8-26 0,0 3 262 16</inkml:trace>
  <inkml:trace contextRef="#ctx0" brushRef="#br3" timeOffset="316337.0499">13024 4812 1848 0,'-28'-2'52'0,"28"2"-32"15,0 0-1-15,0 0 8 0,0 0 4 0,0 0 1 16,0 0-14-16,0 0-18 0,0 0 0 0,0 0 0 16,-17 1 0-16,17-1 0 0,-7 17 0 0,7-17 0 15,-7 32 0-15,4-9 0 0,-1 3 0 0,0 3 0 16,0 2 0-16,1 3 0 0,-2 1 0 16,1 2 0-16,-1 1 0 0,0 2 0 0,0-2 0 15,1 0 0-15,-1-3 0 0,1-2 0 16,2-5 0-16,-1-5 0 0,3-4 0 0,0-19 0 15,1 28 0-15,-1-28 0 0,0 0 0 0,0 0 0 16,0 0 0-16,0 0 0 0,0 0 0 0,0 0 0 16,0 0 0-16,16-21 0 0,-12-2 0 15,1-4 0-15,0-5 0 0,0-3 0 0,-1-1 0 16,1-4 0-16,1-5 0 0,3-1 0 0,1-6 0 16,1-2 0-16,2-2 0 0,3-2 0 0,3 4 0 15,3 2 0-15,2 8 0 0,2 8 0 0,-3 8 0 16,-1 8 0-16,-5 6 0 0,-17 14 0 0,30-13 0 15,-30 13 0-15,26 1 0 0,-26-1 0 0,25 13 0 16,-25-13 0-16,27 23 0 0,-27-23 0 16,22 34 0-16,-13-14 0 0,-3 1 0 0,-3 4 0 15,0 0 0-15,-2 2 0 0,-3-1 0 0,-2 1 0 32,-1-1 0-32,-2 0 0 0,-1-3 0 0,-1-1 0 15,-2-3 0-15,0 0 0 0,11-19 0 0,-27 28 0 16,27-28 0-16,-27 22 0 0,27-22 0 0,-25 13 0 15,25-13 0-15,-21 7 0 0,21-7 0 16,0 0 0-16,0 0 0 0,-17 3 0 0,17-3 0 16,0 0 0-16,0 0 0 0,0 0 0 0,0 0 0 15,0 0 0-15,21 14 0 0,-21-14 0 0,17 17 0 16,-17-17 0-16,18 21 0 0,-18-21 0 0,17 28 0 16,-17-28 0-16,16 29 0 0,-16-29 0 0,19 23 0 15,-19-23 0-15,25 17 0 0,-25-17 0 0,36 4 0 16,-18-10 0-16,12 15-16 15,-28-39-332-15,38 28-333 0,-40 2 55 0,37-26 251 16</inkml:trace>
  <inkml:trace contextRef="#ctx0" brushRef="#br3" timeOffset="316772.1194">13490 5177 2047 0,'0'0'0'15,"0"0"0"-15,0 0 0 0,0 0 0 0,0 0 0 16,14-21 0-16,-14 21 0 0,36-22 0 0,-10 7 0 15,2 2 0-15,0 1 0 0,0 1 0 0,-4 3 0 16,-2 1 0-16,-3 5 0 0,-19 2 0 0,26 0 0 16,-26 0 0-16,0 0 0 0,17 17 0 15,-17-17 0-15,0 25 0 0,-8-5 0 0,-1 3 0 16,-6 3 0-16,-4 2 0 0,-1 1 0 0,-3 1 0 16,2-1 0-16,2-1 0 0,1-2 0 0,3-5 0 15,3-2 0-15,12-19 0 0,-9 26 0 16,9-26 0-16,5 18 0 0,-5-18 0 0,0 0 0 15,26 15 0-15,-26-15 0 0,33-4 0 0,-13-3 0 16,7-4 0-16,1-3 0 0,1-5 0 16,3 2 0-16,-5-6 0 0,7 14 0 0,-27-36-293 15,38 35-329-15,-30-16-32 0,5-1 177 0</inkml:trace>
  <inkml:trace contextRef="#ctx0" brushRef="#br3" timeOffset="317654.4304">14166 3825 1881 0,'0'0'34'16,"-19"-9"-12"-16,19 9-8 0,0 0 7 0,0 0-1 15,0 0 3-15,0 0-3 0,0 0-8 0,1 23-12 16,-1-23 0-16,4 36 0 0,-2-13 0 15,1 3 0-15,-2 2 0 0,1 1 0 0,1 3 0 16,-1-2 0-16,-1 1 0 0,-1 0 0 0,0-1 0 16,0-1 0-16,0-3 0 0,-1 0 0 0,2-3 0 15,-2-5 0-15,6 4-50 0,-5-22-149 0,0 0-447 16,-6 18-9-16,6-18 159 0</inkml:trace>
  <inkml:trace contextRef="#ctx0" brushRef="#br3" timeOffset="317810.6703">14137 4044 2047 0,'-27'11'0'16,"27"-11"0"-16,0 0 0 0,-17-5 0 0,17 5 0 15,0 0 0-15,0 0 0 0,0 0 0 0,17-16 0 16,-17 16 0-16,34-14 0 0,-10 5 0 16,5-1 0-16,4-2 0 0,3 2 0 0,-1-5 0 15,7 8 0-15,-19-28-230 0,24 33-470 0,-13-12 30 16,5 6 224-16</inkml:trace>
  <inkml:trace contextRef="#ctx0" brushRef="#br3" timeOffset="318529.439">14963 3565 1801 0,'-6'-20'43'0,"6"20"-11"0,0-27-9 0,0 27-2 16,4-30-6-16,-4 30-1 0,3-29-6 0,-3 29 1 15,0-27-2-15,0 27 4 0,-1-22 3 0,1 22 4 16,0 0 4-16,-6-20-13 0,6 20-9 0,0 0 0 16,0 0 0-16,0 0 0 0,0 0 0 15,0 0 0-15,0 0 0 0,0 0 0 0,-11 25 0 16,10-7 0-16,1 5 0 0,0 5 0 0,2 4 0 15,1 3 0-15,0 3 0 0,1 5 0 0,1 1 0 16,1 5 0-16,-1 0 0 0,0 2 0 0,-1 0 0 16,1-3 0-16,0-2 0 0,1-6 0 15,2-6 0-15,0-7 0 0,4-7 0 0,-12-20 0 16,26 24 0-16,-26-24 0 0,25 5 0 16,-25-5 0-16,26-12 0 0,-26 12 0 0,31-37 0 15,-14 3 0-15,3-7 0 0,-1-9 0 0,2-3 0 16,1-4 0-16,-1 1 0 0,0 1 0 0,0 0 0 15,-3 2 0-15,-1-1 0 0,0-1 0 0,0 0 0 16,1 0 0-16,-3 2 0 0,5 6 0 0,-6 5 0 16,2 8 0-16,-4 7 0 0,-12 27 0 15,17-26 0-15,-17 26 0 0,0 0 0 0,23 26-135 16,-23-26-316-16,-2 21-194 0,1 0 21 16,1-21 433-16</inkml:trace>
  <inkml:trace contextRef="#ctx0" brushRef="#br3" timeOffset="319310.7121">15390 3946 2047 0,'0'0'0'0,"0"0"0"0,0 0 0 0,0 0 0 16,0 0 0-16,19-12 0 0,-19 12 0 0,22-7 0 15,-22 7 0-15,35-10 0 0,-11 4 0 0,-1 0 0 16,3 1 0-16,2 0 0 16,-1 2 0-16,1-1 0 0,-2 3 0 0,-2 0 0 15,-3 1 0-15,-3 1 0 0,-18-1 0 0,23 6 0 16,-23-6 0-16,0 0 0 0,8 19 0 0,-8-19 0 15,-9 27 0-15,9-27 0 0,-23 34 0 0,6-15 0 16,-2-1 0-16,-3 3 0 0,2-4 0 0,2-2 0 16,-1-1 0-16,19-14 0 0,-24 18 0 15,24-18 0-15,0 0 0 0,0 0 0 0,0 0 0 16,0 0 0-16,0 0 0 0,26 2 0 0,-7-9 0 16,5 0 0-16,3-5 0 0,5 1 0 0,-1-1 0 15,1 1 0-15,-3 1 0 0,-1 3 0 16,-7 1 0-16,-21 6 0 0,27-1 0 0,-27 1 0 15,0 0 0-15,0 0 0 0,2 21 0 0,-2-21 0 16,-18 36 0-16,1-13 0 0,-5 1 0 16,-3 1 0-16,1-2 0 0,0 0 0 0,3-2 0 15,4-3 0-15,17-18 0 0,-23 28 0 0,23-28 0 16,-7 19 0-16,7-19 0 0,0 0 0 0,16 22 0 16,-16-22-57-16,36 20-304 0,-36-20-282 0,26-8 12 15,-26 8 277-15</inkml:trace>
  <inkml:trace contextRef="#ctx0" brushRef="#br3" timeOffset="319701.3432">14981 4538 1893 0,'0'0'7'0,"0"0"-8"0,0 0-18 0,1-21 43 15,-1 21-33-15,21-17 45 0,-21 17-12 0,35-19-3 16,-10 8 12-16,6 4-3 0,3-2-22 0,8 3-8 16,5-1 0-16,5-2 0 0,7 1 0 0,4-3 0 15,5-1 0-15,6-1 0 0,-1-1 0 0,3 3 0 16,-6 1 0-16,-3 0 0 0,-6 4 0 16,-5-1 0-16,-5 4 0 0,-10 1 0 0,-1 4 0 15,-9-3-29-15,0 12-61 0,-31-11-117 16,38 5-390-16,-38-5-32 0,22 17 135 0</inkml:trace>
  <inkml:trace contextRef="#ctx0" brushRef="#br3" timeOffset="320545.5809">15384 4891 1812 0,'-10'-22'38'16,"10"22"-8"-16,-6-21-2 0,6 21 8 16,-4-18-2-16,4 18-2 0,0 0-8 0,0 0-11 15,-2-17-13-15,2 17 0 0,0 0 0 16,0 0 0-16,0 0 0 0,0 0 0 0,0 0 0 15,-1 20 0-15,1-20 0 0,-2 31 0 0,1-8 0 16,-1 4 0-16,-3 2 0 0,-1 5 0 0,-1 3 0 16,-2 4 0-16,-1 3 0 0,-1-1 0 0,0 3 0 15,-1-3 0-15,1-2 0 0,2-6 0 0,1-4 0 16,2-5 0-16,3-7 0 0,3-19 0 0,-3 25 0 16,3-25 0-16,0 0 0 0,0 0 0 15,0 0 0-15,0 0 0 0,22-6 0 0,-22 6 0 16,16-32 0-16,-6 5 0 0,0-4 0 15,3-5 0-15,-1-2 0 0,0-1 0 0,0 0 0 16,0 1 0-16,0-2 0 0,-2-1 0 0,0-3 0 16,1 2 0-16,-1-2 0 0,2 1 0 0,1 2 0 15,3 3 0-15,-2 4 0 0,4 9 0 0,-3 4 0 16,-15 21 0-16,33-26 0 0,-33 26 0 16,34-17 0-16,-17 12 0 0,3 2 0 0,0 2 0 15,0 4 0-15,-2 0 0 0,-1 5 0 0,-17-8 0 16,27 19 0-16,-27-19 0 0,19 28 0 0,-11-11 0 15,-5 2 0-15,0 2 0 0,-5 2 0 0,-1 1 0 16,-4 0 0-16,-4 0 0 0,-2-1 0 0,-1-2 0 16,-2-2 0-16,0-2 0 15,-2 0 0-15,0-1 0 0,-2-1 0 0,1 0 0 16,1-2 0-16,1-2 0 0,17-11 0 0,-25 16 0 16,25-16 0-16,0 0 0 0,0 0 0 0,0 0 0 15,0 0 0-15,0 0 0 0,0 0 0 0,1 19 0 16,-1-19 0-16,20 10 0 0,-20-10 0 0,28 14 0 15,-28-14 0-15,29 15 0 0,-29-15 0 0,23 18 0 16,-23-18 0-16,22 20 0 0,-22-20 0 16,26 23 0-16,-26-23 0 0,24 23 0 0,-24-23 0 15,28 22 0-15,-28-22 0 0,29 20 0 0,-29-20 0 16,35 19 0-16,-18-14 0 0,6 7 0 16,-23-12-180-16,49 18-179 0,-49-18-183 0,21-4-74 15,-3 12 267-15</inkml:trace>
  <inkml:trace contextRef="#ctx0" brushRef="#br3" timeOffset="321035.7489">16017 5065 2047 0,'0'0'0'0,"0"0"0"0,0 0 0 0,0 0 0 15,0 0 0-15,4-17 0 0,-4 17 0 0,21-15 0 16,-4 6 0-16,2-2 0 0,3 1 0 0,-1 2 0 16,-1 3 0-16,-3 0 0 0,0 3 0 0,-17 2 0 15,26-3 0-15,-26 3 0 0,21 3 0 0,-21-3 0 16,0 0 0-16,19 7 0 0,-19-7 0 0,0 0 0 16,0 0 0-16,0 0 0 0,0 0 0 15,3 22 0-15,-3-22 0 0,-11 18 0 0,11-18 0 16,-24 20 0-16,24-20 0 0,-26 25 0 15,26-25 0-15,-29 27 0 0,29-27 0 0,-27 27 0 16,27-27 0-16,-15 20 0 0,15-20 0 0,0 0 0 16,-6 21 0-16,6-21 0 0,0 0 0 0,11 19 0 15,-11-19 0-15,22 9 0 0,-22-9 0 16,36 2 0-16,-12-3 0 0,0-1 0 0,0 0 0 16,-1 1 0-16,-3 0 0 0,-3 1 0 0,-17 0 0 15,23 5 0-15,-23-5 0 0,0 0 0 0,7 18 0 0,-7-18 0 16,-7 23 0-16,7-23 0 0,-23 34 0 0,7-14 0 15,-4-1 0-15,0 0 0 0,0-3 0 16,1 1 0-16,1-4 0 0,18-13 0 0,-30 20 0 16,30-20 0-16,0 0 0 0,0 0 0 15,0 0 0-15,0 0 0 0,0 0 0 0,0 0-198 16,-6-43-169-16,38 36-179 0,-25-21-53 0,-3-11 263 16</inkml:trace>
  <inkml:trace contextRef="#ctx0" brushRef="#br3" timeOffset="321441.8728">17081 3709 2027 0,'-32'40'20'0,"32"-40"-20"0,0 0 0 0,0 0 0 15,0 0 0-15,0 0 0 0,0 0 0 0,0 0 0 16,0 0 0-16,-15 22 0 0,13-3 0 0,0 8 0 16,-3 4 0-16,1 5 0 0,-2 4 0 0,-2 2 0 15,1 0 0-15,1 0 0 0,-3 1 0 16,3-2 0-16,0-1 0 0,-1-2 0 0,2 0 0 16,-3-6 0-16,3-1 0 0,-1-6 0 0,4 0 0 0,2-25-111 0,17 39-416 15,-17-39-136-15,0 0 48 0</inkml:trace>
  <inkml:trace contextRef="#ctx0" brushRef="#br3" timeOffset="321613.7667">16878 4051 2047 0,'0'0'0'16,"-25"10"0"-16,25-10 0 0,-22 2 0 0,22-2 0 16,0 0 0-16,0 0 0 0,0 0 0 0,0 0 0 15,0 0 0-15,33-3 0 0,-10 3 0 0,7-4 0 16,4-1 0-16,5-1 0 0,4-3 0 0,3 1 0 15,-3-2 0-15,5 5 0 0,-8-5 0 0,10 16-55 16,-27-31-321-16,27 32-282 0,-11-12 30 0,1 3 299 16</inkml:trace>
  <inkml:trace contextRef="#ctx0" brushRef="#br3" timeOffset="321787.9557">17674 4112 2047 0,'-26'2'0'15,"26"-2"0"-15,0 0 0 16,-17 1 0-16,17-1 0 0,0 0 0 0,0 0 0 16,0 0 0-16,0 0 0 0,0 0 0 0,0 0 0 15,28-16 0-15,-28 16 0 0,45 10-281 0,-45-10-362 16,41-13-25-16,-16 3 214 0</inkml:trace>
  <inkml:trace contextRef="#ctx0" brushRef="#br3" timeOffset="321931.7432">18086 4100 2047 0,'0'0'0'0,"-20"-5"0"0,20 5 0 16,0 0 0-16,0 0 0 0,0 0 0 0,0 0 0 16,10-18 0-16,-10 18 0 0,23-14-78 0,11 31-249 15,-34-17-311-15,44-18-16 0,-20 10 305 16</inkml:trace>
  <inkml:trace contextRef="#ctx0" brushRef="#br3" timeOffset="322090.8467">18609 3975 1654 0,'0'0'393'0,"0"0"-393"0,0 0 0 0,0 0 0 16,0 0 0-16,0 0 0 0,0 0 0 15,0 0 0-15,0 0 0 0,0 0 0 0,16-20 0 16,-16 20 0-16,26-6-41 0,-29-23-309 0,28 30-320 15,-25-1 39-15,31-17 277 0</inkml:trace>
  <inkml:trace contextRef="#ctx0" brushRef="#br3" timeOffset="322262.7145">19157 3881 2047 0,'0'0'0'0,"9"28"0"0,-9-28 0 16,-11 25 0-16,11-25 0 0,-6 21 0 0,6-21 0 15,0 0 0-15,0 0 0 0,0 0 0 0,0 0 0 16,0 0 0-16,0 0 0 0,19 1 0 0,-19-1 0 16,29-24 0-16,-8 12 0 0,-1-7 0 15,4 12 0-15,-18-27-168 0,37 37-465 0,-43-3-62 16,31-18 145-16</inkml:trace>
  <inkml:trace contextRef="#ctx0" brushRef="#br4" timeOffset="335441.2451">7119 6285 1637 0,'0'-30'23'16,"1"12"3"-16,-1 18-6 0,10-34 2 0,-10 34-11 0,13-32 4 15,-13 32-6-15,11-24 4 0,-11 24 2 16,0 0 8-16,0 0 4 0,0 0 2 0,0 0-2 16,0 0-4-16,0 0-5 0,0 0-6 0,1 18 0 15,-4 2-4-15,0 4 2 0,-2 9-7 0,2 3 7 16,-1 6-9-16,2 4-8 0,1 3 25 16,-2 1-23-16,3 4 22 0,-2-1-7 0,0-1-12 15,1-1 11-15,0-3-11 0,0-3 10 0,0-3-10 16,1-5 8-16,2-5-7 0,2-3 5 15,-1-5-4-15,3-6 0 0,-6-18 0 0,11 24 0 16,-11-24 0-16,0 0 0 0,20 3 0 0,-20-3 0 16,0 0 0-16,18-29 0 0,-13 8 0 0,0-5 0 15,-2-5 0-15,0-4 0 0,-1-3 0 0,-1-3 0 16,-1-3 0-16,0-1 0 0,2-1 0 0,-2 0 0 16,0-1 0-16,0-2 0 0,0 0 0 15,0 1 0-15,2 2 0 0,2 2 0 0,3 2 0 16,3 5 0-16,3 1 0 0,3 3 0 0,6 0 0 15,2 0 0-15,4 3 0 0,5 2 0 16,0 3 0-16,3 2 0 0,2 2 0 0,-3 4 0 16,-1 4 0-16,-2 3 0 0,-2 6 0 0,-2 4 0 15,-2 2 0-15,-5 5 0 0,-2 5 0 0,-19-12 0 16,26 34 0-16,-18-13 0 0,-4 3 0 16,-4 1 0-16,-4 6 0 0,-4 0 0 0,-7 2 0 15,-2 1 0-15,-6-1 0 0,-3 4 0 0,-4-1 0 16,-1 1 0-16,-1 1 0 0,-1-2-4 0,-1-1 8 15,1 2-5-15,-2-5 2 0,4 0-1 0,2-3 0 16,4-5 0-16,4-2 0 0,21-22 0 0,-24 26 0 16,24-26 0-16,0 0 0 0,0 0 0 15,0 0 0-15,29 10 0 0,-7-16 0 16,6-3 0-16,2-1 0 0,4-4 0 0,6-1 0 16,0-1 0-16,2 0 0 0,-2 2 0 0,0 1 0 15,-4 4 0-15,-2 3 0 0,-6 5 0 0,-6 2 0 16,-2 5 0-16,-20-6 0 0,22 24 0 0,-19-3 0 15,-5 3 0-15,-8 7 0 0,-4 5 0 0,-8 8 0 16,-5 1 0-16,-6 2 0 0,-2 2 0 16,-7-1 0-16,0 0 0 0,1-2 0 0,0-2 0 15,4-6 0-15,4-4 0 0,9-7 0 0,3-7 0 16,21-20 0-16,-23 21 0 0,23-21 0 0,0 0 0 16,0 0 0-16,18-21-54 0,11 16-81 15,-28-27-503-15,35 9-5 0,-7-10 67 0</inkml:trace>
  <inkml:trace contextRef="#ctx0" brushRef="#br4" timeOffset="335916.2085">8052 6591 1864 0,'3'-25'63'0,"-3"25"-47"0,0 0-1 16,0 0 3-16,0 0 3 0,0 0-2 0,0 0 1 16,-17-11-9-16,17 11-11 0,0 0 0 0,-15 22 0 15,15-22 0-15,-18 36 0 0,9-13 0 0,0 7 0 16,1 3 0-16,-2 2 0 0,1 2 0 0,1-2 0 16,1 0 0-16,2-1 0 0,1-5 0 0,3-1 0 15,3-5 0-15,3-4 0 16,-5-19 0-16,25 27 0 0,-7-20 0 0,2-4 0 15,5-4 0-15,4-6 0 0,1-6 0 0,3-4 0 16,3-6 0-16,-2-3 0 0,1-2 0 0,0-2 0 16,-1-1 0-16,-2 1 0 0,-4 1 0 0,-3 0 0 15,-3 0 0-15,-2 4 0 0,-3 0 0 0,-3 2 0 16,-2 4 0-16,-2 1 0 0,-10 18 0 0,10-25 0 16,-10 25 0-16,0 0 0 0,0 0 0 15,-6-17 0-15,6 17 0 0,0 0 0 0,0 0 0 16,0 0 0-16,-17 14 0 0,17-14 0 0,-4 24 0 15,3-5 0-15,1 2 0 0,2 5 0 0,1-1 0 16,2 2 0-16,1-1 0 0,0-2 0 16,2 3 0-16,0-6 0 0,3-1 0 0,-11-20 0 15,28 30 0-15,-28-30 0 0,37 15-64 16,-37-15-74-16,56-4-194 0,-40-16-306 0,12-1 43 16,-1-2 316-16</inkml:trace>
  <inkml:trace contextRef="#ctx0" brushRef="#br4" timeOffset="336119.3328">8867 5998 1882 0,'0'0'44'0,"-20"40"-5"0,8-9-7 0,2 9 4 16,-2 4-22-16,0 5-14 0,1-1 0 16,2 3 0-16,1 0 0 0,2-1 0 0,1 0 0 15,2 0 0-15,2-4 0 0,2-4 0 0,2-2 0 16,2-3 0-16,1-2 0 0,1-3 0 0,2-2 0 15,-1-7 0-15,3-1-21 0,-11-22-35 0,28 30-37 16,-28-30-145-16,0 0-388 0,24-6-5 16,-24 6 250-16</inkml:trace>
  <inkml:trace contextRef="#ctx0" brushRef="#br4" timeOffset="336275.6493">8672 6421 2027 0,'-20'2'20'15,"20"-2"-20"-15,0 0 0 0,0 0 0 0,0 0 0 16,0 0 0-16,25 2 0 0,-3-2 0 0,4-1 0 16,4 0 0-16,1 0 0 0,5 0 0 0,-1-1 0 15,2 2 0-15,1-1 0 0,2 2 0 0,-3-2 0 16,4 8-60-16,-24-28-351 0,26 33-267 0,-17-7 35 16,4 5 389-16</inkml:trace>
  <inkml:trace contextRef="#ctx0" brushRef="#br4" timeOffset="336666.1951">7718 7381 1987 0,'-25'14'43'0,"25"-14"-26"0,0 0-17 16,0 0 0-16,4-24 0 0,15 10 0 0,14-8 0 15,11-1 0-15,13-5 0 16,10-1 0-16,7-2 0 0,6-1 0 0,2-1 0 16,0 3 0-16,0 1 0 0,-4 4 0 0,-3 4 0 15,-2 3 0-15,-5 4 0 0,-1 4 0 0,-7 1 0 16,-3 3 0-16,-5 4 0 0,-8 2 0 0,-4 0 0 15,-7 2 0-15,-5 2 0 0,-5 0 0 0,-4 1 0 16,-19-5 0-16,28 6 0 0,-28-6 0 0,0 0 0 16,0 0 0-16,0 0 0 0,0 0 0 15,0 0 0-15,0 0 0 0,0 0 0 0,0 0 0 16,-19 4 0-16,19-4 0 0,-22-2 0 0,22 2-50 16,0 0-198-16,-35-1-414 0,35 1 30 0,0 0 178 15</inkml:trace>
  <inkml:trace contextRef="#ctx0" brushRef="#br4" timeOffset="337400.6146">10000 6250 1910 0,'6'-27'35'0,"-6"27"-13"0,-6-20-9 16,6 20 0-16,0-17-4 0,0 17-1 0,0 0-4 15,0 0 1-15,0 0-1 0,0 0 5 0,0 0 2 16,0 0-7-16,11 28-4 0,-6-2 0 15,-2 8 0-15,2 7 0 0,1 3 0 0,2 4 0 16,-1 5 0-16,1 3 0 0,0 0 0 0,-2 2 0 16,1-3 0-16,-1 1 0 0,0-3 0 15,3-3 0-15,-1-5 0 0,2-8 0 0,1-7 0 16,2-6 0-16,3-5 0 0,2-8 0 0,1-4 0 16,1-10 0-16,0-4 0 0,0-7 0 0,2-8 0 15,1-7 0-15,1-7 0 0,-1-6 0 0,0-4 0 16,-1-4 0-16,-2-2 0 0,0-3 0 0,-2 1 0 15,-1 2 0-15,-2 2 0 0,-3-1 0 16,-2 2 0-16,-2 0 0 0,-2 3 0 16,1 4 0-16,-2 6 0 0,0 8 0 0,-2 8 0 15,-3 20 0-15,0 0 0 0,0 0 0 0,0 0-41 16,7 16-67-16,-29-18-237 0,31 35-280 0,-13-6-10 16,6 5 343-16</inkml:trace>
  <inkml:trace contextRef="#ctx0" brushRef="#br4" timeOffset="337775.6185">10981 6737 1785 0,'0'0'49'0,"0"0"-13"0,-24-8 1 15,7 1 1-15,17 7-5 0,-27-6-6 16,27 6-3-16,-25 0-6 0,25 0-18 0,-21 6 0 15,21-6 0-15,0 0 0 0,-23 20 0 0,23-20 0 16,-11 22 0-16,11-22 0 0,-6 25 0 0,6-25 0 16,-1 27 0-16,1-27 0 0,6 27 0 0,-6-27 0 15,13 26 0-15,-13-26 0 0,20 20 0 0,-20-20 0 16,23 13 0-16,-23-13 0 0,26 8 0 16,-26-8 0-16,30 4 0 0,-30-4 0 0,30 2 0 15,-30-2 0-15,26 5 0 0,-26-5 0 0,0 0 0 16,20 7 0-16,-20-7 0 0,0 0 0 15,0 0 0-15,0 21 0 0,0-21 0 0,-14 24 0 16,14-24 0-16,-26 34 0 0,12-17 0 0,-3-1 0 16,-1-1 0-16,18-15 0 0,-30 28 0 0,30-28 0 15,-19 20 0-15,19-20 0 0,0 0 0 16,0 0 0-16,0 0-47 0,28 6-322 0,-25-27-274 16,19 7-4-16,-5-9 307 0</inkml:trace>
  <inkml:trace contextRef="#ctx0" brushRef="#br4" timeOffset="337994.4031">11465 6609 2047 0,'0'0'0'0,"0"0"0"0,-18-1 0 16,18 1 0-16,0 0 0 0,0 0 0 0,0 0 0 15,12-21 0-15,-12 21 0 0,33-20 0 0,-10 7 0 16,4-1 0-16,2-1 0 0,3 1 0 0,-1-1 0 15,0 4 0-15,-1 0 0 0,2 5-9 16,-8-6-78-16,19 32-252 0,-43-20-275 0,35-6-47 16,-35 6 325-16</inkml:trace>
  <inkml:trace contextRef="#ctx0" brushRef="#br4" timeOffset="338150.6098">11408 6849 2047 0,'0'0'0'0,"-22"23"0"0,22-23 0 15,0 0 0-15,21 8 0 0,-3-10 0 0,8-4 0 16,2-5 0-16,6-3 0 0,2-2 0 0,6-1 0 16,0-3 0-16,7 3 0 0,1-6-12 0,30 29-418 15,-30-27-238-15,12 9-8 0,-10-3 416 0</inkml:trace>
  <inkml:trace contextRef="#ctx0" brushRef="#br4" timeOffset="338650.6201">12418 6362 1834 0,'0'-27'95'16,"-6"2"-71"-16,8 1-9 0,0-1 12 0,7 1-8 15,-2 2 3-15,2 4-11 0,-9 18-11 0,16-21 0 16,-16 21 0-16,0 0 0 0,0 0 0 0,0 0 0 15,0 0 0-15,15 35 0 0,-10-9 0 0,0 4 0 16,-1 4 0-16,1 2 0 0,-1 2 0 0,1 2 0 16,0-1 0-16,-1 0 0 0,-1-1 0 15,2-1 0-15,-1-4 0 0,2-2 0 16,-1-1 0-16,3-2 0 0,2-5 0 0,0-2 0 16,3-4 0-16,-13-17 0 0,25 18 0 0,-25-18 0 15,31 1 0-15,-11-7 0 0,-2-9 0 0,4-3 0 16,0-7 0-16,0-5 0 0,-2-3 0 0,0-3 0 15,-2-2 0-15,-3-2 0 0,-2 3 0 16,-2-1 0-16,-5 5 0 0,-1-1 0 0,-3 2 0 16,-1 1 0-16,2 3 0 0,-2-1 0 0,3 7 0 15,-3-1 0-15,-1 23 0 0,7-24 0 0,-7 24 0 16,0 0 0-16,21 4-65 0,-21-4-272 0,0 0-292 16,0 0-27-16,22 30 297 0</inkml:trace>
  <inkml:trace contextRef="#ctx0" brushRef="#br4" timeOffset="338869.3944">13140 6649 2047 0,'-29'4'0'0,"29"-4"0"0,0 0 0 15,-22 9 0-15,22-9 0 0,0 0 0 16,-24 28 0-16,24-28 0 0,-15 37 0 0,9-15 0 15,0 5 0-15,0 0 0 0,1-1 0 0,0 1 0 16,5-2 0-16,1-2 0 0,8-1 0 16,-9-22-15-16,34 53-291 0,-34-53-367 0,36 18 34 15,-19-15 226-15</inkml:trace>
  <inkml:trace contextRef="#ctx0" brushRef="#br4" timeOffset="339088.1568">13416 6485 2047 0,'0'0'0'0,"0"0"0"0,0 0 0 0,0 0 0 16,0 0 0-16,28-14 0 0,-10 7 0 0,3-5 0 15,4 1 0-15,3-3 0 0,2-1 0 0,0-2 0 16,4 0 0-16,1 0 0 0,3 2 0 0,-1-2-14 15,3 18-113-15,-33-23-454 0,27 22-52 0,-16-7-16 16</inkml:trace>
  <inkml:trace contextRef="#ctx0" brushRef="#br4" timeOffset="339255.9641">13433 6728 2047 0,'0'0'0'0,"0"0"0"16,0 0 0-16,27 9 0 0,-10-11 0 0,5-5 0 15,3-4 0-15,8-2 0 0,4-3 0 16,2-1 0-16,1-4 0 0,2 6 0 0,-8-16-53 16,27 25-593-16,-28-14-23 0,13 10 2 0</inkml:trace>
  <inkml:trace contextRef="#ctx0" brushRef="#br4" timeOffset="339717.0989">14221 6216 1716 0,'-1'-24'245'0,"5"5"-218"0,-4 2 4 0,0 17-3 0,-2-21-28 16,2 21 0-16,0 0 0 0,-17-11 0 0,17 11 0 15,-17 3 0-15,17-3 0 0,-18 13 0 0,18-13 0 16,-18 29 0-16,9-7 0 16,2 6 0-16,2 5 0 0,1 6 0 0,3 2 0 15,2 3 0-15,4 1 0 0,1-1 0 0,2-1 0 16,0-3 0-16,2-4 0 0,2-2 0 0,0-4 0 15,3-2 0-15,-2-5 0 0,1-3 0 0,-14-20 0 16,31 28 0-16,-31-28 0 0,32 13 0 0,-32-13 0 16,33-2 0-16,-33 2 0 0,31-21 0 0,-15 3 0 15,-1-5 0-15,-1-5 0 0,1-3 0 16,-2-4 0-16,3-3 0 0,0-1 0 0,0-5 0 16,-3 3 0-16,3-1 0 0,-3-2 0 0,2 3 0 15,2 3 0-15,-4 0 0 0,6 9 0 0,-7 1 0 16,-12 28 0-16,13-39-81 0,14 51-446 15,-27-12-146-15,0 0 23 0,-12 29 535 0</inkml:trace>
  <inkml:trace contextRef="#ctx0" brushRef="#br4" timeOffset="340079.701">14665 6602 2047 0,'0'0'0'0,"0"0"0"0,0 0 0 16,2-17 0-16,-2 17 0 0,0 0 0 0,22-27 0 15,-22 27 0-15,33-21 0 0,-11 10 0 0,1 2 0 16,0 1 0-16,-1 2 0 0,-2 2 0 0,-20 4 0 16,29-2 0-16,-29 2 0 0,0 0 0 0,17 15 0 15,-17-15 0-15,-1 22 0 0,1-22 0 16,-14 33 0-16,2-15 0 0,-3 5 0 0,-3 0 0 15,0 4 0-15,-3 2 0 0,1 1 0 16,-1-1 0-16,5-3 0 0,3-5 0 0,4-2 0 16,9-19 0-16,-3 28 0 0,3-28 0 0,11 20 0 15,-11-20 0-15,28 13 0 0,-7-12 0 0,4-3 0 16,4-6 0-16,3 0 0 0,2-4 0 0,1 1 0 16,-1-2 0-16,-1 1 0 0,-3-3 0 15,1 4 0-15,-6-3 0 0,4 4 0 0,-8-20-157 16,32 30-370-16,-27-28-112 0,14 10 1 0</inkml:trace>
  <inkml:trace contextRef="#ctx0" brushRef="#br4" timeOffset="340270.8995">15527 6350 2047 0,'0'0'0'15,"-18"10"0"-15,18-10 0 0,0 0 0 0,0 0 0 16,0 0 0-16,0 0 0 0,0 0 0 0,0 0 0 15,0 0 0-15,0 0 0 0,32 0 0 0,-14-4 0 16,4 0 0-16,2-1 0 0,-1-2 0 0,5 2 0 16,-5-6-5-16,13 28-219 0,-36-17-427 15,30-12 14-15,-30 12 108 0</inkml:trace>
  <inkml:trace contextRef="#ctx0" brushRef="#br4" timeOffset="340417.0446">15424 6641 2047 0,'0'0'0'16,"0"0"0"-16,-10 17 0 0,10-17 0 0,17-2 0 15,-17 2 0-15,32-12 0 0,-9 1 0 0,5-2 0 16,6-3 0-16,4-2 0 0,7 9 0 16,-24-34-345-16,33 34-348 0,-18-13 25 0,9 4 328 15</inkml:trace>
  <inkml:trace contextRef="#ctx0" brushRef="#br4" timeOffset="340906.0947">16222 6090 1644 0,'0'0'403'0,"12"-21"-403"0,-12 21 0 0,0 0 0 16,0 0 0-16,0 0 0 0,0 0 0 0,0 0 0 15,0 0 0-15,0 0 0 0,-3 35 0 0,1-11 0 16,-3 7 0-16,0 3 0 0,0 4 0 0,2 0 0 16,-2 5 0-16,2-2 0 0,3 0 0 15,2 1 0-15,1-4 0 0,1-1 0 0,2-3 0 16,1-5 0-16,4-3 0 0,3-7 0 16,-14-19 0-16,35 30 0 0,-14-21 0 0,3-3 0 15,4-8 0-15,1-4 0 0,4-6 0 0,-2-6 0 16,2-4 0-16,-1-5 0 0,-4-6 0 0,-3-3 0 15,-1-3 0-15,-4-1 0 0,-4 0 0 0,-1 3 0 16,-4-3 0-16,-3 1 0 0,-1 3 0 0,-4-3 0 16,0 5 0-16,-3-1 0 0,3 6 0 15,-4 2 0-15,3 9 0 0,-2 0-21 0,0 18-101 16,-10-18-324-16,10 18-183 0,0 0 10 0,23 21 410 16</inkml:trace>
  <inkml:trace contextRef="#ctx0" brushRef="#br4" timeOffset="341374.8792">16839 6411 1677 0,'-13'22'370'0,"13"-22"-370"0,0 0 0 16,0 0 0-16,0 0 0 0,0 0 0 0,0 0 0 15,0 0 0-15,32-15 0 16,-9 10 0-16,2 0 0 0,7 2 0 0,-2-3 0 16,2 2 0-16,-2 1 0 0,-2 0 0 0,-2 3 0 15,-4 1 0-15,-3 3 0 0,-19-4 0 0,25 10 0 16,-25-10 0-16,0 0 0 0,15 17 0 0,-15-17 0 16,0 0 0-16,-2 26 0 0,2-26 0 0,-15 26 0 15,15-26 0-15,-31 31 0 0,10-15 0 16,-1 1 0-16,0 1 0 0,0-2 0 0,3-1 0 15,1 0 0-15,18-15 0 0,-23 22 0 0,23-22 0 16,0 0 0-16,-3 19 0 0,3-19 0 0,0 0 0 16,29 14 0-16,-29-14 0 0,33 4 0 0,-13-3 0 15,1 0 0-15,3-1 0 0,1-1 0 16,-1 2 0-16,0-1 0 0,-5 3 0 0,-19-3 0 16,24 8 0-16,-24-8 0 0,0 0 0 15,11 23 0-15,-11-23 0 0,-5 22 0 0,5-22 0 16,-18 25 0-16,18-25 0 0,-28 27 0 0,28-27 0 15,-31 23 0-15,31-23 0 0,-28 17 0 0,28-17 0 16,0 0 0-16,-17 7 0 0,17-7 0 0,0 0-85 16,32 3-378-16,-27-20-201 0,15 6 17 0,-1 0 460 15</inkml:trace>
  <inkml:trace contextRef="#ctx0" brushRef="#br4" timeOffset="341577.9909">17716 6388 2047 0,'0'0'0'0,"-23"-5"0"0,23 5 0 16,0 0 0-16,0 0 0 0,-17-13 0 0,17 13 0 16,0 0 0-16,6-18 0 0,-6 18 0 0,29-17 0 15,-8 3 0-15,13 10-32 0,-19-33-333 0,31 30-282 16,-13-11-29-16,8 5 350 0</inkml:trace>
  <inkml:trace contextRef="#ctx0" brushRef="#br4" timeOffset="341749.8729">17831 6500 2047 0,'-26'17'0'0,"8"-3"0"15,18-14 0-15,0 0 0 0,-11 19 0 0,11-19 0 16,17 1 0-16,1-4 0 0,5-5 0 0,10-1 0 15,5-3 0-15,12-3 0 0,4-2 0 16,10 1 0-16,1-4 0 0,6 13-10 0,-32-33-462 16,29 31-209-16,-18-9 1 0,0 1 477 15</inkml:trace>
  <inkml:trace contextRef="#ctx0" brushRef="#br4" timeOffset="341921.7462">18255 6792 1988 0,'0'0'59'15,"0"0"-59"-15,26-21 0 0,-9-5 0 0,4-3 0 16,10 0 0-16,-2-5 0 0,9 8 0 0,-10-12 0 16,25 38-308-16,-37-29-372 15,22 14-25-15,-8 4 352 0</inkml:trace>
  <inkml:trace contextRef="#ctx0" brushRef="#br4" timeOffset="342562.3875">18671 6691 1707 0,'1'29'340'16,"-1"-29"-340"-16,10-20 0 0,-10 20 0 15,29-40-17-15,18 35-475 0,-31-24-182 0,9 11-9 16,-11-4 503-16</inkml:trace>
  <inkml:trace contextRef="#ctx0" brushRef="#br4" timeOffset="342703.0248">19301 6661 2047 0,'-40'14'0'0,"40"-14"0"0,-23 12 0 15,23-12 0-15,0 0 0 0,0 0 0 0,0 0 0 16,0 0 0-16,0 0-181 0,-23-6-494 0,23 6-26 15,2-22 212-15</inkml:trace>
  <inkml:trace contextRef="#ctx0" brushRef="#br4" timeOffset="342859.2727">19654 6742 1994 0,'0'0'53'0,"0"0"-53"16,0 0 0-16,0 0 0 0,0 0 0 0,0 0 0 15,0 0 0-15,28 1-398 0,-33-20-298 0,5 19 6 16,17-28 428-16</inkml:trace>
  <inkml:trace contextRef="#ctx0" brushRef="#br4" timeOffset="342984.3595">20061 6630 2047 0,'30'9'0'0,"-30"-9"0"16,-5 20 0-16,5-20 0 0,0 0 0 0,-3 18 0 15,3-18 0-15,0 0 0 0,0 0-5 16,18 2-663-16,-18-2-30 0,9-17 23 0</inkml:trace>
  <inkml:trace contextRef="#ctx0" brushRef="#br4" timeOffset="343140.5766">20623 6694 2047 0,'-42'18'0'0,"42"-18"0"15,-20 25 0-15,20-25 0 0,0 0 0 16,0 0 0-16,-18 16 0 0,18-16 0 0,0 0 0 16,0 0 0-16,-15-41-379 0,15 41-323 0,18-35 16 15,-7 11 407-15</inkml:trace>
  <inkml:trace contextRef="#ctx0" brushRef="#br4" timeOffset="343718.6764">21615 5458 1956 0,'0'0'27'0,"0"0"-3"0,-21 0-4 0,21 0-7 15,0 0-6-15,-17 29-7 0,13-7 0 0,-4 7 0 16,2 6 0-16,-2 8 0 0,-1 7 0 16,1 7 0-16,0 3 0 0,1 4 0 0,1 5 0 15,1 0 0-15,3 3 0 0,0-2 0 0,4-3 0 16,0 1 0-16,-1-3 0 0,3-3 0 0,2-3 0 16,3-5 0-16,2-6 0 0,1-8 0 0,4-5 0 15,2-8 0-15,4-6 0 0,3-6 0 0,7-4 0 16,1-9 0-16,3-4 0 0,2-10 0 15,1-7 0-15,2-5 0 0,3-8 0 16,-3-11 0-16,2-6 0 0,-2-9 0 0,-4-3 0 16,-1-3 0-16,-2 2 0 0,-2-2 0 0,-1 0 0 15,-4-1 0-15,-4-5 0 0,-1-5 0 0,1-1 0 16,-5-2 0-16,1 3 0 0,-5 6 0 0,-4 8 0 16,0 10 0-16,-5 11 0 0,-4 11 0 0,-4 7 0 15,3 22 0-15,-11-20 0 0,11 20 0 16,0 0 0-16,-23 1 0 0,23-1 0 0,-11 35-79 15,-19-38-415-15,31 32-168 0,-13-12 7 0,12-17 499 16</inkml:trace>
  <inkml:trace contextRef="#ctx0" brushRef="#br4" timeOffset="343862.2381">22832 6071 1690 0,'-7'39'357'0,"7"-39"-357"0,-8-21 0 16,8 21 0-16,-5-40 0 0,24 34-553 0,-33-20-131 16,4 7-6-16</inkml:trace>
  <inkml:trace contextRef="#ctx0" brushRef="#br4" timeOffset="344616.7053">6991 8340 1730 0,'-19'12'163'0,"19"-12"-125"16,0 0-6-16,0 0-5 0,0 0-7 0,0 0-3 16,0 0-6-16,0 0-2 0,25-18-9 15,-8 12 0-15,8 0 0 0,3-3 0 0,4-2 0 31,4 2 0-31,4-5 0 0,1 0 0 16,2 2 0-16,-3-4 0 0,2 9-39 0,-9-7-35 16,15 34-297-16,-25-26-300 0,5 9 46 0,-28-3 359 15</inkml:trace>
  <inkml:trace contextRef="#ctx0" brushRef="#br4" timeOffset="344788.5012">7031 8678 1981 0,'0'0'3'16,"0"0"-7"-16,0 0 1 0,0 0 2 0,0 0 4 16,25-2 2-16,-2-8 0 0,6-3-4 15,6-6 4-15,4-4-7 0,9-5-6 0,-1-7-35 16,15 22-144-16,-15-30-438 0,9 12-36 0,-7-3 193 16</inkml:trace>
  <inkml:trace contextRef="#ctx0" brushRef="#br4" timeOffset="345055.0528">7511 8048 1915 0,'0'0'13'0,"0"0"0"16,0 0-2-16,0 0 3 0,0 0 0 0,0 0 0 15,27-3 5-15,-3-2 5 0,6 0-14 0,3-1-10 16,2 1 0-16,2 3 0 0,-1 1 0 0,-3 2 0 15,-3 4 0-15,-4 2 0 0,-5 4 0 0,-21-11 0 16,27 36 0-16,-19-9 0 0,-6 3 0 0,-4 6 0 16,-7 6 0-16,-7 4 0 0,-5 4 0 15,-7 1 0-15,-4 0 0 0,-1-4 0 0,-1-4 0 16,1-4 0-16,4-5 0 0,4-5 0 0,5-7 0 16,20-22 0-16,-19 23 0 0,19-23 0 0,0 0-58 15,23 0-542-15,-24-19-61 0,20 5 20 0</inkml:trace>
  <inkml:trace contextRef="#ctx0" brushRef="#br4" timeOffset="346590.6896">8479 7735 956 0,'-21'-10'191'0,"21"10"-65"16,0 0-2-16,0 0-21 0,0 0-22 0,0 0-14 15,0 0-11-15,0 0-4 0,0 0-6 16,0 0-5-16,0 0-11 0,0 0-3 0,0 0-6 15,5-16-2-15,-5 16-3 0,0 0 0 0,0 0-3 16,0 0 1-16,0 0-1 0,0 0-3 16,0 0-1-16,0 0 0 0,0 0-2 0,0 0-7 15,0 0 0-15,0 0 0 0,0 0 0 0,0 0 0 16,0 0 0-16,7 20 0 0,-1-1 0 0,1 6 0 16,1 4 0-16,0 2 0 0,2 5 0 0,1 3 0 15,0 1 0-15,0 2 0 0,-1 1 0 0,-2-1 0 16,1 0 0-16,-2-2 0 0,0-2 0 15,0-2 0-15,1-8 0 0,3-3 0 16,0-3 0-16,-11-22 0 0,25 24 0 0,-25-24 0 16,29 6 0-16,-29-6 0 0,31-17 0 0,-13-1 0 15,1-8 0-15,2-7 0 0,1-7 0 0,2-6 0 16,1-5 0-16,1-3 0 0,1-2 0 0,-1-1 0 16,-2 4 0-16,-5 1 0 0,-3 4 0 0,-2 1 0 15,-5 3 0-15,0 0 0 0,-2 3 0 16,-1 4 0-16,0 3 0 0,-2 5 0 0,1 12 0 15,-6 0-31-15,1 17-131 0,0 0-423 0,-3 22-33 16,3-22 5-16</inkml:trace>
  <inkml:trace contextRef="#ctx0" brushRef="#br4" timeOffset="347012.6056">8278 8784 2047 0,'0'0'0'0,"0"0"0"16,0 0 0-16,0 0 0 0,11-28 0 0,10 12 0 16,6-2 0-16,9 0 0 0,4-2 0 0,6 1 0 15,6-3 0-15,4 1 0 0,5 0 0 0,2 0 0 16,-1 5 0-16,0 1 0 0,-3 2 0 15,-4 3 0-15,-1 4 0 0,-5 2 0 0,-2 3 0 16,-3 2 0-16,-4 3 0 0,-3 0 0 16,-3 2 0-16,-6-1-15 0,2 8-77 0,-30-13-167 15,32 6-376-15,-32-6 16 0,13 17 193 0</inkml:trace>
  <inkml:trace contextRef="#ctx0" brushRef="#br4" timeOffset="347637.6079">8801 8982 1795 0,'-22'1'134'0,"22"-1"-127"0,2-17-1 0,-2 17-1 16,10-23-12-16,-10 23 15 0,12-21-17 0,-12 21 38 16,0 0-12-16,0 0 4 0,12-19 10 0,-12 19-21 15,0 0-10-15,0 0 0 0,0 0 0 16,-8 22 0-16,8-22 0 0,-13 34 0 0,4-9 0 15,1 4 0-15,-2 3 0 0,1 3 0 0,-2 1 0 16,2 5 0-16,-1 0 0 0,0 2 0 0,3-3 0 16,1-4 0-16,2-2 0 0,2-4 0 0,3-3 0 15,1-6 0-15,3-2 0 0,-5-19 0 0,14 23 0 16,-14-23 0-16,19 10 0 0,-19-10 0 16,21-3 0-16,-21 3 0 0,19-17 0 15,-19 17 0-15,18-32 0 0,-8 12 0 0,-3-5 0 16,2-3 0-16,-2-1 0 0,-1-2 0 0,-1 0 0 15,0-2 0-15,-1-1 0 0,-1-2 0 0,0-3 0 16,-2 0 0-16,1-5 0 0,2-1 0 0,0 1 0 16,2 2 0-16,4 5 0 0,2 7 0 0,2 3 0 15,1 8 0-15,-15 19 0 0,29-27 0 16,-29 27 0-16,27-11 0 0,-27 11 0 0,23 3 0 16,-23-3 0-16,21 13 0 0,-21-13 0 0,14 25 0 15,-9-8 0-15,-1 4 0 0,-4 2 0 0,-2 1 0 16,-1 1 0-16,-3 3 0 0,-2 0 0 0,-2 1 0 15,-3 1 0-15,-1 1 0 0,-2-1 0 16,0-4 0-16,-1 0 0 0,-1-3 0 0,3-3 0 16,3-2 0-16,12-18 0 0,-21 27 0 15,21-27 0-15,0 0 0 0,0 0 0 0,0 0 0 16,0 0 0-16,0 0 0 0,0 0 0 0,0 0 0 16,0 0 0-16,0 0 0 0,25 0 0 0,-25 0 0 15,29-1 0-15,-29 1 0 0,30 7 0 0,-30-7 0 16,28 16 0-16,-28-16 0 0,26 25 0 0,-26-25 0 15,25 32 0-15,-25-32 0 0,26 32 0 16,-26-32 0-16,30 28 0 0,-13-17 0 0,4-1 0 16,0-5 0-16,3-2 0 0,-1-5 0 0,10 8-103 15,-26-33-186-15,43 36-221 0,-30-27-115 16,10 2 106-16</inkml:trace>
  <inkml:trace contextRef="#ctx0" brushRef="#br4" timeOffset="347825.1202">9503 9087 1956 0,'0'0'38'0,"-19"20"-11"0,19-20-6 16,-19 31-16-16,10-10-5 0,1 2 0 0,3 3 0 15,1 3 0-15,1 0 0 0,0 0 0 0,3-1 0 16,0-1 0-16,3-3 0 0,2-2 0 0,1-3 0 16,-6-19 0-16,14 30 0 0,-14-30 0 15,20 18-24-15,-20-18-49 0,31 22-214 16,-31-22-367-16,21-17 28 0,-21 17 244 0</inkml:trace>
  <inkml:trace contextRef="#ctx0" brushRef="#br4" timeOffset="347981.4312">9397 9090 2047 0,'0'0'0'0,"0"0"0"0,0 0 0 15,0 0 0-15,28-10 0 0,-28 10 0 0,39-15 0 16,-13 2 0-16,6-1 0 0,1-1 0 15,0-3 0-15,3 2 0 0,-4-6 0 0,9 15-25 16,-29-29-531-16,34 25-107 0,-13-11 5 0</inkml:trace>
  <inkml:trace contextRef="#ctx0" brushRef="#br4" timeOffset="348278.2311">10120 8457 1846 0,'32'-17'141'16,"-32"17"-100"-16,0 0-22 0,27-16-19 16,-10 9 0-16,2-1 0 0,3 0 0 0,1 0 0 15,2 1 0-15,0 1 0 0,-1-4 0 0,6 11-62 16,-21-33-257-16,23 38-344 0,-32-6 30 0,30-3 264 16</inkml:trace>
  <inkml:trace contextRef="#ctx0" brushRef="#br4" timeOffset="348450.1178">10139 8669 2047 0,'0'0'0'0,"0"0"0"0,0 0 0 16,0 0 0-16,0 0 0 0,19 9 0 0,-1-15 0 16,4-3 0-16,6-6 0 0,0-2 0 0,6-1 0 15,-1-6 0-15,12 14-83 0,-26-20-570 16,33 13-25-16,-12-6 46 0</inkml:trace>
  <inkml:trace contextRef="#ctx0" brushRef="#br4" timeOffset="349076.5153">11144 7833 1807 0,'-17'-20'53'16,"17"20"-22"-16,-1-27-1 0,1 27 2 0,9-25 1 16,-9 25-5-16,11-19-7 0,-11 19-9 0,0 0-12 15,0 0 0-15,0 0 0 0,0 0 0 0,0 0 0 16,0 0 0-16,0 0 0 0,0 0 0 0,0 0 0 15,0 0 0-15,4 26 0 16,-4-26 0-16,3 29 0 0,-2-10 0 0,1 3 0 16,3 1 0-16,0 4 0 0,4 5 0 0,-1 4 0 15,2 3 0-15,1 2 0 0,0 0 0 0,0 3 0 16,0-2 0-16,1 1 0 0,-2-1 0 0,2-6 0 16,-1-2 0-16,2-7 0 0,0-8 0 0,-13-19 0 15,30 23 0-15,-30-23 0 0,35 0 0 0,-16-11 0 16,3-7 0-16,3-11 0 0,0-7 0 15,3-13 0-15,-2-5 0 0,2-4 0 0,-2-1 0 16,1-2 0-16,1 2 0 0,-5 0 0 0,0 1 0 16,-2 1 0-16,-3 1 0 0,-2 3 0 0,-1 2 0 15,-6 3 0-15,1 7 0 0,-3 7 0 0,-2 7 0 16,-5 27 0-16,3-19 0 0,-3 19 0 16,0 0 0-16,-12 19 0 0,1 0 0 0,2 12 0 15,-4 0-32-15,13 31-161 0,-31-40-251 16,34 30-178-16,-13-11 27 0,8-11 435 0</inkml:trace>
  <inkml:trace contextRef="#ctx0" brushRef="#br4" timeOffset="349379.7056">11147 8659 2047 0,'0'0'0'0,"0"0"0"0,0 0 0 0,0 0 0 16,36-4 0-16,-7-5 0 0,8-3 0 0,8-6 0 15,6-4 0-15,6 1 0 0,3-2 0 0,3 3 0 0,-2-1 0 16,1 3 0-16,2 0 0 0,-2 1 0 0,1 0 0 15,0 4 0-15,-3-1 0 0,0 3 0 0,-4-1 0 16,-3 4 0-16,-10-2-55 0,2 15-35 16,-29-28-181-16,15 38-366 0,-31-15 50 0,17 17 181 15</inkml:trace>
  <inkml:trace contextRef="#ctx0" brushRef="#br4" timeOffset="350077.3956">11452 8915 1977 0,'-32'10'63'0,"32"-10"-56"15,-17-3-7-15,17 3 0 0,0 0 0 0,0 0 0 16,0 0 0-16,0 0 0 0,0 0 0 0,0 0 0 16,0 0 0-16,0 0 0 0,-6 25 0 0,6-25 0 15,9 36 0-15,-7-13 0 0,1 4 0 0,0 2 0 16,-1 3 0-16,-1 6 0 0,-1 1 0 0,-1 3 0 16,-1 0 0-16,1 1 0 0,-1-1 0 15,-2-2 0-15,2-1 0 0,0-3 0 16,2-6 0-16,2-6 0 0,1-6 0 0,-3-18 0 15,11 21 0-15,-11-21 0 0,0 0 0 0,0 0 0 16,20-8 0-16,-20 8 0 0,13-34 0 0,-6 6 0 16,1-7 0-16,-2-5 0 0,2-1 0 0,-1-4 0 15,0 1 0-15,-1 1 0 0,0-2 0 0,-4 0 0 16,1-2 0-16,-1-1 0 0,0-2 0 16,1 1 0-16,2 3 0 0,0 3 0 0,2 11 0 15,1 5 0-15,1 9 0 0,-9 18 0 0,19-23 0 16,-19 23 0-16,26-13 0 0,-26 13 0 0,33-4 0 15,-16 7 0-15,1-1 0 0,0 4 0 0,-1 2 0 16,-17-8 0-16,29 26 0 0,-15-9 0 0,-2 2 0 16,-1 2 0-16,-4 0 0 0,-2 5 0 0,-2-3 0 15,-6 3 0-15,-5 1 0 16,-5 0 0-16,-1 0 0 0,-6 3 0 0,0-5 0 16,-2-2 0-16,-4-1 0 0,3-5 0 0,-2-2 0 15,0-1 0-15,2-4 0 0,3 0 0 0,0-1 0 16,20-9 0-16,-28 12 0 0,28-12 0 0,0 0 0 15,0 0 0-15,0 0 0 0,0 0 0 0,0 0 0 16,0 0 0-16,0 0 0 0,32 18 0 16,-12-13 0-16,2 1 0 0,0 0 0 0,1 3 0 15,-1 1 0-15,-2-1 0 0,2 1 0 0,1 0 0 16,0 2 0-16,-1-3 0 0,3 0 0 0,0-4 0 16,0 0 0-16,1-5 0 0,3 1 0 0,-4-7 0 15,12 11-120-15,-26-34-170 0,40 36-126 16,-37-30-175-16,17 2 55 0,8 15 443 0</inkml:trace>
  <inkml:trace contextRef="#ctx0" brushRef="#br4" timeOffset="350202.3743">12194 9186 2017 0,'3'31'30'0,"-11"-10"-30"0,1 4 0 16,1 1 0-16,0 1 0 0,-2 2 0 0,2 0 0 16,0-1 0-16,2-4 0 0,2-4 0 0,3-3 0 15,-1-17 0-15,9 21 0 0,-9-21 0 0,17 8 0 16,0 8-109-16,-27-36-466 0,33 18-60 15,-13-15-32-15</inkml:trace>
  <inkml:trace contextRef="#ctx0" brushRef="#br4" timeOffset="350577.4651">13068 8016 2047 0,'0'0'0'0,"-5"19"0"15,5-19 0-15,-11 33 0 0,8-12 0 16,-1 6 0-16,-1 2 0 0,0 5 0 0,1 1 0 16,-1 5 0-16,-1 1 0 0,2 0 0 0,-2-2 0 15,5 0-22-15,-2-9-36 0,10 11-40 16,-7-41-175-16,-2 45-345 0,2-24 6 0,5-1 247 15</inkml:trace>
  <inkml:trace contextRef="#ctx0" brushRef="#br4" timeOffset="350733.6308">12919 8351 2047 0,'0'0'0'0,"8"-18"0"0,-8 18 0 0,0 0 0 16,17-20 0-16,-17 20 0 0,33-8 0 0,-10 4 0 15,5-1 0-15,2-7 0 0,7 7 0 16,-1-9 0-16,19 31-239 0,-27-33-427 16,23 12 11-16,-13-9 169 0</inkml:trace>
  <inkml:trace contextRef="#ctx0" brushRef="#br4" timeOffset="351249.3329">14003 7719 1830 0,'7'-27'153'0,"-14"5"-137"16,6 2 25-16,-1 0-34 0,2 2-7 0,0 1 0 15,0 17 0-15,1-24 0 0,-1 24 0 0,0 0 0 16,0 0 0-16,0 0 0 0,0 0 0 16,0 0 0-16,0 0 0 0,2 19 0 0,1-1 0 15,-1 5 0-15,0 5 0 0,0 3 0 16,-1 4 0-16,0 5 0 0,2 4 0 0,-2 2 0 15,3 3 0-15,-2 2 0 0,1-1 0 0,-2-4 0 16,2-1 0-16,2-7 0 0,3-3 0 0,1-7 0 16,2-4 0-16,3-7 0 0,-14-17 0 0,31 18 0 15,-11-16 0-15,2-8 0 0,1-3 0 16,1-9 0-16,3-7 0 0,2-9 0 0,3-10 0 16,0-3 0-16,2-5 0 0,-1-1 0 0,-1 0 0 15,-3 1 0-15,-5 3 0 0,-4 2 0 0,-3 1 0 16,-4 3 0-16,-1 0 0 0,-1 4 0 0,-2 2 0 15,-1 7 0-15,-3 2 0 0,-5 28 0 16,8-27 0-16,-8 27 0 0,0 0 0 16,0 0 0-16,0 0-101 0,7 60-230 0,-34-52-199 15,31 28-64-15,-9 1 104 0</inkml:trace>
  <inkml:trace contextRef="#ctx0" brushRef="#br4" timeOffset="351514.9797">14086 8414 1774 0,'0'0'273'15,"13"-22"-273"-15,9 12 0 0,5-3 0 0,6 0 0 16,6-4 0-16,3 2 0 0,3-4 0 15,3 2 0-15,-2 2 0 0,0-3 0 0,-1 5 0 16,-3-2 0-16,-1 4 0 0,-1-1 0 0,-1 6 0 16,-7-5 0-16,9 24-145 0,-34-35-390 0,30 28-89 15,-37-6-10-15,31-15 526 0</inkml:trace>
  <inkml:trace contextRef="#ctx0" brushRef="#br4" timeOffset="352202.4809">14027 8882 1821 0,'32'-16'94'0,"-27"-5"-49"0,6 3-12 15,-2-2 14-15,3 3-40 0,-12 17-7 0,16-27 0 16,-16 27 0-16,0 0 0 0,7-19 0 0,-7 19 0 15,0 0 0-15,0 0 0 0,0 0 0 16,0 0 0-16,0 0 0 0,0 0 0 0,-20 26 0 16,20-26 0-16,-10 38 0 0,3-15 0 0,1 5 0 15,2 2 0-15,0 4 0 0,1 2 0 16,2-1 0-16,1 1 0 0,-1-2 0 0,1-1 0 16,1-3 0-16,0-1 0 0,2-3 0 0,-2-2 0 15,3-5 0-15,-4-19 0 0,9 27 0 0,-9-27 0 16,0 0 0-16,17 18 0 0,-17-18 0 0,0 0 0 15,0 0 0-15,0 0 0 0,18-15 0 0,-18 15 0 16,8-30 0-16,-3 8 0 0,-3-1 0 16,2-2 0-16,-2-3 0 0,1-1 0 0,2-1 0 15,0-4 0-15,1-2 0 0,1-3 0 0,0-5 0 16,3 0 0-16,0-1 0 0,6 1 0 16,1 7 0-16,2 4 0 0,0 8 0 0,1 6 0 15,-3 4 0-15,0 4 0 0,-17 11 0 0,28-12 0 16,-28 12 0-16,24 1 0 0,-24-1 0 0,23 12 0 15,-23-12 0-15,19 23 0 0,-19-23 0 16,11 29 0-16,-8-12 0 0,-3 0 0 0,-1 3 0 16,-3-1 0-16,-1 0 0 0,1 1 0 0,-4-3 0 15,1 1 0-15,-3-1 0 0,10-17 0 0,-23 31 0 16,23-31 0-16,-28 30 0 0,10-14 0 0,1-3 0 16,0 2 0-16,-3-2 0 0,20-13 0 0,-31 24 0 15,31-24 0-15,-26 18 0 0,26-18 0 16,0 0 0-16,-18 16 0 0,18-16 0 15,0 0 0-15,0 0 0 0,6 21 0 0,-6-21 0 16,17 15 0-16,-17-15 0 0,26 17 0 0,-26-17 0 16,28 17 0-16,-28-17 0 0,29 16 0 0,-29-16 0 15,28 17 0-15,-28-17 0 0,30 18 0 0,-30-18 0 16,32 13 0-16,-14-5 0 0,2-6 0 0,5 3 0 16,-3-5 0-16,7 0 0 0,-3-9 0 15,14 14-109-15,-23-31-152 0,36 34-49 0,-39-42-27 16,32 29-6-16,-14-9-1 0,-12-21 2 0,25 28 342 15</inkml:trace>
  <inkml:trace contextRef="#ctx0" brushRef="#br4" timeOffset="352546.2291">14873 8970 1959 0,'-34'-3'88'0,"34"3"-88"16,-24 4 0-16,24-4 0 0,-17 4 0 0,17-4 0 15,0 0 0-15,0 0 0 0,0 0 0 0,0 0 0 16,0 0 0-16,0 0 0 0,25-1 0 0,-25 1 0 15,35-9 0-15,-16 7 0 0,0-3 0 0,-2 5 0 16,-17 0 0-16,30 1 0 0,-30-1 0 0,19 5 0 16,-19-5 0-16,0 0 0 0,0 0 0 15,8 22 0-15,-8-22 0 0,-6 18 0 0,6-18 0 16,-16 23 0-16,16-23 0 0,-23 31 0 16,9-13 0-16,-2 0 0 0,-1 2 0 0,-1-1 0 15,1 2 0-15,-2 2 0 0,2-2 0 0,0 4 0 16,0-1 0-16,1 0 0 0,4-3 0 0,3-3 0 15,9-18 0-15,-8 25 0 0,8-25 0 0,0 0 0 16,16 19 0-16,-16-19 0 0,32 2 0 16,-10-8 0-16,4-4 0 0,3-1 0 0,3-5 0 15,1-1 0-15,0 2 0 0,-4-6 0 0,3 8 0 16,-11-7 0-16,15 19-128 0,-34-31-163 0,41 40-64 16,-44-39-34-16,27 19-52 0,2 10 51 0,-27-25 338 15</inkml:trace>
  <inkml:trace contextRef="#ctx0" brushRef="#br4" timeOffset="352889.9939">15858 7982 2047 0,'-44'8'0'15,"44"-8"0"-15,-14 17 0 0,14-17 0 0,-8 27 0 16,2-8 0-16,-1 7 0 0,-3 4 0 0,-2 2 0 15,1 7 0-15,0 2 0 0,1 3 0 0,1-1 0 16,0 2 0-16,2-3 0 0,3-2 0 0,-2-9-49 16,18 19-151-16,-27-31-420 0,29 12-8 0,-14-31 79 15</inkml:trace>
  <inkml:trace contextRef="#ctx0" brushRef="#br4" timeOffset="353030.6296">15662 8268 2047 0,'0'0'0'0,"0"0"0"0,-17-6 0 0,17 6 0 16,0 0 0-16,17-12 0 0,-17 12 0 15,34-18 0-15,-7 9 0 0,3-4 0 0,8 6 0 16,-4-12 0-16,23 32-310 0,-35-33-329 0,28 15-5 16,-9-4 191-16</inkml:trace>
  <inkml:trace contextRef="#ctx0" brushRef="#br4" timeOffset="353541.9191">16560 7641 2004 0,'12'-27'38'0,"-10"9"-33"0,0 0-5 16,-2 18 0-16,3-28 0 0,-3 28 0 0,0 0 0 15,0 0 0-15,0 0 0 0,0 0 0 0,0 0 0 16,0 0 0-16,0 0 0 0,-12 18 0 15,8 0 0-15,1 8 0 0,0 2 0 0,2 5 0 16,0 3 0-16,2 2 0 0,0 2 0 0,0 1 0 16,3 0 0-16,1 3 0 0,1-2 0 0,3-2 0 15,-2-1 0-15,3-6 0 0,1-3 0 0,1-2 0 16,2-5 0-16,3-4 0 0,0-5 0 0,3-3 0 16,-1-5 0-16,2-3 0 0,0-7 0 15,1-2 0-15,-2-8 0 0,2-5 0 16,0-5 0-16,1-6 0 0,-1-6 0 0,1-7 0 15,-1-5 0-15,-1 0 0 0,-1-3 0 0,-1 1 0 16,-2 3 0-16,-2 0 0 0,0 1 0 0,-3 0 0 0,0 2 0 16,-1 2 0-16,0 7 0 0,-3 5 0 15,-8 30 0-15,8-38-43 0,13 55-237 0,-41-32-67 16,41 44-151-16,-27-10-61 0,6-19 240 16,-5 52 319-16</inkml:trace>
  <inkml:trace contextRef="#ctx0" brushRef="#br4" timeOffset="353784.2236">16545 8354 2047 0,'0'0'0'0,"0"0"0"15,21 6 0-15,10-14 0 0,8-1 0 0,8-5 0 16,1-1 0-16,7-2 0 0,2-1 0 16,-1 3 0-16,0-2 0 0,-3 3 0 0,-4 2 0 15,0 3 0-15,-4-3 0 0,-1 4 0 0,-7-6 0 16,20 29-272-16,-42-35-310 0,25 24-48 0,-17-9 68 16</inkml:trace>
  <inkml:trace contextRef="#ctx0" brushRef="#br4" timeOffset="354477.3225">16691 8728 2047 0,'-29'-4'0'0,"29"4"0"0,0 0 0 15,0 0 0-15,0 0 0 0,0 0 0 0,0 0 0 16,0 0 0-16,0 17 0 0,0-17 0 16,1 23 0-16,-2-5 0 0,-3 3 0 15,-1 4 0-15,-1 4 0 0,-1 2 0 0,-3 5 0 16,1-1 0-16,-4 5 0 0,1 1 0 0,1-1 0 15,0 0 0-15,3-3 0 0,0-3 0 0,5-2 0 16,0-8 0-16,2-5 0 0,5-2 0 0,-4-17 0 16,11 18 0-16,-11-18 0 0,18 4 0 0,-18-4 0 15,22-15 0-15,-22 15 0 0,29-36 0 16,-12 9 0-16,0-4 0 0,0-4 0 0,0-4 0 16,0 1 0-16,-2-4 0 0,-1 4 0 0,-3-2 0 15,-1 2 0-15,-3 0 0 0,2-1 0 0,-4 0 0 16,1 2 0-16,-2 2 0 0,0 1 0 15,2 7 0-15,3 4 0 0,1 5 0 0,-10 18 0 16,22-25 0-16,-22 25 0 0,21-12 0 0,-21 12 0 16,27-3 0-16,-27 3 0 0,31 7 0 15,-31-7 0-15,28 19 0 0,-28-19 0 0,21 29 0 16,-13-11 0-16,-2 2 0 0,-2 2 0 0,-3 1 0 16,-2 1 0-16,-3 0 0 0,-1 1 0 0,-4 0 0 15,0 0 0-15,-5 0 0 0,0-1 0 0,-2-2 0 16,-1-2 0-16,1-2 0 0,0-1 0 0,16-17 0 15,-25 24 0-15,25-24 0 0,-20 12 0 16,20-12 0-16,0 0 0 0,0 0 0 0,0 0 0 16,0 0 0-16,0 0 0 0,0 0 0 15,0 0 0-15,23 16 0 0,-23-16 0 0,26 10 0 16,-26-10 0-16,28 16 0 0,-28-16 0 0,27 24 0 16,-27-24 0-16,29 29 0 0,-29-29 0 0,30 25 0 31,-30-25 0-31,31 23 0 0,-13-14 0 0,1 2 0 15,0-7 0-15,7 6 0 0,-26-10-75 16,54 12-218-16,-52-34-55 0,40 38-39 0,-42-16-18 16,19-30-8-16,16 35 288 0</inkml:trace>
  <inkml:trace contextRef="#ctx0" brushRef="#br4" timeOffset="355007.4429">17424 8997 2035 0,'14'-20'12'0,"-14"20"-12"0,0 0 0 0,0 0 0 16,0 0 0-16,16-18 0 0,-16 18 0 0,0 0 0 15,0 0 0-15,0 0 0 0,0 0 0 0,18 0 0 16,-18 0 0-16,0 0 0 0,0 0 0 0,18 13 0 16,-18-13 0-16,0 0 0 0,17 17 0 15,-17-17 0-15,0 0 0 0,11 18 0 0,-11-18 0 16,0 0 0-16,1 25 0 0,-1-25 0 16,-6 19 0-16,6-19 0 0,-11 23 0 0,11-23 0 15,-13 23 0-15,13-23 0 0,-9 17 0 0,9-17 0 16,0 0 0-16,-1 18 0 0,1-18 0 0,0 0 0 15,0 0 0-15,22 6 0 0,-22-6 0 0,18-2 0 16,-18 2 0-16,26-9 0 0,-26 9 0 0,28-13 0 16,-28 13 0-16,28-11 0 0,-28 11 0 0,19-4 0 15,-19 4 0-15,0 0 0 0,0 0 0 16,0 0 0-16,9 20 0 0,-9-20 0 16,-5 24 0-16,5-24 0 0,-11 29 0 0,4-12 0 15,-1 0 0-15,0 1 0 0,0-1 0 0,8-17 0 16,-15 30 0-16,15-30 0 0,-14 22 0 0,14-22 0 15,0 0 0-15,0 0 0 0,0 0 0 0,0 0 0 16,0 0 0-16,0 0 0 0,0 0 0 16,0 0 0-16,-1-28-114 0,24 33-172 0,-40-43-70 15,40 40-75-15,-28-21-34 0,-4-13 71 0,9 32 394 16</inkml:trace>
  <inkml:trace contextRef="#ctx0" brushRef="#br4" timeOffset="355351.1895">18267 7688 1750 0,'0'19'297'16,"0"-19"-297"-16,0 0 0 0,0 0 0 0,4 25 0 16,-7-7 0-16,0 6 0 0,-6 5 0 15,-2 4 0-15,-1 4 0 0,-1-1 0 0,1 5 0 16,-3-2 0-16,2 0 0 0,-1-3 0 0,3-3 0 15,0-3 0-15,5 3 0 0,6-33-152 0,6 46-403 16,-6-46-97-16,-3 30 62 0</inkml:trace>
  <inkml:trace contextRef="#ctx0" brushRef="#br4" timeOffset="355507.4452">18188 8056 2047 0,'0'0'0'0,"0"0"0"16,-18-16 0-16,18 16 0 0,0 0 0 0,0 0 0 15,0 0 0-15,0 0 0 0,0 0 0 0,0 0 0 16,21-21 0-16,0 15 0 0,3-2 0 0,5 3 0 16,-3-3 0-16,9 4 0 0,-5-11 0 0,23 31-305 15,-40-39-198-15,29 29-137 0,-14-7 51 16,-7-14 580-16</inkml:trace>
  <inkml:trace contextRef="#ctx0" brushRef="#br4" timeOffset="355694.9654">19050 8155 2047 0,'-25'1'0'0,"25"-1"0"15,-17-21 0-15,17 21 0 0,-1-27 0 0,-3 8-21 16,23 30-306-16,-28-30-328 0,9 19 5 0,0 0 257 15</inkml:trace>
  <inkml:trace contextRef="#ctx0" brushRef="#br4" timeOffset="355851.2345">19646 8044 2047 0,'0'0'0'16,"0"0"0"-16,0 0 0 0,0 0 0 15,0 0 0-15,0 0 0 0,0 0-24 0,3 18-559 16,-25-26-87-16,22 8 15 0</inkml:trace>
  <inkml:trace contextRef="#ctx0" brushRef="#br4" timeOffset="356007.4555">19961 8047 2028 0,'0'0'19'0,"28"7"-19"0,-28-7 0 16,21 4 0-16,-21-4 0 0,0 0 0 0,0 0 0 16,0 0 0-16,19 10-66 0,-44-27-441 0,25 17-132 15,0 0-18-15,0 0 480 0</inkml:trace>
  <inkml:trace contextRef="#ctx0" brushRef="#br4" timeOffset="356148.1702">20498 8041 2041 0,'24'-1'6'0,"-5"1"-6"0,1 1 0 0,0-1 0 15,-1-1 0-15,-1 1 0 0,-18 0-40 16,51-4-569-16,-51 4-65 0,18-6 16 0</inkml:trace>
  <inkml:trace contextRef="#ctx0" brushRef="#br4" timeOffset="356273.0873">20979 8123 2047 0,'0'0'0'15,"0"0"0"-15,0 0 0 0,28-14 0 0,-28 14 0 16,24-10-13-16,-37-15-504 0,13 25-152 0,17-16-7 16,-17 16 505-16</inkml:trace>
  <inkml:trace contextRef="#ctx0" brushRef="#br4" timeOffset="356413.7168">21119 8139 2047 0,'19'12'0'0,"-19"-12"0"0,26-18 0 0,-8 5 0 16,2-5 0-16,0 3 0 0,-3-9 0 0,20 25-172 16,-38-29-476-16,29 14-30 0,-15-9 130 15</inkml:trace>
  <inkml:trace contextRef="#ctx0" brushRef="#br4" timeOffset="367651.3812">6890 10837 1438 0,'-24'-5'462'15,"24"5"-439"-15,0 0-9 0,0 0 0 16,0 0 0-16,0 0 2 0,26-23-20 15,-9 10 30 1,3-1-34-16,7-1 30 0,2 2-17 0,2-1-5 16,1 1 3-16,2 1-5 0,-1 4-1 0,-2-1-7 15,2 5-10-15,-7-3-17 0,7 12-38 0,-33-5-72 0,61-8-416 16,-44 11-72-16,-17-3 103 0</inkml:trace>
  <inkml:trace contextRef="#ctx0" brushRef="#br4" timeOffset="367823.6311">6996 10992 2016 0,'-33'6'26'0,"33"-6"-21"0,-18 10-5 0,18-10 0 16,0 0 0-16,0 0 0 0,0 0 0 16,23 5 0-16,-6-5 0 0,4 0-7 0,2-4-8 15,7-1-3-15,-3-6-9 0,8 3-5 0,-3-12-19 16,11 11-27-16,-17-29-120 0,19 22-420 0,-8-8 27 15,-1-2 180-15</inkml:trace>
  <inkml:trace contextRef="#ctx0" brushRef="#br4" timeOffset="368121.6903">7238 10615 1972 0,'-17'-2'32'0,"17"2"-6"16,0 0-9-16,0 0-17 0,0 0 0 15,-5-21 0-15,5 21 0 0,31-21 0 0,-5 9 0 16,6-2 0-16,8 0 0 0,1 1 0 16,3 3 0-16,4 2 0 0,-6 4 0 0,0 5 0 15,-6 5 0-15,-4 5 0 0,-4 6 0 0,-8 3 0 16,-3 1 0-16,-7 7 0 0,-5 2 0 0,-5 5 0 16,-7 4 0-16,-4 3 0 0,-8 3 0 15,-2 0 0-15,-6-2 0 0,-4 0 0 0,0-4 0 0,-2-3 0 16,-1-2 0-16,1-5 0 0,3-4 0 0,4-8 0 15,7-2 0-15,19-15 0 16,-19 4 0-16,19-4 0 0,4-18 0 0,-4 18-29 0,12-58-325 16,16 41-307-16,-7-17 6 0,11 3 308 15</inkml:trace>
  <inkml:trace contextRef="#ctx0" brushRef="#br4" timeOffset="368765.9397">8165 10503 1676 0,'0'-29'84'15,"0"29"-21"-15,-5-29-8 0,5 29-12 0,-2-31-8 16,3 14-10-16,-1 17-2 0,2-29-3 0,-2 29 2 16,6-22-21-16,-6 22-1 0,0 0 0 15,0 0 0-15,0 0 0 0,0 0 0 0,0 0 0 16,0 0 0-16,0 0 0 0,0 0 0 0,15 35 0 16,-9-8 0-16,0 8 0 0,0 5 0 0,1 3 0 15,1 6 0-15,-1-1 0 0,0 4 0 16,2 6 0-16,-2 0 0 0,3 0 0 0,-2-1 0 0,1-5 0 15,2-6 0-15,0-5 0 0,3-8 0 0,0-4 0 16,1-7 0-16,3-8 0 16,1-5 0-16,4-8 0 0,4-8 0 0,1-6 0 15,2-10 0-15,2-6 0 0,1-7 0 0,1-11 0 16,1-5 0-16,1-5 0 0,-1-5 0 0,0 1 0 16,-2 0 0-16,-4 3 0 0,-4 8 0 0,-5 1 0 15,-4 3 0-15,-3 5 0 0,-2 2 0 0,-3 4 0 16,-1 5 0-16,-5 3 0 0,-1 6 0 0,-1 21 0 15,0-23 0-15,0 23 0 0,0 0 0 16,0 0 0-16,0 0 0 0,0 0 0 0,3 30 0 16,-3-30 0-16,17 36 0 0,-17-36 0 0,41 46-146 15,-41-46-395-15,36 17-107 0,-14-13 17 16</inkml:trace>
  <inkml:trace contextRef="#ctx0" brushRef="#br4" timeOffset="370000.3853">9597 10981 1963 0,'-18'-1'49'0,"18"1"-44"15,0 0-5-15,3-17-3 0,-3 17-2 16,9-17-14-16,-9 17-13 0,0 0-28 0,23-6-48 16,-35-19-210-16,12 25-318 0,0 0 42 0,17-11 353 15</inkml:trace>
  <inkml:trace contextRef="#ctx0" brushRef="#br4" timeOffset="370484.7732">10461 10188 1036 0,'0'0'297'15,"10"-21"122"-15,-10 21-357 0,0 0-56 0,3-17 19 16,-3 17 7-16,0 0-5 0,0 0 4 0,0 0-4 16,0 0 6-16,0 0-9 0,0 0-4 15,0 0-23-15,-5 17 14 0,5-17-11 0,-8 29 0 16,5-11 0-16,2 3 0 0,0 1 0 0,0 2 0 16,1 2 0-16,1 2 0 0,1 1 0 15,2 2 0-15,1-2 0 0,1 0 0 0,1 0 0 16,1 0 0-16,3-2 0 0,-2 2 0 0,1-6 0 15,5 5-63-15,-15-28-43 0,34 60-275 0,-34-60-261 16,15 33 39-16,-6-13 352 0</inkml:trace>
  <inkml:trace contextRef="#ctx0" brushRef="#br4" timeOffset="370750.4406">10252 10912 1541 0,'-53'-3'359'15,"53"3"-306"-15,0 0-21 0,0 0-6 0,0 0-4 16,0 0-8-16,0 0-14 0,0 0 0 0,26 9 0 16,-7-8 0-16,4-2 0 0,9-2 0 0,5-5 0 15,5 0 0-15,9-4 0 0,4-4 0 16,5-3 0-16,2-1 0 0,3-4 0 0,2 0 0 15,2 0 0-15,-2-2 0 0,-2 7 0 0,-7 1 0 16,-3 7-3-16,-10-4-69 0,5 18-43 0,-30-28-160 16,18 29-330-16,-15-2-25 0,-3 0 284 15</inkml:trace>
  <inkml:trace contextRef="#ctx0" brushRef="#br4" timeOffset="371437.922">10621 11187 1415 0,'-8'-18'114'0,"8"18"-13"16,0 0-7-16,0 0-3 0,0 0-16 0,0 0-21 15,0 0-17-15,0 0-10 0,0 0-6 0,-17 8-3 16,17-8-18-16,-10 18 0 0,10-18 0 0,-10 27 0 16,8-10 0-16,0 3 0 0,0 3 0 15,1 3 0-15,0 1 0 0,1 2 0 0,-1 3 0 16,1 3 0-16,-3-1 0 0,2 2 0 0,0-1 0 16,1-1 0-16,-1-1 0 0,-1-4 0 0,1-3 0 15,-1-3 0-15,0-5 0 0,1-1 0 0,1-17 0 16,0 20 0-16,0-20 0 0,0 0 0 0,0 0 0 15,0 0 0-15,0 0 0 0,0 0 0 16,4-23 0-16,-2 5 0 0,2-5 0 16,1-4 0-16,1-4 0 0,1-2 0 0,2-3 0 15,0-1 0-15,0 0 0 0,1-2 0 0,-1-2 0 16,0-1 0-16,-1 1 0 0,2-1 0 0,1 5 0 16,0 3 0-16,2 3 0 0,0 3 0 0,-1 6 0 15,-12 22 0-15,25-24 0 0,-25 24 0 0,23-11 0 16,-23 11 0-16,22-1 0 0,-22 1 0 15,23 7 0-15,-23-7 0 0,26 13 0 0,-26-13 0 16,23 16 0-16,-23-16 0 0,21 22 0 0,-21-22 0 16,16 24 0-16,-16-24 0 0,11 22 0 15,-11-22 0-15,6 23 0 0,-6-23 0 0,-3 25 0 16,3-25 0-16,-11 27 0 0,11-27 0 0,-19 30 0 16,19-30 0-16,-32 33 0 0,15-18 0 0,-4 1 0 15,3-1 0-15,1-2 0 0,17-13 0 16,-29 23 0-16,29-23 0 0,0 0 0 0,-18 19 0 15,18-19 0-15,0 0 0 0,0 0 0 0,11 24 0 16,-11-24 0-16,22 19 0 0,-22-19 0 0,28 21 0 16,-28-21 0-16,32 28 0 0,-32-28 0 0,30 29 0 15,-30-29 0-15,29 27 0 0,-29-27 0 0,24 24 0 16,-24-24 0-16,23 21 0 0,-23-21 0 0,23 15 0 16,-23-15 0-16,28 9 0 0,-8-6 0 15,-20-3-143-15,54-2-370 0,-40-15-129 16,15 9-1-16,-6 0 538 0</inkml:trace>
  <inkml:trace contextRef="#ctx0" brushRef="#br4" timeOffset="371656.7634">11355 11367 2047 0,'0'0'0'0,"-21"8"0"0,21-8 0 15,0 0 0-15,0 0 0 0,-17 21 0 0,17-21 0 16,-7 33 0-16,3-12 0 0,2 4 0 0,-2-3 0 15,2 3 0-15,-3 0 0 0,2 0 0 16,0 0 0-16,0-1 0 0,0-1 0 0,0-3 0 16,1 1 0-16,-1-4 0 0,3-17 0 15,-1 26 0-15,1-26 0 0,0 0-70 0,13 31-139 16,-30-42-397-16,17 11-29 0,0 0 109 0</inkml:trace>
  <inkml:trace contextRef="#ctx0" brushRef="#br4" timeOffset="371828.6012">11234 11358 2047 0,'0'0'0'16,"-23"8"0"-16,23-8 0 0,0 0 0 0,0 0 0 15,0 0 0-15,0 0 0 0,0 0 0 16,34-3 0-16,-13-2 0 0,2-2 0 0,4 1 0 16,-3-2 0-16,5-1 0 0,-1-2 0 0,5 4 0 15,-5-10 0-15,26 27-437 0,-31-34-235 0,12 11 15 16,-8-5 377-16</inkml:trace>
  <inkml:trace contextRef="#ctx0" brushRef="#br4" timeOffset="372259.0053">12143 10725 1843 0,'2'-35'204'0,"-2"35"-204"15,0 0 0-15,31-26 0 0,-8 11 0 0,7-2 0 16,4-2 0-16,5 5 0 0,-1-1 0 0,2 7 0 16,-1-3-25-16,0 9-33 0,-8-8-25 15,14 27-113-15,-45-17-416 0,42 2 0 0,-24 6 152 16</inkml:trace>
  <inkml:trace contextRef="#ctx0" brushRef="#br4" timeOffset="372416.458">12195 10923 1622 0,'0'0'362'0,"9"-21"-299"0,-9 21-63 0,0 0 0 15,30-18 0-15,-6 6 0 0,8-2 0 0,4-3 0 16,7-4 0-16,3 2 0 0,3 0 0 0,-3-3 0 16,9 23-135-16,-27-22-534 0,20 17 18 0,-14-9 60 15</inkml:trace>
  <inkml:trace contextRef="#ctx0" brushRef="#br4" timeOffset="373136.2223">13386 10118 1560 0,'-13'-23'377'0,"13"23"-365"0,-3-25-2 16,3 25-2-16,2-25 8 0,-2 25 0 15,4-19 7-15,-4 19 1 0,0 0-23 0,0 0-1 16,0 0 0-16,0 0 0 0,0 0 0 0,0 0 0 16,0 0 0-16,0 0 0 0,0 0 0 0,10 24 0 15,-7-4 0-15,3 6 0 0,-1 0 0 0,1 5 0 16,0 0 0-16,2 4 0 0,0 4 0 0,-1 2 0 15,2 3 0-15,1 1 0 0,-4 0 0 0,2 2 0 16,-2 1 0-16,0-2 0 0,1-1 0 16,-1-2 0-16,0-3 0 0,1-4 0 0,2-7 0 15,1-4 0-15,4-6 0 0,-14-19 0 0,31 16 0 16,-11-17 0-16,1-10 0 0,2-4 0 0,2-11 0 16,4-5 0-16,1-7 0 0,2-5 0 0,-1-6 0 15,-1 0 0-15,1-2 0 0,-5-1 0 16,0 1 0-16,-4 2 0 0,-4 2 0 0,-2 1 0 15,-5 3 0-15,-3 2 0 0,0 2 0 16,-2 3 0-16,-1 5 0 0,-2 0 0 0,3 12 0 16,-3 2 0-16,-3 17 0 0,0 0 0 0,0 0 0 15,0 0-151-15,31 13-401 0,-31-13-79 0,10 21 23 16</inkml:trace>
  <inkml:trace contextRef="#ctx0" brushRef="#br4" timeOffset="374183.1414">15204 9792 1334 0,'-25'-7'158'16,"25"7"-57"-16,0 0-20 0,0 0-7 0,-23 1-9 16,23-1-10-16,0 0-11 0,0 0-9 0,-20-8-9 15,20 8-5-15,0 0-5 0,-17-12-3 16,17 12 0-16,0 0-2 0,0 0-11 0,-19-12 0 15,19 12 0-15,0 0 0 0,0 0 0 0,0 0 0 16,0 0 0-16,-19-6 0 0,19 6 0 0,0 0 0 16,0 0 0-16,0 0 0 0,0 0 0 0,0 0 0 15,0 0 0-15,0 0 0 0,0 0 0 16,0 0 0-16,0 0 0 0,0 0 0 0,0 0 0 16,0 0 0-16,-15-17 0 0,15 17 0 15,0 0 0-15,0 0 0 0,0 0 0 0,8-20 0 16,-8 20 0-16,0 0 0 0,0 0 0 0,0 0 0 15,0 0 0-15,0 0 0 0,0 0 0 0,0 0 0 16,0 0 0-16,0 0 0 0,0 0 0 0,0 0 0 16,0 0 0-16,-23 14 0 0,23-14 0 0,-26 15 0 15,26-15 0-15,-33 20 0 0,14-9 0 16,-2 2 0-16,-2 1 0 0,-3 3 0 0,-3 4 0 16,0 3 0-16,-4 6 0 0,-1 8 0 0,-1 11 0 15,-2 13 0-15,-3 14 0 0,-1 11 0 0,-4 11 0 16,0 10 0-16,1 7 0 0,3 8 0 15,-1 6 0-15,5 2 0 0,-1 1 0 0,2-1 0 16,4-1 0-16,3 0 0 0,3-8 0 0,5-5 0 16,8-11 0-16,6-9 0 0,10-9 0 15,10-10 0-15,11-13 0 0,10-9 0 0,9-9 0 16,9-7 0-16,3-7 0 0,4-7 0 0,2-3 0 16,-6-8 0-16,6 2 0 0,-9-13 0 0,18 27-294 15,-38-46-253-15,30 20-95 0,-17-12 79 0</inkml:trace>
  <inkml:trace contextRef="#ctx0" brushRef="#br4" timeOffset="374683.1809">15672 10005 1597 0,'21'29'356'0,"-21"-29"-345"0,-20 24-3 16,6-6 0-16,0 4 8 0,1 1 1 0,2 3-11 16,0 1 22-16,1 4-28 0,2-1 0 0,2 4 0 15,3 0 0-15,3-1 0 0,5 0 0 16,2 1 0-16,4-1 0 0,4-2 0 0,1 2 0 16,-1-4 0-16,5 0 0 0,-2-5-33 0,8 10-64 15,-26-34-195-15,33 35-328 0,-21-17-18 0,7 3 272 16</inkml:trace>
  <inkml:trace contextRef="#ctx0" brushRef="#br4" timeOffset="374917.5475">15198 10942 1922 0,'-23'-6'125'0,"23"6"-125"0,0 0 0 0,0 0 0 15,0 0 0-15,30 4 0 0,4-11 0 0,7-4 0 16,9-5 0-16,7-4 0 0,4-1 0 16,7-3 0-16,0 2 0 0,3 0 0 0,-2 2 0 15,-7 5 0-15,-5-1 0 0,-7 8 0 0,-6 2 0 16,-1 6 0-16,-8-2-8 0,6 25-151 16,-41-23-488-16,37 12 23 0,-37-12 16 0</inkml:trace>
  <inkml:trace contextRef="#ctx0" brushRef="#br4" timeOffset="375526.9228">15639 11199 1503 0,'-24'-14'500'0,"24"14"-493"16,0 0-4-16,0 0 3 0,0 0 6 15,0 0 2-15,-3 29-12 0,3-29-2 0,-11 36 0 16,2-12 0-16,0 4 0 0,-2 3 0 0,1 4 0 16,0 3 0-16,-1 5 0 0,-4 1 0 0,2 3 0 15,-6 0 0-15,2-1 0 0,0-3 0 0,0-4 0 16,5-5 0-16,2-5 0 0,4-7 0 0,4-5 0 16,2-17 0-16,4 19 0 0,-4-19 0 15,17 4 0-15,-17-4 0 0,28-14 0 0,-11-1 0 16,2-7 0-16,3-3 0 0,-1-6 0 0,0-3 0 15,4-2 0-15,-2-5 0 0,1-1 0 0,-1-3 0 16,-3 0 0-16,-3 0 0 0,-1 3 0 16,-3 1 0-16,-2-1 0 0,0 5 0 0,-3 2 0 15,0 9 0-15,-1 3 0 0,-7 23 0 16,10-26 0-16,-10 26 0 0,0 0 0 0,0 0 0 16,0 0 0-16,0 0 0 0,0 0 0 0,0 0 0 15,14 25 0-15,-14-25 0 0,10 24 0 0,-10-24 0 16,10 28 0-16,-10-28 0 0,6 30 0 0,-5-13 0 15,-1 0 0-15,-1 1 0 0,-3 0 0 0,4-18 0 16,-12 31 0-16,12-31 0 0,-18 28 0 0,18-28 0 16,-20 23 0-16,20-23 0 0,-19 20 0 15,19-20 0-15,-20 14 0 0,20-14 0 0,-17 10 0 16,17-10 0-16,0 0 0 0,0 0 0 16,0 0 0-16,-15 19 0 0,15-19 0 0,0 0 0 15,6 22 0-15,-6-22 0 0,7 20 0 0,-7-20 0 16,10 25 0-16,-10-25 0 0,12 26 0 0,-12-26 0 15,16 29 0-15,-16-29 0 0,23 24 0 0,-23-24 0 16,33 21 0-16,-14-14 0 0,3-1 0 16,4-1 0-16,-2-2 0 0,7-1 0 0,-3-4 0 15,8 2 0-15,-7-10-21 0,23 24-259 0,-40-40-227 16,31 26-123-16,-16-12 27 0,-10-16 598 0</inkml:trace>
  <inkml:trace contextRef="#ctx0" brushRef="#br4" timeOffset="375683.1951">16303 11523 2047 0,'0'0'0'0,"-18"18"0"0,18-18 0 15,-11 29 0-15,6-8 0 0,-1 4 0 0,1 2 0 16,0 0 0-16,2 1 0 0,1 0 0 0,1-4 0 16,5 0 0-16,-2-5 0 0,9 2 0 0,-11-21-144 15,32 28-450-15,-32-28-35 0,0 0 3 16</inkml:trace>
  <inkml:trace contextRef="#ctx0" brushRef="#br4" timeOffset="376136.3439">17056 10375 1753 0,'4'28'294'0,"-4"-28"-294"0,-20 28 0 15,13-9 0-15,2 2 0 0,1 3 0 0,2 4 0 16,-2 0 0-16,3 3 0 0,0 2 0 16,2 1-2-16,0-1-3 0,0 2-16 0,1 1-25 15,2 5 9-15,-10-15-86 0,27 32-227 0,-27-34-251 16,11 8-15-16,-6-5 371 0</inkml:trace>
  <inkml:trace contextRef="#ctx0" brushRef="#br4" timeOffset="376323.9177">16908 10727 2047 0,'0'0'0'0,"-13"-17"0"15,13 17 0-15,0 0 0 0,0 0 0 0,10-18 0 16,-10 18 0-16,20 0 0 0,-20 0 0 0,35 5 0 16,-11-1 0-16,2-6 0 0,9 6 0 0,-11-27-201 15,26 25-443-15,-15-17-18 0,12 6 123 16</inkml:trace>
  <inkml:trace contextRef="#ctx0" brushRef="#br4" timeOffset="376720.9329">17977 9972 2020 0,'0'0'27'16,"-10"-27"-27"-16,10 27 0 0,11-23 0 16,-11 23 0-16,0 0 0 0,0 0 0 0,0 0 0 15,13 35 0-15,-12-5 0 0,-3 10 0 0,-2 3 0 16,-3 7 0-16,0 2 0 0,-3 0 0 0,1 1 0 16,1 0 0-16,1-3 0 0,1 1 0 15,2-3 0-15,1 1 0 0,3-5 0 0,3 1 0 16,-1-6-2-16,6 3-61 0,-8-14-36 0,31 19-482 15,-28-19-46-15,12 7 23 0</inkml:trace>
  <inkml:trace contextRef="#ctx0" brushRef="#br4" timeOffset="376924.0635">17636 10947 1914 0,'2'28'133'0,"-2"-28"-133"16,0 0 0-16,0 0 0 0,24 0 0 0,5-6 0 16,7-4 0-16,6-2 0 0,4 1 0 0,0-2 0 15,3 2 0-15,-2-1 0 0,2 2 0 0,-3 1 0 16,3 6-68-16,-13-12-68 0,25 33-304 0,-32-29-155 16,10 12-25-16,-6 4 433 0</inkml:trace>
  <inkml:trace contextRef="#ctx0" brushRef="#br4" timeOffset="377517.8472">17897 11240 2047 0,'0'0'0'0,"-20"29"0"15,20-29 0-15,-1 29 0 0,1-29 0 0,8 34 0 16,-2-12 0-16,-3 3 0 0,-2 4 0 0,0 4 0 15,-2 2 0-15,-2 3 0 0,1 2 0 0,-3 1 0 16,-2 2 0-16,-2-1 0 0,1 0 0 0,-3 0 0 16,1-4 0-16,-2 0 0 0,0-3 0 0,2-4 0 15,0-4 0-15,2-5 0 0,2-4 0 16,6-18 0-16,-6 19 0 0,6-19 0 0,0 0 0 16,0 0 0-16,0 0 0 0,9-24 0 15,-1 6 0-15,1-10 0 0,4-5 0 0,0-4 0 16,2-5 0-16,0 0 0 0,0-1 0 0,0 1 0 15,-2-3 0-15,0-2 0 0,-2-1 0 0,0-1 0 16,-2-1 0-16,-2-1 0 0,-1 4 0 16,0 3 0-16,0 6 0 0,2 9 0 0,-1 6 0 15,-7 23 0-15,12-25 0 0,-12 25 0 0,0 0 0 16,0 0 0-16,19-8 0 0,-19 8 0 0,0 0 0 16,25 9 0-16,-25-9 0 0,23 11 0 0,-23-11 0 15,28 15 0-15,-28-15 0 0,29 19 0 0,-29-19 0 16,26 20 0-16,-26-20 0 0,23 24 0 0,-23-24 0 15,17 26 0-15,-17-26 0 16,6 26 0-16,-6-26 0 0,-5 28 0 0,5-28 0 16,-18 29 0-16,18-29 0 0,-31 28 0 0,11-13 0 15,0-2 0-15,-2 1 0 0,-1-2 0 0,4 2 0 16,-2-1 0-16,4-1 0 0,17-12 0 0,-27 21 0 16,27-21 0-16,-17 21 0 0,17-21 0 0,-5 22 0 15,5-22 0-15,9 24 0 0,-9-24 0 0,22 26 0 16,-22-26 0-16,35 24 0 0,-11-13 0 15,3-1 0-15,2-2 0 0,2-1 0 0,0-1 0 16,1-1 0-16,0 1 0 0,-3-3 0 0,4 1 0 16,-5-4 0-16,4 4 0 0,-6-9-16 0,20 28-317 15,-46-23-239-15,32-12-80 0,-32 12 179 16</inkml:trace>
  <inkml:trace contextRef="#ctx0" brushRef="#br4" timeOffset="377867.4332">18527 11542 2047 0,'-25'24'0'0,"25"-24"0"0,0 0 0 16,0 0 0-16,0 0 0 0,0 0 0 0,0 0 0 16,0 0 0-16,25-15 0 0,-25 15 0 15,36-12 0-15,-17 6 0 0,2 1 0 0,-3 0 0 16,0 2 0-16,-18 3 0 0,27 2 0 0,-27-2 0 15,0 0 0-15,18 14 0 0,-18-14 0 0,0 21 0 16,0-21 0-16,-11 31 0 0,0-14 0 0,-2 1 0 16,-2 0 0-16,-2 1 0 0,-1 0 0 0,-1-2 0 15,2 1 0-15,-2 1 0 16,2-2 0-16,17-17 0 0,-24 32 0 0,24-32 0 16,-15 21 0-16,15-21 0 0,0 0 0 0,2 20 0 15,-2-20 0-15,0 0 0 0,29 5 0 0,-11-9 0 16,4-2 0-16,5-2 0 0,1-3 0 0,2 1 0 15,1-3 0-15,1 4 0 0,0-3 0 0,1 4 0 16,-5-4 0-16,16 24-211 0,-41-39-311 0,29 25-134 16,-32 2 19-16,27-35 617 0</inkml:trace>
  <inkml:trace contextRef="#ctx0" brushRef="#br4" timeOffset="378211.1925">19317 10555 1742 0,'-36'-13'284'0,"15"29"-263"15,3 0-21-15,4 3 0 0,-2 3 0 0,0 3 0 16,0 3 0-16,-1 1 0 0,2 1 0 0,1 3 0 16,1-2 0-16,2 2 0 0,4-3 0 0,-1-2 0 15,8 0 0-15,2-4 0 0,4 1-9 16,0-8-42-16,12 11-64 0,-18-28-312 0,0 0-217 15,18 18 54-15,-18-18 380 0</inkml:trace>
  <inkml:trace contextRef="#ctx0" brushRef="#br4" timeOffset="378367.4719">19086 10924 1730 0,'-28'-26'317'0,"28"26"-317"15,-19-25 0-15,19 25 0 0,6-26 0 0,-6 26 0 16,28-30 0-16,-8 14 0 0,5 1 0 0,2 3 0 15,0 0 0-15,5 5 0 0,-3 0 0 0,4 4 0 16,-5-8 0-16,28 34-454 0,-38-35-223 0,16 17 27 16,-16-2 385-16</inkml:trace>
  <inkml:trace contextRef="#ctx0" brushRef="#br4" timeOffset="381702.4895">20226 9964 1228 0,'19'4'523'0,"-19"-4"-440"16,-3-19-29-16,3 19-8 0,0 0-10 0,-1-18 5 15,1 18-5-15,0 0-36 0,0 0 0 0,0 0 0 16,0 0 0-16,0 0 0 0,1 21 0 16,-1-21 0-16,1 31 0 0,2-8 0 0,-2 3 0 15,0 4 0-15,-1 3 0 0,3 3 0 0,-2 1 0 16,0 1 0-16,2-2 0 0,-2-1 0 0,0-2 0 16,1-2 0-16,1-2 0 0,0-1 0 15,2-1 0-15,3-2 0 0,-1-2 0 0,4-1 0 0,-11-22-44 16,33 46-157-16,-33-46-412 0,11 24 2 15,-11-24 34-15</inkml:trace>
  <inkml:trace contextRef="#ctx0" brushRef="#br4" timeOffset="381942.2241">19836 10777 1768 0,'-13'19'279'0,"13"-19"-279"16,0 0 0-16,11-22 0 0,8 8 0 0,11-1 0 16,8-5 0-16,10 0 0 0,3 2 0 0,3 1 0 15,0 4 0-15,-2 3 0 0,-2 4 0 0,-5 3 0 16,0 1 0-16,-4 1 0 16,1 4 0-16,-2-1 0 0,2 2 0 0,0-2 0 15,1 2 0-15,-1-9-25 0,19 29-362 0,-33-32-256 0,14 16 30 16,-19-7 235-16</inkml:trace>
  <inkml:trace contextRef="#ctx0" brushRef="#br4" timeOffset="382598.7965">20097 11133 1970 0,'0'0'9'16,"0"0"-7"-16,0 0-2 0,-9 20 1 15,9-20 6-15,0 0 5 0,2 25 4 0,-2-25 5 16,-4 28-12-16,3-10-9 0,-1 3 0 0,-1 3 0 16,0 3 0-16,-2 3 0 0,-1 4 0 0,-1 3 0 15,-1 3 0-15,0 2 0 0,-2 2 0 0,0 1 0 16,-4-3 0-16,0-2 0 0,-2-1 0 0,1-4 0 15,1-4 0-15,0-3 0 0,4-6 0 0,0-3 0 16,10-19 0-16,-10 24 0 0,10-24 0 16,0 0 0-16,0 0 0 0,0 0 0 15,0 0 0-15,0 0 0 0,16-18 0 0,-6-1 0 16,3-7 0-16,2-4 0 0,3-5 0 0,0-1 0 16,2-3 0-16,-1-1 0 0,-3-1 0 0,0 0 0 15,-1-1 0-15,-3-2 0 0,0-2 0 0,-1-1 0 16,1 1 0-16,0 0 0 0,3 4 0 0,-2 3 0 15,1 5 0-15,1 5 0 0,0 9 0 16,-15 20 0-16,28-26 0 0,-28 26 0 0,18-10 0 16,-18 10 0-16,0 0 0 0,20 5 0 0,-20-5 0 15,0 0 0-15,20 23 0 0,-20-23 0 0,12 27 0 16,-12-27 0-16,10 31 0 0,-10-31 0 0,5 32 0 16,-5-32 0-16,-1 32 0 0,-2-13 0 15,-1-1 0-15,-4 1 0 0,-3-1 0 16,-2 3 0-16,-2-2 0 0,-3 0 0 0,0 0 0 15,-3-2 0-15,3-1 0 0,1-1 0 0,0-1 0 16,17-14 0-16,-28 23 0 0,28-23 0 0,-21 16 0 16,21-16 0-16,0 0 0 0,0 0 0 0,-8 20 0 15,8-20 0-15,0 0 0 0,14 18 0 0,-14-18 0 16,25 15 0-16,-8-9 0 0,1 3 0 0,3-1 0 16,0 1 0-16,1-1 0 0,0 1 0 15,-1 0 0-15,-3 1 0 0,0 0 0 0,-18-10 0 0,33 20 0 0,-33-20 0 0,29 21 0 16,-29-21 0-16,27 19 0 0,-27-19-47 0,40 28-288 15,-40-28-292-15,0 0-31 0,0 0 279 0</inkml:trace>
  <inkml:trace contextRef="#ctx0" brushRef="#br4" timeOffset="383036.3063">20584 11488 1729 0,'-33'28'318'16,"33"-28"-318"-16,-22 4 0 0,22-4 0 16,0 0 0-16,0 0 0 0,21-14 0 0,-21 14 0 15,36-15 0-15,-9 3 0 0,2-1 0 16,5-1 0-16,2-3 0 0,-2 3 0 0,-2 1 0 16,-1 3 0-16,-7 4 0 0,-3 4 0 0,-21 2 0 15,25 5 0-15,-25-5 0 0,0 0 0 0,8 21 0 16,-8-21 0-16,-9 23 0 0,9-23 0 0,-23 32 0 15,7-15 0-15,-1 0 0 0,-2-2 0 16,1 2 0-16,1-2 0 0,-1-2 0 0,18-13 0 16,-25 24 0-16,25-24 0 0,0 0 0 0,-11 19 0 15,11-19 0-15,0 0 0 0,19 9 0 0,-19-9 0 16,30 3 0-16,-13-3 0 0,2 0 0 0,1 0 0 16,0 0 0-16,0 1 0 0,-2 1 0 0,-1 2 0 15,-17-4 0-15,24 12 0 0,-24-12 0 0,0 0 0 16,15 22 0-16,-15-22 0 15,-1 18 0-15,1-18 0 0,-10 20 0 0,10-20 0 16,-17 20 0-16,17-20 0 0,-22 18 0 0,22-18 0 16,-25 14 0-16,25-14 0 0,-22 11 0 0,22-11 0 15,0 0 0-15,-21-2 0 0,21 2-279 0,-10-17-149 16,31 9-220-16,-24-13 23 0,-3-15 559 0</inkml:trace>
  <inkml:trace contextRef="#ctx0" brushRef="#br4" timeOffset="383333.1915">21564 10293 1525 0,'-7'-44'445'0,"26"31"-368"0,-19 13-77 16,0 0 0-16,-20 0 0 0,20 0 0 0,-20 15 0 16,20-15 0-16,-23 30 0 0,8-6 0 0,2 4 0 15,-2 3 0-15,3 3 0 16,-1 4 0-16,2 0 0 0,2 1 0 0,1-3 0 16,2-1 0-16,2-3 0 0,3-2 0 0,1 2 0 15,0-5 0-15,1 1 0 0,0-1 0 0,4-5 0 16,-5-22-61-16,23 44-404 0,-23-44-166 0,0 0-3 15,-3 17 379-15</inkml:trace>
  <inkml:trace contextRef="#ctx0" brushRef="#br4" timeOffset="383489.4709">21312 10597 2043 0,'0'0'4'16,"0"0"-4"-16,-11-19 0 0,11 19 0 0,0 0 0 15,21-18 0-15,-21 18 0 0,30-7 0 16,-11 5 0-16,3 2 0 0,-2 0 0 0,6 2 0 15,-1-2 0-15,7 11-10 0,-27-33-420 16,33 32-217-16,-17-15-17 0,6 1 369 0</inkml:trace>
  <inkml:trace contextRef="#ctx0" brushRef="#br4" timeOffset="383661.345">21917 10670 1986 0,'-14'35'61'0,"-5"-33"-61"16,19-2 0-16,-23-3 0 0,23 3 0 16,0 0 0-16,-18-5 0 0,18 5 0 0,0 0 0 15,20-6 0-15,-20 6 0 0,48 5-161 0,-46-35-278 16,39 26-205-16,-19-9-19 0,4-12 524 0</inkml:trace>
  <inkml:trace contextRef="#ctx0" brushRef="#br4" timeOffset="383786.3379">22276 10688 1734 0,'0'0'313'0,"0"0"-313"0,0 0 0 0,-18 17 0 15,18-17 0-15,7 18-237 0,-7-18-391 16,0 0 19-16,0 0 37 0</inkml:trace>
  <inkml:trace contextRef="#ctx0" brushRef="#br4" timeOffset="383926.9721">22719 10748 1698 0,'-15'-21'349'16,"15"21"-349"-16,0 0 0 0,0 0 0 0,-17-7 0 15,17 7 0-15,-20-5 0 0,20 5 0 16,-17 0 0-16,17 0 0 0,13 19-409 0,-13-19-179 16,0 0-46-16,0 0 219 0</inkml:trace>
  <inkml:trace contextRef="#ctx0" brushRef="#br4" timeOffset="384067.6189">23100 10725 2047 0,'-35'1'0'0,"35"-1"0"0,0 0 0 0,-22-21 0 16,22 21 0-16,-4-26 0 0,4 26 0 0,4-30 0 16,-4 30 0-16,13-28 0 0,-13 28 0 0,22-24 0 15,-1 26-17-15,-30-34-392 0,42 31-190 0,-33 1-76 16,15-28 329-16</inkml:trace>
  <inkml:trace contextRef="#ctx0" brushRef="#br4" timeOffset="384489.4859">23402 9521 1602 0,'28'9'430'0,"-28"-9"-415"0,21-7-15 0,-21 7 0 16,37-4 0-16,-8 8 0 0,4 4 0 0,0 4 0 15,2 9 0-15,-1 5 0 0,0 8 0 0,-1 8 0 16,-1 6 0-16,-7 2 0 0,2 4 0 0,-9 1 0 16,-1 2 0-16,-2 4 0 0,-5 1 0 0,-2 5 0 15,-4 3 0-15,-4 2 0 0,-2 1 0 0,-4 0 0 16,-2-2 0-16,-8-1 0 0,-5 3 0 16,-7 2 0-16,-6 6 0 0,-3 0 0 0,-2-1 0 15,-4-2 0-15,1-4 0 0,0-6 0 0,3-6 0 16,4-10 0-16,5-13 0 0,8-6 0 15,0-11 0-15,10-5 0 0,12-17-8 0,-8 28-293 16,-19-55-165-16,27 27-171 0,0-19 7 0,-9-22 626 16</inkml:trace>
  <inkml:trace contextRef="#ctx0" brushRef="#br5" timeOffset="388650.8759">7686 11407 1701 0,'28'-11'240'0,"-28"11"-210"0,24-30-11 15,-3 4 12-15,10-6-6 0,11-11-24 16,10-5-1-16,14-13 0 0,9-5 0 0,10-10 0 16,9-7 0-16,4-2 0 0,6-5 0 15,5 2 0-15,3 4 0 0,-1 6 0 0,-3 5 0 16,-8 8 0-16,-8 6 0 0,-7 8 0 0,-6 6 0 15,-7 9 0-15,-6 4 0 0,-12 7 0 0,-7 4 0 16,-10 9 0-16,-6 3 0 0,-9 5 0 0,-22 4 0 16,25 1 0-16,-25-1 0 0,0 0-23 0,0 0-16 15,18 29-61-15,-40-43-315 0,22 14-197 16,-6 17-26-16,6-17 419 0</inkml:trace>
  <inkml:trace contextRef="#ctx0" brushRef="#br5" timeOffset="389416.604">13052 10721 1642 0,'16'29'261'0,"-16"-29"-216"16,0 0-16-16,17-11 2 0,8 2-2 0,6-7-19 15,11-6-10-15,7-6 0 0,10-6 0 0,9-7 0 16,8-3 0-16,10-11 0 0,6-3 0 0,8-5 0 15,6-3 0-15,-2 2 0 0,0-1 0 16,-6 1 0-16,-6 6 0 0,-6 4 0 0,-7 3 0 16,-11 9 0-16,-9 5 0 0,-10 5 0 15,-9 5 0-15,-12 7 0 0,-11 4 0 0,-17 16 0 16,0 0 0-16,0 0-11 0,0 0-38 0,-29 6-40 16,-11-17-250-16,26 36-257 0,-23-18 17 0,11 6 196 15</inkml:trace>
  <inkml:trace contextRef="#ctx0" brushRef="#br5" timeOffset="391006.0383">9274 13256 1479 0,'0'0'86'0,"0"-21"-13"0,0 21-17 0,5-25 4 16,-5 25-10-16,10-27-3 0,-10 27-11 0,12-26 1 16,-12 26-11-16,12-21 2 0,-12 21-9 0,0 0-2 15,0 0-6-15,0 0 0 0,17-3 0 0,-17 3-11 16,2 20 0-16,-1-2 0 0,2 6 0 16,-2 7 0-16,0 1 0 0,-2 8 0 0,1 4 0 15,-1 2 0-15,0 3 0 0,-2 0 0 16,1-1 0-16,-1 3 0 0,0-4 0 0,0-1 0 0,1-4 0 15,2-2 0-15,1-5 0 0,4 0 0 0,1-2 0 16,3-2 0-16,-1-4-48 0,8 3-7 16,-16-30-127-16,34 40-426 0,-34-40 20 0,22 32 23 15</inkml:trace>
  <inkml:trace contextRef="#ctx0" brushRef="#br5" timeOffset="391365.2794">8610 14529 1825 0,'16'-31'222'16,"-16"31"-222"-16,22-1 0 0,6-2 0 0,13-5 0 15,11-5 0-15,8-6 0 0,5-2 0 0,8-6 0 16,5-2 0-16,7-1 0 0,4 0 0 16,2 1 0-16,3-1 0 0,-2 3 0 0,-2 0 0 15,3 4 0-15,-4 3 0 0,-1 1 0 0,-2 6 0 0,-4 2 0 0,-3 0 0 16,-3 8 0-16,-7-2 0 0,-1 6 0 15,-7-2-14-15,1 8-54 0,-12-12-55 0,20 33-279 16,-34-28-205-16,9 9-17 0,-10 0 416 0</inkml:trace>
  <inkml:trace contextRef="#ctx0" brushRef="#br5" timeOffset="392065.3767">9403 14820 1714 0,'-10'-29'252'0,"10"29"-242"15,18-22-5-15,-18 22 4 0,26-28-4 0,-26 28 2 16,25-19-5-16,-25 19 2 0,0 0 2 0,0 0 4 15,17 2 6-15,-17-2-9 0,-3 22-7 0,2-4 0 16,-2 3 0-16,1 5 0 0,0 7 0 0,1 4 0 16,1 4 0-16,-1 5 0 0,1 3 0 0,-1 3 0 15,0 1 0-15,-1 1 0 0,1 1 0 16,0-3 0-16,0-1 0 0,1-5 0 0,-1-5 0 16,2-5 0-16,0-6 0 0,1-6 0 0,2-4 0 15,-4-20 0-15,9 19 0 0,-9-19 0 16,0 0 0-16,0 0 0 0,0 0 0 0,19-11 0 15,-19 11 0-15,5-32 0 0,-3 5 0 0,0-6 0 16,-1-3 0-16,0-4 0 0,1-2 0 16,2-3 0-16,0-2 0 0,-2-4 0 0,1 0 0 15,-2-2 0-15,0-1 0 0,3-1 0 0,1 0 0 16,2 0 0-16,5 3 0 0,4 4 0 0,6 3 0 16,3 6 0-16,4 4 0 0,2 5 0 0,2 5 0 15,-1 2 0-15,3 3 0 0,0 3 0 0,-2 5 0 16,-2 5 0-16,-2 2 0 0,-2 6 0 0,-4 4 0 15,-2 5 0-15,-4 2 0 0,-17-12 0 16,27 31 0-16,-20-10 0 0,-3 1 0 16,-7 4 0-16,-3 6 0 0,-6 2 0 0,-6 1 0 15,-5 2 0-15,-4 0 0 0,-5 0 0 0,-1 1 0 16,-3-2 0-16,1-2 0 0,-2-4 0 0,4-2 0 16,3-5 0-16,2-2 0 0,5-2 0 0,5-5 0 15,18-14 0-15,-23 18 0 0,23-18 0 0,0 0 0 16,0 0 0-16,0 0 0 0,19 16 0 15,-19-16 0-15,36 6 0 0,-12-2 0 0,4-1 0 16,0 2 0-16,1 1 0 0,-1 3 0 0,-4 2 0 16,-1 1 0-16,-2 3 0 0,1 3 0 0,-4 2 0 15,-1 0 0-15,-2 2 0 0,-2-3 0 16,0 1 0-16,1-2 0 0,-14-18 0 0,33 28 0 16,-10-15 0-16,-4-8 0 0,10 7-32 15,-21-34-272-15,37 32-294 0,-25-22-31 0,8 0 146 16</inkml:trace>
  <inkml:trace contextRef="#ctx0" brushRef="#br5" timeOffset="392284.1138">10503 15016 1796 0,'20'6'251'15,"-20"-6"-251"-15,-14 29 0 0,10-10 0 16,-2 6 0-16,2 3 0 0,-1 2 0 0,3 3 0 15,-2 1 0-15,2-1 0 0,0-2 0 0,1-1 0 16,1-1 0-16,1-1 0 0,1-5 0 0,1 1 0 16,0-4 0-16,3 1-13 0,-6-21-51 0,17 46-127 15,-34-41-402-15,17-5-28 0,0 0 57 16</inkml:trace>
  <inkml:trace contextRef="#ctx0" brushRef="#br5" timeOffset="392471.6205">10360 15003 1962 0,'-24'-2'85'0,"24"2"-85"16,0 0 0-16,0 0 0 0,26 7 0 0,-26-7 0 16,36-1 0-16,-13-3 0 0,3-2 0 0,5-1 0 15,2-1 0-15,2-3 0 0,-1 0 0 0,1-2 0 16,2 2 0-16,-6-4 0 0,6 8 0 0,-27-29-277 15,37 32-400-15,-26-12-6 0,7 8 274 16</inkml:trace>
  <inkml:trace contextRef="#ctx0" brushRef="#br5" timeOffset="392909.2141">11626 14298 2047 0,'0'0'0'0,"0"0"0"15,2-24 0-15,-2 24 0 0,36-37 0 0,-5 13 0 16,7 2 0-16,4 1 0 0,-1 7 0 16,0 3 0-16,-1 4 0 0,-3 2 0 0,0 3 0 15,-4 1 0-15,0 4 0 0,-4-5-6 16,4 16-98-16,-33-14-310 0,35 1-237 0,-35-1 17 16,18 19 397-16</inkml:trace>
  <inkml:trace contextRef="#ctx0" brushRef="#br5" timeOffset="393081.0432">11682 14577 1808 0,'0'25'239'0,"0"-25"-239"0,19-6 0 16,4-1 0-16,8-8 0 0,9-3 0 16,5-6 0-16,5-4 0 0,6-2 0 0,1 0 0 15,2 3 0-15,-3-2 0 0,5 10-7 0,-21-29-342 16,27 31-313-16,-12-12 12 0,9 8 272 0</inkml:trace>
  <inkml:trace contextRef="#ctx0" brushRef="#br5" timeOffset="393456.0503">13474 13177 1869 0,'27'3'178'0,"-27"-3"-178"0,0 0 0 0,0 0 0 16,0 0 0-16,0 0 0 0,0 0 0 16,0 0 0-16,-6 34 0 0,2-9 0 0,1 6 0 15,-2 7 0-15,1 2 0 0,1 3 0 0,-1 3 0 16,3-2 0-16,2 2 0 0,4-3 0 16,2 1 0-16,4 1 0 0,1-1 0 0,0 0 0 15,3 2 0-15,-4-3 0 0,2 6 0 0,-4-6-17 16,4 9-70-16,-26-30-347 0,30 28-196 0,-20-18 5 15,7 0 372-15</inkml:trace>
  <inkml:trace contextRef="#ctx0" brushRef="#br5" timeOffset="393706.0416">13193 14180 1917 0,'28'29'130'0,"-28"-29"-130"16,41-10 0-16,-7 1 0 0,9-5 0 0,6-4 0 15,6-2 0-15,6-3 0 0,1-3 0 0,0 3 0 16,0 4 0-16,-5 2 0 0,-5 2 0 16,-1 2 0-16,-5 1 0 0,-1 4 0 0,-4 0 0 0,-1 5 0 15,-6 1 0-15,2 4 0 0,-4-5-49 16,14 27-191-16,-23-33-408 0,14 16-7 0,-15-8 201 15</inkml:trace>
  <inkml:trace contextRef="#ctx0" brushRef="#br5" timeOffset="394456.0622">13434 14743 1754 0,'3'-18'254'0,"-3"18"-215"0,13-20-39 0,-13 20 0 16,7-24 0-16,-7 24 0 0,13-19 0 0,-13 19 0 15,0 0 0-15,0 0 0 0,0 0 0 0,0 0 0 16,15 25 0-16,-13-5 0 0,-4 6 0 0,1 5 0 16,-1 5 0-16,-4 4 0 0,1 6 0 15,-3 3 0-15,1 5 0 0,-3 0 0 0,-1 6 0 0,2 1 0 16,-2-1 0-16,1-2 0 16,2-5 0-16,-1-5 0 0,4-8 0 0,0-5 0 15,7-9 0-15,0-7 0 0,-2-19 0 0,11 23 0 16,-11-23 0-16,0 0 0 0,21 7 0 0,-21-7 0 15,0 0 0-15,20-22 0 0,-14 4 0 0,-1-5 0 16,-1-7 0-16,1-5 0 0,0-5 0 0,-2-3 0 16,2-2 0-16,-1-1 0 0,-2-4 0 15,1 2 0-15,-3-2 0 0,0-3 0 0,-2 0 0 16,2-2 0-16,0 1 0 0,2 2 0 0,0 4 0 16,3 3 0-16,3 9 0 0,5 5 0 0,1 7 0 15,2 6 0-15,2 1 0 0,3 5 0 0,3 2 0 16,2 3 0-16,3 3 0 0,-1 2 0 15,0 4 0-15,0 4 0 0,-5 4 0 0,1 3 0 16,-3 4 0-16,-3 3 0 0,-1 3 0 16,-5 1 0-16,-2 3 0 0,-4 0 0 0,-3 1 0 15,-5-1 0-15,-1 1 0 0,-6-2 0 0,-2 1 0 16,-2-2 0-16,-5 1 0 0,-2-5 0 0,-2 0 0 16,0-4 0-16,-1-1 0 0,0-4 0 0,1-3 0 15,3 1 0-15,2-4 0 0,17-6 0 0,-22 6 0 16,22-6 0-16,0 0 0 0,0 0 0 0,0 0 0 15,0 0 0-15,0 0 0 0,17 10 0 16,-17-10 0-16,27 11 0 0,-27-11 0 16,33 18 0-16,-15-6 0 0,-1 0 0 0,-17-12 0 15,29 33 0-15,-14-14 0 0,-2 0 0 0,-1-1 0 16,0 1 0-16,1-2 0 0,-4-1 0 0,3 1 0 16,-12-17 0-16,24 31 0 0,-24-31 0 0,29 24 0 15,-29-24-129-15,43 23-203 0,-43-23-126 16,18-7-181-16,-1 14 151 0,-14-24 488 0</inkml:trace>
  <inkml:trace contextRef="#ctx0" brushRef="#br5" timeOffset="394628.005">14264 15107 1829 0,'17'37'218'15,"-17"-37"-218"-15,-12 18 0 0,12-18 0 0,-10 28 0 16,5-9 0-16,1 3 0 0,2 1 0 0,-2 0 0 15,3 0 0-15,-1-4 0 0,4 0 0 0,-2-19-33 16,18 48-233-16,-18-48-373 0,12 17-11 0,-12-17 192 16</inkml:trace>
  <inkml:trace contextRef="#ctx0" brushRef="#br5" timeOffset="395002.9789">15319 13874 2047 0,'-22'17'0'0,"22"-17"0"0,0 0 0 0,0 0 0 15,-2 18 0-15,2-18 0 0,-4 35 0 0,1-10 0 16,-2 4 0-16,-1 2 0 0,0 3 0 0,0 2 0 15,1 3 0-15,-1 2 0 0,0 2 0 16,-1 3 0-16,0-1 0 0,3 0 0 0,-4-8-25 16,9 7-73-16,-15-25-76 0,33 27-388 0,-27-27-57 15,14 6 57-15</inkml:trace>
  <inkml:trace contextRef="#ctx0" brushRef="#br5" timeOffset="395191.5373">15148 14248 2047 0,'0'0'0'0,"-1"-31"0"0,1 31 0 16,17-27 0-16,-17 27 0 0,28-23 0 0,-11 13 0 15,0 3 0-15,1 1 0 0,1 2 0 0,1 0 0 16,3 3 0-16,-1 0 0 0,5 2 0 0,-2-2 0 16,10 8-72-16,-18-26-223 0,39 38-261 15,-27-24-52-15,19 7 93 0</inkml:trace>
  <inkml:trace contextRef="#ctx0" brushRef="#br5" timeOffset="395578.7946">16453 13204 2047 0,'19'-13'0'0,"-19"13"0"0,0 0 0 0,24-20 0 15,-24 20 0-15,19-2 0 0,-19 2 0 0,0 0 0 16,17 17 0-16,-17-17 0 0,8 24 0 16,-5-7 0-16,-1 2 0 0,-2 5 0 0,-2 4 0 15,-1 4 0-15,-2 4 0 0,-1 4 0 0,-1 1 0 16,-1 5 0-16,-1-3 0 0,2 3 0 0,1-2 0 16,2 1 0-16,-1-4 0 0,5 2 0 0,-1-5-13 15,6 4-57-15,-9-18-54 16,32 31-340-16,-33-33-166 0,19 8 22 0,-8-1 471 0</inkml:trace>
  <inkml:trace contextRef="#ctx0" brushRef="#br5" timeOffset="395784.8836">16164 14181 1795 0,'-17'-36'252'15,"38"33"-252"-15,8-5 0 0,11-4 0 16,7-6 0-16,7-3 0 0,6-2 0 0,3-1 0 16,4-1 0-16,-2 0 0 0,-1 6 0 0,-3 2 0 15,-3 6 0-15,-3 2 0 0,-5 6 0 0,-6 2-5 16,1 15-88-16,-26-26-213 0,26 37-318 0,-27-16 10 16,4 9 210-16</inkml:trace>
  <inkml:trace contextRef="#ctx0" brushRef="#br5" timeOffset="396445.0175">16421 14551 1608 0,'38'30'439'0,"-38"-30"-439"0,0 0 0 15,22-21 0-15,-22 21 0 0,0 0 0 0,19-4 0 16,-19 4 0-16,0 0 0 0,1 29 0 0,-3-10 0 16,-1 8 0-16,-3 2 0 0,-2 6 0 15,-1 5 0-15,-3 1 0 0,1 4 0 0,0 0 0 16,0 1 0-16,0-2 0 0,0 0 0 16,3-1 0-16,1-4 0 0,2-4 0 0,1-3 0 15,3-7 0-15,1-4 0 0,0-21 0 0,6 24 0 16,-6-24 0-16,0 0 0 0,18 5 0 0,-18-5 0 15,0 0 0-15,26-32 0 0,-16 9 0 0,-1-5 0 16,2-3 0-16,-1-5 0 0,0-1 0 16,-1-1 0-16,0-1 0 0,-1-2 0 0,1-2 0 15,-2 0 0-15,-1-2 0 0,3-2 0 0,-1-3 0 16,1 1 0-16,1-2 0 0,1 5 0 0,1 4 0 16,1 8 0-16,-1 9 0 0,0 6 0 0,-12 19 0 15,26-20 0-15,-26 20 0 0,32-10 0 0,-32 10 0 16,34 3 0-16,-15 0 0 0,-1 4 0 15,2 3 0-15,-1 2 0 0,-2 2 0 16,-17-14 0-16,31 30 0 0,-20-13 0 0,-4 3 0 16,-3 0 0-16,-4 0 0 0,-4 1 0 0,-5 0 0 15,-2 1 0-15,-4 0 0 0,-5 1 0 0,-2-2 0 16,-6-1 0-16,0 1 0 0,0-3 0 0,0 0 0 16,2-4 0-16,0 1 0 0,3-1 0 0,2 0 0 15,21-14 0-15,-29 23 0 0,29-23 0 16,-13 18 0-16,13-18 0 0,0 0 0 0,8 24 0 15,-8-24 0-15,23 22 0 0,-6-11 0 0,3-2 0 16,1 2 0-16,2 0 0 0,1-1 0 0,0 1 0 16,1 2 0-16,-1-2 0 0,-2 1 0 15,1 1 0-15,-4-2 0 0,0 0 0 0,-1 1 0 16,-18-12 0-16,34 20 0 0,-34-20 0 0,34 13 0 16,-34-13-52-16,49 14-220 0,-53-37-124 15,29 25-218-15,-25-2 27 0,21-29 462 0</inkml:trace>
  <inkml:trace contextRef="#ctx0" brushRef="#br5" timeOffset="396788.7894">17108 14933 1998 0,'-40'18'49'0,"40"-18"-49"0,-24-2 0 15,24 2 0-15,0 0 0 0,0 0 0 16,8-22 0-16,-8 22 0 0,26-18 0 0,-8 8 0 15,1 0 0-15,3 0 0 0,1 1 0 0,-1 1 0 16,1 4 0-16,-3 1 0 0,-3 4 0 0,-17-1 0 16,27 7 0-16,-27-7 0 0,14 18 0 15,-14-18 0-15,2 27 0 0,-2-27 0 0,-11 34 0 16,0-16 0-16,-3 2 0 0,-2 2 0 0,-1 0 0 16,0 1 0-16,-1-1 0 0,1 0 0 0,1-2 0 15,2-2 0-15,0-1 0 0,14-17 0 0,-17 28 0 16,17-28 0-16,-3 18 0 0,3-18 0 15,0 0 0-15,13 18 0 0,-13-18 0 0,24 5 0 16,-24-5 0-16,33-1 0 0,-15-4 0 16,2-1 0-16,1-2 0 0,0-2 0 0,4-1 0 15,-5-2 0-15,6 2 0 0,-7-5 0 0,9 9 0 16,-15-26-204-16,36 39-161 0,-45-35-231 0,28 11 3 16,2 8 305-16</inkml:trace>
  <inkml:trace contextRef="#ctx0" brushRef="#br5" timeOffset="397148.1544">18125 13598 1947 0,'8'30'100'0,"-8"-30"-100"0,-11 22 0 15,3-4 0-15,-1 5 0 0,0 6 0 0,-1 3 0 16,-3 5 0-16,-3 4 0 0,1 5 0 0,1 1 0 15,0 4 0-15,3-2 0 0,3-2 0 0,4-2 0 16,3-4 0-16,1-4 0 0,2-3 0 0,3-5 0 16,5-1 0-16,-3-9-10 0,10 11-123 0,-17-30-397 15,0 0-99-15,17 16-12 0</inkml:trace>
  <inkml:trace contextRef="#ctx0" brushRef="#br5" timeOffset="397304.4299">18001 14057 1964 0,'-33'4'83'0,"33"-4"-83"16,0 0 0-16,22-14 0 0,-4 5 0 15,9 0 0-15,6-2 0 0,4-1 0 0,4 2 0 16,1-3 0-16,2 4 0 0,-3-3 0 0,12 19-134 16,-34-34-365-16,41 34-110 0,-24-18-28 0,11-4 470 15</inkml:trace>
  <inkml:trace contextRef="#ctx0" brushRef="#br5" timeOffset="397616.9358">19328 13116 2047 0,'0'0'0'0,"-27"14"0"15,27-14 0-15,-20 35 0 0,13-11 0 0,-1 4 0 16,0 5 0-16,0 3 0 0,3 5 0 0,1 3 0 16,2 2 0-16,3-1 0 0,3 2 0 15,1 0 0-15,2 0 0 0,1 1 0 16,2 0 0-16,-3 0 0 0,3 0 0 0,-3-2 0 15,2 4 0-15,-3-7-22 0,4 6-54 0,-21-31-235 16,29 28-305-16,-24-21 18 0,10 3 175 0</inkml:trace>
  <inkml:trace contextRef="#ctx0" brushRef="#br5" timeOffset="397820.0664">19044 14081 2047 0,'0'0'0'0,"0"0"0"16,0 0 0-16,21-4 0 0,4-4 0 0,11-4 0 15,3-3 0-15,3 0 0 0,3-1 0 16,1 0 0-16,1 1 0 0,1 0 0 0,-3 3 0 16,-2-3 0-16,-1 5 0 0,-4-1 0 0,3 5 0 15,-2 0 0-15,4 10-75 0,-20-31-256 0,23 37-285 16,-19-17-48-16,1 8 304 0</inkml:trace>
  <inkml:trace contextRef="#ctx0" brushRef="#br5" timeOffset="398538.8162">19189 14590 1592 0,'-17'-17'455'0,"17"17"-455"15,10-18 0-15,-10 18 0 0,19-21 0 0,-19 21 0 16,20-9 0-16,-20 9 0 0,0 0 0 15,0 0 0-15,11 19 0 0,-11-19 0 0,-5 34 0 16,-1-9 0-16,-2 3 0 0,1 2 0 0,1 3 0 16,-1 0 0-16,-1 3 0 0,0-1 0 0,2-2 0 15,-3-2 0-15,4-3 0 0,2-3 0 0,0-4 0 16,4-3 0-16,-1-18 0 0,5 24 0 0,-5-24 0 16,0 0 0-16,0 0 0 0,21 16 0 0,-21-16 0 15,0 0 0-15,17-7 0 0,-17 7 0 16,10-19 0-16,-10 19 0 0,10-33 0 0,-8 11 0 15,3-4 0-15,-2 1 0 0,1 0 0 16,0-2 0-16,-2 0 0 0,1-2 0 0,-1-2 0 16,0-3 0-16,3-3 0 0,0-3 0 0,5-3 0 15,3-1 0-15,4 0 0 0,5 4 0 0,5 5 0 16,2 7 0-16,4 5 0 0,-1 6 0 16,-2 4 0-16,-1 5 0 0,-3 4 0 0,-3 3 0 15,-2 3 0-15,-4 4 0 0,-17-6 0 0,24 20 0 16,-24-20 0-16,12 27 0 0,-11-9 0 0,-4 3 0 15,-6 1 0-15,-3 2 0 0,-4 0 0 0,-2 4 0 16,-4-3 0-16,-2 1 0 0,-3-1 0 0,-1-3 0 16,1-2 0-16,2-3 0 0,2-2 0 0,1-3 0 15,3-2 0-15,2-3 0 16,17-7 0-16,-20 10 0 0,20-10 0 0,0 0 0 16,0 0 0-16,0 0 0 0,0 0 0 0,0 0 0 15,23 12 0-15,-23-12 0 0,33 9 0 0,-15-3 0 16,3 3 0-16,-2 1 0 0,2 0 0 0,-2 3 0 15,-1 0 0-15,1 0 0 0,-19-13 0 0,30 33 0 16,-18-15 0-16,0-1 0 0,-12-17 0 0,22 31 0 16,-22-31 0-16,23 26 0 0,-23-26 0 15,28 18 0-15,-28-18-36 0,40 19-175 0,-42-39-79 16,37 29-249-16,-35-9-48 0,19-21 204 0</inkml:trace>
  <inkml:trace contextRef="#ctx0" brushRef="#br5" timeOffset="399085.7235">19911 14713 1605 0,'5'-32'391'0,"23"24"-340"0,-28 8-51 0,0 0 0 16,22-18 0-16,-22 18 0 15,0 0 0-15,0 0 0 0,17 0 0 0,-17 0 0 16,0 0 0-16,0 0 0 0,-2 22 0 0,2-22 0 16,0 0 0-16,-5 25 0 0,5-25 0 0,-4 18 0 15,4-18 0-15,-1 19 0 0,1-19 0 0,1 17 0 16,-1-17 0-16,0 0 0 0,12 19 0 0,-12-19 0 16,0 0 0-16,22 11 0 0,-22-11 0 0,17 3 0 15,-17-3 0-15,18 2 0 0,-18-2 0 16,21-2 0-16,-21 2 0 0,18 0 0 0,-18 0 0 15,0 0 0-15,20 0 0 0,-20 0 0 0,0 0 0 16,0 0 0-16,0 0 0 0,0 0 0 0,0 0 0 16,-4 23 0-16,4-23 0 0,-12 19 0 0,12-19 0 15,-17 27 0-15,17-27 0 0,-19 32 0 16,19-32 0-16,-19 32 0 0,19-32 0 16,-14 31 0-16,14-31 0 0,-8 21 0 0,8-21 0 15,0 0 0-15,7 17 0 0,-7-17 0 0,0 0 0 16,18 5 0-16,-18-5 0 0,18-5 0 0,-18 5 0 15,21-7 0-15,-21 7 0 0,18-7 0 0,-18 7 0 16,0 0 0-16,0 0 0 0,0 0 0 0,0 0 0 16,6 20 0-16,-6-20 0 0,-10 27 0 0,2-10 0 15,-3 3 0-15,-1 3 0 0,-4-1 0 16,0 1 0-16,1-1 0 0,1-3 0 0,0-1 0 16,14-18 0-16,-21 23 0 0,21-23 0 15,0 0 0-15,0 0 0 0,0 0 0 0,0 0-73 16,4-38-154-16,28 39-171 0,-37-35-201 0,15 0 30 15,13 15 389-15</inkml:trace>
  <inkml:trace contextRef="#ctx0" brushRef="#br5" timeOffset="400132.0228">20445 13492 1183 0,'9'-29'372'0,"-9"29"-10"0,0 0-328 0,18 7-15 0,-18-7-6 16,0 0 4-16,0 0 5 0,0 0 3 0,9 18-25 16,-9-18 0-16,7 34 0 0,-6-10 0 0,-1 5 0 15,-1 5 0-15,-5 2 0 0,0 3 0 0,-4 1 0 16,-1 1 0-16,0 0 0 0,-1 0 0 0,1 0 0 15,0-2 0-15,1-4 0 0,2-3 0 16,3-3 0-16,1-4 0 0,3-1 0 0,1-24-50 16,7 43-115-16,-25-52-340 0,18 9-110 0,0 0 25 15,0 0 469-15</inkml:trace>
  <inkml:trace contextRef="#ctx0" brushRef="#br5" timeOffset="400288.6086">20416 13863 1681 0,'0'0'282'0,"-13"-41"-198"0,-4 35-84 15,17 6 0-15,-22-4 0 0,22 4 0 0,0 0 0 16,0 0 0-16,0 0 0 0,0 0 0 0,0 0 0 16,18 16 0-16,1-12 0 0,8-6 0 0,7-1 0 15,8-6 0-15,5-2 0 0,7-2 0 0,0-5 0 16,11 18-77-16,-30-27-524 0,27 18-73 0,-17-12 1 16</inkml:trace>
  <inkml:trace contextRef="#ctx0" brushRef="#br5" timeOffset="400481.0554">21217 13985 1969 0,'-10'-17'78'0,"10"17"-78"0,0 0 0 15,20-31 0-15,5 8 0 0,5 1 0 0,0-3 0 16,10 29-127-16,-31-29-560 0,23 13 7 0,-18-9 128 16</inkml:trace>
  <inkml:trace contextRef="#ctx0" brushRef="#br5" timeOffset="400629.2856">21676 13949 2034 0,'0'0'13'0,"-5"-19"-13"16,5 19 0-16,35-19 0 0,-7 10 0 16,-8-19-89-16,16 22-563 0,-21-16-32 0,7 9 63 15</inkml:trace>
  <inkml:trace contextRef="#ctx0" brushRef="#br5" timeOffset="400777.2734">22403 13816 1877 0,'0'0'170'0,"0"0"-170"16,0 0 0-16,0 0 0 0,23 13 0 15,-23-13 0-15,25-7 0 0,-25 7 0 0,35 6-298 16,-35-28-383-16,17 11 10 0,-10-9 275 0</inkml:trace>
  <inkml:trace contextRef="#ctx0" brushRef="#br5" timeOffset="400890.4605">22741 13672 2047 0,'-24'4'0'0,"24"-4"0"16,0 0 0-16,0 0 0 0,0 0 0 16,0 0 0-16,0 0 0 0,0 0 0 0,-26-29-491 0,26 29-191 15,-3-23-3-15,-5 3 497 0</inkml:trace>
  <inkml:trace contextRef="#ctx0" brushRef="#br0" timeOffset="407626.8988">9046 12717 1856 0,'0'0'44'0,"0"0"-40"0,-26-21 10 0,7 15-22 16,0 1 21-16,0 4 0 0,-1 0-4 0,-3 2-3 15,1 1-4-15,-2 2-3 0,-4 4 0 0,-1 3 16 16,-3 5-15-16,-3 3 17 0,-3 2-17 0,-3 2 0 16,-2 5 7-16,-4 3-8 0,-1 4 10 0,-2 4-11 15,-1 4 10-15,0 3-6 0,-2 4 11 16,0 2-7-16,1 0 11 0,4 0-13 0,3 2-7 15,4 0 7-15,5-1-4 0,3-2 0 16,8-4 0-16,4-5 0 0,6-3 0 0,8-3 0 16,2-2 0-16,8-3 0 0,3 0 0 0,1-5 0 15,5 1 0-15,3-2 0 0,0-2 0 0,4 0 0 16,-1-2 0-16,1-3 0 0,2-1 0 0,1-4 0 16,0-2 0-16,1-1 0 0,1-5 0 15,-1-2 0-15,1-3-2 0,-1-3 1 0,-4-5-4 16,-2 0 1-16,-17 8 1 0,23-16 4 0,-23 16 2 15,0 0 3-15,0 0-1 0,0 0-5 0,-7-18 0 16,7 18 0-16,-28-5 0 0,8 8 0 0,-1 1 0 16,-5 5 0-16,-2 2 0 0,-1 3 0 0,-3 3 0 15,1 4 0-15,-1 1 0 0,2 3 0 16,-1 4 0-16,1 4 0 0,-1 6 0 16,1 5 0-16,0 6 0 0,-1 0 0 0,2 2 0 15,2 4 0-15,2 1 0 0,2 7 0 0,1-1 0 16,2 3 0-16,2 0 0 0,3-2 0 0,6 0 0 15,3-4 0-15,4-2 0 0,7-3 0 0,5-3 0 16,7-4 0-16,3-2 0 0,6-2 0 0,3-4 0 16,7-4 0-16,3-3 0 0,6-3 0 15,3-6 0-15,5-2 0 0,4-5 0 0,2-5 0 16,1-4 0-16,1-3 0 0,-3-5 0 0,-1-4 0 16,-2-2 0-16,-3-1 0 0,-2-3 0 0,-4 2 0 15,-3 0 0-15,-7 1 0 0,-3 1 0 0,-8 3 0 16,-5 2 0-16,-20 1 0 0,21 2 0 15,-21-2 0-15,0 0 0 0,-1 19 0 0,1-19 0 16,-22 29 0-16,6-9 0 0,-5 3 0 16,-3 2 0-16,-2 3 0 0,-2 3 0 0,-1 3 0 15,1 1 0-15,3-1 0 0,2 2 0 0,3 1 0 16,4-2 0-16,7 2 0 0,4 0 0 0,6-1 0 16,6 0 0-16,8-1 0 0,3 0 0 0,8-3 0 15,3-2 0-15,7-3 0 0,7-3 0 0,4-2 0 16,8-6 0-16,5 0 0 0,5-4 0 15,5-6 0-15,0-2 0 0,6-6 0 0,0-6 0 16,4-6 0-16,6-4 0 0,-2-7 0 16,-1-4 0-16,1-3 0 0,-3-7 0 0,4-2 0 15,-4-3 0-15,1 0 0 0,-2-1 0 0,-7 4 0 16,-3 0 0-16,-6 6 0 0,-11 4 0 0,-7 7 0 16,-10 7 0-16,-12 6 0 0,-7 7 0 0,-17 4 0 15,0 0 0-15,0 0 0 0,-2 31 0 16,-9-9 0-16,-6 6 0 0,-3 5 0 0,-2 4 0 15,-3 3 0-15,-2 1 0 0,3 1 0 0,2 2 0 16,5-5 0-16,5 0 0 0,3-5 0 0,9-4 0 16,7-2 0-16,8-4 0 0,8-3 0 0,7-3 0 15,11-4 0-15,5-3 0 0,9-2 0 0,7-3 0 16,9-4 0-16,8-4 0 0,5-3 0 16,6 0 0-16,5-4 0 0,4 1 0 15,5-4 0-15,3 0 0 0,-1-1 0 0,2-5 0 16,-4 0 0-16,-3-3 0 0,2-3 0 0,-2-2 0 15,-1-1 0-15,-3-2 0 0,-6 1 0 0,-3-3 0 16,-6 5 0-16,-3 3 0 0,-4 1 0 0,-7 4 0 16,-7 5 0-16,-10 3 0 0,-11 5 0 0,-7 5 0 15,-12 5 0-15,-4 5 0 0,-17-10 0 16,13 30 0-16,-15-8 0 0,-4 3 0 0,-5 5 0 16,-1 5 0-16,-1 2 0 0,-2-1 0 0,2 0 0 15,3-2 0-15,3-1 0 0,4-2 0 0,7-2 0 16,5-2 0-16,8-2 0 0,7-4 0 15,9-2 0-15,8-3 0 0,10-5 0 0,5-3 0 16,10-5 0-16,6-5 0 0,9-2 0 0,7-5 0 16,4-3 0-16,3-3 0 0,2-3 0 15,0-1 0-15,7 0 0 0,0-2 0 0,-3 1 0 16,3-1 0-16,-12-1 0 0,-3 0 0 0,-5 4 0 16,-5 3 0-16,-7 1 0 0,-7 6 0 0,-8-1 0 15,-7 6 0-15,-7 2 0 0,-8 1 0 0,-6 2 0 16,-6 3 0-16,-4 1 0 0,-19-6 0 0,24 16 0 15,-24-16 0-15,12 20 0 0,-12-20 0 0,8 32 0 16,-5-14 0-16,2 3 0 16,2 2 0-16,2 3 0 0,3 0 0 0,3 2 0 15,4 0 0-15,5 0 0 0,4 0 0 0,5-2 0 16,4 1 0-16,3-3 0 0,7-2 0 0,3-2 0 16,5-5 0-16,4-3 0 0,3-4 0 0,7-5 0 15,1-3 0-15,5-4 0 0,3-3 0 0,6-7 0 16,4-5 0-16,1-5 0 0,2-4 0 15,0-2 0-15,0-4 0 0,6-2 0 0,2-2 0 16,-3 0 0-16,3-2 0 0,-7 1 0 0,-6-1 0 16,-1 4 0-16,-4 2 0 0,-6 5 0 0,-4 5 0 15,-13 6 0-15,-7 6 0 0,-10 6 0 16,-8 3 0-16,-10 7 0 0,-23-4 0 0,22 18 0 16,-18-1 0-16,-8 5 0 0,-4 2 0 0,-3 5 0 15,-3 1 0-15,2 2 0 0,3-2 0 16,2 0 0-16,6-2 0 0,5 0 0 0,6-4 0 15,7-1 0-15,8-3 0 0,10-4 0 0,8-3 0 16,12-5 0-16,7-7 0 0,13-7 0 0,9-5 0 16,10-4 0-16,5-4 0 0,6-3 0 0,4-2 0 15,11-4 0-15,0-1 0 0,5-2 0 0,3-3 0 16,-4-2 0-16,0-2 0 0,-2 1 0 0,-3-1 0 16,-7 1 0-16,-5 2 0 0,-5 2 0 15,-7 2 0-15,-5 3 0 0,-6 4 0 0,-9 2 0 16,-8 4 0-16,-9 6 0 0,-10 3 0 0,-9 5 0 15,-10 4 0-15,-7 4 0 0,-22-4 0 0,27 15 0 16,-27-15 0-16,10 24 0 0,-7-7 0 0,-2 3 0 16,-1 3 0-16,4 4 0 0,1-1 0 0,4 0 0 15,4-1 0-15,5 1 0 16,5-5 0-16,7-1 0 0,7-2 0 0,7-6 0 16,8-1 0-16,5-5 0 0,7-6 0 0,8-4 0 15,1-4 0-15,7-5 0 0,6-3 0 0,5-2 0 16,6-4 0-16,2-1 0 0,-1-2 0 0,1-1 0 15,-2 1 0-15,3-1 0 0,-1 2 0 0,-4-1 0 16,-2-2 0-16,-9 3 0 0,-9 1 0 0,-3 1 0 16,-7 0 0-16,-5 2 0 0,-3-2 0 15,-7 2 0-15,-6 0 0 0,-7 1 0 0,-7 1 0 16,-6 2 0-16,-7 2 0 0,-17 14 0 0,15-17 0 16,-15 17 0-16,0 0 0 0,0 0 0 0,0 0 0 15,0 0 0-15,0 0 0 0,0 0 0 16,0 0 0-16,0 0 0 0,0 0 0 0,-2 24 0 15,10-5 0-15,5 3 0 0,6 1 0 0,6-3 0 16,5 0 0-16,8-4 0 0,3-2 0 16,12-3 0-16,6-4 0 0,10-4 0 0,9-6 0 15,5-4 0-15,8-5 0 0,2-5 0 0,0-5 0 16,8-4 0-16,-1-5 0 0,2-3 0 0,0-1 0 16,-3-3 0-16,-6-5 0 0,-4-1 0 0,-5-2 0 15,-4-3 0-15,-3 2 0 0,-8-3 0 0,-7 2 0 16,-9 1 0-16,-8 1 0 0,-11 2 0 15,-9 2 0-15,-8 5 0 0,-8 3 0 0,-8 6 0 16,-5 4 0-16,-5 4 0 0,9 20 0 16,-30-29 0-16,12 22 0 0,-3 1 0 0,1 5 0 15,-2 3 0-15,1 3 0 0,3 1 0 0,18-6 0 16,-27 15 0-16,27-15 0 0,0 0 0 0,-13 18 0 16,13-18 0-16,0 0 0 0,18 19 0 0,-18-19 0 15,29 7 0-15,-8-8 0 0,4-4 0 16,6-3 0-16,2-5 0 0,2-4 0 0,3-5 0 15,-1-3 0-15,0-4 0 0,1-3 0 0,-2-2 0 16,-2-2 0-16,-3-4 0 0,-1-1 0 0,-5-3 0 16,1-2 0-16,-4-1 0 0,-5-2 0 0,0-3 0 15,-5-2 0-15,-2 1 0 0,-4-1 0 16,-5 1 0-16,-3 1 0 0,-6 0 0 0,-5 3 0 16,-6 2 0-16,-7 2 0 0,-7 8 0 15,-5 5 0-15,-5 7 0 0,-5 6 0 0,-5 3 0 16,-2 7 0-16,-7 5 0 0,-2 5 0 0,-3 4 0 15,-3 2 0-15,2 4 0 0,3 0 0 0,3-2 0 16,6 1 0-16,8-4 0 0,7 0 0 0,9-3 0 16,7-2 0-16,6-2 0 0,19 1 0 0,-17-8 0 15,17 8 0-15,-1-19 0 0,1 19 0 16,16-39 0-16,-1 11 0 0,3-3 0 0,4-3 0 16,2-3 0-16,2-5 0 0,-1 0 0 0,-2-3 0 15,-2-1 0-15,-4 2 0 0,-7-1 0 16,-5 1 0-16,-9 3 0 0,-5 0 0 0,-6 0 0 15,-5 0 0-15,-4-3 0 0,-4 0 0 0,-4-1 0 16,-3 0 0-16,-4 3 0 0,-5 1 0 0,-3 3 0 16,-8 6 0-16,-6 3 0 0,-6 7 0 15,-6 5 0-15,-7 7 0 0,-4 9 0 0,-3 5 0 16,-7 6 0-16,-4 5 0 0,-5 4 0 0,0 6 0 16,-2 0 0-16,7 0 0 0,3 1 0 0,4-3 0 15,4-2 0-15,6 0 0 0,7-3 0 0,8-3 0 16,9-4 0-16,11-2 0 0,8-3 0 0,9-3 0 15,8-1 0-15,21-2 0 0,-24-5 0 16,24 5 0-16,0 0 0 0,-5-28 0 16,10 10 0-16,1-3 0 0,3-5 0 0,0-4 0 15,2 0 0-15,-4-4 0 0,0-2 0 0,-7-2 0 16,-4 2 0-16,-6-1 0 0,-6 5 0 0,-4 2 0 16,-7 2 0-16,-7 2 0 0,-9 6 0 0,-5 3 0 15,-8 1 0-15,-9 5 0 0,-4 4 0 0,-6 3 0 16,-4 6 0-16,-4 0 0 0,-2 4 0 15,-5 3 0-15,-4 0 0 0,-3 3 0 0,-2 0 0 16,3 2 0-16,1 0 0 0,7-2 0 0,0 2 0 16,5-3 0-16,4-1 0 0,4 0 0 0,6 0 0 15,5-3 0-15,7 0 0 0,4-1 0 16,5 2 0-16,4-1 0 0,5 1 0 0,7 0 0 16,2-1 0-16,6 0 0 0,3-2 0 0,4 0 0 15,17-5 0-15,-23 1 0 0,23-1 0 16,0 0 0-16,-22-15 0 0,22 15 0 0,-17-26 0 15,6 6 0-15,-3-3 0 0,-3-2 0 0,-5-3 0 16,-4-1 0-16,-4 0 0 0,-6-1 0 0,-6 1 0 16,-6 1 0-16,-10 3 0 0,-4 2 0 0,-7 3 0 15,-5 5 0-15,-6 0 0 0,-3 6 0 0,-5-1 0 16,1 4 0-16,-2 3 0 0,0 3 0 16,-2 3 0-16,0 3 0 0,0 5 0 15,-1 0 0-15,5 3 0 0,0 4 0 0,4 2 0 16,-1 1 0-16,0 4 0 0,1-1 0 0,0 1 0 15,6-1 0-15,5-1 0 0,5 0 0 0,6-2 0 16,5-3 0-16,5-1 0 0,4-4 0 0,8-3 0 16,5-3 0-16,6-4 0 0,5-2 0 0,4-5 0 15,19 4 0-15,-30-13 0 0,30 13 0 16,-30-24 0-16,14 7 0 0,-1 0 0 0,0-5 0 16,-2 0 0-16,-1 1 0 0,-3-1 0 0,-3 1 0 15,-4 4 0-15,-3 2 0 0,-4 2 0 0,-3 5 0 16,-5 4 0-16,-2 4 0 0,-5 5 0 0,-4 4 0 15,-6 4 0-15,-3 1 0 0,-1 5 0 0,-2 0 0 16,0 3 0-16,0 2 0 0,0 0 0 16,-4 0 0-16,1 0 0 0,-1 2 0 15,1-1 0-15,4 1 0 0,3-2 0 0,3-1 0 16,5-3 0-16,5 0 0 0,4-5 0 0,4 0 0 16,5-4 0-16,6-3 0 0,5-2 0 0,6-2 0 15,4-4 0-15,17 0 0 0,-24-10 0 0,24 10 0 16,-14-23 0-16,10 5 0 0,1-5 0 0,1-3 0 15,-2-3 0-15,2-2 0 0,-3 0 0 16,-4 1 0-16,-2 1 0 0,-6 2 0 0,-7 2 0 16,-4 0 0-16,-7 4 0 0,-7 3 0 0,-4 1 0 15,-5 3 0-15,-6 3 0 0,-3 3 0 0,-7 3 0 16,-4 4 0-16,-2 3 0 0,-4 3 0 16,-2 4 0-16,0 3 0 0,-3 2 0 0,2 3 0 15,1 3 0-15,-1-1 0 0,3 3 0 0,1-1 0 16,4 0 0-16,5 0 0 0,5-1 0 15,5 2 0-15,3-2 0 0,4 2 0 0,3-1 0 16,5-3 0-16,3 0 0 0,3-3 0 0,6-2 0 16,3-3 0-16,4-3 0 0,2-2 0 0,4-4 0 15,17-1 0-15,-26-9 0 0,26 9 0 0,-26-24 0 16,13 5 0-16,-2-3 0 0,-1-6 0 0,-1-1 0 16,-3-3 0-16,-4-1 0 0,-3-1 0 0,-8 1 0 15,-5 2 0-15,-6 1 0 16,-9 2 0-16,-4 4 0 0,-7 2 0 0,-6 4 0 15,-3 5 0-15,-4 0 0 0,-1 7 0 0,-3 5 0 16,-1 5 0-16,-1 5 0 0,-3 4 0 0,1 3 0 16,-2 6 0-16,3 2 0 0,3 2 0 0,5 0 0 15,4 1 0-15,5 0 0 0,3-2 0 0,8-2 0 16,5-1 0-16,6-4 0 0,9-1 0 16,8-6 0-16,7-2 0 0,23-9 0 0,-23 9 0 15,23-9 0-15,0 0 0 0,0 0 0 0,0 0 0 16,14-21 0-16,-14 21 0 0,23-34 0 0,-7 11 0 15,-1-1 0-15,-2-4 0 0,-1 2 0 16,-6-1 0-16,-4 3 0 0,-6 2 0 0,-7 4 0 16,11 18 0-16,-40-26 0 0,9 17 0 0,-6 7 0 15,-6 3 0-15,-7 6 0 0,-6 3 0 16,-5 4 0-16,-7 4 0 0,-3 4 0 0,-6 4 0 16,-4-1 0-16,-1 3 0 0,1 0 0 0,-1 1 0 15,3-1 0-15,0-1 0 0,4-4 0 0,2 0 0 16,7-5 0-16,5-2 0 0,6-4 0 0,8-3 0 15,7-2 0-15,2-5 0 0,13 14-59 0,-18-28-163 16,39 37-77-16,-38-43-102 0,42 18-47 0,-20 21-14 16,-8-41 307-16</inkml:trace>
  <inkml:trace contextRef="#ctx0" brushRef="#br0" timeOffset="784945.9067">13366 16692 1789 0,'0'0'31'0,"-16"-18"-18"15,16 18-9-15,0 0 0 0,0 0 2 0,0 0 9 16,0 0 6-16,0 0-1 0,0 0-2 0,0 0-8 16,0 0-4-16,0 0-5 0,0 0 2 15,-2 32-5-15,4-9 7 0,1 3-5 0,-1 4 7 16,2 3-5-16,-2-1 5 0,2 4-8 0,-2 2 9 15,1 2-11-15,-2 3 11 0,0 1-10 0,-1 1-11 16,1-5 34-16,-1-3-33 0,0 1 35 0,0-6-17 16,0 0-7-16,2-7 5 0,-1-4-6 0,0-3 7 15,-1-18-7-15,3 26 5 0,-3-26-4 0,0 0 2 16,3 18 0-16,-3-18 1 0,0 0 0 0,0 0-1 16,0 0 2-16,3-19 1 0,-3 19 4 0,-5-29 1 15,0 5-1-15,-1-3-9 0,0-8 6 0,0 6-12 16,-2-12-8-16,1 0 31 0,-1-4-30 0,-2-6 29 15,0 3-7-15,3-6-12 0,1 2 8 16,3 0-4-16,4 1 0 0,4 4 0 0,5 3 0 16,2 4 0-16,4 3 0 0,1 5 0 0,1 4 0 15,2 4 0-15,-2 6-3 0,-1 4 3 0,1 2-17 16,-1 2 16-16,0 7 2 0,0 1 0 0,0 2 1 16,-17 0-1-16,28 5-2 0,-28-5 1 0,27 11 16 15,-27-11-15-15,21 17-1 0,-21-17 0 0,17 25 0 16,-17-25 0-16,11 30 0 0,-6-12 0 0,-2 1 0 15,-1 0 0-15,-2 3 0 0,-2-1 0 0,-1 2 0 16,-2 2 0-16,-1 0 0 0,-2 0 0 16,-3 1 0-16,1 0 0 0,-4-3-4 15,0-3 6-15,0-1-4 0,14-19 4 0,-28 32-5 16,28-32 4-16,-31 29-3 0,31-29 3 0,-28 19 0 16,28-19-1-16,-25 12-1 0,25-12 3 15,-18 5-3-15,18-5 3 0,0 0 0 0,0 0-2 16,0 0 0-16,0 0 0 0,0 0 0 0,0 0 0 15,17 7 0-15,3-4 0 0,4-2 0 0,5 1 0 16,1-1 0-16,4 2 0 0,1-1 0 0,-1 1 0 16,0 1 0-16,0 1 0 0,-3 0 0 0,-2 7 0 15,-2-4 0-15,-4 2 0 0,-3 4 0 0,-20-14 0 16,30 20 0-16,-30-20 0 0,21 22 0 0,-21-22 0 16,13 27 0-16,-13-27-61 0,6 40-11 0,-6-40-127 15,5 32-322-15,-11-15-87 0,6-17 23 0</inkml:trace>
  <inkml:trace contextRef="#ctx0" brushRef="#br0" timeOffset="785595.7164">14261 17059 1536 0,'0'0'70'0,"0"0"-35"0,0 0 7 0,0 0-5 15,0 0 20-15,0 0-14 0,0 0-11 16,9 21-13-16,-9-21-8 0,-4 31-2 0,2-11 19 16,-1 6-48-16,2 1 44 0,-3 3-46 15,2 3 18-15,0-5 5 0,-1 4-7 0,1 3 8 16,-1 0-9-16,0 3 9 0,0-3-9 0,-1-10 4 16,3-3-9-16,0-4 0 0,1-18-12 0,4 20-13 15,-4-20-35-15,0 0-72 0,35 12-215 0,-35-12-218 16,18-20 17-16,2 22 479 0</inkml:trace>
  <inkml:trace contextRef="#ctx0" brushRef="#br0" timeOffset="785799.8541">14034 17105 1867 0,'0'0'34'0,"0"0"-16"0,0 0-5 0,0 0 4 16,22-3 12-16,-22 3-4 0,31-8 0 0,-9 2-10 16,3-1-11-16,4-1-4 0,1-7 0 0,5 4 0 15,-1-4-1-15,2-1-15 0,-1 5-7 0,-1-2 6 16,1 8-21-16,-6-8-34 0,21 31-243 16,-23-32-345-16,6 2 20 0,-4 3 376 15</inkml:trace>
  <inkml:trace contextRef="#ctx0" brushRef="#br0" timeOffset="786587.527">15989 16466 917 0,'0'0'485'0,"0"0"-344"0,-18 3-79 0,18-3-13 16,0 0 3-16,-29 9-1 0,29-9-33 0,-21 17 21 15,21-17-38-15,-24 27 24 0,12-8 2 16,-4-4-6-16,0 3 7 0,-1-2-10 0,1 1 5 15,-3 0-8-15,2-1 3 0,-3-1-5 0,3 2 5 16,-2-1-8-16,-2 1 4 0,-1-1-12 0,-1-1-2 16,-2 0 0-16,-2 1 0 0,-1 2 0 15,-2 0 0-15,-3 3 0 0,0-2 0 0,-4 1 0 16,2 2 0-16,2 0 0 0,-1 0 0 0,3 0 0 16,3-1 0-16,2-1 0 0,5 1 0 15,21-21 0-15,-28 28 0 0,28-28 0 0,-6 22 0 16,6-22 0-16,0 0 0 0,27 16 0 0,-10-13 0 15,6 0 0-15,4-3 0 0,3-1 0 0,3-3 0 16,4-1 0-16,2 0 0 0,3-4 0 0,1 1 0 16,2-5 0-16,0 5 0 0,-3-1 0 0,1-2 0 15,-3 8 0-15,-1-5 0 0,-1 7 0 16,-3 1 0-16,-2 4 0 0,-3 3 0 0,2-1 0 16,-5 7 0-16,-2 4 0 0,-3-5-32 0,1 11-31 15,-23-23-10-15,41 40-15 0,-41-40-201 16,39 31-200-16,-25-13-56 0,3-7 78 0</inkml:trace>
  <inkml:trace contextRef="#ctx0" brushRef="#br0" timeOffset="787462.7314">16998 16637 650 0,'0'0'193'0,"0"0"-108"0,-5-19-24 16,5 19-13-16,0 0 0 0,0 0-6 0,0 0-9 15,0 0-15-15,0 0-8 0,0 0-10 16,0 0-8-16,0 0-4 0,0 0-6 0,0 0-1 16,0 0 0-16,0 0 4 0,0 0 6 15,0 0 7-15,0 0 6 0,0 0 4 0,0 0 9 16,19-4 10-16,-19 4 14 0,0 0 14 0,0 0 11 16,0 0 3-16,0 0 4 0,0 0-5 0,0-17-6 15,0 17-5-15,0 0-8 0,0 0-4 0,0 0-7 16,0 0-5-16,11-23-4 0,-11 23-4 0,0 0-1 15,11-18 0-15,-11 18-6 0,0 0-1 0,0 0-7 16,0 0 0-16,0 0-1 0,21 3 3 16,-21-3-4-16,6 35 1 0,-3-7-9 0,-1 5 6 15,-4 9-11-15,0-3 8 0,-3 5-5 16,-2-4 6-16,0 1-9 0,-2-1 10 0,0-1-12 16,0 2 8-16,-1-3-14 0,2-2-1 0,1-4-23 15,-2-14-13-15,12 9-11 0,-3-27-162 0,0 0-354 16,-2 22-39-16,2-22 215 0</inkml:trace>
  <inkml:trace contextRef="#ctx0" brushRef="#br0" timeOffset="787650.2437">16854 16900 1903 0,'0'0'35'0,"-27"11"-15"0,27-11-5 15,0 0-2-15,-13 18 1 0,13-18-1 16,0 0-4-16,17 22-3 0,-17-22-3 15,29 8-2-15,-8-8 0 0,3-4 0 0,5 1-1 16,4-11-1-16,1-1-11 0,5-1-13 0,0-11-23 16,6 12-52-16,-19-40-230 0,23 27-298 0,-12-9 1 15,-2-3 365-15</inkml:trace>
  <inkml:trace contextRef="#ctx0" brushRef="#br0" timeOffset="788009.631">17398 16579 1490 0,'-17'-11'391'16,"17"11"-316"-16,0 0-58 0,-16 25-4 16,16-25 2-16,-14 19 9 0,14-19-2 0,-6 20-22 15,6-20 0-15,-5 27 0 0,4-10 0 16,-1 2 0-16,2 4 0 0,-1 3 0 0,1 3 0 16,0 0 0-16,-2 3 0 0,0 1 0 0,-2 0 0 15,-1 1 0-15,-1-2 0 0,1 2 0 0,3-6 0 16,0-4 0-16,2-7 0 0,0-17 0 0,0 0 0 15,12 18 0-15,-12-18 0 0,20-2 0 0,-20 2 0 16,32-29 0-16,-12 2 0 0,3-4 0 16,1 0 0-16,2-7 0 0,0 0 0 0,1 7 0 15,-1-3 0-15,-2 5 0 0,-1 2 0 16,-2 3 0-16,-3 8 0 0,-18 16 0 0,23-14 0 16,-23 14 0-16,0 0 0 0,0 0 0 0,15 30 0 15,-17-10 0-15,0 6 0 0,-3 3 0 0,-1 3 0 16,-4-1 0-16,-1 0 0 0,2 2 0 0,0-1 0 15,2-1 0-15,4-3 0 0,2-5 0 0,7-3-21 16,-6-20-20-16,20 21-37 0,-20-21-75 16,43 16-213-16,-43-16-239 0,25-11 32 0,-2 14 364 15</inkml:trace>
  <inkml:trace contextRef="#ctx0" brushRef="#br0" timeOffset="788369.0387">17867 16810 1477 0,'12'28'413'0,"-12"-28"-363"0,0 0-25 16,-19 12-10-16,19-12 1 0,0 0-2 0,-1 17-2 15,1-17-4-15,0 0-1 0,0 0-4 0,24 21 0 16,-24-21 1-16,27 4-4 0,-9-4 0 0,3-2 0 16,2 1 0-16,-1-5 0 0,2 1 0 0,0-3 0 15,0-3 0-15,0 2 0 0,-4-2 0 16,-1 3 0-16,-19 8 0 0,20-20 0 0,-20 20 0 15,0 0 0-15,1-18 0 0,-1 18 0 16,0 0 0-16,-28-12 0 0,28 12 0 0,-30-2 0 16,8 4 0-16,1 3 0 0,-2 5 0 0,0-1 0 15,3 4 0-15,-1 0 0 0,1 4 0 0,3-2 0 16,2 4 0-16,0 1 0 0,5 1 0 0,2 2 0 16,3 1 0-16,2 1 0 0,3 2 0 15,3-3 0-15,3-5 0 0,-6-19 0 0,23 26 0 16,-2-18 0-16,7 0 0 0,5-6 0 0,5 4 0 15,7-8 0-15,9 0-57 0,-3-23-89 0,32 35-273 16,-28-35-243-16,17 5 41 0,1 10 480 0</inkml:trace>
  <inkml:trace contextRef="#ctx0" brushRef="#br0" timeOffset="788869.0825">19211 16770 1256 0,'-16'21'393'16,"-1"-21"-328"-16,17 0-23 0,-22 12-7 0,22-12 3 15,-21 17 2-15,21-17-2 0,-25 22-5 0,25-22-1 16,-27 25-10-16,27-25-1 0,-28 30-7 0,28-30 2 16,-23 29-14-16,23-29-2 0,-14 23 0 0,14-23 0 15,0 0 0-15,6 18 0 0,-6-18 0 0,18 8 0 16,-18-8 0-16,29 3 0 0,-10-9 0 15,0 1 0-15,3-8 0 0,-2 6 0 16,2 1 0-16,-1 0 0 0,-2 3 0 0,-2 1 0 16,-17 2 0-16,26-1 0 0,-26 1 0 0,0 0 0 15,0 0 0-15,13 18 0 0,-13-18 0 0,-9 19 0 16,9-19 0-16,-21 23 0 0,21-23 0 0,-31 32 0 16,13-14 0-16,-1 4 0 0,-1-4 0 0,2-4 0 15,18-14 0-15,-29 21 0 0,29-21 0 16,0 0 0-16,0 0 0 0,0 0-35 0,0 0-40 15,0 0-42-15,31 7-199 0,-31-42-192 0,24 24-70 16,0-2 161-16</inkml:trace>
  <inkml:trace contextRef="#ctx0" brushRef="#br0" timeOffset="789416.9857">19594 16716 1487 0,'0'0'454'0,"0"0"-403"0,0 0-22 0,-12 17-6 15,12-17-20-15,-17 8-3 0,17-8 0 0,0 0 0 16,-22 23 0-16,22-23 0 0,-15 24 0 0,15-24 0 16,-12 28 0-16,6-11 0 0,6-17 0 0,-11 34 0 15,6-15 0-15,0 0 0 0,-1-1 0 16,1-1 0-16,3 0 0 0,2-17 0 0,0 23 0 16,0-23 0-16,0 0 0 0,0 0 0 0,0 0 0 15,21 10 0-15,-21-10 0 0,0 0 0 16,23-21 0-16,-23 21 0 0,19-22 0 0,-9 5 0 15,0-2 0-15,1-1 0 0,0-3 0 0,0 2 0 16,1-1 0-16,-1-1 0 0,-2 3 0 0,1 0 0 16,-10 20 0-16,12-30 0 0,-12 30 0 15,0 0 0-15,10-17 0 0,-10 17 0 0,0 0 0 16,0 0 0-16,0 0 0 0,6 20 0 0,-6-20 0 16,4 27 0-16,-4-27 0 0,1 31 0 0,-1-31 0 15,0 29 0-15,0-29 0 0,4 26 0 0,-4-26 0 16,0 0 0-16,15 22 0 0,-15-22 0 0,21 9 0 15,-21-9 0-15,26 4 0 0,-26-4 0 16,29-4 0-16,-11-3 0 0,4-2 0 16,2-5 0-16,2-1 0 0,-1-3 0 0,0 0 0 15,-1-1 0-15,-1 1 0 0,-2 0 0 0,-3 2 0 16,-18 16 0-16,27-24 0 0,-27 24 0 0,0 0 0 16,0 0 0-16,0 0 0 0,0 0 0 0,0 0 0 15,0 0 0-15,0 0 0 0,2 21 0 0,-10 0 0 16,-3 7 0-16,-3-2 0 0,0 3 0 15,0-1 0-15,2-1 0 0,-1-2 0 0,4 1 0 16,2-5 0-16,8-1 0 0,-1-20 0 0,21 20-12 16,-3-16-28-16,9 2-21 0,0-13-24 0,23 21-101 15,-31-51-183-15,45 34-48 0,-17-18-163 0,-6-21 284 16,31 36 296-16</inkml:trace>
  <inkml:trace contextRef="#ctx0" brushRef="#br0" timeOffset="789872.2708">20494 16739 1943 0,'-18'0'29'0,"-3"-1"-19"15,21 1-1-15,-29-8-1 0,29 8 2 0,-21-9-1 16,21 9 0-16,0 0 0 0,-21-14 1 16,21 14-9-16,0 0-1 0,-17-4 0 0,17 4 0 15,0 0 0-15,-23 15 0 0,23-15 0 0,-24 23 0 16,7-8 0-16,0 3 0 0,-3 4 0 0,0 0 0 15,-2-2 0-15,2 2 0 0,0-4 0 0,5 3 0 16,1-5 0-16,14-16 0 0,-14 31 0 16,14-31 0-16,1 23 0 0,-1-23 0 0,17 11 0 15,-17-11 0-15,34 3 0 0,-10-2 0 16,4-7 0-16,1-1 0 0,2 0 0 0,2-2 0 16,0 0 0-16,0-1 0 0,-4-4 0 0,1-2 0 15,-3 1 0-15,-1-2 0 0,-4 0 0 0,0-1 0 16,-5-2 0-16,-2-1 0 0,-4 1 0 0,-2-2 0 15,-2-1 0-15,-2 1 0 0,-4 4 0 0,-1 18 0 16,-5-23 0-16,5 23 0 0,0 0 0 0,-20-7 0 16,20 7 0-16,0 0 0 0,-27 21 0 15,16-4 0-15,0 8 0 0,-1 4 0 16,1 2 0-16,-1 3 0 0,1 1 0 0,2-4 0 16,6 1 0-16,0-4 0 0,6-2 0 0,2 2 0 15,3-5 0-15,2 0 0 0,4 0 0 0,5-13 0 0,4 1 0 16,3-14 0-16,5-6 0 0,3-5-4 15,5-10-34-15,-3-7-25 0,17 8-85 16,-33-41-168-16,42 39-84 0,-37-40-44 0,14 3-66 16,14 26 387-16,-32-33 123 0</inkml:trace>
  <inkml:trace contextRef="#ctx0" brushRef="#br0" timeOffset="790062.3644">21163 16127 1502 0,'-49'-13'502'0,"33"31"-459"0,-1 1-43 16,3 4 0-16,0 1 0 0,2 5 0 15,1 3 0-15,1 2 0 0,0 1 0 0,0 2 0 0,1 2 0 16,3 2 0-16,3 1 0 0,-1 3 0 16,0 2 0-16,1 2 0 0,0 1 0 0,1-1 0 15,1 0 0-15,-2-6 0 0,3-5 0 0,1-4 0 16,3-3 0-16,0-9 0 0,5-2 0 0,-9-20-69 16,32 24-101-16,-36-49-222 0,42 23-134 15,-21-16-108-15,1-22 379 0</inkml:trace>
  <inkml:trace contextRef="#ctx0" brushRef="#br0" timeOffset="790285.2016">21532 16031 1500 0,'15'45'402'0,"-47"-15"-294"0,17 3-71 15,-4 5-37-15,1-1 0 0,-3 7 0 0,1 2 0 16,-1 3 0-16,-1 3 0 0,0 0 0 0,3 4 0 15,-1-3 0-15,3 3 0 0,2-7 0 0,1-2 0 16,4-7 0-16,4-5 0 0,8-4 0 0,-1-10 0 16,7 0 0-16,-8-21-51 0,27 33-80 0,-27-33-234 15,35 0-153-15,-18-3-115 0,6-9 285 16</inkml:trace>
  <inkml:trace contextRef="#ctx0" brushRef="#br0" timeOffset="790649.0649">21477 16680 1451 0,'-7'32'343'15,"-10"-24"-161"-15,17-8-149 0,0 0-20 0,-13 19-6 16,13-19-2-16,0 0 2 0,21 8-1 0,-21-8-6 16,33 0 0-16,-12-4 0 0,6-6 0 0,5-1 0 15,1-1 0-15,3-3 0 0,2 0 0 0,1-1 0 16,0-3 0-16,2-2 0 0,-3 0 0 0,-2-2 0 15,-4 3 0-15,-4 1 0 0,-6-1 0 16,-22 20 0-16,26-26 0 0,-26 26 0 0,0 0 0 16,-9-23 0-16,9 23 0 0,-37-4 0 0,13 6 0 15,-4 7 0-15,-4-1 0 0,1 6 0 16,-2 0 0-16,-1 2 0 0,0 3 0 0,1 2 0 16,-1 1 0-16,3 4 0 0,0-2 0 0,2 2 0 15,2-1 0-15,5-2 0 0,4 3 0 0,6-3 0 16,4-2 0-16,6 0 0 0,2-21 0 15,16 24 0-15,-16-24 0 0,37 7 0 0,-10-4 0 16,2-5 0-16,9 0 0 0,-3-5 0 0,9 1 0 16,-1-5-25-16,6 7-56 0,-12-24-103 0,36 38-201 15,-43-46-65-15,24 21-143 0,-2 14 265 0,-30-32 328 16</inkml:trace>
  <inkml:trace contextRef="#ctx0" brushRef="#br0" timeOffset="791039.7327">22352 16543 1428 0,'22'17'427'0,"-46"-20"-325"16,24 3-63-16,-20-4-22 0,20 4-2 0,-20 0-1 15,20 0-9-15,-20 3-5 0,20-3 0 0,-24 8 0 16,24-8 0-16,-27 12 0 0,27-12 0 16,-27 15 0-16,27-15 0 0,-31 22 0 0,31-22 0 15,-30 23 0-15,30-23 0 0,-20 29 0 0,20-29 0 16,-14 29 0-16,14-29 0 0,-1 21 0 0,1-21 0 15,14 20 0-15,-14-20 0 0,28 21 0 16,-9-18 0-16,5 1 0 0,3-5 0 0,5-3 0 16,-1-1 0-16,5 2 0 0,-1-4 0 0,0-1 0 15,2 3 0-15,-3 1 0 0,-4 2 0 16,-2 2 0-16,-4 0 0 0,-4 2 0 0,-20-2 0 16,24 8 0-16,-24-8 0 0,0 0 0 0,0 0 0 15,0 23 0-15,0-23 0 0,-19 25 0 0,19-25 0 16,-31 33 0-16,13-16 0 0,-1 2 0 0,-2 0 0 15,-1-1 0-15,-1 1 0 0,2 2 0 0,-2-3 0 16,6 2 0-16,2-2 0 0,15-18 0 0,-19 22 0 16,19-22 0-16,0 0-6 15,0 0-77-15,4-24-90 0,30 31-209 0,-39-47-85 16,22 15-124-16,10 8 247 0,-22-35 344 0</inkml:trace>
  <inkml:trace contextRef="#ctx0" brushRef="#br0" timeOffset="791242.8835">22852 16123 1527 0,'0'0'327'0,"-6"27"-134"15,-8-9-193-15,1 1 0 0,0 6 0 0,1 1 0 16,-1 6 0-16,1 3 0 0,-2 5 0 16,-1 3 0-16,0 3 0 0,1 1 0 0,1 3 0 0,0 1 0 15,2-3 0-15,2 0 0 0,3-6 0 16,3-3 0-16,1-7 0 0,2-8 0 15,2-2 0-15,-2-22-22 0,0 0-76 0,32 43-260 16,-47-63-161-16,15 20-110 0,17-5 209 0</inkml:trace>
  <inkml:trace contextRef="#ctx0" brushRef="#br0" timeOffset="791383.5227">22683 16503 1979 0,'0'0'64'16,"-10"-18"-60"-16,10 18-4 0,0 0 0 0,26-17 0 15,-8 10 0-15,4-2 0 0,3 1 0 16,3-2 0-16,4 2 0 0,0-2 0 0,4 4 0 16,-4-6-35-16,19 26-239 0,-35-38-250 0,25 23-99 15,-9-3 33-15,-15-13 590 0</inkml:trace>
  <inkml:trace contextRef="#ctx0" brushRef="#br0" timeOffset="792117.9465">17417 17897 1765 0,'0'0'67'0,"-12"-23"-43"0,12 23-13 16,0 0 12-16,0 0 9 0,0 0-9 0,0 0-2 16,-17 21-13-16,17-21-5 0,-4 17-3 0,4-17 5 15,-2 25-27-15,2-25 36 0,-1 39-27 0,-1-18 17 16,2-4 0-16,0 4-12 0,0-21 7 0,-2 29 5 16,2-8-2-16,0-2 0 0,0-19-8 0,1 22 3 15,-1-22 5-15,6 18 1 0,-6-18-1 16,0 0 7-16,14 17-5 0,-14-17-4 0,8-18 26 15,-8 18-15-15,9-21 0 0,-9 21 9 0,5-24-20 16,-2 6 0-16,1-1 0 0,-2-2 0 0,2-8 0 16,-3-1 0-16,-1 5 0 0,-1-6 0 15,-2 10 0-15,0 1 0 0,0 1 0 0,1 2 0 16,2 17 0-16,1-26 0 0,-1 26 0 16,7-18 0-16,-7 18 0 0,0 0 0 0,22-3 0 15,-22 3 0-15,22-8 0 0,-22 8 0 0,31-7 0 16,-11 5 0-16,1-3 0 0,3 0 0 0,-1-2-9 15,7 6-75-15,-13-13-76 0,30 25-211 0,-47-11-154 16,34-14-42-16,-8 16 237 0</inkml:trace>
  <inkml:trace contextRef="#ctx0" brushRef="#br0" timeOffset="792477.3527">17787 17845 1431 0,'-6'31'319'15,"6"-31"-151"-15,0 0-142 0,-16 18-9 0,16-18-2 16,0 0 5-16,0 0-3 0,21 1 4 0,-21-1-8 16,25-10-13-16,-25 10 0 0,34-14 0 15,-14 4 0-15,2 1 0 0,-2-6 0 0,2-1 0 16,-1 1 0-16,-2-6 0 0,1 3 0 0,-5 1 0 16,-15 17 0-16,26-29 0 0,-26 29 0 0,13-32 0 15,-13 32 0-15,2-27 0 0,-2 27 0 0,-11-17 0 16,11 17 0-16,-20-12 0 0,20 12 0 15,-25-11 0-15,25 11 0 0,-31 0 0 16,31 0 0-16,-34 20 0 0,15 0 0 0,2 4 0 16,0 2 0-16,1 1 0 0,3 0 0 0,-2 0 0 15,2 0 0-15,0 5 0 0,4-2 0 0,3 0 0 16,2-1 0-16,4-5 0 0,4-6 0 0,-4-18 0 16,15 25 0-16,-15-25 0 0,28 20 0 0,-8-8 0 15,-1-11 0-15,6-3-27 0,-1-5-21 0,8-2-28 16,-9-6-55-16,29 18-181 0,-35-25-91 15,30 8-109-15,-8-12-21 0,-23-21 529 0</inkml:trace>
  <inkml:trace contextRef="#ctx0" brushRef="#br0" timeOffset="792836.7581">18363 17577 1341 0,'-9'19'572'0,"-10"-14"-532"0,19-5-15 16,-30 16 0-16,30-16 2 0,-27 18-10 0,27-18-17 15,-23 21 0-15,23-21 0 0,-22 30 0 0,22-30 0 16,-16 28 0-16,16-28 0 0,-8 19 0 0,8-19 0 16,-3 23 0-16,3-23 0 0,6 23 0 0,-6-23 0 15,14 22 0-15,-14-22 0 0,20 12 0 0,-20-12 0 16,30 6 0-16,-12-4 0 0,3-1 0 16,3-2 0-16,4-1 0 0,-1-7 0 15,1 11 0-15,-2-10 0 0,0 6 0 0,-4 4 0 16,-3-13 0-16,-1 9 0 0,-18 2 0 0,27-7 0 15,-27 7 0-15,0 0 0 0,17 8 0 0,-17-8 0 16,0 0 0-16,0 21 0 0,0-21 0 0,-8 24 0 16,8-24 0-16,-18 33 0 0,7-15 0 0,-3 4 0 15,2 2 0-15,-1-4 0 0,0 7 0 16,0-8 0-16,13-19-4 0,-23 29-9 0,23-29-7 16,0 0 10-16,-16 23-16 0,16-23-29 0,0 0-19 15,0 0-63-15,17 5-142 0,-17-5-108 0,9-26-92 16,8 3-53-16,-21-23 502 0</inkml:trace>
  <inkml:trace contextRef="#ctx0" brushRef="#br0" timeOffset="793024.3542">18715 17691 1901 0,'0'0'75'0,"0"0"-46"15,-3 20-6-15,3-20-4 0,0 0-19 0,0 0 0 16,-13 22 0-16,13-22 0 0,-1 23 0 0,1-23 0 15,-2 35 0-15,1-13 0 0,1 3 0 16,-2 8 0-16,-3 0 0 0,0 0 0 0,-3 4-30 16,4-7 3-16,-2-1-10 0,7 1-13 0,-7-13-69 15,27 8-259-15,-21-25-133 0,0 0-111 16,0 0 350-16</inkml:trace>
  <inkml:trace contextRef="#ctx0" brushRef="#br0" timeOffset="793211.8334">18789 17331 1560 0,'-54'-21'487'0,"34"28"-487"15,-2 3 0-15,4 1 0 0,18-11 0 0,-26 18 0 16,26-18 0-16,-12 19 0 0,12-19 0 0,-1 17 0 16,1-17 0-16,11 17-31 0,-11-17-43 15,19 1-67-15,18 20-242 0,-36-42-60 16,29 22-100-16,-6 7 112 0,-19-35 431 0</inkml:trace>
  <inkml:trace contextRef="#ctx0" brushRef="#br0" timeOffset="793618.0772">19134 17575 1871 0,'0'0'65'0,"0"0"-38"0,0 0-10 16,0 0 2-16,0 0 2 0,-20-4-8 0,20 4 1 16,-20 8-14-16,20-8 0 0,-25 17 0 0,25-17 0 15,-28 25 0-15,28-25 0 0,-25 31 0 16,12-8 0-16,0-2 0 0,2 1 0 0,0 5 0 16,5-8 0-16,4-2 0 0,2-17 0 0,5 23 0 15,-5-23 0-15,21 21 0 0,-21-21 0 0,33 18 0 16,-13-19 0-16,4 0 0 0,1-8 0 15,5-4 0-15,1 0 0 0,-1-7 0 0,-1 3 0 0,2-3 0 16,-2 8 0-16,-5 2 0 0,-2 11 0 16,-4 0 0-16,-18-1 0 0,20 2 0 15,-20-2 0-15,0 0 0 0,1 21 0 0,-6-1 0 16,-8 15 0-16,0-6 0 0,-4 0 0 0,-3 5 0 16,-1-8 0-16,2 6 0 0,-2-2 0 0,1-3 0 15,3-8 0-15,1 3 0 0,16-22 0 0,-21 25 0 16,21-25 0-16,0 0 0 0,0 0-31 0,0 0-11 15,17-22-32-15,6 13-53 0,-23-18-198 16,42 6-128-16,-27-22-124 0,5-13 160 0,24 14 417 16</inkml:trace>
  <inkml:trace contextRef="#ctx0" brushRef="#br0" timeOffset="793852.4754">19744 17127 1578 0,'-21'-1'265'0,"21"1"-166"0,-15 23-38 0,15-23-52 16,-13 29 26-16,10-10-35 0,0 3 0 0,0 2 0 15,0 4 0-15,-1 7 0 0,0 4 0 0,1 8 0 16,-2 3 0-16,-2-5 0 0,-2 9 0 0,-1-8 0 16,1 7 0-16,-1 0 0 0,0-3 0 15,3-7 0-15,-2-9 0 0,1 5 0 0,3-9 0 16,1-6-16-16,4 0-13 0,0-24-75 15,13 28-77-15,-32-25-253 0,40-2-186 0,-21-1 33 16,-1-35 512-16</inkml:trace>
  <inkml:trace contextRef="#ctx0" brushRef="#br0" timeOffset="794061.8132">19480 17455 1964 0,'-13'20'50'0,"13"-20"-17"16,-24 20-33-16,24-20 0 0,0 0 0 0,0 0 0 15,-5 20 0-15,5-20 0 0,0 0 0 0,28 14 0 16,-28-14 0-16,34 4 0 0,-13-4 0 0,1 2 0 16,2-2 0-16,1-2 0 0,1-2 0 15,3 2 0-15,4-1 0 0,1 0 0 0,3 3-34 16,-4-9-21-16,10 11-32 0,-13-21-73 0,29 34-198 16,-34-28-142-16,12 10-70 0,3 10 288 0</inkml:trace>
  <inkml:trace contextRef="#ctx0" brushRef="#br0" timeOffset="794973.331">20202 17555 1382 0,'0'0'216'0,"0"0"-131"0,-22-3-30 16,22 3-8-16,0 0-5 0,-17 7 1 0,0-7-13 15,17 0 3-15,-27 14-9 0,9 0-1 0,18-14 0 16,-34 27-3-16,16-12-6 0,0 0-4 0,-3 4-10 16,1 5 0-16,2 3 0 0,0 4 0 0,2-1 0 15,3-4 0-15,2-6 0 0,11-20 0 16,-8 35 0-16,10-14 0 0,5 2 0 0,2-1 0 15,-9-22 0-15,27 20 0 0,-6-17 0 0,2-2 0 16,4-6 0-16,3-5 0 0,4-4 0 0,1-6 0 16,1-5 0-16,0 0 0 0,2-6 0 15,-1-4 0-15,-1 2 0 0,-3-7 0 0,-3 3 0 16,-4 6 0-16,-7-2 0 0,-3 8 0 16,-6 4 0-16,-10 21 0 0,2-26 0 0,-2 26 0 15,-19-26 0-15,19 26 0 0,-29-19 0 0,12 16 0 16,-3 3 0-16,1 2 0 0,-2-1 0 0,2 3 0 15,2 2 0-15,17-6 0 0,-30 18 0 0,30-18 0 16,-19 28 0-16,13-12 0 0,3 4 0 0,3-20 0 16,7 28 0-16,-7-28 0 0,18 13 0 0,-18-13 0 15,30 5 0-15,-10-9 0 0,-1 7 0 16,3-5 0-16,0-4 0 0,0 5 0 0,-2-11 0 16,2 10 0-16,-1-2 0 0,-2 8 0 15,0-2 0-15,-1-1 0 0,-18-1 0 0,28 5 0 16,-28-5 0-16,0 0 0 0,17 18 0 0,-17-18 0 15,-1 27 0-15,-2-8 0 0,-4 4 0 0,-1-4 0 16,-1 11 0-16,-3-5 0 0,0 4 0 0,0 4 0 16,-1-9 0-16,1 6 0 0,0-2 0 15,1 1 0-15,1 7 0 0,3-17 0 0,1-2 0 16,6-17 0-16,0 0 0 0,0 0 0 0,0 0 0 16,0 0 0-16,4-17 0 0,3-1 0 0,3-7 0 15,1-5 0-15,2-3 0 0,2-4 0 16,-1-1 0-16,0 1 0 0,-2-3 0 0,-1 8 0 15,-3 0 0-15,2 9 0 0,-2-5 0 16,0 1 0-16,-2 2 0 0,1-5 0 0,0 10 0 16,2 2 0-16,-9 18 0 0,17-24 0 0,-17 24 0 15,17-15 0-15,-17 15 0 0,0 0 0 0,21 4 0 16,-21-4 0-16,0 0 0 0,21 16 0 0,-21-16 0 16,24 14 0-16,-24-14 0 0,31 17 0 0,-10-11 0 15,1-6 0-15,5 4 0 0,-1-9 0 0,12 17-119 16,-21-26-117-16,35 37-113 0,-52-23-44 15,51-7-15-15,-19 12 45 0,-21-25 185 0,34 40 178 16</inkml:trace>
  <inkml:trace contextRef="#ctx0" brushRef="#br0" timeOffset="795139.6354">21063 17838 1860 0,'2'24'187'0,"-2"-24"-187"0,0 0 0 15,0 0 0-15,0 0 0 0,0 0 0 0,0-20 0 16,0 20 0-16,11-21 0 0,-11 21 0 0,19-35 0 16,1 30-107-16,-31-30-324 0,34 18-141 0,-16-2-88 15,-6-17 384-15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1:26:30.78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3011 649 1375 0,'0'0'234'0,"-22"15"-160"0,22-15 3 0,0 0-14 16,0 0-22-16,0 0-14 0,0 0-8 0,0 0-2 15,0 0-2-15,0 0-2 0,0 0 5 0,0 0-3 16,1 19 1-16,-1-19-28 0,7 41-7 15,0-12 18-15,0 9-16 0,0 5 37 0,3 8-4 16,-2 6-14-16,1 13 16 0,-4 11-14 0,-2 14-9 16,-5 12 4-16,-3 12-5 0,-5 3-1 0,-2 9 26 15,-4 0 4-15,-1 1-14 0,-3-6-9 16,-1-9 0-16,2-14 0 0,4-13 0 0,5-17 0 0,7-12 0 16,6-13 0-16,6-13 0 15,9-8-27-15,-1-20-65 0,34 5-547 0,-28-22-13 16,14 0 16-16</inkml:trace>
  <inkml:trace contextRef="#ctx0" brushRef="#br0" timeOffset="453.2118">3565 1311 1258 0,'-1'-25'116'16,"18"20"0"-16,-19-12-16 0,2 17-17 0,0 0-14 16,0 0 1-16,0 0-22 0,0 0 2 0,10 18-23 15,-10-18-6-15,-8 39-11 0,2-9 3 0,-1 7-9 16,-3 7 7-16,2 2-13 0,-3 3 10 0,2 0-12 15,1 5 11-15,-1-1-12 0,3 1 11 16,0-6-11-16,2-4 7 0,3-6-9 0,2-3-1 16,5-4 16-16,3-12-45 0,9 1-11 0,-18-20-184 15,32-3-415-15,-32 3 53 0,35-5 157 16</inkml:trace>
  <inkml:trace contextRef="#ctx0" brushRef="#br0" timeOffset="2087.4416">3115 1533 551 0,'24'-10'192'0,"-24"10"-45"0,0 0 36 0,0 0-4 15,0 0-39-15,0 0-56 0,0 0-33 0,0 0-7 16,0 0-2-16,0 0-3 0,-17 8-8 0,17-8-3 15,0 0-3-15,0 0 1 0,-24 7-3 16,24-7-1-16,0 0-6 0,0 0-5 16,-19-5 1-16,19 5-4 0,0 0-2 0,0 0 0 15,0 0-2-15,-17-2 0 0,17 2 1 0,0 0 0 16,0 0 0-16,0 0-1 0,0 0 1 0,-21 1-2 16,21-1 0-16,0 0 0 0,-19 8-2 0,19-8 1 15,-21 9 1-15,21-9 2 0,-24 10 1 0,24-10 3 16,-28 8 2-16,28-8-2 0,-29 5 5 15,29-5-1-15,-34 3-4 0,14-1 0 0,-3 0-7 16,0-2 0-16,0 2 0 0,0-2 3 0,-3 0-2 16,1 2-1-16,-2 0 1 0,-1 2-3 0,0 0 2 15,0 1 0-15,-4-1-1 0,0 2 1 16,-5 2-3-16,-2-1 1 0,-1 4-2 0,-1 2 5 16,-1 0-4-16,1 2 2 0,-2-3-1 0,3-3 0 15,1-1 0-15,3-1 5 0,2-1-2 16,1 0 1-16,4-2-2 0,1-2-1 0,3 0 1 15,4-1-1-15,0-2 0 0,4-1 1 0,17 2-3 16,-29-4 1-16,29 4 0 0,-21-8-1 0,21 8 0 16,0 0-3-16,-17-8 3 0,17 8-2 0,0 0 1 15,0 0 2-15,0 0 0 0,0 0 0 0,0 0 1 16,0 0-3-16,0 0 0 0,0 0-1 16,0 0-1-16,0 0 1 0,0 0 0 0,0 0 0 15,0 0-1-15,0 0 2 0,0 0-1 16,0 0 0-16,0 0 0 0,0 0 2 0,0 0 1 15,0 0 0-15,0 0 1 0,0 0 0 0,0 0-1 16,0 0 0-16,0 0 0 0,0 0 2 0,0 0-3 16,0 0 2-16,0 0-1 0,0 0 0 0,0 0 1 15,0 0-1-15,0 0 3 0,0 0-1 16,0 0 1-16,0 0 0 0,0 0 0 0,0 0-1 16,0 17-1-16,0-17 3 0,0 0-3 0,-1 18 0 15,1-18-1-15,-1 23 0 0,1-23-3 0,0 30 6 16,0-30-5-16,2 33 6 0,0-14-6 0,1 0 4 15,1 1-4-15,-1 2-3 0,2 2 29 16,-1 2-27-16,1 3 9 0,1 2-6 0,-2 0 0 16,3-1 0-16,-1 2 0 0,-1-1 0 15,-2 2 0-15,1 1 0 0,-2 2 0 0,-1 3 0 16,1 3 0-16,-4 2 0 0,1 2 0 0,-2-1 0 16,-2 3 0-16,0-1 0 0,-1 0 0 0,1-1 0 15,1 0 0-15,2 0 0 0,-2-3 0 0,2 0 0 16,1 0 0-16,-1 0 0 0,4-1 0 0,-2 0 0 15,0 2 0-15,1-1 0 0,-1 2 0 16,-1 1 0-16,1-1 0 0,-2 3 0 0,1-3 0 16,-1 3 0-16,-2-1 0 0,0-1 0 0,-2 3 0 15,0 0 0-15,0 1 0 0,0-2 0 16,0 1 0-16,0-1 0 0,1-1 0 0,0 0 0 16,0 1 0-16,3-2 0 0,-2-3 0 0,3-1 0 15,-1-1 0-15,0 1 0 0,1-4 0 0,1 2 0 16,0-1 0-16,1-3 0 0,2-1 0 15,-2-1 0-15,0-1 0 0,2-2 0 0,0-1 0 16,0-2 0-16,0 0 0 0,1-1 0 0,-2-3 0 16,2 0 0-16,-1-1 0 0,-1-1 0 0,2 0 0 15,-2-3 0-15,-1 0 0 0,0-1 0 0,-1-1 0 16,0-17 0-16,0 32 0 0,0-32 0 0,-2 25 0 16,2-25 0-16,-2 21 0 0,2-21 0 15,0 0 0-15,-4 19 0 0,4-19 0 16,0 0 0-16,0 0 0 0,0 0 0 0,0 0 0 15,0 0 0-15,0 0 0 0,0 0 0 0,0 0 0 16,0 0 0-16,0 0 0 0,0 0 0 0,0 0 0 16,0 0 0-16,0 0 0 0,-6-22 0 0,6 22 0 15,0 0 0-15,0 0 0 0,4-18 0 0,-4 18 0 16,0 0 0-16,0 0 0 0,0 0 0 16,0 0 0-16,0 0 0 0,0 0 0 0,0 0 0 15,0 0 0-15,0 0 0 0,19-9 0 0,-19 9 0 16,0 0 0-16,26-8 0 0,-26 8 0 0,28-9 0 15,-11 4 0-15,2-1 0 0,3-3 0 16,2 3 0-16,3-1 0 0,3 3 0 0,4 2 0 16,2-1 0-16,4 5 0 0,-1-1 0 0,5 1 0 15,-2 1 0-15,3 3-22 0,-1-5-33 16,6 7-26-16,-19-22-112 0,25 25-430 0,-19-17 32 16,11 11 110-16</inkml:trace>
  <inkml:trace contextRef="#ctx0" brushRef="#br0" timeOffset="2815.6839">2636 4378 1191 0,'9'-34'180'0,"-9"34"-76"16,6-19-13-16,-6 19-26 0,7-20-15 0,-7 20-16 15,6-20-5-15,-6 20-7 0,3-21 5 0,-3 21-4 16,0 0 6-16,3-19-3 0,-3 19 2 0,0 0 0 16,0 0 0-16,0 0-1 0,0 0-5 0,0 0-1 15,0 0-4-15,0 0-12 0,0 0-5 16,-17 26 0-16,15 0 0 0,2 9 0 0,0 13 0 16,1 8 0-16,0 4 0 0,-1 7 0 0,0-1 0 15,-2 2 0-15,-2-1 0 0,-1-2 0 0,-1 0 0 16,0-1 0-16,0 1 0 0,-1-4 0 0,1-3 0 15,1-5 0-15,1-7 0 0,2-6 0 0,4-8 0 16,1-9 0-16,5-6 0 0,-8-17-33 16,25 11-15-16,-25-11-21 0,42-6-73 15,-42-15-417-15,30 6-61 0,-11-11 46 0</inkml:trace>
  <inkml:trace contextRef="#ctx0" brushRef="#br0" timeOffset="4425.2039">2855 4256 852 0,'0'0'458'16,"1"18"-397"-16,-1-18-30 0,-17-1 11 0,17 1-1 16,0 0-3-16,-23 1-4 15,23-1-1-15,0 0 3 0,0 0-2 0,-19 10-3 16,19-10-5-16,0 0-6 0,0 0-2 0,0 0-2 16,0 0-1-16,0 0 3 0,0 0 1 0,0 0 5 15,0 0-2-15,0 0 3 0,0 0-5 0,0 0 0 16,0 0-6-16,0 0-1 0,0 0-2 0,0 0-3 15,0 0 3-15,0 0-1 0,0 0-1 16,0 0 0-16,25 15-1 0,-25-15-3 0,31 15 2 16,-11-8-4-16,2 2 0 0,4-2-1 0,3-1-2 15,3-1 0-15,4-3 0 0,4-4 0 0,3-3 0 16,4-2 0-16,2-4 0 0,4-3 0 0,6-1 0 16,2-5 0-16,2-1 0 0,4-4 0 15,4 0 0-15,0-2 0 0,2 2 0 0,1 1 0 16,-2 1 0-16,1 3 0 0,-1 2 0 15,2 4 0-15,0 1 0 0,-1 3 0 0,0 3 0 16,-3 2 0-16,-1 2 0 0,-4 1 0 0,-1 3 0 16,-2-1 0-16,-2 1 0 0,0-1 0 0,0 0 0 15,-3-1 0-15,0 0 0 0,-4 0 0 0,0-2 0 16,-2 1 0-16,-3-2 0 0,-1 1 0 0,-6-1 0 16,-1 0 0-16,-3 1 0 0,-3-1 0 0,0 0 0 15,-5 2 0-15,-1 0 0 0,-4-1 0 16,-2 3 0-16,-3-1 0 0,-19 1 0 0,28 1 0 15,-28-1 0-15,0 0 0 0,19 5 0 16,-19-5 0-16,0 0 0 0,0 0 0 0,0 0 0 16,0 0 0-16,-2 17 0 0,2-17 0 0,0 0 0 15,0 0 0-15,0 0 0 0,0 0 0 0,-18 12 0 16,18-12 0-16,0 0 0 0,0 0 0 16,0 0 0-16,0 0 0 0,0 0 0 0,0 0 0 15,0 0 0-15,0 0 0 0,0 0 0 0,0 0 0 16,-3 22 0-16,3-22 0 0,7 32 0 0,-2-7 0 15,0 2 0-15,-1 10 0 0,1 6 0 0,-1 6 0 16,-2 5 0-16,0 7 0 0,-5 1 0 0,1 5 0 16,-2 3 0-16,-1-3 0 0,0-2 0 0,-1-3 0 15,1-8 0-15,1-3 0 16,1-6 0-16,3-8 0 0,1-3 0 0,3-5 0 16,0-2 0-16,2-3 0 0,0-2 0 0,1-3 0 15,-1-1 0-15,-6-18 0 0,10 29 0 0,-10-29 0 16,8 25 0-16,-8-25 0 0,8 23 0 0,-8-23 0 15,6 21 0-15,-6-21 0 0,2 23 0 0,-2-23 0 16,-1 24 0-16,1-24 0 0,-2 26 0 0,2-26 0 16,-5 21 0-16,5-21 0 0,0 0 0 15,0 0 0-15,-6 17 0 0,6-17 0 0,0 0 0 16,0 0 0-16,0 0 0 0,0 0 0 0,0 0 0 16,0 0 0-16,0 0 0 0,-5-22 0 15,5 22 0-15,-4-18 0 0,4 18 0 0,-7-19 0 16,7 19 0-16,0 0 0 0,-14-23 0 0,14 23 0 15,0 0 0-15,-19-16 0 0,19 16 0 16,-17-5 0-16,17 5 0 0,-21-2 0 0,21 2 0 16,-24-4 0-16,24 4 0 0,-27-7 0 0,27 7 0 15,-30-8 0-15,12 2 0 0,-2 2 0 0,-3-1 0 16,-1 2 0-16,-3-1 0 0,-1 1 0 0,-4 2 0 16,0 2 0-16,-5 1 0 0,-2 0 0 0,-3 3 0 15,-2 1 0-15,-4 1 0 0,-2 2 0 0,-2 0 0 16,-3 2 0-16,-3 3 0 0,-2-2 0 15,1 1 0-15,-2-1 0 0,0 0 0 16,2 0 0-16,-5-2 0 0,1 0 0 0,-2-4 0 16,-1 0 0-16,0-3 0 0,2 1 0 0,2-3 0 15,1 3 0-15,3-3 0 0,0 0 0 0,1 2 0 16,0 0 0-16,-1 2 0 0,-1 0 0 0,2 2 0 16,1-1 0-16,2 1 0 0,2 1 0 0,3-1 0 15,1-1 0-15,2 0 0 0,2-1 0 16,2-1 0-16,-1-1 0 0,4-3 0 0,1 0 0 15,3-1 0-15,2-1 0 0,2-3 0 0,1-1 0 16,3 0 0-16,5-2 0 0,0-3-5 0,22 11-55 16,-34-25-61-16,34 25-454 0,-2-18-42 15,2 18-18-15</inkml:trace>
  <inkml:trace contextRef="#ctx0" brushRef="#br0" timeOffset="5941.2469">1802 4616 944 0,'0'0'131'0,"-1"-20"-5"0,1 20-10 0,0 0-12 16,18-8-18-16,-18 8-22 0,0 0-14 0,6-19-9 16,-6 19-5-16,0 0-5 0,0 0-5 0,0 0-4 15,0 0-2-15,0 0-4 0,0 0 0 0,0 0-4 16,0 0-1-16,0 0-4 0,0 0-2 16,0 0-2-16,0 0 1 0,18-4-3 15,-18 4 1-15,0 0-1 0,0 0 0 0,0 0-1 16,0 0 0-16,19 4 0 0,-19-4-1 0,0 0 2 15,0 0-1-15,0 0 0 0,19-1 2 0,-19 1-1 16,0 0 0-16,0 0 1 0,0 0 0 0,0 0 2 16,17-15 1-16,-17 15 0 0,0 0 2 0,0 0 1 15,0 0 2-15,0 0-1 0,11-17 1 16,-11 17 0-16,0 0 2 0,0 0 0 0,0 0 2 16,0 0-1-16,0 0 2 0,0 0-5 0,0 0 1 15,-2 17-7-15,2-17 0 0,-4 29-4 0,3-6 0 16,-2 5 0-16,1 2 0 0,1 4 0 0,-1 0 0 15,1 4 0-15,2 1 0 0,1 5 0 0,0 1 0 16,2 3 0-16,-1 3 0 0,1 5 0 16,1 3 0-16,-1 4 0 0,-2 1 0 15,0 2 0-15,-2 2 0 0,-2 1 0 0,0 0 0 16,-5 1 0-16,1-2 0 0,-1-2 0 0,-1 1 0 16,-1-4 0-16,-1-3 0 0,1-2 0 0,-1-2 0 15,1-4 0-15,1-4 0 0,2-2 0 0,0-5 0 16,0-3 0-16,2-3 0 0,2-4 0 0,-1-3 0 15,3-5 0-15,1-4 0 0,-1-19 0 16,5 27 0-16,-5-27 0 0,0 0 0 0,9 18 0 16,-9-18 0-16,0 0 0 0,0 0 0 0,0 0 0 15,0 0 0-15,13 18 0 0,-13-18 0 16,0 0 0-16,0 0 0 0,0 0 0 0,6 20 0 16,-6-20 0-16,0 0 0 0,0 0 0 0,-1 17 0 15,1-17 0-15,0 0 0 0,0 0 0 0,0 0 0 16,-4 19 0-16,4-19 0 0,0 0 0 15,0 0 0-15,0 0 0 0,-3 17 0 0,3-17 0 16,0 0 0-16,1 17 0 0,-1-17 0 0,0 0 0 16,1 24 0-16,-1-24 0 0,-1 17 0 0,1-17 0 15,-3 18 0-15,3-18 0 0,0 0 0 0,-4 22 0 16,4-22 0-16,0 0 0 0,0 0 0 0,-9 19 0 16,9-19 0-16,0 0 0 0,0 0 0 15,-10 17 0-15,10-17 0 0,0 0 0 16,0 0 0-16,-13 21 0 0,13-21 0 0,0 0 0 15,-11 18 0-15,11-18 0 0,0 0 0 0,0 0 0 16,-11 19 0-16,11-19 0 0,0 0 0 0,0 0 0 16,0 0 0-16,0 0 0 0,0 0 0 0,0 0 0 15,0 0 0-15,0 0 0 0,0 0 0 0,0 0 0 16,0 0 0-16,0 0 0 0,20-6 0 16,-20 6 0-16,0 0 0 0,0 0 0 0,18-13 0 15,-18 13 0-15,0 0 0 0,0 0 0 0,18-3 0 16,-18 3 0-16,0 0 0 0,19 3 0 0,-19-3 0 15,20 2 0-15,-20-2 0 0,28 3 0 0,-28-3 0 16,32-4 0-16,-12 2 0 0,2-4 0 16,2 0 0-16,3-1 0 0,1 0 0 0,3 0 0 15,-1-2 0-15,4 3 0 0,-1-1 0 16,1 2 0-16,0 1 0 0,-2 0 0 0,-1 1 0 16,-2 3 0-16,-1 0 0 0,-2 3 0 0,-4-1 0 15,-4 3 0-15,-18-5 0 0,29 10 0 0,-29-10 0 16,0 0 0-16,22 14 0 0,-22-14 0 0,0 0 0 15,0 0 0-15,0 0 0 0,20 10-12 0,-20-10-5 16,0 0 1-16,0 0-3 0,17-15 2 16,-17 15-6-16,17-19-1 0,-17 19-8 0,21-19-16 15,-17-3-59-15,28 21-444 0,-32 1-35 0,14-17-1 16</inkml:trace>
  <inkml:trace contextRef="#ctx0" brushRef="#br0" timeOffset="6488.2365">2753 6275 1384 0,'0'0'61'15,"-21"-12"-1"-15,21 12-5 0,-17-7-7 0,17 7-11 16,0 0-3-16,-23-10 2 0,23 10 0 16,0 0 1-16,0 0-6 0,0 0 2 0,0 0-3 15,0 0 0-15,0 0-4 0,0 0-7 0,0 0-6 16,-9 26-3-16,9-26 1 0,6 40-3 0,-2-11-10 15,1 7 23-15,3 5-22 0,-4 1 20 0,1 6-8 16,-1 1-12-16,-2 2 2 0,0 5-1 0,-2 0 0 16,-3 1 0-16,0 1 0 0,-1-1 0 15,-1-2 0-15,1-5 0 0,2-2 0 0,0-7 0 16,0-5 0-16,4-6-4 0,-1-6-13 16,4-5-8-16,-5-19-10 0,13 20-16 0,-13-20-35 15,24 11-115-15,-24-11-383 0,3-17-18 0,-3 17 161 16</inkml:trace>
  <inkml:trace contextRef="#ctx0" brushRef="#br0" timeOffset="7620.9508">2640 6392 1746 0,'-18'13'143'0,"18"-13"-139"0,0 0 17 0,0 0-2 15,-19 3-11-15,19-3-7 0,0 0-5 16,0 0 0-16,0 0 8 0,20-14 18 0,-20 14-13 16,24-15 12-16,-24 15-14 0,36-20-5 0,-16 9 2 15,3 0-3-15,3 1 2 0,2 2-4 0,-1 2 3 16,1 1-1-16,1 4 2 0,1 2 0 0,3 1-1 16,3 0 0-16,3 0-1 0,1 1 0 0,3-2-2 15,2 1 1-15,1-2 0 0,3 0 1 16,3-1 0-16,3-3-1 0,3-1 1 0,6-3 0 15,2 0 2-15,6-2-2 0,1-1 4 16,4-1-5-16,1 0 2 0,-1-1-3 0,4 0 2 16,-1 3-1-16,3 0 2 0,2 1-2 0,-3 1 2 15,2 2-2-15,-2 1 1 0,-4 0-2 0,-2 0 1 16,-2 2 0-16,-1-1 2 0,2 2-2 0,-6 0 2 16,-2 1-1-16,-3 0 0 0,-5 0 0 15,-5-2-1-15,0 1 0 0,-7 0-1 0,-2-3 2 16,-1 2 0-16,-4 0-1 0,-2 0 0 0,-3 1 0 15,-4-2 0-15,-5 2 0 0,-3-1 0 0,-3 1 0 16,-3 1-1-16,-17 1-1 0,22-1 0 0,-22 1-3 16,0 0 1-16,0 0 1 0,0 0 2 15,0 0 3-15,0 0-2 0,0 0 1 0,-1 17 0 16,1-17 0-16,0 0 0 0,-17 12 2 16,17-12-3-16,0 0 2 0,0 0 0 0,-19 4 0 15,19-4 0-15,0 0-1 0,0 0-1 0,0 0 0 16,0 0 0-16,0 0 0 0,0 0 0 0,0 0 0 15,0 0 0-15,0 0 0 0,0 0 0 0,0 0 0 16,0 0 0-16,0 0 0 0,0 0 0 0,0 0 0 16,0 0 0-16,0 0 0 0,0 0 0 15,0 0 0-15,0 0 0 0,0 0 0 0,-6 27 0 16,6-27 0-16,5 31 0 0,-2-10 0 0,0 3 0 16,0 5 0-16,0 6 0 0,2 3 0 15,-2 4 0-15,-1 4 0 0,-1 0 0 0,-2 4 0 16,0-1 0-16,-2 2 0 0,2 1 0 0,0-2 0 15,0-2 0-15,0-4 0 0,2-3 0 0,0-5 0 16,3-2 0-16,-1-4 0 0,2-6 0 16,1-2 0-16,-6-22 0 0,15 29 0 0,-15-29 0 15,12 19 0-15,-12-19 0 0,0 0 0 0,0 0 0 16,0 0 0-16,0 0 0 0,0 0 0 0,0 0 0 16,0 0 0-16,0 0 0 0,0 0 0 0,0 0 0 15,0 0 0-15,0 0 0 0,0 0 0 0,0 0 0 16,0 0 0-16,0 0 0 0,-16-18 0 15,16 18 0-15,0 0 0 0,0 0 0 16,0 0 0-16,-18-5 0 0,18 5 0 0,0 0 0 16,0 0 0-16,-20 2 0 0,20-2 0 0,0 0 0 15,-24 4 0-15,24-4 0 0,-21 4 0 0,21-4 0 16,-26 4 0-16,9-3 0 0,-2-2 0 0,0-1 0 16,-2 1 0-16,-2-1 0 0,-2-1 0 0,-3 2 0 15,-2 1 0-15,-1 0 0 0,-3 1 0 16,-1 2 0-16,-4-1 0 0,-4 3 0 0,-3 0 0 15,-2 0 0-15,-3 1 0 0,-2 0 0 0,-3 0 0 16,-2 1 0-16,-2 0 0 0,-2 1 0 0,2 0 0 16,-2 2 0-16,0 1 0 0,0 0 0 0,-3 1 0 15,-1 1 0-15,-1 0 0 0,-1 1 0 16,1-1 0-16,1 0 0 0,2-1 0 0,-1 0 0 16,1-2 0-16,2 0 0 0,-2-1 0 15,0 0 0-15,1-1 0 0,1 0 0 0,1-2 0 16,2-2 0-16,1 0 0 0,3 0 0 0,1-2 0 15,2-1 0-15,2 1 0 0,0-4 0 0,3 1 0 16,3-1 0-16,2-2 0 0,5-1 0 0,1 0 0 16,4-1 0-16,2-2 0 0,5 1 0 0,2-2 0 15,3 1 0-15,20 8 0 0,-30-17 0 16,30 17 0-16,-19-21-24 0,19 21-7 0,-9-20 1 16,9 20-13-16,0 0-25 0,0-39-69 0,30 49-357 15,-30-10-85-15,0 0 4 0</inkml:trace>
  <inkml:trace contextRef="#ctx0" brushRef="#br0" timeOffset="9096.1775">1821 6548 1601 0,'0'0'43'0,"0"0"-8"15,0 0-6-15,0 0-6 0,0 0-10 0,0 0-6 16,0 0 0-16,0 0 1 16,0 0 2-16,0 0 2 0,0 0-1 0,0 0 1 15,0 0 1-15,0 0 2 0,-18-15 0 16,18 15 0-16,0 0-3 0,0 0-2 0,0 0-2 16,0 0 1-16,0 0-1 0,0 0 3 0,0 0 0 15,0 0 2-15,0 0-3 0,0 0 1 0,0 0-5 16,1 25 1-16,-1-25-4 0,-1 27 1 0,0-9-3 15,0 3 3-15,-3 3-5 0,2 4 6 16,-2 2-6-16,2 3 6 0,-2 2-5 16,2 2 7-16,-2 2-7 0,0 2 7 0,1 1-7 15,1 2-8-15,2-2 21 0,2 3-22 0,0-2 20 16,2 2-5-16,1 0-9 0,-1 0 10 0,3-1-10 16,-3 0 7-16,2 1-8 0,-1-3 8 0,1-1-8 15,-1 0 8-15,0 0-7 0,0 1 8 0,-1-1 3 16,-1 2-12-16,0 0 8 0,-1 1-5 0,-2 0-4 15,-1-1 10-15,-3 0-7 0,2 1 5 16,-1 1-5-16,0-1 4 0,-1-2-3 0,0-2 2 16,1-1-1-16,2-1 0 0,-1-3 0 15,1 0-11-15,1-2 22 0,1-4-22 0,2-2 22 16,2-3-11-16,-2-1-2 0,2-1 3 0,0-1-3 16,1 0 3-16,-1 1-3 0,0-2 5 0,1 3-4 15,-1-1 3-15,0-3-4 0,0 4 4 0,-2-3-4 16,1-2 4-16,0 0-3 0,-4-18 2 15,6 29-3-15,-6-29 4 0,4 23-3 0,-4-23 2 16,3 17-1-16,-3-17 0 0,0 0-2 0,0 0 3 16,2 19-1-16,-2-19 1 0,0 0-1 0,0 0 0 15,0 0 0-15,0 0 0 0,-6 21 0 0,6-21 0 16,0 0 0-16,-6 22 0 0,6-22 0 16,0 0 0-16,-8 21 0 0,8-21 0 15,0 0 0-15,0 0 0 0,-5 20 0 0,5-20 0 16,0 0 0-16,0 0 0 0,0 0 0 0,0 0-2 15,0 0-1-15,0 0 0 0,0 0 0 0,0 0 1 16,0 0 1-16,0 0 3 0,0 0 1 0,0 0 1 16,0 0 1-16,0 0-5 0,0 0 0 0,0 0 0 15,0 0 0-15,0 0 0 0,0 0 0 0,0 0 0 16,20-12 0-16,-20 12 0 0,0 0 0 16,20-8 0-16,-20 8 0 0,19-8 0 0,-19 8 0 15,26-11 0-15,-26 11 0 0,32-13 0 0,-14 9 0 16,-1-1 0-16,2 2 0 0,1 0 0 0,0 1 0 15,2 1 0-15,0 1 0 0,0 1 0 16,1 1 0-16,1 2 0 0,2 0 0 0,0 0 0 16,-1 0 0-16,2 0 0 0,1 0 0 0,1 1 0 15,0 0 0-15,2-2 0 0,1-1 0 16,1-1 0-16,3 0 0 0,0-1 0 0,1-1 0 16,0 1 0-16,1-1 0 0,-2 2 0 0,3-1 0 15,1 1 0-15,-1 2 0 0,-1-2 0 0,0 1 0 16,-1 2 0-16,0-2 0 0,-2 2 0 0,-2 0 0 15,-4-2 0-15,-1 2 0 0,-3-2 0 0,-4 3 0 16,-1-1 0-16,-3-1 0 0,-17-3 0 16,29 8 0-16,-29-8 0 0,22 3-2 15,-22-3-6-15,18 1-4 0,-18-1-2 0,0 0-7 16,21-6 0-16,-21 6-7 0,0 0-6 0,23-12-28 16,-28-11-83-16,25 23-439 0,-20 0-27 0,0 0 107 15</inkml:trace>
  <inkml:trace contextRef="#ctx0" brushRef="#br0" timeOffset="9471.2149">3225 8444 1348 0,'0'0'146'0,"0"0"-41"0,0 0-22 16,0 0-25-16,0 0-13 0,0 0-18 15,0 0-4-15,13 23-6 0,-10-6 1 0,-3 3-4 16,2 9 7-16,-1 5-10 0,1 9 11 15,-4 0-11-15,1 7 9 0,-3 0-11 0,2 6 8 16,-3 3-2-16,2 3-21 0,-2 2 17 0,0-1-20 16,0-1 6-16,-2-4 11 0,2-3-13 0,0-4 10 15,1-5-10-15,3-4 7 0,1-5-10 0,0-7 0 16,5-2-23-16,-3-11-8 0,8 6-53 16,-10-23-91-16,20 4-393 0,-20-4-39 0,0 0 160 15</inkml:trace>
  <inkml:trace contextRef="#ctx0" brushRef="#br0" timeOffset="10598.3737">3193 8457 1682 0,'22'18'273'0,"-22"-18"-255"0,0 0-1 0,0 0-7 15,0 0-3-15,0 0-4 0,0 0-4 0,0 0 3 16,0 0 3-16,16-17 2 0,-16 17 0 16,0 0-1-16,22-3-1 0,-22 3-3 0,21 0 2 15,-21 0-4-15,29 2 0 0,-29-2 0 0,34 6 0 16,-14-2 0-16,5-2 0 0,4 1 0 0,3-1 0 16,4-1 0-16,5 0 0 0,2-1 0 15,3-1 0-15,2-1 0 0,3-2 0 0,3-2 0 16,4 0 0-16,1-1 0 0,2-3 0 0,3-3 0 15,5 0 0-15,4-6 0 0,4 1 0 16,1-2 0-16,4-2 0 0,0-1 0 0,-1 0 0 16,1 0 0-16,1 2 0 0,0 3 0 0,-1 1 0 15,0 5 0-15,-3 0 0 0,-4 4 0 0,-4 2 0 16,-7 3 0-16,-4 2 0 0,-3 2 0 0,-3 3 0 16,-7 1 0-16,-2 1 0 0,-6 2 0 0,-5 1 0 15,-4 0 0-15,-4 1 0 0,-5-1 0 16,-3 1 0-16,-18-10 0 0,28 16 0 0,-28-16 0 15,0 0 0-15,22 18 0 0,-22-18 0 16,0 0 0-16,0 0 0 0,0 0 0 0,0 0 0 16,0 0 0-16,0 0 0 0,0 0 0 0,0 0 0 15,0 0 0-15,0 0 0 0,0 0 0 0,0 0 0 16,0 0 0-16,0 0 0 0,0 0 0 0,0 0 0 16,0 0 0-16,0 0 0 0,0 0 0 15,0 0 0-15,0 0 0 0,0 0 0 0,0 0 0 16,0 0 0-16,0 0 0 0,0 0 0 0,0 0 0 15,0 0 0-15,0 0 0 0,0 0 0 0,0 0 0 16,0 0 0-16,0 0 0 0,0 0 0 0,0 0 0 16,0 0 0-16,13 18 0 0,-13-18 0 0,4 36 0 15,-1-12 0-15,-1 6 0 0,-1 5 0 16,0 5 0-16,-1 3 0 0,0 5 0 16,0 2 0-16,0 6 0 0,0 0 0 0,-1 2 0 15,0 1 0-15,-3-2 0 0,1 0 0 0,0-4 0 16,0-4 0-16,1-3 0 0,0-3 0 0,-1-5 0 15,2-2 0-15,1-5 0 0,0-2 0 0,0-2 0 16,0-3 0-16,0-4 0 0,0-2 0 0,0-18 0 16,-3 28 0-16,3-28 0 0,-1 20 0 15,1-20 0-15,0 0 0 0,0 0 0 0,0 0 0 16,0 0 0-16,0 0 0 0,0 0 0 16,0 0 0-16,0 0 0 0,0 0 0 0,0 0 0 15,-22-20 0-15,22 20 0 0,0 0 0 0,-13-23 0 16,13 23 0-16,0 0 0 0,-13-19 0 0,13 19 0 15,0 0 0-15,0 0 0 0,-22-18 0 0,22 18 0 16,-17-10 0-16,17 10 0 0,-22-10 0 16,22 10 0-16,-32-6 0 0,14 5 0 0,-2 1 0 15,-1 0 0-15,-1 1 0 0,-4-1 0 0,-1 3 0 16,-3-1 0-16,-3 3 0 0,-2 0 0 0,-2 0 0 16,1 1 0-16,-2 0 0 0,-3 1 0 0,-3-1 0 15,-2 1 0-15,-3-1 0 0,-2 2 0 0,-1 0 0 16,-2-2 0-16,0 0 0 0,-1 0 0 0,-1-2 0 15,1 1 0-15,2-2 0 16,-1 0 0-16,1-1 0 0,-1-1 0 0,1 2 0 16,-1-2 0-16,2 3 0 0,0-1 0 0,-3 2 0 15,1 0 0-15,1 1 0 0,2 1 0 0,1 2 0 16,1-1 0-16,2 1 0 0,1-1 0 0,-1-1 0 16,5-2 0-16,-1 0 0 0,3-2 0 0,4-3 0 15,-1-3 0-15,4 1 0 0,2-4 0 16,2 1 0-16,2-2 0 0,1-3 0 0,3 1 0 15,1 0 0-15,0-1 0 0,3 2 0 0,-1-2 0 16,1 1 0-16,1 1 0 0,1 1 0 0,17 7 0 16,-31-11 0-16,31 11 0 0,-18-4 0 0,18 4 0 15,0 0 0-15,0 0 0 0,0 0-6 0,0 0-54 16,0 0-34-16,33 40-267 0,-33-40-241 0,33 0 2 16,-15 1 277-16</inkml:trace>
  <inkml:trace contextRef="#ctx0" brushRef="#br0" timeOffset="12585.7002">5876 8732 1693 0,'0'0'52'0,"0"0"-14"0,0 0-4 15,0 0-2-15,0 0-6 0,0 0-7 0,0 0-2 16,0 0-1-16,0 0 1 0,10 17-2 15,-10-17-4-15,0 0-3 0,0 0-3 16,0 0 1-16,0 0 1 0,0 0 1 0,17 17 1 0,-17-17-1 16,0 0 0-16,20 7-1 0,-20-7 1 15,20 6-5-15,-20-6-3 0,25 5 0 0,-25-5 0 16,36 6 0-16,-16-3 0 0,5 0 0 0,0-1 0 16,6-1 0-16,0 1 0 0,6-2 0 0,2 0 0 15,0 0 0-15,3-2 0 0,1 2 0 16,2-2 0-16,0 0 0 0,0-1 0 0,1-1 0 15,1 1 0-15,0-2 0 0,1 0 0 0,0-1 0 16,-3 1 0-16,1 2 0 0,-4-1 0 0,-4 2 0 16,-1 0 0-16,-7 2 0 0,-2 2 0 0,-4 0 0 15,-4 2 0-15,-20-4 0 0,25 11 0 0,-25-11 0 16,0 0 0-16,20 16 0 0,-20-16 0 16,0 0 0-16,0 0 0 0,0 0 0 15,2 17 0-15,-2-17 0 0,0 0 0 0,0 0 0 16,0 0 0-16,-20-1 0 0,20 1 0 0,0 0 0 15,-22-11 0-15,22 11 0 0,0 0 0 0,-23-20 0 16,23 20 0-16,-15-20 0 0,15 20 0 0,-13-21 0 16,13 21 0-16,-14-26 0 0,8 9 0 0,6 17 0 15,-13-36 0-15,8 15 0 0,0 0 0 16,1-3 0-16,1-2 0 0,-1-2 0 0,2 2 0 16,0-6 0-16,1 2 0 0,0-3 0 0,1-2 0 15,1-1 0-15,-1-3 0 0,0-1 0 0,0 1 0 16,-1-4 0-16,1 2 0 0,-1 0 0 15,-2-1 0-15,2-3 0 0,-1-1 0 0,0-4 0 0,1-2 0 16,1-2 0-16,0-2 0 0,1-4 0 0,2-3 0 16,-1-2 0-16,2-3 0 15,0 1 0-15,-1 1 0 0,1-2 0 0,0 0 0 16,-1-2 0-16,0 3 0 0,-1-2 0 0,-1 0 0 16,1 2 0-16,-5-1 0 0,1 3 0 0,-2 0 0 15,-1-2 0-15,1 2 0 0,1-2 0 0,-2 0 0 16,0-1 0-16,0-2 0 0,2 0 0 0,-1 0 0 15,3-2 0-15,0 1 0 0,-1-3 0 0,4 0 0 16,0-1 0-16,2-1 0 0,0 2 0 16,3-2 0-16,-1-1 0 0,1 1 0 0,0-2 0 15,2 1 0-15,-3 1 0 0,0-3 0 0,-1 3 0 16,0 1 0-16,-2 2 0 0,1 2 0 0,-2-2 0 16,0 2 0-16,-2-4 0 0,0 1 0 15,0-1 0-15,-2 2 0 0,2 1 0 0,-1 1 0 16,-1 1 0-16,2 0 0 0,-2-3 0 15,4 2 0-15,-1-1 0 0,0 0 0 0,3 3 0 16,-1 0 0-16,1 5 0 0,-1 2 0 0,0 4 0 16,-2 2 0-16,1 3 0 0,-4 2 0 0,1 2 0 15,-1 2 0-15,-1 2 0 0,0 0 0 0,-2 4 0 16,1 1 0-16,-1 1 0 0,2 2 0 0,-3-1 0 16,1 3 0-16,-1 1 0 0,0 1 0 0,-1-1 0 15,3 1 0-15,-3 0 0 0,3 0 0 16,-1 1 0-16,1-2 0 0,0 0 0 0,1 2 0 15,0-2 0-15,1 0 0 0,0-1 0 16,0 0 0-16,1-1 0 0,0-1 0 0,1 1 0 16,0 1 0-16,1 0 0 0,-2 2 0 0,0 1 0 15,-1-1 0-15,1 2 0 0,-1-7 0 0,1 2 0 16,-3-2 0-16,0 2 0 0,2 2 0 0,-2 0 0 16,1-1 0-16,0 1 0 0,2 4 0 15,0 3 0-15,-1 4 0 0,2 3 0 0,-1 1 0 16,1 19 0-16,-3-29 0 0,3 29 0 0,-5-20 0 15,5 20 0-15,-6-17 0 0,6 17 0 0,0 0 0 16,-6-20 0-16,6 20 0 0,0 0 0 0,-2-21 0 16,2 21 0-16,0 0 0 0,0 0 0 15,2-19 0-15,-2 19 0 0,0 0 0 16,0 0 0-16,0 0 0 0,0 0 0 0,0 0 0 16,0 0 0-16,0 0 0 0,0 0 0 0,0 0 0 15,0 0 0-15,0 0 0 0,0 0 0 0,0 0 0 16,0 0 0-16,0 0 0 0,0 0 0 0,0 0 0 15,0 0 0-15,0 0 0 0,0 0 0 0,0 0 0 16,0 0 0-16,0 0 0 0,0 0 0 0,0 0 0 16,-22-7 0-16,22 7 0 0,0 0 0 15,-22-2 0-15,22 2 0 0,-21 2 0 0,21-2 0 16,-29 2 0-16,9 2 0 0,0-3 0 0,-5 2 0 16,0 1 0-16,-2 0 0 0,-2 2 0 15,0-3 0-15,-2 2 0 0,0 0 0 0,-2-1 0 16,0-1 0-16,-3 1 0 0,0-3 0 0,-1 2 0 15,-2 1 0-15,1 1 0 0,-2 1 0 0,-1-2 0 16,-2 1 0-16,0 0 0 0,1-1 0 16,-2 2 0-16,2-2 0 0,-1-1 0 0,0-2 0 15,2-1 0-15,-2 0 0 0,1 0 0 0,-2-1 0 16,2-2 0-16,-1 2 0 0,0-3 0 0,1 1 0 16,-1 0 0-16,1-2 0 0,-2 3 0 0,1 0 0 15,-2 0 0-15,3 2 0 0,-1-1 0 0,1 2 0 16,-3 1 0-16,-1 2 0 0,-1 0 0 15,1 1 0-15,-1 0 0 0,-1 0 0 16,0 2 0-16,0 0 0 0,1 1 0 0,1 0 0 16,-2-1 0-16,3-2 0 0,3 1 0 0,0 0 0 15,0-2 0-15,0 0 0 0,2-1 0 0,1-2 0 16,0 1 0-16,2 0 0 0,0-1 0 0,2 0 0 16,2-2 0-16,1 2 0 0,3-1 0 0,2 0 0 15,1 0 0-15,0 0 0 0,4-1 0 16,2 0 0-16,0 2 0 0,1-4 0 0,19 3 0 15,-32-1 0-15,32 1 0 0,-25-5 0 0,25 5 0 16,-24-3 0-16,24 3 0 0,-23-1 0 16,23 1 0-16,-23-4 0 0,23 4 0 0,-23-2 0 15,23 2 0-15,-24 0 0 0,24 0 0 0,-23-3 0 16,23 3 0-16,-22-2 0 0,22 2 0 0,-21-2 0 16,21 2 0-16,-17-1 0 0,17 1 0 15,0 0 0-15,-18-7 0 0,18 7 0 0,0 0-15 16,0 0-7-16,0 0-1 0,-17-18 3 0,17 18 5 15,0 0 5-15,0 0 5 0,-14-19 5 0,14 19 2 16,0 0-1-16,-18-13 3 0,18 13-2 0,0 0 2 16,-23-1-1-16,23 1-3 0,0 0 1 0,-17 14-8 15,17-14-3-15,-1 16-19 0,1-16-25 16,17 36-148-16,-17-36-389 0,13 18-20 16,-13-18 162-16</inkml:trace>
  <inkml:trace contextRef="#ctx0" brushRef="#br0" timeOffset="13460.8406">5645 4671 1610 0,'0'0'71'0,"0"0"-5"16,0 0-8-16,0 0-14 0,0 0-11 0,0 0-12 15,0 0-3-15,0 0-3 0,0 0 1 0,0 0-3 16,0 0 2-16,0 0-1 0,0 0 3 0,0 0-1 16,0 0 0-16,22 2-12 0,-22-2-4 0,25-2 0 15,-25 2 0-15,32-6 0 0,-15 2 0 16,3 1 0-16,0 0 0 0,2-1 0 0,1 1 0 16,3-1 0-16,0 2 0 0,5 0 0 0,2 4 0 15,1-1 0-15,0 2 0 0,0 2 0 0,1 1 0 16,-1 0 0-16,3 3 0 0,-3-2 0 0,0 0 0 15,0 1 0-15,0-4 0 0,0 0 0 16,-1-2 0-16,1 0 0 0,-3-2 0 0,1-2 0 16,0 1 0-16,-2-2 0 0,-1-1 0 15,0-1 0-15,-1 2 0 0,-1-2 0 0,-2 1 0 16,-2 2 0-16,-3-2 0 0,-3 3 0 0,-17 1 0 16,26-1 0-16,-26 1 0 0,0 0-3 0,0 0-16 15,0 0 1-15,0 0 3 0,11 18 3 0,-11-18 2 16,0 0 2-16,-15 17 3 0,15-17-1 0,0 0 1 15,0 0 0-15,-14 18 0 0,14-18-1 16,0 0 1-16,0 0 1 0,0 0 2 0,0 0 1 16,17 2 0-16,-17-2-1 0,0 0-7 15,25-11-17-15,-25 11-52 0,33-5-374 0,-33 5-139 16,12-16-6-16,-12 16 436 0</inkml:trace>
  <inkml:trace contextRef="#ctx0" brushRef="#br0" timeOffset="13976.5362">6809 4744 1438 0,'0'0'99'0,"-9"19"-25"15,9-19-17-15,0 0-15 0,0 0-15 0,0 0-7 16,0 0 2-16,0 0 7 0,0 0 8 0,0 0 0 15,15-21-5-15,-15 21-6 0,23-19-4 0,-23 19-4 16,30-26-3-16,-13 12-7 0,0 0 0 0,3 2-5 16,-2 3 0-16,0 1-3 0,1 4 1 15,-19 4-2-15,30-2-1 0,-30 2-3 16,23 10-8-16,-23-10-10 0,17 19-16 0,-17-19-28 16,21 33-80-16,-21-33-300 0,0 0-161 0,2 22 52 15,-2-22 447-15</inkml:trace>
  <inkml:trace contextRef="#ctx0" brushRef="#br0" timeOffset="14898.493">5768 6566 834 0,'0'0'549'0,"23"15"-329"16,-23-15-168-16,0 0-10 0,0 0-9 0,0 0-6 15,-18-18-7-15,18 18-4 0,0 0 2 0,0 0 2 16,0 0 0-16,0 0 2 0,-20-12-3 0,20 12 1 16,0 0 0-16,0 0-2 0,0 0-2 15,0 0-4-15,0 0-4 0,0 0-3 0,0 0-2 16,0 0 0-16,0 0-1 0,0 0 4 0,0 0 1 16,0 0 4-16,20 0 1 0,-20 0-2 15,24-3-8-15,-24 3-2 0,34-4 0 0,-12 4 0 16,2 0 0-16,2 2 0 0,2 2 0 0,0 0 0 15,2 0 0-15,2 1 0 0,1 0 0 16,1 0 0-16,0-1 0 0,2-3 0 0,1 0 0 16,-1-1 0-16,1-1 0 0,0 0 0 0,0-1 0 15,1 1 0-15,-2 0 0 0,-3 1 0 0,0 1 0 16,-2 0 0-16,1 2 0 0,-2-1 0 0,0 2 0 16,-4-2 0-16,1-1 0 0,-1 2 0 0,-1-3 0 15,1 1 0-15,-3-2 0 0,0 0 0 0,-2-1 0 16,-2 0 0-16,-1-2 0 0,-1 2 0 15,-17 2 0-15,28-6 0 0,-28 6 0 16,0 0 0-16,17-6 0 0,-17 6 0 0,0 0 0 16,0 0 0-16,0 0 0 0,0 0 0 0,0 0 0 15,0 0-7-15,0 0-9 0,0 0 0 0,10 18 3 16,-10-18-1-16,0 0-2 0,23 21-1 0,-23-21-1 16,26 13 4-16,-26-13 2 0,29 13 7 0,-12-8 3 15,-17-5 1-15,33 11 1 0,-33-11 0 16,28 10-3-16,-28-10-10 0,25 10-28 0,-25-10-58 15,29 7-396-15,-29-7-91 0,0 0 17 0</inkml:trace>
  <inkml:trace contextRef="#ctx0" brushRef="#br0" timeOffset="15564.9596">5860 8646 1290 0,'0'0'75'0,"0"0"-16"0,0 0 3 16,-20 2 0-16,20-2-2 0,0 0-13 0,0 0-14 16,0 0-13-16,0 0-8 0,0 0-3 0,0 0-4 15,0 0-3-15,0 0 0 0,0 0-1 16,0 0-1-16,0 0 0 0,18-16-1 0,-18 16 2 15,0 0-2-15,0 0 2 0,0 0-1 0,19-19 0 16,-19 19-1-16,0 0 1 0,0 0-1 0,0 0 0 16,0 0-6-16,0 0-13 0,0 0-29 15,0 0-77-15,0 0-200 0,0 0-236 0,0 0 19 16,-19 0 441-16</inkml:trace>
  <inkml:trace contextRef="#ctx0" brushRef="#br0" timeOffset="16813.5204">3360 4723 1518 0,'0'0'178'16,"0"0"-104"-16,0 0-20 0,0 0-8 0,0 0-14 16,0 0-7-16,0 0-7 0,0 0 1 0,0 0 1 15,0 0 1-15,0 0-3 0,0 0-2 0,0 0-8 16,0 0-8-16,0 0 0 15,0 0 0-15,0 0 0 0,-15 17 0 0,15-17 0 16,0 0 0-16,-11 26 0 0,11-26 0 0,-9 29 0 16,3-11 0-16,1 2 0 0,0 0 0 0,1 1 0 15,1-3 0-15,3-18 0 0,-2 27 0 0,2-27 0 16,5 16 0-16,-5-16 0 0,0 0 0 0,23 14 0 16,-23-14 0-16,31 3 0 0,-12-4 0 0,7-4 0 15,2-2 0-15,3-5 0 0,3-3 0 16,2-3 0-16,1-2 0 0,0-1 0 0,-2-1 0 15,-1 3 0-15,-5 1 0 0,-1 2 0 0,-5 1-8 16,-1 1-26-16,-5-2-24 0,5 18-73 0,-34-19-479 16,12 17-21-16,0 0 57 0</inkml:trace>
  <inkml:trace contextRef="#ctx0" brushRef="#br0" timeOffset="17001.0375">3619 4717 2020 0,'-6'20'27'0,"6"-20"-27"0,-16 32 0 16,16-32 0-16,-5 33 0 0,6-10 0 0,2 3 0 15,-1 4 0-15,1 1 0 0,-1 1 0 16,-1 1 0-16,1-1 0 0,-1 0 0 16,2-2 0-16,1-8-32 0,8 7-56 0,-12-29-192 15,16 17-363-15,-16-17 26 0,23 7 231 0</inkml:trace>
  <inkml:trace contextRef="#ctx0" brushRef="#br0" timeOffset="17938.6247">3902 5041 1786 0,'0'0'25'0,"0"0"1"15,0 0 1-15,0 0 0 0,0 0-8 0,27 2-4 16,-27-2-2-16,29-5 4 0,-11 2-4 0,1-3-1 16,1-2-6-16,2 0 0 0,1-1-3 0,2-2 2 15,1 2-4-15,-1 0 2 0,2 1-2 0,-3 1 0 16,0 2 1-16,0 0-1 0,0 1 0 15,-3 2 2-15,-1-1-3 0,-3 1 2 0,-17 2-2 16,28-1 0-16,-28 1 0 0,17 0 0 0,-17 0 1 16,0 0 0-16,0 0-1 0,0 0 1 15,17 0 0-15,-17 0 0 0,0 0 2 0,0 0 1 16,0 0 1-16,0 0 1 0,0 0 0 0,0 0-3 16,0 0-3-16,0 0 0 0,0 0 0 0,0 0 0 15,-22-16 0-15,22 16 0 0,-17-8 0 16,17 8 0-16,-22-12 0 0,22 12 0 0,-28-15 0 15,28 15 0-15,-29-17 0 0,29 17 0 0,-32-20 0 16,32 20 0-16,-31-25 0 0,31 25 0 0,-27-27 0 16,27 27 0-16,-23-32 0 0,23 32 0 0,-17-28 0 15,17 28 0-15,-11-24 0 0,11 24 0 0,-7-25 0 16,7 25 0-16,-4-26 0 16,4 26 0-16,-2-23 0 0,2 23 0 0,1-21 0 15,-1 21 0-15,5-25 0 0,-5 25 0 0,8-27 0 16,-8 27 0-16,11-28 0 0,-11 28 0 0,18-28 0 15,-18 28 0-15,22-24 0 0,-22 24 0 0,25-21 0 16,-25 21 0-16,25-14 0 0,-25 14 0 0,28-12 0 16,-28 12 0-16,30-10 0 0,-30 10 0 0,33-7 0 15,-14 3 0-15,-2 2 0 0,0-1 0 16,1 1 0-16,-1-1 0 0,0 1 0 0,-17 2 0 16,32-1 0-16,-32 1 0 0,28 2 0 0,-28-2 0 15,24 3 0-15,-24-3 0 0,22 4 0 16,-22-4 0-16,19 4 0 0,-19-4 0 0,20 6 0 15,-20-6 0-15,22 6 0 0,-22-6 0 0,24 9 0 16,-24-9 0-16,23 10 0 0,-23-10 0 0,21 13 0 16,-21-13 0-16,17 15 0 0,-17-15 0 15,11 18 0-15,-11-18 0 0,7 23 0 0,-7-23 0 16,5 28 0-16,-5-28 0 0,1 29 0 0,-1-29 0 16,-1 29 0-16,1-29 0 0,-3 28 0 0,3-28 0 15,-5 29 0-15,5-29 0 0,-8 30 0 0,2-13 0 16,6-17 0-16,-14 32 0 0,7-15 0 0,-3 1 0 15,0 4 0-15,-1-2 0 0,-2 3 0 16,2-1 0-16,-1-2 0 0,1 0 0 0,11-20 0 16,-17 28 0-16,17-28 0 0,0 0 0 15,0 0 0-15,0 0 0 0,0 0 0 0,0 0 0 16,0 0 0-16,0 0 0 0,26 13 0 0,-9-17 0 16,4-1 0-16,2-5 0 0,5-3 0 0,1-1 0 15,2-1 0-15,1 3 0 0,2 3 0 0,-5 1 0 16,1 4 0-16,-4 1 0 0,-1 1 0 15,-5 2 0-15,0 0 0 0,-3 1 0 0,-17-1 0 16,24 2 0-16,-24-2 0 0,18 5 0 0,-18-5 0 16,20 9-68-16,-29-32-285 0,9 23-286 0,0 0-17 15,0 0 326-15</inkml:trace>
  <inkml:trace contextRef="#ctx0" brushRef="#br0" timeOffset="18798.0732">3931 6581 1236 0,'0'0'141'0,"3"-23"-37"16,-3 23-11-16,0 0-4 0,0 0-13 15,0 0-18-15,0 0-10 0,-17-14-11 0,17 14 1 16,0 0-9-16,-26 11-3 0,26-11-9 0,-28 20-4 16,10-5-4-16,-1 2 4 0,-2 3-4 0,0 5 2 15,1 1-11-15,-1 6 0 0,2 3 0 0,-1 0 0 16,1 3 0-16,0 1 0 0,4 2 0 0,2 2 0 16,4 0 0-16,1-3 0 0,5-4 0 15,3-4 0-15,5-6 0 0,2-4 0 0,4-4 0 16,-11-18 0-16,30 23 0 0,-13-16 0 15,3-5 0-15,-2-4 0 0,1-1 0 0,1-4 0 16,-3-3 0-16,0 0 0 0,-17 10 0 0,27-24 0 16,-27 24 0-16,19-33 0 0,-13 13 0 0,0-3 0 15,-2 0 0-15,-3 0 0 0,-2 0 0 0,-3 2 0 16,-3 3 0-16,7 18 0 0,-22-26 0 16,22 26 0-16,-33-15 0 0,16 12 0 0,-1 3 0 15,1 1 0-15,0 2 0 0,17-3 0 0,-26 11 0 16,26-11 0-16,0 0 0 0,-15 22 0 0,15-22 0 15,0 0-28-15,19 23-40 0,-19-23-38 0,51 7-424 16,-51-7-104-16,46-14 55 0</inkml:trace>
  <inkml:trace contextRef="#ctx0" brushRef="#br0" timeOffset="19923.1743">4229 6956 1785 0,'0'0'46'0,"0"0"-18"16,0 0-5-16,0 0-10 0,0 0-1 0,0 0-2 16,0 0 5-16,0 0 1 0,19 0 1 0,-19 0-4 15,0 0 0-15,19 4-4 0,-19-4 2 0,17 0-2 16,-17 0 0-16,23-5-1 15,-23 5-1-15,25-7-4 0,-25 7-3 0,26-10 0 16,-26 10 0-16,25-8 0 0,-25 8 0 0,22-4 0 16,-22 4 0-16,18-1 0 0,-18 1 0 0,18 1 0 15,-18-1 0-15,0 0 0 0,22 4 0 0,-22-4 0 16,0 0 0-16,18 5 0 0,-18-5 0 0,0 0 0 16,0 0 0-16,0 0 0 0,18 3 0 15,-18-3 0-15,0 0 0 0,0 0 0 0,0 0 0 16,0 0 0-16,0 0 0 0,0 0 0 0,0 0 0 15,-8-22 0-15,8 22 0 0,0 0 0 0,-22-15 0 16,22 15 0-16,-21-10 0 0,21 10 0 0,-23-10 0 16,23 10 0-16,-25-12 0 0,25 12 0 15,-25-14 0-15,25 14 0 0,-19-17 0 0,19 17 0 16,-13-18 0-16,13 18 0 0,-8-21 0 16,8 21 0-16,-3-23 0 0,3 23 0 0,-2-25 0 15,2 25 0-15,4-26 0 0,-4 26 0 0,5-26 0 16,-5 26 0-16,8-23 0 0,-8 23 0 0,10-22 0 15,-10 22 0-15,12-22 0 0,-12 22 0 0,15-22 0 16,-15 22 0-16,22-23 0 0,-22 23 0 0,25-24 0 16,-25 24 0-16,28-24 0 0,-28 24 0 0,28-23 0 15,-28 23 0-15,28-23 0 0,-28 23 0 16,28-22 0-16,-28 22 0 0,26-18 0 16,-26 18 0-16,23-17 0 0,-23 17 0 0,19-14 0 15,-19 14 0-15,19-10 0 0,-19 10 0 0,19-7 0 16,-19 7 0-16,19-4 0 0,-19 4 0 0,19 0 0 15,-19 0 0-15,19 3 0 0,-19-3 0 0,21 4 0 16,-21-4 0-16,19 5 0 0,-19-5 0 16,21 5 0-16,-21-5 0 0,23 5 0 0,-23-5 0 15,24 6 0-15,-24-6 0 0,22 6 0 0,-22-6 0 16,22 7 0-16,-22-7 0 0,20 10 0 0,-20-10 0 16,17 8 0-16,-17-8 0 0,0 0 0 0,19 14 0 15,-19-14 0-15,0 0 0 0,0 0 0 0,15 19 0 16,-15-19 0-16,0 0 0 0,6 19 0 15,-6-19 0-15,0 0 0 0,1 26 0 16,-1-26 0-16,-1 20 0 0,1-20 0 0,-1 21 0 16,1-21 0-16,-3 21 0 0,3-21 0 0,-4 21 0 15,4-21 0-15,-4 24 0 0,4-24 0 0,-4 26 0 16,4-26 0-16,-5 28 0 0,5-28 0 0,-8 29 0 16,8-29 0-16,-13 29 0 0,13-29 0 0,-12 28 0 15,12-28 0-15,-14 24 0 0,14-24 0 0,-10 19 0 16,10-19 0-16,0 0 0 0,0 0 0 15,-7 17 0-15,7-17 0 0,0 0 0 0,0 0 0 16,0 0 0-16,0 0 0 0,23 0 0 0,-23 0 0 16,25-5 0-16,-25 5 0 0,34-8 0 15,-14 2 0-15,-1 1 0 0,2-1 0 0,-2 1 0 16,0-1 0-16,0 2 0 0,-1 1 0 0,-1 0 0 16,-17 3 0-16,31-5 0 0,-31 5 0 15,28-4 0-15,-28 4 0 0,25-5 0 0,-25 5 0 16,26-6 0-16,-26 6 0 0,19-6 0 0,-19 6 0 15,20-6 0-15,-20 6 0 0,17-9 0 0,-17 9-44 16,3-20-183-16,-3 20-413 0,0 0-10 0,0 0 165 16</inkml:trace>
  <inkml:trace contextRef="#ctx0" brushRef="#br0" timeOffset="20555.825">4012 8761 1602 0,'0'0'24'0,"0"0"-12"0,0 0 6 15,0 0 4-15,0 0 8 0,0 0 4 0,0 0 10 16,0 0 6-16,0 0-1 0,0 0-10 16,0 0-10-16,6 29-6 0,-6-29-1 0,5 36-1 15,-3-14-3-15,1 3-18 0,-1 2 10 16,-2 3-10-16,1 0 0 0,-1 3 0 0,0-2 0 15,0 1 0-15,0-2 0 0,-1-2 0 0,1-2 0 16,-1-3 0-16,3-1-10 0,-2-5-25 0,6 2-32 16,-6-19-66-16,26 13-453 0,-26-13-35 0,0 0 30 15</inkml:trace>
  <inkml:trace contextRef="#ctx0" brushRef="#br0" timeOffset="20977.734">4233 8785 1727 0,'10'23'249'0,"-10"-23"-217"0,0 0-19 0,0 0-1 15,0 0-2-15,0 0-6 0,17-23-4 16,-17 23 0-16,23-18 0 0,-23 18 0 0,28-22 0 16,-28 22 0-16,28-16 0 0,-28 16 0 0,25-11 0 15,-25 11 0-15,20-4 0 0,-20 4 0 0,0 0 0 16,17 3 0-16,-17-3 0 0,0 0 0 0,0 0 0 15,14 21 0-15,-14-21 0 0,0 0 0 0,10 25 0 16,-10-25 0-16,6 22 0 0,-6-22 0 0,3 24 0 16,-3-24 0-16,-1 27 0 15,1-27 0-15,-5 26 0 0,5-26 0 0,-8 29 0 16,8-29 0-16,-12 28 0 0,12-28 0 0,-16 28 0 16,16-28 0-16,-14 25 0 0,14-25 0 0,-15 25 0 15,15-25 0-15,-12 20 0 0,12-20 0 0,-8 17 0 16,8-17 0-16,0 0 0 0,0 0 0 0,-2 19 0 15,2-19 0-15,0 0 0 0,19 8 0 16,-19-8 0-16,23 1 0 0,-23-1 0 0,35-7 0 16,-13 1 0-16,3-4 0 0,1 0 0 0,2-2 0 15,-3-2 0-15,2 1 0 0,-1-1 0 0,-1 3 0 16,-2-1 0-16,4 2-30 0,-7-5-42 16,18 32-348-16,-38-17-217 0,38-13 0 0,-38 13 387 15</inkml:trace>
  <inkml:trace contextRef="#ctx0" brushRef="#br0" timeOffset="22118.4617">4817 9058 1895 0,'0'0'45'0,"0"0"-30"0,0 0-1 15,0 0 0-15,0 0-1 0,18-12 0 0,-18 12-1 16,0 0 1-16,26-14 0 0,-26 14-13 0,18-5 0 15,-18 5 0-15,0 0 0 0,23-1 0 0,-23 1 0 16,0 0 0-16,24 6 0 0,-24-6 0 0,18 4 0 16,-18-4 0-16,20 4 0 0,-20-4 0 15,19 2 0-15,-19-2 0 0,21 0 0 16,-21 0 0-16,21-3 0 0,-21 3 0 0,18-5 0 16,-18 5 0-16,18-5 0 0,-18 5 0 0,0 0 0 15,20-6 0-15,-20 6 0 0,0 0 0 0,0 0 0 16,0 0 0-16,0 0 0 0,0 0 0 0,0 0 0 15,0 0 0-15,0 0 0 0,0 0 0 0,0 0 0 16,0 0 0-16,-17-7 0 0,17 7 0 0,0 0 0 16,-22-5 0-16,22 5 0 0,0 0 0 15,-26-11 0-15,26 11 0 0,0 0 0 0,-24-17 0 16,24 17 0-16,-17-16 0 0,17 16 0 16,-20-22 0-16,20 22 0 0,-18-32 0 0,8 13 0 15,2-4 0-15,1-3 0 0,1 2 0 0,0 1 0 16,1 4 0-16,0 2 0 0,5 17 0 0,-6-26 0 15,6 26 0-15,-6-21 0 0,6 21 0 16,-5-20 0-16,5 20 0 0,-5-18 0 0,5 18 0 16,-4-20 0-16,4 20 0 0,0-20 0 0,0 20 0 15,4-20 0-15,-4 20 0 0,8-21 0 0,-8 21 0 16,14-17 0-16,-14 17 0 0,0 0 0 0,27-24 0 16,-27 24 0-16,23-17 0 0,-23 17 0 0,25-17 0 15,-25 17 0-15,28-15 0 0,-28 15 0 0,29-14 0 16,-29 14 0-16,31-13 0 15,-31 13 0-15,28-10 0 0,-28 10 0 0,23-5 0 16,-23 5 0-16,20 0 0 0,-20 0 0 0,18 3 0 16,-18-3 0-16,0 0 0 0,20 7 0 0,-20-7 0 15,0 0 0-15,22 9 0 0,-22-9 0 0,0 0 0 16,21 4 0-16,-21-4 0 0,17 4 0 0,-17-4 0 16,20 4 0-16,-20-4 0 0,24 4 0 0,-24-4 0 15,21 5 0-15,-21-5 0 0,20 8 0 16,-20-8 0-16,21 12 0 0,-21-12 0 0,21 13 0 15,-21-13 0-15,19 16 0 0,-19-16 0 0,17 17 0 16,-17-17 0-16,16 18 0 0,-16-18 0 0,10 18 0 16,-10-18 0-16,7 17 0 0,-7-17 0 15,3 17 0-15,-3-17 0 0,0 0 0 0,0 24 0 16,0-24 0-16,-3 19 0 0,3-19 0 16,-8 20 0-16,8-20 0 0,-11 24 0 0,11-24 0 15,-9 29 0-15,9-29 0 0,-8 30 0 0,8-30 0 16,-6 30 0-16,6-30 0 0,-3 28 0 0,3-28 0 15,-3 27 0-15,3-27 0 0,0 24 0 0,0-24 0 16,-1 20 0-16,1-20 0 0,-1 21 0 0,1-21 0 16,0 0 0-16,-3 23 0 0,3-23 0 0,0 0 0 15,0 0 0-15,-5 18 0 0,5-18 0 16,0 0 0-16,0 0 0 0,0 0 0 16,0 0 0-16,0 0 0 0,0 0 0 0,0 0 0 15,0 0 0-15,0 0 0 0,22 10 0 0,-22-10 0 16,20 1 0-16,-20-1 0 0,25 0 0 0,-25 0 0 15,27-2 0-15,-27 2 0 0,30-5 0 0,-30 5 0 16,31-10 0-16,-31 10 0 0,30-14 0 0,-13 5 0 16,0-1 0-16,-17 10 0 0,32-16 0 15,-32 16 0-15,23-16 0 0,-23 16 0 0,0 0 0 16,18-11 0-16,-18 11 0 0,0 0 0 0,0 0 0 16,0 0 0-16,0 0 0 0,2 18 0 0,4-1-63 15,-6-17-116-15,6 24-273 0,-6-24-167 0,0 0 21 16,-16 27 463-16</inkml:trace>
  <inkml:trace contextRef="#ctx0" brushRef="#br1" timeOffset="88541.6991">8233 787 1553 0,'0'0'67'15,"0"0"-5"-15,-4-18-6 0,4 18-9 0,0 0-5 16,0-17-4-16,0 17-10 0,6-17-30 0,-6 17 20 16,0 0-4-16,0 0-5 0,0 0 25 0,0 0-28 15,0 0-1-15,17 3 7 0,-17-3-4 0,4 19 8 16,-2 2-9-16,2 8 5 0,-1 5-8 0,-3 1 7 16,-3 3-11-16,2 1 0 0,-2 0 0 15,0 5 0-15,0-1 0 0,1 3 0 16,-1 1 0-16,1-4 0 0,2-3 0 0,0-1-27 15,2-6 12-15,1-3-7 0,4 0-22 0,-2-7-19 16,12 7-48-16,-17-30-189 0,20 20-315 0,-3-8 15 16,1-9 351-16</inkml:trace>
  <inkml:trace contextRef="#ctx0" brushRef="#br1" timeOffset="88844.8562">7795 1797 1866 0,'-21'18'36'15,"21"-18"-27"-15,0 0 4 0,0 0 2 16,20 0 9-16,-2 0 1 0,6-3 2 0,8-2-8 15,5-2-6-15,3-4-13 0,5-3 0 16,6-1 0-16,1-4-6 0,3 3 5 0,1-6 2 16,-2 4-2-16,2-3-2 0,-3 2-7 0,-1 3-8 15,-2-3-15-15,-2 9-13 0,-7-5-19 0,5 22-74 16,-35-24-330-16,20 21-152 0,-10 2 10 0,-21-6 587 16</inkml:trace>
  <inkml:trace contextRef="#ctx0" brushRef="#br1" timeOffset="89548.789">8222 2241 1806 0,'0'0'14'0,"-22"-18"1"0,22 18 7 16,0 0 1-16,-17 1 1 0,17-1-7 0,0 0-1 16,-24 13-2-16,24-13 1 0,-19 23-4 0,19-23-1 15,-19 35-5-15,9-12 6 0,2 3-4 0,2 3 5 16,0 1-6-16,1 4 5 0,1 1-8 16,0 2 2-16,2 1-5 0,2-1-2 0,0 0 4 15,1 0-2-15,0-3 0 0,1 0 0 16,0-4 0-16,1-3 0 0,-1-4 0 0,2-4 0 15,-4-19 0-15,7 25 0 0,-7-25 0 0,0 0 0 16,12 17 0-16,-12-17 0 0,0 0 0 0,0 0 0 16,0 0 0-16,9-21 0 0,-9 21 0 0,1-37 0 15,-2 13 0-15,-2-4 0 0,0-2 0 16,-2-1 0-16,0-3 0 0,-3-1 0 0,2-5 0 16,0 0 0-16,0-6 0 0,1 0 0 0,2 0 0 15,2 0 0-15,2 1 0 0,4 3 0 0,6 7 0 16,2 4 0-16,6 5 0 0,3 6 0 0,3-1 0 15,1 4 0-15,4 3 0 0,2 0 0 0,2 5 0 16,-1 1 0-16,0 5 0 0,-3 1 0 16,0 5 0-16,-5 2 0 0,-3 3 0 15,-2 3 0-15,-20-11 0 0,28 33 0 0,-21-14 0 16,-4 2 0-16,-3 5-12 0,-6 0-1 0,-5 3-2 16,-3 3 10-16,-6 1-2 0,0 1 11 0,-3-3-6 15,-2-2 7-15,1 0-5 0,-2-1 6 0,1-4-6 16,1 1 6-16,0-7-2 0,3-1 4 0,1-5 1 15,20-12 2-15,-29 17-10 0,29-17-1 16,0 0 0-16,0 0 0 0,0 0 0 0,0 0 0 16,0 0 0-16,0 0 0 0,29 0 0 15,-8-3 0-15,3 0 0 0,4 0 0 0,1 0 0 16,0 3 0-16,2 0 0 0,-4 3 0 0,-1 3 0 16,-1 3 0-16,-3 2 0 0,-1-1 0 0,-3 4 0 15,-18-14 0-15,30 28 0 0,-30-28 0 0,25 30 0 16,-25-30 0-16,25 29 0 0,-25-29 0 15,29 25-38-15,-29-25-17 0,34 23-13 0,-34-23-90 16,50 9-395-16,-50-9-39 0,41-8 10 0</inkml:trace>
  <inkml:trace contextRef="#ctx0" brushRef="#br1" timeOffset="89739.5262">9008 2523 1866 0,'-20'28'92'0,"20"-28"-68"15,-23 27-2-15,11-10-16 0,0 3 30 0,1 1-38 0,-1 1 5 16,1 4-3-16,0-2 0 0,1 1 0 0,3-2 0 16,2-1 0-16,2 0 0 0,3-4 0 0,4-1 0 15,-4-17 0-15,16 25-7 0,-16-25-25 0,25 21-30 16,-25-21-17-16,42 19-135 0,-42-19-403 16,35-16-5-16,-17 8 209 0</inkml:trace>
  <inkml:trace contextRef="#ctx0" brushRef="#br1" timeOffset="89881.0136">8882 2489 2047 0,'-17'11'0'0,"17"-11"0"0,0 0 0 0,0 0 0 16,17-24 0-16,3 9 0 0,9-2 0 0,4-3 0 15,7 1 0-15,0-4-7 0,12 19-147 0,-30-24-502 16,32 11 9-16,-9-5 65 0</inkml:trace>
  <inkml:trace contextRef="#ctx0" brushRef="#br1" timeOffset="90133.6219">9786 1659 1758 0,'0'0'86'0,"0"0"-88"0,0 0 6 16,19-3 2-16,3-3 3 0,5 2-3 0,3-2-5 15,3-3-8-15,5 6-19 0,-6-13-51 0,22 31-276 16,-18-24-276-16,1 3 16 0,2 7 451 15</inkml:trace>
  <inkml:trace contextRef="#ctx0" brushRef="#br1" timeOffset="90305.5024">9578 2031 2040 0,'0'0'0'0,"0"0"-2"0,0 0 5 15,41-19 3-15,-5 2-6 0,9-1-8 0,7-8 16 16,7-1-27-16,7-3 12 0,3 2-50 0,-17-28-298 16,14 27-305-16,-8-3-24 0,-5 2 420 0</inkml:trace>
  <inkml:trace contextRef="#ctx0" brushRef="#br1" timeOffset="90774.2428">11458 855 1804 0,'0'0'5'0,"1"-22"4"16,-1 22 2-16,0 0 10 0,0 0 7 16,0 0 3-16,0 0-5 0,0 0-5 0,0 0-3 15,-19 28-7-15,12-5 9 0,-3 5-6 0,1 3 8 16,1 3-16-16,0 5-6 0,1 1 0 0,1 7 0 16,0-1 0-16,4-1 0 0,0-1 0 0,4-2 0 15,0-5 0-15,4 3 0 0,1-5 0 16,2-1 0-16,2-3-20 0,2-5-7 15,7 0-28-15,-20-26-50 0,53 50-301 0,-35-36-239 16,8 2 18-16,1 5 466 0</inkml:trace>
  <inkml:trace contextRef="#ctx0" brushRef="#br1" timeOffset="91024.2457">11034 1790 2043 0,'0'0'4'16,"0"0"-4"-16,0 0 0 0,0 0 0 0,1 19 0 15,17-15 0-15,6-2 0 0,9-1 0 0,7-1 0 16,4-3 0-16,5-4 0 0,-1-2 0 0,5-1 0 16,-1 2 0-16,-1 0 0 0,0-1 0 15,-1-2 0-15,1 0 0 0,-2 0 0 0,4 1 0 16,-4-1 0-16,1 3-27 0,-11-10-74 0,20 35-280 15,-28-27-273-15,3 14 35 0,-7 6 355 0</inkml:trace>
  <inkml:trace contextRef="#ctx0" brushRef="#br1" timeOffset="91774.268">11249 2530 1427 0,'0'0'338'0,"0"0"-302"0,0 0-6 0,0 0 7 16,0 0-2-16,0 0 0 0,-17-13-12 16,17 13 0-16,0 0-5 0,0 0-3 0,-15 21-1 15,15-21-2-15,-12 37-14 0,4-14 8 0,0 2-6 16,-3 3 0-16,2 2 0 0,-2 2 0 0,-1 4 0 16,-1 0 0-16,1 0 0 0,-1 0 0 0,2-1 0 15,-1-2 0-15,3 0 0 0,1-3 0 0,0-3 0 16,4-4 0-16,1-5 0 0,3-18 0 15,-2 24 0-15,2-24 0 0,0 0 0 0,0 0 0 16,0 0 0-16,0 0 0 0,0 0 0 16,0 0 0-16,19-12 0 0,-13-5 0 0,0-5 0 15,0-4 0-15,3-6 0 0,-3 0 0 0,4-3 0 16,-3-3 0-16,1-2 0 0,1-3 0 0,0-6 0 16,1-3 0-16,3-1 0 0,2-4 0 0,4-1 0 15,1 3 0-15,5 1 0 0,1 8 0 16,1 8 0-16,1 5 0 0,-1 8 0 0,-3 7 0 15,-1 3 0-15,-2 7 0 0,-3 2 0 0,-18 6 0 16,32-4 0-16,-32 4 0 0,27 2 0 0,-27-2 0 16,24 12 0-16,-24-12 0 0,21 21 0 0,-21-21 0 15,13 29 0-15,-8-10 0 0,-3 3 0 16,-2 1 0-16,-2 3 0 0,-3-1 0 0,-2 0 0 16,-3 0 0-16,-1 1 0 0,-5 1 0 15,-1 1 0-15,-2-1 0 0,-3 0 0 0,-2 0 0 16,-1-2 0-16,-2-2 0 0,2 0 0 0,1-1 0 15,2-2 0-15,5-3 0 0,17-17 0 0,-25 26 0 16,25-26 0-16,0 0 0 0,-7 20 0 0,7-20 0 16,0 0 0-16,21 21 0 0,-21-21 0 0,30 14 0 15,-10-7 0-15,1 0 0 0,3-1 0 16,-1 1 0-16,1 0 0 0,-2 2 0 0,-1 0 0 16,-2 2 0-16,-2 1 0 0,-17-12 0 0,30 24 0 15,-13-12 0-15,-17-12 0 0,33 20 0 16,-16-13 0-16,5 2 0 0,-2-6-20 0,9 8-87 15,-19-30-176-15,39 30-249 0,-25-21-86 0,5 0 132 16</inkml:trace>
  <inkml:trace contextRef="#ctx0" brushRef="#br1" timeOffset="91930.4917">12071 2797 2047 0,'-34'15'0'0,"34"-15"0"15,-18 8 0-15,18-8 0 0,-16 17 0 0,16-17 0 16,-21 34 0-16,10-11 0 0,2 2 0 0,-1 2 0 15,1 0 0-15,3-2 0 0,3 0 0 16,1-2 0-16,5-1 0 0,2-2 0 16,7 0-27-16,-12-20-154 0,33 12-453 0,-33-12-27 15,36 7 118-15</inkml:trace>
  <inkml:trace contextRef="#ctx0" brushRef="#br1" timeOffset="92399.2446">13422 1446 1857 0,'0'0'39'0,"0"0"-25"0,0 0 1 16,0 0-1-16,0 0 2 0,0 0-2 0,0 0-10 15,-18 8 3-15,18-8-6 0,-14 38 8 16,6-11-4-16,1 6 5 0,-3 0-7 0,0 9 5 16,0 0-9-16,1 3 6 0,1-2-8 0,0 0 8 15,2-4-15-15,1 0 5 0,3-1 7 0,-3-8-42 16,6 3 20-16,-6-4-50 0,12 10-38 0,-7-39-108 15,3 33-393-15,-6-16 38 0,3-17 197 0</inkml:trace>
  <inkml:trace contextRef="#ctx0" brushRef="#br1" timeOffset="92571.1204">13162 1875 1882 0,'0'0'44'15,"-24"-21"1"-15,24 21-9 0,0 0 0 0,0 0-32 16,0 0-4-16,-3-17 0 0,3 17 0 0,23-7 0 15,-2 2 0-15,4 0 0 0,7 0 0 16,3-1 0-16,5-1 0 0,4-2 0 0,4 1 0 16,-1-3 0-16,5 3 0 0,-3-8-82 0,29 26-335 15,-27-27-255-15,7 6 23 0,-3 0 423 0</inkml:trace>
  <inkml:trace contextRef="#ctx0" brushRef="#br1" timeOffset="92961.7525">14767 756 1811 0,'0'0'149'0,"0"0"-155"0,-8 25 9 15,8-25-1-15,-4 39 17 0,0-11-5 0,2 4 11 16,-4 3-12-16,1 3 4 0,-1 3-17 0,-1 5 0 15,1 2 0-15,-1 8 0 0,3-2 0 16,1 0-14-16,1-4 15 0,0 1 4 0,4-1-13 16,-1 1 8-16,4-4-22 0,0-4 1 0,2-2-19 15,-2-3-1-15,7 6-39 0,-13-26-94 16,23 22-422-16,-10-14-38 0,0-3 212 0</inkml:trace>
  <inkml:trace contextRef="#ctx0" brushRef="#br1" timeOffset="93180.5025">14362 1917 2047 0,'-27'18'0'0,"27"-18"0"0,0 0 0 0,0 0 0 15,28-15 0-15,-1 7 0 0,10-4 0 0,5-1 0 16,7-3 0-16,3-1 0 0,4-1 0 0,0 0 0 15,0 1 0-15,-4 1 0 0,-1 4 0 16,-2 2 0-16,-2 4 0 0,-6-1-18 0,0 7-40 16,-13-11-38-16,14 28-129 0,-42-17-398 0,30 4 40 15,-30-4 140-15</inkml:trace>
  <inkml:trace contextRef="#ctx0" brushRef="#br1" timeOffset="93821.147">14564 2275 1847 0,'0'0'36'0,"0"0"-12"0,0 0 4 16,0 0 8-16,0 0 5 0,0 0-6 0,0 0-35 15,0 0 0-15,0 0 0 0,0 0 0 16,-22 23 0-16,14-4 0 0,-3 5 0 0,1 4 0 15,-1 1 0-15,0 4 0 0,0 2 0 16,1 2 0-16,-1 3 0 0,-1 0 0 0,-1-1 0 16,1 1 0-16,0-3 0 0,1-2 0 0,3-1 0 15,2-6 0-15,3-3 0 0,1-3 0 0,4-5 0 16,-2-17 0-16,6 26 0 0,-6-26 0 16,0 0 0-16,18 12 0 0,-18-12 0 0,0 0 0 15,21-11 0-15,-21 11 0 0,17-26 0 0,-8 7 0 16,0-4 0-16,-4-4 0 0,1-3 0 0,-4-1 0 15,-1-3 0-15,-1-2 0 0,0-6 0 0,-2 0 0 16,0-5 0-16,-1-3 0 0,3 3 0 0,1 1 0 16,4 6 0-16,1 7 0 0,3 5 0 0,3 5 0 15,0 6 0-15,-12 17 0 0,31-24 0 16,-31 24 0-16,34-16 0 0,-12 11 0 16,-1 3 0-16,1-1 0 0,1 2 0 0,-1 1 0 15,-1 2 0-15,0 2 0 0,-3 1 0 0,-18-5 0 16,29 13 0-16,-29-13 0 0,20 17 0 0,-20-17 0 15,9 21 0-15,-9-21 0 0,-1 28 0 0,-5-12 0 16,-4 4 0-16,-2 0 0 0,-6 3 0 0,-3 2 0 16,-1-3 0-16,0 3 0 0,1-2 0 15,-1 0 0-15,0-2 0 0,3-1 0 0,1-2 0 16,4-1 0-16,14-17 0 0,-20 29 0 0,20-29 0 16,-6 26 0-16,6-26 0 0,7 21 0 0,-7-21 0 15,20 22 0-15,-20-22 0 0,29 22 0 16,-12-13 0-16,1 1 0 0,2 0 0 0,-1-1 0 15,1 2 0-15,-1-1 0 0,-1 1 0 16,1 0 0-16,-2-2 0 0,-17-9 0 0,31 21 0 16,-31-21 0-16,33 17 0 0,-33-17 0 0,35 12 0 15,-35-12-52-15,58 20-297 0,-58-20-230 0,30-8-56 16,-12 4 204-16</inkml:trace>
  <inkml:trace contextRef="#ctx0" brushRef="#br1" timeOffset="94133.6456">15111 2713 2045 0,'-25'21'2'15,"25"-21"-2"-15,0 0 0 0,0 0 0 0,-8-17 0 16,8 17 0-16,0 0 0 0,24-20 0 0,-24 20 0 16,29-15 0-16,-12 11 0 0,2 0 0 0,-1 0 0 15,0 3 0-15,0 1 0 0,-1 1 0 16,-17-1 0-16,24 11 0 0,-24-11 0 0,0 0 0 15,12 27 0-15,-12-27 0 0,-8 29 0 0,-2-9 0 16,-6 2 0-16,-2 1 0 0,-4 0 0 0,-2 0 0 16,1-1 0-16,1 0 0 0,1-3 0 0,7-2 0 15,14-17 0-15,-20 22 0 0,20-22 0 0,0 0 0 16,0 0 0-16,0 0 0 16,27 13 0-16,-7-18 0 0,7-3 0 0,6-6 0 15,4 0 0-15,-1-6 0 0,7 6 0 0,-11-16-25 16,28 36-398-16,-37-28-240 0,18 10 11 0,-8 1 369 15</inkml:trace>
  <inkml:trace contextRef="#ctx0" brushRef="#br1" timeOffset="94524.6275">16246 1582 1599 0,'0'0'448'16,"0"0"-448"-16,0 0 0 0,0 0 0 16,0 0 0-16,0 0 0 0,0 0 0 0,16 18 0 15,-16-18 0-15,-4 24 0 0,-1-1 0 0,-1 3 0 16,-1 3 0-16,-2 1 0 0,0-1 0 0,0 3 0 16,2 1 0-16,-2 2 0 0,3-2 0 0,1 0 0 15,-1-3 0-15,5-2 0 0,-3 2 0 0,6-1-5 16,-4-5-39-16,6 5-14 0,-4-29-19 15,7 39-55-15,-7-39-116 0,0 0-347 0,0 0 44 16,-20-6 215-16</inkml:trace>
  <inkml:trace contextRef="#ctx0" brushRef="#br1" timeOffset="94680.8764">16053 1914 1957 0,'0'0'63'0,"-11"-20"-36"0,11 20-27 15,0 0 0-15,1-23 0 0,-1 23 0 16,0 0 0-16,29-16 0 0,-8 6 0 0,4 2 0 15,6 0 0-15,4-1 0 0,4 2 0 0,3-3 0 16,3 4 0-16,2-4 0 0,4 7 0 0,-5-7-33 16,16 22-180-16,-30-23-437 0,26 11 32 0,-14-8 86 15</inkml:trace>
  <inkml:trace contextRef="#ctx0" brushRef="#br1" timeOffset="94962.1299">17652 913 2047 0,'-21'-8'0'0,"21"8"0"0,-17-6 0 15,17 6 0-15,0 0 0 0,-13 18 0 0,13-18 0 16,-15 31 0-16,7-5 0 0,-2 3 0 0,0 7 0 15,2 5 0-15,0 1 0 0,1 8 0 0,2-2 0 16,4-1 0-16,0 4 0 0,2 0 0 16,5-6 0-16,-1 2 0 0,6-5 0 15,-3-5 0-15,3 1 0 0,-2-11-28 0,14 25-226 16,-30-28-389-16,24 10 17 0,-14-12 131 0</inkml:trace>
  <inkml:trace contextRef="#ctx0" brushRef="#br1" timeOffset="95352.773">16882 2226 1815 0,'0'0'195'0,"0"0"-173"15,0 0-7-15,0 0-15 0,26-8 0 0,-1 3 0 16,9-3 0-16,6-2 0 0,6-5 0 0,8-1 0 16,6-3 0-16,4-1 0 0,5-1 0 0,1 1 0 15,0-3 0-15,-2 6 0 0,-1-3 0 0,-2 2 0 16,-2 9 0-16,-8-6 0 0,2 14-63 16,-26-24-182-16,13 32-410 0,-17-11 52 0,0 11 123 15</inkml:trace>
  <inkml:trace contextRef="#ctx0" brushRef="#br1" timeOffset="96180.8917">17308 2664 1871 0,'0'0'26'0,"13"-20"-9"0,-13 20-21 0,0 0 25 16,6-25-15-16,-6 25 22 0,0 0-1 0,0 0 0 15,0 0-2-15,0 0-22 0,0 0-3 0,0 0 0 16,-18 4 0-16,18-4 0 0,-16 27 0 0,8-6 0 16,-2 2 0-16,4 7 0 0,-3 1 0 0,1 3 0 15,0 1 0-15,2 2 0 0,0 1 0 0,3 1 0 16,-2-1 0-16,1 0 0 0,-1-3 0 15,3-1 0-15,-1-4 0 0,2-3 0 16,1-4 0-16,1-3 0 0,-1-20 0 0,4 27 0 16,-4-27 0-16,0 0 0 0,0 0 0 0,0 0 0 15,0 0 0-15,0 0 0 0,0 0 0 0,0 0 0 16,15-32 0-16,-12 7 0 0,1-7 0 0,1-3 0 16,-2-2 0-16,2-3 0 0,0-1 0 15,0-3 0-15,-1-2 0 0,-2-4 0 0,3-2 0 16,0-3 0-16,3 1 0 0,2 2 0 0,3 3 0 15,2 9 0-15,0 7 0 0,0 5 0 0,2 7 0 16,0 4 0-16,2 3 0 0,-1 4 0 0,0 4 0 16,3 2 0-16,-3 2 0 0,0 3 0 15,1 3 0-15,-19-4 0 0,31 17 0 0,-31-17 0 16,28 24 0-16,-17-7 0 0,-1 2 0 16,0 2 0-16,-4 0 0 0,-1 1 0 0,-4 1 0 15,-1 0 0-15,-5 1 0 0,-1 1 0 0,-5-1 0 16,-3 2 0-16,-4 1 0 0,-2-2 0 0,-5 0 0 15,0-2 0-15,-2-2 0 0,0-3 0 0,0-1 0 16,4-3 0-16,4-3 0 0,19-11 0 0,-27 14 0 16,27-14 0-16,0 0 0 0,0 0 0 0,0 0 0 15,0 0 0-15,0 0 0 0,0 0 0 16,0 0 0-16,31 4 0 0,-10-3 0 0,5 1 0 16,2 2 0-16,1 1 0 0,0 2 0 15,-2 3 0-15,-3 3 0 0,-2 4 0 0,-3 1 0 16,-2 3 0-16,-2 2 0 0,-1-3 0 0,-3 3 0 15,1-2 0-15,-1-1 0 0,1 1 0 0,1-2 0 16,-13-19 0-16,32 33 0 0,-32-33 0 16,44 33-77-16,-44-33-254 0,51 3-167 0,-31-11-145 15,8-4 146-15,10 16 497 0</inkml:trace>
  <inkml:trace contextRef="#ctx0" brushRef="#br1" timeOffset="96696.508">18008 2890 2047 0,'0'0'0'0,"27"-1"0"0,-6-6 0 16,2-3 0-16,3 2 0 0,2-2 0 15,0 3 0-15,-2 0 0 0,-1 1 0 0,-3 2 0 16,-2 2 0-16,-3-1 0 0,-17 3 0 0,25 0 0 16,-25 0 0-16,22 4 0 0,-22-4 0 15,0 0 0-15,18 9 0 0,-18-9 0 0,0 0 0 16,0 19 0-16,0-19 0 0,-14 23 0 0,14-23 0 16,-26 27 0-16,9-11 0 0,17-16 0 15,-34 31 0-15,17-15 0 0,17-16 0 0,-30 29 0 16,30-29 0-16,-21 23 0 0,21-23 0 0,-7 17 0 15,7-17 0-15,0 0 0 0,10 18 0 0,-10-18 0 16,19 10 0-16,-19-10 0 0,33 4 0 0,-12-3 0 16,0-1 0-16,3 0 0 0,-3 1 0 0,-1 1 0 15,-1 2 0-15,-19-4 0 0,26 11 0 0,-26-11 0 16,12 19 0-16,-12-19 0 16,4 28 0-16,-4-28 0 0,-9 34 0 0,-1-17 0 15,-3 2 0-15,0 1 0 0,-7-2 0 0,1 0 0 16,-2-1 0-16,-1-1 0 0,0-1 0 0,3 0 0 15,1-3 0-15,18-12 0 0,-27 18 0 0,27-18 0 16,0 0 0-16,0 0 0 0,0 0 0 0,0 0 0 16,-22-18-267-16,48 31-136 0,-43-41-86 0,17 28-121 15,29-20 333-15,-38-21 277 0</inkml:trace>
  <inkml:trace contextRef="#ctx0" brushRef="#br1" timeOffset="213094.3681">8410 3669 1359 0,'0'0'360'0,"0"0"-289"0,15-22-22 0,-15 22-5 16,0 0-9-16,2-21-3 0,-2 21-8 0,0 0-2 15,0 0-2-15,0 0 0 0,0 0-9 0,0 0-11 16,0 0 0-16,0 28 0 0,4-10 0 0,2 7 0 15,-1 4 0-15,1 5 0 0,0 3 0 0,0 2 0 16,-1 3 0-16,1 1 0 0,-1-1 0 0,0 0 0 16,-1 0 0-16,1-4 0 0,-1-4 0 0,4-1 0 15,0-7-6-15,10 7-90 0,-18-33-216 16,27 25-337-16,-27-25 17 0,39 15 281 0</inkml:trace>
  <inkml:trace contextRef="#ctx0" brushRef="#br1" timeOffset="213359.9758">8228 4567 1923 0,'-12'31'124'15,"12"-31"-124"-15,0 0 0 0,0 0 0 0,29 16 0 16,-2-16 0-16,9-8 0 0,8-5 0 0,10-7 0 16,4-3 0-16,8-5 0 0,3 0 0 0,0-1 0 15,-1 1 0-15,-3 4 0 0,-3 1 0 0,-5 6 0 16,-5 1 0-16,-3 7 0 0,-6 0 0 0,-1 13-60 16,-16-16-112-16,10 27-462 0,-15-8-25 0,-2 9 138 15</inkml:trace>
  <inkml:trace contextRef="#ctx0" brushRef="#br1" timeOffset="214000.6108">8610 5012 1995 0,'0'0'35'0,"0"0"-22"0,0 0-9 16,0 0-4-16,0 0 0 0,0 0 0 0,0 0 0 16,-15 19 0-16,15-19 0 0,-11 29 0 0,3-7 0 15,-2 2 0-15,0 4 0 0,1 3 0 16,-1 2 0-16,0 2 0 0,2 1 0 0,-3 2 0 16,1-2 0-16,2-1 0 0,-1-1 0 0,4-4 0 15,-1-2 0-15,4-4 0 0,-1-6 0 0,3-18 0 16,1 24 0-16,-1-24 0 0,0 0 0 0,0 0 0 15,0 0 0-15,0 0 0 0,0 0 0 0,19-22 0 16,-13 1 0-16,-1-6 0 0,1-2 0 0,1-3 0 16,0-2 0-16,-1 0 0 0,0-1 0 0,1-1 0 15,-3-1 0-15,1-3 0 0,0 0 0 16,1-3 0-16,3 1 0 0,2 2 0 0,3 2 0 16,4 9 0-16,3 3 0 0,0 5 0 15,-1 4 0-15,0 3 0 0,1 0 0 0,-1 2 0 16,2 3 0-16,-1-1 0 0,0 1 0 0,-1 2 0 15,0 1 0-15,-1 2 0 0,-2 2 0 0,0 1 0 16,-17 1 0-16,27 5 0 0,-27-5 0 16,17 13 0-16,-17-13 0 0,11 23 0 0,-11-6 0 15,-4 2 0-15,-4 4 0 0,-4 3 0 0,-4 3 0 16,-5 1 0-16,-2 4 0 0,-3 0 0 0,-3-2 0 16,1 1 0-16,0 0 0 0,2-3 0 0,1-2 0 15,5-3 0-15,4-3 0 0,4-4 0 0,3-1 0 16,9-17 0-16,-6 24 0 0,6-24 0 0,9 18 0 15,-9-18 0-15,20 13 0 0,-20-13 0 16,33 8 0-16,-12-6 0 0,1-1 0 16,-1 2 0-16,1-2 0 0,-1 1 0 0,-1 0 0 15,-1 1 0-15,-2 1 0 0,-17-4 0 0,30 8 0 16,-30-8 0-16,27 11 0 0,-27-11 0 0,27 11 0 16,-27-11 0-16,23 10-3 0,-5 1-97 0,-17-32-146 15,23 30-391-15,-24-9 9 0,28-8 196 0</inkml:trace>
  <inkml:trace contextRef="#ctx0" brushRef="#br1" timeOffset="214189.8148">9383 5215 1970 0,'0'0'57'0,"0"0"-37"0,-7 24-20 0,-1-7 0 16,-2 5 0-16,-1 3 0 0,-3 3 0 15,1 3 0-15,1-2 0 0,0 2 0 0,1-1 0 16,2-2 0-16,1-1 0 0,2-1 0 0,2-2 0 15,2-2 0-15,0-3 0 0,4-1 0 16,-2-18 0-16,5 28 0 0,-5-28-21 0,14 24-110 16,-32-31-451-16,18 7-59 0,17-1-9 0</inkml:trace>
  <inkml:trace contextRef="#ctx0" brushRef="#br1" timeOffset="214345.9903">9226 5318 2014 0,'21'-17'33'0,"-21"17"-33"0,-17-22 0 15,17 22 0-15,0 0 0 0,-7-17 0 0,7 17 0 16,0 0 0-16,19-16 0 0,-19 16 0 0,40-23 0 16,-7 6 0-16,7-6 0 0,10-2 0 15,1-3 0-15,5 2 0 0,-5-5 0 16,11 14-31-16,-31-20-620 0,38 14-14 0,-9-10-16 16</inkml:trace>
  <inkml:trace contextRef="#ctx0" brushRef="#br1" timeOffset="214695.8369">10332 4495 2029 0,'0'0'18'0,"23"-9"-18"0,-5 0 0 0,5-4 0 16,4-3 0-16,4 0 0 0,-1-1 0 0,-1 4 0 16,-2 0 0-16,-4 2 0 0,-2 1 0 0,-1 3 0 15,-20 7-55-15,44 4-224 0,-44-4-401 0,26-10 31 16,-26 10 266-16</inkml:trace>
  <inkml:trace contextRef="#ctx0" brushRef="#br1" timeOffset="214863.649">10264 4733 2047 0,'0'0'0'0,"-10"23"0"16,10-23 0-16,23 7 0 0,-5-10 0 0,6-3 0 15,6-5 0-15,9-3 0 0,11-6 0 0,8-5 0 16,9 1 0-16,-6-19-35 0,12 23-666 16,-10-15-8-16,11 6 108 0</inkml:trace>
  <inkml:trace contextRef="#ctx0" brushRef="#br1" timeOffset="215275.3224">11802 3845 2047 0,'0'0'0'0,"-23"-11"0"16,23 11 0-16,0 0 0 0,0 0 0 0,0 0 0 15,0 0 0-15,-6 23 0 0,7-3 0 16,2 8 0-16,-1 7 0 0,-1 3 0 0,2 3 0 0,-1-1 0 16,1 1 0-16,-1 0 0 0,2-1 0 15,1-2 0-15,1 0 0 0,1-1 0 0,0-4 0 16,7 5-34-16,-12-19-106 0,28 21-485 15,-22-15-44-15,9 7 91 0</inkml:trace>
  <inkml:trace contextRef="#ctx0" brushRef="#br1" timeOffset="215579.1766">11361 4945 2047 0,'0'0'0'0,"0"0"0"0,18 4 0 0,6-10 0 16,14-6 0-16,11-3 0 0,9-7 0 0,10-2 0 15,9-5 0-15,8-2 0 0,1 0 0 0,-3 1 0 16,-5 6 0-16,-9 1 0 0,-2 4 0 16,-7 1 0-16,-2 3 0 0,-6-1 0 0,1 10 0 15,-15-16-148-15,16 27-519 0,-19-13 17 16,3 10 69-16</inkml:trace>
  <inkml:trace contextRef="#ctx0" brushRef="#br1" timeOffset="215881.4739">11998 4979 2023 0,'0'0'24'15,"-27"11"-24"-15,27-11 0 0,-19 12 0 0,19-12 0 16,0 0 0-16,-21 24 0 0,21-24 0 0,-8 23 0 15,8-23 0-15,-4 28 0 0,4-28 0 16,2 34 0-16,3-17 0 0,3 2 0 0,3-1 0 16,-11-18 0-16,29 30 0 0,-10-17 0 0,4-4 0 15,4 0 0-15,2-6 0 0,2-3 0 0,4-2 0 16,0-4 0-16,4-1 0 0,0-5 0 16,5-2 0-16,-2-3 0 0,3-1 0 0,-2-5 0 0,-1 4 0 15,-9-10-41-15,21 31-356 0,-35-32-267 0,13 13 31 0,-15-4 322 0</inkml:trace>
  <inkml:trace contextRef="#ctx0" brushRef="#br1" timeOffset="216022.1204">12357 4956 2047 0,'-22'29'0'15,"-12"7"0"-15,3 3 0 0,3 7 0 0,4 0 0 16,2 6 0-16,2-1 0 0,3-3 0 0,6-2 0 16,6-6 0-16,8-5 0 15,5-5 0-15,8-1 0 0,3-8 0 0,10-1 0 16,0-12 0-16,26 23-274 0,-20-42-407 0,20 6 4 15,-8-9 263-15</inkml:trace>
  <inkml:trace contextRef="#ctx0" brushRef="#br1" timeOffset="216334.6102">13478 4357 2047 0,'0'0'0'15,"0"0"0"-15,0 0 0 0,-23 16 0 0,23-16 0 16,-12 28 0-16,4-6 0 0,0 4 0 0,-2 6 0 15,-2 4 0-15,0 3 0 0,0 1 0 0,0-2 0 16,2 1 0-16,3-4 0 0,2 0 0 16,1-3-31-16,6 3-48 0,-2-35-86 15,5 46-456-15,-8-27-22 0,9 2 136 0</inkml:trace>
  <inkml:trace contextRef="#ctx0" brushRef="#br1" timeOffset="216506.5176">13322 4640 2047 0,'0'0'0'0,"0"0"0"0,0 0 0 0,0 0 0 15,0 0 0-15,22-9 0 0,-1 4 0 0,6-5 0 16,4-2 0-16,6-1 0 0,-1-4 0 0,11 2 0 16,-2-9 0-16,21 29-217 0,-18-34-464 0,17 12-1 15,-9-5 216-15</inkml:trace>
  <inkml:trace contextRef="#ctx0" brushRef="#br1" timeOffset="216818.9854">14653 3927 2042 0,'14'-17'5'0,"-14"17"-5"16,11-19 0-16,-11 19 0 0,0 0 0 0,0 0 0 16,0 0 0-16,0 0 0 0,-18 25 0 0,7-4 0 15,0 5 0-15,-2 9 0 0,-1 3 0 0,2 4 0 16,0 4 0-16,-1 1 0 0,2 1 0 0,1 1 0 15,3-1 0-15,2-2 0 0,3 0 0 0,3-4 0 16,4 1 0-16,1-6 0 0,7 2 0 0,-1-9 0 16,17 25-174-16,-14-37-477 0,18 10-28 15,-8-14 137-15</inkml:trace>
  <inkml:trace contextRef="#ctx0" brushRef="#br1" timeOffset="217131.4997">14191 5030 2047 0,'0'0'0'0,"0"0"0"0,0 0 0 0,37 14 0 15,0-13 0-15,5-3 0 0,7-3 0 0,5-2 0 16,3-3 0-16,0 1 0 0,1-3 0 0,-3-1 0 16,-6 1 0-16,-2 5 0 0,-6-6-41 0,12 13-100 15,-33-27-391-15,34 19-102 0,-12-10 10 16</inkml:trace>
  <inkml:trace contextRef="#ctx0" brushRef="#br1" timeOffset="217537.7618">15044 5071 1870 0,'0'0'52'16,"-29"18"-18"-16,29-18 0 0,-35 21 7 0,16-7-25 16,-6-1-16-16,0 7 0 0,-6 0 0 15,3 5 0-15,-3 1 0 0,3 4 0 16,0 2 0-16,1 2 0 0,3 1 0 0,1 2 0 16,3-1 0-16,5 2 0 0,5-2 0 0,3-1 0 15,6-1 0-15,5-1 0 0,3-3 0 0,4-2 0 16,6-3 0-16,4-3 0 0,4-6 0 0,6-4 0 15,0-6 0-15,5-4 0 0,0-5 0 0,1-5 0 16,-3-2 0-16,-3-4 0 0,-4 0 0 0,-6-2 0 16,-21 16 0-16,24-31 0 0,-24 31 0 15,1-33 0-15,-1 33 0 0,-19-34 0 0,2 18 0 16,-6 1 0-16,-3 0 0 0,-4 2 0 0,-6 2 0 16,0 0 0-16,-2 3 0 0,2 0 0 15,4 3 0-15,3 3 0 0,7 3 0 0,3-1 0 16,19 0 0-16,-21 5 0 0,21-5-21 0,-18-7-407 15,18 7-218-15,18 7-2 0,-18-7 345 0</inkml:trace>
  <inkml:trace contextRef="#ctx0" brushRef="#br1" timeOffset="217865.9228">16105 4437 2047 0,'-31'20'0'0,"25"5"0"0,-1 8 0 16,0 4 0-16,1 4 0 0,-4 3 0 0,-3-1 0 16,-3 3 0-16,-2 0 0 0,1-1 0 0,-2-3 0 15,6-2 0-15,0-6-17 0,8 4-69 16,-10-18-41-16,32 27-299 0,-23-26-206 0,10 2 64 16,1 0 378-16</inkml:trace>
  <inkml:trace contextRef="#ctx0" brushRef="#br1" timeOffset="218022.1496">15825 4911 2047 0,'-34'-19'0'15,"34"19"0"-15,0 0 0 0,3-22 0 16,-3 22 0-16,40-28 0 0,-9 10 0 0,9 0 0 16,4-1 0-16,6-1 0 0,1-1 0 15,8 2 0-15,-2-5 0 0,8 9 0 0,-21-31-339 16,34 35-337-16,-17-15 21 0,11 7 279 0</inkml:trace>
  <inkml:trace contextRef="#ctx0" brushRef="#br1" timeOffset="218335.9003">17344 3941 2047 0,'0'0'0'0,"0"0"0"0,-5 23 0 16,5-23 0-16,-11 33 0 0,4-9 0 0,-5 5 0 15,0 4 0-15,-4 2 0 0,0 2 0 16,3 3 0-16,-1 1 0 0,3 2 0 0,0-2 0 16,2 1 0-16,1 1 0 0,2-2 0 0,4-3 0 15,3 0 0-15,0-2 0 0,5 2 0 0,-2-6 0 16,13 20-175-16,-21-29-455 0,23 14-31 0,-14-14 81 16</inkml:trace>
  <inkml:trace contextRef="#ctx0" brushRef="#br1" timeOffset="218589.6977">16875 4886 2047 0,'-29'19'0'15,"29"-19"0"-15,0 0 0 0,0 0 0 0,0 0 0 16,0 0 0-16,35-2 0 0,-4-4 0 0,7-5 0 15,10-1 0-15,9-5 0 0,2-3 0 0,8 1 0 16,-1 0 0-16,-4 3 0 0,-5 4 0 0,-5 2 0 16,-7 2 0-16,-1 5 0 0,-6-3 0 0,-1 8 0 15,-9-8-33-15,24 30-434 0,-52-24-188 0,42 12 5 16,-42-12 409-16</inkml:trace>
  <inkml:trace contextRef="#ctx0" brushRef="#br1" timeOffset="218796.7076">17342 5200 2047 0,'-26'15'0'0,"26"-15"0"16,-23 32 0-16,13-11 0 0,-2 2 0 16,0 2 0-16,-3 4 0 0,1 2 0 0,-1-1 0 15,1 3 0-15,1-2 0 0,4-1 0 0,3-1 0 16,3-3 0-16,4-3 0 0,1-3 0 0,5 1 0 15,-7-21 0-15,25 44-159 0,-25-44-494 0,25 15 7 16,-25-15 58-16</inkml:trace>
  <inkml:trace contextRef="#ctx0" brushRef="#br1" timeOffset="219156.6458">17501 5274 2047 0,'0'0'0'0,"0"0"0"0,0 0 0 15,17-8 0-15,-17 8 0 0,19-11 0 0,-1 3 0 16,1-2 0-16,7-1 0 0,4-3 0 0,4 0 0 16,0 2 0-16,-2 2 0 0,-4 3 0 0,-5 4 0 15,-4 2 0-15,-1 1 0 0,-18 0 0 16,27 5 0-16,-27-5 0 0,17 13 0 0,-17-13 0 15,3 25 0-15,-7-9 0 0,-6 7 0 0,-6 4 0 16,-4 2 0-16,-7 3 0 0,-2 0 0 0,-5 1 0 16,0 3 0-16,0-2 0 0,2 0 0 0,5-4 0 15,4-3 0-15,6-6 0 0,5-2 0 16,12-19 0-16,-5 29 0 0,5-29 0 0,14 19 0 16,-14-19 0-16,32 7 0 0,-4-8 0 15,6-5 0-15,10-5 0 0,4-5 0 0,8-2 0 16,2-4 0-16,4 4 0 0,0-5 0 0,6 14 0 15,-16-17-93-15,21 36-185 0,-42-37-219 0,19 24-100 16,-8 4 39-16,-13-20 535 0</inkml:trace>
  <inkml:trace contextRef="#ctx0" brushRef="#br1" timeOffset="220832.0037">8682 6169 1479 0,'-11'-25'137'0,"11"25"-68"15,0 0-12-15,0 0-2 0,11-27-2 0,-11 27-14 16,0 0-9-16,8-19-7 0,-8 19 1 16,0 0-1-16,0 0-1 0,0 0-1 0,0 0-6 15,0 0-15-15,0 26 0 0,-1-3 0 0,0 6 0 16,-3 4 0-16,0 3 0 0,0-1 0 0,-1 0 0 15,3-1 0-15,0-1 0 0,2-2 0 0,2-2 0 16,0-3 0-16,3-2 0 0,1-6 0 16,6 3-56-16,-12-21-106 0,35 14-477 0,-35-14 5 15,41 4 79-15</inkml:trace>
  <inkml:trace contextRef="#ctx0" brushRef="#br1" timeOffset="221144.5078">8268 6967 2047 0,'0'0'0'16,"0"0"0"-16,0 0 0 0,20 3 0 0,3-6 0 16,6-2 0-16,11-7 0 0,6-2 0 15,8-8 0-15,8-3 0 0,7-3 0 0,5-2 0 16,3-1 0-16,0 3 0 0,-3-1 0 0,-5 4 0 16,-3 2 0-16,-5 1 0 0,-2 5 0 15,-4 2 0-15,-5 3 0 0,-7 1 0 0,-4 5 0 16,-9 0-6-16,1 16-125 0,-31-10-425 0,0 0-94 15,0 0 12-15</inkml:trace>
  <inkml:trace contextRef="#ctx0" brushRef="#br1" timeOffset="221894.4977">8716 7231 1719 0,'0'0'71'0,"0"0"-45"16,-23-1 1-16,23 1 8 0,0 0 0 15,0 0-11-15,-24 17-10 0,24-17 5 0,-14 24 2 16,8-6 8-16,-3 0-8 0,3 4-15 16,0 2-6-16,1 0 0 0,3 2 0 0,-2 1 0 15,3 5 0-15,-1 0 0 0,-1 5 0 0,-1 0 0 16,1 3 0-16,-1 0 0 0,-2-2 0 0,1-2 0 16,0-4 0-16,2-2 0 0,3-6 0 0,1-6 0 15,-1-18 0-15,6 26 0 0,-6-26 0 0,0 0 0 16,0 0 0-16,19 15 0 0,-19-15 0 15,0 0 0-15,16-19 0 0,-16 19 0 16,15-38 0-16,-7 12 0 0,1-7 0 0,-1-1 0 16,1-2 0-16,-2 1 0 0,1-2 0 0,-2 1 0 15,-2-3 0-15,-1-2 0 0,-1-1 0 0,2-3 0 16,1-1 0-16,2 1 0 0,3 2 0 0,3 4 0 16,3 5 0-16,1 7 0 0,1 5 0 0,2 2 0 15,2 5 0-15,3-1 0 0,2 1 0 16,2 3 0-16,2 4 0 0,-3 2 0 0,-2 3 0 15,-1 3 0-15,-2 3 0 0,-3 4 0 0,-3 3 0 16,-17-10 0-16,25 32 0 0,-18-11 0 0,-3 3 0 16,-6 3 0-16,-2-1 0 0,-6 5 0 0,-4-2 0 15,-3 0 0-15,-2 0 0 0,-3-1 0 0,-1-2 0 16,-1 0 0-16,-2-3 0 0,-2 0 0 16,0-5 0-16,1 0 0 0,-1-2 0 15,2-2 0-15,1-1 0 0,4-1 0 0,1-3 0 16,20-9 0-16,-27 13 0 0,27-13 0 0,0 0 0 15,0 0 0-15,0 0 0 0,0 0 0 0,0 0 0 16,19 13 0-16,-2-10 0 0,2 2 0 0,2-2 0 16,2 5 0-16,-1 0 0 0,0 3 0 0,-3 3 0 15,1 1 0-15,-2 1 0 0,-1 1 0 16,0 0 0-16,-4 0 0 0,3-1 0 0,-16-16 0 16,28 31 0-16,-28-31 0 0,33 25 0 0,-16-16 0 15,1 1 0-15,-18-10 0 0,37 15 0 0,-37-15-69 16,57 12-323-16,-57-12-207 0,31-14-41 15,-31 14 294-15</inkml:trace>
  <inkml:trace contextRef="#ctx0" brushRef="#br1" timeOffset="222503.8924">9523 7611 2047 0,'0'0'0'0,"0"0"0"0,0 0 0 15,0 0 0-15,0 0 0 0,0 0 0 0,4 16 0 16,-4-16 0-16,0 0 0 0,0 0 0 0,-1 27 0 16,1-10 0-16,0 2 0 0,1 2 0 0,-1 2 0 15,1-3 0-15,0 3 0 0,1-1 0 16,-1 0 0-16,1-4 0 0,1 1 0 0,-3-19 0 16,2 31 0-16,-2-31 0 0,6 24 0 0,-6-24 0 15,9 18-44-15,-9-18-129 0,0 0-433 0,0 0-36 16,0 0 61-16</inkml:trace>
  <inkml:trace contextRef="#ctx0" brushRef="#br1" timeOffset="222675.7579">9488 7694 2043 0,'0'0'4'0,"-13"-19"-4"0,13 19 0 16,0 0 0-16,0 0 0 0,-3-21 0 0,3 21 0 16,0 0 0-16,22-13 0 0,-22 13 0 0,29-18 0 15,-8 7 0-15,2-4 0 0,7 2 0 0,-2-6 0 16,6 5 0-16,-6-16 0 0,23 32-280 0,-38-41-180 15,33 25-184-15,-11 2 55 0,-12-24 516 0</inkml:trace>
  <inkml:trace contextRef="#ctx0" brushRef="#br1" timeOffset="232443.3982">10226 6638 2040 0,'0'0'7'0,"0"0"-7"15,0 0 0-15,20-3 0 0,-2-7 0 0,7-2 0 16,6-3 0-16,4 2 0 0,2 0 0 0,0 1 0 15,1 0 0-15,2 1 0 0,-1-1 0 0,2-1 0 0,-1 4 0 16,-1-2 0-16,0 1 0 0,-6-3-44 0,7 18-82 16,-36-22-405-16,28 19-133 0,-32-2 61 0</inkml:trace>
  <inkml:trace contextRef="#ctx0" brushRef="#br1" timeOffset="232599.6598">10232 6985 1939 0,'0'0'108'0,"0"0"-108"16,0 0 0-16,0 0 0 0,23 5 0 0,4-15 0 16,11-5 0-16,10-7 0 0,10-5 0 0,6-2 0 15,8-3 0-15,4 1 0 0,0-4 0 0,19 29-253 16,-42-35-352-16,24 18-73 0,-16-3 168 0</inkml:trace>
  <inkml:trace contextRef="#ctx0" brushRef="#br1" timeOffset="233798.9719">11400 6843 1330 0,'0'0'456'0,"0"0"-391"16,0 0-24-16,0 0-15 0,0 0-5 0,18 9 3 15,-18-9 3-15,36 2 3 0,-6 0-4 0,9-1-25 16,6 0-1-16,12-1 0 0,6-3 0 16,12-5 0-16,9-2 0 0,7-4 0 0,3-3 0 15,1-1 0-15,-3 0 0 0,0-1 0 0,-2-2 0 16,-5 1 0-16,-1 0 0 0,-8 3 0 0,-6 2 0 15,-6 2 0-15,-10 1 0 0,-1 15-88 0,-30-31-316 16,23 29-254-16,-19-9 25 0,0 0 370 0</inkml:trace>
  <inkml:trace contextRef="#ctx0" brushRef="#br1" timeOffset="234189.6822">11979 7329 1899 0,'0'0'47'0,"0"0"-21"0,0 0-5 16,0 0-2-16,-7-18-3 0,7 18-3 0,0 0-7 16,0 0-6-16,0 0 0 0,13 17 0 0,-13-17 0 15,11 29 0-15,-7-8 0 0,0 7 0 0,-1 4 0 16,-5 3 0-16,1 2 0 15,-3 2 0-15,0 0 0 0,-1-1 0 0,1 0 0 16,0-3 0-16,4-4 0 0,0-3 0 0,7-2-1 16,-7-26-75-16,27 44-124 0,-27-44-398 0,0 0-49 15,33 12 123-15</inkml:trace>
  <inkml:trace contextRef="#ctx0" brushRef="#br1" timeOffset="234517.7476">12358 7358 2047 0,'0'0'0'15,"0"0"0"-15,0 0 0 0,0 0 0 0,0 0 0 16,21-23 0-16,1 12 0 0,4-1 0 16,4-1 0-16,1 0 0 0,0 4 0 0,-2 0 0 15,-3 4 0-15,-2 2 0 0,-5 3 0 0,-2 1 0 16,-17-1 0-16,21 12 0 0,-21-12 0 0,7 24 0 15,-8-6 0-15,-4 2 0 0,-4 2 0 0,-3 2 0 16,-5 2 0-16,-2 5 0 0,-3-2 0 0,-2 2 0 16,-1-2 0-16,1-1 0 0,3-4 0 0,5-1 0 15,4-6 0-15,12-17 0 0,-7 22 0 16,7-22 0-16,0 0 0 0,29 16 0 0,-6-18 0 16,6-3 0-16,9-4 0 0,5-6 0 15,5 0 0-15,1-6 0 0,3 5 0 0,-3-5 0 16,11 21-124-16,-30-39-344 0,39 29-182 0,-10-10-3 15,3-8 502-15</inkml:trace>
  <inkml:trace contextRef="#ctx0" brushRef="#br1" timeOffset="234970.8651">14141 6687 2047 0,'0'0'0'15,"0"0"0"-15,0 0 0 0,0 0 0 16,0 0 0-16,0 0 0 0,0 0 0 0,-24 36 0 15,15-11 0-15,-4 4 0 0,0 4 0 0,1 0 0 16,0 3 0-16,5-1 0 0,1-1 0 0,6 0 0 16,2-3 0-16,3-3 0 0,4 0 0 0,-2-9-6 15,7 5-66-15,-14-24-81 0,39 21-473 0,-39-21 13 16,31 7 37-16</inkml:trace>
  <inkml:trace contextRef="#ctx0" brushRef="#br1" timeOffset="235127.1116">13989 7046 1717 0,'-23'-22'330'16,"23"22"-330"-16,0 0 0 0,0 0 0 0,0 0 0 15,0 0 0-15,31-13 0 0,-4 4 0 16,6-2 0-16,5-2 0 0,4-3 0 0,8 2 0 16,-1-2 0-16,5 5 0 0,-10-13-100 0,32 31-360 15,-35-24-204-15,10 10 38 0,-6 1 430 0</inkml:trace>
  <inkml:trace contextRef="#ctx0" brushRef="#br1" timeOffset="235470.8647">14694 7028 1873 0,'-27'14'156'16,"27"-14"-138"-16,-20-3-18 0,20 3 0 0,0 0 0 15,0 0 0-15,29-14 0 0,-2 11 0 0,8-6 0 16,12 2 0-16,12-6 0 0,11-2 0 15,9-4 0-15,9-4 0 0,7-3 0 0,3-1 0 16,4-1 0-16,-1 1 0 0,-3 2 0 0,-6 3 0 16,-3 5 0-16,-3 0 0 0,1 1 0 0,-4 2 0 15,1 3 0-15,-8-1 0 0,2 19-90 0,-35-32-320 16,28 36-237-16,-29-14 14 0,2 6 367 0</inkml:trace>
  <inkml:trace contextRef="#ctx0" brushRef="#br1" timeOffset="235939.7092">15262 7485 1767 0,'-22'2'280'0,"22"-2"-280"0,0 0 0 0,0 0 0 15,0 0 0-15,0 0 0 0,-12 24 0 0,11-3 0 16,-2 6 0-16,0 5 0 0,-1 3 0 0,0 2 0 15,2 1 0-15,0-1 0 0,0 0 0 16,2-2 0-16,2-2 0 0,2-3 0 0,3-6 0 16,5 4-27-16,-12-28-131 0,36 30-459 0,-36-30-19 15,32 14 28-15</inkml:trace>
  <inkml:trace contextRef="#ctx0" brushRef="#br1" timeOffset="236283.3976">15609 7491 2047 0,'0'0'0'16,"0"0"0"-16,0 0 0 0,0 0 0 0,26-9 0 16,0 1 0-16,3-3 0 0,3 0 0 15,1 1 0-15,-2 1 0 0,0 3 0 0,-6 1 0 16,0 1 0-16,-7 3 0 0,-18 1 0 0,28 4 0 15,-28-4 0-15,0 0 0 0,14 21 0 16,-14-21 0-16,-6 33 0 0,-5-10 0 0,-3 4 0 16,-6 2 0-16,-4 3 0 0,-2 0 0 0,-2 3 0 15,0 0 0-15,2 0 0 0,0-2 0 0,4-2 0 16,8-8 0-16,5-4 0 0,9-19 0 16,4 25 0-16,-4-25 0 0,30 11 0 0,-2-11 0 15,7-7 0-15,8-6 0 0,7-6 0 0,6-5 0 16,5-7 0-16,7 4 0 0,-9-22-46 0,28 42-388 15,-39-34-220-15,13 20 4 0,-13 6 388 0</inkml:trace>
  <inkml:trace contextRef="#ctx0" brushRef="#br1" timeOffset="236674.0234">16908 6948 1241 0,'31'2'537'16,"-31"-2"-471"-16,28-9-14 0,-8-1-4 0,11 3-12 15,3-9-6-15,9 0-16 0,5-3-2 0,6-2-8 16,6-2 0-16,2 0-8 15,6 0-12-15,-3-7-49 0,20 30-320 0,-27-31-258 16,10 14-1-16,-16-6 358 0</inkml:trace>
  <inkml:trace contextRef="#ctx0" brushRef="#br1" timeOffset="237116.6213">17246 6706 2009 0,'4'-18'38'15,"-4"18"-38"-15,0 0 0 0,0 0 0 0,3 25 0 16,3-5 0-16,1 4 0 0,-3 7 0 31,-2 2 0-31,-2 6 0 0,-2 0 0 0,1 1 0 16,-4 1 0-16,1-2 0 0,2-1 0 0,1-4 0 16,3-4 0-16,5 5-14 0,-7-35-179 0,22 40-458 15,-22-40 16-15,32 25 82 0</inkml:trace>
  <inkml:trace contextRef="#ctx0" brushRef="#br1" timeOffset="237796.3871">17961 7016 1118 0,'-4'21'287'0,"-14"-40"175"0,18 19-403 16,0 0-17-16,0 0-17 0,0 0-1 0,25 6-14 15,1-6 10-15,8-2-20 0,13-7 0 16,14-4 0-16,12-9 0 0,12-2 0 0,13-5 0 16,7-4 0-16,10-1 0 0,4-2 0 0,1 2 0 15,-4 2 0-15,-8 1 0 0,-6 5 0 0,-9 4 0 16,-8 4 0-16,-7 4 0 0,-9 4 0 0,-11 4 0 15,-7 0 0-15,-9 3 0 0,-11 2 0 16,-4 6-28-16,-27-5-63 0,35 24-128 0,-35-24-377 16,0 0-27-16,0 0 134 0</inkml:trace>
  <inkml:trace contextRef="#ctx0" brushRef="#br1" timeOffset="238160.4638">18594 7255 1963 0,'2'-18'19'16,"-2"18"-13"-16,0 0-5 0,0 0 4 0,19 1 6 15,-19-1 3-15,5 17 8 0,-5-17-16 16,-3 35-6-16,0-12 0 0,-3 5 0 16,-2 3 0-16,1 1 0 0,-1 3 0 0,-1 1 0 15,1 3 0-15,0 1 0 0,2-2 0 0,1 0 0 16,5-3 0-16,2-1 0 0,2-3 0 0,5-4 0 15,4 0 0-15,-13-27-40 0,48 54-275 0,-48-54-302 16,45 13-35-16,-22-13 230 0</inkml:trace>
  <inkml:trace contextRef="#ctx0" brushRef="#br1" timeOffset="238566.741">19086 7267 1955 0,'-22'-19'92'0,"22"19"-92"15,0 0 0-15,0 0 0 0,18-17 0 0,-18 17 0 16,23-10 0-16,-23 10 0 0,23-7 0 0,-23 7 0 16,18 0 0-16,-18 0 0 0,17 4 0 0,-17-4 0 15,17 6 0-15,-17-6 0 0,21 9 0 0,-21-9 0 16,18 15 0-16,-18-15 0 0,16 22 0 15,-16-22 0-15,9 31 0 0,-11-13 0 16,0 0 0-16,-3 3 0 0,-2 2 0 0,-5 0 0 16,-3 2 0-16,-3 2 0 0,-4 2 0 0,1-1 0 15,-4 1 0-15,-1 0 0 0,2-2 0 0,-4 0 0 16,6-3 0-16,3-3 0 0,4-3 0 0,15-18 0 16,-15 22 0-16,15-22 0 0,0 0 0 0,15 17 0 15,-15-17 0-15,37 1 0 0,-8-6 0 16,6-3 0-16,9-8 0 0,6-1 0 0,3-4 0 15,9-3 0-15,3-1 0 0,0-1 0 0,-2 0 0 16,-3 5 0-16,-8-2 0 0,-1 8 0 0,-12-10-51 16,14 31-195-16,-44-38-151 0,24 34-209 15,-33-2 16-15,21-19 434 0</inkml:trace>
  <inkml:trace contextRef="#ctx0" brushRef="#br1" timeOffset="239285.5016">18754 5909 1985 0,'0'0'31'0,"0"0"-12"0,0 0-7 0,4 24-12 16,-6-6 0-16,1 8 0 0,-3 8 0 0,1 5 0 16,-2 4 0-16,0 2 0 15,1-2 0-15,0 1 0 0,4-3 0 0,-1-3 0 16,0 1 0-16,3-4 0 0,2-1 0 0,0-6 0 15,12 13-106-15,-16-41-441 0,4 39-116 0,-4-39 33 16</inkml:trace>
  <inkml:trace contextRef="#ctx0" brushRef="#br1" timeOffset="240894.9848">15078 6288 1975 0,'0'0'22'16,"0"0"-9"-16,26-30-1 0,-7 14 9 0,8-3-17 15,5-2-4-15,3-1 0 0,4-1 0 0,-2 0 0 16,1 1 0-16,0 3 0 0,-3 1 0 16,-1 3 0-16,-4 4 0 0,-5 4 0 15,-8 3 0-15,-17 4 0 0,18 6 0 0,-18-6 0 16,-3 27 0-16,-9-5 0 0,-8 6 0 0,-7 4 0 15,-7 6 0-15,-3 3 0 0,-6 6 0 0,-1 3 0 16,-1-1 0-16,3 4 0 0,2-3 0 0,3 0 0 16,7-8 0-16,7-5 0 0,7-8 0 0,10-6 0 15,8-6 0-15,-2-17 0 0,32 22 0 16,-2-19 0-16,12-10 0 0,9-7 0 0,12-8 0 16,6-6 0-16,9-4 0 0,2-6 0 0,3 6 0 15,-10-5 0-15,7 28-110 0,-46-37-368 0,25 37-185 16,-29-13 8-16,-13-3 515 0</inkml:trace>
  <inkml:trace contextRef="#ctx0" brushRef="#br1" timeOffset="243432.5385">11834 6040 868 0,'25'21'414'0,"-44"-40"17"0,19 19-357 16,0 0-35-16,0 0-11 0,0 0 4 0,24-16 0 15,-24 16 1-15,34-19-7 0,-12 7-5 0,6 1-4 16,4-4-2-16,4 2-2 0,4-3-9 0,2 1-4 15,0-1 0-15,1 0 0 0,-2 2 0 0,1 0 0 16,-4 2 0-16,-3 4 0 0,-6 2 0 0,-6 5 0 16,-23 1 0-16,24 3 0 15,-24-3 0-15,1 17 0 0,-1-17 0 0,-20 38 0 16,-1-12 0-16,-5 3 0 0,-4 3 0 0,-3-1 0 16,-2 3 0-16,0 0 0 0,1-1 0 0,2-4 0 15,4-3 0-15,5-3 0 0,6-5 0 0,17-18 0 16,-13 25 0-16,13-25 0 0,0 0 0 0,23 18 0 15,-1-17 0-15,2-4 0 0,5-3 0 0,6-2 0 16,4-3 0-16,5-1 0 0,1 1 0 16,1 0 0-16,-4 3 0 0,-5 2 0 0,-9 2 0 15,-6 5 0-15,-22-1 0 0,21 11 0 0,-21-11 0 16,-5 32 0-16,-8-7 0 0,-9 8 0 16,-9 3 0-16,-6 3 0 0,-6-1 0 0,-2 1 0 15,0-3 0-15,1-3 0 0,4-4 0 0,6-5 0 16,5-3 0-16,5-6 0 0,3-2 0 0,21-13 0 15,-22 12 0-15,22-12 0 0,0 0 0 16,0 0 0-16,0 0 0 0,0 0 0 0,24 9-162 16,-36-37-295-16,35 26-215 0,-23 2 31 0,22-45 527 15</inkml:trace>
  <inkml:trace contextRef="#ctx0" brushRef="#br1" timeOffset="246301.1167">8813 8522 1865 0,'0'0'89'16,"0"0"-43"-16,0 0-15 0,0 0-15 0,0 0-16 15,0 0 0-15,0 0 0 0,-4 17 0 0,4-17 0 16,0 0 0-16,0 0 0 0,-7 26 0 0,7-26 0 16,-6 37 0-16,4-9 0 15,-1 1 0-15,2 3 0 0,1-1 0 0,1 0 0 16,3 2 0-16,2 0 0 0,2-2 0 0,2 1 0 15,1-3 0-15,2 0 0 0,-4-8-67 0,12 15-53 16,-21-36-340-16,3 32-202 0,3-14 59 0,-6-18 469 16</inkml:trace>
  <inkml:trace contextRef="#ctx0" brushRef="#br1" timeOffset="246536.1291">8376 9255 2047 0,'0'0'0'0,"0"0"0"15,-13 17 0-15,13-17 0 0,0 0 0 0,17 3 0 16,1-6 0-16,10-2 0 0,9-5 0 0,7-5 0 16,5-6 0-16,11-2 0 0,2-2 0 0,4-3 0 15,1 2 0-15,-4-2 0 0,-2 2 0 0,-4 1 0 16,-5 3 0-16,-7 3 0 0,1 10-9 0,-14-16-145 15,17 32-494-15,-30-10 5 0,3 12 51 0</inkml:trace>
  <inkml:trace contextRef="#ctx0" brushRef="#br1" timeOffset="247196.5518">8660 9589 1860 0,'0'0'52'0,"18"-18"-19"16,-18 18-7-16,0 0 9 0,0 0-2 0,0 0-25 15,0 0-8-15,0 0 0 0,0 0 0 16,0 0 0-16,-15 27 0 0,15-27 0 15,-13 35 0-15,6-9 0 0,-1 4 0 0,1 3 0 16,-1 3 0-16,-1 1 0 0,2 0 0 0,-2 3 0 16,3-1 0-16,-1 3 0 0,0-1 0 0,1-2 0 15,1-4 0-15,1-2 0 0,2-7 0 0,3-3 0 16,1-5 0-16,-2-18 0 0,8 26 0 0,-8-26 0 16,0 0 0-16,18 9 0 0,-18-9 0 0,0 0 0 15,23-19 0-15,-23 19 0 0,17-31 0 16,-7 10 0-16,-1-6 0 0,-3 0 0 0,1-2 0 15,-1-3 0-15,-2 2 0 0,0-1 0 16,0-2 0-16,-1-2 0 0,0-3 0 0,-1-2 0 16,1-1 0-16,0 0 0 0,2 0 0 0,3 1 0 15,1 5 0-15,7 2 0 0,-1 7 0 0,3 5 0 16,4 4 0-16,-3 8 0 0,3 1 0 16,1 4 0-16,-2-2 0 0,0 2 0 0,-2 0 0 15,-2 3 0-15,-17 1 0 0,30 5 0 0,-30-5 0 16,20 13 0-16,-20-13 0 0,10 21 0 0,-10-21 0 15,-3 30 0-15,-4-11 0 0,-5 3 0 0,-4 2 0 16,-6 4 0-16,-1 0 0 0,-1 1 0 0,-3-1 0 16,1 0 0-16,0-1 0 0,0 0 0 0,2-2 0 15,2 1 0-15,1-3 0 0,4-3 0 16,4 0 0-16,13-20 0 0,-16 27 0 0,16-27 0 16,4 22 0-16,-4-22 0 0,19 18 0 0,-19-18 0 15,34 14 0-15,-12-9 0 0,2-2 0 16,2 1 0-16,1-1 0 0,-1 1 0 0,-1 1 0 15,-2 0 0-15,-2 2 0 0,-1 1 0 0,-2 1 0 16,-18-9 0-16,31 20 0 0,-31-20 0 0,23 21 0 16,-23-21 0-16,22 19 0 0,-22-19 0 15,23 17 0-15,-23-17-56 0,33 26-154 0,-33-26-444 16,17-5 34-16,-17 5 114 0</inkml:trace>
  <inkml:trace contextRef="#ctx0" brushRef="#br1" timeOffset="247418.0872">9425 9769 2047 0,'-11'18'0'0,"-1"3"0"16,-1 3 0-16,2 4 0 0,-1 2 0 0,1 5 0 16,-1 3 0-16,1 0 0 0,2 1 0 0,1-3 0 15,3-2 0-15,2-5 0 0,4-2 0 0,1-5 0 16,2-4 0-16,-4-18 0 0,15 28 0 15,-15-28 0-15,0 0-79 0,37 34-141 16,-37-34-399-16,0 0-39 0,0 0 188 0</inkml:trace>
  <inkml:trace contextRef="#ctx0" brushRef="#br1" timeOffset="247558.6895">9223 9832 2047 0,'0'0'0'0,"0"0"0"15,19-12 0-15,2 2 0 0,7-4 0 0,7-3 0 16,7-4 0-16,3-4 0 0,4 1 0 0,-2-8 0 16,11 29-127-16,-26-36-537 0,19 14-56 0,-14-9 185 15</inkml:trace>
  <inkml:trace contextRef="#ctx0" brushRef="#br1" timeOffset="247965.0274">10492 9075 1633 0,'22'-4'414'0,"-22"4"-414"15,0 0 0-15,26-15 0 0,-5 5 0 16,5-3 0-16,7-3 0 0,2-3 0 0,2-3 0 16,4 3 0-16,-1-1 0 0,-1 2 0 0,0 2 0 15,-8 1 0-15,-2 6 0 0,-6 0 0 0,-1 9 0 16,-22 0-87-16,47-4-519 0,-47 4-76 0,0 0 61 16</inkml:trace>
  <inkml:trace contextRef="#ctx0" brushRef="#br1" timeOffset="248121.281">10551 9209 1449 0,'-16'50'513'0,"-12"-30"-428"0,28-20-85 16,-18 15 0-16,18-15 0 0,0 0 0 15,20 1 0-15,0-7 0 0,7-2 0 0,6-6 0 16,7-4 0-16,5-5 0 0,7-3 0 0,6-1 0 16,2-2 0-16,6 10 0 0,-25-27-481 15,31 28-200-15,-19-14 14 0,3 4 450 0</inkml:trace>
  <inkml:trace contextRef="#ctx0" brushRef="#br1" timeOffset="248668.0957">12483 8322 2009 0,'0'0'22'0,"-28"-8"-6"0,6 17-16 16,2 1 0-16,-2 4 0 0,-4 3 0 0,0 1 0 16,-4 8 0-16,0 5 0 0,0 5 0 0,-1 7 0 15,3 6 0-15,-1 4 0 0,3 4 0 0,0-1 0 16,4-1 0-16,5-6 0 0,7-2 0 0,8-6 0 15,6-2 0-15,6-5 0 0,5-6 0 16,5-4 0-16,6-7 0 0,4-3 0 0,1-4 0 16,4-7 0-16,0-3 0 0,2-6 0 15,-1-3 0-15,-2-2 0 0,2-5 0 0,-10-2 0 16,-4 0 0-16,-6-3 0 0,-10 2 0 0,-3 1 0 16,-7-4 0-16,-3 0 0 0,-5-2 0 0,-4 4 0 15,-5-1 0-15,-2 4 0 0,-5 3 0 0,-2 1 0 16,-5 3 0-16,1 2 0 0,-2 2 0 15,4 3 0-15,1 0 0 0,4 6 0 0,3 1 0 16,2 11-42-16,0-4-16 0,19 36-237 0,-20-34-341 16,25 18 24-16,-9-13 209 0</inkml:trace>
  <inkml:trace contextRef="#ctx0" brushRef="#br1" timeOffset="248933.7366">11783 9319 1886 0,'2'31'161'16,"-2"-31"-161"-16,0 0 0 0,33-10 0 16,-1 4 0-16,8-7 0 0,6-3 0 0,9-5 0 15,4 0 0-15,7-4 0 0,2 0 0 0,1 0 0 16,0 0 0-16,-6 1 0 0,-5 5 0 0,-7 3 0 15,-6 6 0-15,-5 6 0 0,-6 1 0 16,-1 3 0-16,-6-1 0 0,2 5 0 0,-11-8-13 16,25 26-543-16,-43-22-91 0,0 0-20 0</inkml:trace>
  <inkml:trace contextRef="#ctx0" brushRef="#br1" timeOffset="249277.4596">12118 9600 2047 0,'-13'17'0'0,"13"-17"0"16,0 0 0-16,0 0 0 0,0 0 0 0,0 0 0 16,0 0 0-16,0 0 0 0,-17 19 0 0,17-19 0 15,-8 30 0-15,1-2 0 0,1 10 0 0,0 5 0 16,1 0 0-16,2 0 0 0,0 0 0 0,1-5 0 16,1 2 0-16,1-5 0 0,2-2 0 15,3-2 0-15,3-3 0 0,1-6 0 0,6 1 0 16,-15-23 0-16,32 26 0 0,-32-26-106 15,45 5-552-15,-45-5 1 0,33-14 32 0</inkml:trace>
  <inkml:trace contextRef="#ctx0" brushRef="#br1" timeOffset="249668.0886">12427 9641 1989 0,'-18'3'58'0,"-6"-3"-58"16,24 0 0-16,0 0 0 0,0 0 0 0,0 0 0 16,0 0 0-16,0 0 0 0,0 0 0 0,24-11 0 15,-24 11 0-15,21-3 0 0,-21 3 0 0,22-3 0 16,-22 3 0-16,25-2 0 0,-25 2 0 16,27 2 0-16,-27-2 0 0,24 3 0 0,-24-3 0 15,22 6 0-15,-22-6 0 0,0 0 0 0,22 14 0 16,-22-14 0-16,0 0 0 0,10 19 0 0,-10-19 0 15,0 19 0-15,0-19 0 0,-10 26 0 0,-1-9 0 16,-2 0 0-16,-4 3 0 0,-4 2 0 0,-2 2 0 16,-3 0 0-16,-2 2 0 0,0 0 0 15,0 1 0-15,2 1 0 0,1-4 0 16,7-2 0-16,4-4 0 0,14-18 0 0,-10 28 0 16,10-28 0-16,7 16 0 0,-7-16 0 0,27 8 0 15,-3-9 0-15,7-7 0 0,5-4 0 0,5-5 0 16,3-2 0-16,2-2 0 0,1-2 0 0,-1 2 0 15,-4-2 0-15,2 4 0 0,-9-1 0 0,0 7 0 16,-11-6 0-16,14 34-262 0,-38-15-381 16,19-15-33-16,-19 15 211 0</inkml:trace>
  <inkml:trace contextRef="#ctx0" brushRef="#br1" timeOffset="250433.7409">7272 11212 2030 0,'0'0'17'16,"0"0"-17"-16,0 0 0 0,0 0 0 0,0 0 0 15,23-18 0-15,-2 8 0 0,6-2 0 0,6-1 0 16,3 0 0-16,7 0 0 0,2 3 0 15,1 0 0-15,1 5 0 0,-2-2 0 16,0 6 0-16,-6-2 0 0,0 7-8 0,-10-8-82 16,17 33-313-16,-46-29-247 0,38 16 12 0,-38-16 381 15</inkml:trace>
  <inkml:trace contextRef="#ctx0" brushRef="#br1" timeOffset="250621.2246">7326 11476 2012 0,'0'0'35'0,"0"0"-35"16,0 0 0-16,0 0 0 0,0 0 0 15,0 0 0-15,18 0 0 0,3-8 0 0,8 0 0 16,1-5 0-16,9-4 0 0,5-3 0 0,1-3 0 16,7 0 0-16,-3-7-54 0,12 22-131 15,-33-26-438-15,25 13-12 0,-10-8 86 0</inkml:trace>
  <inkml:trace contextRef="#ctx0" brushRef="#br1" timeOffset="250920.3322">7731 11020 1821 0,'0'0'226'0,"0"0"-226"0,0 0 0 0,0 0 0 15,32-18 0-15,0 9 0 0,3-2 0 16,7 3 0-16,0-3 0 0,3 2 0 0,-1 3 0 16,-3 4 0-16,-4 4 0 0,-5 4 0 15,-8 4 0-15,-7 3 0 0,-5 7 0 0,-5 4 0 16,-5 6 0-16,-7 8 0 0,-7 5 0 0,-7 3 0 16,-7 3 0-16,-5 0 0 0,-4 2 0 0,0 0 0 15,-3-3 0-15,3-3 0 0,2-5 0 0,4-5 0 16,7-6 0-16,5-6 0 0,6-4 0 0,11-19 0 15,-10 24 0-15,10-24 0 0,0 0-45 0,0 0-258 16,24 2-305-16,-24-2-34 0,27-27 194 16</inkml:trace>
  <inkml:trace contextRef="#ctx0" brushRef="#br1" timeOffset="251717.1285">9053 10717 1479 0,'48'8'375'0,"-68"-12"-315"0,20 4-42 0,0 0-10 15,0 0 1-15,0 0 1 0,0 0-2 16,0 0-6-16,-19 28-2 0,14-10 11 0,2 9-32 16,-1 4 33-16,0 7-30 0,2 4 13 0,-3 1 12 15,3 5-12-15,-3 2 11 0,0 2-13 0,-1-1 4 0,1 1-28 16,-2-11-11-16,12 10-76 0,-25-39-255 0,30 22-225 16,-5-13-12-16,-5-21 437 0</inkml:trace>
  <inkml:trace contextRef="#ctx0" brushRef="#br1" timeOffset="252112.5869">8691 11609 2001 0,'0'0'38'0,"0"0"-30"0,0 0-8 0,0 0 0 0,34-22 0 15,-7 10 0-15,10-5 0 0,5-2 0 16,7-4 0-16,2-3 0 0,4 0 0 0,-1 1 0 16,0 2 0-16,1 3 0 0,-4 2 0 15,-3 3 0-15,-1 1 0 0,-5 4 0 0,-3 0 0 16,0 4 0-16,-6-7-87 0,23 28-356 0,-34-30-211 16,14 14 22-16,-14-3 402 0</inkml:trace>
  <inkml:trace contextRef="#ctx0" brushRef="#br1" timeOffset="252456.8397">9039 11790 1442 0,'0'0'388'0,"0"0"-346"0,0 0-16 0,0 0 0 16,0 0 1-16,-18 7-1 0,18-7-12 0,0 0-10 15,-9 29 4-15,6-9 0 16,-1 5 5-16,-1 3 0 0,3 6-3 0,-2 3-10 15,2 3 0-15,2 1 0 0,-1 4 0 0,-1-1 0 16,2-1 0-16,2-3 0 0,0-4 0 0,4-3 0 16,0-5 0-16,4-2 0 0,-2-6-24 0,7 2-34 15,-15-22-51-15,46 30-378 0,-46-30-155 0,32 8 47 16,-32-8 464-16</inkml:trace>
  <inkml:trace contextRef="#ctx0" brushRef="#br1" timeOffset="252988.0725">8984 11773 1507 0,'44'9'349'0,"-44"-9"-284"15,6-26-32-15,-6 26-2 0,30-31-4 16,-11 15 4-16,2 4-27 0,-3 1-4 0,0 5 0 16,-18 6 0-16,31-6 0 0,-31 6 0 0,24 0 0 15,-24 0 0-15,19 6 0 0,-19-6 0 0,0 0 0 16,21 21 0-16,-21-21 0 0,0 0 0 0,13 23 0 15,-13-23 0-15,6 18 0 0,-6-18 0 16,2 20 0-16,-2-20 0 0,-3 22 0 0,3-22 0 16,-8 28 0-16,2-11 0 0,-3 2 0 0,-1-1 0 15,-2 3 0-15,-1-3 0 0,-2 1 0 0,1 0 0 16,-2-3 0-16,16-16 0 0,-31 31 0 0,31-31 0 16,-28 24 0-16,28-24 0 0,-23 16 0 0,23-16 0 15,0 0 0-15,0 0 0 0,0 0 0 16,0 0 0-16,0 0 0 0,0 0 0 15,0 0 0-15,0 0 0 0,0 0 0 0,21 17 0 16,-4-17 0-16,4 2 0 0,2-1 0 0,1 3 0 16,2-2 0-16,-2 2 0 0,0 1 0 0,-1 1 0 15,1 0 0-15,-3 0 0 0,1 0 0 0,0 0 0 16,-1-2 0-16,1 2 0 0,-4-4 0 0,3 3 0 16,-21-5-108-16,53 17-337 0,-53-17-175 0,29-11-33 15,-29 11 433-15</inkml:trace>
  <inkml:trace contextRef="#ctx0" brushRef="#br1" timeOffset="253206.8273">9726 11974 1672 0,'-22'-22'310'0,"22"22"-255"0,3 18-45 0,-13-1-10 15,0 1 0-15,2 2 0 0,2 0 0 0,-2 2 0 16,4 2 0-16,-1 3 0 0,0-3 0 0,2 3 0 15,0-3 0-15,2-2 0 0,1-1 0 0,0-21 0 16,4 33 0-16,-4-33 0 0,9 22 0 0,-9-22-37 16,0 0-38-16,0 0-110 0,34 5-451 0,-34-5 3 15,12-20 153-15</inkml:trace>
  <inkml:trace contextRef="#ctx0" brushRef="#br1" timeOffset="253363.0778">9630 11984 1786 0,'-12'-23'261'0,"12"23"-261"16,0 0 0-16,0 0 0 0,0 0 0 0,0 0 0 16,26-25 0-16,-26 25 0 0,36-29 0 15,-10 13 0-15,3-5 0 0,4-1 0 0,4 4 0 16,-1-6 0-16,4 6 0 0,-4-9 0 0,20 23-288 16,-33-29-349-16,20 10-47 0,-10-4 247 0</inkml:trace>
  <inkml:trace contextRef="#ctx0" brushRef="#br1" timeOffset="253722.4585">10669 11196 1766 0,'18'29'281'15,"-18"-29"-281"-15,0 0 0 0,0 0 0 0,21-1 0 16,-21 1 0-16,34-10 0 0,-14 4 0 0,4-1 0 16,1 0 0-16,1 0 0 0,-1 1 0 0,-2-2-10 15,3 8-63-15,-12-20-80 0,33 26-408 16,-29-16-85-16,7 10 53 0</inkml:trace>
  <inkml:trace contextRef="#ctx0" brushRef="#br1" timeOffset="253878.7279">10879 11363 1546 0,'-52'-3'422'0,"52"3"-343"0,-26 21-79 0,26-21 0 16,0 0 0-16,0 0 0 0,0 0 0 0,0 0 0 15,0 0 0-15,0 0 0 0,34 9 0 16,-10-16 0-16,3-5 0 0,6-4 0 0,6-1 0 16,3-4 0-16,5 6 0 0,-12-29-305 0,20 32-348 15,-14-12-33-15,6 7 284 0</inkml:trace>
  <inkml:trace contextRef="#ctx0" brushRef="#br1" timeOffset="254300.5901">12228 10667 1952 0,'0'0'57'0,"0"0"-19"0,0 0-38 0,0 0 0 15,0 0 0-15,0 0 0 0,0 0 0 16,0 0 0-16,0 0 0 0,0 0 0 0,0 0 0 16,0 0 0-16,-1 24 0 0,2-4 0 0,-1 6 0 15,0 0 0-15,2 2 0 0,1 1 0 16,0-1 0-16,3-3 0 0,4 1 0 0,0-3 0 15,5-1 0-15,0-5 0 0,5 3 0 0,-20-20-43 16,53 52-394-16,-53-52-204 0,34 27-11 0,-34-27 379 16</inkml:trace>
  <inkml:trace contextRef="#ctx0" brushRef="#br1" timeOffset="254534.9693">12017 11251 1652 0,'10'28'395'15,"-10"-28"-395"-15,0 0 0 0,0 0 0 16,0 0 0-16,27-13 0 0,-4 5 0 0,7-3 0 16,7-3 0-16,4-2 0 0,3-1 0 0,6-1 0 15,1 2 0-15,4-1 0 0,-4 3 0 0,1 0 0 16,-6 1 0-16,-2 6 0 0,-3-3 0 15,4 14-42-15,-32-22-511 0,29 24-98 0,-21-14-5 16</inkml:trace>
  <inkml:trace contextRef="#ctx0" brushRef="#br1" timeOffset="254941.2551">12202 11560 2009 0,'25'-27'38'0,"-25"27"-38"0,28-31 0 16,-2 12 0-16,6-3 0 0,2 3 0 0,1 1 0 15,1 1 0-15,-6 3 0 0,-2 5 0 0,-7 3 0 16,-21 6 0-16,28-1 0 0,-28 1 0 15,0 0 0-15,0 0 0 0,15 26 0 0,-18-8 0 16,-7 5 0-16,-5 8 0 0,-6 2 0 0,-7 4 0 16,-4 3 0-16,-3 1 0 0,-2 1 0 0,1 2 0 15,-1-2 0-15,3 0 0 0,3-2 0 0,4 0 0 16,6-7 0-16,8-6 0 0,5-2 0 0,6-5 0 16,2-20 0-16,13 30 0 0,-13-30 0 15,38 16 0-15,-9-16 0 0,8-6 0 0,4-7 0 16,4-4 0-16,3-5 0 0,1-2 0 15,-2 1 0-15,-4-2 0 0,-4 4 0 0,-5-1 0 16,-2 5 0-16,-5 2 0 0,-2 3 0 0,-4-2 0 16,1 7 0-16,-22 7 0 0,50 8-351 0,-58-27-217 15,27 24-90-15,-19-5 189 0</inkml:trace>
  <inkml:trace contextRef="#ctx0" brushRef="#br2" timeOffset="275228.7332">9241 13081 1418 0,'0'0'125'16,"0"0"-58"-16,17-21-17 0,-17 21-7 0,0 0-7 0,4-21-7 16,-4 21-5-16,0 0 4 0,0 0 3 0,0 0 4 15,8 20-1-15,-8-20-8 0,6 34-2 0,-3-10-9 16,0 6 6-16,-1 3-10 0,0 7 9 0,-2 1-10 15,-1 3-10-15,0 4 0 0,-3 1 0 16,0 0 0-16,-1-2 0 0,1-1 0 0,-1-3 0 16,0-2 0-16,0-2 0 0,0-5 0 0,2-5 0 15,0-5 0-15,2-2 0 0,1-22 0 0,4 28 0 16,-4-28 0-16,0 0 0 0,0 0 0 0,17 14 0 16,-17-14 0-16,0 0 0 0,15-23 0 0,-15 23 0 15,10-36 0-15,-6 9 0 0,-1-2 0 16,0-3 0-16,-1-3 0 0,1-2 0 15,-2 0 0-15,-1-1 0 0,-1-3 0 0,1-3 0 16,-2-6 0-16,4-4 0 0,-1-3 0 0,3-1 0 16,3 1 0-16,1 5 0 0,6 2 0 0,2 7 0 15,3 4 0-15,3 5 0 0,1 7 0 0,0 5 0 16,1 2 0-16,1 4 0 0,-2 3 0 0,-4 3 0 16,1 7 0-16,-2 2 0 0,-18 1 0 15,30 12 0-15,-30-12 0 0,24 24 0 0,-16-7 0 16,-2 2 0-16,-1 4 0 0,-5 4 0 0,-1 1 0 15,-3 2 0-15,-2 1 0 0,-1-2 0 0,-2 2 0 16,-1-4 0-16,0 1 0 0,-1 1 0 0,0-3 0 16,0-2 0-16,1-1 0 0,-1-3 0 15,1 1 0-15,2-3 0 0,8-18 0 0,-20 29 0 16,20-29 0-16,-14 18 0 0,14-18 0 16,0 0 0-16,0 0 0 0,-14 17 0 0,14-17 0 15,0 0 0-15,0 0 0 0,0 0 0 0,6 22 0 16,-6-22 0-16,14 20 0 15,-14-20 0-15,19 31 0 0,-5-12 0 0,-3 2 0 16,3-1 0-16,1 2 0 0,-1 0 0 0,3-3 0 16,-1 0 0-16,4-2 0 0,0-2 0 0,3-3 0 15,2-4 0-15,3-2 0 0,0-4 0 16,6-2 0-16,-4-4 0 0,3 5 0 0,-5-13-90 16,22 30-277-16,-33-35-256 0,19 11-15 0,-9-6 310 15</inkml:trace>
  <inkml:trace contextRef="#ctx0" brushRef="#br2" timeOffset="275438.9209">10229 13341 1619 0,'0'0'421'0,"-25"9"-414"16,25-9-7-16,-14 29 0 0,9-12 0 0,0 3 0 0,0 1 0 15,1 1 0-15,2 1 0 0,0-2 0 0,0 2 0 16,2-3 0-16,2 0 0 0,1-2 0 15,2-1 0-15,-5-17 0 0,12 29 0 0,-12-29 0 16,14 19-25-16,-14-19-81 0,0 0-242 0,24 0-289 16,-24 0 0-16,10-18 344 0</inkml:trace>
  <inkml:trace contextRef="#ctx0" brushRef="#br2" timeOffset="275595.1627">10081 13384 2047 0,'0'0'0'0,"0"0"0"0,0 0 0 0,0 0 0 16,0 0 0-16,15-20 0 0,7 9 0 0,7-3 0 16,4 1 0-16,3-3 0 0,1 1 0 0,2 3 0 15,-4-3 0-15,3 8 0 0,-4-3 0 0,11 29-216 16,-45-19-445-16,53-3 29 0,-31 3 95 0</inkml:trace>
  <inkml:trace contextRef="#ctx0" brushRef="#br2" timeOffset="275954.5497">9216 14003 1765 0,'-2'24'226'0,"2"-24"-176"0,0 0-44 16,0 0-6-16,0 0 0 0,16-20 0 0,10 8 0 16,8-5 0-16,9-1 0 0,9-8 0 0,8 0 0 15,7-3 0-15,5 0 0 0,8 0 0 0,2 3 0 16,3 3 0-16,1 4 0 0,-2 2 0 0,0 1 0 15,-5 4 0-15,-1 1 0 0,-3 4 0 0,1 0 0 16,-2 1 0-16,-1-1 0 0,-5 3 0 16,-6-2 0-16,-4 6 0 0,-13-10-35 0,22 33-354 15,-45-31-268-15,15 8 2 0,-20 0 345 16</inkml:trace>
  <inkml:trace contextRef="#ctx0" brushRef="#br2" timeOffset="276251.4301">9948 14098 1691 0,'1'-22'356'15,"-1"22"-356"-15,0 0 0 0,-17 13 0 0,17-13 0 16,-3 23 0-16,0 0 0 0,-2 10 0 0,-5 7 0 16,-2 6 0-16,-3 2 0 0,2 5 0 0,-2 4 0 15,1 0 0-15,3 1 0 0,0-2 0 0,5-6 0 16,5-6 0-16,4-7 0 0,3-10 0 0,10-5 0 16,1-9 0-16,10 0 0 0,-6-25-121 15,32 27-446-15,-30-27-104 0,11 3 0 0</inkml:trace>
  <inkml:trace contextRef="#ctx0" brushRef="#br2" timeOffset="276751.4282">11599 13293 1613 0,'21'14'405'16,"-21"-14"-377"-16,31-31-27 0,0 6-1 0,9-4 0 15,9-5 0-15,3 2 0 0,1 0 0 0,1 3 0 16,-4 4 0-16,-5 4 0 0,-4 2 0 0,-4 5 0 16,-6 2-1-16,-3 10-53 0,-28 2-59 0,51-6-514 15,-51 6-22-15,0 0 47 0</inkml:trace>
  <inkml:trace contextRef="#ctx0" brushRef="#br2" timeOffset="276907.6984">11599 13636 1891 0,'0'0'156'0,"0"0"-156"16,23-8 0-16,8-1 0 0,10-5 0 15,5-7 0-15,9-2 0 0,5-4 0 0,4-3 0 16,7 0 0-16,-1-8 0 0,8 5 0 0,-10-19-76 15,28 27-584-15,-27-14-11 0,12 14 32 0</inkml:trace>
  <inkml:trace contextRef="#ctx0" brushRef="#br2" timeOffset="277829.5704">13152 12775 1779 0,'-18'-13'268'0,"18"13"-268"16,0 0 0-16,10-18 0 0,8 7 0 0,7-2 0 16,8-6 0-16,7-2 0 0,3-4 0 15,4 1 0-15,2 1 0 0,1 1 0 0,-1 1 0 16,-3 1 0-16,-1 5 0 0,-6 4 0 0,-3 5 0 15,-7 6 0-15,-7 3 0 0,-22-3 0 0,22 22 0 16,-21-2 0-16,-7 7 0 0,-8 8 0 0,-11 5 0 16,-6 6 0-16,-8 3 0 0,-6 2 0 15,-3 3 0-15,-2 0 0 0,2-1 0 0,0-2 0 16,3-4 0-16,4-4 0 0,6-3 0 0,8-7 0 16,11-5 0-16,8-9 0 0,8-2 0 0,0-17 0 15,26 22 0-15,2-16 0 0,9-5 0 0,9-6 0 16,6-4 0-16,9-5 0 0,2-5 0 0,8 0 0 15,0-6 0-15,3 5 0 0,-5-2 0 16,0 5 0-16,-5 0 0 0,0 7 0 16,-12-8-100-16,27 34-350 0,-37-28-190 0,5 16 20 15,-12-1 384-15</inkml:trace>
  <inkml:trace contextRef="#ctx0" brushRef="#br2" timeOffset="278063.9662">13235 13691 1687 0,'-39'-2'282'0,"39"2"-236"0,0 0-23 16,0 0-14-16,0 0-9 0,39-17 0 0,-6 7 0 15,7-2 0-15,7-5 0 0,8-1 0 16,7-6 0-16,10-1 0 0,7-3 0 0,8-3 0 15,0 2 0-15,-1-2 0 0,-3 6 0 0,-10-1 0 16,-4 9 0-16,-9 0 0 0,-4 9 0 0,-11-4-78 16,15 32-327-16,-30-29-215 0,6 18-40 0,-18-3 377 15</inkml:trace>
  <inkml:trace contextRef="#ctx0" brushRef="#br2" timeOffset="278376.4648">13780 13890 1931 0,'28'3'116'0,"-39"17"-116"0,2 4 0 16,4 4 0-16,-1 5 0 0,1 5 0 0,0 3 0 16,1 1 0-16,0 3 0 0,2-1 0 15,-1-1 0-15,2 0 0 0,3-5 0 0,2-1 0 16,2-6 0-16,5-2 0 0,1-5 0 0,5-2 0 16,-17-22 0-16,39 41-79 0,-39-41-417 0,24 1-139 15,-24-1-39-15,33-13 512 0</inkml:trace>
  <inkml:trace contextRef="#ctx0" brushRef="#br2" timeOffset="279985.085">15438 13088 960 0,'0'0'223'0,"4"-33"-135"16,-4 33-21-16,6-24-6 0,-6 24-6 0,6-25-1 16,-6 25-12-16,5-22-2 0,-5 22-2 0,-1-21 10 15,1 21 5-15,0 0 3 16,-1-18-4-16,1 18-6 0,0 0-8 0,-22-17-4 16,22 17-4-16,-23-1-1 0,23 1-1 0,-29 8-23 15,10 1-5-15,-1 3 0 0,-4 4 0 0,1 3 0 16,-1 2 0-16,-1 3 0 0,3 1 0 0,0 2 0 15,5 1 0-15,5-1 0 0,3 2 0 0,7 2 0 16,4-1 0-16,5 0 0 0,5-1 0 0,6-3 0 16,2-5 0-16,6-5 0 0,2-5 0 15,5-6 0-15,3-4 0 0,3-6 0 0,4-6 0 16,1-6 0-16,3-4 0 0,-5-7 0 0,2-2 0 16,-5-4 0-16,-1-1 0 0,-4 0 0 0,-8-1 0 15,-5 4 0-15,-7 2 0 0,-7 2 0 0,-6 6 0 16,-6 1 0-16,5 21 0 0,-25-29 0 0,5 20 0 15,-3 1 0-15,-4 6 0 0,-3 3 0 16,-3 3 0-16,0 4 0 0,2 3 0 0,-1 3 0 16,4-1 0-16,4 3 0 0,4-2 0 0,20-14 0 15,-23 25 0-15,23-25 0 0,1 22 0 16,-1-22 0-16,28 17 0 0,-3-11 0 0,6-2 0 16,7-3 0-16,5-2 0 0,0-3 0 0,5-1 0 15,-2 1 0-15,-2-1 0 0,-3 2 0 0,-2 3 0 16,-5 2 0-16,-5 0 0 0,-3 4 0 15,-7 1 0-15,-19-7 0 0,25 22 0 0,-25-22 0 16,8 30 0-16,-9-10 0 0,-5 3 0 0,-4 2 0 16,-3 2 0-16,-2-1 0 0,-2 3 0 0,-4-1 0 15,2 0 0-15,2-3 0 0,1-4 0 0,16-21 0 16,-19 26 0-16,19-26 0 0,0 0 0 0,0 0 0 16,0 0 0-16,0 0 0 0,0 0 0 0,28-19 0 15,-14-2 0-15,4-5 0 0,3-6 0 16,2-1 0-16,2-1 0 0,-2-3 0 0,0 2 0 15,-3 1 0-15,0 3 0 0,-4 3 0 0,-3 3 0 16,-3 2 0-16,-2 2 0 0,-8 21 0 16,9-30 0-16,-9 30 0 0,7-19 0 0,-7 19 0 15,0 0 0-15,21-14 0 0,-21 14 0 0,23-2 0 16,-23 2 0-16,36 1 0 0,-15-2 0 16,16 22-140-16,-33-41-256 0,50 43-56 0,-31-31-156 15,15-4 158-15,25 24 450 0</inkml:trace>
  <inkml:trace contextRef="#ctx0" brushRef="#br2" timeOffset="280712.5533">17212 12854 1376 0,'1'-48'426'15,"4"30"-401"-15,1-1-15 0,2-1-9 0,2 3 9 16,-10 17 2-16,17-26-14 0,-17 26 29 0,0 0-17 16,0 0 26-16,0 0 6 0,0 0-1 0,0 0-8 15,0 0-33-15,0 0 0 0,0 0 0 0,1 23 0 16,-8-2 0-16,0 7 0 0,1 6 0 0,-2 2 0 15,2 5 0-15,-1 2 0 0,1 0 0 0,-2 2 0 16,2-1 0-16,2-4 0 16,0-2 0-16,0-3 0 0,3-3 0 0,0-3 0 15,2-6 0-15,0-6 0 0,-1-17 0 0,6 20 0 16,-6-20 0-16,0 0 0 0,0 0 0 0,0 0 0 16,0 0 0-16,19-19 0 0,-15-2 0 0,3-5 0 15,-3-7 0-15,2-3 0 0,1-3 0 0,0-1 0 16,0-2 0-16,0 0 0 0,2-1 0 15,-3 1 0-15,3 0 0 0,-2-3 0 0,3-2 0 16,0-4 0-16,3 1 0 0,2-1 0 0,4 3 0 16,4 7 0-16,2 6 0 0,3 7 0 0,0 6 0 15,-1 5 0-15,0 5 0 0,-3 5 0 0,0 3 0 16,-2 7 0-16,-2 2 0 0,-1 6 0 16,-19-11 0-16,31 32 0 0,-19-10 0 0,-2 5 0 15,-2 3 0-15,-2 1 0 0,-2 7 0 16,-2-4 0-16,-2 2 0 0,-2-1 0 0,1-1 0 15,-6 1 0-15,1-2 0 0,-2-3 0 0,-4-1 0 16,-2-4 0-16,1-1 0 0,-5-2 0 0,-2 1 0 16,-2-5 0-16,-1 3 0 0,1-5 0 0,-1-3 0 15,1-2 0-15,5-3 0 0,17-8 0 0,-19 6 0 16,19-6 0-16,0 0 0 0,0 0 0 0,0 0 0 16,0 0 0-16,0 0 0 0,18 3 0 15,-18-3 0-15,35 8 0 0,-11-3 0 0,-1 2 0 16,0 2 0-16,1 2 0 0,-2 1 0 15,0 1 0-15,-3 5 0 0,0 0 0 0,-4 2 0 16,4-1 0-16,-5 0 0 0,3-1 0 0,0-1 0 16,4-1 0-16,-2-5 0 0,9-1 0 0,-1-7 0 15,10 3-33-15,-17-27-158 0,37 35-156 16,-40-49-111-16,33 24-37 0,-10-1-11 0,-21-30 490 16</inkml:trace>
  <inkml:trace contextRef="#ctx0" brushRef="#br2" timeOffset="280884.5166">18281 12997 2047 0,'0'0'0'16,"-31"27"0"-16,31-27 0 0,-28 36 0 15,16-15 0-15,0-1 0 0,2-1 0 0,4 0 0 16,1 1 0-16,3 0 0 0,2-2 0 0,3 1 0 16,-3-19 0-16,13 31 0 0,-13-31 0 0,17 28 0 15,-17-28 0-15,21 21 0 0,-21-21 0 0,30 25-131 16,-44-43-362-16,14 18-148 0,0 0-17 0,0 0 535 15</inkml:trace>
  <inkml:trace contextRef="#ctx0" brushRef="#br2" timeOffset="281072.0169">18031 13004 1984 0,'1'32'63'0,"-1"-32"-63"0,0 0 0 0,0 0 0 16,20-13 0-16,-3 3 0 0,7 0 0 15,5-2 0-15,5-2 0 0,4 1 0 0,0-2 0 16,0 4 0-16,-2-2 0 0,4 4 0 0,-9-11-28 16,27 30-462-16,-37-28-157 0,10 15-21 0,-11 0 455 15</inkml:trace>
  <inkml:trace contextRef="#ctx0" brushRef="#br2" timeOffset="281259.4358">18980 12736 1833 0,'-25'18'214'0,"25"-18"-214"0,0 0 0 0,0 0 0 15,0 0 0-15,0 0 0 0,0 0 0 0,0 0 0 16,0 0 0-16,25-7 0 0,-7 2 0 0,2-1 0 16,5 1 0-16,-2-5 0 0,5 6 0 15,-5-10-34-15,15 31-232 0,-36-43-220 0,30 32-147 16,-32-6 12-16,18-17 615 0</inkml:trace>
  <inkml:trace contextRef="#ctx0" brushRef="#br2" timeOffset="281415.6879">18901 13033 2047 0,'-65'19'0'0,"43"-5"0"0,22-14 0 16,-19 12 0-16,19-12 0 0,0 0 0 0,0 0 0 15,28-5 0-15,-5 0 0 0,5-3 0 0,10-3 0 16,1-3 0-16,7-2 0 0,-2-3 0 0,5 5 0 15,-4-6 0-15,17 26-152 0,-38-43-306 0,27 33-207 16,-15-13 34-16,-2-8 491 0</inkml:trace>
  <inkml:trace contextRef="#ctx0" brushRef="#br2" timeOffset="282056.3656">20129 12523 2002 0,'0'0'45'0,"0"0"-45"0,0 0 0 15,0 0 0-15,18-16 0 0,3-2 0 0,6-1 0 16,6-3 0-16,3 3 0 0,1-1 0 0,-1 5 0 16,-3 3 0-16,-4 1 0 0,-5 7 0 15,-3 3 0-15,-3 2 0 0,-18-1 0 0,26 15 0 16,-26-15 0-16,10 30 0 0,-12-8 0 0,-9 4 0 15,-1 8 0-15,-10 2 0 0,-3 7 0 0,-7 0 0 16,-6 6 0-16,-3-1 0 0,0 1 0 0,-3 1 0 16,3-5 0-16,3-2 0 0,5-2 0 0,4-4 0 15,7-5 0-15,5-3 0 0,7-4 0 16,5-6 0-16,5-19 0 0,11 28 0 16,-11-28 0-16,40 18 0 0,-10-12 0 0,9-6 0 15,6-5 0-15,11-3 0 0,2-4 0 0,8-4 0 16,0-1 0-16,3 0 0 0,-1 1 0 0,-4 2 0 15,-4-1 0-15,-7 6 0 0,-5-4 0 0,-2 11 0 16,-10-9 0-16,9 23-117 0,-30-34-175 0,31 44-172 16,-46-22-86-16,17-12 27 0,4 27 423 15</inkml:trace>
  <inkml:trace contextRef="#ctx0" brushRef="#br2" timeOffset="283493.9153">21464 13031 1348 0,'0'0'642'16,"0"0"-585"-16,-19 5-57 0,19-5 0 15,0 0 0-15,0 0 0 0,0 0 0 0,0 0 0 16,0 0 0-16,0 0 0 0,0 0 0 0,21-13 0 15,-21 13 0-15,28-8 0 0,-11 6 0 0,1-1 0 16,1 2 0-16,3 1 0 0,2 1 0 0,2-1 0 16,1 2 0-16,3 0 0 0,2-2 0 0,2 2 0 15,4-2 0-15,3 0 0 0,1-1 0 16,5-2 0-16,0-2 0 0,-1-1 0 0,2-4 0 16,-1 2 0-16,-1-5 0 0,-1 4 0 0,-6-2 0 15,-2 2 0-15,-6 2 0 0,-4 1 0 0,-6 4 0 16,-21 2 0-16,25-3 0 0,-25 3 0 15,0 0 0-15,0 0 0 0,0 0 0 0,0 0 0 16,0 0 0-16,0 0 0 0,0 0 0 0,-20 6 0 16,20-6 0-16,-27 5 0 0,27-5 0 15,-33 4 0-15,33-4 0 0,-33-3 0 0,16 1 0 16,1-3 0-16,-3 0 0 0,-3-1 0 0,0-2 0 16,-2-2 0-16,0-1 0 0,-6-1 0 0,1 0 0 15,-4-4 0-15,-2 1 0 0,-1-4 0 0,-3 1 0 16,1-1 0-16,-3-2 0 0,0-3 0 0,3 2 0 15,0-3 0-15,5 1 0 0,3 0 0 16,2-3 0-16,5 2 0 0,3-1 0 0,6 2 0 16,4 0 0-16,5 0 0 0,5 1 0 15,5-3 0-15,3 2 0 0,4-1 0 0,4-3 0 16,6 1 0-16,1 0 0 0,5 0 0 0,1 0 0 16,2 1 0-16,0-1 0 0,1 1 0 0,2 0 0 15,-1 1 0-15,3 2 0 0,0 1 0 0,-1 1 0 16,-1 1 0-16,-2 2 0 0,-1 0 0 15,-2 1 0-15,1 3 0 0,-2 2 0 0,-3 1 0 16,1 4 0-16,-2 1 0 0,-5 1 0 0,3 3 0 16,-2-1 0-16,-1 2 0 0,2 2 0 0,1 1 0 15,-3 0 0-15,3 3 0 0,2-2 0 0,1 5 0 16,4-1 0-16,0 0 0 0,3 1 0 0,-2-2 0 16,1 2 0-16,0-1 0 0,1 2 0 15,-1-2 0-15,2 0 0 0,0-1 0 16,-2 2 0-16,-1-4 0 0,-5 0 0 0,5 3 0 15,-6-1 0-15,4 2 0 0,-4 1 0 0,-2-1 0 16,0 2 0-16,-4 0 0 0,1 3 0 0,-19-13 0 16,29 29 0-16,-18-12 0 0,-11-17 0 0,23 33 0 15,-23-33 0-15,22 33 0 0,-22-33 0 0,24 30 0 16,-24-30 0-16,27 30 0 0,-14-13 0 16,-13-17 0-16,27 31 0 0,-15-12 0 0,-1-1 0 15,-1-1 0-15,-3 1 0 0,0 1 0 0,-2-2 0 16,-2 2 0-16,-3 0 0 0,-2 0 0 0,0 3 0 15,-4 1 0-15,-3 1 0 0,0 0 0 16,-2 0 0-16,-1 0 0 0,1 3 0 0,-4-2 0 16,0 3 0-16,2-4 0 0,-3 1 0 0,3-1 0 15,-1-1 0-15,0 0 0 0,1 2 0 16,-3-1 0-16,2-2 0 0,1-3 0 0,0 0 0 16,2-2 0-16,11-17 0 0,-21 29 0 0,21-29 0 15,-18 21 0-15,18-21 0 0,0 0 0 0,-15 19 0 16,15-19 0-16,0 0 0 0,0 0 0 0,0 0 0 15,0 0 0-15,0 0 0 0,0 0 0 0,0 0 0 16,0 0 0-16,0 0 0 0,0 0 0 16,0 0 0-16,3-17 0 0,-3 17 0 15,0 0 0-15,21-15 0 0,-21 15 0 0,31-13 0 16,-9 7 0-16,2-2 0 0,8 2 0 0,2-1 0 16,3 1 0-16,5 1 0 0,0 2 0 0,1 1 0 15,-1 1 0-15,1 1 0 0,0 1 0 0,0-1 0 16,1 2 0-16,-1-2 0 0,-1 0 0 0,1 1 0 15,-1-2 0-15,1 1 0 0,-3 0 0 16,-2 1 0-16,-7 1 0 0,-5 2 0 0,-7 1 0 16,-19-5 0-16,24 11 0 0,-24-11 0 0,0 0 0 15,0 0 0-15,8 24 0 0,-8-24 0 0,-10 18 0 16,10-18-73-16,0 0-98 0,-36 5-35 0,43 13-25 16,-32-33 5-16,25 15-8 0,0 0-7 15,-17-7 8-15,17 7 1 0,-15-19 33 0,15 19 199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1:31:48.47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1384 3263 1470 0,'23'1'157'16,"-23"-1"21"-16,0 0-134 0,0 0-8 0,0 0 1 15,0 0-14-15,0 0-7 0,0 0-11 0,0 0-1 16,0 0 1-16,0 0 4 0,0 0 0 0,0 0 1 16,5 18-3-16,-5-18 0 0,23 7-3 0,-6-5 2 15,2-4-1-15,7 0 2 0,5-4 0 16,5-1-6-16,4-5-1 0,5-2 0 0,0-1 0 15,5-2 0-15,-2 1 0 0,2 0 0 0,-1 2 0 16,-3 2 0-16,-1 2 0 0,-2 2 0 0,-1 1 0 16,-1 4 0-16,2 0 0 0,0 3 0 0,-1 2 0 15,3 0 0-15,-1 2 0 0,1-1 0 0,1 3 0 16,2-1 0-16,1-2 0 0,1 0 0 0,4-3 0 16,2-2 0-16,3-4 0 0,6-4 0 0,2-3 0 15,4-3 0-15,2-1 0 0,2-3 0 0,-2 0 0 16,-8 2 0-16,2-1 0 0,-6 2 0 0,-4 2 0 15,-6 2 0-15,-6 5 0 0,-7 3 0 16,-8 5 0-16,-8-2-4 0,-2 11-62 0,-20-9-43 16,34 18-401-16,-34-18-112 0,-5 21 8 0</inkml:trace>
  <inkml:trace contextRef="#ctx0" brushRef="#br0" timeOffset="781.2555">3643 1779 388 0,'20'-6'135'0,"-20"6"24"0,0 0 41 0,0-18-9 16,0 18-8-16,0 0-48 0,0 0-26 0,0 0-31 15,0 0-20-15,0 0-23 0,1 17-11 0,-1-17-6 16,0 0-2-16,-10 19 2 0,10-19 4 0,-7 29-5 16,6-10 3-16,-3 2-4 0,4 6 2 0,0 2 31 15,1 9-39-15,0 7 34 0,3 6-34 16,-1 5-7-16,1 0 13 0,0 7-18 0,1 5 16 16,-1 6-16-16,0 6 16 0,-1 5 2 0,-2 7-19 15,-2 4 15-15,0 4-15 0,-4 3-6 0,1 1 22 16,-1 6-4-16,0-1-10 0,3-3 9 15,0-3-10-15,3-7-7 0,2-7 19 0,2-4-18 16,5-8-2-16,2-3 17 0,0-3-18 0,4-7 19 16,-2-5-2-16,-1-7-11 0,1-7 9 0,-1-5-9 15,-2-6 4-15,0-5-8 0,-3-7-3 0,2-3-24 16,-10-19-39-16,23 31-137 0,-23-31-420 16,0 0 10-16,0 0 199 0</inkml:trace>
  <inkml:trace contextRef="#ctx0" brushRef="#br0" timeOffset="1562.5497">3762 1829 780 0,'0'0'268'0,"0"0"-170"0,0 0 8 16,0 0-15-16,0 0-9 0,0 0-13 0,0 0-10 16,-9-20-2-16,9 20-2 0,0 0-3 0,0 0-9 15,0 0-4-15,0 0-9 0,0 0 0 0,0 0-7 16,0 0 0-16,0 0-9 0,0 0-3 0,0 0-2 15,0 0-3-15,0 0-2 0,0 0 0 0,0 0-3 16,0 0 3-16,20-7-2 0,-20 7 1 16,0 0 1-16,23-5 2 0,-23 5-2 0,26-4 3 15,-26 4-1-15,33-6 0 0,-33 6-1 0,33-4 1 16,-16 1-4-16,1 1 1 0,-1 1 0 0,2-1-1 16,1 2 2-16,1 3-2 0,0-2 0 15,4 0-1-15,0-1-1 0,3 1 1 0,3-2 2 16,0 1 0-16,5-1 1 0,1-3 0 15,5 1-5-15,0-1 2 0,2 0 0 0,3 0-1 16,2 0 2-16,2-2-1 0,0-1-3 0,3-1 5 16,0 0-3-16,2 1 1 0,3-2-1 0,-1 3 0 15,1-2 0-15,-1-1 0 0,1 3 0 0,0-2 0 16,-1 3 0-16,-1 1 0 0,-2 1 0 0,-1 0 0 16,0-2 0-16,0 2 0 0,2-1 0 0,-3 3 0 15,2-3 0-15,-1 2 0 0,0-1 0 16,-1-1 0-16,-2 2 0 0,0-1 0 0,-4-3 0 15,2 1 0-15,-2-2 0 0,-2-1 0 0,3 0 0 16,-5 1 0-16,4-2 0 0,-4 1 0 16,0-1 0-16,-3 0 0 0,0-1 0 0,0-2 0 15,-3 2 0-15,-2 2 0 0,-4-2 0 0,-5 5 0 16,-1-1 0-16,-5 4-7 0,-20 2-22 0,29 1-16 16,-29-1-20-16,0 0-25 0,0 0-71 15,27 14-424-15,-27-14-2 0,0 0 110 0</inkml:trace>
  <inkml:trace contextRef="#ctx0" brushRef="#br0" timeOffset="2000.0489">6524 1146 1515 0,'0'0'61'16,"0"0"-4"-16,0 0-8 0,0 0 1 16,0 0-10-16,0 0-1 0,0 0-8 0,0 0 4 15,0 0-5-15,0 0 0 0,0 0-9 0,-1 20-2 16,8 0-20-16,1 9 29 0,1 8-29 0,1 5 21 16,0 6-7-16,-2 8-16 0,0 3 14 0,-4 3-14 15,-1 6 9-15,-3 1-9 0,-1 0 6 0,-3-2-4 16,0-4-3-16,0-5 9 0,0 0-5 15,1-5 0-15,1-7 0 0,2-7 0 0,1-10-2 16,4-6-21-16,-5-23-7 0,18 32-34 16,-18-32-47-16,37 23-159 0,-37-23-341 0,25-11 0 15,-8 6 287-15</inkml:trace>
  <inkml:trace contextRef="#ctx0" brushRef="#br0" timeOffset="3171.9389">6646 1189 1767 0,'0'0'34'0,"-26"5"3"0,26-5-4 15,-20 7 0-15,20-7-13 0,0 0-4 0,0 0-8 16,0 0-1-16,0 0 1 0,0 0 3 0,0 0-2 15,22 4 6-15,-22-4-3 0,35-5 3 0,-11 2-3 16,3-2-2-16,3 2-10 0,3-3 0 0,4 1 0 16,-1-1 0-16,2 2 0 0,1 2 0 0,-2-3 0 15,2 3 0-15,-1-1 0 0,5 0 0 16,-2-1 0-16,4-1 0 0,5-2 0 0,3-2 0 16,4 1 0-16,1-3 0 0,1 0 0 15,1-1 0-15,-1 4 0 0,0-1 0 0,-3 1 0 0,1 0 0 16,-2 1 0-16,1 2 0 0,-1-1 0 15,0 3 0-15,1 0 0 0,-1-2 0 0,1 3 0 16,-3 1 0-16,0-3 0 0,-2 2 0 0,-4-1 0 16,2-2 0-16,-2 2 0 0,-1-1 0 15,2 1 0-15,-1-4 0 0,2 1 0 0,-2-2 0 16,2 1 0-16,-2-1 0 0,0 2 0 0,-1-2 0 16,-2 1 0-16,-3-1 0 0,-3 2 0 0,-4 0 0 15,-4 0 0-15,-2 1 0 0,-1 1 0 0,-5 0 0 16,-3 2 0-16,-19 2 0 0,25-2 0 0,-25 2 0 15,0 0 0-15,0 0 0 0,0 0 0 16,0 0 0-16,0 0 0 0,0 0 0 16,9 17 0-16,-9-17 0 0,0 0 0 0,0 0 0 15,0 0 0-15,0 0 0 0,-5 18 0 0,5-18 0 16,0 0 0-16,0 0 0 0,0 0 0 0,0 0 0 16,0 0 0-16,0 0 0 0,0 0 0 0,0 0 0 15,0 0 0-15,0 0 0 0,0 0 0 0,0 0 0 16,0 0 0-16,0 0 0 0,0 0 0 15,0 0 0-15,0 0 0 0,0 0 0 0,0 0 0 16,0 0 0-16,0 0 0 0,0 0 0 0,0 0 0 16,0 0 0-16,0 0 0 0,0 0 0 15,0 0 0-15,0 0 0 0,0 0 0 0,0 0 0 0,0 0 0 16,0 0 0-16,0 0 0 0,4 25 0 16,-4-25 0-16,1 31 0 0,-1-8 0 0,0 1 0 15,1 8 0-15,2 4 0 0,2 4 0 16,0 3 0-16,1 3 0 0,0 3 0 0,0 3 0 15,0 2 0-15,-1 3 0 0,0-1 0 0,-3 0 0 16,3 1 0-16,-1 1 0 0,-1-2 0 0,1 0 0 16,-2-6 0-16,1 0 0 0,-2-4 0 0,0 1 0 15,0-2 0-15,-1-5 0 0,2-4 0 0,-1-5 0 16,0-3 0-16,2-4 0 0,-1-3 0 16,0-4 0-16,-2-17 0 0,5 23 0 0,-5-23 0 15,0 0 0-15,8 17 0 0,-8-17 0 16,0 0 0-16,0 0 0 0,0 0 0 0,0 0 0 15,0 0 0-15,0 0 0 0,0 0 0 0,0 0 0 16,-19-19 0-16,19 19 0 0,-18-17 0 0,18 17 0 16,-21-19 0-16,21 19 0 0,-19-18 0 0,19 18 0 15,0 0 0-15,-24-21 0 0,24 21 0 16,0 0 0-16,-24-13 0 0,24 13 0 0,-17-4 0 16,17 4 0-16,-19-3 0 0,19 3 0 0,-24 0 0 15,24 0 0-15,-30 0 0 0,13 0 0 0,-1 1 0 16,-2 1 0-16,-4-2 0 0,-1 1 0 0,-4 0 0 15,-2-1 0-15,-2 1 0 0,-3-1 0 0,-4 1 0 16,-5 3 0-16,-6 1 0 0,-4 2 0 16,-2 0 0-16,-4-1 0 0,-1 3 0 15,0-3 0-15,-2 1 0 0,-3 1 0 0,0 0 0 16,-2 0 0-16,-1-2 0 0,1 3 0 0,-2-3 0 16,2 0 0-16,0 0 0 0,-1-2 0 0,3 1 0 15,1-3 0-15,-1 0 0 0,1 0 0 0,4 0 0 16,0 0 0-16,2 1 0 0,3-1 0 0,1 2 0 15,3 3 0-15,-1-1 0 0,3 3 0 16,1 0 0-16,3 1 0 0,3 0 0 0,3-1 0 16,4 2 0-16,3-3 0 0,5 0 0 0,4-2 0 15,5 1 0-15,2-4-46 0,18-3-16 16,-23 2-14-16,23-2-50 0,0 0-154 0,0 0-291 16,6-18-21-16,-6 18 299 0</inkml:trace>
  <inkml:trace contextRef="#ctx0" brushRef="#br0" timeOffset="3990.7476">7476 1583 1749 0,'0'0'14'0,"0"0"11"15,0 0 7-15,0 0-1 16,0 0-7-16,0 0-13 0,0 0-8 0,-14 28 3 31,7-10-2-31,-1 5 4 0,-3 4-7 0,2 0 8 16,-1 4-4-16,1-2 8 0,0 1-3 0,0 3 7 15,-1-2-5-15,4 3-9 0,-1-3 30 0,2 3-33 16,-1-1 29-16,2-4-21 0,2-3-8 0,0-5 0 16,2-2 0-16,0-19 0 0,2 29 0 15,-2-29 0-15,5 20 0 0,-5-20 0 0,0 0 0 0,0 0 0 0,0 0 0 0,17 3 0 0,-17-3 0 16,0 0 0-16,13-30 0 0,-8 11 0 0,0-9 0 16,-1-1 0-16,1-4 0 0,-3 1 0 0,2 0 0 15,-4 1 0-15,1-2 0 0,-1 0 0 16,0 2 0-16,-1-4 0 0,1 1 0 0,1-2 0 15,1-2 0-15,3 3 0 0,2 3 0 16,4 3 0-16,3 3 0 0,2 4 0 0,-1 2 0 31,4 3 0-31,0 2 0 0,0 5 0 0,2 2 0 16,1 3 0-16,-2 3 0 0,0 4 0 0,-2 3 0 16,-18-5 0-16,30 20 0 0,-30-20 0 0,18 26 0 15,-12-9 0-15,-2 1 0 0,-4 3 0 0,-3 1 0 16,-3 2 0-16,-2-1 0 0,-2 3 0 0,-6 1 0 15,0-2 0-15,-2 2 0 0,-1-4 0 16,-1-2 0-16,2-2 0 0,0-1 0 0,1-1 0 16,17-17 0-16,-28 29 0 0,28-29 0 0,-21 17 0 15,21-17 0-15,0 0 0 0,0 0 0 0,0 0 0 16,0 0 0-16,0 0 0 0,17 17 0 0,-17-17 0 16,33 0 0-16,-13 0 0 0,2-3 0 15,4 2 0-15,1 1 0 0,-3 3 0 16,0 0 0-16,-3 2 0 0,-2 2 0 0,-2 3 0 15,-17-10 0-15,28 22 0 0,-28-22 0 0,24 23 0 16,-24-23 0-16,23 23 0 0,-23-23 0 0,23 23-8 16,-23-23-57-16,24 13-40 0,5 16-122 0,-29-29-335 15,21 4-66-15,-2 3 177 0</inkml:trace>
  <inkml:trace contextRef="#ctx0" brushRef="#br0" timeOffset="4162.625">8265 1820 1833 0,'0'0'31'0,"-16"19"-14"0,11-2 2 16,-1 3-7-16,-2 3-2 0,1 3 29 0,0 2-38 15,-3 7 33-15,2 0-29 0,0-2-9 0,2-2 1 16,4-6-22-16,2-25-30 0,8 46-73 16,-8-46-492-16,2 26-23 0,-2-26 121 0</inkml:trace>
  <inkml:trace contextRef="#ctx0" brushRef="#br0" timeOffset="5631.3961">3809 4193 1070 0,'0'0'103'16,"0"0"-20"-16,0 0-12 0,0 0-14 0,0 0-19 15,-9-17-12-15,9 17-5 0,0 0-4 0,0 0-1 16,0 0-6-16,-4-21-3 0,4 21-4 16,0 0 1-16,3-18-2 0,-3 18 3 0,0 0 1 15,6-19 10-15,-6 19 6 0,0 0 10 0,0 0 3 16,7-17 2-16,-7 17 0 0,0 0-1 0,0 0-1 16,0 0-3-16,0 0-5 0,0 0-5 0,0 0-3 15,0 0-5-15,0 0-1 0,0 0-2 0,0 0-2 16,0 0 0-16,0 0 0 0,0 0-2 15,0 0 0-15,0 0-4 0,0 0 1 0,-7 22-3 16,7-22 3-16,-2 32-5 0,3-10 4 16,0 5-4-16,3 2 5 0,-1 3-5 0,1 4 9 15,0 2-9-15,0 6 10 0,3 3-9 0,-3 3-9 16,1-1 24-16,1 1-24 0,-3-2 24 0,0-3-7 16,1-3-9-16,0-1 7 0,-2-4-8 0,-1-2 6 15,1-2-7-15,-2-4 7 0,0-2-7 16,0-2 5-16,0-3-3 0,0-1 3 0,0-21-3 15,0 26 3-15,0-26-2 0,0 0 0 0,0 19-2 16,0-19-1-16,0 0-2 0,0 0 0 0,0 0 0 16,0 0 2-16,0 0 1 0,0 0 1 0,0 0 1 15,11-20 1-15,-11 20 2 0,0 0-1 16,1-19 0-16,-1 19-2 0,0 0 2 0,-5-17-1 16,5 17 2-16,0 0-1 0,0 0 0 15,-10-18-1-15,10 18 0 0,0 0 1 0,0 0 0 16,0 0-1-16,0 0 2 0,0 0-2 0,0 0 0 15,0 0 2-15,-18-15-1 0,18 15 2 0,0 0 0 16,0 0-3-16,0 0-1 0,0 0 0 0,0 0 0 16,0 0 0-16,0 0 0 0,0 0 0 0,0 0 0 15,0 0 0-15,0 0 0 0,0 0 0 16,0 0 0-16,0 0 0 0,0 0 0 16,19-12 0-16,-19 12 0 0,32 1 0 0,-13-1 0 0,5-1 0 15,2-1 0-15,3 1 0 0,4-3 0 16,3-1 0-16,1 0 0 0,2 0 0 0,1 2 0 15,2-1 0-15,-1 2 0 0,0-1 0 0,0 2 0 16,-3 2 0-16,3 2 0 0,-1-1 0 0,2 2 0 16,1-1 0-16,2-1 0 0,0-2 0 15,3-2 0-15,5 0 0 0,3-2 0 0,5-2 0 16,2-1 0-16,2-4 0 0,1 2 0 0,1-2 0 16,2 0 0-16,-3 0 0 0,2-1 0 0,1 2 0 15,-1 0 0-15,2 2 0 0,-6 1 0 0,1 1 0 16,-7 1 0-16,-4 1 0 0,-6 2 0 0,-2-1 0 15,-3 2 0-15,-3 0 0 0,-3 1 0 0,-6-1 0 16,-3 1 0-16,-5-3 0 16,-4 3 0-16,-19 0 0 0,24-1 0 0,-24 1-20 15,0 0-41-15,0 0-48 0,28 4-227 0,-28-4-271 16,-7-23-18-16,7 23 337 0</inkml:trace>
  <inkml:trace contextRef="#ctx0" brushRef="#br0" timeOffset="6272.0027">5925 4481 1368 0,'23'-3'105'16,"-23"3"-48"-16,0 0 15 0,0-25-6 16,0 25-16-16,0 0-10 0,20-17-12 15,-20 17 1-15,0 0-6 0,19-21 1 0,-19 21-7 16,0 0-3-16,17-8-4 0,-17 8 2 0,0 0 4 16,0 0 7-16,0 0 1 0,13 22 0 0,-9-5-5 15,-2 4-7-15,1 6-16 0,-1 3 22 0,1 7-20 16,-2 2 4-16,0 5-2 0,-1 7 0 0,0 2 0 15,-1 5 0-15,-2 3 0 0,0 1 0 0,-1 1 0 16,0 0 0-16,-1 1 0 0,3-4 0 16,-2-5 0-16,4-4 0 0,0-8 0 15,5-5 0-15,1-8 0 0,4-6-7 0,0-7-27 16,7 0-28-16,-17-17-21 0,40 22-118 0,-40-22-431 16,25-16 17-16,-25 16 203 0</inkml:trace>
  <inkml:trace contextRef="#ctx0" brushRef="#br0" timeOffset="7195.5983">6135 4343 1954 0,'0'0'21'16,"-19"7"-2"-16,19-7 0 0,0 0-5 0,0 0-4 15,0 0-6-15,0 0-3 0,0 0 3 0,18 11-3 16,-18-11-1-16,29 6 0 0,-7-2 0 0,5-4 0 16,6-2 0-16,4-1 0 0,6-3 0 0,4-4 0 15,4-1 0-15,5-1 0 0,1-1 0 0,4 0 0 16,4 0 0-16,4 1 0 0,8-1 0 0,3-1 0 16,4-3 0-16,1-4 0 0,-4 2 0 15,6-1 0-15,-1 2 0 0,0 4 0 0,3-1 0 16,-4 2 0-16,-2 0 0 0,0 0 0 0,-2 3 0 15,2-1 0-15,1 2 0 0,-3 1 0 0,0 1 0 16,-5-1 0-16,-5 3 0 0,-2 2 0 16,-2-1 0-16,-4 3 0 0,-2 1 0 0,-4 1 0 15,-1 0 0-15,-6 1 0 0,-1-1 0 16,-4-1 0-16,-5 1 0 0,-3 0 0 0,-3 0 0 16,-1 2 0-16,-6-2 0 0,-4 1 0 0,-3 0 0 15,-20-2 0-15,28 3 0 0,-28-3 0 0,0 0 0 16,17 3 0-16,-17-3 0 0,0 0 0 0,0 0 0 15,0 0 0-15,0 0 0 0,0 0 0 0,0 0 0 16,0 0 0-16,-20 11 0 0,20-11 0 0,-19 12 0 16,19-12 0-16,-20 18 0 0,20-18 0 15,-20 24 0-15,20-24 0 0,-20 33 0 16,13-14 0-16,1 4 0 0,2 4 0 0,2 4 0 16,2 7 0-16,0 3 0 0,0 6 0 0,0 5 0 15,0 3 0-15,0 5 0 0,0 0 0 0,0-1 0 16,0 2 0-16,0-4 0 0,0-3 0 0,0-3 0 15,1-5 0-15,1-5 0 0,1-3 0 0,2-5 0 16,1-1 0-16,0-2 0 0,1-2 0 16,0-2 0-16,1 0 0 0,-4-2 0 0,3-1 0 15,-1 0 0-15,-1-4 0 0,2 2 0 0,-2-4 0 16,-5-17 0-16,9 29 0 0,-9-29 0 0,9 22 0 16,-9-22 0-16,0 0 0 0,7 19 0 0,-7-19 0 15,0 0 0-15,0 0 0 0,0 0 0 16,0 0 0-16,0 0 0 0,0 0 0 15,0 0 0-15,0 0 0 0,-25-2 0 0,25 2 0 16,-27-8 0-16,10 5 0 0,-3-1 0 0,-1 0 0 16,-5 1 0-16,-2-3 0 0,-2 0 0 0,-3 0 0 15,-1 0 0-15,-4 1 0 0,-2 1 0 0,-6 2 0 16,-5 2 0-16,-4 3 0 0,-3 1 0 0,-2 2 0 16,0 0 0-16,-2 0 0 0,0 0 0 0,-2-1 0 15,-1 0 0-15,-1 1 0 0,-3-1 0 16,-1 3 0-16,-2 3 0 0,0 0 0 0,1 5 0 15,-4-1 0-15,-2 4 0 0,-4-1 0 0,-1-1 0 16,-1 0 0-16,1-2 0 0,3-1 0 0,3-2 0 16,-2-3 0-16,3 0 0 0,-2-3 0 0,2 0 0 15,-1 0 0-15,4-1 0 0,3 0 0 0,5 0 0 16,2-3 0-16,1-1 0 0,4-1 0 16,2-2 0-16,6-2 0 0,4-2 0 15,8 1 0-15,1-3 0 0,8 0 0 0,2-4-55 16,26 12-87-16,-48-31-211 0,48 31-287 0,-10-25 10 15,10 2 404-15</inkml:trace>
  <inkml:trace contextRef="#ctx0" brushRef="#br0" timeOffset="8029.9676">7135 4760 1851 0,'0'0'37'0,"0"0"-13"0,0 0 1 0,-4-17 0 15,4 17-2-15,0 0-5 0,0 0-3 0,0 0 0 16,0 0-2-16,-4 24-12 0,4-24-1 15,-3 37 0-15,2-12 0 0,-1 4 0 0,1 4 0 16,-1 1 0-16,-1 2 0 0,0 1 0 0,-1 2 0 16,-1 0 0-16,0-1 0 0,2 0 0 0,-2-5 0 15,1-3 0-15,0-4 0 0,2-3 0 0,0-4 0 16,2-19 0-16,-3 24 0 0,3-24 0 0,0 0 0 16,0 0 0-16,0 0 0 0,0 0 0 15,0 0 0-15,0 0 0 0,3-24 0 0,-1 1 0 16,-1-8 0-16,3-4 0 0,1-5 0 15,0-1 0-15,-1-2 0 0,1-1 0 0,0-1 0 16,-1 1 0-16,0-4 0 0,-1-1 0 0,0 1 0 16,3-2 0-16,1 3 0 0,3 2 0 0,2 4 0 15,2 6 0-15,3 6 0 0,0 7 0 0,1 6 0 16,-1 5 0-16,-17 11 0 0,31-9 0 16,-31 9 0-16,33 5 0 0,-33-5 0 0,33 15 0 15,-33-15 0-15,30 26 0 0,-30-26 0 0,26 34 0 16,-14-16 0-16,-5 1 0 0,2 2 0 0,-3-1 0 15,-3 2 0-15,0-1 0 0,-3 0 0 0,-3 0 0 16,0-1 0-16,-3 1 0 0,-3-2 0 0,1-1 0 16,-4-1 0-16,-2 2 0 0,14-19 0 15,-30 32 0-15,13-16 0 0,17-16 0 16,-32 25 0-16,32-25 0 0,-25 18 0 0,25-18 0 16,0 0 0-16,-20 19 0 0,20-19 0 0,0 0 0 15,0 0 0-15,3 24 0 0,-3-24 0 0,14 20 0 16,-14-20 0-16,24 26 0 0,-24-26 0 0,33 29 0 15,-14-14 0-15,1 1 0 0,1 1 0 0,-2 2 0 16,0 0 0-16,1 0 0 0,1-2 0 16,-2-3 0-16,3-1 0 0,-2-5 0 0,3-1 0 15,0-4 0-15,4-2 0 0,-3-8 0 0,10 11-118 16,-27-39-269-16,24 31-278 0,-11-16 29 0,4-4 396 16</inkml:trace>
  <inkml:trace contextRef="#ctx0" brushRef="#br0" timeOffset="8397.6761">7891 4927 2047 0,'0'0'0'15,"0"0"0"-15,0 0 0 0,0 0 0 0,0 0 0 16,0 0 0-16,0 0 0 0,0 0 0 15,27-15 0-15,-27 15 0 0,30-8 0 0,-13 3 0 16,0 0 0-16,2-1 0 0,-2 1 0 0,-17 5 0 16,29-6 0-16,-29 6 0 0,19-1 0 0,-19 1 0 15,0 0 0-15,0 0 0 0,0 0 0 0,14 20 0 16,-14-20 0-16,-6 21 0 0,6-21 0 16,-17 37 0-16,3-16 0 0,0 5 0 0,-3 0 0 15,-2 2 0-15,1 0 0 0,1 1 0 16,2-4 0-16,2 1 0 0,5-6 0 0,8-20 0 15,-7 28 0-15,7-28 0 0,10 20 0 0,-10-20 0 16,23 10 0-16,-4-8 0 0,5-5 0 0,5-6 0 16,6-5 0-16,4-8 0 0,10-3 0 0,-4-4 0 15,11 5-34-15,-11-22-155 0,34 41-222 0,-28-30-243 16,16 8 53-16,2 13 444 0</inkml:trace>
  <inkml:trace contextRef="#ctx0" brushRef="#br0" timeOffset="9527.1818">8919 4941 1635 0,'0'0'78'0,"0"0"-24"16,0 0-6-16,0 0-3 0,0 0-11 0,0 0-3 15,0 0-2-15,19-15 3 0,-19 15-2 0,0 0-2 16,26-6-25-16,-26 6-3 0,23-5 0 0,-23 5 0 16,27-5 0-16,-27 5 0 0,31-5 0 0,-31 5 0 15,32-5 0-15,-15 3 0 0,-17 2 0 16,34-5 0-16,-16 1 0 0,2 2 0 15,2-2 0-15,2 1 0 0,1-1 0 0,2 2 0 16,1-1 0-16,0 2 0 0,1 0 0 0,0 1 0 16,2 1 0-16,2 2 0 0,1-2 0 0,3 0 0 15,2-1 0-15,3-1 0 0,0-2 0 0,3-1 0 16,3-1 0-16,3-1 0 0,1 0 0 0,0 0 0 16,2-1 0-16,-3-1 0 0,-1 1 0 15,-2 0 0-15,-3-2 0 0,-1 2 0 0,-5 0 0 16,-2 2 0-16,-4 0 0 0,-6 1 0 0,-1 1 0 15,-5 0 0-15,-21 3 0 0,26-1 0 0,-26 1 0 16,0 0 0-16,0 0 0 0,0 0 0 16,0 0 0-16,0 0 0 0,0 0 0 0,0 0 0 15,0 0 0-15,0 0 0 0,4-17 0 0,-4 17 0 16,-13-18 0-16,13 18 0 0,-14-24 0 16,8 7 0-16,1-1 0 0,1-3 0 0,-1-3 0 15,2-2 0-15,1-3 0 0,-1-1 0 0,1-2 0 16,0-6 0-16,-2-1 0 0,3-2 0 0,-2-2 0 15,1-1 0-15,-1-2 0 0,-2-2 0 0,1-4 0 16,-1-1 0-16,0-2 0 0,-1 0 0 0,1-3 0 16,-1-2 0-16,0 0 0 0,1-2 0 0,-1 0 0 15,0 1 0-15,1-3 0 16,-2 1 0-16,-1-3 0 0,1 0 0 0,0-1 0 16,-1 1 0-16,0 1 0 0,-1-2 0 0,0 3 0 15,-1 1 0-15,0 0 0 0,0 2 0 0,1-1 0 16,-2 1 0-16,0 0 0 0,1-2 0 0,-1 1 0 15,3 2 0-15,0 0 0 0,3 2 0 0,1 2 0 16,0 2 0-16,2 1 0 0,0 4 0 16,0-1 0-16,2-1 0 0,-1 3 0 0,1-2 0 15,0 3 0-15,1 4 0 0,-2 0 0 0,1 4 0 16,-2 2 0-16,0 0 0 0,0 0 0 0,-2 2 0 16,-1 1 0-16,-1 6 0 0,0 1 0 0,-1 1 0 15,-1 2 0-15,0 2 0 0,-1 2 0 16,0 2 0-16,-2 1 0 0,11 17 0 0,-21-27 0 15,21 27 0-15,-21-18 0 0,21 18 0 16,-18-10 0-16,18 10 0 0,0 0 0 0,-22 5 0 16,22-5 0-16,0 0 0 0,-22 12 0 0,22-12 0 15,0 0 0-15,-20 18 0 0,20-18 0 0,0 0 0 16,-25 25 0-16,25-25 0 0,-19 14 0 0,19-14 0 16,-26 15 0-16,26-15 0 0,-37 19 0 0,13-7 0 15,-2 1 0-15,-6 3 0 0,-3-1 0 0,-4 1 0 16,-5 4 0-16,-3-3 0 0,-3 5 0 15,-1-2 0-15,0-1 0 0,4 0 0 16,6-6 0-16,6-3 0 0,8-7 0 0,10-2 0 16,17-1 0-16,0 0 0 0,-16-35 0 0,25 15-56 15,1-21-73-15,32 27-207 0,-33-39-114 0,28 20-163 16,1 1 151-16,-17-24 462 0</inkml:trace>
  <inkml:trace contextRef="#ctx0" brushRef="#br0" timeOffset="10792.829">10275 3254 928 0,'-16'27'297'16,"16"-27"-223"-16,0 0-9 0,-18-6 5 0,18 6 0 15,0 0-12-15,0 0-15 0,0 0-8 0,0 0-1 16,0 0-1-16,0 0-2 0,0 0-7 16,0 0-4-16,0-17-23 0,0 17 25 15,0 0-18-15,0 0 0 0,0 0 23 0,0 0-26 16,0 0 22-16,0 0-1 0,0 0 0 0,0 0-2 15,0 0-1-15,0 0-1 0,0 0-2 0,0 0-1 16,0 0 1-16,-17-4-1 0,17 4 0 0,0 0-6 16,0 0-9-16,0 0 0 0,0 0 0 0,0 0 0 15,0 0 0-15,0 0 0 0,0 0 0 0,0 0 0 16,0 0 0-16,0 0 0 0,0 0 0 16,0 0 0-16,0 0 0 0,19-14 0 0,-19 14 0 15,24-9 0-15,-24 9 0 0,31-7 0 16,-14 5 0-16,1-1 0 0,2 3 0 0,-3-1 0 15,2 1 0-15,1 1 0 0,0 1 0 0,2-1 0 16,0 0 0-16,2-1 0 0,1 0 0 0,4-2 0 16,4-3 0-16,1 0 0 0,6-4 0 0,1 0 0 15,3-1 0-15,2 0 0 0,4 0 0 16,-3 0 0-16,3-1 0 0,1 0 0 0,4 1 0 16,2 1 0-16,2-1 0 0,3 0 0 0,0 3 0 15,2-3 0-15,1 4 0 0,-1-1 0 0,3 0 0 16,-1 1 0-16,1-1 0 0,3 2 0 0,1-1 0 15,0 0 0-15,1 1 0 0,0 0 0 0,-2 1 0 16,3 1 0-16,0-1 0 16,0-1 0-16,5 0 0 0,1 1 0 0,1-1 0 15,3 0 0-15,2-2 0 0,-1 1 0 0,4 0 0 16,2-3 0-16,2 3 0 0,2-1 0 0,1 0 0 16,0 0 0-16,1 1 0 0,0-1 0 0,2 1 0 15,2 0 0-15,-2 0 0 0,0 1 0 0,-2 2 0 16,-1-1 0-16,-1-1 0 0,3 0 0 0,-1 2 0 15,1-3 0-15,-2 1 0 0,-3-1 0 16,3 0 0-16,0-2 0 0,1 1 0 0,3 0 0 16,-3-2 0-16,-2 1 0 0,4-2 0 0,-3-1 0 15,1 3 0-15,2-3 0 0,2 3 0 16,-2-2 0-16,1 0 0 0,-1-1 0 0,1 0 0 16,2 2 0-16,-3-2 0 0,2 0 0 0,-3 1 0 15,-4 2 0-15,0 1 0 0,4-1 0 0,-6 2 0 16,-1 1 0-16,-3 2 0 0,-6-1 0 15,1 1 0-15,-3-2 0 0,-1 1 0 0,4 2 0 16,-6-1 0-16,1 1 0 0,-2 1 0 0,-2 1 0 16,0-3 0-16,0 3 0 0,0-1 0 0,4-3 0 15,-2 2 0-15,1-3 0 0,0 0 0 0,-3-1 0 16,2 1 0-16,-5-9 0 0,19 24-225 0,-40-47-184 16,29 30-204-16,-16-9-29 0,-18-15 485 15</inkml:trace>
  <inkml:trace contextRef="#ctx0" brushRef="#br0" timeOffset="29199.6558">11378 3820 1846 0,'-4'-25'174'0,"4"25"-148"0,0 0-25 15,-17-12-1-15,17 12 0 0,0 0 0 16,0 0 0-16,0 0 0 0,0 0 0 0,12 18 0 16,-12-18 0-16,14 36 0 0,-9-10 0 0,-1 3 0 15,0 2 0-15,-2 4 0 0,-2 2 0 0,-1 0 0 16,0 1 0-16,-1-1 0 0,2-1 0 16,-2-1 0-16,4-1 0 0,0-2 0 0,4-2 0 15,0-7-33-15,10 6-52 0,-16-29-105 0,23 27-443 16,-23-27-21-16,27 26 203 0</inkml:trace>
  <inkml:trace contextRef="#ctx0" brushRef="#br0" timeOffset="29433.9627">11088 4638 2047 0,'-20'6'0'0,"3"0"0"15,17-6 0-15,0 0 0 0,0 0 0 0,0 0 0 16,0 0 0-16,0 0 0 0,26 5 0 0,0-9 0 16,7-2 0-16,8-3 0 0,7-5 0 0,4 1 0 15,-1-2 0-15,1 1 0 0,-2 4 0 0,-2 1 0 16,-1 1 0-16,-4 2 0 0,2 1 0 16,-7 1 0-16,1 2 0 0,-2 1 0 0,-1 8-48 15,-15-25-172-15,14 34-450 0,-35-16 52 0,34 18 128 16</inkml:trace>
  <inkml:trace contextRef="#ctx0" brushRef="#br0" timeOffset="30059.1246">11356 5059 1467 0,'0'0'316'0,"-10"-23"-282"15,10 23-9-15,1-26 12 0,-1 26-2 0,0 0 6 16,8-17-8-16,-8 17 3 0,0 0-13 0,0 0-23 16,0 0 0-16,0 0 0 0,-2 17 0 15,2-17 0-15,0 32 0 0,0-7 0 0,-1 5 0 16,0 3 0-16,-3 5 0 0,2-1 0 16,0 1 0-16,-1-1 0 0,1-1 0 0,0-1 0 15,0 1 0-15,1-4 0 0,0 0 0 0,-2-2 0 16,2-4 0-16,-1-1 0 0,2-6 0 0,0-19 0 15,0 25 0-15,0-25 0 0,0 0 0 16,0 0 0-16,0 0 0 0,0 0 0 0,0 0 0 16,0 0 0-16,4-20 0 0,-2 0 0 0,-1-4 0 15,0-5 0-15,3-2 0 0,-2-3 0 0,2-2 0 16,1-2 0-16,-2-3 0 0,3-2 0 0,0-3 0 16,4-5 0-16,4 0 0 0,4 1 0 0,4 4 0 15,2 5 0-15,3 7 0 0,-1 5 0 0,0 6 0 16,-2 7 0-16,-1 2 0 0,-3 6 0 15,-3 4 0-15,-17 4 0 0,29-2 0 16,-29 2 0-16,28 11 0 0,-28-11 0 0,20 20 0 16,-20-20 0-16,9 30 0 0,-7-8 0 0,-5 2 0 15,-3 4 0-15,-5 4 0 0,-2 0 0 0,-4 5 0 16,0-1 0-16,-4 1 0 0,-1 0 0 0,0-5 0 16,0 0 0-16,2-3 0 0,0-3 0 0,2-1 0 15,1-5 0-15,1-1 0 0,16-19 0 16,-23 31 0-16,23-31 0 0,-15 21 0 0,15-21 0 15,-1 19 0-15,1-19 0 0,10 18 0 0,-10-18 0 16,22 19 0-16,-22-19 0 0,30 19 0 0,-10-9 0 16,-1-1 0-16,2-1 0 0,2-1 0 0,1 2 0 15,2-4 0-15,3 1 0 0,-4-4 0 16,5 0 0-16,-2-3 0 0,2 1 0 16,-3-7-80-16,12 14-86 0,-33-33-326 0,30 21-115 15,-15-13 16-15,-2-7 481 0</inkml:trace>
  <inkml:trace contextRef="#ctx0" brushRef="#br0" timeOffset="30215.3513">12053 5312 1484 0,'20'25'454'0,"-50"-19"-397"15,30-6-29-15,0 0-7 0,-13 22-18 16,13-22-3-16,-6 28 0 0,2-8 0 16,0 4 0-16,-1 3 0 0,2 2 0 0,0 0 0 15,0-1 0-15,3-2 0 0,0-1 0 0,2-1 0 16,2-4 0-16,3 0 0 0,-7-20-16 0,20 32-106 15,-20-32-382-15,0 0-118 0,0 0-6 0,17-17 474 16</inkml:trace>
  <inkml:trace contextRef="#ctx0" brushRef="#br0" timeOffset="30372.0044">12106 5232 2047 0,'-19'23'0'0,"19"-23"0"16,0 0 0-16,0 0 0 0,0 0 0 15,17-18 0-15,-17 18 0 0,35-23 0 16,-12 7 0-16,5-1 0 0,5-2 0 0,-1-4 0 16,7 4 0-16,-10-16-28 0,27 23-637 0,-26-17-25 15,10 6 28-15</inkml:trace>
  <inkml:trace contextRef="#ctx0" brushRef="#br0" timeOffset="30692.6312">12819 4557 2047 0,'0'0'0'0,"17"-19"0"0,-17 19 0 0,28-28 0 16,-4 11 0-16,9-5 0 0,1 0 0 15,6 2 0-15,3-1 0 0,-2 4 0 16,1 0 0-16,-1 10 0 0,-13-9-114 0,28 18-489 15,-38-11-50-15,8 14 30 0</inkml:trace>
  <inkml:trace contextRef="#ctx0" brushRef="#br0" timeOffset="30848.8848">12916 4805 1841 0,'9'22'206'0,"-9"-22"-206"16,20-22 0-16,1 5 0 0,6-4 0 0,7-3 0 15,4-2 0-15,7-3 0 0,7-2 0 0,3-3 0 16,9 11-50-16,-29-18-614 0,36 15-6 0,-19-5 8 16</inkml:trace>
  <inkml:trace contextRef="#ctx0" brushRef="#br0" timeOffset="31252.3694">14383 3841 1716 0,'38'-30'298'0,"-29"2"-265"0,2 3-33 16,3 2 0-16,-3 3 0 0,-11 20 0 0,18-26 0 15,-18 26 0-15,0 0 0 0,0 0 0 0,0 0 0 16,0 0 0-16,0 0 0 0,0 0 0 0,0 0 0 16,14 24 0-16,-9 1 0 0,0 8 0 15,0 7 0-15,1 2 0 0,-4 6 0 0,1 0 0 16,-1 4 0-16,1-2 0 0,-1 0 0 0,2 1 0 15,1-5 0-15,1-4 0 0,2-4 0 0,7-3 0 16,-2-6 0-16,9 2-17 0,-22-31-156 16,33 39-457-16,-33-39-22 0,28 26 78 0</inkml:trace>
  <inkml:trace contextRef="#ctx0" brushRef="#br0" timeOffset="31462.4189">14131 4559 1858 0,'0'0'189'0,"0"0"-189"0,0 0 0 16,28-6 0-16,2 0 0 0,12 0 0 0,5-6 0 16,12-4 0-16,6-5 0 0,11-2 0 0,2-3 0 15,-1 1 0-15,1 2 0 0,-6 1 0 0,0 6 0 16,-5 1 0-16,-5 7 0 0,-5-1 0 0,5 16-117 15,-32-26-369-15,29 28-144 0,-21-9 3 0,0 3 441 16</inkml:trace>
  <inkml:trace contextRef="#ctx0" brushRef="#br0" timeOffset="32160.9663">14091 5360 1428 0,'18'2'466'0,"-9"-20"-429"16,3-11-38-16,1-3 3 0,2-2-8 0,-2 3 9 16,-1 5-8-16,-3 3-13 0,-3 5 39 15,-6 18-32-15,5-23 47 0,-5 23-4 16,0 0 3-16,0 0-7 0,0 0-28 0,0 0 0 15,0 0 0-15,0 0 0 0,0 0 0 0,-17 18 0 16,14 2 0-16,2 5 0 0,2 4 0 0,1 3 0 16,0 2 0-16,0 4 0 0,1-1 0 0,1 2 0 15,-1 1 0-15,1 0 0 0,0-3 0 0,-1-1 0 16,2-2 0-16,-3-5 0 0,2-2 0 0,0-7 0 16,-2-1 0-16,-2-19 0 0,7 20 0 15,-7-20 0-15,0 0 0 0,0 0 0 0,0 0 0 16,0 0 0-16,0 0 0 0,3-24 0 15,-6 6 0-15,-1-8 0 0,0-3 0 0,2-3 0 16,0-2 0-16,4-4 0 0,1-1 0 0,3-5 0 16,2-4 0-16,3-3 0 0,1-5 0 0,5-3 0 15,3 0 0-15,5 2 0 0,3 6 0 0,1 11 0 16,0 7 0-16,-1 13 0 0,-2 4 0 16,-5 7 0-16,-2 2 0 0,-19 7 0 0,28 2 0 15,-28-2 0-15,22 18 0 0,-22-18 0 0,14 36 0 16,-13-12 0-16,-3 7 0 0,-4 1 0 0,-5 2 0 15,-4 2 0-15,-2-1 0 0,-2 0 0 0,-1-1 0 16,-3-2 0-16,-1-3 0 0,-3-4 0 16,2 1 0-16,-2-6 0 0,3-1 0 15,2-3 0-15,2-1 0 0,20-15 0 0,-25 18 0 16,25-18 0-16,0 0 0 0,0 0 0 0,0 0 0 16,0 0 0-16,25 1 0 0,-5-3 0 0,5-1 0 15,6 2 0-15,1 0 0 0,2 2 0 0,1 4 0 16,-5 2 0-16,-2 5 0 0,-3 3 0 0,-1 0 0 15,0 6 0-15,-5 0 0 0,1 2 0 0,-3-2 0 16,1 1 0-16,-2-1 0 0,2-2 0 16,0-4 0-16,5-1 0 0,-1-6 0 0,6 1 0 15,-5-14-48-15,22 23-213 0,-38-41-224 0,28 24-144 16,-16-11 42-16,-5-16 551 0</inkml:trace>
  <inkml:trace contextRef="#ctx0" brushRef="#br0" timeOffset="32301.5939">15082 5460 1953 0,'15'38'94'0,"-15"-38"-94"16,-12 22 0-16,12-22 0 0,-13 30 0 0,6-13 0 15,2 1 0-15,2 0 0 0,3-1 0 0,2 0 0 16,-2-17 0-16,11 29 0 0,-11-29 0 0,18 30 0 16,-18-30-223-16,0 0-417 0,18 11-42 0,-18-11 181 15</inkml:trace>
  <inkml:trace contextRef="#ctx0" brushRef="#br0" timeOffset="32707.8861">16070 4307 1900 0,'0'0'147'0,"17"3"-147"16,-17-3 0-16,0 0 0 0,0 0 0 15,6 20 0-15,-6-20 0 0,2 37 0 0,-2-10 0 16,0 7 0-16,0 4 0 0,0 2 0 16,-1 4 0-16,1-2 0 0,1 2 0 0,0-5 0 15,4 1 0-15,-1-2 0 0,3-3 0 0,-1-4 0 16,4 2-21-16,-5-12-71 0,23 23-243 0,-28-44-291 15,16 24 16-15,-16-24 248 0</inkml:trace>
  <inkml:trace contextRef="#ctx0" brushRef="#br0" timeOffset="32864.1152">16023 4675 1807 0,'-35'-9'240'15,"35"9"-240"-15,0 0 0 0,0 0 0 0,24-18 0 16,-4 9 0-16,9-2 0 0,4-3 0 15,7-3 0-15,6-4 0 0,5 2 0 16,0-8 0-16,19 31-254 0,-28-34-417 0,22 16 18 16,-15-9 185-16</inkml:trace>
  <inkml:trace contextRef="#ctx0" brushRef="#br0" timeOffset="33223.554">17657 3707 1685 0,'0'-32'335'0,"18"3"-308"15,-12 1-27-15,2 2 0 0,1 0 0 0,-2 7 0 16,-7 19 0-16,11-24 0 0,-11 24 0 0,0 0 0 16,0 0 0-16,0 0 0 0,0 0 0 0,0 0 0 15,-5 31 0-15,4-6 0 0,0 6 0 16,0 6 0-16,0 3 0 0,-1 3 0 0,1 1 0 16,2 1 0-16,2 1 0 0,2 0 0 15,2-1 0-15,3-2 0 0,2-1 0 0,2-6 0 16,5 0 0-16,-2-6 0 0,6 5 0 0,-7-15-67 15,29 15-547-15,-34-18-32 0,12 8 26 0</inkml:trace>
  <inkml:trace contextRef="#ctx0" brushRef="#br0" timeOffset="33442.2878">17478 4372 2047 0,'0'0'0'15,"0"0"0"-15,0 0 0 0,0 0 0 0,0 0 0 16,32-18 0-16,-6 10 0 0,10-1 0 16,5-6 0-16,9 0 0 0,6-5 0 0,4 0 0 15,3 0 0-15,0 1 0 0,-4 2 0 0,0 5 0 16,-3 0 0-16,-3 7 0 0,-4-1 0 0,-5 8 0 16,-9-5-36-16,18 33-272 0,-31-29-330 0,16 20 19 15,-17-6 174-15</inkml:trace>
  <inkml:trace contextRef="#ctx0" brushRef="#br0" timeOffset="34082.9698">17787 4789 1841 0,'0'0'206'0,"0"0"-206"15,0 0 0-15,0 0 0 0,0 0 0 0,0 0 0 16,0 0 0-16,-15 18 0 0,15-18 0 0,-19 38 0 16,9-14 0-16,0 5 0 0,-1 2 0 0,2 4 0 15,-2 2 0-15,1 4 0 0,1 1 0 0,1 3 0 16,1 1 0-16,1-1 0 0,1-3 0 16,0-3 0-16,1-4 0 0,2-6 0 15,2-5 0-15,1-5 0 0,-1-19 0 0,8 23 0 16,-8-23 0-16,0 0 0 0,0 0 0 0,20 8 0 15,-20-8 0-15,0 0 0 0,21-33 0 0,-13 11 0 16,-1-4 0-16,2-8 0 0,1-4 0 0,-2-1 0 16,2-2 0-16,0 0 0 0,-1-1 0 0,0-4 0 15,-1-2 0-15,1-3 0 0,1-4 0 16,1 1 0-16,1 1 0 0,1 2 0 0,3 9 0 16,-2 7 0-16,1 9 0 0,1 8 0 0,-16 18 0 15,24-18 0-15,-24 18 0 0,25-3 0 0,-25 3 0 16,26 13 0-16,-26-13 0 0,27 22 0 15,-27-22 0-15,24 33 0 0,-15-14 0 0,-2 2 0 16,-1 2 0-16,-3 0 0 0,0 0 0 0,-1 2 0 16,-2 0 0-16,1-4 0 0,-2 1 0 15,-2-4 0-15,-2-1 0 0,-1 0 0 0,6-17 0 16,-21 30 0-16,21-30 0 0,-29 29 0 0,11-14 0 16,-3-1 0-16,0-2 0 0,-3 2 0 0,1-2 0 15,1 1 0-15,2-2 0 0,1 1 0 0,19-12 0 16,-27 16 0-16,27-16 0 0,-18 12 0 0,18-12 0 15,0 0 0-15,0 0 0 0,0 0 0 0,9 17 0 16,-9-17 0-16,19 17 0 0,-19-17 0 16,28 18 0-16,-9-8 0 0,-1 1 0 15,1 1 0-15,3-1 0 0,-2 1 0 0,0 1 0 16,0 1 0-16,-1 2 0 0,-2 1 0 0,2 0 0 16,-2-2 0-16,0 1 0 0,0-1 0 0,2 1 0 15,-19-16 0-15,39 25 0 0,-39-25-108 0,47 21-154 16,-51-39-170-16,27 20-181 0,-23-2 84 15,19-28 427-15</inkml:trace>
  <inkml:trace contextRef="#ctx0" brushRef="#br0" timeOffset="34442.3257">18398 5148 1948 0,'3'27'99'0,"-3"-27"-99"0,0 0 0 15,-21 0 0-15,21 0 0 0,0 0 0 0,0 0 0 16,0 0 0-16,4-17 0 0,-4 17 0 0,17-13 0 16,-17 13 0-16,25-11 0 0,-25 11 0 0,27-3 0 15,-27 3 0-15,25 6 0 0,-25-6 0 0,24 12 0 16,-24-12 0-16,21 17 0 0,-21-17 0 0,10 22 0 16,-10-22 0-16,2 32 0 0,-7-13 0 15,-5 3 0-15,-2 2 0 0,-3 0 0 16,-3 2 0-16,0-1 0 0,-3 0 0 0,2 1 0 0,0-3 0 15,2 0 0-15,4-6 0 0,13-17 0 16,-12 24 0-16,12-24 0 0,0 0 0 0,8 22 0 16,-8-22 0-16,25 6 0 0,-6-6 0 0,4-5 0 15,8-4 0-15,0-3 0 0,6-4 0 16,2-2 0-16,3-1 0 0,1-5 0 0,7 2 0 16,-4-11 0-16,14 23-109 0,-32-39-217 0,32 46-130 15,-37-19-144-15,2-5 60 0,11 26 525 0</inkml:trace>
  <inkml:trace contextRef="#ctx0" brushRef="#br0" timeOffset="38149.3726">1757 7003 1374 0,'51'23'304'0,"-51"-23"-235"0,0 0-31 16,0 0-15-16,20-1 19 0,-2-2-3 0,9 1-15 15,3-2-4-15,5 0-9 0,5-2 2 0,3-3-6 16,3-1 3-16,5-4-4 0,6-1 3 0,5-1-6 15,5-1 1-15,4 0-3 0,1-1 0 0,-1 1-3 16,1 2 3-16,-4 2-3 0,0 6 0 16,-6 2-6-16,-2 5-4 0,-8 1-8 0,-4 6-16 15,-12-4-15-15,4 16-47 0,-40-19-147 0,42 12-350 16,-42-12-30-16,23 26 323 0</inkml:trace>
  <inkml:trace contextRef="#ctx0" brushRef="#br0" timeOffset="38368.213">2214 7397 1957 0,'-58'15'19'16,"31"-5"-1"-16,27-10-2 0,-24 6-6 0,24-6-8 16,0 0-2-16,0 0-2 0,28-16 3 0,-1 7 7 15,8-4 0-15,11-1 2 0,11-4-10 16,9-6 0-16,10-3 0 0,7-2 0 15,4-4 0-15,3 1 0 0,0-2 0 0,-3 0-2 16,-2 3-35-16,-3 8-12 0,-14-4-15 0,5 21-69 16,-36-29-312-16,24 26-164 0,-15-6-20 0,-8-8 551 15</inkml:trace>
  <inkml:trace contextRef="#ctx0" brushRef="#br0" timeOffset="38696.3105">3094 6575 1789 0,'0'0'198'15,"-22"-4"-187"-15,22 4 2 0,0 0-4 16,0 0-2-16,0 0-4 0,18 1 1 16,3 0 5-16,7 0-5 0,4-1-4 0,7-1 0 15,8 0 0-15,5-2 0 0,6 0 0 0,4-1 0 16,0 3 0-16,0 3 0 0,-6 6 0 0,-7 4 0 15,-8 5 0-15,-8 4 0 0,-9 5 0 0,-5 6 0 16,-11 7 0-16,-5 5 0 0,-12 8 0 0,-8 3 0 16,-11 7 0-16,-8 2 0 0,-9 1 0 15,-5 2 0-15,-3-4 0 0,-1 0 0 0,0-7 0 16,2-2 0-16,3-6 0 0,4-4 0 0,6-7 0 16,8-6 0-16,9-6 0 0,22-25 0 15,-21 23 0-15,21-23 0 0,0 0-54 0,7-23-223 16,31 17-371-16,-20-21-19 0,16-4 267 0</inkml:trace>
  <inkml:trace contextRef="#ctx0" brushRef="#br0" timeOffset="39399.5052">4932 6265 1824 0,'-6'-26'38'16,"6"26"-3"-16,1-20 1 0,-1 20-10 0,0 0-6 15,7-19-10-15,-7 19-1 0,0 0-2 0,0 0 0 16,0 0 3-16,6 17-2 0,-2 0 3 15,3 6-5-15,-1 6-6 0,2 4 0 0,-2 1 0 16,3 3 0-16,-2 2 0 0,0-1 0 16,1 1 0-16,-1 0 0 0,0-1 0 0,2 0 0 15,-1 0 0-15,2 2 0 0,-3-3-21 0,5 6-35 16,-8-13-16-16,13 18-78 0,-33-15-484 0,28 3 20 16,-4-6 115-16</inkml:trace>
  <inkml:trace contextRef="#ctx0" brushRef="#br0" timeOffset="39635.3715">4763 6961 1947 0,'-51'7'40'0,"31"2"-7"0,20-9-6 0,-24 10-27 16,24-10 0-16,0 0 0 0,0 0 0 0,19 9 0 15,4-8 0-15,12-1 0 16,10-7 0-16,12-6 0 0,9-6 0 0,8-4 0 15,3-3 0-15,1 2 0 0,1 1 0 0,-8 1 0 16,1 8 0-16,-4-1 0 0,-3 8-9 0,-8 0-28 16,-1 9-24-16,-17-10-52 0,20 33-299 0,-31-20-238 15,-1 9 34-15,-10 9 468 0</inkml:trace>
  <inkml:trace contextRef="#ctx0" brushRef="#br0" timeOffset="40265.1088">4792 7613 1889 0,'13'-19'64'0,"-13"19"-55"0,11-32-2 16,1 13 11-16,2 1-6 0,1 0 1 0,-15 18-5 16,27-25 5-16,-27 25 0 0,0 0-12 0,19-6-1 15,-19 6 0-15,0 0 0 0,7 25 0 0,-4-9 0 16,-1 6 0-16,-2 5 0 0,-2 3 0 0,-1 5 0 15,0 1 0-15,-1 8 0 0,1 1 0 0,-1 2 0 16,0 1 0-16,1 1 0 0,0-2 0 16,1-1 0-16,2-3 0 0,0-3 0 0,1-6 0 15,1-4 0-15,2-6 0 0,0-5 0 0,-4-19 0 16,9 21 0-16,-9-21 0 0,0 0 0 0,0 0 0 16,0 0 0-16,0 0 0 0,0 0 0 15,14-27 0-15,-15 5 0 0,-3-6 0 0,1-5 0 16,0 1 0-16,-2-2 0 0,1-2 0 0,-1-2 0 15,-1 1 0-15,3-5 0 0,-2-1 0 0,1-3 0 16,4-2 0-16,0-3 0 0,5-1 0 16,4 3 0-16,4 2 0 0,5 7 0 0,4 6 0 15,2 5 0-15,2 6 0 0,-1 4 0 0,2 3 0 16,2 4 0-16,-2 6 0 0,0 0 0 0,-4 7 0 16,-2 2 0-16,-2 3 0 0,-19-6 0 0,28 24 0 15,-18-6 0-15,-4 6 0 0,-5 4 0 0,-3 4 0 16,-6 3 0-16,-4 0 0 0,-2 1 0 15,-3 0 0-15,-4 1 0 0,0-4 0 16,-1 3 0-16,-1-5 0 0,1-1 0 0,3-2 0 16,-1-5 0-16,6-2 0 0,14-21 0 0,-23 27 0 15,23-27 0-15,0 0 0 0,0 0 0 0,0 0 0 16,0 0 0-16,0 0 0 0,19 15 0 0,-19-15 0 16,29-1 0-16,-12-1 0 0,2 2 0 0,-1 3 0 15,3 1 0-15,-3 2 0 0,0 1 0 16,3 4 0-16,-3 2 0 0,-1 0 0 0,1 3 0 15,-1 1 0-15,0-3 0 0,3 2 0 0,-3-2 0 16,5 0 0-16,-2-3 0 0,5 1 0 0,-3-4 0 16,2 2 0-16,-2-9-66 0,12 18-105 0,-29-40-137 15,41 32-190-15,-28-21-112 0,3-9 217 16</inkml:trace>
  <inkml:trace contextRef="#ctx0" brushRef="#br0" timeOffset="40457.3942">5726 7846 1914 0,'-14'22'133'16,"14"-22"-133"-16,0 0 0 0,-14 22 0 0,14-22 0 16,-4 25 0-16,1-7 0 0,2 4 0 0,-3 0 0 15,3 2 0-15,0 3 0 0,0-2 0 16,1-1 0-16,0 2 0 0,1-3 0 0,1 0 0 16,2 0 0-16,1-3 0 0,2 1 0 0,-7-21 0 15,16 31 0-15,-16-31-36 0,21 28-75 0,-21-28-143 16,18-10-341-16,-18 10-37 0,5-18 214 15</inkml:trace>
  <inkml:trace contextRef="#ctx0" brushRef="#br0" timeOffset="40630.7889">5559 7914 1833 0,'0'0'122'0,"-3"-20"-44"0,3 20-64 15,0 0-14-15,0 0 0 0,0 0 0 0,0 0 0 16,-7-21 0-16,7 21 0 0,28-13 0 0,-4 2 0 15,7-5 0-15,5-2 0 0,3-4 0 0,2-2 0 16,4 0 0-16,-3-3 0 0,4 4 0 16,-4-6 0-16,8 9-3 0,-11-23-183 0,34 35-276 15,-24-28-205-15,10 7 60 0,2 8 486 0</inkml:trace>
  <inkml:trace contextRef="#ctx0" brushRef="#br0" timeOffset="40842.2044">6585 7062 2047 0,'-11'16'0'16,"11"-16"0"-16,0 0 0 0,0 0 0 0,0 0 0 16,0 0 0-16,20-15 0 0,-3 5 0 0,3 2 0 15,5-3 0-15,1 0 0 0,5-1 0 16,2 2 0-16,-1-2 0 0,4 7-64 0,-12-11-50 15,20 35-276-15,-44-19-264 0,36-5 44 0,-36 5 396 16</inkml:trace>
  <inkml:trace contextRef="#ctx0" brushRef="#br0" timeOffset="40998.9309">6547 7407 1976 0,'-35'9'71'0,"35"-9"-71"0,0 17 0 0,0-17 0 16,28 2 0-16,-2-7 0 0,10-7 0 0,9-5 0 15,7-7 0-15,10-2 0 0,6-3 0 0,2-5 0 16,5 6 0-16,-13-18-52 0,34 41-434 0,-29-26-191 16,12 12-2-16,2 10 527 0</inkml:trace>
  <inkml:trace contextRef="#ctx0" brushRef="#br0" timeOffset="45434.8794">8244 6252 1611 0,'0'0'74'16,"12"-26"-29"-16,-12 26-4 0,0 0 0 15,0 0-7-15,0 0-4 0,0 0-4 0,0 0 4 16,0 0 1-16,13 18 1 0,-10 6-5 0,-1 9-13 16,-1 6-12-16,-1 4 7 0,-1 7-9 0,-1-1 0 15,-3 3 0-15,-2 1 0 0,1-1 0 0,-1-3 0 16,3-6 0-16,0-3 0 0,2-5 0 16,4-2-8-16,0-8-40 0,13 13-70 0,-15-38-346 15,7 35-175-15,4-16-11 0,-11-19 531 0</inkml:trace>
  <inkml:trace contextRef="#ctx0" brushRef="#br0" timeOffset="45827.9198">7873 7341 1872 0,'0'0'46'0,"0"0"-20"0,0 0-5 16,18 7 1-16,-18-7 2 0,34 11 5 0,-3-3-22 16,5-3-7-16,7-2 0 0,4-4 0 0,8-6 0 15,9-2 0-15,6-7 0 0,9-4 0 16,7-6 0-16,6-3 0 0,7-2 0 0,-2 0 0 16,1 2 0-16,-7 5 0 0,-4 2 0 0,0 6 0 15,-8 1 0-15,-3 7 0 0,-6-1-49 16,-4 14-19-16,-18-20-90 0,4 27-510 0,-13-4 48 15,-4 5 137-15</inkml:trace>
  <inkml:trace contextRef="#ctx0" brushRef="#br0" timeOffset="46718.6137">8392 7637 1111 0,'3'-32'274'16,"-3"32"-106"-16,0 0-40 0,0 0-39 0,0 0-19 15,0 0-21-15,0 0-13 0,0 0-12 0,3 16-6 16,-3-16-20-16,4 31 27 0,0-7-32 16,-3 2 31-16,1 5-12 0,1 4-8 0,-1 3 11 15,1 5-14-15,-1 3 7 0,-2 3-8 0,0 1 0 16,-2-2 0-16,-1-1 0 0,1-2 0 16,-2 0 0-16,2-4 0 0,-2 0 0 0,0-6 0 15,2-3 0-15,-1-7 0 0,3-6 0 0,0-19 0 16,7 26 0-16,-7-26 0 0,0 0 0 0,0 0 0 15,0 0 0-15,20-1 0 0,-20 1 0 16,11-26 0-16,-5 3 0 0,0-6 0 0,2-6 0 16,0-4 0-16,1 2 0 0,0-2 0 0,-1 1 0 15,-1 0 0-15,1-2 0 0,-1-1 0 0,-1-2 0 16,0-2 0-16,0-2 0 0,0-1 0 0,1 1 0 16,2 1 0-16,-1 5 0 0,3 6 0 15,1 2 0-15,2 7 0 0,0 2 0 16,2 4 0-16,-16 20 0 0,32-27 0 0,-32 27 0 15,34-15 0-15,-16 10 0 0,3 2 0 0,-2 1 0 16,1 4 0-16,-2 1 0 0,-1 2 0 0,-17-5 0 16,30 15 0-16,-30-15 0 0,23 23 0 0,-23-23 0 15,15 31 0-15,-9-12 0 0,-6 2 0 0,-1 1 0 16,-4 2 0-16,-6 0 0 0,-1 1 0 0,-5 3 0 16,-3 0 0-16,-2 0 0 0,-1 0 0 15,-3-2 0-15,-2 0 0 0,0-1 0 0,0-1 0 16,1-1 0-16,1 0 0 0,3-2 0 15,4-6 0-15,19-15 0 0,-26 25 0 0,26-25 0 0,0 0 0 16,-5 21 0-16,5-21 0 0,24 13 0 16,-3-9 0-16,7 1 0 0,5-2 0 0,6 0 0 15,2-2 0-15,2 2 0 0,-2-1 0 0,2 1 0 16,-3 0 0-16,-2 2 0 0,-4 0 0 16,-5 1 0-16,-2 3 0 0,-3-1 0 0,-3 3 0 15,-1-1 0-15,0 0 0 0,-20-10 0 0,32 21 0 16,-32-21 0-16,29 21 0 0,-29-21-137 0,46 21-359 15,-46-21-171-15,32 3 47 0,-12 5 494 0</inkml:trace>
  <inkml:trace contextRef="#ctx0" brushRef="#br0" timeOffset="47171.776">9445 8141 1374 0,'0'0'271'16,"0"0"-191"-16,0 0-22 0,-6-22 2 0,6 22-11 16,0 0-6-16,4-20-13 0,-4 20 3 0,0 0-1 15,0 0-15-15,0 0-17 0,0 0 0 16,0 0 0-16,0 0 0 0,0 0 0 0,0 0 0 15,1 20 0-15,-1-1 0 0,1 3 0 16,-1 2 0-16,-1 1 0 0,-2 3 0 0,-2 2 0 16,-3 3 0-16,1 0 0 0,0-1 0 0,-1-2 0 15,1-2 0-15,2-5 0 0,2 0 0 0,3-23 0 16,2 32 0-16,-2-32-69 0,23 27-129 0,-23-27-459 16,25-3 2-16,-8-4 188 0</inkml:trace>
  <inkml:trace contextRef="#ctx0" brushRef="#br0" timeOffset="48453.1378">12582 6781 1608 0,'-3'-19'254'15,"3"19"-209"-15,6-19-13 0,-6 19 0 0,0 0-2 16,0 0-7-16,0 0-9 0,0 0-5 0,0 0-9 16,0 0 0-16,13 27 0 0,-13-2 0 0,0 9 0 15,-3 3 0-15,-2 3 0 0,-1 1 0 0,0 0 0 16,-1-3 0-16,1-1 0 0,0-5-38 0,3 2 3 16,-4-10-25-16,12 9-27 0,-5-33-95 15,1 24-420-15,-1-24 4 0,0 0 154 16</inkml:trace>
  <inkml:trace contextRef="#ctx0" brushRef="#br0" timeOffset="48593.7511">12483 7055 1928 0,'0'0'61'16,"-20"-6"-35"-16,20 6 6 0,0 0-32 0,0 0 0 16,0 0 0-16,0 0 0 0,0 0 0 0,26-10 0 15,-3 3 0-15,7 0 0 0,6-4 0 0,5-2 0 16,7-1 0-16,1-3 0 0,4 5 0 0,-12-27-226 15,17 32-448-15,-16-9-21 0,8 9 244 16</inkml:trace>
  <inkml:trace contextRef="#ctx0" brushRef="#br0" timeOffset="49189.807">15942 6152 1626 0,'0'0'297'15,"-5"-20"-274"-15,5 20-4 0,-2-30 4 16,2 30-2-16,3-16 1 0,-3 16-6 0,0 0-16 16,0 0 0-16,0 0 0 0,15 19 0 0,-10 1 0 15,1 5 0-15,-1 5 0 0,0 4 0 16,-2 2 0-16,1 2 0 0,-1 3 0 0,0 0 0 16,1-3 0-16,-2 2 0 0,2-3 0 0,-2-5 0 15,7 6-36-15,-9-38-194 0,9 43-436 0,-5-23 23 0,8 3 172 16</inkml:trace>
  <inkml:trace contextRef="#ctx0" brushRef="#br0" timeOffset="49529.3025">15436 7234 1750 0,'0'0'75'0,"0"0"-28"0,16-23-7 0,-16 23 8 16,31-16-2-16,-4 9-5 0,5-3-41 15,10 0 0-15,8-2 0 0,12-4 0 0,6-2 0 16,9-1 0-16,6-3 0 0,4 0 0 0,13 0 0 16,2-2 0-16,1-1 0 0,5 1 0 0,-4 1 0 15,-1 2 0-15,4 3 0 0,-4-3 0 16,-1 8 0-16,-9-6-54 0,16 33-287 0,-34-26-335 16,7 16 37-16,-17-2 303 0</inkml:trace>
  <inkml:trace contextRef="#ctx0" brushRef="#br0" timeOffset="50357.4127">15901 7759 1631 0,'0'-30'55'0,"0"30"-23"0,15-29-6 0,-15 29-1 15,16-25-18-15,-16 25 49 0,0 0-50 0,18-17 41 16,-18 17-16-16,0 0-23 0,0 0 24 0,0 0-20 16,4 17 33-16,-4-17-18 15,7 29-20-15,-3-9-7 0,-2 4 0 0,2 5 0 16,-3 3 0-16,1 3 0 0,-2 1 0 0,0 4 0 16,-2 1 0-16,0 2 0 0,-2-1 0 0,-1-1 0 15,-1 0 0-15,0 0 0 0,0-3 0 0,-1 0 0 16,1-4 0-16,0-1 0 0,2-8 0 0,3-4 0 15,1-21 0-15,0 25 0 0,0-25 0 0,0 0 0 16,0 0 0-16,0 0 0 0,0 0 0 16,0 0 0-16,14-21 0 0,-9 0 0 0,5-13 0 15,-1-3 0-15,0-8 0 0,2-2 0 0,-1 0 0 16,2-1 0-16,-1-1 0 0,-1-2 0 16,-2-1 0-16,1-2 0 0,-1-1 0 0,1 0 0 15,2-1 0-15,-2 3 0 0,2 2 0 0,2 6 0 16,-1 6 0-16,1 8 0 0,1 9 0 15,-14 22 0-15,23-21 0 0,-23 21 0 0,20-5 0 16,-20 5 0-16,26 8 0 0,-26-8 0 0,31 22 0 16,-14-8 0-16,0 3 0 0,1 1 0 0,-1 2 0 15,-2-1 0-15,2 2 0 0,-2-1 0 0,1 1 0 16,-3-1 0-16,-2 0 0 0,2-1 0 0,-4 0 0 16,-2 2 0-16,-3-2 0 0,-3 1 0 0,-4 0 0 15,-6 1 0-15,-2-1 0 16,-6 1 0-16,-6 0 0 0,-3-1 0 0,-4-2 0 15,-4 4 0-15,-3-3 0 0,0 1 0 0,-2-1 0 16,4-2 0-16,1-1 0 0,3-3 0 0,6-2 0 16,5-1 0-16,20-10 0 0,-24 10 0 0,24-10 0 15,0 0 0-15,0 0 0 0,0 0 0 0,30 11 0 16,-7-6 0-16,6-1 0 0,3-1 0 0,2 2 0 16,5 1 0-16,1-1 0 0,0 4 0 15,-1 0 0-15,-2 2 0 0,-4 4 0 0,-4 2 0 16,0 0 0-16,-5 1 0 0,3 1 0 0,-6-2 0 15,1 2 0-15,-4-3 0 0,2 3 0 0,-20-19-89 16,55 35-306-16,-55-35-220 0,35 4-44 16,-35-4 371-16</inkml:trace>
  <inkml:trace contextRef="#ctx0" brushRef="#br0" timeOffset="50732.464">16821 8053 2047 0,'-38'26'0'0,"38"-26"0"0,-23-6 0 15,23 6 0-15,0 0 0 0,0 0 0 16,4-21 0-16,-4 21 0 0,27-19 0 0,-5 9 0 16,2-1 0-16,4 4 0 0,0-2 0 0,-1 5 0 15,-2-1 0-15,-2 3 0 0,-2 5 0 0,-4 1 0 16,-17-4 0-16,29 14 0 0,-29-14 0 0,20 16 0 15,-20-16 0-15,12 20 0 0,-12-20 0 0,2 26 0 16,-2-26 0-16,-9 34 0 0,-1-14 0 16,-4 3 0-16,-4 1 0 0,-2 3 0 0,-5 1 0 15,1 2 0-15,-3 0 0 0,3 0 0 0,3-4 0 16,5-6 0-16,16-20 0 0,-17 23 0 0,17-23 0 16,0 0 0-16,0 0 0 0,32 12 0 0,-5-16 0 15,7-6 0-15,9-7 0 0,5-1 0 16,7-6 0-16,-1 1 0 0,2 2 0 15,-2 1 0-15,2 6 0 0,-6 1 0 0,4 8 0 16,-9-6 0-16,16 29-183 0,-40-37-255 0,23 32-203 16,-16-4-15-16,-28-9 528 0</inkml:trace>
  <inkml:trace contextRef="#ctx0" brushRef="#br1" timeOffset="56460.8027">8961 6238 1175 0,'28'33'384'0,"-28"-33"-276"0,0 0-91 0,0 0-2 16,0 0 6-16,0 0 7 0,0 0 2 0,0 0-1 16,0 0-2-16,-15 18-5 0,15-18 1 0,-5 29-7 15,5-6 1-15,-2 5 17 0,4 5-34 0,-1 2 32 16,1 7-29-16,-2-1 6 0,0 3 8 0,0 2-14 16,2 0 8-16,-2-1-12 0,0-4 11 0,-2-2-10 15,2-5 8-15,0-5-6 0,-1-4 5 16,2-5-7-16,-1-20 0 0,3 26 0 0,-3-26 0 15,0 0 0-15,0 0 0 0,0 0 0 16,0 0 0-16,0 0 0 0,0 0 0 0,11-35 0 16,-11 10 0-16,1-7 0 0,0-4 0 0,-1-4 0 15,1-1 0-15,1 0 0 0,-2 0 0 0,0 0 0 16,0-1 0-16,-3 0 0 0,1-4 0 16,-1-1 0-16,3-1 0 0,0 0 0 0,4 3 0 15,3 3 0-15,3 4 0 0,2 3 0 0,4 4 0 16,3 4 0-16,2 2 0 0,3 5 0 0,2 4 0 15,2 3 0-15,1 3 0 0,-1 4 0 0,1 2 0 16,-2 4 0-16,-1 4 0 0,-3 2 0 0,-4 4 0 16,-1 3 0-16,-18-13 0 0,26 35 0 0,-18-12 0 15,-3 1 0-15,-5 2 0 16,-3-1 0-16,-5 2 0 0,-3 2 0 0,-4-1 0 16,-3 2 0-16,-1-1 0 0,-3 1 0 0,-2 0 0 15,-2 1 0-15,0 0 0 0,-1-2 0 0,-1 0 0 16,3-2 0-16,2-3 0 0,5-4 0 0,4-1 0 15,14-19 0-15,-16 23 0 0,16-23 0 0,0 0 0 16,0 0 0-16,0 0 0 0,29 16 0 0,-11-16 0 16,3-2 0-16,4-2 0 0,2 1 0 15,4-1 0-15,-2 2 0 0,2 2 0 0,-3 2 0 16,-1 4 0-16,-3 1 0 0,-3 6 0 0,-1 2 0 16,-5 3 0-16,0 4 0 0,-4 2 0 15,0 2 0-15,-3-4 0 0,4 2 0 0,-12-24 0 16,26 32 0-16,-26-32-76 0,47 33-240 0,-30-39-335 15,13 7 34-15,-7-9 231 0</inkml:trace>
  <inkml:trace contextRef="#ctx0" brushRef="#br1" timeOffset="56882.713">9792 6509 1514 0,'30'20'336'0,"-52"-27"-258"0,22 7-28 0,19-7-9 16,-19 7-13-16,24-11-28 0,-24 11 0 0,26-10 0 16,-26 10 0-16,20-5 0 0,-20 5 0 0,17-3 0 15,-17 3 0-15,20-1 0 0,-20 1 0 16,17-2 0-16,-17 2 0 0,0 0 0 0,22 0 0 15,-22 0 0-15,0 0 0 0,19 5 0 0,-19-5 0 16,0 0 0-16,0 0 0 0,0 0 0 0,11 22 0 16,-11-22 0-16,-7 23 0 0,7-23 0 0,-20 31 0 15,6-12 0-15,-3 0 0 0,-3 3 0 16,1-1 0-16,-2 0 0 0,3 1 0 16,2-2 0-16,3-3 0 0,13-17 0 0,-15 24 0 15,15-24 0-15,0 0 0 0,3 19 0 0,-3-19 0 16,19 7 0-16,-2-5 0 0,4-3 0 0,4-1 0 15,4-3 0-15,2-2 0 0,2-1 0 0,-3 0 0 16,0 1 0-16,-5 1 0 0,0 2 0 0,-5-1 0 16,5 16-87-16,-33-32-369 0,30 29-199 0,-22-8 1 15,0 0 460-15</inkml:trace>
  <inkml:trace contextRef="#ctx0" brushRef="#br1" timeOffset="57538.9887">8858 7023 1805 0,'0'0'242'15,"2"-20"-242"-15,-2 20 0 0,0 0 0 16,-9-20 0-16,9 20 0 0,0 0 0 0,0 0 0 16,-26-16-33-16,26 16-135 0,-27 6-490 0,27-6 24 15,0 0 81-15</inkml:trace>
  <inkml:trace contextRef="#ctx0" brushRef="#br1" timeOffset="58135.9281">9869 8356 1830 0,'0'0'99'0,"-19"2"-72"0,19-2-13 16,0 0-4-16,0 0-5 0,0 0-3 0,13-22-2 16,-13 22-12-16,20-11-12 0,-20 11-16 0,35 0-227 15,-35 0-327-15,22-20-56 0,-22 20 251 16</inkml:trace>
  <inkml:trace contextRef="#ctx0" brushRef="#br1" timeOffset="58842.6402">10225 7621 1404 0,'0'0'293'0,"0"0"-226"0,0 0-52 0,8-18-6 16,-8 18-1-16,0 0 9 0,0 0 0 0,0 0 2 15,0 0-1-15,0 0 0 0,-19 16 2 0,19-16-1 16,-12 33-17-16,6-12 32 0,3 6-34 0,1 1 34 16,2 3-13-16,-1 3-10 0,1 0 7 0,0 2-15 15,1 1-3-15,0 1 0 0,0 1 0 16,-1-2 0-16,0 0 0 0,0-5 0 0,0-1 0 15,0-4 0-15,0-1 0 0,0-4 0 0,0-4 0 16,0-18 0-16,2 25 0 0,-2-25 0 0,0 0 0 16,0 0 0-16,0 0 0 0,0 0 0 0,0 0 0 15,7-22 0-15,-6 1 0 0,3-8 0 0,1-4 0 16,-1-2 0-16,5-5 0 0,-1-1 0 16,2-3 0-16,2 0 0 0,-2-2 0 15,0-2 0-15,0-2 0 0,-1-1 0 0,3-1 0 16,1-1 0-16,0 4 0 0,2 0 0 0,0 5 0 15,1 7 0-15,1 4 0 0,-1 9 0 0,1 3 0 16,-17 21 0-16,29-21 0 0,-29 21 0 0,28-8 0 16,-28 8 0-16,29 6 0 0,-29-6 0 0,31 18 0 15,-31-18 0-15,28 26 0 0,-28-26 0 0,20 32 0 16,-12-13 0-16,-3 2 0 0,-2 1 0 16,-3 2 0-16,-2 2 0 0,-4-1 0 0,-2 3 0 15,1 0 0-15,-5 0 0 0,-1-1 0 0,-3 1 0 16,-1 1 0-16,-3-1 0 0,1 0 0 15,-1 0 0-15,1-3 0 0,-1-1 0 0,5-3 0 16,2-2 0-16,13-19 0 0,-13 30 0 0,13-30 0 16,1 22 0-16,-1-22 0 0,19 20 0 15,-19-20 0-15,34 14 0 0,-11-9 0 0,2-3 0 16,7 0 0-16,-1-4 0 0,2 1 0 0,1 0 0 16,-3 2 0-16,-2 0 0 0,-2 2 0 0,-4 0 0 15,-1 2 0-15,-4 1 0 0,-18-6 0 0,32 17 0 16,-32-17 0-16,28 23-24 0,-28-23-104 0,32 30-363 15,-32-30-162-15,9 19 40 0,-9-19 476 0</inkml:trace>
  <inkml:trace contextRef="#ctx0" brushRef="#br1" timeOffset="59190.7624">10997 7973 1996 0,'0'0'51'0,"0"0"-51"0,0 0 0 0,-6-24 0 16,6 24 0-16,13-20 0 0,-13 20 0 0,25-21 0 15,-25 21 0-15,33-18 0 0,-33 18 0 0,32-10 0 16,-32 10 0-16,28-1 0 0,-28 1 0 0,26 6 0 16,-26-6 0-16,18 17 0 0,-18-17 0 0,11 28 0 15,-10-11 0-15,-3 5 0 0,-4-1 0 16,-5 5 0-16,-2-2 0 0,-5 0 0 0,0 1 0 15,1 0 0-15,-2 0 0 0,2-1 0 0,1-2 0 16,1-3 0-16,15-19 0 0,-15 28 0 0,15-28 0 16,0 0 0-16,6 17 0 0,-6-17 0 15,34 0 0-15,-9-6 0 0,7-6 0 0,6-6 0 16,3-3 0-16,4-3 0 16,2 1 0-16,-4-1 0 0,4 13-4 15,-31-31-428-15,30 31-229 0,-18-10-15 0,0 2 403 16</inkml:trace>
  <inkml:trace contextRef="#ctx0" brushRef="#br1" timeOffset="60419.9159">16891 6575 2047 0,'0'0'0'0,"6"-18"0"16,-6 18 0-16,0 0 0 0,0 0 0 15,0 0 0-15,-17-2 0 0,17 2 0 0,0 0 0 16,0 0-18-16,0 0-89 0,25 48-356 0,-25-48-147 16,6 21 4-16,-6-21 364 0</inkml:trace>
  <inkml:trace contextRef="#ctx0" brushRef="#br1" timeOffset="61357.4774">17773 6127 1701 0,'0'0'60'16,"0"0"-15"-16,4-21-5 0,-4 21-10 0,0 0-2 15,0 0-2-15,0 0 2 0,0 0-2 16,0 0-2-16,0 0-8 0,0 0-8 0,0 0-1 16,-4 22-3-16,3-3 0 0,-1 5-4 0,1 4 0 15,-1 2 0-15,0 4 0 0,1 0 0 0,-2 4 0 16,1 2 0-16,-1 2 0 0,-1 0 0 0,0 2 0 15,-1-4 0-15,0-3 0 0,0-2 0 16,0-3 0-16,2-6 0 0,0-2 0 0,2-5 0 16,1-19 0-16,3 23 0 0,-3-23 0 15,0 0 0-15,0 0 0 0,0 0 0 0,0 0 0 16,18-21 0-16,-13-2 0 0,3-7 0 0,1-5 0 16,0-5 0-16,2-2 0 0,-1-2 0 0,1-2 0 15,-2 0 0-15,-2 0 0 0,0-2 0 0,-1 1 0 16,2-2 0-16,-2 0 0 0,0 1 0 0,-1 3 0 15,-1 2 0-15,1 6 0 0,0 4 0 16,1 8 0-16,-1 5 0 0,-5 20 0 0,7-23 0 16,-7 23 0-16,0 0 0 0,0 0 0 0,23-8 0 15,-23 8 0-15,25 1 0 0,-25-1 0 0,33 10 0 16,-15-2 0-16,-2 2 0 0,1 1 0 16,-17-11 0-16,30 25 0 0,-30-25 0 0,23 30 0 15,-23-30 0-15,16 33 0 0,-16-33 0 0,6 33 0 16,-7-15 0-16,1-18 0 0,-13 34 0 15,13-34 0-15,-27 32 0 0,10-14 0 0,-2-2 0 16,-1 0 0-16,2-2 0 0,-1 1 0 0,1-2 0 16,18-13 0-16,-30 28 0 0,30-28 0 0,-21 27 0 15,21-27 0-15,-7 21 0 0,7-21 0 0,2 22 0 16,-2-22 0-16,14 29 0 0,-14-29 0 0,24 29 0 16,-24-29 0-16,30 24 0 0,-30-24 0 15,31 22 0-15,-16-12 0 0,-15-10 0 0,31 20 0 16,-31-20 0-16,33 19 0 0,-33-19 0 15,33 12 0-15,-16-6 0 0,-17-6 0 0,34 8 0 16,-34-8-78-16,45 18-176 0,-45-18-304 0,22-7-56 16,-22 7 72-16</inkml:trace>
  <inkml:trace contextRef="#ctx0" brushRef="#br1" timeOffset="61544.9861">18465 6485 1886 0,'-26'-18'161'0,"26"18"-161"0,-10 18 0 0,10-18 0 16,-6 30 0-16,1-8 0 0,-1 1 0 15,1 1 0-15,0 1 0 0,0-3 0 16,5 5 0-16,-5-7-12 0,18 18-156 0,-30-26-459 16,34 17 3-16,-17-29 9 0</inkml:trace>
  <inkml:trace contextRef="#ctx0" brushRef="#br1" timeOffset="62060.6398">17420 7052 1511 0,'-2'31'421'0,"-17"-25"-380"0,19-6 0 16,-21 10-19-16,21-10-11 0,0 0-11 0,0 0 0 15,0 0 0-15,24 15 0 0,0-14 0 0,11-1 0 16,9-5 0-16,13-4 0 0,11-4 0 0,9-5 0 16,10-3 0-16,7-2 0 0,9-2 0 0,2 0 0 15,2 3 0-15,-1 1 0 0,-7 6 0 16,-4 1 0-16,0 1 0 0,-5 1 0 16,-4 2 0-16,-4 1 0 0,-10 5 0 0,-9-2 0 15,-5 8-37-15,-15-7-50 0,11 30-136 0,-54-25-372 16,53 8 13-16,-35-3 60 0</inkml:trace>
  <inkml:trace contextRef="#ctx0" brushRef="#br1" timeOffset="62779.4438">18278 7410 1919 0,'0'0'23'0,"0"0"-9"0,0 0 2 0,0 0 1 15,0 0 3-15,-11 19-5 0,8-2 4 0,-5 4-15 16,3 4-4-16,-3 4 0 0,1 3 0 0,-1 1 0 15,0 5 0-15,0 2 0 16,2 5 0-16,0-2 0 0,0 2 0 0,0-3 0 16,0-1 0-16,1-1 0 0,2-2 0 0,1-3 0 15,2-6 0-15,3-4 0 0,0-5 0 0,-3-20 0 16,14 27 0-16,-14-27 0 0,17 12 0 0,-17-12 0 16,18-1 0-16,-18 1 0 0,0 0 0 0,24-26 0 15,-16 6 0-15,0-4 0 0,1-4 0 0,-2-6 0 16,-1-2 0-16,0-1 0 0,-1-2 0 15,0 1 0-15,0 1 0 0,-3-2 0 0,2-6 0 16,-2 1 0-16,2-5 0 0,1 0 0 0,2 0 0 16,5 3 0-16,4 5 0 0,3 6 0 15,2 6 0-15,2 5 0 0,2 5 0 0,0 1 0 16,4 2 0-16,0 3 0 0,1 2 0 0,-2 3 0 16,0 6 0-16,-4 2 0 0,-2 5 0 15,-3 3 0-15,-2 3 0 0,-17-11 0 0,27 30 0 16,-17-9 0-16,-4 0 0 0,-4 1 0 0,-3 5 0 15,-5-2 0-15,-3 3 0 0,-4 3 0 0,-4-1 0 16,-2-1 0-16,-2 1 0 0,-3-1 0 0,-1 0 0 16,0-2 0-16,-2-1 0 0,1-2 0 0,1-1 0 15,2-2 0-15,3-4 0 0,3-4 0 0,17-13 0 16,-22 18 0-16,22-18 0 16,0 0 0-16,0 0 0 0,0 0 0 0,0 0 0 15,14 19 0-15,-14-19 0 0,28 7 0 0,-9-2 0 16,0-1 0-16,1 1 0 0,0 5 0 0,-2 0 0 15,0 3 0-15,-18-13 0 0,29 31 0 0,-17-14 0 16,1 3 0-16,-4 0 0 0,4 1 0 0,-4-3 0 16,3 1 0-16,-12-19 0 0,25 26 0 0,-25-26 0 15,31 14 0-15,-14-11 0 0,8 0-25 16,-25-3-109-16,56 3-160 0,-53-25-267 0,28 16-20 16,-11-9 130-16</inkml:trace>
  <inkml:trace contextRef="#ctx0" brushRef="#br1" timeOffset="62922.2253">19114 7890 1705 0,'-32'-16'342'16,"32"16"-342"-16,1 22 0 16,-11 0 0-16,2 0 0 0,-1 4 0 0,0 6 0 15,-1-2 0-15,-1 5 0 0,0-1 0 0,3-2 0 16,0-1 0-16,5-2 0 0,0-6 0 0,9 6 0 16,-6-29-379-16,3 21-292 0,-3-21-4 0,0 0 354 15</inkml:trace>
  <inkml:trace contextRef="#ctx0" brushRef="#br1" timeOffset="79161.6832">1763 9914 1618 0,'-61'-8'323'0,"44"10"-283"16,17-2-8-16,-20 5-6 0,20-5-18 0,0 0-8 15,0 0 0-15,0 0 0 0,24 1 0 0,0 1 0 16,10-4 0-16,9-2 0 0,6-5 0 0,6-4 0 15,7-2 0-15,2-2 0 0,4 0 0 0,-1-2 0 16,1-1 0-16,-1-1 0 0,-6 3 0 16,-7 5 0-16,-5 4 0 0,-9 4 0 0,-4 4 0 15,-5 1 0-15,-3 5 0 0,-7-3-30 0,-1 9-34 16,-20-11-69-16,40 10-492 0,-40-10-23 0,0 0 102 16</inkml:trace>
  <inkml:trace contextRef="#ctx0" brushRef="#br1" timeOffset="79364.8605">1796 10305 1577 0,'-52'11'324'0,"9"16"-270"16,15-9-32-16,11-5-2 0,17-13-7 0,0 0 4 16,0 0-2-16,28 0-10 0,4-10-5 0,9-7 0 15,8-6 0-15,7-6 0 0,7-6 0 0,6-3 0 16,8-4 0-16,1 0 0 0,4 0 0 0,1-3 0 15,-4 3 0-15,-7-1-30 0,-5 13-45 0,-17-6-51 16,25 23-407-16,-36-10-118 0,3 7 29 0</inkml:trace>
  <inkml:trace contextRef="#ctx0" brushRef="#br1" timeOffset="79661.7109">2505 9537 1962 0,'-58'10'52'16,"38"-10"-21"-16,3 0-29 0,17 0-2 0,0 0 0 16,0 0 0-16,0 0 0 0,0 0 0 0,33-20 0 15,-6 16 0-15,6-5 0 0,8 1 0 0,8-2 0 16,8-1 0-16,8 0 0 0,7 2 0 0,3 1 0 16,2 0 0-16,-5 1 0 0,-8 5 0 0,-9 7 0 15,-11 7 0-15,-10 6 0 0,-5 5 0 0,-9 5 0 16,-7 0 0-16,-8 6 0 0,-6 5 0 0,-9 4 0 15,-6 6 0-15,-11 1 0 0,-8 1 0 0,-8 4 0 16,-8 0 0-16,-6 4 0 0,-5 1 0 16,-1-5 0-16,2-5 0 0,5-8 0 0,6-7 0 15,14-4 0-15,5-10 0 0,13-3 0 0,18-18 0 16,-18 15 0-16,13-38-160 0,38 25-441 0,-20-23-63 16,21-4 43-16</inkml:trace>
  <inkml:trace contextRef="#ctx0" brushRef="#br1" timeOffset="80239.8976">4670 9162 1629 0,'25'3'240'0,"-25"-3"-214"16,0 0-4-16,0 0 4 0,0 0 1 0,0 0-2 15,0 0-11-15,0 0-8 0,0 0-3 0,0 0-1 16,0 0 3-16,0 0-2 0,4 27 2 0,2-7-4 16,4 5 3-16,1 5-5 0,1 4 6 0,0 1-6 15,0 0 7-15,0 0-6 0,2 3 0 0,0-2 0 16,1-1-6-16,1-3 12 0,1 0-13 0,0-3 9 15,0-2-29-15,2 4-37 0,-19-31-121 16,27 32-468-16,-27-32 12 0,22 29 170 0</inkml:trace>
  <inkml:trace contextRef="#ctx0" brushRef="#br1" timeOffset="80443.0055">4397 9877 1814 0,'-6'29'233'16,"6"-29"-233"-16,0 0 0 0,0 0 0 0,20-5 0 16,9-5 0-16,11-4 0 0,12-7 0 0,8-3 0 15,8-5 0-15,2 1 0 0,7-1 0 0,0 3 0 16,-2-1 0-16,-4 3 0 0,-7 3 0 0,-8 3 0 16,-2 10 0-16,-11-1-4 0,4 23-129 15,-47-14-439-15,51 12-92 0,-34-1 31 0</inkml:trace>
  <inkml:trace contextRef="#ctx0" brushRef="#br1" timeOffset="81068.0726">4847 10093 1932 0,'0'0'81'16,"0"0"-51"-16,0 0-26 0,1 17-4 16,-1-17 0-16,0 0 0 0,0 0 0 15,-14 21 0-15,14-21 0 0,-12 27 0 0,4-6 0 16,2 6 0-16,0 2 0 0,3 4 0 0,-2 0 0 16,0 1 0-16,1 5 0 0,-1 3 0 0,0 3 0 15,-1 1 0-15,-1-1 0 0,0-3 0 0,1-4 0 16,2-5 0-16,3-7 0 0,2-4 0 0,-1-22 0 15,9 25 0-15,-9-25 0 0,0 0 0 0,20 7 0 16,-20-7 0-16,17-14 0 0,-17 14 0 16,17-37 0-16,-8 10 0 0,-2-4 0 0,0-1 0 15,-1-2 0-15,1-2 0 0,-3-2 0 0,1 1 0 16,-1-1 0-16,-2 1 0 0,0-2 0 16,0-3 0-16,0-2 0 0,5-1 0 0,1 1 0 15,3 1 0-15,2 5 0 0,4 6 0 0,3 9 0 16,1 9 0-16,-1 3 0 0,2 5 0 0,-1 2 0 15,1 5 0-15,-2 2 0 0,0 4 0 16,-1 3 0-16,-19-10 0 0,29 23 0 0,-29-23 0 16,24 26 0-16,-16-9 0 0,-3 1 0 0,-1 3 0 15,-4 2 0-15,-4 0 0 0,-1 0 0 0,-2 2 0 16,-4 2 0-16,-3 2 0 0,-3-1 0 0,-1-1 0 16,-1-1 0-16,-1-2 0 0,0-3 0 0,3-2 0 15,1-2 0-15,16-17 0 16,-22 22 0-16,22-22 0 0,0 0 0 0,0 0 0 15,0 0 0-15,0 0 0 0,-7 17 0 0,7-17 0 16,0 0 0-16,17 23 0 0,-17-23 0 0,20 30 0 16,-9-13 0-16,3 0 0 0,-14-17 0 0,30 26 0 15,-12-15 0-15,2-4 0 0,2 1 0 0,-2-5 0 16,7 1 0-16,-5-4 0 0,5 0 0 0,-5-9-36 16,19 26-259-16,-39-46-161 0,40 22-147 15,-24-10-12-15,-5-15 574 0</inkml:trace>
  <inkml:trace contextRef="#ctx0" brushRef="#br1" timeOffset="81239.9292">5602 10344 1920 0,'-23'9'127'0,"4"6"-127"0,5 2 0 0,2 1 0 16,0 3 0-16,1 5 0 0,-1 4 0 16,0 4 0-16,0 4 0 0,0-1 0 0,1 0 0 15,0-4 0-15,3-4 0 0,5-3 0 0,4-4 0 16,4-2 0-16,3-3 0 0,-8-17 0 0,19 28 0 15,-19-28 0-15,26 18-97 0,-35-41-401 0,37 23-149 16,-21-17-2-16,6-9 494 0</inkml:trace>
  <inkml:trace contextRef="#ctx0" brushRef="#br1" timeOffset="81402.0752">5380 10338 1698 0,'11'17'349'15,"-11"-17"-349"-15,0 0 0 0,0 0 0 0,16-19 0 16,4 9 0-16,7-2 0 0,6-4 0 16,1 1 0-16,2 1 0 0,2 0 0 15,-3 1 0-15,4 3 0 0,-5-6 0 0,24 29-291 16,-29-32-393-16,8 8-1 0,-9-8 299 0</inkml:trace>
  <inkml:trace contextRef="#ctx0" brushRef="#br1" timeOffset="81781.6838">6535 9823 2047 0,'23'-3'0'0,"-23"3"0"0,0 0 0 15,19-12 0-15,-19 12 0 0,34-22 0 16,-5 8 0-16,6 0 0 0,4 0 0 0,0 1 0 16,0 1 0-16,-3 1 0 0,0 0 0 0,0 3 0 15,-3 1 0-15,3 5 0 0,-6-4-35 0,13 25-188 16,-43-19-385-16,43-1-40 0,-26 1 116 16</inkml:trace>
  <inkml:trace contextRef="#ctx0" brushRef="#br1" timeOffset="81928.4714">6581 10092 2047 0,'-29'15'0'16,"29"-15"0"-16,0 0 0 0,18-15 0 15,9 1 0-15,12-4 0 0,10-5 0 0,12-5 0 16,7 0 0-16,8-4 0 0,7 7 0 0,-6-15-2 16,22 23-683-16,-18-13-29 0,-1 6 69 0</inkml:trace>
  <inkml:trace contextRef="#ctx0" brushRef="#br1" timeOffset="83867.6816">8314 9026 1230 0,'0'0'588'16,"0"0"-542"-16,0 0-8 0,0 0-7 0,0 0 1 15,0 0-6-15,0 0-3 0,0 0-6 16,0 0-2-16,0 0-14 0,6 21-1 16,-6-21 0-16,-4 37 0 0,1-13 0 0,2 4 0 15,1 4 0-15,1 5 0 0,-1 2 0 0,1 5 0 16,1 4 0-16,-1 3 0 0,-1 2 0 0,-1 2 0 15,-3-3 0-15,-1-3 0 0,-1-3 0 0,1-3 0 16,0-6 0-16,0-4 0 0,2-7 0 0,-1-4 0 16,4-22 0-16,0 23 0 0,0-23 0 0,0 0 0 15,0 0 0-15,0 0 0 0,0 0 0 16,20-29 0-16,-13 7 0 0,1-7 0 0,2-5 0 16,1-3 0-16,0-4 0 0,1 0 0 0,2-2 0 15,-4 1 0-15,3-1 0 0,-4-2 0 0,-1 0 0 16,0-1 0-16,1-2 0 0,-2-1 0 15,0 1 0-15,2 0 0 0,-1 3 0 0,2 1 0 16,2 4 0-16,3 4 0 0,2 6 0 16,2 3 0-16,2 6 0 0,1 1 0 0,1 4 0 15,0 6 0-15,-1 3 0 0,0 5 0 0,-3 4 0 16,-2 6 0-16,-17-8 0 0,30 23 0 0,-18-5 0 16,-1 2 0-16,-3 3 0 0,-3 4 0 0,-3 0 0 15,-2-1 0-15,-4 2 0 0,-1 1 0 0,-5 1 0 16,-2 1 0-16,-3-1 0 0,-3-1 0 0,-3 1 0 15,-2 0 0-15,-1 0 0 0,-2 0 0 16,0-3 0-16,0 1 0 0,1-2 0 16,1-2 0-16,3-2 0 0,2-2 0 0,5-3 0 15,14-17 0-15,-15 28 0 0,15-28 0 0,0 22 0 16,0-22 0-16,16 18 0 0,1-11 0 0,0 1 0 16,5 1 0-16,3-3 0 0,1 1 0 0,4-1 0 15,-2 3 0-15,1-2 0 0,-1 3 0 0,-2-1 0 16,-2 1 0-16,-2 1 0 0,-1-1 0 15,0 0 0-15,-3-1 0 0,0 1 0 0,-1-3 0 16,3 3 0-16,-20-10 0 0,37 21-66 0,-45-39-368 16,39 30-193-16,-31-12-9 0,31-11 353 0</inkml:trace>
  <inkml:trace contextRef="#ctx0" brushRef="#br1" timeOffset="84414.6053">9070 9602 1098 0,'0'0'558'0,"0"0"-510"0,0 0-31 15,0 0 4-15,0 0 9 0,18-8 9 0,-18 8-2 16,0 0 3-16,0 0-3 0,24-9 4 0,-24 9-6 15,20-8 0-15,-20 8-24 0,23-10-11 0,-23 10 0 16,29-9 0-16,-29 9 0 16,34-14 0-16,-13 5 0 0,-1 0 0 0,1 1 0 15,-2 3 0-15,-2 1 0 0,-17 4 0 0,22-2 0 16,-22 2 0-16,0 0 0 0,17 8 0 0,-17-8 0 16,2 18 0-16,-2-18 0 0,-14 32 0 0,2-12 0 15,-4 3 0-15,-2 2 0 0,-4-1 0 0,0 2 0 16,0 0 0-16,0-1 0 0,3-1 0 0,1-3 0 15,3-2 0-15,15-19 0 0,-21 27 0 16,21-27 0-16,-4 17 0 0,4-17 0 0,0 0 0 16,22 8 0-16,-4-9 0 0,5-3 0 0,8-3 0 15,5-5 0-15,3 0 0 0,1 0 0 0,-3-1 0 16,4 4 0-16,-10-4 0 0,7 9 0 16,-23-28-255-16,36 44-295 0,-20-27-102 0,3 10 63 15</inkml:trace>
  <inkml:trace contextRef="#ctx0" brushRef="#br1" timeOffset="84711.4983">10081 9159 1569 0,'0'0'478'0,"0"0"-478"0,0 0 0 0,0 0 0 16,0 0 0-16,0 0 0 0,0 0 0 0,15 16 0 15,-15 6 0-15,-1 4 0 0,-3 4 0 0,-1 4 0 16,-1 2 0-16,0 2 0 0,0 0 0 16,0 1 0-16,2 1 0 0,1-5 0 0,0 1 0 15,1-3 0-15,1-1 0 0,-3 0 0 0,5-2 0 16,-5-8-64-16,17 24-210 0,-30-35-349 0,26 8-5 15,-9-19 171-15</inkml:trace>
  <inkml:trace contextRef="#ctx0" brushRef="#br1" timeOffset="84852.1385">9994 9537 1681 0,'-38'-35'366'0,"38"35"-366"0,0 0 0 15,-18-21 0-15,18 21 0 0,7-19 0 0,-7 19 0 16,27-22 0-16,-6 11 0 0,2 1 0 0,5-3 0 15,1 0 0-15,7 5 0 0,-4-13-13 0,29 27-533 16,-31-26-128-16,12 11 8 0</inkml:trace>
  <inkml:trace contextRef="#ctx0" brushRef="#br1" timeOffset="85602.1638">11165 8980 1766 0,'0'0'81'0,"0"0"-20"16,-1-21-13-16,1 21 0 0,0 0-10 0,0 0-33 15,0 0-5-15,0 0 0 0,0 0 0 0,0 18 0 16,0-18 0-16,-4 36 0 0,2-9 0 0,-2 4 0 16,0 2 0-16,1 3 0 0,-2 2 0 15,1 2 0-15,-1 3 0 0,0 0 0 0,-1-1 0 16,0 0 0-16,1-3 0 0,1 1 0 0,0-5 0 15,3-5 0-15,-2-3 0 0,2-4 0 16,0-5 0-16,1-18 0 0,1 25 0 0,-1-25 0 16,0 0 0-16,0 0 0 0,0 0 0 0,0 0 0 15,0 0 0-15,17-29 0 0,-10 4 0 0,3-5 0 16,0-7 0-16,2 1 0 0,-1-3 0 16,1-2 0-16,-1 1 0 0,-1-3 0 0,0-2 0 15,-2-2 0-15,1 0 0 0,-1-4 0 0,1 0 0 16,0-1 0-16,1 1 0 0,1 7 0 0,1 4 0 15,0 8 0-15,2 9 0 0,-1 5 0 0,-13 18 0 16,27-19 0-16,-27 19 0 0,24-9 0 0,-24 9 0 16,26 3 0-16,-26-3 0 0,29 14 0 15,-29-14 0-15,29 22 0 0,-29-22 0 0,27 28 0 16,-27-28 0-16,24 33 0 0,-12-15 0 16,-3 2 0-16,1 1 0 0,-6 2 0 0,0-3 0 15,-3 1 0-15,-3 1 0 0,-3-1 0 0,-5 0 0 16,-2 1 0-16,-4-2 0 0,-1 0 0 0,-5 0 0 15,-1-3 0-15,-1 0 0 0,0 0 0 0,1-2 0 16,2-1 0-16,3-3 0 0,18-11 0 16,-25 22 0-16,25-22 0 0,0 0 0 0,-11 21 0 15,11-21 0-15,0 0 0 0,22 27 0 0,-22-27 0 16,35 17 0-16,-10-10 0 0,0 2 0 0,3-3 0 16,2 1 0-16,-4 2 0 0,2-2 0 0,-2 1 0 15,-1 3 0-15,1-1 0 0,-2 2 0 0,-1 0 0 16,2 0 0-16,-2-2 0 0,2 3 0 15,-3-7 0-15,10 21-154 0,-32-27-263 16,41 5-102-16,-41-5-118 0,29-19 318 0</inkml:trace>
  <inkml:trace contextRef="#ctx0" brushRef="#br1" timeOffset="85758.4402">12009 9231 1924 0,'-1'18'123'16,"1"-18"-123"-16,0 0 0 0,0 0 0 0,-16 20 0 15,16-20 0-15,-15 32 0 0,6-12 0 0,-1 3 0 16,1 2 0-16,2 0 0 0,2 1 0 16,2 2 0-16,1-5 0 0,6 4 0 0,-3-5 0 15,22 24-294-15,-23-46-255 0,0 29-104 0,0-29 103 16</inkml:trace>
  <inkml:trace contextRef="#ctx0" brushRef="#br1" timeOffset="86443.6908">7934 10421 1508 0,'0'0'264'0,"0"0"-101"0,7-17-154 16,-7 17-8-16,0 0 5 0,13-17-2 0,-13 17-1 15,24-13-2-15,-24 13 0 0,31-11-2 0,-11 6 4 16,1 2-3-16,4-1 0 0,2 2 1 15,4-1-1-15,4 1 2 0,3-1-1 0,3 1-1 16,6-1 7-16,3 2 5 0,7-2 2 0,5 1 2 16,7-1-10-16,6-1-2 0,5 2 0 0,3-2 1 15,4 2 4-15,4-3-5 0,5 0-4 0,4-1 0 16,6-1 0-16,4-2 0 0,1 1 0 0,1 1 0 16,2-3 0-16,4 0 0 15,1-1 0-15,3-1 0 0,-2-1 0 0,1 1 0 16,4 0 0-16,1 0 0 0,2 0 0 0,1 1 0 15,1-3 0-15,-1 2 0 0,0-1 0 0,1 1 0 16,-3 1 0-16,-2 0 0 0,-4 1 0 0,2 1 0 16,-6-1 0-16,-4 3 0 0,-5 1 0 0,-9 0 0 15,-3 0 0-15,-4 1 0 0,-8 0 0 0,-5 3 0 16,-8 0 0-16,-7 2 0 0,-5 0 0 16,-8 0 0-16,-5 4 0 0,-7-3 0 0,-5 8 0 15,-13-13-93-15,18 34-300 0,-39-30-217 0,0 0-10 16,0 0 290-16</inkml:trace>
  <inkml:trace contextRef="#ctx0" brushRef="#br1" timeOffset="87296.5755">9517 10577 1694 0,'-4'-25'305'0,"4"25"-266"0,0 0-30 16,0 0-9-16,0 0 0 0,0 0 0 0,0 0 0 15,0 0 0-15,0 0 0 0,-17 8 0 0,17-8 0 16,-7 27 0-16,4-7 0 0,-2 5 0 15,-1 6 0-15,-1 4 0 0,0 4 0 0,1 4 0 16,-2 2 0-16,0 3 0 0,1 1 0 0,0-2 0 16,-1-2 0-16,2 1 0 0,0-4 0 0,1-1 0 15,2-5 0-15,0-4 0 0,3-6 0 0,2-4 0 16,-2-22 0-16,6 29 0 0,-6-29 0 0,0 0 0 16,0 0 0-16,17 9 0 0,-17-9 0 0,0 0 0 15,9-31 0-15,-5 10 0 0,1-6 0 16,0-6 0-16,1-3 0 0,1-1 0 15,2-2 0-15,-2 0 0 0,0-1 0 0,1-2 0 0,-1-3 0 16,0-4 0-16,0-2 0 0,3-2 0 0,0 0 0 16,2 4 0-16,4 6 0 0,-2 5 0 0,3 9 0 15,0 6 0-15,1 7 0 0,-1 7 0 16,-17 9 0-16,27-10 0 0,-27 10 0 0,26 4 0 16,-26-4 0-16,21 15 0 0,-21-15 0 15,17 28 0-15,-9-11 0 0,0 1 0 0,-1 4 0 16,-2 2 0-16,-3 2 0 0,1 0 0 0,-5 2 0 15,0 0 0-15,-1-2 0 0,-3 5 0 0,0-5 0 16,-2 1 0-16,-3-4 0 0,-1-1 0 0,-3-3 0 16,-2-2 0-16,-1-1 0 0,-2-3 0 0,0-2 0 15,0 0 0-15,0-4 0 0,0 0 0 16,3-2 0-16,17-5 0 0,-24 1 0 0,24-1 0 16,0 0 0-16,0 0 0 0,0 0 0 0,0 0 0 15,0 0 0-15,0 0 0 0,0 0 0 16,23-8 0-16,-23 8 0 0,35 3 0 0,-15 4 0 15,0 0 0-15,2 2 0 0,-1 4 0 0,0 1 0 16,-2 2 0-16,0 1 0 0,0 0 0 0,-1 0 0 16,0-1 0-16,3 1 0 0,0-2 0 15,0-1 0-15,4-5 0 0,0 1 0 0,0-9 0 16,5 4-21-16,-9-26-143 0,29 37-208 0,-46-44-94 16,27 18-146-16,-7 3 201 0,-15-30 411 0</inkml:trace>
  <inkml:trace contextRef="#ctx0" brushRef="#br1" timeOffset="87437.2189">10287 10929 2047 0,'-30'23'0'0,"30"-23"0"0,-27 27 0 0,13-10 0 15,1 1 0-15,2 2 0 0,-1 2 0 0,0 6 0 16,1-2 0-16,1-1 0 0,3 0 0 0,3-8 0 16,5 1 0-16,-1-18 0 0,17 32-59 0,-17-32-377 15,17-6-188-15,-17 6-52 0,20-5 425 0</inkml:trace>
  <inkml:trace contextRef="#ctx0" brushRef="#br1" timeOffset="88327.8693">10843 10490 1432 0,'30'13'477'0,"-30"-13"-442"0,0 0-19 16,0 0-6-16,0 0 4 0,0 0 3 16,12 27 4-16,-9-10-5 0,-1 3-7 15,-1 5-9-15,-2 4 0 0,0 3 0 0,-2 7 0 16,-1 2 0-16,-2 5 0 0,-3 0 0 0,2 2 0 16,-4-2 0-16,2-1 0 0,0-3 0 0,-1 0 0 15,-2-5 0-15,2-4 0 0,3-4 0 0,1-7 0 16,6-22 0-16,-3 26 0 0,3-26 0 0,0 0 0 15,0 0 0-15,0 0 0 0,0 0 0 16,9-24 0-16,-2-3 0 0,1-5 0 0,5-7 0 16,-2-2 0-16,2-1 0 0,-1-1 0 0,-1 0 0 15,1-4 0-15,-3-2 0 0,-1 1 0 0,1-4 0 16,-1 2 0-16,2-1 0 0,2 2 0 16,2 0 0-16,0 5 0 0,2 6 0 0,0 6 0 15,1 9 0-15,0 7 0 0,-17 16 0 0,29-16 0 16,-29 16 0-16,27-5 0 0,-27 5 0 15,26 10 0-15,-26-10 0 0,28 21 0 0,-28-21 0 16,27 32 0-16,-12-14 0 0,-3 3 0 0,0 1 0 16,-2 1 0-16,-2 0 0 0,0 1 0 0,-3 0 0 15,-2-1 0-15,-2-1 0 0,-2 1 0 0,-4-2 0 16,-1 1 0-16,-4-1 0 0,-2-2 0 0,-3-1 0 16,-4-1 0-16,-1-2 0 0,-2 2 0 15,0-5 0-15,-1 2 0 0,2-3 0 16,-1 0 0-16,1 1 0 0,21-12 0 0,-27 16 0 15,27-16 0-15,0 0 0 0,0 0 0 0,0 0 0 16,-5 22 0-16,5-22 0 0,0 0 0 0,24 23 0 16,-24-23 0-16,36 19 0 0,-11-9 0 0,0-1 0 15,6 1 0-15,-2 0 0 0,4-1 0 0,-2 1 0 16,1 1 0-16,0-1 0 0,-3-2 0 16,-1 2 0-16,-4-3 0 0,3 4 0 0,-5-5 0 15,3 6 0-15,-25-12-156 0,53 21-207 0,-53-21-187 16,0 0-75-16,24-2 273 0</inkml:trace>
  <inkml:trace contextRef="#ctx0" brushRef="#br1" timeOffset="88671.6355">11538 10807 1923 0,'3'17'124'0,"-3"-17"-124"16,0 0 0-16,7-24 0 0,-7 24 0 0,24-26 0 15,-7 13 0-15,7 2 0 0,-1-1 0 0,0 1 0 16,0 3 0-16,-2 0 0 0,-2 6 0 0,-2 0 0 16,-17 2 0-16,24 2 0 0,-24-2 0 15,0 0 0-15,20 14 0 0,-20-14 0 16,3 21 0-16,-6-4 0 0,-3 0 0 0,-5 5 0 16,-4 1 0-16,-4 0 0 0,-4 2 0 0,-2 0 0 15,0 0 0-15,-1-1 0 0,1 1 0 0,0 1 0 16,2-5 0-16,5 1 0 0,3-5 0 0,15-17 0 15,-14 27 0-15,14-27 0 0,5 18 0 16,-5-18 0-16,24 11 0 0,-3-13 0 0,3-1 0 16,8-7 0-16,4-1 0 0,4-3 0 0,3 2 0 15,-3-3 0-15,-1 4 0 0,-8-3 0 0,2 7 0 16,-11-13-28-16,23 32-308 0,-42-40-191 0,21 26-127 16,-24 2 153-16,4-29 501 0</inkml:trace>
  <inkml:trace contextRef="#ctx0" brushRef="#br1" timeOffset="90832.624">2299 12610 1177 0,'-21'-7'260'0,"28"41"189"0,-7-34-403 16,0 0-10-16,0 0-3 0,0 0-4 0,17 17-12 16,0-17-17-16,4 0 0 0,4-5 0 0,6-2 0 15,1-2 0-15,5-4 0 0,2-1 0 0,5-1 0 16,-1 0 0-16,2 1 0 0,2 0 0 16,-1 2 0-16,0 1 0 0,0 4 0 0,-2 0 0 15,-4 7 0-15,-3 2-40 0,-3 9-22 0,-11-7-33 16,19 33-275-16,-42-37-269 0,29 32 29 0,-21-12 380 15</inkml:trace>
  <inkml:trace contextRef="#ctx0" brushRef="#br1" timeOffset="91050.0471">2408 12938 1993 0,'-33'10'43'0,"33"-10"-32"15,0 0-11-15,0 0 0 0,0 0 0 0,28 9 0 16,-5-12 0-16,5-2 0 16,6-5 0-16,4-1 0 0,4-3 0 0,4-4 0 15,4-2 0-15,1 0 0 0,3-2 0 0,-1-2 0 16,1 2 0-16,-4 0 0 0,0 4 0 0,-5-3-34 16,9 25-172-16,-31-29-455 0,22 13 3 0,-18-4 171 15</inkml:trace>
  <inkml:trace contextRef="#ctx0" brushRef="#br1" timeOffset="91367.3239">3027 12373 1711 0,'-10'-25'200'0,"10"25"-136"0,0 0-29 0,0 0-4 16,0 0-25-16,0 0-6 0,0 0 0 0,17-12 0 31,-17 12 0-31,24 3 0 0,-5 1 0 0,4 1 0 16,5 1 0-16,3 0 0 0,3 1 0 0,3 0 0 15,0-1 0-15,2 3 0 0,-2-2 0 0,-2 4 0 16,-3 2 0-16,-3 2 0 0,-4 4 0 0,-4 0 0 16,-6 4 0-16,-6 4 0 0,-5 1 0 0,-5 6 0 15,-8 1 0-15,-5 3 0 0,-8 4 0 16,-5-4 0-16,-3 3 0 0,-4-2 0 0,0-1 0 15,-2-3 0-15,4-1 0 0,-3-3 0 0,3 0 0 16,-1-3 0-16,5-1 0 0,1-7 0 0,9 1-49 16,-6-21-86-16,34 30-308 0,-31-36-146 0,21 6-37 15,0 0 422-15</inkml:trace>
  <inkml:trace contextRef="#ctx0" brushRef="#br1" timeOffset="91864.7381">5087 11877 1235 0,'0'0'572'0,"0"0"-493"0,0 0-18 0,0 0-12 16,0 0-11-16,0 0-25 0,0 0-13 0,0 0 0 16,0 0 0-16,19 23 0 0,-19-23 0 0,15 32 0 15,-7-11 0-15,2 6 0 0,0 0 0 16,-2 0 0-16,0 2 0 0,1 2 0 0,0 3 0 15,1-1 0-15,-1-1 0 0,2 1 0 0,-2-6-52 16,9 21-112-16,-30-27-444 0,30 14-26 0,-17-13 46 16</inkml:trace>
  <inkml:trace contextRef="#ctx0" brushRef="#br1" timeOffset="92083.7349">4816 12603 2018 0,'0'0'29'16,"0"0"-29"-16,0 0 0 0,0 0 0 0,18-12 0 15,-18 12 0-15,41-8 0 0,-7 1 0 16,9-4 0-16,7-4 0 0,3-4 0 0,8 0 0 16,2-1 0-16,2 1 0 0,-3 0 0 0,2 1 0 15,1 0 0-15,-1 3 0 0,-4 1 0 0,2 5 0 16,-11-11-117-16,23 27-410 0,-32-24-105 0,13 15-9 15</inkml:trace>
  <inkml:trace contextRef="#ctx0" brushRef="#br1" timeOffset="92849.4264">5263 12905 1858 0,'17'-22'63'0,"-17"22"-16"0,12-27-7 16,-12 27-9-16,12-26-23 0,-12 26-8 0,0 0 0 16,0 0 0-16,0 0 0 0,0 0 0 0,0 0 0 15,8 18 0-15,-9 0 0 0,-1 8 0 0,0 4 0 16,-1 3 0-16,1 7 0 0,-3 1 0 0,2 4 0 16,0 2 0-16,-1-1 0 0,1 1 0 15,-2 0 0-15,0-2 0 0,0-2 0 16,2-4 0-16,0-3 0 0,2-3 0 0,1-6 0 15,0-4 0-15,0-23 0 0,6 26 0 0,-6-26 0 16,0 0 0-16,0 0 0 0,18 10 0 0,-18-10 0 16,0 0 0-16,14-29 0 0,-10 8 0 0,1-7 0 15,1-4 0-15,0-6 0 0,2-2 0 0,-1-1 0 16,2-2 0-16,0-2 0 0,1 1 0 0,0-2 0 16,0 0 0-16,2-1 0 0,1-2 0 15,4-3 0-15,4 3 0 0,2 3 0 0,2 6 0 16,3 5 0-16,2 5 0 0,0 6 0 0,-2 3 0 15,1 7 0-15,-3 3 0 0,-1 5 0 16,-3 5 0-16,-4 3 0 0,-18-2 0 0,27 16 0 16,-27-16 0-16,13 31 0 0,-9-10 0 0,-5 1 0 15,-2 3 0-15,-4 0 0 0,-4 5 0 16,-3 0 0-16,-5 1 0 0,-1 1 0 0,-5 1 0 16,0 1 0-16,-2 0 0 0,0 0 0 0,1-4 0 15,-1-2 0-15,1-1 0 0,4-3 0 0,2-2 0 16,4-4 0-16,16-18 0 0,-18 22 0 0,18-22 0 15,0 0 0-15,0 0 0 0,0 0 0 0,0 0 0 16,25 8 0-16,-25-8 0 0,34-4 0 0,-14 2 0 16,0 1 0-16,1 0 0 0,-1 1 0 15,-2 4 0-15,-18-4 0 0,30 19 0 16,-30-19 0-16,26 30 0 0,-14-11 0 0,-2 2 0 16,-1 2 0-16,1-2 0 0,1-1 0 0,2-1 0 15,-13-19 0-15,30 27 0 0,-30-27 0 0,35 17 0 16,-18-18-2-16,22 26-345 0,-40-48-118 0,37 29-182 15,-36-6 62-15,18-35 585 0</inkml:trace>
  <inkml:trace contextRef="#ctx0" brushRef="#br1" timeOffset="93083.7925">6074 13154 1301 0,'0'0'287'0,"19"16"172"0,-19-16-459 0,0 0 0 16,0 0 0-16,0 0 0 0,-9 17 0 0,9-17 0 16,-2 25 0-16,0-8 0 0,-1 3 0 0,0 3 0 15,0 2 0-15,-1 3 0 0,-1 0 0 0,1-1 0 16,1 2 0-16,-2-2 0 0,3-1 0 0,-2-2 0 16,3-3 0-16,1-21 0 0,-2 34 0 0,2-34 0 15,8 27 0-15,-8-27-185 0,22 11-373 16,-22-11-8-16,0 0-70 0</inkml:trace>
  <inkml:trace contextRef="#ctx0" brushRef="#br1" timeOffset="93287.0054">5925 13147 1866 0,'2'39'181'0,"-2"-39"-181"16,-16 17 0-16,16-17 0 0,0 0 0 0,0 0 0 15,17 6 0-15,-17-6 0 0,36-9 0 0,-12 2 0 16,4-5 0-16,4-3 0 0,2-3 0 0,1 1 0 16,-1-1 0-16,0 4 0 0,-4-4 0 0,4 3 0 15,-7-10 0-15,25 32-329 16,-21-35-367-16,3 16 26 0,-12-1 319 0</inkml:trace>
  <inkml:trace contextRef="#ctx0" brushRef="#br1" timeOffset="94146.4244">7082 12282 1711 0,'5'28'336'0,"-5"-28"-336"0,0 0 0 15,0 0 0-15,-18 12 0 0,18-12 0 0,0 0 0 16,17 4 0-16,-17-4 0 0,33-4 0 0,-8-1 0 15,8-2 0-15,4-2 0 0,7-5 0 16,3-2 0-16,4 0 0 0,3-3 0 16,0 2 0-16,-3-1 0 0,0 7 0 0,-10-16-101 15,18 25-566-15,-31-12 21 0,1 18 14 0</inkml:trace>
  <inkml:trace contextRef="#ctx0" brushRef="#br1" timeOffset="94302.8027">7171 12666 1993 0,'0'0'54'0,"0"0"-54"16,8-22 0-16,18 6 0 0,12-4 0 0,9-6 0 15,8-4 0-15,6 0 0 0,5-2 0 16,3 2 0-16,-3 0 0 0,2 6 0 0,-9-15-32 16,24 31-563-16,-32-19-75 0,4 11-5 0</inkml:trace>
  <inkml:trace contextRef="#ctx0" brushRef="#br1" timeOffset="95476.4184">8849 11852 1489 0,'9'-47'305'0,"-9"47"-188"16,15-23-77-16,-15 23-17 0,0 0-4 15,0 0-2-15,0 0-3 0,18-12 2 0,-18 12-9 16,0 0-7-16,3 25 0 0,0-8 0 0,-2 5 0 16,2 3 0-16,-2 5 0 0,-1 1 0 0,-1 4 0 15,-1 1 0-15,1 0 0 0,0 4 0 0,-2-1 0 16,2 2 0-16,-2 0 0 0,-1 0 0 16,-1-2 0-16,-1-3 0 0,1-2 0 0,2-3 0 15,-1-3 0-15,1-4 0 0,2-5 0 0,1-19 0 16,3 25 0-16,-3-25 0 0,0 0 0 0,0 0 0 15,0 0 0-15,0 0 0 0,0 0 0 0,19-10 0 16,-14-7 0-16,0-4 0 0,-2-7 0 16,0-4 0-16,2 1 0 0,-3-3 0 0,3-1 0 15,0-4 0-15,0 1 0 0,-2-2 0 16,0-1 0-16,-1-2 0 0,1-3 0 0,2-2 0 16,1-2 0-16,2 2 0 0,2 3 0 0,2 4 0 15,1 4 0-15,3 6 0 0,3 6 0 0,1 3 0 16,2 8 0-16,1 3 0 0,0 4 0 0,2 3 0 15,0 4 0-15,-1 4 0 0,2 4 0 0,0 2 0 16,-2 4 0-16,1 2 0 0,-1 1 0 0,-4 2 0 16,0 2 0-16,-5 3 0 0,0 3 0 15,-5 0 0-15,-3 5 0 0,-4-1 0 0,-7 4 0 16,-3 0 0-16,-4 2 0 0,-8-5 0 0,0 0 0 16,-5 2 0-16,-4-7 0 0,-2 4 0 0,-2-5 0 15,-1-4 0-15,0-3 0 0,1-3 0 0,3-1 0 16,2-4 0-16,5-2 0 0,22-9 0 0,-25 9 0 15,25-9 0-15,0 0 0 16,0 0 0-16,0 0 0 0,0 0 0 0,22-2 0 16,-3 1 0-16,2 0 0 0,5 1 0 0,1 0 0 15,1 4 0-15,0-1 0 0,-1 3 0 0,-1 3 0 16,-1 2 0-16,-2 0 0 0,-1 1 0 0,0 0 0 16,-2 0 0-16,0 2 0 0,-1-3 0 0,2 1 0 15,-1-3 0-15,5 0 0 0,-1-5 0 0,5 6-24 16,-16-31-208-16,36 38-265 0,-49-17-145 15,42-18 33-15,-13 24 567 0</inkml:trace>
  <inkml:trace contextRef="#ctx0" brushRef="#br1" timeOffset="95637.2301">9861 12170 2035 0,'-29'30'12'0,"29"-30"-12"0,-17 22 0 16,10-5 0-16,7-17 0 0,-15 34 0 0,7-13 0 15,0 2 0-15,0 4 0 0,2-3 0 0,2 0 0 16,3-3 0-16,3-3 0 0,2-1 0 0,-4-17 0 16,21 23 0-16,-2-11-26 0,-16-30-318 0,31 30-271 15,-14-18-61-15,3 5 291 0</inkml:trace>
  <inkml:trace contextRef="#ctx0" brushRef="#br1" timeOffset="96078.0707">10482 11761 1967 0,'0'0'29'0,"0"0"-12"0,0 0 0 0,0 0 0 16,0 0-17-16,18-6 0 0,-18 6 0 16,11 24 0-16,-6-2 0 0,-2 5 0 0,-3 3 0 15,-1 5 0-15,-1 5 0 0,-6 1 0 16,2 1 0-16,-2 2 0 0,0 1 0 0,1-2 0 16,-3 2 0-16,4-3 0 0,0-4 0 0,3-4 0 15,0-4 0-15,6-2 0 0,-2-8-14 0,10 2-58 16,-11-22-67-16,30 12-491 0,-30-12-2 15,28-11 73-15</inkml:trace>
  <inkml:trace contextRef="#ctx0" brushRef="#br1" timeOffset="96250.0197">10328 12055 1780 0,'-20'29'267'0,"20"-29"-267"15,-20 5 0-15,20-5 0 16,0 0 0-16,0 0 0 0,28 8 0 0,-6-6 0 15,7-2 0-15,6-4 0 0,7 0 0 0,5-5 0 16,4 3 0-16,0-7 0 0,7 9-49 0,-29-31-384 16,32 27-213-16,-14-12-42 0,2 0 458 0</inkml:trace>
  <inkml:trace contextRef="#ctx0" brushRef="#br1" timeOffset="96875.1065">11277 11695 1544 0,'-17'-21'480'0,"17"21"-457"0,0 0-23 15,-17 5 0-15,17-5 0 0,-10 20 0 16,4-1 0-16,-1 4 0 0,2 4 0 0,-4 6 0 16,4 2 0-16,-1 5 0 0,2 5 0 0,-3 2 0 15,1 1 0-15,0-1 0 0,1 3 0 0,-1-4 0 16,3 0 0-16,-3-4 0 0,1-3 0 0,1-5 0 15,2-5 0-15,2-6 0 0,1-5 0 0,-1-18 0 16,4 24 0-16,-4-24 0 0,0 0 0 0,0 0 0 16,0 0 0-16,0 0 0 0,0 0 0 15,12-25 0-15,-7 1 0 0,2-7 0 0,1-2 0 16,2-5 0-16,2-2 0 0,0-1 0 16,-2-3 0-16,1 1 0 0,-4-3 0 0,-1-5 0 15,2-1 0-15,-3-2 0 0,3-2 0 0,-1 5 0 16,2 4 0-16,-1 6 0 0,1 7 0 0,1 6 0 15,1 9 0-15,-11 19 0 0,18-25 0 0,-18 25 0 16,19-11 0-16,-19 11 0 0,23-1 0 16,-23 1 0-16,27 4 0 0,-27-4 0 0,31 12 0 15,-31-12 0-15,30 17 0 0,-30-17 0 0,27 23 0 16,-27-23 0-16,20 31 0 0,-11-14 0 0,-4 2 0 16,-3 3 0-16,-2-2 0 0,-3 2 0 0,-5 0 0 15,-5 0 0-15,-3 0 0 0,-3 0 0 16,-3 0 0-16,-3-1 0 0,1-2 0 15,-3 0 0-15,2-1 0 0,-1-1 0 0,3-1 0 16,1-3 0-16,3-1 0 0,19-12 0 0,-28 17 0 16,28-17 0-16,0 0 0 0,0 0 0 0,-11 19 0 15,11-19 0-15,0 0 0 0,30 23 0 0,-11-14 0 16,4-3 0-16,3 3 0 0,4-3 0 0,0 3 0 16,-2 2 0-16,-2 3 0 0,-5-1 0 0,-2 3 0 15,-2 2 0-15,-2 0 0 0,0 0 0 16,-3-1 0-16,-12-17 0 0,28 29 0 0,-28-29 0 15,31 24 0-15,-31-24 0 0,28 20 0 0,-9-11 0 16,-19-9 0-16,43 21-222 0,-48-42-234 16,41 33-100-16,-36-12-46 0,29-25 392 0</inkml:trace>
  <inkml:trace contextRef="#ctx0" brushRef="#br1" timeOffset="97437.6507">12005 12126 1422 0,'6'22'457'0,"-6"-22"-313"15,0 0-120-15,0 0-24 0,0 0 0 0,-8-19 0 16,8 19 0-16,18-20 0 0,-18 20 0 16,29-19 0-16,-9 9 0 0,-1 1 0 0,3 0 0 15,-1 2 0-15,-3 2 0 0,-18 5 0 0,28-1 0 16,-28 1 0-16,0 0 0 0,19 7 0 0,-19-7 0 16,0 0 0-16,2 23 0 0,-2-23 0 0,-9 24 0 15,9-24 0-15,-19 33 0 0,4-14 0 0,-1 0 0 16,-2 0 0-16,0-1 0 0,0 1 0 15,2 0 0-15,16-19 0 0,-25 29 0 0,25-29 0 16,-10 24 0-16,10-24 0 0,1 20 0 16,-1-20 0-16,17 16 0 0,-17-16 0 0,36 10 0 15,-10-9 0-15,2-4 0 0,5 0 0 0,1-6 0 16,3 1 0-16,1-2 0 0,1 3 0 0,-4-5 0 16,5 11-3-16,-26-28-292 0,38 43-136 0,-52-14-204 15,37-16 29-15,-8 27 530 0</inkml:trace>
  <inkml:trace contextRef="#ctx0" brushRef="#br1" timeOffset="98031.4232">8569 12795 1739 0,'-15'-23'308'0,"15"23"-308"0,0 0 0 0,0 0 0 16,23-11 0-16,0 5 0 0,8 0 0 0,7 0 0 15,6 1 0-15,6-1 0 0,6 1 0 16,5-1 0-16,6-2 0 0,2 3 0 16,8-3 0-16,3 2 0 0,8-2 0 0,3 0 0 15,4-2 0-15,3-1 0 0,7 0 0 0,3 1 0 16,7-1 0-16,5-1 0 0,-2-1 0 0,3 1 0 16,3 1 0-16,2 2 0 0,-1-1 0 0,0 3 0 15,-1 1 0-15,-1 0 0 0,0 0 0 0,2 1 0 16,-3 2 0-16,-6 0 0 0,0 0 0 15,-5 3 0-15,-2-1 0 0,2 0 0 0,-7 1 0 16,-2-1 0-16,-7 0 0 0,-6 1 0 0,-4 0 0 16,-5-3 0-16,-7 4 0 0,-8-4-37 0,-1 18-114 15,-37-35-355-15,25 25-114 0,-22-13-23 0,-5-7 554 16</inkml:trace>
  <inkml:trace contextRef="#ctx0" brushRef="#br1" timeOffset="99234.6163">9608 13072 1719 0,'0'0'59'0,"0"0"-17"15,0 0 2-15,-17-8 6 0,17 8-5 0,0 0-14 16,0 0-9-16,0 0-8 0,-17 24 3 0,17-24-13 16,-11 26-4-16,8-7 0 0,0 4 0 0,2 1 0 15,1 2 0-15,0 3 0 0,0 0 0 0,1 4 0 16,0 0 0-16,1 1 0 0,-1 1 0 16,1-4 0-16,1 1 0 0,-3-3 0 0,1 0 0 15,0-4 0-15,-1-3 0 0,1-2 0 0,-1-2 0 16,0-18 0-16,2 28 0 0,-2-28 0 0,0 0 0 15,0 0 0-15,0 17 0 0,0-17 0 0,0 0 0 16,0 0 0-16,-2-17 0 0,2 17 0 16,-6-29 0-16,1 9 0 0,2-5 0 0,0-1 0 15,1-2 0-15,3-1 0 0,0-1 0 16,-1-3 0-16,2-6 0 0,0 1 0 0,2-2 0 16,1-4 0-16,-1 4 0 0,5-1 0 0,-1 1 0 15,3 4 0-15,4 2 0 0,0 0 0 0,2 5 0 16,1 5 0-16,3 1 0 0,0 7 0 0,4 2 0 15,-2 4 0-15,1 3 0 0,-2 3 0 0,0 4 0 16,-1 3 0-16,-3 2 0 0,0 2 0 0,-18-7 0 16,31 19 0-16,-31-19 0 0,25 30 0 15,-16-10 0-15,-3 2 0 0,-4-3 0 0,-2 3 0 16,-2-1 0-16,-6 0 0 0,1 0 0 16,-5-1 0-16,-3-1 0 0,1 1 0 0,-6-1 0 15,1-3 0-15,-2 0 0 0,-1-3 0 0,2 0 0 16,-1-3 0-16,3-2 0 0,1-2 0 0,17-6 0 15,-24 8 0-15,24-8 0 0,0 0 0 16,0 0 0-16,0 0 0 0,0 0 0 0,0 0 0 16,0 0 0-16,0 0 0 0,27 13 0 0,-10-7 0 15,3 0 0-15,0 1 0 0,1 4 0 0,-1 0 0 16,-2 2 0-16,-2 4 0 0,1 0 0 0,-3 4 0 16,1-3 0-16,-2 1 0 0,-1 2 0 0,1-2 0 15,-1-1 0-15,1-1 0 0,-13-17 0 16,30 27 0-16,-30-27 0 0,38 16 0 15,-17-15 0-15,8 5-65 0,-27-32-282 0,46 42-112 16,-42-35-154-16,22 8 51 0,10 12 562 0</inkml:trace>
  <inkml:trace contextRef="#ctx0" brushRef="#br1" timeOffset="99390.9583">10439 13305 1870 0,'11'-18'177'0,"-11"18"-177"16,0 0 0-16,-22 27 0 0,22-27 0 0,-11 30 0 15,5-10 0-15,1 0 0 0,0-1 0 0,2 1 0 16,1-1 0-16,1 1 0 0,4-2 0 16,-3-18 0-16,6 30 0 0,-6-30 0 0,18 25-8 15,-18-25-182-15,35 18-346 0,-35-18-49 0,0 0-56 16</inkml:trace>
  <inkml:trace contextRef="#ctx0" brushRef="#br1" timeOffset="100347.1241">10868 12910 1776 0,'17'-4'112'0,"-17"4"-68"0,0 0-8 0,0 0-6 16,0 0-2-16,0 0-7 0,0 0-21 0,0 0 0 16,0 0 0-16,0 0 0 0,19 26 0 0,-18-6 0 15,-1 6 0-15,-3 5 0 0,1 4 0 0,-2 4 0 16,-1 2 0-16,-2 1 0 0,1 3 0 0,-1 0 0 16,1 1 0-16,0-1 0 0,-2-3 0 0,2-3 0 15,1-3 0-15,-1-5 0 0,1-3 0 16,3-4 0-16,2-4 0 0,0-20 0 0,2 24 0 15,-2-24 0-15,0 0 0 0,0 0 0 0,17 6 0 16,-17-6 0-16,14-19 0 0,-9 2 0 16,3-5 0-16,-1-6 0 0,1-3 0 0,-1-6 0 15,-1 0 0-15,3-3 0 0,-2-4 0 0,-1 1 0 16,-1-2 0-16,-2-1 0 0,1-1 0 16,-1-3 0-16,0 0 0 0,0 1 0 0,3 2 0 0,0 6 0 15,2 7 0-15,1 8 0 0,-1 5 0 16,-8 21 0-16,17-24 0 0,-17 24 0 0,19-12 0 15,-19 12 0-15,20-2 0 0,-20 2 0 0,28 8 0 16,-28-8 0-16,32 15 0 0,-15-5 0 0,1 2 0 0,0 3 0 16,2-2 0-16,-2 2 0 0,2-2 0 0,-2 1 0 15,0 4 0-15,-3 1 0 0,-1 0 0 16,-3-2 0-16,-4 0 0 0,-3 0 0 16,-5 0 0-16,-5 1 0 0,-6 0 0 0,-4 1 0 15,-5-2 0-15,-3 0 0 0,-2 0 0 0,0-2 0 16,-1 0 0-16,-1-3 0 0,2 1 0 0,2-3 0 15,1-1 0-15,3-1 0 0,3 0 0 0,17-8 0 16,-22 11 0-16,22-11 0 0,0 0 0 16,0 0 0-16,0 0 0 0,-2 21 0 0,2-21 0 15,15 21 0-15,-15-21 0 0,23 26 0 0,-23-26 0 16,27 33 0-16,-10-17 0 0,-3 2 0 0,3-2 0 16,-17-16 0-16,33 32 0 0,-16-16 0 0,0-1 0 15,2-2 0-15,-1-3 0 0,2-2 0 16,-2-4 0-16,6 0 0 0,-5-6 0 0,10 12-87 15,-29-40-272-15,40 39-155 0,-35-26-104 16,12-2 150-16,15 19 468 0</inkml:trace>
  <inkml:trace contextRef="#ctx0" brushRef="#br1" timeOffset="100703.8886">11497 13268 1771 0,'-27'-16'276'0,"27"16"-276"15,0 0 0-15,0 0 0 0,0 0 0 0,17-23 0 16,-17 23 0-16,29-18 0 0,-12 10 0 0,4-3 0 16,0 2 0-16,-1 1 0 0,1 1 0 0,0-1 0 15,-3 2 0-15,-1 3 0 0,-17 3 0 0,26-3 0 16,-26 3 0-16,0 0 0 0,0 0 0 0,0 0 0 16,3 21 0-16,-3-21 0 15,-17 26 0-15,3-4 0 0,-6-2 0 16,-2 3 0-16,-1 4 0 0,-2 1 0 0,-2 1 0 15,1-1 0-15,2 0 0 0,2-4 0 0,5-1 0 16,1 0 0-16,5-2 0 0,5-5 0 0,6-16 0 16,-2 27 0-16,2-27 0 0,18 18 0 0,-18-18 0 15,38 7 0-15,-11-9 0 0,3-3 0 0,4-4 0 16,3-2 0-16,-2-3 0 0,2 1 0 16,0-1 0-16,-3-1 0 0,-2-3 0 0,-1 3 0 15,-4-4 0-15,5 9 0 0,-15-20-119 0,23 35-333 16,-45-41-86-16,28 18-94 0,-23 18 327 15</inkml:trace>
  <inkml:trace contextRef="#ctx0" brushRef="#br1" timeOffset="102943.2076">12508 11383 1842 0,'0'0'162'0,"0"0"-119"16,9-21-43-16,-9 21 0 0,0 0 0 0,0 0 0 16,2-19 0-16,-2 19 0 0,0 0 0 0,18-11 0 15,-18 11 0-15,33-1 0 0,-8 4 0 0,10 3 0 16,7 4 0-16,6 4 0 0,0 7 0 15,2 3 0-15,-5 5 0 0,-3 4 0 0,-3 0 0 16,-6 3 0-16,-3 1 0 0,-10 2 0 0,-8 5 0 16,-10 3 0-16,-8 3 0 0,-11 6 0 0,-9 2 0 15,-7 5 0-15,-10 0 0 0,-2 1 0 0,-2 0 0 16,-3-5 0-16,0-4 0 0,3-6 0 16,3-9 0-16,10-7 0 0,5-12 0 0,16-1-41 15,-17-39-356-15,30 19-266 0,15-20-2 16,-2-7 385-16</inkml:trace>
  <inkml:trace contextRef="#ctx0" brushRef="#br1" timeOffset="103552.7182">8758 11454 915 0,'0'0'302'0,"-24"-13"-72"15,24 13-134-15,-29 12-27 0,11 5-33 0,-17-4 16 16,7 12 1-16,-12-3-7 0,8 10 12 15,-10-2-14-15,6 9 10 0,-3 3-19 0,5 6 9 16,0 4-31-16,4 5-13 0,3 4 0 0,5 0 0 16,5 2 0-16,6 0 0 0,6-1 0 0,6-4 0 15,9 0 0-15,6-4 0 0,7-4 0 0,5-2 0 16,6-6 0-16,3-5 0 0,7-1 0 0,2-12-19 16,26 25-411-16,-20-37-259 0,17 3 43 0,-7-10 384 15</inkml:trace>
  <inkml:trace contextRef="#ctx0" brushRef="#br2" timeOffset="108053.7928">2269 15034 1160 0,'21'3'245'0,"-32"-23"-90"0,11 20-46 16,0 0-29-16,20-14-22 0,-20 14-13 0,0 0-9 16,14-19-5-16,-14 19-7 0,18-13 2 15,-18 13-4-15,26-15 1 0,-9 9-2 0,3-1-9 16,3 0-12-16,5 2 0 0,3-1 0 15,4 0 0-15,4 0 0 0,6-4 0 0,2 0 0 16,8-3 0-16,2 1 0 0,9-1 0 0,2-2 0 16,3 4 0-16,3-2 0 0,-2 1 0 0,-3 0 0 15,0 3 0-15,-2 1 0 0,-1 2 0 0,-5-1-30 16,1 2-14-16,-10-6-32 0,11 25-162 16,-24-23-395-16,6 7-16 0,-12-2 273 0</inkml:trace>
  <inkml:trace contextRef="#ctx0" brushRef="#br2" timeOffset="108272.5597">2935 15256 1871 0,'0'0'17'0,"0"0"-11"0,0 0-4 0,0 0 7 16,44-25 2-16,-7 7-18 0,8-4 37 0,7-5-27 15,8 1 31-15,3-6-7 0,7 1-13 0,6-2 2 16,0 0-12-16,3 2 3 16,0 1-8-16,-6 2 3 0,-3 1-4 0,-6 6-7 0,-9-1-22 15,-2 7-24-15,-15-11-75 0,29 14-497 16,-30-9-15-16,1 7 94 0</inkml:trace>
  <inkml:trace contextRef="#ctx0" brushRef="#br2" timeOffset="108585.1174">3839 14481 2015 0,'0'0'6'0,"0"0"-6"16,27 4 5-16,-7-12 1 0,8-1 9 0,3 1-15 15,2 1 0-15,3 1 0 0,2 5 0 16,2-1 0-16,0 4 0 0,1 3 0 15,-4 2 0-15,-1 5 0 0,-4 5 0 0,-5 2 0 16,-4 4 0-16,-6 6 0 0,-9 4 0 0,-5 7 0 16,-10 1 0-16,-8 6 0 0,-9 2 0 0,-8 1 0 15,-6 4 0-15,-5-2 0 0,-5 1 0 0,1-1 0 16,-1-4 0-16,3-2 0 0,6-6 0 0,7-8 0 16,7-8 0-16,7-7 0 0,18-17 0 15,-18 15 0-15,18-15-15 0,0 0-115 0,22-13-544 16,-15-6 0-16,16 2 121 0</inkml:trace>
  <inkml:trace contextRef="#ctx0" brushRef="#br2" timeOffset="109784.6225">5435 14365 1400 0,'-6'-30'365'0,"6"30"-308"0,2-25-16 15,-2 25-5-15,6-32 0 0,0 14-10 0,-1 0-2 16,1-2-9-16,-1 2 5 0,-5 18-5 0,11-29-3 0,-11 29-12 16,0 0 0-16,0 0 0 0,0 0 0 0,0 0 0 15,0 0 0-15,0 0 0 0,8 17 0 0,-8 5 0 16,-1 6 0-16,-1 2 0 0,-2 7 0 0,0 0 0 15,0 5 0-15,-1 3 0 0,-1 2 0 0,1 4 0 16,-3-3 0-16,1 4 0 0,0-4 0 0,0-2 0 16,0-5 0-16,1-2 0 0,3-6 0 0,-1-3 0 15,2-5 0-15,3-3 0 0,1-5 0 16,-2-17 0-16,9 21 0 0,-9-21 0 16,0 0 0-16,0 0 0 0,0 0 0 0,17-4 0 15,-17 4 0-15,7-30 0 0,-2 6 0 0,-1-7 0 16,2-2 0-16,0-5 0 0,0-3 0 0,2-1 0 15,0-2 0-15,1-2 0 0,0-2 0 0,-1-1 0 16,1 0 0-16,1-2 0 0,1-1 0 16,1 0 0-16,2 0 0 0,3-1 0 0,2 7 0 15,0 3 0-15,1 8 0 0,2 8 0 0,-2 4 0 16,1 4 0-16,0 6 0 0,-3 6 0 0,0 4 0 16,-1 6 0-16,-17-3 0 0,30 13 0 0,-30-13 0 15,28 26 0-15,-14-9 0 0,-3 2 0 0,-2 1 0 16,-1 5 0-16,-3 0 0 0,-4 2 0 0,-1 0 0 15,-4 4 0-15,-3 0 0 0,-2 1 0 16,-4-1 0-16,0-1 0 0,-6 0 0 0,0 2 0 16,-4-2 0-16,0 0 0 0,-3-1 0 0,2-1 0 15,2-2 0-15,1-2 0 0,3-2 0 16,3-2 0-16,6-3 0 0,9-17 0 0,-9 24 0 16,9-24 0-16,6 21 0 0,-6-21 0 0,21 14 0 15,-4-10 0-15,2 0 0 0,5-2 0 0,0 2 0 16,1-4 0-16,1 1 0 0,-2 1 0 15,1 1 0-15,-4 4 0 0,0-1 0 0,-3 1 0 16,-1 3 0-16,-17-10 0 0,31 23 0 0,-31-23 0 16,25 30 0-16,-25-30 0 0,25 33 0 0,-25-33 0 15,28 32 0-15,-28-32-51 0,37 38-148 0,-37-38-233 16,30 8-101-16,-30-8-38 0,23-12 311 0</inkml:trace>
  <inkml:trace contextRef="#ctx0" brushRef="#br2" timeOffset="109969.4214">6378 14557 1369 0,'20'20'463'0,"-20"-20"-354"15,-20 10-68-15,20-10-23 0,-17 22 6 0,17-22-13 16,-18 38 1-16,11-14-12 0,-1 1 0 16,1 6 0-16,2-1 0 0,3 0-1 0,2 0 2 15,1-1-3-15,2-5-4 0,0 1-18 0,2-5 4 16,2 0-9-16,-7-20-14 0,20 32-54 0,-20-32-311 15,0 0-194-15,0 0 12 0,0 0 365 0</inkml:trace>
  <inkml:trace contextRef="#ctx0" brushRef="#br2" timeOffset="110142.0463">6308 14624 1822 0,'0'0'225'16,"-14"19"-225"-16,14-19 0 0,0 0 0 0,0 0 0 15,17-14 0-15,2 3 0 0,5-3 0 0,4-5 0 16,5-3 0-16,1-2 0 0,4 0 0 16,-2 1 0-16,3 4 0 0,-4-3 0 0,11 24-132 15,-26-24-538-15,19 22 31 0,-17-8 34 0</inkml:trace>
  <inkml:trace contextRef="#ctx0" brushRef="#br2" timeOffset="110556.197">5285 15127 1684 0,'0'0'350'16,"0"0"-337"-16,0 0-13 0,0 0 0 0,0 0 0 15,1-21 0-15,-1 21 0 0,18-24 0 0,-18 24 0 16,31-31 0-16,-12 14 0 0,1 1 0 16,0 0 0-16,4 5 0 0,-5-3-30 0,14 26-187 15,-33-12-433-15,40-12 8 0,-40 12 135 16</inkml:trace>
  <inkml:trace contextRef="#ctx0" brushRef="#br2" timeOffset="110696.8261">5683 15134 1909 0,'0'0'97'0,"0"0"-77"0,0 0-4 16,-3-25-11-16,3 25-5 0,20-29 0 0,-20 29 0 15,24-32 0-15,-24 32 0 0,27-30-10 0,-10 21-34 16,-17 9-28-16,36-10-83 0,-36 10-434 0,20-11-7 15,-20 11 16-15</inkml:trace>
  <inkml:trace contextRef="#ctx0" brushRef="#br2" timeOffset="110868.7017">6179 15014 1062 0,'36'18'432'0,"-36"-18"-159"15,19-7-226-15,-19 7-22 0,0 0-9 0,19 0-6 16,-19 0-6-16,0 0-3 0,0 0-3 0,21 6-8 15,-21-6-13-15,0 0-28 0,0 0-18 16,28 5-38-16,-33-23-72 0,34 28-160 0,-29-10-191 16,26-20 59-16,-1 20 383 0</inkml:trace>
  <inkml:trace contextRef="#ctx0" brushRef="#br2" timeOffset="111056.2199">6789 14974 1941 0,'-22'13'106'0,"22"-13"-106"15,0 0 0-15,0 0 0 0,5-17 0 0,-5 17 0 16,10-20 0-16,-10 20 0 0,15-24 0 0,-15 24 0 16,20-25 0-16,-20 25 0 0,28-11-57 0,-40-6-605 15,32 17 0-15,-20 0-3 16</inkml:trace>
  <inkml:trace contextRef="#ctx0" brushRef="#br2" timeOffset="111181.223">6971 15046 1224 0,'-14'26'-252'0,"-22"-15"-243"0,7-7 19 0</inkml:trace>
  <inkml:trace contextRef="#ctx0" brushRef="#br2" timeOffset="111509.4524">6266 15172 1847 0,'39'30'200'0,"-39"-30"-200"15,0 0 0-15,0 0 0 0,8-26 0 16,-8 26 0-16,5-19 0 0,-5 19 0 0,0 0 0 16,0 0 0-16,2-17 0 0,-2 17 0 0,0 0 0 15,0 0 0-15,0 0-108 0,25 1-443 0,-25-1-109 16,0 0 37-16</inkml:trace>
  <inkml:trace contextRef="#ctx0" brushRef="#br2" timeOffset="111650.0145">6311 15381 2035 0,'0'0'12'0,"0"0"-12"0,0 0 0 16,0 0 0-16,0 0 0 0,0 0 0 0,0 0 0 15,0 0 0-15,0 0 0 0,0 0-11 0,10-23-79 16,18 43-351-16,-28-20-191 0,0 0 1 0,0 0 390 16</inkml:trace>
  <inkml:trace contextRef="#ctx0" brushRef="#br2" timeOffset="111775.091">6369 15515 1771 0,'7'39'251'0,"-7"-39"-226"0,0 0-25 16,0 0 0-16,0 0 0 0,0 0 0 0,0 0 0 15,0 0 0-15,0 0 0 0,0 0 0 0,0 0 0 16,0-18 0-16,0 18-59 0,28-14-594 16,-28 14-7-16,0 0 2 0</inkml:trace>
  <inkml:trace contextRef="#ctx0" brushRef="#br2" timeOffset="111931.2656">6431 15741 1997 0,'0'0'50'0,"-21"-1"-50"0,21 1 0 15,0 0 0-15,0 0 0 16,4-21 0-16,-4 21 0 0,0 0 0 0,13-23 0 16,-13 23 0-16,13-20 0 0,-13 20 0 0,14-17 0 15,-14 17 0-15,0 0-64 0,-8-17-488 0,8 17-99 16,0 0-20-16</inkml:trace>
  <inkml:trace contextRef="#ctx0" brushRef="#br2" timeOffset="112509.4422">8274 14630 1404 0,'-33'-21'439'15,"33"21"-331"-15,0 0-61 0,0 0-9 0,0 0-27 16,0 0-11-16,0 0 0 0,0 0 0 0,0 0 0 15,25-16 0-15,-8 8 0 0,3 0 0 0,5-3 0 16,2-1 0-16,-1-1 0 0,5 1 0 0,-2 4 0 16,2-1 0-16,1 2 0 0,-4 0 0 0,2 7-22 15,-8-10-87-15,27 21-511 0,-49-11-37 16,32 6 35-16</inkml:trace>
  <inkml:trace contextRef="#ctx0" brushRef="#br2" timeOffset="112665.6791">8323 14897 2047 0,'-28'17'0'16,"28"-17"0"-16,0 0 0 0,21-12 0 15,2 3 0-15,6 0 0 0,7-5 0 0,6-1 0 16,8-6 0-16,6-4 0 0,6 1 0 0,1-7 0 16,15 34-260-16,-22-37-398 0,6 15-40 0,-13-8 268 15</inkml:trace>
  <inkml:trace contextRef="#ctx0" brushRef="#br2" timeOffset="113540.7652">10024 14130 1658 0,'20'-18'114'0,"-20"18"-59"15,1-19-14-15,-1 19-4 0,0 0 3 0,0 0-9 16,0 0-3-16,0 0-11 0,0 0-5 0,0 0-4 16,-21 28-2-16,14-7-6 0,0 4 0 0,-2 6 0 15,-1 3 0-15,2 2 0 0,-2 4 0 16,2 1 0-16,-1 2 0 0,2-4 0 0,1 1 0 16,1-3 0-16,1-5 0 0,2 1 0 0,2-2 0 15,0-4 0-15,2-2 0 0,2-4 0 0,-4-21 0 16,10 28 0-16,-10-28 0 0,0 0 0 0,18 18 0 15,-18-18 0-15,0 0 0 0,0 0 0 16,17-21 0-16,-17 21 0 0,5-35 0 0,-4 7 0 16,0-7 0-16,-1-2 0 0,1-3 0 15,1-1 0-15,-1 1 0 0,1-1 0 0,1-4 0 16,-1 2 0-16,2-3 0 0,1-2 0 0,0 1 0 16,3-1 0-16,-1-1 0 0,4 4 0 0,0 0 0 15,4 6 0-15,2 5 0 0,2 6 0 0,4 4 0 16,-1 6 0-16,3 2 0 0,0 4 0 0,1 4 0 15,-1 1 0-15,1 4 0 0,-3 4 0 16,0 3 0-16,-4 6 0 0,0 3 0 0,-19-13 0 16,26 37 0-16,-18-12 0 0,-3 1 0 0,-7 3 0 15,-2 4 0-15,-6 1 0 0,-5 1 0 0,-4 1 0 16,-4-2 0-16,-2 1 0 0,-1-1 0 16,-1 0 0-16,1-4 0 0,-2-2 0 0,3-2 0 15,0-3 0-15,4 0 0 0,2-4 0 0,19-19 0 16,-22 24 0-16,22-24 0 0,0 0 0 15,2 17 0-15,-2-17 0 0,22 12 0 0,-5-11 0 16,3-1 0-16,5-4 0 0,3-1 0 0,2-1 0 16,0 0 0-16,2 2 0 0,-3 0 0 0,0 4 0 15,-2 0 0-15,-3 2 0 0,-2 2 0 0,-1 3 0 16,-4 0 0-16,0 8-47 0,-17-15-44 0,34 37-117 16,-34-37-301-16,0 0-65 0,9 26-9 15</inkml:trace>
  <inkml:trace contextRef="#ctx0" brushRef="#br2" timeOffset="113712.6289">10741 14444 1442 0,'0'0'403'0,"0"0"-362"0,17 6-24 16,-17-6 1-16,0 0-2 0,-2 27 3 16,2-27-10-16,-12 31-2 0,5-12-5 0,0 2-16 15,1-2 33-15,1 3-32 0,2-3 29 0,3-1-17 16,3-1-10-16,-3-17-18 0,17 29-35 0,-17-29-51 15,40 12-510-15,-40-12 38 0,29-6 38 0</inkml:trace>
  <inkml:trace contextRef="#ctx0" brushRef="#br2" timeOffset="114437.8694">11260 14053 1471 0,'1'-19'324'15,"-1"19"-149"-15,0 0-125 0,0 0-23 16,0 0-27-16,0 0 0 0,0 0 0 0,0 0 0 15,0 0 0-15,-18 8 0 0,18-8 0 16,-3 22 0-16,2-5 0 0,1 3 0 0,0 3 0 16,1 3 0-16,1 0 0 0,-2 3 0 0,-2 1 0 15,2 3 0-15,-1 1 0 0,-1-1 0 0,1 1 0 16,-2-1 0-16,2-1 0 0,0-3 0 0,-1-1 0 16,1-5 0-16,1-4 0 0,0-2 0 0,0-17 0 15,1 20 0-15,-1-20 0 0,0 0 0 16,0 0 0-16,0 0 0 0,0 0 0 0,0 0 0 15,4-26 0-15,0 5 0 0,-1-2 0 0,1-3 0 16,1-1 0-16,0-2 0 16,0-1 0-16,-2-3 0 0,1 1 0 0,0-5 0 0,-2-4 0 15,2-2 0-15,-2-7 0 0,2 2 0 0,1-1 0 16,-1 2 0-16,4 6 0 0,0 6 0 0,2 6 0 16,0 8 0-16,-10 21 0 15,23-30 0-15,-23 30 0 0,28-22 0 0,-28 22 0 16,33-14 0-16,-15 9 0 0,1 3 0 0,2-1 0 15,0 4 0-15,1 1 0 0,-2 1 0 0,0 4 0 16,-3 1 0-16,-17-8 0 0,28 22 0 0,-28-22 0 16,16 30 0-16,-14-13 0 0,-3 2 0 0,-4-1 0 15,-4 4 0-15,-3 0 0 0,-4 1 0 0,-2 1 0 16,-3-1 0-16,0-1 0 0,-1 1 0 16,-1-2 0-16,2 0 0 0,1-3 0 0,20-18 0 15,-28 29 0-15,28-29 0 0,-15 23 0 0,15-23 0 16,-3 18 0-16,3-18 0 0,8 18 0 15,-8-18 0-15,19 17 0 0,-19-17 0 0,32 20 0 16,-32-20 0-16,34 20 0 0,-34-20 0 0,32 22 0 16,-32-22 0-16,32 21 0 0,-32-21 0 15,29 20 0-15,-29-20 0 0,29 18 0 0,-29-18 0 16,28 16 0-16,-28-16 0 0,27 16 0 0,-27-16-17 16,46 19-297-16,-53-38-163 0,30 21-165 0,-23-2 46 15,15-28 596-15</inkml:trace>
  <inkml:trace contextRef="#ctx0" brushRef="#br2" timeOffset="114786.159">11908 14245 1985 0,'-39'9'62'0,"39"-9"-62"0,0 0 0 15,0 0 0-15,0 0 0 0,12-22 0 0,-12 22 0 16,32-21 0-16,-9 7 0 0,4-1 0 15,3 2 0-15,1 0 0 0,-1-1 0 0,-2 5 0 16,-4 1 0-16,-4 2 0 0,-20 6 0 0,24 2 0 16,-24-2 0-16,0 0 0 0,9 19 0 15,-9-19 0-15,-14 28 0 0,0-6 0 0,-8 2 0 16,-4 1 0-16,-3 3 0 0,-1 0 0 0,-1 0 0 16,2 1 0-16,2-4 0 0,3 3 0 0,3-5 0 0,5-1 0 15,5-3 0-15,4-2 0 0,7-17 0 16,3 22 0-16,-3-22 0 0,20 8 0 15,0-7 0-15,4-2 0 0,6-5 0 0,3-5 0 16,4-3 0-16,2-5 0 0,1 3 0 0,-1-4 0 16,1 4 0-16,-7-3 0 0,2 7 0 0,-9-7-16 15,17 26-238-15,-41-37-114 0,29 24-249 0,-31 6 6 16,4-25 431-16</inkml:trace>
  <inkml:trace contextRef="#ctx0" brushRef="#br2" timeOffset="115233.5931">9747 14955 1759 0,'0'0'63'0,"17"0"-21"0,-17 0 5 0,44-11-12 16,-11-1-6-16,10-2-14 0,8-5-4 0,10-4-2 16,9-1 10-16,7-1-1 0,10-4-18 0,10 3 0 15,8-3 0-15,9 2 0 0,4 2 0 0,0 1 0 16,2 5 0-16,-1 1 0 0,1 3 0 0,1 3 0 16,-6 4 0-16,-4 4 0 0,-5 2 0 0,-5 3 0 15,-3 1 0-15,-6 2 0 0,-5 1 0 0,-5-4 0 16,-2-1 0-16,-3-5 0 0,-3 0 0 0,-2-3 0 15,-5 1-37-15,-8-7-3 0,-3 9-57 16,-24-21-55-16,18 26-371 0,-50 0-107 0,20-22 78 16</inkml:trace>
  <inkml:trace contextRef="#ctx0" brushRef="#br2" timeOffset="116186.7728">10229 15066 895 0,'18'2'247'0,"-18"-2"-55"0,0 0-23 16,0 0-29-16,0 0-35 0,0 0-36 0,0 0-22 16,0 0-9-16,0 0-8 0,0 0 1 0,0 0-5 15,0 0-3-15,-12 18-4 0,12-18-3 0,0 0-16 16,0 0 0-16,14 23 0 0,-14-23 0 0,14 26 0 15,-8-8 0-15,-1 5 0 0,1 3 0 0,-1 4 0 16,-3 5 0-16,-1 3 0 0,-3 4 0 16,-2 0 0-16,-1 3 0 0,-1 1 0 0,-2 0 0 15,2-3 0-15,-3-1 0 0,2-5 0 0,1-3 0 16,2-4 0-16,3-6 0 0,1-6 0 16,0-18 0-16,5 20 0 0,-5-20 0 0,0 0 0 15,0 0 0-15,0 0 0 0,0 0 0 0,18-20 0 16,-16 1 0-16,1-5 0 0,-1-3 0 0,-1-5 0 15,2-1 0-15,0-2 0 0,1-3 0 16,0 0 0-16,1-2 0 0,0-2 0 0,-1-1 0 16,4-2 0-16,-1-2 0 0,3 0 0 0,2 1 0 15,1 4 0-15,3 6 0 0,2 3 0 0,3 5 0 16,1 3 0-16,1 3 0 0,1 4 0 0,2 3 0 16,-1 2 0-16,0 3 0 0,-1 3 0 0,-3 3 0 15,-2 6 0-15,-2 1 0 0,-17-3 0 16,29 15 0-16,-29-15 0 0,20 23 0 15,-20-23 0-15,14 32 0 0,-11-11 0 0,-2 3 0 16,-5 0 0-16,-4 4 0 0,-2 0 0 0,-4 1 0 16,-3 1 0-16,-2-2 0 0,-1 1 0 0,-2-4 0 15,1 0 0-15,-2-6 0 0,0-1 0 0,2-3 0 16,0-6 0-16,21-9 0 0,-30 12 0 0,30-12 0 16,-18 2 0-16,18-2 0 0,0 0 0 15,0 0 0-15,0 0 0 0,0-20 0 0,0 20 0 16,18-11 0-16,-18 11 0 0,32-8 0 0,-12 5 0 15,2 3 0-15,0 3 0 0,0 3 0 0,-1 2 0 16,-3 6 0-16,-1 1 0 0,-1 7 0 16,0 2 0-16,-3 3 0 0,0 1 0 0,0 0 0 15,-1-3 0-15,0-1 0 0,1-2 0 0,2 0 0 16,-1-3 0-16,5-2 0 0,-2-5 0 16,5-1 0-16,-2-6 0 0,5 2 0 0,-6-11-17 15,20 20-225-15,-34-44-146 0,20 26-243 0,-6-10 13 16,-8-14 468-16</inkml:trace>
  <inkml:trace contextRef="#ctx0" brushRef="#br2" timeOffset="116733.676">11208 15415 1198 0,'0'0'602'16,"0"0"-520"-16,20-15-34 0,-20 15-13 0,0 0-2 16,5-20-2-16,-5 20-13 0,0 0-18 15,0 0 0-15,0 0 0 0,0 0 0 0,0 0 0 16,-10 29 0-16,5-8 0 0,1 6 0 0,-1 4 0 16,0 3 0-16,0 1 0 0,1 2 0 15,2-5 0-15,1 0 0 0,3-3 0 0,3-5 0 16,4-2 0-16,-9-22 0 0,25 30 0 0,-8-22-14 15,5 0-31-15,-1-10-6 0,10 7-43 0,-19-34-148 16,30 24-345-16,-20-18-24 0,8 0 209 0</inkml:trace>
  <inkml:trace contextRef="#ctx0" brushRef="#br2" timeOffset="116952.4082">11726 15099 1700 0,'0'0'236'0,"0"0"-156"0,0 0-55 16,1 18-19-16,-1-18-6 0,3 24 0 0,0-3 0 16,-1 2 0-16,0 6 0 0,-1 2 0 15,-1 4 0-15,-1 5 0 0,-1-1 0 0,-1 1 0 16,0 0 0-16,1-3 0 0,-2-2 0 0,2-2 0 16,1-4 0-16,3-1 0 0,-1-8 0 0,6 2-39 15,-7-22-18-15,15 29-42 0,-23-46-211 0,8 17-290 16,0 0-12-16,19-5 283 0</inkml:trace>
  <inkml:trace contextRef="#ctx0" brushRef="#br2" timeOffset="117108.6689">11653 15322 1504 0,'3'16'409'0,"-23"-14"-284"0,20-2-116 0,-19-4-9 16,19 4 0-16,0 0 0 0,0 0 0 0,0 0 0 15,0 0 0-15,28-8 0 0,-5 2 0 0,8-4 0 16,5-2 0-16,7-2 0 0,2-4 0 15,6 4 0-15,-4-12-21 0,26 30-485 0,-34-27-169 16,14 11 6-16,-14 3 494 0</inkml:trace>
  <inkml:trace contextRef="#ctx0" brushRef="#br2" timeOffset="117858.7344">12531 14980 1788 0,'0'0'54'0,"-3"-29"-31"16,3 29 4-16,5-25-5 0,-5 25 5 0,0 0-5 15,9-17-1-15,-9 17 0 0,0 0 3 16,0 0-6-16,0 21-18 0,0-21 0 0,-3 34 0 16,2-9 0-16,-1 4 0 0,-1 5 0 0,1 2 0 15,-2 4 0-15,0 2 0 0,0 4 0 16,0 0 0-16,-1 1 0 0,1-2 0 0,0-3 0 15,-1 0 0-15,2-4 0 0,1-3 0 0,1-3 0 16,1-4 0-16,2-7 0 0,0-4 0 0,-2-17 0 16,11 21 0-16,-11-21 0 0,0 0 0 15,20 6 0-15,-20-6 0 0,0 0 0 0,19-24 0 16,-11 7 0-16,-1-7 0 0,-1-5 0 0,1-3 0 16,-2-3 0-16,0 0 0 0,-4 0 0 0,0 0 0 15,-2 0 0-15,-1 0 0 0,-2 0 0 0,-2-3 0 16,1 1 0-16,-2-2 0 0,1 2 0 0,1 0 0 15,1 3 0-15,4 5 0 0,2 8 0 0,-2 21 0 16,12-28 0-16,-12 28 0 16,20-14 0-16,-20 14 0 0,31-7 0 0,-12 4 0 15,4-1 0-15,4 0 0 0,2 3 0 0,-1 1 0 16,0 3 0-16,0 1 0 0,-5 4 0 0,0 0 0 16,-2 2 0-16,-4 2 0 0,-17-12 0 0,24 25 0 15,-24-25 0-15,10 32 0 0,-12-12 0 0,-6 1 0 16,-1 2 0-16,-8 1 0 0,-3 0 0 15,-2 0 0-15,-3 1 0 0,-1-2 0 0,1-3 0 16,0-1 0-16,5-2 0 0,-1-3 0 0,21-14 0 16,-27 20 0-16,27-20 0 0,0 0 0 0,0 0 0 15,-6 17 0-15,6-17 0 0,17 11 0 0,-17-11 0 16,34 15 0-16,-13-7 0 0,2-1 0 0,0 3 0 16,0 0 0-16,2-2 0 0,-2 3 0 15,0 1 0-15,-1 0 0 0,0 1 0 16,1 1 0-16,-3-5 0 0,2 5 0 0,-4-5 0 15,4 5 0-15,-22-14-48 0,49 29-173 0,-49-29-105 16,30 1-212-16,-30-1-63 0,14-17 289 0</inkml:trace>
  <inkml:trace contextRef="#ctx0" brushRef="#br2" timeOffset="118202.5022">13141 15320 2016 0,'25'-13'31'0,"-25"13"-31"16,0 0 0-16,0 0 0 0,15-21 0 0,-15 21 0 16,28-19 0-16,-7 7 0 0,2 0 0 0,3-1 0 15,0 1 0-15,-1 2 0 0,-2 4 0 16,-4 1 0-16,-19 5 0 0,28 0 0 0,-28 0 0 16,17 8 0-16,-17-8 0 0,8 22 0 0,-8-22 0 15,-4 35 0-15,-5-14 0 0,-2 1 0 0,-4 1 0 16,-4 1 0-16,-1 0 0 0,0-1 0 0,-2 0 0 15,3-1 0-15,1-4 0 0,18-18 0 0,-27 28 0 16,27-28 0-16,-12 18 0 0,12-18 0 0,0 0 0 16,0 0 0-16,7 20 0 15,-7-20 0-15,26 8 0 0,-7-8 0 0,4-5 0 16,1-1 0-16,2-5 0 0,-2 2 0 0,2 0 0 16,-2-3 0-16,1 2 0 0,-5-3 0 0,5 4 0 15,-6-5 0-15,10 14-24 0,-20-31-236 0,33 41-140 16,-41-35-154-16,20 7-33 0,7 13 366 0</inkml:trace>
  <inkml:trace contextRef="#ctx0" brushRef="#br2" timeOffset="119229.279">14509 13925 2025 0,'0'0'21'0,"0"0"-20"0,-23 7-1 0,23-7 0 16,-28 17 0-16,6-3 0 0,-2 3 0 0,-5 5 0 15,-2 5 0-15,-1 2 0 0,-4 3 0 0,1 3 0 16,2 3 0-16,2 1 0 0,4 1 0 16,4-1 0-16,6 0 0 0,3-3 0 0,8 0 0 15,6-5 0-15,6-3 0 0,7-3 0 0,4-5 0 16,6-6 0-16,7-2 0 0,4-8 0 0,7-7 0 31,6-5 0-31,3-8 0 0,2-3 0 0,1-8 0 16,-3-1 0-16,-4-4 0 0,-3-2 0 0,-9 0 0 15,-8-2 0-15,-9 4 0 0,-8 1 0 0,-5 1 0 16,-6 1 0-16,-5 0 0 0,-5 2 0 16,-4 3 0-16,-4 2 0 0,-2 1 0 0,-4 4 0 15,-2 2 0-15,3 1 0 0,-3 4 0 0,2 2 0 16,3 6 0-16,3 2 0 0,20 0 0 0,-28 8 0 16,28-8 0-16,0 0 0 0,-15 23 0 15,15-23 0-15,13 21 0 0,-13-21 0 0,33 17 0 16,-7-10 0-16,3-2 0 0,5-4 0 0,4-1 0 15,4-1 0-15,0-1 0 0,1-3 0 16,1 2 0-16,-1 2 0 0,-2 1 0 0,-3 5 0 16,-7 2 0-16,-5 4 0 0,-3 4 0 0,-8 3 0 15,-4 1 0-15,-5 4 0 0,-6 1 0 0,-4 4 0 16,-2 2 0-16,-3 3 0 0,-3 1 0 0,-2-2 0 16,-3 1 0-16,0-3 0 0,1-1 0 0,1-3 0 15,4-3 0-15,3-4 0 0,8-19 0 16,-8 24 0-16,8-24 0 0,0 0 0 15,0 0 0-15,21 5 0 0,-21-5 0 0,28-27 0 16,-11 8 0-16,0-6 0 0,3-4 0 0,-2-3 0 16,0-2 0-16,-1 1 0 0,-3 1 0 0,-2 2 0 15,-4 2 0-15,-3 4 0 0,-1 0 0 0,-3 2 0 16,1 3 0-16,0-1 0 0,1 2 0 0,1 0 0 16,3 1 0-16,0-1 0 0,-7 18 0 15,26-30 0-15,-9 15 0 0,5 5 0 0,-1-4 0 16,8 7 0-16,-2-5 0 0,13 10 0 0,-14-17-165 15,29 34-110-15,-37-45-57 0,44 40-95 0,-26-17-43 16,6-12 93-16,29 28 377 0</inkml:trace>
  <inkml:trace contextRef="#ctx0" brushRef="#br2" timeOffset="119975.0407">16184 13648 1549 0,'0'0'470'0,"11"-29"-449"16,-11 29-14-16,-7-21-7 0,7 21 0 0,0 0 0 0,0 0 0 16,0 0 0-16,-21 12 0 0,21-12 0 0,-15 37 0 15,9-12 0-15,1 6 0 0,1 6 0 0,1 3 0 16,2 4 0-16,-2 5 0 0,2 0 0 0,-1 3 0 16,1 4 0-16,-1-2 0 0,1 1 0 0,-1-2 0 15,-1-2 0-15,2-4 0 0,1-4 0 0,0-6 0 16,1-5 0-16,2-7 0 0,0-7 0 15,-3-18 0-15,9 20 0 0,-9-20 0 0,0 0 0 16,0 0 0-16,18-14 0 0,-12-4 0 0,0-5 0 16,0-10 0-16,-1-7 0 0,-2-2 0 0,0-4 0 15,0 1 0-15,-2-1 0 0,0 0 0 0,0-1 0 16,-2 0 0-16,1-2 0 0,-1-3 0 0,1-1 0 16,0-1 0-16,2-3 0 0,2 3 0 15,0 0 0-15,3 7 0 0,3 6 0 16,3 10 0-16,3 8 0 0,2 6 0 0,3 3 0 15,2 5 0-15,2 1 0 0,3 5 0 0,4 2 0 16,1 3 0-16,1 4 0 0,2 4 0 0,-3 2 0 16,-1 5 0-16,-4-1 0 0,-5 2 0 0,0 1 0 15,-4-1 0-15,-3 3 0 0,-4 0 0 0,-5 2 0 16,-6 0 0-16,-5 2 0 0,-6 1 0 16,-5 1 0-16,-6-2 0 0,-3 3 0 0,-8-1 0 15,0-2 0-15,-2 0 0 0,0-2 0 0,1-1 0 16,2-4 0-16,4-1 0 0,4-3 0 0,6-4 0 15,17-10 0-15,-17 15 0 0,17-15 0 0,0 0 0 16,0 0 0-16,22 19 0 0,-22-19 0 0,37 12 0 16,-9-8 0-16,2 1 0 0,6 0 0 0,1 1 0 15,-2 2 0-15,-2 2 0 0,-3 1 0 16,-4 2 0-16,-2 2 0 0,-2 0 0 16,-5 5 0-16,0 0 0 0,-5 0 0 0,3 3 0 15,-6-4 0-15,4 5 0 0,-1-7 0 0,0 4 0 16,-12-21-125-16,35 32-85 0,-35-32-58 0,28 17-77 15,-28-17-93-15,0 0-15 0,34-11 246 0</inkml:trace>
  <inkml:trace contextRef="#ctx0" brushRef="#br2" timeOffset="120162.5012">17041 14111 1306 0,'0'0'381'0,"19"30"-21"0,-19-30-360 0,0 0 0 15,0 0 0-15,-5 20 0 0,5-20 0 16,-5 36 0-16,2-11 0 0,1-1 0 0,-2 3 0 15,2 1 0-15,-1-2 0 0,1 2 0 16,-2 0 0-16,2-3 0 0,-1 2 0 0,0-4 0 16,3 0 0-16,-3-4 0 0,3 1 0 0,0-20-29 15,6 34-101-15,-25-51-183 0,45 38-122 0,-26-21-189 16,-7-25 109-16,7 25 515 0</inkml:trace>
  <inkml:trace contextRef="#ctx0" brushRef="#br2" timeOffset="120318.7603">16940 14104 1714 0,'0'0'333'16,"0"0"-333"-16,0 0 0 0,0 0 0 0,0 0 0 16,-3-20 0-16,3 20 0 0,18-17 0 15,-18 17 0-15,35-21 0 0,-12 9 0 0,3-2 0 16,3 2 0-16,0-5 0 0,4 6 0 0,-3-4 0 16,6 5 0-16,-11-14-63 0,28 33-260 15,-46-33-269-15,27 18-33 0,-11-1 182 0</inkml:trace>
  <inkml:trace contextRef="#ctx0" brushRef="#br2" timeOffset="120584.4005">17626 13858 2047 0,'0'0'0'0,"0"0"0"16,23-23 0-16,0 7 0 0,7 0 0 0,4 0 0 16,2 4 0-16,-1 0 0 0,3 4 0 0,-5 1 0 15,1 6 0-15,-4-3-35 0,6 14-71 0,-27-28-269 16,23 32-240-16,-32-14-6 0,24 11 327 15</inkml:trace>
  <inkml:trace contextRef="#ctx0" brushRef="#br2" timeOffset="120740.6603">17675 14092 2047 0,'0'0'0'0,"0"0"0"0,0 0 0 15,0 0 0-15,24-9 0 0,-4 1 0 0,5-2 0 16,8-3 0-16,5-4 0 0,7-4 0 0,0-1 0 15,7 4 0-15,-3-2 0 0,9 15-84 16,-30-31-408-16,32 22-91 0,-17-6-71 16,6 0 421-16</inkml:trace>
  <inkml:trace contextRef="#ctx0" brushRef="#br2" timeOffset="121381.3203">18862 13471 1914 0,'-27'-2'133'0,"27"2"-133"16,-18 12 0-16,18-12 0 0,-10 17 0 0,10-17 0 15,-8 23 0-15,4-6 0 0,0 1 0 0,1 4 0 16,1 5 0-16,0 2 0 0,1 5 0 16,1 4 0-16,-1 3 0 0,1 1 0 0,0 4 0 15,-3 1 0-15,4-1 0 0,-2-2 0 0,1-2 0 16,0-4 0-16,0-6 0 0,3-3 0 15,-1-8 0-15,-2-21 0 0,6 25 0 0,-6-25 0 16,0 0 0-16,0 0 0 0,0 0 0 0,17-8 0 16,-17 8 0-16,11-40 0 0,-5 10 0 0,-1-8 0 15,1-4 0-15,0 0 0 0,1-2 0 16,2-1 0-16,-1-1 0 0,0-1 0 0,-2-2 0 16,0-2 0-16,0-2 0 0,1-3 0 0,-1-1 0 15,3 0 0-15,1 3 0 0,-1 2 0 0,2 7 0 16,1 9 0-16,3 10 0 0,-15 26 0 0,28-25 0 15,-28 25 0-15,29-8 0 0,-12 9 0 0,0 1 0 16,2 5 0-16,-1 2 0 16,2 1 0-16,-1 4 0 0,-1 4 0 0,0 3 0 15,-2-1 0-15,-3 5 0 0,2-1 0 0,-5 0 0 16,-4 2 0-16,-3 1 0 0,-5-3 0 0,-2 2 0 16,-5-1 0-16,-5 0 0 0,-4 2 0 0,-6-2 0 15,-6 1 0-15,-2-2 0 0,-1-3 0 0,2-4 0 16,2-4 0-16,5-3 0 0,3-3 0 0,21-7 0 15,-23 1 0-15,23-1 0 0,0 0 0 16,-2-30-115-16,35 38-170 0,-38-37-202 0,36 20-127 16,-6-5 73-16,-8-15 537 0</inkml:trace>
  <inkml:trace contextRef="#ctx0" brushRef="#br2" timeOffset="121990.8183">19433 13701 1924 0,'-25'12'123'0,"25"-12"-123"0,0 0 0 16,0 0 0-16,-13 18 0 0,13-18 0 0,-2 23 0 16,2-23 0-16,-1 34 0 0,1-12 0 0,-2 2 0 15,-1 4 0-15,0 0 0 0,0-1 0 0,-1 1 0 16,2 0 0-16,-4-3 0 0,2 1 0 0,-1-4 0 16,2-3 0-16,3-19 0 0,-4 27 0 15,4-27 0-15,0 0 0 0,0 0 0 16,0 0 0-16,0 0 0 0,0 0 0 0,12-26 0 15,-3 4 0-15,-1-5 0 0,3-6 0 0,0-2 0 16,-1-1 0-16,1-1 0 0,-1 1 0 0,-1 0 0 16,0 1 0-16,-1 1 0 0,0 2 0 0,-1 5 0 15,-1 1 0-15,0 8 0 0,-6 18 0 0,11-23 0 16,-11 23 0-16,0 0 0 0,0 0 0 16,23-8 0-16,-23 8 0 0,21 7 0 0,-21-7 0 15,34 8 0-15,-12-6 0 0,3 0 0 0,3-2 0 16,2 0 0-16,-1 0 0 0,0-1 0 0,-2 2 0 15,-2-2 0-15,-2 1 0 0,-1-3 0 0,-2 3 0 16,-20 0 0-16,23 0 0 0,-23 0 0 16,0 0 0-16,0 0 0 0,0 0 0 0,0 0 0 15,-15 22 0-15,15-22 0 0,-27 19 0 16,10-4 0-16,-2 2 0 0,-3 2 0 0,0 1 0 16,-2 0 0-16,2 4 0 0,-2 2 0 0,0 3 0 15,3 1 0-15,2 0 0 0,4 2 0 0,2-3 0 16,6-2 0-16,1 0 0 0,7-5 0 0,5-2 0 15,4-3 0-15,-10-17 0 0,32 25 0 0,-12-19 0 16,3-6 0-16,5-2 0 0,3-6 0 16,0-7 0-16,1-3 0 0,-2-6 0 0,-2-4 0 15,-2-1 0-15,-4-3 0 0,-4-1 0 0,-3-1 0 16,-6 0 0-16,-3 3 0 0,-4-1 0 0,-4 1 0 16,-2-1 0-16,-4 0 0 0,1 2 0 15,-1-2 0-15,-3 2 0 0,2 6 0 0,-2 2 0 16,11 22 0-16,-13-22 0 0,13 22 0 0,0 0-23 15,0 0-133-15,0 0-40 0,11 33-72 16,-11-33 0-16,9 17-14 0,-9-17-30 0,17 5-2 16,17 16 87-16,-34-21 227 0</inkml:trace>
  <inkml:trace contextRef="#ctx0" brushRef="#br2" timeOffset="122397.011">20377 13653 2047 0,'-17'-3'0'15,"-1"2"0"-15,-4-1 0 0,1 2 0 0,-4 1 0 16,2 2 0-16,-2 2 0 0,-1 4 0 0,1 2 0 16,1 2 0-16,0 4 0 0,2 2 0 0,-1 3 0 15,2 2 0-15,1 1 0 0,5 2 0 0,4-1 0 16,3-2 0-16,7-3 0 0,5-2 0 0,-4-19 0 16,21 23 0-16,-4-16 0 0,3-6 0 15,5-3 0-15,1-6 0 0,5-7 0 0,0-7 0 16,5-7 0-16,1-6 0 0,1-5 0 0,-2-4 0 15,1 0 0-15,-2-1 0 0,-3 1 0 0,-3 1 0 16,-6 2 0-16,-2 0 0 0,-7 1 0 16,0 1 0-16,-7 3 0 0,-1 3 0 0,-2 6 0 15,-4 9 0-15,0 18 0 0,0 0 0 0,0 0 0 16,-17-5 0-16,5 22 0 0,-3 10 0 16,-2 9 0-16,-2 10 0 0,-2 4 0 0,-1-2 0 15,3 2 0-15,0-2 0 0,7-1 0 0,2-4 0 16,7-2 0-16,2-10 0 0,8 1 0 0,1-7 0 15,12 2 0-15,3-10 0 0,15 9-125 0,-9-21-15 16,24 19-27-16,-27-34-37 0,32 26 4 0,-24-32-33 16,27 19 0-16,-12-13-9 0,2-4 11 15,12 16-40-15,-25-26 271 0</inkml:trace>
  <inkml:trace contextRef="#ctx0" brushRef="#br2" timeOffset="122865.7851">20783 13686 1818 0,'0'0'99'0,"16"-19"-38"15,-16 19-15-15,7-18-23 0,-7 18-23 0,0 0 0 16,0-21 0-16,0 21 0 0,0 0 0 15,0 0 0-15,0 0 0 0,-23-4 0 16,23 4 0-16,-17 15 0 0,17-15 0 0,-22 32 0 16,10-9 0-16,1 3 0 0,0 5 0 0,2 0 0 15,1 0 0-15,2 2 0 0,4-3 0 0,3-4 0 16,1-6 0-16,7-2 0 0,-9-18 0 0,27 26 0 16,-10-15 0-16,3-8 0 0,0 2 0 0,4-4 0 15,2-3 0-15,3-3 0 0,3-6 0 16,0-3 0-16,2-4 0 0,2-4 0 0,-2-2 0 15,0-2 0-15,-6 1 0 0,-4 1 0 0,-2-1 0 16,-6 4 0-16,1 1 0 0,-17 20 0 16,23-29 0-16,-23 29 0 0,13-19 0 0,-13 19 0 15,0 0 0-15,0 0 0 0,0 0 0 0,0 0 0 16,0 0 0-16,0 0 0 0,-8 19 0 0,3-2 0 16,-2 4 0-16,3 3 0 0,-1 0 0 15,5 2 0-15,0-3 0 0,7 2 0 0,0-6 0 16,7 4 0-16,-14-23 0 0,39 35-107 0,-39-35-46 15,45 21-14-15,-45-21-55 0,41 2-49 0,-41-2-62 16,43-18-78-16,-3 23 29 0,-25-29 382 0</inkml:trace>
  <inkml:trace contextRef="#ctx0" brushRef="#br2" timeOffset="123115.7938">21646 13747 1384 0,'-20'-19'604'0,"20"19"-545"0,-24-14-59 0,24 14 0 16,-20-11 0-16,20 11 0 0,-20-4 0 0,20 4 0 15,-22 2 0-15,22-2 0 0,-23 12 0 0,23-12 0 16,-31 27 0-16,13-8 0 0,-5 4 0 0,1 4 0 16,-1 0 0-16,1 4 0 0,3-4 0 15,3 0 0-15,4-4 0 0,4-4 0 0,6-2 0 16,2-17 0-16,12 22 0 0,-12-22 0 0,39 7 0 16,-11-11 0-16,7-5 0 0,7-7 0 0,4 3 0 15,1-8 0-15,7 3 0 0,-4-5 0 0,8 4 0 16,-3-9-19-16,18 15-131 0,-22-25-38 15,25 32-88-15,-38-36-43 0,23 25-48 0,-17-5-72 16,-14-18 151-16,23 30 288 0</inkml:trace>
  <inkml:trace contextRef="#ctx0" brushRef="#br2" timeOffset="123342.9837">22255 13096 2033 0,'-43'34'14'16,"43"-34"-14"-16,0 0 0 0,-19 26 0 16,19-26 0-16,-14 37 0 0,3-10 0 0,2 4 0 15,-7 8 0-15,1 6 0 0,-2 2 0 0,-1 6 0 16,1 0 0-16,-1 0 0 0,-2 2 0 0,0-2 0 0,0-1 0 16,2-1 0-16,3-3 0 0,4-4 0 0,3-6 0 15,2-7 0-15,7-5 0 0,0-9 0 0,11 4 0 16,-12-21-176-16,27 20-148 0,-40-39-211 15,13 19-80-15,30-12 219 0</inkml:trace>
  <inkml:trace contextRef="#ctx0" brushRef="#br2" timeOffset="123499.9936">21934 13618 2007 0,'0'0'40'16,"-21"16"-40"-16,21-16 0 0,0 0 0 15,0 0 0-15,0 0 0 0,0 0 0 0,11 20 0 16,9-18 0-16,5-3 0 0,8-1 0 0,5-4 0 15,0-4 0-15,7 3 0 0,-4-9 0 16,6 9 0-16,-10-14 0 0,22 26-217 0,-35-39-171 16,42 30-188-16,-18-9 4 0,-5-11 279 0</inkml:trace>
  <inkml:trace contextRef="#ctx0" brushRef="#br2" timeOffset="124221.9425">19003 14356 1726 0,'0'0'112'15,"0"0"-74"-15,0 0-16 0,23-14 0 0,-23 14-3 0,32-9 1 16,-10 7-4-16,-1-3-3 0,5 2-5 0,-1-1-3 16,2-1-3-16,5 1-1 0,1 2-1 15,2 0 2-15,6 2 1 0,3-3 6 0,6 2 2 16,3-1 4-16,9 0-12 0,5-1-3 15,6-1 0-15,9-2 0 0,5 0 0 0,7 0 0 16,9-2 0-16,2 0 0 0,6-1 0 0,1 0 0 16,-1 1 0-16,5 2 0 0,1-2 0 0,-3 4 0 15,-1 0 0-15,-1 0 0 0,-3 4 0 0,0 1 0 16,-2 2 0-16,-3 2 0 0,-5-2 0 16,-6 2 0-16,-3 0 0 0,-1-1 0 0,-1-2 0 15,-4 2 0-15,-4-2 0 0,-2-2 0 0,-10 0 0 16,-2 0 0-16,-7-4 0 0,1 2 0 0,-8-5 0 15,0 8-64-15,-18-26-140 0,21 34-353 0,-35-21-62 16,-1 7 17-16</inkml:trace>
  <inkml:trace contextRef="#ctx0" brushRef="#br2" timeOffset="124780.1386">19595 14572 1667 0,'-23'-3'204'0,"23"3"-161"0,-24 16 14 0,5-4-23 16,-2-2-12-16,-5 5-2 0,-4 0-20 0,-3 2 0 15,-1 2 0-15,-1 2 0 0,-1 1 0 0,3 1 0 16,2 0 0-16,5-2 0 0,6 1 0 15,3-3 0-15,7-2 0 0,4 0 0 16,6-17 0-16,8 29 0 0,-8-29 0 0,28 23 0 16,-10-14 0-16,6-3 0 0,1-3 0 0,6 1 0 15,1-3 0-15,2-1 0 0,2 0 0 0,-2-3 0 16,-1 1 0-16,-3 0 0 0,-5 2 0 0,-4 0 0 16,-21 0 0-16,24 5 0 0,-24-5 0 15,0 0 0-15,-1 22 0 0,1-22 0 0,-23 29 0 16,2-9 0-16,-3 3 0 0,-5 4 0 0,-4 3 0 15,-2 0 0-15,0 2 0 0,1 0 0 0,3-3 0 16,7-3 0-16,4-6 0 0,20-20 0 0,-20 28 0 16,20-28 0-16,0 0 0 0,0 0 0 15,19 6 0-15,-19-6-36 0,49-18-83 0,-38-25-166 16,45 39-169-16,-36-32-151 0,18 1 58 16,11 16 547-16</inkml:trace>
  <inkml:trace contextRef="#ctx0" brushRef="#br2" timeOffset="125155.1908">19849 14870 2047 0,'0'0'0'0,"0"0"0"0,0 0 0 0,0 0 0 15,0 0 0-15,0 0 0 0,0 0 0 16,0 0 0-16,0 0 0 0,0 0 0 0,-14 29 0 16,8-12 0-16,0 3 0 0,-2 1 0 15,2 4 0-15,0-1 0 0,2 4 0 0,2-1 0 16,1 0 0-16,1-1 0 0,3-5 0 0,4-3 0 15,-7-18 0-15,25 27 0 0,-25-27 0 0,35 11 0 16,-13-11 0-16,4-5 0 0,1-5 0 16,3-7 0-16,3-3 0 0,0-5 0 0,2-6 0 15,-2 0 0-15,-3-4 0 0,-1 2 0 0,-4 3 0 16,-5 0 0-16,-1 4 0 0,-6 3 0 0,-1 3 0 16,-6 3 0-16,-6 17 0 0,11-23 0 0,-11 23 0 15,0 0 0-15,0 0 0 0,0 0 0 0,0 0 0 16,0 0 0-16,0 0 0 0,0 0 0 0,-8 30 0 15,0-6 0-15,0 0 0 16,2 7 0-16,-3-4 0 0,6 2 0 0,-5-3 0 16,11 3 0-16,-2-9 0 0,17 14-134 0,-18-34-74 15,28 37-77-15,-28-37-134 0,0 0-78 0,45-9 18 16,-32-14 455-16</inkml:trace>
  <inkml:trace contextRef="#ctx0" brushRef="#br2" timeOffset="125670.8396">20555 14849 2047 0,'0'0'0'0,"0"0"0"16,0 0 0-16,-19 3 0 0,19-3 0 15,0 0 0-15,-10 22 0 0,10-22 0 0,-7 27 0 16,4-9 0-16,-1 0 0 0,0 4 0 0,0-1 0 16,-1 1 0-16,1 1 0 0,-2-2 0 15,4-3 0-15,-1-1 0 0,3-17 0 0,-1 23 0 16,1-23 0-16,0 0 0 0,0 0 0 0,0 0 0 15,0 0 0-15,0 0 0 0,22-3 0 0,-22 3 0 16,22-33 0-16,-9 11 0 0,2-5 0 0,-2 1 0 16,2-1 0-16,-3 0 0 0,0 4 0 0,0 0 0 15,-2 4 0-15,0 2 0 0,-10 17 0 0,13-26 0 16,-13 26 0-16,0 0 0 0,0 0 0 16,0 0 0-16,0 0 0 0,0 0 0 15,0 0 0-15,0 0 0 0,0 0 0 0,0 0 0 16,7 26 0-16,-7-26 0 0,1 27 0 0,-1-27 0 15,5 20 0-15,-5-20 0 0,0 0 0 0,22 17 0 16,-22-17 0-16,28-2 0 0,-11-3 0 0,4-2 0 16,1-5 0-16,2 0 0 0,0-4 0 0,3 0 0 15,1 0 0-15,3-1 0 0,-1 0 0 16,-2 2 0-16,-3-1 0 0,0 3 0 0,-6 3 0 16,-19 10 0-16,28-13 0 0,-28 13 0 0,0 0 0 15,0 0 0-15,17-6 0 0,-17 6 0 0,0 0 0 16,1 20 0-16,-1-20 0 0,0 39 0 0,-2-10 0 15,-2 4 0-15,0 2 0 0,0 3 0 16,-1 1 0-16,1 0 0 0,0-2 0 16,0-2 0-16,0-2 0 0,4-4 0 0,-2-7 0 15,4 1 0-15,-2-23 0 0,10 35-12 0,-10-35-153 16,13 24-51-16,-28-43-57 0,33 30-32 0,-27-36-52 16,17 5 4-16,9 14-12 0,-25-40 365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1:07:13.6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11823 8755 2010 0,'4'-20'37'0,"-4"20"-37"0,0 0 0 15,0 0 0-15,-22 26 0 0,13-8 0 16,2 10 0-16,2 13 0 0,0 14 0 0,-1 13 0 16,0 12 0-16,-1 3 0 0,-3 6 0 0,-1 1 0 15,1 2 0-15,-1-7 0 0,6-10 0 0,5-19 0 16,8-23 0-16,15-24 0 0,18-26 0 0,25-34 0 16,28-32 0-16,32-43 0 0,32-35 0 0,38-34 0 15,31-28 0-15,40-23 0 0,20-14 0 0,25-5 0 16,0-4 0-16,21 39-291 0,-41-18-443 0,-21 28 18 15,-39 18 411-15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1:34:11.336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1829 1660 1751 0,'-9'-16'187'0,"9"16"-172"0,0 0 2 0,0 0-1 15,0 0 0-15,28-23-2 0,-2 4-3 0,5-2-7 16,7-4 4-16,0 0-6 0,-2 1 4 0,1 0-6 16,-2 1 0-16,0 0 0 0,-1 1 0 0,0 1 0 15,-3 2 0-15,-4 1 0 0,-4 2 0 0,-5-1 0 16,-18 17 0-16,24-29 0 0,-24 29 0 15,11-30 0-15,-11 30 0 0,-3-33 0 0,-5 15 0 16,-1-1 0-16,-5 2 0 0,-3 0 0 0,-6 6 0 16,-3 4 0-16,-6 6 0 0,-2 3 0 0,-4 5 0 15,-1 11 0-15,-1 8 0 0,1 10 0 0,-2 10 0 16,-1 9 0-16,1 3 0 0,0 4 0 0,3 0 0 16,1 6 0-16,7-5 0 0,4-4 0 0,7-5 0 15,8-11 0-15,10-8 0 0,7-5 0 0,12-8 0 16,12-6 0-16,11-4 0 0,7-9 0 0,13-6 0 15,2-11 0-15,13-7 0 0,2-11 0 0,10-2 0 16,1-12-62-16,14 25-197 0,-28-35-356 0,20 14-13 16,-14-13 146-16</inkml:trace>
  <inkml:trace contextRef="#ctx0" brushRef="#br0" timeOffset="171.8756">3196 1165 1489 0,'-59'12'394'0,"42"8"-368"16,-20 6 9-16,-4 8-30 0,-1 3 21 0,-3 7-7 15,0 3-12-15,-3 5 10 0,-1 0-9 0,-1 6 10 16,1 2-18-16,2 3 3 0,-1 1-3 0,4-3 0 16,4-7 0-16,5-8 0 0,10-5 0 0,5-5 0 15,10-14 0-15,7-4 0 0,3-18-17 0,0 0-34 16,24 19-36-16,-25-58-243 0,25 24-315 16,-10-20 14-16,6-5 346 0</inkml:trace>
  <inkml:trace contextRef="#ctx0" brushRef="#br0" timeOffset="328.1355">2588 1468 1157 0,'-26'-32'361'16,"29"53"109"-16,-22-12-412 0,19-9-57 0,-30 29-1 16,20-12 0-16,7 1 0 0,3 1 0 0,6 3 0 15,5-1 0-15,6-2 0 0,7 0 0 0,8-5 0 16,5-1 0-16,13-10 0 0,5-5 0 0,10-4 0 16,5-9 0-16,8 3 0 0,-2-11-85 0,26 26-338 15,-31-32-225-15,20 7-3 0,-6-3 412 16</inkml:trace>
  <inkml:trace contextRef="#ctx0" brushRef="#br0" timeOffset="687.5269">3919 1282 2047 0,'-25'5'0'16,"-17"0"0"-16,-1 3 0 0,-2-2 0 0,2 1 0 16,1 3 0-16,-2-1 0 0,-1 3 0 0,2 6 0 15,-1 1 0-15,4 9 0 0,3-3 0 0,3 4 0 16,6-2 0-16,2 1 0 0,7 2 0 15,2 1 0-15,3-4 0 0,8 4 0 0,4-4 0 0,6-5 0 16,7 0 0-16,-11-22 0 0,38 25 0 0,-10-15 0 16,6-8 0-16,6-2 0 0,3-7 0 15,3-6 0-15,1-9 0 0,2-6 0 0,-1-6 0 16,-2-5 0-16,-1 3 0 0,-5-3 0 0,-2 3 0 16,-7 0 0-16,-6 6 0 0,-7 2 0 0,-6 5 0 15,-5 3 0-15,-7 20 0 0,4-20 0 0,-4 20 0 16,0 0 0-16,0 0 0 0,-23 10 0 0,23-10 0 15,-32 41 0-15,9-7 0 0,-4 9 0 0,-2 2 0 16,0 1 0-16,2 2 0 0,4-2 0 0,6-2 0 16,6-2 0-16,9-7 0 0,5-3 0 0,11-5 0 15,4-7 0-15,10-2 0 0,4-10 0 16,10-3-47-16,-1-12-35 0,21 19-174 0,-32-50-211 16,35 25-89-16,-18-12-62 0,-6-19 598 0</inkml:trace>
  <inkml:trace contextRef="#ctx0" brushRef="#br0" timeOffset="1171.9317">4360 1377 1479 0,'0'0'455'16,"0"0"-391"-16,-30 3-15 0,8-1-49 0,2 6 0 16,-2 4 0-16,-1 2 0 0,0 6 0 0,0 1 0 15,-2 3 0-15,3 4 0 0,0-1 0 0,5 1 0 16,2 0 0-16,2 1 0 0,6-2 0 0,1 1 0 16,5-2 0-16,1-5 0 0,2-3 0 0,-2-18 0 15,15 26 0-15,-15-26 0 0,24 10 0 0,-24-10 0 16,34-4 0-16,-14-1 0 0,-1-6 0 15,4-7 0-15,-1-5 0 0,1-1 0 16,-2-6 0-16,0 2 0 0,-4-2 0 0,0-2 0 16,-3 2 0-16,-2 1 0 0,-1 2 0 0,-1 1 0 15,-4 5 0-15,0 4 0 0,-6 17 0 0,6-23 0 16,-6 23 0-16,0 0 0 0,0 0 0 0,0 0 0 16,-7 18 0-16,7-18 0 0,-10 34 0 0,5-6 0 15,-1 1 0-15,3 0 0 0,0-5 0 16,3 0 0-16,4-3 0 0,2-2 0 0,1 0 0 15,4-3 0-15,-11-16 0 0,27 20 0 0,-7-17 0 16,3-4 0-16,3-6 0 0,4-9 0 0,4-3 0 16,0-8 0-16,3-1 0 0,1-1 0 15,0-3 0-15,-1-2 0 0,-2 3 0 0,-3-2 0 16,-2 5 0-16,-5 0 0 0,-4 4 0 0,-4 5 0 16,-17 19 0-16,22-26 0 0,-22 26 0 15,0 0 0-15,0 0 0 0,0 0 0 0,0 0 0 16,0 0 0-16,-12 26 0 0,-1-1 0 0,-4 10 0 15,-3 4 0-15,-1 1 0 0,-1 1 0 0,5-4 0 16,1 3 0-16,5-1 0 0,4-3 0 0,5 1 0 16,2-5 0-16,8 0 0 0,1-8 0 0,6 0 0 15,2-9-20-15,10 3-83 0,-27-18-123 0,62 7-150 16,-52-28-119-16,30 12-18 16,0 7 200-16</inkml:trace>
  <inkml:trace contextRef="#ctx0" brushRef="#br0" timeOffset="1687.6216">5304 1440 1569 0,'25'20'418'0,"-57"-20"-358"0,32 0-60 0,-34 5 0 16,16 3 0-16,0 3 0 0,-3 7 0 15,0 4 0-15,1 4 0 0,-1 3 0 0,3 4 0 16,1 3 0-16,2 3 0 0,4 2 0 0,3-1 0 16,3-4 0-16,1-3 0 0,3 0 0 0,3-4 0 15,2-1 0-15,1-7 0 0,-5-21 0 16,11 26 0-16,-11-26 0 0,0 0 0 0,0 0 0 15,0 0 0-15,0 0 0 0,0 0 0 0,20-17 0 16,-16-4 0-16,2-9 0 0,1-3 0 16,1 1 0-16,-1-5 0 0,0 2 0 0,1-2 0 15,3-7 0-15,1-2 0 0,2-3 0 0,3-1 0 16,4 5 0-16,2 2 0 0,3 5 0 0,-2 9 0 16,0 5 0-16,-2 10 0 0,-5 8 0 0,-17 6 0 15,25 0 0-15,-25 0 0 0,18 18 0 0,-10-1 0 16,0 1 0-16,0 2 0 0,-3 5 0 0,1-2 0 15,-2 1 0-15,-1 2 0 0,0 0 0 16,-2-1 0-16,-1 1 0 0,-1 4 0 16,-3 0 0-16,1 1 0 0,-4 1 0 0,-1-6 0 15,-1 0 0-15,-3-1 0 0,-1-2 0 0,-2 0 0 16,-3-2 0-16,0-1 0 0,-4-1 0 0,-1-1 0 16,1-3 0-16,-4 0 0 0,3-1 0 0,1 3 0 15,2-7 0-15,0 2 0 0,3-6 0 16,17-6 0-16,-28 10 0 0,28-10 0 0,-23 12 0 15,23-12 0-15,-18 22 0 0,18-22 0 0,-23 38 0 16,9-13 0-16,0 4 0 0,-1 1 0 0,1 5 0 16,-2 4 0-16,1 3 0 0,-1 4 0 0,-1-1 0 15,0-3 0-15,5-7 0 0,1-8 0 16,10-2 0-16,2-8 0 0,11 2 0 0,-12-19-120 0,45 18-229 16,-43-49-111-16,39 24-45 15,-17-15-29-15,-4-30 456 0</inkml:trace>
  <inkml:trace contextRef="#ctx0" brushRef="#br0" timeOffset="1906.3483">5892 947 2047 0,'-44'76'0'0,"16"-38"0"0,-4 4 0 16,5 9 0-16,0 3 0 0,0 8 0 0,0 1 0 15,-1 8 0-15,3-2 0 0,3 1 0 0,5 0 0 16,2-1 0-16,3-5 0 0,1-3 0 0,1-4 0 16,1-9 0-16,3 0 0 0,1-5 0 15,8-5 0-15,1-11 0 0,20 17-231 0,-24-44-313 16,17 6-135-16,0-10 87 0</inkml:trace>
  <inkml:trace contextRef="#ctx0" brushRef="#br0" timeOffset="2265.7626">5903 1572 2039 0,'-28'22'8'0,"28"-22"-8"0,-7 19 0 0,7-19 0 16,0 0 0-16,12 23 0 0,-12-23 0 0,22 9 0 16,-4-8 0-16,5 0 0 0,5-4 0 0,2 0 0 15,3-3 0-15,2-2 0 0,1-3 0 0,-1-1 0 16,0-3 0-16,-2-1 0 0,-1 2 0 0,-3-4 0 15,-5-3 0-15,-3-1 0 0,-7 1 0 16,-4-1 0-16,-5 1 0 0,-5 2 0 0,-4-2 0 16,-7 4 0-16,11 17 0 0,-38-23 0 0,7 21 0 15,-4 7 0-15,-4 3 0 0,-4 8 0 0,0 5 0 16,2 5 0-16,4 7 0 0,3 6 0 16,6 3 0-16,3 5 0 0,5 3 0 0,6 0 0 15,6-1 0-15,4-3 0 0,8-4 0 16,4-4 0-16,7-4 0 0,4-8 0 0,7-3 0 15,4-6 0-15,7-4 0 0,10-8 0 0,13 1 0 16,4-13 0-16,20 8-11 0,-19-33-253 0,42 34-121 16,-39-46-52-16,40 26 3 0,-5-2 31 0,-15-32 291 15</inkml:trace>
  <inkml:trace contextRef="#ctx0" brushRef="#br0" timeOffset="11651.2368">8694 856 1216 0,'0'0'185'0,"19"-11"-97"0,-19 11-4 16,0 0-7-16,0 0 3 0,0 0-5 0,0 0-12 15,0 0-14-15,0 0-16 0,-26-3-10 0,26 3-10 16,-36 7 3-16,13 1-10 0,-4 3 3 0,-5 6-2 16,-2 5 4-16,-5 2-1 0,-2 6-8 15,-1 3-2-15,-2 9 0 0,-1 9 0 0,1 10 0 16,-1 5 0-16,3 7 0 0,0 4 0 0,5 4 0 15,3-1 0-15,6 1 0 0,7-6 0 0,9-8 0 16,8-9 0-16,13-15 0 0,8-11 0 0,11-7 0 16,12-12 0-16,6-5 0 0,10-12 0 0,4-9 0 15,4-8 0-15,3-3 0 0,1-9 0 0,-2 2 0 16,-5-8 0-16,-6-1 0 0,-10 0 0 0,-8-1 0 16,-12 4 0-16,-11 0 0 0,-12 6 0 0,-10 1 0 15,-13 3 0-15,-13 4 0 0,-11 4 0 0,-12 5 0 16,-10 6 0-16,-6 6 0 0,-6 4 0 0,0 4 0 15,1 1 0-15,5 3 0 0,6 0 0 16,10-1-3-16,13 2 3 0,9-2-11 0,17-1-22 16,18-8-56-16,13 19-271 0,-13-19-273 0,45-8-2 15,-1 1 353-15</inkml:trace>
  <inkml:trace contextRef="#ctx0" brushRef="#br0" timeOffset="12875.6111">9129 1861 1514 0,'-38'4'75'0,"38"-4"-21"0,-19 13-2 16,19-13 0-16,0 0-1 0,0 0-15 15,0 0-12-15,0 0-9 0,0 0 0 0,0 0-3 0,0 0 7 0,0 0-4 0,22-3 2 16,-4-1-4-16,4-2 0 0,4 1-3 0,3-1 6 15,5 0-5-15,2-1-1 0,6 4-1 0,-1 0-9 32,-1 0 1-32,0 3-1 0,0-2 0 0,-2 3-2 15,-3 0 2-15,1-1 0 0,-7 3 0 16,0-3 1-16,-3-2-4 0,-3 1 3 0,0-1-2 16,-3-1 3-16,-1 1 1 0,-19 2 0 0,30-12-2 15,-30 12 2-15,21-15 0 0,-21 15 3 0,0 0-2 16,7-26-1-16,-7 26-2 0,-11-28 0 0,-2 11 0 15,-3-1 0-15,-5 0 0 0,-4 0 0 0,-2 2 0 16,-3 0 0-16,-3 0 0 0,-1 2 0 0,-3-2 0 16,1 3 0-16,-2-4 0 15,0 0 0-15,1-2 0 0,1-3 0 0,2-1 0 16,4-1 0-16,1-2 0 0,4-4 0 0,5-1 0 16,1-3 0-16,5-4 0 0,0 3 0 0,2-3 0 15,1 1 0-15,4 5 0 0,6-1 0 0,3 1 0 16,7 5 0-16,3-2 0 0,3 6 0 0,3 2 0 15,0 3 0-15,4 5 0 0,1-1 0 0,4 3 0 16,2 3 0-16,1 1 0 0,3 3 0 16,2-3 0-16,4 0 0 0,2-3 0 0,2 0 0 15,2 3 0-15,4-3 0 0,1 2 0 0,2-1 0 16,3 1 0-16,-2 2 0 0,0 5 0 0,-2 2 0 16,-4 6 0-16,-2 3 0 0,-6 1 0 0,-1 6 0 0,-5-2 0 15,-4 3 0-15,-5 3 0 0,-4 1 0 0,-6 1 0 16,-4-1 0-16,-5 5 0 0,-5-1 0 15,-3 4 0-15,-4 0 0 0,-3-1 0 16,-4 0 0-16,-3 4 0 0,-8 2 0 0,0 0 0 16,-3 1 0-16,-1 2 0 0,-1-3 0 0,4 2 0 15,0 0 0-15,6-3 0 0,4-4 0 0,5-1 0 16,5-5 0-16,4-3 0 0,6-4 0 0,-4-17 0 16,21 25 0-16,-4-13 0 0,5-5 0 0,6-1 0 15,6-8 0-15,6-8 0 0,7-3 0 16,4-4 0-16,4-1 0 0,1-2 0 0,-1 2 0 15,-4 0 0-15,-1 1 0 0,-8 2 0 0,0 5-3 16,-19-17-188-16,27 37-265 0,-50-10-152 16,25-15-39-16,-5 28 506 0</inkml:trace>
  <inkml:trace contextRef="#ctx0" brushRef="#br0" timeOffset="13504.6923">11668 1612 1846 0,'0'0'78'0,"0"0"-42"16,-31-6-3-16,5 2-6 0,1 0-7 0,-4-2-13 15,-3-1-7-15,-2-1 0 0,-1-3 0 0,-2 0 0 16,1-6 0-16,0-3 0 0,2-3 0 0,4-5 0 15,2-6 0-15,4-2 0 0,3-4 0 16,4-5 0-16,2 0 0 0,6 1 0 0,3-3 0 16,2 1 0-16,5-2 0 0,2 7 0 0,0 1 0 15,2 6 0-15,0 1 0 0,3-1 0 0,2-1 0 16,2 2 0-16,2 2 0 0,-2 3 0 0,2 7 0 16,0 4 0-16,-14 17 0 0,30-15 0 0,-30 15 0 15,28-6 0-15,-28 6 0 0,23 1 0 16,-23-1 0-16,0 0 0 0,21 24 0 0,-21-24 0 15,-1 34 0-15,-5-11 0 0,-3 7 0 16,-7 6 0-16,-3-2 0 0,-7 5 0 0,-5 0 0 16,-3 2 0-16,-2 5 0 0,0 1 0 0,2 5 0 15,0-3 0-15,5-1 0 0,3-6 0 0,8 0 0 16,5-6 0-16,5-4 0 0,7-7 0 0,7-4 0 16,-6-21 0-16,40 31 0 0,-5-21 0 15,12-5 0-15,9-8 0 0,8-6 0 0,7-5 0 16,4-5 0-16,4 0 0 0,-1-5 0 0,3 1 0 15,-5-4 0-15,2 4 0 0,-8-2-22 0,1 6-63 16,-20-18-74-16,24 22-324 0,-31-9-138 16,6-1 40-16,2 12 486 0</inkml:trace>
  <inkml:trace contextRef="#ctx0" brushRef="#br0" timeOffset="13706.7319">12285 930 1985 0,'0'0'62'0,"-22"-7"-62"15,22 7 0-15,0 0 0 0,0 0 0 0,0 0 0 16,-17 24 0-16,17-24 0 0,-19 36 0 16,5-10 0-16,0 6 0 0,-2 5 0 0,-1 6 0 15,0 4 0-15,0 3 0 0,-3-1 0 16,0 0 0-16,3-3 0 0,1 0 0 0,4-8 0 16,4-1 0-16,7-6 0 0,2-8 0 0,9 0 0 15,-10-23-24-15,37 36-117 0,-37-36-324 0,28-8-190 16,-3 2 10-16,3-13 529 0</inkml:trace>
  <inkml:trace contextRef="#ctx0" brushRef="#br0" timeOffset="14050.476">12550 978 2047 0,'0'0'0'0,"0"0"0"0,0 0 0 0,0 0 0 15,0 0 0-15,20-8 0 0,-20 8 0 16,35 0 0-16,-10-3 0 0,5 1 0 0,4-3 0 16,2-2 0-16,-3 1 0 0,1 2 0 0,-2 1 0 15,-3 3 0-15,-2-3 0 0,-6 3 0 0,-2-1 0 16,-19 1 0-16,22 9 0 0,-22-9 0 0,2 16 0 16,-2-16 0-16,-17 31 0 0,-5-8 0 0,-6 4 0 15,-6 5 0-15,-6 3 0 0,-3 2 0 16,-2 1 0-16,-1 1 0 0,2-1 0 15,4-1 0-15,6-1 0 0,6-7 0 0,10 0 0 16,7-7 0-16,9-4 0 0,2-18 0 0,11 25 0 16,-11-25 0-16,34 12 0 0,-6-12 0 0,8-7 0 15,9-3 0-15,5-8 0 0,8 3 0 0,-9-19-106 16,32 26-292-16,-38-28-131 0,23 17-137 0,1 10 319 16</inkml:trace>
  <inkml:trace contextRef="#ctx0" brushRef="#br0" timeOffset="14972.3965">13224 1571 1524 0,'-27'-12'347'0,"27"12"-314"0,0 0-20 0,0 0-2 15,0 0-2-15,0 0-5 0,0 0 2 16,32-3 3-16,-9-1 2 0,8-1 2 0,7-4 1 15,5 2-4-15,4-1 2 0,2 0-6 16,3 2 0-16,2 1-1 0,-2 1 0 0,0 0-1 16,-3 0-1-16,-3 0-1 0,-1 1-2 0,-2 1 0 15,-7-1 0-15,-2 3 0 0,-5 0 0 0,-6-1 0 16,-3 0 0-16,-20 1 0 0,24-1 0 0,-24 1 0 16,0 0 0-16,0 0 0 0,0 0 0 0,0 0 0 15,0 0 0-15,0 0 0 0,-20-15 0 16,20 15 0-16,-33-11 0 0,13 5 0 0,-3-1 0 15,-1-2 0-15,-2 0 0 0,-2-3 0 0,-2-5 0 16,-2-1 0-16,1-2 0 0,-3-1 0 16,2-2 0-16,2 0 0 0,3-4 0 0,4-2 0 15,3-1 0-15,6-3 0 0,4-1 0 0,4-1 0 16,5 4 0-16,3-2 0 0,5 3 0 0,4 3 0 16,5 3 0-16,1 0 0 0,4 4 0 15,3 2 0-15,2-1 0 0,3 3 0 0,1 3 0 16,1 1 0-16,4 0 0 0,1 1 0 0,3 1 0 15,3 3 0-15,0-2 0 0,0 5 0 0,1 0 0 16,-2-2 0-16,0 6 0 0,1-2 0 0,0 0 0 16,-1 5 0-16,-1-1 0 0,-1 4 0 0,-2 3 0 15,-4-1 0-15,-4 2 0 0,-4 1 0 16,-4 3 0-16,-5 3 0 0,-4 4 0 0,-4-1 0 16,-3 2 0-16,-2 1 0 0,-6 1 0 15,-2 2 0-15,-4-1 0 0,-6 2 0 0,-4 0 0 16,-3 5 0-16,-4-1 0 0,-1 3 0 0,-1-1 0 15,2-1 0-15,-1-1 0 0,3-3 0 0,4-4 0 16,7 2 0-16,4-6 0 0,4 0 0 0,7-3 0 16,-2-17 0-16,13 27 0 0,-13-27 0 15,34 18 0-15,-8-11 0 0,6-6 0 0,9-2 0 16,5-4 0-16,7-3 0 0,4-1 0 0,2-2 0 16,-2-1 0-16,-5 2 0 0,-1 0 0 0,-9-3 0 15,0 8 0-15,-10-16-77 0,18 30-239 0,-39-34-142 16,28 27-109-16,-17 1 22 0,-21-20 462 15</inkml:trace>
  <inkml:trace contextRef="#ctx0" brushRef="#br0" timeOffset="15378.7883">15471 1228 2007 0,'-5'-21'40'0,"5"21"-40"0,21-17 0 0,-21 17 0 16,17-11 0-16,-17 11 0 0,0 0 0 16,0 0 0-16,0 0 0 0,-2 18 0 15,2-18 0-15,-9 31 0 0,3-9 0 0,-2 4 0 16,-1-1 0-16,1 1 0 0,-1 1 0 0,3-1 0 15,2 0 0-15,4-1 0 0,3-5 0 0,4 0 0 16,-7-20 0-16,26 35-76 0,-26-35-282 0,31-6-302 16,-8 2 19-16,5-7 330 0</inkml:trace>
  <inkml:trace contextRef="#ctx0" brushRef="#br0" timeOffset="15566.2141">15497 932 2047 0,'-22'3'0'0,"22"-3"0"0,-23 6 0 0,23-6 0 16,0 0 0-16,0 0 0 0,0 0 0 15,25 13 0-15,-25-13-10 0,38 6-16 0,-14-6-8 16,12 1-26-16,-8-9-60 0,26 9-230 0,-15-2-260 16,-1 3 10-16,6 7 364 0</inkml:trace>
  <inkml:trace contextRef="#ctx0" brushRef="#br0" timeOffset="15863.1046">15952 1183 1773 0,'-21'17'91'0,"9"2"-57"16,-8-3 40-16,7 2-46 0,-3-1 19 0,2 0-47 15,-2 0 0-15,1 0 0 0,3 0 0 0,1 2 0 16,11-19 0-16,-13 35 0 0,13-35 0 0,-5 30 0 16,5-30 0-16,5 21 0 0,-5-21 0 0,0 0 0 15,25 16 0-15,-25-16 0 0,32-3 0 0,-9-2 0 16,-1-4 0-16,5-6 0 0,2-7 0 0,-1-2 0 15,0-5 0-15,-2 1 0 0,0-1 0 16,0 0 0-16,-3 4 0 0,-3-1 0 0,-3 5 0 16,0-1 0-16,-2 4 0 0,-15 18 0 0,28-28 0 15,-28 28 0-15,0 0 0 0,18-7 0 0,-18 7 0 16,0 0 0-16,0 17 0 0,0-17 0 16,1 35 0-16,1-12 0 0,-1 3 0 0,1-2 0 15,3 2 0-15,0-4 0 0,7 1 0 16,-1-5 0-16,12 8-69 0,-23-26-232 0,54 20-164 15,-37-26-45-15,13 7-51 0,13 15 421 0</inkml:trace>
  <inkml:trace contextRef="#ctx0" brushRef="#br0" timeOffset="17083.157">17060 1265 1689 0,'0'0'29'0,"0"0"-15"0,0 0 1 15,0 0 8-15,0 0 9 0,-8-21-17 0,8 21 27 16,0 0-4-16,0 0-2 0,0 0 12 0,0 0-29 15,0 0-10-15,0 0 1 0,-17 15-5 0,17-15 4 16,-10 17-3-16,10-17 2 0,-10 23-8 0,10-23 0 16,-13 30 0-16,7-12 0 0,0 2 0 15,0 4 0-15,-1-2 0 0,1 3 0 0,-3-2 0 16,1-1 0-16,0-1 0 0,0-1 0 16,2-2 0-16,6-18 0 0,-10 27 0 0,10-27 0 15,0 0 0-15,0 0 0 0,0 0 0 0,0 0 0 16,0 0 0-16,0 0 0 0,0 0 0 0,0 0 0 15,7-36 0-15,-1 7 0 0,2-4 0 0,3-2 0 16,3-2 0-16,-2 0 0 0,3-2 0 0,0-1 0 16,0 0 0-16,4-2 0 0,1-2 0 15,4 0 0-15,0 3 0 0,3 2 0 0,1 6 0 16,0 4 0-16,-2 6 0 0,1 6 0 16,-4 6 0-16,-3 4 0 0,-3 3 0 0,-17 4 0 15,26 4 0-15,-26-4 0 0,22 15 0 0,-22-15 0 16,20 24 0-16,-20-24 0 0,17 31 0 0,-12-13 0 15,-2 4 0-15,-2 2 0 0,-3 2 0 0,-2 2 0 16,-3-1 0-16,-1 0 0 0,-3 2 0 16,-3-1 0-16,1 0 0 0,-2-2 0 0,-1-2 0 15,1-1 0-15,-1-1 0 0,-2 1 0 0,2-4 0 16,0 0 0-16,16-19 0 0,-28 27 0 0,28-27 0 16,-27 19 0-16,27-19 0 0,-25 12 0 0,25-12 0 15,-23 6 0-15,23-6 0 0,-26 1 0 0,26-1 0 16,-30 1 0-16,30-1 0 0,-34 9 0 15,15 0 0-15,0 6 0 0,-2 3 0 0,-1 7 0 16,-1 4 0-16,0 11 0 0,0 4 0 0,0 7 0 16,0 1 0-16,-1-2 0 0,-1 1 0 15,0-2 0-15,2-2 0 0,2-3 0 0,5-1 0 16,4-6 0-16,6-3 0 0,2-8 0 0,7-2 0 16,-3-24-56-16,26 44-185 0,-26-44-194 0,22-2-181 15,-2-3 36-15,-6-18 462 0</inkml:trace>
  <inkml:trace contextRef="#ctx0" brushRef="#br0" timeOffset="18993.2415">17803 1235 1914 0,'-8'-22'16'16,"8"22"9"-16,-20-10-7 0,20 10-2 0,-23-1 3 16,23 1-15-16,-32 10 9 0,12-1-9 0,0 4 14 15,-2 2-18-15,-2 1 0 0,-2 5 0 16,-2-2 0-16,1 5 0 0,-1 1 0 0,3 1 0 16,0-3 0-16,4 1 0 0,2-1 0 15,6-1 0-15,2-4 0 0,11-18 0 0,-7 29 0 16,7-29 0-16,12 21 0 0,-12-21 0 0,29 10 0 15,-7-5 0-15,2-5 0 0,9-2 0 0,5-8 0 16,3-4 0-16,4-6 0 0,0-1 0 0,0-1 0 16,-4-4 0-16,-2 1 0 0,-5-3 0 15,-4 2 0-15,-5 1 0 0,-4 4 0 0,-4-1 0 16,-4 1 0-16,-4 2 0 0,-4 1 0 0,-5 18 0 16,0-29 0-16,0 29 0 0,-10-17 0 0,10 17 0 15,-18-7 0-15,18 7 0 0,-23 3 0 0,23-3 0 16,-28 20 0-16,28-20 0 0,-27 29 0 0,27-29 0 15,-22 32 0-15,15-15 0 0,2 2 0 16,5 0 0-16,0-19 0 0,12 36 0 16,-12-36 0-16,25 34 0 0,-7-21 0 0,1 0 0 15,4-5 0-15,3-2 0 0,2-1 0 0,0-4 0 16,1 0 0-16,1-2 0 0,-2-2 0 0,0 1 0 16,-2-1 0-16,-4 0 0 0,-4-2 0 0,-18 5 0 15,27-1 0-15,-27 1 0 0,0 0 0 0,17-1 0 16,-17 1 0-16,0 0 0 0,0 0 0 15,0 0 0-15,0 0 0 0,0 0 0 0,0 0 0 16,-20 26 0-16,20-26 0 0,-19 28 0 0,19-28 0 16,-23 29 0-16,23-29 0 0,-20 28 0 15,20-28 0-15,-12 23 0 0,12-23 0 0,0 0 0 16,-1 18 0-16,1-18 0 0,0 0 0 0,20 7 0 16,-20-7 0-16,25-9 0 0,-25 9 0 0,34-25 0 15,-15 8 0-15,3-3 0 0,-1-3 0 16,2 0 0-16,-2-1 0 0,2-3 0 0,-4 1 0 15,1-4 0-15,-5 4 0 0,0-2 0 0,-2 1 0 16,-2 1 0-16,0 2 0 0,-1 2 0 0,0 4 0 16,-10 18 0-16,15-24 0 0,-15 24 0 0,0 0 0 15,0 0 0-15,20-11 0 0,-20 11 0 0,0 0 0 16,18 15 0-16,-18-15 0 0,21 17 0 16,-21-17 0-16,34 20 0 0,-12-11 0 15,2-1 0-15,4 0 0 0,3-2 0 0,3-5 0 16,2 2 0-16,1-4 0 0,1 1 0 0,3-3 0 15,-4 2 0-15,-1-1 0 0,-2-2 0 0,-5 1 0 16,-6 0 0-16,-5-1 0 0,-18 4 0 0,0 0 0 16,0 0 0-16,0 0 0 0,0 0 0 0,0 0 0 15,-29-7 0-15,7 7 0 0,-3 2 0 16,-2 0 0-16,-2 2 0 0,-3 4 0 0,-1 0 0 16,-2 3 0-16,2 1 0 0,-1 3 0 0,4 3 0 31,0 0 0-31,5-1 0 0,3 1 0 0,5 0 0 15,5-1 0-15,4 2 0 0,5-2 0 0,3-17 0 16,8 26 0-16,-8-26 0 0,27 22 0 0,-7-15 0 16,3-1 0-16,3-3 0 0,5-3 0 15,2-2 0-15,2-5 0 0,1-3 0 16,0-2 0-16,-2-3 0 0,0-1 0 0,0-3 0 16,-4 0 0-16,-3-2 0 0,-3 3 0 0,-5-2 0 15,-4 2 0-15,-15 18 0 0,23-33 0 0,-23 33 0 16,10-25 0-16,-10 25 0 0,-1-17 0 0,1 17 0 15,0 0 0-15,0 0 0 0,-27-2 0 0,27 2 0 16,-24 17 0-16,7-2 0 0,-3 2 0 16,0 6 0-16,-2 0 0 0,2 3 0 0,2-3 0 15,4 0 0-15,3-3 0 0,5-3 0 0,6-17 0 16,4 24 0-16,-4-24 0 0,21 19 0 16,-4-13 0-16,6-3 0 0,6-5 0 0,4-5 0 15,6-5 0-15,5-2 0 0,6-5 0 0,2-5 0 16,3-2 0-16,2-5 0 0,-2 0 0 0,-2 1 0 15,-2-2 0-15,-6 1 0 0,-3-3 0 16,-2-1 0-16,-5-1 0 0,-3-3 0 0,-2 3 0 16,-6-1 0-16,-3 3 0 0,-2 2 0 0,0-3 0 15,-3 2 0-15,-2-1 0 0,-2 5 0 0,-4 6 0 16,-8 23 0-16,4-24 0 0,-4 24 0 0,0 0 0 16,-17 1 0-16,17-1 0 0,-31 31 0 0,5-4 0 15,-5 7 0-15,-7 2 0 0,-6 3 0 0,-3 2 0 16,-2 3 0-16,2 3 0 0,0 7 0 15,5 0 0-15,5-2 0 0,7-5 0 16,9-4 0-16,9-6 0 0,11-4 0 0,11-6 0 16,9-8 0-16,10-4 0 0,7-5 0 0,7-9 0 15,4-5 0-15,6-10 0 0,7-9 0 0,7-10 0 16,4-6 0-16,6-3 0 0,2-6 0 0,1-1 0 16,2-4 0-16,-4 1 0 0,-1-4 0 15,-4 4 0-15,-5 0 0 0,-6-3 0 0,-2-3 0 16,-8 0 0-16,-3-6 0 0,-9 8 0 0,-8 5 0 15,-10 16 0-15,-13 8 0 0,-9 27 0 0,0 0 0 16,-28-10 0-16,-2 25 0 0,-9 13 0 0,-10 16 0 16,-6 8 0-16,-5 1 0 0,-3-4 0 0,1 5 0 15,2-6 0-15,7 5 0 0,4-3 0 16,6 3 0-16,8-2 0 0,2 2 0 16,8-1 0-16,4-2 0 0,6-3 0 0,7-1 0 15,5-6 0-15,6-2 0 0,5-4 0 0,7-3 0 16,4-7 0-16,5-4 0 0,2-8 0 0,2-3 0 15,4-4 0-15,1-8 0 0,2-2 0 0,4-7 0 16,-3-6 0-16,1-4 0 0,-2-1 0 0,-2-2 0 16,-1-3 0-16,-2 2 0 0,-3-1 0 0,-3 0 0 15,-3 2 0-15,-4 0 0 0,-4 2 0 16,-3 1 0-16,-4 4 0 0,-6 18 0 0,-2-27 0 16,2 27 0-16,-19-7 0 0,19 7 0 15,-32 5 0-15,10 3 0 0,-3 5 0 0,-1 6 0 16,-2 0 0-16,1 6 0 0,2 0 0 0,5-1 0 15,3 0 0-15,5 2 0 0,6-1 0 0,4-1 0 16,6-2 0-16,6-5 0 0,-10-17 0 16,36 26 0-16,-10-21 0 0,7-3 0 0,7-6 0 15,6-7 0-15,6-6 0 0,4-5 0 0,4-5 0 16,3-4 0-16,0-3 0 0,2-3 0 0,-3-1 0 16,-2-3 0-16,-2 0 0 0,-5-5 0 0,-1 1 0 15,-3-3 0-15,-1 2 0 0,-2-4 0 0,-4 1 0 16,-2-2 0-16,-4 1 0 0,-10 8 0 0,-6 15 0 15,-13 8 0-15,-7 19 0 16,0 0 0-16,-29 2 0 0,2 11 0 0,-12 6 0 16,-12 15 0-16,-10 6 0 0,-8 12 0 0,-3-2 0 15,3 7 0-15,3 0 0 0,7 2 0 0,10-1 0 16,8 2 0-16,9-7 0 0,9 1 0 0,9-4 0 16,7-2 0-16,10-5 0 0,5-6 0 0,11-4 0 15,1-10 0-15,12 2 0 0,-3-14 0 0,14 6-45 16,-13-22-126-16,24 17-28 0,-29-31-17 15,32 24 12-15,-26-29 12 0,27 15 7 0,-13-12-2 16,10 3-8-16,-2 3 18 0,-9-7 15 0,11 9 49 16,-16-13 113-16</inkml:trace>
  <inkml:trace contextRef="#ctx0" brushRef="#br0" timeOffset="19118.262">21531 1432 2047 0,'-23'-5'0'15,"23"5"0"-15,-18-6 0 0,18 6 0 0,0 0 0 16,-15-19 0-16,15 19 0 0,-13-17 0 0,13 17 0 15,0 0-253-15,-28-35-166 0,28 35-107 0,0 0-51 16,-27-10 306-16</inkml:trace>
  <inkml:trace contextRef="#ctx0" brushRef="#br0" timeOffset="20368.3962">1581 4011 1507 0,'0'0'85'0,"46"-3"-8"0,-22-6-13 15,14 9-10-15,-3-7-17 0,10 2-14 16,3-2-7-16,6 1-4 0,4-2 1 0,1-1-2 16,6-1-1-16,0 2-5 0,7-2 3 0,5 1-4 15,2-1 0-15,3 0 0 0,1-1-18 0,0 2 34 16,2-1-35-16,0 2 35 0,4-2-18 0,1 1-2 16,-1 1 1-16,-2-2-3 0,-3 1 1 0,-3-2-2 15,5 0 2-15,-5-3-3 0,2 1 3 16,-1-3-3-16,0 2 2 0,-3-2-7 0,-2 4-8 15,-7-5-19-15,6 12-40 0,-23-26-148 0,20 25-385 16,-12-5-8-16,-5 1 276 0</inkml:trace>
  <inkml:trace contextRef="#ctx0" brushRef="#br0" timeOffset="20915.2844">4056 2842 976 0,'2'-28'119'0,"-2"28"4"16,5-17-4-16,-5 17-26 0,7-17-27 0,-7 17-27 15,7-18-9-15,-7 18-5 0,0 0-2 0,0 0-5 16,14-17 0-16,-14 17 10 0,0 0 2 0,7 24 7 16,-7-7-10-16,4 11-2 0,-3 7-12 0,4 10 10 15,-3 7-13-15,2 11 16 0,0 6-19 0,-2 7-3 16,-1 6 17-16,-1 8-20 0,-2 0 15 15,-3 6 4-15,-2 1-23 0,-2 1 23 0,-1 6-6 16,1-1-13-16,0-2 10 0,1 1-14 16,0-7-5-16,2-2 20 0,1-2-5 0,4-5-17 15,1-6 14-15,4-8-23 0,3-6-4 0,-1-13 2 16,10 1-38-16,-11-22-45 0,35 4-478 0,-25-8-55 16,6-5 101-16</inkml:trace>
  <inkml:trace contextRef="#ctx0" brushRef="#br0" timeOffset="21649.7003">4333 2864 1287 0,'-18'6'92'0,"18"-6"-82"0,-25-1-4 16,25 1-1-16,-24-2-4 0,24 2 0 0,-21 2 7 15,21-2 21-15,0 0 17 0,-28-5 11 16,28 5-1-16,0 0-14 0,0 0-7 16,0 0-5-16,0 0-4 0,0 0-2 0,0 0-5 15,-8-18-2-15,8 18-3 0,0 0 0 0,0 0-2 16,0 0 2-16,0 0-1 0,17-9 1 0,-17 9-1 16,0 0-2-16,20 0-2 0,-20 0-4 0,20 3-1 15,-20-3-3-15,23 3 2 0,-23-3-3 0,28 5 1 16,-28-5-1-16,32 5 1 0,-15-4 2 15,1-1 1-15,1 0 1 0,4-1 2 0,3-2 0 16,2 1 0-16,4-3 1 0,-1-1-5 0,6-1 2 16,4 0-3-16,4-2 3 0,5 2-1 0,3-2 1 15,3 2-1-15,1 1-2 0,1 1-2 16,-1 1 0-16,-1 1 0 0,1 3 0 0,-4 0 0 16,2 3-1-16,-3-1 2 0,-2 3-2 0,3 0 2 15,-2 1-1-15,1 1-1 0,-1-1 2 16,0 0-1-16,-1-1 0 0,0-2 2 0,0 0 0 15,0-3 3-15,1-1 2 0,0-3 0 0,2-2 0 16,4-1-1-16,2-3 1 0,2-1-5 0,1-1 1 16,-2-1-4-16,0 2 1 0,-3-1-7 0,-2 5-11 15,-9-4-32-15,10 26-139 0,-18-23-431 0,2 12-47 16,-15-3 181-16</inkml:trace>
  <inkml:trace contextRef="#ctx0" brushRef="#br0" timeOffset="29370.0148">6579 2436 999 0,'0'0'112'0,"0"0"-8"15,0 0 6-15,-1-18-7 0,1 18-18 0,0 0-21 16,0 0-10-16,0 0-4 0,0 0-7 0,0 0-5 15,-5-19-9-15,5 19-4 0,0 0-4 16,-3-20-2-16,3 20-2 0,0 0-1 0,3-18-5 16,-3 18 0-16,0 0-3 0,0 0 0 0,0 0 4 15,0 0 5-15,0 0 4 0,10 19-3 0,-4 3 1 16,-3 9-11-16,2 7 4 0,-2 8-8 0,-2 3-10 16,-2 3 21-16,-2 6-16 0,-2 2 2 0,-1 2-1 15,-2 1 0-15,-1-2 0 0,-4-3 0 0,1-4 0 16,0-4 0-16,1-5 0 0,5-8 0 0,4-5 0 15,6-9 0-15,-4-23-19 0,17 30 1 0,-17-30-56 16,36 19-50-16,-37-41-317 0,27 19-196 0,-7-9 12 16,-2-13 517-16</inkml:trace>
  <inkml:trace contextRef="#ctx0" brushRef="#br0" timeOffset="30526.3094">6664 2466 1520 0,'0'0'320'0,"0"0"-302"16,0 0-10-16,-12-19 2 0,12 19-3 0,0 0 0 15,6-19-4-15,-6 19 4 0,0 0 0 16,13-19 3-16,-13 19-1 0,0 0-1 0,25-12-3 15,-25 12 1-15,28-5-1 0,-28 5-1 0,33 3-1 16,-14 0-1-16,-1 1-1 0,3 1-1 0,1-2 1 16,1 2-2-16,1 0 3 0,2-1-2 0,2-2 1 15,2-2 0-15,2 0 0 0,2-4 0 0,1 1-1 16,3-6 3-16,2 1-3 0,1-4 4 0,4 0-5 16,1-3 6-16,4 2-4 0,1-3 6 0,4-1-1 15,5 0 1-15,1 0-4 0,1 0 1 0,0 2-5 16,0 1 2-16,1 3-3 0,1 3 1 15,3 1-2-15,-2 2 3 0,-1 2-2 0,-1 2 2 16,-1 2-1-16,-1 1 0 0,-1 3 1 0,1-1-2 16,-4 1 3-16,1 0-2 0,0 1 4 0,2-1-3 15,1 0 3-15,-2 0-3 0,2-2 1 0,1 0 0 16,-2-2-2-16,1 0 1 0,-1 0 0 0,1-1-1 16,3-1 1-16,-1 0 1 0,1-2 0 0,-1 0 2 15,-1-1-2-15,0-1 2 0,-4 2-1 0,-4 0 0 16,0 0 0-16,-4 1-1 0,-3 0-1 0,1 2 0 15,-7 1 0-15,-5 2 0 0,-3-1 0 0,-5 2 0 16,-3 1 0-16,-6 1-2 0,-19-6 2 0,29 12-2 16,-29-12 1-16,0 0-2 0,21 15 0 0,-21-15 1 15,0 0 2-15,0 0 1 0,0 0 1 16,0 0 3-16,0 0 1 0,0 0 2 0,0 0 0 16,0 0-3-16,0 0-1 0,0 0 1 0,0 0-4 15,0 0-1-15,-23-3 0 0,23 3 0 0,0 0 0 16,-21-3 0-16,21 3 0 0,0 0 0 0,-17 6 0 15,17-6 0-15,0 0 0 0,0 0 0 0,-18 27 0 16,18-27 0-16,-4 35 0 0,4-7 0 0,1 1 0 16,3 7 0-16,0 5 0 0,1 4 0 0,1 3 0 15,0 0 0-15,-3-1 0 0,0-2 0 0,-1-3 0 16,-1-3 0-16,1-4 0 0,0-5 0 0,1-4 0 16,-1-3 0-16,2-2 0 0,-4-21 0 0,4 30 0 15,-4-30 0-15,5 28 0 0,-5-28 0 16,5 25 0-16,-5-25 0 0,3 23 0 0,-3-23 0 15,-2 21 0-15,2-21 0 0,-1 18 0 0,1-18 0 16,0 0 0-16,-2 19 0 0,2-19 0 16,0 0 0-16,0 0 0 0,0 0 0 0,0 0 0 15,0 0 0-15,0 0 0 0,0 0 0 0,0 0 0 16,0 0 0-16,0 0 0 0,-14-19 0 0,14 19 0 16,0 0 0-16,-18-18 0 0,18 18 0 0,-17-8 0 15,17 8 0-15,-21-9 0 0,21 9 0 0,-23-7 0 16,23 7 0-16,-28-4 0 0,28 4 0 0,-31 1 0 15,11 1 0-15,1-1 0 16,-2 1 0-16,-1-1 0 0,2 1 0 0,-1 0 0 16,-1-1 0-16,0 0 0 0,0 1 0 0,0-2 0 15,0 2 0-15,-1 1 0 0,-3 1 0 0,-5 1 0 16,-3 2 0-16,-2 1 0 0,-2-1 0 0,-3-1 0 16,-3 0 0-16,-2 1 0 0,-2-2 0 0,1 1 0 15,-1-1 0-15,-2 0 0 0,1 0 0 0,-2 0 0 16,-2 1 0-16,-3 0 0 0,-2 1 0 15,-2 0 0-15,1 3 0 0,-3-2 0 0,-2 2 0 16,2 0 0-16,0-1 0 0,2 1 0 0,-2-2 0 16,-2 2 0-16,0-1 0 0,-2-1 0 0,1-1 0 15,-1-1 0-15,-1-2 0 0,3 0 0 16,2-4 0-16,2 0 0 0,2-4 0 0,0 0 0 16,1-2 0-16,1 0 0 0,2-1 0 15,-2 0 0-15,3 0 0 0,0 2 0 0,1 0 0 16,0 2 0-16,3 2 0 0,0 1 0 0,3 3 0 15,-2-1 0-15,5 4 0 0,-1 0 0 0,2 1 0 16,5 1 0-16,0 1 0 0,4-1 0 0,5 1 0 16,3-1 0-16,5 1 0 0,2-5-63 0,18 15-88 15,-27-36-281-15,27 17-212 0,0 0 67 0,24-11 398 16</inkml:trace>
  <inkml:trace contextRef="#ctx0" brushRef="#br0" timeOffset="31049.1629">8149 2603 1462 0,'0'0'265'0,"0"0"-259"0,0 0 27 15,0 0-19-15,0 0 24 0,0 0-2 0,0 0-5 16,0 0 10-16,0 0-4 0,0 0 2 15,0 0-16-15,-17-9-7 0,17 9-21 16,0 0 14-16,-24 21-16 0,24-21 16 0,-26 31-9 16,10-8 0-16,-1 5 0 0,-1 6 0 0,0 2 0 15,0 3 0-15,1 1 0 0,2 1 0 0,4 0 0 16,5-2 0-16,1-2 0 0,5-4 0 0,4-5 0 16,4-4 0-16,6-5 0 0,4-6 0 0,2-2 0 15,5-7 0-15,0-3 0 0,3-3 0 16,0-4 0-16,0-3 0 0,-1-2 0 0,-3-2 0 15,-2-4 0-15,-4 0 0 0,-4-1 0 0,-6 0 0 16,-3 0 0-16,-5 0 0 0,-6-1 0 0,-4 1 0 16,-5 1 0-16,-5 3 0 0,-3 1 0 0,-4 4 0 15,-4 2-24-15,0 6-16 0,-4-4-10 0,7 13-29 16,-11-20-79-16,39 12-383 0,-28 15-50 16,28-15 28-16</inkml:trace>
  <inkml:trace contextRef="#ctx0" brushRef="#br0" timeOffset="32395.3372">4097 4654 918 0,'-3'-17'58'15,"3"17"-5"-15,0 0 6 0,0 0-9 0,2-24 1 16,-2 24 3-16,0 0 16 0,0 0 7 0,0 0-1 15,0 0-15-15,0 0-22 0,0 0-13 0,0 0-4 16,0 0 2-16,0 0 3 0,0 0 3 0,0 0 1 16,0 0 1-16,0 0-1 0,0 0-2 15,0 0-5-15,0 0-6 0,0 0-4 0,0 0-3 16,0 0-4-16,2 18 1 0,-2-18-5 0,0 31 3 16,0-9-6-16,0 2 7 0,-2 4-8 0,-1 2 7 15,-2 3-7-15,-1 1 8 0,-1 2-9 0,-2 0 9 16,-1 2-7-16,0-1 10 0,-1-2-5 0,1 0 10 15,-1-2-8-15,1-2-14 0,3-4 26 0,1-3-29 16,2-4 26-16,4-20-14 0,0 27-4 16,0-27 0-16,0 0-1 0,11 21 1 0,-11-21 1 15,0 0 1-15,21 6 0 0,-21-6 2 0,0 0 0 16,21-2 0-16,-21 2 1 0,0 0 0 0,17-5 1 16,-17 5-1-16,0 0 1 0,0 0 1 0,0 0-1 15,0 0 2-15,0 0 0 0,0 0 3 0,0 0-1 16,0 0-1-16,0 0-7 0,0 0 0 15,0 0 0-15,0 0 0 0,0 0 0 0,0 0 0 16,0 0 0-16,18-8 0 0,-18 8 0 0,18-4 0 16,-18 4 0-16,31-5 0 0,-12 1 0 15,4 1 0-15,3-2 0 0,3-1 0 0,3 0 0 16,0-3 0-16,6-1 0 0,-1 2 0 0,3 0 0 16,-1-1 0-16,2 2-2 0,-2 1-1 0,0 1 3 15,-2 0 5-15,1 3-5 0,0 0 0 16,-2 2 0-16,2 2 0 0,-1-1 0 0,0 0-5 15,0 0 6-15,2 1 0 0,-2-2-1 0,2-2 3 16,3 0-3-16,1-2 0 0,4-2 0 0,1-2 0 16,3-4 0-16,-1-2 0 0,2 1 0 0,4 0 0 15,-1 1 0-15,4-2 0 0,-4 3 0 0,0 1 0 16,-1-1 0-16,-2 1 0 0,-1 2 0 16,-4 2 0-16,2 1 0 0,-3 1 0 15,-1 3 0-15,2 2 0 0,-4 0 0 0,4 4 0 16,-4-1 0-16,1-1 0 0,0 1 0 0,-2-2 0 15,1-2 0-15,1-1 0 0,0-4 0 0,-2-2 0 16,2 0 0-16,-3-5 0 0,3 3-40 0,-9-12-58 16,26 24-352-16,-34-26-191 0,7 13 30 0,-12-3 405 15</inkml:trace>
  <inkml:trace contextRef="#ctx0" brushRef="#br0" timeOffset="32879.7894">6645 4516 1544 0,'0'0'62'0,"0"0"-18"16,0-18-22-16,0 18 28 0,0 0-25 0,0 0 16 16,0 0-2-16,0 0-25 0,0 0 21 0,8 19-26 15,-8-19 33-15,4 27-20 0,-2-8 8 0,2 6-12 16,-2 4-9-16,3 5 7 0,-1 6-9 0,-1 5 6 16,0 4-11-16,-1 3 1 0,0 5-3 15,-1 4 0-15,-1 4 0 0,-4 3 0 16,-1 2 0-16,-2-1-2 0,-3-3 4 0,1-3-2 15,-1-3-3-15,1-8 0 0,4-5-17 0,3-9 3 16,7-6-21-16,-2-13-16 0,24 21-273 0,-27-40-308 16,28 6 12-16,-28-6 297 0</inkml:trace>
  <inkml:trace contextRef="#ctx0" brushRef="#br0" timeOffset="33911.099">6667 4645 1983 0,'0'0'14'0,"-19"-17"-10"0,19 17 0 0,0 0 2 16,0 0 0-16,14-19 0 0,-14 19 1 0,19-12 4 15,-19 12-5-15,26-12-6 0,-26 12 0 0,31-11 0 16,-11 6 0-16,0 0 0 0,5 0 0 0,0 3 0 15,2-3 0-15,3 3 0 0,1 0 0 0,3 0 0 16,-1 2 0-16,2 0 0 0,-2 1 0 0,0 0 0 16,-2 2 0-16,3-2 0 0,3 0 0 15,8-1 0-15,5-3 0 0,6-5 0 16,6-2 0-16,3-4 0 0,5-2 0 0,0 0 0 16,3-3 0-16,3 0 0 0,1 0 0 0,5 2 0 15,3 0 0-15,0 2 0 0,0 2 0 0,-2 2 0 16,-4 3 0-16,-1 3 0 0,-3 1 0 0,-1 4 0 15,1 1 0-15,-4 3 0 0,0 0 0 16,-4 2 0-16,-4 0 0 0,0 1 0 0,-2 0 0 16,0-1 0-16,0 0 0 0,-2-1 0 0,2-2 0 15,-4-1 0-15,-1-2 0 0,-2-2 0 0,-4-1 0 16,-4-2 0-16,-1 2 0 0,-5-3 0 0,-1 1 0 16,-4-1 0-16,-2 1 0 0,-3-1 0 15,-2 1 0-15,-3 0 0 0,-5 2 0 0,-2-1 0 16,-18 4 0-16,30-6 0 0,-30 6 0 15,22-6 0-15,-22 6 0 0,0 0 0 0,17-4 0 16,-17 4 0-16,0 0 0 0,0 0 0 0,0 0 0 16,0 0 0-16,0 0 0 0,0 0 0 0,-21 8 0 15,21-8 0-15,0 0 0 0,-22 7 0 0,22-7 0 16,0 0 0-16,0 0 0 0,-18 11 0 0,18-11 0 16,0 0 0-16,0 0 0 0,0 0 0 0,2 18 0 15,-2-18 0-15,0 0 0 0,18 19 0 16,-18-19 0-16,0 0 0 0,24 17 0 15,-24-17 0-15,0 0 0 0,18 19 0 0,-18-19 0 16,10 23 0-16,-7-6 0 0,1 6 0 0,-4 4 0 16,-1 7 0-16,-3 6 0 0,-3 6 0 0,-1 4 0 15,-1 2 0-15,-4 0 0 0,3 0 0 0,-1 0 0 16,1-2 0-16,3-2 0 0,2-4 0 16,2-3 0-16,4-3 0 0,3-2 0 0,3-6 0 15,1-2 0-15,-1-5 0 0,2-4 0 0,1-2 0 16,-10-17 0-16,24 27 0 0,-24-27 0 0,20 17 0 15,-20-17 0-15,0 0 0 0,19 12 0 0,-19-12 0 16,0 0 0-16,0 0 0 0,0 0 0 0,0 0 0 16,0 0 0-16,0 0 0 0,0 0 0 15,0 0 0-15,-26-7 0 0,26 7 0 16,-29-8 0-16,9 3 0 0,1 1 0 0,-3 0 0 16,-4-1 0-16,0 3 0 0,-4-1 0 0,1 2 0 15,0 1 0-15,1 0 0 0,-1 0 0 0,1 1 0 16,-1 2 0-16,-3-2 0 0,-1 1 0 0,-6 3 0 15,-4 2 0-15,-7 3 0 0,-6 2 0 0,-6 0 0 16,-6 2 0-16,-3 0 0 0,-2 2 0 0,-1 0 0 16,-4-1 0-16,-1 0 0 0,-4-1 0 15,0 0 0-15,-4-2 0 0,0 0 0 0,-1-3 0 16,-1 1 0-16,1-1 0 0,-1-1 0 0,-1 2 0 16,2-1 0-16,2 2 0 0,2 0 0 15,2-1 0-15,-1 2 0 0,0-1 0 0,-3 1 0 16,0 1 0-16,1-1 0 0,3 3 0 0,1-2 0 15,3-1 0-15,5 2 0 0,1-2 0 16,3 0 0-16,3-3 0 0,5 1 0 0,4-4 0 16,8 1 0-16,3-10-79 0,25 17-143 0,-28-43-229 15,49 29-155-15,-25-28-1 0,15-5 526 0</inkml:trace>
  <inkml:trace contextRef="#ctx0" brushRef="#br0" timeOffset="34442.3281">7862 4887 1370 0,'1'-27'377'0,"-1"27"-320"0,0 0-19 15,0 0-2-15,0 0-1 0,0 0-7 0,0 0-3 16,0 0 1-16,0 0 2 0,0 0-4 0,0 0-21 15,0 0-3-15,0 0 0 0,1 37 0 0,1-8 0 16,-2 6 0-16,-2 2 0 0,0 4 0 0,-3 1 0 16,0-1 0-16,2-1 0 0,-2-5 0 15,4-3 0-15,1-5 0 0,2-3 0 0,0-5-9 16,8 1-50-16,-10-20-47 0,37 32-335 0,-37-32-194 16,29 5 5-16,-29-5 464 0</inkml:trace>
  <inkml:trace contextRef="#ctx0" brushRef="#br0" timeOffset="35192.3897">8168 4925 1162 0,'0'0'102'15,"0"0"-89"-15,-18 2 1 0,18-2 15 0,0 0-7 16,0 0-16-16,0 0-5 0,0 0 10 0,0 0 13 16,0 0 7-16,0 0 3 0,0 0 2 0,0 0 4 15,0 0 2-15,0 0-2 0,0 0-5 16,0 0-5-16,0 0-5 0,0 0-3 0,0 0 0 16,0 0 1-16,0 0 1 0,0 0 1 0,0 0-4 15,18-6 0-15,-18 6-4 0,25-11 2 0,-7 4-2 16,0-2-1-16,3 1-4 0,1-2-1 15,2 3-5-15,-1-2 0 0,-1 2-2 0,0 1-1 16,-1 1-1-16,-3 2 1 0,-1-1-1 0,-17 4 2 16,28-2 0-16,-28 2 0 0,19 1 0 15,-19-1-1-15,0 0 1 0,0 0 0 0,0 0 0 16,17 13-1-16,-17-13 2 0,-6 20-3 0,6-20 2 16,-17 33-4-16,5-12 4 0,-5 3-3 0,-2 4 6 15,-1 1-1-15,0 4 5 0,-1-1-11 0,0 2 0 16,3 0 0-16,1-1 0 0,2-3 0 0,4-4 0 15,2-4 0-15,4-2 0 0,2-3 0 16,3-17 0-16,8 23 0 0,-8-23 0 0,24 8 0 16,-6-7 0-16,8-6 0 0,2-3 0 0,6-5 0 15,3-7 0-15,5-2 0 0,2-1 0 16,-1-1 0-16,-1 3 0 0,-2 0 0 0,-6 2 0 16,-1 7-9-16,-9-4-59 0,13 30-198 0,-37-14-391 15,25-8 49-15,-25 8 170 0</inkml:trace>
  <inkml:trace contextRef="#ctx0" brushRef="#br0" timeOffset="36389.0366">9892 5041 1378 0,'0'0'136'0,"0"0"-64"0,0 0-8 15,0 0 0-15,0 0-15 0,-4-21-15 0,4 21-14 16,0 0 0-16,0 0-4 0,0 0 2 0,0 0-2 16,0 0 2-16,0 0 1 0,0 0 3 15,0 0 0-15,-18-12 1 0,18 12-5 0,0 0-3 16,0 0-4-16,0 0-6 0,0 0-2 0,0 0-1 15,0 0 0-15,0 0-2 0,17 19 0 0,-17-19 0 16,34 11 0-16,-10-7 0 0,5-3 0 16,7 0 0-16,1-1 0 0,5-3 0 0,0-1 0 15,4-1 0-15,-1-1 0 0,4-1 0 0,-3 0 0 16,3-3 0-16,0 0 0 0,-2-1 0 0,0 2 0 16,-2-1 0-16,-2 0 0 0,-4 3 0 0,-5 0 0 15,-1 0 0-15,-4 1 0 0,-3 1 0 0,-3 0 0 16,-3 1 0-16,-20 4 0 0,31-7 0 15,-31 7 0-15,19-10 0 0,-19 10 0 16,0 0 0-16,0 0 0 0,17-17 0 0,-17 17 0 16,0 0 0-16,0 0 0 0,-7-25 0 0,7 25 0 15,-11-19 0-15,11 19 0 0,-11-27 0 0,5 10 0 16,0-3 0-16,1-3 0 0,1-5 0 0,0-4 0 16,2-2 0-16,1-5 0 0,2-5 0 0,1-3 0 15,2-3 0-15,0-1 0 0,0-2 0 16,-1-2 0-16,2-5 0 0,0-3 0 0,1-1 0 15,0 0 0-15,-1 1 0 0,-1 2 0 0,-2-2 0 16,-1 1 0-16,1 2 0 0,-1 0 0 0,-1 1 0 16,-1 1 0-16,1 1 0 0,-3-1 0 0,3 0 0 15,-2 0 0-15,2 2 0 0,-1 2 0 16,1 3 0-16,1 4 0 0,-1 5 0 0,2 3 0 16,-1 4 0-16,2 4-3 0,-1 3 4 15,1 2-4-15,-1 3 4 0,1 2-2 0,-1 2 2 16,-1 3-3-16,-1 16 3 0,0-31-2 0,0 31 3 15,-1-30-4-15,1 30 5 0,-4-31-5 0,2 14 3 16,-1 0-3-16,1 0 4 0,1 0-3 0,0 0 4 16,1 17-4-16,-2-29-13 0,2 29 12 0,0-23-13 15,0 23 14-15,0 0 3 0,2-17 16 16,-2 17-16-16,0 0 11 0,0 0-13 0,0 0 0 16,0 0 0-16,0 0 0 0,0 0 0 0,0 0-3 15,0 0 5-15,0 0-17 0,0 0 18 0,0 0-1 16,0 0-2-16,0 0 1 0,0 0-2 0,-19 4 1 15,19-4 2-15,0 0 0 0,-26 3 1 0,26-3 0 16,-31 3-2-16,14-2-1 0,-4 1 0 0,0 0 0 16,-4 1 0-16,-1 0 0 0,-5 1 0 15,-3 1 0-15,-4 0 0 0,-1 2 0 0,1-2 0 16,-4 1 0-16,1 0 0 0,1 2 0 0,-2-2 0 16,2 1 0-16,3-1 0 0,-1-1 0 0,1-4 0 15,6 1 0-15,2-2 0 0,5-2 0 0,4-2 0 16,3-2 0-16,17 6 0 0,-25-14 0 0,25 14 0 15,0 0 0-15,-9-26 0 0,9 26 0 16,13-23 0-16,-13 23-30 0,35-15-79 16,-25-10-90-16,35 30-414 0,-25-11-16 0,7 10 163 15</inkml:trace>
  <inkml:trace contextRef="#ctx0" brushRef="#br0" timeOffset="37408.1706">11116 3501 1159 0,'0'0'18'0,"0"0"-31"0,-22-10-6 15,22 10-10-15,0 0-14 0,-20-8-17 0,20 8 3 16,0 0 18-16,0 0 29 0,-21-1 29 0,21 1 16 16,0 0 18-16,-22-1 20 0,22 1 21 15,0 0 16-15,0 0-2 0,-30 6-14 0,30-6-12 16,0 0-16-16,0 0-8 0,-26 13-7 0,26-13-7 16,0 0-8-16,0 0-4 0,0 0-8 0,0 0-4 15,-17 14-6-15,17-14-3 0,0 0-4 0,0 0-1 16,0 0 0-16,0 0-1 0,0 0 1 0,0 0 0 15,0 0 3-15,0 0 2 0,0 0 0 16,0 0 1-16,0 0-1 0,0 0 1 0,0 0-1 16,0 0-8-16,0 0-3 0,0 0 0 15,-17 13 0-15,17-13 0 0,0 0 0 0,0 0 0 16,0 0 0-16,0 0 0 0,0 0 0 0,0 0 0 16,0 0 0-16,0 0 0 0,0 0 0 0,0 0 0 15,0 0 0-15,0 0 0 0,0 0 0 0,0 0 0 16,0 0 0-16,0 0 0 0,0 0 0 15,0 0 0-15,0 0 0 0,26-11 0 0,-26 11 0 16,34-4 0-16,-12 2 0 0,2-1 0 0,4 0 0 16,4-1 0-16,3-1 0 0,3 0 0 0,2 0 0 15,2-2 0-15,4 1 0 0,4-1 0 0,3 0 0 16,0-2 0-16,2 1 0 0,0-1 0 0,3 1 0 16,0-2 0-16,6 0 0 0,4-1 0 15,0 1 0-15,4-1 0 0,-1 0 0 16,0 0 0-16,4 0 0 0,-2 0 0 0,3 0 0 15,1 2 0-15,1-1 0 0,1 1 0 0,-1 1 0 16,0 1 0-16,1 0 0 0,-1 0 0 0,5 1 0 16,2-1 0-16,0 0 0 0,2 1 0 0,1-1 0 15,-1 1 0-15,5 0 0 0,0-2 0 0,4 0 0 16,3 1 0-16,0-2 0 0,1-1 0 16,2 1 0-16,-1-2 0 0,3 0 0 0,3-1 0 15,1-1 0-15,0-1 0 0,-2 1 0 0,-3 0 0 16,2-1 0-16,-2 2 0 0,-1 1 0 0,-3 2 0 15,-4-1 0-15,-4 3 0 0,-1 1 0 16,-1-2 0-16,-4 5 0 0,-5-2 0 0,-2 6-39 16,-15-9-66-16,25 29-235 0,-35-30-269 0,14 14 25 15,-15-7 215-15</inkml:trace>
  <inkml:trace contextRef="#ctx0" brushRef="#br1" timeOffset="46108.2505">2239 6011 918 0,'-11'-23'182'0,"11"23"-103"0,11-28 37 0,-11 28 6 15,0 0-20-15,19 0 24 0,-19 0-59 0,0 0-28 16,0 0-1-16,0 0 3 0,0 0-3 16,0 0-2-16,0 0-10 0,0 0-2 0,0 0-8 15,-4 18 0-15,7 0-7 0,-1 7 1 0,1 4-7 16,0 4 2-16,-1 2-5 0,0 1 4 16,-1 2-7-16,0 1 7 0,1 1-8 0,0 1 8 15,-1 0-10-15,3-1-13 0,1-2 11 0,-3-4-48 16,9 5 3-16,-8-15-41 0,19 23-125 0,-22-27-369 15,17 4-25-15,-4-1 252 0</inkml:trace>
  <inkml:trace contextRef="#ctx0" brushRef="#br1" timeOffset="46342.6174">1961 6924 1851 0,'0'0'43'0,"0"0"-20"0,0 0-8 0,0 0-3 16,0 0-4-16,0 0 6 0,30-18 4 0,1 2 5 15,10-4-5-15,11-5 2 0,6-5-18 0,9-4-2 16,7-2 0-16,0-1 0 0,3 2 0 0,-4 6 0 16,-8 3 0-16,-3 4 0 0,-8 4-25 15,-2 6-16-15,-10-2-38 0,10 36-215 0,-33-25-335 16,3 17-26-16,-16 3 332 0</inkml:trace>
  <inkml:trace contextRef="#ctx0" brushRef="#br1" timeOffset="46967.6774">2363 7193 1862 0,'0'0'23'0,"-19"6"-4"0,19-6 1 16,0 0-6-16,0 0-3 0,0 0-8 0,0 0 4 16,0 0 1-16,0 0 6 0,-2 29-6 15,1-10-1-15,0 5-6 0,-3 4 5 0,0 4-5 16,-2 3 6-16,0 3-7 0,-1 4 9 16,0 2-10-16,-1 0 11 0,0 4-10 0,-1-4-5 15,2 1 19-15,0-4-19 0,1-3 19 0,1-6-14 16,2-4 0-16,2-6 0 0,2-5 0 0,-1-17 0 15,5 19 0-15,-5-19 0 0,0 0 0 0,0 0 0 16,0 0 0-16,21-8 0 0,-21 8 0 16,11-31 0-16,-5 8 0 0,0-7 0 0,1-4 0 15,-1-3 0-15,0-2 0 0,0-1 0 0,0-1 0 16,1 0 0-16,-1-4 0 0,0 1 0 0,0-1 0 16,2-2 0-16,2 1 0 0,2 1 0 0,3 0 0 15,2 5 0-15,1 5 0 0,3 4 0 16,1 4 0-16,-2 4 0 0,1 6 0 0,-2 4 0 15,0 7 0-15,-19 6 0 0,28-1 0 16,-28 1 0-16,19 9 0 0,-19-9 0 0,12 22 0 16,-7-5 0-16,-2 4 0 0,-2 2 0 0,-1 2 0 15,-4 0 0-15,-1 4 0 0,-1 0 0 0,-4 2 0 16,2-2 0-16,-4 0 0 0,-2 0 0 0,0 0 0 16,-2-1 0-16,0-2 0 0,2-2 0 0,0-4 0 15,2-1 0-15,12-19 0 0,-16 25 0 16,16-25 0-16,0 0 0 0,0 0 0 0,0 0 0 15,0 0 0-15,0 17 0 0,0-17 0 0,0 0 0 16,27 5 0-16,-27-5 0 0,28 5 0 16,-28-5 0-16,28 9 0 0,-28-9 0 0,28 20 0 15,-28-20 0-15,25 32 0 0,-14-14 0 0,0 0 0 16,0 1 0-16,-1 2 0 0,0-3 0 0,1 0 0 16,-11-18 0-16,24 28 0 0,-24-28 0 15,32 16 0-15,-13-13-1 0,5 1-50 0,-2-10-32 16,14 15-67-16,-33-25-369 0,32 12-113 0,-10-14 63 15</inkml:trace>
  <inkml:trace contextRef="#ctx0" brushRef="#br1" timeOffset="47139.6217">3140 7440 1950 0,'-12'18'58'0,"12"-18"-30"0,-15 23-17 0,15-23-11 15,-13 35 0-15,8-14 0 0,-1 4 0 0,1 2 0 16,0-1 0-16,0 3 0 0,1-3 0 0,3-1 0 15,0-2 0-15,2-3 0 0,3-2 0 0,-4-18 0 16,10 25 0-16,-10-25-22 0,17 18-31 0,-17-18-28 16,30 16-112-16,-30-16-420 0,26-15-15 15,-26 15 172-15</inkml:trace>
  <inkml:trace contextRef="#ctx0" brushRef="#br1" timeOffset="47311.446">3092 7366 1884 0,'-29'-23'163'0,"29"23"-163"0,0 0 0 16,0 0 0-16,0 0 0 0,0 0 0 0,0 0 0 15,0 0 0-15,28-13 0 0,-6 5 0 0,7-5 0 16,2-2 0-16,4-3 0 0,-1-9-59 0,28 21-433 16,-29-30-160-16,18 8-24 0,-7-4 509 0</inkml:trace>
  <inkml:trace contextRef="#ctx0" brushRef="#br1" timeOffset="47514.5814">3931 6847 2033 0,'0'0'14'0,"0"0"-14"15,-19-13 0-15,19 13 0 0,0 0 0 16,0 0 0-16,13-18 0 0,-13 18 0 0,34-27 0 15,-7 12 0-15,2-2 0 0,7-1 0 0,-2-1 0 16,7 5-18-16,-6-5-62 0,12 23-96 0,-22-20-463 16,9 17 5-16,-34-1 135 0</inkml:trace>
  <inkml:trace contextRef="#ctx0" brushRef="#br1" timeOffset="47655.1908">3929 7068 2024 0,'-23'21'23'0,"23"-21"-23"0,-23 25 0 15,23-25 0-15,0 0 0 0,0 0 0 0,25 2 0 16,-5-9 0-16,5-5 0 0,9-4 0 0,4-7 0 16,11-3 0-16,-1-6-27 0,21 27-330 0,-21-34-310 15,15 15 22-15,-12-6 295 0</inkml:trace>
  <inkml:trace contextRef="#ctx0" brushRef="#br1" timeOffset="47998.9665">5111 6041 1987 0,'0'0'32'16,"0"0"-4"-16,0 0-28 0,0 0 0 0,0 0 0 15,0 0 0-15,0 0 0 0,12 22 0 0,-14-1 0 16,1 6 0-16,-3 6 0 0,-1 2 0 0,-2 1 0 16,1 3 0-16,2 2 0 0,0 1 0 0,4 0 0 15,4 3 0-15,1-2 0 0,2 0 0 0,3-2 0 16,1-3 0-16,4-1 0 0,-2-5 0 0,9 4-42 15,-22-36-146-15,39 47-464 0,-27-28 3 16,9 4 134-16</inkml:trace>
  <inkml:trace contextRef="#ctx0" brushRef="#br1" timeOffset="48186.4799">4836 6839 2012 0,'-14'44'35'0,"14"-44"-35"0,0 0 0 16,0 0 0-16,20 2 0 0,1-3 0 0,11-2 0 16,7-5 0-16,6-2 0 0,6-4 0 0,5-3 0 15,6-3 0-15,2-3 0 0,3-1 0 0,-3-4 0 16,6 3 0-16,-2-3 0 0,8 16-104 0,-26-15-541 16,32 13-13-16,-17-10 21 0</inkml:trace>
  <inkml:trace contextRef="#ctx0" brushRef="#br1" timeOffset="48702.1383">5453 7205 1717 0,'0'0'33'0,"14"-25"6"16,-14 25 2-16,10-22 5 0,-10 22-10 0,0-17-10 15,0 17 0-15,0 0-1 0,-19-19-1 0,19 19-9 16,-32-2-4-16,11 6-7 0,-2 5 0 16,-2 5-4-16,-2 6 0 0,-1 5 0 0,1 4 0 15,-1 6 0-15,3 4 0 0,-1 3 0 0,2 4 0 16,1 1 0-16,5 4 0 0,1-1 0 16,4-1 0-16,6-4 0 0,6-3 0 0,2-5 0 15,4-5 0-15,6-6 0 0,1-4 0 0,5-6 0 16,1-2 0-16,7-6 0 0,-2-4 0 0,1-7 0 15,3-1 0-15,0-7 0 0,-2-5 0 16,-3-1 0-16,-4-4 0 0,-6 1 0 0,-3 1 0 16,-8-1 0-16,-3 0 0 0,-4 0 0 0,-5 1 0 15,-3 0 0-15,-3 0 0 0,0 4 0 0,-1-2 0 16,18 17 0-16,-34-28 0 0,34 28 0 0,-23-25 0 16,23 25-7-16,-5-19-34 0,5 19-8 0,10-18-14 15,12 27-90-15,-27-29-367 0,34 17-80 16,-8-10 3-16</inkml:trace>
  <inkml:trace contextRef="#ctx0" brushRef="#br1" timeOffset="48920.9092">6148 6660 2004 0,'0'0'32'0,"0"0"-21"0,-29 6-11 15,29-6 0-15,-26 22 0 0,11-3 0 0,2 7 0 16,-1 3 0-16,1 4 0 0,-1 4 0 16,2 3 0-16,0 3 0 0,4 0 0 0,-1-1 0 15,5-2 0-15,2-4 0 0,3 2-10 0,-2-12-63 16,17 21-138-16,-17-29-426 0,12 8-6 16,-11-26 171-16</inkml:trace>
  <inkml:trace contextRef="#ctx0" brushRef="#br1" timeOffset="49061.6055">5949 7002 2036 0,'0'0'11'0,"17"-12"-11"0,-17 12 0 0,28-25 0 16,-6 10 0-16,3-2 0 0,7-1 0 16,1-4 0-16,11 15-82 0,-9-23-598 0,12 13 12 15,-13-10 52-15</inkml:trace>
  <inkml:trace contextRef="#ctx0" brushRef="#br1" timeOffset="49420.9345">7360 6329 2004 0,'0'0'25'16,"0"0"-7"-16,3-21-18 0,-3 21 0 0,0 0 0 15,20-16 0-15,-20 16 0 0,0 0 0 16,0 0 0-16,0 0 0 0,0 0 0 0,5 23 0 15,-5-5 0-15,0 9 0 0,0 6 0 0,0 7 0 16,-2 4 0-16,1 4 0 0,-2-1 0 16,1-1 0-16,2-3 0 0,5-2 0 0,1-4 0 15,7-2 0-15,-3-9 0 0,10 3-61 0,-20-29-100 16,33 33-471-16,-33-33-14 0,36 24 100 0</inkml:trace>
  <inkml:trace contextRef="#ctx0" brushRef="#br1" timeOffset="49612.8267">7120 6980 2047 0,'-18'0'0'0,"18"0"0"0,0 0 0 0,28-10 0 16,-1 1 0-16,10-4 0 0,8-3 0 15,9-3 0-15,5-3 0 0,1 1 0 0,3-2 0 16,-1 8 0-16,-7-5 0 0,2 11-19 0,-18-23-185 15,15 31-450-15,-20-11 5 0,6 10 129 0</inkml:trace>
  <inkml:trace contextRef="#ctx0" brushRef="#br1" timeOffset="49863.2199">7391 7168 1975 0,'-15'28'72'16,"15"-28"-72"-16,0 0 0 0,0 0 0 0,0 0 0 15,19-8 0-15,-19 8 0 0,0 0 0 0,17 27 0 16,-12-10 0-16,-1 5 0 0,-3 2 0 0,0 3 0 16,0 0 0-16,-1 1 0 0,1-1 0 0,2 2 0 15,-1-4 0-15,2 2 0 0,-2-4 0 0,6 2-23 16,-8-25-39-16,24 56-134 0,-24-56-456 15,25 24 40-15,-25-24 111 0</inkml:trace>
  <inkml:trace contextRef="#ctx0" brushRef="#br1" timeOffset="50181.8042">7745 7202 2047 0,'0'0'0'0,"-18"12"0"0,18-12 0 0,0 0 0 16,0 0 0-16,29-18 0 0,-12 8 0 16,6-1 0-16,0-1 0 0,3 0 0 0,-2 0 0 15,-1 3 0-15,-1 1 0 0,-2 1 0 0,-20 7 0 16,29-8 0-16,-29 8 0 0,17 0 0 16,-17 0 0-16,0 0 0 0,0 0 0 0,2 22 0 15,-2-22 0-15,-18 35 0 0,2-11 0 0,-4 3 0 16,-5 1 0-16,-1 2 0 0,-1 0 0 0,0-1 0 15,4 0 0-15,4-3 0 0,5-4 0 0,4-4 0 16,10-18 0-16,-2 23 0 0,2-23 0 0,17 13 0 16,-17-13 0-16,39-1 0 0,-9-8 0 0,7-4 0 15,4-4 0-15,2-6 0 0,4 5 0 16,-12-24-104-16,29 27-522 0,-35-13-49 16,10 11 34-16</inkml:trace>
  <inkml:trace contextRef="#ctx0" brushRef="#br1" timeOffset="50908.4454">2332 8703 1096 0,'-1'-20'71'0,"1"20"17"15,0 0 17-15,0 0 0 0,0 0-32 0,17 4-24 16,-17-4-7-16,0 0 2 0,0 0 1 0,0 0-5 16,0 0-4-16,0 0-4 0,0 0 0 0,0 0-4 15,0 0 3-15,0 0-6 0,0 0 0 16,0 0-2-16,17-4-3 0,-17 4-1 0,0 0-1 16,0 0-18-16,16 22 0 0,-16-22 0 0,15 40 0 15,-8-10 0-15,-1 5 0 0,-1 6 0 0,-4 5 0 16,-1 3 0-16,-4 0 0 0,-1 1 0 15,1-4 0-15,-1-5 0 0,2-6 0 0,2-6 0 16,5-6 0-16,-4-23 0 0,19 30-34 0,-19-30-50 16,49 27-318-16,-49-27-249 0,40-15 21 15,-22-2 385-15</inkml:trace>
  <inkml:trace contextRef="#ctx0" brushRef="#br1" timeOffset="51174.065">2070 9479 1994 0,'0'0'12'0,"0"0"0"16,0 0 4-16,19-22-3 0,7 9-13 15,8-4 0-15,7-4 0 0,4 0 0 0,6-1 0 16,-2 5 0-16,-1 0 0 0,0 5 0 0,-2 0 0 16,-1 3 0-16,0 2 0 0,-1 4 0 0,-5-1-18 15,2 4-20-15,-6-1-18 0,10 13-56 0,-45-12-304 16,55-3-225-16,-27 12 5 0,-4-1 507 16</inkml:trace>
  <inkml:trace contextRef="#ctx0" brushRef="#br1" timeOffset="51845.9801">2284 10105 1875 0,'0'0'31'0,"0"0"-14"0,-8-27 6 16,8 27-2-16,5-31 0 0,0 13-15 15,2 1 1-15,-7 17-4 0,16-27 2 0,-16 27 0 16,0 0 2-16,0 0 2 0,0 0 8 0,0 0-17 16,0 0 0-16,0 0 0 0,0 0 0 0,9 19 0 15,-13 4 0-15,0 6 0 0,-2 6 0 16,0 1 0-16,-2 2 0 0,0 3 0 0,-1-1 0 16,1 1 0-16,-1-1 0 0,0 0 0 0,-1-2 0 15,1 0 0-15,1-4 0 0,1-3 0 0,1-5 0 16,2-6 0-16,4-20 0 0,-1 26 0 0,1-26 0 15,0 0 0-15,0 0 0 0,18 8 0 0,-18-8 0 16,22-17 0-16,-22 17 0 0,28-37 0 0,-13 8 0 16,-2-4 0-16,1-3 0 15,-2-2 0-15,-4 2 0 0,0 0 0 0,-2-2 0 16,-4-1 0-16,1 1 0 0,-2-3 0 0,1-3 0 16,1 1 0-16,1-2 0 0,4 2 0 0,1 6 0 15,2 4 0-15,2 7 0 0,1 3 0 0,1 5 0 16,-15 18 0-16,31-28 0 0,-31 28 0 0,33-18 0 15,-16 12 0-15,0 2 0 0,-17 4 0 16,32 0 0-16,-32 0 0 0,23 10 0 0,-23-10 0 16,18 21 0-16,-18-21 0 0,10 28 0 0,-9-10 0 15,-3 3 0-15,-2 2 0 0,-3 1 0 0,-2 0 0 16,-3 0 0-16,-1 1 0 0,-2 0 0 16,-1-2 0-16,-2-1 0 0,-1 0 0 0,0-3 0 15,1-1 0-15,0-1 0 0,18-17 0 0,-32 29 0 16,32-29 0-16,-23 24 0 0,23-24 0 15,0 0 0-15,-12 21 0 0,12-21 0 0,0 0 0 16,0 0 0-16,16 20 0 0,-16-20 0 0,24 12 0 16,-24-12 0-16,33 15 0 0,-16-9 0 0,0 4 0 15,0 1 0-15,1-1 0 0,-1 4 0 0,0-2 0 16,0 2 0-16,-17-14 0 0,32 27 0 0,-32-27 0 16,29 27 0-16,-29-27 0 0,31 22-17 0,-31-22-56 15,37 26-86-15,-42-45-212 0,29 25-257 16,-24-6 26-16,28-22 406 0</inkml:trace>
  <inkml:trace contextRef="#ctx0" brushRef="#br1" timeOffset="52033.5243">3010 10136 1793 0,'0'0'92'0,"-26"29"-41"15,16-11-34-15,1 0 27 0,-1 5-23 0,3 2-14 16,1 2 2-16,1 2-6 0,1 1 7 0,2-2-10 15,-1 0 0-15,4-3 0 0,2 1 0 0,-1-2 0 16,3-5 0-16,1-1-5 0,-6-18-13 0,15 23-16 16,-15-23-21-16,22 14-54 0,-34-39-194 15,12 25-338-15,19-12 14 0,-15-6 373 16</inkml:trace>
  <inkml:trace contextRef="#ctx0" brushRef="#br1" timeOffset="52174.1337">2861 10190 2047 0,'0'0'0'16,"-7"-17"0"-16,7 17 0 0,0 0 0 0,26-23 0 16,-7 9 0-16,7-6 0 0,1-1 0 15,6-2 0-15,0-4 0 0,4 5 0 0,-7-10-29 16,32 21-535-16,-36-18-123 0,11 13 26 16</inkml:trace>
  <inkml:trace contextRef="#ctx0" brushRef="#br1" timeOffset="52471.0164">3750 9387 2047 0,'-26'1'0'16,"26"-1"0"-16,0 0 0 0,27-9 0 0,-5-1 0 16,6-2 0-16,3-1 0 0,4-1 0 0,0-1 0 15,3 2 0-15,-4-3 0 0,6 11-87 16,-25-26-401-16,27 29-172 0,-16-11 16 0,3 4 477 15</inkml:trace>
  <inkml:trace contextRef="#ctx0" brushRef="#br1" timeOffset="52627.2739">3852 9576 2047 0,'0'0'0'15,"-24"13"0"-15,24-13 0 0,0 0 0 0,0 0 0 16,30-13 0-16,-4 2 0 0,8-7 0 0,9-4 0 15,4-9 0-15,13 0-3 0,-3-16-117 0,33 19-529 16,-29-13-20-16,7 15 64 0</inkml:trace>
  <inkml:trace contextRef="#ctx0" brushRef="#br1" timeOffset="53189.886">5190 8709 1885 0,'0'0'39'16,"0"0"-8"-16,3-21-2 0,-3 21 8 15,26-28-11-15,-5 10-26 0,5 0 0 0,2-4 0 16,4-1 0-16,4 4 0 0,0 0 0 16,-2 4 0-16,-1 4 0 0,-7 4 0 0,-6 3 0 15,-20 4 0-15,21 2 0 0,-21-2 0 0,0 0 0 16,-3 26 0-16,-5-4 0 0,-8 4 0 0,-6 5 0 16,-6 1 0-16,-3 1 0 0,-5 1 0 0,1 1 0 15,0 0 0-15,4 0 0 0,3-3 0 16,5-2 0-16,6-5 0 0,4-2 0 0,7-3 0 15,6-20 0-15,0 27 0 0,0-27 0 0,22 21 0 16,-2-14 0-16,8-4 0 0,8-5 0 0,9-4 0 16,5-3 0-16,5-6 0 0,3 2 0 0,-1-2 0 15,-2 0 0-15,-2 4 0 0,-6-1 0 0,0 6 0 16,-6 0 0-16,0 6 0 16,-8-10-101-16,23 34-317 0,-34-30-249 0,7 18 33 15,-29-12 408-15</inkml:trace>
  <inkml:trace contextRef="#ctx0" brushRef="#br1" timeOffset="53408.6333">5054 9465 2047 0,'0'0'0'0,"0"0"0"0,28 3 0 16,-6-16 0-16,12-8 0 0,8-5 0 0,10-3 0 15,3-2 0-15,6 2 0 0,4 3 0 0,-3 0 0 16,-3 6 0-16,-4 2 0 0,-4 2 0 0,-3 5 0 16,-6 1 0-16,-3 7 0 0,-7-1 0 15,-3 9 0-15,-8-6-65 0,11 32-208 0,-32-31-376 16,27 21 13-16,-27-21 213 0</inkml:trace>
  <inkml:trace contextRef="#ctx0" brushRef="#br1" timeOffset="53611.775">5410 9601 1976 0,'-25'32'40'0,"25"-32"-26"0,-11 30-7 0,8-8 3 16,0 4-10-16,0 4 0 0,1 4 0 0,-1 1 0 15,2 2 0-15,-1-2 0 0,2 0-5 0,-1-5-18 16,5 3-27-16,-2-10-14 0,17 15-87 15,-19-38-483-15,15 32 16 0,-15-32 117 0</inkml:trace>
  <inkml:trace contextRef="#ctx0" brushRef="#br1" timeOffset="53956.7942">5678 9740 1965 0,'0'0'69'16,"0"0"-56"-16,30-35-13 0,-4 11 0 0,1-3 0 15,2 2 0-15,0 3 0 0,-2 5 0 0,-3 5 0 16,-6 4 0-16,-18 8 0 0,27-4 0 16,-27 4 0-16,17 7 0 0,-17-7 0 0,10 21 0 15,-10-21 0-15,2 34 0 0,-5-11 0 0,-4 1 0 16,-5 4 0-16,-1 2 0 0,-4-1 0 15,-1 1 0-15,-1-1 0 0,1-1 0 0,2-2 0 16,2-5 0-16,4-3 0 0,3-1 0 0,7-17 0 16,-4 23 0-16,4-23 0 0,0 0 0 0,23 17 0 15,-6-18 0-15,8-6 0 0,4-5 0 16,8-8 0-16,4-4 0 0,5 0 0 0,-1-7 0 16,5 11-17-16,-26-33-346 0,26 30-314 0,-16-14 30 15,7 3 305-15</inkml:trace>
  <inkml:trace contextRef="#ctx0" brushRef="#br1" timeOffset="54150.5388">6727 8877 2047 0,'10'19'0'0,"-10"-19"0"15,-16 18 0-15,8-1 0 0,-3 6 0 0,-1 5 0 16,-3 6 0-16,0 2 0 0,1 2 0 0,-2 2 0 15,-1 2 0-15,0-1 0 0,2 3 0 16,0-5 0-16,4 4 0 0,-2-5 0 0,5 1 0 16,-3-9-62-16,22 24-261 0,-20-37-344 0,18 4 7 15,-9-21 326-15</inkml:trace>
  <inkml:trace contextRef="#ctx0" brushRef="#br1" timeOffset="54291.1774">6577 9235 2047 0,'0'0'0'0,"-17"-16"0"0,17 16 0 16,0-19 0-16,0 19 0 0,0 0 0 0,13-17 0 16,-13 17 0-16,23-9 0 0,-23 9 0 0,39-8 0 15,-17-2 0-15,17 27-208 0,-14-31-457 0,14 12-4 16,-10-7 165-16</inkml:trace>
  <inkml:trace contextRef="#ctx0" brushRef="#br1" timeOffset="54653.2825">7812 8411 2047 0,'0'0'0'0,"-21"22"0"0,21-22 0 15,-14 19 0-15,7-2 0 0,-2 4 0 16,1 7 0-16,-1 7 0 0,-3 5 0 0,2 4 0 15,-2 3 0-15,2 3 0 0,4 0 0 0,1-3 0 16,7-1 0-16,1-4 0 0,7-2 0 0,0-4 0 16,9 9-85-16,-19-45-314 0,28 51-265 15,-11-26 27-15,6-3 376 0</inkml:trace>
  <inkml:trace contextRef="#ctx0" brushRef="#br1" timeOffset="54861.475">7459 9172 2047 0,'0'0'0'0,"0"0"0"0,26 14 0 0,-8-11 0 16,8-4 0-16,4-2 0 0,9-3 0 0,5-4 0 15,5-2 0-15,0-1 0 0,2 0 0 0,2-2 0 16,-1 3 0-16,-2 0 0 0,-1 2 0 15,-4 1 0-15,0 7-62 0,-19-24-160 0,17 33-438 16,-16-8 20-16,-1 7 178 0</inkml:trace>
  <inkml:trace contextRef="#ctx0" brushRef="#br1" timeOffset="55116.465">7734 9425 1963 0,'0'0'31'0,"0"18"-19"0,0-18 4 16,-3 20 0-16,-1-2-7 16,0 7-13-16,-1 4 8 0,1 6-4 0,-2 1 0 15,-1 4 0-15,1 2 0 0,0-3 0 0,3-2 0 16,0-4 0-16,3-3 0 0,4-4 0 0,3-1 0 15,-1-8-59-15,17 24-196 0,-23-41-416 0,27 20 19 16,-27-20 243-16</inkml:trace>
  <inkml:trace contextRef="#ctx0" brushRef="#br1" timeOffset="55460.8731">7990 9550 2047 0,'0'0'0'0,"-8"-21"0"0,8 21 0 16,27-32 0-16,-5 15 0 0,1-2 0 0,5 0 0 15,1-1 0-15,0 4 0 0,-2 1 0 0,-4 3 0 16,-2 2 0-16,-3 2 0 0,-18 8 0 0,31-7 0 16,-31 7 0-16,20 4 0 0,-20-4 0 0,0 0 0 15,16 18 0-15,-16-18 0 0,1 26 0 0,-4-9 0 16,-5 3 0-16,-1 2 0 0,-3 2 0 0,-3 1 0 15,-3 1 0-15,-3 4 0 0,-1-2 0 16,-1 2 0-16,2 2 0 0,3-3 0 0,4-4 0 16,4-2 0-16,4-5 0 0,3-1 0 15,3-17 0-15,10 25 0 0,-10-25 0 0,29 15 0 16,-6-15 0-16,5-4 0 0,6-5 0 0,3-7 0 16,4 0 0-16,-1-7 0 0,6 8 0 0,-22-34-257 15,29 32-435-15,-26-11 30 0,7 10 227 16</inkml:trace>
  <inkml:trace contextRef="#ctx0" brushRef="#br1" timeOffset="56007.7676">2451 11127 1960 0,'0'0'32'0,"0"0"-8"0,0 0 0 16,0 0-17-16,0 0-7 0,0 0 0 0,-4 19 0 15,2 1 0-15,2 4 0 0,-1 5 0 0,0 5 0 16,0 4 0-16,-1 3 0 0,2 4 0 0,-1 1-24 15,2 4 5-15,-1-3-34 0,5 5-6 16,-6-12-18-16,18 21-135 0,-12-30-390 0,11 7-15 16,-4-8 234-16</inkml:trace>
  <inkml:trace contextRef="#ctx0" brushRef="#br1" timeOffset="56226.518">2240 11835 1883 0,'0'0'164'15,"2"-17"-164"-15,18 7 0 0,11-3 0 0,9-6 0 16,9-7 0-16,6 0 0 0,3-3 0 0,3 0 0 16,-4 1 0-16,2 2 0 0,-6 2 0 15,3 6 0-15,-5-1-2 0,0 10-53 0,-7-5-38 16,14 37-249-16,-30-26-282 0,5 18-30 15,-12 1 378-15</inkml:trace>
  <inkml:trace contextRef="#ctx0" brushRef="#br1" timeOffset="56835.9497">2593 12062 1733 0,'0'0'199'16,"0"0"-149"-16,0 0-11 0,0 0-13 0,0 0-26 16,0 0 0-16,0 0 0 15,0 0 0-15,0 0 0 0,-20 34 0 0,16-8 0 16,2 4 0-16,1 2 0 0,-2 3 0 0,2 1 0 16,-1 0 0-16,0 1 0 0,1 1 0 0,0-1 0 15,1-3 0-15,-1 0 0 0,1-3 0 0,1-2 0 16,0 1 0-16,2-6 0 0,-1-3 0 0,2-2 0 15,-4-19 0-15,9 27 0 0,-9-27 0 0,0 0 0 16,0 0 0-16,18 9 0 16,-18-9 0-16,0 0 0 0,12-19 0 0,-12 19 0 0,9-34 0 15,-5 12 0-15,-2-2 0 0,1-3 0 0,-2-1 0 16,0-1 0-16,1 1 0 0,-2-2 0 0,1-1 0 16,-1-2 0-16,2-2 0 0,-1-1 0 15,3 0 0-15,0-2 0 0,3 2 0 0,2 2 0 16,3 4 0-16,2 4 0 0,1 7 0 0,1 2 0 15,2 4 0-15,0 3 0 0,0 0 0 16,2 4 0-16,-3 3 0 0,0 1 0 0,-17 2 0 16,27 8 0-16,-27-8 0 0,17 17 0 0,-17-17-2 15,3 26-16-15,-5-9 30 0,-4 2-22 0,-1 1 26 16,-4-1-14-16,-2 2-2 0,1-1 0 0,-1-2 0 16,-2 2 0-16,15-20 0 0,-26 30 0 0,26-30 0 15,-24 28 0-15,24-28 0 0,-19 23 0 16,19-23 0-16,-13 20 0 0,13-20 0 0,-6 23 0 15,6-23 0-15,-2 25 0 0,2-25 0 16,4 29 0-16,-4-29 0 0,12 31 0 0,-2-14 0 16,-10-17 0-16,23 31 0 0,-23-31 0 0,28 32 0 15,-13-15 0-15,-15-17 0 0,26 30 0 0,-11-13 0 16,-15-17 0-16,28 28 0 0,-28-28 0 0,31 23 0 16,-31-23 0-16,37 19-42 0,-37-19-169 15,46 10-245-15,-46-10-207 0,38-17 71 0,-11 14 510 16</inkml:trace>
  <inkml:trace contextRef="#ctx0" brushRef="#br1" timeOffset="57007.8237">3282 12374 1858 0,'-17'45'189'0,"1"-23"-189"0,4 0 0 15,1-2 0-15,1 1 0 0,4 0 0 0,1 0 0 16,2 1 0-16,0 0 0 0,3-1 0 0,2 0 0 15,1-1 0-15,1-1 0 0,3 0 0 0,-7-19-91 16,29 46-261-16,-29-46-287 0,0 0-18 0,16 19 350 16</inkml:trace>
  <inkml:trace contextRef="#ctx0" brushRef="#br1" timeOffset="57179.6969">3225 12369 2001 0,'-10'-16'46'15,"10"16"-46"-15,0 0 0 0,0 0 0 0,0 0 0 16,0 0 0-16,18-19 0 0,-18 19 0 16,31-14 0-16,-11 3 0 0,6-4 0 0,2-1 0 15,0-6 0-15,6 4 0 0,-7-21-111 0,29 22-544 16,-28-12-8-16,13 11 46 0</inkml:trace>
  <inkml:trace contextRef="#ctx0" brushRef="#br1" timeOffset="57476.6104">4214 11452 1977 0,'0'0'70'0,"0"0"-70"16,-4-22 0-16,4 22 0 0,29-22 0 0,-2 4 0 16,6-3 0-16,7 1 0 0,5-3 0 15,2 1 0-15,-2-2 0 0,3 7-42 0,-12-13-91 16,25 24-510-16,-32-10-11 0,8 11 80 0</inkml:trace>
  <inkml:trace contextRef="#ctx0" brushRef="#br1" timeOffset="57632.8474">4324 11623 2047 0,'0'0'0'0,"0"0"0"15,0 0 0-15,0 0 0 0,33 4 0 16,-4-15 0-16,8-5 0 0,4-5 0 0,4-6 0 15,6-1 0-15,-3-5 0 0,8 13-61 0,-31-27-502 16,35 26-99-16,-15-9 12 0</inkml:trace>
  <inkml:trace contextRef="#ctx0" brushRef="#br1" timeOffset="58476.7304">5771 10629 2047 0,'0'0'0'0,"0"0"0"0,11-17 0 15,-11 17 0-15,21-23 0 0,-3 6 0 16,7-1 0-16,5-2 0 0,5-1 0 0,3-1 0 16,2 2 0-16,2 2 0 0,0 1 0 0,-2 3 0 15,-1 2 0-15,-5 4 0 0,-6 2 0 0,-5 5 0 16,-6 2 0-16,-17-1 0 0,17 11 0 0,-17-11 0 15,-1 27 0-15,-6-4 0 0,-5 5 0 16,-8 2 0-16,-3 1 0 0,-6 0 0 0,-3 1 0 16,-1-1 0-16,2 2 0 0,0-3 0 15,2-1 0-15,6-6 0 0,4-3 0 0,19-20 0 16,-17 22 0-16,17-22 0 0,0 0 0 0,17 10 0 16,1-8 0-16,5-3 0 0,6-1 0 0,5-3 0 15,4-4 0-15,2 2 0 0,0-3 0 0,-2 4 0 16,-4 2 0-16,-5 2 0 0,-5 4 0 0,-7 4 0 15,-17-6 0-15,20 21 0 0,-16-2 0 0,-7 1 0 16,-2 6 0-16,-6 1 0 0,-4 6 0 16,-6 2 0-16,-5-1 0 0,0-1 0 0,-2-2 0 15,1-3 0-15,1 1 0 0,3-5 0 16,5-2 0-16,5-5 0 0,13-17 0 0,-11 20 0 16,11-20 0-16,0 0 0 0,0 0 0 0,12 21 0 15,-12-21 0-15,29 12-178 0,-40-39-222 0,35 29-246 16,-24-2 16-16,3-27 438 0</inkml:trace>
  <inkml:trace contextRef="#ctx0" brushRef="#br1" timeOffset="58701.5627">5740 11384 2047 0,'0'0'0'0,"0"0"0"16,0 0 0-16,21 7 0 0,0-7 0 0,7-2 0 16,8-6 0-16,5 0 0 0,8-5 0 0,5-3 0 15,5 0 0-15,2-1 0 0,1 2 0 0,-3-1 0 16,1 4 0-16,-3-2 0 0,0 6 0 16,-5-3 0-16,2 5 0 0,-8-4-37 15,4 12-60-15,-21-25-147 0,12 29-373 0,-10-12 3 16,-2 8 177-16</inkml:trace>
  <inkml:trace contextRef="#ctx0" brushRef="#br1" timeOffset="58924.7811">6159 11666 2047 0,'0'0'0'0,"0"0"0"0,0 20 0 0,0-20 0 15,8 27 0-15,-6-7 0 0,-1 6 0 16,-1 4 0-16,-2 3 0 0,-2 4 0 0,1 4 0 16,-3 2 0-16,1-1 0 0,1-1 0 15,2-4 0-15,0-1 0 0,2-4 0 0,3-2 0 16,4-1 0-16,-2-10-30 0,18 18-179 0,-23-37-431 16,26 19-20-16,-9-16 153 0</inkml:trace>
  <inkml:trace contextRef="#ctx0" brushRef="#br1" timeOffset="59269.0226">6375 11785 2047 0,'30'10'0'0,"-30"-10"0"0,17-22 0 0,-17 22 0 15,37-34 0-15,-14 16 0 0,1 0 0 0,3 2 0 16,-3 3 0-16,-1 1 0 0,-2 5 0 0,-3 1 0 15,-18 6 0-15,29-3 0 0,-29 3 0 16,20 6 0-16,-20-6 0 0,0 0 0 0,13 21 0 16,-13-21 0-16,0 25 0 0,0-25 0 0,-11 37 0 15,1-15 0-15,-2 3 0 0,-1 3 0 0,-4 1 0 16,-3 2 0-16,1 0 0 0,-2 3 0 0,1-1 0 16,1-2 0-16,2-2 0 0,4-6 0 0,4-4 0 15,9-19 0-15,-4 22 0 0,4-22 0 16,0 0 0-16,20 20 0 0,-3-23 0 15,6-4 0-15,5-3 0 0,6-6 0 0,5-5 0 16,3-3 0-16,1-2 0 0,-2-1 0 0,2 6 0 16,-11-13-18-16,23 38-341 0,-43-26-285 0,18 16 8 15,-11 2 247-15</inkml:trace>
  <inkml:trace contextRef="#ctx0" brushRef="#br1" timeOffset="60119.939">1347 13673 1703 0,'0'0'65'0,"0"0"-11"0,0 0-8 16,0 0-5-16,0 0-8 0,0 0-12 16,0 0-4-16,0 0-2 0,0 0 1 0,0 0 2 15,0 0-1-15,28 9-16 0,-7-12-1 0,4 0 0 16,5-3 0-16,1-3 0 0,2-3 0 0,2 0 0 15,2 0 0-15,-1-4 0 0,2 6-6 0,-5-4-56 16,9 27-161-16,-23-25-415 0,10 14-22 0,-29-2 203 16</inkml:trace>
  <inkml:trace contextRef="#ctx0" brushRef="#br1" timeOffset="60307.4295">1406 14005 2047 0,'0'0'0'0,"-20"6"0"0,20-6 0 16,0 0 0-16,0 0 0 0,11-17 0 16,-11 17 0-16,37-26 0 0,-9 7 0 0,6-4 0 15,6 0 0-15,5-5 0 0,3 2 0 0,3-2 0 16,0-3 0-16,1 10-29 0,-14-20-146 0,12 26-473 16,-11-10-20-16,1 7 142 0</inkml:trace>
  <inkml:trace contextRef="#ctx0" brushRef="#br1" timeOffset="60573.1005">1857 13367 2027 0,'0'0'15'16,"0"0"-10"-16,0 0-5 0,0 0 0 0,11-19 0 15,-11 19 0-15,36-16 0 0,-11 11 0 0,4 2 0 16,0 0 0-16,0 6 0 0,-1 0 0 15,-1 8 0-15,-3 2 0 0,-1 7 0 0,-2 4 0 16,-4 5 0-16,-1 4 0 0,-7 4 0 0,-2 3 0 16,-7 4 0-16,-7-1 0 0,-3 2 0 15,-5 1 0-15,-5-3 0 16,-1 1 0-16,-4-3 0 0,1-1 0 0,1-4 0 0,2-6 0 0,4-4 0 16,3-7 0-16,14-19 0 0,-16 20 0 15,16-20 0-15,0 0-2 0,0 0-152 0,0-25-409 16,22 13-113-16,-10-16 45 0</inkml:trace>
  <inkml:trace contextRef="#ctx0" brushRef="#br1" timeOffset="63902.204">2721 13869 1849 0,'0'0'36'0,"0"0"-18"0,0 0-6 15,0 0-5-15,0 0 9 0,0 0 5 0,36-12 9 16,-10 2-4-16,7-4 2 0,4-2-24 0,4-3-4 15,5-1 0-15,1 1 0 0,1-2 0 0,1 5 0 16,-2-1 0-16,-3 1 0 0,0 4 0 0,-3 1 0 16,-3 2 0-16,-2 6-9 15,-5-3-30-15,3 11-27 0,-15-14-62 0,26 22-494 16,-45-13-18-16,33 21 98 0</inkml:trace>
  <inkml:trace contextRef="#ctx0" brushRef="#br1" timeOffset="64365.9399">3078 13064 1919 0,'19'-15'72'0,"-19"15"-40"0,0 0-12 0,0 0-16 15,0 0-4-15,0 0 0 0,0 0 0 0,-8 24 0 16,8-24 0-16,-5 31 0 0,2-11 0 16,1 2 0-16,0-2 0 0,0 2 0 0,2-5 0 15,4 1 0-15,-4-18 0 0,11 32-32 0,-11-32-11 16,18 34-7-16,-18-34-30 0,31 42-71 15,-31-42-431-15,14 30-30 0,2-12 116 0</inkml:trace>
  <inkml:trace contextRef="#ctx0" brushRef="#br1" timeOffset="65268.436">3090 14147 1554 0,'-7'-31'66'0,"11"7"-31"0,-5-3-7 0,5 10-11 15,-4 17 4-15,5-19 7 0,-5 19 21 0,0 0 15 16,0 0-6-16,0 0-10 0,-1 19-31 0,1-19-9 16,-5 31-8-16,3-10 6 0,1 2-2 0,0 0 7 15,-1 1-2-15,2 2 4 0,-3-2-5 16,2 1-5-16,0 2-3 0,0 2 0 15,-1 2 0-15,0 1 0 0,-1-3 0 0,1 1 0 16,-2-2 0-16,2-2 0 0,0 0 0 0,-1-3 0 16,1-3 0-16,0-2 0 0,2-18 0 0,0 20 0 15,0-20 0-15,0 0 0 0,0 0 0 0,0 0 0 16,0 0 0-16,0 0 0 0,0 0 0 16,14-28 0-16,-11 9 0 0,2-4 0 0,1-6 0 15,-1-4 0-15,3-1 0 0,-1-1 0 0,1-4 0 16,2 1 0-16,0-1 0 0,1 0 0 0,1 4 0 15,0 0 0-15,1 4 0 0,1 3 0 0,0 4 0 16,1 3 0-16,1 4 0 0,-16 17 0 0,33-26 0 16,-33 26 0-16,33-20 0 0,-33 20 0 15,31-7 0-15,-31 7 0 0,28 2 0 16,-28-2 0-16,26 12 0 0,-26-12 0 0,17 22 0 16,-17-22 0-16,11 26 0 0,-11-26 0 0,4 32 0 15,-4-15 0-15,0 1 0 0,-2-1 0 0,2-17 0 16,-10 31 0-16,10-31 0 0,-13 27 0 0,13-27 0 15,-16 23 0-15,16-23 0 0,-17 16 0 0,17-16 0 16,-18 11 0-16,18-11 0 0,-17 11 0 0,17-11 0 16,0 0 0-16,-22 11 0 0,22-11 0 15,0 0 0-15,-18 13 0 0,18-13 0 0,0 0 0 16,0 0 0-16,0 0 0 0,-9 17 0 16,9-17 0-16,0 0 0 0,7 19 0 0,-7-19 0 15,13 22 0-15,-13-22 0 0,14 25 0 0,-14-25 0 16,20 27 0-16,-20-27 0 0,24 24 0 0,-24-24 0 15,30 17 0-15,-11-12 0 0,-1-1 0 16,3-4 0-16,-2-3 0 0,5 2-33 0,-5-12-56 16,20 27-227-16,-26-31-326 0,12 11 26 0,-25 6 266 15</inkml:trace>
  <inkml:trace contextRef="#ctx0" brushRef="#br1" timeOffset="65471.5525">3741 14205 1992 0,'18'-7'55'16,"-18"7"-55"-16,0 0 0 0,0 0 0 0,-12 23 0 16,12-23 0-16,0 28 0 0,0-10 0 0,1 3 0 15,0 1 0-15,0 1 0 0,0 2 0 0,1-1 0 16,-1-1 0-16,0 0 0 0,2-1 0 0,-3-2 0 16,1-1 0-16,0-2-14 0,-1-17-20 0,1 25-3 15,-1-25-20-15,0 0-22 0,14 31-127 16,-14-31-417-16,0 0 37 0,-10-17 176 0</inkml:trace>
  <inkml:trace contextRef="#ctx0" brushRef="#br1" timeOffset="65627.8092">3731 14193 1980 0,'-46'6'67'16,"46"-6"-67"-16,0 0 0 0,0 0 0 0,0 0 0 15,0 0 0-15,0 0 0 0,0 0 0 0,19-12 0 16,-19 12 0-16,37-26 0 0,-14 6 0 0,2-2 0 15,4-4 0-15,2-1 0 0,-3-3 0 0,3 6-13 16,-11-19-148-16,10 28-512 0,-10-14 3 0,6 11 141 16</inkml:trace>
  <inkml:trace contextRef="#ctx0" brushRef="#br1" timeOffset="66049.7851">4688 13401 1963 0,'0'0'38'0,"0"0"-37"0,21-17-2 0,-21 17 4 16,29-23 1-16,-6 5-9 0,4-1 25 0,3-3-32 16,3 1 26-16,0 3-20 0,1 0-11 15,0 7-20-15,-5-6-25 0,12 21-74 0,-33-33-268 16,26 25-200-16,-14 1-13 0,-20 3 476 0</inkml:trace>
  <inkml:trace contextRef="#ctx0" brushRef="#br1" timeOffset="66190.4198">4954 13377 1477 0,'-17'45'471'0,"-6"-33"-429"0,23-12-8 0,-27 13-11 16,27-13-23-16,0 0 0 0,0 0 0 0,0 0 0 15,0 0 0-15,34-16 0 0,-9 5 0 0,3-3 0 16,2-4-12-16,7 2-20 0,-3-7-33 16,12 16-43-16,-28-28-361 0,26 24-160 15,-11-6 12-15,2-1 503 0</inkml:trace>
  <inkml:trace contextRef="#ctx0" brushRef="#br1" timeOffset="66565.4127">5803 12524 1969 0,'0'0'24'0,"0"0"-13"15,0 0-1-15,0 0 1 0,0 0 0 16,4 27-5-16,-2-9-2 0,1 6-3 16,-2 6-1-16,-1 5-4 0,-1 3 8 0,-2 1-7 15,0 3 6-15,-1 2-6 0,1 1-16 0,-1 0 6 16,2 2-9-16,-1-3 4 0,4-1-17 0,-4-5-6 16,12 4-48-16,-16-25-77 0,31 17-400 0,-19-10-48 15,6-4 154-15</inkml:trace>
  <inkml:trace contextRef="#ctx0" brushRef="#br1" timeOffset="66831.0615">5591 13413 2047 0,'0'0'0'0,"-18"0"0"0,18 0 0 16,0 0 0-16,0 0 0 0,18-25 0 0,0 14 0 16,3-4 0-16,6-2 0 0,6 0 0 0,5-2 0 15,1 1 0-15,2 0 0 0,2 1 0 0,0 4 0 16,1-1 0-16,2 6 0 0,-2-2 0 16,1 5 0-16,-2-1 0 0,0 11-55 0,-17-25-186 15,15 33-385-15,-18-12-33 0,3 9 194 0</inkml:trace>
  <inkml:trace contextRef="#ctx0" brushRef="#br1" timeOffset="67190.4814">5945 13556 1418 0,'0'0'100'16,"0"0"-42"-16,0 0 4 0,-2-22 11 16,2 22 2-16,0 0-10 0,0 0-2 15,0 0-9-15,0 0-7 0,0 0-15 0,0 0-32 16,-2 17 0-16,2-17 0 0,-9 18 0 0,9-18 0 16,-13 32 0-16,5-11 0 0,-1 1 0 0,0 5 0 15,-1-3 0-15,2 1 0 0,1-1 0 0,0-1 0 16,4 0 0-16,0-1 0 0,3-1 0 0,0-21 0 15,11 26 0-15,-11-26 0 0,27 16 0 16,-7-13 0-16,5-6 0 0,3-4 0 16,6-8 0-16,5-4 0 0,4-5 0 0,2-3 0 0,-2 1 0 15,-1-3 0-15,-2 2 0 0,-4 0 0 0,-2 3 0 16,-2 0 0-16,-3 0 0 0,-5-2 0 16,1 6-38-16,-12-9-44 0,12 23-99 0,-38-28-349 15,23 17-86-15,-12-7 57 0</inkml:trace>
  <inkml:trace contextRef="#ctx0" brushRef="#br1" timeOffset="67346.7152">6273 13446 1598 0,'-31'11'322'0,"14"25"-237"0,-6 0-43 15,6 7-42-15,1 1 0 0,3 3 0 0,2 4 0 16,2-1 0-16,3-2 0 0,4-3 0 0,4-3 0 16,3-7 0-16,4-4 0 0,3-8 0 15,6-5 0-15,0-10 0 0,14 13-109 16,-32-21-528-16,42-3-30 0,-22-3 39 0</inkml:trace>
  <inkml:trace contextRef="#ctx0" brushRef="#br1" timeOffset="67956.116">1525 15400 2047 0,'-18'19'0'15,"18"-19"0"-15,0 0 0 0,0 0 0 0,-2-29 0 16,2 29 0-16,32-33 0 0,-7 16 0 0,5 1 0 16,2 1 0-16,4 3 0 0,0 1 0 0,-1 3 0 15,-2 2 0-15,0 1 0 0,-1 4 0 0,1 2 0 16,-2 2 0-16,1 0 0 0,-3-2 0 0,0 2 0 16,-2-4-15-16,1 4-29 0,-4-6-17 15,7 10-42-15,-31-7-345 0,29-9-189 0,-29 9 49 16,21-4 438-16</inkml:trace>
  <inkml:trace contextRef="#ctx0" brushRef="#br1" timeOffset="68145.6389">1725 15620 2047 0,'-34'5'0'0,"34"-5"0"0,0 0 0 15,0 0 0-15,4-20 0 0,12 3 0 0,9-5 0 16,6-5 0-16,5-3 0 0,3-3 0 15,4 1 0-15,-1-1 0 0,2 4 0 0,-5 0 0 16,0 7 0-16,-5 0 0 0,-1 9-56 0,-9-5-55 16,22 24-419-16,-46-6-93 0,33-6-9 0</inkml:trace>
  <inkml:trace contextRef="#ctx0" brushRef="#br1" timeOffset="68468.0035">2100 14930 2047 0,'-18'5'0'0,"18"-5"0"0,0 0 0 16,0 0 0-16,0 0 0 0,0 0 0 0,0 0 0 16,0 0 0-16,31 14 0 0,-11-13 0 0,0-1 0 15,4 1 0-15,0 1 0 0,0-1 0 16,3 0 0-16,0 3 0 0,0 3 0 0,-4 5 0 15,0 1 0-15,-4 4 0 0,-2 5 0 16,-2 2 0-16,-4 5 0 0,-4 4 0 0,-5 1 0 16,-4 2 0-16,-6 6 0 0,-6 3 0 0,-4 2 0 15,-5 2 0-15,-4-2 0 0,-3 0 0 0,-1-2 0 16,1-4 0-16,2-4 0 0,2-4 0 0,4-8 0 16,5-4 0-16,17-21 0 0,-19 23 0 0,19-23 0 15,0 0 0-15,0 0-12 0,24-10-246 0,-27-22-350 16,33 9-38-16,-8-14 124 0</inkml:trace>
  <inkml:trace contextRef="#ctx0" brushRef="#br1" timeOffset="68867.1424">3377 15306 1292 0,'0'0'156'16,"0"-51"-34"-16,10 33 1 0,-16-16-60 0,13 13 18 0,-10-4-56 15,7 8 4-15,-4 17 9 0,0-23-5 0,0 23 10 16,0 0-7-16,0 0-30 0,0 0-6 0,0 0 0 16,0 0 0-16,0 0 0 0,0 0 0 0,-1 21 0 15,1-21 0-15,-1 34 0 0,1-7 0 16,-2 5 0-16,0 7 0 0,0 3 0 16,-2 3 0-16,-1 3 0 0,0 3 0 0,0 1 0 15,0 0 0-15,2 0 0 0,-1-6 0 0,4-4 0 0,1-4 0 0,4-9 0 0,0-6 0 16,6-5-44-16,-11-18-32 0,34 27-151 0,-34-27-425 15,24-15 53-15,-9-3 151 0</inkml:trace>
  <inkml:trace contextRef="#ctx0" brushRef="#br1" timeOffset="69431.2089">3477 15132 1984 0,'0'0'45'0,"-22"11"-27"0,22-11-18 0,0 0 0 0,0 0 0 15,0 0 0-15,0 0 0 0,0 0 0 16,0 0 0-16,0 0 0 0,0 0 0 0,7-25 0 15,-7 25 0-15,37-20 0 0,-14 5 0 16,5 1 0-16,1-3 0 0,1 1 0 0,2 2 0 16,-2-2 0-16,2 3 0 0,-2-1 0 0,-1 2 0 15,-3 5 0-15,-5 1 0 0,-3 3 0 0,-18 3 0 16,21 5 0-16,-21-5 0 0,3 20 0 0,-3-20 0 16,-14 36 0-16,-1-8 0 0,-7 6 0 15,-3 3 0-15,-5 2 0 0,-2 2 0 0,-2-1 0 16,-1 1 0-16,3 0 0 0,1-2 0 0,2-2 0 15,5-4 0-15,3-5 0 0,5-4 0 0,7-4 0 16,9-20 0-16,-8 27 0 0,8-27 0 0,0 0 0 16,18 12 0-16,-18-12 0 0,34-2 0 0,-8-4 0 15,1-4 0-15,4-2 0 0,2-4 0 16,1 0 0-16,2 1 0 0,-2-1 0 16,-2 2 0-16,-1 1 0 0,-3 3 0 0,-5 3 0 15,-2 4 0-15,-21 3 0 0,29 6 0 0,-29-6 0 16,20 16 0-16,-20-16 0 0,16 27 0 0,-11-7 0 15,0 4 0-15,-3 1 0 0,1 3 0 0,-1 0 0 16,1-1 0-16,0-6 0 0,3 1 0 0,-6-22 0 16,20 29 0-16,-20-29 0 0,33 15-26 15,-33-15-95-15,57-3-199 0,-53-27-239 0,28 13-43 16,-7-7 184-16</inkml:trace>
  <inkml:trace contextRef="#ctx0" brushRef="#br1" timeOffset="69618.7184">4310 15332 1906 0,'0'0'74'0,"0"0"-37"0,0 0-7 0,-16 19-30 15,16-19 0-15,0 0 0 0,8 25 0 0,-8-25 0 16,15 28 0-16,-8-10 0 0,1 4 0 0,-2 3 0 16,-3 3 0-16,0 3 0 0,-1 2 0 0,-2 0 0 15,0-1 0-15,-1 0 0 0,0-4 0 0,1-4 0 16,-1-5 0-16,1-19 0 0,3 24 0 15,7-7-119-15,-31-39-313 0,21 22-199 16,0 0-14-16,12-27 426 0</inkml:trace>
  <inkml:trace contextRef="#ctx0" brushRef="#br1" timeOffset="69806.2713">4253 15277 2047 0,'-7'18'0'0,"7"-18"0"0,0 0 0 0,0 0 0 15,0 0 0-15,0 0 0 0,20-23 0 0,-3 12 0 16,2-2 0-16,3-1 0 0,1-2 0 0,0 1 0 16,3-1 0-16,0-1 0 0,2 2 0 15,-4-5 0-15,5 6 0 0,-3-6 0 0,8 19-96 16,-27-34-275-16,31 35-268 0,-15-12-8 0,11 5 354 16</inkml:trace>
  <inkml:trace contextRef="#ctx0" brushRef="#br1" timeOffset="70103.1484">5064 15225 1859 0,'-21'-3'62'0,"21"3"-23"0,0 0-20 0,0 0 15 16,-7-24-19-16,7 24 4 0,19-23-19 15,-2 9 0-15,5-2 0 0,4 0 0 0,2-1 0 16,0 3 0-16,0 0 0 0,0 4 0 0,-1 2 0 16,0 2 0-16,-1 3 0 0,-3-2 0 0,1 4 0 15,-4-2-51-15,5 13-41 0,-24-28-177 0,23 32-338 16,-24-14-32-16,0 0 251 0</inkml:trace>
  <inkml:trace contextRef="#ctx0" brushRef="#br1" timeOffset="70259.3807">5120 15456 2046 0,'-32'11'1'16,"32"-11"-1"-16,0 0 0 0,0 0 0 0,0 0 0 15,0 0 0-15,18-25 0 0,2 9 0 0,4-6 0 16,4-2 0-16,1-2 0 0,4-2 0 15,0 2 0-15,0-2 0 0,1 4 0 0,-3-3 0 16,6 11-93-16,-19-27-193 0,20 33-333 0,-13-13-27 16,13 10 244-16</inkml:trace>
  <inkml:trace contextRef="#ctx0" brushRef="#br1" timeOffset="70759.4091">6169 14731 1983 0,'0'0'63'0,"3"-32"-62"0,-3 32-1 0,21-29 0 16,-21 29 0-16,19-17 0 0,-19 17 0 0,0 0 0 16,0 0 0-16,0 0 0 0,0 0 0 0,6 25 0 15,-10-7 0-15,-4 6 0 0,-2 3 0 16,-3 7 0-16,-5 1 0 0,-1 5 0 0,-3 2 0 16,-1 2 0-16,-3 2 0 0,2 0 0 0,0-2 0 15,2 0 0-15,4-2 0 0,2-3 0 0,4-4 0 16,2-3 0-16,4-6 0 0,2-4 0 15,4-3 0-15,0-19 0 0,10 28 0 0,-10-28 0 16,26 16 0-16,-5-13 0 0,6-4 0 0,6-4 0 16,6-4 0-16,4-7 0 0,3-3 0 15,1-3 0-15,-1-2 0 0,1-1 0 0,-2 4 0 16,-3-1 0-16,1 3 0 0,-6 2 0 0,1 1 0 16,-1 0 0-16,-3 3 0 0,1 1 0 0,-1 2 0 15,-2-1 0-15,-1 6 0 0,-4-2 0 0,0 6 0 16,-4-3 0-16,1 6 0 0,-7-6-15 0,11 18-155 15,-28-33-84-15,34 44-82 0,-34-25-81 0,4-16-66 16,13 30 112-16,-17-14 371 0</inkml:trace>
  <inkml:trace contextRef="#ctx0" brushRef="#br1" timeOffset="70978.1903">6676 14818 2047 0,'-25'14'0'0,"2"-1"0"0,1 4 0 16,1 2 0-16,3 5 0 0,-2 7 0 0,3 4 0 15,0 5 0-15,3 4 0 0,2 2 0 0,1 3 0 16,2-2 0-16,4-1 0 0,5-3 0 0,4-3 0 16,3-3 0-16,5-7 0 0,4-2 0 15,1-9 0-15,7-1 0 0,-2-8 0 16,9 2 0-16,-18-29-247 0,39 28-344 0,-27-23-60 15,9 2 94-15</inkml:trace>
  <inkml:trace contextRef="#ctx0" brushRef="#br1" timeOffset="72368.8873">7259 15377 1771 0,'-20'11'42'16,"20"-11"-14"-16,0 0 1 0,0 0 1 0,0 0-3 16,0 0 1-16,0 0 0 0,0 0 8 15,0 0-8-15,0 0-28 0,0 0 0 16,0 0 0-16,0 0 0 0,0 0 0 0,0 0 0 16,0 0 0-16,0 0 0 0,-11 21 0 0,11-21 0 15,5 19 0-15,-5-19 0 0,10 17 0 0,-10-17 0 16,19 16 0-16,-2-10 0 0,4-4 0 0,6-1 0 15,5-4 0-15,2-3 0 0,3-4 0 0,5-2 0 16,-1-4 0-16,2-1 0 0,0 0 0 16,2-2 0-16,0 2 0 0,-2-1 0 0,-2 2 0 15,-2 3 0-15,-1 2 0 0,-3 0 0 0,-2 3 0 16,-4 0 0-16,-1 2 0 0,-6 4 0 16,-4 2 0-16,-18 0 0 0,23 2 0 0,-23-2 0 15,0 0 0-15,0 0 0 0,0 0 0 0,0 0 0 16,11 18 0-16,-11-18 0 0,0 0 0 15,0 0 0-15,0 0 0 0,0 0 0 0,0 0 0 16,0 0 0-16,0 0 0 0,0 0 0 0,0 0 0 16,-17 2 0-16,17-2 0 0,0 0 0 0,-18-8 0 15,18 8 0-15,-19-8 0 0,19 8 0 0,-27-9 0 16,27 9 0-16,-32-12 0 0,13 6 0 0,-2-2 0 16,-1 1 0-16,-2-2 0 0,-2-1 0 0,0 1 0 15,-2-5 0-15,1 1 0 0,0-1 0 16,3-3 0-16,-2 1 0 0,4-1 0 0,0 0 0 15,4 0 0-15,2 0 0 0,2 0 0 16,14 17 0-16,-23-31 0 0,23 31 0 0,-16-33 0 16,10 15 0-16,0 0 0 0,2-5 0 0,0 1 0 15,1-2 0-15,2-1 0 0,-1 3 0 0,2-1 0 16,-1-1 0-16,1-1 0 0,-2 0 0 0,0-2 0 16,0 2 0-16,1-4 0 0,-2 1 0 15,1 0 0-15,-1-1 0 0,2 0 0 0,0 0 0 16,2 3 0-16,-1 0 0 0,1 3 0 0,2 2 0 15,-1-1 0-15,2 2 0 0,0 4 0 0,1-3 0 16,-5 19 0-16,10-30 0 0,-10 30 0 0,15-29 0 16,-15 29 0-16,23-30 0 0,-23 30 0 15,34-30 0-15,-13 13 0 0,4 0 0 16,2 0 0-16,4-2 0 0,0 0 0 0,3 1 0 16,3-1 0-16,2 2 0 0,1 0 0 0,1 1 0 15,3 3 0-15,0 2 0 0,1 1 0 0,-2 4 0 16,0 0 0-16,-3 4 0 0,-1 1 0 0,0 2 0 15,0 1 0-15,1 2 0 0,-1 0 0 0,0 0 0 16,1 4 0-16,1-1 0 0,2 3 0 0,-1-2 0 16,3 2 0-16,-1-1 0 0,1 2 0 15,-1 1 0-15,-3 3 0 0,0-2 0 0,-4 3 0 16,0 1 0-16,-2-1 0 0,-2 2 0 0,-3 1 0 16,-1 0 0-16,-2 3 0 0,-1 2 0 15,-3-1 0-15,-1 0 0 0,-3 2 0 0,-2-1 0 16,-3 1 0-16,-2 1 0 0,-3 1 0 0,-1 1 0 15,-2 1 0-15,-4 1 0 0,-2 2 0 0,-3-1 0 16,-5 3 0-16,0 0 0 0,-3 1 0 16,-4 3 0-16,-1-5 0 0,-1 1 0 0,-2-1 0 15,-3 0 0-15,-1-1 0 0,-1 1 0 0,-3 0 0 16,0 0 0-16,-2 3 0 0,-1-1 0 0,-3 1 0 16,0 0 0-16,-1-1 0 0,1-1 0 0,1 0 0 15,3-5 0-15,2-2 0 0,4-4 0 0,5-5 0 16,18-18 0-16,-23 23 0 0,23-23 0 15,0 0 0-15,0 0 0 0,0 0 0 16,0 0 0-16,23 3 0 0,-3-6 0 0,3-3 0 16,6-2 0-16,2 0 0 0,5-2 0 0,0 1 0 15,2-2 0-15,2 1 0 0,-1 0 0 0,1 1 0 16,0 0 0-16,2 0 0 0,0 1 0 0,2 0 0 16,0 1 0-16,2-1 0 0,-1-1 0 0,1 0 0 15,0 1 0-15,-2 2 0 0,-1 1 0 16,-4 0 0-16,-3 1 0 0,-4 2 0 0,-6 1 0 15,-1 2 0-15,-6 1 0 0,-2 1 0 0,-17-3 0 16,22 6 0-16,-22-6 0 0,0 0 0 0,0 0 0 16,0 0 0-16,0 0 0 0,0 0 0 15,0 0 0-15,0 0 0 0,0 0 0 0,0 0 0 16,0 0 0-16,0 0 0 0,0 0 0 0,0 0 0 16,0 0 0-16,-17-7 0 0,17 7 0 15,0 0 0-15,0 0-124 0,-10-19-50 0,10 19-23 16,0 0-59-16,0 0 32 0,0 0 1 0,0 0-14 15,0 0-66-15,0 0 10 0,0 0 278 0</inkml:trace>
  <inkml:trace contextRef="#ctx0" brushRef="#br2" timeOffset="77087.6132">12767 5053 1537 0,'0'0'300'16,"-4"-50"-283"-16,-3 11-19 0,1 0 8 15,1 5-4-15,1 6 12 0,2 7-4 0,2 21 8 16,-13-21-1-16,13 21-2 0,-29-4 0 0,10 10 1 15,-5 5-3-15,-4 5 1 0,-3 11 4 0,-4 11-8 16,-2 10 15-16,-3 10-23 0,0 5-2 16,0 4 0-16,1 4 0 0,1 2 0 0,7 4 0 15,3-2 0-15,5 0 0 0,6-1 0 0,6-4 0 16,3-2 0-16,7-4 0 0,4-4 0 0,3-5 0 16,6-5 0-16,0-7 0 0,9-5 0 0,-3-10-48 15,15 10-100-15,-33-38-487 0,39 26-6 0,-14-20 67 16</inkml:trace>
  <inkml:trace contextRef="#ctx0" brushRef="#br2" timeOffset="77759.7999">12229 5718 1992 0,'-34'-1'55'0,"34"1"-55"15,0 0 0-15,0 0 0 0,0 0 0 16,-5-17 0-16,5 17 0 0,31-12 0 0,-6 4 0 15,6 1 0-15,6-3 0 0,7 1 0 0,5-3 0 16,5 0 0-16,0 0 0 0,2-1 0 0,-3 3 0 16,0-1 0-16,-4 2 0 0,-5 1 0 15,-5-1 0-15,-5 3 0 0,-5-1 0 0,-5 3 0 16,-24 4 0-16,26-5 0 0,-26 5 0 0,0 0 0 16,0 0 0-16,0 0 0 0,0 0 0 15,-17 23 0-15,17-23 0 0,-33 32 0 0,13-12 0 16,-5 5 0-16,2 1 0 0,-1 5 0 0,1 0 0 15,1 2 0-15,4-2 0 0,1-1 0 0,3-2 0 16,8-3 0-16,3-3 0 0,5-4 0 0,-2-18 0 16,22 27 0-16,-4-19 0 0,4 0 0 0,5-6 0 15,3-2 0-15,4-7 0 0,3-4 0 16,2-4 0-16,1-3 0 0,-2-3 0 0,0-2 0 16,-6-2 0-16,-4 0 0 0,-5 1 0 15,-6 1 0-15,-5 0 0 0,-4 1 0 0,-5 2 0 16,-5 1 0-16,-3 1 0 0,5 18 0 0,-17-31 0 15,17 31 0-15,-26-28 0 0,9 16 0 0,17 12 0 16,-31-16 0-16,31 16 0 0,-25-2 0 0,25 2 0 16,-18 3 0-16,18-3 0 0,0 0 0 15,0 0 0-15,3 23 0 0,-3-23 0 0,23 22 0 16,-5-11 0-16,5 0 0 0,1-1 0 0,6-1 0 16,-1 1 0-16,0-2 0 0,0 1 0 0,-2 2 0 15,-2 1 0-15,-4 1 0 0,-3 3 0 0,-3 1 0 16,-7 1 0-16,-3 5 0 0,-5 0 0 0,-2 0 0 15,-5 1 0-15,-3-2 0 0,-1-2 0 16,-2 0 0-16,-1-2 0 0,14-18 0 16,-24 24 0-16,24-24 0 0,0 0 0 0,-17 10 0 15,17-10 0-15,0 0 0 0,0 0 0 0,6-26 0 16,0 8 0-16,5-4 0 0,5-4 0 0,6-4 0 16,3-3 0-16,2 0 0 0,1 1 0 0,-3 1 0 15,0 2 0-15,-1 4 0 0,-6 3 0 0,-1 3 0 16,-17 19 0-16,23-29 0 0,-23 29 0 15,13-22 0-15,-13 22 0 0,7-19 0 0,-7 19-54 16,-1-28-311-16,20 28-287 0,-19 0 8 0,24-24 313 16</inkml:trace>
  <inkml:trace contextRef="#ctx0" brushRef="#br2" timeOffset="78215.5796">14637 5291 2047 0,'0'0'0'0,"0"0"0"0,27-27 0 0,-4 14 0 15,7-4 0-15,8-1 0 0,5 0 0 16,4 0 0-16,2 1 0 0,0 2 0 16,-2 4 0-16,-4 5 0 0,-6 4 0 0,-8 4 0 15,-7 3 0-15,-22-5 0 0,23 24 0 0,-19-4 0 16,-7 5 0-16,-6 5 0 0,-7 4 0 0,-7 1 0 15,-6 3 0-15,-6 3 0 0,-1 0 0 0,-3 1 0 16,0-1 0-16,3-2 0 0,2-4 0 0,6-1 0 16,7-4 0-16,5-2 0 0,9-7 0 0,7-4 0 15,0-17 0-15,21 23 0 0,0-16 0 16,7-5 0-16,8-4 0 0,6-5 0 0,9-5 0 16,4-5 0-16,7-2 0 0,-1-4 0 0,3 2 0 15,-4-6 0-15,1 9 0 0,-15-18-101 0,28 32-444 16,-36-21-114-16,9 14 38 0</inkml:trace>
  <inkml:trace contextRef="#ctx0" brushRef="#br2" timeOffset="78669.1169">16668 4912 1655 0,'0'0'392'0,"-7"-16"-392"0,7 16 0 0,0 0 0 0,-21 3 0 16,21-3 0-16,-34 27 0 0,10-4 0 15,-4 8 0-15,-6 7 0 0,-2 8 0 0,-5 6 0 16,1 4 0-16,-2 5 0 0,0 3 0 0,2 1 0 0,0 1 0 31,3-1 0-31,4-2 0 0,4-4 0 0,8-6 0 16,8-6 0-16,6-7 0 0,10-6 0 0,5-8 0 15,10-6 0-15,5-10 0 0,11-3-42 0,-5-32-153 16,25 21-450-16,-15-26 21 0,18 3 84 16</inkml:trace>
  <inkml:trace contextRef="#ctx0" brushRef="#br2" timeOffset="78856.5972">17120 4725 2047 0,'-26'18'0'0,"-6"10"0"16,-3 11 0-16,-4 9 0 0,-5 6 0 0,-2 9 0 16,-3 5 0-16,1 3 0 0,0 6 0 0,7-4 0 15,3-1 0-15,6-5 0 0,7-4 0 0,5-5 0 16,6-6 0-16,8-3 0 0,2-11 0 0,16 19-193 15,-9-37-462-15,22 6 39 0,-25-26 34 0</inkml:trace>
  <inkml:trace contextRef="#ctx0" brushRef="#br2" timeOffset="79434.7761">17578 5403 1985 0,'0'0'44'0,"0"0"-26"0,0-23-18 0,0 23 0 16,0 0 0-16,0 0 0 0,0 0 0 0,0 0 0 16,0 0 0-16,0 0 0 0,0 0 0 15,0 0 0-15,1 20 0 0,-1-20 0 0,-3 31 0 16,1-10 0-16,0 3 0 0,-1 4 0 0,-2 2 0 15,2-1 0-15,-1 1 0 0,-1-2 0 0,0 1 0 16,2-2 0-16,0-5 0 0,3-2 0 16,0-20 0-16,3 28 0 0,-3-28 0 0,0 0 0 15,12 18 0-15,-12-18 0 0,0 0 0 0,0 0 0 16,17-10 0-16,-17 10 0 0,9-19 0 16,-9 19 0-16,16-36 0 0,-7 9 0 0,1-2 0 15,-2-1 0-15,1 1 0 0,-1 0 0 0,-2-1 0 16,3-1 0-16,-2 0 0 0,4 1 0 0,0-1 0 15,1 1 0-15,3 1 0 0,-2 4 0 0,4 3 0 16,-1 5 0-16,-16 17 0 0,30-22 0 0,-30 22 0 16,23-12 0-16,-23 12 0 0,22-5 0 15,-22 5 0-15,23 2 0 0,-23-2 0 16,26 7 0-16,-26-7 0 0,25 6-81 0,12 23-261 16,-37-29-276-16,27 12-10 0,-27-12 251 0</inkml:trace>
  <inkml:trace contextRef="#ctx0" brushRef="#br2" timeOffset="79794.1817">18065 5354 2047 0,'0'0'0'0,"0"0"0"0,0 0 0 0,0 0 0 16,0 0 0-16,0 0 0 0,0 0 0 0,17 17 0 15,2-14 0-15,4-1 0 0,2-1 0 0,3-2 0 16,0-1 0-16,0 0 0 0,0 1 0 15,-2-3 0-15,-1 2 0 0,-2-2 0 16,0 1 0-16,-3-2 0 0,-2-1 0 0,-18 6 0 16,27-15 0-16,-27 15 0 0,19-18 0 0,-19 18 0 15,11-17 0-15,-11 17 0 0,1-17 0 0,-1 17 0 16,0 0 0-16,-13-23 0 0,13 23 0 0,-21-10 0 16,21 10 0-16,-34 0 0 0,12 7 0 0,-4 2 0 15,-3 8 0-15,-4 2 0 0,-3 6 0 16,1 1 0-16,0 3 0 0,1 0 0 0,5-1 0 15,4-1 0-15,9-3 0 0,6-4 0 0,8 0 0 16,2-20 0-16,15 29 0 0,2-19 0 16,7-1 0-16,7-4 0 0,9-3 0 0,4-6 0 15,8 1 0-15,-5-13-12 0,21 21-223 0,-38-40-225 16,30 27-159-16,-17-13 30 0,0-7 458 0</inkml:trace>
  <inkml:trace contextRef="#ctx0" brushRef="#br2" timeOffset="80106.703">18862 5186 1842 0,'-23'12'205'0,"6"-18"-205"0,-2 2 0 0,-1 3 0 16,0 2 0-16,-3 3 0 0,0 3 0 0,-1 2 0 15,2 3 0-15,-1 1 0 0,3 3 0 16,2 1 0-16,0 1 0 0,6 0 0 16,1-1 0-16,11-17 0 0,-9 31 0 0,9-31 0 15,4 27 0-15,-4-27 0 0,21 23 0 0,-21-23 0 16,31 14 0-16,-10-9 0 0,2-2 0 0,3-2 0 15,0-2 0-15,-1-1 0 0,-2 1 0 0,-4 0 0 16,-2 0 0-16,-17 1 0 0,24 2 0 0,-24-2 0 16,0 0 0-16,18 6 0 0,-18-6 0 15,0 0 0-15,0 0 0 0,2 23 0 0,-2-23 0 16,-6 22 0-16,6-22 0 0,-16 28 0 0,16-28 0 16,-23 30 0-16,23-30 0 0,-24 28 0 0,24-28 0 15,-19 24 0-15,19-24 0 0,-11 17 0 16,11-17 0-16,0 0 0 0,0 0 0 0,17 14-12 15,-17-14-133-15,44 0-186 0,-40-19-259 0,29 11-3 16,-8-6 218-16</inkml:trace>
  <inkml:trace contextRef="#ctx0" brushRef="#br2" timeOffset="80294.2598">19317 5203 2047 0,'-19'-4'0'0,"19"4"0"15,0 0 0-15,0 0 0 0,-17-6 0 0,17 6 0 16,-17 11 0-16,17-11 0 0,-25 27 0 0,9-6 0 15,-2 5 0-15,1 3 0 0,-1 3 0 16,-1 1 0-16,1 3 0 0,-1-2 0 16,2 0 0-16,2-3 0 0,2 0 0 0,0-3 0 15,5-2 0-15,2-5 0 0,7-2 0 0,-1-19 0 16,10 23 0-16,-10-23-37 0,37 15-275 0,-41-37-261 16,29 15-44-16,-10-13 110 0</inkml:trace>
  <inkml:trace contextRef="#ctx0" brushRef="#br2" timeOffset="80747.3274">19312 5002 2035 0,'-17'33'12'0,"17"-33"-12"0,0 0 0 16,0 0 0-16,28 7 0 0,-10-4 0 16,1 1 0-16,3 0 0 0,3 1 0 15,-2-2 0-15,1 2 0 0,2 1 0 0,-3 0 0 16,0 3 0-16,-1-1-7 0,-5 2-6 0,-17-10 6 15,24 22-10-15,-24-22 18 0,17 21-10 0,-17-21 33 16,11 20-8-16,-11-20-4 0,2 17-12 0,-2-17 0 16,0 0 0-16,-15 23 0 0,15-23 0 0,-20 14 0 15,20-14 0-15,-25 15 0 0,25-15 0 0,-34 15 0 16,17-5 0-16,-2-2 0 0,19-8 0 16,-31 20 0-16,31-20 0 0,-27 19 0 0,27-19 0 15,-19 19 0-15,19-19 0 0,-11 17 0 0,11-17 0 16,0 0 0-16,4 22 0 0,-4-22 0 15,0 0 0-15,27 18 0 0,-27-18 0 0,29 8 0 16,-12-5 0-16,3-2 0 0,-2-1 0 0,0 2 0 16,-1-2 0-16,-17 0 0 0,26 4 0 15,-26-4 0-15,0 0 0 0,0 0 0 0,18 19 0 16,-18-19 0-16,3 18 0 0,-3-18 0 0,-4 22 0 16,4-22 0-16,-7 25 0 0,7-25 0 0,-10 27 0 15,10-27 0-15,-11 20 0 0,11-20 0 0,0 0 0 16,0 0 0-16,0 0 0 0,0 0 0 0,0 0 0 15,21 10-69-15,-19-39-140 0,37 35-130 0,-41-44-144 16,26 15-74-16,4 8 168 16,-15-30 389-16</inkml:trace>
  <inkml:trace contextRef="#ctx0" brushRef="#br2" timeOffset="80966.092">20184 4744 2047 0,'0'0'0'0,"-21"8"0"0,21-8 0 15,-29 30 0-15,14-8 0 0,0 5 0 16,-5 5 0-16,1 4 0 0,-1 5 0 0,-1 4 0 16,1 2 0-16,0 3 0 0,0 2 0 0,1-1 0 15,1 2 0-15,1-5 0 0,0-3 0 16,1-4 0-16,2-2 0 0,4-2 0 0,-1-5 0 16,6-3 0-16,0-8 0 0,4-4 0 0,1-17 0 15,7 25-43-15,-14-42-211 0,35 26-316 16,-28-9-64-16,13-24 89 0</inkml:trace>
  <inkml:trace contextRef="#ctx0" brushRef="#br2" timeOffset="81952.3751">19843 5183 2047 0,'0'0'0'16,"0"0"0"-16,0 0 0 0,18 22 0 15,-18-22 0-15,36 9 0 0,-11-8 0 16,4-2 0-16,6-3 0 0,2 0 0 0,1-2 0 15,2 3 0-15,-1-5 0 0,0 2 0 0,-3-2 0 16,1 3 0-16,-8-1 0 0,-2 2 0 0,-7 3 0 16,-2 0 0-16,-18 1 0 0,20 0 0 0,-20 0 0 15,0 0 0-15,0 0 0 0,0 0 0 0,0 0 0 16,0 0 0-16,0 0 0 0,-7 19 0 16,7-19 0-16,-23 18 0 0,23-18 0 0,-28 25 0 15,11-10 0-15,-1 1 0 0,-3 2 0 0,-1 3 0 16,-1 1 0-16,2-1 0 0,-1 4 0 0,3-3 0 15,3 1 0-15,5 0 0 0,6-2 0 0,5-3 0 16,0-18 0-16,9 26 0 0,-9-26 0 16,20 14 0-16,-20-14 0 0,33 5 0 15,-15-10 0-15,2-2 0 0,1-5 0 0,-2-4 0 16,3-2 0-16,0-4 0 0,0 0 0 0,-2-2 0 16,-3 2 0-16,-1-2 0 0,0 1 0 0,-4 0 0 15,-2 1 0-15,0 1 0 0,-3 1 0 0,-7 20 0 16,12-31 0-16,-12 31 0 0,6-22 0 0,-6 22 0 15,0 0 0-15,0 0 0 0,3-18 0 0,-3 18 0 16,0 0 0-16,0 0 0 0,0 0 0 16,0 0 0-16,20-2 0 0,-20 2 0 0,26 1 0 15,-9-1 0-15,1 1 0 0,3-1 0 0,-1 2 0 16,4 0 0-16,-5 1 0 0,-19-3 0 16,30 10 0-16,-30-10 0 0,20 19 0 0,-20-19 0 15,10 26 0-15,-10-26 0 0,0 32 0 0,-6-12 0 16,-3 3 0-16,-3 1 0 0,-4 1 0 0,-1 2 0 15,-1 1 0-15,-3-2 0 0,4 0 0 16,0-3 0-16,4-3 0 0,2-2 0 0,11-18 0 16,-11 26 0-16,11-26 0 0,0 0 0 0,0 0 0 15,0 0 0-15,0 0 0 0,17-5 0 0,-17 5 0 16,30-32 0-16,-8 9 0 0,2-2 0 0,1 0 0 16,-2-1 0-16,-4 2 0 0,-2 1 0 0,-1-1 0 15,-1-1 0-15,-2 0 0 0,1 5 0 16,-5 3 0-16,-9 17 0 0,16-24 0 15,-16 24 0-15,0 0 0 0,0 0 0 0,0 0 0 16,0 0 0-16,0 0 0 0,0 0 0 0,26-3 0 16,-26 3 0-16,35 5 0 0,-12-5 0 0,5 1 0 15,-4-7-1-15,9 10-99 0,-12-16-37 0,20 21-30 16,-26-29-8-16,27 28-24 0,-30-28 0 0,26 21-24 16,-20-12-50-16,4-12 408 0,16 38 122 15,-50-47 91-15,43 45 124 0,-50-28-336 0,19 15-42 16,2-18-62-16,-2 18-32 0,-3-21 0 0,3 21 0 15,-8-19 0-15,8 19 0 0,0 0 0 0,-13-21 0 16,13 21 0-16,0 0 0 0,-21-5 0 16,21 5 0-16,0 0 0 0,-25 15 0 0,25-15 0 15,-23 24 0-15,23-24 0 0,-21 31 0 0,21-31 0 16,-12 33 0-16,11-16 0 0,1-17 0 16,6 30 0-16,-6-30 0 0,12 24 0 0,-12-24 0 15,18 22 0-15,-18-22 0 0,26 21 0 0,-26-21 0 16,29 17 0-16,-29-17 0 0,32 17 0 0,-32-17 0 15,29 20 0-15,-29-20 0 0,20 24 0 0,-20-24 0 16,9 32 0-16,-11-12 0 0,-6 2 0 0,-4 1 0 16,-6 4 0-16,-5-1 0 0,-5 0 0 15,-1-1 0-15,-4-3 0 0,-3 0 0 0,4-1 0 16,-7-2 0-16,6 1 0 0,-6-7 0 16,10 9-5-16,-17-24-177 0,24 27-53 0,-34-36-13 15,29 32 18-15,-35-30-27 0,16 15-44 0,-8 4-67 16,-22-26 148-16,33 36 220 0</inkml:trace>
  <inkml:trace contextRef="#ctx0" brushRef="#br2" timeOffset="83204.1137">12555 6754 1808 0,'0'0'47'0,"10"-38"-3"0,-1 19-8 0,-1-2 5 0,-8 21-12 15,18-28-4-15,-18 28-11 0,0 0-11 0,0 0-3 16,0 0 0-16,0 0 0 0,0 0 0 15,17 24 0-15,-17 0 0 0,0 7 0 16,0 5 0-16,-1 2 0 0,0 6 0 0,-1 2 0 16,1 4 0-16,0 2 0 0,-1 0 0 0,0 2 0 15,1-1 0-15,0-2 0 0,-2-1 0 0,1-6 0 16,2-4 0-16,0-3 0 0,2-7 0 0,2-4 0 16,0-4 0-16,-4-22 0 0,11 28 0 0,-11-28 0 15,0 0 0-15,0 0 0 0,19 2 0 16,-19-2 0-16,12-27 0 0,-3 4 0 0,-1-9 0 15,0-3 0-15,-1-4 0 0,-2-1 0 0,-2 1 0 16,0-1 0-16,-6-1 0 0,1-1 0 0,-4 1 0 16,-1-1 0-16,-1-2 0 0,0 2 0 0,1-1 0 15,0-1 0-15,4 4 0 0,0 1 0 16,5 4 0-16,1 5 0 0,3 3 0 0,4 5 0 16,6 1 0-16,3 3 0 0,8 1 0 15,1 1 0-15,5 0 0 0,3 2 0 0,3-1 0 16,1 3 0-16,-1 4 0 0,-1 3 0 0,-5 5 0 15,-3 4 0-15,-7 3 0 0,-3 5 0 0,-6 5 0 16,-5 1 0-16,-7 5 0 0,-3 5 0 0,-7 1 0 16,-7 6 0-16,-6 2 0 0,-5 2 0 0,-6 1 0 15,-5 1 0-15,0 2 0 0,-2-1 0 16,2-1 0-16,2 0 0 0,4-5 0 0,3-2 0 16,3-6 0-16,7-6 0 0,6-4 0 0,12-18 0 15,-9 20 0-15,9-20 0 0,0 0 0 16,27 15 0-16,-7-14 0 0,4-4 0 0,5-3 0 15,5-5 0-15,5 0 0 0,1-1 0 0,3 0 0 16,-2 3 0-16,-3 1 0 0,-3 3 0 0,-5 5 0 16,-2 2 0-16,-5 4 0 0,-3 3 0 15,-20-9 0-15,27 24 0 0,-18-7 0 0,-9-17 0 16,11 34 0-16,-8-16 0 0,0 0 0 0,0-1 0 16,2 0 0-16,-5-17 0 0,13 31-36 0,-13-31-82 15,29 25-94-15,-36-45-114 0,43 30-160 0,-18-15-53 16,-3-16 210-16</inkml:trace>
  <inkml:trace contextRef="#ctx0" brushRef="#br2" timeOffset="83396.5776">13580 7034 1740 0,'-12'24'307'0,"12"-24"-307"0,-24 24 0 16,14-7 0-16,-1 4 0 0,3 2 0 0,-2 3 0 15,3 3 0-15,0 1 0 0,4 2 0 0,2 1 0 16,2-3 0-16,2-1 0 0,4-4 0 15,3-4 0-15,-10-21 0 0,26 31 0 0,-26-31-18 16,35 24-126-16,-35-24-358 0,0 0-117 0,25-15-11 16,-25 15 497-16</inkml:trace>
  <inkml:trace contextRef="#ctx0" brushRef="#br2" timeOffset="83552.9172">13498 7008 2047 0,'-18'-1'0'0,"18"1"0"0,0 0 0 0,0 0 0 16,10-17 0-16,-10 17 0 0,40-19 0 0,-10 7 0 16,5-2 0-16,5-1 0 0,4-3 0 0,4-2 0 15,3 2 0-15,2-2 0 0,5 9 0 0,-18-26-193 16,30 30-462-16,-29-12-10 0,8 9 132 16</inkml:trace>
  <inkml:trace contextRef="#ctx0" brushRef="#br2" timeOffset="83724.8015">14335 6827 2047 0,'0'0'0'16,"0"0"0"-16,0 0 0 0,21-10 0 0,-21 10 0 16,32-19 0-16,-12 9 0 0,3-1 0 0,4 3 0 15,-4-1 0-15,4 7-11 0,-10-9-90 0,27 28-350 16,-44-17-181-16,34-2 20 0,-34 2 373 0</inkml:trace>
  <inkml:trace contextRef="#ctx0" brushRef="#br2" timeOffset="83849.7265">14217 7122 2047 0,'0'0'0'0,"0"0"0"0,28 1 0 0,-6-8 0 15,6-5 0-15,8-6 0 0,4-4 0 0,6 0 0 16,0-6 0-16,15 26-244 0,-32-33-421 0,21 18 17 15,-18-8 159-15</inkml:trace>
  <inkml:trace contextRef="#ctx0" brushRef="#br2" timeOffset="84724.7952">15525 6648 1931 0,'0'0'65'15,"0"0"-31"-15,0 0-17 0,0 0-17 0,0 0 0 16,0 0 0-16,0 0 0 0,0 0 0 16,1 24 0-16,-1-24 0 0,-7 33 0 0,4-14 0 15,1 4 0-15,-2 1 0 0,2 3 0 0,-2 1 0 16,3 3 0-16,-3 1 0 0,4 0 0 0,-3 1 0 15,0-2 0-15,2-2 0 0,-3 0 0 0,1-3 0 16,0-4 0-16,2-4 0 0,1-18 0 0,0 21 0 16,0-21 0-16,0 0 0 0,0 0 0 15,0 0 0-15,0 0 0 0,11-16 0 16,-6-3 0-16,1-8 0 0,4-6 0 0,-1-5 0 16,2 0 0-16,0 0 0 0,1 0 0 0,1 0 0 15,-1-2 0-15,2-2 0 0,1-3 0 0,1 0 0 16,1-2 0-16,1 2 0 0,1 4 0 0,1 5 0 15,-3 7 0-15,-1 7 0 0,-16 22 0 0,20-24 0 16,-20 24 0-16,0 0 0 0,0 0 0 16,21-5 0-16,-21 5 0 0,0 0 0 0,12 20 0 15,-12-20 0-15,8 26 0 0,-5-8 0 0,2 0 0 16,-2 3 0-16,1 0 0 0,1 0 0 0,1 1 0 16,2 0 0-16,-1-2 0 0,1 1 0 15,0 1 0-15,-1-2 0 0,0 0 0 0,-2-2 0 16,-5-18 0-16,5 30 0 0,-5-30 0 0,-8 27 0 15,8-27 0-15,-24 23 0 0,24-23 0 16,-36 19 0-16,13-8 0 0,-3-3 0 0,-2 1 0 16,0-4 0-16,-1-1 0 0,1 0 0 0,0-2 0 15,3 1 0-15,0-1 0 0,6-2 0 0,19 0 0 16,-26 0 0-16,26 0 0 0,0 0 0 0,0 0 0 16,0 0 0-16,0 0 0 0,0 0 0 0,0 0 0 15,0 0 0-15,0 0 0 0,0 0 0 0,19-11 0 16,-19 11 0-16,0 0 0 15,0 0 0-15,0 0 0 0,0 0 0 0,13 23 0 16,-13-23 0-16,-5 35 0 0,-3-9 0 0,-2 5 0 16,-4 7 0-16,0 4 0 0,-1 4 0 0,-1 4 0 15,2 2 0-15,2 0 0 0,2-3 0 0,5-3 0 16,6-2 0-16,4-8 0 0,11 0 0 0,-1-14 0 16,16 8-66-16,-31-30-175 0,65 23-96 15,-56-42-25-15,39 18-27 0,-12-4-59 0,-15-31 245 16,35 28 203-16</inkml:trace>
  <inkml:trace contextRef="#ctx0" brushRef="#br2" timeOffset="85443.5693">16289 6557 2019 0,'30'-16'28'0,"-30"16"-28"16,0 0 0-16,0 0 0 0,0 0 0 0,0 0 0 16,0 0 0-16,-13 23 0 0,13-23 0 0,-13 23 0 15,13-23 0-15,-13 33 0 0,7-12 0 16,-1 0 0-16,2 6 0 0,-1 3 0 0,-2 2 0 16,1 2 0-16,-1-2 0 0,-1 0 0 15,1-2 0-15,0-3 0 0,2-2 0 0,1-6 0 16,4-1 0-16,1-18 0 0,3 22 0 0,-3-22 0 15,0 0 0-15,0 0 0 0,0 0 0 0,17-2 0 16,-17 2 0-16,17-28 0 0,-4 7 0 16,2-5 0-16,0-2 0 0,1-1 0 0,0-1 0 15,-1 1 0-15,-1 0 0 0,0-2 0 0,-5 1 0 16,2 0 0-16,-1 0 0 0,1 1 0 0,1 2 0 16,0 2 0-16,3 4 0 0,-2 4 0 0,-13 17 0 15,28-24 0-15,-28 24 0 0,31-11 0 0,-31 11 0 16,34-7 0-16,-16 4 0 0,0 1 0 0,0 2 0 15,2 0 0-15,0 0 0 16,0 1 0-16,1 0 0 0,-3 1 0 0,-1 0 0 16,-17-2 0-16,29 4 0 0,-29-4 0 0,23 3 0 15,-23-3 0-15,0 0 0 0,17 5 0 0,-17-5 0 16,0 0 0-16,0 0 0 0,0 0 0 0,0 0 0 16,0 0 0-16,0 0 0 0,-24 16 0 0,24-16 0 15,-17 13 0-15,17-13 0 0,-18 20 0 0,18-20 0 16,-24 31 0-16,12-13 0 0,-2 5 0 15,-2 2 0-15,-1 2 0 0,0 3 0 0,1 1 0 16,1-1 0-16,2-1 0 0,5-4 0 0,1-2 0 16,6-2 0-16,4-4 0 0,-3-17 0 15,17 29 0-15,-17-29 0 0,34 13 0 0,-9-12 0 16,6-6 0-16,4-7 0 0,4-5 0 0,2-4 0 16,-2-5 0-16,1-2 0 0,-4-2 0 15,-4 0 0-15,-2-2 0 0,-7 1 0 0,-4 2 0 16,-7 1 0-16,-3 4 0 0,-7 0 0 0,-2 3 0 15,-6 1 0-15,-5 3 0 0,11 17 0 0,-31-24 0 16,8 16 0-16,1 10 0 0,-5 2 0 0,3 6 0 16,-1 3 0-16,6 4 0 0,1-2-18 0,14 10-89 15,4-25-63-15,7 36-92 0,-7-36-32 0,23 13-18 16,-23-13-61-16,28-11-11 0,18 22 258 16</inkml:trace>
  <inkml:trace contextRef="#ctx0" brushRef="#br2" timeOffset="85802.982">17415 6554 2047 0,'-49'36'0'15,"25"-34"0"-15,-2 1 0 0,2 2 0 16,-2 1 0-16,2 2 0 0,-3 2 0 0,3 3 0 16,-2 0 0-16,4 5 0 0,1 1 0 0,4 2 0 15,3 0 0-15,4 1 0 0,6-1 0 0,5 0 0 16,2-2 0-16,6 1 0 0,-9-20 0 0,32 30 0 15,-8-20 0-15,1-4 0 0,7-5 0 16,0-5 0-16,3-4 0 0,-1-7 0 16,1-3 0-16,-1-5 0 0,-2-2 0 0,0-3 0 15,-6-5 0-15,0 1 0 0,-4-2 0 0,-3-1 0 16,-2 0 0-16,-1 0 0 0,-4 0 0 0,-1-1 0 16,-2 3 0-16,-3-1 0 0,0 1 0 0,-1 4 0 15,0 6 0-15,-2 5 0 0,-3 18 0 0,0 0 0 16,0 0 0-16,0 0 0 0,-5 17 0 0,-2 7 0 15,-4 10 0-15,-4 7 0 0,0 1 0 16,-4 1 0-16,5 0 0 0,-2-4 0 0,5 0 0 16,0-6 0-16,6 3 0 0,-1-10-14 0,16 9-124 15,-10-35-50-15,16 44-62 0,-16-44-42 16,25 17-4-16,-25-17-86 0,29-9 1 0,14 20 276 16</inkml:trace>
  <inkml:trace contextRef="#ctx0" brushRef="#br2" timeOffset="86177.9844">17950 6419 2012 0,'-27'25'35'0,"6"-10"-35"0,2 6 0 16,1 1 0-16,-1 1 0 0,4 4 0 0,-1 0 0 16,4 2 0-16,1 1 0 15,5-2 0-15,1-3 0 0,5 2 0 0,5-5 0 16,2-3 0-16,6-2 0 0,-13-17 0 0,33 21 0 15,-11-15 0-15,4-5 0 0,3-2 0 0,1-7 0 16,2-1 0-16,-1-6 0 0,3-3 0 0,3-4 0 16,1-1 0-16,-4-2 0 0,-2 0 0 0,-4 0 0 15,-2 1 0-15,-4 1 0 0,-4 3 0 0,-1-1 0 16,-3 2 0-16,-14 19 0 0,19-28 0 16,-19 28 0-16,0 0 0 0,0 0 0 0,0 0 0 15,0 0 0-15,0 0 0 0,-28 23 0 0,12-1 0 16,-1 2 0-16,0 0 0 0,-1 0 0 0,3-1 0 15,3-1 0-15,4-3 0 0,4 1 0 16,3-3 0-16,1-17 0 0,9 25 0 0,-9-25 0 16,28 13 0-16,-7-10 0 0,1-9-29 0,15 8-99 15,-19-26-74-15,38 29-50 0,-41-38-51 16,39 29-18-16,-22-12-38 0,-4-15-33 0,25 28 332 16</inkml:trace>
  <inkml:trace contextRef="#ctx0" brushRef="#br2" timeOffset="86381.1206">18712 6473 2047 0,'-35'6'0'0,"7"2"0"0,0 4 0 0,-1 3 0 16,-2 3 0-16,2 1 0 0,0 3 0 15,4 0 0-15,3 1 0 0,5 1 0 0,7 1 0 16,5-1 0-16,7-1 0 0,8-2 0 0,-10-21 0 16,34 29 0-16,-8-22 0 0,5-2 0 0,6-6 0 15,4-3 0-15,2-4 0 0,3-4 0 0,1-6 0 16,3-2 0-16,0-4 0 0,5 1 0 0,-5-6-42 15,12 11-93-15,-27-33-108 0,34 40-108 16,-44-38-158-16,11 10-29 0,3 12 310 0</inkml:trace>
  <inkml:trace contextRef="#ctx0" brushRef="#br2" timeOffset="86537.4121">19245 6225 2047 0,'-26'37'0'15,"-2"7"0"-15,2 8 0 0,-4 0 0 0,1 5 0 16,1-2 0-16,4 0 0 0,0-6 0 15,4-4 0-15,7-5 0 0,-1-5 0 0,8-2 0 16,0-9 0-16,5-1 0 0,1-23 0 0,9 29 0 16,-9-29 0-16,25 20-141 0,-30-44-162 0,41 35-153 15,-35-30-143-15,10-6 88 0,13 18 475 0</inkml:trace>
  <inkml:trace contextRef="#ctx0" brushRef="#br2" timeOffset="86681.565">18812 6482 2047 0,'0'0'0'16,"0"0"0"-16,0 0 0 0,0 0 0 0,26 16 0 16,-5-15 0-16,10-3 0 0,8-1 0 0,5-3 0 15,10 3 0-15,-5-13 0 0,21 23-113 0,-28-33-173 16,48 41-113-16,-38-30-95 0,17 4-53 16,19 19 340-16</inkml:trace>
  <inkml:trace contextRef="#ctx0" brushRef="#br2" timeOffset="87248.6673">15661 7390 2018 0,'-39'3'25'0,"39"-3"-21"16,0 0-4-16,0 0 0 0,0 0 0 0,0 0 0 16,33 0 0-16,-9-1 0 0,9-4 0 15,10-2 0-15,11-4 0 0,10-3 0 0,10-5 0 16,12-2 0-16,14-3 0 0,12 0 0 0,11-1 0 16,8 1 0-16,9-2 0 0,3 3 0 0,0 1 0 15,0 3 0-15,-6 2 0 0,-4 4 0 16,-5 2 0-16,-9 5 0 0,-10 2 0 0,-9 2 0 15,-9 4 0-15,-9-2 0 0,-8 5 0 0,-8-4-6 16,2 20-161-16,-38-37-299 0,22 28-191 0,-25-12 57 16,-4-5 450-16</inkml:trace>
  <inkml:trace contextRef="#ctx0" brushRef="#br2" timeOffset="87784.955">16696 7590 1945 0,'-23'-1'42'0,"6"-2"-1"15,0 5-22-15,-4 1-19 0,-1 3 0 0,-1 2 0 16,-4 2 0-16,-2 1 0 0,-1 4 0 0,-2 1 0 15,4 0 0-15,0 0 0 0,6 1 0 16,5-4 0-16,17-13 0 0,-22 23 0 0,22-23 0 16,-2 20 0-16,2-20 0 0,18 17 0 0,-18-17 0 15,33 14 0-15,-14-8 0 16,5-1 0-16,1 2 0 0,3-3 0 0,-2 1 0 16,-4 1 0-16,-3 0 0 0,-19-6 0 0,26 17 0 15,-26-17 0-15,12 17 0 0,-12-17 0 0,-3 24 0 16,3-24 0-16,-18 31 0 0,18-31 0 15,-34 34 0-15,11-16 0 0,0-1 0 0,0-1 0 16,-2-3 0-16,8-1 0 0,17-12 0 0,-22 16 0 16,22-16 0-16,0 0 0 0,0 0 0 0,17 3 0 15,-8-20-138-15,34 28-193 0,-41-41-193 0,31 20-82 16,-5-5 159-16</inkml:trace>
  <inkml:trace contextRef="#ctx0" brushRef="#br2" timeOffset="88154.7384">17036 7665 2047 0,'0'0'0'0,"0"0"0"0,-17-7 0 15,17 7 0-15,0 0 0 0,0 0 0 0,-19 12 0 0,19-12 0 16,-22 26 0-16,12-6 0 0,-2 2 0 0,1 1 0 16,0 1 0-16,2 1 0 0,0-1 0 15,3 2 0-15,1-6 0 0,3 1 0 16,2-21 0-16,5 31 0 0,-5-31 0 0,17 26 0 15,-17-26 0-15,31 13 0 0,-9-12 0 0,2-4 0 16,3-4 0-16,4-2 0 0,-1-6 0 0,2-3 0 16,2-2 0-16,-2-5 0 0,1 1 0 0,-2-2 0 15,-5 1 0-15,-2 2 0 0,-6 4 0 0,-4 1 0 16,-3 1 0-16,-11 17 0 0,11-22 0 16,-11 22 0-16,0 0 0 0,0 0 0 0,0 0 0 15,0 0 0-15,0 0 0 0,-19 3 0 0,19-3 0 16,-17 26 0-16,8-9 0 0,9-17 0 0,-9 34 0 15,9-34 0-15,2 30 0 0,-2-30 0 0,21 26 0 16,-21-26-14-16,41 24-181 0,-39-41-108 16,46 39-79-16,-48-22-99 0,36-21-10 15,3 26 311-15</inkml:trace>
  <inkml:trace contextRef="#ctx0" brushRef="#br2" timeOffset="88607.8873">17693 7621 2047 0,'0'0'0'0,"-24"10"0"0,24-10 0 16,-22 24 0-16,22-24 0 0,-27 37 0 16,11-16 0-16,3 5 0 0,1-1 0 0,1 3 0 15,1-3 0-15,4 0 0 0,0-2 0 16,2-3 0-16,4-20 0 0,0 28 0 0,0-28 0 16,0 0 0-16,17 16 0 0,-17-16 0 0,17-6 0 15,-17 6 0-15,27-22 0 0,-11 4 0 0,3-4 0 16,1-3 0-16,1-1 0 0,-1 1 0 0,-3-2 0 15,0 2 0-15,-3 1 0 0,-2 1 0 16,-1 2 0-16,-4 3 0 0,0 1 0 0,-7 17 0 16,10-21 0-16,-10 21 0 0,0 0 0 0,0 0 0 15,0 0 0-15,0 0 0 0,-1 20 0 0,1-20 0 16,-4 35 0-16,4-13 0 0,3-2 0 0,0 1 0 16,2-3 0-16,-5-18 0 0,20 29 0 0,-20-29 0 15,29 14 0-15,-9-10 0 16,2-5 0-16,5-4 0 0,2-4 0 0,3-1 0 15,2-6 0-15,0 0 0 0,0-3 0 0,-2 1 0 16,-6 1 0-16,-2 0 0 0,-6 2 0 0,-18 15 0 16,23-19 0-16,-23 19 0 0,0 0 0 0,0 0 0 15,0 0 0-15,0 0 0 0,0 0 0 0,0 0 0 16,-7 25 0-16,-4-3 0 0,-1 5 0 0,1 2 0 16,1 2 0-16,0-1 0 0,4 5 0 15,-5-7 0-15,9 6 0 0,-13-15-22 0,22 21-179 16,-29-31-27-16,31 28-15 0,-33-31 27 0,25 20-7 15,-21-15-1-15,20-11-71 0,-11 36-59 16,-23-46 314-16</inkml:trace>
  <inkml:trace contextRef="#ctx0" brushRef="#br2" timeOffset="89561.0654">12886 9067 1853 0,'0'0'47'0,"-3"-18"-21"0,3 18-3 0,0 0 2 16,0 0 2-16,0 0 2 0,0 0-12 0,0 0-17 15,0 0 0-15,0 21 0 0,-3-3 0 16,-2 4 0-16,0 2 0 0,-1 4 0 0,-1 2 0 15,-1 4 0-15,2 1 0 0,-1 3 0 16,2-1 0-16,0 3 0 0,3-1 0 0,1-2 0 16,-1-1 0-16,4-5 0 0,0-3 0 0,2-3 0 15,1-4 0-15,2-2 0 0,-7-19 0 0,14 24 0 16,-14-24 0-16,17 10 0 0,-17-10 0 0,0 0 0 16,0 0 0-16,20-23 0 0,-16 6 0 15,-2-7 0-15,0-9 0 0,-2-3 0 0,0-6 0 16,0-2 0-16,-1 1 0 0,1 0 0 0,1 2 0 15,2-2 0-15,0-2 0 0,5-2 0 0,0-3 0 16,4-2 0-16,4-1 0 0,1 2 0 0,5 3 0 16,1 4 0-16,3 8 0 0,2 6 0 0,0 5 0 15,2 5 0-15,2 5 0 0,-1 2 0 16,1 5 0-16,1 2 0 0,-2 3 0 16,2 3 0-16,-4 4 0 0,-2 3 0 0,-5 4 0 15,-22-11 0-15,28 34 0 0,-21-11 0 0,-5 2 0 16,-5 5 0-16,-5 3 0 0,-6 1 0 0,-3 2 0 15,-3 2 0-15,-6-1 0 0,-1 2 0 0,-2-3 0 16,-1-2 0-16,1-3 0 0,1-2 0 0,0-2 0 16,3-3 0-16,2-4 0 0,6-2 0 15,17-18 0-15,-21 23 0 0,21-23 0 0,0 0 0 16,0 0 0-16,13 20 0 0,-13-20 0 0,28 10 0 16,-10-5 0-16,4 0 0 0,0 1 0 0,0 0 0 15,1 2 0-15,-3 3 0 0,-1 1 0 16,-2 4 0-16,-17-16 0 0,26 34 0 0,-16-14 0 15,-3 3 0-15,-2 0 0 0,-1 0 0 0,1-2 0 16,-3-3 0-16,5-1 0 0,-7-17 0 16,20 29 0-16,-20-29 0 0,33 14 0 0,-13-16 0 15,7-2 0-15,-1-10-14 0,14 11-125 0,-19-30-65 16,34 33-77-16,-39-42-13 0,38 29-33 0,-24-15-32 16,-6-14-1-16,24 29 292 0</inkml:trace>
  <inkml:trace contextRef="#ctx0" brushRef="#br2" timeOffset="89717.409">13837 9284 2047 0,'0'0'0'0,"-6"21"0"0,6-21 0 16,-28 28 0-16,16-11 0 0,1 3 0 0,1 4 0 15,3 3 0-15,1 3 0 0,-1 2 0 0,3-2 0 16,1 0 0-16,2 0 0 0,2-3 0 0,2-2 0 16,3 0 0-16,-1-7 0 0,2 1 0 0,-7-19 0 15,22 27-32-15,-22-27-162 0,31 12-243 16,-31-12-178-16,0 0 10 0,25-15 442 0</inkml:trace>
  <inkml:trace contextRef="#ctx0" brushRef="#br2" timeOffset="89873.5836">13759 9240 2047 0,'-21'13'0'0,"21"-13"0"0,0 0 0 15,0 0 0-15,20-23 0 0,-4 12 0 0,8-1 0 16,5-4 0-16,9-1 0 0,3-2 0 0,3 0 0 15,1-2 0-15,2 4 0 0,-3-5 0 0,8 11 0 16,-14-19-127-16,34 41-240 0,-47-38-162 0,24 25-102 16,-6 4 239-16</inkml:trace>
  <inkml:trace contextRef="#ctx0" brushRef="#br2" timeOffset="90107.9868">14576 9130 1613 0,'0'18'434'0,"0"-18"-434"0,0 0 0 0,26 1 0 15,-7-4 0-15,7-3 0 0,5-1 0 0,7-4 0 16,6 0 0-16,-2-6-38 0,13 22-132 0,-33-25-453 15,22 17-43-15,-15-6 117 0</inkml:trace>
  <inkml:trace contextRef="#ctx0" brushRef="#br2" timeOffset="90279.8632">14517 9472 2047 0,'0'0'0'0,"0"0"0"15,25 1 0-15,-5-6 0 0,5-2 0 0,6-6 0 16,3-3 0-16,8-3 0 0,3-4 0 0,6 2 0 16,-1-4 0-16,4 15 0 0,-28-32-328 0,33 32-341 15,-29-12 2-15,12 3 285 0</inkml:trace>
  <inkml:trace contextRef="#ctx0" brushRef="#br2" timeOffset="91331.825">16459 8596 1434 0,'-29'-7'385'0,"7"31"-326"15,-10-2-26-15,3 6 0 0,-8 1-1 0,3 6 10 16,-2 1-13-16,3 5-29 0,0 4 0 16,5 2 0-16,4 2 0 0,7 0 0 0,5-2 0 15,6-1 0-15,4-2 0 0,5-4 0 16,4-4 0-16,5-3 0 0,4-7 0 0,4-3 0 16,4-6 0-16,4-5 0 0,2-5 0 0,4-4 0 15,0-6 0-15,-1-1 0 0,-2-6 0 0,-5-1 0 16,-5-5 0-16,-21 16 0 0,24-34 0 0,-20 16 0 15,-6-2 0-15,-6-2 0 0,-5-1 0 0,-5-1 0 16,-7 0 0-16,-1 1 0 0,-5 2 0 0,0 3 0 16,-1 5 0-16,-1 3 0 0,3 4 0 0,2 2 0 15,6 4 0-15,4 0 0 0,18 0 0 0,0 0 0 16,0 0 0-16,2 18 0 0,20-7 0 0,6-3 0 16,12 1-58-16,-3-16-82 0,32 30-163 0,-33-33-239 15,30 15-58-15,-5-5 197 0</inkml:trace>
  <inkml:trace contextRef="#ctx0" brushRef="#br2" timeOffset="91555.4375">17388 8718 2021 0,'-21'8'21'0,"3"-6"-16"0,-3 3-5 15,-1 3 0-15,-3 6 0 0,-6 5 0 0,-5 5 0 16,-2 8 0-16,-4 3 0 0,-3 5 0 15,-1 3 0-15,-1 3 0 0,1 0 0 0,1 2 0 16,0 0 0-16,4-2 0 0,1-2 0 16,6-3 0-16,9-4 0 0,6-6 0 0,9-5 0 0,5-7 0 15,5-19 0-15,10 23 0 0,-10-23-45 16,22-13-143-16,18 14-360 0,-29-24-81 0,17 6 49 16</inkml:trace>
  <inkml:trace contextRef="#ctx0" brushRef="#br2" timeOffset="91753.6619">16892 9021 1979 0,'0'-32'68'0,"-16"7"-68"16,5 4 0-16,1 4 0 0,10 17 0 0,0 0 0 16,0 0 0-16,0 0 0 0,0 0 0 0,0 0 0 15,31 5 0-15,-6 11 0 0,7 3 0 16,3 5 0-16,4 1 0 0,2 1 0 16,1 1 0-16,3-2 0 0,1-2 0 0,3-2 0 15,-1-4 0-15,4 0 0 0,0-5 0 0,1 1 0 16,-1-2 0-16,2 1 0 0,-5-6 0 0,8 11-80 15,-28-33-175-15,32 38-105 0,-43-44-111 0,15 11-67 16,8 13 196-16,-26-35 342 0</inkml:trace>
  <inkml:trace contextRef="#ctx0" brushRef="#br2" timeOffset="92026.5431">18077 8739 2047 0,'0'0'0'0,"14"-23"0"0,-14 23 0 0,0 0 0 16,0 0 0-16,0 0 0 0,0 0 0 0,0 0 0 16,0 17 0-16,-5 3 0 0,-2 6 0 0,-2 6 0 15,-2 5 0-15,-1 3 0 0,0 2 0 16,0 2 0-16,1 0 0 0,2-1 0 0,3-1 0 15,3-3 0-15,3-2 0 0,0-4 0 16,7-1 0-16,0-6 0 0,5-2 0 0,0-7 0 16,14 8-85-16,-26-25-239 0,43 9-215 0,-43-9-97 15,36-15 174-15</inkml:trace>
  <inkml:trace contextRef="#ctx0" brushRef="#br2" timeOffset="92465.5156">18352 8785 2047 0,'21'-5'0'0,"-21"5"0"15,0 0 0-15,23-10 0 0,-23 10 0 0,27-4 0 16,-27 4 0-16,22-2 0 0,-22 2 0 0,0 0 0 16,18 4 0-16,-18-4 0 0,0 0 0 15,0 0 0-15,18 12 0 0,-18-12 0 0,0 0 0 16,20 13 0-16,-20-13 0 0,20 9 0 0,-20-9 0 15,32 9 0-15,-14-4 0 0,0 0 0 0,2 0 0 16,-2 1 0-16,0 0 0 0,-18-6 0 0,30 12 0 16,-30-12 0-16,13 18 0 0,-13-18 0 0,0 25 0 15,0-25 0-15,-17 33 0 0,1-11 0 0,-8 2 0 16,-4 3 0-16,-5 1 0 16,-6 2 0-16,-1 1 0 0,-1-2 0 0,0-1 0 15,3-2 0-15,2-3 0 0,6-3 0 0,6-2 0 16,7-3 0-16,17-15 0 0,-21 19 0 0,21-19 0 15,0 0 0-15,0 0 0 0,0 0 0 0,28 12 0 16,-5-14 0-16,5-3 0 0,8-1 0 0,3-2 0 31,4-2 0-31,5-1 0 0,5 0 0 16,4-1 0-16,4-3 0 0,1 5 0 0,-4-4 0 16,-2 6 0-16,-10-3 0 0,1 6 0 0,-12-6 0 15,11 17-131-15,-33-29-132 0,34 40-80 0,-49-39-37 16,23 20-75-16,-2 8 37 0,-27-26 362 0</inkml:trace>
  <inkml:trace contextRef="#ctx0" brushRef="#br2" timeOffset="92887.4181">15645 9856 2047 0,'0'0'0'0,"27"-1"0"0,-6-6 0 0,7-2 0 16,3 3 0-16,9 0 0 0,7 2 0 0,5 0 0 15,10 1 0-15,12 0 0 0,12 2 0 0,17-3 0 16,11-1 0-16,11-2 0 0,11-2 0 0,8 1 0 16,7-4 0-16,4 2 0 0,-1-2 0 0,4 1 0 15,-8-3 0-15,1 2 0 0,-7 0 0 16,-6 1-5-16,-3 2-4 0,-7 2 13 0,-5 1 4 15,-11 1-6-15,-9 3-2 0,-7-1 0 0,-6 4 0 16,-12 2 0-16,-10 0 0 0,-13 5 0 16,-11-2 0-16,-3 20-164 0,-41-26-281 0,0 0-202 15,-4 23 34-15,-24-15 436 0</inkml:trace>
  <inkml:trace contextRef="#ctx0" brushRef="#br2" timeOffset="93403.0511">17208 9957 2035 0,'-26'13'12'0,"8"-12"-12"0,-1 3 0 16,-1 3 0-16,-2 3 0 0,-2 3 0 0,-2 3 0 16,-3 6 0-16,-1 4 0 0,-3 6 0 0,-5 5 0 15,-1 7 0-15,1 4 0 0,-1 5 0 16,0 2 0-16,7 0 0 0,5-3 0 0,10-2 0 15,9-7 0-15,7-5 0 0,8-5 0 0,7-7 0 16,7-5 0-16,7-3 0 0,2-7 0 16,6-2 0-16,-1-5 0 0,3-4 0 0,1-4 0 15,-5-4 0-15,-3-4 0 0,-4-1 0 0,-6-2 0 16,-7-2 0-16,-6 0 0 0,-7-1 0 0,-4 0 0 16,-5-1 0-16,-3-1 0 0,-5 2 0 0,-3 0 0 15,-6 2 0-15,0 2 0 0,-3 0 0 0,0 5 0 16,0-1 0-16,2 3 0 0,2 0 0 15,7 1 0-15,17 6 0 0,0 0 0 0,0 0 0 16,4-20 0-16,13 12 0 0,13 2 0 16,2-8-30-16,19 18-138 0,-24-34-120 0,43 39-126 15,-35-24-121-15,15 0 32 0,11 18 395 0</inkml:trace>
  <inkml:trace contextRef="#ctx0" brushRef="#br2" timeOffset="93590.5859">17562 10226 1927 0,'0'0'120'0,"-23"11"-120"15,23-11 0-15,0 0 0 0,-23-13 0 0,23 13 0 16,0 0 0-16,-19-4 0 0,19 4 0 0,0 0 0 16,-20 16 0-16,20-16 0 0,-14 35 0 0,7-8 0 15,1 4 0-15,-3 3 0 0,1 2 0 0,1 2 0 16,-1-1 0-16,1-2 0 0,2 1 0 16,0-5 0-16,5-1 0 0,-1-4 0 15,5-1 0-15,-2-6 0 0,4-1 0 0,-6-18-43 16,21 31-181-16,-38-49-131 0,39 26-183 0,-22-8-53 15,-4-29 296-15</inkml:trace>
  <inkml:trace contextRef="#ctx0" brushRef="#br2" timeOffset="93762.4638">17426 10459 2047 0,'0'0'0'0,"-24"-6"0"0,24 6 0 0,0 0 0 16,0 0 0-16,0 0 0 0,0 0 0 0,0 0 0 15,0 0 0-15,30 2 0 0,0-7 0 16,7-3 0-16,6-4 0 0,7-3 0 0,-1-2 0 15,6 1 0-15,-7-3 0 0,5 5 0 0,-8-11-74 16,12 25-110-16,-33-40-151 0,34 30-276 0,-22-11 57 16,1-7 266-16</inkml:trace>
  <inkml:trace contextRef="#ctx0" brushRef="#br2" timeOffset="93934.3308">18228 10116 2047 0,'0'0'0'0,"0"0"0"0,-14 25 0 15,14-25 0-15,-5 31 0 0,4-8 0 16,-3 2 0-16,0 6 0 0,2 2 0 16,-3 0 0-16,1 1 0 0,1-1 0 0,-1-2 0 15,2 1 0-15,-1-2 0 0,-3-2 0 0,1 2 0 16,-6-6 0-16,9 11-8 0,-24-31-257 0,42 34-252 16,-16-38-138-16,-13 23 95 0,21-1 519 0</inkml:trace>
  <inkml:trace contextRef="#ctx0" brushRef="#br2" timeOffset="94340.6206">18454 10147 1696 0,'0'0'351'0,"0"0"-351"0,19 6 0 0,-19-6 0 16,0 0 0-16,20-2 0 0,-20 2 0 0,0 0 0 16,26 8 0-16,-26-8 0 0,29 7 0 0,-12-2 0 15,1-3 0-15,3-1 0 0,1-1 0 0,2-1 0 16,-1-2 0-16,0-1 0 0,1 0 0 16,-1 1 0-16,-4-2 0 0,-2 2 0 0,-17 3 0 15,23-2 0-15,-23 2 0 0,0 0 0 16,0 0 0-16,0 0 0 0,-17 29 0 0,-6-11 0 15,-6 5 0-15,-6 6 0 0,-3 3 0 0,-3 0 0 16,-1 3 0-16,2 0 0 0,1-1 0 0,8 0 0 16,3-2 0-16,7-5 0 0,6-2 0 0,9-6 0 15,7-2 0-15,-1-17 0 0,22 20 0 16,-1-15 0-16,7-5 0 0,6-5 0 0,7-7 0 16,6-3 0-16,4-5 0 0,0-3 0 0,1 3 0 15,-6-6 0-15,2 12 0 0,-23-20-133 0,23 36-170 16,-50-39-82-16,34 33-107 0,-32 4-9 0,-1-29 269 15</inkml:trace>
  <inkml:trace contextRef="#ctx0" brushRef="#br2" timeOffset="95340.6814">12894 11268 1587 0,'0'0'97'0,"0"0"-26"0,0 0 3 0,0 0-5 15,0 0-5-15,0 0-22 0,0 0-14 16,0 0-13-16,-13 24-15 0,13-24 0 0,-6 25 0 16,3-5 0-16,1 4 0 0,-2 7 0 0,1 6 0 15,1 4 0-15,0 3 0 0,1 4 0 0,-2-1 0 16,2-1 0-16,-1-2 0 0,1-4 0 0,1-3 0 15,1-5 0-15,0-4 0 0,1-5 0 0,2-6 0 16,-4-17 0-16,7 19 0 0,-7-19 0 0,0 0 0 16,0 0 0-16,0 0 0 0,20-21 0 15,-14 1 0-15,0-5 0 0,0-5 0 16,0-3 0-16,-1-3 0 0,0-2 0 0,-2-1 0 16,2 1 0-16,-1 0 0 0,-2 0 0 0,3-1 0 15,-1-2 0-15,0-2 0 0,0 2 0 0,3 1 0 16,2 3 0-16,2 4 0 0,3 7 0 0,0 4 0 15,2 5 0-15,1 6 0 0,0 3 0 16,-17 8 0-16,33-3 0 0,-33 3 0 0,29 10 0 16,-29-10 0-16,28 20 0 0,-28-20 0 0,26 32 0 15,-17-14 0-15,-1 4 0 0,-2 1 0 0,-3 2 0 16,-1 2 0-16,-2 1 0 0,-3-1 0 0,-2 2 0 16,-1 0 0-16,-2 2 0 0,-2-3 0 15,-1-1 0-15,-2-2 0 0,0-1 0 0,1-4 0 16,1-3 0-16,11-17 0 0,-14 27 0 15,14-27 0-15,0 0 0 0,0 0 0 0,-6 17 0 16,6-17 0-16,0 0 0 0,0 0 0 0,0 0 0 16,22 5 0-16,-22-5 0 0,21-3 0 0,-21 3 0 15,31-2 0-15,-14 2 0 0,2 1 0 0,0 1 0 16,0 3 0-16,1 2 0 0,-2 3 0 0,1 0 0 16,2 3 0-16,-2-1 0 0,6 0 0 0,-3-2 0 15,3 0-18-15,-4-6-43 0,10 12-49 16,-31-16-119-16,56 10-125 0,-56-10-182 0,34-10 6 15,-6 16 322-15</inkml:trace>
  <inkml:trace contextRef="#ctx0" brushRef="#br2" timeOffset="95543.7956">13757 11540 2022 0,'0'0'25'15,"-10"18"-25"-15,10-18 0 0,0 0 0 0,-22 24 0 16,22-24 0-16,-15 29 0 0,15-29 0 0,-12 34 0 15,6-13 0-15,2-1 0 0,2 2 0 0,-2 0 0 16,3-1 0-16,2 0 0 0,-1-2 0 0,0-19 0 16,8 29 0-16,-8-29 0 0,9 21 0 0,-9-21 0 15,0 0-11-15,25 23-107 0,-39-44-178 16,40 27-269-16,-26-6-51 0,4-23 176 16</inkml:trace>
  <inkml:trace contextRef="#ctx0" brushRef="#br2" timeOffset="95684.4302">13639 11617 1905 0,'-19'-25'77'16,"19"25"-31"-16,-13-24-27 0,13 24-19 0,6-21 0 16,-6 21 0-16,21-22 0 0,-3 11 0 15,5-1 0-15,6-2 0 0,4-2 0 0,4-1 0 16,3 0 0-16,0 2 0 0,4 1 0 0,-7 0 0 16,7 9-91-16,-23-28-201 0,31 32-318 0,-25-15-25 15,11 7 217-15</inkml:trace>
  <inkml:trace contextRef="#ctx0" brushRef="#br2" timeOffset="95872.6219">14472 11299 1946 0,'-17'-1'47'0,"17"1"-12"0,0 0-16 16,0 0-19-16,0 0 0 0,0 0 0 0,0 0 0 15,0 0 0-15,0 0 0 0,0 0 0 0,26 11 0 16,-9-14 0-16,4-1 0 0,2-2 0 15,0-4 0-15,4 4 0 0,-6-5 0 0,4 13-89 16,-22-27-218-16,25 31-320 0,-28-6-7 0,20-6 245 16</inkml:trace>
  <inkml:trace contextRef="#ctx0" brushRef="#br2" timeOffset="96019.0219">14317 11721 2047 0,'0'0'0'0,"0"0"0"0,0 0 0 15,25-8 0-15,-4-4 0 0,4-5 0 16,6-3 0-16,5-4 0 0,4 1 0 0,-9-17-72 16,35 37-363-16,-28-31-215 0,18 19-6 0,-6 2 423 15</inkml:trace>
  <inkml:trace contextRef="#ctx0" brushRef="#br2" timeOffset="96538.9904">15983 10998 2047 0,'-24'30'0'0,"24"-30"0"0,0 0 0 0,0 0 0 16,0 0 0-16,0 0 0 0,28 3 0 0,-7-5 0 15,4-4 0-15,8-2 0 0,6-4 0 16,8-4 0-16,4-2 0 0,7 1 0 0,-3-1 0 16,0 2 0-16,-4 3 0 0,-4 2 0 0,-7 1 0 15,-4 4 0-15,-8 3 0 0,-5 1 0 0,-6 4 0 16,-17-2 0-16,17 8 0 0,-17-8 0 0,4 19 0 16,-4-19 0-16,-10 37 0 0,-1-13 0 0,-5 4 0 15,-1 3 0-15,-5 3 0 0,1 5 0 16,-4 3 0-16,1 2 0 0,1 2 0 0,0-3 0 15,5 1 0-15,4-3 0 0,6-5 0 16,5-2 0-16,8-3 0 0,2-8 0 0,9 0 0 16,2-9 0-16,15 9-77 0,-33-23-212 0,65 9-165 15,-46-17-156-15,15-2 47 0,8 14 510 0</inkml:trace>
  <inkml:trace contextRef="#ctx0" brushRef="#br2" timeOffset="96888.7713">16846 11040 2047 0,'19'-3'0'0,"-19"3"0"16,0 0 0-16,22-20 0 0,-4 9 0 16,5-2 0-16,3 2 0 0,2-2 0 0,2 2 0 15,1 0 0-15,-1 2 0 0,-3 1 0 0,-3 6 0 16,-6 2 0-16,-18 0 0 0,20 6 0 0,-20-6 0 15,0 0 0-15,3 25 0 0,-3-25 0 0,-14 31 0 16,0-12 0-16,-4 0 0 0,-5 3 0 0,-4 2 0 16,-1 0 0-16,-1 3 0 0,1 1 0 15,0-4 0-15,0 4 0 0,3-4 0 16,4 0 0-16,4-2 0 0,7-3 0 0,4-1 0 16,6-18 0-16,10 28 0 0,-10-28 0 0,34 21 0 15,-6-16 0-15,6-4 0 0,6-4 0 0,5-3 0 16,4-2 0-16,-1-4 0 0,1 1 0 0,-5-2 0 15,-2 2 0-15,-6-1 0 0,-1 4 0 0,-11-7-30 16,15 26-195-16,-41-37-125 0,39 39-129 16,-37-13-109-16,0 0 214 0,24-1 374 0</inkml:trace>
  <inkml:trace contextRef="#ctx0" brushRef="#br2" timeOffset="97149.574">16310 11813 2013 0,'-12'-28'30'16,"33"13"-26"-16,9-4-4 0,8-2 0 16,7 0 0-16,7-2 0 0,4-1 0 0,6 0 0 15,6-2 0-15,3 1 0 0,2 2 0 16,-5 1 0-16,-5 5 0 0,-4 4 0 0,-7 2 0 15,-3 5 0-15,-9 1 0 0,-4 4 0 0,-5 1 0 16,-5 4 0-16,-5 0 0 0,0 9-2 0,-21-13-113 16,40 39-228-16,-40-39-279 0,-8 31-11 0,0-8 302 15</inkml:trace>
  <inkml:trace contextRef="#ctx0" brushRef="#br2" timeOffset="97365.8862">16878 11799 2047 0,'-41'31'0'16,"41"-31"0"-16,-17-5 0 0,17 5 0 0,0 0 0 0,0 0 0 15,0 0 0-15,0 0 0 0,-24 30 0 16,15-9 0-16,-3 4 0 0,1 7 0 16,1-1 0-16,2 3 0 0,3-1 0 0,2-3 0 15,3-1 0-15,2-4 0 0,4 1 0 0,-1-4 0 16,6 1 0-16,-11-23 0 0,35 41-71 0,-35-41-245 15,44 9-281-15,-44-9-22 0,36-4 176 0</inkml:trace>
  <inkml:trace contextRef="#ctx0" brushRef="#br2" timeOffset="97834.6603">17413 11823 1928 0,'-26'8'119'15,"7"-11"-119"-15,2 0 0 0,17 3 0 0,-26-5 0 16,26 5 0-16,-23-1 0 0,23 1 0 16,0 0 0-16,-21 5 0 0,21-5 0 0,0 0 0 15,-16 18 0-15,16-18 0 0,-8 26 0 0,8-26 0 16,-9 32 0-16,7-15 0 0,0 1 0 0,2-18 0 16,6 33 0-16,-1-16 0 0,-5-17 0 0,19 29 0 15,-19-29 0-15,25 23 0 0,-25-23 0 0,32 13 0 16,-14-9 0-16,0 2 0 0,2 0 0 15,0-2 0-15,0 2 0 0,-1-3 0 16,-2 1 0-16,-17-4 0 0,29 13 0 0,-29-13 0 16,20 18 0-16,-20-18 0 0,10 27 0 0,-10-27 0 15,-3 34 0-15,-3-15 0 0,-6 3 0 0,-4 0 0 16,-4 2 0-16,-5 0 0 0,-3 0 0 0,-1-1 0 16,0-2 0-16,0-4 0 0,3-4 0 0,4-3 0 15,4-6 0-15,18-4 0 0,-24-4 0 16,24 4 0-16,-8-31 0 0,12 5 0 0,7-8 0 15,6-6 0-15,6-5 0 0,4-4 0 0,1-1 0 16,2-2 0-16,-1 1 0 0,-3 1 0 0,-2 1 0 16,-5 7 0-16,-4 4 0 0,-4 12 0 0,-3 5 0 15,-8 21 0-15,0-22 0 0,0 22 0 16,0 0 0-16,-17 2 0 0,17-2 0 0,-19 24-64 16,-10-29-193-16,39 41-114 0,-43-39-79 15,33 3-55-15,4 27 106 0,-4-27 399 0</inkml:trace>
  <inkml:trace contextRef="#ctx0" brushRef="#br2" timeOffset="98256.5351">18125 11271 2047 0,'0'0'0'16,"0"0"0"-16,0 0 0 0,24-19 0 0,-3 9 0 16,3-1 0-16,3 2 0 0,0 0 0 0,2 3 0 15,-2 0 0-15,3 4 0 0,-1-2 0 0,2 4 0 16,-5 0 0-16,2 6-32 0,-7-12-81 15,23 32-224-15,-44-26-289 0,31 6 33 0,-31-6 248 16</inkml:trace>
  <inkml:trace contextRef="#ctx0" brushRef="#br2" timeOffset="98397.1611">18120 11560 2047 0,'0'0'0'16,"0"0"0"-16,0 0 0 0,0 0 0 0,33 9 0 15,-8-12 0-15,5-3 0 0,6-2 0 0,5-4 0 16,7-1 0-16,0-4 0 0,10 14-35 0,-28-37-372 16,26 34-278-16,-17-14 23 0,7 0 405 0</inkml:trace>
  <inkml:trace contextRef="#ctx0" brushRef="#br2" timeOffset="98819.0785">19457 10951 2047 0,'0'0'0'0,"3"-24"0"0,-3 24 0 0,7-18 0 16,-7 18 0-16,0 0 0 0,0 0 0 15,0 0 0-15,0 0 0 0,-23 13 0 0,6 1 0 16,-3 8 0-16,-5 4 0 0,-1 5 0 0,-5 4 0 16,0 5 0-16,1 1 0 0,4 0 0 0,4-1 0 15,6-2 0-15,6-3 0 0,8-4 0 0,8-2 0 16,7-3 0-16,10-6 0 0,10-1 0 0,9-6 0 15,9-9 0-15,8-2 0 0,7-10 0 0,7-4 0 16,0-2 0-16,5-7 0 0,-3-3 0 16,-1 0 0-16,-4-3 0 0,-4 4 0 0,-4-3 0 15,-6 3 0-15,-8-4 0 0,-1 4 0 16,-8-12-9-16,10 20-182 0,-36-33-92 0,35 40-68 16,-45-35-65-16,13 11-68 0,5 16 172 0,-32-26 312 15</inkml:trace>
  <inkml:trace contextRef="#ctx0" brushRef="#br2" timeOffset="98975.3329">20062 11020 2047 0,'-22'16'0'0,"-15"28"0"0,3 7 0 15,-1 1 0-15,6 5 0 0,1-1 0 0,3 2 0 16,3-2 0-16,4 1 0 0,4-5 0 0,6-5 0 16,8-3 0-16,2-10 0 0,9-2 0 15,2-9 0-15,9 2 0 0,-1-12 0 16,14 11-82-16,-35-24-212 0,65 16-148 0,-48-19-157 15,13-3 63-15,14 16 443 0</inkml:trace>
  <inkml:trace contextRef="#ctx0" brushRef="#br2" timeOffset="100053.5276">20434 11582 2047 0,'-19'13'0'15,"2"-3"0"-15,17-10 0 0,0 0 0 0,0 0 0 16,0 0 0-16,0 0 0 0,0 0 0 0,0 0 0 16,30 18 0-16,-10-15 0 0,4-1 0 0,4-1 0 15,4-1 0-15,3 0 0 0,5-1 0 0,3-3 0 16,5 2 0-16,1-3 0 0,3-2 0 0,4 0 0 15,1-3 0-15,2-1 0 0,0-1 0 0,1 1 0 16,-2 1 0-16,-1 1 0 0,-2 2 0 16,-6 1 0-16,-6-1 0 0,-5 4 0 0,-7 0 0 15,-8 1 0-15,-5 3 0 0,-18-1 0 0,18 3 0 16,-18-3 0-16,0 0 0 0,0 0 0 16,0 0 0-16,0 0 0 0,0 0 0 0,0 0 0 15,-22 18 0-15,22-18 0 0,-23 3 0 0,23-3 0 16,-23-1 0-16,23 1 0 0,-30-7 0 15,11 0 0-15,1-2 0 0,-1-2 0 0,-3-1 0 16,-1-2 0-16,-3-2 0 0,-1-3 0 0,-2-1 0 16,-1 0 0-16,-2-4 0 0,2-2 0 0,-2 0 0 15,3-3 0-15,1-3 0 0,1-2 0 0,4-4 0 16,0-6 0-16,4-4 0 0,0-2 0 0,2-2 0 16,3 0 0-16,0 1 0 0,2-2 0 0,2 1 0 15,3 4 0-15,1 3 0 0,5 10 0 16,0 5 0-16,3 4 0 0,7 4 0 0,3 2 0 15,7 2 0-15,7-2 0 0,5 2 0 16,7-1 0-16,7 1 0 0,4-2 0 0,3 2 0 16,6 3 0-16,3 0 0 0,4 4 0 0,4 0 0 15,-1 5 0-15,1 1 0 0,-3 5 0 0,-5 3 0 16,-5 4 0-16,-4 1 0 0,-4 5 0 0,-3 2 0 16,-5 1 0-16,0 3 0 0,-5 1 0 15,-1 1 0-15,-2 1 0 0,-3-1 0 0,-2-1 0 16,-3 0 0-16,-1-1 0 0,-1 0 0 0,-3 1 0 15,-2-1 0-15,1-1 0 0,-4 0 0 0,-2 2 0 16,-1-1 0-16,-1 2 0 0,-3 0 0 16,1-1 0-16,-1 3 0 0,-1 0 0 0,0-3 0 15,-1 6 0-15,-1-3 0 0,-3 2 0 16,-1 2 0-16,-4-1 0 0,-1 2 0 0,-3 1 0 16,-3 3 0-16,-5 0 0 0,0 2 0 0,-6-1 0 15,-2-2 0-15,-4-1 0 0,-1 1 0 0,-4-1 0 16,1-1 0-16,-1 1 0 0,2-2 0 0,-1-3 0 15,4 1 0-15,2-4 0 0,2-3 0 0,6-2 0 16,1-1 0-16,17-16 0 0,-21 26 0 0,21-26 0 16,-3 18 0-16,3-18 0 0,20 12 0 15,0-7 0-15,8-2 0 0,5-2 0 0,2-4 0 16,4 1 0-16,0 0 0 0,3-3 0 0,3 1 0 16,3-2 0-16,-1 0 0 0,2 0 0 15,2-1 0-15,0-1 0 0,0 2 0 0,-1 2 0 16,-3 0 0-16,-2 3 0 0,0 0 0 0,-1-1 0 15,-4 2 0-15,0 2 0 0,-7-4 0 0,4 8 0 16,-9-9 0-16,7 16-18 0,-35-13-170 16,50 7-13-16,-50-7 3 0,35 2 26 0,-35-2 25 15,38-8 2-15,-38 8 23 0,46-9-25 0,-20 5 2 16,3 2-44-16,5 9-18 0,-15-17 40 0,25 32 167 16</inkml:trace>
  <inkml:trace contextRef="#ctx0" brushRef="#br2" timeOffset="100147.293">23211 11570 2047 0,'-21'21'0'0,"21"-21"0"0,0 0 0 15,-23-29 0-15,23 29 0 0,-15-31 0 16,15 31 0-16,-18-42-81 0,36 48-274 0,-41-41-177 16,23 35-127-16,17-22 240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1:31:33.36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12421 11029 1793 0,'0'0'155'15,"18"-4"-119"-15,-18 4-16 0,0 0-12 0,0 0 2 16,-10 21-2-16,7-4 5 0,1 1-9 0,-1 7-4 16,0-1 0-16,-1 0 0 0,0-3 0 0,2-4 0 15,2-17 0-15,0 0 0 0,0 0 0 0,31 6 0 16,0-29 0-16,14-12 0 0,14-21 0 15,16-17 0-15,13-15 0 0,10-12 0 0,14-10 0 16,6-5 0-16,7-1 0 0,4 0 0 0,-2 3 0 16,0 2 0-16,-2 4 0 0,-6-8 0 0,19 20-162 15,-40-41-544-15,18 6 16 0,-20-15 202 0</inkml:trace>
  <inkml:trace contextRef="#ctx0" brushRef="#br0" timeOffset="984.4063">12219 12799 1892 0,'22'-6'58'15,"-22"6"-13"-15,0 0-19 0,0 0-11 0,-11 23-4 16,8 1-11-16,0 15 0 0,0 15 0 0,-1 10 0 16,-2 7 0-16,-3 3 0 0,-3-1 0 0,-1-4 0 15,1-17 0-15,4-16 0 0,8-36 0 0,19 5 0 16,18-44 0-16,25-30 0 0,30-38 0 15,28-35 0-15,31-32 0 0,27-23 0 0,33-18 0 16,19-15 0-16,32 2 0 0,8-4 0 16,20 29-29-16,-40-12-647 0,8 29-23 0,-41-1 57 15</inkml:trace>
  <inkml:trace contextRef="#ctx0" brushRef="#br0" timeOffset="5763.0501">12183 15355 787 0,'21'12'181'0,"-21"-12"-24"16,0 0-55-16,0 0-40 0,0 0-72 0,1-23 80 15,-1 23-4-15,0 0 29 0,34 0 52 0,-34 0-95 16,0 0-11-16,0 0-14 0,23-4 5 16,-23 4 1-16,30 2 2 0,-9-3 2 0,11 3-2 15,4-2-6-15,13-1 0 0,5-3-7 0,11-2-4 16,8-2-18-16,6-5 0 0,6-7 0 0,6 0 0 15,7-7 0-15,4-1 0 0,0-1 0 16,0-1 0-16,-5 1 0 0,-3 2 0 0,-3 2 0 16,-3 2 0-16,-8 5 0 0,-6 2 0 0,-7 4 0 15,-9 2-1-15,-5 4-29 0,-11-1-15 0,-2 11-35 16,-20-22-105-16,10 27-429 0,-30-9-20 0,26 9 177 16</inkml:trace>
  <inkml:trace contextRef="#ctx0" brushRef="#br0" timeOffset="6263.097">12713 14999 1640 0,'0'0'95'0,"0"0"-48"0,1-17-30 16,-1 17 1-16,0 0 3 0,0 0 8 0,0 0 1 16,0 0-5-16,-18-5-7 0,18 5-12 15,-27 3-4-15,8 4-4 0,-7 1 2 0,-3 5-2 16,-4 3 7-16,-6 5-6 0,-4 2 7 0,-5 4-4 16,-4 5 6-16,-4 4 16 0,0 6-24 15,1 1 29-15,3 5-24 0,5-3 7 0,5 1 1 16,9-4-13-16,11-2 0 0,10-5 0 0,12-6 0 15,14-7 0-15,12-8 0 0,17-6 0 0,9-5 0 16,13-5 0-16,9-9 0 0,10-6 0 16,10-8 0-16,4-6 0 0,3-1 0 0,1 0 0 15,-6 2 0-15,3 6-28 0,-13-4-65 0,8 35-120 16,-27-22-416-16,-3 22-31 0,-19 6 237 0</inkml:trace>
  <inkml:trace contextRef="#ctx0" brushRef="#br0" timeOffset="7403.8454">12335 17096 1795 0,'0'0'25'0,"-18"-5"-18"0,18 5-5 16,0 0-6-16,0 0 6 0,0 0 1 0,24-16 6 15,-6 14 11-15,4-4-1 0,9 2 0 0,0-7-1 16,10 0-13-16,4-2 2 0,5-3-7 0,6 4 6 15,3-4-7-15,5 2 6 0,1-1-5 16,4 0 4-16,0-1-5 0,3 0 2 0,0 2-4 16,-3 2 2-16,-2 2-4 0,-3 5 1 15,-5 1-2-15,-5 3-1 0,-4 2-3 0,-1 3-11 16,-8-4-8-16,4 10-28 0,-17-16-46 0,21 30-242 16,-24-18-262-16,-6-4 17 0,4 15 438 0</inkml:trace>
  <inkml:trace contextRef="#ctx0" brushRef="#br0" timeOffset="7919.4758">12885 16874 1726 0,'0'0'22'0,"2"-23"-14"15,-2 23-12-15,-4-26 5 0,4 26-4 16,8-28 7-16,-8 28-4 0,15-24 3 0,-15 24-2 16,19-18 2-16,-19 18-2 0,19-12 1 0,-19 12 0 15,17-7 3-15,-17 7 2 0,0 0 1 0,25-3 1 16,-25 3 3-16,0 0 0 0,18-1 3 0,-18 1 1 16,0 0 2-16,0 0 1 0,0 0 0 15,0 0 2-15,0 0 0 0,0 0 0 16,0 0-1-16,0 0-1 0,0 0-2 0,0 0 0 15,0 0-12-15,0 0-5 0,0 0 0 0,0 0 0 16,0 0 0-16,-22 0 0 0,22 0 0 0,-27 2 0 16,10 2 0-16,-4 2 0 0,-2 2 0 0,-3 4 0 15,-2 3 0-15,-3 1 0 0,-2 2 0 0,-2-1 0 16,-3 2 0-16,-3-1 0 0,1 1 0 0,-3 2 0 16,2-2 0-16,1-1 0 0,2 1 0 15,3-1 0-15,3-3 0 0,9 5 0 0,5-12 0 16,18-8 0-16,0 0 0 0,-17 14 0 0,17-14 0 15,17 3 0-15,5 6 0 0,8-3 0 16,10 5 0-16,5-3 0 0,6 1 0 0,5 0 0 16,8 0 0-16,2 2 0 0,5 1 0 0,0 0 0 15,0 2 0-15,0-4 0 0,-4 0 0 0,-4-3 0 16,-5 5 0-16,-5-2 0 0,-5-1 0 16,-8 0 0-16,-1 5-43 0,-14-10-76 0,23 21-447 15,-29-13-69-15,-2-2-18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2:29:28.879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5692 845 658 0,'0'-19'177'0,"0"19"-16"0,0 0-14 16,0 0-36-16,0 0-21 0,0 0-20 15,0 0-8-15,0 0-3 0,-1-17-6 0,1 17-3 16,0 0-7-16,0 0-3 0,0 0-2 0,0 0-4 16,0 0-7-16,0 18-8 0,0-18-10 0,0 0 1 15,-3 22-4-15,3-22 4 0,1 37-5 16,1-10 9-16,1 2-10 0,0 6 10 0,2 5-13 15,2 11 17-15,0 6-13 0,1 9-9 0,-2 2 23 16,1 5-27-16,-2 0 17 0,-1 3 5 16,-3 3-21-16,0 5 21 0,-1-1-21 0,0-1 20 15,0 2 5-15,-1-2-23 0,1 0 21 0,0-1-22 16,1-1-2-16,2-1 18 0,-1-1-17 0,2 3 18 16,0 3 1-16,-2 0-17 0,0 2 16 0,0 2-16 15,-4 0-2-15,1-3 19 0,-4 2-17 0,0-2 3 16,-1-4 16-16,-1-2-16 0,1-11 17 15,1-8-13-15,1-10-2 0,3-12 0 0,4-7 0 16,0-10 0-16,-3-21-4 0,16 20-19 0,-16-20-26 16,22-16-53-16,17 7-497 0,-29-16-48 15,8 2 25-15</inkml:trace>
  <inkml:trace contextRef="#ctx0" brushRef="#br0" timeOffset="632.3851">6183 1726 884 0,'-10'-24'171'0,"10"24"-70"16,0 0-8-16,0 0-13 0,-3-23-7 0,3 23-5 15,0 0-4-15,0 0-3 16,10-20-6-16,-10 20-4 0,0 0-7 0,0 0-8 16,0 0-3-16,0 0-3 0,0 0 1 0,20-8-1 15,-20 8 3-15,0 0-3 0,6 18-4 0,-6-18-5 16,6 36-6-16,-4-9-2 0,-1 8-9 0,1 7-4 16,-4 8 0-16,1 9 0 0,-3 4 0 0,-2 3 0 15,-1 1 0-15,-1-3 0 0,-1-1 0 0,1-1 0 16,-1-3 0-16,1-2 0 0,0-8 0 15,3-5 0-15,3-7 0 0,2-9 0 0,5-5 0 16,-5-23-49-16,22 27-13 0,-22-27-82 0,36-14-477 16,-36 14-30-16,38-30 132 0</inkml:trace>
  <inkml:trace contextRef="#ctx0" brushRef="#br0" timeOffset="1011.3137">6519 2176 2014 0,'-32'6'18'0,"32"-6"-4"16,0 0-13-16,-21 8-1 0,21-8 0 0,0 0 0 15,0 0 0-15,0 0 0 0,0 0 0 0,19-13-5 16,-19 13-23-16,30-12-25 0,-18-5-49 16,24 28-119-16,-36-11-373 0,34-24-39 15,-6 20 223-15</inkml:trace>
  <inkml:trace contextRef="#ctx0" brushRef="#br0" timeOffset="1167.5588">7022 2191 1533 0,'18'11'79'0,"-18"-11"-35"15,0 0 8-15,0 0-1 0,23 9-1 0,-23-9-11 16,0 0-6-16,18-6-3 0,-18 6-4 16,0 0-9-16,25-18-7 0,-25 18-2 0,19-22-8 15,-19 22 0-15,27-24-10 0,-9 14-10 0,-18 10-28 16,41-16-42-16,-35-19-164 0,25 30-383 16,-9-2 42-16,0-6 278 0</inkml:trace>
  <inkml:trace contextRef="#ctx0" brushRef="#br0" timeOffset="1308.177">7855 2085 1564 0,'0'0'37'0,"0"0"-14"0,24 10 6 0,-24-10 6 16,23 2-5-16,-23-2-11 0,24 0-13 0,-24 0-6 16,25-2-10-16,-25 2-34 0,31 3-127 0,-31-3-365 15,19-18-70-15,3 17 231 16</inkml:trace>
  <inkml:trace contextRef="#ctx0" brushRef="#br0" timeOffset="1464.426">8436 2103 2020 0,'-19'38'27'0,"19"-38"-27"0,-13 23 0 0,13-23 0 16,0 0 0-16,0 0 0 0,0 0 0 15,0 0 0-15,0 0 0 0,-17 9 0 0,17-9 0 16,0 0 0-16,8-22-5 0,-6-3-83 0,25 29-302 15,-21-35-256-15,12 1-22 0,-3 4 419 0</inkml:trace>
  <inkml:trace contextRef="#ctx0" brushRef="#br0" timeOffset="2042.5856">8791 1332 1079 0,'3'-30'190'0,"1"10"-144"0,-1-5-31 16,2 3 34-16,-2-4-28 0,3 5-8 15,-3-2-2-15,4 3 11 0,-6 0-5 0,-1 20 11 16,5-31 7-16,-5 31-3 0,0 0 17 0,0 0 11 16,0 0 7-16,0 0 2 0,0 0-15 0,0 0-21 15,0 0-13-15,-19 31-6 0,10-11-1 0,3 11-28 16,-2 4 35-16,0 7-35 0,2 5 22 0,3 10 8 16,-2 3-16-16,2 9 17 0,1 4-12 0,1 7 17 15,-1 2-16-15,1 3 18 0,-1 0 7 16,-1 4-30-16,-3-1 0 0,0-1 0 0,-1 0 0 15,-2-3 0-15,2-6 0 0,0 0 0 0,2-9 0 16,0-8 0-16,3-6 0 0,2-9 0 0,1-9 0 16,4-4 0-16,2-8 0 0,0-5 0 15,3-2 0-15,-10-18-20 0,20 24-14 0,-20-24-7 16,19 20-39-16,-19-20-112 0,22 8-225 0,-22-8-177 16,7-21 9-16,-7 21 502 0</inkml:trace>
  <inkml:trace contextRef="#ctx0" brushRef="#br0" timeOffset="2433.1912">9189 1838 1141 0,'-17'-12'109'0,"17"12"-18"0,0 0-7 0,0 0 5 16,0 0-12-16,0 0-15 0,0 0-12 0,0 0-9 16,0 0-4-16,0 0-6 0,0 0 1 0,0 0-3 15,0 0 2-15,0 0-3 0,-1 18-2 0,1-18-4 16,4 29-5-16,0-9 0 0,-2 3-4 15,2 1 0-15,0 5-6 0,-1 7-7 0,-1 2 0 16,-2 2 0-16,0 1 0 0,-2-5 0 16,1 3 0-16,-1 1 0 0,-3-2 0 0,0 2 0 15,-2 0 0-15,-1 0 0 0,1-3 0 0,-3-3 0 16,3-1 0-16,-1-4 0 0,3-4 0 0,0-6 0 16,9 1-61-16,-4-20-79 0,19 5-462 0,-19-5-48 15,10-24 57-15</inkml:trace>
  <inkml:trace contextRef="#ctx0" brushRef="#br0" timeOffset="3308.1983">7303 3195 875 0,'-28'-6'248'0,"28"25"-33"16,-25-27-84-16,25 8-12 0,-17 5-25 0,17-5-21 15,0 0-15-15,0 0-21 0,-12-18-9 0,12 18-13 16,5-35 6-16,2 9-9 0,3-6 7 15,5-6-8-15,3-8 7 0,4-3-10 0,1-8 11 16,6-6-16-16,1-4 16 0,4-4-2 0,4-4-20 16,-1 1 13-16,2-1-10 0,-1 1-2 15,4 3 4-15,-2 3-2 0,3 2 0 0,-3 2 0 16,2-3 0-16,0 3 0 0,1-4 0 0,1 2 0 16,-1 3-6-16,0 1-10 0,-1 3 11 0,-2 1 0 15,-4 6 11-15,-4 0-9 0,-5 7 10 0,-4 4-10 16,-6 4 10-16,-4 5-8 0,-3 7 7 0,-4 4-3 15,-6 21 4-15,1-28-4 0,-1 28-3 16,0 0 0-16,-11-18 0 0,11 18 0 16,0 0 0-16,-19-3 0 0,19 3 0 0,-17 7 0 15,17-7 0-15,-18 11 0 0,18-11 0 0,-20 13 0 16,20-13 0-16,-20 17 0 0,20-17 0 0,-24 16 0 16,24-16 0-16,-25 19 0 0,25-19 0 0,-33 28 0 15,12-12 0-15,-3 1 0 0,0 1 0 0,-4 1 0 16,-3 4 0-16,1 0 0 0,-3 2 0 15,2-3 0-15,3 0 0 0,1-6 0 0,6-4 0 16,21-12 0-16,-24 9 0 0,24-9 0 0,0 0 0 16,0 0 0-16,6-23 0 0,6 3 0 0,6-10 0 15,8-8 0-15,8-8 0 0,5-2 0 16,2-2 0-16,2 3 0 0,0 2 0 0,1 1 0 16,-1 5 0-16,-2 4 0 0,-2 5 0 0,-2 2 0 15,-3 4 0-15,-2 3 0 0,-4 8 0 16,-3 5 0-16,-7 8 0 0,-18 0 0 0,24 9 0 15,-24-9 0-15,12 25 0 0,-9-2 0 0,-4 5 0 16,-1 5 0-16,-2 2 0 0,-4 4 0 0,0 0 0 16,-2 3 0-16,0 2 0 0,-2 2 0 0,-1-1 0 15,-1 5 0-15,-3-3 0 0,3 0 0 0,-2-2 0 16,1-4 0-16,3-6 0 0,1-2 0 16,5-7 0-16,3-6 0 0,4-4 0 0,-1-16-8 15,14 20-95-15,-16-43-304 0,27 28-220 16,-25-5-30-16,35-29 413 0</inkml:trace>
  <inkml:trace contextRef="#ctx0" brushRef="#br0" timeOffset="40951.8885">9278 2180 353 0,'0'0'-2'0,"18"-14"129"0,-18 14 96 0,0 0 21 16,17 0-5-16,-17 0-185 0,0 0-32 0,0 0-4 15,0 0 3-15,0 0 1 0,0 0 3 0,0 0 7 16,0 0 2-16,0 0 7 0,0 0 3 0,0 0-4 16,0 0-4-16,0 0-3 0,0 0 2 0,0 0 2 15,0 0 1-15,0 0-1 0,0 0-5 0,0 0-4 16,0 0-2-16,0 0-2 0,0 0-1 0,0 0-5 16,0 0-1-16,0 0-3 0,0 0-2 0,0 0-2 15,0 0 0-15,0 0-1 0,0 0-1 16,0 0 0-16,0 0-3 0,0 0 0 0,0 0-1 15,0 0-1-15,0 0 1 0,0 0 1 0,0 0 1 16,-7-17 2-16,7 17 3 0,0 0-7 0,0 0-4 16,0 0 0-16,0 0 0 0,0 0 0 0,0 0 0 15,0 0 0-15,0 0 0 0,0 0 0 0,0 0 0 16,0 0 0-16,0 0 0 0,0 0 0 0,0 0 0 16,0 0 0-16,0 0 0 0,0 0 0 0,0 0 0 15,0 0 0-15,0 0 0 0,0 0 0 0,0 0 0 16,0 0 0-16,0 0 0 0,0 0 0 0,0 0 0 15,0 0 0-15,0 0 0 0,0 0 0 0,0 0 0 16,20-10 0-16,-20 10 0 0,20-7 0 0,-20 7 0 16,26-7 0-16,-26 7 0 0,28-6 0 15,-28 6 0-15,28-4 0 0,-28 4 0 0,30 0 0 16,-13 1 0-16,1 1 0 0,2-1 0 0,1-1 0 16,3 1 0-16,3-2 0 0,0 1 0 0,5-1 0 15,0-2 0-15,6 0 0 0,3-2 0 0,6 0 0 16,1-2 0-16,2 1 0 0,3 0 0 0,-4-3 0 15,2 3 0-15,2-6 0 0,-1 7 0 0,2-3 0 16,0 5 0-16,1 2 0 0,-1 0 0 0,1 1 0 16,0 0 0-16,-1 7 0 0,-2-3 0 0,-1 4 0 15,-2-3 0-15,1 0 0 0,-1 1 0 0,2 0 0 16,-2-1 0-16,1 1 0 0,-1-1 0 16,2-1 0-16,0 1 0 0,0-2 0 0,2-2 0 15,-3-1 0-15,1-1 0 0,-2 0 0 0,-3-2 0 16,2 2 0-16,-5-3 0 0,1 1 0 0,-2-2 0 15,-2 1 0-15,-1-2 0 0,-2 0 0 0,0 1 0 16,-2-1 0-16,-1 1 0 0,-4-4 0 0,-2 4 0 16,-4-5 0-16,-4 7 0 0,-20 3 0 0,29-7 0 15,-29 7 0-15,0 0 0 0,19-3 0 0,-19 3 0 16,0 0 0-16,0 0 0 0,0 0 0 0,0 0 0 16,0 0 0-16,0 0 0 0,0 0 0 0,-10-21 0 15,10 21-38-15,0 0-59 0,0 0-119 0,-23-7-388 16,23 7-50-16,0 0 217 0</inkml:trace>
  <inkml:trace contextRef="#ctx0" brushRef="#br0" timeOffset="41866.1148">13266 1385 1443 0,'-23'-21'12'0,"6"4"11"0,17 17 9 0,-34-28 24 16,34 28 4-16,-37-20 1 0,37 20-11 16,-43-21-10-16,20 12-6 0,-9-1 0 0,2 3 1 15,-10 1-4-15,0 4 5 0,-8 1-9 16,2 6 5-16,-4 1-9 0,0 4-5 0,-3 2-18 16,-2 4 0-16,-1 1 0 0,-2 6 0 0,-1 1 0 15,2 2 0-15,-2 1 0 0,1 0 0 0,1 3 0 16,-1-1 0-16,3 1 0 0,0 4 0 0,6 0 0 15,4 6 0-15,4 1 0 0,6-1 0 16,5 3 0-16,4-2 0 0,7 5 0 0,5 3 0 16,7 3 0-16,7 6 0 0,6 2 0 0,6 2 0 15,5 0 0-15,4-4 0 0,2 0 0 0,4 0 0 16,3-1 0-16,3-4 0 0,2-4 0 0,3-5 0 16,5-4 0-16,3-5 0 0,7-5 0 0,7-6 0 15,6-7 0-15,5-8 0 0,6-11 0 16,5-7 0-16,3-11 0 0,3-4 0 15,6-12 0-15,2-4 0 0,5-8 0 0,6-7 0 16,-1 0 0-16,0-5 0 0,-5 4 0 0,-7-1 0 16,-4 5 0-16,-6 1 0 0,-12-2 0 0,-7 1 0 15,-12 2 0-15,-10 2 0 0,-10 4 0 0,-12 1 0 16,-7 0 0-16,-12 0 0 0,-7-4 0 0,-9-1 0 0,-8-1 0 0,-9-1 0 0,-6 3 0 16,-8-1 0-16,-9-2 0 15,-5 1 0-15,-6 0 0 0,-4 4 0 0,-2 6 0 16,0 2 0-16,0 8 0 0,-1 5 0 0,5 11 0 15,2 5 0-15,4 12 0 0,-1 6 0 0,6 9 0 16,-1 4-51-16,15 19-101 0,-24-13-409 0,30 17-94 16,2-1 45-16</inkml:trace>
  <inkml:trace contextRef="#ctx0" brushRef="#br0" timeOffset="42497.7322">12740 1934 1775 0,'2'-21'16'0,"-2"21"-10"16,-2-22 2-16,2 22-1 0,5-21 11 0,-5 21-3 15,6-18 10-15,-6 18-3 0,0 0 6 0,0 0-1 16,0 0 2-16,0 0-5 0,0 0-2 0,0 0-5 16,0 0-9-16,-17 0-8 0,17 0 0 0,-21 21 0 15,21-21 0-15,-29 32 0 0,14-13 0 0,0 2 0 16,-3 3 0-16,0 9 0 0,1-1 0 0,-1 4 0 15,1 0 0-15,0-6 0 0,0 0 0 16,2-3 0-16,3-2 0 0,2-4 0 0,6-5 0 16,4-16 0-16,-5 23 0 0,5-23 0 15,0 0 0-15,0 0 0 0,17 13 0 0,-17-13 0 16,18-9 0-16,-18 9 0 0,26-27 0 0,-11 4 0 16,4-7 0-16,1-6 0 0,2-4 0 0,2-10 0 15,3 0 0-15,0-2 0 0,-2-3 0 0,0 7 0 16,-2-2 0-16,-1 2 0 0,-3-2 0 15,2 2 0-15,-2 3 0 0,1 4 0 0,-3 13 0 16,-1 7 0-16,-16 21 0 0,29-26 0 0,-29 26 0 16,25-10 0-16,-25 10 0 0,24 9 0 0,-24-9 0 15,24 27 0-15,-11-6 0 0,2 3 0 16,-2 6 0-16,1 9 0 0,-3 5 0 0,-2 2 0 16,-1 3 0-16,-4 0 0 0,1-2 0 15,0 7 0-15,-1 0 0 0,-1-4 0 0,1 0 0 16,0-6 0-16,-1-2 0 0,1-6 0 0,1-2 0 15,-1-5 0-15,2-5 0 0,-2-4 0 0,3-1 0 16,-7-19-17-16,11 25-104 0,-27-45-162 0,16 20-340 16,0 0 7-16,3-18 230 0</inkml:trace>
  <inkml:trace contextRef="#ctx0" brushRef="#br0" timeOffset="42669.6107">12944 2035 1750 0,'-29'-18'76'0,"-7"-11"-5"0,11 20 0 16,-3-4-32-16,10 9 1 0,1-1-40 15,17 5 0-15,-18-4 0 0,18 4 0 0,0 0 0 16,0 0 0-16,0 0 0 0,0 0 0 0,30 9 0 16,-7-9 0-16,8 0 0 0,6 1 0 0,7-4 0 15,4-5 0-15,5 2 0 0,-1-9-15 16,15 26-187-16,-12-24-486 0,8 13 40 0,-11-2 155 16</inkml:trace>
  <inkml:trace contextRef="#ctx0" brushRef="#br0" timeOffset="44794.7725">14003 1925 803 0,'0'0'235'0,"-17"-18"-77"0,17 18 9 0,0 0-84 16,0 0 18-16,0 0-21 0,0 0-13 16,0 0-11-16,0 0-14 0,0 0-8 0,0 0-11 15,0 0-4-15,0 0-5 0,0 0 2 0,0 0-2 16,0 0 4-16,0 0 0 0,0 0 2 0,0 0 0 15,0 0 3-15,0 0-4 0,0 0-2 0,0 0-17 16,0 0 0-16,0 0 0 0,0 0 0 16,0 0 0-16,0 0 0 0,0 0 0 0,0 0 0 15,0 0 0-15,0 0 0 0,0 0 0 16,0 0 0-16,21 6 0 0,-21-6 0 0,22 3 0 16,-22-3 0-16,35 2 0 0,-14-3 0 0,3 0 0 15,3-3 0-15,2 0 0 0,3 1 0 0,-1-2 0 16,3 1 0-16,3-1 0 0,-1 2 0 0,5-1 0 15,-1-1 0-15,1 2 0 0,0-1 0 0,1 2 0 16,2-2 0-16,-2 2 0 0,1-2 0 16,-1 3 0-16,1 2 0 0,1-1 0 0,2 0 0 15,1 0 0-15,3 0 0 0,0-2 0 0,0 3 0 16,0-2 0-16,-1-1 0 0,3 4 0 0,1-4 0 16,-1 2 0-16,3-1 0 0,1-1 0 15,1-1 0-15,5 0 0 0,0-1 0 0,4-1 0 16,0 2 0-16,2-2 0 0,0-1 0 0,0 0 0 15,2-2 0-15,0 2 0 0,0 3 0 16,2-3 0-16,-4 2 0 0,0-1 0 0,-3 0 0 16,-2 1 0-16,-2 1 0 0,-3 3 0 0,0-1 0 15,0 1 0-15,-1-2 0 0,2-2 0 0,-1 1 0 16,-1 1 0-16,-1-2 0 0,1 1 0 0,0-3 0 16,0 1 0-16,0 0 0 0,0-1 0 0,3-1 0 15,-2-2 0-15,2 1 0 0,1-1 0 16,-4 0 0-16,-1-2 0 0,-3 0 0 15,-2 0 0-15,-2 5 0 0,-4 1 0 0,-4 0 0 16,-4 0 0-16,-5 1 0 0,-3 0 0 0,-5 2 0 16,-4-1 0-16,-2 2 0 0,-18 1 0 0,22-1 0 15,-22 1 0-15,0 0 0 0,0 0 0 0,0 0 0 16,0 0 0-16,0 0 0 0,0 0 0 0,0 0 0 16,0 0 0-16,0 0 0 0,0 0 0 15,0 0 0-15,0 0 0 0,0 0 0 0,0 0 0 16,0 0 0-16,0 0 0 0,0 0 0 0,0 0 0 15,0 0 0-15,0 0 0 0,0 0 0 0,0 0 0 16,0 0 0-16,0 0 0 0,0 0 0 16,0 0 0-16,0 0 0 0,0 0 0 0,0 0 0 15,0 0 0-15,0 0 0 0,0 0 0 0,0 0 0 16,0 0 0-16,0 0 0 0,0 0 0 16,0 0 0-16,0 0 0 0,0 0 0 0,0 0 0 15,0 0 0-15,0 0 0 0,0 0 0 0,0 0 0 16,0 0 0-16,0 0 0 0,0 0 0 0,0 0 0 15,0 0 0-15,0 0 0 0,0 0 0 0,0 0 0 16,0 0 0-16,0 0 0 0,0 0 0 0,0 0 0 16,0 0 0-16,0 0 0 0,0 0 0 15,0 0 0-15,0 0 0 0,0 0 0 16,0 0 0-16,8 19 0 0,-8-19 0 0,0 0 0 16,-3 23 0-16,3-23 0 0,-5 29 0 0,5-29 0 15,-8 33 0-15,6-16 0 0,-3 2 0 0,1 0 0 16,0 4 0-16,0 0 0 0,0 2 0 0,1 2 0 15,0 0 0-15,0 2 0 0,0-1 0 0,2 6 0 16,0 0 0-16,-1 3 0 0,1 4 0 16,0-6 0-16,0 3 0 0,0 0 0 0,1-1 0 15,-3 4 0-15,0 1 0 0,-1 2 0 0,-2 3 0 16,0 0 0-16,-2 1 0 0,0 1 0 0,1 0 0 16,-4 2 0-16,1 1 0 0,-1 1 0 0,0 1 0 15,0 0 0-15,1 0 0 0,2 2 0 0,1 0 0 16,0 1 0-16,3-1 0 0,-1 4 0 15,2-2 0-15,2 1 0 0,1-2 0 16,1 0 0-16,3-2 0 0,-2 0 0 0,3-1 0 16,0 0 0-16,0 0 0 0,1-1 0 0,-1 1 0 15,1 1 0-15,-1-1 0 0,0-1 0 0,-2-1 0 16,1 0 0-16,-2 3 0 0,0-2 0 0,-2-1 0 16,0 0 0-16,-2-2 0 0,0 0 0 0,1 1 0 15,-3 1 0-15,2 0 0 0,-2 0 0 16,0-3 0-16,1-1 0 0,2-2 0 0,-2-1 0 15,2-1 0-15,1-1 0 0,0-1 0 0,1-1 0 16,0-1 0-16,2 0 0 0,0-3 0 16,0 1 0-16,1-3 0 0,0-1 0 0,1-4 0 15,0-1 0-15,1-3 0 0,-2-2 0 0,2-1 0 16,-1-5 0-16,0 0 0 0,-5-18 0 0,7 28 0 16,-7-28 0-16,6 20 0 0,-6-20 0 15,0 0 0-15,0 0 0 0,11 17 0 0,-11-17 0 16,0 0 0-16,0 0 0 0,0 0 0 0,0 0 0 15,0 0 0-15,0 0 0 0,0 0 0 0,0 0 0 16,0 0 0-16,0 0 0 0,0 0 0 0,0 0 0 16,0 0 0-16,0 0 0 0,0 0 0 0,-4-17 0 15,4 17 0-15,0 0 0 0,0 0 0 16,0 0 0-16,0 0 0 0,0 0 0 16,0 0 0-16,0 0 0 0,0 0 0 0,0 0 0 15,0 0 0-15,0 0 0 0,0 0 0 0,0 0 0 16,0 0 0-16,0 0 0 0,0 0 0 0,0 0 0 15,0 0 0-15,0 0 0 0,0 0 0 0,0 0 0 16,0 0 0-16,0 0 0 0,0 0 0 0,0 0 0 16,0 0 0-16,0 0 0 0,0 0 0 15,0 0 0-15,0 0 0 0,-20-3 0 0,20 3 0 16,0 0 0-16,-23-1 0 0,23 1 0 0,-22-4 0 16,22 4 0-16,-30-5 0 0,13 5 0 0,-2-2 0 15,-2 0 0-15,-2 0 0 0,-2 1 0 0,-2 0 0 16,-3 1 0-16,-2 0 0 0,-3 0 0 15,-1 0 0-15,-4 1 0 0,-2 0 0 0,-2 1 0 16,-2 0 0-16,-2 0 0 0,0-1 0 16,-2 1 0-16,-1-1 0 0,0-1 0 0,-3 1 0 15,-1-2 0-15,-3 1 0 0,-2 0 0 0,0-1 0 16,-5 1 0-16,-1-2 0 0,-2 2 0 0,1-1 0 16,-2 0 0-16,-1 0 0 0,-2-1 0 0,-4 2 0 15,-1 2 0-15,-4-1 0 0,2 3 0 0,1 0 0 16,2 0 0-16,-1 1 0 0,-2 1 0 0,-1 1 0 15,-2 3 0-15,3-1 0 0,3 1 0 16,3 1 0-16,5-3 0 0,1 2 0 0,4-3 0 16,3 1 0-16,4-3 0 0,5-2 0 15,4-2 0-15,5 1 0 0,3-5 0 0,9 2 0 16,1-8 0-16,12 8 0 0,-16-31-278 0,33 32-247 16,-5-19-135-16,3-2 77 0,2 21 583 0</inkml:trace>
  <inkml:trace contextRef="#ctx0" brushRef="#br0" timeOffset="47064.9047">14824 5491 138 0,'0'0'-96'0,"14"16"159"0,-14-16 170 0,0 0 26 16,0 0 14-16,0 0-82 0,0 0-163 16,0 0-20-16,0 0-1 0,0 0 3 0,2 19 5 15,-2-19 4-15,0 0 5 0,0 0 6 0,0 0 9 16,0 0 10-16,1 19 9 0,-1-19 2 0,0 0 1 16,0 0-6-16,0 0-4 0,0 0-8 15,0 0-4-15,0 0-2 0,0 0-3 0,0 0-3 16,0 0 0-16,0 0-3 0,0 0-2 0,0 0-2 0,0 0-5 0,0 0-2 15,0 0-5-15,0 0-2 0,0 0-3 0,0 0 1 16,-3-18-2-16,3 18 3 0,0 0-2 0,0 0 1 16,-3-18-1-16,3 18 0 0,0 0 0 0,-5-17 1 31,5 17 0-31,0 0 0 0,-4-22-3 0,4 22 2 16,-2-17-3-16,2 17 4 0,-5-19-2 0,5 19-5 15,-4-20-1-15,4 20 0 0,-7-20 0 0,7 20 0 16,-6-21 0-16,6 21 0 0,-6-22 0 0,6 22 0 15,-6-20 0-15,6 20 0 0,-8-23 0 0,8 23 0 16,-9-24 0-16,9 24 0 0,-8-22 0 0,8 22 0 16,-10-24 0-16,10 24 0 0,-11-26 0 0,11 26 0 15,-15-23 0-15,15 23 0 0,-15-24 0 0,15 24 0 16,-20-23 0-16,20 23 0 0,-23-23 0 0,23 23 0 16,-23-23 0-16,23 23 0 0,-26-23 0 15,26 23 0-15,-26-23 0 0,26 23 0 16,-25-24 0-16,25 24 0 0,-23-23 0 0,23 23 0 15,-22-23 0-15,22 23 0 0,-23-20 0 0,23 20 0 16,-23-17 0-16,23 17 0 0,-25-15 0 0,25 15 0 16,-30-13 0-16,30 13 0 0,-29-11 0 0,29 11 0 15,-30-10 0-15,13 7 0 0,0-2 0 16,-1 2 0-16,-1 1 0 0,2 0 0 0,-1-1 0 16,1 2 0-16,-1 0 0 0,1 1 0 0,0 0 0 15,17 0 0-15,-31 0 0 0,31 0 0 0,-28 1 0 16,28-1 0-16,-25 2 0 0,25-2 0 0,-23 3 0 15,23-3 0-15,-22 3 0 0,22-3 0 0,-22 4 0 16,22-4 0-16,-24 6 0 0,24-6 0 0,-26 10 0 16,26-10 0-16,-30 12 0 0,13-6 0 15,0 1 0-15,17-7 0 0,-33 15 0 0,33-15 0 16,-32 15 0-16,32-15 0 0,-28 16 0 0,28-16 0 16,-29 21 0-16,29-21 0 0,-29 20 0 15,29-20 0-15,-27 20 0 0,27-20 0 0,-26 20 0 16,26-20 0-16,-23 22 0 0,23-22 0 0,-24 23 0 15,24-23 0-15,-24 25 0 0,24-25 0 0,-25 27 0 16,25-27 0-16,-24 29 0 0,14-12 0 16,10-17 0-16,-24 31 0 0,24-31 0 0,-22 32 0 15,12-14 0-15,-1-1 0 0,2 1 0 0,-1-1 0 16,10-17 0-16,-19 33 0 0,10-17 0 0,1 1 0 16,8-17 0-16,-17 33 0 0,8-16 0 0,2 0 0 15,-2 1 0-15,2-1 0 0,7-17 0 0,-12 33 0 16,12-33 0-16,-11 29 0 0,11-29 0 15,-8 31 0-15,5-14 0 0,3-17 0 16,-5 33 0-16,4-16 0 0,1 0 0 0,-1 0 0 16,2 1 0-16,0 0 0 0,1 0 0 0,0 0 0 15,1 0 0-15,1-1 0 0,0 2 0 0,0 0 0 16,1-2 0-16,0 1 0 0,0-1 0 0,-5-17 0 16,12 31 0-16,-12-31 0 0,15 29 0 0,-15-29 0 15,16 27 0-15,-16-27 0 0,19 25 0 16,-19-25 0-16,23 26 0 0,-23-26 0 0,24 24 0 15,-24-24 0-15,31 26 0 0,-31-26 0 0,33 26 0 16,-14-13 0-16,1-1 0 0,-1-1 0 0,4 0 0 16,-1-1 0-16,2-2 0 0,3 2 0 15,-1-1 0-15,2 0 0 0,1-1 0 0,0 0 0 16,1-1 0-16,0-2 0 0,1-2 0 0,1 1 0 16,0-2 0-16,-1 0 0 0,1 0 0 15,-1-2 0-15,1-2 0 0,1-1 0 0,0-3 0 16,-1-2 0-16,1-3 0 0,0-3 0 0,2-3 0 15,-1-3 0-15,2-3 0 0,-1-4 0 0,0-3 0 16,1-3 0-16,-2 1 0 0,0-2 0 0,-2 0 0 16,1 1 0-16,-3 1 0 0,-4-1 0 0,-1 2 0 15,-4 0 0-15,0 2 0 0,-1 3 0 16,-2-1 0-16,-4 3 0 0,0 2 0 0,-3 3 0 16,-3 1 0-16,-8 18 0 0,10-30 0 15,-10 30 0-15,1-25 0 0,-1 25 0 0,-5-23 0 16,5 23 0-16,-11-23 0 0,11 23 0 0,-15-20 0 15,15 20 0-15,-20-22 0 0,20 22 0 0,-22-24 0 16,22 24 0-16,-23-26 0 0,23 26 0 0,-24-31 0 16,24 31 0-16,-18-30 0 0,18 30 0 15,-13-24 0-15,13 24 0 0,0 0 0 0,-9-20 0 16,9 20 0-16,0 0 0 0,0 0 0 0,0 0 0 16,0 0-14-16,-2 37-286 0,-18-37-331 0,23 19-4 15,-3-19 169-15</inkml:trace>
  <inkml:trace contextRef="#ctx0" brushRef="#br0" timeOffset="47517.7872">14637 5128 1775 0,'0'0'24'0,"0"0"-4"0,0 0 9 0,0 0-18 15,-23 14 48-15,23-14-45 0,-28 30 35 0,8-7-16 16,-6 5-12-16,-3 7-9 0,-9 4-12 16,-5 3 0-16,-5 4 0 0,-7 4 0 15,-6 3 0-15,-3 5 0 0,-6 3 0 0,-1 0 0 16,-2 0 0-16,0 2 0 0,2-6 0 0,7-4 0 15,10-9 0-15,5-6 0 0,12-7 0 0,6-6 0 16,10-7 0-16,21-18 0 0,-25 23 0 0,25-23 0 16,0 0 0-16,0 0 0 0,0 0-28 0,-1-17-126 15,29 16-478-15,-18-20-8 0,7 2 48 16</inkml:trace>
  <inkml:trace contextRef="#ctx0" brushRef="#br0" timeOffset="47877.1686">13688 5328 1982 0,'0'0'26'16,"0"0"-5"-16,0 0-4 0,0 0-16 0,0 0-1 16,0 0 0-16,0 0 0 0,-6-19 0 0,6 19 0 15,0 0 0-15,0 0 0 0,0 0 0 0,16-18 0 16,-16 18 0-16,0 0 0 0,0 0 0 0,0 0 0 15,0 0 0-15,0 0 0 0,0 0 0 16,0 0 0-16,0 0 0 0,0 0 0 0,10 19 0 16,-5-2 0-16,4 7 0 0,4 7 0 15,2 5 0-15,2 3 0 0,5 1 0 0,1 1 0 16,4 0 0-16,2 2 0 0,3 0 0 0,2-1 0 16,3-1 0-16,2-5 0 0,-1 1 0 0,6-3 0 15,0-3 0-15,3-1 0 0,4-6 0 0,-2-1 0 16,2-2 0-16,-3-4 0 0,-3-3 0 15,-3 1 0-15,-7-5 0 0,-4-1 0 0,-7-3 0 16,-3 2 0-16,-21-8 0 0,27 19-99 0,-49-32-424 16,22 13-122-16,0 0 27 0,-20-3 457 0</inkml:trace>
  <inkml:trace contextRef="#ctx0" brushRef="#br0" timeOffset="50799.5409">13485 5619 28 0,'0'0'84'16,"-17"-15"193"-16,17 15 61 0,0 0 8 0,0 0-59 15,0 0-181-15,0 0-26 0,0 0-12 0,0 0-11 16,0 0-10-16,0 0-9 0,0 0-1 16,0 0-5-16,0 0-1 0,0 0-6 0,0 0-4 15,0 0-5-15,0 0-2 0,0 0-3 0,0 0 1 16,0 0-2-16,0 0-2 0,0 0-1 0,0 0-2 15,0 0-2-15,0 0 0 0,0 0 0 0,0 0 1 16,0 0 1-16,0 0-2 0,0 0 2 16,0 0 1-16,0 0-1 0,0 0 2 0,0 0 0 15,0 0-1-15,0 0-1 0,0 0-5 16,0 0 0-16,0 0 0 0,0 0 0 0,0 0 0 16,0 0 0-16,0 0 0 0,0 0 0 0,0 0 0 15,0 0 0-15,-17 1 0 0,17-1 0 0,0 0 0 16,0 0 0-16,0 0 0 0,0 0 0 0,-17-3 0 15,17 3 0-15,0 0 0 0,0 0 0 0,-17-1 0 16,17 1 0-16,0 0 0 0,-22-2 0 0,22 2 0 16,-17-1 0-16,17 1 0 0,-18 0 0 15,18 0 0-15,-24 0 0 0,24 0 0 0,-33 3 0 16,13-2 0-16,0 1 0 0,-1-1 0 0,-1 2 0 16,-2-2 0-16,-3 1 0 0,-1 0 0 15,-2 0 0-15,-1-1 0 0,0 2 0 0,-2-1 0 16,0 1 0-16,-1-2 0 0,-2 1 0 0,2 1 0 15,-3-2 0-15,1 1 0 0,-2-1 0 16,-1 2 0-16,-2-2 0 0,0 0 0 0,0 2 0 16,0-3 0-16,-2 1 0 0,-1-1 0 0,1 0 0 15,0-1 0-15,0 1 0 0,1-1 0 0,1-1 0 16,-1 0 0-16,2-1 0 0,1 1 0 0,-3 0 0 16,0-1 0-16,2 1 0 0,-1-1 0 0,-1 1 0 15,0 1 0-15,-1 0 0 0,1-1 0 0,-2 2 0 16,1 0 0-16,1 0 0 15,0 0 0-15,0 0 0 0,2 2 0 0,-2-2 0 16,2 0 0-16,1 0 0 0,-1 0 0 0,0 1 0 16,2-1 0-16,1 0 0 0,-1 0 0 0,2-1 0 15,-1 1 0-15,1 0 0 0,-1 0 0 0,3-2 0 16,0 1 0-16,2 0 0 0,1-2 0 0,0 2 0 16,2 0 0-16,-1 0 0 0,-1 0 0 0,0-1 0 15,-1 2 0-15,0-1 0 0,1 0 0 16,0 1 0-16,0 0 0 0,-2 0 0 0,0 1 0 15,-2-1 0-15,1 0 0 0,1 1 0 0,-1 1 0 16,1 0 0-16,-1 0 0 0,2 0 0 0,1 0 0 16,0-1 0-16,2-1 0 0,0 2 0 0,-1 0 0 15,0-1 0-15,0 0 0 0,0 1 0 16,0-2 0-16,0 1 0 0,1 0 0 16,-1-1 0-16,-1 2 0 0,-2 0 0 0,3-1 0 15,-2 0 0-15,1 0 0 0,-1 0 0 0,0-1 0 16,0 0 0-16,0 2 0 0,0-1 0 0,2-1 0 15,0 0 0-15,-1 0 0 0,1 0 0 0,-4 0 0 16,2 0 0-16,-1 0 0 0,0 1 0 0,-1-1 0 16,0 1 0-16,-2 1 0 0,1-1 0 0,0 0 0 15,0 0 0-15,0 0 0 0,0 1 0 16,1-1 0-16,0-1 0 0,2 1 0 0,-1-1 0 16,1 1 0-16,1-1 0 0,-3 0 0 15,2-1 0-15,-2 1 0 0,1-1 0 0,0 1 0 16,1-1 0-16,-1-1 0 0,-1 1 0 0,-2 0 0 15,0 1 0-15,-2 0 0 0,-1 0 0 0,2 0 0 16,-1 0 0-16,-1 1 0 0,-1-1 0 0,1 0 0 16,-2 0 0-16,1 1 0 0,-3-1 0 15,0 0 0-15,-2-1 0 0,0 1 0 0,-1-1 0 16,0 1 0-16,-1-1 0 0,-1 1 0 0,1-1 0 16,-1-2 0-16,2 2 0 0,0-2 0 0,-3 1 0 15,1 0 0-15,-2-2 0 0,0 0 0 0,-1 1 0 16,-3-2 0-16,2 1 0 0,-3 1 0 0,-1-1 0 15,2 0 0-15,-1 0 0 16,0 0 0-16,-2 0 0 0,0-1 0 0,-3 2 0 16,1-1 0-16,-3-1 0 0,-2 3 0 0,0 0 0 15,-2-1 0-15,2 1 0 0,-1 0 0 0,0 1 0 16,0 0 0-16,-3 1 0 0,0 0 0 0,-4 0 0 16,0 1 0-16,0 0 0 0,1 2 0 0,2-2 0 15,-2 2 0-15,2-1 0 0,-2 2 0 0,0-2 0 16,-1 2 0-16,0-1 0 0,-1 1 0 15,5 1 0-15,0-3 0 0,-1 1 0 0,0-1 0 16,1 0 0-16,1 1 0 0,-2 0 0 0,1 0 0 16,1 0 0-16,1 0 0 0,3-1 0 0,1 1 0 15,1-2 0-15,2-1 0 0,-1 0 0 16,2 1 0-16,-1-1 0 0,4-1 0 0,-3 1 0 16,4-1 0-16,1 0 0 0,3-1 0 0,3 2 0 15,1 0 0-15,2 0 0 0,0 0 0 16,4 0 0-16,0 0 0 0,2 2 0 0,3-2 0 15,1 1 0-15,2-1 0 0,6 1 0 0,0 0 0 16,5-1 0-16,3 1 0 0,18-1 0 0,-28-1 0 16,28 1 0-16,0 0 0 0,-18 0 0 0,18 0 0 15,0 0 0-15,0 0 0 0,0 0 0 0,0 0 0 16,0 0 0-16,0 0 0 0,0 0 0 16,0 0 0-16,0 0 0 0,0 0 0 15,0 0 0-15,0 0 0 0,17 15 0 0,-17-15 0 16,0 0 0-16,0 0 0 0,0 0 0 0,0 0 0 15,0 0 0-15,0 0 0 0,0 0 0 0,0 0 0 16,0 0 0-16,0 0 0 0,0 0 0 0,0 0 0 16,0 0 0-16,0 0 0 0,0 0 0 0,0 0 0 15,0 0 0-15,8-23 0 0,-8 23 0 16,5-35 0-16,-1 14 0 0,-2-3 0 0,2-2 0 16,-1 0 0-16,-1-3 0 0,0 0 0 0,0-3 0 15,-2 0 0-15,1-2 0 0,-1-2 0 0,1-3 0 16,1-2 0-16,0-3 0 0,-1-2 0 0,1-1 0 15,0 0 0-15,-1-1 0 0,0-1 0 16,-1 0 0-16,0-1 0 0,0-2 0 0,1 1 0 16,-1-1 0-16,0-1 0 0,1-4 0 15,-1 0 0-15,2-1 0 0,-1-2 0 0,0 2 0 16,3-3 0-16,-2 0 0 0,2-1 0 0,1-2 0 16,-1 1 0-16,1-2 0 0,0-2 0 0,0 3 0 15,-1 0 0-15,-1 2 0 0,1 1 0 0,-2 0 0 16,0 1 0-16,-1 0 0 0,-1 2 0 0,0 1 0 15,-1 2 0-15,-1 0 0 0,1 3 0 16,0 3 0-16,0 3 0 0,0 2 0 0,1 3 0 16,-3 3 0-16,2 0 0 0,0 2 0 0,0 3 0 15,-1 2 0-15,1 2 0 0,0 0 0 16,0 3 0-16,1 1 0 0,-2 2 0 0,2 1 0 16,2 2 0-16,-2 3 0 0,2-2 0 0,-2 19 0 15,5-29 0-15,-5 29 0 0,5-25 0 0,-5 25 0 16,6-19 0-16,-6 19 0 0,0 0 0 15,13-23 0-15,-13 23 0 0,0 0 0 0,0 0 0 16,0 0 0-16,20-16 0 0,-20 16 0 0,0 0 0 16,0 0 0-16,0 0 0 0,0 0 0 0,0 0 0 15,22 10 0-15,-22-10 0 0,0 0 0 0,23 12 0 16,-23-12 0-16,24 9 0 0,-24-9 0 0,34 8 0 16,-14-7 0-16,4 0 0 0,0-1 0 15,4-1 0-15,5 1 0 0,1-1 0 16,1-1 0-16,2 0 0 0,2 0 0 0,1-2 0 15,4 2 0-15,1-2 0 0,1 2 0 0,1-1 0 16,1 2 0-16,-1 0 0 0,2 1 0 0,-2 1 0 16,1-1 0-16,-2 2 0 0,-1 1 0 0,1-1 0 15,0-1 0-15,0 2 0 0,3-2 0 0,-1-2 0 16,1 0 0-16,0-1 0 0,1 1 0 16,-1-2 0-16,-1-1 0 0,1-1 0 0,-3-1 0 15,0 1 0-15,-2 0 0 0,-1-1 0 0,-4 1 0 16,-2-1 0-16,0 2 0 0,-2-1 0 0,-2 0 0 15,-3 0 0-15,-1 1 0 0,-1 1 0 16,-1 0 0-16,-3 1 0 0,0 2 0 0,-1-1 0 16,0 2 0-16,-1-1 0 0,0 0 0 0,1 1 0 15,0-2 0-15,0 1 0 0,-2 1 0 16,0-2 0-16,-1 0 0 0,-3-2 0 0,-17 3 0 16,29-2 0-16,-29 2 0 0,17 1 0 0,-17-1 0 15,0 0 0-15,0 0 0 0,0 0 0 0,0 0 0 16,0 0 0-16,0 0 0 0,0 0 0 0,0 0 0 15,0 0 0-15,0 0 0 0,0 0 0 0,0 0 0 16,0 0 0-16,0 0 0 0,0 0 0 16,0 0 0-16,0 0 0 0,-3 17 0 0,3-17 0 15,0 0 0-15,17 6 0 0,-17-6 0 16,17 4 0-16,-17-4 0 0,19 6-12 0,-19-6-25 16,21 7-38-16,-27-24-118 0,30 44-170 0,-41-37-190 15,17 10-13-15,0 0 319 0</inkml:trace>
  <inkml:trace contextRef="#ctx0" brushRef="#br1" timeOffset="54811.6946">11604 5656 1474 0,'0'0'100'0,"0"0"-33"0,0 0-10 16,0 0-12-16,0 0-8 0,0 0-4 0,0 0-8 16,0 0-4-16,0 0-3 0,0 0-2 15,0 0 2-15,0 0-1 0,0 0 2 0,0 0-2 16,0 0-1-16,0 0-3 0,0 0-4 15,0 0-4-15,0 0-1 0,18 5-1 0,-18-5 2 16,0 0-1-16,8 22 0 0,-8-22 3 0,2 28-5 16,-1-10 5-16,-2 2-6 0,1 1-13 0,-2 3 27 15,-1 0-26-15,-1 2 22 0,2 0-11 0,1 2 0 16,0-1 0-16,1-1 0 0,-2 0 0 0,4 0 0 16,-1 0 0-16,1 0 0 0,1 2 0 0,-1 0 0 15,1 0 0-15,0 1 0 0,0 0 0 16,-1 3 0-16,2 0 0 0,-3 3 0 0,3 0 0 15,-1 3 0-15,0-1 0 0,-2-1 0 0,0 2 0 16,-2 1 0-16,0-3 0 0,-2 2 0 16,1 0 0-16,1 1 0 0,-1-2 0 0,1-1 0 15,1 0 0-15,0-4 0 0,1 1 0 0,2-1 0 16,0 0 0-16,1 1 0 0,1-2 0 16,0-1 0-16,2 3 0 0,0-2 0 0,1 2 0 15,0 0 0-15,-3-1 0 0,1 2 0 0,-1-1 0 16,-1 1 0-16,-2-2 0 0,-1 1 0 0,-1 0 0 15,-1 1 0-15,-1-1 0 0,-1-1 0 0,-2 2 0 16,1-2 0-16,-1 1 0 0,-1 1 0 0,1-3 0 16,-3 2 0-16,2-2 0 0,0 1 0 0,0-2 0 15,1 0 0-15,0-1 0 16,1 0 0-16,0 0 0 0,1 0 0 0,0 2 0 16,0 0 0-16,0 2 0 0,0-2 0 0,1-2 0 15,-2 1 0-15,-1 1 0 0,1 0 0 0,0 1 0 16,0-1 0-16,1 0 0 0,-1 1 0 0,3-3 0 15,-2-1 0-15,2-2 0 0,-1-1 0 0,0-3 0 16,1 0 0-16,0 0 0 0,0-1 0 0,0-2 0 16,-2-1 0-16,1 0 0 0,2-18 0 15,-6 32 0-15,6-32 0 0,-5 30 0 0,5-30 0 16,-5 24 0-16,5-24 0 0,-5 18 0 0,5-18 0 16,0 0 0-16,0 0 0 0,0 0 0 0,0 0 0 15,0 0 0-15,0 0 0 0,0 0 0 16,0 0 0-16,0 0 0 0,0 0 0 0,0 0 0 15,0 0 0-15,0 0 0 0,0 0 0 16,0 0 0-16,0 0 0 0,12-19 0 0,-12 19 0 16,0 0 0-16,0 0 0 0,14-21 0 0,-14 21 0 15,0 0 0-15,0 0 0 0,23-13 0 0,-23 13 0 16,19-5 0-16,-19 5 0 0,27-8 0 0,-9 3 0 16,3 0 0-16,2 0 0 0,5-1 0 0,1 1 0 15,6 0 0-15,1 1 0 0,2-2 0 0,4 0 0 16,0 1 0-16,5 0 0 0,-2 1 0 15,2 1 0-15,0 0 0 0,1 0 0 0,1 0 0 16,-1 3 0-16,2 0 0 0,-1 1 0 16,2 2 0-16,-1-1 0 0,0 3 0 0,-1-1 0 15,0 2 0-15,-2 0 0 0,1 0 0 0,-2 1 0 16,-1-1 0-16,1 1 0 0,2-1 0 0,0-1 0 16,3 0 0-16,-1 0 0 0,3 1 0 0,-2-2 0 15,1-2 0-15,4-1 0 0,-1 0 0 16,1-1 0-16,0 0 0 0,-1 2 0 0,1-4 0 15,2 1 0-15,-1 1 0 0,-4 0 0 0,-2 1 0 16,-3 2 0-16,-7-1 0 0,-4 2 0 0,-6 2 0 16,-5-1 0-16,-8 2 0 0,-18-7 0 0,19 15 0 15,-19-15 0-15,0 16 0 0,0-16 0 16,0 0 0-16,-23 22 0 0,23-22 0 16,-20 6 0-16,20-6-39 0,-20 5-33 0,-5-30-173 15,25 25-354-15,-19-12 2 0,19 12 103 0</inkml:trace>
  <inkml:trace contextRef="#ctx0" brushRef="#br1" timeOffset="55610.9032">14920 7920 1583 0,'-6'-28'58'0,"6"28"-17"0,-20-30 8 16,20 30-6-16,-28-23-7 0,11 15-9 0,-4-2-10 15,0 4-7-15,-3 0 0 0,0 2 0 0,-3 2 1 16,1 3 2-16,-2 0 1 0,2 4 1 0,-6-1 0 16,2 2 4-16,-4 1 0 0,1 2 4 0,-3 0-2 15,1 2-8-15,-4 0-13 0,2 1 0 0,-2 1 0 16,0 2 0-16,-1 1 0 0,2 2 0 15,-3 2 0-15,2 2 0 0,2 2 0 0,1 0 0 16,-1 3 0-16,3 0 0 0,0 2 0 0,2 0 0 16,2 2 0-16,1 2 0 0,1 2 0 0,1 2 0 15,2 2 0-15,0 2 0 0,3 1 0 0,2 0 0 16,-2-1 0-16,2 1 0 0,3-1 0 16,3 2 0-16,3-1 0 0,4-2 0 0,3 0 0 15,3-4 0-15,6-2 0 0,4-2 0 16,6 0 0-16,4-1 0 0,6 0 0 0,3-1 0 15,3 0 0-15,7-1 0 0,2 1 0 0,5 1 0 16,2-4 0-16,2-1 0 0,2-1 0 0,1-3 0 16,3-3 0-16,4-2 0 0,0-4 0 0,4-2 0 15,1-5 0-15,1-3 0 0,-1-6 0 0,-4-4 0 16,4-4 0-16,-4-4 0 0,2-6 0 16,0-4 0-16,3-8 0 0,2-3 0 15,-2-5 0-15,2-4 0 0,-1-4 0 0,-2 1 0 16,-2-2 0-16,-3 3 0 0,-3-1 0 0,-6 1 0 15,-2 1 0-15,-5-1 0 0,-7 1 0 0,-2-1 0 16,-7-2 0-16,-5 0 0 0,-4-6 0 0,-6 0 0 16,-5-2 0-16,-7-1 0 0,-7 2 0 0,-5 2 0 0,-5-2 0 15,-3 2 0-15,-7 2 0 0,-2 0 0 16,-7 4 0-16,-1 5 0 0,-7 4 0 16,-5 5 0-16,1 8 0 0,-5 5 0 0,-4 8 0 15,-4 6 0-15,-4 7 0 0,-6 4 0 0,1 10 0 16,-3 4 0-16,2 5 0 0,2 2 0 0,4 4 0 15,3-2 0-15,9 4-17 0,-8-19-157 0,39 27-413 16,-28-23-21-16,22 13-7 0</inkml:trace>
  <inkml:trace contextRef="#ctx0" brushRef="#br1" timeOffset="56045.0518">14450 8225 1282 0,'0'0'546'0,"0"0"-524"0,-26-28 12 15,26 28-3-15,0 0 15 0,0 0-6 0,-13-19-5 16,13 19-24-16,0 0-11 0,0 0 0 15,0 0 0-15,-20 26 0 0,20-26 0 0,-7 31 0 16,3-11 0-16,2 4 0 0,1 3 0 0,2 2 0 16,1 2 0-16,4 1 0 0,1 1 0 15,0-1 0-15,3 1 0 0,1 1 0 0,-1-3 0 16,3 3 0-16,0-4 0 0,-1-2 0 0,-1-3 0 16,3-4 0-16,-4-4 0 0,-10-17 0 0,25 27 0 15,-25-27 0-15,25 14 0 0,-25-14 0 16,32 2 0-16,-32-2 0 0,34-10 0 0,-17-4 0 15,1-4 0-15,2-4 0 0,-1-7 0 0,3-2 0 16,2-5 0-16,-1-2 0 0,3 1 0 0,-2-1 0 16,-1 3 0-16,1-1 0 0,-5 2 0 0,0-6 0 15,1 4 0-15,-3-3 0 0,0 3 0 0,-2 3 0 16,3 5 0-16,-7-6-90 0,29 30-423 16,-36-21-134-16,16 19 38 0,-20 6 422 0</inkml:trace>
  <inkml:trace contextRef="#ctx0" brushRef="#br1" timeOffset="56915.1089">15389 8603 1526 0,'-5'-20'326'0,"5"20"-269"16,18-4-44-16,-18 4 1 0,19 0 8 0,-19 0 4 15,33-1-3-15,-13 0-6 0,3-3-5 16,1 3-1-16,3-1-11 0,3 0 0 16,1 1 0-16,2 0 0 0,1 0 0 0,0 1 0 15,2-1 0-15,2-1 0 0,1 2 0 0,1-1 0 16,0-1 0-16,-2 1 0 0,-2 1 0 0,-3 1 0 16,-1 2 0-16,-4 1 0 0,-2 1 0 0,-1 0 0 15,-5 1 0-15,0 1 0 0,-20-7 0 0,31 16 0 16,-31-16 0-16,25 15 0 0,-25-15 0 15,18 14 0-15,-18-14 0 0,0 0 0 0,0 0 0 16,0 0 0-16,0 0 0 0,0 0 0 0,0 0 0 16,0 0 0-16,0 0 0 0,0 0 0 0,0 0 0 15,0 0 0-15,0 0 0 0,0 0 0 0,0 0 0 16,17-5 0-16,-17 5 0 0,0 0 0 0,10-22 0 16,-10 22 0-16,9-22 0 0,-9 22 0 15,13-30 0-15,-7 12 0 0,0-3 0 0,0 0 0 16,1-6 0-16,2-2 0 0,-2-4 0 0,2-2 0 15,0-5 0-15,-1-1 0 0,-2-4 0 16,0-2 0-16,-3 0 0 0,0-1 0 0,-1-4 0 16,1-1 0-16,-1-1 0 0,2-1 0 0,-1-1 0 0,3-1 0 0,2 2 0 15,0-2 0-15,1 1 0 0,1-1 0 16,-1 2 0-16,1-1 0 0,0 2 0 0,1-1 0 16,-3 1 0-16,3-3 0 0,0-1 0 15,1-1 0-15,0-2 0 0,-2 2 0 0,1-2 0 16,-1 2 0-16,-2 1 0 0,1-1 0 0,-2 1 0 15,-1 0 0-15,0-1 0 0,-2-1 0 0,-2 2 0 16,0 0 0-16,-2 1 0 0,-2 4 0 0,2 1 0 16,-3 1 0-16,-2 4 0 0,-1 4 0 15,-3-2 0-15,1 3 0 0,-1 2 0 0,-1 0 0 16,2 1 0-16,-1 2 0 0,0 1 0 0,3 1 0 16,-2 2 0-16,2 0 0 0,1 0 0 0,2 2 0 15,-2 1 0-15,1 1 0 0,1 2 0 0,-1 1 0 16,2 2 0-16,-1 3 0 0,1 0 0 0,-2 3 0 15,4 18 0-15,-5-29 0 0,5 29 0 16,-7-20 0-16,7 20 0 0,0 0 0 16,-10-18 0-16,10 18 0 0,0 0 0 0,0 0 0 15,0 0 0-15,0 0 0 0,-18 6 0 0,18-6-30 16,0 0-26-16,0 0-31 0,2 39-202 0,-2-39-318 16,0 0 10-16,0 0 217 0</inkml:trace>
  <inkml:trace contextRef="#ctx0" brushRef="#br1" timeOffset="58212.0972">2459 9440 1726 0,'0'0'24'0,"-14"-19"7"0,14 19 3 0,0 0 4 16,0 0-5-16,0 0-2 0,0 0-3 0,0 0 2 15,0 0-4-15,0 0-4 0,0 0-9 0,0 0-3 16,0 0-9-16,8 18-1 0,-3 3 0 0,1 5 0 16,0 2 0-16,0 5 0 0,1 2 0 15,-1 5 0-15,0 4 0 0,-1 4 0 0,-1 1 0 16,-3 1 0-16,-1-1 0 0,-4 3 0 16,-2 0 0-16,-1 5 0 0,-3-4-12 0,0 2-3 15,-2-6-31-15,4 0 16 0,-3-12-38 0,10 6-11 16,1-43-81-16,-3 37-449 0,3-37 35 0,0 0 121 15</inkml:trace>
  <inkml:trace contextRef="#ctx0" brushRef="#br1" timeOffset="58462.0842">2122 9420 2006 0,'2'18'34'0,"-21"-7"-27"16,19-11-7-16,0 0 0 0,0 0 0 0,0 0 0 16,25-18 0-16,-2 14 0 0,9 2 0 0,6-2 0 15,7-2 0-15,8-1 0 0,6-2 0 0,6 2 0 16,2 0 0-16,-2-1 0 0,0 5 0 0,-3-3 0 16,0 6 0-16,-1 1 0 0,-4 6-42 0,-8 1-18 15,1 14-41-15,-25-23-101 0,11 27-411 16,-14-3-33-16,-3 3 264 0</inkml:trace>
  <inkml:trace contextRef="#ctx0" brushRef="#br1" timeOffset="58649.6149">2203 10231 1792 0,'-59'57'255'0,"31"-39"-255"0,28-18 0 16,0 0 0-16,0 0 0 0,17 9 0 0,16-12 0 15,8-2 0-15,11-2 0 0,10-5 0 0,5-5 0 16,10-5 0-16,7-3 0 0,5-5 0 0,8 1 0 16,-4-3 0-16,10 13-71 0,-30-25-432 0,28 30-153 15,-16-9-32-15,2 2 560 0</inkml:trace>
  <inkml:trace contextRef="#ctx0" brushRef="#br1" timeOffset="59305.9222">2049 10892 670 0,'33'2'102'0,"-2"4"-44"15,5-6 19-15,9 7 0 0,0-9 18 16,17 12 7-16,-10-15 0 0,23 17 3 0,-11-19-10 15,21 15-13-15,-7-15-16 0,16 10-13 0,6-10-13 16,11 5-11-16,2-7-7 0,7 2-7 0,7-4-3 16,5 0-5-16,8 0-1 0,5 0-4 0,6-1 3 15,3 1-5-15,7-2-16 0,3 1 42 0,5 1-39 16,6 0 40-16,0 4-21 0,3 1-4 16,5 1 3-16,-1 0-1 0,0 2 2 15,5 0 6-15,-3 0 3 0,7 1 4 0,2-4 9 16,7 2-3-16,3-4 3 0,3 0-6 0,11-3 2 15,1-1-19-15,0-4-5 0,4 0 0 0,-2-2 0 16,5-1 0-16,4 0 0 0,4-1 0 0,7 1 0 16,-2-2 0-16,-3 1 0 0,-7-1 0 0,-5 2 0 15,-7 1 0-15,0 2 0 0,-12 0-1 16,-7 7-32-16,-9-3-14 0,-8 9-17 0,-17-10-31 16,11 26-93-16,-48-35-219 0,16 25-191 0,-17-1 42 15,-22-10 499-15</inkml:trace>
  <inkml:trace contextRef="#ctx0" brushRef="#br1" timeOffset="60075.5859">7833 9076 1723 0,'-17'79'18'15,"19"3"16"-15,2 6-27 0,6 7-2 0,1 4 18 16,3 9-17-16,1 2 13 0,-1 8 6 0,1 9-13 15,-3 10-8-15,-5 10 3 0,-3 12 1 0,-4 11 1 16,-1 10 16-16,-8 9 5 0,2 18-4 0,-10 3 8 16,0 13-2-16,-3 12-32 0,0 0 0 0,0 5 0 15,3-2 0-15,4-1 0 16,6 0 0-16,5-6 0 0,10-5 0 0,9-10 0 16,11-12 0-16,9-17 0 0,4-15 0 0,4-22 0 15,-2-18 0-15,0-18 0 0,-3-18 0 0,0-16-6 16,-8-22-72-16,13 14-186 0,-22-41-400 0,10-1 51 15,-16-18 192-15</inkml:trace>
  <inkml:trace contextRef="#ctx0" brushRef="#br1" timeOffset="60659.1426">8823 9665 698 0,'-5'-25'433'0,"5"25"-234"0,-7-42-128 0,7 42 3 16,-5-31 8-16,5 31 6 0,0 0 3 0,0 0-7 15,0 0-27-15,0 0-19 0,0 0-24 0,3 27-1 16,1-3-5-16,3 8 9 0,2 5-12 0,3 4 8 16,1 5-15-16,1 3 11 0,2 4-10 0,-3 1 13 15,0 2-11-15,-1-1 16 0,-2-4-11 0,2-4-5 16,-2-6 18-16,0-5-19 0,1-7 0 16,0-5 0-16,1-6 0 0,-12-18 0 0,23 16 0 15,-23-16 0-15,23-3 0 0,-23 3 0 16,28-25 0-16,-12 3 0 0,1-7 0 0,2-8 0 15,3-12 0-15,3-6 0 0,3-10 0 0,-1-1 0 16,4 1 0-16,-4-1 0 0,-2 3 0 0,-2-2 0 16,-2 0 0-16,-2-1 0 0,1 1-23 15,-2 4 1-15,4 7-11 0,-6 2-25 0,12 23-23 16,-20-20-182-16,24 39-341 0,-13-3 9 0,-2 10 228 16</inkml:trace>
  <inkml:trace contextRef="#ctx0" brushRef="#br1" timeOffset="61250.8436">10437 8966 1651 0,'-50'32'15'0,"2"12"26"16,-8 0 7-16,9 18 25 0,-12-2-17 0,10 16 8 15,-7 7-31-15,8 7-5 0,1 5 3 0,5 4-24 16,7-2-7-16,6-3 0 0,11-3 0 0,9-9 0 15,15-6 0-15,13-6 0 0,10-9 0 0,10-7 0 16,9-7-9-16,6-12-27 0,10-1-25 0,-3-23-31 16,35 22-352-16,-26-33-173 0,12 3-7 15,-5 0 461-15</inkml:trace>
  <inkml:trace contextRef="#ctx0" brushRef="#br1" timeOffset="61703.9915">10689 9392 1848 0,'0'0'33'16,"0"0"-9"-16,0 0 0 0,0 0 2 0,0 0 1 15,0 0-4-15,0 28-8 0,-3-8-3 0,-2 9-9 16,-1 3-11-16,-1 2 25 0,-1 6-23 0,0-2 15 16,0 3-9-16,2 3 0 0,2-3 0 0,0 0 0 15,3-3 0-15,-2-2 0 0,3-5 0 16,1-3 0-16,2-2 0 0,2-6 0 0,1-2 0 15,-6-18 0-15,14 26 0 0,-14-26 0 0,0 0 0 16,21 11 0-16,-21-11 0 0,0 0 0 0,26-20 0 16,-26 20 0-16,23-34 0 0,-9 9 0 0,1-3 0 15,1-3 0-15,0 0 0 0,1-2 0 0,0-1 0 16,-2-1 0-16,1 0 0 0,-1 0 0 16,-2 1 0-16,1 3 0 0,-2 2 0 15,0 8 0-15,-1 0-6 0,-11 21-56 0,22-30 14 16,-3 37-86-16,-19-7-500 0,0 0 46 0,5-17 14 15</inkml:trace>
  <inkml:trace contextRef="#ctx0" brushRef="#br1" timeOffset="62313.393">11367 9746 1924 0,'0'0'47'0,"-33"4"-15"0,33-4-4 16,-36 13-12-16,16-2-16 0,-3 4 0 0,0 3 0 16,-1 2 0-16,0 2 0 0,3 1 0 0,2 0 0 15,3 0 0-15,4 1 0 0,3 0 0 0,0 1 0 16,5-4 0-16,6 1 0 0,1-4 0 16,-3-18 0-16,20 29 0 0,-20-29 0 0,31 20 0 15,-11-17 0-15,2 0 0 0,1-7 0 16,1-1 0-16,-1-3 0 0,2-3 0 0,-4-1 0 15,1-5 0-15,-3-2 0 0,-1-3 0 0,-2-1 0 16,-3-1 0-16,-1-2 0 0,-4 3 0 0,-1 0 0 16,-4 3 0-16,-1-1 0 0,-4 2 0 0,0 2 0 15,2 17 0-15,-13-29 0 0,13 29 0 0,-17-18 0 16,17 18 0-16,-19-5 0 0,19 5 0 0,-18 1-12 16,18-1-50-16,0 0-33 0,0 29-206 15,0-29-307-15,0 0 13 0,0 0 222 16</inkml:trace>
  <inkml:trace contextRef="#ctx0" brushRef="#br1" timeOffset="62532.1929">11964 9172 1579 0,'15'-17'204'0,"-15"17"24"0,0 0-192 15,0 0-36-15,0 0 0 0,0 0 0 0,-2 19 0 16,2-19 0-16,-11 33 0 0,3-9 0 0,-3 5 0 15,1 3 0-15,-2 3 0 0,0 3 0 0,1 3 0 16,0 3 0-16,2 3 0 0,1-1 0 16,3 0 0-16,0-1 0 0,4-3 0 15,0-2 0-15,2-1 0 0,-1-5 0 0,4 1 0 16,-3-12-32-16,13 14-131 0,-14-37-479 0,8 33 17 16,-8-33 41-16</inkml:trace>
  <inkml:trace contextRef="#ctx0" brushRef="#br1" timeOffset="62735.3334">12336 9243 1321 0,'6'28'598'16,"-6"-28"-525"-16,-25 35-28 0,8-6-35 0,0 9-10 16,-4 6 0-16,-1 5 0 0,0 4 0 15,-1 1 0-15,1 2 0 0,4 1 0 0,1-3 0 16,2-2 0-16,3-1 0 0,2-4 0 0,4-2 0 15,4-3 0-15,3-2 0 0,-1-6-11 16,9 4-71-16,-9-38-72 0,22 39-488 0,-22-39 1 16,17 23 125-16</inkml:trace>
  <inkml:trace contextRef="#ctx0" brushRef="#br1" timeOffset="63172.8345">12151 9640 1720 0,'1'33'240'0,"-1"-33"-177"0,-7 19-47 16,7-19-8-16,17 4-8 0,-17-4 0 0,35 2 0 15,-13-3 0-15,5-2 0 0,2 1 0 0,3 1 0 16,1-3 0-16,0 2 0 0,-2-1 0 0,2 1 0 16,-4 1 0-16,-1-2 0 0,-3 2 0 15,-4 0 0-15,-2 1 0 0,-19 0 0 0,22 2 0 16,-22-2 0-16,0 0 0 0,0 0 0 0,0 0 0 15,-7 18 0-15,7-18 0 0,-29 16 0 0,9-7 0 16,-3 0 0-16,-2 1 0 0,-2-2 0 16,2 2 0-16,2 0 0 0,2-3 0 0,21-7 0 15,-29 14 0-15,29-14 0 0,0 0 0 0,0 0 0 16,-4 19 0-16,4-19 0 0,22 8 0 16,-22-8 0-16,33 7 0 0,-11-4 0 0,0 0 0 15,1 0 0-15,-2 0 0 0,-2 1 0 0,-1 2 0 16,-18-6 0-16,28 16 0 0,-28-16 0 0,16 19 0 15,-16-19 0-15,5 22 0 0,-5-22 0 0,-7 29 0 16,7-29 0-16,-17 30 0 0,17-30 0 0,-26 30 0 16,26-30 0-16,-28 26 0 0,28-26 0 15,-23 18 0-15,23-18 0 0,0 0 0 0,0 0 0 16,-1 22-246-16,-15-46-331 0,35 21-41 16,-11-19 13-16</inkml:trace>
  <inkml:trace contextRef="#ctx0" brushRef="#br1" timeOffset="63422.857">12857 9097 1791 0,'24'48'207'16,"-24"-48"-176"-16,0 0-13 0,18 20-18 0,-18-20 0 15,18 23 0-15,-18-23 0 0,20 32 0 0,-9-12 0 16,1 0 0-16,1 2 0 0,2 2 0 15,2 2 0-15,0 0 0 0,1 2 0 16,-2 1 0-16,-1 2 0 0,-2 6 0 0,-2-2 0 16,-4 1 0-16,-1 2 0 0,-4-3 0 0,-5 2 0 15,-1-1 0-15,-4-3 0 0,-2-2 0 0,-3-2 0 16,-2-1 0-16,-5-2 0 0,-1 0 0 0,-6-5 0 16,3 12-53-16,-32-26-537 0,28 22-64 0,-19-18-19 15</inkml:trace>
  <inkml:trace contextRef="#ctx0" brushRef="#br1" timeOffset="64251.0615">4184 8906 1264 0,'-2'36'424'0,"-39"-12"-357"16,5 9-23-16,-9-2-12 0,5 12 9 16,-7 3-18-16,4 8 10 0,-4 7-16 15,3 6 15-15,-1 6-14 0,1 3-4 0,3 5 9 16,4 4-18-16,5-2 5 0,5-1-10 0,9-3 0 15,7-4 0-15,9-4 0 0,9-4 0 0,10-5 0 16,6-7 0-16,8-4 0 0,2-9-37 0,8-1-35 16,-4-18-21-16,20 18-108 0,-28-31-394 0,31 1-11 15,-7-11 164-15</inkml:trace>
  <inkml:trace contextRef="#ctx0" brushRef="#br1" timeOffset="64704.203">4460 9508 1228 0,'-2'45'435'0,"-14"-28"-179"0,2 7-224 16,-5 5-12-16,4 7 10 0,-1 5-14 0,0 2 0 16,3 4-14-16,0-1 10 0,1 1-12 0,3 1 0 15,0 1 0-15,2-1 0 0,2 0 0 0,2-2 0 16,3-3 0-16,2-2 0 0,1-6 0 0,2-2 0 15,0-7 0-15,2-3 0 0,1-5 0 0,-8-18 0 16,14 20 0-16,-14-20 0 16,0 0 0-16,0 0 0 0,18-11 0 0,-18 11 0 15,13-34 0-15,-6 6 0 0,1-6 0 0,1-4 0 16,1-6 0-16,1-2 0 0,0-4 0 0,0-2 0 16,-2 0 0-16,2-1 0 0,-2-1 0 0,-1-2 0 15,2-2 0-15,-2-2 0 0,2 0 0 0,1 2 0 16,0 5 0-16,0 10 0 0,2 8 0 15,0 12 0-15,-13 23 0 0,23-19 0 0,-23 19 0 16,18 8 0-16,-18-8 0 0,19 32 0 0,-9-3 0 16,0 5 0-16,1 9 0 0,-3 4 0 0,0 2 0 15,-1 5 0-15,-1 0 0 0,0-1 0 0,3 0 0 16,-1-2 0-16,3-1 0 0,-1-2 0 16,1 0 0-16,0-2 0 0,1-1 0 0,-4-2 0 15,6-2-21-15,-7-9-61 0,12 22-124 16,-25-36-408-16,20 9-15 0,-14-27 135 0</inkml:trace>
  <inkml:trace contextRef="#ctx0" brushRef="#br1" timeOffset="65353.0514">4677 9993 1804 0,'0'0'218'0,"0"0"-193"0,0 0-25 16,-17 17 0-16,17-17 0 0,0 0 0 0,24 4 0 15,-6-4 0-15,4-3 0 0,5 0 0 0,2-5 0 16,4-1 0-16,1-1 0 0,3 0 0 0,-1 1 0 16,-2 0 0-16,-1 2 0 0,-4 2 0 0,-2 0 0 15,-4 3 0-15,-3 1 0 0,-20 1 0 16,26 3 0-16,-26-3 0 0,0 0 0 16,12 17 0-16,-12-17 0 0,-2 22 0 0,2-22 0 15,-11 33 0-15,0-15 0 0,1 3 0 0,-2 0 0 16,0-2 0-16,0-1 0 0,1 1 0 0,11-19 0 15,-17 29 0-15,17-29 0 0,-9 18 0 0,9-18 0 16,0 0 0-16,0 0 0 0,0 0 0 0,0 0 0 16,0 0 0-16,0 0 0 0,20-4 0 15,-20 4 0-15,24-26 0 0,-9 5 0 0,1-1 0 16,1-1 0-16,-3 0 0 0,0 3 0 0,-2-2 0 16,-1 4 0-16,-3 1 0 0,-8 17 0 0,14-27 0 15,-14 27 0-15,6-18 0 0,-6 18 0 0,0 0 0 16,0 0 0-16,0 0 0 0,0 0 0 0,0 0 0 15,0 0 0-15,0 0 0 0,0 0 0 16,0 0 0-16,0 0 0 0,0 0 0 0,18 13 0 16,-18-13 0-16,0 0 0 0,21 20 0 0,-21-20 0 15,19 17 0-15,-19-17 0 0,26 14 0 0,-26-14 0 16,30 9 0-16,-11-9 0 0,2-2 0 16,1 0 0-16,2-2 0 0,-1-2 0 0,2-2 0 15,-2-2 0-15,0-1 0 0,-1-1 0 0,-1 0 0 16,-1-1 0-16,0 0 0 0,-3-2 0 15,-17 15 0-15,30-24 0 0,-30 24 0 0,21-19 0 16,-21 19 0-16,0 0 0 0,0 0 0 0,0 0 0 16,0 0 0-16,0 0 0 0,0 0 0 0,0 0 0 15,0 0 0-15,-3 31 0 0,-4-10 0 0,-3 2 0 16,1-1 0-16,1 1 0 0,0 0 0 0,3 0 0 16,3-2 0-16,2 0 0 0,1-5 0 15,-1-16 0-15,13 28 0 0,-13-28 0 0,22 15-53 16,-1-7-49-16,-16-30-117 0,36 37-221 15,-35-34-127-15,20 9 30 0,-1 8 409 0</inkml:trace>
  <inkml:trace contextRef="#ctx0" brushRef="#br1" timeOffset="65900.6615">5928 9838 1859 0,'0'0'71'0,"0"0"-18"0,0 0-8 0,-15 17-26 15,15-17-19-15,-14 22 0 0,14-22 0 0,-16 33 0 16,10-12 0-16,0 2 0 0,1 3 0 0,0 0 0 15,1 3 0-15,-1 0 0 0,2 2 0 0,1-4 0 16,1 0 0-16,-1-2 0 0,1-4 0 16,1 0 0-16,0-5 0 0,0-16 0 0,4 26 0 15,-4-26 0-15,0 0 0 0,5 17 0 16,-5-17 0-16,0 0 0 0,0 0 0 0,0 0 0 16,13-21 0-16,-13 21 0 0,12-32 0 0,-4 10 0 15,-1-1 0-15,0-1 0 0,0-2 0 0,0 0 0 16,0-2 0-16,0 0 0 0,0-1 0 0,1 0 0 15,0-2 0-15,2-1 0 0,0 1 0 0,3-1 0 16,3 4 0-16,1 5 0 0,1 4 0 16,-1 5 0-16,-17 14 0 0,31-17 0 0,-31 17 0 15,25-3 0-15,-25 3 0 0,21 6 0 0,-21-6 0 16,22 12 0-16,-22-12 0 0,22 20 0 0,-22-20 0 16,21 26 0-16,-21-26 0 0,20 31 0 0,-12-15 0 15,-1 1 0-15,-7-17 0 0,7 34 0 0,-7-16 0 16,-3 2 0-16,-3-1 0 0,-1 0 0 15,-4 0 0-15,-1-1 0 0,-1 0 0 16,13-18 0-16,-32 30 0 0,14-14 0 0,-3-3 0 16,0 0 0-16,1-2 0 0,-1-2 0 0,4-4 0 15,17-5 0-15,-28 7 0 0,28-7 0 0,-21 4 0 16,21-4 0-16,0 0 0 0,-23 6 0 0,23-6 0 16,0 0 0-16,-23 25 0 0,13-8 0 0,-1 3 0 15,-1 5 0-15,-1 2 0 0,1 5 0 0,-2 1 0 16,2 0 0-16,1 2 0 0,3 1 0 15,-1-5 0-15,4-1 0 0,3-6 0 0,1-4 0 16,4-2 0-16,-3-18 0 0,16 20 0 16,-16-20 0-16,35 9-48 0,-29-33-228 0,46 31-193 15,-24-34-174-15,9-3 58 0,11 6 560 0</inkml:trace>
  <inkml:trace contextRef="#ctx0" brushRef="#br1" timeOffset="66228.825">6585 9808 2047 0,'-27'17'0'0,"-2"0"0"15,0 0 0-15,0 3 0 0,0 1 0 0,-1 1 0 16,1-1 0-16,4 2 0 16,2-2 0-16,3-2 0 0,7-2 0 0,13-17 0 15,-11 24 0-15,11-24 0 0,0 0 0 0,25 13 0 16,-25-13 0-16,33 1 0 0,-12-4 0 0,3-3 0 15,5-3 0-15,2-2 0 0,-1-1 0 0,-1 2 0 16,-3 4 0-16,-3 1 0 0,-5 4 0 0,-18 1 0 16,26 2 0-16,-26-2 0 0,0 0 0 0,14 26 0 15,-14-26 0-15,-6 36 0 0,-2-13 0 16,-7 2 0-16,-2 2 0 0,-1 0 0 0,-3-2 0 16,1 0 0-16,1 1 0 0,1-4 0 0,6-2 0 15,12-20 0-15,-22 30 0 0,22-30 0 16,-11 26 0-16,11-26-217 0,0 0-207 0,0 0-96 15,11-31-99-15,7 22 353 0</inkml:trace>
  <inkml:trace contextRef="#ctx0" brushRef="#br1" timeOffset="66510.074">6688 9174 1653 0,'17'41'394'0,"-17"-41"-394"0,5 26 0 16,5-9 0-16,7 2 0 0,1-1 0 16,2 2 0-16,2 0 0 0,1 6 0 0,1 1 0 15,4 5 0-15,-1 0 0 0,3 5 0 0,-1-1 0 16,2 0 0-16,-2 1 0 0,-2-1 0 0,-2 3 0 16,-5-2 0-16,-3-1 0 0,-4 1 0 0,-4-2 0 15,-4-3 0-15,-5 1 0 0,-7 0 0 0,-3-4 0 16,-6 1 0-16,-5-1 0 0,-3-2 0 15,-5-2 0-15,-3-3 0 0,0 1 0 0,-4-8 0 16,8 6 0-16,-14-26-122 0,39 37-251 0,-43-42-265 16,46 10 21-16,-27 4 321 0</inkml:trace>
  <inkml:trace contextRef="#ctx0" brushRef="#br1" timeOffset="67697.6592">4397 11204 1773 0,'-23'-9'69'0,"23"9"-30"0,-12-20-1 16,12 20-7-16,-16-26-1 0,16 26-12 0,-21-29-1 15,21 29-4-15,-27-25 2 0,27 25-11 0,-32-20-4 16,15 16 0-16,-1 2 0 0,-3 5 0 0,-1 4 0 15,-2 5 0-15,-1 4 0 0,1 4 0 0,-3 5 0 16,2 0 0-16,-1 5 0 0,3-1 0 16,1 1 0-16,3 2 0 0,2 1 0 0,2 0 0 15,3 1 0-15,5 4 0 0,1-3 0 16,2 2 0-16,4-2 0 0,4-2 0 0,5-3 0 16,7-3 0-16,9-5 0 0,4-4 0 0,8-5 0 15,5-4 0-15,4-6 0 0,5-6 0 0,0-7 0 16,4-5 0-16,-2-5 0 0,-2-4 0 0,-3-5 0 15,-4-4 0-15,-8-6 0 0,-7-1 0 16,-7-2 0-16,-7-3 0 0,-7 2 0 0,-5-3 0 16,-6 2 0-16,-4 3 0 0,-5 1 0 0,-6 3 0 15,-4 2 0-15,-6 3 0 0,-5 6 0 0,-4 3 0 16,-3 7 0-16,-2 4 0 0,0 8-21 0,-1 4-14 16,4 12-17-16,-4-2-22 0,18 30-86 0,-29-33-269 15,38 34-140-15,-10-8-19 0,8-13 470 0</inkml:trace>
  <inkml:trace contextRef="#ctx0" brushRef="#br1" timeOffset="68432.0901">9679 10808 1505 0,'6'22'374'0,"-24"-28"-341"15,-1 3-2-15,-2-1-3 0,1 5 3 16,-4 4-6-16,-2 3-5 0,-4 7-20 0,-1 2 0 16,-3 6 0-16,-2 4 0 0,-2 7 0 0,1 5 0 15,-1 3 0-15,1 7 0 0,5 1 0 0,2 4 0 16,6-1 0-16,8-4 0 0,5-1 0 0,9-2 0 16,9-9 0-16,10-3 0 0,9-9 0 0,10-4 0 15,8-8 0-15,6-6 0 0,7-7 0 0,5-6 0 16,4-8 0-16,4-8 0 0,3-8 0 15,0-4 0-15,0-8 0 0,-4-6 0 0,-8 1 0 16,-5-5 0-16,-8 2 0 0,-8-4 0 16,-11 2 0-16,-10 2 0 0,-13 5 0 0,-9 2 0 15,-12 8 0-15,-9 3 0 0,-8 6 0 0,-12 6 0 16,-5 11-4-16,-17 0-100 0,20 40-313 0,-35-22-204 16,12 21-14-16,-15-5 370 0</inkml:trace>
  <inkml:trace contextRef="#ctx0" brushRef="#br1" timeOffset="69088.3951">4165 12246 2019 0,'-10'23'28'0,"10"-23"-28"16,0 0 0-16,0 0 0 0,32-5 0 16,-9 6 0-16,9-3 0 0,9-6 0 15,10-8 0-15,15-4 0 0,3-4 0 0,16 3 0 16,-5-31-227-16,32 29-454 0,-16-10 3 0,8 7 218 15</inkml:trace>
  <inkml:trace contextRef="#ctx0" brushRef="#br1" timeOffset="69484.9271">8932 11939 1950 0,'40'31'97'0,"-20"-34"-97"0,15-1 0 0,17-2 0 16,14-7 0-16,12-9 0 0,7-7 0 0,5-1 0 15,1-5 0-15,2 8 0 0,-7-4-50 0,28 14-574 16,-37-9-47-16,8 9-5 0</inkml:trace>
  <inkml:trace contextRef="#ctx0" brushRef="#br1" timeOffset="69890.1879">4186 13094 1870 0,'19'-9'177'0,"13"2"-177"0,14-6 0 16,11-2 0-16,11-2 0 0,6-6 0 0,12 3 0 16,2-6 0-16,16 12-61 0,-24-16-594 15,38 13-30-15,-10-6 40 0</inkml:trace>
  <inkml:trace contextRef="#ctx0" brushRef="#br1" timeOffset="70150.2892">9785 12816 1683 0,'65'19'364'0,"-11"-38"-364"0,10 3 0 16,7-2 0-16,5 11-4 0,-12-22-178 0,9 26-516 15,-25-5 30-15,-4 2 174 0</inkml:trace>
  <inkml:trace contextRef="#ctx0" brushRef="#br1" timeOffset="70500.6687">4245 13907 1999 0,'17'6'48'0,"-17"-6"-48"15,0 0 0-15,45-15 0 0,-2 4 0 0,15-1 0 16,10 0 0-16,11-4 0 0,8-3 0 0,10 0 0 16,6-8 0-16,17 29-182 0,-16-32-502 0,20 13 4 15,-13-2 180-15</inkml:trace>
  <inkml:trace contextRef="#ctx0" brushRef="#br1" timeOffset="70735.0594">9316 13472 2047 0,'44'-35'0'15,"-1"26"0"-15,9-2 0 0,6 2 0 0,-2 2 0 16,5 2 0-16,-1-1 0 0,-1 4 0 0,0-1 0 15,-3 2 0-15,-3-1 0 0,3 4-51 16,-5-13-51-16,31 15-505 0,-31-14-40 0,11 7 8 16</inkml:trace>
  <inkml:trace contextRef="#ctx0" brushRef="#br1" timeOffset="71031.9742">3969 14845 1942 0,'-16'-21'105'0,"16"21"-105"16,26-19 0-16,18-3 0 0,16-2 0 0,16-2 0 16,8 0 0-16,5 2 0 0,4 1 0 0,3 0 0 15,3 0 0-15,7 2 0 0,1-2 0 0,6 7 0 16,-7-24-142-16,37 36-348 0,-32-25-184 16,19 4 45-16,4 8 518 0</inkml:trace>
  <inkml:trace contextRef="#ctx0" brushRef="#br1" timeOffset="71235.1107">10845 14023 2047 0,'56'2'0'0,"15"2"0"0,16 1 0 0,8-7 0 15,10-5 0-15,-2-5 0 0,-6 2 0 16,-14-14-87-16,15 20-607 0,-38-12 2 0,2 8 119 0</inkml:trace>
  <inkml:trace contextRef="#ctx0" brushRef="#br1" timeOffset="71531.9961">4780 15436 2047 0,'-8'28'0'0,"27"-25"0"0,31-2 0 16,23-1 0-16,20-9 0 0,14-8 0 0,11-4 0 15,2-6 0-15,10-1 0 0,5-2 0 0,6 2 0 16,3-3-11-16,17 27-232 0,-14-33-420 0,16 10 10 16,-3-2 177-16</inkml:trace>
  <inkml:trace contextRef="#ctx0" brushRef="#br1" timeOffset="71735.1627">12387 15071 2047 0,'29'7'0'0,"15"-1"0"0,8-4 0 15,15-1 0-15,-1-8 0 0,8-1-65 0,-28-30-357 16,12 23-234-16,-30-10-4 0,-13-2 417 0</inkml:trace>
  <inkml:trace contextRef="#ctx0" brushRef="#br1" timeOffset="72922.732">14969 11348 1718 0,'0'0'90'0,"0"0"-29"0,0 0-10 16,-17 0-12-16,17 0-5 0,-17 8-7 0,17-8-5 15,-32 27-17-15,10-4-5 0,-3 7 0 0,-5 6 0 16,-2 8 0-16,-5 5 0 0,-1 8 0 0,-5 2 0 15,-1 7 0-15,-4 5 0 0,-1 4 0 16,4 5 0-16,4 0 0 0,3-1 0 0,10-1 0 16,4-4 0-16,8-7 0 0,10-7 0 0,7-10 0 15,12-7 0-15,7-8 0 0,8-7 0 0,3-4 0 16,9-9 0-16,3-4 0 0,3-7 0 0,2-8 0 16,-1-4 0-16,-1-5 0 0,0-10 0 15,-1-5 0-15,-3-4 0 0,-6-4 0 0,-8-1 0 16,-5-2 0-16,-8-1 0 0,-4 0 0 15,-9 0 0-15,-3 3 0 0,-9 2 0 0,-4 3 0 16,-6 6 0-16,-4-1 0 0,-4 5 0 0,-2 2 0 16,-2 3 0-16,-1 2 0 0,6 5 0 0,-1 3 0 15,7 6 0-15,1 2 0 0,20-1 0 0,-28 15-35 16,27 8-102-16,-27-34-327 0,41 30-156 0,-13-19 5 16,0 0 440-16</inkml:trace>
  <inkml:trace contextRef="#ctx0" brushRef="#br1" timeOffset="74072.209">15998 11991 1709 0,'0'0'93'0,"-20"-3"-24"0,20 3-18 0,-24 7-8 16,24-7-11-16,-32 15-10 0,32-15-7 0,-32 24-2 15,16-9-13-15,16-15 0 0,-32 35 0 0,19-13 0 16,1 4 0-16,1 2 0 0,5 1 0 0,1 1 0 16,4 1 0-16,3-2 0 0,4 0 0 15,3-3 0-15,4-1 0 0,5-5 0 0,2-2 0 16,3-3 0-16,4-6 0 0,2-3 0 16,2-6 0-16,6-4 0 0,1-6 0 0,-1-7 0 15,2-4 0-15,-2-4 0 0,-1-4 0 0,-3-2 0 16,-3-4 0-16,-4-1 0 0,-3 0 0 0,-7 0 0 15,-2 2 0-15,-6 3 0 0,-5 3 0 0,-3 1 0 16,-6 5 0-16,-1 2 0 0,-3 2 0 0,10 18 0 16,-28-28 0-16,28 28 0 0,-33-19 0 15,14 15 0-15,1 3 0 0,-1 3 0 0,19-2 0 0,-26 13 0 0,26-13 0 16,-17 19 0-16,17-19 0 0,-8 20 0 0,8-20 0 16,14 23 0-16,-14-23 0 0,30 27 0 0,-10-15 0 15,5 0 0-15,2-2 0 0,0-1 0 0,1 1 0 16,1-2 0-16,0 4 0 0,-2-1 0 15,0 0 0-15,-4 3 0 0,-5-2 0 0,-18-12 0 16,27 30 0-16,-19-13 0 0,-3 2 0 16,-3 1 0-16,0 0 0 0,-5 1 0 0,-2-1 0 15,-1 1 0-15,-3-2 0 0,0-1 0 0,9-18 0 16,-19 29 0-16,19-29 0 0,0 0 0 0,-15 17 0 16,15-17 0-16,0 0 0 0,0 0 0 0,1-18 0 15,-1 18 0-15,8-28 0 0,-2 9 0 0,3-3 0 16,1-1 0-16,2 3 0 0,2-5 0 15,-1 1 0-15,0-1 0 0,1 1 0 0,-2 1 0 16,2 2 0-16,1 1 0 0,5-2 0 16,0 1 0-16,3 2 0 0,2 0 0 0,0 4 0 15,-1 2 0-15,2 2 0 0,0 4 0 0,-1-1 0 16,3 6 0-16,0-3 0 0,7 5 0 0,-4-8 0 16,16 18-145-16,-27-33-154 0,23 28-332 0,-11-11 11 15,3-5 269-15</inkml:trace>
  <inkml:trace contextRef="#ctx0" brushRef="#br1" timeOffset="74492.9671">17646 11552 1972 0,'-20'-22'75'0,"20"22"-75"0,37-19 0 15,-8 5 0-15,6-2 0 0,4-3 0 0,4 1 0 16,2 3 0-16,0-2 0 0,3 3 0 0,-1 0 0 15,1 3 0-15,-3 2 0 0,1 3 0 0,-7 3 0 16,-2-1 0-16,-6 5 0 0,-6 1 0 0,-5 0 0 16,-20-2 0-16,25 16 0 0,-25-16 0 15,11 30 0-15,-11-9 0 0,-4 5 0 0,-3 8 0 16,-4 3 0-16,-4 7 0 0,-4 2 0 0,-3 2 0 16,-4 4 0-16,-2 3 0 0,0-1 0 0,-1 3 0 15,1 1 0-15,3-2 0 0,3-4 0 16,4-4 0-16,5-6 0 0,5-3 0 0,8-3 0 15,2-10 0-15,14 4 0 0,-16-30-169 0,55 35-291 16,-33-39-182-16,14 3 21 0,7 2 467 16</inkml:trace>
  <inkml:trace contextRef="#ctx0" brushRef="#br1" timeOffset="75012.8533">19247 11969 1458 0,'-26'-18'552'0,"7"12"-515"15,1 0-37-15,-4 2 0 0,0 4 0 0,0 3 0 16,-3 0 0-16,1 6 0 0,-4 2 0 0,-2 2 0 16,0 5 0-16,1 1 0 0,1 4 0 15,5 0 0-15,0-2 0 0,6 4 0 0,2-4 0 16,5-2 0-16,8-1 0 0,2-18 0 16,6 23 0-16,-6-23 0 0,30 15 0 0,-5-13 0 15,3-3 0-15,6-5 0 0,1-6 0 0,4-3 0 16,5-6 0-16,2-6 0 0,1-4 0 0,2-4 0 15,1-7 0-15,0-1 0 0,1-3 0 0,-3-1 0 16,-3 1 0-16,-4 2 0 0,-7 0 0 0,-4 1 0 16,-6 0 0-16,-4 2 0 0,-7 1 0 0,-2 5 0 15,-7 4 0-15,-2 10 0 0,-2 21 0 16,-5-21 0-16,5 21 0 0,-17 5 0 0,17-5 0 16,-28 33 0-16,8-3 0 0,-5 8 0 0,-3 8 0 15,0 5 0-15,-1 2 0 0,0 1 0 0,0 1 0 16,6 1 0-16,4-2 0 0,7-3 0 15,9-5 0-15,3-4 0 0,11-2 0 0,6-6 0 16,11-2 0-16,6-9 0 0,8 1 0 0,-3-15-91 16,19 24-132-16,-33-46-151 0,33 29-221 15,-16-18 43-15,0-9 341 0</inkml:trace>
  <inkml:trace contextRef="#ctx0" brushRef="#br1" timeOffset="75419.1223">20071 11955 1129 0,'0'0'427'16,"-21"25"64"-16,-1-26-491 0,1 1 0 0,-2 3 0 0,3 5 0 16,-2 1 0-16,-3 5 0 0,5 1 0 15,-2 1 0-15,0 1 0 0,4 4 0 0,-2-2 0 16,2 5 0-16,1-1 0 0,2 1 0 0,3 1 0 16,4-5 0-16,0-1 0 0,8-19 0 0,0 29 0 15,0-29 0-15,15 21 0 0,-15-21 0 0,26 13 0 16,-8-11 0-16,4-4 0 0,3 0 0 15,4-7 0-15,1-1 0 0,1-4 0 0,2-3 0 16,0 0 0-16,2-3 0 0,-3-3 0 0,1-1 0 16,-5-1 0-16,-4 0 0 0,-2 1 0 0,-3 2 0 15,-2-1 0-15,0 3 0 0,-2-2 0 0,-3 1 0 16,-1 4 0-16,-11 17 0 0,12-21 0 16,-12 21 0-16,0 0 0 0,0 0 0 0,0 0 0 15,0 0 0-15,0 0 0 0,-13 30 0 16,7-10 0-16,-2 5 0 0,1 1 0 0,1 2 0 15,-1 1 0-15,-1 1 0 0,6 2 0 0,0-5 0 16,4 0 0-16,2-5 0 0,5-3 0 0,-9-19 0 16,33 24 0-16,-11-20 0 0,7-3 0 0,-2-13-86 15,22 17-107-15,-31-43-127 0,45 26-292 0,-20-18 57 16,7-12 275-16</inkml:trace>
  <inkml:trace contextRef="#ctx0" brushRef="#br1" timeOffset="75622.2847">21179 11344 1898 0,'-45'7'149'0,"15"15"-149"0,4 3 0 15,-2 8 0-15,1 4 0 0,1 5 0 16,0 5 0-16,0 0 0 0,3 2 0 0,1 1 0 16,4 1 0-16,2 2 0 0,3-1 0 0,3 4 0 15,4-3 0-15,3 0 0 0,1-1 0 0,4-1 0 16,0-4 0-16,1 0 0 0,0-7 0 0,3 4 0 15,-12-23-140-15,31 33-283 0,-34-30-243 0,13-2 44 16,2-2 427-16</inkml:trace>
  <inkml:trace contextRef="#ctx0" brushRef="#br1" timeOffset="76153.5983">20820 11898 1886 0,'17'22'161'0,"-17"-22"-161"16,0 0 0-16,0 0 0 0,30 23 0 0,-5-13 0 16,3-2 0-16,6-1 0 0,8-5 0 0,6-2 0 15,5 0 0-15,5-2 0 0,3 1 0 0,2-3 0 16,2 2 0-16,1-2 0 0,-1 2 0 16,-3-2 0-16,-3 0 0 0,-5 2 0 0,-4-2 0 15,-6 1 0-15,-9-2 0 0,-7 1 0 0,-11 1 0 16,-17 3 0-16,0 0 0 0,0 0 0 15,0 0 0-15,0 0 0 0,-29-5 0 0,2 10 0 16,-3 1 0-16,-4 5 0 0,-5-1 0 0,-4 5 0 16,-2 2 0-16,0 1 0 0,-3 4 0 0,0 1 0 15,1 1 0-15,2 4 0 0,5-2 0 0,3 2 0 16,8-4 0-16,8-2 0 0,11-5 0 0,10-17 0 16,4 27 0-16,-4-27 0 0,33 14 0 15,-7-9 0-15,4-3 0 0,5-2 0 0,7-3 0 16,2-6 0-16,7-5 0 0,1-2 0 15,3-4 0-15,-2-2 0 0,-2-1 0 0,-3-1 0 16,-3-2 0-16,0 1 0 0,-5-1 0 0,-4 1 0 16,-3 0 0-16,-2-1 0 0,-6 2 0 0,-3 0 0 15,-5 2 0-15,-5 4 0 0,-12 18 0 0,18-27 0 16,-18 27 0-16,0 0 0 0,0 0 0 16,0 0 0-16,0 0 0 0,-30 29 0 0,9-2 0 15,-4 6 0-15,-2 3 0 0,-1 0 0 0,1 0 0 16,-1 1 0-16,4-3 0 0,0-2 0 0,7 0 0 15,3-8 0-15,9 1 0 0,2-8 0 0,11 4 0 16,-8-21-42-16,34 26-77 0,-17-33-40 16,37 24-96-16,-36-39-73 0,37 20-177 0,-9-2-4 15,-16-22 380-15</inkml:trace>
  <inkml:trace contextRef="#ctx0" brushRef="#br1" timeOffset="77122.4181">18670 13356 1685 0,'0'-47'204'0,"22"24"-129"0,-9 0-50 16,3 1-17-16,0 3 1 0,2 2-3 15,-18 17 3-15,29-18-3 0,-29 18 9 0,0 0-10 16,0 0-5-16,0 0 0 0,13 18 0 16,-15-1 0-16,-2 5 0 0,-1 6 0 0,-1 1 0 15,-2 5 0-15,-1 2 0 0,1 0 0 0,-1 4 0 16,1-3 0-16,-1 1 0 0,1-2 0 0,0-1 0 15,2-2 0-15,3-2 0 0,0-4 0 0,1-3 0 16,1-3 0-16,2-4 0 0,-1-17 0 0,4 24 0 16,-4-24 0-16,0 0 0 0,0 0 0 0,0 0 0 15,0 0 0-15,0 0 0 0,18-15 0 16,-13-2 0-16,2-6 0 0,0-4 0 0,1-5 0 16,2 0 0-16,0-4 0 0,1 0 0 15,3 0 0-15,-2-3 0 0,2 2 0 0,2-4 0 16,1 1 0-16,0-1 0 0,1-1 0 0,1 4 0 15,1 0 0-15,2 7 0 0,3 3 0 0,-1 7 0 16,-1 5 0-16,-2 5 0 0,-2 2 0 16,-2 6 0-16,0 1 0 0,-17 2 0 0,31 5 0 15,-31-5 0-15,26 16 0 0,-26-16 0 0,25 27 0 16,-25-27 0-16,20 31 0 0,-12-12 0 0,-6 3 0 16,-1 1 0-16,-2 1 0 0,-5 3 0 0,-1-1 0 15,-6 3 0-15,-2 0 0 0,-5-1 0 0,0 1 0 16,-6-3 0-16,2-1 0 0,-2-2 0 15,-2-1 0-15,1-2 0 0,1-1 0 16,-1-2 0-16,1-3 0 0,4-1 0 0,-2-2 0 16,3-1 0-16,3-3 0 0,-1-1 0 0,2 0 0 15,-2 0 0-15,1-1 0 0,18-5 0 0,-33 13 0 16,33-13 0-16,-29 21 0 0,29-21 0 0,-25 33 0 16,13-12 0-16,3 5 0 0,1 3 0 0,-1 5 0 15,3 2 0-15,1 4 0 0,1 0 0 0,2 0 0 16,-2 0 0-16,-2 0 0 0,3-1 0 15,-2-4 0-15,1 1 0 0,-1-10 0 0,6 6-9 16,-1-32-129-16,7 52-92 0,-28-46-345 0,21-6-19 16,11 19 94-16</inkml:trace>
  <inkml:trace contextRef="#ctx0" brushRef="#br1" timeOffset="77497.4844">19531 13133 2047 0,'-49'18'0'0,"31"-13"0"0,-2 2 0 16,3 5 0-16,-1 4 0 16,-3 2 0-16,0 4 0 0,0 5 0 0,0 2 0 15,2 6 0-15,-1 2 0 0,1 0 0 0,3 1 0 16,0-4 0-16,6-1 0 0,4-4 0 0,6-4 0 15,5-5 0-15,-5-20 0 0,20 28 0 0,-20-28 0 16,35 11 0-16,-11-12 0 0,4-5 0 0,1-4 0 16,3-6 0-16,-2-2 0 0,0-6 0 0,0-4 0 15,-2-3 0-15,-1-3 0 0,-4-1 0 16,-4 1 0-16,-3 0 0 0,-4 3 0 0,-3 0 0 16,-4 5 0-16,-7 2 0 0,0 3 0 0,-5-1 0 15,-3 4 0-15,-1 1 0 0,11 17 0 0,-27-24 0 16,27 24 0-16,-20-10 0 0,20 10 0 15,0 0 0-15,0 0-13 0,-21 16-73 0,34 9-97 16,-33-34-191-16,38 28-202 0,-18-19-3 16,0 0 344-16</inkml:trace>
  <inkml:trace contextRef="#ctx0" brushRef="#br1" timeOffset="77731.9144">20035 13192 1644 0,'0'0'379'0,"0"0"-355"16,-30 3-24-16,13 10 0 0,17-13 0 0,-26 33 0 16,15-12 0-16,-2 1 0 0,2 3 0 15,1-1 0-15,1 2 0 0,4-2 0 0,1-4 0 16,3 1 0-16,3-4 0 0,-2-17 0 0,9 28 0 16,-9-28 0-16,15 19 0 0,-15-19 0 0,20 9 0 15,-20-9 0-15,22-13-85 0,8 20-133 0,-37-41-270 16,33 22-148-16,-12-9 93 0,-2-15 467 15</inkml:trace>
  <inkml:trace contextRef="#ctx0" brushRef="#br1" timeOffset="78138.1646">20392 12986 1835 0,'5'35'212'0,"-5"-35"-212"0,0 0 0 0,-5 18 0 16,5-18 0-16,0 0 0 0,0 0 0 0,2 23 0 15,-2-23 0-15,0 26 0 0,0-26 0 0,-6 34 0 16,0-15 0-16,0 2 0 0,-3 2 0 0,-2 1 0 16,1 1 0-16,-3 3 0 0,0 2 0 0,-2 0 0 15,1 1 0-15,-1-2 0 0,3-4 0 0,2-3 0 16,3-4 0-16,7-18 0 0,-4 19 0 16,4-19 0-16,0 0 0 0,20 5 0 0,-20-5 0 15,22-11 0-15,-22 11 0 0,35-29 0 0,-16 7 0 16,5-3 0-16,-3 1 0 0,3-5 0 0,-1 2 0 15,-3 2 0-15,1-2 0 0,-4 3 0 16,-1 5 0-16,-2 1 0 0,0 1 0 0,-14 17 0 16,23-23 0-16,-23 23 0 0,0 0 0 0,0 0 0 15,17-4 0-15,-17 4 0 0,-1 18 0 16,1-18 0-16,-6 34 0 0,2-10 0 0,-1 2 0 16,-1-2 0-16,1 2 0 0,4-4 0 0,1 0 0 15,5-4 0-15,-5-18 0 0,19 29 0 0,-19-29 0 16,37 15 0-16,-13-15 0 0,6-2 0 0,6-7 0 15,9-2 0-15,0-17 0 0,19 9-126 0,-15-30-52 16,30 31-157-16,-40-35-128 0,20 11-74 16,1 9 130-16,-15-23 407 0</inkml:trace>
  <inkml:trace contextRef="#ctx0" brushRef="#br1" timeOffset="78310.0998">21343 12642 1989 0,'-44'72'58'15,"7"-28"-58"-15,5 2 0 0,-1 1 0 16,2 2 0-16,2 3 0 0,1 0 0 0,6 2 0 16,3-1 0-16,4-2 0 0,3-3 0 0,4-2 0 15,0-1 0-15,6-4 0 0,-3-4 0 0,5 0 0 16,-2-7 0-16,2 0 0 0,-5-13-15 16,13 13-135-16,-8-30-83 0,0 0-324 0,8 17-24 15,-8-17 71-15</inkml:trace>
  <inkml:trace contextRef="#ctx0" brushRef="#br1" timeOffset="78764.4326">21051 13016 2047 0,'0'0'0'16,"21"17"0"-16,-3-11 0 0,5-2 0 0,7 0 0 15,7-4 0-15,7-2 0 0,3 0 0 0,3-4 0 16,0 2 0-16,-3 2 0 0,-3 0 0 16,-4 0 0-16,-5 0 0 0,-4 1 0 0,-5 0 0 15,-5-1 0-15,-21 2 0 0,24 0 0 0,-24 0 0 16,0 0 0-16,0 0 0 0,0 0 0 0,0 0 0 16,-30 20 0-16,13-13 0 0,-4 1 0 15,1 1 0-15,-2-1 0 0,-1 1 0 0,1 0 0 16,0 1 0-16,2 2 0 0,20-12 0 0,-28 22 0 15,28-22 0-15,0 0 0 0,-2 17 0 0,2-17 0 16,33 6 0-16,-10-5 0 0,5-1 0 0,2 0 0 16,2 0 0-16,1 1 0 0,-3 2 0 0,-3-1 0 15,-4 4 0-15,-1-1 0 0,-4 2 0 16,-18-7 0-16,28 21 0 0,-28-21 0 16,10 33 0-16,-11-13 0 0,-5 6 0 0,-5 3 0 15,-5 0 0-15,-4 2 0 0,-1 2 0 0,-3-3 0 16,-1 1 0-16,-2-2 0 0,-1-2 0 0,1-2 0 15,3-3 0-15,1-4 0 0,5-1 0 0,1-6 0 16,17-11 0-16,-28 16 0 0,28-16 0 0,-22 2 0 16,22-2-82-16,-22-15-87 0,22 15-86 15,-23-26-84-15,23 26-173 0,-1-28-15 0,-20-8 365 16</inkml:trace>
  <inkml:trace contextRef="#ctx0" brushRef="#br1" timeOffset="78920.6896">19859 12830 2047 0,'-39'6'0'0,"21"-2"0"0,18-4 0 0,0 0 0 16,41 8 0-16,3-6 0 0,8-6 0 0,24 10-72 16,-14-35-216-16,31 30-380 0,-1-14 36 0,10 3 246 15</inkml:trace>
  <inkml:trace contextRef="#ctx0" brushRef="#br1" timeOffset="79103.3376">22111 13416 2047 0,'-29'4'0'0,"-1"-2"0"16,-1-8 0-16,3-10 0 0,3-8 0 0,-4-5 0 15,1 3 0-15,-4-2 0 16,7 9 0-16,-12-16-56 0,37 35-143 0,-56-60-42 15,56 60-53-15,-47-40-166 0,-1 2 460 0,28 27-531 16,-36-34 266-16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2:43:5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1479 922 992 0,'28'-2'366'16,"-28"2"-107"-16,0 0-176 0,0 0-14 0,0 0-14 16,0 0-24-16,0 0-15 0,0 0-12 0,-13 22-1 15,13-22 1-15,2 22 1 0,-2-5-8 0,0 5 11 16,-2 3-10-16,1 3 7 0,0 4-5 16,0 2 7-16,-1 4-12 0,2-2-11 0,-2 2 27 15,1 1-31-15,0-1 30 0,-1 3-8 0,1-2-15 16,-1-5-10-16,3 7-47 0,-11-19-46 0,26 28-165 15,-24-22-301-15,8-6 5 0,7 7 356 0</inkml:trace>
  <inkml:trace contextRef="#ctx0" brushRef="#br0" timeOffset="343.7495">1509 937 1832 0,'0'0'32'0,"-23"-1"4"16,23 1-16-16,0 0-11 0,0 0-6 16,0 0-6-16,0 0 3 0,24-11 4 0,-6 5 1 15,8-4 4-15,3 0-1 0,5-3 5 16,5-1-11-16,1-1 6 0,4 1-11 0,-1 2 4 16,-2 5 1-16,-2 3-3 0,-3 3 4 0,-3 4-2 15,-5 3 2-15,-2 4 3 0,-6 7 2 0,-3 0-1 16,-4 4 2-16,-7 5-5 0,-6 6 5 0,-9 5-10 15,-7 10 13-15,-7 4-14 0,-4 5-6 16,-5 3 13-16,-4-2-18 0,-1 0 16 0,-2-3 1 16,-1-6-7-16,1 1 7 0,0-9-9 0,3-6 7 15,5-7-8-15,3-6 8 0,4-4-6 0,3-6 3 16,3-3-5-16,18-8-2 0,-23 5-13 0,23-5-12 16,0 0-11-16,-14-29-18 0,14 29-26 0,6-50-84 15,27 40-236-15,-17-19-183 0,6-3 21 0,11 16 558 16</inkml:trace>
  <inkml:trace contextRef="#ctx0" brushRef="#br0" timeOffset="796.8869">2512 1358 654 0,'-2'-29'314'0,"2"29"-151"0,0 0 15 15,0 0-55-15,0 0-65 0,0 0-14 0,-23-19-9 16,23 19 4-16,-23-10 12 0,23 10 3 16,-31-4-6-16,31 4-2 0,-36 2-11 0,19 0 0 15,-6 2-10-15,2 3 2 0,-3 1-9 0,2 6 7 16,-1-1-11-16,2 4 6 0,-1 4-9 16,3 0 3-16,0 1-4 0,2 1-4 0,4-4-6 15,3 3 0-15,3-1 0 0,2-2 0 0,4-1 0 16,3-1 0-16,-2-17 0 0,11 26 0 0,-11-26 0 15,25 16 0-15,-6-11 0 0,3-3 0 0,3-6 0 16,6-7 0-16,0-4 0 0,5-7 0 0,0-5 0 16,1-6 0-16,-1-2 0 0,1-4 0 0,-3 0 0 15,0 1 0-15,-4-1 0 16,-2 4 0-16,-5 6 0 0,-6 3 0 0,-5 6 0 16,-12 20 0-16,11-20 0 0,-11 20 0 0,0 0 0 15,0 0 0-15,-12 18 0 0,2-1 0 0,0 7 0 16,-4 7 0-16,-2 6 0 0,1 5 0 0,-3-1 0 15,3 0 0-15,1-3 0 0,3-7 0 0,8-4 0 16,1-5 0-16,2-22 0 0,18 24-4 16,1-23-22-16,3-6-5 0,9-6-14 0,-3-19-37 15,20 16-108-15,-27-34-413 0,26 1-36 0,0-4 213 16</inkml:trace>
  <inkml:trace contextRef="#ctx0" brushRef="#br0" timeOffset="1001.2404">3139 646 1562 0,'-32'92'374'16,"8"-43"-353"-16,-4 0 25 0,2 6-8 15,2-1-32-15,1 1-6 0,2 3 0 0,4 1 0 16,1 4 0-16,4 0 0 0,5-2 0 0,-1-1 0 16,7-7-8-16,0-2 4 0,2-10-14 0,2-3 6 15,1-4-18-15,1-8 10 0,3-2-17 0,-5-4-3 16,11 8-80-16,-14-28-79 0,18 9-322 15,-18-9-108-15,4-21 221 0</inkml:trace>
  <inkml:trace contextRef="#ctx0" brushRef="#br0" timeOffset="1160.7859">2835 1180 1871 0,'-28'10'31'0,"28"-10"-6"0,-7 17-30 0,7-17 32 0,9 19-41 16,-9-19 30-16,28 21-16 0,-6-13-2 0,5-3-4 15,7-5 1-15,6-3-2 0,5-2-4 0,1-5-6 16,6 3-21-16,-3-7 23 0,7 8-76 0,-14-15-39 16,31 18-185-16,-37-14-188 0,16 9-42 0,9 11 280 15</inkml:trace>
  <inkml:trace contextRef="#ctx0" brushRef="#br0" timeOffset="1526.4904">3782 1166 1653 0,'-34'10'104'0,"34"-10"-28"0,-34 12-10 0,14-5-25 16,-5-2-10-16,-1 0-37 0,-3 1 35 0,0 1-30 16,-3 1 29-16,1 4-4 0,-2 2-22 0,1 1-2 15,1 1 0-15,1 2 0 0,4 3 0 16,3-1 0-16,3 1 0 0,4 3 0 16,4-3 0-16,2 0 0 0,4 1 0 0,5-1 0 15,3-3 0-15,5-1 0 0,-7-17 0 0,25 29 0 16,-7-19 0-16,5-3 0 0,4-6 0 0,1-1 0 15,5-6 0-15,0-2 0 0,1-6 0 0,0-5 0 16,-1-3 0-16,-2-3 0 0,-3-6 0 0,-1-1 0 16,-1-2 0-16,-3-4 0 0,-3 3 0 15,-1 0 0-15,-3 3 0 0,-2 1 0 0,-3 7 0 16,-5 2 0-16,-6 22 0 0,5-24 0 0,-5 24 0 16,0 0 0-16,0 0 0 0,-18 4 0 0,18-4 0 15,-23 35 0-15,7-4 0 0,-2 8 0 0,-3 3 0 16,1 1 0-16,2-3 0 0,5-4 0 15,4-5 0-15,8-4 0 0,7-8 0 16,-6-19 0-16,26 29 0 0,-26-29 0 0,41 14-17 16,-19-22-105-16,36 21-305 0,-30-30-201 0,21 2-27 15,-4 2 458-15</inkml:trace>
  <inkml:trace contextRef="#ctx0" brushRef="#br0" timeOffset="2032.8693">5313 914 1184 0,'38'5'431'0,"-38"-5"-346"0,0 0-14 16,-2-17-8-16,2 17-20 0,-4-19-10 0,4 19-14 15,-16-26 3-15,16 26-5 0,-27-30 2 0,10 16-3 16,-4-2-2-16,-1 0-2 0,-2 2 5 0,1 5-16 16,-3 1-1-16,2 5 0 0,-1 6 0 15,-3 3 0-15,0 6 0 0,0 5 0 16,0 6 0-16,-1 1 0 0,1 5 0 0,1 4 0 16,0 1 0-16,2 2 0 0,0 3 0 0,3 5 0 15,3 2 0-15,2 5 0 0,3 0 0 0,4-2 0 16,1 2 0-16,4-4 0 0,5-1 0 0,1-1 0 15,4-5 0-15,1-4 0 0,5-3 0 0,1-5-3 16,4 0-51-16,-1-10-13 0,8 6-19 16,-23-24-70-16,51 16-407 0,-30-12-50 0,-3-2 109 15</inkml:trace>
  <inkml:trace contextRef="#ctx0" brushRef="#br0" timeOffset="3251.625">4744 1368 1864 0,'28'3'42'0,"-28"-3"-30"0,0 0 0 0,0 0-4 15,0 0 4-15,0 0-4 0,23-13 9 0,-23 13 5 16,33-16-4-16,-13 6 7 0,5-1-18 0,2 0-7 16,2-1 0-16,2 0 0 0,0 1 0 0,0 1 0 15,0 0 0-15,-2 3 0 0,-1 0 0 16,-1 1 0-16,-4 3 0 0,-1 1 0 15,-5 3 0-15,-17-1 0 0,26 4 0 0,-26-4 0 16,0 0 0-16,20 18 0 0,-20-18 0 0,6 27 0 16,-6-9 0-16,-2 1 0 0,-3 5 0 0,-1 0 0 15,-4 4 0-15,1-1 0 0,-2 2 0 0,0-1 0 16,2-1 0-16,-2 0 0 0,-1-3 0 0,3-2 0 16,2-4 0-16,7-18 0 0,-10 28 0 15,10-28 0-15,0 0 0 0,0 0 0 0,0 0 0 16,0 0 0-16,0 0 0 0,18-15 0 0,-7-4 0 15,4-5 0-15,1-4 0 0,1-1 0 0,0-4 0 16,1 2 0-16,1 1 0 0,-2 0 0 0,-1 0 0 16,-1 4 0-16,-1-1 0 0,-1 4 0 0,-1 3 0 15,-12 20 0-15,17-28 0 0,-17 28 0 16,0 0 0-16,14-17 0 0,-14 17 0 16,0 0 0-16,0 0 0 0,0 0 0 0,23-1 0 15,-23 1 0-15,19 3 0 0,-19-3 0 0,24 3 0 16,-24-3 0-16,30 1 0 0,-11-2 0 0,0-2 0 15,2 2 0-15,2-1 0 0,0-3 0 0,-1 1 0 16,0-1 0-16,-3 1 0 0,0 0 0 0,-19 4 0 16,26-4 0-16,-26 4 0 0,0 0 0 15,0 0 0-15,0 0 0 0,0 0 0 0,4 17 0 16,-4-17 0-16,-24 23 0 0,7-9 0 0,-4 1 0 16,-1 5 0-16,-2 0 0 0,-1 6 0 0,-1 0 0 15,-1 6 0-15,0-3 0 0,3 5 0 16,1-2 0-16,3 3 0 0,3-2 0 0,5-2 0 15,4-2 0-15,4 0 0 0,5-3 0 0,4-2 0 16,5-3 0-16,-10-21 0 0,31 24 0 16,-9-21 0-16,5-4 0 0,3-6 0 0,4-8 0 15,0-2 0-15,3-8 0 0,-2-6 0 0,0 2 0 16,-2-6 0-16,-1 2 0 0,-5-1 0 0,-2-2 0 16,-7-1 0-16,-2 6 0 0,-7-2 0 0,-4 6 0 15,-4-1 0-15,-6 6 0 0,-1 3 0 0,6 19 0 16,-26-28 0-16,26 28 0 0,-34-12 0 0,15 14 0 15,-1 2 0-15,1 3 0 16,1 3 0-16,18-10 0 0,-27 23 0 0,27-23 0 16,-15 23 0-16,15-23 0 0,2 19 0 0,-2-19 0 15,18 13 0-15,-1-10 0 0,6-4 0 0,5-2 0 16,4-2 0-16,2-4 0 0,2 0 0 0,2-3 0 16,1 0 0-16,0 0 0 0,-2-1 0 0,-1 2 0 15,-4 0 0-15,-4 4 0 0,-3-1 0 16,-6 2 0-16,-19 6 0 0,26-11 0 0,-26 11 0 15,0 0 0-15,0 0 0 0,0 0 0 0,0 0 0 16,0 0 0-16,0 0 0 0,-17 28 0 0,2-9 0 16,-3 6 0-16,-3 1 0 0,0 1 0 15,2 3 0-15,1-2 0 0,3 0 0 0,4-3 0 16,3-2 0-16,4-4 0 0,3 0 0 0,1-19 0 16,7 25 0-16,-7-25 0 0,0 0 0 15,26 13 0-15,-26-13 0 0,30-13 0 0,-10 1 0 16,0-5 0-16,2-2 0 0,0-3 0 0,0-4 0 15,0 1 0-15,-3 0 0 0,1 0 0 0,-3 0 0 16,-3 1 0-16,1 2 0 0,-3 2 0 0,-2 1 0 16,-10 19 0-16,13-23 0 0,-13 23 0 0,0 0 0 15,5-19 0-15,-5 19 0 0,0 0 0 0,0 0 0 16,0 0 0-16,-17 11 0 0,17-11 0 16,-10 17 0-16,10-17 0 0,-3 20 0 15,3-20 0-15,0 0 0 0,0 0 0 0,25 10 0 16,-25-10 0-16,31-2 0 0,-13-4 0 0,3 0 0 15,0-3 0-15,1-4 0 0,1 1 0 0,-2 0 0 16,0 1 0-16,-2 0 0 0,-1 2 0 0,-1-1 0 16,-17 10 0-16,28-14 0 0,-28 14 0 15,20-6 0-15,-20 6 0 0,0 0 0 0,0 0 0 16,0 0 0-16,12 26 0 0,-14-9 0 0,-4 7 0 16,-3 2 0-16,-2 5 0 0,-2 4 0 0,1-5 0 15,1 4 0-15,3-2 0 0,2-3 0 0,5 0 0 16,0-6 0-16,7-2 0 0,-6-21-39 0,25 39-238 15,-25-39-203-15,0 0-198 0,19 3 106 16,-19-3 572-16</inkml:trace>
  <inkml:trace contextRef="#ctx0" brushRef="#br0" timeOffset="5157.9405">7954 885 1159 0,'4'-17'208'0,"-4"17"217"0,0 0-383 16,0 0-1-16,0 0-14 0,0 0-9 0,0 0-10 15,0 0-6-15,0 0 2 0,0 0 3 0,0 0 5 16,15 21-1-16,-15-21 1 0,14 20 1 16,-3-3-13-16,1 3 11 0,2-1-12 0,-1 3 6 15,0-2-2-15,1 7 1 0,-3 1-6 0,-1 2 9 16,-3 2-9-16,-2-1 13 0,-4 0-1 0,-2 0-27 16,-5-1 28-16,-4 3-27 0,-3-3 19 0,-3 1 10 15,-5-2-11-15,-2 3 6 0,-1-5 0 16,-3 1-8-16,0-4 0 0,2-4 0 0,-2-4 0 15,2-6 0-15,4 0-4 0,-3-7-36 16,24-3-46-16,-47-27-257 0,47 27-312 0,-27-32 17 16,19 7 358-16</inkml:trace>
  <inkml:trace contextRef="#ctx0" brushRef="#br0" timeOffset="5361.0408">7665 841 1986 0,'0'0'27'16,"0"0"-4"-16,-18 18-12 0,18-18-11 0,0 0 0 16,1 19 0-16,-1-19 0 0,18 15 0 0,-18-15 0 15,31 13 0-15,-10-10 0 0,6 3 0 0,9-4 0 16,5-4 0-16,7 0 0 0,7-5 0 0,4-2 0 16,3 2 0-16,2-4 0 0,3 4-54 15,-7-9-43-15,19 11-237 0,-22-3-303 0,2 3-15 16,-5 9 380-16</inkml:trace>
  <inkml:trace contextRef="#ctx0" brushRef="#br0" timeOffset="5720.4212">8274 1318 1865 0,'22'12'16'0,"-22"-12"-16"0,-1 23 7 0,1-23-1 15,17 20 9-15,-17-20-2 0,33 15 9 0,-13-9-5 16,2-3 2-16,3-4 0 0,1-3-6 0,4-3 1 16,2-1-3-16,-1-4-3 0,2-1-6 15,-3-1-2-15,-2-5 0 0,-2 1 0 0,-3 0 0 16,-5 0 0-16,-1 0 0 0,-5 0 0 0,-1-3 0 16,-5 4 0-16,-3-3 0 0,-5 3 0 15,2 17 0-15,-18-23 0 0,18 23 0 0,-34-11 0 16,12 12 0-16,-5 4 0 0,1 5 0 0,-5 8 0 15,0 4 0-15,-1 4 0 0,0 7 0 0,1-2 0 16,2 2 0-16,3 0 0 0,4 0 0 16,4-1 0-16,6-3 0 0,3-5 0 0,6-2 0 15,6-5 0-15,-3-17 0 0,23 26 0 0,-4-16 0 16,6-4 0-16,4-6 0 0,9-4 0 0,3-5 0 16,8-6 0-16,3-5-1 0,9-2-66 0,-6-14-53 15,24 22-211-15,-32-22-280 0,13 6-33 0,-3 6 372 16</inkml:trace>
  <inkml:trace contextRef="#ctx0" brushRef="#br0" timeOffset="6225.4801">9194 1185 1727 0,'-27'36'135'16,"6"-9"-134"-16,-1 0 34 0,4 2 5 0,-1 1-15 16,2 3 7-16,-2-4-13 0,4 1 7 0,0-5-19 15,4-2-7-15,2-2 0 0,2-3 0 16,7-18 0-16,-5 28 0 0,5-28 0 0,0 0 0 15,0 0 0-15,9 17 0 0,-9-17 0 0,0 0 0 16,25-9 0-16,-25 9 0 0,33-30 0 16,-13 7 0-16,4-4 0 0,0-4 0 0,-1-2 0 15,3 1 0-15,-4-1 0 0,-3 3 0 0,-3 1 0 16,-4 0 0-16,-2 6 0 0,-1 0 0 0,-3 5 0 16,-6 18 0-16,6-23 0 0,-6 23 0 15,0 0 0-15,0 0 0 0,0 0 0 0,0 0 0 16,0 0 0-16,0 0 0 0,-17 27 0 0,11-10 0 15,1 2 0-15,0-1 0 0,2-1 0 0,3 0 0 16,0-17 0-16,7 30 0 0,-7-30 0 0,15 18 0 16,-15-18 0-16,26 12 0 0,-9-7 0 0,1-3 0 15,3-5 0-15,1 0 0 0,1-4 0 16,0 1 0-16,0-4 0 0,-1-2 0 16,-1 2 0-16,-2-5 0 0,-1 3 0 0,-18 12 0 15,28-27 0-15,-28 27 0 0,21-23 0 0,-21 23 0 16,15-18 0-16,-15 18 0 0,0 0 0 0,12-17 0 15,-12 17 0-15,0 0 0 0,0 0 0 0,0 0 0 16,0 0 0-16,-3 18 0 0,3-18 0 0,-6 34 0 16,1-12 0-16,0 1 0 0,-1-3 0 15,1 4 0-15,1-2 0 0,0 0 0 0,3 0 0 16,0-3 0-16,7-1 0 0,-6-18 0 0,13 29 0 16,-13-29-11-16,27 20-58 0,-27-20-69 0,50 8-290 15,-50-8-187-15,34-13-15 0,-9 10 475 0</inkml:trace>
  <inkml:trace contextRef="#ctx0" brushRef="#br0" timeOffset="6397.3935">9983 1197 1360 0,'0'0'559'0,"-22"16"-523"0,22-16-3 0,-24 19 2 16,24-19-11-16,-25 32-24 0,13-12 0 0,0 5 0 15,1 0 0-15,1 0 0 0,2 2 0 0,-1-3 0 16,3 0 0-16,4 1 0 0,1-3 0 15,3-2 0-15,-1-3 0 0,-1-17 0 0,9 24-45 16,-9-24-51-16,0 0-307 0,0 0-241 0,25-1 1 16,-25 1 428-16</inkml:trace>
  <inkml:trace contextRef="#ctx0" brushRef="#br0" timeOffset="6975.4941">10122 1055 1593 0,'-26'10'422'0,"26"-10"-408"0,0 0-9 0,0 0 5 16,0 0-7-16,0 0-3 0,0 0 0 0,23 21 0 15,-23-21 0-15,21 15 0 0,-21-15 0 0,22 14 0 16,-22-14 0-16,20 21 0 0,-20-21 0 0,16 29 0 16,-10-11 0-16,-1 4 0 0,-2-2 0 15,-2 7 0-15,-2-4 0 0,-2 2 0 0,-3 2 0 16,-1 0 0-16,-3 0 0 0,-1 2 0 0,-1-6 0 15,1-4 0-15,11-19 0 0,-15 27 0 0,15-27 0 16,0 0 0-16,0 0 0 0,0 0 0 16,0 0 0-16,0 0 0 0,0 0 0 0,22-25 0 15,-7 2 0-15,3-3 0 0,2-3 0 16,-2 0 0-16,0-1 0 0,-2 0 0 0,-3 4 0 16,-1 2 0-16,-2 5 0 0,0-1 0 0,0 4 0 15,-10 16 0-15,12-25 0 0,-12 25 0 0,0 0 0 16,0 0 0-16,0 0 0 0,0 0 0 0,0 0 0 15,0 0 0-15,-1 21 0 0,1-21 0 0,-3 24 0 16,3-24 0-16,1 26 0 0,-1-26 0 0,10 21 0 16,-10-21 0-16,21 17 0 0,-4-10 0 15,1-4 0-15,4-3 0 0,2-1 0 16,0-4 0-16,1 0 0 0,0-3 0 0,-2-2 0 16,1 0 0-16,-4-2 0 0,1 1 0 0,0-2 0 15,-2-2 0-15,2 2 0 0,-21 13 0 0,30-27 0 16,-30 27 0-16,23-19 0 0,-23 19 0 0,0 0 0 15,21-18 0-15,-21 18 0 0,0 0 0 0,0 0 0 16,0 0 0-16,0 0 0 0,0 0 0 16,-10 31 0-16,3-12 0 0,0 5 0 0,-3 1 0 15,3 2 0-15,-1-1 0 0,3 1 0 0,3 2 0 16,3-1 0-16,2-3 0 0,4-3 0 0,-7-22-21 16,29 37-72-16,-29-37-71 0,56 25-268 0,-56-25-153 15,45 1-9-15,-4 7 437 0</inkml:trace>
  <inkml:trace contextRef="#ctx0" brushRef="#br0" timeOffset="7334.9266">11250 1194 1914 0,'0'0'81'0,"-27"-18"-46"0,27 18-18 16,-28-14-17-16,28 14 0 0,-32-7 0 0,13 7 0 15,0 1 0-15,1 6 0 0,-3 2 0 16,1 4 0-16,1 3 0 0,0 3 0 0,2 2 0 15,1 2 0-15,1 2 0 0,3 2 0 0,-1 2 0 16,3 1 0-16,3-5 0 0,3 0 0 16,4-7 0-16,2-1 0 0,-2-17 0 0,13 24 0 15,-13-24 0-15,20 14 0 0,-20-14 0 0,27 3 0 16,-27-3 0-16,30-9 0 0,-9-3 0 0,2-1 0 16,0-9 0-16,2-1 0 0,-4-1 0 15,3-3 0-15,-3 1 0 0,0-3 0 0,-3 3 0 16,-2 1 0-16,-2 1 0 0,-5 3 0 0,1 4 0 15,-10 17 0-15,10-25 0 0,-10 25 0 0,0 0 0 16,0 0 0-16,0 0 0 0,-19 5 0 0,19-5 0 16,-18 29 0-16,10-11 0 0,-1 0 0 0,4 1 0 15,2 0 0-15,4-1 0 16,-1-18 0-16,12 31 0 0,-12-31-14 0,27 21-50 16,-27-21-35-16,47 18-244 0,-47-18-173 0,29-18-134 15,-1 10 290-15</inkml:trace>
  <inkml:trace contextRef="#ctx0" brushRef="#br0" timeOffset="7725.5586">11703 797 1793 0,'-21'63'254'16,"-3"-46"-254"-16,-1 6 0 0,-3 2 0 0,0 3 0 15,-1 2 0-15,4 3 0 0,-2-2 0 16,6 4 0-16,4-3 0 0,5-1 0 0,2 1 0 15,5-2 0-15,2-3 0 0,0 0 0 0,4-5 0 16,2-1 0-16,2-2 0 0,2-2 0 16,-7-17 0-16,15 19 0 0,-15-19 0 0,18 4 0 15,-18-4 0-15,22-9 0 0,-22 9 0 0,25-22 0 16,-10 5 0-16,-1 0 0 0,1-5 0 0,1-1 0 16,-2-1 0-16,1 0 0 0,1-1 0 0,1 0 0 15,-1 1 0-15,3-2 0 0,1 2 0 0,-1 2 0 16,2 5 0-16,-3 3 0 0,-18 14 0 15,30-16 0-15,-30 16 0 0,0 0 0 0,20 1 0 16,-20-1 0-16,5 23 0 0,-5-4 0 16,-3 1 0-16,-4 6 0 0,1 1 0 0,-3 4 0 15,0-4 0-15,3 0 0 0,1-3 0 0,2-1 0 16,7-1 0-16,0-4 0 0,5-1 0 0,-9-17 0 16,28 24 0-16,-9-21 0 0,11 9-82 0,-12-18-61 15,30 23-140-15,-48-17-232 0,56-22-78 16,-14 21 163-16</inkml:trace>
  <inkml:trace contextRef="#ctx0" brushRef="#br0" timeOffset="7850.5785">12240 1338 1368 0,'0'0'500'0,"-28"10"-481"0,11 12-17 16,-1 4-12-16,1 0 0 0,-3 1-2 16,6 5-52-16,-17-18-79 0,18 17-470 15,-5-4 0-15,2-7 190 0</inkml:trace>
  <inkml:trace contextRef="#ctx0" brushRef="#br0" timeOffset="9944.499">13339 705 187 0,'0'0'188'0,"0"0"91"0,0 0 31 16,0 0 26-16,-15 18-213 0,-9-14-15 0,24-4-16 15,-38 1-17-15,19-5-69 0,-12 9 50 0,6-2-68 16,-7-1 57-16,2 3-1 0,-4-1-3 16,5 2-2-16,-2-2-4 0,4 7-2 15,-4 0-11-15,6 4 5 0,-3 2-14 0,4 2-13 16,-1 3 0-16,3 0 0 0,0 3 0 0,3 0 0 16,1 3 0-16,2 1 0 0,1-1 0 0,3 3 0 15,2 2 0-15,4 2 0 0,3 1 0 0,0-2 0 16,4-2 0-16,2-1 0 0,1-4 0 0,3-2 0 15,1-3 0-15,3 0 0 0,3-5 0 16,-14-17 0-16,33 26 0 0,-14-20 0 0,4 0 0 16,3-6 0-16,2-8 0 0,3-5 0 0,1-4 0 15,2-5 0-15,-1-2 0 0,1-3 0 16,0-2 0-16,0 0 0 0,-2 1 0 0,-5 3 0 16,-2 3 0-16,-6 4 0 0,-19 18 0 0,25-27 0 15,-25 27 0-15,0 0 0 0,0 0 0 16,0 0 0-16,0 0 0 0,0 0 0 0,0 0 0 15,-6 17 0-15,-2 3 0 0,-3 4 0 0,2 2 0 16,-2 5 0-16,1-1 0 0,3 1 0 0,2-2 0 16,3-2 0-16,7-4 0 0,0-3 0 0,7-3 0 15,-12-17-12-15,36 27-31 0,-17-21-10 0,13 6-37 16,-20-35-200-16,24 26-359 0,-5-8 25 0,-3-5 339 16</inkml:trace>
  <inkml:trace contextRef="#ctx0" brushRef="#br0" timeOffset="10298.6276">13592 1148 1552 0,'-19'31'333'0,"-1"-19"-312"16,20-12-48-16,-26 29 43 0,26-29-39 0,-12 26 37 15,12-26-4-15,0 19-5 0,0-19 2 0,0 0 0 16,28 18 4-16,-28-18-2 0,37 5 2 0,-12-9 1 15,4 0 0-15,0-5 1 0,4-2-1 0,-3 1-3 16,3-2-1-16,-3 0-1 0,-3-2 21 16,-1-3-28-16,-6 1 0 0,-20 16 0 0,31-30 0 15,-31 30 0-15,17-27 0 0,-17 27 0 16,-1-23 0-16,1 23 0 0,-17-18 0 0,17 18 0 16,-32-8 0-16,10 9 0 0,-5 5 0 0,-2 1 0 15,-1 5 0-15,-3 4 0 0,-1 1 0 0,1 6 0 16,1 1 0-16,1 0 0 0,4 4 0 0,1-2 0 0,5 3 0 0,4-2 0 15,3 1 0-15,7-4 0 0,4-2 0 0,9-3 0 16,-6-19 0-16,28 28 0 16,-4-20-1-16,8-2-38 0,1-9-17 0,15 7-33 15,-19-36-219-15,26 26-351 0,-2-6 32 0,2-7 360 16</inkml:trace>
  <inkml:trace contextRef="#ctx0" brushRef="#br0" timeOffset="11391.453">14196 1189 1433 0,'-33'-18'481'0,"4"30"-442"0,-3-3-3 0,6 6-40 16,-2-1 35-16,4 2-44 0,-3 2 26 15,4 0 6-15,0 2-7 0,4 0-12 0,3 0 0 16,6 1 0-16,6-1 0 0,6-1 0 0,-2-19 0 16,16 29 0-16,-16-29 0 0,34 18 0 0,-11-12 0 15,2-3 0-15,4-2 0 0,3-2 0 16,0-3 0-16,0-4 0 0,1-4 0 0,0-2 0 15,-1-5 0-15,-3 0 0 0,-2-1 0 0,-2-1-6 16,-3 2-1-16,-2-1-3 0,-3-1 6 0,-5 1-5 16,-3-1 3-16,-1 1 31 0,-3-1-28 0,-4 2 23 15,-4 1-20-15,3 18 0 0,-11-28 0 0,11 28 0 16,-17-22 0-16,17 22 0 0,-20-12 0 16,20 12 0-16,-20-1 0 0,20 1 0 15,0 0 0-15,0 0 0 0,0 0 0 0,0 0 0 16,0 0 0-16,0 0 0 0,25-2 0 0,-7 0 0 15,1 0 0-15,3 3 0 0,-2 0 0 0,2 4 0 16,-5 0 0-16,-17-5 0 0,26 19 0 0,-26-19 0 16,17 27 0-16,-9-10 0 0,-6 6 0 0,-2 2 0 15,-2 2 0-15,-4 0 0 0,-2 1 0 16,-3 2 0-16,0 1 0 0,0 3 0 0,-2-8 0 16,1 1 0-16,-1-7 0 0,13-20 0 0,-19 29 0 15,19-29 0-15,0 0 0 0,-6 21 0 0,6-21 0 16,0 0 0-16,0 0 0 0,23-21 0 0,-8 4 0 15,2-3 0-15,2-7 0 0,3-1 0 16,1-2 0-16,2-2 0 0,-2 0 0 0,0-1 0 16,-2 4 0-16,-3 2 0 0,-2 1 0 15,-2 1 0-15,0 3 0 0,-6 3 0 0,-8 19 0 16,18-28 0-16,-18 28 0 0,0 0 0 0,11-18 0 16,-11 18 0-16,0 0 0 0,0 0 0 0,0 0 0 15,23 19 0-15,-23-19 0 0,25 21 0 0,-7-10 0 16,0-2 0-16,7 1 0 0,0-4 0 0,7 2-5 15,-1-2-25-15,7 3-23 0,-5-5-5 0,6 3-30 16,-14-11-17-16,17 11-32 0,-25-15-77 16,24 16-61-16,-41-8-12 0,44-4 3 15,-17 16-87-15,-27-12 232 0,32 6 139 0,-32-6 0 16,0 0 0-16,8-20 466 0,-8 20 107 0,-28-20-183 16,28 20-158-1,-20 2-122-15,20-2-14 0,-33-1-14 0,15 1-27 16,-6-2-13-16,1 5-42 0,-6-2 0 0,-1 7 0 15,-2 0 0-15,0 5 0 0,-1 4 0 16,2 4 0-16,0-1 0 0,3 3 0 0,5 2 0 16,4 0 0-16,5-2 0 0,3 2 0 0,8-5 0 15,4-3 0-15,5 1 0 0,-6-18 0 0,30 23 0 16,-8-16 0-16,6-3 0 0,5-3 0 0,2-5 0 16,3-4 0-16,0-5 0 0,-1-3 0 0,1-6 0 15,-1-1 0-15,-5-2 0 0,0-2 0 0,-5 3 0 16,-4-3 0-16,-2 3 0 0,-7-1 0 15,-2 2 0-15,-3 3 0 0,-4 2 0 0,-5 18 0 16,1-20 0-16,-1 20 0 0,0 0 0 16,0 0 0-16,-21-4 0 0,21 4 0 0,-24 29 0 15,8-4 0-15,-6 8 0 0,-1 7 0 0,-1 6 0 16,-2 7 0-16,6 2 0 0,0 4 0 0,7 0 0 16,1 8 0-16,2-2 0 0,4 0 0 15,0-4 0-15,1-8 0 0,1-5 0 0,-1 2 0 16,4-10 0-16,-3-2 0 0,3-2 0 0,1-12 0 15,-3 0 0-15,3-24 0 0,-3 18 0 0,3-18 0 16,0 0 0-16,0 0 0 0,0 0 0 0,-8-17 0 16,4-6 0-16,-1 3 0 0,1-11 0 0,1 1 0 15,0 0 0-15,5-8 0 0,-1 5 0 0,2-4 0 16,4-1 0-16,1-5 0 16,4-5 0-16,2 1 0 0,5-2 0 0,2 5 0 15,1 6 0-15,2 3 0 0,-3 7 0 0,3 2 0 16,-1 3 0-16,-1-2 0 0,3 5 0 0,-5 1 0 15,5 3 0-15,-3-1 0 0,4 5 0 0,-4-9-61 16,18 21-216-16,-33-31-201 0,28 16-187 0,-10 10 100 16,-15-12 565-16</inkml:trace>
  <inkml:trace contextRef="#ctx0" brushRef="#br0" timeOffset="11750.8555">15593 1234 1647 0,'-7'25'253'0,"7"-25"-130"16,0 0-99-16,0 0-24 0,0 0 0 16,0 0 0-16,0 0 0 0,25 13 0 0,-8-13 0 15,5-5 0-15,2 3 0 0,3-4 0 0,0 0 0 16,2 0 0-16,3-3 0 0,1 0 0 16,2-6 0-16,-2 2 0 0,-3-4 0 0,-4 0 0 15,-5 0 0-15,-2 1 0 0,-5-2 0 0,-4 0 0 16,-10 18 0-16,12-33 0 0,-12 33 0 0,-5-25 0 15,5 25 0-15,-24-23 0 0,6 13 0 16,-4 9 0-16,-4 4 0 0,-4 3 0 0,-2 5 0 16,-4 1 0-16,2 7 0 0,1 3 0 0,3 2 0 15,2 4 0-15,4-2 0 0,3 2 0 0,2 2 0 16,5 1 0-16,4-2 0 0,5-3 0 0,4 2 0 16,6-6 0-16,3 2 0 0,8-6 0 0,5-3 0 15,4-2 0-15,6-7 0 0,5-1 0 16,3-9 0-16,10 4 0 0,-8-20-103 15,31 23-326-15,-37-26-131 0,11 10-99 0,5 9 364 16</inkml:trace>
  <inkml:trace contextRef="#ctx0" brushRef="#br0" timeOffset="11891.4772">16242 1511 2047 0,'-29'31'0'0,"-1"2"0"0,3 2 0 0,0-3 0 16,3 2 0-16,3-2 0 0,4-6 0 0,6-2 0 15,3-5 0-15,8 1 0 0,0-20-37 0,25 41-437 16,-25-41-201-16,0 0 39 0,14 17 412 16</inkml:trace>
  <inkml:trace contextRef="#ctx0" brushRef="#br0" timeOffset="13922.9396">17035 814 1238 0,'0'0'368'0,"0"0"-310"16,0 0-21-16,0 0 5 0,0 0-7 0,0 0-1 15,0 0-2-15,0 0-8 0,17 11-4 0,-17-11-4 16,0 0 3-16,18 12-4 0,-18-12 8 0,18 13-4 16,-18-13 1-16,18 26-8 0,-10-7-1 0,1 5-3 15,-2 0 0-15,0 5-4 0,-1 0 0 0,-1 0-4 16,0 6 0-16,-4-1 0 0,-2 4 0 16,-2 1 0-16,-2-4 0 0,-3-3 0 0,0 2 0 15,-3-5 0-15,-4 1 0 0,0-3 0 0,0-2 0 16,-2-4 0-16,2-3 0 0,-3-3 0 0,18-15 0 15,-33 18 0-15,33-18 0 0,-33 11 0 0,15-10 0 16,18-1 0-16,-35-7 0 0,35 7 0 16,-35-26-60-16,35 26-67 0,-43-49-349 15,37 24-186-15,-4-5 60 0,2-6 483 0</inkml:trace>
  <inkml:trace contextRef="#ctx0" brushRef="#br0" timeOffset="14110.5053">16841 813 2047 0,'-37'1'0'0,"37"-1"0"0,0 0 0 0,0 0 0 15,0 0 0-15,0 0 0 0,0 0 0 0,23 8 0 16,-23-8 0-16,32 2 0 0,-7-2 0 16,2-4 0-16,5-1 0 0,3-3 0 0,-1-1 0 15,6 1 0-15,-1-4 0 0,4 4 0 0,-2-6-32 16,8 9-56-16,-18-22-261 0,18 20-320 0,-8 6 47 15,3 0 336-15</inkml:trace>
  <inkml:trace contextRef="#ctx0" brushRef="#br0" timeOffset="14501.0773">17447 1205 1893 0,'-20'24'54'15,"20"-24"-65"-15,-14 25 34 0,14-25-16 0,4 18 4 16,-4-18 4-16,0 0-3 0,23 11 3 0,-23-11-1 16,31-6 0-16,-10-2-14 0,6-3 0 0,2-4 0 15,2 1 0-15,-2-4 0 0,-1-2 0 0,-2 1 0 16,-3-2 0-16,-3 0 0 0,0 0 0 0,-4 2 0 16,-4-2 0-16,-4 4 0 0,-2-1 0 15,-6 18 0-15,2-30 0 0,-2 30 0 0,-16-22 0 16,16 22 0-16,-29-12 0 0,9 9 0 0,-1 7 0 15,-3 2 0-15,-3 5 0 0,-3 4 0 0,-5 8 0 16,-2 1 0-16,1 7 0 0,0 1 0 0,5 1 0 16,2 3 0-16,6-4 0 0,2 1 0 15,7-3 0-15,10-6 0 0,1 0 0 0,10-5 0 16,-7-19 0-16,32 27 0 0,-5-18 0 16,6-4 0-16,6-4 0 0,6-7 0 0,4-1 0 15,5-3 0-15,-1-5 0 0,3 2 0 0,-5-4 0 16,2 3-46-16,-8-7-25 0,6 8-9 0,-17-16-49 15,25 19-327-15,-27-7-153 0,-3 1 24 0,4 13 515 16</inkml:trace>
  <inkml:trace contextRef="#ctx0" brushRef="#br0" timeOffset="14829.1872">18049 1248 1913 0,'-21'16'68'0,"4"2"-25"0,-2 1-20 0,6-1-23 15,-2-1 0-15,4 1 0 0,11-18 0 0,-19 33 0 16,19-33 0-16,-10 21 0 0,10-21 0 0,0 0 0 15,0 0 0-15,0 0 0 0,0 0 0 0,20 12 0 16,-20-12 0-16,20-14 0 0,-20 14 0 16,31-27 0-16,-13 7 0 0,3-1 0 0,-1 2 0 15,0-6 0-15,-1 2 0 0,1 1 0 0,-2-3 0 16,-1 2 0-16,-1 4 0 0,-2-1 0 0,-14 20 0 16,25-29 0-16,-25 29 0 0,17-22 0 0,-17 22 0 15,0 0 0-15,0 0 0 0,0 0 0 0,0 0 0 16,0 0 0-16,17 13 0 0,-17-13 0 15,3 25 0-15,0-5 0 0,-3 2 0 16,0 2 0-16,0 3 0 0,0 1 0 0,2 0 0 16,1 1 0-16,0-2 0 0,0-1 0 0,3-1 0 15,-1-2 0-15,4-1 0 0,1-5 0 0,6 1-65 16,-16-18-82-16,47 28-321 0,-47-28-167 0,38 7 14 16,-14 0 511-16</inkml:trace>
  <inkml:trace contextRef="#ctx0" brushRef="#br0" timeOffset="15226.4749">18583 1231 2015 0,'0'0'26'0,"0"0"-20"0,0 0-6 0,-18 5 0 16,18-5 0-16,0 0 0 0,-17 12 0 0,17-12 0 16,-13 25 0-16,7-6 0 0,6-19 0 0,-11 30 0 15,11-30 0-15,-5 32 0 0,4-15 0 0,-1 3 0 16,2-3 0-16,0-17 0 0,-1 30 0 0,1-30 0 15,1 22 0-15,-1-22 0 0,0 0 0 16,2 20 0-16,-2-20 0 0,0 0 0 0,0 0 0 16,0 0 0-16,19-5 0 0,-19 5 0 0,23-26 0 15,-23 26 0-15,31-39 0 0,-12 17 0 16,-1 1 0-16,2-5 0 0,-1 3 0 0,-2-1 0 16,-2 1 0-16,1-2 0 0,-2 2 0 0,0 3 0 15,-1 1 0-15,-13 19 0 0,18-27 0 0,-18 27 0 16,0 0 0-16,0 0 0 0,0 0 0 0,0 0 0 15,0 0 0-15,0 0 0 0,7 33 0 0,-9-14 0 16,0 4 0-16,-3 2 0 0,1 0 0 0,2 0 0 16,2 4 0-16,0-3 0 0,5-2 0 15,-1-1 0-15,6-5 0 0,0 0 0 16,7-1 0-16,-17-17-7 0,36 24-40 0,-16-18-9 16,7 6-38-16,-19-31-161 0,35 29-275 0,-21-17-79 15,6-7 161-15</inkml:trace>
  <inkml:trace contextRef="#ctx0" brushRef="#br0" timeOffset="15419.1408">19222 1113 1799 0,'0'0'71'16,"0"0"-13"-16,-20 11-17 0,20-11-15 0,-23 24-4 16,7-4-4-16,2 4-12 0,-2 4 0 0,1 9-6 15,1-4 0-15,4 7 0 0,0 0 0 0,3-2 0 16,3-3 0-16,4-3 0 0,4-5 0 0,3-3 0 15,3-1 0-15,-10-23 0 0,23 28 0 16,-23-28 0-16,25 15 0 0,-25-15 0 16,26 0-1-16,-26 0-65 0,47-7-209 0,-46-23-325 15,24 7-54-15,-13-8 204 0</inkml:trace>
  <inkml:trace contextRef="#ctx0" brushRef="#br0" timeOffset="15550.4318">19238 911 1693 0,'0'0'354'0,"0"0"-354"0,0 0 0 16,18-11 0-16,-18 11 0 0,19 1 0 0,-19-1 0 16,31 2 0-16,-13-3-42 0,10 5-68 0,-28-4-374 15,39-15-181-15,-6 18 24 0,1-2 537 0</inkml:trace>
  <inkml:trace contextRef="#ctx0" brushRef="#br0" timeOffset="15814.0347">20022 573 2047 0,'-43'-3'0'0,"11"3"0"16,1-2 0-16,2 1 0 0,0 10 0 0,0 3 0 16,-1 5 0-16,3 4 0 0,0 2 0 0,-1 6 0 15,2 5 0-15,1-5 0 0,2 9 0 0,2-2 0 16,6 9 0-16,2 0 0 0,3-1 0 0,3 0 0 15,1 2 0-15,2 0 0 0,3 5 0 16,2-4 0-16,4-2 0 0,0-3 0 0,1-2 0 16,3 0 0-16,-2-5 0 0,3-5 0 15,-2-6 0-15,3-3 0 0,-11-21 0 0,16 29 0 16,-16-29-65-16,19 24-153 0,-39-46-247 0,20 22-176 16,0 0 18-16,-9-42 589 0</inkml:trace>
  <inkml:trace contextRef="#ctx0" brushRef="#br0" timeOffset="15987.1632">19484 1096 2047 0,'0'0'0'15,"0"0"0"-15,0 0 0 0,0 0 0 0,0 0 0 16,21 18 0-16,-21-18 0 0,34 6 0 0,-11-5 0 16,7 0 0-16,4-2 0 0,4 0 0 15,1 0 0-15,4 1 0 0,-4-3 0 0,7 7-21 16,-18-27-253-16,27 20-373 0,-19-5-34 15,-2 2 258-15</inkml:trace>
  <inkml:trace contextRef="#ctx0" brushRef="#br0" timeOffset="16648.4303">20065 1185 1629 0,'-3'29'208'16,"-9"3"-45"-16,12-32-134 0,-17 20-11 0,17-20-18 15,0 0 0-15,2 17 0 0,-2-17 0 0,0 0 0 16,30 9 0-16,-12-9 0 0,4-4 0 0,2-4 0 16,2-2 0-16,2-2 0 0,-3-2 0 0,3 0 0 15,-5-1 0-15,-1-3 0 0,-1-1 0 16,-3-2 0-16,1-2 0 0,-3 0 0 16,-2 3 0-16,-6 1 0 0,-8 19 0 0,5-31 0 15,-5 31 0-15,-13-28 0 0,13 28 0 0,-26-20 0 16,8 13 0-16,-2 4 0 0,-4 2 0 0,-4 6 0 15,4 2 0-15,-2 2 0 0,2 0 0 0,2 6 0 16,-2 2 0-16,2 2 0 0,4 4 0 0,2 0 0 16,2 1 0-16,8 0 0 0,3 1 0 0,5-2 0 15,5 0 0-15,6-1 0 0,2-2 0 16,6-1 0-16,3-6 0 0,6 2 0 0,2-5 0 16,4-4 0-16,1-3 0 0,3-4 0 15,1-2 0-15,-1-1 0 0,-3-5 0 0,0 1 0 16,-4-1 0-16,-2 1 0 0,-5 0 0 0,-3-1 0 15,-5-1 0-15,-18 10 0 0,26-15 0 0,-26 15 0 16,17-10 0-16,-17 10 0 0,0 0 0 0,0 0 0 16,0 0 0-16,0 0 0 0,0 0 0 15,-6 21 0-15,-5-3 0 0,0 3 0 0,-3 7 0 16,-1 4 0-16,0-2 0 0,3 1 0 0,1-2 0 16,4-3 0-16,1-4 0 0,1-3 0 0,2-2 0 15,3-17 0-15,-2 25 0 0,2-25 0 0,0 0 0 16,0 0 0-16,0 0 0 0,0 0 0 0,19-8 0 15,-19 8 0-15,23-39 0 16,-12 9 0-16,4 0 0 0,-2-3 0 0,-1 0 0 16,4-2 0-16,-2-3 0 0,0-2 0 0,2 3 0 15,1 0 0-15,0 3 0 0,-1 3 0 0,0 2 0 16,-2 6 0-16,0 3 0 0,-14 20 0 0,22-19 0 16,-22 19 0-16,19-5 0 0,-19 5 0 0,17 5 0 15,-17-5 0-15,26 8 0 0,-9-4 0 0,3 3 0 16,0-6 0-16,4 8 0 0,-3-7 0 15,9 7-99-15,-30-9-139 0,56-5-253 0,-56 5-152 16,38 2 76-16,-3 15 559 0</inkml:trace>
  <inkml:trace contextRef="#ctx0" brushRef="#br0" timeOffset="16804.701">21192 1329 1629 0,'-18'59'418'16,"-20"-19"-418"-16,11-2 0 0,-1-3 0 0,4 1 0 15,-2-3 0-15,0-1 0 0,-1 0 0 0,4-2 0 16,3-2 0-16,7-5 0 0,4 2 0 0,1-8 0 16,7 3 0-16,1-20 0 0,6 42-108 0,-6-42-186 15,0 0-356-15,0 0-39 0,0 0 384 0</inkml:trace>
  <inkml:trace contextRef="#ctx0" brushRef="#br0" timeOffset="18164.1177">2899 2373 1739 0,'-33'-39'217'0,"8"29"-195"0,4 3 0 0,0 4 1 16,-2-2 1-16,-4 3-24 0,1 6 0 15,-4 5 0-15,-2 4 0 0,-4 6 0 0,-4 7 0 16,-1 1 0-16,-3 7 0 0,0 3 0 0,3 0 0 15,4 1 0-15,2-3 0 0,8-4 0 0,7-6 0 16,6-5 0-16,14-20 0 0,-6 25 0 16,6-25 0-16,19 16 0 0,-1-8 0 0,5-2 0 15,6-2 0-15,5-1 0 0,6-6 0 0,4 1 0 16,5-2 0-16,-1 0 0 0,1 3 0 16,-4 1 0-16,-6 4 0 0,-6 1 0 0,-8 3 0 15,-5 4 0-15,-20-12 0 0,16 37 0 0,-18-11 0 16,-5 3 0-16,-6 3 0 0,-9 1 0 0,-4 1 0 15,-2-2 0-15,0-2 0 0,0-5 0 0,4-4 0 16,3-8 0-16,21-13 0 0,-29 14 0 0,29-14-71 16,-17-19-136-16,17 19-420 0,17-18-39 15,-3-1 191-15</inkml:trace>
  <inkml:trace contextRef="#ctx0" brushRef="#br0" timeOffset="18507.8356">2877 2906 1981 0,'0'0'10'0,"5"22"7"16,-5-22-2-16,18 10 2 0,-18-10-10 0,39-3-7 15,-12-4 0-15,3-3 0 0,6-4 0 0,0-4 0 16,4-4 0-16,4-5 0 0,0-2 0 0,1-2 0 16,-3-2 0-16,-2-2 0 0,-4 2 0 0,-6 2 0 15,-4-1 0-15,-6 3 0 0,-5 2 0 16,-5 5 0-16,-8 2 0 0,-2 20 0 0,-17-22 0 15,-1 15 0-15,-5 5 0 0,-7 6 0 16,0 5 0-16,-4 6 0 0,-4 7 0 0,1 4 0 16,-4 4 0-16,4 8 0 0,0-1 0 0,4 3 0 15,6-1 0-15,5-4 0 0,6-3 0 0,7-6 0 16,7-3 0-16,7-3 0 0,6-2 0 0,-11-18 0 16,39 27 0-16,-13-18 0 0,10-5 0 0,5-8 0 15,6-6 0-15,4-7 0 0,10-3 0 16,-2-9 0-16,5 1 0 0,-1-7 0 0,3 2-47 15,-12-22-136-15,23 33-334 0,-28-23-143 0,2 3 30 16</inkml:trace>
  <inkml:trace contextRef="#ctx0" brushRef="#br0" timeOffset="18695.3563">3852 2121 1937 0,'-15'18'41'0,"-5"10"9"0,-2 2-31 16,2 8-19-16,0 4 0 0,1 5 0 0,0 4 0 15,4 2 0-15,0 2 0 0,2 0 0 0,4 2 0 16,4-1 0-16,3-4 0 0,3-1 0 16,3-4 0-16,3-6 0 0,3-2 0 0,1-7 0 0,3-1 0 15,0-8 0-15,6 6-103 0,-20-29-273 16,17 9-281-16,-17-9-10 0,22-1 424 16</inkml:trace>
  <inkml:trace contextRef="#ctx0" brushRef="#br0" timeOffset="18867.2381">3579 2511 2047 0,'-22'3'0'15,"22"-3"0"-15,0 0 0 0,0 0 0 0,0 0 0 16,0 0 0-16,0 0 0 0,33 6 0 0,-7-7 0 16,6-3 0-16,6-3 0 0,7-2 0 15,2-5 0-15,4 1 0 0,-1-4 0 0,5 5 0 16,-6-7 0-16,24 28-278 0,-39-35-264 0,25 20-123 15,-5-2 104-15</inkml:trace>
  <inkml:trace contextRef="#ctx0" brushRef="#br0" timeOffset="19398.513">4537 2609 1737 0,'-28'-5'138'16,"11"7"-108"-16,-6-1 24 0,2 8-25 0,-5 1 18 15,-2 4-35-15,-4 5-12 0,-1 7 0 0,-3 2 0 16,-1 4 0-16,-2 2 0 0,3 1 0 0,-1 0 0 16,7 2 0-16,1-5 0 0,6 1 0 0,6-5 0 15,4-5 0-15,9-5 0 0,4-18 0 16,6 23 0-16,-6-23 0 0,29 12 0 0,-6-11 0 16,7-6 0-16,6-3 0 0,6-7 0 15,6-4 0-15,3-4 0 0,3-4 0 0,0-3 0 16,-3-1 0-16,-1-1 0 0,-6-2 0 0,-4 3 0 15,-5-2 0-15,-7 3 0 0,-4 3 0 0,-7 3 0 16,-3 5 0-16,-7 2 0 0,-7 17 0 0,2-21 0 16,-2 21 0-16,0 0 0 0,-19-8 0 0,19 8 0 15,-24 10 0-15,24-10 0 0,-31 25 0 0,15-6 0 16,-2 3 0-16,4 4 0 0,-1 0 0 16,2 2 0-16,2 0 0 0,2 0 0 0,3-3 0 15,4-1 0-15,3-2 0 0,5-3 0 16,4-2 0-16,-10-17 0 0,33 23 0 0,-9-14 0 15,1-8 0-15,7-2 0 0,1-7 0 0,7 1-23 16,-4-15-69-16,24 28-225 0,-39-39-213 0,21 14-115 16,-6-2 206-16</inkml:trace>
  <inkml:trace contextRef="#ctx0" brushRef="#br0" timeOffset="19731.1642">5039 2685 1812 0,'3'18'107'0,"-3"-18"-65"0,-23 34 7 15,11-14-15-15,2 5-31 0,0 2-3 0,2 2 0 16,-1 0 0-16,3 2 0 0,-1-2 0 0,3 0 0 16,0-3 0-16,3 0 0 0,1-5 0 15,3 0 0-15,-3-21 0 0,7 28 0 0,-7-28 0 16,0 0 0-16,0 0 0 0,18 11 0 0,-18-11 0 16,12-17 0-16,-2 0 0 0,2-6 0 0,3-5 0 15,1-3 0-15,1-3 0 0,1-3 0 0,-2 0 0 16,-1 1 0-16,-2 1 0 0,-4 0 0 0,-1 1 0 15,-3 2 0-15,-2 3 0 0,0 3 0 16,-2 3 0-16,0 5 0 0,-1 18 0 0,2-26 0 16,-2 26 0-16,0 0 0 0,0 0 0 0,13-17 0 15,-13 17 0-15,18-2 0 0,-18 2 0 0,30 2 0 16,-10 1 0-16,0 0 0 0,5 2 0 0,-2-1 0 16,6 3 0-16,-2-3 0 0,4 4 0 15,-4-10-67-15,22 27-189 0,-37-43-248 0,22 20-123 16,-1 0 35-16,-16-24 592 0</inkml:trace>
  <inkml:trace contextRef="#ctx0" brushRef="#br0" timeOffset="20106.1211">5382 2884 1951 0,'-33'11'34'15,"33"-11"-12"-15,0 0 1 0,9 21-6 0,-9-21-17 16,27 6 0-16,-8-6 0 0,6-3 0 16,1-1 0-16,6-2 0 0,1-2 0 0,3-1 0 15,1-3 0-15,2-2 0 0,0 1 0 0,-2-3 0 16,1-1 0-16,-3-1 0 0,-2-1 0 16,-1-2 0-16,-1-1 0 0,-4 1 0 0,-5 1 0 15,-7 3 0-15,-15 17 0 0,7-29 0 0,-7 29 0 16,-15-24 0-16,-2 13 0 0,-5 3 0 0,-6 3 0 15,-3 3 0-15,-5 4 0 0,-2 3 0 0,-5 6 0 16,0 3 0-16,-3 7 0 0,1 4 0 0,4 4 0 16,4 4 0-16,7 1 0 0,7 0 0 0,5-1 0 15,5 0 0-15,4-3 0 16,6-1 0-16,7-3 0 0,7-4 0 0,7-4 0 16,6-4 0-16,7-4 0 0,4-5 0 0,5-4 0 15,2-6 0-15,5-3 0 0,-3-7 0 0,8 3 0 16,-11-17-98-16,29 29-221 0,-42-41-185 0,24 14-138 15,4 7 159-15,-23-31 483 0</inkml:trace>
  <inkml:trace contextRef="#ctx0" brushRef="#br0" timeOffset="22360.5016">6414 2264 1583 0,'0'0'84'0,"0"0"-7"0,0 0-16 0,9-17-12 16,-9 17-9-16,0 0-8 0,0 0 0 16,0 0-6-16,0 0-3 0,0 0-7 0,0 0-6 15,-9 18-4-15,9-18 2 0,-11 24-8 0,5-4 0 16,-3 4 0-16,-1 6 0 0,1 5 0 0,-2 8 0 15,0 4 0-15,0 5 0 0,-3 5 0 0,2 2 0 16,-2 0 0-16,-1 2 0 0,2-5 0 16,-2 0 0-16,0-6 0 0,5-6 0 0,0-6 0 15,4-8 0-15,2-7 0 0,4-6 0 0,0-17 0 16,0 0 0-16,17 12 0 0,-17-12 0 0,32-18 0 16,-10 0 0-16,3-10 0 0,4-8 0 0,5-8 0 15,0-4 0-15,3-2 0 0,-2 3 0 0,-1 1 0 16,-1 3 0-16,-3 4 0 0,0 4 0 15,-5 3 0-15,0 7 0 0,-5 4 0 16,-2 6 0-16,-18 15 0 0,25-14 0 0,-25 14 0 16,0 0 0-16,14 21 0 0,-11 1 0 0,-3 5 0 15,-1 6 0-15,-2 3 0 0,-1 1 0 0,1-1 0 16,0-2 0-16,2-2 0 0,2-1 0 0,4-3 0 16,1-4 0-16,9-3 0 0,-15-21 0 0,39 29 0 15,-17-35-92-15,30 31-361 0,-25-35-204 16,10 0 0-16,-1 2 470 0</inkml:trace>
  <inkml:trace contextRef="#ctx0" brushRef="#br0" timeOffset="22891.7567">7338 2980 1491 0,'0'0'112'0,"0"0"-29"0,0 0-10 16,0 0-7-16,0 0-15 0,0 0-9 0,0 0-3 15,0 0 2-15,0 0-2 0,0 0-29 0,0 0-10 16,0 0 0-16,0 0 0 0,0 0 0 0,-4 25 0 16,2-8 0-16,-3 4 0 0,-4 2 0 0,1 1 0 15,-3 1 0-15,-1 0 0 0,0 0 0 0,-2-2 0 16,2-1 0-16,2-1 0 0,10-21 0 15,-15 33 0-15,15-33-97 0,12 19-566 16,-12-19 8-16,0 0 24 0</inkml:trace>
  <inkml:trace contextRef="#ctx0" brushRef="#br0" timeOffset="24337.3836">8030 2170 1322 0,'35'0'311'0,"-35"0"-228"16,0 0-51-16,0-17 4 0,0 17 2 0,0 0-3 16,0 0 2-16,0 0-1 0,0 0 2 0,0 0-8 15,0 0-4-15,0 0-10 0,3 21-9 0,-2-4-7 16,0 9 0-16,-1 5 0 0,0 9 0 15,-1 5 0-15,-2 4 0 0,0 6 0 0,-2 1 0 16,0 3 0-16,0 1 0 0,-1 2 0 0,-1 1 0 16,-3-3 0-16,0 0 0 0,0-4 0 0,1-4 0 15,3-2 0-15,1-8 0 0,4-2 0 0,-1-10-27 16,8 1-31-16,-6-31-9 0,21 38-55 16,-21-38-229-16,0 0-247 0,26-15-25 0,-14-3 423 15</inkml:trace>
  <inkml:trace contextRef="#ctx0" brushRef="#br0" timeOffset="24525.2896">8093 2887 1731 0,'0'0'173'0,"-24"-26"-122"0,24 26-5 0,-23-13-4 15,23 13-38-15,0 0-4 16,0 0 0-16,0 0 0 0,0 0 0 0,0 0 0 16,0 0 0-16,-3-18 0 0,3 18 0 0,35-19 0 15,-9 5 0-15,6-4 0 0,3-2 0 0,5-2 0 16,0-4 0-16,4 1 0 0,-4-3 0 0,5 4-23 15,-6-9-41-15,12 19-92 0,-33-31-339 0,27 21-126 16,-9-4-10-16,-6-7 575 0</inkml:trace>
  <inkml:trace contextRef="#ctx0" brushRef="#br0" timeOffset="24728.6794">8643 2133 1920 0,'-26'23'44'16,"10"-6"-3"-16,-3 1-12 0,4 7-16 0,-2 5-13 15,3 5 0-15,-1 4 0 0,2 3 0 16,1 3 0-16,-1-2 0 0,4 6 0 0,0-2 0 16,2 2 0-16,0 1 0 0,2-3 0 0,0 1 0 15,1-2 0-15,1-1 0 0,1-1 0 0,2-3 0 16,3-3 0-16,-1-2 0 0,7-4 0 0,-1-6 0 16,6-2 0-16,-14-24-61 0,40 41-69 0,-40-41-480 15,28 12-25-15,-6-17 25 0</inkml:trace>
  <inkml:trace contextRef="#ctx0" brushRef="#br0" timeOffset="25104.7844">8786 2825 1685 0,'0'0'245'0,"-24"3"-163"0,24-3-68 16,0 0 2-16,-20 21-11 0,20-21-5 0,0 0 0 15,10 18 0-15,-10-18 0 0,21 8 0 0,-21-8 0 16,34-2 0-16,-13-1 0 0,5-3 0 0,1-4 0 16,2-2 0-16,2-1 0 0,-5-3 0 0,1-1 0 15,-2 0 0-15,-5 0 0 0,0-1 0 0,-20 18 0 16,25-31 0-16,-25 31 0 0,11-29 0 0,-11 29 0 16,-2-27 0-16,2 27 0 0,-16-24 0 15,16 24 0-15,-26-21 0 0,26 21 0 0,-32-13 0 16,13 9 0-16,0 2 0 0,-2 3 0 15,0 4 0-15,1 3 0 0,0 4 0 0,1 3 0 16,1 6 0-16,1 2 0 0,2 3 0 0,3 4 0 16,3 2 0-16,4 2 0 0,3 1 0 0,3-1 0 15,5-2 0-15,5-3 0 0,3-3 0 0,5-5 0 16,5-4 0-16,7-5 0 0,2-7 0 16,6-5 0-16,1-7 0 0,8-4 0 0,2-7 0 15,9-5 0-15,-1-6 0 0,3-4 0 0,-2-7-29 16,2 5-41-16,-12-23-79 0,21 20-497 0,-22-12-2 15,0 2 144-15</inkml:trace>
  <inkml:trace contextRef="#ctx0" brushRef="#br0" timeOffset="25307.9155">9769 1937 1683 0,'13'46'324'0,"-29"-20"-284"0,-5 5-40 15,0 5 0-15,0 3 0 0,2 4 0 0,-1 1 0 16,3 5 0-16,1 4 0 0,2 2 0 0,0 2 0 15,4 0 0-15,1-1 0 0,3-3 0 0,1-1 0 16,3-4 0-16,2 0 0 0,0-6 0 16,1-5 0-16,3-3 0 0,-2-6 0 0,3-3 0 15,-2-5 0-15,6 3-78 0,-9-23-120 0,0 0-471 16,0 0 24-16,0 0 189 0</inkml:trace>
  <inkml:trace contextRef="#ctx0" brushRef="#br0" timeOffset="25505.4118">9459 2542 2047 0,'-25'7'0'0,"25"-7"0"16,-20 10 0-16,20-10 0 0,0 0 0 15,0 0 0-15,0 0 0 0,0 0 0 0,20 17 0 16,-1-15 0-16,5-2 0 0,8-2 0 0,3-3 0 16,4-3 0-16,3 0 0 0,1-2 0 0,3 3 0 15,0 0 0-15,4 4 0 0,0-1 0 16,0 3-20-16,0-2-20 0,5 8-22 0,-13-16-44 15,26 22-418-15,-29-11-135 0,0 4 58 0</inkml:trace>
  <inkml:trace contextRef="#ctx0" brushRef="#br0" timeOffset="25864.7859">10275 2595 1809 0,'-37'6'83'16,"20"-2"-58"-16,-7-6 26 0,3 3-28 15,-5 0 12-15,0 1-14 0,-3 2-21 0,0 3 0 16,-3 3 0-16,0 2 0 0,-2 4 0 0,1 6 0 15,-1-1 0-15,4 5 0 0,0 0 0 0,4 1 0 16,3-3 0-16,4 0 0 0,5-3 0 0,6-3 0 16,8-18 0-16,-3 28 0 0,3-28 0 0,14 20 0 15,-14-20 0-15,28 15 0 0,-9-11 0 16,3-3 0-16,3-4 0 0,5-2 0 0,1-4 0 16,6-5 0-16,0-2 0 0,0-5 0 0,1-1 0 15,-4-1 0-15,-2 0 0 0,-4 2 0 0,-3-1 0 16,-5 2 0-16,-20 20 0 0,27-27 0 15,-27 27 0-15,0 0 0 0,0 0 0 0,0 0 0 16,0 0 0-16,0 0 0 0,0 0 0 0,0 0 0 16,-12 18 0-16,2-1 0 0,-1 2 0 15,0 3 0-15,2 1 0 0,1-3 0 0,2 1 0 16,3-3 0-16,3-18 0 0,2 27 0 0,-2-27 0 16,0 0 0-16,29 18 0 0,-29-18 0 0,38-9 0 15,-15-5 0-15,9-4 0 0,1-9 0 0,8-2 0 16,-5-15-87-16,24 24-141 0,-34-30-429 0,22 12 34 15,-8-6 172-15</inkml:trace>
  <inkml:trace contextRef="#ctx0" brushRef="#br0" timeOffset="26036.6541">10794 2050 1670 0,'-11'39'377'0,"-12"-13"-377"16,1 0 0-16,-1 1 0 0,2 10 0 0,-1 5 0 15,1 5 0-15,-1 4 0 0,2 5 0 0,1 0 0 16,4 1 0-16,3 0 0 0,5 1 0 15,4-3 0-15,4-3 0 0,4-5 0 0,1-7 0 16,5-3 0-16,0-5 0 0,6-1 0 0,-2-7 0 16,10 10-64-16,-25-34-535 0,19 33-88 0,-19-33 8 15</inkml:trace>
  <inkml:trace contextRef="#ctx0" brushRef="#br0" timeOffset="26739.7747">11998 3056 1615 0,'0'0'69'15,"0"0"-14"-15,0 0 5 0,0 0-1 0,0 0-18 16,-18 16-12-16,18-16 0 0,0 0-3 16,-21-9 1-16,21 9-7 0,-18-11-3 15,18 11-17-15,-27-16 0 0,27 16 0 0,-34-21 0 16,12 8 0-16,-1-2 0 0,-2-1 0 0,-3 1 0 16,1-3 0-16,-2-3 0 0,-3-3 0 0,2-4 0 15,-1-5 0-15,1-2 0 0,-1-6 0 0,0-4 0 16,2-4 0-16,-1-6 0 0,2-1 0 0,3-4 0 15,-2 1 0-15,4 1 0 0,2 5 0 16,4 4 0-16,3 5 0 0,4 6 0 0,4 4 0 16,2 6 0-16,4 4 0 0,5-2 0 0,4 8 0 15,4-5 0-15,6 2 0 0,5 7 0 0,5-3 0 16,2 4 0-16,3 4 0 0,0 4 0 0,1 3 0 16,-1 3 0-16,-2 5 0 0,-1 3 0 15,-6 11 0-15,0 3 0 0,-2 5 0 0,-5 3 0 16,-2 3 0-16,-6 2 0 0,-6 4 0 15,-5 5 0-15,-5 4 0 0,-7 5 0 0,-8 4 0 16,-3 2 0-16,-5 2 0 0,-1 2 0 0,-2 2 0 16,-2 1 0-16,-2 0 0 0,0-5 0 0,2-1 0 15,1-6 0-15,6-5 0 0,6-8 0 0,9-8 0 16,9-10 0-16,8-7 0 0,12-7 0 0,4-5 0 16,11-10 0-16,6-8 0 0,9-8 0 15,5-9 0-15,13-8 0 0,3-7 0 0,11 3-39 16,-24-30-412-16,23 22-242 0,-16-5 28 0,-8 0 467 15</inkml:trace>
  <inkml:trace contextRef="#ctx0" brushRef="#br0" timeOffset="27239.7838">12896 2285 1219 0,'0'0'537'0,"0"0"-515"0,0 0-2 0,18-20 8 16,-18 20 2-16,0 0 3 0,0 0 6 0,0 0-1 15,0 0 0-15,0 0-8 0,6 21-17 16,-9-3-13-16,0 6 0 0,-3 7 0 0,-2 7 0 16,-1 4 0-16,-1 4 0 0,-3 1 0 0,-1 3 0 15,1 0 0-15,-2 0 0 0,3-2 0 0,2-1 0 16,2-4 0-16,3-4 0 0,1-3 0 0,4-4 0 16,3-6 0-16,2-3 0 0,3-3 0 0,-8-20 0 15,26 26 0-15,-26-26 0 0,37 12-81 0,-26-33-111 16,17 21-447-16,-28 0-13 15,33-25 170-15</inkml:trace>
  <inkml:trace contextRef="#ctx0" brushRef="#br0" timeOffset="27442.9149">12944 2703 1591 0,'-13'21'456'16,"13"-21"-456"-16,-17 13 0 0,17-13 0 15,0 0 0-15,0 0 0 0,0 0 0 0,0 0 0 16,0 0 0-16,0 0 0 0,0 0 0 0,0 0 0 15,24 6 0-15,-6-6 0 0,5-3 0 0,4-3 0 16,5-4 0-16,3-4 0 0,5-3 0 0,5-1 0 16,-1-4 0-16,3 2 0 0,-3-7-25 15,6 7-83-15,-13-21-28 0,25 20-470 0,-22-10-42 16,-1 0 125-16</inkml:trace>
  <inkml:trace contextRef="#ctx0" brushRef="#br0" timeOffset="27614.792">13551 2112 1533 0,'-1'29'514'0,"-17"-14"-514"16,-10 2 0-16,0 5 0 0,1 6 0 0,1 4 0 16,1 10 0-16,-1 0 0 0,2 6 0 0,0 4 0 15,3 0 0-15,1 2 0 0,5-5 0 16,3 1 0-16,3-2 0 0,4-2 0 0,4-1 0 16,6-4 0-16,1-5 0 0,6-1 0 15,4-6 0-15,6-1 0 0,2-7 0 0,10 0-57 16,-7-15-58-16,35 16-403 0,-29-23-112 0,15 7 37 15</inkml:trace>
  <inkml:trace contextRef="#ctx0" brushRef="#br0" timeOffset="28036.6748">13989 2698 1410 0,'-28'-5'637'0,"-4"16"-637"16,1 1 0-16,1 3 0 0,0 0 0 15,2 4 0-15,0 0 0 0,3 3 0 16,-1 1 0-16,3 1 0 0,1-1 0 0,4 2 0 16,4-2 0-16,5-1 0 0,4-1 0 0,2-3 0 15,3-18 0-15,10 29 0 0,-10-29 0 0,27 19 0 16,-8-13 0-16,7-5 0 0,3-4 0 0,0-3 0 16,5-5 0-16,0-3 0 0,0-1 0 0,0-5 0 15,-1-1 0-15,-4-1 0 0,-1-1 0 0,-6 0 0 16,-2 2 0-16,-6 1 0 0,-1 0 0 15,-4 1 0-15,-3 0 0 0,-1 1 0 0,-2-1 0 16,-3 19 0-16,1-30 0 0,-1 30 0 0,-3-20 0 16,3 20 0-16,0 0 0 0,0 0 0 15,0 0 0-15,0 0 0 0,-19 14 0 0,19-14 0 16,-13 36 0-16,4-9 0 0,1 3 0 0,-1-1 0 16,2 2 0-16,1-5 0 0,3 2 0 15,3-4 0-15,5-2 0 0,1-1 0 0,-6-21 0 16,26 29 0-16,-7-20 0 0,3-4 0 0,6-4 0 15,4-3 0-15,7-5 0 0,3-7 0 0,6-3 0 16,1-7 0-16,5 1 0 0,-4-6 0 0,3 5-25 16,-10-10-71-16,12 23-78 0,-37-23-358 0,22 15-81 15,-13-5 56-15</inkml:trace>
  <inkml:trace contextRef="#ctx0" brushRef="#br0" timeOffset="28380.4338">14709 2669 1362 0,'1'27'526'0,"-27"-24"-427"0,26-3-39 0,-32 28-60 16,15-11 0-16,-2 2 0 0,4 2 0 0,-1 1 0 15,1 1 0-15,3-3 0 0,1 3 0 0,1-2 0 16,3 1 0-16,0-3 0 0,3 0 0 0,4-19 0 16,-6 28 0-16,6-28 0 0,2 19 0 0,-2-19 0 15,0 0 0-15,0 0 0 0,21 9 0 16,-21-9 0-16,26-15 0 0,-8 0 0 0,4-5 0 16,1-4 0-16,-1-1 0 0,1-1 0 0,-2 0 0 15,-2-1 0-15,0 1 0 0,-2-2 0 0,2 1 0 16,-3 2 0-16,-3 2 0 0,-1 2 0 0,-1 4 0 15,-11 17 0-15,15-24 0 0,-15 24 0 16,0 0 0-16,0 0 0 0,0 0 0 16,0 0 0-16,0 0 0 0,13 21 0 0,-9-4 0 15,-1 3 0-15,1 2 0 0,0 3 0 0,0-1 0 16,3 1 0-16,-1-2 0 0,2-2 0 0,2-1 0 16,2-2 0-16,4-1 0 0,2-3 0 0,2-4 0 15,5 1 0-15,-2-9 0 0,6 1 0 0,-2-8 0 16,6 0 0-16,-8-13-79 0,20 22-130 0,-35-42-189 15,27 26-214-15,-15-5 35 0,-5-16 406 16</inkml:trace>
  <inkml:trace contextRef="#ctx0" brushRef="#br0" timeOffset="29471.9669">15400 2617 1563 0,'0'0'484'16,"-25"-8"-484"-16,25 8 0 0,-23 14 0 0,23-14 0 15,-29 29 0-15,14-8 0 0,-2 2 0 0,3 2 0 16,-1 2 0-16,3-1 0 0,0 0 0 15,3-1 0-15,1-1 0 0,2-1 0 0,1-3 0 16,1-1 0-16,4-19 0 0,-2 29 0 0,2-29 0 16,0 0 0-16,2 18 0 0,-2-18 0 0,0 0 0 15,0 0 0-15,20-10 0 0,-20 10 0 0,26-27 0 16,-9 7 0-16,2-3 0 0,0-1 0 16,-1-1 0-16,2-1 0 0,-4 2 0 15,1 0 0-15,-3 2 0 0,1 2 0 0,-1 0 0 16,1 2 0-16,-15 18 0 0,26-26 0 0,-26 26 0 15,20-15 0-15,-20 15 0 0,18-4 0 0,-18 4 0 16,0 0 0-16,22 12 0 0,-22-12 0 0,11 26 0 16,-6-8 0-16,-2 3 0 0,-1 2 0 0,-1 2 0 15,-2 0 0-15,1 2 0 0,-1-2 0 0,2 1 0 16,1-3 0-16,3 0 0 0,1-4 0 16,7 0 0-16,-13-19 0 0,35 31 0 0,-13-23 0 15,4-1 0-15,5-4 0 0,4-4 0 0,2-7 0 16,4 2-58-16,-7-8-15 0,5 5 4 0,-12-8 13 15,3 5 23-15,-8-3 13 0,-1-2 20 16,-4 1 0-16,-4-2 14 0,-13 18 7 0,18-33 17 16,-18 33 10-16,8-33 11 0,-8 33 0 15,1-30-2-15,-1 30-44 0,-5-25-13 0,5 25 0 16,-11-21 0-16,11 21 0 0,0 0 0 0,-21-20 0 16,21 20 0-16,-22-6 0 0,22 6 0 0,-26 2 0 15,26-2 0-15,-32 13 0 0,13-2 0 0,2 3 0 16,-3 2 0-16,3 4 0 0,1 0 0 0,3 3 0 15,2 2 0-15,1-2 0 0,2 0 0 0,4-2 0 16,4 1 0-16,1-3 0 0,4-2 0 16,-5-17 0-16,17 27 0 0,-17-27 0 15,26 14 0-15,-26-14 0 0,33 4 0 0,-14-8 0 16,-1-4 0-16,3-4 0 0,2-3 0 0,0-3 0 16,1-2 0-16,2-1 0 0,-4-1 0 0,1-1 0 15,-1 2 0-15,-1 0 0 0,-4 2 0 0,-17 19 0 16,25-31 0-16,-25 31 0 0,12-21 0 0,-12 21 0 15,0 0 0-15,0 0 0 0,0 0 0 16,0 0 0-16,0 0 0 0,-24 17 0 0,24-17 0 16,-24 35 0-16,13-12 0 0,0-2 0 0,3 2 0 15,2 0 0-15,4-1 0 0,1-2 0 0,2-4 0 16,-1-16 0-16,13 27 0 0,-13-27 0 0,30 17 0 16,-10-15 0-16,7-4 0 0,3-5 0 0,6-5 0 15,4-5 0-15,5-6 0 0,1-3 0 16,4-4 0-16,2-1 0 0,3-4 0 15,-3-3 0-15,0-2 0 0,-7-1 0 0,0 0 0 16,-4-1 0-16,-4-2 0 0,-3 1 0 0,-6 0 0 16,-1 1 0-16,-4 3 0 0,-5 5 0 0,-5 7 0 15,-7 6 0-15,-6 21 0 0,-5-21 0 0,5 21 0 16,-26 6 0-16,4 5 0 0,-4 9 0 0,-6 7 0 16,-2 7 0-16,-5 10 0 0,3 2 0 15,-2 8 0-15,3 3 0 0,4 1 0 0,3 3 0 16,5-3 0-16,5-4 0 0,2-3 0 0,6-5 0 15,5-6 0-15,4-5 0 0,4-6 0 0,2-6 0 16,-5-23 0-16,19 28 0 0,-19-28 0 16,30 7 0-16,-11-13 0 0,2-6 0 0,3-9 0 15,2-5 0-15,2-6 0 0,3-2 0 0,-1 0 0 16,-3 3 0-16,0 1 0 0,-5 2 0 16,-3 0 0-16,0 4 0 0,-2 1 0 0,-1 5 0 15,-16 18 0-15,23-16 0 0,-23 16 0 0,0 0 0 16,0 0 0-16,11 34 0 0,-9-7 0 0,-1 4 0 15,-1 3 0-15,2 1 0 0,3-1 0 0,4 1 0 16,3-1 0-16,2-4 0 0,6-2 0 0,0-4 0 16,6-1 0-16,4-1 0 0,7-4 0 15,3-5 0-15,9-3 0 0,-1-9 0 0,11 0 0 16,-5-9 0-16,11 5-7 16,-9-10-102-16,6 9-11 0,-17-15 11 0,11 19-14 0,-26-27-39 15,20 34-75-15,-32-27-106 0,1 3-132 0,7 22 114 16,-29-27 361-16</inkml:trace>
  <inkml:trace contextRef="#ctx0" brushRef="#br0" timeOffset="29565.7288">17686 3084 2047 0,'-21'-1'0'16,"3"-1"0"-16,0 0 0 0,18 2 0 0,-28-5 0 15,28 5 0-15,0 0 0 0,0 0 0 0,8-28 0 16,21 32-142-16,-16-29-167 0,39 19-322 0,-12 6 9 16,-1-13 280-16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2:44:44.9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969 1979 1543 0,'18'-10'87'0,"-31"-17"-17"0,13 27-4 16,-14-26-59-16,14 26 22 0,-15-26-3 0,15 26-13 16,-11-24 2-16,11 24-5 0,-6-21 4 15,6 21-5-15,-3-20 0 0,3 20-5 0,0-17 0 16,0 17-4-16,0 0 2 0,0 0 0 0,0 0-2 15,0 0 0-15,0 0 3 0,0 0 5 16,18 10 5-16,-10 8 3 0,1 8-6 0,5 8-1 16,-1 9 26-16,3 9-26 0,0 4 24 0,0 7-32 15,-3 5-1-15,-1 1 0 0,0 2 0 0,-2 1 0 16,-1-2 0-16,-3-5 0 0,2-6 0 16,1-7 0-16,0-10 0 0,5-11 0 0,2-12 0 15,1-7 0-15,5-8 0 0,1-9 0 0,3-8 0 16,4-10 0-16,1-10 0 0,1-10 0 0,-1-13 0 15,1-7 0-15,2-8 0 0,-1-3 0 0,-1 3 0 16,-2-1 0-16,-3 5 0 0,-3-3 0 0,-6 2 0 16,-3 1 0-16,-7 2 0 15,-2 6 0-15,-3 1 0 0,-4 3 0 0,-1 9 0 16,-1 5 0-16,0 16 0 0,0 8 0 0,3 17 0 16,0 0-49-16,0 0-37 0,0 0-86 0,-8 30-449 15,5-5-22-15,8 9 168 0</inkml:trace>
  <inkml:trace contextRef="#ctx0" brushRef="#br0" timeOffset="828.1142">2522 1315 1759 0,'-27'6'27'0,"4"5"4"15,-9 2-10-15,1 10-1 0,-6 8-15 0,-2 8 11 16,-3 8-12-16,-3 8 19 0,-3 4-12 0,3 7 14 16,-1 3-13-16,6 3 12 0,4 0 12 0,4 2-20 15,5-2 1-15,8-1-17 0,7-5 0 0,7-1 0 16,8-2 0-16,6-3 0 0,7-2 0 15,3-8 0-15,6-4 0 0,3-4 0 0,3-7 0 16,3-6-10-16,6-6-2 0,2-8-49 16,8 5 0-16,-14-36-186 0,20 24-394 0,-10-17 31 15,3-6 206-15</inkml:trace>
  <inkml:trace contextRef="#ctx0" brushRef="#br0" timeOffset="1171.8715">2667 1763 1596 0,'0'0'254'0,"-19"-1"-228"15,19 1-4-15,0 0-4 0,-7 18-8 16,7-18-6-16,4 33 6 0,-1-10 4 0,0 6 6 16,1 1-3-16,-1 4-8 0,1 7 22 15,-1 4-27-15,2 2 8 0,0 4-12 0,0-5 0 16,-1 2 0-16,-2 0 0 0,1 3 0 0,-3-2 0 15,0-3 0-15,0-9 0 0,0-5 0 0,1-8 0 16,1-7 0-16,-2-17 0 0,11 18 0 0,-11-18 0 16,17 0 0-16,-17 0 0 0,26-20 0 0,-8-1 0 15,3-10 0-15,1-8 0 0,1-7 0 16,2-4 0-16,0-1 0 0,-2 3 0 0,-1-2 0 16,-5 7 0-16,-2-1 0 0,-4-2 0 15,-5 1 0-15,0 3 0 0,-3 2 0 0,1 11 0 16,-3 4-18-16,1 8-22 0,-2 17-8 0,0 0-21 15,-1-24-26-15,17 54-210 0,-16-30-321 0,1 23 46 16,1 0 315-16</inkml:trace>
  <inkml:trace contextRef="#ctx0" brushRef="#br0" timeOffset="1531.2739">3344 2150 1828 0,'-22'5'50'0,"-1"-4"-2"0,4 8 6 16,-4-2-17-16,-1 4-8 16,0 2-28-16,0 2-1 0,-1 2 0 0,2 3 0 15,4 1 0-15,2 4 0 0,5-1 0 0,4 1 0 16,5-4 0-16,4-1 0 0,5-3 0 0,-6-17 0 16,26 29 0-16,-6-17 0 0,5-4 0 0,1 1 0 15,6-7 0-15,-2-2 0 0,2-5 0 0,1-3 0 16,-5-2 0-16,0-2 0 0,-5-1 0 15,-2-2 0-15,-4 1 0 0,-17 14 0 0,20-29 0 16,-20 29 0-16,3-28 0 0,-3 28 0 0,-11-29 0 16,11 29 0-16,-23-26 0 0,23 26 0 0,-34-18 0 15,15 11 0-15,2 1 0 0,17 6 0 0,-28-10 0 16,28 10 0-16,0 0 0 0,-19-8 0 16,19 8 0-16,0 0 0 0,14-18 0 0,-14 18 0 15,39-31-6-15,-13 7-70 0,19 22-128 16,-15-31-420-16,18 2-32 0,-7-3 176 0</inkml:trace>
  <inkml:trace contextRef="#ctx0" brushRef="#br0" timeOffset="1737.5419">4030 1509 1861 0,'0'0'29'15,"-4"38"-2"-15,-10-8 9 0,-3 8-7 0,1 7 1 16,-2 5-11-16,2 6-3 0,-1-2-16 0,1 2 0 15,4 9 0-15,2-1 0 0,5-2 0 0,4-3 0 16,2-11 0-16,7-3 0 0,1-4 0 0,5-4 0 16,3-5 0-16,0-5 0 0,3-5 0 0,3-9 0 15,5-2 0-15,2-11-47 0,11 7-84 16,-13-29-512-16,18 4-4 0,-9-14 69 0</inkml:trace>
  <inkml:trace contextRef="#ctx0" brushRef="#br0" timeOffset="1931.3739">4488 1569 1896 0,'-38'41'37'0,"10"5"-12"16,3 4 9-16,0 6-17 0,2-2 0 0,2 2-12 16,1 3 8-16,3-1-10 0,3-1-3 0,2-2 0 15,2-6 0-15,3-2 0 0,3-3 0 16,2-4 0-16,2-3 0 0,1-3 0 0,1-6 0 15,6-4 0-15,-8-24-9 0,15 32-51 0,-15-32-61 16,33 2-498-16,-33-2-41 0,17-22 83 16</inkml:trace>
  <inkml:trace contextRef="#ctx0" brushRef="#br0" timeOffset="2340.6987">4328 2010 1974 0,'0'0'13'15,"0"0"9"-15,17 22-2 0,-17-22-2 16,29 13-18-16,-11-12 0 0,3-1 0 0,1 0 0 16,2-8 0-16,1 4 0 0,3-6 0 0,-2 3 0 15,1 1 0-15,1-5 0 0,-4 5 0 0,1-3 0 16,-5 3 0-16,-1 2 0 0,-19 4 0 0,25-6 0 16,-25 6 0-16,0 0 0 0,0 0 0 0,0 0 0 15,0 0 0-15,0 0 0 0,0 0 0 16,-4 18 0-16,4-18 0 0,-27 30 0 0,8-12 0 15,2-1 0-15,0 4 0 0,17-21 0 0,-25 31 0 16,25-31 0-16,-16 29 0 0,16-29 0 16,-1 26 0-16,1-26 0 0,8 20 0 0,-8-20 0 15,24 12 0-15,-5-9 0 0,5-4 0 0,3-3 0 16,4-2 0-16,3-1 0 0,3-2 0 0,1 1 0 16,-2-2 0-16,-1 4 0 0,-5 1 0 15,-6 3 0-15,-6 2 0 0,-18 0 0 0,20 5 0 16,-20-5 0-16,0 0 0 0,4 23 0 0,-4-23 0 15,-12 31 0-15,-2-12 0 0,-3 1 0 0,-3-1 0 16,1-2 0-16,1 0 0 0,1-3 0 0,17-14 0 16,-27 25 0-16,27-25 0 0,-17 3-108 0,40 6-546 15,-23-9-9-15,6-22 42 0</inkml:trace>
  <inkml:trace contextRef="#ctx0" brushRef="#br0" timeOffset="2590.7108">5218 1517 1938 0,'0'0'34'0,"6"26"9"0,-6-26-11 0,16 26-32 16,-16-26 0-16,28 30 0 0,-12-11 0 15,3 5 0-15,3 3 0 0,1 7 0 0,0 1 0 16,0 0 0-16,-2 4 0 0,-1-1 0 0,-6 3 0 15,-2 4 0-15,-6-5 0 0,-3 4 0 0,-4-6 0 16,-4-4 0-16,-4 1 0 0,0-7 0 16,-5-1 0-16,0-7 0 0,-2 0 0 0,-6-7 0 15,4 5 0-15,-9-14 0 0,27-4-633 0,-28 14-59 16,10-11 1-16</inkml:trace>
  <inkml:trace contextRef="#ctx0" brushRef="#br0" timeOffset="3965.7371">16878 17970 961 0,'0'0'502'0,"0"0"-401"15,-43-23-44-15,24 24 11 0,-14 7 13 16,7 0-67-16,-12 5 46 0,2 8-61 0,-7 7 23 16,2 1 22-16,-4 2-19 0,3 8 7 0,-1 1-22 15,1-2 3-15,4 14-18 0,7-8 22 0,3 9 28 16,6 4-44-16,7-28-1 0,8 3 0 0,7-14-19 15,0-18 20-15,21 42-7 0,-2-25 0 16,7 2 8-16,4-15-15 0,4-11 31 0,5 4-31 16,7-10-9-16,-2 7-15 0,11-5-35 0,-8 1 13 15,12 1-33-15,-16 9-99 0,30-25-397 0,-14 7-62 16,-14-1 351-16</inkml:trace>
  <inkml:trace contextRef="#ctx0" brushRef="#br0" timeOffset="4356.3802">17225 18271 1817 0,'-13'17'27'0,"13"-17"-17"16,-21 23 9-16,21-23-45 0,-20 32 57 15,20-32-46-15,-20 26 5 0,10-3 60 0,10-23-63 16,-19 45 30-16,14-16 10 0,1-10-27 0,3 2 0 15,4-4 13-15,-3-17-19 0,15 20-4 16,-15-20 6-16,29 0 16 0,-7 1-23 0,2-7 10 16,6-6 21-16,5-17-34 0,0-1 31 0,5-1-44 15,0-1 39-15,2 12-34 0,-3-11 16 0,-2 6 43 16,-3-4-60-16,-2-5 49 0,-6 4-22 16,-4 6-1-16,-8 4 5 0,-14 20-2 0,0 0 2 15,15-23-5-15,-15 23 2 0,0 0 0 0,-19 8-3 16,19-8 0-16,-25 24-4 0,25-24 0 0,-32 26-5 15,18-5 5-15,-1 1-4 0,1 2 8 0,0 1-9 16,2 2-11-16,3-3 27 0,3 9-22 0,4-8 20 16,2 2-2-16,5 1-13 0,-5-28 1 0,24 27-19 15,-24-27-18-15,44 19-45 0,-27-10-81 16,34-3-259-16,-12-25-224 0,-5-9 121 16,21-11 532-16</inkml:trace>
  <inkml:trace contextRef="#ctx0" brushRef="#br0" timeOffset="4950.1243">18093 18212 1640 0,'-28'20'92'0,"16"2"-48"16,-4 1-21-16,16-23 12 0,-20 30-25 0,20-30-34 16,-10 28 25-16,10-28-29 0,-6 30 55 0,6-10 14 15,1 0-4-15,3 3-7 0,-4-23-30 16,8 27 0-16,-8-27-10 0,0 0 13 0,0 0-8 15,18 10 6-15,-18-10-13 0,0 0 32 16,24-3-10-16,-24 3-8 0,21-24-12 0,-8 1-10 16,-13 23 37-16,24-31-31 0,-11 11 33 0,2 1-17 15,-1-4-13-15,-1 6 32 0,-1-1-18 0,-1 0 10 16,-3-8-9-16,2 7 2 0,-1-5 5 0,-2 4-3 16,-7 20-7-16,16-25 3 0,-16 25 1 0,0 0 3 15,13-17-4-15,-13 17 1 0,0 0 0 0,0 0-14 16,0 0 15-16,0 0-3 0,0 0-7 15,0 0 29-15,0 0-34 0,18 4 10 0,-18-4 10 16,0 0-20-16,26 8 23 0,-26-8-14 16,29-5 0-16,-10-1 0 0,3 4 0 0,0 3 0 15,0 2 0-15,-1-1 0 0,-3 0 0 0,-18-2 0 16,29 15 0-16,-29-15 0 0,21 17 0 0,-21-17 0 16,12 18 0-16,-12-18 0 0,4 28 0 15,-4-10 0-15,-4 9 0 0,-1-2 0 0,-2-6 0 16,7-19 0-16,-18 24 0 0,18-24 0 0,-21 36-24 15,11-15 36-15,0-1 0 0,1 0-12 0,9-20 0 16,-17 20 0-16,17-20 0 0,0 0 0 0,0 0 0 16,0 0 0-16,0 0 0 0,0 0 0 15,-11-19 0-15,11 19 0 0,12-31 0 0,-12 31-5 16,18-41-29-16,-6 23 45 0,2-11-3 16,0 7-2-16,2-12 8 0,-1 9-14 0,-1 4 0 15,3-1 0-15,-1 2 0 0,2 2 0 0,-1 0 0 16,-17 18 0-16,31-27 0 0,-31 27 0 0,27-17 0 15,-27 17 0-15,20-5 0 0,-20 5 0 0,17-1 0 16,-17 1-43-16,0 0-31 0,15 17-50 0,13 0-351 16,-28-17-175-16,0 0 3 0,28 17 614 0</inkml:trace>
  <inkml:trace contextRef="#ctx0" brushRef="#br0" timeOffset="5637.6699">18823 18200 1681 0,'0'0'112'0,"0"0"-84"0,0 0-25 16,0 0-4-16,21-9 9 0,-21 9 8 0,24-6 11 16,-24 6-3-16,39-1 2 0,-16-3 2 0,9 15 6 15,0-20 3-15,7-1-13 0,1 4-24 0,2-10 0 16,2 8 0-16,-2-3 0 0,-2 5 0 0,0-7 0 15,-4 0 0-15,-3 3 0 16,-6-1 0-16,-2 0 0 0,-6 5 0 0,-19 6 0 16,20-24 0-16,-20 24 0 0,-5-20 0 0,5 20 0 15,-17-11 0-15,17 11 0 0,-29-3 0 0,10 0 0 16,-1 3 0-16,-2 4 0 0,-5 4 0 0,0-3 0 16,-1 5 0-16,-1 7 0 0,0-4 0 0,-1 8 0 15,0 5 0-15,1 0 0 0,4 8 0 0,2 2 0 16,3 9 0-16,6-21 0 0,4 8 0 15,6-7 0-15,4-25 0 0,10 31 0 0,-10-31 0 16,35 8 0-16,-8-10 0 0,3 2 0 0,9-7 0 16,3-6 0-16,6-8 0 0,3-1 0 0,5-13 0 15,5 2 0-15,-3-2 0 0,2-3 0 0,-3 1 0 16,-3 5 0-16,-4 5 0 0,-7 8 0 16,-5 4 0-16,-5 1 0 0,-6 2 0 15,-8 6 0-15,-19 6 0 0,17-8 0 0,-17 8 0 16,0 0 0-16,-10 31 0 0,1-12 0 0,-6 5 0 15,-2 10 0-15,0-4 0 0,-2-1 0 0,-1 4 0 16,-1-10 0-16,3 6 0 0,-1 6 0 0,3-12 0 16,2-5 0-16,14-18 0 0,-18 10 0 0,18-10 0 15,0 0 0-15,-2 19 0 0,2-19 0 0,0 0 0 16,28-17 0-16,-12-5 0 0,4 2 0 16,3-14 0-16,3 0 0 0,1-9 0 0,-3 14 0 15,-2 3 0-15,-1 4 0 0,-6 6 0 16,-1-1 0-16,-14 17 0 0,17-23 0 0,-17 23 0 15,0 0 0-15,0 0 0 0,0 0 0 0,0 0 0 16,0 0 0-16,0 0 0 0,-5 23 0 0,-1-5 0 16,-1 3 0-16,2 4 0 0,-1-1 0 0,3 0 0 15,3-24 0-15,-1 34 0 0,3-10 0 16,-2-24 0-16,16 22 0 0,-16-22-10 0,28 0-34 16,-7-11 21-16,3 0-2 0,7-2-1 0,1-14-22 15,11 8-14-15,-10-7-66 0,29 6-345 0,-16-9-153 16,-1-3 45-16</inkml:trace>
  <inkml:trace contextRef="#ctx0" brushRef="#br0" timeOffset="5815.8616">20569 17705 1404 0,'-8'-24'352'0,"10"41"-242"0,-2-17-47 0,-23 25-12 16,11-2-14-16,0 3-11 0,-2-2-22 0,3 11-4 16,-1 2 0-16,0 0 0 0,-1 6 0 0,1-5 0 15,-4-6 0-15,2 6 0 0,3-5 0 0,-3-8-3 16,8 26-57-16,-3-15 57 0,2-14 5 15,-2 7 1-15,6-6-34 0,-3-5-68 16,26 11-400-16,-15-10-105 0,-5-19-12 0,17 5 480 16</inkml:trace>
  <inkml:trace contextRef="#ctx0" brushRef="#br0" timeOffset="5987.7671">20333 18022 1901 0,'-22'-13'91'0,"22"13"-37"0,0 0-53 15,0 0-1-15,0 0 0 0,0 0 0 0,0 0 0 16,0 0 0-16,0 0 0 0,26 26 0 0,-7-23 0 16,6 4 0-16,6-7 0 0,7 8 0 15,11-10 0-15,5-3 0 0,12 8-26 0,5-14-34 16,14 10-50-16,-23-10-547 0,28-9-17 0,-4 1 155 16</inkml:trace>
  <inkml:trace contextRef="#ctx0" brushRef="#br0" timeOffset="6497.8529">22042 17685 1801 0,'0'0'92'0,"-29"1"-32"0,8 5-23 0,-3 11-5 15,-2-5-10-15,-3 10-19 0,-3-1-3 16,-2 4 0-16,0 6 0 0,0 7 0 0,3-3 0 15,-2 6 0-15,4-3 0 0,2 2 0 16,0 3 0-16,7-2 0 0,0-1 0 0,3 4 0 16,6-2 0-16,3-5 0 0,5 1 0 0,6-8 0 15,4 4 0-15,10-8 0 0,1-3 0 0,8-2-17 16,-1-15-9-16,10 5-23 0,0-5-42 0,20-3-94 16,-25 1-463-16,22-10-23 0,6-18 312 0</inkml:trace>
  <inkml:trace contextRef="#ctx0" brushRef="#br0" timeOffset="6921.1647">22469 17911 1457 0,'-18'-16'481'16,"18"16"-436"-16,-32 35-16 0,32-35-40 15,-27 33 37-15,14-10-47 0,1-3 38 0,-3 0-32 16,-3 10 6-16,5-3 17 0,-3 5-24 0,0 6 43 15,0-3-35-15,1-1 18 0,1-2-8 0,-1 2 7 16,4-10-6-16,0-2-12 0,2 1 29 0,9-23-18 16,0 0-2-16,-15 33 0 0,15-33 0 0,0 25 0 15,0-25-30-15,0 0 18 0,0 0 2 0,23-8 23 16,-9-15 0-16,-2-2-16 0,2 0 32 16,2 4-29-16,-1 2 0 0,4-12 0 0,1-21 0 15,3 5 0-15,0-7 0 0,1 8 0 0,-1-2 0 16,3 4 0-16,-1-9 0 0,2-4 0 15,-1 5 0-15,3 5 0 0,0 2 0 0,-2 10 0 16,-3 4 0-16,-3 10 0 0,-21 21 0 0,29-18 0 16,-29 18 0-16,0 0 0 0,21 18 0 15,-18 4 0-15,0 11 0 0,-2 3 0 0,-2 8 0 16,-4-3 0-16,-1 7 0 0,-2 9 0 0,1-3 0 16,-4-3 0-16,0 1 0 0,-1-11 0 0,-1 9 0 15,2 4 0-15,2-7 0 0,1-3 0 0,3-3-7 16,1-12-46-16,9 10 4 0,-7-6-28 0,24-1-239 15,-16-14-358-15,-6-18 6 0,0 0 466 0</inkml:trace>
  <inkml:trace contextRef="#ctx0" brushRef="#br0" timeOffset="7608.9811">22469 18067 1931 0,'-24'18'41'0,"24"-18"-20"0,-17 14-11 15,17-14-25-15,0 0 16 0,0 17 2 16,0-17-6-16,26 19 28 0,-26-19-37 0,37-4 13 16,-13-1 12-16,5 0-3 0,3 3 11 0,2-4-21 15,-1-2 0-15,4 0 0 0,-4-3 0 0,5 1 0 16,-3 1 0-16,2-2 0 0,-3 6 0 16,-3-5 0-16,-1 1 0 0,-6 1 0 0,0-11 0 15,-4 19 0-15,-1-1 0 0,-19 1 0 16,17 8 0-16,-17-8 0 0,0 0 0 0,0 0 0 15,0 0 0-15,0 0 0 0,-3 31 0 0,-6-12 0 16,9-19 0-16,-24 24 0 0,24-24 0 0,-25 21 0 16,16-1 0-16,-6-3 0 0,2 4 0 0,-4 2 0 15,3-5 0-15,1 0 0 0,13-18 0 0,-20 31 0 16,14-12 0-16,6-19 0 0,-2 32 0 0,2-32 0 16,0 0 0-16,0 0 0 0,27-36 0 15,-11 17 0-15,1-4 0 0,1 1 0 0,4 6 0 16,-2-9 0-16,2 5 0 0,0-3 0 15,-4 2 0-15,-1 3 0 0,-17 18 0 0,27-28 0 16,-27 28 0-16,26-16 0 0,-26 16 0 0,14-25 0 16,-14 25 0-16,4-31 0 0,-4 31 0 0,0 0 0 15,0 0 0-15,0 0 0 0,0 0 0 0,0 0 0 16,0 0 0-16,0 0 0 0,0 0 0 16,-9 23 0-16,2-2 0 0,11 1 0 0,-4-22 0 15,-1 24 0-15,1-24 0 0,0 0 0 0,4 28 0 16,-4-28 0-16,10 23 0 0,-10-23 0 0,0 0 0 15,24 13 0-15,-24-13 0 0,25 2 0 0,-8 4 0 16,-17-6 0-16,34-17 0 0,-17 7 0 0,4-15 0 16,0 10 0-16,3 0 0 15,-1-7 0-15,0-8 0 0,0 13 0 0,0-5 0 16,0 9 0-16,0 10 0 0,-3-13 0 0,-3 2 0 16,-17 14 0-16,24-15 0 0,-24 15 0 0,0 0 0 15,0 0 0-15,0 0 0 0,10 22 0 0,-14-6 0 16,-3 9 0-16,-2-2 0 0,-2 1 0 0,-1 4 0 15,0-7 0-15,-1 27 0 0,-2-21 0 0,0 2 0 16,1 6 0-16,14-35 0 0,-24 38 0 16,16-13 0-16,8-25 0 0,-5 31 0 0,5-31-29 15,5 24-44-15,-5-24-53 0,25 20-229 0,-25-20-234 16,25-20-27-16,-5-3 358 0</inkml:trace>
  <inkml:trace contextRef="#ctx0" brushRef="#br0" timeOffset="8188.7175">23611 18057 1703 0,'-28'9'123'0,"28"-9"-62"0,0 0-33 0,0 0-10 15,-20 7-17-15,20-7 9 0,-8 26 4 0,8-26-14 16,-6 23 13-16,6-23-4 0,-9 38-16 0,4-18 21 16,3 7-11-16,0-6-2 0,2-21 4 0,-8 27 10 15,0-7-20-15,3-3-17 0,2 7 26 16,-3 11-7-16,5-11 13 0,-3-1 12 15,1 4 0-15,3-27-45 0,-11 29 20 0,11-29-1 16,0 19-17-16,0-19 20 0,0 0-23 0,0 0 16 16,0 0 3-16,25-26 43 0,-25 26-24 0,16-37-29 15,-6 9 37-15,-6-5-42 0,4-9 6 0,3 15 41 16,0-5-47-16,1 1 17 0,-3 10 24 0,0-7-15 16,0-2 10-16,1-4-16 0,-2 5 21 15,4-2-17-15,2-3-4 0,3 4 0 0,2-10 0 16,2 8 0-16,0 7 0 0,-2 6 0 0,-2 5 0 15,-17 14 0-15,32-13 0 0,-32 13 0 0,28 4 0 16,-28-4 0-16,31 13 0 16,-11-3 0-16,-20-10 0 0,33 18 0 0,-16-9 0 15,-17-9 0-15,30 21 0 0,-30-21 0 0,26 25 0 16,-26-25 0-16,21 37 0 0,-21-37 0 16,10 31 0-16,-10-31 0 0,-6 24 0 0,6-24 0 15,-12 21 0-15,12-21 0 0,-22 24 0 0,22-24 0 16,-30 24 0-16,13-17 0 0,-3 3 0 0,-2-1 0 15,2-2 0-15,-5 1 0 0,0 1 0 16,-1-2 0-16,-2 2 0 0,3 1 0 0,-3 4 0 0,1-6 0 16,0 2 0-16,2 2 0 0,2-8 0 15,2 13 0-15,4-3 0 0,1 3 0 16,1 7 0-16,15-24 0 0,-24 38 0 0,13-20 0 16,3 10 0-16,-1 8 0 0,1 6 0 0,0 1 0 15,0-2 0-15,2-6 0 0,1-6 0 0,0-1 0 16,4-3 0-16,-2-6 0 0,3-19 0 0,3 34-9 15,-3-34-38-15,0 0-7 0,11 28-38 0,-11-28-154 16,0 0-393-16,0 0-28 0,0 0 375 16</inkml:trace>
  <inkml:trace contextRef="#ctx0" brushRef="#br0" timeOffset="8608.9416">24257 17982 1600 0,'-53'0'168'16,"35"7"-110"-16,-10-1-22 0,11-2-5 0,-5 2-9 16,22-6 19-16,-35 17-11 0,35-17 20 15,-29 12-39-15,29-12-11 0,-22 4 0 0,22-4 0 16,-20 15 0-16,20-15 0 0,-14 25 0 15,10-8 0-15,4 1 0 0,0-18 0 0,-1 30 0 16,1-30 0-16,6 21 0 0,1-5 0 0,-7-16 0 16,27 27 0-16,-27-27 0 0,35 18 0 0,-13-8 0 15,3 2 0-15,0-5 0 0,-1-7 0 0,-1 0 0 16,-1-8 0-16,0 13 0 0,1-3 0 0,-2-2 0 16,-21 0 0-16,28 13 0 0,-28-13 0 15,17 9 0-15,-17-9 0 0,0 0 0 0,0 0 0 16,0 0 0-16,-5 22 0 0,5-22 0 0,-23 25 0 15,6-13 0-15,-2-12-14 0,-3 15-27 16,-3 1 1-16,0 7 42 0,2-3 3 0,-5-1 4 16,3 2 9-16,2-4-23 0,4-3 0 0,19-14-25 15,-27 18-9-15,27-18-19 0,0 0-43 0,0 0-162 16,31-35-393-16,-23 10 66 0,9 2 352 16</inkml:trace>
  <inkml:trace contextRef="#ctx0" brushRef="#br0" timeOffset="8903.8788">24482 17536 1913 0,'-26'-3'59'16,"26"3"-29"-16,-27 5 6 0,27-5-27 0,0 0-9 15,-18 15 0-15,18-15 0 0,0 0 0 0,0 0 0 16,19 16 0-16,-19-16 0 0,20 10 0 0,-2-4 0 15,0 2 0-15,4 3 0 0,0-1 0 0,1 3 0 16,-1 6 0-16,0-1 0 0,-1 12 0 16,-3-7 0-16,-1 4 0 0,-1-1 0 0,-3-4 0 15,-2 12 0-15,-6 0 0 0,0 14 0 16,-4-4 0-16,-6-3 0 0,-2 4 0 0,-8-11 0 0,-3 3 0 16,-1 8 0-16,-3 2 0 0,-3 3 0 0,-1-1 0 15,-4-13 0-15,3 3 0 0,-5-10 0 0,8 7 0 16,-13 1-158-16,33-3-356 0,-19-15-212 0,3-9 78 15,20-10 648-15</inkml:trace>
  <inkml:trace contextRef="#ctx0" brushRef="#br0" timeOffset="28776.0911">593 17196 757 0,'18'-1'152'0,"-18"1"-50"0,0 0-33 16,0 0-22-16,0 0-15 0,2-18-13 15,-2 18-9-15,0 0-8 0,0 0-3 0,0 0 1 16,0 0 0-16,0 0 3 0,0 0 0 0,0 0 1 16,0 0 5-16,0 0 10 0,18 12-24 0,-18-12 48 15,0 0-29-15,0 0 41 0,19-1-7 0,-19 1 0 16,0 0-11-16,20-6-9 0,-20 6-9 0,18-4-7 16,-18 4-5-16,21-4-2 0,-21 4-3 15,20-1-1-15,-20 1 1 0,25 2-3 16,-25-2 1-16,24 4 0 0,-24-4-1 0,29 5-1 15,-29-5 2-15,34 5 0 0,-15-2 0 0,1 0 0 16,1-2 0-16,1 0-1 0,1-1 2 0,2-2 7 16,3-1-1-16,2-1 3 0,0-2-2 0,0-1-5 15,4 0-2-15,-1-1 4 0,0-1 28 0,1 1-26 16,0-1 28-16,1 0-59 0,1 0 30 0,-2-2-30 16,1 5 31-16,0-2 1 0,1 1-3 15,-1-1 3-15,1-3-5 0,0 4 4 0,1-3-3 16,0 4 1-16,0 2-2 0,0-5-1 0,1 4-2 15,-3-3 2-15,0 2-2 0,0-1 3 16,1 0-2-16,-1-1 3 0,2 1-3 0,-1-2 2 16,0 0-2-16,2-1 3 0,1 0-3 0,1-1 3 15,0-1-3-15,3 0 7 0,1 0-3 16,-2 0 5-16,4 2-4 0,-4-1 4 0,2 3-5 16,-1-2 2-16,1 3-4 0,0 0 1 0,-1 0-2 15,0-1 1-15,0 2-2 0,1 0 1 0,1 0-1 16,0 0 3-16,0-2-1 0,1-2 1 0,1 2-2 15,-1-1 1-15,2-2-3 0,-2-1 4 0,0-2-4 16,3-2 5-16,-3 0-6 0,3 0 6 0,-3 1-5 16,0-2 4-16,0-1-4 15,1 1 4-15,0-1-5 0,-2-1 5 0,1 2-5 16,-3 2 5-16,-1-2-4 0,2 1 4 0,-4 2 18 16,2-1-47-16,-3 2 47 0,-2 3-49 0,1 0 26 15,-1 1 2-15,0-1-2 0,0-2 3 0,-1 0-3 16,1-1 4-16,2-1-4 0,-2 0 4 0,2-1-4 15,0-2 5-15,0 2-4 0,0-4 4 0,-1 1-5 16,-1 1 5-16,0-1-6 0,-1 1 6 16,-2-1-5-16,0 0 5 0,-2 0-6 0,1 0 6 15,-3 1-4-15,-1 0 4 0,2 0-4 0,-3 0 6 16,1 1-6-16,-1 2 4 0,0 0-5 0,-1 2 4 16,1-1-3-16,-2 1 2 0,1-1-3 0,0 1 3 15,0-2-4-15,1 1 5 0,-2 1-5 16,4-1 5-16,-4 0-5 0,0 0 5 15,2-1-2-15,0 0 4 0,0-1 22 0,-1 0-43 16,1 2 42-16,1-2-41 0,0 1 16 0,3-1 8 16,-1 0-7-16,-2-1 4 0,4 0-4 0,-4 3 1 15,2-2-4-15,-1 1 4 0,1-2-4 0,-2 2 4 16,1 0-4-16,2 0 4 0,-2 2-4 0,2-2 3 16,-3 1-5-16,1 0 4 0,1-1-3 0,0-1 4 15,2 0-3-15,1-1 3 0,2 1-3 16,0-1 8-16,2-1-5 0,-1 0 4 0,2 0-5 15,0-1 2-15,0-1-6 0,1-1 6 16,2 0-5-16,-1-1 5 0,0 1-6 0,0-2 6 16,-1 1-6-16,-1 1 6 0,-2-2-6 0,2 3-15 15,0-2 38-15,2 3-37 0,1 0 39 0,-2-1-18 16,2-1-6-16,-1 1 4 0,-1 2-5 0,-1-1 5 16,1 1-4-16,-1-1 4 0,1 1-3 15,-1 0 3-15,-2 1-4 0,1 0 6 0,-1 1-6 16,2-2 4-16,-3 0-4 0,4-1 2 0,0 0-5 15,0-2 5-15,1 2-5 0,-2-1 8 0,-1-1-6 16,1 0 7-16,3-1-6 0,-2-2 5 0,1-1-5 16,1 0 6-16,-1-2-7 0,1 0 7 0,0-1-6 15,0 2-14-15,1-1 36 16,1 1-40-16,1 0 36 0,-2-1-16 0,4 1-8 16,-4-1 13-16,0 2-9 0,2 0 8 0,-2 0-8 15,-1 0 8-15,-1 1-8 0,1-1 8 0,-1-1-6 16,-1 1 5-16,2-1-5 0,0 1 5 0,1-2-8 15,1 0 7-15,-1-2-7 0,2-1 7 0,-1 0-6 16,-3 1 8-16,2-2-8 0,-2 1-15 0,0 0 35 16,0-3-35-16,-1 3 35 0,-1-3-12 15,1 0-8-15,1 2 8 0,1 1-9 0,-1 1 8 16,2 0-8-16,-3-2 7 0,4 1-6 0,-3-1 7 16,0-1-7-16,2 2 8 0,-2-1-8 0,-1 1 8 15,2-1-8-15,-1 1 7 0,-1-1-7 16,1-1 7-16,1 2 15 0,0 0-35 0,-1 0 34 15,-1 3-35-15,1-1 13 0,-1 1 8 0,3-2-7 16,-2 0 7-16,2 0-8 0,-1-1 9 16,1 1-8-16,2-1 9 0,-3-1-11 0,3 1 7 15,0-1-5-15,0 1 8 0,0-2-7 0,2 1 7 16,-1 1-9-16,-1-2 9 0,0 1-9 0,0-1-15 16,0 1 35-16,0 1-35 0,0-1 36 0,0 1-14 15,-4 0-6-15,2 0 7 0,-2 1-7 0,2 0 9 16,-1 0-7-16,-1 0 7 0,4 1-6 15,-2-2 6-15,2 1-8 0,-1-1 9 16,0 0-7-16,-1-1 7 0,1-2-7 0,1-1 7 16,0 0-10-16,1-1 10 0,2 0-9 0,0 0-13 15,2 0 36-15,3 0-33 0,1 0 33 0,2-2-11 16,0 1-13-16,0 0 10 0,0 0-9 0,0 1 8 16,1 0-8-16,0-1 10 0,-2 0-10 0,1-1 9 15,1-1-6-15,0 2 8 0,3-1-9 16,-4 0 9-16,0 0 11 0,-2-1-32 0,-1 2 32 15,0 1-33-15,0-1 9 0,-4-1 9 0,3 2-8 16,-3-1 10-16,4 0-9 0,0-3 9 0,2 0-10 16,-3-1 10-16,2 0-10 0,-2 2 9 0,0-1-9 15,-1 0 8-15,0-3-9 0,1-2-8 16,-1 1 30-16,1 0-28 0,1-1 30 0,2 2-11 16,2-1-11-16,-2 1 13 0,5-2-8 15,-2-1 13-15,3-2-9 0,0-1 11 0,-1-2-10 16,5 1 8-16,-2-1-15 0,3 1-2 0,3-2 4 15,-2 0-2-15,4 0 0 0,-3-2 0 0,0 0 0 16,-1-1 0-16,-2 0 0 0,0-3 0 0,2-1 0 16,-3-3 0-16,2-1 0 0,-3-3 0 0,-1 2 0 15,-1-2 0-15,0-1 0 0,-2-3 0 16,1-3 0-16,1-2 0 0,-1-2 0 0,4-2 0 16,1 0 0-16,2-2 0 0,1 2 0 15,2-1 0-15,-5 1 0 0,1 4 0 0,-4-2-6 16,6 17-101-16,-33-30-387 0,33 31-117 0,-23-12 5 15,4 5 384-15</inkml:trace>
  <inkml:trace contextRef="#ctx0" brushRef="#br0" timeOffset="34522.6856">15929 8658 1512 0,'0'0'41'0,"0"0"-25"0,3-17 14 0,-3 17 9 16,12-19 14-16,-12 19-3 0,21-28-2 0,-21 28-17 16,28-36-5-16,-9 15-14 0,1-4-2 0,2-1-9 15,1-2 5-15,1 1-8 0,1-4 9 0,0 1-7 0,2-3-14 0,0 2 37 16,-1-3-37-16,1 1 36 0,-1 1-10 16,0 0-12-16,1 0 14 0,0 3-11 15,-2-4 9-15,2 0-10 0,0 1 7 0,2-5-10 16,0 2 9-16,-1-2-7 0,3-3 10 0,-1 0-9 0,3-2 8 15,1-4-12-15,4 0-11 0,-1-3 25 0,5-1-26 16,4-2 25-16,-1-3-3 0,2 0-14 0,1 0 12 16,0 0-12-16,1-4 13 0,0 1-14 15,1-1 16-15,-2-3 1 0,0 2-22 0,-1 1 24 16,1 1-25-16,-2 3 6 0,-1 0 14 16,1 1-12-16,-2 1 12 0,1 0-12 0,-1 2 12 15,-1-1-12-15,-1 1-7 0,-1-1 25 0,2-1-24 16,-3 1 25-16,2-1-5 0,1-1-12 0,1 0 13 15,-1 0-13-15,4 1 12 0,1-3-11 0,0 0 11 16,4-3-11-16,-2 0-3 0,1-2 20 16,2 0-20-16,0-1 19 0,-2 0-7 0,1 2-13 15,0 0 13-15,-1-1-14 0,4 1 14 0,0-1-13 16,1-2-2-16,0-1 19 0,-3-1-20 0,2 3 21 16,-1 0-5-16,-1 1-13 0,2 0 12 0,-2 1-12 15,2-2 12-15,-1-2-15 0,1 1-3 0,3-1 20 16,-2 0-19-16,-1 0 21 0,0 0-3 0,-2 0-14 15,-2 0 13-15,-3 0-12 16,1-2 12-16,-3 1-14 0,0 0-1 0,1-1 18 16,-2-1-19-16,0 2 21 0,-2-1-4 0,1 1-13 15,0 2 13-15,-4-3-14 0,0 1 12 0,-1 0-18 16,1-2-7-16,-2 0 15 0,0-1-20 0,-3 0 17 16,1 3-13-16,-4-7-30 0,9 14-24 0,-18-27-117 15,35 25-363-15,-26-10-43 0,7 1 125 16</inkml:trace>
  <inkml:trace contextRef="#ctx0" brushRef="#br0" timeOffset="36163.3392">21477 3685 1957 0,'-35'-10'16'0,"15"2"-5"0,-1 4-5 15,0 3-2-15,1 2-2 0,-1 4 2 16,-1 3 3-16,-3 5-2 0,-3 4 2 0,-1 5-4 16,-2 8 8-16,-2 3-6 0,2 6-8 0,-2 0 15 15,0 4-12-15,3 3 0 0,0 3 0 0,6 4 0 16,1 1 0-16,3 1 0 0,6-3 0 0,5-5 0 16,11-4 0-16,9-5 0 0,12-4 0 0,9-3 0 15,10-4 0-15,10-7 0 0,9-4 0 16,8-7 0-16,9-7 0 0,4-6 0 0,4-4 0 15,0-8 0-15,-4-7 0 0,-2-5 0 0,-6-5 0 16,-7-5 0-16,-9-1 0 0,-13-2 0 0,-10-2 0 16,-18-1 0-16,-14 1 0 0,-13-1 0 0,-9 1 0 15,-11 0 0-15,-9 1 0 0,-10 1 0 16,-6 1 0-16,-6 0 0 0,-3 5 0 16,-5 3 0-16,-3 8 0 0,-1 7 0 0,1 9 0 15,5 9 0-15,9 4 0 0,15 9-30 0,8-4-43 16,39 30-207-16,-4-40-366 0,22 35 41 0,7-18 193 15</inkml:trace>
  <inkml:trace contextRef="#ctx0" brushRef="#br0" timeOffset="36444.6232">22812 3892 2047 0,'0'0'0'0,"0"0"0"0,0 0 0 0,-20-6 0 16,20 6 0-16,-32 25 0 0,4-2 0 0,-8 6 0 15,-3 5 0-15,-4 2 0 0,-4 3 0 0,-2 1 0 16,-4 0 0-16,-2 2 0 0,1 0 0 15,0 1 0-15,1-6 0 0,5 2-35 16,-3-9-27-16,21 20-152 0,-22-32-423 0,35 6 29 16,-2-11 118-16</inkml:trace>
  <inkml:trace contextRef="#ctx0" brushRef="#br0" timeOffset="36928.9818">22220 3941 1963 0,'8'20'62'0,"-8"-20"-40"0,17 9-22 16,-17-9 0-16,29 16 0 0,-9-6 0 0,0 3 0 16,4 3 0-16,-3 0 0 0,4 2 0 0,-1 1 0 15,-1 2 0-15,-1-1 0 0,-1 3 0 0,-2-1 0 16,-3 0 0-16,1 1 0 0,-17-23 0 0,28 37 0 15,-28-37-25-15,41 51-305 0,-41-51-329 16,33 22 24-16,-16-19 238 0</inkml:trace>
  <inkml:trace contextRef="#ctx0" brushRef="#br0" timeOffset="37272.736">22775 3107 1880 0,'-22'20'167'0,"22"-20"-167"16,0 0 0-16,24-8 0 0,8 7 0 0,13 1 0 15,13 2 0-15,4 1 0 0,3 0 0 0,5 4 0 16,1 3 0-16,-3 3 0 0,-1 4 0 15,-7 4 0-15,-8 0 0 0,-7 0 0 0,-7 1 0 16,-10 1 0-16,-10 2 0 0,-6 0 0 0,-8 0 0 16,-5 0 0-16,-7 2 0 0,-7 2 0 0,-7 0 0 15,-9 2 0-15,-5 2 0 0,-4 1 0 0,-4 0 0 16,-1 0 0-16,0-4 0 0,2 1 0 0,2-2 0 16,8 3 0-16,4-3 0 0,12 4 0 15,4-9 0-15,34 29-379 0,-17-31-282 16,19 13-4-16,-2-9 324 0</inkml:trace>
  <inkml:trace contextRef="#ctx0" brushRef="#br0" timeOffset="37444.6155">23223 4516 1902 0,'-43'-14'145'0,"23"14"-145"0,20 0 0 0,-19 0 0 16,19 0 0-16,0 0 0 0,0 0 0 0,0 0 0 15,-11-37-269-15,28 39-380 0,-17-2-33 0,15-21 236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2:50:05.193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10824 2102 1387 0,'0'0'107'16,"0"0"-50"-16,0 0-12 0,0 0-4 0,0 0-5 15,0 0-4-15,0 0-7 0,0 0-3 0,0 0-2 16,0 0 5-16,0 0 2 0,24-12 1 0,-24 12-3 15,21-12-5-15,-21 12-5 0,37-16-5 0,-14 1 0 16,6 7-6-16,4-5 2 0,5-2-5 0,3 7 3 16,4-6-2-16,0 5 0 0,3 0-3 15,-2 3-3-15,-4-1-12 0,2 5-13 16,-10-6-7-16,9 20-92 0,-32-30-243 0,18 23-271 16,-6 5 48-16,-23-10 465 0</inkml:trace>
  <inkml:trace contextRef="#ctx0" brushRef="#br0" timeOffset="528.7965">12165 2109 1769 0,'0'0'63'0,"0"0"-51"0,22 5 0 0,-22-5 3 16,35-8 5-16,-8 4 4 0,1-3-2 0,4 2-4 16,2-2-4-16,4-1-5 0,0 1-3 0,2-3-3 15,0-4-1-15,1-2-3 0,6 2 3 0,0-1-5 16,2 5 4-16,2 1-6 0,-1-1-9 16,-7-3-11-16,12 14-85 0,-31-28-348 0,23 24-193 15,-7 3-6-15,-11-10 590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2:29:28.879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5692 845 658 0,'0'-19'177'0,"0"19"-16"0,0 0-14 16,0 0-36-16,0 0-21 0,0 0-20 15,0 0-8-15,0 0-3 0,-1-17-6 0,1 17-3 16,0 0-7-16,0 0-3 0,0 0-2 0,0 0-4 16,0 0-7-16,0 18-8 0,0-18-10 0,0 0 1 15,-3 22-4-15,3-22 4 0,1 37-5 16,1-10 9-16,1 2-10 0,0 6 10 0,2 5-13 15,2 11 17-15,0 6-13 0,1 9-9 0,-2 2 23 16,1 5-27-16,-2 0 17 0,-1 3 5 16,-3 3-21-16,0 5 21 0,-1-1-21 0,0-1 20 15,0 2 5-15,-1-2-23 0,1 0 21 0,0-1-22 16,1-1-2-16,2-1 18 0,-1-1-17 0,2 3 18 16,0 3 1-16,-2 0-17 0,0 2 16 0,0 2-16 15,-4 0-2-15,1-3 19 0,-4 2-17 0,0-2 3 16,-1-4 16-16,-1-2-16 0,1-11 17 15,1-8-13-15,1-10-2 0,3-12 0 0,4-7 0 16,0-10 0-16,-3-21-4 0,16 20-19 0,-16-20-26 16,22-16-53-16,17 7-497 0,-29-16-48 15,8 2 25-15</inkml:trace>
  <inkml:trace contextRef="#ctx0" brushRef="#br0" timeOffset="632.3851">6183 1726 884 0,'-10'-24'171'0,"10"24"-70"16,0 0-8-16,0 0-13 0,-3-23-7 0,3 23-5 15,0 0-4-15,0 0-3 16,10-20-6-16,-10 20-4 0,0 0-7 0,0 0-8 16,0 0-3-16,0 0-3 0,0 0 1 0,20-8-1 15,-20 8 3-15,0 0-3 0,6 18-4 0,-6-18-5 16,6 36-6-16,-4-9-2 0,-1 8-9 0,1 7-4 16,-4 8 0-16,1 9 0 0,-3 4 0 0,-2 3 0 15,-1 1 0-15,-1-3 0 0,-1-1 0 0,1-1 0 16,-1-3 0-16,1-2 0 0,0-8 0 15,3-5 0-15,3-7 0 0,2-9 0 0,5-5 0 16,-5-23-49-16,22 27-13 0,-22-27-82 0,36-14-477 16,-36 14-30-16,38-30 132 0</inkml:trace>
  <inkml:trace contextRef="#ctx0" brushRef="#br0" timeOffset="1011.3137">6519 2176 2014 0,'-32'6'18'0,"32"-6"-4"16,0 0-13-16,-21 8-1 0,21-8 0 0,0 0 0 15,0 0 0-15,0 0 0 0,0 0 0 0,19-13-5 16,-19 13-23-16,30-12-25 0,-18-5-49 16,24 28-119-16,-36-11-373 0,34-24-39 15,-6 20 223-15</inkml:trace>
  <inkml:trace contextRef="#ctx0" brushRef="#br0" timeOffset="1167.5588">7022 2191 1533 0,'18'11'79'0,"-18"-11"-35"15,0 0 8-15,0 0-1 0,23 9-1 0,-23-9-11 16,0 0-6-16,18-6-3 0,-18 6-4 16,0 0-9-16,25-18-7 0,-25 18-2 0,19-22-8 15,-19 22 0-15,27-24-10 0,-9 14-10 0,-18 10-28 16,41-16-42-16,-35-19-164 0,25 30-383 16,-9-2 42-16,0-6 278 0</inkml:trace>
  <inkml:trace contextRef="#ctx0" brushRef="#br0" timeOffset="1308.177">7855 2085 1564 0,'0'0'37'0,"0"0"-14"0,24 10 6 0,-24-10 6 16,23 2-5-16,-23-2-11 0,24 0-13 0,-24 0-6 16,25-2-10-16,-25 2-34 0,31 3-127 0,-31-3-365 15,19-18-70-15,3 17 231 16</inkml:trace>
  <inkml:trace contextRef="#ctx0" brushRef="#br0" timeOffset="1464.426">8436 2103 2020 0,'-19'38'27'0,"19"-38"-27"0,-13 23 0 0,13-23 0 16,0 0 0-16,0 0 0 0,0 0 0 15,0 0 0-15,0 0 0 0,-17 9 0 0,17-9 0 16,0 0 0-16,8-22-5 0,-6-3-83 0,25 29-302 15,-21-35-256-15,12 1-22 0,-3 4 419 0</inkml:trace>
  <inkml:trace contextRef="#ctx0" brushRef="#br0" timeOffset="2042.5856">8791 1332 1079 0,'3'-30'190'0,"1"10"-144"0,-1-5-31 16,2 3 34-16,-2-4-28 0,3 5-8 15,-3-2-2-15,4 3 11 0,-6 0-5 0,-1 20 11 16,5-31 7-16,-5 31-3 0,0 0 17 0,0 0 11 16,0 0 7-16,0 0 2 0,0 0-15 0,0 0-21 15,0 0-13-15,-19 31-6 0,10-11-1 0,3 11-28 16,-2 4 35-16,0 7-35 0,2 5 22 0,3 10 8 16,-2 3-16-16,2 9 17 0,1 4-12 0,1 7 17 15,-1 2-16-15,1 3 18 0,-1 0 7 16,-1 4-30-16,-3-1 0 0,0-1 0 0,-1 0 0 15,-2-3 0-15,2-6 0 0,0 0 0 0,2-9 0 16,0-8 0-16,3-6 0 0,2-9 0 0,1-9 0 16,4-4 0-16,2-8 0 0,0-5 0 15,3-2 0-15,-10-18-20 0,20 24-14 0,-20-24-7 16,19 20-39-16,-19-20-112 0,22 8-225 0,-22-8-177 16,7-21 9-16,-7 21 502 0</inkml:trace>
  <inkml:trace contextRef="#ctx0" brushRef="#br0" timeOffset="2433.1912">9189 1838 1141 0,'-17'-12'109'0,"17"12"-18"0,0 0-7 0,0 0 5 16,0 0-12-16,0 0-15 0,0 0-12 0,0 0-9 16,0 0-4-16,0 0-6 0,0 0 1 0,0 0-3 15,0 0 2-15,0 0-3 0,-1 18-2 0,1-18-4 16,4 29-5-16,0-9 0 0,-2 3-4 15,2 1 0-15,0 5-6 0,-1 7-7 0,-1 2 0 16,-2 2 0-16,0 1 0 0,-2-5 0 16,1 3 0-16,-1 1 0 0,-3-2 0 0,0 2 0 15,-2 0 0-15,-1 0 0 0,1-3 0 0,-3-3 0 16,3-1 0-16,-1-4 0 0,3-4 0 0,0-6 0 16,9 1-61-16,-4-20-79 0,19 5-462 0,-19-5-48 15,10-24 57-15</inkml:trace>
  <inkml:trace contextRef="#ctx0" brushRef="#br0" timeOffset="3308.1983">7303 3195 875 0,'-28'-6'248'0,"28"25"-33"16,-25-27-84-16,25 8-12 0,-17 5-25 0,17-5-21 15,0 0-15-15,0 0-21 0,-12-18-9 0,12 18-13 16,5-35 6-16,2 9-9 0,3-6 7 15,5-6-8-15,3-8 7 0,4-3-10 0,1-8 11 16,6-6-16-16,1-4 16 0,4-4-2 0,4-4-20 16,-1 1 13-16,2-1-10 0,-1 1-2 15,4 3 4-15,-2 3-2 0,3 2 0 0,-3 2 0 16,2-3 0-16,0 3 0 0,1-4 0 0,1 2 0 16,-1 3-6-16,0 1-10 0,-1 3 11 0,-2 1 0 15,-4 6 11-15,-4 0-9 0,-5 7 10 0,-4 4-10 16,-6 4 10-16,-4 5-8 0,-3 7 7 0,-4 4-3 15,-6 21 4-15,1-28-4 0,-1 28-3 16,0 0 0-16,-11-18 0 0,11 18 0 16,0 0 0-16,-19-3 0 0,19 3 0 0,-17 7 0 15,17-7 0-15,-18 11 0 0,18-11 0 0,-20 13 0 16,20-13 0-16,-20 17 0 0,20-17 0 0,-24 16 0 16,24-16 0-16,-25 19 0 0,25-19 0 0,-33 28 0 15,12-12 0-15,-3 1 0 0,0 1 0 0,-4 1 0 16,-3 4 0-16,1 0 0 0,-3 2 0 15,2-3 0-15,3 0 0 0,1-6 0 0,6-4 0 16,21-12 0-16,-24 9 0 0,24-9 0 0,0 0 0 16,0 0 0-16,6-23 0 0,6 3 0 0,6-10 0 15,8-8 0-15,8-8 0 0,5-2 0 16,2-2 0-16,2 3 0 0,0 2 0 0,1 1 0 16,-1 5 0-16,-2 4 0 0,-2 5 0 0,-2 2 0 15,-3 4 0-15,-2 3 0 0,-4 8 0 16,-3 5 0-16,-7 8 0 0,-18 0 0 0,24 9 0 15,-24-9 0-15,12 25 0 0,-9-2 0 0,-4 5 0 16,-1 5 0-16,-2 2 0 0,-4 4 0 0,0 0 0 16,-2 3 0-16,0 2 0 0,-2 2 0 0,-1-1 0 15,-1 5 0-15,-3-3 0 0,3 0 0 0,-2-2 0 16,1-4 0-16,3-6 0 0,1-2 0 16,5-7 0-16,3-6 0 0,4-4 0 0,-1-16-8 15,14 20-95-15,-16-43-304 0,27 28-220 16,-25-5-30-16,35-29 413 0</inkml:trace>
  <inkml:trace contextRef="#ctx0" brushRef="#br0" timeOffset="40951.8885">9278 2180 353 0,'0'0'-2'0,"18"-14"129"0,-18 14 96 0,0 0 21 16,17 0-5-16,-17 0-185 0,0 0-32 0,0 0-4 15,0 0 3-15,0 0 1 0,0 0 3 0,0 0 7 16,0 0 2-16,0 0 7 0,0 0 3 0,0 0-4 16,0 0-4-16,0 0-3 0,0 0 2 0,0 0 2 15,0 0 1-15,0 0-1 0,0 0-5 0,0 0-4 16,0 0-2-16,0 0-2 0,0 0-1 0,0 0-5 16,0 0-1-16,0 0-3 0,0 0-2 0,0 0-2 15,0 0 0-15,0 0-1 0,0 0-1 16,0 0 0-16,0 0-3 0,0 0 0 0,0 0-1 15,0 0-1-15,0 0 1 0,0 0 1 0,0 0 1 16,-7-17 2-16,7 17 3 0,0 0-7 0,0 0-4 16,0 0 0-16,0 0 0 0,0 0 0 0,0 0 0 15,0 0 0-15,0 0 0 0,0 0 0 0,0 0 0 16,0 0 0-16,0 0 0 0,0 0 0 0,0 0 0 16,0 0 0-16,0 0 0 0,0 0 0 0,0 0 0 15,0 0 0-15,0 0 0 0,0 0 0 0,0 0 0 16,0 0 0-16,0 0 0 0,0 0 0 0,0 0 0 15,0 0 0-15,0 0 0 0,0 0 0 0,0 0 0 16,20-10 0-16,-20 10 0 0,20-7 0 0,-20 7 0 16,26-7 0-16,-26 7 0 0,28-6 0 15,-28 6 0-15,28-4 0 0,-28 4 0 0,30 0 0 16,-13 1 0-16,1 1 0 0,2-1 0 0,1-1 0 16,3 1 0-16,3-2 0 0,0 1 0 0,5-1 0 15,0-2 0-15,6 0 0 0,3-2 0 0,6 0 0 16,1-2 0-16,2 1 0 0,3 0 0 0,-4-3 0 15,2 3 0-15,2-6 0 0,-1 7 0 0,2-3 0 16,0 5 0-16,1 2 0 0,-1 0 0 0,1 1 0 16,0 0 0-16,-1 7 0 0,-2-3 0 0,-1 4 0 15,-2-3 0-15,1 0 0 0,-1 1 0 0,2 0 0 16,-2-1 0-16,1 1 0 0,-1-1 0 16,2-1 0-16,0 1 0 0,0-2 0 0,2-2 0 15,-3-1 0-15,1-1 0 0,-2 0 0 0,-3-2 0 16,2 2 0-16,-5-3 0 0,1 1 0 0,-2-2 0 15,-2 1 0-15,-1-2 0 0,-2 0 0 0,0 1 0 16,-2-1 0-16,-1 1 0 0,-4-4 0 0,-2 4 0 16,-4-5 0-16,-4 7 0 0,-20 3 0 0,29-7 0 15,-29 7 0-15,0 0 0 0,19-3 0 0,-19 3 0 16,0 0 0-16,0 0 0 0,0 0 0 0,0 0 0 16,0 0 0-16,0 0 0 0,0 0 0 0,-10-21 0 15,10 21-38-15,0 0-59 0,0 0-119 0,-23-7-388 16,23 7-50-16,0 0 217 0</inkml:trace>
  <inkml:trace contextRef="#ctx0" brushRef="#br0" timeOffset="41866.1148">13266 1385 1443 0,'-23'-21'12'0,"6"4"11"0,17 17 9 0,-34-28 24 16,34 28 4-16,-37-20 1 0,37 20-11 16,-43-21-10-16,20 12-6 0,-9-1 0 0,2 3 1 15,-10 1-4-15,0 4 5 0,-8 1-9 16,2 6 5-16,-4 1-9 0,0 4-5 0,-3 2-18 16,-2 4 0-16,-1 1 0 0,-2 6 0 0,-1 1 0 15,2 2 0-15,-2 1 0 0,1 0 0 0,1 3 0 16,-1-1 0-16,3 1 0 0,0 4 0 0,6 0 0 15,4 6 0-15,4 1 0 0,6-1 0 16,5 3 0-16,4-2 0 0,7 5 0 0,5 3 0 16,7 3 0-16,7 6 0 0,6 2 0 0,6 2 0 15,5 0 0-15,4-4 0 0,2 0 0 0,4 0 0 16,3-1 0-16,3-4 0 0,2-4 0 0,3-5 0 16,5-4 0-16,3-5 0 0,7-5 0 0,7-6 0 15,6-7 0-15,5-8 0 0,6-11 0 16,5-7 0-16,3-11 0 0,3-4 0 15,6-12 0-15,2-4 0 0,5-8 0 0,6-7 0 16,-1 0 0-16,0-5 0 0,-5 4 0 0,-7-1 0 16,-4 5 0-16,-6 1 0 0,-12-2 0 0,-7 1 0 15,-12 2 0-15,-10 2 0 0,-10 4 0 0,-12 1 0 16,-7 0 0-16,-12 0 0 0,-7-4 0 0,-9-1 0 0,-8-1 0 0,-9-1 0 0,-6 3 0 16,-8-1 0-16,-9-2 0 15,-5 1 0-15,-6 0 0 0,-4 4 0 0,-2 6 0 16,0 2 0-16,0 8 0 0,-1 5 0 0,5 11 0 15,2 5 0-15,4 12 0 0,-1 6 0 0,6 9 0 16,-1 4-51-16,15 19-101 0,-24-13-409 0,30 17-94 16,2-1 45-16</inkml:trace>
  <inkml:trace contextRef="#ctx0" brushRef="#br0" timeOffset="42497.7322">12740 1934 1775 0,'2'-21'16'0,"-2"21"-10"16,-2-22 2-16,2 22-1 0,5-21 11 0,-5 21-3 15,6-18 10-15,-6 18-3 0,0 0 6 0,0 0-1 16,0 0 2-16,0 0-5 0,0 0-2 0,0 0-5 16,0 0-9-16,-17 0-8 0,17 0 0 0,-21 21 0 15,21-21 0-15,-29 32 0 0,14-13 0 0,0 2 0 16,-3 3 0-16,0 9 0 0,1-1 0 0,-1 4 0 15,1 0 0-15,0-6 0 0,0 0 0 16,2-3 0-16,3-2 0 0,2-4 0 0,6-5 0 16,4-16 0-16,-5 23 0 0,5-23 0 15,0 0 0-15,0 0 0 0,17 13 0 0,-17-13 0 16,18-9 0-16,-18 9 0 0,26-27 0 0,-11 4 0 16,4-7 0-16,1-6 0 0,2-4 0 0,2-10 0 15,3 0 0-15,0-2 0 0,-2-3 0 0,0 7 0 16,-2-2 0-16,-1 2 0 0,-3-2 0 15,2 2 0-15,-2 3 0 0,1 4 0 0,-3 13 0 16,-1 7 0-16,-16 21 0 0,29-26 0 0,-29 26 0 16,25-10 0-16,-25 10 0 0,24 9 0 0,-24-9 0 15,24 27 0-15,-11-6 0 0,2 3 0 16,-2 6 0-16,1 9 0 0,-3 5 0 0,-2 2 0 16,-1 3 0-16,-4 0 0 0,1-2 0 15,0 7 0-15,-1 0 0 0,-1-4 0 0,1 0 0 16,0-6 0-16,-1-2 0 0,1-6 0 0,1-2 0 15,-1-5 0-15,2-5 0 0,-2-4 0 0,3-1 0 16,-7-19-17-16,11 25-104 0,-27-45-162 0,16 20-340 16,0 0 7-16,3-18 230 0</inkml:trace>
  <inkml:trace contextRef="#ctx0" brushRef="#br0" timeOffset="42669.6107">12944 2035 1750 0,'-29'-18'76'0,"-7"-11"-5"0,11 20 0 16,-3-4-32-16,10 9 1 0,1-1-40 15,17 5 0-15,-18-4 0 0,18 4 0 0,0 0 0 16,0 0 0-16,0 0 0 0,0 0 0 0,30 9 0 16,-7-9 0-16,8 0 0 0,6 1 0 0,7-4 0 15,4-5 0-15,5 2 0 0,-1-9-15 16,15 26-187-16,-12-24-486 0,8 13 40 0,-11-2 155 16</inkml:trace>
  <inkml:trace contextRef="#ctx0" brushRef="#br0" timeOffset="44794.7725">14003 1925 803 0,'0'0'235'0,"-17"-18"-77"0,17 18 9 0,0 0-84 16,0 0 18-16,0 0-21 0,0 0-13 16,0 0-11-16,0 0-14 0,0 0-8 0,0 0-11 15,0 0-4-15,0 0-5 0,0 0 2 0,0 0-2 16,0 0 4-16,0 0 0 0,0 0 2 0,0 0 0 15,0 0 3-15,0 0-4 0,0 0-2 0,0 0-17 16,0 0 0-16,0 0 0 0,0 0 0 16,0 0 0-16,0 0 0 0,0 0 0 0,0 0 0 15,0 0 0-15,0 0 0 0,0 0 0 16,0 0 0-16,21 6 0 0,-21-6 0 0,22 3 0 16,-22-3 0-16,35 2 0 0,-14-3 0 0,3 0 0 15,3-3 0-15,2 0 0 0,3 1 0 0,-1-2 0 16,3 1 0-16,3-1 0 0,-1 2 0 0,5-1 0 15,-1-1 0-15,1 2 0 0,0-1 0 0,1 2 0 16,2-2 0-16,-2 2 0 0,1-2 0 16,-1 3 0-16,1 2 0 0,1-1 0 0,2 0 0 15,1 0 0-15,3 0 0 0,0-2 0 0,0 3 0 16,0-2 0-16,-1-1 0 0,3 4 0 0,1-4 0 16,-1 2 0-16,3-1 0 0,1-1 0 15,1-1 0-15,5 0 0 0,0-1 0 0,4-1 0 16,0 2 0-16,2-2 0 0,0-1 0 0,0 0 0 15,2-2 0-15,0 2 0 0,0 3 0 16,2-3 0-16,-4 2 0 0,0-1 0 0,-3 0 0 16,-2 1 0-16,-2 1 0 0,-3 3 0 0,0-1 0 15,0 1 0-15,-1-2 0 0,2-2 0 0,-1 1 0 16,-1 1 0-16,-1-2 0 0,1 1 0 0,0-3 0 16,0 1 0-16,0 0 0 0,0-1 0 0,3-1 0 15,-2-2 0-15,2 1 0 0,1-1 0 16,-4 0 0-16,-1-2 0 0,-3 0 0 15,-2 0 0-15,-2 5 0 0,-4 1 0 0,-4 0 0 16,-4 0 0-16,-5 1 0 0,-3 0 0 0,-5 2 0 16,-4-1 0-16,-2 2 0 0,-18 1 0 0,22-1 0 15,-22 1 0-15,0 0 0 0,0 0 0 0,0 0 0 16,0 0 0-16,0 0 0 0,0 0 0 0,0 0 0 16,0 0 0-16,0 0 0 0,0 0 0 15,0 0 0-15,0 0 0 0,0 0 0 0,0 0 0 16,0 0 0-16,0 0 0 0,0 0 0 0,0 0 0 15,0 0 0-15,0 0 0 0,0 0 0 0,0 0 0 16,0 0 0-16,0 0 0 0,0 0 0 16,0 0 0-16,0 0 0 0,0 0 0 0,0 0 0 15,0 0 0-15,0 0 0 0,0 0 0 0,0 0 0 16,0 0 0-16,0 0 0 0,0 0 0 16,0 0 0-16,0 0 0 0,0 0 0 0,0 0 0 15,0 0 0-15,0 0 0 0,0 0 0 0,0 0 0 16,0 0 0-16,0 0 0 0,0 0 0 0,0 0 0 15,0 0 0-15,0 0 0 0,0 0 0 0,0 0 0 16,0 0 0-16,0 0 0 0,0 0 0 0,0 0 0 16,0 0 0-16,0 0 0 0,0 0 0 15,0 0 0-15,0 0 0 0,0 0 0 16,0 0 0-16,8 19 0 0,-8-19 0 0,0 0 0 16,-3 23 0-16,3-23 0 0,-5 29 0 0,5-29 0 15,-8 33 0-15,6-16 0 0,-3 2 0 0,1 0 0 16,0 4 0-16,0 0 0 0,0 2 0 0,1 2 0 15,0 0 0-15,0 2 0 0,0-1 0 0,2 6 0 16,0 0 0-16,-1 3 0 0,1 4 0 16,0-6 0-16,0 3 0 0,0 0 0 0,1-1 0 15,-3 4 0-15,0 1 0 0,-1 2 0 0,-2 3 0 16,0 0 0-16,-2 1 0 0,0 1 0 0,1 0 0 16,-4 2 0-16,1 1 0 0,-1 1 0 0,0 1 0 15,0 0 0-15,1 0 0 0,2 2 0 0,1 0 0 16,0 1 0-16,3-1 0 0,-1 4 0 15,2-2 0-15,2 1 0 0,1-2 0 16,1 0 0-16,3-2 0 0,-2 0 0 0,3-1 0 16,0 0 0-16,0 0 0 0,1-1 0 0,-1 1 0 15,1 1 0-15,-1-1 0 0,0-1 0 0,-2-1 0 16,1 0 0-16,-2 3 0 0,0-2 0 0,-2-1 0 16,0 0 0-16,-2-2 0 0,0 0 0 0,1 1 0 15,-3 1 0-15,2 0 0 0,-2 0 0 16,0-3 0-16,1-1 0 0,2-2 0 0,-2-1 0 15,2-1 0-15,1-1 0 0,0-1 0 0,1-1 0 16,0-1 0-16,2 0 0 0,0-3 0 16,0 1 0-16,1-3 0 0,0-1 0 0,1-4 0 15,0-1 0-15,1-3 0 0,-2-2 0 0,2-1 0 16,-1-5 0-16,0 0 0 0,-5-18 0 0,7 28 0 16,-7-28 0-16,6 20 0 0,-6-20 0 15,0 0 0-15,0 0 0 0,11 17 0 0,-11-17 0 16,0 0 0-16,0 0 0 0,0 0 0 0,0 0 0 15,0 0 0-15,0 0 0 0,0 0 0 0,0 0 0 16,0 0 0-16,0 0 0 0,0 0 0 0,0 0 0 16,0 0 0-16,0 0 0 0,0 0 0 0,-4-17 0 15,4 17 0-15,0 0 0 0,0 0 0 16,0 0 0-16,0 0 0 0,0 0 0 16,0 0 0-16,0 0 0 0,0 0 0 0,0 0 0 15,0 0 0-15,0 0 0 0,0 0 0 0,0 0 0 16,0 0 0-16,0 0 0 0,0 0 0 0,0 0 0 15,0 0 0-15,0 0 0 0,0 0 0 0,0 0 0 16,0 0 0-16,0 0 0 0,0 0 0 0,0 0 0 16,0 0 0-16,0 0 0 0,0 0 0 15,0 0 0-15,0 0 0 0,-20-3 0 0,20 3 0 16,0 0 0-16,-23-1 0 0,23 1 0 0,-22-4 0 16,22 4 0-16,-30-5 0 0,13 5 0 0,-2-2 0 15,-2 0 0-15,-2 0 0 0,-2 1 0 0,-2 0 0 16,-3 1 0-16,-2 0 0 0,-3 0 0 15,-1 0 0-15,-4 1 0 0,-2 0 0 0,-2 1 0 16,-2 0 0-16,-2 0 0 0,0-1 0 16,-2 1 0-16,-1-1 0 0,0-1 0 0,-3 1 0 15,-1-2 0-15,-3 1 0 0,-2 0 0 0,0-1 0 16,-5 1 0-16,-1-2 0 0,-2 2 0 0,1-1 0 16,-2 0 0-16,-1 0 0 0,-2-1 0 0,-4 2 0 15,-1 2 0-15,-4-1 0 0,2 3 0 0,1 0 0 16,2 0 0-16,-1 1 0 0,-2 1 0 0,-1 1 0 15,-2 3 0-15,3-1 0 0,3 1 0 16,3 1 0-16,5-3 0 0,1 2 0 0,4-3 0 16,3 1 0-16,4-3 0 0,5-2 0 15,4-2 0-15,5 1 0 0,3-5 0 0,9 2 0 16,1-8 0-16,12 8 0 0,-16-31-278 0,33 32-247 16,-5-19-135-16,3-2 77 0,2 21 583 0</inkml:trace>
  <inkml:trace contextRef="#ctx0" brushRef="#br0" timeOffset="50799.5409">13485 5619 28 0,'0'0'84'16,"-17"-15"193"-16,17 15 61 0,0 0 8 0,0 0-59 15,0 0-181-15,0 0-26 0,0 0-12 0,0 0-11 16,0 0-10-16,0 0-9 0,0 0-1 16,0 0-5-16,0 0-1 0,0 0-6 0,0 0-4 15,0 0-5-15,0 0-2 0,0 0-3 0,0 0 1 16,0 0-2-16,0 0-2 0,0 0-1 0,0 0-2 15,0 0-2-15,0 0 0 0,0 0 0 0,0 0 1 16,0 0 1-16,0 0-2 0,0 0 2 16,0 0 1-16,0 0-1 0,0 0 2 0,0 0 0 15,0 0-1-15,0 0-1 0,0 0-5 16,0 0 0-16,0 0 0 0,0 0 0 0,0 0 0 16,0 0 0-16,0 0 0 0,0 0 0 0,0 0 0 15,0 0 0-15,-17 1 0 0,17-1 0 0,0 0 0 16,0 0 0-16,0 0 0 0,0 0 0 0,-17-3 0 15,17 3 0-15,0 0 0 0,0 0 0 0,-17-1 0 16,17 1 0-16,0 0 0 0,-22-2 0 0,22 2 0 16,-17-1 0-16,17 1 0 0,-18 0 0 15,18 0 0-15,-24 0 0 0,24 0 0 0,-33 3 0 16,13-2 0-16,0 1 0 0,-1-1 0 0,-1 2 0 16,-2-2 0-16,-3 1 0 0,-1 0 0 15,-2 0 0-15,-1-1 0 0,0 2 0 0,-2-1 0 16,0 1 0-16,-1-2 0 0,-2 1 0 0,2 1 0 15,-3-2 0-15,1 1 0 0,-2-1 0 16,-1 2 0-16,-2-2 0 0,0 0 0 0,0 2 0 16,0-3 0-16,-2 1 0 0,-1-1 0 0,1 0 0 15,0-1 0-15,0 1 0 0,1-1 0 0,1-1 0 16,-1 0 0-16,2-1 0 0,1 1 0 0,-3 0 0 16,0-1 0-16,2 1 0 0,-1-1 0 0,-1 1 0 15,0 1 0-15,-1 0 0 0,1-1 0 0,-2 2 0 16,1 0 0-16,1 0 0 15,0 0 0-15,0 0 0 0,2 2 0 0,-2-2 0 16,2 0 0-16,1 0 0 0,-1 0 0 0,0 1 0 16,2-1 0-16,1 0 0 0,-1 0 0 0,2-1 0 15,-1 1 0-15,1 0 0 0,-1 0 0 0,3-2 0 16,0 1 0-16,2 0 0 0,1-2 0 0,0 2 0 16,2 0 0-16,-1 0 0 0,-1 0 0 0,0-1 0 15,-1 2 0-15,0-1 0 0,1 0 0 16,0 1 0-16,0 0 0 0,-2 0 0 0,0 1 0 15,-2-1 0-15,1 0 0 0,1 1 0 0,-1 1 0 16,1 0 0-16,-1 0 0 0,2 0 0 0,1 0 0 16,0-1 0-16,2-1 0 0,0 2 0 0,-1 0 0 15,0-1 0-15,0 0 0 0,0 1 0 16,0-2 0-16,0 1 0 0,1 0 0 16,-1-1 0-16,-1 2 0 0,-2 0 0 0,3-1 0 15,-2 0 0-15,1 0 0 0,-1 0 0 0,0-1 0 16,0 0 0-16,0 2 0 0,0-1 0 0,2-1 0 15,0 0 0-15,-1 0 0 0,1 0 0 0,-4 0 0 16,2 0 0-16,-1 0 0 0,0 1 0 0,-1-1 0 16,0 1 0-16,-2 1 0 0,1-1 0 0,0 0 0 15,0 0 0-15,0 0 0 0,0 1 0 16,1-1 0-16,0-1 0 0,2 1 0 0,-1-1 0 16,1 1 0-16,1-1 0 0,-3 0 0 15,2-1 0-15,-2 1 0 0,1-1 0 0,0 1 0 16,1-1 0-16,-1-1 0 0,-1 1 0 0,-2 0 0 15,0 1 0-15,-2 0 0 0,-1 0 0 0,2 0 0 16,-1 0 0-16,-1 1 0 0,-1-1 0 0,1 0 0 16,-2 0 0-16,1 1 0 0,-3-1 0 15,0 0 0-15,-2-1 0 0,0 1 0 0,-1-1 0 16,0 1 0-16,-1-1 0 0,-1 1 0 0,1-1 0 16,-1-2 0-16,2 2 0 0,0-2 0 0,-3 1 0 15,1 0 0-15,-2-2 0 0,0 0 0 0,-1 1 0 16,-3-2 0-16,2 1 0 0,-3 1 0 0,-1-1 0 15,2 0 0-15,-1 0 0 16,0 0 0-16,-2 0 0 0,0-1 0 0,-3 2 0 16,1-1 0-16,-3-1 0 0,-2 3 0 0,0 0 0 15,-2-1 0-15,2 1 0 0,-1 0 0 0,0 1 0 16,0 0 0-16,-3 1 0 0,0 0 0 0,-4 0 0 16,0 1 0-16,0 0 0 0,1 2 0 0,2-2 0 15,-2 2 0-15,2-1 0 0,-2 2 0 0,0-2 0 16,-1 2 0-16,0-1 0 0,-1 1 0 15,5 1 0-15,0-3 0 0,-1 1 0 0,0-1 0 16,1 0 0-16,1 1 0 0,-2 0 0 0,1 0 0 16,1 0 0-16,1 0 0 0,3-1 0 0,1 1 0 15,1-2 0-15,2-1 0 0,-1 0 0 16,2 1 0-16,-1-1 0 0,4-1 0 0,-3 1 0 16,4-1 0-16,1 0 0 0,3-1 0 0,3 2 0 15,1 0 0-15,2 0 0 0,0 0 0 16,4 0 0-16,0 0 0 0,2 2 0 0,3-2 0 15,1 1 0-15,2-1 0 0,6 1 0 0,0 0 0 16,5-1 0-16,3 1 0 0,18-1 0 0,-28-1 0 16,28 1 0-16,0 0 0 0,-18 0 0 0,18 0 0 15,0 0 0-15,0 0 0 0,0 0 0 0,0 0 0 16,0 0 0-16,0 0 0 0,0 0 0 16,0 0 0-16,0 0 0 0,0 0 0 15,0 0 0-15,0 0 0 0,17 15 0 0,-17-15 0 16,0 0 0-16,0 0 0 0,0 0 0 0,0 0 0 15,0 0 0-15,0 0 0 0,0 0 0 0,0 0 0 16,0 0 0-16,0 0 0 0,0 0 0 0,0 0 0 16,0 0 0-16,0 0 0 0,0 0 0 0,0 0 0 15,0 0 0-15,8-23 0 0,-8 23 0 16,5-35 0-16,-1 14 0 0,-2-3 0 0,2-2 0 16,-1 0 0-16,-1-3 0 0,0 0 0 0,0-3 0 15,-2 0 0-15,1-2 0 0,-1-2 0 0,1-3 0 16,1-2 0-16,0-3 0 0,-1-2 0 0,1-1 0 15,0 0 0-15,-1-1 0 0,0-1 0 16,-1 0 0-16,0-1 0 0,0-2 0 0,1 1 0 16,-1-1 0-16,0-1 0 0,1-4 0 15,-1 0 0-15,2-1 0 0,-1-2 0 0,0 2 0 16,3-3 0-16,-2 0 0 0,2-1 0 0,1-2 0 16,-1 1 0-16,1-2 0 0,0-2 0 0,0 3 0 15,-1 0 0-15,-1 2 0 0,1 1 0 0,-2 0 0 16,0 1 0-16,-1 0 0 0,-1 2 0 0,0 1 0 15,-1 2 0-15,-1 0 0 0,1 3 0 16,0 3 0-16,0 3 0 0,0 2 0 0,1 3 0 16,-3 3 0-16,2 0 0 0,0 2 0 0,0 3 0 15,-1 2 0-15,1 2 0 0,0 0 0 16,0 3 0-16,1 1 0 0,-2 2 0 0,2 1 0 16,2 2 0-16,-2 3 0 0,2-2 0 0,-2 19 0 15,5-29 0-15,-5 29 0 0,5-25 0 0,-5 25 0 16,6-19 0-16,-6 19 0 0,0 0 0 15,13-23 0-15,-13 23 0 0,0 0 0 0,0 0 0 16,0 0 0-16,20-16 0 0,-20 16 0 0,0 0 0 16,0 0 0-16,0 0 0 0,0 0 0 0,0 0 0 15,22 10 0-15,-22-10 0 0,0 0 0 0,23 12 0 16,-23-12 0-16,24 9 0 0,-24-9 0 0,34 8 0 16,-14-7 0-16,4 0 0 0,0-1 0 15,4-1 0-15,5 1 0 0,1-1 0 16,1-1 0-16,2 0 0 0,2 0 0 0,1-2 0 15,4 2 0-15,1-2 0 0,1 2 0 0,1-1 0 16,1 2 0-16,-1 0 0 0,2 1 0 0,-2 1 0 16,1-1 0-16,-2 2 0 0,-1 1 0 0,1-1 0 15,0-1 0-15,0 2 0 0,3-2 0 0,-1-2 0 16,1 0 0-16,0-1 0 0,1 1 0 16,-1-2 0-16,-1-1 0 0,1-1 0 0,-3-1 0 15,0 1 0-15,-2 0 0 0,-1-1 0 0,-4 1 0 16,-2-1 0-16,0 2 0 0,-2-1 0 0,-2 0 0 15,-3 0 0-15,-1 1 0 0,-1 1 0 16,-1 0 0-16,-3 1 0 0,0 2 0 0,-1-1 0 16,0 2 0-16,-1-1 0 0,0 0 0 0,1 1 0 15,0-2 0-15,0 1 0 0,-2 1 0 16,0-2 0-16,-1 0 0 0,-3-2 0 0,-17 3 0 16,29-2 0-16,-29 2 0 0,17 1 0 0,-17-1 0 15,0 0 0-15,0 0 0 0,0 0 0 0,0 0 0 16,0 0 0-16,0 0 0 0,0 0 0 0,0 0 0 15,0 0 0-15,0 0 0 0,0 0 0 0,0 0 0 16,0 0 0-16,0 0 0 0,0 0 0 16,0 0 0-16,0 0 0 0,-3 17 0 0,3-17 0 15,0 0 0-15,17 6 0 0,-17-6 0 16,17 4 0-16,-17-4 0 0,19 6-12 0,-19-6-25 16,21 7-38-16,-27-24-118 0,30 44-170 0,-41-37-190 15,17 10-13-15,0 0 319 0</inkml:trace>
  <inkml:trace contextRef="#ctx0" brushRef="#br1" timeOffset="54811.6946">11604 5656 1474 0,'0'0'100'0,"0"0"-33"0,0 0-10 16,0 0-12-16,0 0-8 0,0 0-4 0,0 0-8 16,0 0-4-16,0 0-3 0,0 0-2 15,0 0 2-15,0 0-1 0,0 0 2 0,0 0-2 16,0 0-1-16,0 0-3 0,0 0-4 15,0 0-4-15,0 0-1 0,18 5-1 0,-18-5 2 16,0 0-1-16,8 22 0 0,-8-22 3 0,2 28-5 16,-1-10 5-16,-2 2-6 0,1 1-13 0,-2 3 27 15,-1 0-26-15,-1 2 22 0,2 0-11 0,1 2 0 16,0-1 0-16,1-1 0 0,-2 0 0 0,4 0 0 16,-1 0 0-16,1 0 0 0,1 2 0 0,-1 0 0 15,1 0 0-15,0 1 0 0,0 0 0 16,-1 3 0-16,2 0 0 0,-3 3 0 0,3 0 0 15,-1 3 0-15,0-1 0 0,-2-1 0 0,0 2 0 16,-2 1 0-16,0-3 0 0,-2 2 0 16,1 0 0-16,1 1 0 0,-1-2 0 0,1-1 0 15,1 0 0-15,0-4 0 0,1 1 0 0,2-1 0 16,0 0 0-16,1 1 0 0,1-2 0 16,0-1 0-16,2 3 0 0,0-2 0 0,1 2 0 15,0 0 0-15,-3-1 0 0,1 2 0 0,-1-1 0 16,-1 1 0-16,-2-2 0 0,-1 1 0 0,-1 0 0 15,-1 1 0-15,-1-1 0 0,-1-1 0 0,-2 2 0 16,1-2 0-16,-1 1 0 0,-1 1 0 0,1-3 0 16,-3 2 0-16,2-2 0 0,0 1 0 0,0-2 0 15,1 0 0-15,0-1 0 16,1 0 0-16,0 0 0 0,1 0 0 0,0 2 0 16,0 0 0-16,0 2 0 0,0-2 0 0,1-2 0 15,-2 1 0-15,-1 1 0 0,1 0 0 0,0 1 0 16,0-1 0-16,1 0 0 0,-1 1 0 0,3-3 0 15,-2-1 0-15,2-2 0 0,-1-1 0 0,0-3 0 16,1 0 0-16,0 0 0 0,0-1 0 0,0-2 0 16,-2-1 0-16,1 0 0 0,2-18 0 15,-6 32 0-15,6-32 0 0,-5 30 0 0,5-30 0 16,-5 24 0-16,5-24 0 0,-5 18 0 0,5-18 0 16,0 0 0-16,0 0 0 0,0 0 0 0,0 0 0 15,0 0 0-15,0 0 0 0,0 0 0 16,0 0 0-16,0 0 0 0,0 0 0 0,0 0 0 15,0 0 0-15,0 0 0 0,0 0 0 16,0 0 0-16,0 0 0 0,12-19 0 0,-12 19 0 16,0 0 0-16,0 0 0 0,14-21 0 0,-14 21 0 15,0 0 0-15,0 0 0 0,23-13 0 0,-23 13 0 16,19-5 0-16,-19 5 0 0,27-8 0 0,-9 3 0 16,3 0 0-16,2 0 0 0,5-1 0 0,1 1 0 15,6 0 0-15,1 1 0 0,2-2 0 0,4 0 0 16,0 1 0-16,5 0 0 0,-2 1 0 15,2 1 0-15,0 0 0 0,1 0 0 0,1 0 0 16,-1 3 0-16,2 0 0 0,-1 1 0 16,2 2 0-16,-1-1 0 0,0 3 0 0,-1-1 0 15,0 2 0-15,-2 0 0 0,1 0 0 0,-2 1 0 16,-1-1 0-16,1 1 0 0,2-1 0 0,0-1 0 16,3 0 0-16,-1 0 0 0,3 1 0 0,-2-2 0 15,1-2 0-15,4-1 0 0,-1 0 0 16,1-1 0-16,0 0 0 0,-1 2 0 0,1-4 0 15,2 1 0-15,-1 1 0 0,-4 0 0 0,-2 1 0 16,-3 2 0-16,-7-1 0 0,-4 2 0 0,-6 2 0 16,-5-1 0-16,-8 2 0 0,-18-7 0 0,19 15 0 15,-19-15 0-15,0 16 0 0,0-16 0 16,0 0 0-16,-23 22 0 0,23-22 0 16,-20 6 0-16,20-6-39 0,-20 5-33 0,-5-30-173 15,25 25-354-15,-19-12 2 0,19 12 103 0</inkml:trace>
  <inkml:trace contextRef="#ctx0" brushRef="#br1" timeOffset="55610.9032">14920 7920 1583 0,'-6'-28'58'0,"6"28"-17"0,-20-30 8 16,20 30-6-16,-28-23-7 0,11 15-9 0,-4-2-10 15,0 4-7-15,-3 0 0 0,0 2 0 0,-3 2 1 16,1 3 2-16,-2 0 1 0,2 4 1 0,-6-1 0 16,2 2 4-16,-4 1 0 0,1 2 4 0,-3 0-2 15,1 2-8-15,-4 0-13 0,2 1 0 0,-2 1 0 16,0 2 0-16,-1 1 0 0,2 2 0 15,-3 2 0-15,2 2 0 0,2 2 0 0,1 0 0 16,-1 3 0-16,3 0 0 0,0 2 0 0,2 0 0 16,2 2 0-16,1 2 0 0,1 2 0 0,1 2 0 15,2 2 0-15,0 2 0 0,3 1 0 0,2 0 0 16,-2-1 0-16,2 1 0 0,3-1 0 16,3 2 0-16,3-1 0 0,4-2 0 0,3 0 0 15,3-4 0-15,6-2 0 0,4-2 0 16,6 0 0-16,4-1 0 0,6 0 0 0,3-1 0 15,3 0 0-15,7-1 0 0,2 1 0 0,5 1 0 16,2-4 0-16,2-1 0 0,2-1 0 0,1-3 0 16,3-3 0-16,4-2 0 0,0-4 0 0,4-2 0 15,1-5 0-15,1-3 0 0,-1-6 0 0,-4-4 0 16,4-4 0-16,-4-4 0 0,2-6 0 16,0-4 0-16,3-8 0 0,2-3 0 15,-2-5 0-15,2-4 0 0,-1-4 0 0,-2 1 0 16,-2-2 0-16,-3 3 0 0,-3-1 0 0,-6 1 0 15,-2 1 0-15,-5-1 0 0,-7 1 0 0,-2-1 0 16,-7-2 0-16,-5 0 0 0,-4-6 0 0,-6 0 0 16,-5-2 0-16,-7-1 0 0,-7 2 0 0,-5 2 0 0,-5-2 0 15,-3 2 0-15,-7 2 0 0,-2 0 0 16,-7 4 0-16,-1 5 0 0,-7 4 0 16,-5 5 0-16,1 8 0 0,-5 5 0 0,-4 8 0 15,-4 6 0-15,-4 7 0 0,-6 4 0 0,1 10 0 16,-3 4 0-16,2 5 0 0,2 2 0 0,4 4 0 15,3-2 0-15,9 4-17 0,-8-19-157 0,39 27-413 16,-28-23-21-16,22 13-7 0</inkml:trace>
  <inkml:trace contextRef="#ctx0" brushRef="#br1" timeOffset="56045.0518">14450 8225 1282 0,'0'0'546'0,"0"0"-524"0,-26-28 12 15,26 28-3-15,0 0 15 0,0 0-6 0,-13-19-5 16,13 19-24-16,0 0-11 0,0 0 0 15,0 0 0-15,-20 26 0 0,20-26 0 0,-7 31 0 16,3-11 0-16,2 4 0 0,1 3 0 0,2 2 0 16,1 2 0-16,4 1 0 0,1 1 0 15,0-1 0-15,3 1 0 0,1 1 0 0,-1-3 0 16,3 3 0-16,0-4 0 0,-1-2 0 0,-1-3 0 16,3-4 0-16,-4-4 0 0,-10-17 0 0,25 27 0 15,-25-27 0-15,25 14 0 0,-25-14 0 16,32 2 0-16,-32-2 0 0,34-10 0 0,-17-4 0 15,1-4 0-15,2-4 0 0,-1-7 0 0,3-2 0 16,2-5 0-16,-1-2 0 0,3 1 0 0,-2-1 0 16,-1 3 0-16,1-1 0 0,-5 2 0 0,0-6 0 15,1 4 0-15,-3-3 0 0,0 3 0 0,-2 3 0 16,3 5 0-16,-7-6-90 0,29 30-423 16,-36-21-134-16,16 19 38 0,-20 6 422 0</inkml:trace>
  <inkml:trace contextRef="#ctx0" brushRef="#br1" timeOffset="56915.1089">15389 8603 1526 0,'-5'-20'326'0,"5"20"-269"16,18-4-44-16,-18 4 1 0,19 0 8 0,-19 0 4 15,33-1-3-15,-13 0-6 0,3-3-5 16,1 3-1-16,3-1-11 0,3 0 0 16,1 1 0-16,2 0 0 0,1 0 0 0,0 1 0 15,2-1 0-15,2-1 0 0,1 2 0 0,1-1 0 16,0-1 0-16,-2 1 0 0,-2 1 0 0,-3 1 0 16,-1 2 0-16,-4 1 0 0,-2 1 0 0,-1 0 0 15,-5 1 0-15,0 1 0 0,-20-7 0 0,31 16 0 16,-31-16 0-16,25 15 0 0,-25-15 0 15,18 14 0-15,-18-14 0 0,0 0 0 0,0 0 0 16,0 0 0-16,0 0 0 0,0 0 0 0,0 0 0 16,0 0 0-16,0 0 0 0,0 0 0 0,0 0 0 15,0 0 0-15,0 0 0 0,0 0 0 0,0 0 0 16,17-5 0-16,-17 5 0 0,0 0 0 0,10-22 0 16,-10 22 0-16,9-22 0 0,-9 22 0 15,13-30 0-15,-7 12 0 0,0-3 0 0,0 0 0 16,1-6 0-16,2-2 0 0,-2-4 0 0,2-2 0 15,0-5 0-15,-1-1 0 0,-2-4 0 16,0-2 0-16,-3 0 0 0,0-1 0 0,-1-4 0 16,1-1 0-16,-1-1 0 0,2-1 0 0,-1-1 0 0,3-1 0 0,2 2 0 15,0-2 0-15,1 1 0 0,1-1 0 16,-1 2 0-16,1-1 0 0,0 2 0 0,1-1 0 16,-3 1 0-16,3-3 0 0,0-1 0 15,1-1 0-15,0-2 0 0,-2 2 0 0,1-2 0 16,-1 2 0-16,-2 1 0 0,1-1 0 0,-2 1 0 15,-1 0 0-15,0-1 0 0,-2-1 0 0,-2 2 0 16,0 0 0-16,-2 1 0 0,-2 4 0 0,2 1 0 16,-3 1 0-16,-2 4 0 0,-1 4 0 15,-3-2 0-15,1 3 0 0,-1 2 0 0,-1 0 0 16,2 1 0-16,-1 2 0 0,0 1 0 0,3 1 0 16,-2 2 0-16,2 0 0 0,1 0 0 0,2 2 0 15,-2 1 0-15,1 1 0 0,1 2 0 0,-1 1 0 16,2 2 0-16,-1 3 0 0,1 0 0 0,-2 3 0 15,4 18 0-15,-5-29 0 0,5 29 0 16,-7-20 0-16,7 20 0 0,0 0 0 16,-10-18 0-16,10 18 0 0,0 0 0 0,0 0 0 15,0 0 0-15,0 0 0 0,-18 6 0 0,18-6-30 16,0 0-26-16,0 0-31 0,2 39-202 0,-2-39-318 16,0 0 10-16,0 0 217 0</inkml:trace>
  <inkml:trace contextRef="#ctx0" brushRef="#br1" timeOffset="58212.0972">2459 9440 1726 0,'0'0'24'0,"-14"-19"7"0,14 19 3 0,0 0 4 16,0 0-5-16,0 0-2 0,0 0-3 0,0 0 2 15,0 0-4-15,0 0-4 0,0 0-9 0,0 0-3 16,0 0-9-16,8 18-1 0,-3 3 0 0,1 5 0 16,0 2 0-16,0 5 0 0,1 2 0 15,-1 5 0-15,0 4 0 0,-1 4 0 0,-1 1 0 16,-3 1 0-16,-1-1 0 0,-4 3 0 16,-2 0 0-16,-1 5 0 0,-3-4-12 0,0 2-3 15,-2-6-31-15,4 0 16 0,-3-12-38 0,10 6-11 16,1-43-81-16,-3 37-449 0,3-37 35 0,0 0 121 15</inkml:trace>
  <inkml:trace contextRef="#ctx0" brushRef="#br1" timeOffset="58462.0842">2122 9420 2006 0,'2'18'34'0,"-21"-7"-27"16,19-11-7-16,0 0 0 0,0 0 0 0,0 0 0 16,25-18 0-16,-2 14 0 0,9 2 0 0,6-2 0 15,7-2 0-15,8-1 0 0,6-2 0 0,6 2 0 16,2 0 0-16,-2-1 0 0,0 5 0 0,-3-3 0 16,0 6 0-16,-1 1 0 0,-4 6-42 0,-8 1-18 15,1 14-41-15,-25-23-101 0,11 27-411 16,-14-3-33-16,-3 3 264 0</inkml:trace>
  <inkml:trace contextRef="#ctx0" brushRef="#br1" timeOffset="58649.6149">2203 10231 1792 0,'-59'57'255'0,"31"-39"-255"0,28-18 0 16,0 0 0-16,0 0 0 0,17 9 0 0,16-12 0 15,8-2 0-15,11-2 0 0,10-5 0 0,5-5 0 16,10-5 0-16,7-3 0 0,5-5 0 0,8 1 0 16,-4-3 0-16,10 13-71 0,-30-25-432 0,28 30-153 15,-16-9-32-15,2 2 560 0</inkml:trace>
  <inkml:trace contextRef="#ctx0" brushRef="#br1" timeOffset="59305.9222">2049 10892 670 0,'33'2'102'0,"-2"4"-44"15,5-6 19-15,9 7 0 0,0-9 18 16,17 12 7-16,-10-15 0 0,23 17 3 0,-11-19-10 15,21 15-13-15,-7-15-16 0,16 10-13 0,6-10-13 16,11 5-11-16,2-7-7 0,7 2-7 0,7-4-3 16,5 0-5-16,8 0-1 0,5 0-4 0,6-1 3 15,3 1-5-15,7-2-16 0,3 1 42 0,5 1-39 16,6 0 40-16,0 4-21 0,3 1-4 16,5 1 3-16,-1 0-1 0,0 2 2 15,5 0 6-15,-3 0 3 0,7 1 4 0,2-4 9 16,7 2-3-16,3-4 3 0,3 0-6 0,11-3 2 15,1-1-19-15,0-4-5 0,4 0 0 0,-2-2 0 16,5-1 0-16,4 0 0 0,4-1 0 0,7 1 0 16,-2-2 0-16,-3 1 0 0,-7-1 0 0,-5 2 0 15,-7 1 0-15,0 2 0 0,-12 0-1 16,-7 7-32-16,-9-3-14 0,-8 9-17 0,-17-10-31 16,11 26-93-16,-48-35-219 0,16 25-191 0,-17-1 42 15,-22-10 499-15</inkml:trace>
  <inkml:trace contextRef="#ctx0" brushRef="#br1" timeOffset="60075.5859">7833 9076 1723 0,'-17'79'18'15,"19"3"16"-15,2 6-27 0,6 7-2 0,1 4 18 16,3 9-17-16,1 2 13 0,-1 8 6 0,1 9-13 15,-3 10-8-15,-5 10 3 0,-3 12 1 0,-4 11 1 16,-1 10 16-16,-8 9 5 0,2 18-4 0,-10 3 8 16,0 13-2-16,-3 12-32 0,0 0 0 0,0 5 0 15,3-2 0-15,4-1 0 16,6 0 0-16,5-6 0 0,10-5 0 0,9-10 0 16,11-12 0-16,9-17 0 0,4-15 0 0,4-22 0 15,-2-18 0-15,0-18 0 0,-3-18 0 0,0-16-6 16,-8-22-72-16,13 14-186 0,-22-41-400 0,10-1 51 15,-16-18 192-15</inkml:trace>
  <inkml:trace contextRef="#ctx0" brushRef="#br1" timeOffset="60659.1426">8823 9665 698 0,'-5'-25'433'0,"5"25"-234"0,-7-42-128 0,7 42 3 16,-5-31 8-16,5 31 6 0,0 0 3 0,0 0-7 15,0 0-27-15,0 0-19 0,0 0-24 0,3 27-1 16,1-3-5-16,3 8 9 0,2 5-12 0,3 4 8 16,1 5-15-16,1 3 11 0,2 4-10 0,-3 1 13 15,0 2-11-15,-1-1 16 0,-2-4-11 0,2-4-5 16,-2-6 18-16,0-5-19 0,1-7 0 16,0-5 0-16,1-6 0 0,-12-18 0 0,23 16 0 15,-23-16 0-15,23-3 0 0,-23 3 0 16,28-25 0-16,-12 3 0 0,1-7 0 0,2-8 0 15,3-12 0-15,3-6 0 0,3-10 0 0,-1-1 0 16,4 1 0-16,-4-1 0 0,-2 3 0 0,-2-2 0 16,-2 0 0-16,-2-1 0 0,1 1-23 15,-2 4 1-15,4 7-11 0,-6 2-25 0,12 23-23 16,-20-20-182-16,24 39-341 0,-13-3 9 0,-2 10 228 16</inkml:trace>
  <inkml:trace contextRef="#ctx0" brushRef="#br1" timeOffset="61250.8436">10437 8966 1651 0,'-50'32'15'0,"2"12"26"16,-8 0 7-16,9 18 25 0,-12-2-17 0,10 16 8 15,-7 7-31-15,8 7-5 0,1 5 3 0,5 4-24 16,7-2-7-16,6-3 0 0,11-3 0 0,9-9 0 15,15-6 0-15,13-6 0 0,10-9 0 0,10-7 0 16,9-7-9-16,6-12-27 0,10-1-25 0,-3-23-31 16,35 22-352-16,-26-33-173 0,12 3-7 15,-5 0 461-15</inkml:trace>
  <inkml:trace contextRef="#ctx0" brushRef="#br1" timeOffset="61703.9915">10689 9392 1848 0,'0'0'33'16,"0"0"-9"-16,0 0 0 0,0 0 2 0,0 0 1 15,0 0-4-15,0 28-8 0,-3-8-3 0,-2 9-9 16,-1 3-11-16,-1 2 25 0,-1 6-23 0,0-2 15 16,0 3-9-16,2 3 0 0,2-3 0 0,0 0 0 15,3-3 0-15,-2-2 0 0,3-5 0 16,1-3 0-16,2-2 0 0,2-6 0 0,1-2 0 15,-6-18 0-15,14 26 0 0,-14-26 0 0,0 0 0 16,21 11 0-16,-21-11 0 0,0 0 0 0,26-20 0 16,-26 20 0-16,23-34 0 0,-9 9 0 0,1-3 0 15,1-3 0-15,0 0 0 0,1-2 0 0,0-1 0 16,-2-1 0-16,1 0 0 0,-1 0 0 16,-2 1 0-16,1 3 0 0,-2 2 0 15,0 8 0-15,-1 0-6 0,-11 21-56 0,22-30 14 16,-3 37-86-16,-19-7-500 0,0 0 46 0,5-17 14 15</inkml:trace>
  <inkml:trace contextRef="#ctx0" brushRef="#br1" timeOffset="62313.393">11367 9746 1924 0,'0'0'47'0,"-33"4"-15"0,33-4-4 16,-36 13-12-16,16-2-16 0,-3 4 0 0,0 3 0 16,-1 2 0-16,0 2 0 0,3 1 0 0,2 0 0 15,3 0 0-15,4 1 0 0,3 0 0 0,0 1 0 16,5-4 0-16,6 1 0 0,1-4 0 16,-3-18 0-16,20 29 0 0,-20-29 0 0,31 20 0 15,-11-17 0-15,2 0 0 0,1-7 0 16,1-1 0-16,-1-3 0 0,2-3 0 0,-4-1 0 15,1-5 0-15,-3-2 0 0,-1-3 0 0,-2-1 0 16,-3-1 0-16,-1-2 0 0,-4 3 0 0,-1 0 0 16,-4 3 0-16,-1-1 0 0,-4 2 0 0,0 2 0 15,2 17 0-15,-13-29 0 0,13 29 0 0,-17-18 0 16,17 18 0-16,-19-5 0 0,19 5 0 0,-18 1-12 16,18-1-50-16,0 0-33 0,0 29-206 15,0-29-307-15,0 0 13 0,0 0 222 16</inkml:trace>
  <inkml:trace contextRef="#ctx0" brushRef="#br1" timeOffset="62532.1929">11964 9172 1579 0,'15'-17'204'0,"-15"17"24"0,0 0-192 15,0 0-36-15,0 0 0 0,0 0 0 0,-2 19 0 16,2-19 0-16,-11 33 0 0,3-9 0 0,-3 5 0 15,1 3 0-15,-2 3 0 0,0 3 0 0,1 3 0 16,0 3 0-16,2 3 0 0,1-1 0 16,3 0 0-16,0-1 0 0,4-3 0 15,0-2 0-15,2-1 0 0,-1-5 0 0,4 1 0 16,-3-12-32-16,13 14-131 0,-14-37-479 0,8 33 17 16,-8-33 41-16</inkml:trace>
  <inkml:trace contextRef="#ctx0" brushRef="#br1" timeOffset="62735.3334">12336 9243 1321 0,'6'28'598'16,"-6"-28"-525"-16,-25 35-28 0,8-6-35 0,0 9-10 16,-4 6 0-16,-1 5 0 0,0 4 0 15,-1 1 0-15,1 2 0 0,4 1 0 0,1-3 0 16,2-2 0-16,3-1 0 0,2-4 0 0,4-2 0 15,4-3 0-15,3-2 0 0,-1-6-11 16,9 4-71-16,-9-38-72 0,22 39-488 0,-22-39 1 16,17 23 125-16</inkml:trace>
  <inkml:trace contextRef="#ctx0" brushRef="#br1" timeOffset="63172.8345">12151 9640 1720 0,'1'33'240'0,"-1"-33"-177"0,-7 19-47 16,7-19-8-16,17 4-8 0,-17-4 0 0,35 2 0 15,-13-3 0-15,5-2 0 0,2 1 0 0,3 1 0 16,1-3 0-16,0 2 0 0,-2-1 0 0,2 1 0 16,-4 1 0-16,-1-2 0 0,-3 2 0 15,-4 0 0-15,-2 1 0 0,-19 0 0 0,22 2 0 16,-22-2 0-16,0 0 0 0,0 0 0 0,0 0 0 15,-7 18 0-15,7-18 0 0,-29 16 0 0,9-7 0 16,-3 0 0-16,-2 1 0 0,-2-2 0 16,2 2 0-16,2 0 0 0,2-3 0 0,21-7 0 15,-29 14 0-15,29-14 0 0,0 0 0 0,0 0 0 16,-4 19 0-16,4-19 0 0,22 8 0 16,-22-8 0-16,33 7 0 0,-11-4 0 0,0 0 0 15,1 0 0-15,-2 0 0 0,-2 1 0 0,-1 2 0 16,-18-6 0-16,28 16 0 0,-28-16 0 0,16 19 0 15,-16-19 0-15,5 22 0 0,-5-22 0 0,-7 29 0 16,7-29 0-16,-17 30 0 0,17-30 0 0,-26 30 0 16,26-30 0-16,-28 26 0 0,28-26 0 15,-23 18 0-15,23-18 0 0,0 0 0 0,0 0 0 16,-1 22-246-16,-15-46-331 0,35 21-41 16,-11-19 13-16</inkml:trace>
  <inkml:trace contextRef="#ctx0" brushRef="#br1" timeOffset="63422.857">12857 9097 1791 0,'24'48'207'16,"-24"-48"-176"-16,0 0-13 0,18 20-18 0,-18-20 0 15,18 23 0-15,-18-23 0 0,20 32 0 0,-9-12 0 16,1 0 0-16,1 2 0 0,2 2 0 15,2 2 0-15,0 0 0 0,1 2 0 16,-2 1 0-16,-1 2 0 0,-2 6 0 0,-2-2 0 16,-4 1 0-16,-1 2 0 0,-4-3 0 0,-5 2 0 15,-1-1 0-15,-4-3 0 0,-2-2 0 0,-3-2 0 16,-2-1 0-16,-5-2 0 0,-1 0 0 0,-6-5 0 16,3 12-53-16,-32-26-537 0,28 22-64 0,-19-18-19 15</inkml:trace>
  <inkml:trace contextRef="#ctx0" brushRef="#br1" timeOffset="64251.0615">4184 8906 1264 0,'-2'36'424'0,"-39"-12"-357"16,5 9-23-16,-9-2-12 0,5 12 9 16,-7 3-18-16,4 8 10 0,-4 7-16 15,3 6 15-15,-1 6-14 0,1 3-4 0,3 5 9 16,4 4-18-16,5-2 5 0,5-1-10 0,9-3 0 15,7-4 0-15,9-4 0 0,9-4 0 0,10-5 0 16,6-7 0-16,8-4 0 0,2-9-37 0,8-1-35 16,-4-18-21-16,20 18-108 0,-28-31-394 0,31 1-11 15,-7-11 164-15</inkml:trace>
  <inkml:trace contextRef="#ctx0" brushRef="#br1" timeOffset="64704.203">4460 9508 1228 0,'-2'45'435'0,"-14"-28"-179"0,2 7-224 16,-5 5-12-16,4 7 10 0,-1 5-14 0,0 2 0 16,3 4-14-16,0-1 10 0,1 1-12 0,3 1 0 15,0 1 0-15,2-1 0 0,2 0 0 0,2-2 0 16,3-3 0-16,2-2 0 0,1-6 0 0,2-2 0 15,0-7 0-15,2-3 0 0,1-5 0 0,-8-18 0 16,14 20 0-16,-14-20 0 16,0 0 0-16,0 0 0 0,18-11 0 0,-18 11 0 15,13-34 0-15,-6 6 0 0,1-6 0 0,1-4 0 16,1-6 0-16,1-2 0 0,0-4 0 0,0-2 0 16,-2 0 0-16,2-1 0 0,-2-1 0 0,-1-2 0 15,2-2 0-15,-2-2 0 0,2 0 0 0,1 2 0 16,0 5 0-16,0 10 0 0,2 8 0 15,0 12 0-15,-13 23 0 0,23-19 0 0,-23 19 0 16,18 8 0-16,-18-8 0 0,19 32 0 0,-9-3 0 16,0 5 0-16,1 9 0 0,-3 4 0 0,0 2 0 15,-1 5 0-15,-1 0 0 0,0-1 0 0,3 0 0 16,-1-2 0-16,3-1 0 0,-1-2 0 16,1 0 0-16,0-2 0 0,1-1 0 0,-4-2 0 15,6-2-21-15,-7-9-61 0,12 22-124 16,-25-36-408-16,20 9-15 0,-14-27 135 0</inkml:trace>
  <inkml:trace contextRef="#ctx0" brushRef="#br1" timeOffset="65353.0514">4677 9993 1804 0,'0'0'218'0,"0"0"-193"0,0 0-25 16,-17 17 0-16,17-17 0 0,0 0 0 0,24 4 0 15,-6-4 0-15,4-3 0 0,5 0 0 0,2-5 0 16,4-1 0-16,1-1 0 0,3 0 0 0,-1 1 0 16,-2 0 0-16,-1 2 0 0,-4 2 0 0,-2 0 0 15,-4 3 0-15,-3 1 0 0,-20 1 0 16,26 3 0-16,-26-3 0 0,0 0 0 16,12 17 0-16,-12-17 0 0,-2 22 0 0,2-22 0 15,-11 33 0-15,0-15 0 0,1 3 0 0,-2 0 0 16,0-2 0-16,0-1 0 0,1 1 0 0,11-19 0 15,-17 29 0-15,17-29 0 0,-9 18 0 0,9-18 0 16,0 0 0-16,0 0 0 0,0 0 0 0,0 0 0 16,0 0 0-16,0 0 0 0,20-4 0 15,-20 4 0-15,24-26 0 0,-9 5 0 0,1-1 0 16,1-1 0-16,-3 0 0 0,0 3 0 0,-2-2 0 16,-1 4 0-16,-3 1 0 0,-8 17 0 0,14-27 0 15,-14 27 0-15,6-18 0 0,-6 18 0 0,0 0 0 16,0 0 0-16,0 0 0 0,0 0 0 0,0 0 0 15,0 0 0-15,0 0 0 0,0 0 0 16,0 0 0-16,0 0 0 0,0 0 0 0,18 13 0 16,-18-13 0-16,0 0 0 0,21 20 0 0,-21-20 0 15,19 17 0-15,-19-17 0 0,26 14 0 0,-26-14 0 16,30 9 0-16,-11-9 0 0,2-2 0 16,1 0 0-16,2-2 0 0,-1-2 0 0,2-2 0 15,-2-2 0-15,0-1 0 0,-1-1 0 0,-1 0 0 16,-1-1 0-16,0 0 0 0,-3-2 0 15,-17 15 0-15,30-24 0 0,-30 24 0 0,21-19 0 16,-21 19 0-16,0 0 0 0,0 0 0 0,0 0 0 16,0 0 0-16,0 0 0 0,0 0 0 0,0 0 0 15,0 0 0-15,-3 31 0 0,-4-10 0 0,-3 2 0 16,1-1 0-16,1 1 0 0,0 0 0 0,3 0 0 16,3-2 0-16,2 0 0 0,1-5 0 15,-1-16 0-15,13 28 0 0,-13-28 0 0,22 15-53 16,-1-7-49-16,-16-30-117 0,36 37-221 15,-35-34-127-15,20 9 30 0,-1 8 409 0</inkml:trace>
  <inkml:trace contextRef="#ctx0" brushRef="#br1" timeOffset="65900.6615">5928 9838 1859 0,'0'0'71'0,"0"0"-18"0,0 0-8 0,-15 17-26 15,15-17-19-15,-14 22 0 0,14-22 0 0,-16 33 0 16,10-12 0-16,0 2 0 0,1 3 0 0,0 0 0 15,1 3 0-15,-1 0 0 0,2 2 0 0,1-4 0 16,1 0 0-16,-1-2 0 0,1-4 0 16,1 0 0-16,0-5 0 0,0-16 0 0,4 26 0 15,-4-26 0-15,0 0 0 0,5 17 0 16,-5-17 0-16,0 0 0 0,0 0 0 0,0 0 0 16,13-21 0-16,-13 21 0 0,12-32 0 0,-4 10 0 15,-1-1 0-15,0-1 0 0,0-2 0 0,0 0 0 16,0-2 0-16,0 0 0 0,0-1 0 0,1 0 0 15,0-2 0-15,2-1 0 0,0 1 0 0,3-1 0 16,3 4 0-16,1 5 0 0,1 4 0 16,-1 5 0-16,-17 14 0 0,31-17 0 0,-31 17 0 15,25-3 0-15,-25 3 0 0,21 6 0 0,-21-6 0 16,22 12 0-16,-22-12 0 0,22 20 0 0,-22-20 0 16,21 26 0-16,-21-26 0 0,20 31 0 0,-12-15 0 15,-1 1 0-15,-7-17 0 0,7 34 0 0,-7-16 0 16,-3 2 0-16,-3-1 0 0,-1 0 0 15,-4 0 0-15,-1-1 0 0,-1 0 0 16,13-18 0-16,-32 30 0 0,14-14 0 0,-3-3 0 16,0 0 0-16,1-2 0 0,-1-2 0 0,4-4 0 15,17-5 0-15,-28 7 0 0,28-7 0 0,-21 4 0 16,21-4 0-16,0 0 0 0,-23 6 0 0,23-6 0 16,0 0 0-16,-23 25 0 0,13-8 0 0,-1 3 0 15,-1 5 0-15,-1 2 0 0,1 5 0 0,-2 1 0 16,2 0 0-16,1 2 0 0,3 1 0 15,-1-5 0-15,4-1 0 0,3-6 0 0,1-4 0 16,4-2 0-16,-3-18 0 0,16 20 0 16,-16-20 0-16,35 9-48 0,-29-33-228 0,46 31-193 15,-24-34-174-15,9-3 58 0,11 6 560 0</inkml:trace>
  <inkml:trace contextRef="#ctx0" brushRef="#br1" timeOffset="66228.825">6585 9808 2047 0,'-27'17'0'0,"-2"0"0"15,0 0 0-15,0 3 0 0,0 1 0 0,-1 1 0 16,1-1 0-16,4 2 0 16,2-2 0-16,3-2 0 0,7-2 0 0,13-17 0 15,-11 24 0-15,11-24 0 0,0 0 0 0,25 13 0 16,-25-13 0-16,33 1 0 0,-12-4 0 0,3-3 0 15,5-3 0-15,2-2 0 0,-1-1 0 0,-1 2 0 16,-3 4 0-16,-3 1 0 0,-5 4 0 0,-18 1 0 16,26 2 0-16,-26-2 0 0,0 0 0 0,14 26 0 15,-14-26 0-15,-6 36 0 0,-2-13 0 16,-7 2 0-16,-2 2 0 0,-1 0 0 0,-3-2 0 16,1 0 0-16,1 1 0 0,1-4 0 0,6-2 0 15,12-20 0-15,-22 30 0 0,22-30 0 16,-11 26 0-16,11-26-217 0,0 0-207 0,0 0-96 15,11-31-99-15,7 22 353 0</inkml:trace>
  <inkml:trace contextRef="#ctx0" brushRef="#br1" timeOffset="66510.074">6688 9174 1653 0,'17'41'394'0,"-17"-41"-394"0,5 26 0 16,5-9 0-16,7 2 0 0,1-1 0 16,2 2 0-16,2 0 0 0,1 6 0 0,1 1 0 15,4 5 0-15,-1 0 0 0,3 5 0 0,-1-1 0 16,2 0 0-16,-2 1 0 0,-2-1 0 0,-2 3 0 16,-5-2 0-16,-3-1 0 0,-4 1 0 0,-4-2 0 15,-4-3 0-15,-5 1 0 0,-7 0 0 0,-3-4 0 16,-6 1 0-16,-5-1 0 0,-3-2 0 15,-5-2 0-15,-3-3 0 0,0 1 0 0,-4-8 0 16,8 6 0-16,-14-26-122 0,39 37-251 0,-43-42-265 16,46 10 21-16,-27 4 321 0</inkml:trace>
  <inkml:trace contextRef="#ctx0" brushRef="#br1" timeOffset="67697.6592">4397 11204 1773 0,'-23'-9'69'0,"23"9"-30"0,-12-20-1 16,12 20-7-16,-16-26-1 0,16 26-12 0,-21-29-1 15,21 29-4-15,-27-25 2 0,27 25-11 0,-32-20-4 16,15 16 0-16,-1 2 0 0,-3 5 0 0,-1 4 0 15,-2 5 0-15,-1 4 0 0,1 4 0 0,-3 5 0 16,2 0 0-16,-1 5 0 0,3-1 0 16,1 1 0-16,3 2 0 0,2 1 0 0,2 0 0 15,3 1 0-15,5 4 0 0,1-3 0 16,2 2 0-16,4-2 0 0,4-2 0 0,5-3 0 16,7-3 0-16,9-5 0 0,4-4 0 0,8-5 0 15,5-4 0-15,4-6 0 0,5-6 0 0,0-7 0 16,4-5 0-16,-2-5 0 0,-2-4 0 0,-3-5 0 15,-4-4 0-15,-8-6 0 0,-7-1 0 16,-7-2 0-16,-7-3 0 0,-7 2 0 0,-5-3 0 16,-6 2 0-16,-4 3 0 0,-5 1 0 0,-6 3 0 15,-4 2 0-15,-6 3 0 0,-5 6 0 0,-4 3 0 16,-3 7 0-16,-2 4 0 0,0 8-21 0,-1 4-14 16,4 12-17-16,-4-2-22 0,18 30-86 0,-29-33-269 15,38 34-140-15,-10-8-19 0,8-13 470 0</inkml:trace>
  <inkml:trace contextRef="#ctx0" brushRef="#br1" timeOffset="68432.0901">9679 10808 1505 0,'6'22'374'0,"-24"-28"-341"15,-1 3-2-15,-2-1-3 0,1 5 3 16,-4 4-6-16,-2 3-5 0,-4 7-20 0,-1 2 0 16,-3 6 0-16,-2 4 0 0,-2 7 0 0,1 5 0 15,-1 3 0-15,1 7 0 0,5 1 0 0,2 4 0 16,6-1 0-16,8-4 0 0,5-1 0 0,9-2 0 16,9-9 0-16,10-3 0 0,9-9 0 0,10-4 0 15,8-8 0-15,6-6 0 0,7-7 0 0,5-6 0 16,4-8 0-16,4-8 0 0,3-8 0 15,0-4 0-15,0-8 0 0,-4-6 0 0,-8 1 0 16,-5-5 0-16,-8 2 0 0,-8-4 0 16,-11 2 0-16,-10 2 0 0,-13 5 0 0,-9 2 0 15,-12 8 0-15,-9 3 0 0,-8 6 0 0,-12 6 0 16,-5 11-4-16,-17 0-100 0,20 40-313 0,-35-22-204 16,12 21-14-16,-15-5 370 0</inkml:trace>
  <inkml:trace contextRef="#ctx0" brushRef="#br1" timeOffset="69088.3951">4165 12246 2019 0,'-10'23'28'0,"10"-23"-28"16,0 0 0-16,0 0 0 0,32-5 0 16,-9 6 0-16,9-3 0 0,9-6 0 15,10-8 0-15,15-4 0 0,3-4 0 0,16 3 0 16,-5-31-227-16,32 29-454 0,-16-10 3 0,8 7 218 15</inkml:trace>
  <inkml:trace contextRef="#ctx0" brushRef="#br1" timeOffset="69484.9271">8932 11939 1950 0,'40'31'97'0,"-20"-34"-97"0,15-1 0 0,17-2 0 16,14-7 0-16,12-9 0 0,7-7 0 0,5-1 0 15,1-5 0-15,2 8 0 0,-7-4-50 0,28 14-574 16,-37-9-47-16,8 9-5 0</inkml:trace>
  <inkml:trace contextRef="#ctx0" brushRef="#br1" timeOffset="69890.1879">4186 13094 1870 0,'19'-9'177'0,"13"2"-177"0,14-6 0 16,11-2 0-16,11-2 0 0,6-6 0 0,12 3 0 16,2-6 0-16,16 12-61 0,-24-16-594 15,38 13-30-15,-10-6 40 0</inkml:trace>
  <inkml:trace contextRef="#ctx0" brushRef="#br1" timeOffset="70150.2892">9785 12816 1683 0,'65'19'364'0,"-11"-38"-364"0,10 3 0 16,7-2 0-16,5 11-4 0,-12-22-178 0,9 26-516 15,-25-5 30-15,-4 2 174 0</inkml:trace>
  <inkml:trace contextRef="#ctx0" brushRef="#br1" timeOffset="70500.6687">4245 13907 1999 0,'17'6'48'0,"-17"-6"-48"15,0 0 0-15,45-15 0 0,-2 4 0 0,15-1 0 16,10 0 0-16,11-4 0 0,8-3 0 0,10 0 0 16,6-8 0-16,17 29-182 0,-16-32-502 0,20 13 4 15,-13-2 180-15</inkml:trace>
  <inkml:trace contextRef="#ctx0" brushRef="#br1" timeOffset="70735.0594">9316 13472 2047 0,'44'-35'0'15,"-1"26"0"-15,9-2 0 0,6 2 0 0,-2 2 0 16,5 2 0-16,-1-1 0 0,-1 4 0 0,0-1 0 15,-3 2 0-15,-3-1 0 0,3 4-51 16,-5-13-51-16,31 15-505 0,-31-14-40 0,11 7 8 16</inkml:trace>
  <inkml:trace contextRef="#ctx0" brushRef="#br1" timeOffset="71031.9742">3969 14845 1942 0,'-16'-21'105'0,"16"21"-105"16,26-19 0-16,18-3 0 0,16-2 0 0,16-2 0 16,8 0 0-16,5 2 0 0,4 1 0 0,3 0 0 15,3 0 0-15,7 2 0 0,1-2 0 0,6 7 0 16,-7-24-142-16,37 36-348 0,-32-25-184 16,19 4 45-16,4 8 518 0</inkml:trace>
  <inkml:trace contextRef="#ctx0" brushRef="#br1" timeOffset="71235.1107">10845 14023 2047 0,'56'2'0'0,"15"2"0"0,16 1 0 0,8-7 0 15,10-5 0-15,-2-5 0 0,-6 2 0 16,-14-14-87-16,15 20-607 0,-38-12 2 0,2 8 119 0</inkml:trace>
  <inkml:trace contextRef="#ctx0" brushRef="#br1" timeOffset="71531.9961">4780 15436 2047 0,'-8'28'0'0,"27"-25"0"0,31-2 0 16,23-1 0-16,20-9 0 0,14-8 0 0,11-4 0 15,2-6 0-15,10-1 0 0,5-2 0 0,6 2 0 16,3-3-11-16,17 27-232 0,-14-33-420 0,16 10 10 16,-3-2 177-16</inkml:trace>
  <inkml:trace contextRef="#ctx0" brushRef="#br1" timeOffset="71735.1627">12387 15071 2047 0,'29'7'0'0,"15"-1"0"0,8-4 0 15,15-1 0-15,-1-8 0 0,8-1-65 0,-28-30-357 16,12 23-234-16,-30-10-4 0,-13-2 417 0</inkml:trace>
  <inkml:trace contextRef="#ctx0" brushRef="#br1" timeOffset="72922.732">14969 11348 1718 0,'0'0'90'0,"0"0"-29"0,0 0-10 16,-17 0-12-16,17 0-5 0,-17 8-7 0,17-8-5 15,-32 27-17-15,10-4-5 0,-3 7 0 0,-5 6 0 16,-2 8 0-16,-5 5 0 0,-1 8 0 0,-5 2 0 15,-1 7 0-15,-4 5 0 0,-1 4 0 16,4 5 0-16,4 0 0 0,3-1 0 0,10-1 0 16,4-4 0-16,8-7 0 0,10-7 0 0,7-10 0 15,12-7 0-15,7-8 0 0,8-7 0 0,3-4 0 16,9-9 0-16,3-4 0 0,3-7 0 0,2-8 0 16,-1-4 0-16,-1-5 0 0,0-10 0 15,-1-5 0-15,-3-4 0 0,-6-4 0 0,-8-1 0 16,-5-2 0-16,-8-1 0 0,-4 0 0 15,-9 0 0-15,-3 3 0 0,-9 2 0 0,-4 3 0 16,-6 6 0-16,-4-1 0 0,-4 5 0 0,-2 2 0 16,-2 3 0-16,-1 2 0 0,6 5 0 0,-1 3 0 15,7 6 0-15,1 2 0 0,20-1 0 0,-28 15-35 16,27 8-102-16,-27-34-327 0,41 30-156 0,-13-19 5 16,0 0 440-16</inkml:trace>
  <inkml:trace contextRef="#ctx0" brushRef="#br1" timeOffset="74072.209">15998 11991 1709 0,'0'0'93'0,"-20"-3"-24"0,20 3-18 0,-24 7-8 16,24-7-11-16,-32 15-10 0,32-15-7 0,-32 24-2 15,16-9-13-15,16-15 0 0,-32 35 0 0,19-13 0 16,1 4 0-16,1 2 0 0,5 1 0 0,1 1 0 16,4 1 0-16,3-2 0 0,4 0 0 15,3-3 0-15,4-1 0 0,5-5 0 0,2-2 0 16,3-3 0-16,4-6 0 0,2-3 0 16,2-6 0-16,6-4 0 0,1-6 0 0,-1-7 0 15,2-4 0-15,-2-4 0 0,-1-4 0 0,-3-2 0 16,-3-4 0-16,-4-1 0 0,-3 0 0 0,-7 0 0 15,-2 2 0-15,-6 3 0 0,-5 3 0 0,-3 1 0 16,-6 5 0-16,-1 2 0 0,-3 2 0 0,10 18 0 16,-28-28 0-16,28 28 0 0,-33-19 0 15,14 15 0-15,1 3 0 0,-1 3 0 0,19-2 0 0,-26 13 0 0,26-13 0 16,-17 19 0-16,17-19 0 0,-8 20 0 0,8-20 0 16,14 23 0-16,-14-23 0 0,30 27 0 0,-10-15 0 15,5 0 0-15,2-2 0 0,0-1 0 0,1 1 0 16,1-2 0-16,0 4 0 0,-2-1 0 15,0 0 0-15,-4 3 0 0,-5-2 0 0,-18-12 0 16,27 30 0-16,-19-13 0 0,-3 2 0 16,-3 1 0-16,0 0 0 0,-5 1 0 0,-2-1 0 15,-1 1 0-15,-3-2 0 0,0-1 0 0,9-18 0 16,-19 29 0-16,19-29 0 0,0 0 0 0,-15 17 0 16,15-17 0-16,0 0 0 0,0 0 0 0,1-18 0 15,-1 18 0-15,8-28 0 0,-2 9 0 0,3-3 0 16,1-1 0-16,2 3 0 0,2-5 0 15,-1 1 0-15,0-1 0 0,1 1 0 0,-2 1 0 16,2 2 0-16,1 1 0 0,5-2 0 16,0 1 0-16,3 2 0 0,2 0 0 0,0 4 0 15,-1 2 0-15,2 2 0 0,0 4 0 0,-1-1 0 16,3 6 0-16,0-3 0 0,7 5 0 0,-4-8 0 16,16 18-145-16,-27-33-154 0,23 28-332 0,-11-11 11 15,3-5 269-15</inkml:trace>
  <inkml:trace contextRef="#ctx0" brushRef="#br1" timeOffset="74492.9671">17646 11552 1972 0,'-20'-22'75'0,"20"22"-75"0,37-19 0 15,-8 5 0-15,6-2 0 0,4-3 0 0,4 1 0 16,2 3 0-16,0-2 0 0,3 3 0 0,-1 0 0 15,1 3 0-15,-3 2 0 0,1 3 0 0,-7 3 0 16,-2-1 0-16,-6 5 0 0,-6 1 0 0,-5 0 0 16,-20-2 0-16,25 16 0 0,-25-16 0 15,11 30 0-15,-11-9 0 0,-4 5 0 0,-3 8 0 16,-4 3 0-16,-4 7 0 0,-4 2 0 0,-3 2 0 16,-4 4 0-16,-2 3 0 0,0-1 0 0,-1 3 0 15,1 1 0-15,3-2 0 0,3-4 0 16,4-4 0-16,5-6 0 0,5-3 0 0,8-3 0 15,2-10 0-15,14 4 0 0,-16-30-169 0,55 35-291 16,-33-39-182-16,14 3 21 0,7 2 467 16</inkml:trace>
  <inkml:trace contextRef="#ctx0" brushRef="#br1" timeOffset="75012.8533">19247 11969 1458 0,'-26'-18'552'0,"7"12"-515"15,1 0-37-15,-4 2 0 0,0 4 0 0,0 3 0 16,-3 0 0-16,1 6 0 0,-4 2 0 0,-2 2 0 16,0 5 0-16,1 1 0 0,1 4 0 15,5 0 0-15,0-2 0 0,6 4 0 0,2-4 0 16,5-2 0-16,8-1 0 0,2-18 0 16,6 23 0-16,-6-23 0 0,30 15 0 0,-5-13 0 15,3-3 0-15,6-5 0 0,1-6 0 0,4-3 0 16,5-6 0-16,2-6 0 0,1-4 0 0,2-4 0 15,1-7 0-15,0-1 0 0,1-3 0 0,-3-1 0 16,-3 1 0-16,-4 2 0 0,-7 0 0 0,-4 1 0 16,-6 0 0-16,-4 2 0 0,-7 1 0 0,-2 5 0 15,-7 4 0-15,-2 10 0 0,-2 21 0 16,-5-21 0-16,5 21 0 0,-17 5 0 0,17-5 0 16,-28 33 0-16,8-3 0 0,-5 8 0 0,-3 8 0 15,0 5 0-15,-1 2 0 0,0 1 0 0,0 1 0 16,6 1 0-16,4-2 0 0,7-3 0 15,9-5 0-15,3-4 0 0,11-2 0 0,6-6 0 16,11-2 0-16,6-9 0 0,8 1 0 0,-3-15-91 16,19 24-132-16,-33-46-151 0,33 29-221 15,-16-18 43-15,0-9 341 0</inkml:trace>
  <inkml:trace contextRef="#ctx0" brushRef="#br1" timeOffset="75419.1223">20071 11955 1129 0,'0'0'427'16,"-21"25"64"-16,-1-26-491 0,1 1 0 0,-2 3 0 0,3 5 0 16,-2 1 0-16,-3 5 0 0,5 1 0 15,-2 1 0-15,0 1 0 0,4 4 0 0,-2-2 0 16,2 5 0-16,1-1 0 0,2 1 0 0,3 1 0 16,4-5 0-16,0-1 0 0,8-19 0 0,0 29 0 15,0-29 0-15,15 21 0 0,-15-21 0 0,26 13 0 16,-8-11 0-16,4-4 0 0,3 0 0 15,4-7 0-15,1-1 0 0,1-4 0 0,2-3 0 16,0 0 0-16,2-3 0 0,-3-3 0 0,1-1 0 16,-5-1 0-16,-4 0 0 0,-2 1 0 0,-3 2 0 15,-2-1 0-15,0 3 0 0,-2-2 0 0,-3 1 0 16,-1 4 0-16,-11 17 0 0,12-21 0 16,-12 21 0-16,0 0 0 0,0 0 0 0,0 0 0 15,0 0 0-15,0 0 0 0,-13 30 0 16,7-10 0-16,-2 5 0 0,1 1 0 0,1 2 0 15,-1 1 0-15,-1 1 0 0,6 2 0 0,0-5 0 16,4 0 0-16,2-5 0 0,5-3 0 0,-9-19 0 16,33 24 0-16,-11-20 0 0,7-3 0 0,-2-13-86 15,22 17-107-15,-31-43-127 0,45 26-292 0,-20-18 57 16,7-12 275-16</inkml:trace>
  <inkml:trace contextRef="#ctx0" brushRef="#br1" timeOffset="75622.2847">21179 11344 1898 0,'-45'7'149'0,"15"15"-149"0,4 3 0 15,-2 8 0-15,1 4 0 0,1 5 0 16,0 5 0-16,0 0 0 0,3 2 0 0,1 1 0 16,4 1 0-16,2 2 0 0,3-1 0 0,3 4 0 15,4-3 0-15,3 0 0 0,1-1 0 0,4-1 0 16,0-4 0-16,1 0 0 0,0-7 0 0,3 4 0 15,-12-23-140-15,31 33-283 0,-34-30-243 0,13-2 44 16,2-2 427-16</inkml:trace>
  <inkml:trace contextRef="#ctx0" brushRef="#br1" timeOffset="76153.5983">20820 11898 1886 0,'17'22'161'0,"-17"-22"-161"16,0 0 0-16,0 0 0 0,30 23 0 0,-5-13 0 16,3-2 0-16,6-1 0 0,8-5 0 0,6-2 0 15,5 0 0-15,5-2 0 0,3 1 0 0,2-3 0 16,2 2 0-16,1-2 0 0,-1 2 0 16,-3-2 0-16,-3 0 0 0,-5 2 0 0,-4-2 0 15,-6 1 0-15,-9-2 0 0,-7 1 0 0,-11 1 0 16,-17 3 0-16,0 0 0 0,0 0 0 15,0 0 0-15,0 0 0 0,-29-5 0 0,2 10 0 16,-3 1 0-16,-4 5 0 0,-5-1 0 0,-4 5 0 16,-2 2 0-16,0 1 0 0,-3 4 0 0,0 1 0 15,1 1 0-15,2 4 0 0,5-2 0 0,3 2 0 16,8-4 0-16,8-2 0 0,11-5 0 0,10-17 0 16,4 27 0-16,-4-27 0 0,33 14 0 15,-7-9 0-15,4-3 0 0,5-2 0 0,7-3 0 16,2-6 0-16,7-5 0 0,1-2 0 15,3-4 0-15,-2-2 0 0,-2-1 0 0,-3-1 0 16,-3-2 0-16,0 1 0 0,-5-1 0 0,-4 1 0 16,-3 0 0-16,-2-1 0 0,-6 2 0 0,-3 0 0 15,-5 2 0-15,-5 4 0 0,-12 18 0 0,18-27 0 16,-18 27 0-16,0 0 0 0,0 0 0 16,0 0 0-16,0 0 0 0,-30 29 0 0,9-2 0 15,-4 6 0-15,-2 3 0 0,-1 0 0 0,1 0 0 16,-1 1 0-16,4-3 0 0,0-2 0 0,7 0 0 15,3-8 0-15,9 1 0 0,2-8 0 0,11 4 0 16,-8-21-42-16,34 26-77 0,-17-33-40 16,37 24-96-16,-36-39-73 0,37 20-177 0,-9-2-4 15,-16-22 380-15</inkml:trace>
  <inkml:trace contextRef="#ctx0" brushRef="#br1" timeOffset="77122.4181">18670 13356 1685 0,'0'-47'204'0,"22"24"-129"0,-9 0-50 16,3 1-17-16,0 3 1 0,2 2-3 15,-18 17 3-15,29-18-3 0,-29 18 9 0,0 0-10 16,0 0-5-16,0 0 0 0,13 18 0 16,-15-1 0-16,-2 5 0 0,-1 6 0 0,-1 1 0 15,-2 5 0-15,-1 2 0 0,1 0 0 0,-1 4 0 16,1-3 0-16,-1 1 0 0,1-2 0 0,0-1 0 15,2-2 0-15,3-2 0 0,0-4 0 0,1-3 0 16,1-3 0-16,2-4 0 0,-1-17 0 0,4 24 0 16,-4-24 0-16,0 0 0 0,0 0 0 0,0 0 0 15,0 0 0-15,0 0 0 0,18-15 0 16,-13-2 0-16,2-6 0 0,0-4 0 0,1-5 0 16,2 0 0-16,0-4 0 0,1 0 0 15,3 0 0-15,-2-3 0 0,2 2 0 0,2-4 0 16,1 1 0-16,0-1 0 0,1-1 0 0,1 4 0 15,1 0 0-15,2 7 0 0,3 3 0 0,-1 7 0 16,-1 5 0-16,-2 5 0 0,-2 2 0 16,-2 6 0-16,0 1 0 0,-17 2 0 0,31 5 0 15,-31-5 0-15,26 16 0 0,-26-16 0 0,25 27 0 16,-25-27 0-16,20 31 0 0,-12-12 0 0,-6 3 0 16,-1 1 0-16,-2 1 0 0,-5 3 0 0,-1-1 0 15,-6 3 0-15,-2 0 0 0,-5-1 0 0,0 1 0 16,-6-3 0-16,2-1 0 0,-2-2 0 15,-2-1 0-15,1-2 0 0,1-1 0 16,-1-2 0-16,1-3 0 0,4-1 0 0,-2-2 0 16,3-1 0-16,3-3 0 0,-1-1 0 0,2 0 0 15,-2 0 0-15,1-1 0 0,18-5 0 0,-33 13 0 16,33-13 0-16,-29 21 0 0,29-21 0 0,-25 33 0 16,13-12 0-16,3 5 0 0,1 3 0 0,-1 5 0 15,3 2 0-15,1 4 0 0,1 0 0 0,2 0 0 16,-2 0 0-16,-2 0 0 0,3-1 0 15,-2-4 0-15,1 1 0 0,-1-10 0 0,6 6-9 16,-1-32-129-16,7 52-92 0,-28-46-345 0,21-6-19 16,11 19 94-16</inkml:trace>
  <inkml:trace contextRef="#ctx0" brushRef="#br1" timeOffset="77497.4844">19531 13133 2047 0,'-49'18'0'0,"31"-13"0"0,-2 2 0 16,3 5 0-16,-1 4 0 16,-3 2 0-16,0 4 0 0,0 5 0 0,0 2 0 15,2 6 0-15,-1 2 0 0,1 0 0 0,3 1 0 16,0-4 0-16,6-1 0 0,4-4 0 0,6-4 0 15,5-5 0-15,-5-20 0 0,20 28 0 0,-20-28 0 16,35 11 0-16,-11-12 0 0,4-5 0 0,1-4 0 16,3-6 0-16,-2-2 0 0,0-6 0 0,0-4 0 15,-2-3 0-15,-1-3 0 0,-4-1 0 16,-4 1 0-16,-3 0 0 0,-4 3 0 0,-3 0 0 16,-4 5 0-16,-7 2 0 0,0 3 0 0,-5-1 0 15,-3 4 0-15,-1 1 0 0,11 17 0 0,-27-24 0 16,27 24 0-16,-20-10 0 0,20 10 0 15,0 0 0-15,0 0-13 0,-21 16-73 0,34 9-97 16,-33-34-191-16,38 28-202 0,-18-19-3 16,0 0 344-16</inkml:trace>
  <inkml:trace contextRef="#ctx0" brushRef="#br1" timeOffset="77731.9144">20035 13192 1644 0,'0'0'379'0,"0"0"-355"16,-30 3-24-16,13 10 0 0,17-13 0 0,-26 33 0 16,15-12 0-16,-2 1 0 0,2 3 0 15,1-1 0-15,1 2 0 0,4-2 0 0,1-4 0 16,3 1 0-16,3-4 0 0,-2-17 0 0,9 28 0 16,-9-28 0-16,15 19 0 0,-15-19 0 0,20 9 0 15,-20-9 0-15,22-13-85 0,8 20-133 0,-37-41-270 16,33 22-148-16,-12-9 93 0,-2-15 467 15</inkml:trace>
  <inkml:trace contextRef="#ctx0" brushRef="#br1" timeOffset="78138.1646">20392 12986 1835 0,'5'35'212'0,"-5"-35"-212"0,0 0 0 0,-5 18 0 16,5-18 0-16,0 0 0 0,0 0 0 0,2 23 0 15,-2-23 0-15,0 26 0 0,0-26 0 0,-6 34 0 16,0-15 0-16,0 2 0 0,-3 2 0 0,-2 1 0 16,1 1 0-16,-3 3 0 0,0 2 0 0,-2 0 0 15,1 1 0-15,-1-2 0 0,3-4 0 0,2-3 0 16,3-4 0-16,7-18 0 0,-4 19 0 16,4-19 0-16,0 0 0 0,20 5 0 0,-20-5 0 15,22-11 0-15,-22 11 0 0,35-29 0 0,-16 7 0 16,5-3 0-16,-3 1 0 0,3-5 0 0,-1 2 0 15,-3 2 0-15,1-2 0 0,-4 3 0 16,-1 5 0-16,-2 1 0 0,0 1 0 0,-14 17 0 16,23-23 0-16,-23 23 0 0,0 0 0 0,0 0 0 15,17-4 0-15,-17 4 0 0,-1 18 0 16,1-18 0-16,-6 34 0 0,2-10 0 0,-1 2 0 16,-1-2 0-16,1 2 0 0,4-4 0 0,1 0 0 15,5-4 0-15,-5-18 0 0,19 29 0 0,-19-29 0 16,37 15 0-16,-13-15 0 0,6-2 0 0,6-7 0 15,9-2 0-15,0-17 0 0,19 9-126 0,-15-30-52 16,30 31-157-16,-40-35-128 0,20 11-74 16,1 9 130-16,-15-23 407 0</inkml:trace>
  <inkml:trace contextRef="#ctx0" brushRef="#br1" timeOffset="78310.0998">21343 12642 1989 0,'-44'72'58'15,"7"-28"-58"-15,5 2 0 0,-1 1 0 16,2 2 0-16,2 3 0 0,1 0 0 0,6 2 0 16,3-1 0-16,4-2 0 0,3-3 0 0,4-2 0 15,0-1 0-15,6-4 0 0,-3-4 0 0,5 0 0 16,-2-7 0-16,2 0 0 0,-5-13-15 16,13 13-135-16,-8-30-83 0,0 0-324 0,8 17-24 15,-8-17 71-15</inkml:trace>
  <inkml:trace contextRef="#ctx0" brushRef="#br1" timeOffset="78764.4326">21051 13016 2047 0,'0'0'0'16,"21"17"0"-16,-3-11 0 0,5-2 0 0,7 0 0 15,7-4 0-15,7-2 0 0,3 0 0 0,3-4 0 16,0 2 0-16,-3 2 0 0,-3 0 0 16,-4 0 0-16,-5 0 0 0,-4 1 0 0,-5 0 0 15,-5-1 0-15,-21 2 0 0,24 0 0 0,-24 0 0 16,0 0 0-16,0 0 0 0,0 0 0 0,0 0 0 16,-30 20 0-16,13-13 0 0,-4 1 0 15,1 1 0-15,-2-1 0 0,-1 1 0 0,1 0 0 16,0 1 0-16,2 2 0 0,20-12 0 0,-28 22 0 15,28-22 0-15,0 0 0 0,-2 17 0 0,2-17 0 16,33 6 0-16,-10-5 0 0,5-1 0 0,2 0 0 16,2 0 0-16,1 1 0 0,-3 2 0 0,-3-1 0 15,-4 4 0-15,-1-1 0 0,-4 2 0 16,-18-7 0-16,28 21 0 0,-28-21 0 16,10 33 0-16,-11-13 0 0,-5 6 0 0,-5 3 0 15,-5 0 0-15,-4 2 0 0,-1 2 0 0,-3-3 0 16,-1 1 0-16,-2-2 0 0,-1-2 0 0,1-2 0 15,3-3 0-15,1-4 0 0,5-1 0 0,1-6 0 16,17-11 0-16,-28 16 0 0,28-16 0 0,-22 2 0 16,22-2-82-16,-22-15-87 0,22 15-86 15,-23-26-84-15,23 26-173 0,-1-28-15 0,-20-8 365 16</inkml:trace>
  <inkml:trace contextRef="#ctx0" brushRef="#br1" timeOffset="78920.6896">19859 12830 2047 0,'-39'6'0'0,"21"-2"0"0,18-4 0 0,0 0 0 16,41 8 0-16,3-6 0 0,8-6 0 0,24 10-72 16,-14-35-216-16,31 30-380 0,-1-14 36 0,10 3 246 15</inkml:trace>
  <inkml:trace contextRef="#ctx0" brushRef="#br1" timeOffset="79103.3376">22111 13416 2047 0,'-29'4'0'0,"-1"-2"0"16,-1-8 0-16,3-10 0 0,3-8 0 0,-4-5 0 15,1 3 0-15,-4-2 0 16,7 9 0-16,-12-16-56 0,37 35-143 0,-56-60-42 15,56 60-53-15,-47-40-166 0,-1 2 460 0,28 27-531 16,-36-34 266-16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2:47:44.10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14770 5463 1164 0,'0'0'129'0,"0"0"-65"0,0 0-18 0,0 0-6 16,0 0-2-16,0 0-4 0,0 0-7 0,0 0-3 15,0 0 2-15,0 0 1 0,0 0 3 16,0 0 2-16,0 0-3 0,0 0-2 0,0 0-1 16,0 0-1-16,0 0 0 0,0 0-3 0,0 0-4 15,0 0-5-15,0 0-4 0,0 0-3 16,0 0 1-16,0 0-2 0,0 0-1 0,0 0-3 15,0 0 0-15,0 0-1 0,0 0 1 0,0 0 0 16,0 0 2-16,8 19 0 0,-8-19 0 0,0 0-1 16,0 25 1-16,0-25-3 0,-2 25 5 0,2-25-5 15,-5 27 6-15,5-27-4 0,-8 31 2 0,8-31-3 16,-9 32 3-16,3-15-4 0,6-17 5 0,-11 32-5 16,11-32 5-16,-6 30-7 0,6-30 4 15,-3 31-3-15,3-31-19 0,1 32 17 16,1-15-14-16,0 0 34 0,1 1-14 0,0 2 16 15,1 0-18-15,-1-2-2 0,1-1 3 0,0 0-5 16,-2 0 5-16,-2-17-4 0,5 31 4 0,-5-31-3 16,2 27 3-16,-2-27-3 0,2 25 2 0,-2-25-3 15,-2 24 6-15,2-24-5 0,-1 20 3 16,1-20-3-16,0 0 2 0,1 20-2 0,-1-20 1 16,0 0-2-16,0 0 0 0,5 18 0 0,-5-18 2 15,0 0 0-15,0 0 3 0,0 0-4 0,10 19 0 16,-10-19 1-16,0 0-1 0,0 0 1 0,0 0 0 15,10 18-1-15,-10-18 2 0,0 0-1 16,0 0 1-16,2 19-1 0,-2-19 1 0,0 0-2 16,-3 19 2-16,3-19-1 0,0 0 1 15,-10 21-2-15,10-21 2 0,0 0-1 0,-9 17 3 16,9-17-4-16,0 0 2 0,0 0-2 0,0 0 0 16,0 0 0-16,0 0-1 0,0 0-1 0,0 0 0 15,0 0 2-15,0 0 2 0,0 0 0 0,0 0 0 16,0 0 1-16,0 0-2 0,0 0 1 0,0 0-1 15,0 0 0-15,17 19 1 0,-17-19-1 0,0 0 2 16,0 0-1-16,0 0 1 0,0 0-1 16,5 20-1-16,-5-20-1 0,0 0 3 0,0 0-2 15,0 0 2-15,-6 19-1 0,6-19 0 16,0 0 1-16,0 0-2 0,0 0 2 0,0 0-2 16,0 0 0-16,0 0 1 0,0 0 0 0,0 0 0 15,0 0 1-15,0 0-3 0,0 0 0 0,0 0-1 16,0 0-2-16,0 0 0 0,0 0 1 15,0 0 1-15,0 0 2 0,0 0 1 0,0 0 0 16,0 0-2-16,0 0 0 0,0 0 1 0,0 0 1 16,0 0-1-16,0 0 2 0,0 0-1 0,0 0 0 15,0 0 0-15,0 0 0 0,0 0 0 0,0 0 1 16,0 0-2-16,0 0 3 0,0 0-1 0,0 0-1 16,-12-19-1-16,12 19-1 0,0 0 1 0,0 0 1 15,-7-17 0-15,7 17 0 16,0 0-4-16,0 0 4 0,-6-17-2 0,6 17 1 15,0 0 1-15,0 0 0 0,0 0-2 0,-10-20 3 16,10 20-2-16,0 0 0 0,0 0 0 0,0 0 1 16,-17-19-1-16,17 19 1 0,0 0-1 0,0 0 1 15,-21-17-1-15,21 17 0 0,0 0 0 0,-14-18-1 16,14 18-1-16,0 0 3 0,-17-18-2 0,17 18 4 16,0 0-2-16,-20-20 2 0,20 20 1 15,0 0 2-15,-21-9 0 0,21 9 2 0,0 0-2 16,-21 3-2-16,21-3 0 0,-19 10-1 0,19-10 0 15,-23 16-2-15,23-16 2 0,-25 20-3 16,25-20 2-16,-30 25-3 0,30-25 2 0,-27 25-1 16,27-25 1-16,-26 23-3 0,26-23 3 0,-28 23-3 15,28-23 4-15,-22 20-3 0,22-20 4 16,-16 20-3-16,16-20 1 0,-12 20-1 0,12-20 2 16,-10 23-1-16,10-23 2 0,-7 28-3 0,7-28 3 15,-2 29-4-15,2-29-12 0,2 29 10 0,-2-29-11 16,5 24 29-16,-5-24-15 0,7 19 16 0,-7-19-15 15,0 0-1-15,15 20 1 0,-15-20-1 0,0 0-1 16,21 13 0-16,-21-13 0 0,17 6 0 0,-17-6 1 16,19 4-1-16,-19-4 2 0,19 1-2 15,-19-1 1-15,22-1 0 0,-22 1-1 16,25-7 1-16,-25 7-4 0,24-11 2 0,-24 11-4 16,23-16-1-16,-23 16-1 0,21-22-16 0,-21 22 18 15,16-25-11-15,-16 25 33 0,9-30-15 0,-6 13 12 16,0 0-13-16,-3 17-4 0,0-32 4 0,0 32-3 15,-7-27 4-15,7 27-3 0,-12-26 4 0,12 26-2 16,-17-24 1-16,17 24-3 0,-22-24 4 16,22 24-3-16,-23-25 3 0,23 25-2 0,-23-25 2 15,23 25-2-15,-23-18 4 0,23 18-2 0,-23-12 3 16,23 12 0-16,-25-2 2 0,25 2-1 0,-28 3-1 16,28-3 1-16,-26 10-3 0,26-10 0 0,-26 13-2 15,26-13-1-15,-28 17-2 0,28-17 3 16,-27 16-2-16,27-16 3 0,-25 17-1 15,25-17 1-15,-25 18-2 0,25-18 2 0,-23 18-2 16,23-18 4-16,-20 17-4 0,20-17 2 0,-17 18-2 16,17-18 1-16,-15 20 0 0,15-20 2 0,-12 20-3 15,12-20 0-15,-10 23 0 0,10-23 0 0,-6 24 0 16,6-24 0-16,-4 26 0 0,4-26-4 0,-2 26 8 16,2-26-5-16,-4 27 2 0,4-27-1 0,-3 25 0 15,3-25 0-15,-4 23 0 0,4-23 0 16,-1 21 0-16,1-21 0 0,0 0 0 0,3 24 0 15,-3-24 0-15,0 0 0 0,13 17 0 0,-13-17 0 16,17 8 0-16,-17-8 0 0,20 4 0 16,-20-4 0-16,27-1 0 0,-27 1 0 0,31-5 0 15,-14-1 0-15,-17 6 0 0,32-12 0 0,-32 12 0 16,31-17 0-16,-31 17 0 0,28-21-1 0,-28 21 0 16,22-23-2-16,-22 23 3 0,18-26-2 15,-18 26-16-15,11-28 14 0,-11 28-14 0,2-29 30 16,-2 29-11-16,-6-27 14 0,6 27-13 0,-8-21-1 15,8 21 0-15,-17-21-1 0,17 21 2 0,-22-19-2 16,22 19 1-16,-25-17-2 0,25 17 2 0,-26-18-1 16,26 18 2-16,-27-17-1 0,27 17 0 0,-27-15-1 15,27 15 1-15,-24-11-1 0,24 11 2 16,-23-6-1-16,23 6 0 0,-21-3 0 0,21 3 0 16,-18-4-1-16,18 4 1 0,0 0-1 15,-25-1 0-15,25 1 0 0,0 0 0 0,-24 3 0 16,24-3 0-16,-17 6 0 0,17-6 0 0,-17 13 0 15,17-13 0-15,-18 16 0 0,18-16 0 0,-21 20 0 16,21-20 0-16,-22 24 0 0,22-24 0 0,-22 25 0 16,22-25 0-16,-20 27 0 0,20-27 0 15,-18 29 0-15,18-29 0 0,-14 29 0 0,14-29 0 16,-12 28 0-16,12-28 0 0,-9 30 0 0,9-30 0 16,-3 29 0-16,3-29 0 0,-1 27 0 0,1-27 0 15,2 25 0-15,-2-25 0 0,5 23 0 0,-5-23 0 16,10 18 0-16,-10-18 0 0,0 0 0 0,18 18 0 15,-18-18 0-15,0 0 0 0,22 9 0 16,-22-9 0-16,17-1 0 0,-17 1 0 0,18-5 0 16,-18 5 0-16,21-12 0 0,-21 12 0 0,22-20 0 15,-22 20 0-15,23-27 0 0,-23 27 0 0,25-31 0 16,-13 14 0-16,2 0 0 0,-2-1 0 0,-2 1 0 16,-2-1-15-16,-8 18 26 0,11-30-29 15,-11 30 31-15,5-27-11 0,-5 27-3 0,-5-26 1 16,5 26 0-16,-11-22 2 0,11 22-2 15,-19-19 2-15,19 19-3 0,-27-18 2 0,27 18-1 16,-29-19 3-16,12 11-2 0,0 1-1 0,17 7 0 16,-34-10 0-16,34 10 0 0,-32-6 0 0,32 6 0 15,-30-6 0-15,30 6 0 0,-26-4 0 0,26 4 0 16,-23-2 0-16,23 2 0 0,-21 1 0 0,21-1 0 16,-18 6 0-16,18-6 0 0,-18 7 0 0,18-7 0 15,-17 10 0-15,17-10 0 0,-17 12 0 0,17-12 0 16,-18 16 0-16,18-16 0 0,-19 16 0 15,19-16 0-15,-18 16 0 0,18-16 0 0,-13 19 0 16,13-19 0-16,-15 18 0 0,15-18 0 0,-12 18 0 16,12-18 0-16,-10 19 0 0,10-19 0 0,-6 21 0 15,6-21 0-15,-6 23 0 0,6-23 0 0,-5 23 0 16,5-23 0-16,-1 23 0 0,1-23 0 16,0 20 0-16,0-20 0 0,0 0 0 0,4 21 0 15,-4-21 0-15,0 0 0 0,0 0 0 0,0 0 0 16,11 17 0-16,-11-17 0 0,0 0 0 0,0 0 0 15,0 0 0-15,0 0 0 0,0 0 0 0,19 6 0 16,-19-6 0-16,0 0 0 0,0 0 0 16,0 0 0-16,0 0 0 0,19 20 0 0,-19-20 0 15,0 0 0-15,9 19 0 0,-9-19 0 16,0 0 0-16,0 18 0 0,0-18 0 0,0 0 0 16,0 0 0-16,-4 19 0 0,4-19 0 0,0 0 0 15,0 0 0-15,0 0 0 0,0 0 0 0,0 0 0 16,0 0 0-16,0 0 0 0,0 0 0 0,0 0 0 15,0 0 0-15,0 0 0 0,0 0 0 0,0 0 0 16,0 0 0-16,0 0 0 0,8-18 0 16,-8 18 0-16,0 0 0 0,0 0 0 0,0 0 0 15,0 0 0-15,0 0 0 0,0 0 0 0,0 0 0 16,0 0 0-16,0 0 0 0,0 0 0 0,0 0 0 16,0 0 0-16,0 0 0 0,0 0 0 0,0 0 0 15,0 0 0-15,9-17 0 0,-9 17 0 0,14-17 0 16,-14 17 0-16,20-23 0 0,-20 23 0 0,24-23 0 15,-24 23 0-15,21-23 0 0,-21 23 0 16,19-22 0-16,-19 22 0 0,17-19 0 0,-17 19 0 16,13-18 0-16,-13 18 0 0,0 0 0 0,10-19 0 15,-10 19 0-15,0 0 0 0,-3-17 0 0,3 17 0 16,0 0 0-16,-18-17 0 0,18 17 0 0,0 0 0 16,-23-19 0-16,23 19 0 0,-23-13 0 0,23 13 0 15,-27-16 0-15,27 16 0 0,-28-18 0 16,28 18 0-16,-29-20 0 0,29 20 0 15,-26-15 0-15,26 15 0 0,-20-8 0 0,20 8 0 16,0 0 0-16,-23 0 0 0,23 0 0 0,0 0 0 16,-17 8 0-16,17-8 0 0,0 0 0 0,-15 17 0 15,15-17 0-15,0 0 0 0,-15 23 0 0,15-23 0 16,-9 18 0-16,9-18 0 0,-8 17 0 0,8-17 0 16,-8 18 0-16,8-18 0 0,-9 21 0 15,9-21 0-15,-8 17 0 0,8-17 0 0,-9 18 0 16,9-18 0-16,0 0 0 0,-13 24 0 15,13-24 0-15,0 0 0 0,-11 23 0 0,11-23 0 0,0 0 0 16,-7 18 0-16,7-18 0 0,0 0 0 16,0 0 0-16,-4 18 0 0,4-18 0 0,0 0 0 15,0 0 0-15,0 0 0 0,0 0 0 0,0 0 0 16,0 0 0-16,0 0 0 0,0 0 0 16,0 0 0-16,0 0 0 0,0 0 0 0,0 0 0 15,0 0 0-15,0 0 0 0,0 0 0 0,0 0 0 16,0 0 0-16,-11-16 0 0,11 16 0 0,0 0 0 15,-5-19 0-15,5 19 0 0,0 0 0 0,-2-20 0 16,2 20 0-16,0 0 0 0,1-22 0 0,-1 22 0 16,0 0 0-16,-1-18 0 0,1 18 0 15,0 0 0-15,0-17 0 0,0 17 0 16,0 0 0-16,0-22 0 0,0 22 0 0,-1-17 0 16,1 17 0-16,-2-17 0 0,2 17 0 0,-2-18 0 15,2 18 0-15,-4-19 0 0,4 19 0 0,-6-23 0 16,6 23 0-16,-6-26 0 0,6 26 0 0,-6-26 0 15,6 26 0-15,-6-27 0 0,6 27 0 0,-2-24 0 16,2 24 0-16,-2-23 0 0,2 23 0 16,0-20 0-16,0 20 0 0,0-19 0 0,0 19 0 15,-1-17 0-15,1 17 0 0,0-18 0 0,0 18 0 16,0-18 0-16,0 18 0 0,-2-17 0 0,2 17 0 16,0 0 0-16,-6-24 0 0,6 24 0 0,-8-18 0 15,8 18 0-15,-5-17 0 0,5 17 0 16,0 0 0-16,-8-18 0 0,8 18 0 0,0 0 0 15,-2-18 0-15,2 18 0 0,0 0 0 16,2-20 0-16,-2 20 0 0,4-17 0 0,-4 17 0 16,0 0 0-16,6-21 0 0,-6 21 0 0,0 0 0 15,5-20 0-15,-5 20 0 0,0 0 0 0,2-19 0 16,-2 19 0-16,0 0 0 0,1-22 0 0,-1 22 0 16,0 0 0-16,0-23 0 0,0 23 0 0,0 0 0 15,0-17 0-15,0 17 0 0,0 0 0 16,0 0 0-16,0-17 0 0,0 17 0 0,0 0 0 15,0 0 0-15,3-19 0 0,-3 19 0 16,0 0 0-16,0 0 0 0,0 0 0 0,0 0 0 16,6-17 0-16,-6 17 0 0,0 0 0 0,0 0 0 15,0 0 0-15,0 0 0 0,0 0 0 0,0 0 0 16,0 0 0-16,0 0 0 0,0 0 0 0,0 0 0 16,0 0 0-16,3-19 0 0,-3 19 0 15,0 0 0-15,0 0 0 0,0 0 0 0,0 0 0 16,0 0 0-16,0 0 0 0,0 0 0 0,0 0 0 15,0 0 0-15,0 0 0 0,0 0 0 0,0 0 0 16,0 0 0-16,0 0 0 0,0 0 0 0,0 0 0 16,0 0 0-16,0 0 0 0,0 0 0 15,13-22 0-15,-13 22 0 0,15-18 0 0,-15 18 0 0,16-22 0 16,-16 22-3-16,16-18-10 16,-16 18-7-16,0 0-3 0,0 0-2 0,0 0-16 15,8-18-19-15,0 38-106 0,-36-31-325 0,28 11-89 16,-17 29-11-16</inkml:trace>
  <inkml:trace contextRef="#ctx0" brushRef="#br1" timeOffset="6148.4765">12928 6087 412 0,'0'0'178'0,"3"-18"-1"16,-3 18-18-16,0 0-9 0,0 0-14 0,0 0-23 15,0 0-16-15,0 0-16 0,0 0-11 0,0 0-8 16,0 0-7-16,0 0-8 0,0 0-7 0,0 0-8 16,0 0-5-16,0 0-9 0,0 0-4 0,0 0-4 15,0 0-1-15,0 0-2 0,0 0 1 16,0 0-1-16,0 0-2 0,0 0 1 0,0 0-3 15,0 0 1-15,0 0 0 0,0 0 0 0,0 0 1 16,0 0-1-16,14-17-1 0,-14 17-1 16,0 0-1-16,0 0 0 0,0 0 0 0,0 0 1 15,0 0 2-15,0 0 2 0,0 0 2 0,0 0-2 16,0 0 1-16,0 0-3 0,0 0 0 0,0 0-2 16,0 0 1-16,-1 23-3 0,1-23 2 15,-3 23-2-15,3-23 1 0,-4 23-2 0,4-23 4 16,-1 23-4-16,1-23 0 0,0 25 0 0,0-25 2 15,1 28-3-15,0-11 5 0,-1-17-4 0,3 34 4 16,-2-15-5-16,-1-1 4 0,1 1-3 0,-1 2 3 16,1 0-4-16,2 3-12 0,-2-1 32 0,-1 2-32 15,0-1 30-15,-3 1-12 0,2-1-8 0,-1 0 7 16,1 0-5-16,-1 0 5 16,0 0-6-16,1-1 6 0,-1 0-7 0,0-1 8 15,1-1-6-15,-2 0 3 0,3 0-4 0,-1 0 5 16,0-2-4-16,0-2 5 0,-3 0-4 0,2 0 4 15,2-17-5-15,-6 31 4 0,6-31-5 0,-5 32 5 16,5-32-3-16,-5 30 2 0,5-30-3 0,-3 24 4 16,3-24-3-16,-1 19 2 0,1-19-1 15,3 19 3-15,-3-19-4 0,0 0 2 0,7 19-4 16,-7-19 3-16,0 0-1 0,0 0-1 0,10 20 3 16,-10-20-2-16,0 0 2 0,0 0 1 0,8 17-2 15,-8-17-17-15,0 0 18 0,0 0-18 0,5 19 15 16,-5-19 2-16,0 0 17 0,0 0-15 15,1 20 15-15,-1-20-16 0,0 0-2 0,0 0 1 16,0 0-1-16,0 0 1 0,0 0 0 16,0 0-1-16,0 0 4 0,0 0-3 0,0 0 2 15,0 0-1-15,0 0 3 0,0 0 2 0,0 0-1 16,0 0 2-16,0 0-2 0,0 0-3 0,0 0-2 16,0 0 0-16,0 0-6 0,0 0 7 0,0 0-17 15,0 0 16-15,0 0 0 0,0 0-1 0,0 0 1 16,0 0-1-16,0 0 2 0,0 0-1 0,18-7 16 15,-18 7-18-15,0 0 10 16,0 0-8-16,0 0 0 0,22 6 0 0,-22-6 0 16,17 1 0-16,-17-1 0 0,21-2 0 0,-21 2-1 15,26-5 2-15,-26 5-17 0,29-6 16 0,-12 5 1 16,-17 1-1-16,33-5 1 0,-15 2-1 0,-1 2 1 16,1 0 0-16,-1 1-1 0,0 0 0 0,0 0-1 15,0 1-1-15,0 0 1 0,2 1 2 16,0 0-2-16,2-1 4 0,1-1-3 0,2 0 0 15,0-2 0-15,1-1 1 0,1 1 0 0,1-3 10 16,2 0-11-16,2 0 0 0,1-1 0 0,1 3 0 16,0-2 0-16,2-2 0 0,2 1 0 0,1 0 0 15,-2-1 0-15,1 3 0 0,0-1 0 16,0 1 0-16,-2 2 0 0,1-2 0 0,0 3 0 16,-2 0 0-16,-1 0 0 0,-1 2 0 15,-1 0 0-15,-1 0 0 0,2 0 0 0,-2 2 0 16,1-2 0-16,0 0 0 0,0-1 0 0,3 0 0 15,-3 0 0-15,5 0 0 0,-4-1 0 0,3 0 0 16,-3-2 0-16,0 1 0 0,1 0 0 0,1-1 0 16,0-1 0-16,-2 1 0 0,-2-1 0 0,2 1 0 15,-2-1 0-15,-1 2 0 0,2-2 0 0,-3 1 0 16,-2 2 0-16,0-1 0 0,-2 3 0 16,-1-2 0-16,-2 1 0 0,-2 1 0 0,-2-1 0 15,0 2 0-15,-17-2 0 0,30 4 0 16,-30-4 0-16,26 4 0 0,-26-4 0 0,25 5 0 15,-25-5 0-15,23 4 0 0,-23-4 0 0,23 5 0 16,-23-5 0-16,23 4 0 0,-23-4 0 0,24 2 0 16,-24-2 0-16,23 0 0 0,-23 0 0 15,17 3 0-15,-17-3 0 0,0 0 0 0,0 0 0 16,19-1 0-16,-19 1 0 0,0 0 0 0,0 0 0 16,0 0 0-16,0 0 0 0,0 0 0 0,0 0 0 15,0 0 0-15,0 0 0 0,0 0 0 0,0 0 0 16,0 0 0-16,0 0 0 0,0 0 0 0,0 0 0 15,0 0 0-15,0 0 0 0,0 0 0 0,-15-17 0 16,15 17 0-16,0 0 0 16,0 0 0-16,0 0 0 0,0 0 0 0,0 0 0 15,0 0 0-15,-1-17 0 0,1 17 0 0,0 0 0 16,0 0 0-16,2-21 0 0,-2 21 0 0,0 0 0 16,4-25 0-16,-4 25 0 0,1-23 0 0,-1 23 0 15,1-24 0-15,-1 24 0 0,2-25 0 0,-2 25 0 16,-2-27 0-16,2 27 0 0,-1-28 0 0,1 28 0 15,-2-32 0-15,1 15 0 0,-2 0 0 16,1 0 0-16,2 17 0 0,-3-32 0 0,3 14 0 16,0 0 0-16,-1-1 0 0,1 0 0 0,0-2 0 15,0 2 0-15,0-3 0 0,0 1 0 0,0-2 0 16,-1 1 0-16,0 0 0 0,-1 0 0 16,0 2 0-16,0-1 0 0,-2 1 0 0,0 0 0 15,1 1 0-15,-2 2 0 0,1 0 0 16,4 17 0-16,-11-30 0 0,11 30 0 0,-12-26 0 15,12 26 0-15,-11-20 0 0,11 20 0 0,-8-22 0 16,8 22 0-16,-5-20 0 0,5 20 0 0,-3-20 0 16,3 20 0-16,-2-19 0 0,2 19 0 0,-3-21 0 15,3 21 0-15,2-23 0 0,-2 23 0 0,4-21 0 16,-4 21 0-16,5-22 0 0,-5 22 0 0,3-18 0 16,-3 18 0-16,0 0 0 0,1-21 0 15,-1 21 0-15,0 0 0 0,0 0 0 16,-4-20 0-16,4 20 0 0,0 0 0 0,0 0 0 15,-5-20 0-15,5 20 0 0,0 0 0 0,0 0 0 16,0 0 0-16,-1-19 0 0,1 19 0 0,0 0 0 16,0 0 0-16,0 0 0 0,0 0 0 0,0 0 0 15,0-20 0-15,0 20 0 0,0 0 0 0,0 0 0 16,0 0 0-16,5-16 0 0,-5 16 0 16,0 0 0-16,0 0 0 0,0 0 0 0,0 0 0 15,0 0 0-15,0 0 0 0,0 0 0 0,0 0 0 16,0 0 0-16,0 0 0 0,0 0 0 0,0 0 0 15,0 0 0-15,0 0 0 0,0 0 0 0,0 0 0 16,0 0 0-16,0 0 0 0,0 0 0 16,0 0 0-16,0 0 0 0,0 0 0 15,0 0 0-15,0 0 0 0,0 0 0 0,0 0 0 16,0 0 0-16,0 0 0 0,0 0 0 0,0 0 0 16,0 0 0-16,0 0 0 0,0 0 0 0,0 0 0 15,0 0 0-15,0 0 0 0,0 0 0 0,0 0 0 16,0 0 0-16,0 0 0 0,0 0 0 0,0 0 0 15,0 0 0-15,0 0 0 0,0 0 0 0,0 0 0 16,0 0 0-16,0 0 0 0,0 0 0 16,6-20 0-16,-6 20 0 0,11-19 0 0,-11 19 0 15,11-20 0-15,-11 20 0 0,11-18 0 0,-11 18 0 16,12-17 0-16,-12 17 0 0,0 0 0 16,0 0 0-16,0 0 0 0,0 0 0 0,0 0 0 15,0 0 0-15,0 0 0 0,0 0 0 0,0 0 0 16,0 0 0-16,0 0 0 0,0 0 0 0,-17 9 0 15,17-9 0-15,0 0 0 0,0 0 0 16,-12 18 0-16,12-18 0 0,0 0 0 0,0 0 0 16,0 0 0-16,1 21 0 0,-1-21 0 0,0 0 0 15,0 0 0-15,0 0 0 0,0 0 0 0,12 19 0 16,-12-19 0-16,0 0 0 0,0 0 0 0,0 0 0 16,0 0 0-16,0 0 0 0,0 0 0 0,0 0 0 15,0 0 0-15,0 0 0 16,-3 17-8-16,3-17-23 0,0 0-7 0,0 0-21 15,0 0-33-15,-19-9-93 0,19 9-424 0,0 0 40 16,0 0 114-16</inkml:trace>
  <inkml:trace contextRef="#ctx0" brushRef="#br1" timeOffset="6992.2682">12939 6082 388 0,'0'0'37'0,"0"0"-40"0,0 0-2 16,0 0 2-16,0 0 2 0,0 0 6 0,0 0 5 16,0 0 22-16,0 0 33 0,4-19 41 0,-4 19 27 15,0 0 12-15,0 0-5 0,0 0-14 16,0 0-18-16,-5-17-18 0,5 17-21 0,0 0-17 15,0 0-8-15,0 0-4 0,0 0-7 16,0 0-2-16,0 0-6 0,3-21-2 0,-3 21-4 16,0 0-1-16,0 0 1 0,0 0 3 0,9-19 0 15,-9 19 2-15,0 0-1 0,0 0 1 0,5-17-2 16,-5 17-2-16,0 0-1 0,0 0-3 0,0 0 1 16,0 0-2-16,0 0-4 0,0 0 0 15,0 0-4-15,0 0-1 0,0 0-2 0,-1-17 1 16,1 17-4-16,0 0 1 0,0 0 1 0,0 0-2 15,0 0 2-15,0 0 0 0,0 0 0 0,0 0-1 16,0 0 0-16,0 0 2 0,0 0 0 0,0 0 0 16,0 0-3-16,0 0-1 0,0 0 0 0,0 0 0 15,-3 33 0-15,2-13 0 0,1 4 0 16,0 4 0-16,-1-1 0 0,1 1-29 16,-4-7-20-16,9 7-40 0,-5-28-41 0,14 44-287 15,-14-44-193-15,4 26 47 0,-4-26 404 0</inkml:trace>
  <inkml:trace contextRef="#ctx0" brushRef="#br1" timeOffset="9068.4157">13051 6156 1003 0,'0'0'97'15,"0"0"-32"-15,0 0-34 0,0 0-18 0,0 0-4 0,0 0 0 16,0 0 9-16,0 0-6 0,0 0 0 0,21-18-2 15,-21 18 2-15,0 0 2 16,21-19 5-16,-21 19 0 0,0 0 2 0,24-12-3 16,-24 12-3-16,0 0-2 0,0 0 6 0,0 0 17 15,0 0 23-15,17 3 12 0,-17-3-4 0,0 0-16 16,0 0-23-16,0 0-12 0,0 0-3 0,0 0 2 16,0 0 1-1,0 0 0-15,-17 12-1 0,17-12-3 0,0 0-5 16,0 0 0-16,0 0-4 0,0 0-1 0,0 0-3 15,0 0-2-15,0 0 0 0,0 0-1 16,0 0 2-16,0 0 2 0,0 0 1 0,0 0 1 16,0 0 2-16,0 0-1 0,0 0 3 15,0 0-2-15,0 0 0 0,0 0-2 0,0 0 2 16,0 0-2-16,0 0-1 0,-1-18 1 0,1 18-1 16,0 0-1-16,0 0 1 0,0 0-1 0,0 0 0 15,0 0 2-15,0 0 0 0,0 0-1 16,0 0 0-16,0 0-1 0,0 0-2 0,0 0 1 15,0 0 0-15,0 0 1 0,0 0 1 0,0 0-1 16,0 0 1-16,0 0 0 0,0 0 2 0,0 0 2 16,17 0-1-16,-17 0 1 0,0 0-2 0,15 17 2 15,-15-17-2-15,0 0 0 0,20 15-2 0,-20-15 3 16,17 8-2-16,-17-8 3 0,21 3 0 16,-21-3 0-16,24-3 2 0,-24 3 1 0,34-9 0 15,-13 3 0-15,-1-2-1 0,5-2-3 0,-1-1 3 16,0-1-5-16,1-1 2 0,-1-1-2 0,0 2 1 15,1 0-2-15,-3 0 1 0,-2 2-3 0,-2 2 4 16,-18 8-4-16,30-13 2 0,-30 13-1 0,17-6 1 16,-17 6-1-16,0 0 2 0,0 0-1 0,0 0 1 15,0 0 1-15,0 0 0 0,0 0 2 16,0 0 0-16,0 0 2 0,0 0-1 16,0 0-4-16,0 0-2 0,0 0 0 0,-4 19 0 15,4-19 0-15,0 0 0 0,1 18 0 0,-1-18 0 16,0 0 0-16,0 0 0 0,16 22 0 0,-16-22 0 15,0 0 0-15,24 10 0 0,-24-10 0 0,21 3 0 16,-21-3 0-16,27 1 0 0,-27-1 0 0,29-3 0 16,-29 3 0-16,32-9 0 0,-32 9 0 15,30-11 0-15,-30 11 0 0,28-13 0 0,-28 13 0 16,27-12 0-16,-27 12 0 0,20-10 0 0,-20 10 0 16,0 0 0-16,21-12 0 0,-21 12 0 0,0 0 0 15,0 0 0-15,20-13 0 0,-20 13 0 16,0 0 0-16,0 0 0 0,18-12 0 0,-18 12 0 15,0 0 0-15,0 0 0 0,0 0 0 0,19-5 0 16,-19 5 0-16,0 0 0 0,0 0 0 16,0 0 0-16,20 10 0 0,-20-10 0 0,0 0 0 15,0 0 0-15,17 21 0 0,-17-21 0 0,0 0 0 16,14 20 0-16,-14-20 0 0,0 0 0 0,17 12 0 16,-17-12 0-16,0 0 0 0,17 7 0 0,-17-7 0 15,0 0 0-15,22 3 0 0,-22-3 0 0,0 0 0 16,25-2 0-16,-25 2 0 0,18-3 0 15,-18 3 0-15,20-5 0 0,-20 5 0 16,21-7 0-16,-21 7 0 0,21-9 0 0,-21 9 0 16,17-8 0-16,-17 8 0 0,0 0 0 0,22-15 0 15,-22 15 0-15,0 0 0 0,17-13 0 0,-17 13 0 16,0 0 0-16,0 0 0 0,19-16 0 0,-19 16 0 16,0 0 0-16,0 0 0 0,0 0 0 0,0 0 0 15,0 0 0-15,0 0 0 0,0 0 0 16,18 6 0-16,-18-6 0 0,0 0 0 0,11 22 0 15,-11-22 0-15,0 0 0 0,10 23 0 0,-10-23 0 16,0 0 0-16,15 18 0 0,-15-18 0 0,0 0 0 16,20 11 0-16,-20-11 0 0,20 1 0 0,-20-1 0 15,25-6 0-15,-25 6 0 0,32-11 0 0,-14 3 0 16,4-3 0-16,1 0 0 0,2-1 0 16,0-1 0-16,-1 1 0 0,0-2 0 15,-3 2 0-15,-2 1 0 0,-19 11 0 0,29-18 0 16,-29 18 0-16,0 0 0 0,21-16 0 0,-21 16 0 15,0 0 0-15,0 0 0 0,0 0 0 0,0 0 0 16,0 0 0-16,0 0 0 0,0 0 0 0,0 0 0 16,0 0 0-16,0 0 0 0,0 0 0 0,0 0 0 15,0 0 0-15,0 0 0 0,0 0 0 16,0 0 0-16,0 0 0 0,21 16 0 0,-21-16 0 16,13 18 0-16,-13-18 0 0,12 18 0 0,-12-18 0 15,11 19 0-15,-11-19 0 0,0 0 0 0,19 19 0 16,-19-19 0-16,0 0 0 0,23 11 0 15,-23-11 0-15,17 1 0 0,-17-1 0 0,21-5 0 16,-21 5 0-16,28-13 0 0,-11 4 0 0,2-2 0 16,2-1 0-16,0 0 0 0,-1 1 0 15,2 2 0-15,-1-2 0 0,-3 2 0 0,-1 2-1 16,-17 7 0-16,23-8-2 0,-23 8 1 0,0 0-2 16,0 0 1-16,0 0 2 0,0 0-1 0,0 0 1 15,0 0 0-15,0 0 0 0,0 0 1 0,0 0 1 16,10 21 0-16,-10-21-1 0,0 17-1 0,0-17 1 15,4 23-3-15,-4-23 4 0,7 26-3 0,-7-26 3 16,9 24-7-16,-9-24 6 16,14 19-6-16,-14-19-10 0,18 16-19 0,-18-16-37 15,27 18-115-15,-27-18-429 0,0 0 4 0,23-10 138 16</inkml:trace>
  <inkml:trace contextRef="#ctx0" brushRef="#br1" timeOffset="10115.3411">14985 6643 1515 0,'0'0'35'15,"-24"-7"-18"-15,24 7-14 0,-18-9-21 16,18 9-22-16,0 0-24 0,0 0-79 0,-24-15-109 16,24 15-88-16,0 0-77 0,0 0 122 0,0 0 295 15</inkml:trace>
  <inkml:trace contextRef="#ctx0" brushRef="#br1" timeOffset="10459.104">14892 6590 1353 0,'0'0'98'0,"0"0"-50"0,0 0-17 0,0 0-10 0,0 0-6 16,0 0-2-16,0 0 5 0,-1 17 11 15,1-17 12-15,0 0-2 0,20 14 3 0,-20-14-5 16,22 4-1-16,-22-4-1 0,37-1-5 16,-14-4-8-16,10-1-6 0,4-4-2 0,4 0-4 15,6-4 0-15,5-2-2 0,3-3 2 0,5-2-5 16,5 1 1-16,3-2-3 0,2-1 4 0,8 0-4 15,1 0-12-15,4 0 27 0,2-1-31 0,-2 1 30 16,5 0-12-16,4 2-4 0,1 0 2 16,6 1-4-16,-2 2 5 0,3-2-5 0,-4 0 6 15,0 1-4-15,2-2 1 0,2 2-3 0,-1-2 3 16,-1 1-3-16,-2-2 4 0,-2 2-5 0,-1-2 5 16,2 0-6-16,-2 0 6 0,-1 0-5 0,-4 2 5 15,-3-2-5-15,0 4 5 0,-4-1-5 16,0 0 4-16,1 3-4 0,-4-3 2 15,0 4-2-15,-3 0-11 0,-4 1 11 0,-3 2-11 16,-2-1 30-16,-3 3-16 0,-1-1 17 0,-4 2-17 16,-3 1-4-16,-7 1 0 0,-5 2-6 0,-4 0-3 15,-6 0-6-15,-2 4-11 0,-11-4-9 0,2 9-24 16,-22-4-24-16,26 8-91 0,-43-20-346 0,17 12-28 16,0 0 20-16</inkml:trace>
  <inkml:trace contextRef="#ctx0" brushRef="#br1" timeOffset="11115.3774">19881 5720 774 0,'5'-18'235'16,"-5"18"-57"-16,1-17-32 0,-1 17-11 0,0 0-21 16,0 0-17-16,-8-20-12 0,8 20-19 0,0 0-7 15,-22-6-16-15,22 6-6 0,-28-2-9 0,11 2-3 16,17 0-3-16,-33 4-19 0,16-2-3 15,-1 6 0-15,-2 0 0 0,-1 2 0 0,1 3 0 16,-3 2 0-16,1 0 0 0,1 4 0 16,2-1 0-16,2 1 0 0,3 3 0 0,3 0 0 15,3-2 0-15,3 3 0 0,1-4 0 0,7 3 0 16,2-1 0-16,4-3 0 0,-9-18 0 0,32 31 0 16,-11-22 0-16,10 1-43 0,-3-17-66 0,29 24-363 15,-29-32-132-15,21 12 8 0,-14-12 374 16</inkml:trace>
  <inkml:trace contextRef="#ctx0" brushRef="#br1" timeOffset="11474.7791">20331 5599 1489 0,'-9'20'452'0,"-11"-13"-434"15,-3 0-3-15,0 4 3 0,-2 1 1 0,0 0 1 16,-1 4-4-16,3 1-16 0,-1 2 0 0,2 2 0 15,4-1 0-15,-3 2 0 0,5-1 0 0,5 1 0 16,4-1 0-16,3-3 0 0,5-1 0 0,-1-17 0 16,10 26 0-16,-10-26 0 0,24 20 0 0,-7-12 0 15,3-5 0-15,1 0 0 0,3-6 0 16,1-2 0-16,1-3 0 0,3-5 0 16,-2-2 0-16,-2-3 0 0,1 0 0 0,-4-3 0 0,1-1 0 15,-5 0 0-15,1 0 0 0,-6 1 0 0,-2-1 0 16,-4 3 0-16,-3 2 0 0,-4 17 0 15,-5-29 0-15,5 29 0 0,-20-20 0 0,20 20 0 16,-30-13 0-16,12 12 0 0,-3 2 0 0,0 3 0 16,1 2 0-16,0 0 0 0,3 5 0 15,17-11 0-15,-24 21 0 0,24-21 0 0,-10 18-2 16,10-18-38-16,0 0-35 0,26 12-16 0,4 6-70 16,-27-35-311-16,31 18-87 0,-5-6-18 0,0-10 508 15</inkml:trace>
  <inkml:trace contextRef="#ctx0" brushRef="#br1" timeOffset="11802.9032">20761 5656 1213 0,'0'0'313'16,"0"0"-81"-16,0 0-102 0,0 0-65 0,0 0-18 15,-17 0-15-15,17 0-17 0,-25 1-15 0,25-1 0 16,-32 10 0-16,13-3 0 0,1 2 0 0,-1 2 0 16,2 3 0-16,17-14 0 0,-31 33 0 0,16-14 0 15,3 2 0-15,2-1 0 0,2 3 0 0,2-1 0 16,3-1 0-16,7-2 0 0,1-1 0 15,-5-18 0-15,19 30 0 0,-19-30 0 0,26 22 0 16,-26-22 0-16,31 15 0 0,-14-12 0 0,0-2 0 16,2-2 0-16,-19 1 0 0,34-9 0 0,-17 0 0 15,-17 9 0-15,29-24 0 0,-29 24 0 0,23-33 0 16,-12 15 0-16,-3 0 0 0,-2-1 0 16,-1 1 0-16,-1 1 0 0,-4 0 0 0,0 17 0 15,-4-29 0-15,4 29 0 0,-11-28 0 16,11 28 0-16,-15-24 0 0,15 24 0 0,-21-16 0 15,21 16 0-15,-20-6 0 0,20 6 0 0,-17 1 0 16,17-1 0-16,0 0 0 0,0 0 0 0,-17 15-37 16,17-15-34-16,0 0-31 0,25 36-227 0,-25-36-302 15,0 0 60-15,30 18 266 0</inkml:trace>
  <inkml:trace contextRef="#ctx0" brushRef="#br1" timeOffset="12117.6338">21245 5105 1439 0,'0'0'225'0,"0"0"-134"16,0 0-8-16,11-21-10 0,-11 21-19 0,0 0-7 15,0 0-16-15,0 0-27 0,-1 17-4 0,1-17 0 16,-8 33 0-16,-1-7 0 0,-2 8 0 0,0 6 0 16,-3 2 0-16,-1 6 0 0,0 4 0 15,0 1 0-15,0 1 0 0,-1-1 0 0,3 0 0 16,-3-4 0-16,4 1 0 0,1-3 0 16,0-2 0-16,5-4 0 0,1-5 0 0,4-3 0 0,-3-8-43 15,12 6-62-15,-8-31-391 0,-2 34-140 0,2-34 23 16,17 15 460-16</inkml:trace>
  <inkml:trace contextRef="#ctx0" brushRef="#br1" timeOffset="12499.2882">21269 5737 2004 0,'0'0'38'0,"-27"24"-33"0,27-24-5 16,-12 19 0-16,12-19 0 0,0 0 0 15,9 17 0-15,-9-17 0 0,23 6 0 0,-2-6 0 16,2-3 0-16,4-2 0 0,2-1 0 0,0-3 0 16,1 0 0-16,-1-3 0 0,1 0 0 0,-1 0 0 15,-3-1 0-15,-2-1 0 0,-3 1 0 0,-3 0 0 16,-18 13 0-16,26-23 0 0,-26 23 0 0,6-17 0 16,-6 17 0-16,0 0 0 0,-20-20 0 15,20 20 0-15,-25-11 0 0,25 11 0 0,-34-6 0 16,12 5 0-16,-3 1 0 0,1 3 0 0,1 0 0 15,-4 6 0-15,2 0 0 0,0 4 0 16,1 1 0-16,2 3 0 0,3 1 0 0,2 3 0 16,1 0 0-16,4 1 0 0,3 2 0 0,4-1 0 15,4-1 0-15,6-1 0 0,5-2 0 0,4-2 0 16,7-1 0-16,2-3 0 0,8-1 0 16,0-6 0-16,9 0 0 0,-1-7-25 0,11 11-98 15,-28-36-321-15,34 31-181 0,-17-21 22 0,5 3 377 16</inkml:trace>
  <inkml:trace contextRef="#ctx0" brushRef="#br1" timeOffset="12843.0788">21947 5618 2022 0,'-31'1'25'0,"5"4"-25"16,-1 2 0-16,-1 6 0 0,-1 6 0 0,0 2 0 15,0 4 0-15,0 2 0 0,1 2 0 0,3-4 0 16,6 3 0-16,4-2 0 0,5-2 0 0,6-4 0 15,5-1 0-15,-1-19 0 0,19 24 0 0,-19-24 0 16,39 12 0-16,-11-13 0 0,5-4 0 16,6-11 0-16,1-2 0 0,4-9 0 0,2-4 0 15,3-4 0-15,-1-5 0 0,2-2 0 0,-4 0 0 16,-2 1 0-16,-2 0 0 0,-8 1 0 0,-6 0 0 16,-3-1 0-16,-7-1 0 0,-3-3 0 0,-4 0 0 15,-4 1 0-15,-2 0 0 0,-5 8 0 16,-5 9 0-16,-3 8 0 0,8 19 0 0,-31-5 0 15,9 15 0-15,-7 13 0 0,-4 7 0 16,-8 12 0-16,-4 10 0 0,-2 5 0 0,-1 6 0 16,4 1 0-16,4-3 0 0,10 5 0 0,1-7 0 15,12 5 0-15,-2-14-47 0,38 25-450 0,-30-31-140 16,20 9-21-16,-7-7 451 0</inkml:trace>
  <inkml:trace contextRef="#ctx0" brushRef="#br1" timeOffset="13568.7337">20709 6815 1916 0,'-17'-11'64'0,"17"11"-20"0,-38-12-21 15,19 8-23-15,-3 3 0 0,-2 2 0 0,-3 5 0 16,-2 1 0-16,-2 4 0 0,0 4 0 0,-1 2 0 16,3 2 0-16,-1 3 0 0,3 2 0 0,1 3 0 15,4 2 0-15,4-3 0 0,5 1 0 16,3-2 0-16,5-2 0 0,6 0 0 0,4 0 0 16,6-1 0-16,4-3 0 0,5-2 0 15,4-2 0-15,7-4 0 0,3-5 0 0,6-4 0 16,3-5 0-16,6-2 0 0,2-4 0 0,1-2 0 15,4-6-27-15,0 4-28 0,-6-12-29 0,8 11-8 16,-21-18-21-16,20 25-75 0,-34-33-37 0,24 29-5 16,-27-24 54-16,8 14 114 0,-6 8 158 15,-19-16 64-15,18 29 44 0,-32-29-7 0,11 29-36 16,0 0-27-16,0 0-26 0,-17-22-18 0,17 22-26 16,-32 1-26-16,12 3-38 0,-1 3 0 0,-2 4 0 15,0 2 0-15,-2 4 0 0,0 1 0 0,2 5 0 16,-3 2 0-16,4-1 0 0,4 0 0 15,4 1 0-15,3-2 0 0,4 3 0 16,4-3 0-16,2-3 0 0,5 0 0 0,3-4 0 16,-7-16 0-16,28 28 0 0,-9-19 0 0,5-2 0 15,6-6 0-15,4-3 0 0,3-7 0 0,2-3 0 16,0-5 0-16,-2-1 0 0,-1-4 0 0,-6-1 0 16,-2-1 0-16,-3-1 0 0,-8 1 0 0,0 1 0 15,-6 0 0-15,-4 0 0 0,-3 1 0 0,-4-1 0 16,-5 4 0-16,-5-1 0 0,-1 3 0 15,-6 5 0-15,-1 4 0 0,-3 2 0 0,1 7 0 16,-1 0 0-16,0 5 0 0,2 1 0 0,19-7 0 16,-31 17-21-16,31-17-69 0,-18 6-85 15,44 22-270-15,-26-28-148 0,0 0 61 0,34 6 342 16</inkml:trace>
  <inkml:trace contextRef="#ctx0" brushRef="#br1" timeOffset="13771.9311">21648 6747 1633 0,'17'25'366'0,"-39"-14"-318"16,22-11-48-16,-22 14 0 0,22-14 0 0,-29 27 0 15,12-5 0-15,-4 2 0 0,-1 8 0 0,1 2 0 16,-1 1 0-16,3 4 0 0,2-3 0 16,4 0 0-16,6-3 0 0,2-2 0 15,4-1 0-15,6-4 0 0,2-7 0 0,4-1 0 16,-11-18 0-16,33 21 0 0,-33-21 0 0,48 14-137 15,-48-14-489-15,39-21-29 0,-16-4 36 0</inkml:trace>
  <inkml:trace contextRef="#ctx0" brushRef="#br1" timeOffset="13912.4895">21734 6535 1857 0,'-28'33'190'0,"2"-24"-190"0,9-2 0 15,17-7 0-15,0 0-7 0,0 0-72 0,0 0-111 16,0 0-419-16,35-6-7 0,-14-15 71 0</inkml:trace>
  <inkml:trace contextRef="#ctx0" brushRef="#br1" timeOffset="14115.6498">22432 6070 2047 0,'-48'40'0'16,"25"-11"0"-16,-4 6 0 0,0 8 0 0,0 6 0 16,2 4 0-16,-1 3 0 0,3 6 0 15,-4 4 0-15,3 3 0 0,2 2 0 0,2-3 0 16,4 0 0-16,1-1 0 0,3-3 0 0,5-3 0 16,-1-6 0-16,5-5 0 0,2-4 0 0,-2-7 0 15,7-2 0-15,-7-14 0 0,31 17-529 0,-28-40-139 16,8 32 4-16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4/09/2015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4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3.emf"/><Relationship Id="rId4" Type="http://schemas.openxmlformats.org/officeDocument/2006/relationships/customXml" Target="../ink/ink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3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7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9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5950902"/>
              </p:ext>
            </p:extLst>
          </p:nvPr>
        </p:nvGraphicFramePr>
        <p:xfrm>
          <a:off x="214283" y="762000"/>
          <a:ext cx="8750332" cy="5700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Ohm’s Law and define resistance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Ohm’s law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what the V vs I curves for Non-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Ohmic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conductors look like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curves look like.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Help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sing about resistance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remember what an Ohm is and what the formula for R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PROVE that: R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=R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1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+R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+R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3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+… for series resistors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resistors behave in series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PROVE that: 1/R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=1/R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1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+1/R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+1/R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3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+… for parallel resistors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resistors behave in parallel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 and a due date PLUS have some HRT on it AFTER 1 example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qu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 towards the 17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time, see a shortcut for when there are ONLY TWO resistors in parallel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and use shortcuts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098160" y="1046520"/>
              <a:ext cx="2078280" cy="1758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81600" y="1044000"/>
                <a:ext cx="2097360" cy="177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4216680" y="2472120"/>
              <a:ext cx="1168560" cy="10069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00120" y="2469600"/>
                <a:ext cx="1187640" cy="10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4321800" y="3389040"/>
              <a:ext cx="1008000" cy="2833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305240" y="3386520"/>
                <a:ext cx="1027080" cy="283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2040" y="260280"/>
              <a:ext cx="8594280" cy="2601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5840" y="245520"/>
                <a:ext cx="8627040" cy="263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13440" y="2809800"/>
              <a:ext cx="8332560" cy="2097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6880" y="2793240"/>
                <a:ext cx="8358120" cy="213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3896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1960" y="289080"/>
              <a:ext cx="8523720" cy="6403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5400" y="274680"/>
                <a:ext cx="8556840" cy="643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0128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5840" y="354240"/>
              <a:ext cx="8514000" cy="5244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9280" y="338400"/>
                <a:ext cx="8533080" cy="527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63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4120" y="216000"/>
              <a:ext cx="8377200" cy="5725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7560" y="204840"/>
                <a:ext cx="8410680" cy="5753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155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6880" y="115920"/>
              <a:ext cx="8502120" cy="6422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0320" y="99360"/>
                <a:ext cx="8535240" cy="6455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9040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37200" y="233640"/>
              <a:ext cx="7966800" cy="5091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0640" y="219960"/>
                <a:ext cx="7999920" cy="512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8841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98240" y="322920"/>
              <a:ext cx="7660080" cy="5358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5640" y="306360"/>
                <a:ext cx="7675200" cy="539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2392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4920" y="186480"/>
              <a:ext cx="7871400" cy="5514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8360" y="169920"/>
                <a:ext cx="7904520" cy="5545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408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34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9335958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 Force Fields and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EPED (Voltage)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37640" y="291240"/>
              <a:ext cx="7222680" cy="5277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0440" y="276120"/>
                <a:ext cx="7246440" cy="530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0479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509421"/>
              </p:ext>
            </p:extLst>
          </p:nvPr>
        </p:nvGraphicFramePr>
        <p:xfrm>
          <a:off x="868362" y="1725613"/>
          <a:ext cx="8123237" cy="38369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46979"/>
                <a:gridCol w="3976258"/>
              </a:tblGrid>
              <a:tr h="593483"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Lamp Current (Amps)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Lamp Voltage (volts)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</a:tr>
              <a:tr h="469043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</a:tr>
              <a:tr h="449899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0.02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0.87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</a:tr>
              <a:tr h="488187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0.06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4.73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</a:tr>
              <a:tr h="497760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0.08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7.05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</a:tr>
              <a:tr h="440326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0.09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9.48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</a:tr>
              <a:tr h="459470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0.1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11.89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</a:tr>
              <a:tr h="438818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0.12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 dirty="0">
                          <a:effectLst/>
                        </a:rPr>
                        <a:t>14.25</a:t>
                      </a:r>
                      <a:endParaRPr lang="en-NZ" sz="2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6" marR="8496" marT="8496" marB="0" anchor="b"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29560" y="204120"/>
              <a:ext cx="7099920" cy="978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5520" y="187560"/>
                <a:ext cx="7127640" cy="100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4789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50536"/>
              </p:ext>
            </p:extLst>
          </p:nvPr>
        </p:nvGraphicFramePr>
        <p:xfrm>
          <a:off x="-75197" y="391026"/>
          <a:ext cx="9294395" cy="6075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3480" y="473400"/>
              <a:ext cx="8680320" cy="6272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5920" y="458640"/>
                <a:ext cx="8704440" cy="630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896640" y="690480"/>
              <a:ext cx="791640" cy="709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81520" y="683280"/>
                <a:ext cx="809280" cy="9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7292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37640" y="291240"/>
              <a:ext cx="7222680" cy="5277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0440" y="276120"/>
                <a:ext cx="7246440" cy="530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643640" y="1830240"/>
              <a:ext cx="3432240" cy="79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27080" y="1813680"/>
                <a:ext cx="3465360" cy="82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0393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68363" y="1858963"/>
          <a:ext cx="7408861" cy="31385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48742"/>
                <a:gridCol w="3660119"/>
              </a:tblGrid>
              <a:tr h="412096">
                <a:tc>
                  <a:txBody>
                    <a:bodyPr/>
                    <a:lstStyle/>
                    <a:p>
                      <a:pPr algn="l" fontAlgn="b"/>
                      <a:r>
                        <a:rPr lang="en-NZ" sz="2500" u="none" strike="noStrike">
                          <a:effectLst/>
                        </a:rPr>
                        <a:t>Cooled Coil Current (Amps)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500" u="none" strike="noStrike">
                          <a:effectLst/>
                        </a:rPr>
                        <a:t>Cooled Coil Voltage (Volts)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  <a:tr h="389497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  <a:tr h="389497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0.51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0.69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  <a:tr h="389497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1.09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1.48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  <a:tr h="389497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1.66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2.29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  <a:tr h="389497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2.18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3.06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  <a:tr h="389497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2.69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3.88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  <a:tr h="389497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3.27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 dirty="0">
                          <a:effectLst/>
                        </a:rPr>
                        <a:t>4.78</a:t>
                      </a:r>
                      <a:endParaRPr lang="en-NZ" sz="2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39960" y="327240"/>
              <a:ext cx="4698720" cy="864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23400" y="311040"/>
                <a:ext cx="4731840" cy="89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2393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21006"/>
              </p:ext>
            </p:extLst>
          </p:nvPr>
        </p:nvGraphicFramePr>
        <p:xfrm>
          <a:off x="-75197" y="391026"/>
          <a:ext cx="9294395" cy="6075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4600" y="246960"/>
              <a:ext cx="8523000" cy="6089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4520" y="244440"/>
                <a:ext cx="8535600" cy="610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3421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10648</TotalTime>
  <Words>377</Words>
  <Application>Microsoft Office PowerPoint</Application>
  <PresentationFormat>On-screen Show (4:3)</PresentationFormat>
  <Paragraphs>93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Adobe Myungjo Std M</vt:lpstr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344</cp:revision>
  <dcterms:created xsi:type="dcterms:W3CDTF">2006-08-16T00:00:00Z</dcterms:created>
  <dcterms:modified xsi:type="dcterms:W3CDTF">2015-09-03T21:56:21Z</dcterms:modified>
</cp:coreProperties>
</file>