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4"/>
  </p:notesMasterIdLst>
  <p:sldIdLst>
    <p:sldId id="261" r:id="rId2"/>
    <p:sldId id="257" r:id="rId3"/>
    <p:sldId id="258" r:id="rId4"/>
    <p:sldId id="478" r:id="rId5"/>
    <p:sldId id="479" r:id="rId6"/>
    <p:sldId id="480" r:id="rId7"/>
    <p:sldId id="515" r:id="rId8"/>
    <p:sldId id="481" r:id="rId9"/>
    <p:sldId id="482" r:id="rId10"/>
    <p:sldId id="483" r:id="rId11"/>
    <p:sldId id="484" r:id="rId12"/>
    <p:sldId id="485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EE8AD9"/>
    <a:srgbClr val="FF66FF"/>
    <a:srgbClr val="FF7878"/>
    <a:srgbClr val="FF7800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92" autoAdjust="0"/>
    <p:restoredTop sz="92520" autoAdjust="0"/>
  </p:normalViewPr>
  <p:slideViewPr>
    <p:cSldViewPr>
      <p:cViewPr varScale="1">
        <p:scale>
          <a:sx n="85" d="100"/>
          <a:sy n="85" d="100"/>
        </p:scale>
        <p:origin x="876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wghs.local\users\Home\Staff\haggis.henderson\documents\Au%20Y15M08D17\bdays&amp;yr\6PxHNH\6Px%20spreadsheets\6Px%202015%20V%20vs%20I%20lamp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wghs.local\users\Home\Staff\haggis.henderson\documents\Au%20Y15M08D17\bdays&amp;yr\6PxHNH\6Px%20spreadsheets\6Px%202015%20V%20vs%20I%20lamp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Lamp Voltage (volts)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Sheet1!$A$2:$A$9</c:f>
              <c:numCache>
                <c:formatCode>General</c:formatCode>
                <c:ptCount val="8"/>
                <c:pt idx="0">
                  <c:v>0</c:v>
                </c:pt>
                <c:pt idx="1">
                  <c:v>0.02</c:v>
                </c:pt>
                <c:pt idx="2">
                  <c:v>0.06</c:v>
                </c:pt>
                <c:pt idx="3">
                  <c:v>0.08</c:v>
                </c:pt>
                <c:pt idx="4">
                  <c:v>0.09</c:v>
                </c:pt>
                <c:pt idx="5">
                  <c:v>0.1</c:v>
                </c:pt>
                <c:pt idx="6">
                  <c:v>0.12</c:v>
                </c:pt>
              </c:numCache>
            </c:numRef>
          </c:xVal>
          <c:yVal>
            <c:numRef>
              <c:f>Sheet1!$B$2:$B$9</c:f>
              <c:numCache>
                <c:formatCode>General</c:formatCode>
                <c:ptCount val="8"/>
                <c:pt idx="0">
                  <c:v>0</c:v>
                </c:pt>
                <c:pt idx="1">
                  <c:v>0.87</c:v>
                </c:pt>
                <c:pt idx="2">
                  <c:v>4.7300000000000004</c:v>
                </c:pt>
                <c:pt idx="3">
                  <c:v>7.05</c:v>
                </c:pt>
                <c:pt idx="4">
                  <c:v>9.48</c:v>
                </c:pt>
                <c:pt idx="5">
                  <c:v>11.89</c:v>
                </c:pt>
                <c:pt idx="6">
                  <c:v>14.25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71993472"/>
        <c:axId val="472004448"/>
      </c:scatterChart>
      <c:valAx>
        <c:axId val="47199347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2004448"/>
        <c:crosses val="autoZero"/>
        <c:crossBetween val="midCat"/>
      </c:valAx>
      <c:valAx>
        <c:axId val="4720044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199347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Sheet1!$E$1</c:f>
              <c:strCache>
                <c:ptCount val="1"/>
                <c:pt idx="0">
                  <c:v>Cooled Coil Voltage (Volts)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Sheet1!$D$2:$D$7</c:f>
              <c:numCache>
                <c:formatCode>General</c:formatCode>
                <c:ptCount val="6"/>
                <c:pt idx="0">
                  <c:v>0</c:v>
                </c:pt>
                <c:pt idx="1">
                  <c:v>0.51</c:v>
                </c:pt>
                <c:pt idx="2">
                  <c:v>1.0900000000000001</c:v>
                </c:pt>
                <c:pt idx="3">
                  <c:v>1.66</c:v>
                </c:pt>
                <c:pt idx="4">
                  <c:v>2.1800000000000002</c:v>
                </c:pt>
                <c:pt idx="5">
                  <c:v>2.69</c:v>
                </c:pt>
              </c:numCache>
            </c:numRef>
          </c:xVal>
          <c:yVal>
            <c:numRef>
              <c:f>Sheet1!$E$2:$E$7</c:f>
              <c:numCache>
                <c:formatCode>General</c:formatCode>
                <c:ptCount val="6"/>
                <c:pt idx="0">
                  <c:v>0</c:v>
                </c:pt>
                <c:pt idx="1">
                  <c:v>0.69</c:v>
                </c:pt>
                <c:pt idx="2">
                  <c:v>1.48</c:v>
                </c:pt>
                <c:pt idx="3">
                  <c:v>2.29</c:v>
                </c:pt>
                <c:pt idx="4">
                  <c:v>3.06</c:v>
                </c:pt>
                <c:pt idx="5">
                  <c:v>3.88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99829728"/>
        <c:axId val="599831296"/>
      </c:scatterChart>
      <c:valAx>
        <c:axId val="59982972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831296"/>
        <c:crosses val="autoZero"/>
        <c:crossBetween val="midCat"/>
      </c:valAx>
      <c:valAx>
        <c:axId val="5998312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82972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2T02:29:28.879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5692 845 658 0,'0'-19'177'0,"0"19"-16"0,0 0-14 16,0 0-36-16,0 0-21 0,0 0-20 15,0 0-8-15,0 0-3 0,-1-17-6 0,1 17-3 16,0 0-7-16,0 0-3 0,0 0-2 0,0 0-4 16,0 0-7-16,0 18-8 0,0-18-10 0,0 0 1 15,-3 22-4-15,3-22 4 0,1 37-5 16,1-10 9-16,1 2-10 0,0 6 10 0,2 5-13 15,2 11 17-15,0 6-13 0,1 9-9 0,-2 2 23 16,1 5-27-16,-2 0 17 0,-1 3 5 16,-3 3-21-16,0 5 21 0,-1-1-21 0,0-1 20 15,0 2 5-15,-1-2-23 0,1 0 21 0,0-1-22 16,1-1-2-16,2-1 18 0,-1-1-17 0,2 3 18 16,0 3 1-16,-2 0-17 0,0 2 16 0,0 2-16 15,-4 0-2-15,1-3 19 0,-4 2-17 0,0-2 3 16,-1-4 16-16,-1-2-16 0,1-11 17 15,1-8-13-15,1-10-2 0,3-12 0 0,4-7 0 16,0-10 0-16,-3-21-4 0,16 20-19 0,-16-20-26 16,22-16-53-16,17 7-497 0,-29-16-48 15,8 2 25-15</inkml:trace>
  <inkml:trace contextRef="#ctx0" brushRef="#br0" timeOffset="632.3851">6183 1726 884 0,'-10'-24'171'0,"10"24"-70"16,0 0-8-16,0 0-13 0,-3-23-7 0,3 23-5 15,0 0-4-15,0 0-3 16,10-20-6-16,-10 20-4 0,0 0-7 0,0 0-8 16,0 0-3-16,0 0-3 0,0 0 1 0,20-8-1 15,-20 8 3-15,0 0-3 0,6 18-4 0,-6-18-5 16,6 36-6-16,-4-9-2 0,-1 8-9 0,1 7-4 16,-4 8 0-16,1 9 0 0,-3 4 0 0,-2 3 0 15,-1 1 0-15,-1-3 0 0,-1-1 0 0,1-1 0 16,-1-3 0-16,1-2 0 0,0-8 0 15,3-5 0-15,3-7 0 0,2-9 0 0,5-5 0 16,-5-23-49-16,22 27-13 0,-22-27-82 0,36-14-477 16,-36 14-30-16,38-30 132 0</inkml:trace>
  <inkml:trace contextRef="#ctx0" brushRef="#br0" timeOffset="1011.3137">6519 2176 2014 0,'-32'6'18'0,"32"-6"-4"16,0 0-13-16,-21 8-1 0,21-8 0 0,0 0 0 15,0 0 0-15,0 0 0 0,0 0 0 0,19-13-5 16,-19 13-23-16,30-12-25 0,-18-5-49 16,24 28-119-16,-36-11-373 0,34-24-39 15,-6 20 223-15</inkml:trace>
  <inkml:trace contextRef="#ctx0" brushRef="#br0" timeOffset="1167.5588">7022 2191 1533 0,'18'11'79'0,"-18"-11"-35"15,0 0 8-15,0 0-1 0,23 9-1 0,-23-9-11 16,0 0-6-16,18-6-3 0,-18 6-4 16,0 0-9-16,25-18-7 0,-25 18-2 0,19-22-8 15,-19 22 0-15,27-24-10 0,-9 14-10 0,-18 10-28 16,41-16-42-16,-35-19-164 0,25 30-383 16,-9-2 42-16,0-6 278 0</inkml:trace>
  <inkml:trace contextRef="#ctx0" brushRef="#br0" timeOffset="1308.177">7855 2085 1564 0,'0'0'37'0,"0"0"-14"0,24 10 6 0,-24-10 6 16,23 2-5-16,-23-2-11 0,24 0-13 0,-24 0-6 16,25-2-10-16,-25 2-34 0,31 3-127 0,-31-3-365 15,19-18-70-15,3 17 231 16</inkml:trace>
  <inkml:trace contextRef="#ctx0" brushRef="#br0" timeOffset="1464.426">8436 2103 2020 0,'-19'38'27'0,"19"-38"-27"0,-13 23 0 0,13-23 0 16,0 0 0-16,0 0 0 0,0 0 0 15,0 0 0-15,0 0 0 0,-17 9 0 0,17-9 0 16,0 0 0-16,8-22-5 0,-6-3-83 0,25 29-302 15,-21-35-256-15,12 1-22 0,-3 4 419 0</inkml:trace>
  <inkml:trace contextRef="#ctx0" brushRef="#br0" timeOffset="2042.5856">8791 1332 1079 0,'3'-30'190'0,"1"10"-144"0,-1-5-31 16,2 3 34-16,-2-4-28 0,3 5-8 15,-3-2-2-15,4 3 11 0,-6 0-5 0,-1 20 11 16,5-31 7-16,-5 31-3 0,0 0 17 0,0 0 11 16,0 0 7-16,0 0 2 0,0 0-15 0,0 0-21 15,0 0-13-15,-19 31-6 0,10-11-1 0,3 11-28 16,-2 4 35-16,0 7-35 0,2 5 22 0,3 10 8 16,-2 3-16-16,2 9 17 0,1 4-12 0,1 7 17 15,-1 2-16-15,1 3 18 0,-1 0 7 16,-1 4-30-16,-3-1 0 0,0-1 0 0,-1 0 0 15,-2-3 0-15,2-6 0 0,0 0 0 0,2-9 0 16,0-8 0-16,3-6 0 0,2-9 0 0,1-9 0 16,4-4 0-16,2-8 0 0,0-5 0 15,3-2 0-15,-10-18-20 0,20 24-14 0,-20-24-7 16,19 20-39-16,-19-20-112 0,22 8-225 0,-22-8-177 16,7-21 9-16,-7 21 502 0</inkml:trace>
  <inkml:trace contextRef="#ctx0" brushRef="#br0" timeOffset="2433.1912">9189 1838 1141 0,'-17'-12'109'0,"17"12"-18"0,0 0-7 0,0 0 5 16,0 0-12-16,0 0-15 0,0 0-12 0,0 0-9 16,0 0-4-16,0 0-6 0,0 0 1 0,0 0-3 15,0 0 2-15,0 0-3 0,-1 18-2 0,1-18-4 16,4 29-5-16,0-9 0 0,-2 3-4 15,2 1 0-15,0 5-6 0,-1 7-7 0,-1 2 0 16,-2 2 0-16,0 1 0 0,-2-5 0 16,1 3 0-16,-1 1 0 0,-3-2 0 0,0 2 0 15,-2 0 0-15,-1 0 0 0,1-3 0 0,-3-3 0 16,3-1 0-16,-1-4 0 0,3-4 0 0,0-6 0 16,9 1-61-16,-4-20-79 0,19 5-462 0,-19-5-48 15,10-24 57-15</inkml:trace>
  <inkml:trace contextRef="#ctx0" brushRef="#br0" timeOffset="3308.1983">7303 3195 875 0,'-28'-6'248'0,"28"25"-33"16,-25-27-84-16,25 8-12 0,-17 5-25 0,17-5-21 15,0 0-15-15,0 0-21 0,-12-18-9 0,12 18-13 16,5-35 6-16,2 9-9 0,3-6 7 15,5-6-8-15,3-8 7 0,4-3-10 0,1-8 11 16,6-6-16-16,1-4 16 0,4-4-2 0,4-4-20 16,-1 1 13-16,2-1-10 0,-1 1-2 15,4 3 4-15,-2 3-2 0,3 2 0 0,-3 2 0 16,2-3 0-16,0 3 0 0,1-4 0 0,1 2 0 16,-1 3-6-16,0 1-10 0,-1 3 11 0,-2 1 0 15,-4 6 11-15,-4 0-9 0,-5 7 10 0,-4 4-10 16,-6 4 10-16,-4 5-8 0,-3 7 7 0,-4 4-3 15,-6 21 4-15,1-28-4 0,-1 28-3 16,0 0 0-16,-11-18 0 0,11 18 0 16,0 0 0-16,-19-3 0 0,19 3 0 0,-17 7 0 15,17-7 0-15,-18 11 0 0,18-11 0 0,-20 13 0 16,20-13 0-16,-20 17 0 0,20-17 0 0,-24 16 0 16,24-16 0-16,-25 19 0 0,25-19 0 0,-33 28 0 15,12-12 0-15,-3 1 0 0,0 1 0 0,-4 1 0 16,-3 4 0-16,1 0 0 0,-3 2 0 15,2-3 0-15,3 0 0 0,1-6 0 0,6-4 0 16,21-12 0-16,-24 9 0 0,24-9 0 0,0 0 0 16,0 0 0-16,6-23 0 0,6 3 0 0,6-10 0 15,8-8 0-15,8-8 0 0,5-2 0 16,2-2 0-16,2 3 0 0,0 2 0 0,1 1 0 16,-1 5 0-16,-2 4 0 0,-2 5 0 0,-2 2 0 15,-3 4 0-15,-2 3 0 0,-4 8 0 16,-3 5 0-16,-7 8 0 0,-18 0 0 0,24 9 0 15,-24-9 0-15,12 25 0 0,-9-2 0 0,-4 5 0 16,-1 5 0-16,-2 2 0 0,-4 4 0 0,0 0 0 16,-2 3 0-16,0 2 0 0,-2 2 0 0,-1-1 0 15,-1 5 0-15,-3-3 0 0,3 0 0 0,-2-2 0 16,1-4 0-16,3-6 0 0,1-2 0 16,5-7 0-16,3-6 0 0,4-4 0 0,-1-16-8 15,14 20-95-15,-16-43-304 0,27 28-220 16,-25-5-30-16,35-29 413 0</inkml:trace>
  <inkml:trace contextRef="#ctx0" brushRef="#br0" timeOffset="40951.8885">9278 2180 353 0,'0'0'-2'0,"18"-14"129"0,-18 14 96 0,0 0 21 16,17 0-5-16,-17 0-185 0,0 0-32 0,0 0-4 15,0 0 3-15,0 0 1 0,0 0 3 0,0 0 7 16,0 0 2-16,0 0 7 0,0 0 3 0,0 0-4 16,0 0-4-16,0 0-3 0,0 0 2 0,0 0 2 15,0 0 1-15,0 0-1 0,0 0-5 0,0 0-4 16,0 0-2-16,0 0-2 0,0 0-1 0,0 0-5 16,0 0-1-16,0 0-3 0,0 0-2 0,0 0-2 15,0 0 0-15,0 0-1 0,0 0-1 16,0 0 0-16,0 0-3 0,0 0 0 0,0 0-1 15,0 0-1-15,0 0 1 0,0 0 1 0,0 0 1 16,-7-17 2-16,7 17 3 0,0 0-7 0,0 0-4 16,0 0 0-16,0 0 0 0,0 0 0 0,0 0 0 15,0 0 0-15,0 0 0 0,0 0 0 0,0 0 0 16,0 0 0-16,0 0 0 0,0 0 0 0,0 0 0 16,0 0 0-16,0 0 0 0,0 0 0 0,0 0 0 15,0 0 0-15,0 0 0 0,0 0 0 0,0 0 0 16,0 0 0-16,0 0 0 0,0 0 0 0,0 0 0 15,0 0 0-15,0 0 0 0,0 0 0 0,0 0 0 16,20-10 0-16,-20 10 0 0,20-7 0 0,-20 7 0 16,26-7 0-16,-26 7 0 0,28-6 0 15,-28 6 0-15,28-4 0 0,-28 4 0 0,30 0 0 16,-13 1 0-16,1 1 0 0,2-1 0 0,1-1 0 16,3 1 0-16,3-2 0 0,0 1 0 0,5-1 0 15,0-2 0-15,6 0 0 0,3-2 0 0,6 0 0 16,1-2 0-16,2 1 0 0,3 0 0 0,-4-3 0 15,2 3 0-15,2-6 0 0,-1 7 0 0,2-3 0 16,0 5 0-16,1 2 0 0,-1 0 0 0,1 1 0 16,0 0 0-16,-1 7 0 0,-2-3 0 0,-1 4 0 15,-2-3 0-15,1 0 0 0,-1 1 0 0,2 0 0 16,-2-1 0-16,1 1 0 0,-1-1 0 16,2-1 0-16,0 1 0 0,0-2 0 0,2-2 0 15,-3-1 0-15,1-1 0 0,-2 0 0 0,-3-2 0 16,2 2 0-16,-5-3 0 0,1 1 0 0,-2-2 0 15,-2 1 0-15,-1-2 0 0,-2 0 0 0,0 1 0 16,-2-1 0-16,-1 1 0 0,-4-4 0 0,-2 4 0 16,-4-5 0-16,-4 7 0 0,-20 3 0 0,29-7 0 15,-29 7 0-15,0 0 0 0,19-3 0 0,-19 3 0 16,0 0 0-16,0 0 0 0,0 0 0 0,0 0 0 16,0 0 0-16,0 0 0 0,0 0 0 0,-10-21 0 15,10 21-38-15,0 0-59 0,0 0-119 0,-23-7-388 16,23 7-50-16,0 0 217 0</inkml:trace>
  <inkml:trace contextRef="#ctx0" brushRef="#br0" timeOffset="41866.1148">13266 1385 1443 0,'-23'-21'12'0,"6"4"11"0,17 17 9 0,-34-28 24 16,34 28 4-16,-37-20 1 0,37 20-11 16,-43-21-10-16,20 12-6 0,-9-1 0 0,2 3 1 15,-10 1-4-15,0 4 5 0,-8 1-9 16,2 6 5-16,-4 1-9 0,0 4-5 0,-3 2-18 16,-2 4 0-16,-1 1 0 0,-2 6 0 0,-1 1 0 15,2 2 0-15,-2 1 0 0,1 0 0 0,1 3 0 16,-1-1 0-16,3 1 0 0,0 4 0 0,6 0 0 15,4 6 0-15,4 1 0 0,6-1 0 16,5 3 0-16,4-2 0 0,7 5 0 0,5 3 0 16,7 3 0-16,7 6 0 0,6 2 0 0,6 2 0 15,5 0 0-15,4-4 0 0,2 0 0 0,4 0 0 16,3-1 0-16,3-4 0 0,2-4 0 0,3-5 0 16,5-4 0-16,3-5 0 0,7-5 0 0,7-6 0 15,6-7 0-15,5-8 0 0,6-11 0 16,5-7 0-16,3-11 0 0,3-4 0 15,6-12 0-15,2-4 0 0,5-8 0 0,6-7 0 16,-1 0 0-16,0-5 0 0,-5 4 0 0,-7-1 0 16,-4 5 0-16,-6 1 0 0,-12-2 0 0,-7 1 0 15,-12 2 0-15,-10 2 0 0,-10 4 0 0,-12 1 0 16,-7 0 0-16,-12 0 0 0,-7-4 0 0,-9-1 0 0,-8-1 0 0,-9-1 0 0,-6 3 0 16,-8-1 0-16,-9-2 0 15,-5 1 0-15,-6 0 0 0,-4 4 0 0,-2 6 0 16,0 2 0-16,0 8 0 0,-1 5 0 0,5 11 0 15,2 5 0-15,4 12 0 0,-1 6 0 0,6 9 0 16,-1 4-51-16,15 19-101 0,-24-13-409 0,30 17-94 16,2-1 45-16</inkml:trace>
  <inkml:trace contextRef="#ctx0" brushRef="#br0" timeOffset="42497.7323">12740 1934 1775 0,'2'-21'16'0,"-2"21"-10"16,-2-22 2-16,2 22-1 0,5-21 11 0,-5 21-3 15,6-18 10-15,-6 18-3 0,0 0 6 0,0 0-1 16,0 0 2-16,0 0-5 0,0 0-2 0,0 0-5 16,0 0-9-16,-17 0-8 0,17 0 0 0,-21 21 0 15,21-21 0-15,-29 32 0 0,14-13 0 0,0 2 0 16,-3 3 0-16,0 9 0 0,1-1 0 0,-1 4 0 15,1 0 0-15,0-6 0 0,0 0 0 16,2-3 0-16,3-2 0 0,2-4 0 0,6-5 0 16,4-16 0-16,-5 23 0 0,5-23 0 15,0 0 0-15,0 0 0 0,17 13 0 0,-17-13 0 16,18-9 0-16,-18 9 0 0,26-27 0 0,-11 4 0 16,4-7 0-16,1-6 0 0,2-4 0 0,2-10 0 15,3 0 0-15,0-2 0 0,-2-3 0 0,0 7 0 16,-2-2 0-16,-1 2 0 0,-3-2 0 15,2 2 0-15,-2 3 0 0,1 4 0 0,-3 13 0 16,-1 7 0-16,-16 21 0 0,29-26 0 0,-29 26 0 16,25-10 0-16,-25 10 0 0,24 9 0 0,-24-9 0 15,24 27 0-15,-11-6 0 0,2 3 0 16,-2 6 0-16,1 9 0 0,-3 5 0 0,-2 2 0 16,-1 3 0-16,-4 0 0 0,1-2 0 15,0 7 0-15,-1 0 0 0,-1-4 0 0,1 0 0 16,0-6 0-16,-1-2 0 0,1-6 0 0,1-2 0 15,-1-5 0-15,2-5 0 0,-2-4 0 0,3-1 0 16,-7-19-17-16,11 25-104 0,-27-45-162 0,16 20-340 16,0 0 7-16,3-18 230 0</inkml:trace>
  <inkml:trace contextRef="#ctx0" brushRef="#br0" timeOffset="42669.6107">12944 2035 1750 0,'-29'-18'76'0,"-7"-11"-5"0,11 20 0 16,-3-4-32-16,10 9 1 0,1-1-40 15,17 5 0-15,-18-4 0 0,18 4 0 0,0 0 0 16,0 0 0-16,0 0 0 0,0 0 0 0,30 9 0 16,-7-9 0-16,8 0 0 0,6 1 0 0,7-4 0 15,4-5 0-15,5 2 0 0,-1-9-15 16,15 26-187-16,-12-24-486 0,8 13 40 0,-11-2 155 16</inkml:trace>
  <inkml:trace contextRef="#ctx0" brushRef="#br0" timeOffset="44794.7727">14003 1925 803 0,'0'0'235'0,"-17"-18"-77"0,17 18 9 0,0 0-84 16,0 0 18-16,0 0-21 0,0 0-13 16,0 0-11-16,0 0-14 0,0 0-8 0,0 0-11 15,0 0-4-15,0 0-5 0,0 0 2 0,0 0-2 16,0 0 4-16,0 0 0 0,0 0 2 0,0 0 0 15,0 0 3-15,0 0-4 0,0 0-2 0,0 0-17 16,0 0 0-16,0 0 0 0,0 0 0 16,0 0 0-16,0 0 0 0,0 0 0 0,0 0 0 15,0 0 0-15,0 0 0 0,0 0 0 16,0 0 0-16,21 6 0 0,-21-6 0 0,22 3 0 16,-22-3 0-16,35 2 0 0,-14-3 0 0,3 0 0 15,3-3 0-15,2 0 0 0,3 1 0 0,-1-2 0 16,3 1 0-16,3-1 0 0,-1 2 0 0,5-1 0 15,-1-1 0-15,1 2 0 0,0-1 0 0,1 2 0 16,2-2 0-16,-2 2 0 0,1-2 0 16,-1 3 0-16,1 2 0 0,1-1 0 0,2 0 0 15,1 0 0-15,3 0 0 0,0-2 0 0,0 3 0 16,0-2 0-16,-1-1 0 0,3 4 0 0,1-4 0 16,-1 2 0-16,3-1 0 0,1-1 0 15,1-1 0-15,5 0 0 0,0-1 0 0,4-1 0 16,0 2 0-16,2-2 0 0,0-1 0 0,0 0 0 15,2-2 0-15,0 2 0 0,0 3 0 16,2-3 0-16,-4 2 0 0,0-1 0 0,-3 0 0 16,-2 1 0-16,-2 1 0 0,-3 3 0 0,0-1 0 15,0 1 0-15,-1-2 0 0,2-2 0 0,-1 1 0 16,-1 1 0-16,-1-2 0 0,1 1 0 0,0-3 0 16,0 1 0-16,0 0 0 0,0-1 0 0,3-1 0 15,-2-2 0-15,2 1 0 0,1-1 0 16,-4 0 0-16,-1-2 0 0,-3 0 0 15,-2 0 0-15,-2 5 0 0,-4 1 0 0,-4 0 0 16,-4 0 0-16,-5 1 0 0,-3 0 0 0,-5 2 0 16,-4-1 0-16,-2 2 0 0,-18 1 0 0,22-1 0 15,-22 1 0-15,0 0 0 0,0 0 0 0,0 0 0 16,0 0 0-16,0 0 0 0,0 0 0 0,0 0 0 16,0 0 0-16,0 0 0 0,0 0 0 15,0 0 0-15,0 0 0 0,0 0 0 0,0 0 0 16,0 0 0-16,0 0 0 0,0 0 0 0,0 0 0 15,0 0 0-15,0 0 0 0,0 0 0 0,0 0 0 16,0 0 0-16,0 0 0 0,0 0 0 16,0 0 0-16,0 0 0 0,0 0 0 0,0 0 0 15,0 0 0-15,0 0 0 0,0 0 0 0,0 0 0 16,0 0 0-16,0 0 0 0,0 0 0 16,0 0 0-16,0 0 0 0,0 0 0 0,0 0 0 15,0 0 0-15,0 0 0 0,0 0 0 0,0 0 0 16,0 0 0-16,0 0 0 0,0 0 0 0,0 0 0 15,0 0 0-15,0 0 0 0,0 0 0 0,0 0 0 16,0 0 0-16,0 0 0 0,0 0 0 0,0 0 0 16,0 0 0-16,0 0 0 0,0 0 0 15,0 0 0-15,0 0 0 0,0 0 0 16,0 0 0-16,8 19 0 0,-8-19 0 0,0 0 0 16,-3 23 0-16,3-23 0 0,-5 29 0 0,5-29 0 15,-8 33 0-15,6-16 0 0,-3 2 0 0,1 0 0 16,0 4 0-16,0 0 0 0,0 2 0 0,1 2 0 15,0 0 0-15,0 2 0 0,0-1 0 0,2 6 0 16,0 0 0-16,-1 3 0 0,1 4 0 16,0-6 0-16,0 3 0 0,0 0 0 0,1-1 0 15,-3 4 0-15,0 1 0 0,-1 2 0 0,-2 3 0 16,0 0 0-16,-2 1 0 0,0 1 0 0,1 0 0 16,-4 2 0-16,1 1 0 0,-1 1 0 0,0 1 0 15,0 0 0-15,1 0 0 0,2 2 0 0,1 0 0 16,0 1 0-16,3-1 0 0,-1 4 0 15,2-2 0-15,2 1 0 0,1-2 0 16,1 0 0-16,3-2 0 0,-2 0 0 0,3-1 0 16,0 0 0-16,0 0 0 0,1-1 0 0,-1 1 0 15,1 1 0-15,-1-1 0 0,0-1 0 0,-2-1 0 16,1 0 0-16,-2 3 0 0,0-2 0 0,-2-1 0 16,0 0 0-16,-2-2 0 0,0 0 0 0,1 1 0 15,-3 1 0-15,2 0 0 0,-2 0 0 16,0-3 0-16,1-1 0 0,2-2 0 0,-2-1 0 15,2-1 0-15,1-1 0 0,0-1 0 0,1-1 0 16,0-1 0-16,2 0 0 0,0-3 0 16,0 1 0-16,1-3 0 0,0-1 0 0,1-4 0 15,0-1 0-15,1-3 0 0,-2-2 0 0,2-1 0 16,-1-5 0-16,0 0 0 0,-5-18 0 0,7 28 0 16,-7-28 0-16,6 20 0 0,-6-20 0 15,0 0 0-15,0 0 0 0,11 17 0 0,-11-17 0 16,0 0 0-16,0 0 0 0,0 0 0 0,0 0 0 15,0 0 0-15,0 0 0 0,0 0 0 0,0 0 0 16,0 0 0-16,0 0 0 0,0 0 0 0,0 0 0 16,0 0 0-16,0 0 0 0,0 0 0 0,-4-17 0 15,4 17 0-15,0 0 0 0,0 0 0 16,0 0 0-16,0 0 0 0,0 0 0 16,0 0 0-16,0 0 0 0,0 0 0 0,0 0 0 15,0 0 0-15,0 0 0 0,0 0 0 0,0 0 0 16,0 0 0-16,0 0 0 0,0 0 0 0,0 0 0 15,0 0 0-15,0 0 0 0,0 0 0 0,0 0 0 16,0 0 0-16,0 0 0 0,0 0 0 0,0 0 0 16,0 0 0-16,0 0 0 0,0 0 0 15,0 0 0-15,0 0 0 0,-20-3 0 0,20 3 0 16,0 0 0-16,-23-1 0 0,23 1 0 0,-22-4 0 16,22 4 0-16,-30-5 0 0,13 5 0 0,-2-2 0 15,-2 0 0-15,-2 0 0 0,-2 1 0 0,-2 0 0 16,-3 1 0-16,-2 0 0 0,-3 0 0 15,-1 0 0-15,-4 1 0 0,-2 0 0 0,-2 1 0 16,-2 0 0-16,-2 0 0 0,0-1 0 16,-2 1 0-16,-1-1 0 0,0-1 0 0,-3 1 0 15,-1-2 0-15,-3 1 0 0,-2 0 0 0,0-1 0 16,-5 1 0-16,-1-2 0 0,-2 2 0 0,1-1 0 16,-2 0 0-16,-1 0 0 0,-2-1 0 0,-4 2 0 15,-1 2 0-15,-4-1 0 0,2 3 0 0,1 0 0 16,2 0 0-16,-1 1 0 0,-2 1 0 0,-1 1 0 15,-2 3 0-15,3-1 0 0,3 1 0 16,3 1 0-16,5-3 0 0,1 2 0 0,4-3 0 16,3 1 0-16,4-3 0 0,5-2 0 15,4-2 0-15,5 1 0 0,3-5 0 0,9 2 0 16,1-8 0-16,12 8 0 0,-16-31-278 0,33 32-247 16,-5-19-135-16,3-2 77 0,2 21 583 0</inkml:trace>
  <inkml:trace contextRef="#ctx0" brushRef="#br0" timeOffset="47064.9047">14824 5491 138 0,'0'0'-96'0,"14"16"159"0,-14-16 170 0,0 0 26 16,0 0 14-16,0 0-82 0,0 0-163 16,0 0-20-16,0 0-1 0,0 0 3 0,2 19 5 15,-2-19 4-15,0 0 5 0,0 0 6 0,0 0 9 16,0 0 10-16,1 19 9 0,-1-19 2 0,0 0 1 16,0 0-6-16,0 0-4 0,0 0-8 15,0 0-4-15,0 0-2 0,0 0-3 0,0 0-3 16,0 0 0-16,0 0-3 0,0 0-2 0,0 0-2 0,0 0-5 0,0 0-2 15,0 0-5-15,0 0-2 0,0 0-3 0,0 0 1 16,-3-18-2-16,3 18 3 0,0 0-2 0,0 0 1 16,-3-18-1-16,3 18 0 0,0 0 0 0,-5-17 1 31,5 17 0-31,0 0 0 0,-4-22-3 0,4 22 2 16,-2-17-3-16,2 17 4 0,-5-19-2 0,5 19-5 15,-4-20-1-15,4 20 0 0,-7-20 0 0,7 20 0 16,-6-21 0-16,6 21 0 0,-6-22 0 0,6 22 0 15,-6-20 0-15,6 20 0 0,-8-23 0 0,8 23 0 16,-9-24 0-16,9 24 0 0,-8-22 0 0,8 22 0 16,-10-24 0-16,10 24 0 0,-11-26 0 0,11 26 0 15,-15-23 0-15,15 23 0 0,-15-24 0 0,15 24 0 16,-20-23 0-16,20 23 0 0,-23-23 0 0,23 23 0 16,-23-23 0-16,23 23 0 0,-26-23 0 15,26 23 0-15,-26-23 0 0,26 23 0 16,-25-24 0-16,25 24 0 0,-23-23 0 0,23 23 0 15,-22-23 0-15,22 23 0 0,-23-20 0 0,23 20 0 16,-23-17 0-16,23 17 0 0,-25-15 0 0,25 15 0 16,-30-13 0-16,30 13 0 0,-29-11 0 0,29 11 0 15,-30-10 0-15,13 7 0 0,0-2 0 16,-1 2 0-16,-1 1 0 0,2 0 0 0,-1-1 0 16,1 2 0-16,-1 0 0 0,1 1 0 0,0 0 0 15,17 0 0-15,-31 0 0 0,31 0 0 0,-28 1 0 16,28-1 0-16,-25 2 0 0,25-2 0 0,-23 3 0 15,23-3 0-15,-22 3 0 0,22-3 0 0,-22 4 0 16,22-4 0-16,-24 6 0 0,24-6 0 0,-26 10 0 16,26-10 0-16,-30 12 0 0,13-6 0 15,0 1 0-15,17-7 0 0,-33 15 0 0,33-15 0 16,-32 15 0-16,32-15 0 0,-28 16 0 0,28-16 0 16,-29 21 0-16,29-21 0 0,-29 20 0 15,29-20 0-15,-27 20 0 0,27-20 0 0,-26 20 0 16,26-20 0-16,-23 22 0 0,23-22 0 0,-24 23 0 15,24-23 0-15,-24 25 0 0,24-25 0 0,-25 27 0 16,25-27 0-16,-24 29 0 0,14-12 0 16,10-17 0-16,-24 31 0 0,24-31 0 0,-22 32 0 15,12-14 0-15,-1-1 0 0,2 1 0 0,-1-1 0 16,10-17 0-16,-19 33 0 0,10-17 0 0,1 1 0 16,8-17 0-16,-17 33 0 0,8-16 0 0,2 0 0 15,-2 1 0-15,2-1 0 0,7-17 0 0,-12 33 0 16,12-33 0-16,-11 29 0 0,11-29 0 15,-8 31 0-15,5-14 0 0,3-17 0 16,-5 33 0-16,4-16 0 0,1 0 0 0,-1 0 0 16,2 1 0-16,0 0 0 0,1 0 0 0,0 0 0 15,1 0 0-15,1-1 0 0,0 2 0 0,0 0 0 16,1-2 0-16,0 1 0 0,0-1 0 0,-5-17 0 16,12 31 0-16,-12-31 0 0,15 29 0 0,-15-29 0 15,16 27 0-15,-16-27 0 0,19 25 0 16,-19-25 0-16,23 26 0 0,-23-26 0 0,24 24 0 15,-24-24 0-15,31 26 0 0,-31-26 0 0,33 26 0 16,-14-13 0-16,1-1 0 0,-1-1 0 0,4 0 0 16,-1-1 0-16,2-2 0 0,3 2 0 15,-1-1 0-15,2 0 0 0,1-1 0 0,0 0 0 16,1-1 0-16,0-2 0 0,1-2 0 0,1 1 0 16,0-2 0-16,-1 0 0 0,1 0 0 15,-1-2 0-15,1-2 0 0,1-1 0 0,0-3 0 16,-1-2 0-16,1-3 0 0,0-3 0 0,2-3 0 15,-1-3 0-15,2-3 0 0,-1-4 0 0,0-3 0 16,1-3 0-16,-2 1 0 0,0-2 0 0,-2 0 0 16,1 1 0-16,-3 1 0 0,-4-1 0 0,-1 2 0 15,-4 0 0-15,0 2 0 0,-1 3 0 16,-2-1 0-16,-4 3 0 0,0 2 0 0,-3 3 0 16,-3 1 0-16,-8 18 0 0,10-30 0 15,-10 30 0-15,1-25 0 0,-1 25 0 0,-5-23 0 16,5 23 0-16,-11-23 0 0,11 23 0 0,-15-20 0 15,15 20 0-15,-20-22 0 0,20 22 0 0,-22-24 0 16,22 24 0-16,-23-26 0 0,23 26 0 0,-24-31 0 16,24 31 0-16,-18-30 0 0,18 30 0 15,-13-24 0-15,13 24 0 0,0 0 0 0,-9-20 0 16,9 20 0-16,0 0 0 0,0 0 0 0,0 0 0 16,0 0-14-16,-2 37-286 0,-18-37-331 0,23 19-4 15,-3-19 169-15</inkml:trace>
  <inkml:trace contextRef="#ctx0" brushRef="#br0" timeOffset="47517.7873">14637 5128 1775 0,'0'0'24'0,"0"0"-4"0,0 0 9 0,0 0-18 15,-23 14 48-15,23-14-45 0,-28 30 35 0,8-7-16 16,-6 5-12-16,-3 7-9 0,-9 4-12 16,-5 3 0-16,-5 4 0 0,-7 4 0 15,-6 3 0-15,-3 5 0 0,-6 3 0 0,-1 0 0 16,-2 0 0-16,0 2 0 0,2-6 0 0,7-4 0 15,10-9 0-15,5-6 0 0,12-7 0 0,6-6 0 16,10-7 0-16,21-18 0 0,-25 23 0 0,25-23 0 16,0 0 0-16,0 0 0 0,0 0-28 0,-1-17-126 15,29 16-478-15,-18-20-8 0,7 2 48 16</inkml:trace>
  <inkml:trace contextRef="#ctx0" brushRef="#br0" timeOffset="47877.1687">13688 5328 1982 0,'0'0'26'16,"0"0"-5"-16,0 0-4 0,0 0-16 0,0 0-1 16,0 0 0-16,0 0 0 0,-6-19 0 0,6 19 0 15,0 0 0-15,0 0 0 0,0 0 0 0,16-18 0 16,-16 18 0-16,0 0 0 0,0 0 0 0,0 0 0 15,0 0 0-15,0 0 0 0,0 0 0 16,0 0 0-16,0 0 0 0,0 0 0 0,10 19 0 16,-5-2 0-16,4 7 0 0,4 7 0 15,2 5 0-15,2 3 0 0,5 1 0 0,1 1 0 16,4 0 0-16,2 2 0 0,3 0 0 0,2-1 0 16,3-1 0-16,2-5 0 0,-1 1 0 0,6-3 0 15,0-3 0-15,3-1 0 0,4-6 0 0,-2-1 0 16,2-2 0-16,-3-4 0 0,-3-3 0 15,-3 1 0-15,-7-5 0 0,-4-1 0 0,-7-3 0 16,-3 2 0-16,-21-8 0 0,27 19-99 0,-49-32-424 16,22 13-122-16,0 0 27 0,-20-3 457 0</inkml:trace>
  <inkml:trace contextRef="#ctx0" brushRef="#br0" timeOffset="50799.5409">13485 5619 28 0,'0'0'84'16,"-17"-15"193"-16,17 15 61 0,0 0 8 0,0 0-59 15,0 0-181-15,0 0-26 0,0 0-12 0,0 0-11 16,0 0-10-16,0 0-9 0,0 0-1 16,0 0-5-16,0 0-1 0,0 0-6 0,0 0-4 15,0 0-5-15,0 0-2 0,0 0-3 0,0 0 1 16,0 0-2-16,0 0-2 0,0 0-1 0,0 0-2 15,0 0-2-15,0 0 0 0,0 0 0 0,0 0 1 16,0 0 1-16,0 0-2 0,0 0 2 16,0 0 1-16,0 0-1 0,0 0 2 0,0 0 0 15,0 0-1-15,0 0-1 0,0 0-5 16,0 0 0-16,0 0 0 0,0 0 0 0,0 0 0 16,0 0 0-16,0 0 0 0,0 0 0 0,0 0 0 15,0 0 0-15,-17 1 0 0,17-1 0 0,0 0 0 16,0 0 0-16,0 0 0 0,0 0 0 0,-17-3 0 15,17 3 0-15,0 0 0 0,0 0 0 0,-17-1 0 16,17 1 0-16,0 0 0 0,-22-2 0 0,22 2 0 16,-17-1 0-16,17 1 0 0,-18 0 0 15,18 0 0-15,-24 0 0 0,24 0 0 0,-33 3 0 16,13-2 0-16,0 1 0 0,-1-1 0 0,-1 2 0 16,-2-2 0-16,-3 1 0 0,-1 0 0 15,-2 0 0-15,-1-1 0 0,0 2 0 0,-2-1 0 16,0 1 0-16,-1-2 0 0,-2 1 0 0,2 1 0 15,-3-2 0-15,1 1 0 0,-2-1 0 16,-1 2 0-16,-2-2 0 0,0 0 0 0,0 2 0 16,0-3 0-16,-2 1 0 0,-1-1 0 0,1 0 0 15,0-1 0-15,0 1 0 0,1-1 0 0,1-1 0 16,-1 0 0-16,2-1 0 0,1 1 0 0,-3 0 0 16,0-1 0-16,2 1 0 0,-1-1 0 0,-1 1 0 15,0 1 0-15,-1 0 0 0,1-1 0 0,-2 2 0 16,1 0 0-16,1 0 0 15,0 0 0-15,0 0 0 0,2 2 0 0,-2-2 0 16,2 0 0-16,1 0 0 0,-1 0 0 0,0 1 0 16,2-1 0-16,1 0 0 0,-1 0 0 0,2-1 0 15,-1 1 0-15,1 0 0 0,-1 0 0 0,3-2 0 16,0 1 0-16,2 0 0 0,1-2 0 0,0 2 0 16,2 0 0-16,-1 0 0 0,-1 0 0 0,0-1 0 15,-1 2 0-15,0-1 0 0,1 0 0 16,0 1 0-16,0 0 0 0,-2 0 0 0,0 1 0 15,-2-1 0-15,1 0 0 0,1 1 0 0,-1 1 0 16,1 0 0-16,-1 0 0 0,2 0 0 0,1 0 0 16,0-1 0-16,2-1 0 0,0 2 0 0,-1 0 0 15,0-1 0-15,0 0 0 0,0 1 0 16,0-2 0-16,0 1 0 0,1 0 0 16,-1-1 0-16,-1 2 0 0,-2 0 0 0,3-1 0 15,-2 0 0-15,1 0 0 0,-1 0 0 0,0-1 0 16,0 0 0-16,0 2 0 0,0-1 0 0,2-1 0 15,0 0 0-15,-1 0 0 0,1 0 0 0,-4 0 0 16,2 0 0-16,-1 0 0 0,0 1 0 0,-1-1 0 16,0 1 0-16,-2 1 0 0,1-1 0 0,0 0 0 15,0 0 0-15,0 0 0 0,0 1 0 16,1-1 0-16,0-1 0 0,2 1 0 0,-1-1 0 16,1 1 0-16,1-1 0 0,-3 0 0 15,2-1 0-15,-2 1 0 0,1-1 0 0,0 1 0 16,1-1 0-16,-1-1 0 0,-1 1 0 0,-2 0 0 15,0 1 0-15,-2 0 0 0,-1 0 0 0,2 0 0 16,-1 0 0-16,-1 1 0 0,-1-1 0 0,1 0 0 16,-2 0 0-16,1 1 0 0,-3-1 0 15,0 0 0-15,-2-1 0 0,0 1 0 0,-1-1 0 16,0 1 0-16,-1-1 0 0,-1 1 0 0,1-1 0 16,-1-2 0-16,2 2 0 0,0-2 0 0,-3 1 0 15,1 0 0-15,-2-2 0 0,0 0 0 0,-1 1 0 16,-3-2 0-16,2 1 0 0,-3 1 0 0,-1-1 0 15,2 0 0-15,-1 0 0 16,0 0 0-16,-2 0 0 0,0-1 0 0,-3 2 0 16,1-1 0-16,-3-1 0 0,-2 3 0 0,0 0 0 15,-2-1 0-15,2 1 0 0,-1 0 0 0,0 1 0 16,0 0 0-16,-3 1 0 0,0 0 0 0,-4 0 0 16,0 1 0-16,0 0 0 0,1 2 0 0,2-2 0 15,-2 2 0-15,2-1 0 0,-2 2 0 0,0-2 0 16,-1 2 0-16,0-1 0 0,-1 1 0 15,5 1 0-15,0-3 0 0,-1 1 0 0,0-1 0 16,1 0 0-16,1 1 0 0,-2 0 0 0,1 0 0 16,1 0 0-16,1 0 0 0,3-1 0 0,1 1 0 15,1-2 0-15,2-1 0 0,-1 0 0 16,2 1 0-16,-1-1 0 0,4-1 0 0,-3 1 0 16,4-1 0-16,1 0 0 0,3-1 0 0,3 2 0 15,1 0 0-15,2 0 0 0,0 0 0 16,4 0 0-16,0 0 0 0,2 2 0 0,3-2 0 15,1 1 0-15,2-1 0 0,6 1 0 0,0 0 0 16,5-1 0-16,3 1 0 0,18-1 0 0,-28-1 0 16,28 1 0-16,0 0 0 0,-18 0 0 0,18 0 0 15,0 0 0-15,0 0 0 0,0 0 0 0,0 0 0 16,0 0 0-16,0 0 0 0,0 0 0 16,0 0 0-16,0 0 0 0,0 0 0 15,0 0 0-15,0 0 0 0,17 15 0 0,-17-15 0 16,0 0 0-16,0 0 0 0,0 0 0 0,0 0 0 15,0 0 0-15,0 0 0 0,0 0 0 0,0 0 0 16,0 0 0-16,0 0 0 0,0 0 0 0,0 0 0 16,0 0 0-16,0 0 0 0,0 0 0 0,0 0 0 15,0 0 0-15,8-23 0 0,-8 23 0 16,5-35 0-16,-1 14 0 0,-2-3 0 0,2-2 0 16,-1 0 0-16,-1-3 0 0,0 0 0 0,0-3 0 15,-2 0 0-15,1-2 0 0,-1-2 0 0,1-3 0 16,1-2 0-16,0-3 0 0,-1-2 0 0,1-1 0 15,0 0 0-15,-1-1 0 0,0-1 0 16,-1 0 0-16,0-1 0 0,0-2 0 0,1 1 0 16,-1-1 0-16,0-1 0 0,1-4 0 15,-1 0 0-15,2-1 0 0,-1-2 0 0,0 2 0 16,3-3 0-16,-2 0 0 0,2-1 0 0,1-2 0 16,-1 1 0-16,1-2 0 0,0-2 0 0,0 3 0 15,-1 0 0-15,-1 2 0 0,1 1 0 0,-2 0 0 16,0 1 0-16,-1 0 0 0,-1 2 0 0,0 1 0 15,-1 2 0-15,-1 0 0 0,1 3 0 16,0 3 0-16,0 3 0 0,0 2 0 0,1 3 0 16,-3 3 0-16,2 0 0 0,0 2 0 0,0 3 0 15,-1 2 0-15,1 2 0 0,0 0 0 16,0 3 0-16,1 1 0 0,-2 2 0 0,2 1 0 16,2 2 0-16,-2 3 0 0,2-2 0 0,-2 19 0 15,5-29 0-15,-5 29 0 0,5-25 0 0,-5 25 0 16,6-19 0-16,-6 19 0 0,0 0 0 15,13-23 0-15,-13 23 0 0,0 0 0 0,0 0 0 16,0 0 0-16,20-16 0 0,-20 16 0 0,0 0 0 16,0 0 0-16,0 0 0 0,0 0 0 0,0 0 0 15,22 10 0-15,-22-10 0 0,0 0 0 0,23 12 0 16,-23-12 0-16,24 9 0 0,-24-9 0 0,34 8 0 16,-14-7 0-16,4 0 0 0,0-1 0 15,4-1 0-15,5 1 0 0,1-1 0 16,1-1 0-16,2 0 0 0,2 0 0 0,1-2 0 15,4 2 0-15,1-2 0 0,1 2 0 0,1-1 0 16,1 2 0-16,-1 0 0 0,2 1 0 0,-2 1 0 16,1-1 0-16,-2 2 0 0,-1 1 0 0,1-1 0 15,0-1 0-15,0 2 0 0,3-2 0 0,-1-2 0 16,1 0 0-16,0-1 0 0,1 1 0 16,-1-2 0-16,-1-1 0 0,1-1 0 0,-3-1 0 15,0 1 0-15,-2 0 0 0,-1-1 0 0,-4 1 0 16,-2-1 0-16,0 2 0 0,-2-1 0 0,-2 0 0 15,-3 0 0-15,-1 1 0 0,-1 1 0 16,-1 0 0-16,-3 1 0 0,0 2 0 0,-1-1 0 16,0 2 0-16,-1-1 0 0,0 0 0 0,1 1 0 15,0-2 0-15,0 1 0 0,-2 1 0 16,0-2 0-16,-1 0 0 0,-3-2 0 0,-17 3 0 16,29-2 0-16,-29 2 0 0,17 1 0 0,-17-1 0 15,0 0 0-15,0 0 0 0,0 0 0 0,0 0 0 16,0 0 0-16,0 0 0 0,0 0 0 0,0 0 0 15,0 0 0-15,0 0 0 0,0 0 0 0,0 0 0 16,0 0 0-16,0 0 0 0,0 0 0 16,0 0 0-16,0 0 0 0,-3 17 0 0,3-17 0 15,0 0 0-15,17 6 0 0,-17-6 0 16,17 4 0-16,-17-4 0 0,19 6-12 0,-19-6-25 16,21 7-38-16,-27-24-118 0,30 44-170 0,-41-37-190 15,17 10-13-15,0 0 319 0</inkml:trace>
  <inkml:trace contextRef="#ctx0" brushRef="#br1" timeOffset="54811.6947">11604 5656 1474 0,'0'0'100'0,"0"0"-33"0,0 0-10 16,0 0-12-16,0 0-8 0,0 0-4 0,0 0-8 16,0 0-4-16,0 0-3 0,0 0-2 15,0 0 2-15,0 0-1 0,0 0 2 0,0 0-2 16,0 0-1-16,0 0-3 0,0 0-4 15,0 0-4-15,0 0-1 0,18 5-1 0,-18-5 2 16,0 0-1-16,8 22 0 0,-8-22 3 0,2 28-5 16,-1-10 5-16,-2 2-6 0,1 1-13 0,-2 3 27 15,-1 0-26-15,-1 2 22 0,2 0-11 0,1 2 0 16,0-1 0-16,1-1 0 0,-2 0 0 0,4 0 0 16,-1 0 0-16,1 0 0 0,1 2 0 0,-1 0 0 15,1 0 0-15,0 1 0 0,0 0 0 16,-1 3 0-16,2 0 0 0,-3 3 0 0,3 0 0 15,-1 3 0-15,0-1 0 0,-2-1 0 0,0 2 0 16,-2 1 0-16,0-3 0 0,-2 2 0 16,1 0 0-16,1 1 0 0,-1-2 0 0,1-1 0 15,1 0 0-15,0-4 0 0,1 1 0 0,2-1 0 16,0 0 0-16,1 1 0 0,1-2 0 16,0-1 0-16,2 3 0 0,0-2 0 0,1 2 0 15,0 0 0-15,-3-1 0 0,1 2 0 0,-1-1 0 16,-1 1 0-16,-2-2 0 0,-1 1 0 0,-1 0 0 15,-1 1 0-15,-1-1 0 0,-1-1 0 0,-2 2 0 16,1-2 0-16,-1 1 0 0,-1 1 0 0,1-3 0 16,-3 2 0-16,2-2 0 0,0 1 0 0,0-2 0 15,1 0 0-15,0-1 0 16,1 0 0-16,0 0 0 0,1 0 0 0,0 2 0 16,0 0 0-16,0 2 0 0,0-2 0 0,1-2 0 15,-2 1 0-15,-1 1 0 0,1 0 0 0,0 1 0 16,0-1 0-16,1 0 0 0,-1 1 0 0,3-3 0 15,-2-1 0-15,2-2 0 0,-1-1 0 0,0-3 0 16,1 0 0-16,0 0 0 0,0-1 0 0,0-2 0 16,-2-1 0-16,1 0 0 0,2-18 0 15,-6 32 0-15,6-32 0 0,-5 30 0 0,5-30 0 16,-5 24 0-16,5-24 0 0,-5 18 0 0,5-18 0 16,0 0 0-16,0 0 0 0,0 0 0 0,0 0 0 15,0 0 0-15,0 0 0 0,0 0 0 16,0 0 0-16,0 0 0 0,0 0 0 0,0 0 0 15,0 0 0-15,0 0 0 0,0 0 0 16,0 0 0-16,0 0 0 0,12-19 0 0,-12 19 0 16,0 0 0-16,0 0 0 0,14-21 0 0,-14 21 0 15,0 0 0-15,0 0 0 0,23-13 0 0,-23 13 0 16,19-5 0-16,-19 5 0 0,27-8 0 0,-9 3 0 16,3 0 0-16,2 0 0 0,5-1 0 0,1 1 0 15,6 0 0-15,1 1 0 0,2-2 0 0,4 0 0 16,0 1 0-16,5 0 0 0,-2 1 0 15,2 1 0-15,0 0 0 0,1 0 0 0,1 0 0 16,-1 3 0-16,2 0 0 0,-1 1 0 16,2 2 0-16,-1-1 0 0,0 3 0 0,-1-1 0 15,0 2 0-15,-2 0 0 0,1 0 0 0,-2 1 0 16,-1-1 0-16,1 1 0 0,2-1 0 0,0-1 0 16,3 0 0-16,-1 0 0 0,3 1 0 0,-2-2 0 15,1-2 0-15,4-1 0 0,-1 0 0 16,1-1 0-16,0 0 0 0,-1 2 0 0,1-4 0 15,2 1 0-15,-1 1 0 0,-4 0 0 0,-2 1 0 16,-3 2 0-16,-7-1 0 0,-4 2 0 0,-6 2 0 16,-5-1 0-16,-8 2 0 0,-18-7 0 0,19 15 0 15,-19-15 0-15,0 16 0 0,0-16 0 16,0 0 0-16,-23 22 0 0,23-22 0 16,-20 6 0-16,20-6-39 0,-20 5-33 0,-5-30-173 15,25 25-354-15,-19-12 2 0,19 12 103 0</inkml:trace>
  <inkml:trace contextRef="#ctx0" brushRef="#br1" timeOffset="55610.9032">14920 7920 1583 0,'-6'-28'58'0,"6"28"-17"0,-20-30 8 16,20 30-6-16,-28-23-7 0,11 15-9 0,-4-2-10 15,0 4-7-15,-3 0 0 0,0 2 0 0,-3 2 1 16,1 3 2-16,-2 0 1 0,2 4 1 0,-6-1 0 16,2 2 4-16,-4 1 0 0,1 2 4 0,-3 0-2 15,1 2-8-15,-4 0-13 0,2 1 0 0,-2 1 0 16,0 2 0-16,-1 1 0 0,2 2 0 15,-3 2 0-15,2 2 0 0,2 2 0 0,1 0 0 16,-1 3 0-16,3 0 0 0,0 2 0 0,2 0 0 16,2 2 0-16,1 2 0 0,1 2 0 0,1 2 0 15,2 2 0-15,0 2 0 0,3 1 0 0,2 0 0 16,-2-1 0-16,2 1 0 0,3-1 0 16,3 2 0-16,3-1 0 0,4-2 0 0,3 0 0 15,3-4 0-15,6-2 0 0,4-2 0 16,6 0 0-16,4-1 0 0,6 0 0 0,3-1 0 15,3 0 0-15,7-1 0 0,2 1 0 0,5 1 0 16,2-4 0-16,2-1 0 0,2-1 0 0,1-3 0 16,3-3 0-16,4-2 0 0,0-4 0 0,4-2 0 15,1-5 0-15,1-3 0 0,-1-6 0 0,-4-4 0 16,4-4 0-16,-4-4 0 0,2-6 0 16,0-4 0-16,3-8 0 0,2-3 0 15,-2-5 0-15,2-4 0 0,-1-4 0 0,-2 1 0 16,-2-2 0-16,-3 3 0 0,-3-1 0 0,-6 1 0 15,-2 1 0-15,-5-1 0 0,-7 1 0 0,-2-1 0 16,-7-2 0-16,-5 0 0 0,-4-6 0 0,-6 0 0 16,-5-2 0-16,-7-1 0 0,-7 2 0 0,-5 2 0 0,-5-2 0 15,-3 2 0-15,-7 2 0 0,-2 0 0 16,-7 4 0-16,-1 5 0 0,-7 4 0 16,-5 5 0-16,1 8 0 0,-5 5 0 0,-4 8 0 15,-4 6 0-15,-4 7 0 0,-6 4 0 0,1 10 0 16,-3 4 0-16,2 5 0 0,2 2 0 0,4 4 0 15,3-2 0-15,9 4-17 0,-8-19-157 0,39 27-413 16,-28-23-21-16,22 13-7 0</inkml:trace>
  <inkml:trace contextRef="#ctx0" brushRef="#br1" timeOffset="56045.0518">14450 8225 1282 0,'0'0'546'0,"0"0"-524"0,-26-28 12 15,26 28-3-15,0 0 15 0,0 0-6 0,-13-19-5 16,13 19-24-16,0 0-11 0,0 0 0 15,0 0 0-15,-20 26 0 0,20-26 0 0,-7 31 0 16,3-11 0-16,2 4 0 0,1 3 0 0,2 2 0 16,1 2 0-16,4 1 0 0,1 1 0 15,0-1 0-15,3 1 0 0,1 1 0 0,-1-3 0 16,3 3 0-16,0-4 0 0,-1-2 0 0,-1-3 0 16,3-4 0-16,-4-4 0 0,-10-17 0 0,25 27 0 15,-25-27 0-15,25 14 0 0,-25-14 0 16,32 2 0-16,-32-2 0 0,34-10 0 0,-17-4 0 15,1-4 0-15,2-4 0 0,-1-7 0 0,3-2 0 16,2-5 0-16,-1-2 0 0,3 1 0 0,-2-1 0 16,-1 3 0-16,1-1 0 0,-5 2 0 0,0-6 0 15,1 4 0-15,-3-3 0 0,0 3 0 0,-2 3 0 16,3 5 0-16,-7-6-90 0,29 30-423 16,-36-21-134-16,16 19 38 0,-20 6 422 0</inkml:trace>
  <inkml:trace contextRef="#ctx0" brushRef="#br1" timeOffset="56915.1089">15389 8603 1526 0,'-5'-20'326'0,"5"20"-269"16,18-4-44-16,-18 4 1 0,19 0 8 0,-19 0 4 15,33-1-3-15,-13 0-6 0,3-3-5 16,1 3-1-16,3-1-11 0,3 0 0 16,1 1 0-16,2 0 0 0,1 0 0 0,0 1 0 15,2-1 0-15,2-1 0 0,1 2 0 0,1-1 0 16,0-1 0-16,-2 1 0 0,-2 1 0 0,-3 1 0 16,-1 2 0-16,-4 1 0 0,-2 1 0 0,-1 0 0 15,-5 1 0-15,0 1 0 0,-20-7 0 0,31 16 0 16,-31-16 0-16,25 15 0 0,-25-15 0 15,18 14 0-15,-18-14 0 0,0 0 0 0,0 0 0 16,0 0 0-16,0 0 0 0,0 0 0 0,0 0 0 16,0 0 0-16,0 0 0 0,0 0 0 0,0 0 0 15,0 0 0-15,0 0 0 0,0 0 0 0,0 0 0 16,17-5 0-16,-17 5 0 0,0 0 0 0,10-22 0 16,-10 22 0-16,9-22 0 0,-9 22 0 15,13-30 0-15,-7 12 0 0,0-3 0 0,0 0 0 16,1-6 0-16,2-2 0 0,-2-4 0 0,2-2 0 15,0-5 0-15,-1-1 0 0,-2-4 0 16,0-2 0-16,-3 0 0 0,0-1 0 0,-1-4 0 16,1-1 0-16,-1-1 0 0,2-1 0 0,-1-1 0 0,3-1 0 0,2 2 0 15,0-2 0-15,1 1 0 0,1-1 0 16,-1 2 0-16,1-1 0 0,0 2 0 0,1-1 0 16,-3 1 0-16,3-3 0 0,0-1 0 15,1-1 0-15,0-2 0 0,-2 2 0 0,1-2 0 16,-1 2 0-16,-2 1 0 0,1-1 0 0,-2 1 0 15,-1 0 0-15,0-1 0 0,-2-1 0 0,-2 2 0 16,0 0 0-16,-2 1 0 0,-2 4 0 0,2 1 0 16,-3 1 0-16,-2 4 0 0,-1 4 0 15,-3-2 0-15,1 3 0 0,-1 2 0 0,-1 0 0 16,2 1 0-16,-1 2 0 0,0 1 0 0,3 1 0 16,-2 2 0-16,2 0 0 0,1 0 0 0,2 2 0 15,-2 1 0-15,1 1 0 0,1 2 0 0,-1 1 0 16,2 2 0-16,-1 3 0 0,1 0 0 0,-2 3 0 15,4 18 0-15,-5-29 0 0,5 29 0 16,-7-20 0-16,7 20 0 0,0 0 0 16,-10-18 0-16,10 18 0 0,0 0 0 0,0 0 0 15,0 0 0-15,0 0 0 0,-18 6 0 0,18-6-30 16,0 0-26-16,0 0-31 0,2 39-202 0,-2-39-318 16,0 0 10-16,0 0 217 0</inkml:trace>
  <inkml:trace contextRef="#ctx0" brushRef="#br1" timeOffset="58212.0972">2459 9440 1726 0,'0'0'24'0,"-14"-19"7"0,14 19 3 0,0 0 4 16,0 0-5-16,0 0-2 0,0 0-3 0,0 0 2 15,0 0-4-15,0 0-4 0,0 0-9 0,0 0-3 16,0 0-9-16,8 18-1 0,-3 3 0 0,1 5 0 16,0 2 0-16,0 5 0 0,1 2 0 15,-1 5 0-15,0 4 0 0,-1 4 0 0,-1 1 0 16,-3 1 0-16,-1-1 0 0,-4 3 0 16,-2 0 0-16,-1 5 0 0,-3-4-12 0,0 2-3 15,-2-6-31-15,4 0 16 0,-3-12-38 0,10 6-11 16,1-43-81-16,-3 37-449 0,3-37 35 0,0 0 121 15</inkml:trace>
  <inkml:trace contextRef="#ctx0" brushRef="#br1" timeOffset="58462.0842">2122 9420 2006 0,'2'18'34'0,"-21"-7"-27"16,19-11-7-16,0 0 0 0,0 0 0 0,0 0 0 16,25-18 0-16,-2 14 0 0,9 2 0 0,6-2 0 15,7-2 0-15,8-1 0 0,6-2 0 0,6 2 0 16,2 0 0-16,-2-1 0 0,0 5 0 0,-3-3 0 16,0 6 0-16,-1 1 0 0,-4 6-42 0,-8 1-18 15,1 14-41-15,-25-23-101 0,11 27-411 16,-14-3-33-16,-3 3 264 0</inkml:trace>
  <inkml:trace contextRef="#ctx0" brushRef="#br1" timeOffset="58649.6149">2203 10231 1792 0,'-59'57'255'0,"31"-39"-255"0,28-18 0 16,0 0 0-16,0 0 0 0,17 9 0 0,16-12 0 15,8-2 0-15,11-2 0 0,10-5 0 0,5-5 0 16,10-5 0-16,7-3 0 0,5-5 0 0,8 1 0 16,-4-3 0-16,10 13-71 0,-30-25-432 0,28 30-153 15,-16-9-32-15,2 2 560 0</inkml:trace>
  <inkml:trace contextRef="#ctx0" brushRef="#br1" timeOffset="59305.9222">2049 10892 670 0,'33'2'102'0,"-2"4"-44"15,5-6 19-15,9 7 0 0,0-9 18 16,17 12 7-16,-10-15 0 0,23 17 3 0,-11-19-10 15,21 15-13-15,-7-15-16 0,16 10-13 0,6-10-13 16,11 5-11-16,2-7-7 0,7 2-7 0,7-4-3 16,5 0-5-16,8 0-1 0,5 0-4 0,6-1 3 15,3 1-5-15,7-2-16 0,3 1 42 0,5 1-39 16,6 0 40-16,0 4-21 0,3 1-4 16,5 1 3-16,-1 0-1 0,0 2 2 15,5 0 6-15,-3 0 3 0,7 1 4 0,2-4 9 16,7 2-3-16,3-4 3 0,3 0-6 0,11-3 2 15,1-1-19-15,0-4-5 0,4 0 0 0,-2-2 0 16,5-1 0-16,4 0 0 0,4-1 0 0,7 1 0 16,-2-2 0-16,-3 1 0 0,-7-1 0 0,-5 2 0 15,-7 1 0-15,0 2 0 0,-12 0-1 16,-7 7-32-16,-9-3-14 0,-8 9-17 0,-17-10-31 16,11 26-93-16,-48-35-219 0,16 25-191 0,-17-1 42 15,-22-10 499-15</inkml:trace>
  <inkml:trace contextRef="#ctx0" brushRef="#br1" timeOffset="60075.5859">7833 9076 1723 0,'-17'79'18'15,"19"3"16"-15,2 6-27 0,6 7-2 0,1 4 18 16,3 9-17-16,1 2 13 0,-1 8 6 0,1 9-13 15,-3 10-8-15,-5 10 3 0,-3 12 1 0,-4 11 1 16,-1 10 16-16,-8 9 5 0,2 18-4 0,-10 3 8 16,0 13-2-16,-3 12-32 0,0 0 0 0,0 5 0 15,3-2 0-15,4-1 0 16,6 0 0-16,5-6 0 0,10-5 0 0,9-10 0 16,11-12 0-16,9-17 0 0,4-15 0 0,4-22 0 15,-2-18 0-15,0-18 0 0,-3-18 0 0,0-16-6 16,-8-22-72-16,13 14-186 0,-22-41-400 0,10-1 51 15,-16-18 192-15</inkml:trace>
  <inkml:trace contextRef="#ctx0" brushRef="#br1" timeOffset="60659.1426">8823 9665 698 0,'-5'-25'433'0,"5"25"-234"0,-7-42-128 0,7 42 3 16,-5-31 8-16,5 31 6 0,0 0 3 0,0 0-7 15,0 0-27-15,0 0-19 0,0 0-24 0,3 27-1 16,1-3-5-16,3 8 9 0,2 5-12 0,3 4 8 16,1 5-15-16,1 3 11 0,2 4-10 0,-3 1 13 15,0 2-11-15,-1-1 16 0,-2-4-11 0,2-4-5 16,-2-6 18-16,0-5-19 0,1-7 0 16,0-5 0-16,1-6 0 0,-12-18 0 0,23 16 0 15,-23-16 0-15,23-3 0 0,-23 3 0 16,28-25 0-16,-12 3 0 0,1-7 0 0,2-8 0 15,3-12 0-15,3-6 0 0,3-10 0 0,-1-1 0 16,4 1 0-16,-4-1 0 0,-2 3 0 0,-2-2 0 16,-2 0 0-16,-2-1 0 0,1 1-23 15,-2 4 1-15,4 7-11 0,-6 2-25 0,12 23-23 16,-20-20-182-16,24 39-341 0,-13-3 9 0,-2 10 228 16</inkml:trace>
  <inkml:trace contextRef="#ctx0" brushRef="#br1" timeOffset="61250.8436">10437 8966 1651 0,'-50'32'15'0,"2"12"26"16,-8 0 7-16,9 18 25 0,-12-2-17 0,10 16 8 15,-7 7-31-15,8 7-5 0,1 5 3 0,5 4-24 16,7-2-7-16,6-3 0 0,11-3 0 0,9-9 0 15,15-6 0-15,13-6 0 0,10-9 0 0,10-7 0 16,9-7-9-16,6-12-27 0,10-1-25 0,-3-23-31 16,35 22-352-16,-26-33-173 0,12 3-7 15,-5 0 461-15</inkml:trace>
  <inkml:trace contextRef="#ctx0" brushRef="#br1" timeOffset="61703.9915">10689 9392 1848 0,'0'0'33'16,"0"0"-9"-16,0 0 0 0,0 0 2 0,0 0 1 15,0 0-4-15,0 28-8 0,-3-8-3 0,-2 9-9 16,-1 3-11-16,-1 2 25 0,-1 6-23 0,0-2 15 16,0 3-9-16,2 3 0 0,2-3 0 0,0 0 0 15,3-3 0-15,-2-2 0 0,3-5 0 16,1-3 0-16,2-2 0 0,2-6 0 0,1-2 0 15,-6-18 0-15,14 26 0 0,-14-26 0 0,0 0 0 16,21 11 0-16,-21-11 0 0,0 0 0 0,26-20 0 16,-26 20 0-16,23-34 0 0,-9 9 0 0,1-3 0 15,1-3 0-15,0 0 0 0,1-2 0 0,0-1 0 16,-2-1 0-16,1 0 0 0,-1 0 0 16,-2 1 0-16,1 3 0 0,-2 2 0 15,0 8 0-15,-1 0-6 0,-11 21-56 0,22-30 14 16,-3 37-86-16,-19-7-500 0,0 0 46 0,5-17 14 15</inkml:trace>
  <inkml:trace contextRef="#ctx0" brushRef="#br1" timeOffset="62313.3931">11367 9746 1924 0,'0'0'47'0,"-33"4"-15"0,33-4-4 16,-36 13-12-16,16-2-16 0,-3 4 0 0,0 3 0 16,-1 2 0-16,0 2 0 0,3 1 0 0,2 0 0 15,3 0 0-15,4 1 0 0,3 0 0 0,0 1 0 16,5-4 0-16,6 1 0 0,1-4 0 16,-3-18 0-16,20 29 0 0,-20-29 0 0,31 20 0 15,-11-17 0-15,2 0 0 0,1-7 0 16,1-1 0-16,-1-3 0 0,2-3 0 0,-4-1 0 15,1-5 0-15,-3-2 0 0,-1-3 0 0,-2-1 0 16,-3-1 0-16,-1-2 0 0,-4 3 0 0,-1 0 0 16,-4 3 0-16,-1-1 0 0,-4 2 0 0,0 2 0 15,2 17 0-15,-13-29 0 0,13 29 0 0,-17-18 0 16,17 18 0-16,-19-5 0 0,19 5 0 0,-18 1-12 16,18-1-50-16,0 0-33 0,0 29-206 15,0-29-307-15,0 0 13 0,0 0 222 16</inkml:trace>
  <inkml:trace contextRef="#ctx0" brushRef="#br1" timeOffset="62532.1929">11964 9172 1579 0,'15'-17'204'0,"-15"17"24"0,0 0-192 15,0 0-36-15,0 0 0 0,0 0 0 0,-2 19 0 16,2-19 0-16,-11 33 0 0,3-9 0 0,-3 5 0 15,1 3 0-15,-2 3 0 0,0 3 0 0,1 3 0 16,0 3 0-16,2 3 0 0,1-1 0 16,3 0 0-16,0-1 0 0,4-3 0 15,0-2 0-15,2-1 0 0,-1-5 0 0,4 1 0 16,-3-12-32-16,13 14-131 0,-14-37-479 0,8 33 17 16,-8-33 41-16</inkml:trace>
  <inkml:trace contextRef="#ctx0" brushRef="#br1" timeOffset="62735.3334">12336 9243 1321 0,'6'28'598'16,"-6"-28"-525"-16,-25 35-28 0,8-6-35 0,0 9-10 16,-4 6 0-16,-1 5 0 0,0 4 0 15,-1 1 0-15,1 2 0 0,4 1 0 0,1-3 0 16,2-2 0-16,3-1 0 0,2-4 0 0,4-2 0 15,4-3 0-15,3-2 0 0,-1-6-11 16,9 4-71-16,-9-38-72 0,22 39-488 0,-22-39 1 16,17 23 125-16</inkml:trace>
  <inkml:trace contextRef="#ctx0" brushRef="#br1" timeOffset="63172.8345">12151 9640 1720 0,'1'33'240'0,"-1"-33"-177"0,-7 19-47 16,7-19-8-16,17 4-8 0,-17-4 0 0,35 2 0 15,-13-3 0-15,5-2 0 0,2 1 0 0,3 1 0 16,1-3 0-16,0 2 0 0,-2-1 0 0,2 1 0 16,-4 1 0-16,-1-2 0 0,-3 2 0 15,-4 0 0-15,-2 1 0 0,-19 0 0 0,22 2 0 16,-22-2 0-16,0 0 0 0,0 0 0 0,0 0 0 15,-7 18 0-15,7-18 0 0,-29 16 0 0,9-7 0 16,-3 0 0-16,-2 1 0 0,-2-2 0 16,2 2 0-16,2 0 0 0,2-3 0 0,21-7 0 15,-29 14 0-15,29-14 0 0,0 0 0 0,0 0 0 16,-4 19 0-16,4-19 0 0,22 8 0 16,-22-8 0-16,33 7 0 0,-11-4 0 0,0 0 0 15,1 0 0-15,-2 0 0 0,-2 1 0 0,-1 2 0 16,-18-6 0-16,28 16 0 0,-28-16 0 0,16 19 0 15,-16-19 0-15,5 22 0 0,-5-22 0 0,-7 29 0 16,7-29 0-16,-17 30 0 0,17-30 0 0,-26 30 0 16,26-30 0-16,-28 26 0 0,28-26 0 15,-23 18 0-15,23-18 0 0,0 0 0 0,0 0 0 16,-1 22-246-16,-15-46-331 0,35 21-41 16,-11-19 13-16</inkml:trace>
  <inkml:trace contextRef="#ctx0" brushRef="#br1" timeOffset="63422.857">12857 9097 1791 0,'24'48'207'16,"-24"-48"-176"-16,0 0-13 0,18 20-18 0,-18-20 0 15,18 23 0-15,-18-23 0 0,20 32 0 0,-9-12 0 16,1 0 0-16,1 2 0 0,2 2 0 15,2 2 0-15,0 0 0 0,1 2 0 16,-2 1 0-16,-1 2 0 0,-2 6 0 0,-2-2 0 16,-4 1 0-16,-1 2 0 0,-4-3 0 0,-5 2 0 15,-1-1 0-15,-4-3 0 0,-2-2 0 0,-3-2 0 16,-2-1 0-16,-5-2 0 0,-1 0 0 0,-6-5 0 16,3 12-53-16,-32-26-537 0,28 22-64 0,-19-18-19 15</inkml:trace>
  <inkml:trace contextRef="#ctx0" brushRef="#br1" timeOffset="64251.0615">4184 8906 1264 0,'-2'36'424'0,"-39"-12"-357"16,5 9-23-16,-9-2-12 0,5 12 9 16,-7 3-18-16,4 8 10 0,-4 7-16 15,3 6 15-15,-1 6-14 0,1 3-4 0,3 5 9 16,4 4-18-16,5-2 5 0,5-1-10 0,9-3 0 15,7-4 0-15,9-4 0 0,9-4 0 0,10-5 0 16,6-7 0-16,8-4 0 0,2-9-37 0,8-1-35 16,-4-18-21-16,20 18-108 0,-28-31-394 0,31 1-11 15,-7-11 164-15</inkml:trace>
  <inkml:trace contextRef="#ctx0" brushRef="#br1" timeOffset="64704.2031">4460 9508 1228 0,'-2'45'435'0,"-14"-28"-179"0,2 7-224 16,-5 5-12-16,4 7 10 0,-1 5-14 0,0 2 0 16,3 4-14-16,0-1 10 0,1 1-12 0,3 1 0 15,0 1 0-15,2-1 0 0,2 0 0 0,2-2 0 16,3-3 0-16,2-2 0 0,1-6 0 0,2-2 0 15,0-7 0-15,2-3 0 0,1-5 0 0,-8-18 0 16,14 20 0-16,-14-20 0 16,0 0 0-16,0 0 0 0,18-11 0 0,-18 11 0 15,13-34 0-15,-6 6 0 0,1-6 0 0,1-4 0 16,1-6 0-16,1-2 0 0,0-4 0 0,0-2 0 16,-2 0 0-16,2-1 0 0,-2-1 0 0,-1-2 0 15,2-2 0-15,-2-2 0 0,2 0 0 0,1 2 0 16,0 5 0-16,0 10 0 0,2 8 0 15,0 12 0-15,-13 23 0 0,23-19 0 0,-23 19 0 16,18 8 0-16,-18-8 0 0,19 32 0 0,-9-3 0 16,0 5 0-16,1 9 0 0,-3 4 0 0,0 2 0 15,-1 5 0-15,-1 0 0 0,0-1 0 0,3 0 0 16,-1-2 0-16,3-1 0 0,-1-2 0 16,1 0 0-16,0-2 0 0,1-1 0 0,-4-2 0 15,6-2-21-15,-7-9-61 0,12 22-124 16,-25-36-408-16,20 9-15 0,-14-27 135 0</inkml:trace>
  <inkml:trace contextRef="#ctx0" brushRef="#br1" timeOffset="65353.0514">4677 9993 1804 0,'0'0'218'0,"0"0"-193"0,0 0-25 16,-17 17 0-16,17-17 0 0,0 0 0 0,24 4 0 15,-6-4 0-15,4-3 0 0,5 0 0 0,2-5 0 16,4-1 0-16,1-1 0 0,3 0 0 0,-1 1 0 16,-2 0 0-16,-1 2 0 0,-4 2 0 0,-2 0 0 15,-4 3 0-15,-3 1 0 0,-20 1 0 16,26 3 0-16,-26-3 0 0,0 0 0 16,12 17 0-16,-12-17 0 0,-2 22 0 0,2-22 0 15,-11 33 0-15,0-15 0 0,1 3 0 0,-2 0 0 16,0-2 0-16,0-1 0 0,1 1 0 0,11-19 0 15,-17 29 0-15,17-29 0 0,-9 18 0 0,9-18 0 16,0 0 0-16,0 0 0 0,0 0 0 0,0 0 0 16,0 0 0-16,0 0 0 0,20-4 0 15,-20 4 0-15,24-26 0 0,-9 5 0 0,1-1 0 16,1-1 0-16,-3 0 0 0,0 3 0 0,-2-2 0 16,-1 4 0-16,-3 1 0 0,-8 17 0 0,14-27 0 15,-14 27 0-15,6-18 0 0,-6 18 0 0,0 0 0 16,0 0 0-16,0 0 0 0,0 0 0 0,0 0 0 15,0 0 0-15,0 0 0 0,0 0 0 16,0 0 0-16,0 0 0 0,0 0 0 0,18 13 0 16,-18-13 0-16,0 0 0 0,21 20 0 0,-21-20 0 15,19 17 0-15,-19-17 0 0,26 14 0 0,-26-14 0 16,30 9 0-16,-11-9 0 0,2-2 0 16,1 0 0-16,2-2 0 0,-1-2 0 0,2-2 0 15,-2-2 0-15,0-1 0 0,-1-1 0 0,-1 0 0 16,-1-1 0-16,0 0 0 0,-3-2 0 15,-17 15 0-15,30-24 0 0,-30 24 0 0,21-19 0 16,-21 19 0-16,0 0 0 0,0 0 0 0,0 0 0 16,0 0 0-16,0 0 0 0,0 0 0 0,0 0 0 15,0 0 0-15,-3 31 0 0,-4-10 0 0,-3 2 0 16,1-1 0-16,1 1 0 0,0 0 0 0,3 0 0 16,3-2 0-16,2 0 0 0,1-5 0 15,-1-16 0-15,13 28 0 0,-13-28 0 0,22 15-53 16,-1-7-49-16,-16-30-117 0,36 37-221 15,-35-34-127-15,20 9 30 0,-1 8 409 0</inkml:trace>
  <inkml:trace contextRef="#ctx0" brushRef="#br1" timeOffset="65900.6615">5928 9838 1859 0,'0'0'71'0,"0"0"-18"0,0 0-8 0,-15 17-26 15,15-17-19-15,-14 22 0 0,14-22 0 0,-16 33 0 16,10-12 0-16,0 2 0 0,1 3 0 0,0 0 0 15,1 3 0-15,-1 0 0 0,2 2 0 0,1-4 0 16,1 0 0-16,-1-2 0 0,1-4 0 16,1 0 0-16,0-5 0 0,0-16 0 0,4 26 0 15,-4-26 0-15,0 0 0 0,5 17 0 16,-5-17 0-16,0 0 0 0,0 0 0 0,0 0 0 16,13-21 0-16,-13 21 0 0,12-32 0 0,-4 10 0 15,-1-1 0-15,0-1 0 0,0-2 0 0,0 0 0 16,0-2 0-16,0 0 0 0,0-1 0 0,1 0 0 15,0-2 0-15,2-1 0 0,0 1 0 0,3-1 0 16,3 4 0-16,1 5 0 0,1 4 0 16,-1 5 0-16,-17 14 0 0,31-17 0 0,-31 17 0 15,25-3 0-15,-25 3 0 0,21 6 0 0,-21-6 0 16,22 12 0-16,-22-12 0 0,22 20 0 0,-22-20 0 16,21 26 0-16,-21-26 0 0,20 31 0 0,-12-15 0 15,-1 1 0-15,-7-17 0 0,7 34 0 0,-7-16 0 16,-3 2 0-16,-3-1 0 0,-1 0 0 15,-4 0 0-15,-1-1 0 0,-1 0 0 16,13-18 0-16,-32 30 0 0,14-14 0 0,-3-3 0 16,0 0 0-16,1-2 0 0,-1-2 0 0,4-4 0 15,17-5 0-15,-28 7 0 0,28-7 0 0,-21 4 0 16,21-4 0-16,0 0 0 0,-23 6 0 0,23-6 0 16,0 0 0-16,-23 25 0 0,13-8 0 0,-1 3 0 15,-1 5 0-15,-1 2 0 0,1 5 0 0,-2 1 0 16,2 0 0-16,1 2 0 0,3 1 0 15,-1-5 0-15,4-1 0 0,3-6 0 0,1-4 0 16,4-2 0-16,-3-18 0 0,16 20 0 16,-16-20 0-16,35 9-48 0,-29-33-228 0,46 31-193 15,-24-34-174-15,9-3 58 0,11 6 560 0</inkml:trace>
  <inkml:trace contextRef="#ctx0" brushRef="#br1" timeOffset="66228.825">6585 9808 2047 0,'-27'17'0'0,"-2"0"0"15,0 0 0-15,0 3 0 0,0 1 0 0,-1 1 0 16,1-1 0-16,4 2 0 16,2-2 0-16,3-2 0 0,7-2 0 0,13-17 0 15,-11 24 0-15,11-24 0 0,0 0 0 0,25 13 0 16,-25-13 0-16,33 1 0 0,-12-4 0 0,3-3 0 15,5-3 0-15,2-2 0 0,-1-1 0 0,-1 2 0 16,-3 4 0-16,-3 1 0 0,-5 4 0 0,-18 1 0 16,26 2 0-16,-26-2 0 0,0 0 0 0,14 26 0 15,-14-26 0-15,-6 36 0 0,-2-13 0 16,-7 2 0-16,-2 2 0 0,-1 0 0 0,-3-2 0 16,1 0 0-16,1 1 0 0,1-4 0 0,6-2 0 15,12-20 0-15,-22 30 0 0,22-30 0 16,-11 26 0-16,11-26-217 0,0 0-207 0,0 0-96 15,11-31-99-15,7 22 353 0</inkml:trace>
  <inkml:trace contextRef="#ctx0" brushRef="#br1" timeOffset="66510.074">6688 9174 1653 0,'17'41'394'0,"-17"-41"-394"0,5 26 0 16,5-9 0-16,7 2 0 0,1-1 0 16,2 2 0-16,2 0 0 0,1 6 0 0,1 1 0 15,4 5 0-15,-1 0 0 0,3 5 0 0,-1-1 0 16,2 0 0-16,-2 1 0 0,-2-1 0 0,-2 3 0 16,-5-2 0-16,-3-1 0 0,-4 1 0 0,-4-2 0 15,-4-3 0-15,-5 1 0 0,-7 0 0 0,-3-4 0 16,-6 1 0-16,-5-1 0 0,-3-2 0 15,-5-2 0-15,-3-3 0 0,0 1 0 0,-4-8 0 16,8 6 0-16,-14-26-122 0,39 37-251 0,-43-42-265 16,46 10 21-16,-27 4 321 0</inkml:trace>
  <inkml:trace contextRef="#ctx0" brushRef="#br1" timeOffset="67697.6592">4397 11204 1773 0,'-23'-9'69'0,"23"9"-30"0,-12-20-1 16,12 20-7-16,-16-26-1 0,16 26-12 0,-21-29-1 15,21 29-4-15,-27-25 2 0,27 25-11 0,-32-20-4 16,15 16 0-16,-1 2 0 0,-3 5 0 0,-1 4 0 15,-2 5 0-15,-1 4 0 0,1 4 0 0,-3 5 0 16,2 0 0-16,-1 5 0 0,3-1 0 16,1 1 0-16,3 2 0 0,2 1 0 0,2 0 0 15,3 1 0-15,5 4 0 0,1-3 0 16,2 2 0-16,4-2 0 0,4-2 0 0,5-3 0 16,7-3 0-16,9-5 0 0,4-4 0 0,8-5 0 15,5-4 0-15,4-6 0 0,5-6 0 0,0-7 0 16,4-5 0-16,-2-5 0 0,-2-4 0 0,-3-5 0 15,-4-4 0-15,-8-6 0 0,-7-1 0 16,-7-2 0-16,-7-3 0 0,-7 2 0 0,-5-3 0 16,-6 2 0-16,-4 3 0 0,-5 1 0 0,-6 3 0 15,-4 2 0-15,-6 3 0 0,-5 6 0 0,-4 3 0 16,-3 7 0-16,-2 4 0 0,0 8-21 0,-1 4-14 16,4 12-17-16,-4-2-22 0,18 30-86 0,-29-33-269 15,38 34-140-15,-10-8-19 0,8-13 470 0</inkml:trace>
  <inkml:trace contextRef="#ctx0" brushRef="#br1" timeOffset="68432.0901">9679 10808 1505 0,'6'22'374'0,"-24"-28"-341"15,-1 3-2-15,-2-1-3 0,1 5 3 16,-4 4-6-16,-2 3-5 0,-4 7-20 0,-1 2 0 16,-3 6 0-16,-2 4 0 0,-2 7 0 0,1 5 0 15,-1 3 0-15,1 7 0 0,5 1 0 0,2 4 0 16,6-1 0-16,8-4 0 0,5-1 0 0,9-2 0 16,9-9 0-16,10-3 0 0,9-9 0 0,10-4 0 15,8-8 0-15,6-6 0 0,7-7 0 0,5-6 0 16,4-8 0-16,4-8 0 0,3-8 0 15,0-4 0-15,0-8 0 0,-4-6 0 0,-8 1 0 16,-5-5 0-16,-8 2 0 0,-8-4 0 16,-11 2 0-16,-10 2 0 0,-13 5 0 0,-9 2 0 15,-12 8 0-15,-9 3 0 0,-8 6 0 0,-12 6 0 16,-5 11-4-16,-17 0-100 0,20 40-313 0,-35-22-204 16,12 21-14-16,-15-5 370 0</inkml:trace>
  <inkml:trace contextRef="#ctx0" brushRef="#br1" timeOffset="69088.3951">4165 12246 2019 0,'-10'23'28'0,"10"-23"-28"16,0 0 0-16,0 0 0 0,32-5 0 16,-9 6 0-16,9-3 0 0,9-6 0 15,10-8 0-15,15-4 0 0,3-4 0 0,16 3 0 16,-5-31-227-16,32 29-454 0,-16-10 3 0,8 7 218 15</inkml:trace>
  <inkml:trace contextRef="#ctx0" brushRef="#br1" timeOffset="69484.9271">8932 11939 1950 0,'40'31'97'0,"-20"-34"-97"0,15-1 0 0,17-2 0 16,14-7 0-16,12-9 0 0,7-7 0 0,5-1 0 15,1-5 0-15,2 8 0 0,-7-4-50 0,28 14-574 16,-37-9-47-16,8 9-5 0</inkml:trace>
  <inkml:trace contextRef="#ctx0" brushRef="#br1" timeOffset="69890.1879">4186 13094 1870 0,'19'-9'177'0,"13"2"-177"0,14-6 0 16,11-2 0-16,11-2 0 0,6-6 0 0,12 3 0 16,2-6 0-16,16 12-61 0,-24-16-594 15,38 13-30-15,-10-6 40 0</inkml:trace>
  <inkml:trace contextRef="#ctx0" brushRef="#br1" timeOffset="70150.2892">9785 12816 1683 0,'65'19'364'0,"-11"-38"-364"0,10 3 0 16,7-2 0-16,5 11-4 0,-12-22-178 0,9 26-516 15,-25-5 30-15,-4 2 174 0</inkml:trace>
  <inkml:trace contextRef="#ctx0" brushRef="#br1" timeOffset="70500.6687">4245 13907 1999 0,'17'6'48'0,"-17"-6"-48"15,0 0 0-15,45-15 0 0,-2 4 0 0,15-1 0 16,10 0 0-16,11-4 0 0,8-3 0 0,10 0 0 16,6-8 0-16,17 29-182 0,-16-32-502 0,20 13 4 15,-13-2 180-15</inkml:trace>
  <inkml:trace contextRef="#ctx0" brushRef="#br1" timeOffset="70735.0594">9316 13472 2047 0,'44'-35'0'15,"-1"26"0"-15,9-2 0 0,6 2 0 0,-2 2 0 16,5 2 0-16,-1-1 0 0,-1 4 0 0,0-1 0 15,-3 2 0-15,-3-1 0 0,3 4-51 16,-5-13-51-16,31 15-505 0,-31-14-40 0,11 7 8 16</inkml:trace>
  <inkml:trace contextRef="#ctx0" brushRef="#br1" timeOffset="71031.9742">3969 14845 1942 0,'-16'-21'105'0,"16"21"-105"16,26-19 0-16,18-3 0 0,16-2 0 0,16-2 0 16,8 0 0-16,5 2 0 0,4 1 0 0,3 0 0 15,3 0 0-15,7 2 0 0,1-2 0 0,6 7 0 16,-7-24-142-16,37 36-348 0,-32-25-184 16,19 4 45-16,4 8 518 0</inkml:trace>
  <inkml:trace contextRef="#ctx0" brushRef="#br1" timeOffset="71235.1107">10845 14023 2047 0,'56'2'0'0,"15"2"0"0,16 1 0 0,8-7 0 15,10-5 0-15,-2-5 0 0,-6 2 0 16,-14-14-87-16,15 20-607 0,-38-12 2 0,2 8 119 0</inkml:trace>
  <inkml:trace contextRef="#ctx0" brushRef="#br1" timeOffset="71531.9963">4780 15436 2047 0,'-8'28'0'0,"27"-25"0"0,31-2 0 16,23-1 0-16,20-9 0 0,14-8 0 0,11-4 0 15,2-6 0-15,10-1 0 0,5-2 0 0,6 2 0 16,3-3-11-16,17 27-232 0,-14-33-420 0,16 10 10 16,-3-2 177-16</inkml:trace>
  <inkml:trace contextRef="#ctx0" brushRef="#br1" timeOffset="71735.1628">12387 15071 2047 0,'29'7'0'0,"15"-1"0"0,8-4 0 15,15-1 0-15,-1-8 0 0,8-1-65 0,-28-30-357 16,12 23-234-16,-30-10-4 0,-13-2 417 0</inkml:trace>
  <inkml:trace contextRef="#ctx0" brushRef="#br1" timeOffset="72922.7322">14969 11348 1718 0,'0'0'90'0,"0"0"-29"0,0 0-10 16,-17 0-12-16,17 0-5 0,-17 8-7 0,17-8-5 15,-32 27-17-15,10-4-5 0,-3 7 0 0,-5 6 0 16,-2 8 0-16,-5 5 0 0,-1 8 0 0,-5 2 0 15,-1 7 0-15,-4 5 0 0,-1 4 0 16,4 5 0-16,4 0 0 0,3-1 0 0,10-1 0 16,4-4 0-16,8-7 0 0,10-7 0 0,7-10 0 15,12-7 0-15,7-8 0 0,8-7 0 0,3-4 0 16,9-9 0-16,3-4 0 0,3-7 0 0,2-8 0 16,-1-4 0-16,-1-5 0 0,0-10 0 15,-1-5 0-15,-3-4 0 0,-6-4 0 0,-8-1 0 16,-5-2 0-16,-8-1 0 0,-4 0 0 15,-9 0 0-15,-3 3 0 0,-9 2 0 0,-4 3 0 16,-6 6 0-16,-4-1 0 0,-4 5 0 0,-2 2 0 16,-2 3 0-16,-1 2 0 0,6 5 0 0,-1 3 0 15,7 6 0-15,1 2 0 0,20-1 0 0,-28 15-35 16,27 8-102-16,-27-34-327 0,41 30-156 0,-13-19 5 16,0 0 440-16</inkml:trace>
  <inkml:trace contextRef="#ctx0" brushRef="#br1" timeOffset="74072.209">15998 11991 1709 0,'0'0'93'0,"-20"-3"-24"0,20 3-18 0,-24 7-8 16,24-7-11-16,-32 15-10 0,32-15-7 0,-32 24-2 15,16-9-13-15,16-15 0 0,-32 35 0 0,19-13 0 16,1 4 0-16,1 2 0 0,5 1 0 0,1 1 0 16,4 1 0-16,3-2 0 0,4 0 0 15,3-3 0-15,4-1 0 0,5-5 0 0,2-2 0 16,3-3 0-16,4-6 0 0,2-3 0 16,2-6 0-16,6-4 0 0,1-6 0 0,-1-7 0 15,2-4 0-15,-2-4 0 0,-1-4 0 0,-3-2 0 16,-3-4 0-16,-4-1 0 0,-3 0 0 0,-7 0 0 15,-2 2 0-15,-6 3 0 0,-5 3 0 0,-3 1 0 16,-6 5 0-16,-1 2 0 0,-3 2 0 0,10 18 0 16,-28-28 0-16,28 28 0 0,-33-19 0 15,14 15 0-15,1 3 0 0,-1 3 0 0,19-2 0 0,-26 13 0 0,26-13 0 16,-17 19 0-16,17-19 0 0,-8 20 0 0,8-20 0 16,14 23 0-16,-14-23 0 0,30 27 0 0,-10-15 0 15,5 0 0-15,2-2 0 0,0-1 0 0,1 1 0 16,1-2 0-16,0 4 0 0,-2-1 0 15,0 0 0-15,-4 3 0 0,-5-2 0 0,-18-12 0 16,27 30 0-16,-19-13 0 0,-3 2 0 16,-3 1 0-16,0 0 0 0,-5 1 0 0,-2-1 0 15,-1 1 0-15,-3-2 0 0,0-1 0 0,9-18 0 16,-19 29 0-16,19-29 0 0,0 0 0 0,-15 17 0 16,15-17 0-16,0 0 0 0,0 0 0 0,1-18 0 15,-1 18 0-15,8-28 0 0,-2 9 0 0,3-3 0 16,1-1 0-16,2 3 0 0,2-5 0 15,-1 1 0-15,0-1 0 0,1 1 0 0,-2 1 0 16,2 2 0-16,1 1 0 0,5-2 0 16,0 1 0-16,3 2 0 0,2 0 0 0,0 4 0 15,-1 2 0-15,2 2 0 0,0 4 0 0,-1-1 0 16,3 6 0-16,0-3 0 0,7 5 0 0,-4-8 0 16,16 18-145-16,-27-33-154 0,23 28-332 0,-11-11 11 15,3-5 269-15</inkml:trace>
  <inkml:trace contextRef="#ctx0" brushRef="#br1" timeOffset="74492.9673">17646 11552 1972 0,'-20'-22'75'0,"20"22"-75"0,37-19 0 15,-8 5 0-15,6-2 0 0,4-3 0 0,4 1 0 16,2 3 0-16,0-2 0 0,3 3 0 0,-1 0 0 15,1 3 0-15,-3 2 0 0,1 3 0 0,-7 3 0 16,-2-1 0-16,-6 5 0 0,-6 1 0 0,-5 0 0 16,-20-2 0-16,25 16 0 0,-25-16 0 15,11 30 0-15,-11-9 0 0,-4 5 0 0,-3 8 0 16,-4 3 0-16,-4 7 0 0,-4 2 0 0,-3 2 0 16,-4 4 0-16,-2 3 0 0,0-1 0 0,-1 3 0 15,1 1 0-15,3-2 0 0,3-4 0 16,4-4 0-16,5-6 0 0,5-3 0 0,8-3 0 15,2-10 0-15,14 4 0 0,-16-30-169 0,55 35-291 16,-33-39-182-16,14 3 21 0,7 2 467 16</inkml:trace>
  <inkml:trace contextRef="#ctx0" brushRef="#br1" timeOffset="75012.8533">19247 11969 1458 0,'-26'-18'552'0,"7"12"-515"15,1 0-37-15,-4 2 0 0,0 4 0 0,0 3 0 16,-3 0 0-16,1 6 0 0,-4 2 0 0,-2 2 0 16,0 5 0-16,1 1 0 0,1 4 0 15,5 0 0-15,0-2 0 0,6 4 0 0,2-4 0 16,5-2 0-16,8-1 0 0,2-18 0 16,6 23 0-16,-6-23 0 0,30 15 0 0,-5-13 0 15,3-3 0-15,6-5 0 0,1-6 0 0,4-3 0 16,5-6 0-16,2-6 0 0,1-4 0 0,2-4 0 15,1-7 0-15,0-1 0 0,1-3 0 0,-3-1 0 16,-3 1 0-16,-4 2 0 0,-7 0 0 0,-4 1 0 16,-6 0 0-16,-4 2 0 0,-7 1 0 0,-2 5 0 15,-7 4 0-15,-2 10 0 0,-2 21 0 16,-5-21 0-16,5 21 0 0,-17 5 0 0,17-5 0 16,-28 33 0-16,8-3 0 0,-5 8 0 0,-3 8 0 15,0 5 0-15,-1 2 0 0,0 1 0 0,0 1 0 16,6 1 0-16,4-2 0 0,7-3 0 15,9-5 0-15,3-4 0 0,11-2 0 0,6-6 0 16,11-2 0-16,6-9 0 0,8 1 0 0,-3-15-91 16,19 24-132-16,-33-46-151 0,33 29-221 15,-16-18 43-15,0-9 341 0</inkml:trace>
  <inkml:trace contextRef="#ctx0" brushRef="#br1" timeOffset="75419.1223">20071 11955 1129 0,'0'0'427'16,"-21"25"64"-16,-1-26-491 0,1 1 0 0,-2 3 0 0,3 5 0 16,-2 1 0-16,-3 5 0 0,5 1 0 15,-2 1 0-15,0 1 0 0,4 4 0 0,-2-2 0 16,2 5 0-16,1-1 0 0,2 1 0 0,3 1 0 16,4-5 0-16,0-1 0 0,8-19 0 0,0 29 0 15,0-29 0-15,15 21 0 0,-15-21 0 0,26 13 0 16,-8-11 0-16,4-4 0 0,3 0 0 15,4-7 0-15,1-1 0 0,1-4 0 0,2-3 0 16,0 0 0-16,2-3 0 0,-3-3 0 0,1-1 0 16,-5-1 0-16,-4 0 0 0,-2 1 0 0,-3 2 0 15,-2-1 0-15,0 3 0 0,-2-2 0 0,-3 1 0 16,-1 4 0-16,-11 17 0 0,12-21 0 16,-12 21 0-16,0 0 0 0,0 0 0 0,0 0 0 15,0 0 0-15,0 0 0 0,-13 30 0 16,7-10 0-16,-2 5 0 0,1 1 0 0,1 2 0 15,-1 1 0-15,-1 1 0 0,6 2 0 0,0-5 0 16,4 0 0-16,2-5 0 0,5-3 0 0,-9-19 0 16,33 24 0-16,-11-20 0 0,7-3 0 0,-2-13-86 15,22 17-107-15,-31-43-127 0,45 26-292 0,-20-18 57 16,7-12 275-16</inkml:trace>
  <inkml:trace contextRef="#ctx0" brushRef="#br1" timeOffset="75622.2848">21179 11344 1898 0,'-45'7'149'0,"15"15"-149"0,4 3 0 15,-2 8 0-15,1 4 0 0,1 5 0 16,0 5 0-16,0 0 0 0,3 2 0 0,1 1 0 16,4 1 0-16,2 2 0 0,3-1 0 0,3 4 0 15,4-3 0-15,3 0 0 0,1-1 0 0,4-1 0 16,0-4 0-16,1 0 0 0,0-7 0 0,3 4 0 15,-12-23-140-15,31 33-283 0,-34-30-243 0,13-2 44 16,2-2 427-16</inkml:trace>
  <inkml:trace contextRef="#ctx0" brushRef="#br1" timeOffset="76153.5983">20820 11898 1886 0,'17'22'161'0,"-17"-22"-161"16,0 0 0-16,0 0 0 0,30 23 0 0,-5-13 0 16,3-2 0-16,6-1 0 0,8-5 0 0,6-2 0 15,5 0 0-15,5-2 0 0,3 1 0 0,2-3 0 16,2 2 0-16,1-2 0 0,-1 2 0 16,-3-2 0-16,-3 0 0 0,-5 2 0 0,-4-2 0 15,-6 1 0-15,-9-2 0 0,-7 1 0 0,-11 1 0 16,-17 3 0-16,0 0 0 0,0 0 0 15,0 0 0-15,0 0 0 0,-29-5 0 0,2 10 0 16,-3 1 0-16,-4 5 0 0,-5-1 0 0,-4 5 0 16,-2 2 0-16,0 1 0 0,-3 4 0 0,0 1 0 15,1 1 0-15,2 4 0 0,5-2 0 0,3 2 0 16,8-4 0-16,8-2 0 0,11-5 0 0,10-17 0 16,4 27 0-16,-4-27 0 0,33 14 0 15,-7-9 0-15,4-3 0 0,5-2 0 0,7-3 0 16,2-6 0-16,7-5 0 0,1-2 0 15,3-4 0-15,-2-2 0 0,-2-1 0 0,-3-1 0 16,-3-2 0-16,0 1 0 0,-5-1 0 0,-4 1 0 16,-3 0 0-16,-2-1 0 0,-6 2 0 0,-3 0 0 15,-5 2 0-15,-5 4 0 0,-12 18 0 0,18-27 0 16,-18 27 0-16,0 0 0 0,0 0 0 16,0 0 0-16,0 0 0 0,-30 29 0 0,9-2 0 15,-4 6 0-15,-2 3 0 0,-1 0 0 0,1 0 0 16,-1 1 0-16,4-3 0 0,0-2 0 0,7 0 0 15,3-8 0-15,9 1 0 0,2-8 0 0,11 4 0 16,-8-21-42-16,34 26-77 0,-17-33-40 16,37 24-96-16,-36-39-73 0,37 20-177 0,-9-2-4 15,-16-22 380-15</inkml:trace>
  <inkml:trace contextRef="#ctx0" brushRef="#br1" timeOffset="77122.4183">18670 13356 1685 0,'0'-47'204'0,"22"24"-129"0,-9 0-50 16,3 1-17-16,0 3 1 0,2 2-3 15,-18 17 3-15,29-18-3 0,-29 18 9 0,0 0-10 16,0 0-5-16,0 0 0 0,13 18 0 16,-15-1 0-16,-2 5 0 0,-1 6 0 0,-1 1 0 15,-2 5 0-15,-1 2 0 0,1 0 0 0,-1 4 0 16,1-3 0-16,-1 1 0 0,1-2 0 0,0-1 0 15,2-2 0-15,3-2 0 0,0-4 0 0,1-3 0 16,1-3 0-16,2-4 0 0,-1-17 0 0,4 24 0 16,-4-24 0-16,0 0 0 0,0 0 0 0,0 0 0 15,0 0 0-15,0 0 0 0,18-15 0 16,-13-2 0-16,2-6 0 0,0-4 0 0,1-5 0 16,2 0 0-16,0-4 0 0,1 0 0 15,3 0 0-15,-2-3 0 0,2 2 0 0,2-4 0 16,1 1 0-16,0-1 0 0,1-1 0 0,1 4 0 15,1 0 0-15,2 7 0 0,3 3 0 0,-1 7 0 16,-1 5 0-16,-2 5 0 0,-2 2 0 16,-2 6 0-16,0 1 0 0,-17 2 0 0,31 5 0 15,-31-5 0-15,26 16 0 0,-26-16 0 0,25 27 0 16,-25-27 0-16,20 31 0 0,-12-12 0 0,-6 3 0 16,-1 1 0-16,-2 1 0 0,-5 3 0 0,-1-1 0 15,-6 3 0-15,-2 0 0 0,-5-1 0 0,0 1 0 16,-6-3 0-16,2-1 0 0,-2-2 0 15,-2-1 0-15,1-2 0 0,1-1 0 16,-1-2 0-16,1-3 0 0,4-1 0 0,-2-2 0 16,3-1 0-16,3-3 0 0,-1-1 0 0,2 0 0 15,-2 0 0-15,1-1 0 0,18-5 0 0,-33 13 0 16,33-13 0-16,-29 21 0 0,29-21 0 0,-25 33 0 16,13-12 0-16,3 5 0 0,1 3 0 0,-1 5 0 15,3 2 0-15,1 4 0 0,1 0 0 0,2 0 0 16,-2 0 0-16,-2 0 0 0,3-1 0 15,-2-4 0-15,1 1 0 0,-1-10 0 0,6 6-9 16,-1-32-129-16,7 52-92 0,-28-46-345 0,21-6-19 16,11 19 94-16</inkml:trace>
  <inkml:trace contextRef="#ctx0" brushRef="#br1" timeOffset="77497.4844">19531 13133 2047 0,'-49'18'0'0,"31"-13"0"0,-2 2 0 16,3 5 0-16,-1 4 0 16,-3 2 0-16,0 4 0 0,0 5 0 0,0 2 0 15,2 6 0-15,-1 2 0 0,1 0 0 0,3 1 0 16,0-4 0-16,6-1 0 0,4-4 0 0,6-4 0 15,5-5 0-15,-5-20 0 0,20 28 0 0,-20-28 0 16,35 11 0-16,-11-12 0 0,4-5 0 0,1-4 0 16,3-6 0-16,-2-2 0 0,0-6 0 0,0-4 0 15,-2-3 0-15,-1-3 0 0,-4-1 0 16,-4 1 0-16,-3 0 0 0,-4 3 0 0,-3 0 0 16,-4 5 0-16,-7 2 0 0,0 3 0 0,-5-1 0 15,-3 4 0-15,-1 1 0 0,11 17 0 0,-27-24 0 16,27 24 0-16,-20-10 0 0,20 10 0 15,0 0 0-15,0 0-13 0,-21 16-73 0,34 9-97 16,-33-34-191-16,38 28-202 0,-18-19-3 16,0 0 344-16</inkml:trace>
  <inkml:trace contextRef="#ctx0" brushRef="#br1" timeOffset="77731.9145">20035 13192 1644 0,'0'0'379'0,"0"0"-355"16,-30 3-24-16,13 10 0 0,17-13 0 0,-26 33 0 16,15-12 0-16,-2 1 0 0,2 3 0 15,1-1 0-15,1 2 0 0,4-2 0 0,1-4 0 16,3 1 0-16,3-4 0 0,-2-17 0 0,9 28 0 16,-9-28 0-16,15 19 0 0,-15-19 0 0,20 9 0 15,-20-9 0-15,22-13-85 0,8 20-133 0,-37-41-270 16,33 22-148-16,-12-9 93 0,-2-15 467 15</inkml:trace>
  <inkml:trace contextRef="#ctx0" brushRef="#br1" timeOffset="78138.1646">20392 12986 1835 0,'5'35'212'0,"-5"-35"-212"0,0 0 0 0,-5 18 0 16,5-18 0-16,0 0 0 0,0 0 0 0,2 23 0 15,-2-23 0-15,0 26 0 0,0-26 0 0,-6 34 0 16,0-15 0-16,0 2 0 0,-3 2 0 0,-2 1 0 16,1 1 0-16,-3 3 0 0,0 2 0 0,-2 0 0 15,1 1 0-15,-1-2 0 0,3-4 0 0,2-3 0 16,3-4 0-16,7-18 0 0,-4 19 0 16,4-19 0-16,0 0 0 0,20 5 0 0,-20-5 0 15,22-11 0-15,-22 11 0 0,35-29 0 0,-16 7 0 16,5-3 0-16,-3 1 0 0,3-5 0 0,-1 2 0 15,-3 2 0-15,1-2 0 0,-4 3 0 16,-1 5 0-16,-2 1 0 0,0 1 0 0,-14 17 0 16,23-23 0-16,-23 23 0 0,0 0 0 0,0 0 0 15,17-4 0-15,-17 4 0 0,-1 18 0 16,1-18 0-16,-6 34 0 0,2-10 0 0,-1 2 0 16,-1-2 0-16,1 2 0 0,4-4 0 0,1 0 0 15,5-4 0-15,-5-18 0 0,19 29 0 0,-19-29 0 16,37 15 0-16,-13-15 0 0,6-2 0 0,6-7 0 15,9-2 0-15,0-17 0 0,19 9-126 0,-15-30-52 16,30 31-157-16,-40-35-128 0,20 11-74 16,1 9 130-16,-15-23 407 0</inkml:trace>
  <inkml:trace contextRef="#ctx0" brushRef="#br1" timeOffset="78310.0998">21343 12642 1989 0,'-44'72'58'15,"7"-28"-58"-15,5 2 0 0,-1 1 0 16,2 2 0-16,2 3 0 0,1 0 0 0,6 2 0 16,3-1 0-16,4-2 0 0,3-3 0 0,4-2 0 15,0-1 0-15,6-4 0 0,-3-4 0 0,5 0 0 16,-2-7 0-16,2 0 0 0,-5-13-15 16,13 13-135-16,-8-30-83 0,0 0-324 0,8 17-24 15,-8-17 71-15</inkml:trace>
  <inkml:trace contextRef="#ctx0" brushRef="#br1" timeOffset="78764.4328">21051 13016 2047 0,'0'0'0'16,"21"17"0"-16,-3-11 0 0,5-2 0 0,7 0 0 15,7-4 0-15,7-2 0 0,3 0 0 0,3-4 0 16,0 2 0-16,-3 2 0 0,-3 0 0 16,-4 0 0-16,-5 0 0 0,-4 1 0 0,-5 0 0 15,-5-1 0-15,-21 2 0 0,24 0 0 0,-24 0 0 16,0 0 0-16,0 0 0 0,0 0 0 0,0 0 0 16,-30 20 0-16,13-13 0 0,-4 1 0 15,1 1 0-15,-2-1 0 0,-1 1 0 0,1 0 0 16,0 1 0-16,2 2 0 0,20-12 0 0,-28 22 0 15,28-22 0-15,0 0 0 0,-2 17 0 0,2-17 0 16,33 6 0-16,-10-5 0 0,5-1 0 0,2 0 0 16,2 0 0-16,1 1 0 0,-3 2 0 0,-3-1 0 15,-4 4 0-15,-1-1 0 0,-4 2 0 16,-18-7 0-16,28 21 0 0,-28-21 0 16,10 33 0-16,-11-13 0 0,-5 6 0 0,-5 3 0 15,-5 0 0-15,-4 2 0 0,-1 2 0 0,-3-3 0 16,-1 1 0-16,-2-2 0 0,-1-2 0 0,1-2 0 15,3-3 0-15,1-4 0 0,5-1 0 0,1-6 0 16,17-11 0-16,-28 16 0 0,28-16 0 0,-22 2 0 16,22-2-82-16,-22-15-87 0,22 15-86 15,-23-26-84-15,23 26-173 0,-1-28-15 0,-20-8 365 16</inkml:trace>
  <inkml:trace contextRef="#ctx0" brushRef="#br1" timeOffset="78920.6896">19859 12830 2047 0,'-39'6'0'0,"21"-2"0"0,18-4 0 0,0 0 0 16,41 8 0-16,3-6 0 0,8-6 0 0,24 10-72 16,-14-35-216-16,31 30-380 0,-1-14 36 0,10 3 246 15</inkml:trace>
  <inkml:trace contextRef="#ctx0" brushRef="#br1" timeOffset="79103.3376">22111 13416 2047 0,'-29'4'0'0,"-1"-2"0"16,-1-8 0-16,3-10 0 0,3-8 0 0,-4-5 0 15,1 3 0-15,-4-2 0 16,7 9 0-16,-12-16-56 0,37 35-143 0,-56-60-42 15,56 60-53-15,-47-40-166 0,-1 2 460 0,28 27-531 16,-36-34 266-16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2T03:14:59.07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4822 8098 1513 0,'-27'-19'332'15,"46"22"-281"-15,-19-3-33 0,0 0-5 16,0 0-6-16,-7 30 2 0,3-2-8 0,2 11 7 15,0 9 8-15,-2 6-21 0,-3 2 23 16,-1 2-25-16,0-2 6 0,-1 1 9 0,3 1-14 16,1-2 13-16,3-3-12 0,-1-2 10 0,3-9-11 15,3-5 6-15,2-3-17 0,1-8-7 0,7 5-30 16,-13-31-109-16,34 24-438 0,-34-24-31 0,23 5 148 16</inkml:trace>
  <inkml:trace contextRef="#ctx0" brushRef="#br0" timeOffset="500.0016">4504 8067 2047 0,'-30'3'0'16,"7"1"0"-16,6 2 0 0,17-6 0 0,0 0 0 16,-10 17 0-16,10-17 0 0,19 7 0 15,1-6 0-15,5 0 0 0,10-4 0 0,3-6 0 16,10-5 0-16,9-7 0 0,7-4 0 0,8-3 0 15,5-5 0-15,4 0 0 0,-3 1 0 0,-2 2 0 16,-6 6 0-16,-10 4 0 0,-6 5 0 0,-4 5 0 16,-8 6 0-16,-6 4 0 0,-9 5 0 0,-4 4 0 15,-23-9 0-15,29 29 0 0,-20-10 0 0,-3 6 0 16,-5 6 0-16,-2 5 0 16,-5 6 0-16,-3 3 0 0,-4 5 0 0,-3 2 0 15,-2 2 0-15,-2 5 0 0,2 0 0 0,0 2 0 16,0-5 0-16,0-2 0 0,4-6 0 0,2-3 0 15,3-4 0-15,4-6 0 0,3-6 0 0,3-6 0 16,3-5 0-16,-4-18 0 0,14 23 0 0,-14-23 0 16,25 9 0-16,-8-10 0 0,2-4 0 0,2-7 0 15,3-5 0-15,3-6 0 0,2-6 0 16,2-4 0-16,-1-3 0 0,-1 1 0 0,-3 3 0 16,-4 3 0-16,-3 8 0 0,-1 4 0 0,-18 17 0 15,25-21 0-15,-25 21 0 0,0 0 0 16,0 0 0-16,18 16 0 0,-18-16 0 0,2 36 0 15,-3-9 0-15,-1 3 0 0,-2 3 0 0,0-1 0 16,2 0 0-16,-1-6 0 0,3 1 0 16,0-4 0-16,7 1 0 0,-1-5 0 0,7 2 0 15,-13-21 0-15,35 27 0 0,-14-23-17 0,13 12-147 16,-34-16-491-16,46-17 13 0,-15-2 74 0</inkml:trace>
  <inkml:trace contextRef="#ctx0" brushRef="#br0" timeOffset="828.1518">6085 8486 2041 0,'0'0'6'0,"-23"33"-6"16,19-16 0-16,4-17 0 0,4 30 0 0,-4-30 0 16,20 24 0-16,-20-24 0 0,32 11 0 0,-10-11 0 15,4-1 0-15,3-5 0 0,3-5 0 0,2-5 0 16,0-3 0-16,-1-2 0 0,-4 1 0 15,-4-1 0-15,-5 1 0 0,-4 0 0 0,-4 1 0 16,-6 1 0-16,-4 1 0 0,-3 0 0 0,-4 0 0 16,-2 0 0-16,7 17 0 0,-26-29 0 0,26 29 0 15,-32-15 0-15,11 14 0 0,-2 6 0 16,-2 4 0-16,0 6 0 0,-2 8 0 0,-1 8 0 16,1 6 0-16,-1 5 0 0,3 3 0 15,1 1 0-15,3 0 0 0,4 0 0 0,5-4 0 16,6-4 0-16,6-6 0 0,8-5 0 0,8-8 0 15,11-3 0-15,3-10 0 0,11 0 0 0,1-9 0 16,16 15-57-16,-25-30-623 0,39 7 12 0,-10-14 27 16</inkml:trace>
  <inkml:trace contextRef="#ctx0" brushRef="#br0" timeOffset="1312.5083">7563 8360 1852 0,'18'-15'66'16,"-18"15"-9"-16,0 0-14 0,0 0-14 0,-1 19-29 15,1-19 0-15,-11 31 0 0,2-9 0 0,-2 4 0 16,-1 1 0-16,-1 1 0 16,1 1 0-16,0 2 0 0,2 0 0 0,0-1 0 15,4-1 0-15,2-2 0 0,4-4 0 0,3 0 0 16,3 1 0-16,1-3 0 0,2-2 0 0,-9-19 0 16,28 22 0-16,-9-18 0 0,4-2 0 0,2-6 0 15,1-3 0-15,1-4 0 0,-1-4 0 0,0-3 0 16,0-2 0-16,-3-3 0 0,0-4 0 0,0-3 0 15,-2-3 0-15,-2-1 0 0,0 2 0 16,-6 1 0-16,-1 4 0 0,-5 0 0 0,0 3 0 16,-5 3 0-16,-2 21 0 0,-1-25 0 0,1 25 0 15,0 0 0-15,0 0 0 0,0 0 0 0,0 0 0 16,-11 25 0-16,6-3 0 0,0 8 0 16,-2 4 0-16,1 1 0 0,-2 2 0 0,4-1 0 15,0-2 0-15,4 0 0 0,0-4 0 0,6 0 0 16,0-5 0-16,7 0 0 0,3-8 0 15,12-1-48-15,-28-16-182 0,59-9-399 0,-28-6-38 16,8 0 195-16</inkml:trace>
  <inkml:trace contextRef="#ctx0" brushRef="#br0" timeOffset="1671.8878">8362 8404 1868 0,'-42'29'170'0,"21"-15"-161"0,-3 3-9 0,3 5 0 15,0 4 0-15,1 3 0 0,2 1 0 0,1 6 0 16,1-2 0-16,4 0 0 0,0-2 0 0,5 0 0 16,1-2 0-16,4-1 0 0,4-5 0 0,3-4 0 15,-5-20 0-15,20 23 0 0,-20-23 0 0,27 11 0 16,-27-11 0-16,26 0 0 0,-26 0 0 16,30-15 0-16,-13-1 0 0,2-5 0 0,3-7 0 15,0-5 0-15,0-1 0 0,-2 0 0 0,-2 2 0 16,-2 1 0-16,-3 1 0 0,0 4 0 0,-3 3 0 15,1 2 0-15,-11 21 0 0,15-29 0 0,-15 29 0 16,8-18 0-16,-8 18 0 0,0 0 0 16,0 0 0-16,0 0 0 0,0 0 0 0,5 28 0 15,-4-9 0-15,0 7 0 0,2 3 0 16,-1 0 0-16,2 0 0 0,2-3 0 0,1 1 0 16,4-2 0-16,5 2 0 0,-1-3 0 0,3-1 0 15,-1-7 0-15,2-2 0 0,1-7 0 0,4 3-63 16,-24-10-100-16,59-12-428 0,-59 12-52 0,45-25 65 15</inkml:trace>
  <inkml:trace contextRef="#ctx0" brushRef="#br0" timeOffset="1859.4">8976 8397 1976 0,'-39'3'66'16,"39"-3"-61"-16,-24 15-5 0,12 2 0 0,-2 6 0 15,-2 5 0-15,-1 5 0 0,0 9 0 0,3 1 0 16,-1 3 0-16,4-2 0 0,1-2 0 0,3-3 0 15,4-1 0-15,1-3 0 0,7-6 0 16,5-4 0-16,-10-25 0 0,27 25 0 0,-27-25 0 16,35 0 0-16,-18-15 0 0,16 15-221 0,-14-38-439 15,15 4 3-15,-9-12 149 0</inkml:trace>
  <inkml:trace contextRef="#ctx0" brushRef="#br0" timeOffset="2000.0442">8932 8033 2047 0,'-31'18'0'0,"5"-2"0"0,8-6 0 16,18-10 0-16,0 0 0 0,-3 19 0 0,3-19 0 15,25 10 0-15,-6-10 0 0,12 0-5 0,-7-23-166 16,22 20-479-16,-8-14-26 0,15 1 132 0</inkml:trace>
  <inkml:trace contextRef="#ctx0" brushRef="#br0" timeOffset="2187.5194">9549 7816 2047 0,'-22'5'0'16,"2"2"0"-16,2 7 0 0,-1 6 0 0,-1 8 0 15,0 6 0-15,0 9 0 0,-2 3 0 0,5 8 0 16,1 2 0-16,3 6 0 0,4 3 0 16,1 2 0-16,2-1 0 0,0 0 0 0,0-1 0 15,0 0 0-15,0-3 0 0,1-9 0 0,2-2 0 16,1-14 0-16,7 0 0 0,-2-11 0 0,8 0 0 15,-11-26-91-15,34 17-593 0,-34-17-1 0,17-12 99 16</inkml:trace>
  <inkml:trace contextRef="#ctx0" brushRef="#br0" timeOffset="2328.1589">9332 8265 2047 0,'-30'11'0'16,"30"-11"0"-16,-15 17 0 0,15-17 0 0,0 0 0 15,25 15 0-15,-7-9 0 0,4-7 0 0,11 1 0 16,-1-16 0-16,30 25-455 0,-28-28-251 16,16 10 13-16</inkml:trace>
  <inkml:trace contextRef="#ctx0" brushRef="#br0" timeOffset="2707.3291">10894 8333 2047 0,'0'0'0'0,"0"0"0"0,0 0 0 0,0 0 0 16,0 0 0-16,-18 27 0 0,10-4 0 0,-3 8 0 15,0 5 0-15,-2 4 0 0,-4 3 0 16,1 4 0-16,0 3 0 0,2 0 0 0,0-2 0 15,5-2 0-15,1-7 0 0,7-5 0 0,4-9 0 16,6-3 0-16,-9-22 0 0,28 26 0 16,-10-23 0-16,8-2-49 0,-10-29-96 0,17 17-494 0,-9-21-17 15,10-1 99-15</inkml:trace>
  <inkml:trace contextRef="#ctx0" brushRef="#br0" timeOffset="2853.9405">10896 7932 1971 0,'-37'22'76'0,"4"-14"-76"0,2 5 0 16,12 1 0-16,19-14 0 0,-15 23 0 0,15-23 0 16,18 16 0-16,-18-16-20 0,62 13-535 15,-32-15-130-15,13 8 28 0</inkml:trace>
  <inkml:trace contextRef="#ctx0" brushRef="#br0" timeOffset="3135.2022">11570 8227 2047 0,'-24'12'0'0,"-6"3"0"0,-1-2 0 16,-2 4 0-16,-3-5 0 0,-2 4 0 0,-2 1 0 15,2 2 0-15,1 3 0 0,5-3 0 0,1 0 0 16,8-5 0-16,23-14 0 0,-23 25 0 0,23-25 0 16,9 26 0-16,-9-26 0 0,34 22 0 15,-5-15 0-15,7-2 0 0,8-3 0 0,6-3 0 16,5-4 0-16,3-1 0 0,-2 0 0 0,-7 2 0 15,-8 4 0-15,-11 5 0 0,-10 1 0 16,-20-6 0-16,14 20 0 0,-14-20 0 0,-7 27 0 16,-4-7 0-16,-5-1 0 0,-4 5 0 0,-8-1 0 15,-6 1 0-15,-2 2 0 0,-3-6 0 0,2 1 0 16,0-8 0-16,11-1 0 0,-1-9 0 0,24 21-111 16,-33-31-527-16,36 7-57 0,0 0 93 0</inkml:trace>
  <inkml:trace contextRef="#ctx0" brushRef="#br0" timeOffset="4702.5154">14868 8080 1690 0,'-7'-23'228'0,"7"23"-206"16,-3-23-1-16,3 23-1 0,6-20 4 0,-6 20-3 15,0 0-6-15,0 0-9 0,0 0-6 0,0 0 0 16,0 0 0-16,15 27 0 0,-11-5 0 16,-1 3 0-16,1 4 0 0,-2 5 0 0,1 4 0 15,-2 4 0-15,1 3 0 0,0 3 0 0,0 0 0 16,2 2 0-16,-3 0 0 0,1-1 0 15,-2 2 0-15,0-3 0 0,0-3 0 0,2-4 0 16,1-6 0-16,2-6 0 0,4-7 0 0,-9-22 0 16,26 23 0-16,-9-20 0 0,2-10 0 0,3-5 0 15,1-13 0-15,3-6 0 0,4-13 0 16,4-8 0-16,0-5 0 0,1-5 0 0,-1 2 0 16,-4 2 0-16,-2-1 0 0,-6 2 0 0,-3 5 0 15,-6 2 0-15,-3 7 0 0,-2 2 0 0,-2 7 0 16,-2 4 0-16,0 7 0 0,-2 4 0 0,-2 19 0 15,0 0-6-15,0 0-108 0,0 0-327 0,0 0-184 16,-2 20 1-16,2-20 388 0</inkml:trace>
  <inkml:trace contextRef="#ctx0" brushRef="#br0" timeOffset="5046.2672">15800 8439 2047 0,'-51'19'0'0,"18"-4"0"15,2 2 0-15,5 1 0 0,0 0 0 0,5 5 0 16,1-1 0-16,1 3 0 0,6 1 0 0,3-3 0 16,7-3 0-16,4-3 0 0,-1-17 0 15,18 28 0-15,0-18 0 0,3-3 0 0,7-4 0 16,2 0 0-16,3-7 0 0,3-2 0 15,0-3 0-15,-2-5 0 0,0-2 0 0,-5 1 0 16,-6-5 0-16,-3 1 0 0,-9 1 0 0,-3 0 0 16,-8 18 0-16,-1-32 0 0,1 32 0 0,-19-30 0 15,2 16 0-15,-3 0 0 0,-4 1 0 0,-2 2 0 16,1-1 0-16,-1 4 0 0,4 0 0 0,2 2 0 16,20 6 0-16,-27-6 0 0,27 6 0 15,0 0 0-15,0 0 0 0,0 0 0 0,28 10 0 16,-23-37-322-16,43 32-335 0,-21-23 19 15,16 6 209-15</inkml:trace>
  <inkml:trace contextRef="#ctx0" brushRef="#br0" timeOffset="5296.2964">16601 7966 2047 0,'-25'-11'0'0,"25"11"0"0,0 0 0 15,0 0 0-15,0 0 0 0,0 0 0 0,-16 32 0 16,14-11 0-16,-1 6 0 0,0 6 0 0,-4 3 0 16,0 5 0-16,-3 4 0 0,-1 6 0 15,0 1 0-15,0 2 0 0,-1-1 0 16,2-6 0-16,1-3 0 0,0-5 0 0,8-5 0 16,1-4 0-16,7-5 0 0,3-8 0 0,-10-17 0 15,32 19 0-15,-7-10-20 0,-14-34-232 0,39 29-272 16,-31-30-112-16,18-3 45 0,4 11 568 0</inkml:trace>
  <inkml:trace contextRef="#ctx0" brushRef="#br0" timeOffset="5468.1478">17111 7894 2027 0,'-33'35'20'0,"11"-5"-20"0,-1 6 0 15,1 4 0-15,-1 5 0 0,-2 2 0 0,1 5 0 16,-1 5 0-16,0 1 0 0,1 1 0 0,2-2 0 15,4-5 0-15,1-2 0 0,3-2 0 16,3-5 0-16,1-3 0 0,5-2 0 0,1-10 0 16,8-3 0-16,-4-25 0 0,34 48-470 0,-34-48-207 15,19 14 27-15,-19-14 401 0</inkml:trace>
  <inkml:trace contextRef="#ctx0" brushRef="#br0" timeOffset="5874.4047">16792 8271 2047 0,'0'0'0'0,"-13"17"0"0,13-17 0 0,0 0 0 15,30 16 0-15,-7-13 0 0,5-3 0 0,4 0 0 16,5-1 0-16,4-4 0 0,5-1 0 0,0 1 0 16,4-2 0-16,-2 0 0 0,0 1 0 15,-1-3 0-15,-3 3 0 0,-6 3 0 0,-7 1 0 16,-9 2 0-16,-22 0 0 0,17 8 0 0,-17-8 0 15,-12 18 0-15,12-18 0 0,-31 26 0 0,6-10 0 16,-4 1 0-16,-4 2 0 0,-1 1 0 16,-2-1 0-16,0 2 0 0,2-2 0 0,5-1 0 15,7-3 0-15,22-15 0 0,-19 23 0 0,19-23 0 16,8 17 0-16,-8-17 0 0,33 13 0 16,-7-8 0-16,3-4 0 0,3 1 0 0,3-2 0 15,0 1 0-15,0 1 0 0,1-1 0 0,-6 4 0 16,-2 0 0-16,-9 2 0 0,-19-7 0 0,20 19 0 15,-20-19 0-15,-4 27 0 0,4-27 0 0,-20 30 0 16,20-30 0-16,-37 31 0 0,15-15 0 0,-5 1 0 16,-2-2 0-16,0 3 0 0,-3-5 0 0,7 3 0 15,-3-5 0-15,8 4 0 0,-7-16-70 16,29 30-217-16,-31-36-365 0,29 7 24 16,0 0 219-16</inkml:trace>
  <inkml:trace contextRef="#ctx0" brushRef="#br0" timeOffset="6686.9075">18434 8451 1953 0,'0'0'51'0,"0"0"-27"0,-18-6-6 0,18 6-17 16,0 0-1-16,0 0 0 0,0 0 0 0,-7 17 0 16,7-17 0-16,-7 21 0 0,7-21 0 15,-12 30 0-15,2-13 0 0,2 6 0 0,-2 1 0 16,-1 4 0-16,-1 1 0 0,1 2 0 0,-1 1 0 15,1-2 0-15,1-1 0 0,0-1 0 0,4-4 0 16,3-2 0-16,3-22 0 0,-4 29 0 0,4-29 0 16,0 0 0-16,0 0 0 0,0 0 0 0,0 0 0 15,21 2 0-15,-21-2 0 0,18-29 0 0,-7 6 0 16,2-6 0-16,1 0 0 0,-2-2 0 16,0-2 0-16,-2 0 0 0,-1-1 0 15,-1-1 0-15,-1 3 0 0,-2-3 0 0,1 1 0 16,0-3 0-16,3 2 0 0,1 0 0 0,4 3 0 15,-1 5 0-15,3 3 0 0,1 6 0 0,0 4 0 16,4 2 0-16,-1 6 0 0,6 3 0 0,2 0 0 16,0 4 0-16,1 2 0 0,0 3 0 0,-2 5 0 15,-3 5 0-15,-3 3 0 0,-5 4 0 16,-4 2 0-16,-5-1 0 0,-7 7 0 0,-5-1 0 16,-5 1 0-16,-5 3 0 0,-3-2 0 0,-8 0 0 15,-2 0 0-15,-1-2 0 0,-3-2 0 0,2-4 0 16,0-1 0-16,-1-4 0 0,2-2 0 15,2-1 0-15,3-4 0 0,2-1 0 0,3-3 0 16,19-8 0-16,-30 14 0 0,30-14 0 16,-19 13 0-16,19-13 0 0,-10 19 0 0,10-19 0 15,-10 32 0-15,4-10 0 0,0 3 0 0,-5 5 0 16,-1 4 0-16,-1 5 0 0,-8 6 0 0,0 0 0 16,-5 3 0-16,-3 1 0 0,-3-2 0 0,1-2 0 15,5-5 0-15,4-7 0 0,8-7 0 0,7-8 0 16,7-18 0-16,0 0 0 0,46 27-130 0,-42-60-237 15,42 26-230-15,-17-22-41 0,5-12 324 16</inkml:trace>
  <inkml:trace contextRef="#ctx0" brushRef="#br0" timeOffset="7311.9391">18891 8608 2047 0,'-19'9'0'0,"19"-9"0"0,0 0 0 16,0 0 0-16,28 8 0 0,-9-9 0 0,4-5 0 16,4 0 0-16,1-3 0 0,3-3 0 0,2-1 0 15,1-1 0-15,0 0 0 0,-3 0 0 0,-6 2 0 16,0 0 0-16,-6-1 0 0,-1 3 0 0,-18 10 0 16,23-25 0-16,-23 25 0 15,10-25 0-15,-10 25 0 0,-3-24 0 0,3 24 0 16,-17-23 0-16,17 23 0 0,-28-20 0 0,9 12 0 15,-1 3 0-15,-2 2 0 0,-3 4 0 0,0 4 0 16,-2 4 0-16,-2 6 0 0,0 2 0 0,-2 3 0 16,2 3 0-16,2 3 0 0,1 1 0 0,5 1 0 15,4 1 0-15,6-2 0 0,6 0 0 0,5-3 0 16,5-4 0-16,7-2 0 0,6-4 0 16,8-3 0-16,8-5 0 0,7-4 0 0,6-4 0 15,4-6 0-15,3-1 0 0,2-3 0 0,1-3 0 16,1-2 0-16,-2 0 0 0,-7 0 0 15,-4 2 0-15,-8 2 0 0,-8 1 0 0,-7 5 0 16,-22 7 0-16,24-10 0 0,-24 10 0 0,0 0 0 16,0 0 0-16,0 0 0 0,0 0 0 0,-6 25 0 15,-5-8 0-15,-3 3 0 0,-2 4 0 16,-4 4 0-16,2-1 0 0,0 1 0 0,0-1 0 16,4 1 0-16,2-2 0 0,4-3 0 0,4-3 0 15,3-3 0-15,1-17 0 0,10 22 0 0,-10-22 0 16,17 6 0-16,-17-6 0 0,26-11 0 0,-26 11 0 15,33-30 0-15,-16 9 0 0,1-3 0 0,1-3 0 16,-2 0 0-16,-2-1 0 0,0 1 0 16,-2-1 0-16,0-1 0 0,-4 2 0 15,3-4 0-15,-1 2 0 0,5 1 0 0,0 2 0 16,2 0 0-16,1 2 0 0,0 2 0 0,2 3 0 16,1 3 0-16,-1 3 0 0,5 5 0 0,0-2 0 15,8 8 0-15,-3-8 0 0,11 10 0 0,-8-12-118 16,18 18-45-16,-23-32-31 0,39 39-143 0,-25-26-235 15,16-7 41-15,22 22 400 0</inkml:trace>
  <inkml:trace contextRef="#ctx0" brushRef="#br0" timeOffset="7961.9659">21157 8238 1967 0,'-3'-46'80'0,"3"46"-80"0,0 0 0 0,0 0 0 15,-19-7 0-15,19 7 0 0,0 0 0 0,-20 22 0 16,9-5 0-16,-4 6 0 0,-1 6 0 16,-1 2 0-16,-2 5 0 0,0 2 0 0,1 2 0 15,-3 2 0-15,2 2 0 0,0 2 0 0,1 1 0 16,0 2 0-16,0-3 0 0,1 0 0 0,2-5 0 15,4-4 0-15,4-6 0 0,2-5 0 0,4-7 0 16,1-19 0-16,7 22 0 0,-7-22 0 0,0 0 0 16,27-5 0-16,-27 5 0 0,31-36 0 0,-10 5 0 15,6-6 0-15,0-7 0 0,2-4 0 16,-1-3 0-16,0-1 0 0,-2-1 0 0,0 1 0 16,-3 1 0-16,-5-1 0 0,-1-1 0 0,-1 0 0 15,1-2 0-15,-2 4 0 0,1 4 0 0,-3 9 0 16,0 7 0-16,0 12 0 0,-13 19 0 15,0 0 0-15,0 0 0 0,0 0 0 0,12 18 0 16,-10-1 0-16,3 7 0 0,5 10 0 0,-2 6 0 16,2 5 0-16,-2 6 0 0,0-1 0 15,-1 6 0-15,2-2 0 0,0 0 0 0,1-4 0 16,2 0 0-16,0-2 0 0,-1-2 0 0,1-1 0 16,-1-3 0-16,0-2 0 0,0-2 0 0,-1-7 0 15,-1-2 0-15,-2-4 0 0,-2-9 0 0,3 1 0 16,-8-17 0-16,0 0 0 0,0 0 0 0,0 0-72 15,0 0-53-15,0 0-8 0,-36-49-53 16,36 49-71-16,-28-50-41 0,23 27-72 16,-10 5-26-16,-22-30 187 0,37 48 209 0</inkml:trace>
  <inkml:trace contextRef="#ctx0" brushRef="#br0" timeOffset="8606.5767">21091 8568 2047 0,'-62'27'0'15,"62"-27"0"-15,-24 7 0 0,24-7 0 0,0 0 0 16,25 11 0-16,-5-7 0 0,5-3 0 15,8 0 0-15,6-2 0 0,8-3 0 0,6-2 0 16,4-1 0-16,2-1 0 0,2-1 0 0,4-2 0 16,-3 2 0-16,-4-2 0 0,-1 1 0 0,-6 0 0 15,-2 3 0-15,-4 0 0 0,-7 1 0 0,-7 1 0 16,-10 3 0-16,-21 2 0 0,21-2 0 0,-21 2 0 16,0 0 0-16,0 0 0 0,-19 16 0 15,19-16 0-15,-34 21 0 0,12-8 0 16,-2 3 0-16,-3 4 0 0,2 0 0 0,-2 2 0 15,2 0 0-15,0 1 0 0,2 1 0 0,2-1 0 16,2 2 0-16,2-1 0 0,4-4 0 0,3 0 0 16,10-20 0-16,-9 30 0 0,9-30 0 0,0 0 0 15,8 19 0-15,-8-19 0 0,20-3 0 0,-20 3 0 16,34-19 0-16,-12 4 0 0,4-7 0 16,-1-3 0-16,3-3 0 0,-1 0 0 0,-1-1 0 15,-3-1 0-15,-4-1 0 0,1 0 0 0,-6 2 0 16,0 0 0-16,-3 5 0 0,-3 1 0 0,-3 3 0 15,-5 20 0-15,1-27 0 0,-1 27 0 0,0 0 0 16,0 0 0-16,-23-11 0 0,23 11 0 0,0 0 0 16,-23 22 0-16,23-22 0 0,-17 29 0 15,12-11 0-15,5-18 0 0,-2 31 0 16,2-31 0-16,9 28 0 0,-9-28 0 0,22 27 0 16,-22-27 0-16,35 20 0 0,-13-15 0 0,3-3 0 15,1-2 0-15,4-3 0 0,-2-3 0 0,3-4 0 16,0-1 0-16,-1-1 0 0,-1-2 0 0,-2-1 0 15,-3-1 0-15,-2 2 0 0,-2-2 0 0,-2 0 0 16,-18 16 0-16,25-26 0 0,-25 26 0 16,13-20 0-16,-13 20 0 0,0 0 0 0,0 0 0 15,0 0 0-15,0 0 0 0,0 0 0 0,0 0 0 16,0 0 0-16,-19 10 0 0,11 7 0 0,-1 4 0 16,-3 2 0-16,1 2 0 0,1-1 0 0,0 5 0 15,5 1 0-15,-1-1 0 0,2 3 0 0,5-7 0 16,2-2 0-16,0 0 0 0,6-2 0 0,0-4 0 15,7 0 0-15,-16-17 0 0,32 17 0 16,-32-17 0-16,38 3 0 0,-20-11-13 0,10 5-91 16,-12-17-15-16,18 15-30 0,-26-30-35 0,32 30-58 15,-32-34-86-15,22 19-22 0,-6 4-76 0,-20-24 295 16</inkml:trace>
  <inkml:trace contextRef="#ctx0" brushRef="#br0" timeOffset="9126.973">22618 8493 2032 0,'0'0'15'0,"-21"2"-15"0,21-2 0 15,-21 4 0-15,21-4 0 0,-21 17 0 16,21-17 0-16,-27 32 0 0,14-13 0 0,2 5 0 16,0 1 0-16,-1 1 0 0,1 2 0 0,1 1 0 15,1 0 0-15,1 1 0 0,1 0 0 0,1 1 0 16,2-5 0-16,2 0 0 0,1-4 0 0,2-4 0 16,-1-18 0-16,4 25 0 0,-4-25 0 0,0 0 0 15,0 0 0-15,0 0 0 0,0 0 0 16,18-4 0-16,-18 4 0 0,14-33 0 0,-3 8 0 15,-1-5 0-15,5-1 0 0,-1-4 0 0,0 2 0 16,0-1 0-16,-2 0 0 0,-1 0 0 0,0-1 0 16,1-1 0-16,1 1 0 0,1 1 0 15,0 1 0-15,0 4 0 0,0 3 0 0,-1 4 0 16,1 5 0-16,-14 17 0 0,25-17 0 0,-25 17 0 16,22 0 0-16,-22 0 0 0,22 15 0 15,-22-15 0-15,28 25 0 0,-28-25 0 0,31 33 0 16,-15-16 0-16,-1 1 0 0,-2-1 0 0,-1 2 0 15,-1-2 0-15,-1 1 0 0,-4-1 0 0,-2 0 0 16,-4 2 0-16,-3 0 0 0,-3-1 0 0,-5 1 0 16,11-19 0-16,-36 33 0 0,10-18 0 0,-3 1 0 15,-4-3 0-15,-1 1 0 0,-1-1 0 16,-1-2 0-16,0 0 0 0,2 0 0 16,1-2 0-16,5 2 0 0,3-2 0 0,4-1 0 15,21-8 0-15,-31 21 0 0,31-21 0 0,-23 32 0 16,12-9 0-16,-1 3 0 0,0 5 0 0,2 4 0 15,-1 5 0-15,2 5 0 0,-2 3 0 0,0 3 0 16,-3 0 0-16,2 1 0 0,-1-5 0 0,2-2 0 16,0-4 0-16,1-4 0 0,1-5 0 15,5 2 0-15,-7-13 0 0,9 5-37 0,2-26-99 16,-15 36 44-16,-3-38-48 0,25 28-62 0,-28-40-54 16,21 14-100-16,0 0-10 0,4-18 1 0,23 20 269 15</inkml:trace>
  <inkml:trace contextRef="#ctx0" brushRef="#br0" timeOffset="10626.9928">24026 8658 1739 0,'0'0'92'16,"-9"-17"-20"-16,9 17-19 0,-24-13-14 0,24 13-9 15,-38-6-8-15,17 8-22 0,-4 3 0 0,-2 1 0 16,-1 4 0-16,0 0 0 0,0 5 0 15,1 1 0-15,2 3 0 0,4 0 0 0,0 3 0 16,7 1 0-16,4 0 0 0,4-1 0 0,6 0 0 16,4-1 0-16,5-1 0 0,4-1 0 0,6-3 0 15,5-3 0-15,6-4 0 0,5-3 0 16,1-5 0-16,4-2 0 0,3-5 0 0,0-5 0 16,4-4 0-16,-4-5 0 0,-3-2 0 0,-3-1 0 15,-4-1 0-15,-2-2 0 0,-6 1 0 0,-4 0 0 16,-5 0 0-16,-5 0 0 0,-7 2 0 0,-2 1 0 15,-5 2 0-15,-4 3 0 0,7 17 0 0,-24-31 0 16,24 31 0-16,-33-22 0 0,15 15 0 16,1 4 0-16,0 3 0 0,17 0 0 15,-31 8 0-15,31-8 0 0,-24 14 0 0,24-14 0 16,-11 17 0-16,11-17 0 0,6 24 0 0,-6-24 0 16,27 21 0-16,-7-11 0 0,2 1 0 0,4-2 0 15,3-1 0-15,0 0 0 0,4 0 0 0,-3 1 0 16,-3 1 0-16,1 1 0 0,-4 2 0 0,-2-1 0 15,-22-12 0-15,28 33 0 0,-20-15 0 16,-6 5 0-16,-4 2 0 0,-6 2 0 0,-5 2 0 16,-3 0 0-16,-3-2 0 0,-2-1 0 0,0 0 0 15,1-7 0-15,0-2 0 0,2-2 0 0,18-15 0 16,-27 14 0-16,27-14 0 0,0 0 0 16,0 0 0-16,0 0 0 0,-5-23 0 0,14 4 0 15,4-7 0-15,7-3 0 0,2-5 0 0,4 2 0 16,2-1 0-16,3 3 0 0,-6 0 0 15,-3 2 0-15,-1 5 0 0,-4 0 0 0,0 5 0 16,1 2 0-16,0-1 0 0,1 1 0 0,4 2 0 16,0 2 0-16,4 3 0 0,-2 3 0 0,3 4 0 15,-4-2 0-15,4 13 0 0,-6-11 0 0,4 15-68 16,-26-13-70-16,37 17-25 0,-37-17-85 0,0 0-129 16,9 19-142-16,-9-19 15 0,5 30 475 0</inkml:trace>
  <inkml:trace contextRef="#ctx0" brushRef="#br0" timeOffset="11658.2599">15432 10024 1528 0,'0'0'428'0,"0"0"-388"16,6-21-11-16,-6 21-7 0,-17-23-22 16,17 23 0-16,-31-10 0 0,8 10 0 0,-3 6 0 15,-5 6 0-15,-5 6 0 0,-6 8 0 0,-2 5 0 16,-5 9 0-16,-1 6 0 0,1 6 0 0,-4 9 0 15,2 1 0-15,3 10 0 0,-2 3 0 0,7-1 0 16,7-1 0-16,9-1 0 0,14-8 0 0,9-4 0 16,11-5 0-16,10-11 0 0,9-4 0 0,8-8 0 15,11-7 0-15,7-7 0 0,10-10 0 16,10-10 0-16,6-9 0 0,4-8 0 0,3-11 0 16,1-9 0-16,0-9 0 0,-2-7 0 15,-6-5 0-15,-8-4 0 0,-10 0 0 0,-8-3 0 16,-8-1 0-16,-8 1 0 0,-10-3 0 0,-8 3 0 15,-9 2 0-15,-11 4 0 0,-8 3 0 0,-10 4 0 16,-7 4 0-16,-8 5 0 0,-5 8 0 0,-6 4 0 16,-3 9 0-16,-4 7 0 0,-3 12 0 15,0 8 0-15,-2 10 0 0,6 9 0 0,5 11 0 16,7 2 0-16,10 2 0 0,9-3 0 0,13-4 0 16,7-7 0-16,17 1 0 0,2-12 0 0,19 7-41 15,-2-18-75-15,23 15-36 0,-19-38-140 0,41 30-183 16,-18-17-103-16,4-8 186 0</inkml:trace>
  <inkml:trace contextRef="#ctx0" brushRef="#br0" timeOffset="12033.2781">16301 9957 2047 0,'-23'14'0'15,"1"6"0"-15,1 0 0 0,4 7 0 0,0 3 0 16,-1 4 0-16,-2 3 0 0,3 7 0 15,-1 3 0-15,3 4 0 0,1 3 0 0,-1 1 0 16,3 0 0-16,-1 0 0 0,1-2 0 16,1-2 0-16,0-3 0 0,2-3 0 0,2-4 0 0,3-2 0 15,3-8 0-15,3-4 0 0,3-7 0 16,-5-20 0-16,20 21 0 0,-20-21 0 0,25 3 0 16,-8-7 0-16,2-7 0 0,2-7 0 0,5-10 0 15,6-7 0-15,0-6 0 0,6-3 0 16,-1 2 0-16,-1 1 0 0,-2 2 0 0,-3 3 0 15,-6 5 0-15,-3 8 0 0,-5 5 0 0,-17 18 0 16,18-15 0-16,-18 15 0 0,0 0 0 0,0 0 0 16,9 24 0-16,-10-5 0 0,-3 10 0 0,-6 4 0 15,0 6 0-15,-1-1 0 0,1-2 0 0,2 0 0 16,5-5 0-16,4-2 0 0,7-2 0 16,4-6 0-16,8-1 0 0,2-8 0 15,7 0 0-15,-3-12 0 0,9 2-10 0,-7-13-112 16,12 10-13-16,-18-31-32 0,31 33-200 0,-34-35-120 15,15 4-36-15,5 14 288 0</inkml:trace>
  <inkml:trace contextRef="#ctx0" brushRef="#br0" timeOffset="12548.9066">16923 10485 2047 0,'-30'10'0'0,"30"-10"0"0,-28-1 0 16,28 1 0-16,-21 11 0 0,21-11 0 15,-20 25 0-15,9-4 0 0,-1 2 0 0,-1 3 0 16,-1 3 0-16,2 1 0 0,1 2 0 0,-2-1 0 0,5-2 0 15,1 0 0-15,1-2 0 0,3-4 0 16,3-5 0-16,0-18 0 0,3 21 0 0,-3-21 0 16,0 0 0-16,0 0 0 0,21 3 0 15,-21-3 0-15,18-22 0 0,-18 22 0 0,27-39 0 16,-8 11 0-16,0-1 0 0,3-5 0 0,-2 2 0 16,-1 0 0-16,-3 3 0 0,-2 1 0 0,-1 3 0 15,-1 0 0-15,-3 2 0 0,0 3 0 0,-9 20 0 16,13-27 0-16,-13 27 0 0,0 0 0 0,0 0 0 15,0 0 0-15,0 0 0 0,0 28 0 16,-2-5 0-16,-1 2 0 0,0 3 0 0,0-1 0 16,2-3 0-16,5-1 0 0,2-4 0 15,2-2 0-15,-8-17 0 0,21 27 0 0,-21-27 0 16,33 16 0-16,-14-14 0 0,3-3 0 0,0-4 0 16,1-5 0-16,2-3 0 0,-1-5 0 0,4-4 0 15,-3-3 0-15,2 0 0 0,-4 0 0 0,0 0 0 16,-3 2 0-16,-3 0 0 0,-3 2 0 15,-3 2 0-15,-11 19 0 0,16-26 0 0,-16 26 0 16,0 0 0-16,0 0 0 0,0 0 0 0,0 0 0 16,-11 17 0-16,2 1 0 0,-4 9 0 0,0 7 0 15,-4 6 0-15,0 5 0 0,1-2 0 0,3-3 0 16,5-4 0-16,4-1 0 0,5-2 0 0,1-3 0 16,7-2 0-16,1-10 0 0,9 2 0 15,-2-12 0-15,12 2-7 0,-3-13-96 16,14 5 3-16,-11-22-10 0,21 18-33 0,-27-38-76 15,37 33-134-15,-29-28-69 0,7-5-46 0,21 25 347 16</inkml:trace>
  <inkml:trace contextRef="#ctx0" brushRef="#br0" timeOffset="12881.917">17928 10413 2047 0,'0'0'0'0,"-18"5"0"0,18-5 0 15,-27 14 0-15,9-3 0 0,-2 6 0 0,-4 2 0 16,-2 4 0-16,0 1 0 0,0 2 0 0,0-1 0 16,6 1 0-16,3-2 0 0,5-1 0 0,7-4 0 15,5-2 0-15,0-17 0 0,14 24 0 16,-14-24 0-16,38 13 0 0,-12-11 0 0,5-5 0 16,2-2 0-16,0-2 0 0,2 0 0 0,-3 0 0 15,-4 2 0-15,-3 0 0 0,-5 4 0 0,-4 0 0 16,-16 1 0-16,18 3 0 0,-18-3 0 0,0 0 0 15,-3 29 0-15,3-29 0 0,-20 34 0 0,1-12 0 16,-4 2 0-16,-3 1 0 0,-4 2 0 16,1-3 0-16,2-1 0 0,3-2 0 0,6-3 0 15,1-5 0-15,6 4 0 0,11-17 0 0,-18 26 0 16,18-26-43-16,-13 18-72 0,13-18-14 16,0 0-31-16,-24-12-127 0,24 12-140 0,0 0-84 15,9-27 137-15,14 33 374 0</inkml:trace>
  <inkml:trace contextRef="#ctx0" brushRef="#br0" timeOffset="14172.1625">20714 10489 2026 0,'5'-26'13'16,"-5"26"-6"-16,-18-20-6 0,18 20-1 0,-27-7 0 16,9 9 0-16,-8 4 0 0,-6 7 0 0,-3 6 0 15,-4 5 0-15,-1 4 0 0,0 2 0 16,-1 1 0-16,3 6 0 0,0-1 0 0,4 4 0 15,3-4 0-15,4 3 0 0,7-8 0 0,8-2 0 16,9-6 0-16,6-6 0 0,-3-17 0 0,31 25 0 16,-7-17 0-16,8-5 0 0,8-5 0 15,5-5 0-15,6-8 0 0,6-4 0 0,5-7 0 0,4-3 0 16,-2-3 0-16,-1-2 0 0,-7 1 0 16,-5 1 0-16,-8 0 0 0,-8 2 0 15,-8 3 0-15,-9 2 0 0,-8 4 0 0,-6 2 0 16,-9 1 0-16,5 18 0 0,-27-30 0 0,6 19 0 15,-5 3 0-15,-6 5 0 0,-3 4 0 0,-4 3 0 16,0 3 0-16,0 3 0 0,0 2 0 0,6-1 0 16,4 1 0-16,7-3 0 0,22-9 0 0,-22 14 0 15,22-14 0-15,0 0 0 0,23 13 0 16,-1-11 0-16,10-2 0 0,8-2 0 0,9-3 0 16,4-3 0-16,5-2 0 0,3-1 0 15,0 0 0-15,-1 4 0 0,-3 0 0 0,-5 4 0 16,-7 4 0-16,-7 3 0 0,-10 6 0 0,-5 2 0 15,-23-12 0-15,24 35 0 0,-21-10 0 0,-8 4 0 16,-4 4 0-16,-4 3 0 0,-5 3 0 0,-4 3 0 16,-4-1 0-16,1 2 0 0,-1-3 0 15,2-4 0-15,3-3 0 0,3-7 0 0,6-4 0 16,12-22 0-16,-14 27 0 0,14-27 0 0,0 0 0 16,0 0 0-16,0 0 0 0,22 4 0 0,-22-4 0 15,31-31 0-15,-11 6 0 0,3-7 0 0,2-2 0 16,1-3 0-16,-2-3 0 0,-3 1 0 0,-2 1 0 15,-2 0 0-15,-1 3 0 0,-2 1 0 16,3 3 0-16,3-1 0 0,-1 3 0 0,2 3 0 16,2 1 0-16,-1 1 0 0,3 4 0 15,1 1 0-15,3 7 0 0,-1 3 0 0,5 8 0 16,-5-3 0-16,7 12 0 0,-7-4 0 0,5 12-73 16,-10-8-35-16,5 14 19 0,-28-22-5 0,46 36-36 15,-46-36-67-15,48 34-147 0,-19-6-199 0,-29-28 75 16,61 53 468-16</inkml:trace>
  <inkml:trace contextRef="#ctx0" brushRef="#br0" timeOffset="16422.1909">14611 13541 1374 0,'0'0'239'0,"-20"10"-153"15,20-10-19-15,0 0-11 0,-18 7-4 0,18-7-9 16,0 0-5-16,0 0-5 0,-19 5-2 15,19-5-7-15,0 0-20 0,0 0-4 0,0 0 0 16,0 0 0-16,0 0 0 0,0 0 0 0,11 22 0 16,-11-22 0-16,19 11 0 0,-19-11 0 0,24 9 0 15,-24-9 0-15,35 10 0 0,-13-6 0 0,4-2 0 16,4-2 0-16,5-1 0 0,5-3 0 0,4-1 0 16,6 2 0-16,5-2 0 0,2-1 0 0,5-1 0 15,0-1 0-15,0 1 0 0,0 2 0 16,-4 1 0-16,3 0 0 0,-2 1 0 15,-1 2 0-15,0 0 0 0,-1 1 0 0,-1 1 0 16,-2 2 0-16,-3-2 0 0,-1 1 0 0,-4 1 0 16,-2-1 0-16,-3 1 0 0,-1-1 0 0,-1-2 0 15,-2 1 0-15,-2-1 0 0,-3 1 0 0,-1-1 0 16,-4 0 0-16,-2 0 0 0,-4 0 0 16,-3-1 0-16,-18 1 0 0,27-2 0 0,-27 2 0 15,17-5 0-15,-17 5 0 0,0 0 0 0,0 0 0 16,0 0 0-16,0 0 0 0,0 0 0 0,0 0 0 15,0 0 0-15,-14-18 0 0,14 18 0 0,0 0 0 16,-25-4 0-16,25 4 0 0,-17-1 0 0,17 1 0 16,0 0 0-16,-22-2 0 0,22 2 0 15,0 0 0-15,-18 0 0 0,18 0 0 16,0 0 0-16,0 0 0 0,0 0 0 0,0 0 0 16,-17-8 0-16,17 8 0 0,0 0 0 0,0 0 0 15,0 0 0-15,-21-12 0 0,21 12 0 0,0 0 0 16,-20-9 0-16,20 9 0 0,-20-8 0 0,20 8 0 15,-24-5 0-15,24 5 0 0,-30-6 0 0,30 6 0 16,-31-4 0-16,31 4 0 0,-33-7 0 0,33 7 0 16,-30-12 0-16,30 12 0 0,-31-14 0 15,31 14 0-15,-30-16 0 0,30 16 0 0,-29-19 0 16,29 19 0-16,-29-24 0 0,10 10 0 0,19 14 0 16,-35-28 0-16,16 15 0 0,-2 0 0 15,0-2 0-15,0 2 0 0,-1-1 0 0,0-1 0 16,-1-1 0-16,2 3 0 0,-2 0 0 0,1-1 0 15,1 2 0-15,2-1 0 0,-1 0 0 16,2-2 0-16,1 1 0 0,0-1 0 0,17 15 0 16,-28-31 0-16,28 31 0 0,-27-32 0 0,14 15 0 15,13 17 0-15,-24-31 0 0,13 14 0 0,-1 0 0 16,2-1 0-16,-1 0 0 0,-1-2 0 0,1 1 0 16,0 0 0-16,0-2 0 0,0 1 0 15,0-1 0-15,2-1 0 0,0-1 0 0,1 0 0 16,1 2 0-16,0-4 0 0,1 2 0 0,1-1 0 15,1 1 0-15,1-1 0 0,-1 0 0 16,2 1 0-16,-1 0 0 0,2 1 0 0,0 0 0 16,1 1 0-16,-2-1 0 0,2 1 0 0,3-1 0 15,-1 2 0-15,2-2 0 0,2 0 0 0,0 1 0 16,3-1 0-16,0 0 0 0,1 0 0 0,2 1 0 16,0-1 0-16,2 0 0 0,2 0 0 0,-2 0 0 15,3 1 0-15,0-1 0 0,1 1 0 16,2 1 0-16,-1-1 0 0,1 2 0 0,2-2 0 15,0 1 0-15,2-1 0 0,1 1 0 0,3 0 0 16,2 1 0-16,-1 0 0 0,2-1 0 0,0 3 0 16,0 0 0-16,1 2 0 0,1-1 0 15,0 0 0-15,0 3 0 0,1 1 0 0,-3 0 0 16,1 2 0-16,-3 3 0 0,1-2 0 16,-2 2 0-16,2 0 0 0,-1-2 0 0,1 2 0 15,3 1 0-15,0-1 0 0,2 1 0 0,-2 1 0 16,-1-1 0-16,-1 0 0 0,0 1 0 0,1 0 0 15,0 0 0-15,0 2 0 0,1-1 0 0,1 0 0 16,-2 2 0-16,1 1 0 0,1 0 0 0,-1-1 0 16,2 1 0-16,2 1 0 0,1 0 0 0,-1 0 0 15,6 1 0-15,-2-1 0 0,2 3 0 16,-1-2 0-16,1 1 0 0,-1 2 0 0,2-2 0 16,0 2 0-16,1 0 0 0,0-1 0 15,0 1 0-15,1 1 0 0,0 0 0 0,3 0 0 16,0 2 0-16,-1 0 0 0,1 3 0 0,-4-1 0 15,0 1 0-15,-1 2 0 0,-3-1 0 0,1 2 0 16,-4 3 0-16,0 0 0 0,-3 1 0 0,-2 3 0 16,-1 2 0-16,-4 0 0 0,-1 1 0 15,-4 2 0-15,-1 1 0 0,-2 0 0 0,-2 1 0 16,0 1 0-16,-3-2 0 0,-3 1 0 0,2 1 0 16,-4-2 0-16,-1 3 0 0,-3 2 0 0,-1-4 0 15,-2 2 0-15,-3 0 0 0,0 2 0 16,0-2 0-16,-3 2 0 0,1-1 0 0,-4 3 0 15,-2-2 0-15,0 2 0 0,-3 1 0 16,-1-1 0-16,0 3 0 0,-3 0 0 0,0 3 0 16,-2-2 0-16,-1 1 0 0,0-2 0 0,-3-1 0 15,3 0 0-15,-4-1 0 0,0-1 0 0,-1 2 0 16,1-1 0-16,0 0 0 0,-2-2 0 0,0-3 0 16,-3 1 0-16,-1-1 0 0,0 1 0 0,-1 0 0 15,0-1 0-15,-2-3 0 0,2 1 0 0,-3 0 0 16,3-2 0-16,0 2 0 0,0-3 0 15,3-2 0-15,1-2 0 0,1-1 0 0,2-3 0 16,2-1 0-16,3-3 0 0,17-12 0 0,-25 17 0 16,25-17 0-16,-20 12 0 0,20-12 0 15,0 0 0-15,-21 12 0 0,21-12 0 0,0 0 0 16,-18 10 0-16,18-10 0 0,0 0 0 0,-17 9 0 16,17-9 0-16,0 0 0 0,0 0 0 0,0 0 0 15,0 0 0-15,0 0 0 0,0 0 0 16,0 0 0-16,0 0 0 0,0 0 0 0,0 0 0 15,0 0 0-15,0 0 0 0,0 0 0 0,0 0 0 16,0 0 0-16,0 0 0 0,0 0 0 0,0 0 0 16,0 0 0-16,0 0 0 0,0 0 0 0,0 0 0 15,20-6 0-15,-20 6 0 0,0 0 0 16,0 0 0-16,0 0 0 0,23 6 0 16,-23-6 0-16,22 4 0 0,-22-4 0 0,32 2 0 15,-10 0 0-15,5-4 0 0,6 1 0 0,6-3 0 16,5 1 0-16,6-1 0 0,3-2 0 0,5 3 0 15,4-2 0-15,3 1 0 0,2 2 0 0,2-2 0 16,2 3 0-16,5 0 0 0,6-1 0 0,-3 1 0 16,1 0 0-16,-1 0 0 0,-2 0 0 0,-1-2 0 15,-1 1 0-15,-4-2 0 0,-1 2 0 16,-11 2 0-16,-5-3 0 0,-8 3 0 0,-11-2 0 16,-3 4 0-16,-10-4 0 0,1 8-20 0,-23-6-125 15,22 4-21-15,-22-4-10 0,0 0-1 0,-25-9-33 16,25 9-60-16,0 0-12 0,-34-1-106 15,34 1 176-15,-28-6 212 0</inkml:trace>
  <inkml:trace contextRef="#ctx0" brushRef="#br0" timeOffset="18821.0343">20338 11863 1852 0,'4'-17'48'0,"-4"17"-15"0,0 0 4 0,0 0-8 16,-31-10-1-16,14 19-8 0,-7 3-20 0,-8 11 0 16,-8 6 0-16,-6 9 0 0,-2 10 0 0,-5 4 0 15,-3 6 0-15,-1 7 0 0,1 3 0 0,1 5 0 16,2 5 0-16,3-1 0 0,1 3 0 0,6-3 0 16,7-2 0-16,8-4 0 0,10-9 0 0,6-4 0 15,10-7 0-15,6-1 0 16,9-7 0-16,7-4 0 0,6-3 0 0,7-8 0 15,8-2 0-15,3-9 0 0,9-3 0 0,1-18-60 16,33 26-296-16,-36-38-281 0,30 9 11 0,-11-6 259 16</inkml:trace>
  <inkml:trace contextRef="#ctx0" brushRef="#br0" timeOffset="19289.8532">20540 12760 908 0,'21'-11'140'0,"-22"-8"-18"16,1 19-6-16,12-22-8 0,-12 22-11 0,0 0-2 15,22-10 5-15,-22 10-25 0,0 0-7 0,0 0-19 16,0 0-10-16,0 0 11 0,-17-9-10 0,17 9-10 15,0 0-20-15,-26 17-10 0,26-17 0 0,-25 23 0 16,25-23 0-16,-31 32 0 0,14-10 0 0,-1 2 0 16,1 2 0-16,1 0 0 0,1 2 0 15,3-3 0-15,5 1 0 0,2-6 0 16,4 0 0-16,1-20 0 0,12 28 0 0,-12-28 0 16,28 19 0-16,-10-14 0 0,4-3 0 0,2-5 0 15,2-2 0-15,3-5 0 0,2-3 0 0,-2-4 0 16,0-4 0-16,-4-2 0 0,0 0 0 0,-5-1 0 15,-1-1 0-15,-3-1 0 0,-4 1 0 0,-4 1 0 16,-2-2 0-16,-4 3 0 0,-4 0 0 16,-3 3 0-16,-2 0 0 0,-1 2 0 0,8 18 0 15,-23-25 0-15,23 25 0 0,-28-10 0 0,28 10 0 16,-28 8 0-16,28-8 0 0,-30 18 0 0,30-18 0 16,-20 25 0-16,20-25 0 0,-8 27 0 0,8-27 0 15,0 0 0-15,27 15-45 0,-1-5-52 16,-18-34-134-16,37 29-376 0,-22-19-12 15,11 4 172-15</inkml:trace>
  <inkml:trace contextRef="#ctx0" brushRef="#br0" timeOffset="19821.0588">21140 12617 1391 0,'0'-30'400'0,"0"30"-292"16,0 0-17-16,0 0-34 0,0 0-57 0,0 0 0 16,0 0 0-16,0 0 0 0,-20 11 0 0,20-11 0 15,-23 15 0-15,23-15 0 0,-25 25 0 16,11-8 0-16,1 0 0 0,-2 2 0 0,2 0 0 15,-1 3 0-15,1 0 0 0,2-3 0 16,0 1 0-16,3-3 0 0,8-17 0 0,-11 30 0 16,11-30 0-16,1 20 0 0,-1-20 0 0,0 0 0 15,17 13 0-15,-17-13 0 0,18-4 0 0,-18 4 0 16,26-15 0-16,-26 15 0 0,28-24 0 16,-28 24 0-16,30-34 0 0,-14 15 0 0,-1-3 0 15,-2 2 0-15,-1-1 0 0,-2 3 0 0,-2-1 0 16,0 0 0-16,-4 3 0 0,-4 16 0 0,9-28 0 15,-9 28 0-15,5-18 0 0,-5 18 0 0,0 0 0 16,0 0 0-16,0 0 0 0,0 0 0 0,0 0 0 16,0 0 0-16,0 0 0 0,12 18 0 0,-12-18 0 15,7 24 0-15,-7-24 0 16,11 28 0-16,-11-28 0 0,16 23 0 0,-16-23 0 16,20 20 0-16,-20-20 0 0,19 15 0 0,-19-15 0 15,24 8 0-15,-24-8 0 0,29 1 0 0,-12-2 0 16,2-4 0-16,0-2 0 0,-1-1 0 0,3-6 0 15,-1 4 0-15,-1-3 0 0,0 0 0 0,-19 13 0 16,30-26 0-16,-30 26 0 0,23-21 0 0,-23 21 0 16,0 0 0-16,19-18 0 0,-19 18 0 15,0 0 0-15,0 0 0 0,0 0 0 0,0 0 0 16,0 0 0-16,0 23 0 0,0-23 0 0,-6 34 0 16,1-13 0-16,0 5 0 0,-1 2 0 0,0-1 0 15,1 2 0-15,-2-1 0 0,5 1 0 16,-3-5 0-16,7 2 0 0,-1-8 0 0,8 3 0 15,-9-21 0-15,24 26-79 0,-24-26-38 16,40 20-66-16,-38-40-66 0,34 33-110 0,-36-13-99 16,22-37-22-16,16 37 359 0</inkml:trace>
  <inkml:trace contextRef="#ctx0" brushRef="#br0" timeOffset="20180.409">21745 12677 1842 0,'-7'29'205'0,"7"-29"-205"16,0 0 0-16,-5 18 0 0,5-18 0 16,0 0 0-16,23 16 0 0,-23-16 0 0,34 3 0 15,-9-5 0-15,1-2 0 0,4-2 0 0,4-1 0 16,-2-4 0-16,4 0 0 0,-2-2 0 0,-4-2 0 16,-3-1 0-16,-3 1 0 0,-3-1 0 0,-4-1 0 15,-17 17 0-15,21-29 0 0,-21 29 0 16,4-25 0-16,-4 25 0 0,-10-20 0 0,10 20 0 15,-20-13 0-15,20 13 0 0,-29-6 0 0,9 8 0 16,2 3 0-16,-3 4 0 0,0 2 0 0,-2 4 0 16,-3 3 0-16,3 4 0 0,0 5 0 0,3-2 0 15,2 5 0-15,3-1 0 0,5-1 0 16,3 3 0-16,6-6 0 0,4 0 0 16,3 0 0-16,3-4 0 0,5-3 0 0,4-3 0 15,4-5 0-15,4-3 0 0,1-5 0 0,6-1 0 16,-1-5 0-16,7 0 0 0,-5-12-48 0,12 15-106 15,-26-34-89-15,33 35-142 0,-36-28-125 0,10 0-31 16,8 15 376-16</inkml:trace>
  <inkml:trace contextRef="#ctx0" brushRef="#br0" timeOffset="20586.6722">22418 12527 2012 0,'-29'-4'35'0,"29"4"-35"16,-34-7 0-16,13 8 0 0,-1 4 0 15,-1 3 0-15,-1 6 0 0,-2 1 0 0,-1 5 0 16,4 3 0-16,-2 1 0 0,4 4 0 0,3-1 0 15,-2 4 0-15,9-3 0 0,4-4 0 0,3-1 0 16,8-3 0-16,2-3 0 0,-6-17 0 0,27 28 0 16,-10-21 0-16,4-2 0 0,2-4 0 15,1-6 0-15,0-2 0 0,4-5 0 0,0-5 0 16,-1-1 0-16,0-5 0 0,-1 0 0 0,0 0 0 16,-2-2 0-16,-2 2 0 0,-2 0 0 0,-2 1 0 15,-3 4 0-15,-3 0 0 0,-12 18 0 0,17-26 0 16,-17 26 0-16,0 0 0 0,0 0 0 0,0 0 0 15,0 0 0-15,0 0 0 16,0 0 0-16,-15 35 0 0,5-7 0 0,-1 5 0 16,1 6 0-16,-3 5 0 0,0 8 0 0,-3 4 0 15,0 9 0-15,-3 3 0 0,-2 2 0 0,2 1 0 16,-2-3 0-16,2 0 0 0,0-5 0 0,1-4 0 16,2-8 0-16,1-6 0 0,-1-8 0 0,4-7 0 15,-1-6 0-15,1-4 0 0,12-20 0 0,-19 23 0 16,19-23 0-16,0 0 0 0,0 0 0 15,-17-24 0-15,17 4 0 0,0-8 0 0,6-1 0 16,-1-8 0-16,8 7-73 0,-8-16-51 0,16 20-39 16,-27-37-56-16,34 34-141 0,-32-31-61 0,6-3-77 15,24 24 310-15</inkml:trace>
  <inkml:trace contextRef="#ctx0" brushRef="#br0" timeOffset="21039.8263">22981 12483 2047 0,'-27'7'0'16,"5"-10"0"-16,0-1 0 0,2 2 0 16,-2-1 0-16,0 4 0 0,-2 1 0 15,0 3 0-15,-2-1 0 0,3 6 0 0,-3 0 0 16,3 4 0-16,2 3 0 0,2 3 0 0,3 2 0 15,0 4 0-15,3-1 0 0,4 3 0 0,2-4 0 16,5 2 0-16,5-6 0 0,3-2 0 0,6-1 0 16,-12-17 0-16,36 20 0 0,-13-15 0 0,2-4 0 15,2-4 0-15,0-4 0 0,1-5 0 16,0-4 0-16,1-3 0 0,-2-4 0 0,-2-1 0 16,0-3 0-16,-2 1 0 0,-1 0 0 0,-3 1 0 15,-1 1 0-15,-2 3 0 0,-1 2 0 0,-15 19 0 16,20-27 0-16,-20 27 0 0,0 0 0 0,0 0 0 15,0 0 0-15,0 0 0 0,0 0 0 0,-1 27 0 16,-6-3 0-16,-4 2 0 0,2 3 0 16,1 0 0-16,-1-1 0 0,3-1 0 15,3-2 0-15,-1-4 0 0,8-3 0 0,-4-18 0 16,12 25 0-16,-12-25 0 0,23 11 0 0,-23-11 0 16,36-2 0-16,-17-11-30 0,11 4-65 0,-8-15-5 15,19 17-57-15,-25-39-96 0,38 32-148 0,-32-22-110 16,5-10 25-16,18 30 473 0</inkml:trace>
  <inkml:trace contextRef="#ctx0" brushRef="#br0" timeOffset="21341.1543">23472 11724 2047 0,'-22'11'0'0,"22"-11"0"0,-24 24 0 0,17-7 0 15,4 2 0-15,2 0 0 0,3 3 0 0,5 1 0 16,5 1 0-16,2 3 0 0,7 2 0 15,2 0 0-15,1 1 0 0,4 3 0 0,0 1 0 16,0 0 0-16,-1 5 0 0,-3 4 0 0,-1 3 0 16,-1 0 0-16,-6 2 0 0,-4 2 0 0,-7-1 0 15,-7 3 0-15,-6-1 0 0,-5 1 0 0,-4 0 0 16,-4-1 0-16,-2-2 0 0,-3-1 0 0,-4-5 0 16,0-2 0-16,0-4 0 0,-1-4 0 15,4-4 0-15,4-4 0 0,4-5 0 0,8-3 0 16,11-17 0-16,0 0 0 0,0 0 0 0,0 0-42 15,0 0-69-15,0 0 17 0,-12-42-20 16,32 38-78-16,-29-32-127 0,32 24-99 0,-23 12-84 16,14-56 248-16</inkml:trace>
  <inkml:trace contextRef="#ctx0" brushRef="#br0" timeOffset="23731.7883">1856 10205 1709 0,'0'0'60'16,"-8"-29"-47"-16,8 29 38 0,-2-18-19 15,2 18-11-15,0 0 0 0,0 0-5 0,0 0 2 16,0 0-3-16,0 0-1 0,0 0-17 0,-11 19 27 16,11 4-31-16,-3 7 28 0,5 9-10 0,-1 4-7 15,1 4 11-15,1 7-9 0,4 3 0 16,0 3-6-16,3 3 0 0,0 2 0 0,1 4 0 15,-2 2 0-15,4 0 0 0,-1-6 0 0,1-6 0 16,2-8 0-16,-1-5 0 0,5-7 0 0,-1-7 0 16,1-8 0-16,2-7 0 0,-2-8 0 0,1-7 0 15,-1-7 0-15,1-4 0 0,-1-9 0 16,2-10 0-16,0-12 0 0,2-7 0 0,0-10 0 16,2-4 0-16,1-4 0 0,1-3 0 15,-3 1 0-15,0 1 0 0,-2 5 0 0,-2 0 0 16,-2 0 0-16,-1-1 0 0,-1-1 0 0,0-1 0 15,-1 3 0-15,1 3 0 0,0 6 0 0,0 9 0 16,2 10 0-16,-3 9 0 0,-15 24 0 0,30-21 0 16,-12 26-61-16,-18-5-95 0,48 28-301 0,-48-28-215 15,29 40 53-15,-16 0 538 0</inkml:trace>
  <inkml:trace contextRef="#ctx0" brushRef="#br0" timeOffset="24013.0539">1704 11780 2047 0,'0'0'0'0,"0"0"0"15,37-23 0-15,7 7 0 0,12-9 0 0,11-5 0 16,6-5 0-16,9-6 0 0,6 0 0 16,4-4 0-16,7 3 0 0,-2-1 0 15,-2 4 0-15,-2 3 0 0,-10 5 0 0,-1 3 0 16,-8 4 0-16,-7 7 0 0,-7 0 0 0,-8 12 0 16,-12-7-78-16,18 35-348 0,-34-24-258 0,-1 13 27 15,-11 5 456-15</inkml:trace>
  <inkml:trace contextRef="#ctx0" brushRef="#br0" timeOffset="24294.3108">2258 12040 1882 0,'0'0'37'16,"0"0"-11"-16,0 0-4 0,0 0 2 0,21 13-23 16,-21-13 24-16,23 30-26 0,-13-6 26 0,-1 9-19 15,-1 7-6-15,-2 4 0 0,-1 8 0 0,-4 6 0 16,-1 3 0-16,-3 3 0 0,0 2 0 0,-3 2 0 16,0-1 0-16,-1-2 0 0,4-6 0 15,-1-7 0-15,4-6 0 0,3-8 0 0,4-7-24 16,-1-12-27-16,13 11-88 0,-19-30-395 15,0 0-115-15,20-13 19 0</inkml:trace>
  <inkml:trace contextRef="#ctx0" brushRef="#br0" timeOffset="24528.7234">1986 12045 2047 0,'0'0'0'0,"0"0"0"0,0 0 0 16,22 9 0-16,-5-19 0 0,8 0 0 0,9-8 0 16,8 0 0-16,9-6 0 15,6-1 0-15,6-1 0 0,5-2 0 0,3 2 0 16,0 0 0-16,1 2 0 0,-4 2 0 0,2 8 0 16,-6-2 0-16,2 10 0 0,-6 0 0 0,-2 7 0 15,-7 0-17-15,6 26-202 0,-40-32-301 0,18 26-145 16,-17-2 40-16</inkml:trace>
  <inkml:trace contextRef="#ctx0" brushRef="#br0" timeOffset="24731.8396">1998 12958 2047 0,'3'33'0'0,"-21"-9"0"0,18-24 0 16,-7 26 0-16,7-26 0 0,25 0 0 15,1-10 0-15,12-3 0 0,8-10 0 0,11-6 0 16,9-8 0-16,9-6 0 0,4-6 0 0,4-1 0 16,1 0 0-16,-8-3 0 0,5 8 0 0,-10-4 0 15,15 24-209-15,-35-34-306 0,25 22-150 0,-8-6 8 16,-7-9 657-16</inkml:trace>
  <inkml:trace contextRef="#ctx0" brushRef="#br0" timeOffset="25028.6973">4446 11245 1961 0,'-22'18'38'16,"22"-18"-30"-16,18-5 2 0,3-1 4 15,7-7 1-15,5-3-14 0,9-6-1 16,7-3 0-16,6-3 0 0,1 0 0 0,0 0 0 16,-2 4-10-16,-3 8-32 0,-9-8-66 0,15 36-258 15,-30-26-283-15,3 11 4 0,-12 6 419 0</inkml:trace>
  <inkml:trace contextRef="#ctx0" brushRef="#br0" timeOffset="25200.5922">4289 11673 1881 0,'-10'28'166'16,"10"-28"-166"-16,21 4 0 0,3-8 0 15,7-6 0-15,9-5 0 0,4-5 0 0,8-7 0 16,4-2 0-16,7-2 0 0,5-3 0 0,9 1 0 15,1-9-21-15,27 23-510 0,-30-20-162 0,4 12 18 16,-14 2 549-16</inkml:trace>
  <inkml:trace contextRef="#ctx0" brushRef="#br0" timeOffset="25966.2648">6103 10640 2026 0,'0'0'21'15,"-17"-13"-21"-15,17-4 0 0,0 17 0 0,5-29 0 16,-5 29 0-16,11-18 0 0,-11 18 0 0,0 0 0 16,0 0 0-16,0 0 0 0,0 0 0 15,0 0 0-15,0 0 0 0,6 34 0 0,-7-7 0 16,-1 8 0-16,-2 8 0 0,-2 6 0 0,-1 8 0 16,-2 4 0-16,-1 4 0 0,-1-1 0 15,2 3 0-15,-1 0 0 0,2 1 0 0,1-3 0 16,4-3 0-16,2-5 0 0,1-4 0 0,2-6 0 15,4-7 0-15,0-5 0 0,4-8 0 0,0-7 0 16,-10-20 0-16,17 23 0 0,-17-23 0 0,0 0 0 16,17 0 0-16,-17 0 0 0,8-19 0 0,-3-3 0 15,0-7 0-15,0-12 0 0,-2-4 0 16,0-5 0-16,-2-1 0 0,-2 1 0 16,0-1 0-16,-1-1 0 0,1-3 0 0,0-2 0 15,1-2 0-15,0-2 0 0,2-4 0 0,1-4 0 16,3-2 0-16,1 3 0 0,3 4 0 0,3 9 0 15,4 8 0-15,4 8 0 0,1 7 0 0,3 5 0 16,2 4 0-16,2 7 0 0,5 4 0 0,3 5 0 16,-1 3 0-16,3 4 0 0,-2 3 0 15,-1 4 0-15,0 4 0 0,-2 4 0 0,-3 3 0 16,-2 2 0-16,-2 4 0 0,-6 4 0 0,-3-1 0 16,-7 3 0-16,-5 3 0 0,-6 1 0 0,-5 1 0 15,-6 1 0-15,-3 1 0 0,-7 0 0 0,-2-1 0 16,-1-3 0-16,-4-4 0 0,-2-4 0 0,2-2 0 15,1-4 0-15,1-3 0 0,4-4 0 16,4-4 0-16,18-8 0 0,-22 8 0 16,22-8 0-16,0 0 0 0,0 0 0 0,0 0 0 15,0 0 0-15,0 0 0 0,17 1 0 0,-17-1 0 16,34 11 0-16,-11-2 0 0,4 1 0 0,2 5 0 16,1 1 0-16,0 5 0 0,-1 1 0 0,0 5 0 15,-1 2 0-15,2-1 0 0,-3 2 0 0,1-2 0 16,-1-1 0-16,0 0 0 0,2-3 0 15,-1-1 0-15,2-3 0 0,1-3 0 0,3 1 0 16,-3-7 0-16,11 10 0 0,-24-29-185 0,33 37-167 16,-44-47-126-16,30 18-84 0,-6 6 93 15,-21-35 469-15</inkml:trace>
  <inkml:trace contextRef="#ctx0" brushRef="#br0" timeOffset="26551.1977">8008 10044 1879 0,'-32'3'28'0,"-1"12"2"0,-4 1 1 16,0 7-1-16,-2 4-4 0,0 10-15 16,-3 5 1-16,-2 10-12 0,-5 9 0 0,2 7 0 15,-2 10 0-15,2 5 0 0,2 4 0 0,5 5 0 16,6-3 0-16,7-4 0 0,8-5 0 0,9-6 0 16,12-7 0-16,9-8 0 0,11-6 0 0,9-7 0 15,9-7 0-15,6-7 0 0,11-5 0 0,3-9 0 16,8-2 0-16,-1-16-59 0,30 26-350 0,-35-35-255 15,19 6 30-15,-8-4 354 0</inkml:trace>
  <inkml:trace contextRef="#ctx0" brushRef="#br0" timeOffset="27854.9803">8147 11311 1641 0,'-33'7'286'0,"33"-7"-243"0,-29 9-5 0,29-9-2 16,-21 8-33-16,21-8-3 0,0 0 0 0,0 0 0 15,0 0 0-15,0 0 0 0,0 0 0 0,0 0 0 16,0 0 0-16,30 11 0 0,-10-13 0 0,4-1 0 16,3-1 0-16,3-1 0 0,3-2 0 15,2 0 0-15,3-1 0 0,-3 1 0 0,3-2 0 16,0 2 0-16,-1 1 0 0,2 0 0 0,-1 2 0 16,0 1 0-16,-2 1 0 0,-3 0 0 0,-4 2 0 15,-2 0 0-15,-4 0 0 0,-1 2 0 0,1 0 0 16,-3-1 0-16,-1 0 0 0,-19-1 0 15,26 1 0-15,-26-1 0 0,0 0 0 0,0 0 0 16,0 0 0-16,0 0 0 0,0 0 0 16,0 0 0-16,0 0 0 0,0 0 0 0,0 0 0 15,0 0 0-15,0 0 0 0,0 0 0 0,-16-20 0 16,16 20 0-16,-19-14 0 0,19 14 0 0,-21-13 0 16,21 13 0-16,-30-16 0 0,30 16 0 0,-32-19 0 15,15 7 0-15,-1-5 0 0,-1 1 0 0,0-3 0 16,-2-2 0-16,0 1 0 0,1-4 0 0,-2 1 0 15,0-4 0-15,1-1 0 0,-2-2 0 0,2-4 0 16,-1 0 0-16,1-2 0 0,1 1 0 0,2-1 0 16,0 2 0-16,1 2 0 0,-2 2 0 0,4 5 0 15,-1 1 0-15,2 2 0 0,2 1 0 16,1 2 0-16,1 1 0 0,3 1 0 0,7 17 0 16,-10-32 0-16,10 32 0 0,-3-27 0 0,3 27 0 15,3-27 0-15,-3 27 0 0,14-28 0 16,-14 28 0-16,25-30 0 0,-8 13 0 0,5-1 0 15,1 1 0-15,2-1 0 0,1 1 0 0,2 2 0 16,2 1 0-16,-1-1 0 0,1 2 0 0,2 1 0 16,-1 0 0-16,1 2 0 0,2-1 0 0,-2 3 0 15,7-1 0-15,-4 2 0 0,1 2 0 0,0 2 0 16,-5 1 0-16,2 4 0 0,-4-1 0 16,2 1 0-16,-2 3 0 0,-1 0 0 15,-4 1 0-15,2 1 0 0,-4-1 0 0,0 2 0 16,-1-2 0-16,-1 1 0 0,-1-1 0 0,0 1 0 15,-1-1 0-15,1-2 0 0,2-1 0 0,-2 0 0 16,5-1 0-16,-5 1 0 0,0 0 0 0,0 2 0 16,-2 0 0-16,-17-5 0 0,30 13 0 0,-30-13 0 15,29 18 0-15,-29-18 0 0,28 26 0 16,-28-26 0-16,27 29 0 0,-27-29 0 0,26 31 0 16,-14-14 0-16,-1 0 0 0,0 0 0 0,1 2 0 15,-4 0 0-15,1-1 0 0,1 1 0 0,-3-2 0 16,1 1 0-16,-2-1 0 0,1 1 0 0,-3 3 0 15,-1-3 0-15,-1 2 0 0,1 2 0 16,-3-1 0-16,0-1 0 0,-2 2 0 0,0-1 0 16,-2 0 0-16,0 1 0 0,0 0 0 15,-2 1 0-15,0-1 0 0,1 1 0 0,-2-3 0 16,-1 1 0-16,1 1 0 0,-2-3 0 0,0 2 0 16,-2-1 0-16,0-1 0 0,-3 1 0 0,1-2 0 15,0 0 0-15,-4 0 0 0,1-1 0 0,-1 0 0 16,-1-1 0-16,18-16 0 0,-33 26 0 0,33-26 0 15,-28 19 0-15,28-19 0 0,-17 9 0 16,17-9 0-16,0 0 0 0,0 0 0 0,0 0 0 16,0 0 0-16,1 18 0 0,-1-18 0 0,18 4 0 15,-18-4 0-15,33 6 0 0,-12-4 0 16,1 0 0-16,2 0 0 0,-1-1 0 0,1 0 0 16,-1 1 0-16,2-2 0 0,-2 0 0 0,0 0 0 15,3-2 0-15,-2 1 0 0,1-1 0 0,2-1 0 16,0 0 0-16,0 2 0 0,1-2 0 15,0 2 0-15,0 1 0 0,-2 0 0 0,0 2 0 16,-2 0 0-16,-2 4 0 0,-5-3 0 0,4 7 0 16,-21-10 0-16,40 23-152 0,-40-23-103 0,38 13-75 15,-44-31-65-15,33 19 31 0,-5-2-32 0,-19-30 242 16</inkml:trace>
  <inkml:trace contextRef="#ctx0" brushRef="#br0" timeOffset="28308.1534">10170 9781 1889 0,'0'0'32'0,"0"0"-8"16,0 0 3-16,23-4 5 0,-23 4-2 0,27 16-17 15,-10 0-13-15,3 5 0 0,0 5 0 0,3 5 0 16,2 2 0-16,1 6 0 0,0 1 0 0,2 5 0 15,-4 1 0-15,2 2 0 0,-4 2 0 0,0 3 0 16,-4 0 0-16,-2 3 0 0,-4 2 0 0,-4 0 0 16,-7 4 0-16,-3-1 0 0,-6 1 0 15,-5 1 0-15,-4-2 0 0,-3 2 0 16,-8-2 0-16,-1-3 0 0,-7-4 0 0,-1 0 0 16,-1-5 0-16,-1-4 0 0,2-3 0 0,3-7 0 15,3-2 0-15,0-8 0 0,9-2 0 0,2-8 0 16,10 3 0-16,-13-30-225 0,39 32-136 0,-41-47-123 15,25 27-85-15,19-22 162 0,-35-22 407 16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2T03:17:45.681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3199 1547 1071 0,'0'0'418'15,"0"0"-353"-15,0 0-17 0,21-10 7 0,-21 10 0 16,23-4-10-16,-6-2-11 0,7 6-3 0,2-3-5 16,6-2-5-16,-1-1-2 0,7-3-8 0,2 0 2 15,1 0-2-15,3-3 2 0,1 0-5 0,0-4 3 16,-1-1-7-16,-4-1 4 0,-3 0-2 0,-7 0 7 15,-2-1-2-15,-5 1 4 0,-5-2-4 0,-3 3 3 16,-7 0-4-16,-8 17-10 0,0-31 0 16,0 31 0-16,-17-30 0 0,17 30 0 0,-35-31 0 15,12 21 0-15,-4 1 0 0,-2 3 0 0,-4 4 0 16,-1 5 0-16,-3 6 0 0,-1 3 0 0,-1 6 0 16,0 4 0-16,0 3 0 0,3 5 0 0,0 7 0 15,5 0 0-15,3 3 0 0,6-4 0 0,5-1 0 16,5-4 0-16,4-2 0 0,7-3 0 0,6 1 0 15,4-5 0-15,5 1 0 0,7-4 0 0,6 0 0 16,9-3 0-16,8-3 0 0,8-5 0 0,10-7 0 16,7-6 0-16,6-6-1 0,7-2-56 15,-4-11-35-15,27 31-290 0,-24-37-255 0,10 11 3 0,-3-4 391 16</inkml:trace>
  <inkml:trace contextRef="#ctx0" brushRef="#br0" timeOffset="203.1272">4795 1096 1877 0,'-33'9'7'0,"-1"6"2"16,1 4 8-16,-2 5-5 0,1 7-23 0,-3 1 28 15,2 7-29-15,-5 2 29 0,1 6 0 0,-2 2-16 16,1 4 11-16,2 0-15 0,0 3 10 0,3 3-14 16,0-1 14-16,3-2-17 0,4-3 15 0,5-10-13 15,4-6 7-15,4-6-6 0,5-9-9 16,10-22-1-16,-6 24-11 0,6-24 24 0,0 0-40 15,24 7-39-15,-31-42-213 0,27 16-314 0,-5-11-7 16,2-15 387-16</inkml:trace>
  <inkml:trace contextRef="#ctx0" brushRef="#br0" timeOffset="375.0544">4405 1357 1836 0,'-39'-12'80'0,"39"12"-14"16,-22 9-27-16,22-9-13 0,-32 28-26 0,16-6 0 15,0 1 0-15,3 2 0 0,2 0 0 0,5-2 0 16,4 1 0-16,7-4 0 0,5 2 0 0,10-4 0 15,5-1 0-15,8-2 0 0,10-8 0 0,4-1 0 16,10-7 0-16,4-5 0 0,9 1 0 16,0-7-38-16,9 8-62 0,-16-28-146 0,20 26-398 15,-9-10-3-15,-1 0 276 0</inkml:trace>
  <inkml:trace contextRef="#ctx0" brushRef="#br0" timeOffset="734.3991">5424 1282 2000 0,'-33'-2'34'0,"-4"-1"-21"0,4 4-13 0,1 2 0 16,-1 0 0-16,0 5 0 0,0 5 0 0,-3 1 0 15,0 9 0-15,-1 2 0 0,1 4 0 16,4 2 0-16,1 4 0 0,3 0 0 0,3 1 0 16,3 1 0-16,4 0 0 0,5 0 0 0,5 0 0 15,7-3 0-15,4-4 0 0,8-2 0 0,5-8 0 16,6-1 0-16,3-5 0 0,7-5 0 0,3-6 0 15,4-5 0-15,3-5 0 0,5-8 0 0,-1-2 0 16,3-8 0-16,-3-4 0 0,2-5 0 0,-2-5 0 16,-2 0 0-16,-2-2 0 0,-5 5 0 0,-5 3 0 15,-4 2 0-15,-7 1 0 0,-5 6 0 0,-6 2 0 16,-3 5 0-16,-7 17 0 0,1-22 0 0,-1 22 0 16,0 0 0-16,-24 6 0 0,7 11 0 0,-5 5 0 15,-4 8 0-15,-3 3 0 0,-1 2 0 16,1 2 0-16,1 1 0 0,6 0 0 0,3-1 0 15,7-2 0-15,9-6 0 0,3-5 0 0,9-2 0 16,-9-22 0-16,37 29 0 0,-10-20 0 0,9-1 0 16,2-11-43-16,18 20-172 0,-27-40-308 0,27 14-111 15,-6-8 3-15</inkml:trace>
  <inkml:trace contextRef="#ctx0" brushRef="#br0" timeOffset="1250.0134">6062 1444 1864 0,'-47'25'100'0,"25"-16"-66"0,-5 2 0 16,5 3-19-16,-2 3-15 0,1 4 0 16,1 1 0-16,0 3 0 0,2 0 0 15,2 6 0-15,1-4 0 0,4 2 0 0,1-2 0 16,4-5 0-16,4-2 0 0,2 0 0 0,4-3 0 16,-2-17 0-16,8 26 0 0,-8-26 0 0,17 13 0 15,-17-13 0-15,28-2 0 0,-11-4 0 0,3-5 0 16,0-5 0-16,3-4 0 0,-1-3 0 0,0-4 0 15,-1 2 0-15,-2-7 0 0,-2 1 0 16,-2 1 0-16,-4-2 0 0,-1 5 0 0,-4 1 0 16,-2 0 0-16,-1 1 0 0,-2 6 0 0,-1 19 0 15,-4-28 0-15,4 28 0 0,0 0 0 0,-12-17 0 16,12 17 0-16,0 0 0 0,0 0 0 16,0 0 0-16,-16 22 0 0,16-22 0 0,2 23 0 15,-2-23 0-15,13 30 0 0,-13-30 0 0,26 27 0 16,-8-16 0-16,3-3 0 0,4-1 0 15,3-2 0-15,0-2 0 0,4-2 0 0,-1-2 0 16,1-3 0-16,1-3 0 0,-3-2 0 0,1 0 0 16,-4-5 0-16,0 2 0 0,-2-2 0 0,-5-3 0 15,-2 0 0-15,-1 0 0 0,-2-2 0 0,0 0 0 16,-2 3 0-16,-1-4 0 0,-12 20 0 0,17-23 0 16,-17 23 0-16,0 0 0 0,0 0 0 15,0 0 0-15,0 0 0 0,0 0 0 16,-16 20 0-16,7 0 0 0,-3 3 0 0,-2 1 0 15,2 2 0-15,0 0 0 0,5 2 0 0,0-4 0 16,7-1 0-16,2-1 0 0,6-4 0 0,3 0 0 16,6 0 0-16,4-3 0 0,8-1-53 0,-7-24-135 15,36 31-266-15,-33-30-184 0,17 1 17 0,1 11 529 16</inkml:trace>
  <inkml:trace contextRef="#ctx0" brushRef="#br0" timeOffset="1796.8972">7044 1336 1479 0,'8'22'384'0,"-35"-11"-287"0,27-11-53 16,-33 19-10-16,19-2-25 0,-4 6-9 0,2 1 0 15,0 4 0-15,1 1 0 0,2 3 0 16,1 0 0-16,3 2 0 0,2 3 0 0,2-2 0 16,4 0 0-16,1-5 0 0,1-2 0 0,3-4 0 15,-2-2 0-15,1-5 0 0,-3-17 0 0,5 25 0 16,-5-25 0-16,0 0 0 0,0 0 0 0,0 0 0 15,0 0 0-15,0 0 0 0,17-18 0 0,-11-3 0 16,1-5 0-16,3-3 0 0,1-3 0 16,2-4 0-16,0-2 0 0,1-3 0 0,0 0 0 15,2 0 0-15,0-2 0 0,0 3 0 16,1-3 0-16,-1 7 0 0,-1 7 0 0,-1 4 0 16,-4 8 0-16,-10 17 0 0,15-20 0 0,-15 20 0 15,0 0 0-15,0 0 0 0,23-4 0 0,-23 4 0 16,19 8 0-16,-19-8 0 0,25 16 0 0,-25-16 0 15,31 14 0-15,-31-14 0 0,32 15 0 16,-32-15 0-16,31 20 0 0,-31-20 0 0,28 21 0 16,-28-21 0-16,21 25 0 0,-17-8 0 0,0 0 0 15,-5 0 0-15,1-17 0 0,-12 33 0 0,1-16 0 16,-3 0 0-16,14-17 0 0,-35 32 0 0,16-17 0 16,-2 2 0-16,-2 0 0 0,-1 1 0 0,-2 5 0 15,-1-2 0-15,2 6 0 0,2-3 0 0,2 3 0 16,-1-2 0-16,5 3 0 15,-1 1 0-15,2 0 0 0,-1 4 0 0,1-2 0 16,-1 3 0-16,1 4 0 0,-1 0 0 0,0 1 0 16,1 0 0-16,-1-5 0 0,2-2 0 0,0-4 0 15,3 0 0-15,3-8 0 0,4-1 0 0,5-19 0 16,-1 24 0-16,1-24 0 0,0 0 0 0,23 7 0 16,0-6-95-16,-20-40-235 0,46 37-172 15,-31-33-126-15,15-6 137 0,20 19 491 0</inkml:trace>
  <inkml:trace contextRef="#ctx0" brushRef="#br0" timeOffset="2031.2766">7709 803 1720 0,'-1'36'327'0,"1"-36"-327"0,-32 35 0 0,15-10 0 16,2 1 0-16,-1 2 0 0,1 5 0 0,-2 7 0 15,2 3 0-15,0 4 0 0,3 5 0 0,3 1 0 16,-2 4 0-16,3-1 0 0,1 3 0 16,0-4 0-16,-1-2 0 0,1-2 0 0,2-2 0 0,3-3 0 15,2-5 0-15,5-2 0 16,0-11 0-16,6-2 0 0,-11-26-64 0,40 51-311 16,-40-51-248-16,26 15 0 0,-5-13 262 0</inkml:trace>
  <inkml:trace contextRef="#ctx0" brushRef="#br0" timeOffset="2406.305">7779 1449 1990 0,'0'0'57'0,"0"0"-57"0,0 0 0 16,0 17 0-16,0-17 0 0,0 0 0 0,25 19 0 15,-25-19 0-15,35 5 0 0,-10-6 0 16,6-2 0-16,3-3 0 0,5-1 0 0,0-3 0 15,2-3 0-15,2 0 0 0,-3-3 0 16,0-2 0-16,-1 2 0 0,-5-2 0 0,-3-5 0 16,-4 5 0-16,-5-5 0 0,-4 1 0 0,-5 3 0 15,-7 1 0-15,-5 0 0 0,-1 18 0 0,-15-28 0 16,15 28 0-16,-35-17 0 0,8 16 0 0,-4 4 0 16,-8 8 0-16,-4 5 0 0,-3 3 0 0,-3 7 0 15,2 1 0-15,2 11 0 0,5-3 0 0,6 2 0 16,6-4 0-16,7 2 0 0,10-3 0 15,5-1 0-15,7-3 0 0,6-2 0 16,7-4 0-16,4 1 0 0,9-8 0 0,4-2 0 16,7-5 0-16,6-4 0 0,5-1 0 0,2-10 0 15,5 4 0-15,0-9 0 0,4 3 0 0,-5-10 0 16,11 13-109-16,-26-27-132 0,33 38-171 0,-37-28-130 16,3 7-46-16,15 21 434 0</inkml:trace>
  <inkml:trace contextRef="#ctx0" brushRef="#br0" timeOffset="2531.3177">8732 1569 1811 0,'14'31'236'0,"-14"-31"-236"16,-29 2 0-16,29-2 0 0,-21 3 0 0,21-3 0 15,0 0 0-15,-22-5 0 0,22 5 0 0,0 0 0 16,0 0 0-16,-5-18 0 16,5 18 0-16,0 0-47 0,2-40-238 0,28 42-290 15,-30-2-106-15,11-35 223 0</inkml:trace>
  <inkml:trace contextRef="#ctx0" brushRef="#br1" timeOffset="11966.7866">1731 2679 1359 0,'-12'18'285'0,"12"-18"-246"0,0 0 2 16,0 0-5-16,6-19-6 0,-6 19-3 0,27-23-9 15,-5 7-24-15,6 1 45 0,2-4-42 16,7 1 39-16,2-4-18 0,5 0-11 16,1 1 5-16,2-1-9 0,0 0 5 0,1 3-6 15,-2 3 2-15,-2 4-3 0,-6 6 1 0,-6 5-2 16,-8 4-1-16,-24-3 1 0,23 28-2 0,-25-5 5 15,-9 12-8-15,-7 4-10 0,-10 9 28 0,-6 4-28 16,-7 1 30-16,-2 4-6 0,-2-2-12 0,-2-1 15 16,2-1-10-16,2-1 12 0,2-3-10 15,3-2 12-15,5-5-12 0,5-3 10 0,9-8-8 16,6-5-12-16,5-7 9 0,8-19-14 0,5 25 25 16,-5-25-13-16,31 14 15 0,-5-11-15 0,7-4-10 15,6-5 11-15,6-6-13 0,5-4 26 0,6-4-12 16,5-3-3-16,3 0 0 0,4-1 0 15,0 3-17-15,-4-3-33 0,4 17-61 16,-33-25-364-16,22 25-160 0,-13-5-5 0,0-2 522 16</inkml:trace>
  <inkml:trace contextRef="#ctx0" brushRef="#br1" timeOffset="12332.5817">3461 2763 1839 0,'-11'-20'36'0,"11"20"6"15,0 0 2-15,-23-23-5 0,23 23-11 0,-17-6-14 16,17 6-9-16,-22 2-5 0,22-2 0 0,-29 16 0 31,10-2 0-31,0 6 0 0,0 3 0 0,-5 3 0 16,3 6 0-16,-1 1 0 0,1 3 0 0,3-1 0 0,2 0 0 0,5-4 0 0,5-3 0 16,6-4 0-16,5-3 0 0,4-3 0 0,8-2 0 31,5-4 0-31,5-2 0 0,5-7 0 0,2-4 0 0,5-4 0 0,2-7 0 0,8-1-39 0,-4-13-52 15,19 24-141-15,-19-31-403 0,10 10 13 0,-9-5 195 16</inkml:trace>
  <inkml:trace contextRef="#ctx0" brushRef="#br1" timeOffset="12507.0306">3935 2742 1657 0,'0'0'226'0,"-32"12"-182"0,32-12 4 0,-30 25-10 16,15-8-10-16,1 4-22 0,2 2-6 0,0 4 0 15,-1 4 0-15,1 1 0 0,1 3 0 0,3-1 0 16,2 0 0-16,1-2 0 0,4-2 0 0,2-2 0 16,4-4 0-16,3-2 0 15,3-4 0-15,-11-18 0 0,32 24-37 0,-7-11-54 16,-25-13-72-16,45-13-450 0,-23-3-44 0,9-4 172 16</inkml:trace>
  <inkml:trace contextRef="#ctx0" brushRef="#br1" timeOffset="12947.6125">4255 2628 2011 0,'-24'7'21'0,"24"-7"-6"0,-28 10-15 16,28-10 0-16,0 0 0 0,0 0 0 16,0 0 0-16,0 0 0 0,0 0 0 0,0 0 0 15,0 0 0-15,0 0 0 0,13 17 0 0,-13-17 0 16,24 19 0-16,-24-19 0 0,27 30 0 0,-15-9 0 15,0 2 0-15,-2 5 0 0,-1 1 0 16,-3 3 0-16,-3 2 0 0,-1 3 0 0,-5 1 0 16,0-1 0-16,-2-1 0 0,-1-1 0 0,0-2 0 15,-1-3 0-15,1-1 0 0,0-3 0 0,1-1 0 16,2-5 0-16,-1-3 0 0,4-17 0 0,-4 19 0 16,4-19 0-16,0 0 0 0,0 0 0 0,0 0 0 15,0 0 0-15,0 0 0 0,11-27 0 16,-2 6 0-16,1-9 0 0,4-3 0 0,1-1 0 15,-1-3 0-15,2-1 0 0,-1-2 0 0,-1-1 0 16,1-1 0-16,0 0 0 0,2-1 0 0,-2 3 0 16,1 7 0-16,-1 4 0 0,-2 8 0 15,-13 21 0-15,20-25 0 0,-20 25 0 0,0 0 0 16,0 0 0-16,17-6 0 0,-17 6 0 0,0 0 0 16,23 10 0-16,-23-10 0 0,24 13 0 15,-24-13 0-15,32 14 0 0,-13-8 0 0,6 3 0 16,-1-2 0-16,6 1 0 0,-2-4-60 0,10 10-33 15,-20-29-139-15,32 28-391 0,-24-12 23 0,4 0 162 16</inkml:trace>
  <inkml:trace contextRef="#ctx0" brushRef="#br1" timeOffset="13204.5799">5196 2715 1895 0,'0'0'76'15,"0"0"-40"-15,-18-8-3 0,18 8-26 0,0 0-7 16,0 0 0-16,-23-14 0 0,23 14 0 0,-18 0 0 15,18 0 0-15,-27 11 0 0,27-11 0 0,-35 22 0 16,15-5 0-16,1 2 0 0,-3 4 0 16,0 3 0-16,1 0 0 0,1 2 0 0,1 0 0 15,2 0 0-15,4-1 0 0,2 0 0 0,5-2 0 16,3-2 0-16,5-3 0 0,4-2 0 0,-6-18 0 16,27 27 0-16,-8-20 0 0,7-4 0 0,4-5 0 15,6-5 0-15,3-7 0 0,8 1 0 0,-5-6-26 16,9 3-54-16,-16-26-131 0,27 21-408 0,-19-11-18 15,4 2 164-15</inkml:trace>
  <inkml:trace contextRef="#ctx0" brushRef="#br1" timeOffset="13532.7388">5548 2722 1901 0,'0'0'82'16,"-29"2"-33"-16,29-2-34 0,-31 6-15 0,14-2 0 16,17-4 0-16,-32 17 0 0,32-17 0 0,-28 23 0 15,28-23 0-15,-24 34 0 0,13-13 0 0,3 0 0 16,0 2 0-16,4 2 0 0,1-1 0 15,4 0 0-15,3-1 0 0,3-5 0 0,4 0 0 16,-11-18 0-16,29 28 0 0,-12-16 0 0,2-5 0 16,0-2 0-16,1-4 0 0,0-3 0 0,2-3 0 15,0-3 0-15,1-4 0 0,1-3 0 0,0-5 0 16,-1-1 0-16,2-2 0 0,0-1 0 0,-1-2 0 16,-2 2 0-16,-4 3 0 15,-2 0 0-15,-3 3 0 0,-2 1 0 0,-11 17 0 16,15-27 0-16,-15 27 0 0,0 0 0 0,0 0 0 15,0 0 0-15,0 0 0 0,0 0 0 0,0 0 0 16,-11 29 0-16,3-8 0 0,0 1 0 0,1 2 0 16,1-2 0-16,2-2 0 0,4 0 0 0,4-4 0 15,-4-16 0-15,12 31 0 0,-12-31 0 0,19 23 0 16,-19-23 0-16,29 14 0 0,-29-14-56 16,42 7-55-16,-36-32-165 0,38 30-276 0,-26-21-59 15,4 3 171-15</inkml:trace>
  <inkml:trace contextRef="#ctx0" brushRef="#br1" timeOffset="13735.84">6251 2686 1841 0,'0'0'109'0,"0"0"-71"16,-22 8-9-16,22-8 1 0,-17 32-30 0,6-8 0 16,-3 5 0-16,2 5 0 0,-1 0 0 0,1 1 0 15,0 1 0-15,2 3 0 0,1-3 0 0,1 0 0 16,2 0 0-16,2-5 0 0,2-2 0 0,3-4 0 15,2-3 0-15,2-4 0 0,-5-18 0 0,19 22 0 16,-19-22 0-16,28 4 0 0,-5-4-69 16,-10-21-43-16,30 26-285 0,-26-34-272 15,7 2 74-15,-1 1 391 0</inkml:trace>
  <inkml:trace contextRef="#ctx0" brushRef="#br1" timeOffset="13892.0882">6235 2491 1518 0,'-3'26'428'0,"3"-26"-414"16,-17 2-6-16,17-2-10 0,0 0-9 0,0 0-12 16,0 0-2-16,0 0-10 0,19 1-21 0,6 17-149 15,-25-18-435-15,35-15 39 0,-13 7 232 0</inkml:trace>
  <inkml:trace contextRef="#ctx0" brushRef="#br1" timeOffset="14126.4716">6822 2243 2047 0,'-29'-9'0'0,"29"9"0"15,0 0 0-15,-17 12 0 0,17-12 0 0,-12 26 0 16,5-3 0-16,-3 4 0 0,0 6 0 0,0 1 0 16,2 4 0-16,-1 3 0 0,1 5 0 15,-2 6 0-15,-1 1 0 0,-2 1 0 0,-1 4 0 16,-1-1 0-16,-2-1 0 0,2 2 0 0,-1-6 0 15,4-2 0-15,2-5 0 0,3-6 0 16,2-7 0-16,5-4 0 0,0-9 0 0,5-2 0 16,-5-17 0-16,13 18-32 0,-13-18-102 0,33-2-312 15,-30-17-219-15,11-2 47 0,-2 3 467 0</inkml:trace>
  <inkml:trace contextRef="#ctx0" brushRef="#br1" timeOffset="14532.7214">6589 2673 2042 0,'0'0'5'16,"-23"14"-5"-16,23-14 0 0,0 0 0 16,-3 20 0-16,3-20 0 0,20 10 0 0,-3-7 0 15,6-3 0-15,5-3 0 0,7-1 0 16,5-5 0-16,5-1 0 0,4-2 0 0,2-1 0 16,0-1 0-16,-2 0 0 0,-2 2 0 0,-4 2 0 15,-7 1 0-15,-6 3 0 0,-9 0 0 0,-4 3 0 16,-17 3 0-16,0 0 0 0,0 0 0 0,0 0 0 15,0 0 0-15,0 0 0 0,-21 17 0 0,2-7 0 16,-3 2 0-16,-5 1 0 0,-2 1 0 16,4 1 0-16,-1 1 0 0,4 0 0 0,4-2 0 15,18-14 0-15,-23 26 0 0,23-26 0 0,-4 21 0 16,4-21 0-16,12 25 0 0,-12-25 0 0,25 19 0 16,-25-19 0-16,36 15 0 0,-15-8 0 0,2-1 0 15,0-1 0-15,-2 1 0 0,-4 0 0 16,-17-6 0-16,27 13 0 0,-27-13 0 0,0 0 0 15,15 23 0-15,-15-23 0 0,-1 24 0 16,1-24 0-16,-13 32 0 0,2-15 0 0,-3 1 0 16,-1-1 0-16,-5 1 0 0,-3-1 0 0,-1 1 0 15,-2-2 0-15,3 1 0 0,-1-5 0 0,24-12 0 16,-34 20 0-16,34 2-149 0,-33-39-201 0,44 39-112 16,-29-28-185-16,18 6 209 0,0 0 438 0</inkml:trace>
  <inkml:trace contextRef="#ctx0" brushRef="#br1" timeOffset="15735.8684">8148 2762 1580 0,'0'0'59'0,"0"0"-12"15,0 0-3-15,0 0-4 0,0 0-9 0,0 0-6 16,0 0 5-16,0 0-2 0,0 0 1 0,0 0-10 15,0 0-6-15,-6 24-4 0,6-24 5 0,-5 27-3 16,5-27 5-16,-6 29-4 0,3-11 1 0,0-1-5 16,0 2 4-16,0 2-5 0,0 0-7 0,0-1 0 15,-1-2 0-15,1 0 0 0,3-18 0 16,-3 29 0-16,3-29 0 0,-1 21 0 0,1-21 0 16,0 0 0-16,3 18 0 0,-3-18 0 0,0 0 0 15,0 0 0-15,0 0 0 0,0 0 0 0,0 0 0 16,0 0 0-16,0 0 0 0,15-19 0 15,-15 19 0-15,7-28 0 0,-4 11 0 0,1-4 0 16,0 1 0-16,0-2 0 0,-2 2 0 0,1-1 0 16,-2 2 0-16,0-2 0 0,0 2 0 15,0-2 0-15,2 1 0 0,2-1 0 0,1 3 0 16,-6 18 0-16,18-30 0 0,-18 30 0 0,24-22 0 16,-24 22 0-16,26-15 0 0,-26 15 0 0,27-9 0 15,-27 9 0-15,30-6 0 0,-13 4 0 0,0 0 0 16,0 2 0-16,0-1 0 0,1 2 0 0,-1 0 0 15,2 3 0-15,-2-3-29 0,3 5-20 16,-20-6-14-16,38 9-7 0,-38-9-19 0,39 13-44 16,-39-13-92-16,35 0-229 0,-35 0-54 15,27-4 82-15</inkml:trace>
  <inkml:trace contextRef="#ctx0" brushRef="#br1" timeOffset="16095.2534">8669 2702 985 0,'8'-33'408'0,"10"49"-217"15,-18-16-58-15,0 0-23 0,0 0-44 0,0 0-18 16,0 0-23-16,0 0-6 0,-19 6-9 15,19-6 1-15,-15 18-1 0,15-18 4 0,-19 28-2 16,19-28-7-16,-21 32-5 0,11-12 0 0,-1 0 0 16,1 3 0-16,2 0 0 0,-1 2 0 0,1-1 0 15,2 0 0-15,2-2 0 0,2-3 0 0,2-2 0 16,0-17 0-16,9 27 0 0,-9-27 0 0,22 16 0 16,-22-16 0-16,33 8 0 0,-11-8 0 15,1-5 0-15,4-2 0 0,2-5 0 16,0-3 0-16,2-3 0 0,-1-3 0 0,-2 0 0 15,3-4 0-15,-4 1 0 0,1 0 0 0,0-3 0 16,-6 2 0-16,0 0 0 0,-4-1 0 0,1 1 0 16,-2 2 0-16,-3 2 0 0,-2 3 0 0,-12 18 0 15,16-23 0-15,-16 23 0 0,0 0 0 0,0 0 0 16,0 0 0-16,0 0 0 0,0 0 0 16,0 0 0-16,-2 17 0 0,-2 0 0 0,-1 6 0 15,-1 4 0-15,0 0 0 0,1 2 0 0,2-1 0 16,0-1 0-16,2-3 0 0,3-1 0 0,1-1 0 15,5-3 0-15,1-2 0 0,4 0 0 16,-13-17-12-16,38 30-110 0,-38-30-181 0,44 3-270 16,-44-3-47-16,40-8 204 0</inkml:trace>
  <inkml:trace contextRef="#ctx0" brushRef="#br1" timeOffset="16532.7712">9576 2622 1896 0,'-19'-10'36'0,"19"10"-6"15,0 0 0-15,0 0-1 0,-22 12-3 0,22-12-26 16,-13 20 0-16,13-20 0 0,-17 34 0 0,7-14 0 16,1 2 0-16,0 1 0 0,-1 2 0 0,2 2 0 15,-2-1 0-15,0 2 0 0,2-1 0 0,-2-1 0 16,2 0 0-16,0-3 0 0,1-3 0 0,7-20 0 15,-4 26 0-15,4-26 0 0,0 0 0 16,0 0 0-16,0 0 0 0,21 12 0 0,-21-12 0 16,19-15 0-16,-19 15 0 0,28-31 0 0,-11 8 0 15,3-2 0-15,-1-2 0 0,0-2 0 0,-1 0 0 16,-1 1 0-16,0-1 0 0,-3 0 0 0,0 1 0 16,-1 2 0-16,-3 1 0 0,1 4 0 15,-4 3 0-15,-7 18 0 0,16-26 0 0,-16 26 0 16,0 0 0-16,0 0 0 0,0 0 0 15,0 0 0-15,0 0 0 0,18 9 0 0,-18-9 0 16,9 31 0-16,-7-10 0 0,2 4 0 0,-1 2 0 16,0 2 0-16,-1 1 0 0,1-2 0 0,0 1 0 15,2-1 0-15,3 1 0 0,0-2 0 0,4 2 0 16,-1-4 0-16,7 1 0 0,-18-26-72 0,50 56-215 16,-50-56-167-16,31 16-170 0,-9-6 27 15,-22-10 585-15</inkml:trace>
  <inkml:trace contextRef="#ctx0" brushRef="#br1" timeOffset="16735.8755">10164 3072 2047 0,'0'0'0'16,"0"0"0"-16,0 0 0 0,0 0 0 0,0 0 0 15,0 0 0-15,0 0 0 0,0 0 0 0,0 0 0 16,0 0 0-16,-19-40-309 0,19 40-354 0,0 0-25 16,0 0 302-16</inkml:trace>
  <inkml:trace contextRef="#ctx0" brushRef="#br1" timeOffset="19264.8973">10249 3195 1123 0,'0'0'149'0,"0"0"-70"0,0 0-7 15,0 0 3-15,-12-19 7 0,12 19-8 0,0 0-5 16,0 0-8-16,0 0-5 0,0 0-9 0,0 0-3 16,0 0-9-16,1-18 1 15,-1 18-7-15,0 0-13 0,0 0-16 0,0 0 0 16,0 0 0-16,0 0 0 0,0 0 0 0,0 0 0 15,-17-14 0-15,17 14 0 0,0 0 0 0,0 0 0 16,0 0 0-16,-16 25 0 0,13-9 0 0,-3 5 0 16,-2 3 0-16,1 4 0 0,-1 1 0 0,0 3 0 15,-1-1 0-15,1 5-57 0,-8-14-53 16,27 29-306-16,-29-32-206 0,12 7 13 0,-7-7 377 16</inkml:trace>
  <inkml:trace contextRef="#ctx0" brushRef="#br1" timeOffset="19936.7843">11158 2606 1253 0,'0'0'624'0,"0"0"-635"16,-9-22 41-16,9 22-14 0,-11-21 1 0,11 21 11 16,0 0-1-16,-28-18-1 0,28 18-8 15,-30 0-1-15,10 4-15 0,-1 2-2 16,-4 5 0-16,0 3 0 0,-3 3 0 0,0 1 0 15,0 2 0-15,-3 2 0 0,3 2 0 0,-4 2 0 16,2 3 0-16,2-2 0 0,2 2 0 0,4-1 0 16,3-1 0-16,5-3 0 0,4-1 0 0,4-2 0 15,5-4 0-15,1-17 0 0,13 27 0 0,-13-27 0 16,32 17 0-16,-8-13 0 0,8-7 0 0,5-5 0 16,5-7 0-16,3-6 0 0,2-6 0 15,4-3 0-15,2-4 0 0,0-2 0 0,1-2 0 16,-7 1 0-16,-2-1 0 0,-7 4 0 0,-5 7 0 15,-5 0 0-15,-9 6 0 0,-19 21 0 16,24-27 0-16,-24 27 0 0,0 0 0 0,0 0 0 16,0 0 0-16,0 0 0 0,-28 13 0 0,13 5 0 15,-5 4 0-15,-3 8 0 0,-3 6 0 16,0 2 0-16,-1 3 0 0,4-1 0 0,5-4 0 16,2-2 0-16,6-4 0 0,9-3 0 0,2-4 0 15,11-3 0-15,-12-20 0 0,43 27-3 0,-18-29-91 16,30 22-203-16,-31-32-342 0,29 5 18 0,-10-8 229 15</inkml:trace>
  <inkml:trace contextRef="#ctx0" brushRef="#br1" timeOffset="20249.2862">11912 2601 2016 0,'-49'16'31'0,"20"-15"-31"0,1 3 0 0,1 1 0 16,0 1 0-16,5 1 0 0,-2 0 0 0,5 3 0 15,2-3 0-15,17-7 0 0,-25 17 0 0,25-17 0 16,0 0 0-16,-5 17 0 0,5-17 0 16,0 0 0-16,26 24 0 0,-26-24 0 0,34 17 0 15,-12-8 0-15,1-2 0 0,3-1 0 0,-2 1 0 16,-2 1 0-16,-2-1 0 0,-20-7 0 16,27 17 0-16,-27-17 0 0,14 18 0 0,-14-18 0 15,0 24 0-15,0-24 0 0,-15 34 0 0,3-15 0 16,-4 2 0-16,-5-3 0 0,1 0 0 15,-2-1 0-15,1-1 0 0,3-2 0 0,1-3 0 16,17-11 0-16,-24 16 0 0,24-16 0 0,0 0 0 16,0 0 0-16,0 0-6 0,0 0-79 0,0 0-95 15,-2-17-288-15,24 10-147 0,-7-10 19 0,-2-12 500 16</inkml:trace>
  <inkml:trace contextRef="#ctx0" brushRef="#br1" timeOffset="21436.8143">13041 2276 1607 0,'0'0'19'15,"-4"-22"6"-15,4 22 13 0,0 0 9 0,0 0 7 16,0 0-10-16,0 0-9 0,-17 17-6 0,17-17 0 16,-17 33-5-16,9-9 2 0,0 4-8 0,0 2 4 15,1 3-7-15,0 2 0 0,1 4-15 16,1 2 0-16,1 1 0 0,1 0 0 0,-1 1 0 16,2-2 0-16,-1-3 0 0,3 1 0 15,0-5 0-15,0-3 0 0,1-2 0 0,2-4 0 16,0-5 0-16,1-3 0 0,-4-17 0 0,10 22 0 15,-10-22 0-15,0 0 0 0,0 0 0 0,19 11 0 16,-19-11 0-16,0 0 0 0,0 0 0 0,21-20 0 16,-21 20 0-16,14-31 0 0,-5 9 0 15,1-2 0-15,1 0 0 0,1-3 0 0,0 1 0 16,1-1 0-16,3 2 0 0,0 0 0 0,2 4 0 16,0 3 0-16,2 3 0 0,-3 3 0 0,2 5 0 15,-2 2 0-15,-17 5 0 0,32 1 0 0,-32-1 0 16,28 15 0-16,-28-15 0 0,26 25 0 15,-15-8 0-15,-2 1 0 0,-3 1 0 0,-1 3 0 16,-4 0 0-16,-4 2 0 0,-3 0 0 16,-5 2 0-16,-5-1 0 0,-1 0 0 0,-4 1 0 15,-1-2 0-15,-1-1 0 0,0-1 0 0,0-3 0 16,1-3 0-16,0-2 0 0,3-4 0 0,2-1 0 16,17-9 0-16,-27 7 0 0,27-7 0 0,0 0-14 15,-24-14-73-15,24 14-117 0,-10-24-292 0,10 24-99 16,15-34 12-16,-13-3 516 0</inkml:trace>
  <inkml:trace contextRef="#ctx0" brushRef="#br1" timeOffset="21845.1129">13574 2840 2023 0,'0'0'20'0,"0"0"-16"0,0 0-4 0,0 0 0 0,0 0 0 0,0 0 0 16,0 0 0-16,0 0 0 0,18-4 0 0,-18 4 0 16,23 0 0-16,-23 0 0 0,33-2 0 0,-12 0 0 15,-2-1 0-15,3-1 0 0,0-1 0 0,0 0 0 16,-2-1 0-16,-1 0 0 0,-1 0 0 16,-18 6 0-16,26-14 0 0,-26 14 0 15,0 0 0-15,16-23 0 0,-16 23 0 0,-4-21 0 16,4 21 0-16,-12-26 0 0,12 26 0 0,-23-27 0 15,6 15 0-15,0 2 0 0,-2 3 0 0,1 0 0 16,-3 3 0-16,1 2 0 0,0 2 0 0,2 6 0 16,-1 0 0-16,0 8 0 0,0 2 0 0,0 6 0 15,-1 3 0-15,3 2 0 0,2 3 0 16,3-1 0-16,3-1 0 0,2 0 0 0,6-4 0 16,4-2 0-16,5-3 0 0,6-2 0 0,5-4 0 15,5-3 0-15,9-5 0 0,6-6 0 0,7-7 0 16,5-6 0-16,7-6 0 0,2-7 0 0,8 1-13 15,-10-23-155-15,30 34-274 0,-29-32-181 0,10 6 10 16,-6 3 426-16</inkml:trace>
  <inkml:trace contextRef="#ctx0" brushRef="#br1" timeOffset="22019.5128">14455 2234 2047 0,'-20'26'0'16,"-13"7"0"-16,2 3 0 0,4 3 0 0,4 1 0 15,1 0 0-15,1 1 0 0,2 2 0 16,3 0 0-16,4-2 0 0,2 0 0 0,8-4 0 16,0 0 0-16,10-1 0 0,0-6 0 0,9-1 0 15,0-5 0-15,13 8-96 0,-30-32-122 16,52 28-418-16,-24-17 2 0,8-5 172 0</inkml:trace>
  <inkml:trace contextRef="#ctx0" brushRef="#br1" timeOffset="22847.6535">14862 2586 2047 0,'-27'1'0'0,"2"2"0"0,2 6 0 0,-1 2 0 16,1 3 0-16,0 4 0 0,-1 5 0 0,-2 3 0 16,5 3 0-16,-3 0 0 0,6 0 0 15,1-1 0-15,4 0 0 0,5-4 0 16,6 1 0-16,3-4 0 0,4-2 0 0,7 0 0 15,-12-19 0-15,32 27 0 0,-11-19 0 0,3-1 0 16,3-6 0-16,1-4 0 0,1-4 0 0,1-5 0 16,1-3 0-16,0-5 0 0,0-3 0 0,-3-1 0 15,0-4 0-15,-3-1 0 0,-2-5 0 0,-2 1 0 16,-5-2 0-16,-2 4 0 0,-4-1 0 16,-4 2 0-16,-3 0 0 0,-3 2 0 0,-3 4 0 15,-2 3 0-15,5 21 0 0,-14-26 0 0,14 26 0 16,-20-12 0-16,20 12 0 0,-17-2 0 0,17 2 0 15,0 0 0-15,-18 14 0 0,18-14 0 0,-7 20 0 16,7-20 0-16,-3 28 0 0,3-28 0 16,10 29 0-16,-10-29 0 0,22 27 0 0,-22-27 0 15,31 19 0-15,-12-10 0 0,0-5 0 16,2 1 0-16,1-2 0 0,2-2 0 0,2-1 0 16,0-5 0-16,1 0 0 0,-3-1 0 0,0-1 0 15,-4 0 0-15,-2-2 0 0,-18 9 0 0,31-17 0 16,-31 17 0-16,19-14 0 0,-19 14 0 0,0 0 0 15,15-18 0-15,-15 18 0 0,0 0 0 0,0 0 0 16,0 0 0-16,0 0 0 0,0 0 0 16,0 0 0-16,0 0 0 0,0 0 0 0,-23 19 0 15,13-2 0-15,-2 5 0 0,-3 3 0 0,1 2 0 16,0 3 0-16,0-1 0 0,4 1 0 16,0-2 0-16,5-4 0 0,3-2 0 0,4-5 0 15,-2-17 0-15,13 30 0 0,-13-30 0 0,23 18 0 16,-6-13 0-16,3-3 0 0,6-5 0 0,3-4 0 15,6-7 0-15,2-4 0 0,1-2 0 16,-1-2 0-16,0-2 0 0,-1-1 0 0,-3 0 0 16,-4 1 0-16,-3 0 0 0,-6 2 0 0,-3 4 0 15,-2 0 0-15,-15 18 0 0,16-25 0 0,-16 25 0 16,0 0 0-16,0 0 0 0,0 0 0 0,0 0 0 16,-17 0 0-16,17 0 0 0,-23 28 0 0,9-7 0 15,0 4 0-15,0 2 0 0,3 2 0 16,4-1 0-16,2-2 0 0,4 0 0 15,4-5 0-15,4-1 0 0,-7-20 0 0,22 28 0 16,-22-28 0-16,30 18 0 0,-13-15 0 0,0-1 0 16,-17-2 0-16,33-10 0 0,-33 10 0 0,34-24 0 15,-16 6 0-15,-2-4 0 0,4-4 0 0,-2-3 0 16,-1 0 0-16,1-4 0 0,-3 0 0 0,0 0 0 16,-1 1 0-16,-2 0 0 0,-1 1 0 15,0-1 0-15,-1 1 0 0,1 7 0 0,-4-1 0 16,-7 25 0-16,11-25 0 0,-11 25 0 0,0 0-138 15,0 0-142-15,0 0-86 0,0 0-37 0,-4 25-63 16,4-25 73-16,-3 22 393 0</inkml:trace>
  <inkml:trace contextRef="#ctx0" brushRef="#br1" timeOffset="23003.9088">16363 2878 2047 0,'0'0'0'0,"-23"6"0"0,-4-4 0 16,9-2 0-16,-1-4 0 0,19 4 0 0,-26-11 0 16,26 11-71-16,-30-18-380 0,30 18-234 0,3-17 17 15,-4-8 497-15</inkml:trace>
  <inkml:trace contextRef="#ctx0" brushRef="#br1" timeOffset="24019.5776">17261 2164 1953 0,'0'0'41'16,"0"0"-12"-16,0 0-5 0,0 0-24 0,0 0 0 16,0 0 0-16,0 0 0 0,0 0 0 0,-23-3 0 15,23 3 0-15,-22 30 0 0,7-5 0 16,-2 4 0-16,-4 2 0 0,0 8 0 0,-1-2 0 16,2 4 0-16,0 0 0 0,2 1 0 0,3-1 0 15,3 0 0-15,5-4 0 0,1 1 0 16,5-4 0-16,2-2 0 0,4-1 0 0,4-4 0 15,2-2 0-15,5-6 0 0,2-2 0 0,3-6 0 16,3-4 0-16,2-3 0 0,3-6 0 16,2-4 0-16,-1-6 0 0,0-3 0 0,0-6 0 15,-2-2 0-15,1-5 0 0,-3-1 0 0,1-2 0 16,-1-1 0-16,-6 0 0 0,1 0 0 0,-5 3 0 16,-1 1 0-16,-5 3 0 0,-1 2 0 0,-4 5 0 15,-5 18 0-15,3-23 0 0,-3 23 0 0,0 0 0 16,0 0 0-16,0 0 0 0,0 0 0 0,-17 25 0 15,10-3 0-15,0 7 0 0,-2 2 0 16,1 5 0-16,2-3 0 0,1 1 0 16,2-1 0-16,6-3 0 0,1 0 0 0,4-3 0 15,3-3 0-15,2-2 0 0,3-5 0 0,2-4 0 16,4-3 0-16,1-4 0 0,2-2 0 0,0-6 0 16,2-3 0-16,0-4 0 0,1-4 0 0,0-7 0 15,0-4 0-15,-3-5 0 0,0-2 0 0,-4-3 0 16,-1 1 0-16,-7-2 0 0,-1 1 0 15,-5 3 0-15,-5-1 0 0,-2 4 0 0,-1-1 0 16,-2 3 0-16,-3 0 0 0,3 7 0 0,-5 1 0 16,8 18 0-16,-11-23 0 0,11 23 0 0,0 0 0 15,0 0-20-15,-15-22-179 0,36 47-138 0,-35-44-134 16,14 19-101-16,22 10 125 0,-23-31 447 16</inkml:trace>
  <inkml:trace contextRef="#ctx0" brushRef="#br1" timeOffset="24488.3412">18547 1861 2025 0,'0'0'22'0,"-27"-1"-22"0,27 1 0 15,-25 12 0-15,25-12 0 0,-26 29 0 16,9-3 0-16,2 5 0 0,-2 6 0 0,-1 5 0 15,1-1 0-15,0 2 0 0,1 0 0 0,3 4 0 16,0-3 0-16,-1 4 0 0,2-2 0 0,0 0 0 16,0-2 0-16,2-3 0 0,0-2 0 0,3-3 0 15,1-2 0-15,1-2 0 0,0-6 0 16,1-3 0-16,3-2 0 0,1-21 0 0,0 29 0 16,0-29 0-16,0 0 0 0,9 18 0 0,-9-18 0 15,0 0 0-15,17 0 0 0,-17 0 0 0,0 0 0 16,24-21 0-16,-24 21 0 0,33-33 0 0,-15 11 0 15,5 1 0-15,-2-2 0 0,0 3 0 16,-2-1 0-16,-1 3 0 0,-18 18 0 16,28-25 0-16,-28 25 0 0,20-11 0 0,-20 11 0 15,0 0 0-15,0 0 0 0,0 0 0 0,17 14 0 16,-17-14 0-16,5 28 0 0,-2-10 0 0,-1 4 0 16,-1 0 0-16,0 1 0 0,-1 0 0 0,0 0 0 15,0-2 0-15,5 2 0 0,-2-6 0 0,7 4 0 16,-10-21 0-16,26 29 0 0,-26-29 0 0,36 19 0 15,-19-21-80-15,19 14-87 0,-33-35-102 16,42 38-56-16,-39-38-80 0,19 8-76 0,10 11 162 16,-23-29 319-16</inkml:trace>
  <inkml:trace contextRef="#ctx0" brushRef="#br1" timeOffset="24675.9174">19052 2524 2047 0,'0'0'0'0,"-30"31"0"0,18-10 0 15,0 2 0-15,1 1 0 0,-1 3 0 0,1 1 0 16,-1-1 0-16,0 4 0 0,3-5 0 0,2 0 0 16,1-2 0-16,2-4 0 0,4-2 0 0,0-18 0 15,7 30 0-15,-7-30 0 0,15 19 0 0,-15-19 0 16,19 7 0-16,-19-7 0 0,26-7 0 0,-26 7 0 16,44-15-196-16,-48-29-215 0,33 24-231 15,-16-14 42-15,-1-7 403 0</inkml:trace>
  <inkml:trace contextRef="#ctx0" brushRef="#br1" timeOffset="24800.9189">19095 2153 2047 0,'-31'1'0'0,"31"-1"0"0,-23 5 0 16,23-5 0-16,0 0 0 0,0 0 0 16,-2 18 0-16,2-18 0 0,13 23 0 0,-13-23-16 15,21 18-106-15,21 15-391 0,-42-33-131 0,44 24 22 16,-16-6 493-16</inkml:trace>
  <inkml:trace contextRef="#ctx0" brushRef="#br1" timeOffset="25066.5664">19612 2497 2047 0,'-19'3'0'15,"19"-3"0"-15,-21-5 0 0,21 5 0 0,-24-1 0 16,24 1 0-16,-31 6 0 0,14 1 0 0,-6 1 0 15,1 5 0-15,-2 2 0 0,-2 3 0 0,0 3 0 16,3 2 0-16,1-1 0 0,5 1 0 16,5-4 0-16,3 2 0 0,8-1 0 0,0 0 0 15,8-1 0-15,3-2 0 0,-10-17 0 0,34 28 0 16,-11-17 0-16,5-5 0 0,7-3 0 16,3-4 0-16,7-3 0 0,-2-5 0 0,9-2 0 15,-4-7 0-15,4 0 0 0,-5-10-2 0,13 16-157 16,-28-38-122-16,42 42-98 0,-42-38-92 0,13 2-40 15,7 21 268-15</inkml:trace>
  <inkml:trace contextRef="#ctx0" brushRef="#br1" timeOffset="25394.6794">20193 2069 2047 0,'0'0'0'0,"-26"18"0"0,3 1 0 16,-3 2 0-16,-1 7 0 0,-2 1 0 0,1 5 0 15,-2 2 0-15,4 2 0 0,-1 2 0 16,7 2 0-16,-1-1 0 0,4 0 0 15,4-1 0-15,3 0 0 0,6-4 0 0,1-2 0 16,3-4 0-16,2-4 0 0,2-6 0 0,4-3 0 16,-8-17 0-16,22 21 0 0,-22-21 0 0,31 2 0 15,-13-8 0-15,-1-3 0 0,2-8 0 0,1-3 0 16,0-3 0-16,1-1 0 0,-1 1 0 0,0 0 0 16,-5 5 0-16,-2 1 0 0,-13 17 0 15,23-19 0-15,-23 19 0 0,0 0 0 0,0 0 0 16,0 0 0-16,0 0 0 0,11 18 0 0,-11 6 0 15,-1 8 0-15,-1 3 0 0,-1 2 0 0,2-1 0 16,2-2 0-16,3-1 0 0,1-8 0 16,8 1 0-16,-13-26 0 0,37 37-114 0,-37-37-148 15,42 20-82-15,-42-20-6 0,32-11 23 0,-7 9-59 16,-15-29 123-16,34 35 263 0</inkml:trace>
  <inkml:trace contextRef="#ctx0" brushRef="#br1" timeOffset="25972.8319">21694 1910 1869 0,'0'0'109'16,"0"0"-70"-16,0 0-9 0,-18-17-30 16,18 17 0-16,0 0 0 0,0 0 0 0,-22 24 0 15,9-1 0-15,-7 16 0 0,1 5 0 0,-4 3 0 16,-3 5 0-16,1-3 0 0,-5 3 0 0,2 1 0 16,0 3 0-16,3-1 0 0,2 3 0 15,1-3 0-15,5-4 0 0,2-1 0 0,6-6 0 16,6-2 0-16,4-2 0 0,5-5 0 0,9-1 0 15,2-9 0-15,7 0 0 0,2-13-43 0,23 19-163 16,-32-39-314-16,37 17-102 0,-12-13 24 0</inkml:trace>
  <inkml:trace contextRef="#ctx0" brushRef="#br1" timeOffset="26348.0996">22060 2553 2047 0,'-22'-8'0'0,"-1"0"0"15,1 3 0-15,-3 4 0 0,3-1 0 0,-2 2 0 16,-1 2 0-16,-1 2 0 0,0 6 0 0,-2-1 0 16,2 4 0-16,0 1 0 0,0 3 0 15,6 0 0-15,-5 3 0 0,11-2 0 0,0 2 0 16,1-2 0-16,13-18 0 0,-7 33 0 0,7-33 0 16,4 26 0-16,-4-26 0 0,20 24 0 15,-20-24 0-15,31 20 0 0,-10-14 0 0,3-4 0 0,4-1 0 16,2-3 0-16,0-2 0 0,2-4 0 15,-1-2 0-15,0-2 0 0,-2-4 0 0,-4 2 0 16,-3 1 0-16,-1-3 0 0,-3 2 0 16,-18 14 0-16,27-27 0 0,-27 27 0 0,15-21 0 15,-15 21 0-15,0 0 0 0,4-17 0 0,-4 17 0 16,0 0 0-16,0 0 0 0,0 0 0 0,0 0 0 16,0 0 0-16,0 0 0 0,-15 22 0 0,15-22 0 15,-14 30 0-15,9-13 0 0,1 1 0 0,4-18 0 16,1 30 0-16,-1-30 0 0,12 28 0 0,-12-28 0 15,25 23 0-15,-25-23-44 0,48 23-156 16,-46-41-106-16,41 40-81 0,-43-22-116 16,30-21 31-16,3 30 338 0</inkml:trace>
  <inkml:trace contextRef="#ctx0" brushRef="#br1" timeOffset="26879.3747">22507 2511 2047 0,'0'0'0'0,"-26"9"0"16,26-9 0-16,-24 20 0 0,24-20 0 0,-26 29 0 16,14-11 0-16,0-1 0 0,2 0 0 0,-1 1 0 15,3 5 0-15,-3 1 0 0,2 0 0 0,2-1 0 16,1-3 0-16,3-4 0 0,3-16 0 16,2 28 0-16,-2-28 0 0,6 17 0 15,-6-17 0-15,0 0 0 0,19 11 0 0,-19-11 0 16,20-4 0-16,-20 4 0 0,20-13 0 0,-20 13 0 15,25-24 0-15,-25 24 0 0,29-35 0 0,-13 14 0 16,-2 1 0-16,-2-2 0 0,1 3 0 0,-4-3 0 16,2 1 0-16,1 0 0 0,-3 0 0 0,-1 3 0 15,-8 18 0-15,11-26 0 0,-11 26 0 0,0 0 0 16,0 0 0-16,0 0 0 0,0 0 0 16,0 0 0-16,0 0 0 0,0 0 0 0,0 0 0 15,3 26 0-15,-3-26 0 0,2 23 0 0,-2-23 0 16,9 19 0-16,-9-19 0 0,19 16 0 0,-19-16 0 15,27 10 0-15,-9-8 0 0,4-3 0 16,2-3 0-16,2-2 0 0,-1-1 0 0,2-2 0 16,-1 1 0-16,-1-3 0 0,0 0 0 15,-2-3 0-15,0 0 0 0,-1 1 0 0,-2 1 0 16,-1 0 0-16,-19 12 0 0,28-18 0 0,-28 18 0 16,17-10 0-16,-17 10 0 0,0 0 0 0,0 0 0 15,0 0 0-15,0 0 0 0,0 0 0 0,-13 27 0 16,6-9 0-16,-5 6 0 0,-1 1 0 0,-2 2 0 15,2 0 0-15,-1-2 0 0,6 0 0 0,-1-2 0 16,6 0 0-16,0-2 0 0,6-1 0 16,-3-20 0-16,12 37 0 0,-12-37-145 15,33 29-117-15,-33-29-62 0,40 3-49 0,-40-3-57 16,31-21 22-16,11 27 304 0</inkml:trace>
  <inkml:trace contextRef="#ctx0" brushRef="#br1" timeOffset="27428.042">23434 2501 2047 0,'-38'13'0'0,"21"-8"0"0,-2 0 0 15,2 6 0-15,17-11 0 0,-30 28 0 0,14-9 0 16,0 2 0-16,0 3 0 0,1 4 0 16,-1 2 0-16,4 4 0 0,1 0 0 0,2-1 0 31,2 1 0-31,1-1 0 0,3-3 0 15,2-2 0-15,2-3 0 0,1-2 0 0,1-3 0 16,0-3 0-16,-3-17 0 0,7 19 0 0,-7-19 0 16,0 0 0-16,0 0 0 0,0 0 0 0,22-7 0 15,-22 7 0-15,19-34 0 0,-4 10 0 0,-2-4 0 16,3-4 0-16,0 2 0 0,-1-2 0 0,-1-2 0 16,2-3 0-16,-1-1 0 0,-2-3 0 0,4-3 0 15,1 0 0-15,3 1 0 0,1 4 0 16,0 7 0-16,-1 5 0 0,-3 10 0 0,-18 17 0 15,24-16 0-15,-24 16 0 0,0 0 0 16,17 12 0-16,-17-12 0 0,14 21 0 0,-14-21 0 16,21 29 0-16,-21-29 0 0,20 34 0 0,-11-15 0 15,-1 3 0-15,-2 0 0 0,0 1 0 0,-4 0 0 16,-2 0 0-16,-1 0 0 0,-5 0 0 0,-3 0 0 16,0 0 0-16,-6-3 0 0,-2 0 0 0,-2 0 0 15,-5-3 0-15,0 0 0 0,-4-1 0 16,-2-3 0-16,-2 0 0 0,-1 1 0 0,1-2 0 15,-3 0 0-15,1 1 0 0,2 0 0 0,1 2 0 16,2 1 0-16,2 2 0 0,2 2 0 0,3 2 0 16,1 1 0-16,2 5 0 0,0 1 0 0,2 5 0 15,2 3 0-15,-1 3 0 0,0 2 0 16,0 1 0-16,-1 0 0 0,1-3 0 0,4 0 0 16,0-7 0-16,6-3 0 0,-1-9 0 0,8 6 0 15,-1-27-155-15,3 31-160 0,-24-46-75 0,38 26-63 16,-17-11-30-16,0 0 233 0</inkml:trace>
  <inkml:trace contextRef="#ctx0" brushRef="#br1" timeOffset="28646.8261">1213 4063 1776 0,'0'0'48'0,"0"0"-22"15,-8-29 6-15,8 29 2 0,-1-23-7 0,1 23-17 16,1-29-3-16,-1 29-4 0,5-27 5 0,-5 27 4 15,6-20 2-15,-6 20 2 0,0 0 1 0,0 0 0 16,0 0-17-16,0 0 0 0,0 0 0 0,0 0 0 16,0 17 0-16,-1 5 0 0,-2 11 0 0,0 5 0 15,-4 10 0-15,0 4 0 0,-3 2 0 0,0 4 0 16,-3 4 0-16,1-2 0 0,0 5 0 16,-3 2 0-16,3-2 0 0,-1-2 0 0,1-5 0 15,3-7 0-15,1-5 0 0,3-5 0 0,2-7 0 16,3-6 0-16,3-6 0 0,-3-22 0 0,10 22 0 15,-10-22 0-15,0 0 0 0,23 7 0 16,-23-7 0-16,23-17 0 0,-23 17 0 0,30-38 0 16,-10 9 0-16,-2-4 0 0,1-3 0 15,2-1 0-15,0-1 0 0,-2 2 0 0,1 0 0 16,-2 2 0-16,-2 1 0 0,-2 3 0 0,1 3 0 16,-2 4 0-16,-1 5 0 0,-12 18 0 0,21-25 0 15,-21 25 0-15,0 0 0 0,18-5 0 0,-18 5 0 16,0 0 0-16,15 25 0 0,-7-7 0 0,0 7 0 15,-1 4 0-15,0 1 0 0,1 4 0 0,-2 1 0 16,0-3 0-16,1 4 0 0,-1-4 0 16,3 0 0-16,-1-2 0 0,6-2 0 0,-1-4 0 15,8-1 0-15,-1-6 0 0,7-1 0 16,1-9-29-16,7 4-62 0,-10-26-83 0,33 30-137 16,-42-47-70-16,37 25-122 0,-10-5 8 0,-18-24 433 15</inkml:trace>
  <inkml:trace contextRef="#ctx0" brushRef="#br1" timeOffset="29084.3131">2209 4434 1707 0,'0'0'218'0,"-19"-4"-186"0,19 4-7 16,-29-13 2-16,29 13-10 0,-27-12-1 0,27 12-11 16,-24-10-5-16,24 10 0 0,-21-6 0 15,21 6 0-15,-21-3 0 0,21 3 0 16,-19 8 0-16,19-8 0 0,-22 17 0 0,22-17 0 15,-24 32 0-15,10-8 0 0,-1 4 0 0,-1 6 0 16,-3 1 0-16,2 4 0 0,-1 0 0 0,1-2 0 16,1-1 0-16,4-2 0 0,2-4 0 0,3-4 0 15,4-4 0-15,1-5 0 0,2-17 0 0,12 21 0 16,-12-21 0-16,28 9 0 0,-8-10 0 0,3-5 0 16,5-7 0-16,2-1 0 0,3-8 0 15,2-4 0-15,3-2 0 0,-1-4 0 0,0 0 0 16,-1-1 0-16,-6 2 0 0,-1-1 0 0,-6 3 0 15,-2 4 0-15,-4 2 0 0,-4 3 0 16,-13 20 0-16,16-27 0 0,-16 27 0 0,0 0 0 16,3-17 0-16,-3 17 0 0,0 0 0 0,0 0 0 15,0 0 0-15,-20 18 0 0,20-18 0 0,-17 34 0 16,7-9 0-16,2 5 0 0,-2 3 0 16,2 1 0-16,2-3 0 0,1-3 0 0,4 1 0 15,-1-4 0-15,8 2 0 0,-2-3 0 0,8-1 0 16,-2-5 0-16,11 5-85 0,-21-23-101 0,52 24-100 15,-46-40-48-15,43 28-12 0,-25-20-35 0,4-17 1 16,27 26 332-16</inkml:trace>
  <inkml:trace contextRef="#ctx0" brushRef="#br1" timeOffset="29568.7391">2918 4633 1170 0,'-18'-24'155'0,"18"24"-44"16,4-35 1-16,-4 35-14 0,14-36-58 15,-3 19 31-15,-7-8-41 0,-4 25 40 0,15-36-16 16,-15 36-16-16,12-28 5 0,-12 28-11 0,0 0-9 15,0-19-23-15,0 19 0 0,0 0 0 16,-26 2 0-16,26-2 0 0,-30 20 0 0,9-3 0 16,-3 3 0-16,-2 6 0 0,1-1 0 0,-1 2 0 15,2-1 0-15,3 1 0 0,3-3 0 0,1 0 0 16,4-2 0-16,2-4 0 0,11-18 0 0,-8 24 0 16,8-24 0-16,0 0 0 0,15 18 0 0,-15-18 0 15,29 5 0-15,-8-6 0 0,2-1 0 16,6-2 0-16,-2-1 0 0,3 0 0 0,-1 2 0 15,-1 0 0-15,-2 2 0 0,-4 1 0 16,-5 3 0-16,-17-3 0 0,22 12 0 0,-22-12 0 16,9 20 0-16,-9-20 0 0,2 26 0 0,-2-26 0 15,-8 27 0-15,8-27 0 0,-13 27 0 0,13-27 0 16,-17 23 0-16,17-23 0 0,-16 19 0 0,16-19 0 16,0 0 0-16,-18 16 0 0,18-16 0 15,0 0 0-15,0 0-84 0,0 0-117 0,0 0-123 16,-1-23-74-16,23 17-109 0,-4 0 25 0,-21-27 432 15</inkml:trace>
  <inkml:trace contextRef="#ctx0" brushRef="#br1" timeOffset="30006.2348">4397 3967 1973 0,'0'0'32'0,"0"0"0"0,0 0-22 16,-16-18-10-16,16 18 0 0,0 0 0 0,0 0 0 15,0 0 0-15,0 0 0 0,-11 18 0 0,8-1 0 16,-2 10 0-16,-1 11 0 0,0 7 0 15,0 8 0-15,0 3 0 0,-2 4 0 16,0 3 0-16,-2 0 0 0,-1 2 0 0,0 0 0 16,1-2 0-16,0-1 0 0,1-8 0 0,1-4 0 15,3-5 0-15,2-7 0 0,4-2 0 0,3-10 0 16,5 0-28-16,-9-26-60 0,30 44-186 0,-30-44-303 16,0 0-35-16,0 0 145 0</inkml:trace>
  <inkml:trace contextRef="#ctx0" brushRef="#br1" timeOffset="30209.3589">4180 4598 2047 0,'-30'16'0'0,"30"-16"0"0,-24 7 0 0,24-7 0 16,0 0 0-16,0 0 0 0,0 0 0 0,0 0 0 16,0 0 0-16,18 6 0 0,3-8 0 15,8-4 0-15,6-4 0 0,4-6 0 0,5-2 0 16,1-5 0-16,6-2 0 0,-2-3 0 0,4-1 0 15,-2-1 0-15,2-1-6 0,-5-2-53 0,8 8-29 16,-16-21-77-16,31 37-217 0,-28-28-224 0,4 7 41 16,-2 5 390-16</inkml:trace>
  <inkml:trace contextRef="#ctx0" brushRef="#br1" timeOffset="30617.0259">5075 3836 2005 0,'0'0'27'0,"-11"36"-12"15,-9-9-15-15,0 2 0 0,0 4 0 0,1 4 0 16,-1 6 0-16,-2 1 0 0,2 6 0 0,-2 2 0 16,1 0 0-16,2 1 0 0,0-1 0 15,2-1 0-15,4 0 0 0,2-7 0 0,2 2 0 16,5-6 0-16,0-1 0 0,4-5 0 0,2-5 0 16,3-5 0-16,3-5 0 0,-8-19 0 0,21 27 0 15,-21-27 0-15,30 12 0 0,-13-11 0 0,1-2 0 16,0-4 0-16,2-3 0 0,0-6 0 0,1-2 0 15,1-5 0-15,1-3 0 0,0-2 0 16,0-1 0-16,-1 0 0 0,-1 3 0 16,-1 1 0-16,-4 5 0 0,-16 18 0 0,25-23 0 15,-25 23 0-15,0 0 0 0,0 0 0 0,0 0 0 16,19 2 0-16,-19-2 0 0,2 26 0 0,0-6 0 16,-4 5 0-16,1 4 0 0,-2 4 0 0,-2-3 0 15,3 2 0-15,1-3 0 0,4-1 0 0,2-3 0 16,4 0 0-16,-1-4 0 0,6-3 0 15,-14-18 0-15,34 27 0 0,-14-20 0 0,4 1-72 16,-24-8-58-16,52 4-99 0,-49-32-74 0,41 36-38 16,-38-30-29-16,11-5-24 0,17 22 187 0,-33-31 207 15</inkml:trace>
  <inkml:trace contextRef="#ctx0" brushRef="#br1" timeOffset="30929.5602">5444 4615 1946 0,'25'0'76'0,"-25"0"-51"0,0 0-25 0,0 0 0 15,0 0 0-15,0 0 0 0,-2 17 0 0,2-17 0 16,0 0 0-16,24 17 0 0,-24-17 0 0,28 9 0 16,-10-5 0-16,2-1 0 0,2-2 0 0,1-1 0 15,3-3 0-15,0 0 0 0,0-3 0 0,3-3 0 16,2-2 0-16,0-2 0 0,-3-2 0 0,-4-1 0 16,-7 0 0-16,-17 16 0 0,15-27 0 15,-15 27 0-15,-1-24 0 0,1 24 0 0,-12-24 0 16,12 24 0-16,-29-18 0 0,8 13 0 0,-1 4 0 15,-3 4 0-15,-4 5 0 0,-2 5 0 16,-3 6 0-16,-2 4 0 0,3 6 0 0,-1 0 0 0,6 3 0 16,2-2 0-16,8-2 0 0,5-2 0 15,5-3 0-15,7 0 0 0,5-2 0 16,5-2 0-16,7-2 0 0,6-4 0 0,6-4 0 16,7-3 0-16,3-7 0 0,8 1 0 0,-2-11 0 15,17 18-143-15,-26-37-168 0,41 40-84 0,-42-38-61 16,26 6-47-16,15 22 265 0,-24-34 238 0</inkml:trace>
  <inkml:trace contextRef="#ctx0" brushRef="#br1" timeOffset="35566.8529">7200 4019 1790 0,'0'0'142'15,"0"0"-100"-15,-4-17-25 0,4 17-3 16,0 0-2-16,0 0-3 0,3-17-3 0,-3 17-1 16,0 0 2-16,0 0-4 0,0 0-3 0,0 0 0 15,0 0 0-15,0 0 0 0,0 0 0 0,0 0 0 16,0 0 0-16,0 0 0 0,0 18 0 0,0 0 0 16,1 8 0-16,-1 5 0 0,0 6 0 0,-2 5 0 15,1 4 0-15,-3 3 0 0,0 3 0 16,-2 1 0-16,-2 3 0 0,-2 0 0 0,-1-2 0 15,0-3 0-15,0-3 0 0,4-5 0 0,0-7 0 16,2-7 0-16,2-7 0 0,3-5 0 16,0-17 0-16,7 18 0 0,-7-18 0 0,0 0 0 15,20-3 0-15,-20 3 0 0,23-21 0 0,-8 4 0 16,1-5 0-16,3-6 0 0,1-2 0 0,0-5 0 16,3-2 0-16,0 0 0 0,2-1 0 15,-2 2 0-15,1 1 0 0,-1 2 0 0,-3 4 0 16,-1 6 0-16,1 5 0 0,-20 18 0 0,28-23 0 15,-28 23 0-15,19-8 0 0,-19 8 0 0,0 0 0 16,18 5 0-16,-18-5 0 0,0 0 0 0,19 27 0 16,-13-10 0-16,0 2 0 0,0 2 0 0,-1 4 0 15,-2 1 0-15,1 2 0 0,0 2 0 0,-1 2 0 16,2 0 0-16,0 0 0 0,1-2 0 16,0-2 0-16,3-2 0 0,-1-3 0 15,4-1 0-15,-12-22 0 0,33 32-67 0,-33-32-74 16,53 16-229-16,-53-16-253 0,41-21 20 0,-16 12 361 15</inkml:trace>
  <inkml:trace contextRef="#ctx0" brushRef="#br1" timeOffset="35769.981">8031 4328 1935 0,'0'0'47'0,"0"0"-25"0,-26 8-2 15,26-8 0-15,-23 32-17 0,12-8-3 0,-1 3 0 16,0 3 0-16,1 2 0 0,-2-1 0 15,3 2 0-15,2-2 0 0,1 1 0 0,4-6 0 16,2-2 0-16,1-3 0 0,3-4 0 16,-3-17 0-16,12 23 0 0,-12-23 0 0,22 7 0 15,-22-7-13-15,31-8-27 0,-17-12-40 0,18 19-124 16,-14-34-418-16,11 6-33 0,-7-6 223 0</inkml:trace>
  <inkml:trace contextRef="#ctx0" brushRef="#br1" timeOffset="35895.2013">8081 4070 2005 0,'0'0'11'0,"-20"13"-8"0,20-13-2 0,-7 17 0 16,7-17-7-16,9 19-4 0,-9-19-12 16,28 19-15-16,-3-4-34 0,-8-21-65 0,35 17-468 15,-25-8-17-15,16 2 108 0</inkml:trace>
  <inkml:trace contextRef="#ctx0" brushRef="#br1" timeOffset="36404.1923">8755 4303 1986 0,'-27'0'48'16,"3"1"-35"-16,-2 2-13 0,-2-1 0 0,1 3 0 16,-2 2 0-16,0 6 0 0,-3 1 0 0,1 5 0 15,-2 4 0-15,1 4 0 0,2 3 0 16,2 4 0-16,4 2 0 0,-1 4 0 0,3-1 0 15,5-1 0-15,1-4 0 0,7-7 0 0,5-7 0 16,4-20 0-16,9 26 0 0,-9-26 0 0,30 11 0 16,-7-13 0-16,4-2 0 0,3-6 0 15,4-5 0-15,2-4 0 0,0-5 0 0,2-4 0 16,-3-2 0-16,0-2 0 0,-2 2 0 16,-4 1 0-16,-4 0 0 0,-3 2 0 0,-7 1 0 15,-1 0 0-15,-3 5 0 0,-4-1 0 0,-2 5 0 16,-5 17 0-16,3-25 0 0,-3 25 0 0,0 0 0 15,0 0 0-15,0 0 0 0,0 0 0 0,0 0 0 16,-21 20 0-16,13 2 0 0,1 8 0 0,-2 10 0 16,-1 4 0-16,1 3 0 0,-1 4 0 0,3 2 0 15,1 1 0-15,0 3 0 0,2 0 0 16,-1-1 0-16,0-2 0 0,-1-4 0 16,0-3 0-16,0-3 0 0,-2 0 0 0,-3-4 0 15,1-3 0-15,-3-4 0 0,0-3 0 0,-1-4 0 16,-1-6 0-16,15-20 0 0,-29 26 0 0,29-26 0 15,-24 3 0-15,24-3 0 0,-23-12 0 0,23 12 0 16,-23-35 0-16,13 10 0 0,3-7 0 0,5-3 0 16,1-4 0-16,5-2 0 0,-1-6 0 15,7-2 0-15,-1-8 0 0,8 4 0 0,-8-16-134 16,28 31-96-16,-36-36-107 0,44 45-101 0,-28-9-61 16,-1-13 91-16,24 29 408 0</inkml:trace>
  <inkml:trace contextRef="#ctx0" brushRef="#br1" timeOffset="36832.7009">9396 3799 1966 0,'0'0'81'15,"-30"-5"-81"-15,11 12 0 0,-1 2 0 16,1 1 0-16,0 4 0 0,-1 3 0 0,1 2 0 15,-1 8 0-15,1 2 0 0,2 6 0 16,-2 2 0-16,4 4 0 0,-1 3 0 0,2 2 0 16,1 1 0-16,2-1 0 0,0 1 0 0,1-2 0 15,2 0 0-15,-1-1 0 0,3-3 0 0,0-3 0 16,1-5 0-16,3-6 0 0,2-5 0 0,1-2 0 16,-1-20 0-16,7 22 0 0,-7-22 0 0,0 0 0 15,19 4 0-15,-19-4 0 0,20-17 0 16,-20 17 0-16,31-39 0 0,-13 14 0 0,3-4 0 15,1 0 0-15,-4 2 0 0,0 1 0 0,-2 3 0 16,-2 1 0-16,-1 4 0 0,-13 18 0 16,23-27 0-16,-23 27 0 0,0 0 0 0,20-14 0 15,-20 14 0-15,0 0 0 0,11 17 0 0,-11-17 0 16,4 37 0-16,-4-11 0 0,0 1 0 0,-4 2 0 16,6-1 0-16,-2-2 0 0,3-2 0 15,2-2 0-15,4-2 0 0,-9-20 0 0,20 32 0 16,-20-32 0-16,31 21 0 0,-31-21 0 0,35 13-40 15,-35-13-83-15,42 7-74 0,-44-34-106 0,39 39-66 16,-36-30-31-16,8-4-75 0,19 24 336 0</inkml:trace>
  <inkml:trace contextRef="#ctx0" brushRef="#br1" timeOffset="37410.825">9622 4349 1896 0,'-31'33'151'16,"31"-33"-151"-16,-26 15 0 0,26-15 0 0,-16 17 0 15,16-17 0-15,0 0 0 0,-6 22 0 0,6-22 0 16,0 0 0-16,18 17 0 0,-18-17 0 0,29 6 0 16,-11-5 0-16,4-4 0 0,4-1 0 15,1-3 0-15,4-1 0 0,0 0 0 0,-2-2 0 16,-1-1 0-16,-6 0 0 0,-4 1 0 0,-18 10 0 16,28-22 0-16,-28 22 0 0,16-22 0 0,-16 22 0 15,3-19 0-15,-3 19 0 0,-9-21 0 16,9 21 0-16,-20-19 0 0,20 19 0 0,-27-16 0 15,27 16 0-15,-25-6 0 0,25 6 0 0,-26 4 0 16,26-4 0-16,-29 15 0 0,29-15 0 16,-27 28 0-16,15-8 0 0,0 1 0 0,1 4 0 15,3-1 0-15,1-1 0 0,5-2 0 0,4 0 0 16,3-3 0-16,-5-18 0 0,21 29 0 0,-21-29 0 16,29 21 0-16,-12-16 0 0,4-2 0 0,2-3 0 15,1-2 0-15,2-1 0 0,-1-4 0 0,2-1 0 16,-1-1 0-16,-2-2 0 0,0 0 0 15,-4 3 0-15,-3 2 0 0,-17 6 0 0,27-7 0 16,-27 7 0-16,0 0 0 0,21 1 0 16,-21-1 0-16,0 0 0 0,9 18 0 0,-9-18 0 15,0 30 0-15,-2-9 0 0,-2 3 0 0,-1-1 0 16,-1 1 0-16,1-3 0 0,-1-4 0 0,6-17 0 16,-6 29 0-16,6-29 0 0,-4 18 0 0,4-18 0 15,0 0 0-15,0 0 0 0,0 0 0 16,0 0 0-16,0 0 0 0,14-29 0 0,-5 8 0 15,4-3 0-15,-1-3 0 0,0 1 0 0,-1 0 0 16,0 1 0-16,0-2 0 0,-2 2 0 0,4-2 0 16,-1 0 0-16,2 1 0 0,0 2 0 0,2 5 0 15,-2-1 0-15,-14 20 0 0,28-26 0 16,-28 26 0-16,30-18 0 0,-10 14 0 0,-3-3 0 16,6 8 0-16,-23-1-37 0,54 3-176 15,-48-23-69-15,42 39-82 0,-48-19 9 0,45-20-53 16,5 29 21-16,-29-29 387 0</inkml:trace>
  <inkml:trace contextRef="#ctx0" brushRef="#br1" timeOffset="38113.9957">11391 4403 1963 0,'0'0'35'15,"-8"-17"-18"-15,8 17-4 0,2-19 6 0,-2 19-19 16,6-19 0-16,-6 19 0 0,0 0 0 15,0 0 0-15,0 0 0 0,0 0 0 0,0 0 0 16,0 0 0-16,0 0 0 0,0 0 0 0,-3 23 0 16,-4-4 0-16,-1 5 0 0,-1 3 0 0,0 4 0 15,-2 2 0-15,-1 1 0 0,1 1 0 0,-2-3 0 16,4 1 0-16,-1-3 0 0,3-3 0 16,2-4 0-16,2-4 0 0,3-19 0 0,0 28 0 15,0-28 0-15,8 17 0 0,-8-17 0 16,0 0 0-16,19 6 0 0,-19-6 0 0,0 0 0 15,26-19 0-15,-26 19 0 0,23-32 0 0,-10 9 0 16,-1-3 0-16,2-2 0 0,-3 0 0 0,-3-1 0 16,1-1 0-16,-3-2 0 0,-1 1 0 0,0 0 0 15,-2-1 0-15,0 1 0 0,0 3 0 0,1 2 0 16,1 3 0-16,-5 23 0 0,12-29 0 0,-12 29 0 16,0 0 0-16,17-20 0 0,-17 20 0 15,17-3 0-15,-17 3 0 0,26 2 0 0,-26-2 0 16,35 4 0-16,-13 0 0 0,2 0 0 15,2-2 0-15,3 1 0 0,1-2 0 0,5 1 0 16,3-4 0-16,5 1 0 0,-2-4 0 0,6 2 0 16,-8-10-61-16,20 23-161 0,-37-38-90 0,36 41-76 15,-37-29-45-15,5 2-15 0,13 24 266 16</inkml:trace>
  <inkml:trace contextRef="#ctx0" brushRef="#br1" timeOffset="38488.991">12002 4406 2047 0,'-17'9'0'16,"17"-9"0"-16,-21 15 0 0,21-15 0 0,0 0 0 16,-5 17 0-16,5-17 0 15,0 0 0-15,20 17 0 0,-20-17 0 0,28 6 0 16,-9-7 0-16,4-2 0 0,3-2 0 0,-2-3 0 16,4-2 0-16,-1-1 0 0,-2-1 0 0,0-1 0 15,-2 1 0-15,-3 0 0 0,-3 0 0 0,-17 12 0 16,28-26 0-16,-28 26 0 0,21-24 0 0,-21 24 0 15,11-20 0-15,-11 20 0 0,0 0 0 0,-6-22 0 16,6 22 0-16,-18-6 0 0,18 6 0 16,-28 1 0-16,9 4 0 0,0 2 0 0,-4 4 0 15,0 5 0-15,-3 1 0 0,1 4 0 0,-3 4 0 16,1 1 0-16,3 3 0 0,1-1 0 16,4 1 0-16,5 0 0 0,3-1 0 0,5 0 0 15,3-2 0-15,7-2 0 0,6-2 0 0,3-2 0 16,9-4 0-16,5-5 0 0,7 0 0 15,2-8 0-15,10-5 0 0,1-5 0 0,7-2 0 16,3-10 0-16,10 10-91 0,-19-32-143 0,34 38-132 16,-45-43-108-16,23 15-93 0,-5 10 253 0,-24-27 314 15</inkml:trace>
  <inkml:trace contextRef="#ctx0" brushRef="#br1" timeOffset="38785.8605">12807 4194 2047 0,'-26'4'0'0,"3"3"0"15,0 3 0-15,-1 3 0 0,-1 3 0 0,0 1 0 16,2 2 0-16,1-1 0 0,4 1 0 0,3 0 0 16,5-2 0-16,10-17 0 0,-6 27 0 0,6-27 0 15,12 25 0-15,-12-25 0 0,30 18 0 0,-10-13 0 16,5-2 0-16,2-3 0 0,4-1 0 0,1-3 0 16,-1 1 0-16,1-2 0 0,-3 1 0 15,-4-1 0-15,-3 3 0 0,-3 1 0 0,-19 1 0 16,24 1 0-16,-24-1 0 0,0 0 0 0,0 0 0 15,0 0 0-15,10 18 0 0,-10-18 0 16,-10 19 0-16,10-19 0 0,-18 32 0 0,18-32 0 16,-27 34 0-16,11-16 0 0,2-1 0 0,1 0 0 15,13-17 0-15,-19 30 0 0,19-30 0 16,-7 23 0-16,7-23 0 0,0 0 0 0,6 17 0 16,-6-17 0-16,23-4 0 0,2 8-83 0,-19-36-167 15,39 41-141-15,-39-41-168 0,21 9-13 0,7 13 381 16</inkml:trace>
  <inkml:trace contextRef="#ctx0" brushRef="#br1" timeOffset="38973.3436">13398 4170 2047 0,'-21'13'0'0,"5"4"0"16,-2 4 0-16,0 3 0 0,-3 2 0 0,0 5 0 15,1-1 0-15,2 3 0 0,2-1 0 0,2 1 0 16,3-2 0-16,4 1 0 0,1-2 0 0,4-2 0 15,3-4 0-15,1-5 0 0,6-2 0 0,-8-17 0 16,21 20 0-16,-21-20 0 0,36 2 0 16,-36-2-44-16,56-8-263 0,-56-29-244 0,29 19-110 15,-11-6 178-15</inkml:trace>
  <inkml:trace contextRef="#ctx0" brushRef="#br1" timeOffset="39098.4296">13377 3963 2047 0,'-44'-2'0'0,"20"-1"0"0,3 3 0 16,4 3 0-16,17-3 0 0,-28 6 0 0,25 11-79 16,-30-17-516-16,33 0-98 0,0 0 41 0</inkml:trace>
  <inkml:trace contextRef="#ctx0" brushRef="#br1" timeOffset="39645.2755">14013 4279 1938 0,'0'0'59'0,"-17"-26"-40"0,17 26-2 16,-5-20-4-16,5 20-12 0,-13-21-1 16,13 21 0-16,-22-15 0 0,22 15 0 0,-34-8 0 15,13 8 0-15,-3 4 0 0,-3 2 0 0,-1 2 0 16,-2 4 0-16,1 2 0 0,-2 2 0 0,2 0 0 15,0 1 0-15,3 2 0 0,4-4 0 0,22-15 0 16,-28 29 0-16,28-29 0 0,-6 23 0 0,6-23 0 16,11 21 0-16,-11-21 0 0,25 17 0 15,-5-10 0-15,3-3 0 0,7-1 0 0,2-2 0 16,1 2 0-16,3-2 0 0,-2 2 0 0,-2 0 0 16,-2 1 0-16,-4-1 0 0,-4 3 0 0,-5-1 0 15,-17-5 0-15,21 16 0 0,-21-16 0 16,8 18 0-16,-8-18 0 0,0 24 0 0,0-24 0 15,-12 31 0-15,12-31 0 0,-22 32 0 0,22-32 0 16,-29 29 0-16,29-29 0 0,-28 28 0 16,28-28 0-16,-23 21 0 0,23-21 0 0,0 0 0 15,-21 17 0-15,21-17 0 0,0 0 0 0,0 0 0 16,0 0-64-16,25 8-86 0,-34-37-150 0,46 34-202 16,-25-22-68-16,7-7 110 0</inkml:trace>
  <inkml:trace contextRef="#ctx0" brushRef="#br1" timeOffset="39895.9861">14753 3593 2047 0,'-2'21'0'0,"-24"10"0"0,1 5 0 16,2 8 0-16,0 3 0 0,-2 1 0 0,0 4 0 15,-3 2 0-15,4 2 0 0,1 1 0 0,2 3 0 16,4-4 0-16,1 0 0 0,2-3 0 0,3-3 0 16,2-4 0-16,4-3 0 0,4-3 0 0,4-5 0 15,1-3 0-15,3-6 0 0,1-3 0 0,-3-6 0 16,7 1-32-16,-12-18-98 0,37 23-328 16,-37-23-173-16,17-11-10 0,-17 11 487 0</inkml:trace>
  <inkml:trace contextRef="#ctx0" brushRef="#br1" timeOffset="40793.0135">14333 4187 2047 0,'0'0'0'0,"-22"8"0"0,22-8 0 16,0 0 0-16,1 17 0 0,-1-17 0 0,22 12 0 16,-2-6 0-16,5-3 0 0,9-2 0 15,6-1 0-15,5-2 0 0,2-2 0 0,5-1 0 16,-1-1 0-16,1 1 0 0,2-1 0 0,-2 1 0 15,0 2 0-15,-3-2 0 0,-2 1 0 0,-3 1 0 16,-5-1 0-16,-4 3 0 0,-8 1 0 0,-6 0 0 16,-21 0 0-16,22 0 0 0,-22 0 0 15,0 0 0-15,0 0 0 0,0 0 0 0,0 0 0 16,-26 11 0-16,9-8 0 0,-5 1 0 0,-1 2 0 16,-4-1 0-16,1 1 0 0,-5 1 0 0,2 2 0 15,-3 3 0-15,1 2 0 0,-2 2 0 0,1 3 0 16,1 2 0-16,3 3 0 0,2 0 0 15,6 4 0-15,3 0 0 0,2 1 0 16,5 0 0-16,4 0 0 0,2-5 0 0,4-1 0 16,4-4 0-16,5-2 0 0,-9-17 0 0,30 25 0 0,-12-17 0 0,5-4 0 0,2-4 0 15,3-4 0-15,3-4 0 0,-2-3 0 0,1-6 0 16,1-4 0-16,2-1 0 0,-1-3 0 16,-2-2 0-16,-2 1 0 0,-4-2 0 0,-2 0 0 15,-2 3 0-15,-4-1 0 0,-4 3 0 16,-3 2 0-16,0 1 0 0,-3 3 0 0,-6 17 0 15,5-24 0-15,-5 24 0 0,0 0 0 0,0 0 0 16,0 0 0-16,0 0 0 0,0 0 0 0,-20 16 0 16,20-16 0-16,-19 36 0 0,9-13 0 0,-1 1 0 15,3 2 0-15,2-1 0 0,2-1 0 0,4-1 0 16,1-2 0-16,5-1 0 0,1-1 0 0,-7-19 0 16,21 30 0-16,-21-30 0 0,34 17 0 15,-12-11 0-15,3-6 0 0,5-3 0 16,-1-5 0-16,7-2 0 0,-6-4 0 0,3-1 0 15,-4-4-16-15,1 4-47 0,-7-9 10 0,4 10-14 16,-11-7 14-16,2 4 24 0,-4-1 16 0,-3 0 13 16,-3 1 1-16,-2-1 16 0,-6 18 6 0,6-29 18 15,-6 29 2-15,3-22 7 0,-3 22-6 0,0 0 0 16,0 0-13-16,0 0-31 0,0 0 0 16,-17-11 0-16,17 11 0 0,0 0 0 0,-25 28 0 15,25-28 0-15,-22 34 0 0,10-14 0 0,0 5 0 16,0-1 0-16,1 0 0 0,3-1 0 0,0-1 0 15,2-3 0-15,1-1 0 0,5-18 0 0,-6 27 0 16,6-27 0-16,0 0 0 0,3 18 0 0,-3-18 0 16,0 0 0-16,20-3 0 0,-20 3 0 15,27-19 0-15,-9 2 0 0,1-2 0 16,0-4 0-16,0-3 0 0,-3 1 0 0,1 0 0 16,-3 0 0-16,0 0 0 0,1-2 0 15,-1 2 0-15,1-2 0 0,0 3 0 0,-3 1 0 16,1 3 0-16,-4 3 0 0,-9 17 0 15,17-21 0-15,-17 21 0 0,0 0 0 0,0 0 0 16,0 0 0-16,7 17 0 0,-7-17 0 16,-2 35 0-16,-1-11 0 0,-1-1 0 0,0 4 0 15,0-3 0-15,4 3 0 0,1-3 0 0,5 0 0 16,2-2 0-16,5 0 0 0,-1-5 0 0,11 6-76 16,-23-23-68-16,46 26-42 0,-46-26-59 0,48 4 13 15,-48-4-27-15,45-17 3 0,-16 12-61 0,-11-25-3 16,32 31 309-16</inkml:trace>
  <inkml:trace contextRef="#ctx0" brushRef="#br1" timeOffset="41028.2243">16189 4175 2047 0,'-43'7'0'0,"14"4"0"15,1 3 0-15,0 2 0 0,0 1 0 0,1 2 0 16,2 2 0-16,2-2 0 0,2 3 0 15,5-1 0-15,4-1 0 0,5 0 0 0,2-1 0 16,4-1 0-16,1-18 0 0,8 31 0 0,-8-31 0 16,22 23 0-16,-22-23 0 0,32 13 0 0,-13-12 0 15,7-4 0-15,0-4 0 0,6 1 0 0,-10-17-99 16,25 29-195-16,-42-45-119 0,35 26-185 16,-14-5 48-16,-14-18 458 0</inkml:trace>
  <inkml:trace contextRef="#ctx0" brushRef="#br1" timeOffset="41375.3679">16257 4299 2047 0,'-17'15'0'0,"17"-15"0"0,-31 30 0 0,31-30 0 16,-18 28 0-16,18-28 0 0,-7 19 0 16,7-19 0-16,0 0 0 0,23 21 0 0,-23-21 0 15,34 2 0-15,-12-4 0 0,4-3 0 0,1-2 0 16,3-3 0-16,0-3 0 0,-2-1 0 0,0 0 0 15,4-2 0-15,-4 2 0 0,0-3 0 16,-7 2 0-16,-4-1 0 0,-17 16 0 0,21-29 0 0,-21 29 0 16,10-27 0-16,-10 27 0 0,-4-31 0 15,4 31 0-15,-18-26 0 0,18 26 0 0,-33-13 0 16,10 11 0-16,-1 6 0 0,-7 4 0 0,0 7 0 16,-1 3 0-16,-1 4 0 0,3 3 0 0,1 1 0 15,2 1 0-15,3 2 0 0,2-1 0 0,5 0 0 16,3-1 0-16,6-2 0 0,4-2 0 0,4-1 0 15,5-3 0-15,-5-19 0 0,26 29 0 0,-7-19 0 16,7-4 0-16,3-7 0 0,10 0 0 16,-3-13 0-16,21 18-114 0,-29-39-147 15,43 38-112-15,-46-39-113 0,18 3-25 0,10 21 210 16,-28-35 301-16</inkml:trace>
  <inkml:trace contextRef="#ctx0" brushRef="#br1" timeOffset="42391.0737">16821 3783 2047 0,'0'0'0'0,"-2"-18"0"15,2 18 0-15,28-34 0 0,-3 11 0 0,8-1 0 16,4 0 0-16,3 1 0 0,2 1 0 0,4 0 0 16,-1 4 0-16,-1 5 0 0,-5 3 0 15,-6 6 0-15,-4 6 0 0,-6 2 0 0,-4 7 0 16,-19-11 0-16,18 35 0 0,-17-8 0 0,-6 3 0 15,-5 6 0-15,-7 3 0 0,-3 1 0 0,-3 1 0 16,-2-2 0-16,1 1 0 0,0-3 0 0,3-2 0 16,3 0 0-16,3-3 0 0,7-1 0 15,2-3 0-15,9 1 0 0,-3-29-22 0,34 63-336 16,-34-63-288-16,27 36 4 0,-11-18 264 16</inkml:trace>
  <inkml:trace contextRef="#ctx0" brushRef="#br1" timeOffset="42562.8841">17063 4735 2047 0,'-19'3'0'0,"19"-3"0"16,0 0 0-16,0 0 0 0,0 0 0 0,-6-17 0 16,6 17 0-16,23-23 0 0,-7 6 0 15,9 3 0-15,-8-24-42 0,32 41-461 0,-35-31-154 16,14 15-13-16,-11 3 496 0</inkml:trace>
  <inkml:trace contextRef="#ctx0" brushRef="#br1" timeOffset="58324.7126">3317 5683 995 0,'0'0'558'15,"0"0"-541"-15,0 0 3 0,0 0 9 0,0 0 0 16,5-18 3-16,-5 18-1 0,0 0 9 0,0 0 6 16,0 0 7-16,0 0-9 0,0 0-7 0,0 0-8 15,0 0 1-15,0 0-4 0,0 0 0 16,0 0-21-16,0 0-5 0,0 0 0 0,-7 28 0 15,4 2 0-15,3 12 0 0,2 16 0 16,3 13 0-16,3 12 0 0,1 9 0 0,-1 8 0 16,-2 10 0-16,-1 7 0 0,-3 8 0 0,0 4 0 15,-5 6 0-15,-2 0 0 0,1 5 0 0,-6 1 0 16,1-4 0-16,-3 3 0 0,0-1 0 0,-5-3 0 16,0-4 0-16,-1-10 0 0,-1-13 0 15,5-12 0-15,4-17 0 0,5-15 0 0,6-15 0 16,3-19 0-16,9-7-63 0,-13-41-199 0,32 18-383 15,-21-21-10-15,6-9 234 0</inkml:trace>
  <inkml:trace contextRef="#ctx0" brushRef="#br1" timeOffset="59125.3497">4014 6629 1450 0,'6'-29'84'0,"-6"29"-20"0,0 0 1 16,6-20-6-16,-6 20-7 0,0 0-4 15,0 0-2-15,0 0 5 0,0 0-4 0,0 0-4 16,0 0-14-16,0 0-20 0,8 24-9 16,-6-1 0-16,-1 12 0 0,2 9 0 0,-2 8 0 15,-1 8 0-15,-3 6 0 0,-3 3 0 0,-2 4 0 16,-2 4 0-16,-2 0 0 0,-3-2 0 0,0-1 0 15,-4-6 0-15,4-6 0 0,0-4 0 0,4-8 0 16,4-10 0-16,5-7 0 0,6-12 0 0,7-4-4 16,-11-17-85-16,39 26-170 0,-37-49-334 15,26 8-51-15,-8-10 187 0</inkml:trace>
  <inkml:trace contextRef="#ctx0" brushRef="#br1" timeOffset="59987.8817">3879 5663 1622 0,'28'14'338'0,"-28"-14"-311"16,0 0-13-16,0 0 1 0,17-17 1 15,-17 17-1-15,27-22-15 0,-6 9 0 0,0-1 0 16,4 4 0-16,-1 0 0 0,-1 3 0 0,2-1 0 16,-4 5 0-16,1 0 0 0,-3 5 0 0,-2 0 0 15,-17-2 0-15,23 11 0 0,-23-11 0 0,9 19 0 16,-9-19 0-16,-2 35 0 0,-4-11 0 0,-4 3 0 15,-4 2 0-15,-5 3 0 0,0-2 0 16,-2 2 0-16,1 0 0 0,0-1 0 16,2 0 0-16,1-5 0 0,3-2 0 0,4-3 0 15,1-4 0-15,9-17 0 0,-9 24 0 0,9-24 0 16,0 0 0-16,4 18 0 0,-4-18 0 0,0 0 0 16,20 7 0-16,-20-7 0 0,21-4 0 0,-21 4 0 15,32-15 0-15,-14 5 0 0,4 0 0 0,0-3 0 16,0 1 0-16,2 1 0 0,-1 1 0 15,1-1 0-15,0 2 0 0,-2-2 0 0,5 10-77 16,-18-28-170-16,31 36-333 0,-40-7-44 0,33-27 106 16</inkml:trace>
  <inkml:trace contextRef="#ctx0" brushRef="#br1" timeOffset="60487.8841">3755 5717 1648 0,'-19'0'94'0,"19"0"-27"0,0 0 0 0,0 0-11 16,0 0-8-16,0 0-16 0,0 0-1 0,0 0-27 16,0 0-4-16,0 0 0 0,-12 17 0 0,12-17 0 15,-5 31 0-15,1-6 0 0,-5 8 0 0,0 5 0 16,-3 4 0-16,-3 0 0 0,0 3 0 0,2-1 0 15,2-6 0-15,4-1 0 0,8-6 0 16,5-7 0-16,14 4-79 0,-20-28-306 0,43 8-276 16,-13-8-15-16,7-3 431 0</inkml:trace>
  <inkml:trace contextRef="#ctx0" brushRef="#br1" timeOffset="60987.8927">4722 5616 1781 0,'0'0'56'0,"0"-21"-23"0,0 21 5 16,-4-17-5-16,4 17-6 0,0 0-9 16,5-23 3-16,-5 23 0 0,0 0-2 0,0 0-19 15,0 0 0-15,20-9 0 0,-20 9 0 0,0 0 0 16,12 18 0-16,-12-18 0 0,11 27 0 0,-6-8 0 15,-2 2 0-15,1 3 0 0,-3 3 0 16,0 0 0-16,-1 4 0 0,-1 0 0 0,0-1 0 16,0 3 0-16,-1-3 0 0,2 0 0 0,0-3 0 15,0-4 0-15,3-5 0 0,-3-18 0 16,8 27 0-16,-8-27 0 0,0 0 0 0,20 17 0 16,-20-17 0-16,19-1 0 0,-19 1 0 0,22-17 0 15,-7-3 0-15,1-4 0 0,1-10 0 0,3-5 0 16,3-3 0-16,1-3 0 0,0-1 0 0,-1-1 0 15,1 4 0-15,-1 2 0 0,-1 7 0 0,-3-1 0 16,6 18-127-16,-26-32-163 0,29 31-362 0,-29-10 13 16,-1 5 301-16</inkml:trace>
  <inkml:trace contextRef="#ctx0" brushRef="#br1" timeOffset="63175.4476">4156 7101 787 0,'0'0'62'0,"0"0"-24"0,0 0-23 16,0 0 13-16,-14 21-9 0,14-21-10 0,0 0-2 16,0 0 1-16,-20 13 5 0,20-13 9 0,0 0 17 15,0 0 21-15,0 0 12 16,-20 1 12-16,20-1 0 0,0 0-1 0,0 0-4 16,0 0-11-16,0 0-9 0,0 0-10 0,0 0-4 15,0 0-7-15,0 0-2 0,0 0-7 0,0 0 0 16,0 0-2-16,0 0 0 0,0 0-6 0,0 0 2 15,0 0-6-15,0 0-1 0,0 0-3 0,0 0-2 16,20 8-3-16,-20-8 0 0,0 0-1 0,21 1 0 16,-21-1-7-16,22-6 0 0,-22 6 0 15,32-12 0-15,-15 5 0 0,1-2 0 0,0 1 0 16,2 0 0-16,0 2 0 0,1 0 0 0,0 3 0 16,-2-1 0-16,0 2 0 0,1 0 0 15,-2 2 0-15,3 2 0 0,0-1 0 0,-1 1 0 16,1-1 0-16,0 2 0 0,-1 0 0 0,1 1 0 15,0-1 0-15,-1 0 0 0,2 1 0 16,1-2 0-16,2 1 0 0,0-1 0 0,3-1 0 16,4-1 0-16,1-1 0 0,3-1 0 0,3-4 0 15,2-2 0-15,2 1 0 0,2-3 0 0,1 2 0 16,1-3 0-16,3 1 0 0,-1-1 0 0,0 1 0 16,-1 0 0-16,1-1 0 0,3 3 0 0,-1-1 0 15,3 2 0-15,-3 1 0 0,-1 0 0 0,-2 1 0 16,-1 3 0-16,-2 0 0 0,0 2 0 15,-3 0 0-15,0 0 0 0,-1 2 0 16,-1-1 0-16,1 0 0 0,1 1 0 0,-1 0 0 16,2-1 0-16,-2 0 0 0,3-2 0 0,0 1 0 15,-2-3 0-15,3 1 0 0,-2-3 0 0,2 0 0 16,-3 0 0-16,2 1 0 0,-1-2 0 0,0-1 0 16,0 3 0-16,-2-4 0 0,2 2 0 0,-3 2 0 15,0-3 0-15,-1 3 0 0,-5 0 0 16,-1 0 0-16,-3 2 0 0,-3 1 0 0,-3 0 0 15,-2 2 0-15,-4 0 0 0,-18-1 0 0,30 5 0 16,-30-5 0-16,20 7 0 0,-20-7 0 0,0 0 0 16,17 10 0-16,-17-10 0 0,0 0 0 0,0 0 0 15,0 0 0-15,6 19 0 0,-6-19 0 16,0 0 0-16,0 0 0 0,0 0 0 16,0 0-4-16,0 0 0 0,0 0 3 0,0 0-2 15,0 0 1-15,0 0-1 0,-18 7 0 0,18-7 1 16,0 0 0-16,0 0 1 0,0 0 2 0,0 0-1 15,-19-17 3-15,19 17 0 0,0 0 1 0,0 0 2 16,0 0 1-16,0 0-6 0,-20-14-1 0,20 14 0 16,0 0 0-16,0 0 0 0,0 0 0 0,0 0 0 15,0 0 0-15,0 0 0 0,0 0 0 16,0 0 0-16,0 0 0 0,0 0 0 0,0 0 0 16,0 0 0-16,0 0 0 0,0 0 0 15,0 0 0-15,0 0 0 0,0 0 0 0,9 20 0 16,-9-20 0-16,11 32 0 0,-6-13 0 0,1 3 0 15,-1 3 0-15,-1 3 0 0,1 1 0 0,0 3 0 16,0-1 0-16,0 2 0 0,-1-2 0 0,-1 1 0 16,1 0 0-16,-2-1 0 0,1 0 0 15,0 3 0-15,-1-1 0 0,-2 2 0 0,0 2 0 16,-3-1 0-16,1 2 0 0,0-1 0 0,-1 0 0 16,0 0 0-16,-1 2 0 0,-3 1 0 0,1 2 0 15,0-1 0-15,-1 1 0 0,0 1 0 0,-1-2 0 16,2 1 0-16,0-1 0 0,3-1 0 0,0 0 0 15,2 0 0-15,0 0 0 16,1 1 0-16,0 0 0 0,0 3 0 0,1-2 0 16,0 0 0-16,0 0 0 0,1-3 0 0,-2 1 0 15,-2 2 0-15,0-1 0 0,-2 0 0 0,1 1 0 16,-2 2 0-16,0-2 0 0,-1 1 0 0,-1 2 0 16,-1 0 0-16,0-1 0 0,0-2 0 0,1-1 0 15,1-1 0-15,0 0 0 0,0-2 0 0,0 2 0 16,1-1 0-16,0 2 0 0,0-2 0 15,2 0 0-15,-2-1 0 0,1 1 0 0,2 1 0 16,-1 1 0-16,1-3 0 0,1-1 0 0,-1 0 0 16,2 0 0-16,-1 1 0 0,0 0 0 15,1-2 0-15,0-1 0 0,0 0 0 0,1-1 0 16,-1-1 0-16,1 1 0 0,1-2 0 0,-2 2 0 16,1 0 0-16,0-1 0 0,0-1 0 0,2 0 0 15,-1-1 0-15,0 1 0 0,1 0 0 16,-1 1 0-16,2 0 0 0,0-1 0 0,-1 1 0 15,1 1 0-15,0 1 0 0,0 0 0 0,0 3 0 16,1-2 0-16,0-2 0 0,0 0 0 0,1-2 0 16,0 1 0-16,0 0 0 0,0-4 0 0,3 2 0 15,-3-3 0-15,0-2 0 0,1 0 0 0,-2-6 0 16,1 1 0-16,-1-4 0 0,-5-17 0 16,8 31 0-16,-8-31 0 0,8 26 0 0,-8-26 0 15,7 21 0-15,-7-21 0 0,4 19 0 16,-4-19 0-16,0 0 0 0,3 21 0 0,-3-21 0 15,0 0 0-15,4 20 0 0,-4-20 0 0,0 0 0 16,0 0 0-16,0 0 0 0,0 0 0 0,0 0 0 16,0 0 0-16,0 0 0 0,0 0 0 0,0 0 0 15,0 0 0-15,0 0 0 0,0 0 0 16,0 0 0-16,0 0 0 0,0 0 0 0,0 0 0 16,0 0 0-16,0 0 0 0,0 0 0 0,0 0 0 15,0 0 0-15,0 0 0 0,0 0 0 0,0 0 0 16,0 0 0-16,0 0 0 0,0 0 0 15,0 0 0-15,0 0 0 0,0 0 0 0,0 0 0 16,0 0 0-16,0 0 0 0,-18-15 0 0,18 15 0 16,0 0 0-16,0 0 0 0,0 0 0 15,-20-7 0-15,20 7 0 0,0 0 0 0,-21 1 0 16,21-1 0-16,0 0 0 0,-23-1 0 0,23 1 0 16,0 0 0-16,-24 1 0 0,24-1 0 0,-22 0 0 15,22 0 0-15,-25 1 0 0,25-1 0 0,-28 0 0 16,28 0 0-16,-34 0 0 0,15 0 0 0,-1 2 0 15,-2-1 0-15,-1 0 0 0,-3 0 0 16,-1 3 0-16,1-2 0 0,-4 1 0 0,1-1 0 16,-1 1 0-16,-1 0 0 0,1 1 0 0,-3-1 0 15,2 0 0-15,-2 0 0 0,-3 1 0 16,1-2 0-16,-2 1 0 0,0-2 0 0,2 2 0 16,-2-3 0-16,1 0 0 0,-1 0 0 0,1 0 0 15,1-2 0-15,-2 2 0 0,2-1 0 0,0 1 0 16,-1 0 0-16,2 3 0 0,-2-1 0 15,2 2 0-15,0 0 0 0,-4 0 0 0,1 1 0 16,0 0 0-16,-1 2 0 0,2 0 0 0,-2 2 0 16,0-3 0-16,0 1 0 0,2-1 0 0,1-1 0 15,2-3 0-15,1-2 0 0,4-1 0 0,3-4 0 16,5 0 0-16,1-8 0 0,19 13-6 0,-33-36-153 16,33 36-89-16,-18-39-197 0,23 22-167 15,-5 17 70-15,-4-42 508 0</inkml:trace>
  <inkml:trace contextRef="#ctx0" brushRef="#br1" timeOffset="64479.5428">5352 11114 1386 0,'0'0'61'0,"5"19"-14"0,-5-19 4 16,0 0 1-16,0 0-6 0,0 0-6 16,0 0-3-16,0 0 2 0,11-19-4 0,-11 19-6 15,0 0-3-15,0 0-5 0,0 0-2 16,0 0 1-16,0 0 2 0,0 0 0 0,-2-17 1 0,2 17-1 16,0 0-2-16,0 0-1 0,0 0-9 15,0 0-10-15,0 0 0 0,0 0 0 0,-17-14 0 16,17 14 0-16,0 0 0 0,0 0 0 15,-13-25 0-15,13 25 0 0,-5-22 0 0,5 22 0 16,-5-31 0-16,3 13 0 0,-2-1 0 0,2-3 0 16,-2 0 0-16,1-1 0 0,-1 0 0 0,-2-1 0 15,1-1 0-15,0 1 0 0,-3-1 0 0,-1 2 0 16,-2 0 0-16,1 2 0 0,-1-1 0 0,-1 2 0 16,-1 4 0-16,-2-1 0 0,-2 1 0 0,-1-1 0 15,0 0 0-15,0 1 0 0,-2-1 0 16,1 2 0-16,-2-2 0 0,0 2 0 15,1 1 0-15,-1 0 0 0,0 2 0 0,1 1 0 16,-2 1 0-16,0 1 0 0,-1 1 0 0,-2-1 0 16,2 3 0-16,-2 0 0 0,-1 1 0 0,1 2 0 15,-3-1 0-15,1 3 0 0,-2 1 0 0,1-1 0 16,0 2 0-16,0 0 0 0,0 1 0 0,-1 1 0 16,1-1 0-16,1 3 0 0,-2-1 0 15,0 1 0-15,-1-2 0 0,1 2 0 0,-1 1 0 16,1 1 0-16,-3 2 0 0,2 0 0 0,-2 2 0 15,2 1 0-15,-1 3 0 0,1 1 0 0,-1 1 0 16,3 0 0-16,-1 2 0 0,2-1 0 0,2 3 0 16,1-1 0-16,0 2 0 0,3 0 0 15,0 2 0-15,3-1 0 0,-2 0 0 16,3 3 0-16,0 0 0 0,1 0 0 0,2 1 0 16,-1-2 0-16,3 1 0 0,0 0 0 0,2 2 0 15,0-1 0-15,2 1 0 0,-1-1 0 0,1 4 0 16,1 1 0-16,-2 2 0 0,2 0 0 0,-1 1 0 15,2-2 0-15,2 1 0 0,0 0 0 0,1-1 0 16,2 1 0-16,1-1 0 0,4-2 0 0,0 0 0 16,2-2 0-16,0 0 0 0,1-3 0 15,3 1 0-15,-1-1 0 0,4 0 0 0,0-1 0 16,0-1 0-16,4 1 0 0,0-1 0 0,0-2 0 16,4-1 0-16,0 1 0 0,1-3 0 15,1 1 0-15,2-2 0 0,2-1 0 0,1-1 0 16,2 1 0-16,3-3 0 0,3 1 0 0,1-1 0 15,2-2 0-15,3 0 0 0,0 0 0 0,1-1 0 16,0 0 0-16,1 0 0 0,0-1 0 16,-1-3 0-16,-1-1 0 0,-1-5 0 0,0-2 0 15,1-4 0-15,-1-1 0 0,2-6 0 0,0 0 0 16,-1-5 0-16,1-5 0 0,-1-1 0 0,2-6 0 16,-1 0 0-16,-2-3 0 0,0-2 0 0,-1-1 0 15,2-2 0-15,-6 0 0 0,1-1 0 0,-3 1 0 16,-1 2 0-16,-3 1 0 15,-2 0 0-15,-2 3 0 0,-3-1 0 0,-3 2 0 16,-1 2 0-16,-5-3 0 0,-3 3 0 0,-2-1 0 16,-4 1 0-16,-2-2 0 0,-2 1 0 0,-2-4 0 15,-1-1 0-15,-2-2 0 0,-3 1 0 0,-3-1 0 16,-2 2 0-16,-3-1 0 0,1 1 0 0,-3 0 0 16,0 2 0-16,-3 3 0 0,2 3 0 0,-1 2 0 15,0 3 0-15,1 4 0 0,0 6 0 16,1 5 0-16,17 6 0 0,-26 1 0 0,26-1 0 15,-18 16 0-15,18-16 0 0,-12 27 0 0,14-8-56 16,-2-19-102-16,9 22-81 0,-26-44-225 0,17 22-146 16,22-2 91-16,-22-21 519 0</inkml:trace>
  <inkml:trace contextRef="#ctx0" brushRef="#br1" timeOffset="64917.108">5281 10623 1498 0,'-19'-26'422'0,"19"26"-383"0,0 0-19 0,-20-13-5 16,20 13 2-16,-30 2-4 0,13 1-5 0,-1 5-1 15,-5 0-2-15,0 5-2 0,-5 7-3 0,-3 5 0 16,-3 10 0-16,-4 9 0 0,-3 6 0 15,-4 11 0-15,-5 4 0 0,-3 5 0 0,-6 8 0 16,-1 4 0-16,-4 6 0 0,2 7 0 16,-1-1 0-16,0-2 0 0,0-6 0 0,3-13 0 15,9-11 0-15,7-11 0 0,13-12 0 0,6-9 0 16,9-10 0-16,16-20 0 0,-17 19 0 0,17-19 0 16,0 0-50-16,-2-25-77 0,31 31-327 0,-33-33-176 15,13 5 2-15,-7 3 471 0</inkml:trace>
  <inkml:trace contextRef="#ctx0" brushRef="#br1" timeOffset="65276.4613">4170 10800 1803 0,'0'0'44'16,"0"0"-15"-16,-6 20 15 0,6-20-11 0,0 0-9 15,0 0 0-15,0 0-7 0,-16 17 3 0,16-17-11 16,0 0-9-16,0 0 0 0,0 0 0 16,0 0 0-16,0 0 0 0,0 0 0 15,17 3 0-15,-17-3 0 0,27 18 0 0,-4 3 0 16,8 11 0-16,6 11 0 0,4 6 0 0,3 9 0 15,1 5 0-15,1 5 0 0,-1 3 0 0,-2 1 0 16,-3 1 0-16,0-2 0 0,-2-2 0 0,-2-6 0 16,0-8 0-16,1-9 0 0,3-11 0 0,4-6 0 15,0-10 0-15,2-4 0 0,-5-11-27 16,9 10-114-16,-31-36-340 0,29 24-147 0,-20-11 0 16,-3-6 487-16</inkml:trace>
  <inkml:trace contextRef="#ctx0" brushRef="#br1" timeOffset="67370.3039">3849 11095 1448 0,'0'0'104'0,"17"-7"-23"0,-17 7-10 15,0 0-8-15,0 0-12 0,0 0-12 0,12-17-9 16,-12 17-10-16,0 0 0 0,0 0-7 16,0 0-4-16,0 0-2 0,0 0-3 0,0 0 0 15,0 0-1-15,0 0 1 0,0 0 0 0,0 0-1 16,0 0 1-16,19 3-1 0,-19-3 0 15,0 0 0-15,0 0-1 0,0 0 2 0,15 17 1 16,-15-17 1-16,0 0 0 0,0 0 2 0,0 0-1 16,0 0 0-16,0 0-2 0,0 0 1 0,0 0-6 15,0 0 0-15,0 0 0 0,0 0 0 16,0 0 0-16,0 0 0 0,0 0 0 0,-11-19 0 16,11 19 0-16,0 0 0 0,-22-15 0 0,22 15 0 15,-21-6 0-15,21 6 0 0,-24-3 0 0,24 3 0 16,-29-2 0-16,12 2 0 0,-1 2 0 0,-3 0 0 15,-1 2 0-15,-1-1 0 0,-2 1 0 0,-3 1 0 16,-2 1 0-16,0-1 0 0,-2-2 0 0,2 2 0 16,-2-5 0-16,1 1 0 15,-1-1 0-15,0-2 0 0,1-2 0 0,-1 1 0 16,1-1 0-16,-2-1 0 0,-1 0 0 0,-2 0 0 16,1 2 0-16,-3-1 0 0,0 1 0 0,-4 0 0 15,-2 3 0-15,-1 0 0 0,-1 3 0 0,-2 1 0 16,-2 1 0-16,-1 1 0 0,1 2 0 0,1-1 0 15,-1 1 0-15,-1 4 0 0,1-4 0 16,-1 3 0-16,3-3 0 0,0-2 0 0,2 3 0 16,3-5 0-16,1 2 0 0,3-3 0 0,1-1 0 15,4-1 0-15,3-1 0 0,1 0 0 0,4-1 0 16,0 0 0-16,2-1 0 0,1 0 0 0,0 0 0 16,2 0 0-16,0-3 0 0,2 1 0 15,2-1 0-15,17 5 0 0,-31-3 0 0,31 3 0 16,-26-5 0-16,26 5 0 0,-24-5 0 15,24 5 0-15,-19-4 0 0,19 4 0 0,0 0 0 16,-22-8 0-16,22 8 0 0,0 0 0 0,0 0 0 16,-17-6 0-16,17 6 0 0,0 0 0 0,0 0 0 15,0 0 0-15,0 0 0 0,0 0 0 0,0 0 0 16,0 0 0-16,0 0 0 0,0 0 0 0,0 0 0 16,0 0 0-16,6-17 0 0,-6 17 0 0,0 0 0 15,17-22 0-15,-17 22 0 0,12-18 0 16,-12 18 0-16,12-22 0 0,-12 22 0 15,13-25 0-15,-13 25 0 0,9-33 0 0,-5 15 0 16,0-4 0-16,1-2 0 0,-1-1 0 0,1-7 0 16,0-2 0-16,1-1 0 0,-1-2 0 0,0 1 0 15,0-2 0-15,0 1 0 0,1-2 0 0,-1-1 0 16,-1-1 0-16,0-2 0 0,1 1 0 16,-1-1 0-16,-1 0 0 0,0-1 0 0,-2-2 0 15,1 0 0-15,-2-2 0 0,0 0 0 0,0 0 0 16,-2-3 0-16,2-1 0 0,-1 1 0 0,1-1 0 15,-1-1 0-15,1-3 0 0,0-2 0 0,-2-1 0 16,2 0 0-16,-1 1 0 0,1 0 0 0,0 0 0 16,0 0 0-16,1-1 0 0,1 5 0 15,-2-2 0-15,0 2 0 0,0-2 0 16,0 1 0-16,0-2 0 0,0 1 0 0,-2 2 0 16,4 2 0-16,-4 0 0 0,1 0 0 0,0 2 0 15,0 2 0-15,-2 2 0 0,1 2 0 0,-1 1 0 16,1-2 0-16,1 0 0 0,-2-2 0 0,3-1 0 15,-1-1 0-15,2 1 0 0,-1 1 0 0,0 2 0 16,1-1 0-16,1 1 0 0,0 1 0 0,-1-1 0 16,3 3 0-16,-2 0 0 0,1 1 0 15,-2 1 0-15,2 4 0 0,-2 1 0 0,0 1 0 16,-2 4 0-16,0-1 0 0,-1 4 0 0,0 2 0 16,-1 0 0-16,1 5 0 0,0 3 0 15,2 17 0-15,-7-28 0 0,7 28 0 0,-7-22 0 16,7 22 0-16,0 0 0 0,-10-20 0 0,10 20 0 15,0 0 0-15,0 0 0 0,0 0 0 16,-7-17 0-16,7 17 0 0,0 0 0 0,0 0 0 16,0 0 0-16,5-22 0 0,-5 22 0 0,0 0 0 15,12-17 0-15,-12 17 0 0,0 0 0 0,15-18 0 16,-15 18 0-16,0 0 0 0,0 0 0 0,0 0 0 16,0 0 0-16,0 0 0 0,0 0 0 0,0 0 0 15,0 0 0-15,0 0 0 0,0 0 0 0,0 0 0 16,0 0 0-16,0 0 0 15,17-12 0-15,-17 12 0 0,0 0 0 0,0 0 0 16,0 0 0-16,0 0 0 0,-1-22 0 0,1 22 0 16,2-19 0-16,-2 19 0 0,2-21 0 0,-2 21 0 15,4-20 0-15,-4 20 0 0,6-17 0 0,-6 17 0 16,0 0 0-16,5-17 0 0,-5 17 0 0,0 0 0 16,0 0 0-16,0 0 0 0,0 0 0 0,0 0 0 15,0 0 0-15,0 0 0 0,0 0 0 16,0 0 0-16,0 0 0 0,0 0 0 0,0 0 0 15,0 0 0-15,0 0 0 0,0 0 0 0,0 0 0 16,0 0 0-16,0 0 0 0,0 0 0 0,0 0 0 16,21 2 0-16,-21-2 0 0,0 0 0 15,22-6 0-15,-22 6 0 0,0 0 0 0,25-8 0 16,-25 8 0-16,23-5 0 0,-23 5 0 16,26-4 0-16,-26 4 0 0,27-2 0 0,-27 2 0 15,30 1 0-15,-13-1 0 0,0 1 0 0,1 0 0 16,0 1 0-16,1 0 0 0,-1 0 0 0,1 1 0 15,1-1 0-15,-1 0 0 0,0-2 0 0,1 1 0 16,0-1 0-16,0 1 0 0,1-2 0 0,0 1 0 16,-2-1 0-16,2-2 0 0,1 1 0 0,-3-2 0 15,3 2 0-15,1-3 0 0,2 1 0 16,1-1 0-16,2-1 0 0,-1 1 0 0,-1 2 0 16,-2 2 0-16,-1-1 0 0,0 2 0 15,0 2 0-15,0-1 0 0,0 1 0 0,2 1 0 16,-2 0 0-16,-1 0 0 0,-2-1 0 0,1-1 0 15,0 1 0-15,-1-2 0 0,1 0 0 0,-1-2 0 16,-1 0 0-16,0-1 0 0,0-1 0 0,-2 0 0 16,0 0 0-16,-17 4 0 0,33-8 0 15,-33 8 0-15,28-6 0 0,-28 6 0 0,25-6 0 16,-25 6 0-16,21-3 0 0,-21 3 0 0,17 0 0 16,-17 0 0-16,0 0 0 0,20 4 0 0,-20-4 0 15,0 0 0-15,24 11 0 0,-24-11 0 0,0 0 0 16,21 12 0-16,-21-12 0 0,0 0 0 15,24 12 0-15,-24-12 0 0,0 0 0 16,20 11 0-16,-20-11 0 0,0 0 0 0,19 5 0 16,-19-5-38-16,0 0-25 0,0 0-45 0,29 6-103 15,-43-32-69-15,37 40-44 0,-35-31-70 0,5-1-66 16,7 18 292-16,0 0 168 0</inkml:trace>
  <inkml:trace contextRef="#ctx0" brushRef="#br1" timeOffset="75781.3113">5875 9385 1114 0,'-1'-24'155'0,"1"24"-50"0,0 0-20 0,0 0-6 16,0 0-9-16,0 0-18 0,0-20-9 0,0 20-4 16,0 0 4-16,0 0 0 0,0 0-2 0,0 0-7 15,0 0-5-15,-17-3-6 0,17 3-3 0,0 0-6 16,-19 8-1-16,19-8-3 16,-19 15-2-16,19-15 3 0,-29 30-4 0,13-11 2 15,-4 7-9-15,0 3 0 0,-5 3 0 0,-1 4 0 16,-1 4 0-16,-1 5 0 0,-1 1 0 0,2 5 0 15,-1 1 0-15,1-3 0 0,4 0 0 0,5-4 0 16,6-6 0-16,4 0 0 0,7-5 0 0,6-4 0 16,5-2 0-16,6-4 0 0,6-6 0 0,4-3 0 15,7-4 0-15,1-5 0 0,4-5 0 16,1-3 0-16,0-8 0 0,1-2 0 0,-2-5 0 16,-3-2 0-16,-4-2 0 0,-3-2 0 0,-4 1 0 15,-6-2 0-15,-5 0 0 0,-6 0 0 16,-4 2 0-16,-7 1 0 0,-8 3 0 0,-4 0 0 15,-7 2 0-15,-4 2 0 0,-2 2 0 0,-5 2 0 16,0 3 0-16,-4 1 0 0,1 1 0 0,1 3 0 16,4-1-1-16,2 4-5 0,6 2 3 15,6 0-2-15,18-3-10 0,-18 9-12 0,18-9-19 16,0 0-31-16,30 33-194 0,-30-33-311 0,23 2-38 16,0-2 227-16</inkml:trace>
  <inkml:trace contextRef="#ctx0" brushRef="#br1" timeOffset="76718.8204">6378 9422 1311 0,'5'-32'132'15,"-5"32"-26"-15,0 0-14 0,0 0-13 0,11-17-9 16,-11 17-13-16,0 0-6 0,0 0-8 16,0 0-3-16,0 0-12 0,0 0-9 15,0 17-6-15,0-17-7 0,-6 27-6 0,1-6 0 16,-1 3 0-16,-1 4 0 0,0 1 0 0,-1 4 0 16,1 2 0-16,-2 5 0 0,2 3 0 0,-1 2 0 15,-1 0 0-15,1-1 0 0,-1 0 0 0,-1-2 0 16,2-3 0-16,-2-4 0 0,2-2 0 0,0-7 0 15,3-3 0-15,3-6 0 0,2-17 0 16,-2 22 0-16,2-22 0 0,0 0 0 0,0 0 0 16,0 0 0-16,0 0 0 0,0 0 0 0,0 0 0 15,6-30 0-15,-4 7 0 0,3-5 0 0,0-5 0 16,1-2 0-16,2-2 0 0,0-3 0 0,0 0 0 16,-1-1 0-16,1-2 0 0,0-1 0 15,0-5 0-15,0 2 0 0,1-2 0 0,-1-1 0 16,3 2 0-16,-1 2 0 0,2 5 0 15,1 7 0-15,1 6 0 0,-3 7 0 0,-11 21 0 16,20-18 0-16,-20 18 0 0,0 0 0 0,25 0 0 16,-25 0 0-16,19 13 0 0,-19-13 0 0,28 29 0 15,-12-9 0-15,0 4 0 0,0 1 0 0,-1 6 0 16,1 0 0-16,-1 4 0 0,-1 4 0 0,0 0 0 16,-2-1 0-16,-2 3 0 0,-2-1 0 15,-1 1 0-15,-1-1 0 0,1-2 0 0,-5-1 0 16,-1-5 0-16,0 0 0 0,-3-4 0 15,1-2 0-15,-4-3 0 0,2-2 0 0,3-21-8 16,2 38-155-16,-23-51-112 0,40 36-149 0,-36-33-185 16,17 10 105-16,0 0 441 0</inkml:trace>
  <inkml:trace contextRef="#ctx0" brushRef="#br1" timeOffset="76878.0664">6403 9783 1851 0,'-30'-5'196'0,"11"10"-196"0,19-5 0 15,0 0 0-15,0 0 0 0,0 0 0 0,0 0 0 16,21 8 0-16,1-15 0 0,4-4 0 16,6-2 0-16,4-7 0 0,5 0 0 0,1-4 0 15,4 4 0-15,-15-21-162 0,33 41-181 0,-37-31-314 16,6 15-6-16,1 13 442 0</inkml:trace>
  <inkml:trace contextRef="#ctx0" brushRef="#br1" timeOffset="78588.1533">14946 5725 1880 0,'-15'-23'167'15,"15"23"-167"-15,10-23 0 0,6 6 0 0,6-2 0 16,5-4 0-16,7-1 0 0,3 0 0 0,5-2 0 16,1 2 0-16,1 3 0 0,0 3 0 15,-4 6 0-15,-5 1 0 0,-3 6 0 0,-6 4 0 16,-6 2 0-16,-20-1 0 0,23 17 0 0,-23-17 0 15,4 34 0-15,-10-8 0 0,-6 4 0 16,-8 7 0-16,-7 5 0 0,-4 3 0 0,-2 3 0 16,-6-1 0-16,0 4 0 0,-1-4 0 0,1 1 0 15,5-4 0-15,5-6 0 0,5-5 0 16,5-4 0-16,8-7 0 0,5-5 0 0,6-17 0 16,8 23 0-16,-8-23 0 0,26 15 0 0,-4-10 0 15,5-2 0-15,5-6 0 0,3-4 0 0,5-4 0 16,3-3 0-16,3-2 0 0,-1-5 0 0,3 3 0 15,-3-5 0-15,9 9-24 0,-26-30-255 0,40 39-231 16,-33-29-106-16,9 8 13 0,10 10 589 0</inkml:trace>
  <inkml:trace contextRef="#ctx0" brushRef="#br1" timeOffset="78853.788">16010 5562 2019 0,'-5'-23'28'0,"5"23"-28"16,-25 1 0-16,25-1 0 0,0 0 0 16,-22 5 0-16,22-5 0 0,-23 17 0 0,23-17 0 15,-34 33 0-15,17-10 0 0,-3 1 0 0,1 4 0 16,-1 1 0-16,2 0 0 0,2 0 0 0,4 0 0 16,1-4 0-16,4 0 0 0,6-3 0 15,2-2 0-15,-1-20 0 0,20 26 0 0,0-17 0 16,5-6 0-16,9-4 0 0,4-7 0 15,11-8 0-15,2-6 0 0,10-3 0 0,3-7 0 16,5 2 0-16,1-5 0 0,0 3 0 0,-8-10-41 16,21 29-269-16,-46-39-221 0,22 25-93 0,-21-3 84 15</inkml:trace>
  <inkml:trace contextRef="#ctx0" brushRef="#br1" timeOffset="79025.7539">16160 5707 2047 0,'-59'29'0'16,"36"0"0"-16,11-1 0 0,10-2 0 0,5 1 0 16,2-2 0-16,1 0 0 0,3-1 0 0,2-2 0 15,3-3 0-15,6-2 0 0,2-1 0 0,4-3 0 16,6 1 0-16,-3-10-17 0,27 29-353 0,-56-33-266 16,54 9-24-16,-28-3 297 0</inkml:trace>
  <inkml:trace contextRef="#ctx0" brushRef="#br1" timeOffset="79400.6695">16893 5547 2047 0,'-17'0'0'0,"17"0"0"0,0 0 0 0,0 0 0 16,0 0 0-16,-15 26 0 0,15-26 0 0,-8 35 0 16,5-13 0-16,0 3 0 0,2 3 0 15,-3 3 0-15,3 2 0 0,-1 0 0 0,1 2 0 16,1-3 0-16,3 3 0 0,-1-3 0 0,4-3 0 16,0-3 0-16,2-4 0 0,0-2 0 0,-8-20 0 15,21 27 0-15,-21-27 0 0,24 16 0 16,-7-12 0-16,0-5 0 0,3-6 0 0,0-5 0 15,0-5 0-15,3-7 0 0,1-5 0 0,2-5 0 16,-1-3 0-16,2-4 0 0,-2 1 0 16,1-5 0-16,-3 2 0 0,-1-3 0 0,-3-2 0 15,1 4 0-15,-3-2 0 0,2 2 0 0,-4-1 0 16,2 8 0-16,-5-2 0 0,9 21-52 0,-22-17-143 16,27 42-114-16,-41-26-215 0,15 19-37 0,2 17 156 15</inkml:trace>
  <inkml:trace contextRef="#ctx0" brushRef="#br1" timeOffset="80822.6014">15916 6575 812 0,'-6'-26'296'0,"25"38"-16"0,-35-36 15 15,16 24-246-15,0 0-8 0,0 0-4 16,0-25 1-16,0 25-2 0,0 0-1 0,0 0 0 16,3-20-3-16,-3 20 0 0,0 0-7 0,0 0-21 15,0 0-4-15,0 0 0 0,0 0 0 0,0 0 0 16,0 0 0-16,0 0 0 0,0 0 0 15,-6 20 0-15,6 6 0 0,0 13 0 0,-1 10 0 16,-1 10 0-16,-1 7 0 0,-2 3 0 0,-1 4 0 16,0-1 0-16,-1-1 0 0,1 0 0 0,1-5 0 15,1-1 0-15,1-2 0 0,0-4 0 0,2 0 0 16,-3 1 0-16,2-2 0 0,-2-1 0 0,-3 1 0 16,0-1 0-16,-1-3 0 0,-3-2 0 0,3-5 0 15,-1-3 0-15,3-7 0 16,3-5 0-16,6-8 0 0,-3-24-24 0,22 25-65 15,-24-49-211-15,43 29-225 0,-30-32-61 0,15 1 64 16</inkml:trace>
  <inkml:trace contextRef="#ctx0" brushRef="#br1" timeOffset="81353.9278">16432 7147 1406 0,'-23'-12'368'0,"6"5"-166"0,17 7-180 16,0 0 5-16,-4-18-5 0,4 18-22 0,0 0 0 16,0 0 0-16,0 0 0 0,0 0 0 15,-22 14 0-15,22-14 0 0,-18 32 0 0,7-10 0 16,-1 3 0-16,0 3 0 0,0-2 0 15,1 1 0-15,1 0 0 0,3-4 0 0,3-2 0 16,3-4 0-16,1-17 0 0,8 25 0 0,-8-25-37 16,21 7-61-16,16 16-246 0,-37-23-262 0,38-21 1 15,-18 8 249-15</inkml:trace>
  <inkml:trace contextRef="#ctx0" brushRef="#br1" timeOffset="81684.366">16807 6434 1380 0,'-16'-28'453'0,"16"28"-406"0,0 0-13 0,0 0-21 16,0 0 25-16,0 0 1 0,11 31 3 0,-15-6-41 15,-2 6-1-15,-3 5 0 0,0 4 0 0,0 4 0 16,1 3 0-16,3 4 0 0,-2 1 0 0,3 2 0 16,-2 2 0-16,1 1 0 0,0 6 0 0,0 1 0 15,2 1 0-15,-2 1 0 0,-1 0 0 16,1-2 0-16,0 1 0 0,0 2 0 0,-1-3 0 16,0 0 0-16,0-5 0 0,1-6 0 0,5-5 0 15,1-11 0-15,8-3 0 0,0-11 0 0,11-3-3 16,-20-20-220-16,57 9-267 0,-42-26-114 0,14 7-18 15,-2 4 518-15</inkml:trace>
  <inkml:trace contextRef="#ctx0" brushRef="#br1" timeOffset="81997.8209">17173 7030 1456 0,'-16'-30'348'0,"33"24"-206"16,-17 6-111-16,0 0-10 0,5-24 10 0,-5 24-13 16,0 0-18-16,0 0 0 0,0 0 0 0,0 0 0 15,0 0 0-15,0 0 0 0,2 20 0 16,-5 1 0-16,-2 3 0 0,0 9 0 15,-3 0 0-15,1 7 0 0,-3 4 0 0,1-1 0 16,-3 2 0-16,2-3 0 0,0-2 0 0,0-3 0 16,7-5 0-16,-1-5 0 0,7-3 0 0,0-7 0 15,9 1 0-15,-12-18-158 0,44 22-296 0,-44-22-168 16,26-12 11-16,-9 11 410 0</inkml:trace>
  <inkml:trace contextRef="#ctx0" brushRef="#br1" timeOffset="85614.5673">17169 7360 384 0,'0'0'11'0,"0"0"-29"0,0 0-31 16,21-2 186-16,-29-15 188 0,29 34 29 0,-36-34 15 15,34 29-179-15,-19-12-121 0,0 0-14 16,0 0-5-16,0 0-6 0,-20-1-11 0,20 1-2 15,0 0-7-15,0 0-3 0,-22 11-4 0,22-11-17 16,0 0 0-16,0 0 0 0,-18 4 0 0,18-4 0 16,0 0 0-16,0 0 0 0,0 0 0 0,0 0 0 15,0 0 0-15,0 0 0 0,0 0 0 0,0 0 0 16,0 0 0-16,23-20 0 0,-23 20 0 0,25-7 0 16,-25 7 0-16,28-6 0 15,-28 6 0-15,27-4 0 0,-27 4 0 0,31 0 0 16,-31 0 0-16,31 4 0 0,-13-2 0 0,-1-1 0 15,1 0 0 1,0 1 0-16,1-2 0 0,2 0 0 16,1-2 0-16,1 0 0 0,0-2 0 0,-1 1 0 15,1-1 0-15,-2 1 0 0,0-1 0 0,-1 1 0 16,-1 0 0-16,-19 3 0 0,27-3 0 0,-27 3 0 16,24 4 0-16,-24-4 0 0,29 7 0 15,-11-5 0-15,-1 0 0 0,1 0 0 0,3 1 0 16,0-1 0-16,3 1 0 0,0-2 0 0,3 0 0 15,3-2 0-15,5-2 0 0,3 2 0 0,3-4 0 16,4 2 0-16,2-1 0 0,2-2 0 0,2 1 0 16,0 2 0-16,1-1 0 0,0-1 0 0,2 3 0 15,-3 1 0-15,1-1 0 0,-1 2 0 16,0 3 0-16,0 0 0 0,-1 1 0 0,1 1 0 16,-3 0 0-16,0 1 0 0,0 0 0 0,-1-3 0 15,2 1 0-15,-2 0 0 0,2-2 0 16,1 0 0-16,2 0 0 0,2-2 0 0,3-2 0 15,2 1 0-15,1-1 0 0,2 1 0 0,0-3 0 16,-1 0 0-16,0 1 0 0,0-3 0 0,2 1 0 16,0 0 0-16,0-1 0 0,3 1 0 15,0 2 0-15,-3 0 0 0,1 1 0 0,1 0 0 16,-6 1 0-16,1 0 0 0,-3 2 0 0,-2 2 0 16,-3 0 0-16,0 1 0 0,-3 0 0 0,0 0 0 15,-3 1 0-15,-4 0 0 0,0-1 0 0,-7-1 0 16,0 2 0-16,-1-1 0 0,-2 1 0 0,0-3 0 15,-3-1 0-15,-1-1 0 0,0 1 0 16,-1-1 0-16,-2-1 0 0,-2-1 0 16,-1-1 0-16,-2 1 0 0,-2 0 0 0,-18 2 0 15,30-4 0-15,-30 4 0 0,21-5 0 0,-21 5 0 16,0 0 0-16,18-4 0 0,-18 4 0 0,0 0 0 16,0 0 0-16,0 0 0 0,0 0 0 0,0 0 0 15,0 0 0-15,0 0 0 0,0 0 0 0,0 0 0 16,0 0 0-16,0 0 0 0,0 0 0 15,0 0 0-15,0 0 0 0,0 0 0 0,0 0 0 16,0 0 0-16,0 0 0 0,0 0-1 0,0 0 0 16,0 0 2-16,0 0 0 0,0 0-1 0,0 0 0 15,0 0 0-15,0 0 0 0,0 0 0 16,0 0 0-16,17-7 0 0,-17 7 0 0,0 0 0 16,0 0 0-16,0 0 0 0,0 0 0 0,0 0 0 15,0 0 0-15,0 0 0 0,0 0 0 16,0 0 0-16,0 0 0 0,0 0 0 0,0 0 0 15,0 0 0-15,0 0 0 0,0 0 0 0,0 0 0 16,0 0 0-16,0 0 0 0,0 0 0 0,0 0 0 16,0 0 0-16,0 0 0 0,0 0 0 0,0 0 0 15,0 0 0-15,17 6 0 0,-17-6 0 0,0 0 0 16,0 0 0-16,0 0 0 0,0 0 0 16,0 0 0-16,0 0 0 0,0 0 0 15,0 0 0-15,0 0 0 0,0 0 0 0,0 0 0 16,0 0 0-16,0 0 0 0,0 0 0 0,0 0 0 15,0 0 0-15,0 0 0 0,7 17 0 0,-7-17 0 16,5 22 0-16,-5-22 0 0,5 28 0 0,-2-11 0 16,-3-17 0-16,3 32 0 0,-3-13 0 0,0 0 0 15,-1 1 0-15,0 3 0 0,1-1 0 16,-1 1 0-16,-2 0 0 0,2 4 0 0,0-2 0 16,-2 2 0-16,0-1 0 0,-1 1 0 0,-2 1 0 15,1 1 0-15,-1 0 0 0,0-1 0 0,0 1 0 16,0-3 0-16,0 1 0 0,-2-1 0 0,3 1 0 15,1-2 0-15,0 1 0 0,3-1 0 16,0-2 0-16,1 0 0 0,0 0 0 0,0 0 0 16,1 3 0-16,-1-2 0 0,0 1 0 15,0 2 0-15,0 1 0 0,-1 2 0 0,-1-1 0 16,0 2 0-16,1-3 0 0,-2 1 0 0,1 1 0 16,-1-1 0-16,1 2 0 0,0-2 0 0,-1 1 0 15,2 0 0-15,1 0 0 0,0 1 0 0,1-1 0 16,0-1 0-16,2 1 0 0,-1-1 0 0,-1 0 0 15,2 1 0-15,0 2 0 0,0-2 0 16,-1 1 0-16,0 0 0 0,0 0 0 0,-1 1 0 16,2-2 0-16,-1 0 0 0,0-1 0 0,1 1 0 15,-3-1 0-15,1 2 0 0,0-2 0 16,2 1 0-16,-1 0 0 0,-1 0 0 0,2 1 0 16,-1-1 0-16,-1 0 0 0,2 3 0 0,-2-2 0 15,2 2 0-15,-2-2 0 0,-1-2 0 0,2 3 0 16,-1-3 0-16,2 3 0 0,-1-1 0 15,0-1 0-15,-1 0 0 0,0-1 0 0,0 1 0 16,0-2 0-16,1 0 0 0,-1-1 0 0,0-1 0 16,-1 0 0-16,1-1 0 0,0-1 0 0,2 2 0 15,-2-2 0-15,0 0 0 0,2 0 0 0,-3 0 0 16,1 0 0-16,0 2 0 0,0-1 0 0,-1-1 0 16,2 3 0-16,-1-3 0 0,-1 0 0 15,0-1 0-15,0 0 0 0,0 0 0 16,-1-1 0-16,-1 0 0 0,1 0 0 0,-1-3 0 15,-1 4 0-15,0-1 0 0,-2-2 0 0,1 2 0 16,-1-3 0-16,2 2 0 0,-1-2 0 0,-1 0 0 16,0 0 0-16,0 0 0 0,-1 2 0 0,1-2 0 15,1 3 0-15,-1-3 0 0,0 3 0 0,1-1 0 16,2 2 0-16,-2-2 0 0,2 0 0 16,2-1 0-16,-1-1 0 0,2-3 0 0,-1 1 0 15,0 0 0-15,0 0 0 0,0 0 0 0,-1 0 0 16,1-17 0-16,-3 32 0 0,3-32 0 0,-1 29 0 15,1-29 0-15,-1 29 0 0,1-29 0 16,-4 30 0-16,4-30 0 0,-1 34 0 0,0-16 0 16,2-1 0-16,-2 1 0 0,1-1 0 0,0 0 0 15,0 0 0-15,0 1 0 0,0-18 0 16,0 33 0-16,-2-17 0 0,2-16 0 0,2 31 0 16,-2-31 0-16,0 25 0 0,0-25 0 0,2 21 0 15,-2-21 0-15,0 0 0 0,5 19 0 0,-5-19 0 16,0 0 0-16,0 0 0 0,0 0 0 0,0 0 0 15,0 0 0-15,0 0 0 0,6 17 0 0,-6-17 0 16,0 0 0-16,0 0 0 0,0 0 0 0,0 0 0 16,0 0 0-16,0 0 0 15,0 0 0-15,0 0 0 0,0 0 0 0,0 0 0 16,0 0 0-16,0 0 0 0,0 0 0 0,0 0 0 16,0 0 0-16,0 0 0 0,0 0 0 0,0 0 0 15,0 0 0-15,0 0 0 0,0 0 0 0,0 0 0 16,0 0 0-16,0 0 0 0,0 0 0 0,0 0 0 15,-15-17 0-15,15 17 0 0,0 0 0 16,-19-1 0-16,19 1 0 0,-20 2 0 0,20-2 0 16,-24 6 0-16,24-6 0 0,-28 5 0 0,28-5 0 15,-30 7 0-15,13-3 0 0,-2-2 0 0,1 2 0 16,-1-2 0-16,-1 2 0 0,-2-3 0 0,-1 3 0 16,0-2 0-16,-1 0 0 0,-2 0 0 15,0-1 0-15,-1 0 0 0,1 1 0 0,0 0 0 16,-1 0 0-16,0 0 0 0,0 0 0 15,-1 0 0-15,-1 0 0 0,1 1 0 0,-1 0 0 16,0 0 0-16,2 1 0 0,-1-2 0 0,-1 2 0 16,0 0 0-16,-1 1 0 0,3-1 0 0,-3 2 0 15,4-1 0-15,-2 0 0 0,1 1 0 0,-1-2 0 16,0 1 0-16,1-3 0 0,2 2 0 0,-1-2 0 16,1 0 0-16,0 1 0 0,0-1 0 0,2 0 0 15,1 0 0-15,1-2 0 0,2-1 0 16,0 0 0-16,2-2 0 0,17 3 0 15,-31-6 0-15,31 6 0 0,-31-7 0 0,31 7 0 0,-29-9 0 16,29 9 0-16,-28-8 0 0,28 8 0 16,-24-5 0-16,24 5 0 0,-21-1 0 0,21 1 0 15,-17 0 0-15,17 0 0 0,-17 2 0 0,17-2 0 16,-17 5 0-16,17-5 0 0,0 0 0 16,-18 10 0-16,18-10 0 0,0 0 0 0,0 0 0 15,0 0 0-15,0 0 0 0,0 0 0 0,0 0 0 16,0 0 0-16,-17 9 0 0,17-9 0 0,0 0 0 15,0 0 0-15,0 0 0 0,0 0 0 0,0 0 0 16,0 0 0-16,0 0 0 0,0 0 0 0,0 0 0 16,0 0 0-16,0 0 0 0,0 0 0 0,0 0 0 15,0 0 0-15,0 0 0 16,0 0 0-16,0 0 0 0,0 0 0 0,0 0 0 16,0 0 0-16,0 0 0 0,0 0 0 0,0 0 0 15,0 0 0-15,0 0 0 0,0 0 0 0,0 0 0 16,0 0 0-16,0 0 0 0,0 0 0 0,0 0 0 15,0 0 0-15,0 0 0 0,0 0 0 0,0 0 0 16,0 0 0-16,0 0 0 0,0 0 0 0,0 0 0 16,-12-17 0-16,12 17 0 0,0 0 0 15,-10-22 0-15,10 22 0 0,-16-19 0 0,16 19 0 16,-21-21 0-16,21 21 0 0,-24-28 0 0,24 28 0 16,-27-34 0-16,14 16 0 0,0-3 0 15,-1 3 0-15,1-2 0 0,-3 0 0 0,3 1 0 16,-3-1 0-16,0 1 0 0,-1-1 0 0,0 0 0 15,1 0 0-15,-2-1 0 0,0 1 0 16,-1-3 0-16,0 3 0 0,-3-2 0 0,0 3 0 16,0 0 0-16,-2-1 0 0,0 1 0 0,-1-2 0 15,-1 2 0-15,0 1 0 0,0 1 0 0,-3 1 0 16,1 1 0-16,-2 1 0 0,-2 2 0 0,1-1 0 16,-1 4 0-16,-1 0 0 0,0 3 0 0,-1 1 0 15,-1 0 0-15,0 1 0 0,-2 2 0 0,3 1 0 16,-1 2 0-16,1-1 0 0,0 1 0 15,2 0 0-15,-1 3 0 0,2 0 0 16,0 2 0-16,0 1 0 0,0 1 0 0,1 3 0 16,1-2 0-16,-2 2 0 0,3 1 0 0,0 1 0 15,2 2 0-15,-1 0 0 0,0 2 0 0,0 1 0 16,1 2 0-16,-1 0 0 0,0 1 0 0,-1 2 0 16,1 0 0-16,2 0 0 0,1 5 0 0,2-3 0 15,0 3 0-15,2-2 0 0,3-1 0 16,2-1 0-16,0 1 0 0,3 1 0 0,1 1 0 15,0 1 0-15,2 1 0 0,1 0 0 0,-2 3 0 16,3-1 0-16,1 2 0 0,1-2 0 0,2 2 0 16,1 0 0-16,1-3 0 0,2 0 0 15,0 0 0-15,3-1 0 0,2 2 0 0,2-2 0 16,1 0 0-16,3 0 0 0,0-2 0 16,3 1 0-16,-1-1 0 0,5-3 0 0,-1 1 0 15,4-2 0-15,1-1 0 0,4-1 0 0,-2-4 0 16,7 1 0-16,-1-4 0 0,4 0 0 0,3-2 0 15,-1-1 0-15,3-2 0 0,0 1 0 0,3-2 0 16,-1 0 0-16,2-1 0 0,1-2 0 0,-2 1 0 16,0-1 0-16,0-3 0 0,1 2 0 0,2-2 0 15,0-1 0-15,2 1 0 0,-3-5 0 16,-2-2 0-16,-1-2 0 0,-2-3 0 0,0-2 0 16,-2-1 0-16,-2-3 0 0,1-4 0 15,-3-2 0-15,-3-1 0 0,2-4 0 0,-2 2 0 16,-2-4 0-16,0 0 0 0,-3 0 0 0,-1 0 0 15,-2 1 0-15,-1-1 0 0,-1 2 0 0,-2 2 0 16,-2 2 0-16,-2 0 0 0,-3 2 0 0,-3 1 0 16,-9 20 0-16,8-32 0 0,-8 32 0 15,1-26 0-15,-1 26 0 0,-8-27 0 0,8 27 0 16,-12-26 0-16,12 26 0 0,-15-29 0 0,15 29 0 16,-17-34 0-16,11 16 0 0,0-3 0 0,0 0 0 15,2-1 0-15,-1-3 0 0,2 1 0 0,-1 0 0 16,1 0 0-16,3 2 0 0,-2 3 0 0,2 19 0 15,0-31 0-15,0 31 0 16,0 0 0-16,0 0 0 0,0 0 0 0,0 0 0 16,0 0-104-16,0 0-125 0,-28-3-56 0,43 29-62 15,-41-32-20-15,26 6-21 0,0 0 62 0,-22-8 326 16</inkml:trace>
  <inkml:trace contextRef="#ctx0" brushRef="#br1" timeOffset="86204.2349">19061 11039 1524 0,'60'3'276'15,"-60"-3"-193"-15,0 0-45 0,0 0-7 0,0 0-1 16,0 0-3-16,-15 19-8 0,15-19-8 15,-23 29-3-15,3-5-8 0,-5 6 0 0,-6 5 0 16,-5 3 0-16,-5 5 0 0,-3 5 0 16,-4 5 0-16,-5 4 0 0,-3 3 0 0,-2 5 0 15,-3 0 0-15,0 1 0 0,0-2 0 0,4-2 0 16,4-5 0-16,4-5 0 0,11-9 0 0,7-4 0 16,7-9 0-16,7-8 0 0,7-5 0 0,10-17 0 15,0 0 0-15,0 0 0 0,0 0 0 0,23 0 0 16,-4-12-1-16,-4-21-110 0,30 26-236 15,-40-49-155-15,31 22-109 0,-13-3 137 0,-15-24 474 16</inkml:trace>
  <inkml:trace contextRef="#ctx0" brushRef="#br1" timeOffset="86454.242">18360 10971 1952 0,'-31'15'95'0,"31"-15"-95"0,0 0 0 16,0 0 0-16,0 0 0 0,26 30 0 0,-4-12 0 16,4 8 0-16,4 2 0 0,0 4 0 0,5 4 0 15,3 2 0-15,1 2 0 0,3-1 0 0,1 3 0 16,0 0 0-16,-2 2 0 0,0 3 0 16,-2-4 0-16,-2 1 0 0,-3-2 0 15,-4-3 0-15,-2-3 0 0,-1-2 0 0,0-1 0 16,-3-7 0-16,3 0 0 0,-7-8 0 0,6-1 0 15,-5-9 0-15,10 14-139 0,-32-40-215 0,36 28-230 16,-35-10-55-16,7-23 309 0</inkml:trace>
  <inkml:trace contextRef="#ctx0" brushRef="#br1" timeOffset="87919.7481">18006 11545 910 0,'11'17'451'0,"-34"-36"-117"0,23 19-297 16,0 0-11-16,0 0 6 0,-20-12 5 0,20 12 4 15,0 0-9-15,0 0-8 0,-5-18-4 16,5 18-10-16,0 0-2 0,0 0 2 0,0 0 1 16,4-18 4-16,-4 18-1 0,0 0 3 0,0 0-1 15,0 0-14-15,0 0-2 0,0 0 0 0,0 0 0 16,0 0 0-16,0 0 0 0,0 0 0 0,0 0 0 16,0 0 0-16,-4 18 0 0,4-18 0 0,0 0 0 15,0 0 0-15,0 0 0 0,0 0 0 16,0 0 0-16,0 0 0 0,0 0 0 0,0 0 0 15,-20 10 0-15,20-10 0 0,0 0 0 0,-22-1 0 16,22 1 0-16,-23 2 0 0,23-2 0 0,-30 3 0 16,30-3 0-16,-31 3 0 0,12 0 0 0,1-1 0 15,-4-2 0-15,-2 1 0 0,-5-1 0 0,-2 1 0 16,0 2 0-16,-2-2 0 0,-2-1 0 0,-2-1 0 16,-4 0 0-16,-3-1 0 0,-6 1 0 15,-2 1 0-15,-2-1 0 0,-3 1 0 0,-1 2 0 16,-3 0 0-16,-2-1 0 0,-4 0 0 0,-2 0 0 15,-3 0 0-15,-3 1 0 0,-3-1 0 0,1 1 0 16,-1 2 0-16,-2-3 0 0,-3 2 0 16,-2-2 0-16,-1 0 0 0,-1-1 0 0,4 0 0 15,0 0 0-15,1-2 0 0,2-1 0 0,-3-1 0 16,3 0 0-16,0-1 0 0,0 0 0 16,-1-1 0-16,4 0 0 0,-1 1 0 0,1-1 0 15,-1 0 0-15,0 1 0 0,-1 0 0 0,-1 2 0 16,2-1 0-16,0 2 0 0,1-1 0 0,-2 2 0 15,-1 0 0-15,1 2 0 0,0 0 0 0,0 2 0 16,2 0 0-16,0 0 0 0,2 0 0 0,3 2 0 16,0 0 0-16,3-3 0 0,2 2 0 15,1-2 0-15,4 1 0 0,4-2 0 16,4 0 0-16,4-1 0 0,3-1 0 0,2 0 0 16,2-2 0-16,3 1 0 0,4 0 0 0,2-1 0 15,3 0 0-15,3-1 0 0,3-1 0 0,4 0 0 16,3 0 0-16,18 5 0 0,-28-9 0 0,28 9 0 15,0 0 0-15,-20-11 0 0,20 11 0 0,0 0 0 16,0 0 0-16,0 0 0 0,-1-18 0 16,1 18 0-16,0 0 0 0,9-22 0 0,-9 22 0 15,13-18 0-15,-13 18 0 0,17-24 0 0,-17 24 0 16,17-31 0-16,-8 13 0 0,-2-2 0 0,1-3 0 16,1-3 0-16,-2-2 0 0,1 1 0 0,-1-4 0 15,0-4 0-15,0-2 0 0,0-3 0 0,-1-2 0 16,-1 1 0-16,-2-3 0 0,1-4 0 15,1-3 0-15,-2-5 0 0,2-1 0 16,0-2 0-16,1-4 0 0,3 0 0 0,-1-2 0 16,2-2 0-16,0-1 0 0,1-1 0 0,0-2 0 15,1 1 0-15,0 0 0 0,1-1 0 0,-1 2 0 16,2 1 0-16,-1 0 0 0,-2 0 0 0,1-4 0 16,0 2 0-16,-2-1 0 0,1-1 0 0,-2 3 0 15,-5 0 0-15,0 2 0 0,-3 0 0 16,-2 2 0-16,1-2 0 0,-2 1 0 0,-1-2 0 15,1 0 0-15,-1 1 0 0,1-1 0 0,1 0 0 16,2 2 0-16,-1-2 0 0,2 3 0 16,1-3 0-16,0 0 0 0,2 1 0 0,0 1 0 15,1 5 0-15,0 0 0 0,0 3 0 0,0 1 0 16,1 0 0-16,-1 4 0 0,-1 0 0 0,-2 1 0 16,0 1 0-16,-1 5 0 0,-2 3 0 15,-2 4 0-15,-1 5 0 0,-2 5 0 0,-2 5 0 16,0 3 0-16,-1 4 0 0,8 17 0 0,-13-25 0 15,13 25 0-15,-15-17 0 0,15 17 0 0,0 0 0 16,-15-22 0-16,15 22 0 0,0 0 0 0,0 0 0 16,0 0 0-16,0 0 0 0,0 0 0 0,0 0 0 15,0 0 0-15,0 0 0 0,0 0 0 16,0 0 0-16,0 0 0 0,29 16 0 16,-29-16 0-16,35 17 0 0,-13-9 0 0,4 1 0 15,4-2 0-15,6-1 0 0,6-1 0 0,6 0 0 16,6-3 0-16,5-1 0 0,6 1 0 0,3-4 0 15,3 1 0-15,4 0 0 0,0 1 0 0,6 0 0 16,1 1 0-16,0 2 0 0,1-1 0 0,-6 3 0 16,0 1 0-16,-5 0 0 0,-3 1 0 15,-2 2 0-15,-3 0 0 0,0 1 0 0,-5-1 0 16,-2-1 0-16,-4-4 0 0,0 0 0 0,-9-12-67 16,17 23-165-16,-37-42-86 0,37 38-70 0,-40-34-28 15,16 5 68-15,3 16 71 0,-24-31 277 16</inkml:trace>
  <inkml:trace contextRef="#ctx0" brushRef="#br1" timeOffset="88794.8192">15126 7594 1760 0,'-33'0'71'0,"33"0"-27"0,0 0-11 0,0 0-4 16,0 0-4-16,0 0-12 0,3-19 0 0,-3 19-4 16,0 0 3-16,14-20-2 0,-14 20 0 0,0 0-3 15,26-21 0-15,-26 21-3 0,23-11-4 0,-23 11 0 16,25-8 0-16,-25 8 0 0,31-4 0 15,-31 4 0-15,35-1 0 0,-16 0 0 0,5 0 0 16,0 0 0-16,3-2 0 0,2-2 0 0,4 0 0 16,4-2 0-16,3-1 0 0,3-4 0 0,2 0 0 15,2-2 0-15,0 2 0 0,-1 0 0 16,-1 0 0-16,-4 1 0 0,-2 4 0 0,-4 0 0 16,-3 7-27-16,-9-9-53 0,17 33-231 0,-40-24-266 15,0 0-40-15,8 17 183 0</inkml:trace>
  <inkml:trace contextRef="#ctx0" brushRef="#br1" timeOffset="94202.8375">6343 10726 984 0,'0'0'233'0,"-10"-28"30"0,10 28-12 16,0 0-199-16,0 0-8 0,0 0-2 0,0 0-5 15,0 0-1-15,0 0-6 0,0 0-2 16,-7-17-5-16,7 17-1 0,0 0-20 0,0 0-2 15,0 0 0-15,-21 1 0 0,21-1 0 0,0 0 0 16,0 0 0-16,0 0 0 0,0 0 0 0,0 0 0 16,0 0 0-16,-17 4 0 0,17-4 0 0,0 0 0 15,0 0 0-15,0 0 0 0,0 0 0 16,0 0 0-16,0 0 0 0,22 19 0 0,-22-19 0 16,29 22 0-16,-9-10 0 0,2 2 0 15,1 1 0-15,2-3 0 0,1 4 0 0,2 0 0 16,1-2 0-16,0 2 0 0,3-3 0 0,-3-1 0 15,-1-2 0-15,-4 1 0 0,-1-1 0 0,-3-1 0 16,-20-9 0-16,28 22 0 0,-28-22 0 0,8 29 0 16,-11-11 0-16,-7 6 0 0,-5 3 0 0,-8 3 0 15,-6 5 0-15,-6 3 0 0,-5 1 0 0,-2 0 0 16,0 1 0-16,-2-1 0 0,1-1 0 16,2-2 0-16,3-5 0 0,8-4 0 0,5-5 0 15,7-5 0-15,18-17 0 0,-15 19 0 16,15-19 0-16,0 0 0 0,18 1 0 0,11 10-98 15,-22-32-573-15,32 11-7 0,-8-12 79 0</inkml:trace>
  <inkml:trace contextRef="#ctx0" brushRef="#br1" timeOffset="95368.8267">15164 7072 1429 0,'0'0'410'0,"0"0"-378"0,0 0-6 0,-3-17 1 15,3 17 6-15,0 0-19 0,0 0 13 16,0 0-23-16,-21-10 17 0,21 10-4 0,0 0-10 15,-23 2-7-15,23-2 0 0,-18 6 0 0,18-6 0 16,-22 9 0-16,22-9 0 0,-28 16 0 0,11-3 0 16,-2 1 0-16,-4 3 0 0,-4 4 0 0,-3 2 0 15,-6 3 0-15,0 4 0 0,-8 2 0 0,1 0 0 16,0 4 0-16,-2-1 0 0,-2 0 0 0,1 0 0 16,-1-1 0-16,3-3 0 15,4-2 0-15,2-4 0 0,8-4 0 0,5-3 0 16,7-7 0-16,18-11 0 0,-18 13 0 0,18-13 0 15,0 0 0-15,0 0 0 0,0 0 0 0,0 0 0 16,0 0 0-16,0 0 0 0,21-2 0 0,-21 2 0 16,24-5 0-16,-24 5 0 0,29-6 0 0,-29 6 0 15,28-4 0-15,-28 4 0 0,24 0 0 0,-24 0 0 16,17 4 0-16,-17-4 0 0,0 0 0 16,25 13 0-16,-25-13 0 0,20 16 0 0,-20-16 0 15,33 22 0-15,-10-10 0 0,2 0 0 0,2 0 0 16,2 0 0-16,4-1 0 0,2 1 0 0,5-2 0 15,1 0 0-15,2-1 0 0,-1-2 0 0,1 4 0 16,-2-3 0-16,1 3 0 0,-6-2 0 16,2 8 0-16,-16-14-99 0,30 28-450 15,-52-31-109-15,41 33 13 0</inkml:trace>
  <inkml:trace contextRef="#ctx0" brushRef="#br1" timeOffset="97161.0587">14379 8322 1573 0,'-33'-23'70'0,"33"23"30"0,-22-34-50 0,22 34 15 16,-31-28 6-16,14 17-19 0,-10-3-4 0,2 4-30 15,-6 3-18-15,-2 2 0 0,-2 2 0 0,-1 3 0 16,-5 3 0-16,3 3 0 0,-4 1 0 16,2 3 0-16,4 0 0 0,1 0 0 0,5 1 0 15,6-1 0-15,4-2 0 0,20-8 0 0,-23 17 0 16,23-17 0-16,-2 17 0 0,2-17 0 15,9 26 0-15,5-9 0 0,0 2 0 0,7-2 0 16,2 2 0-16,5 1 0 0,1 1 0 0,4 1 0 16,1 1 0-16,0 1 0 0,-2 2 0 0,-4 2 0 15,-4-2 0-15,-3 4 0 0,-6 2 0 0,-3-2 0 16,-5 3 0-16,-6-2 0 0,-4-1 0 0,-6 1 0 16,-4-2 0-16,-3-3 0 0,-4 0 0 15,0-3 0-15,-3-5 0 0,-2-1 0 16,0-4 0-16,2-6 0 0,1-2 0 0,4-5 0 15,18 0 0-15,-28-13 0 0,28 13 0 0,-15-32 0 16,15 8 0-16,5-6 0 0,3-8 0 0,8-2 0 16,1-3 0-16,5-3 0 0,4-4 0 0,-3 0 0 15,3-1 0-15,-2 1 0 0,1 5 0 0,1 4 0 16,-1 5 0-16,1 5 0 0,-2 6 0 16,-2 4 0-16,-1 6 0 0,-21 15-8 0,42-3-169 15,-42 3-470-15,21-8 2 0,-21 8 76 0</inkml:trace>
  <inkml:trace contextRef="#ctx0" brushRef="#br1" timeOffset="97661.0705">14709 8330 1630 0,'-14'-22'417'0,"14"22"-417"15,0 0 0-15,0 0 0 0,-19-4 0 0,19 4 0 16,0 0 0-16,0 0 0 0,-18 15 0 16,18-15 0-16,-17 28 0 0,7-10 0 0,0 5 0 15,-1 4 0-15,-1 4 0 0,-2 3 0 0,-4 2 0 16,1 3 0-16,0 3 0 0,0 1 0 16,-1-2 0-16,1-1 0 0,1-3 0 0,1-3 0 15,1-2 0-15,3-6 0 0,1-2 0 0,6-4 0 16,4-20 0-16,-2 28 0 0,2-28 0 0,0 0 0 15,0 0 0-15,20 13 0 0,-20-13 0 16,23-13 0-16,-23 13 0 0,27-37 0 0,-11 13 0 16,-1-4 0-16,2-3 0 0,2-2 0 0,-1-2 0 15,-1-4 0-15,1 2 0 0,-2-4 0 0,-3-2 0 16,2 0 0-16,-2-1 0 0,1 2 0 0,-1 1 0 16,4 2 0-16,-4 7 0 0,4 3 0 0,-1 6 0 15,-16 23 0-15,28-26 0 0,-28 26 0 0,22-3 0 16,-22 3 0-16,18 16 0 15,-18-16 0-15,20 37 0 0,-13-9 0 0,2 2 0 16,-7 7 0-16,2 0 0 0,-3 2 0 0,-2 4 0 16,1 3 0-16,-3 1 0 0,2-1 0 0,-1-3 0 15,-1 0 0-15,2-3 0 0,0-2 0 0,0-1 0 16,2-3 0-16,-1-4 0 0,5-2 0 0,-3-5 0 16,4 0 0-16,-6-23 0 0,18 36-176 15,-35-53-243-15,17 17-224 0,0 0 63 0,0 0 352 16</inkml:trace>
  <inkml:trace contextRef="#ctx0" brushRef="#br1" timeOffset="98332.9575">14719 8720 2030 0,'0'0'17'0,"0"0"-17"0,0 0 0 0,0 0 0 15,0 0 0-15,0 0 0 0,0 0 0 0,0 0 0 16,26 16 0-16,-8-17 0 0,4-1 0 0,4-2 0 15,1-1 0-15,1-2 0 0,3-1 0 0,1-3 0 16,2 1 0-16,0-1 0 0,0 3 0 0,0-2 0 16,-3 2 0-16,-4-2 0 0,-1 4 0 0,-4 1 0 15,-3 4 0-15,-19 1 0 0,26-1 0 16,-26 1 0-16,0 0 0 0,0 0 0 0,7 17 0 16,-7-17 0-16,-10 19 0 0,10-19 0 15,-20 24 0-15,20-24 0 0,-29 30 0 0,13-13 0 16,1 0 0-16,-1 0 0 0,3 1 0 0,-2 0 0 15,4 1 0-15,1-3 0 0,1 1 0 0,9-17 0 16,-13 29 0-16,13-29 0 0,-5 23 0 16,5-23 0-16,0 0 0 0,0 0 0 0,8 17 0 15,-8-17 0-15,0 0 0 0,28-15 0 0,-28 15 0 16,28-32 0-16,-11 13 0 0,0-3 0 0,2-1 0 16,-2-1 0-16,0-4 0 0,-3 3 0 0,0-2 0 15,-2 2 0-15,-3 2 0 0,0-1 0 16,-3 2 0-16,-1 4 0 0,-5 18 0 0,5-27 0 15,-5 27 0-15,0 0 0 0,0 0 0 16,0 0 0-16,0 0 0 0,0 0 0 0,-17 4 0 16,17-4 0-16,-5 26 0 0,4-9 0 0,1 0 0 15,0-17 0-15,3 30 0 0,-3-30 0 0,12 27 0 16,-12-27 0-16,20 21 0 0,-20-21 0 0,27 14 0 16,-27-14 0-16,34 7 0 0,-14-8 0 0,2-1 0 15,3-4 0-15,-1-2 0 0,-1-3 0 0,1 1 0 16,1-4 0-16,-2 2 0 0,0 0 0 15,-1-1 0-15,-5-2 0 0,-17 15 0 0,27-23 0 16,-27 23 0-16,14-17 0 0,-14 17 0 0,0 0 0 16,0 0 0-16,0 0 0 0,0 0 0 15,0 0 0-15,0 0 0 0,-17 14 0 0,17-14 0 16,-21 32 0-16,9-11 0 0,0 2 0 0,1 1 0 16,1 0 0-16,1 2 0 0,3-2 0 15,1-1 0-15,2 0 0 0,3-3 0 0,2 0 0 16,-1-3 0-16,6 0 0 0,-7-17 0 0,21 25 0 15,-21-25 0-15,31 18-3 0,-31-18-137 0,45 15-182 16,-48-32-223-16,31 15-69 0,-9-2 192 0</inkml:trace>
  <inkml:trace contextRef="#ctx0" brushRef="#br1" timeOffset="98926.7045">15880 8624 1694 0,'0'0'197'0,"0"0"-140"0,0 0-8 0,0 0-1 15,0 0-46-15,0 0-2 0,-21 8 0 0,21-8 0 16,-14 30 0-16,6-11 0 0,1 0 0 0,-1 3 0 16,0 3 0-16,2 1 0 0,0 2 0 0,0 1 0 15,1 0 0-15,-1-2 0 0,1 0 0 16,0-2 0-16,2 0 0 0,-1-2 0 0,3-4 0 16,0-2 0-16,1-17 0 0,-2 20 0 0,2-20 0 15,0 0 0-15,0 0 0 0,0 0 0 0,0 0 0 16,0 0 0-16,0 0 0 0,15-21 0 15,-8 4 0-15,1-5 0 0,3-1 0 0,-1-1 0 16,1-3 0-16,0 2 0 0,-1-3 0 16,0 0 0-16,0-1 0 0,-1 1 0 0,-3-1 0 15,4 0 0-15,0 1 0 0,1 1 0 0,1 2 0 16,1 3 0-16,1 3 0 0,-14 19 0 0,24-23 0 16,-24 23 0-16,22-10 0 0,-22 10 0 0,22 0 0 15,-22 0 0-15,23 7 0 0,-23-7 0 0,23 14 0 16,-23-14 0-16,22 18 0 0,-22-18 0 0,18 22 0 15,-18-22 0-15,13 26 0 0,-13-26 0 16,7 25 0-16,-7-25 0 0,0 27 0 16,0-27 0-16,-9 26 0 0,9-26 0 0,-17 28 0 15,17-28 0-15,-22 25 0 0,22-25 0 0,-27 25 0 16,27-25 0-16,-30 20 0 0,30-20 0 0,-34 17 0 16,34-17 0-16,-33 13 0 0,33-13 0 0,-29 10 0 15,29-10 0-15,-26 7 0 0,26-7 0 0,-23 9 0 16,23-9 0-16,-24 14 0 0,24-14 0 15,-23 24 0-15,23-24 0 0,-22 34 0 0,11-12 0 16,0 4 0-16,1 0 0 0,-1 2 0 0,0 3 0 16,2 1 0-16,-1 0 0 0,1 0 0 0,1-1 0 15,1 0 0-15,1-4 0 0,-1 0 0 0,3-2 0 16,-1-4 0-16,4 1 0 0,-2-5 0 16,3-17 0-16,3 25 0 0,9-4-107 15,-12-21-151-15,20 3-241 0,-20-3-143 0,14-18 104 16,8 23 536-16</inkml:trace>
  <inkml:trace contextRef="#ctx0" brushRef="#br1" timeOffset="99379.8294">16496 8532 1997 0,'0'0'22'0,"8"-20"-6"16,-8 20-4-16,0 0-12 0,18-22 0 0,-18 22 0 16,0 0 0-16,0 0 0 0,0 0 0 0,0 0 0 15,0 0 0-15,0 0 0 0,0 0 0 0,-24 3 0 16,24-3 0-16,-34 26 0 0,11-8 0 0,-2 5 0 15,-2 0 0-15,2 1 0 0,-1 1 0 0,4-3 0 16,3 0 0-16,4-4 0 0,15-18 0 16,-13 32 0-16,13-32 0 0,2 24 0 15,-2-24 0-15,18 18 0 0,-18-18 0 0,31 12 0 16,-9-10 0-16,2-2 0 0,3-2 0 0,1 0 0 16,0-3 0-16,0 2 0 0,-4 1 0 0,-4 1 0 15,-3 1 0-15,-17 0 0 0,22 3 0 0,-22-3 0 16,0 0 0-16,8 17 0 0,-8-17 0 0,-8 17 0 15,8-17 0-15,-20 22 0 0,20-22 0 16,-25 27 0-16,25-27 0 0,-31 29 0 0,16-12 0 16,-4-1 0-16,5 4 0 0,-3-2 0 0,6 3 0 15,11-21 0-15,-17 35 0 0,17-35 0 0,1 35-145 16,-19-47-192-16,43 33-224 0,-25-21-45 16,0 0 209-16</inkml:trace>
  <inkml:trace contextRef="#ctx0" brushRef="#br1" timeOffset="99551.695">16687 9013 2047 0,'0'0'0'0,"0"0"0"0,-18 8 0 0,18-8 0 16,-17-2 0-16,17 2 0 0,0 0 0 0,-22-8 0 16,22 8 0-16,0 0 0 0,-8-23 0 15,8 23 0-15,2-23 0 0,-2 23-121 0,4-35-239 16,-4 35-341-16,16-18 75 0,-18-4 388 15</inkml:trace>
  <inkml:trace contextRef="#ctx0" brushRef="#br1" timeOffset="108229.1181">18170 3854 2047 0,'0'0'0'0,"0"0"0"0,13-18 0 16,-13 18 0-16,12-18 0 0,-12 18 0 0,15-17 0 16,-15 17 0-16,0 0 0 0,0 0 0 15,0 0 0-15,0 0 0 0,0 0 0 0,4 21 0 16,-3-3 0-16,-2 8 0 0,-2 11 0 16,2 6 0-16,-4 6 0 0,1 1 0 0,0 1 0 15,-5 0 0-15,1-3 0 0,-5 1 0 0,0-3 0 16,0-2 0-16,-1-1 0 0,2-3 0 0,1-4 0 15,3-3 0-15,3-7 0 0,5-3 0 0,0-23 0 16,18 33-58-16,-18-33-129 0,32-4-459 0,-32 4 32 16,33-25 73-16</inkml:trace>
  <inkml:trace contextRef="#ctx0" brushRef="#br1" timeOffset="108432.2209">18273 3826 1921 0,'-17'-10'126'0,"17"10"-126"16,0 0 0-16,0 0 0 0,0 0 0 0,0 0 0 15,26-5 0-15,-2 0 0 0,6 0 0 0,7-1 0 16,-1-2 0-16,6-1 0 0,-2-1 0 0,4 2 0 16,-2-3 0-16,6 3 0 0,-3-3 0 0,1 3-34 15,-8-8-70-15,20 31-258 0,-31-28-262 0,10 15 39 16,-13-3 248-16</inkml:trace>
  <inkml:trace contextRef="#ctx0" brushRef="#br1" timeOffset="108619.7299">18217 4222 1894 0,'0'0'153'16,"0"0"-153"-16,0 0 0 0,20-17 0 0,2 10 0 15,4-1 0-15,6-4 0 0,3 1 0 0,3 1 0 16,2-1 0-16,3 0 0 0,2 2 0 0,-4-2 0 16,4 3 0-16,-6 0 0 0,-1 2 0 0,-8-1-43 15,4 17-68-15,-34-10-385 0,28 1-128 16,-28-1 36-16,0 0 404 0</inkml:trace>
  <inkml:trace contextRef="#ctx0" brushRef="#br1" timeOffset="108807.2445">18226 4500 1762 0,'-54'-13'285'0,"54"13"-285"0,0 0 0 0,0 0 0 15,27-5 0-15,-6 3 0 0,7-6 0 0,5 0 0 16,7-2 0-16,8-2 0 0,3 1 0 16,4-2 0-16,1 0 0 0,0-3 0 0,6 3 0 15,-4-4 0-15,9 9-111 0,-27-29-307 16,27 31-192-16,-22-20 2 0,4 7 309 0</inkml:trace>
  <inkml:trace contextRef="#ctx0" brushRef="#br1" timeOffset="109010.4366">19264 4132 1833 0,'-46'20'214'0,"19"-9"-214"0,1 2 0 0,-1 5 0 16,-1 4 0-16,1 2 0 0,0 1 0 0,-2 2 0 15,2 3 0-15,1 2 0 0,-1 0 0 16,3 1 0-16,1-3 0 0,3-1 0 16,3-3 0-16,4-2 0 0,1-2 0 0,7-4 0 15,5-18 0-15,-4 30 0 0,4-30-66 0,12 30-116 16,-29-38-410-16,34 16-29 0,-17-8 67 0</inkml:trace>
  <inkml:trace contextRef="#ctx0" brushRef="#br1" timeOffset="109166.6169">18958 4292 1370 0,'0'0'620'0,"0"0"-579"0,11 18-25 16,-11-18-16-16,0 0 0 0,0 0 0 0,11 22 0 15,-11-22 0-15,19 12 0 0,-19-12 0 16,22 22 0-16,-22-22 0 0,26 26 0 0,-6-15 0 16,0-7-44-16,11 3-36 0,-12-26-115 0,22 26-396 15,-14-19-17-15,18 12 80 0</inkml:trace>
  <inkml:trace contextRef="#ctx0" brushRef="#br1" timeOffset="109745.6071">19587 4262 2047 0,'-19'12'0'0,"19"-12"0"15,-26 27 0-15,26-27 0 0,-20 29 0 0,10-11 0 16,2 2 0-16,1 2 0 0,-1 1 0 0,3-1 0 15,3 0 0-15,0-4 0 0,2 0 0 0,0-18 0 16,3 30 0-16,-3-30 0 0,5 23 0 16,-5-23 0-16,0 0 0 0,9 18 0 0,-9-18 0 15,0 0 0-15,0 0 0 0,0 0 0 0,18-6 0 16,-18 6 0-16,12-18 0 0,-12 18 0 16,20-31 0-16,-11 12 0 0,2-1 0 0,-1-2 0 15,0-1 0-15,1-1 0 0,-2 0 0 0,2-2 0 16,1 0 0-16,2-3 0 0,2 0 0 0,1-2 0 15,3 2 0-15,0 3 0 0,-1 5 0 0,1 6 0 16,-1 6 0-16,1 3 0 0,-1 4 0 0,-1 3 0 16,1 2 0-16,-1 6 0 0,-18-9 0 15,31 22 0-15,-31-22 0 0,25 27 0 0,-25-27 0 16,18 32 0-16,-18-32 0 0,6 31 0 16,-7-14 0-16,-3 0 0 0,-2 1 0 0,-2 0 0 15,-3-1 0-15,-4 2 0 0,-3-2 0 0,-2-1 0 16,1 0 0-16,-3-4 0 0,1-1 0 0,2-4 0 15,-1-1 0-15,1-1 0 0,2-2 0 0,-1-3 0 16,1 0 0-16,17 0 0 0,-27-5 0 16,27 5 0-16,-18-7 0 0,18 7 0 0,0 0 0 15,0 0 0-15,0 0 0 0,-14-17 0 0,14 17 0 16,0 0 0-16,0 0 0 0,0 0 0 16,-8 21 0-16,-1 1 0 0,0 7 0 0,-4 6 0 15,1 4 0-15,-2 0 0 0,-1 3 0 0,-1 0 0 16,0 2 0-16,-1-3 0 0,4-5 0 0,3-5 0 15,4-10 0-15,6-4 0 0,0-17 0 16,12 21 0-16,-12-21 0 0,30 2 0 0,-11-11 0 16,9-4 0-16,0-17-25 0,27 19-255 0,-36-37-310 15,30 10-44-15,-13-12 117 0</inkml:trace>
  <inkml:trace contextRef="#ctx0" brushRef="#br1" timeOffset="109936.35">20308 3631 2047 0,'-31'47'0'0,"18"-30"0"16,0 8 0-16,0 10 0 0,-6 11 0 0,1 5 0 0,-2 1 0 15,-2 5 0-15,1 0 0 0,1 1 0 0,3-3 0 16,1-2 0-16,7-2 0 0,4-6 0 0,7 1 0 16,3-5 0-16,7-1 0 0,2-5 0 15,5-1 0-15,0-6 0 0,11 3-27 0,-13-32-281 16,30 30-302-16,-25-27 14 0,12 8 91 0</inkml:trace>
  <inkml:trace contextRef="#ctx0" brushRef="#br1" timeOffset="110343.8481">20570 4240 2047 0,'-26'0'0'0,"-2"1"0"0,1 4 0 0,0 0 0 16,-1 3 0-16,3 1 0 0,-1 2 0 0,1 2 0 15,3 3 0-15,-1 1 0 0,3 2 0 0,3-1 0 16,3 3 0-16,1-4 0 0,6 1 0 0,7-18 0 16,-5 31 0-16,5-31 0 0,9 28 0 15,-9-28 0-15,18 23 0 0,-18-23 0 0,30 17 0 16,-10-12 0-16,-1-2 0 0,2-3 0 0,1-2 0 16,0-2 0-16,0-3 0 0,1-1 0 0,-1-4 0 15,-2-2 0-15,-1-1 0 0,-1-4 0 16,0 0 0-16,-1-1 0 0,0-3 0 0,-1 1 0 15,-3 0 0-15,-1 4 0 16,-12 18 0-16,20-27 0 0,-20 27 0 16,0 0 0-16,0 0 0 0,0 0 0 0,0 0 0 15,0 0 0-15,0 0 0 0,-12 20 0 0,0 0 0 16,-2 3 0-16,-2 4 0 0,2 1 0 0,-1-1 0 16,3-1 0-16,5-4 0 0,6-6 0 15,1-16 0-15,12 30 0 0,-12-30 0 0,30 16 0 16,-10-14 0-16,5-1 0 0,2-6 0 0,6 0 0 0,-2-8-19 15,14 10-122-15,-24-30-105 0,35 34-203 0,-32-27-147 16,2 0 57-16,8 16 483 0</inkml:trace>
  <inkml:trace contextRef="#ctx0" brushRef="#br1" timeOffset="110500.0931">20983 4234 1831 0,'-18'10'216'16,"18"-10"-216"-16,-26 9 0 0,26-9 0 0,-28 21 0 15,28-21 0-15,-28 35 0 0,16-11 0 16,-1 3 0-16,2 3 0 0,0 1 0 0,1 3 0 15,1 0 0-15,0 4 0 0,3-3 0 0,2-4 0 16,5-2 0-16,2-6 0 0,3-2 0 0,-6-21 0 16,19 31 0-16,-19-31 0 0,34 23-107 0,-40-45-311 15,39 30-190-15,-33-8-13 0,28-34 329 0</inkml:trace>
  <inkml:trace contextRef="#ctx0" brushRef="#br1" timeOffset="110906.3674">21057 4193 2047 0,'18'18'0'15,"-18"-18"0"-15,14 17 0 0,-14-17 0 16,23 19 0-16,-23-19 0 0,26 15 0 0,-26-15 0 16,27 13 0-16,-27-13 0 0,27 12 0 0,-27-12 0 15,22 14 0-15,-22-14 0 0,0 0 0 0,17 24 0 16,-17-24 0-16,-4 26 0 0,-2-9 0 15,-2 0 0-15,-2 3 0 0,-2-1 0 0,-3 4 0 16,-1-1 0-16,-1 2 0 0,-2 1 0 0,-1-2 0 16,0-1 0-16,1-5 0 0,19-17 0 15,-18 19 0-15,18-19 0 0,0 0 0 0,0 0 0 16,0 0 0-16,0 0 0 0,22-9 0 0,-22 9 0 16,37-31 0-16,-11 8 0 0,4-2 0 0,1-4 0 15,3 0 0-15,-2 1 0 0,-2 3 0 0,-3 3 0 16,-5 6 0-16,-4 3 0 0,-18 13 0 0,27-13 0 15,-27 13 0-15,0 0 0 0,0 0 0 16,14 17 0-16,-14-17 0 0,-7 37 0 0,2-10 0 16,-2 3 0-16,1 1 0 0,0 1 0 15,2-4 0-15,8-2 0 0,1-8 0 0,14 2 0 16,-19-20 0-16,48 24-104 0,-30-40-120 0,32 32-206 16,-30-26-150-16,8-4-26 0,12 16 504 0</inkml:trace>
  <inkml:trace contextRef="#ctx0" brushRef="#br1" timeOffset="111671.9998">22241 4350 2047 0,'0'0'0'0,"-18"-12"0"0,18 12 0 15,0 0 0-15,0 0 0 0,0 0 0 16,0 0 0-16,0 0 0 0,0 0 0 0,-11-17 0 16,11 17 0-16,0 0 0 0,0 0 0 0,0 0 0 15,-16 19 0-15,16-19 0 0,-19 37 0 0,4-12 0 16,2 7 0-16,-3 0 0 0,2 6 0 0,-1-4 0 15,4-3 0-15,5-6 0 0,2-5 0 0,8-3 0 16,-4-17 0-16,13 24 0 0,-13-24 0 0,28 14 0 16,-11-10 0-16,2-4 0 15,-1-4 0-15,4-3 0 0,0-5 0 0,-2-4 0 16,5-2 0-16,-1-5 0 0,2-1 0 0,0-4 0 16,2 0 0-16,0-3 0 0,0 2 0 0,-4 1 0 15,1 3 0-15,-6 3 0 0,-2 1 0 0,-1 4 0 16,-16 17 0-16,23-24 0 0,-23 24 0 0,0 0 0 15,0 0 0-15,0 0 0 0,0 0 0 16,0 0 0-16,0 0 0 0,1 18 0 0,-7 1 0 16,1 2 0-16,-3 3 0 0,-1 3 0 0,3 0 0 15,-1 1 0-15,3-1 0 0,3-4 0 0,2-1 0 16,-1-22 0-16,13 29 0 0,-13-29 0 16,21 18 0-16,-21-18 0 0,33 9 0 0,-14-8 0 15,2-4 0-15,1-3 0 0,0-2 0 0,0-4 0 16,-2-3 0-16,0-3 0 0,-3-1 0 15,-2-3 0-15,-2 0 0 0,-3 1 0 0,-3-2 0 16,-2 0 0-16,-1 1 0 0,-2 0 0 0,-1 0 0 16,-1 3 0-16,0 0 0 0,0 0 0 0,0 0 0 15,3 1 0-15,-2-1 0 0,5-1 0 0,1 0 0 16,-7 20 0-16,25-37 0 0,-3 29-56 0,-14-15-93 16,24 29-146-16,-36-40-155 0,24 18-142 0,3 2 88 15,-11-20 504-15</inkml:trace>
  <inkml:trace contextRef="#ctx0" brushRef="#br1" timeOffset="112046.9895">23370 3784 1852 0,'1'34'195'0,"-1"-34"-195"0,-29 16 0 0,29-16 0 15,-24 23 0-15,7-5 0 0,0 5 0 0,-4 6 0 16,3 5 0-16,0 1 0 0,-1 2 0 0,1 3 0 15,0 1 0-15,-3 3 0 0,4 1 0 0,-1 3 0 16,-2-3 0-16,5-3 0 0,-2-4 0 16,6-6 0-16,3 0 0 0,6-7 0 0,1-1 0 15,1-4 0-15,2-4 0 0,-2-16 0 16,9 21 0-16,-9-21 0 0,0 0 0 0,20 7 0 16,-20-7 0-16,20-8 0 0,-20 8 0 0,30-23 0 15,-10 6 0-15,0-4 0 0,3-2 0 0,2-1 0 16,-3 0 0-16,-3 5 0 0,-2 2 0 0,-17 17 0 15,22-24 0-15,-22 24 0 0,0 0 0 0,18-16 0 16,-18 16 0-16,0 0 0 0,0 0 0 0,0 0 0 16,0 0 0-16,12 22 0 0,-12-22 0 15,10 21 0-15,-10-21 0 0,9 31 0 0,-3-14 0 16,3 1 0-16,-9-18 0 0,32 32 0 16,-11-22 0-16,5 2 0 0,-5-11-74 0,13 13-39 15,-16-24-42-15,25 29-93 0,-43-19-250 0,38-19-52 16,-10 20 142-16</inkml:trace>
  <inkml:trace contextRef="#ctx0" brushRef="#br1" timeOffset="112515.7453">23745 4320 1336 0,'-13'-30'548'0,"38"18"-443"16,-24-5-47-16,-1 17-58 0,2-19 0 0,-2 19 0 16,0 0 0-16,0 0 0 0,0 0 0 0,0 0 0 15,-8 21 0-15,8-21 0 0,-11 29 0 0,4-10 0 16,-1 2 0-16,2 2 0 15,-1 0 0-15,1 2 0 0,0 1 0 0,1 2 0 16,1-4 0-16,3-3 0 0,5-4 0 0,-4-17 0 16,13 26 0-16,-13-26 0 0,27 16 0 0,-9-13 0 15,4-2 0-15,5-2 0 0,-2-4 0 0,3-3 0 16,3-4 0-16,-2-2 0 0,5-2 0 0,1-3 0 16,3-1 0-16,0-4 0 0,-1-1 0 0,-3 2 0 15,-2 2 0-15,-4 4 0 0,-6 3 0 16,-3 5 0-16,-19 9 0 0,20-9 0 0,-20 9 0 15,0 0 0-15,0 0 0 0,-9 21 0 0,-3-2 0 16,-5 5 0-16,-4 7 0 0,-2 4 0 0,-4 1 0 16,0 8 0-16,-5 2 0 0,0 3 0 15,1 6 0-15,-1-2 0 0,-1 2 0 0,3 1 0 16,-1-3 0-16,3-3 0 0,2-7 0 16,4-3 0-16,0-7 0 0,2-2 0 0,1-5 0 15,0-3 0-15,19-23 0 0,-31 28 0 0,31-28 0 16,-23 10 0-16,23-10 0 0,-18-2 0 0,18 2 0 15,-14-22 0-15,10 4 0 0,0-5 0 0,3-4 0 16,1-3 0-16,3-1 0 0,2-4 0 0,5 1 0 16,0-8 0-16,10 4 0 0,-4-15-50 0,16 11-96 15,-20-31-84-15,38 40-93 0,-36-26-135 16,-11 8 458-16,45 33-565 0,-29-28 291 0</inkml:trace>
  <inkml:trace contextRef="#ctx0" brushRef="#br1" timeOffset="112656.3729">24737 4657 2047 0,'-12'38'0'0,"-8"-36"0"16,2-4 0-16,18 2 0 0,-33-12 0 15,33 12 0-15,-27-23 0 0,27 23 0 0,-27-28 0 16,27 28 0-16,-18-28 0 0,18 28-116 0,-13-45-257 16,13 45-307-16,11-27 77 0,-17 5 329 0</inkml:trace>
  <inkml:trace contextRef="#ctx0" brushRef="#br2" timeOffset="136752.5738">1199 12292 1401 0,'8'-18'101'0,"-8"18"-70"0,0 0-5 0,0 0-2 15,0 0-3-15,-2-18 13 0,2 18 6 0,0 0-2 16,0 0 0-16,-4 19-14 0,4-19-7 16,-5 32-6-16,4-9 3 0,-2 2-7 15,0 5 10-15,-1 3-9 0,3 3 9 0,-2 3-11 16,3 2 9-16,-3 2-7 0,2 2-4 0,-1 0 26 15,0 0-26-15,0-5 26 0,1 0-17 0,-1-7-9 16,2-2 6-16,0-6-11 0,2-7 8 0,-2-18-8 16,5 23 0-16,-5-23-4 0,0 0 0 0,0 0 1 15,0 0 1-15,0 0 13 0,18-6-2 16,-18 6 6-16,6-33-5 0,-5 7-5 0,1-8-5 16,1-6 5-16,2-3 3 0,0-3-24 0,0-2 23 15,-1 1-23-15,-1 1 13 0,-3 3 11 0,0-1-11 16,-1 2 10-16,-1 1-10 0,2-2 8 0,3 5-8 15,0 1 7-15,4 6-8 0,1 0 7 16,3 4-5-16,4 2 7 0,0 0-5 0,4 7 7 16,1-1-6-16,2 4-14 0,0 2 29 15,2 3-31-15,1 4 32 0,-2 3-17 0,0 0 2 16,0 4 0-16,-1 1-1 0,-1 1 3 0,-1 3-16 16,-1 3 30-16,-19-9-30 0,30 24 28 0,-18-7-8 15,-6 0-7-15,-1 2 9 0,-5 2-8 0,-2 1 2 16,-6 3-1-16,-3 0-2 0,-3 0 0 0,-4 0 0 15,-2-1 0-15,-3 3 0 0,-3-3 0 16,1 1 0-16,-2-2 0 0,0-1 0 0,1 0 0 16,1-4 0-16,1-1 0 0,3-3 0 0,2-1 0 15,19-13 0-15,-27 19 0 0,27-19 0 16,0 0 0-16,-11 20 0 0,11-20 0 0,0 0 0 16,23 25 0-16,-23-25 0 0,34 20 0 0,-13-9 0 15,1-2 0-15,2 0 0 0,2-2 0 0,0 0 0 16,0-1 0-16,1-2 0 0,-2 2 0 15,-2 2 0-15,1-1 0 0,-3 1 0 0,0 2 0 16,0-3 0-16,-2 2 0 0,-2-3 0 0,3 0 0 16,-20-6 0-16,36 13-35 0,-36-13-129 0,48-2-495 15,-48 2 29-15,32 1 72 0</inkml:trace>
  <inkml:trace contextRef="#ctx0" brushRef="#br2" timeOffset="136971.3271">2122 12374 1972 0,'0'0'14'16,"-22"11"-11"-16,22-11 1 0,0 0-3 16,-18 5-6-16,18-5 1 0,0 0-4 0,0 0 1 15,0 0 4-15,22-2 2 0,-22 2 2 0,30-5-2 16,-11 0 2-16,3-2-7 0,3-1-3 0,0-1-18 15,6 6-32-15,-13-14-66 0,29 29-356 0,-27-16-140 16,0 5 22-16,-1 7 560 0</inkml:trace>
  <inkml:trace contextRef="#ctx0" brushRef="#br2" timeOffset="137143.2196">2050 12697 1824 0,'-22'23'130'0,"22"-23"-95"0,-16 18-15 0,16-18-2 15,0 0-4-15,0 0-8 0,21 5-6 0,-21-5 0 16,37-10 0-16,-13-2 0 0,4-3 0 16,5-6 0-16,4-4 0 0,4-4 0 0,2 1 0 15,1-5-2-15,4 5-61 0,-11-14-73 0,28 30-310 16,-30-23-207-16,12 8 28 0,-3 4 504 16</inkml:trace>
  <inkml:trace contextRef="#ctx0" brushRef="#br2" timeOffset="137569.2594">2816 11992 1472 0,'-20'-34'328'15,"20"34"-236"-15,-2-20-47 0,2 20-9 16,0 0 1-16,0 0-11 0,-14-18-15 0,14 18-11 16,0 0 0-16,0 0 0 0,0 0 0 0,0 0 0 15,0 0 0-15,-12 24 0 0,12-24 0 0,-4 34 0 16,2-11 0-16,-1 0 0 0,2 2 0 16,0 4 0-16,1 1 0 0,0 3 0 0,1 1 0 15,1 0 0-15,2-1 0 0,1 0 0 16,1-5 0-16,0-1 0 0,0-6 0 0,3 0 0 15,0-3 0-15,-9-18 0 0,25 21 0 0,-25-21 0 16,28 4 0-16,-28-4 0 0,30-7 0 0,-13-3 0 16,0-5 0-16,-1-5 0 0,0-5 0 0,-2-4 0 15,1-2 0-15,-1-2 0 0,0-2 0 0,-2 0 0 16,-1 0 0-16,0 0 0 0,-3 2 0 0,2 1 0 16,-1 3 0-16,-2 0 0 0,3 2 0 15,-2 0 0-15,3 5 0 0,3 2 0 0,-14 20 0 16,27-24-16-16,-8 26-64 0,-16-19-104 0,30 30-411 15,-33-13-52-15,25 14 123 0</inkml:trace>
  <inkml:trace contextRef="#ctx0" brushRef="#br2" timeOffset="137860.716">2659 12776 1681 0,'-25'-15'292'0,"25"15"-250"16,0 0-23-16,0 0-6 0,25-2-13 0,0-10 0 15,6-4 0-15,8-6 0 0,6-3 0 0,5-3 0 16,5-5 0-16,3 2 0 0,2-2 0 0,-4 4 0 15,-3 3 0-15,-5 1 0 0,-2 6 0 16,-5 0 0-16,1 5-18 0,-13-6-89 0,24 30-370 16,-31-20-191-16,1 11 26 0,-23-1 508 0</inkml:trace>
  <inkml:trace contextRef="#ctx0" brushRef="#br2" timeOffset="138143.233">3143 12790 1994 0,'-34'4'36'15,"34"-4"-19"-15,-17 18-17 0,17-18 0 0,-18 25 0 16,10-5 0-16,-1 3 0 0,2 6 0 0,-1-3 0 15,1 7 0-15,0 1 0 0,2 1 0 0,0 0 0 16,3-1 0-16,1 0 0 0,1-2 0 0,2 0 0 16,3-4 0-16,1-7 0 0,5-1 0 15,-11-20 0-15,29 25 0 0,-29-25-15 0,37 12-45 16,-37-12-43-16,52-3-471 0,-52 3-82 16,27-27 40-16</inkml:trace>
  <inkml:trace contextRef="#ctx0" brushRef="#br2" timeOffset="138362.0108">2865 12848 1626 0,'15'26'421'0,"-15"-26"-421"0,0 0 0 0,0 0 0 16,0 0 0-16,0 0 0 0,0 0 0 15,27 9 0-15,-3-11 0 0,1-5 0 0,8-2 0 16,2 0 0-16,3-3 0 0,2-1 0 0,0 0 0 15,-1 1 0-15,-1 0 0 0,0 3 0 0,-7 0 0 16,3 3 0-16,-6-2 0 0,3 6 0 16,-7-9-77-16,23 33-357 0,-47-22-215 0,36 1-27 15,-36-1 466-15</inkml:trace>
  <inkml:trace contextRef="#ctx0" brushRef="#br2" timeOffset="138553.8165">2785 13391 1952 0,'0'0'95'15,"-8"20"-95"-15,8-20 0 0,0 0 0 0,0 0 0 16,0 0 0-16,28 0 0 0,-3-10 0 0,7-6 0 16,9-7 0-16,8-2 0 0,7-9 0 0,5-1 0 15,4-1 0-15,-2 1 0 0,0 6 0 0,-6-5 0 16,11 31-232-16,-37-27-442 0,20 16 0 15,-15-5 208-15</inkml:trace>
  <inkml:trace contextRef="#ctx0" brushRef="#br2" timeOffset="139600.7326">1306 14176 1023 0,'24'0'202'0,"-30"-34"170"0,6 34-325 16,13-31-12-16,-13 31-3 0,10-27 6 16,-10 27-4-16,7-17 1 0,-7 17-3 0,0 0 5 15,0 0 2-15,0 0-10 0,0 0-3 0,0 0-17 16,-3 22 0-16,-1-5-5 0,1 1 5 0,-4 6-5 16,3 4 7-16,-4 2-5 0,3 6 7 15,-1 0-12-15,0 0-1 0,0 0 0 0,1-1 0 16,0-1 0-16,2-2 0 0,2-2 0 15,-1-3 0-15,2-4 0 0,0-3 0 0,0-20 0 16,5 27 0-16,-5-27 0 0,0 0 0 0,0 0 0 16,20 9 0-16,-20-9 0 0,0 0 0 0,17-30 0 15,-12 11 0-15,1-8 0 0,-3-2 0 0,2-5 0 16,-1-1 0-16,1 0 0 0,0-2 0 0,-1-1 0 16,1 1 0-16,-1-3 0 0,1-1 0 0,1-3 0 15,0-1 0-15,2-1 0 0,1-1 0 16,3 3 0-16,2 1 0 0,0 5 0 15,2 4 0-15,0 6 0 0,1 4 0 0,0 4 0 16,0 6 0-16,0 3 0 0,1 4 0 0,2 2 0 16,-2 1 0-16,1 5 0 0,1 1 0 0,-3 1 0 15,0 4 0-15,-17-7 0 0,28 22 0 0,-28-22 0 16,18 34 0-16,-11-13 0 0,-4 2 0 0,-2 3 0 16,-2 1 0-16,-4 1 0 0,-1 0 0 15,-5 1 0-15,-4 0 0 0,-1 0 0 0,-4 0 0 16,-3 0 0-16,-3-2 0 0,-1 0 0 0,-1-2 0 15,0 0 0-15,2-4 0 0,0 0 0 0,2-2 0 16,2-2 0-16,0 0 0 0,22-17 0 0,-28 26 0 16,28-26 0-16,-12 17 0 0,12-17 0 15,0 0 0-15,12 19 0 0,-12-19 0 16,28 13 0-16,-7-7 0 0,2-2 0 0,2 1 0 16,5-4 0-16,0 4 0 0,2-2 0 0,2 2 0 15,0 1 0-15,0-1 0 0,-3 1 0 0,2 1 0 16,-1 1 0-16,-1-1 0 0,0-1 0 0,-2-4 0 15,0 2 0-15,0-5 0 0,4 1 0 0,-4-5 0 16,7 3-12-16,-11-20-128 0,30 31-344 0,-31-29-179 16,10 8 33-16,-6 3 513 0</inkml:trace>
  <inkml:trace contextRef="#ctx0" brushRef="#br2" timeOffset="139788.2196">2372 14153 2001 0,'-23'10'46'16,"23"-10"-46"-16,0 0 0 0,0 0 0 0,0 0 0 15,28-19 0-15,-11 10 0 0,3 2 0 0,0-3 0 16,1 2 0-16,2 2 0 0,-1-2 0 0,2 6-18 16,-4-6-56-16,9 14-30 0,-24-31-216 0,18 33-337 15,-23-8 57-15,23 3 327 0</inkml:trace>
  <inkml:trace contextRef="#ctx0" brushRef="#br2" timeOffset="139944.5412">2257 14469 1677 0,'10'28'370'0,"-10"-28"-370"0,0 0 0 16,0 0 0-16,17-5 0 0,1-2 0 0,5-4 0 15,7-6 0-15,7-4 0 0,4-7 0 16,7 1 0-16,1-5 0 0,6 2 0 0,-2-8-59 15,27 25-433-15,-30-23-178 0,13 10 2 0,-11 5 511 16</inkml:trace>
  <inkml:trace contextRef="#ctx0" brushRef="#br2" timeOffset="140475.7129">3505 13878 1313 0,'-13'-21'520'16,"13"21"-476"-16,0 0-17 0,0 0-5 0,0 0 4 15,-10-19-9-15,10 19 0 0,0 0-5 0,0 0 1 16,0 0-2-16,0 0 2 0,0 0-2 0,0 0-10 16,0 0-1-16,0 0 0 0,13 24 0 0,-9-1 0 15,-2 1 0-15,-1 4 0 0,-1 1 0 0,-1 1 0 16,-1 1 0-16,-2-3 0 0,1 0 0 15,1-1 0-15,1-7 0 0,3 1 0 0,-2-21-39 16,10 25-18-16,-10-25-42 0,32 23-199 16,-32-23-332-16,23-9 2 0,-23 9 333 0</inkml:trace>
  <inkml:trace contextRef="#ctx0" brushRef="#br2" timeOffset="140835.1129">3820 13732 1737 0,'14'25'238'16,"-14"-25"-204"-16,0 0-25 0,0 0-1 0,0 0-1 15,0 0 5-15,0 0-10 0,17-19-2 0,-17 19 0 16,27-16 0-16,-10 5 0 0,2-3 0 16,2 1 0-16,1 0 0 0,2 2 0 15,1 0 0-15,0 2 0 0,0 5 0 0,-4-1 0 16,-1 5 0-16,-20 0 0 0,29 7 0 0,-29-7 0 15,17 18 0-15,-17-18 0 0,5 30 0 0,-9-11 0 16,-3 5 0-16,-4 0 0 0,-4 3 0 0,-2 3 0 16,-1-1 0-16,-2 3 0 0,-2 1 0 0,0 0 0 15,0-3 0-15,2 1 0 0,2-2 0 16,5-2 0-16,2-5 0 0,11-22 0 0,-7 26 0 16,7-26 0-16,0 0 0 0,15 17 0 0,-15-17 0 15,34-1 0-15,-9-8 0 0,8-5 0 0,4-4 0 16,5-4 0-16,3-2 0 0,1-2 0 15,0 3 0-15,-3-2 0 0,-2 10 0 0,-9 0 0 16,0 13-71-16,-26-24-229 0,31 38-328 0,-37-12-43 16,18 15 295-16</inkml:trace>
  <inkml:trace contextRef="#ctx0" brushRef="#br2" timeOffset="141116.365">3565 14508 1996 0,'-29'7'38'0,"29"-7"-25"15,-17 3-13-15,17-3 0 0,0 0 0 0,23-19 0 16,-1 7 0-16,7-6 0 0,10-3 0 15,6-3 0-15,8-2 0 0,5-2 0 0,2-1 0 16,3 0 0-16,0 2 0 0,0 4 0 0,-1 3 0 16,-2 5 0-16,-4 2 0 0,-1 4 0 0,-13-10-117 15,24 27-471-15,-33-14-76 0,-1 14 9 0</inkml:trace>
  <inkml:trace contextRef="#ctx0" brushRef="#br2" timeOffset="141491.3508">4266 14447 1566 0,'-43'-16'353'15,"43"16"-304"-15,-14 17-19 0,-8-3-2 0,-1-1-7 16,0 5-21-16,-3 1 0 0,2 6 0 0,-2 2 0 15,2 2 0-15,0 4 0 0,-1 3 0 16,6 3 0-16,2-1 0 0,2 3 0 0,5 0 0 16,2-1 0-16,3 0 0 0,6-5 0 0,7-7 0 15,5-8 0-15,5-5 0 0,5-8 0 16,5-2 0-16,4-7 0 0,2-5 0 0,2-5 0 16,1-4 0-16,-3-3 0 0,1-1 0 0,-6-3 0 15,-2 0 0-15,-7 0 0 0,-8 4 0 0,-6 3 0 16,-6 16 0-16,-5-28 0 0,5 28 0 0,-28-22 0 15,6 13 0-15,-3 6 0 0,-7-1 0 0,0 5 0 16,-4 2 0-16,-1 3 0 0,1 0 0 0,1 1 0 16,3 0-9-16,5 4-22 0,3-1-6 15,24-10-29-15,-43 6-158 0,52 19-331 16,-30-27-7-16,21 2 0 0</inkml:trace>
  <inkml:trace contextRef="#ctx0" brushRef="#br2" timeOffset="142412.453">2026 15444 1324 0,'-10'-21'529'0,"10"21"-478"16,0 0-19-16,0 0-7 0,0 0-5 0,0 0-6 15,0 0-4-15,0 0 0 0,0 0 2 0,0 0 7 16,0 0-18-16,7 32-1 0,-3-11 0 0,-3 8 0 16,-2 4 0-16,-1 2 0 0,-3 3 0 0,-1 0 0 15,-3 1 0-15,2 2 0 0,-2-1 0 16,3-5 0-16,-1-6 0 0,1-4 0 0,2-8 0 16,4-17 0-16,-2 25 0 0,2-25 0 0,0 0 0 15,0 0 0-15,0 0 0 0,0 0 0 0,18-20 0 16,-9 1 0-16,-1-8 0 0,1-7 0 0,-1-5 0 15,1-4 0-15,0-2 0 0,0 2 0 0,-2 1 0 16,-1-2 0-16,-2 1 0 0,-1-3 0 16,1 1 0-16,-1 0 0 0,0-1 0 15,3 3 0-15,2 3 0 0,1 6 0 0,2 6 0 16,0 5 0-16,4 4 0 0,-15 19 0 0,31-28 0 16,-11 18 0-16,2 3 0 0,1 1 0 0,4 2 0 15,1 2 0-15,0 2 0 0,1 1 0 0,-1 3 0 16,-1-1 0-16,-1 5 0 0,-4-1 0 0,-1 2 0 15,-3 2 0-15,-18-11 0 0,27 26 0 16,-27-26 0-16,12 30 0 0,-10-13 0 0,-4 1 0 16,-4 0 0-16,-4 3 0 0,-3 1 0 0,-4-1 0 15,-5 3 0-15,-2-1 0 0,-6 3 0 16,0-3 0-16,-2-1 0 0,1-1 0 0,-1 0 0 16,3-2 0-16,1-1 0 0,5-2 0 0,5-4 0 15,18-12 0-15,-22 21 0 0,22-21 0 0,0 0 0 16,-5 18 0-16,5-18 0 0,0 0 0 15,24 20 0-15,-24-20 0 0,33 15 0 0,-11-9 0 16,3 0 0-16,6-2 0 0,-2 1 0 0,3-2 0 16,-1 2 0-16,0 1 0 0,-1-1 0 0,-1 1 0 15,0 0 0-15,-1 1 0 0,0-1 0 0,-2 2 0 16,2 0 0-16,-3-2 0 0,6 1 0 0,-3-5 0 16,7 1 0-16,-2-6 0 0,17 17-171 0,-30-43-222 15,41 24-250-15,-23-9-15 0,-4-13 477 16</inkml:trace>
  <inkml:trace contextRef="#ctx0" brushRef="#br2" timeOffset="142600.3434">3280 15462 1873 0,'-32'12'174'0,"32"-12"-174"0,-24 7 0 15,24-7 0-15,0 0 0 0,0 0 0 0,0 0 0 16,20-16 0-16,-1 6 0 0,2-4 0 0,9-3 0 15,3-2 0-15,3 0 0 0,3-2 0 0,3 3 0 16,-3 1 0-16,0 6 0 0,-5-3-40 0,9 27-167 16,-37-34-311-16,26 26-155 0,-32-5 65 0</inkml:trace>
  <inkml:trace contextRef="#ctx0" brushRef="#br2" timeOffset="142772.2082">3261 15739 1683 0,'-24'20'364'0,"24"-20"-364"0,0 0 0 0,0 0 0 16,0 0 0-16,0 0 0 0,26-14 0 0,-5-2 0 16,9-2 0-16,4-6 0 0,3-3 0 15,6-1 0-15,2-1 0 0,1 4 0 0,0-2 0 16,2 10 0-16,-8-13-115 0,28 36-364 0,-30-29-172 16,14 15 2-16,-5 5 497 0</inkml:trace>
  <inkml:trace contextRef="#ctx0" brushRef="#br2" timeOffset="143419.0786">4585 15197 1810 0,'0'0'117'16,"0"0"-70"-16,0 0 5 0,8-19-31 0,-8 19-21 15,0 0 0-15,18-25 0 0,-18 25 0 0,27-23 0 16,-6 9 0-16,3-1 0 0,4-3 0 16,4 1 0-16,2-1 0 0,2 0 0 0,1 4 0 15,2 1 0-15,-5 4 0 0,-3 4 0 0,-4 4 0 16,-4 1 0-16,-5 5 0 0,-18-5 0 0,27 15 0 15,-27-15 0-15,10 33 0 0,-11-10 0 0,-5 5 0 16,-7 3 0-16,-4 4 0 0,-3 3 0 0,-6 0 0 16,-3 2 0-16,-3-1 0 0,1 0 0 15,-3-2 0-15,0 0 0 0,0-1 0 16,2-2 0-16,3-3 0 0,3-2 0 0,4-3 0 16,5-6 0-16,17-20 0 0,-20 28 0 0,20-28 0 15,0 0 0-15,-4 17 0 0,4-17 0 0,0 0 0 16,25 3 0-16,-7-5 0 0,2-4 0 0,6-4 0 15,4-1 0-15,3-1 0 0,3 1 0 0,0-1 0 16,-1 1 0-16,-2 3 0 0,-4 1 0 16,-1 2 0-16,-1 1 0 0,-2 2 0 0,0 1 0 15,0 1 0-15,1 0 0 0,0 1 0 0,-1-1 0 16,2 1 0-16,-3-1 0 0,4 3 0 0,-4-5 0 16,5 5 0-16,-2-7 0 0,11 19-145 15,-30-40-207-15,40 29-287 0,-29-10-4 0,-1-10 376 16</inkml:trace>
  <inkml:trace contextRef="#ctx0" brushRef="#br2" timeOffset="145403.5228">5903 15577 1347 0,'5'29'443'0,"-27"-28"-320"0,22-1-77 16,-17 0-8-16,17 0-5 0,0 0-16 0,0 0-17 15,0 0 0-15,0 0 0 0,-15-17 0 16,15 17 0-16,0 0 0 0,0 0 0 0,0 0 0 15,16-21 0-15,-16 21 0 0,0 0 0 0,22-7 0 16,-22 7 0-16,18 0 0 0,-18 0 0 16,21 4 0-16,-21-4 0 0,23 9 0 0,-23-9 0 15,29 11 0-15,-29-11 0 0,34 11 0 0,-13-6 0 16,2-2 0-16,4-1 0 0,1-3 0 0,1 0 0 16,2-3 0-16,2-1 0 0,1-2 0 15,2 0 0-15,-1-1 0 0,0 1 0 0,-1-1 0 16,-3 2 0-16,-5 1 0 0,-3 2 0 0,-2 2 0 15,-4 0 0-15,-17 1 0 0,26 1 0 0,-26-1 0 16,0 0 0-16,18 9 0 0,-18-9 0 0,0 0 0 16,0 0 0-16,0 0 0 0,0 0 0 0,0 0 0 15,-16 16 0-15,16-16 0 0,0 0 0 0,-25 5 0 16,25-5 0-16,-21-1 0 0,21 1 0 16,-22-7 0-16,22 7 0 0,-24-11 0 15,24 11 0-15,-28-13 0 0,28 13 0 0,-32-20 0 16,14 8 0-16,-2-1 0 0,0 0 0 0,-1-2 0 15,-1 1 0-15,-1-2 0 0,0-1 0 0,-1 0 0 16,-1-1 0-16,2-2 0 0,0 0 0 0,0-1 0 16,1-2 0-16,3 0 0 0,-1 0 0 15,3 0 0-15,4 2 0 0,1 0 0 0,2 1 0 16,3-1 0-16,1 0 0 0,1 1 0 0,0 3 0 16,5 17 0-16,-1-30 0 0,1 30 0 0,2-26 0 15,-2 26 0-15,4-19 0 0,-4 19 0 0,5-19 0 16,-5 19 0-16,0 0 0 0,9-22 0 15,-9 22 0-15,0 0 0 0,12-24 0 0,-12 24 0 16,0 0 0-16,15-23 0 0,-15 23 0 16,15-23 0-16,-15 23 0 0,23-26 0 0,-23 26 0 15,30-29 0-15,-12 14 0 0,3-2 0 0,1 2 0 16,1-1 0-16,0 1 0 0,0 0 0 0,-1 3 0 16,0 0 0-16,0 0 0 0,-3 2 0 0,3 2 0 15,-2-1 0-15,-1 2 0 0,2 0 0 0,-3 0 0 16,0-2 0-16,-1 3 0 0,0-1 0 0,0-1 0 15,2 2 0-15,-1-1 0 0,0-1 0 16,2 3 0-16,0-2 0 0,0 1 0 0,2 1 0 16,-1-3 0-16,1 4 0 0,3-1 0 15,-2 1 0-15,1-2 0 0,-2 4 0 0,0-1 0 16,-1 1 0-16,-1 3 0 0,-2 0 0 0,1 3 0 16,-2 0 0-16,-17-4 0 0,31 10 0 0,-31-10 0 15,30 10 0-15,-30-10 0 0,30 12 0 16,-30-12 0-16,28 13 0 0,-28-13 0 0,27 11 0 15,-27-11 0-15,26 10 0 0,-26-10 0 0,26 11 0 16,-26-11 0-16,24 12 0 0,-24-12 0 0,23 13 0 16,-23-13 0-16,25 14 0 0,-25-14 0 0,25 15 0 15,-25-15 0-15,26 21 0 0,-26-21 0 0,23 20 0 16,-23-20 0-16,21 23 0 0,-21-23 0 0,20 23 0 16,-20-23 0-16,20 23 0 15,-20-23 0-15,20 22 0 0,-20-22 0 0,21 22 0 16,-21-22 0-16,20 22 0 0,-20-22 0 0,19 23 0 15,-19-23 0-15,18 25 0 0,-18-25 0 0,12 24 0 16,-12-24 0-16,9 27 0 0,-9-27 0 0,5 29 0 16,-5-29 0-16,1 30 0 0,-1-30 0 0,-4 34 0 15,2-17 0-15,-2 0 0 0,-1 0 0 0,1 1 0 16,-1 0 0-16,-4 1 0 0,3 0 0 16,-1-2 0-16,1 1 0 0,1-1 0 0,-1 0 0 15,-3 1 0-15,1 0 0 0,0-1 0 0,-1 1 0 16,0-1 0-16,9-17 0 0,-14 32 0 15,14-32 0-15,-14 28 0 0,14-28 0 0,-12 26 0 16,12-26 0-16,-11 23 0 0,11-23 0 0,-13 18 0 16,13-18 0-16,0 0 0 0,-21 22 0 15,21-22 0-15,0 0 0 0,-21 20 0 0,21-20 0 16,0 0 0-16,-23 12 0 0,23-12 0 0,-17 5 0 16,17-5 0-16,-17 5 0 0,17-5 0 0,0 0 0 15,-19 6 0-15,19-6 0 0,0 0 0 0,0 0 0 16,0 0 0-16,0 0 0 0,0 0 0 0,0 0 0 15,0 0 0-15,0 0 0 0,0 0 0 0,27-1 0 16,-27 1 0-16,36-10 0 0,-14 3 0 16,2 0 0-16,3-3 0 0,-1 1 0 0,0 0 0 15,2-1 0-15,-2 5 0 0,2 2 0 16,-4 1 0-16,-1 4 0 0,2-1 0 0,-5 2 0 16,0 1 0-16,-1 2 0 0,-1 1 0 0,-1 1 0 15,2 1 0-15,-19-9 0 0,30 22 0 0,-30-22 0 16,26 19 0-16,-26-19 0 0,21 16 0 0,-21-16 0 15,20 9 0-15,-20-9 0 0,18 4 0 16,-18-4 0-16,0 0 0 0,20 0 0 0,-20 0 0 16,0 0 0-16,15-17 0 0,-15 17 0 0,9-20 0 15,-7 3 0-15,-2 17 0 0,8-39-156 0,10 48-216 16,-39-43 1-16,21 34-56 0,3-17 0 0,-13-21 134 16,34 37 293-16</inkml:trace>
  <inkml:trace contextRef="#ctx0" brushRef="#br2" timeOffset="147224.1165">14044 12119 1229 0,'-3'-31'373'0,"3"31"-139"15,0 0-200-15,0 0-8 0,3-18-24 16,-3 18 25-16,0 0-18 0,0 0 21 16,0 0 13-16,0 0-21 0,0 0-4 0,0 0-18 0,-8 25 0 15,8-8 0-15,0 5 0 0,1 2 0 0,1 4 0 16,0 1 0-16,2 1 0 16,-1 4 0-16,1 1 0 0,-2 0 0 0,1 1 0 15,-2-1 0-15,0 0 0 0,-1-3 0 0,-1-3 0 16,-1-1 0-16,-1-5 0 0,1-2 0 15,-1-4 0-15,3-17 0 0,-2 26 0 0,2-26 0 16,0 0 0-16,0 0 0 0,0 0 0 0,0 0 0 16,0 0 0-16,0 0 0 0,11-17 0 0,-7-3 0 15,2-4 0-15,-1-4 0 0,1-2 0 0,1-4 0 16,0 0 0-16,2-1 0 0,-1-2 0 0,2-1 0 16,-3 1 0-16,1-2 0 0,-2-1 0 0,-2-2 0 15,1 1 0-15,1 1 0 16,2 0 0-16,-1 5 0 0,2 0 0 0,0 5 0 15,2 4 0-15,1 7 0 0,-12 19 0 0,27-26 0 16,-27 26 0-16,27-13 0 0,-27 13 0 0,32-5 0 16,-15 5 0-16,2 0 0 0,0 3 0 0,1 0 0 15,-1 2 0-15,1 4 0 0,-1-1 0 0,2 2 0 16,-4 1 0-16,0 0 0 0,-17-11 0 0,28 23 0 16,-28-23 0-16,19 25 0 0,-19-25 0 15,9 24 0-15,-9-24 0 0,-7 26 0 0,7-26 0 16,-26 31 0-16,7-15 0 0,-7 1 0 0,-2 0 0 15,-3 2 0-15,-1 1 0 0,-2-1 0 0,1-1 0 16,1 0 0-16,2-4 0 0,4 1 0 16,5-3 0-16,4-2 0 0,17-10 0 0,-19 14 0 15,19-14 0-15,0 0 0 0,5 18 0 16,-5-18 0-16,27 16 0 0,-9-6 0 0,5-2 0 16,3-1 0-16,3 1 0 0,3-2 0 0,2-1 0 15,0-1 0-15,-1 1 0 0,-2 0 0 0,-3 2 0 16,-2 1 0-16,-4 0 0 0,-1 2 0 0,-2 1 0 15,-19-11 0-15,30 24 0 0,-30-24 0 0,22 23 0 16,-22-23 0-16,18 18 0 0,-18-18 0 0,23 22-108 16,-30-43-233-16,37 36-219 0,-30-15-76 15,27-29 235-15</inkml:trace>
  <inkml:trace contextRef="#ctx0" brushRef="#br2" timeOffset="147396.8245">14953 12190 1767 0,'0'0'280'16,"0"0"-280"-16,0 0 0 0,0 0 0 0,0 0 0 15,0 0 0-15,18 3 0 0,1-10 0 0,4-3 0 16,5 0 0-16,1-2 0 0,5 2 0 0,-4-2 0 16,6 6-23-16,-16-17-157 0,30 27-480 0,-32-14 29 15,8 15 79-15</inkml:trace>
  <inkml:trace contextRef="#ctx0" brushRef="#br2" timeOffset="147572.6464">14847 12507 2047 0,'0'0'0'0,"0"0"0"0,0 0 0 16,0 0 0-16,0 0 0 0,0 0 0 0,0 0 0 15,33-14 0-15,-11 4 0 0,6-3 0 16,6-3 0-16,3-1 0 0,4 1 0 0,-1-2 0 15,3 7-2-15,-17-25-230 0,18 33-429 0,-17-17 5 16,8 10 161-16</inkml:trace>
  <inkml:trace contextRef="#ctx0" brushRef="#br2" timeOffset="148074.1086">15612 11991 1483 0,'2'22'525'0,"-2"-22"-505"16,0 0-1-16,-11 17-19 0,11-17 0 15,0 0 0-15,-5 27 0 0,5-27 0 0,-1 32 0 16,1-10 0-16,1 2 0 0,1 1 0 0,1 3 0 16,0 0 0-16,0 1 0 0,2 1 0 0,-2 0 0 15,3 1 0-15,2-1 0 0,-2 0 0 0,1-6 0 16,0-1 0-16,2-5 0 0,-9-18 0 0,16 23 0 15,-16-23 0-15,19 10 0 0,-19-10 0 16,20-5 0-16,-20 5 0 0,19-19 0 0,-7 1 0 16,2-7 0-16,3-2 0 0,-2-7 0 0,5-1 0 15,0-4 0-15,0 2 0 0,-1-2 0 0,-3 3 0 16,-1-1 0-16,-2 1 0 0,-1 3 0 16,-1-1 0-16,-2 4 0 0,-2 2 0 0,0 3 0 15,-2 4 0-15,-5 21 0 0,9-25 0 0,-9 25 0 16,0 0 0-16,0 0-55 0,0 0-153 15,30 21-264-15,-30-21-111 0,0 0-11 0,10 32 460 16</inkml:trace>
  <inkml:trace contextRef="#ctx0" brushRef="#br2" timeOffset="148527.2517">15525 12645 1589 0,'-20'4'218'0,"20"-4"-21"0,-20 9-179 15,20-9-8-15,0 0-3 0,0 0-4 0,17-12 2 16,-17 12-5-16,34-8 0 0,-8 3 0 16,4 0 0-16,4-2 0 0,3-1 0 0,5-1 0 15,2-1 0-15,2 1 0 0,1-1 0 0,1 0 0 16,-1 1 0-16,-1 0 0 0,0 1 0 16,-3-1-38-16,6 9-31 0,-18-21-109 0,29 27-427 15,-30-14-33-15,3 8 120 0</inkml:trace>
  <inkml:trace contextRef="#ctx0" brushRef="#br2" timeOffset="148808.492">15848 12862 1515 0,'-25'-21'238'0,"25"21"18"0,0 0-242 16,-14-17 2-16,14 17-8 15,0 0-8-15,21-2 0 0,-21 2 0 0,19-4 0 16,-19 4 0-16,24 6 0 0,-24-6 0 0,17 15 0 16,-17-15 0-16,11 24 0 0,-9-7 0 0,-3 2 0 15,0 2 0-15,-3 4 0 0,-3 0 0 0,-2 3 0 16,-1 1 0-16,-1 2 0 0,-1-1 0 0,3-2 0 16,-1-2 0-16,1-4 0 0,8-1 0 15,1-21 0-15,3 32-61 0,-3-32-73 0,25 28-338 16,-25-28-130-16,0 0 41 0,20-8 345 0</inkml:trace>
  <inkml:trace contextRef="#ctx0" brushRef="#br2" timeOffset="148996.0066">15722 12904 1997 0,'-34'-17'50'16,"34"17"-50"-16,0 0 0 0,0 0 0 0,20-21 0 15,-3 12 0-15,5-3 0 0,4 0 0 0,2 1 0 16,2 1 0-16,1 2 0 0,-3 2 0 0,2 2 0 16,-4 0 0-16,2 6 0 0,-5-2 0 0,6 13-74 15,-29-30-349-15,28 33-247 0,-28-16 34 16,0 0 393-16</inkml:trace>
  <inkml:trace contextRef="#ctx0" brushRef="#br2" timeOffset="149167.8706">15577 13272 1978 0,'30'-19'69'15,"-30"19"-69"-15,20-4 0 0,2-2 0 0,6-3 0 16,8-4 0-16,9-4 0 0,8-5 0 0,5-1 0 16,3 0 0-16,0-1 0 0,-1 7 0 0,-4-2 0 15,1 8-10-15,-12-17-147 0,25 29-446 0,-33-16-50 16,5 8 30-16</inkml:trace>
  <inkml:trace contextRef="#ctx0" brushRef="#br2" timeOffset="150074.1954">14300 13897 1284 0,'0'0'339'0,"0"0"-232"0,0 0-27 0,12-23-8 16,-12 23-17-16,0 0-9 0,11-23-19 0,-11 23-3 15,0 0-11-15,0 0-13 0,0 0 0 0,0 0 0 16,0 0 0-16,0 0 0 0,0 0 0 0,-7 17 0 16,3 0 0-16,-2 5 0 0,1 4 0 0,1 1 0 15,-3 3 0-15,1 1 0 0,-1 2 0 16,1 3 0-16,-1-1 0 0,1 3 0 0,-2-3 0 16,3-1 0-16,2-1 0 0,0-4 0 0,3-3 0 15,2-3 0-15,0-4 0 0,-2-19 0 0,9 30 0 16,-9-30 0-16,0 0 0 0,0 0 0 15,0 0 0-15,18 13 0 0,-18-13 0 0,0 0 0 16,11-17 0-16,-11 17 0 0,6-27 0 16,-5 8 0-16,1-3 0 0,1-3 0 0,-2-1 0 15,2-1 0-15,-2-1 0 0,1-1 0 0,-1-2 0 16,1-2 0-16,-1-2 0 0,0-4 0 0,1-1 0 16,5 0 0-16,-3 1 0 0,4 4 0 0,3 5 0 15,0 3 0-15,2 7 0 0,4 2 0 0,0 2 0 16,4 1 0-16,1 2 0 0,2 3 0 0,1 1 0 15,1 3 0-15,-2 2 0 0,-1 3 0 16,-1 3 0-16,-2 6 0 0,-3-1 0 0,-17-7 0 16,29 19 0-16,-29-19 0 0,22 28 0 15,-16-10 0-15,-2 0 0 0,-4 3 0 0,-4-2 0 16,-2 3 0-16,-5 1 0 0,0-1 0 0,-5 0 0 16,-1-1 0-16,-1-1 0 0,-4-1 0 0,0-2 0 15,1-1 0-15,0-3 0 0,1-1 0 0,3-1 0 16,17-11 0-16,-30 17 0 0,30-17 0 15,0 0 0-15,-17 7 0 0,17-7 0 0,0 0 0 16,0 0 0-16,0 0 0 0,23 0 0 0,-23 0 0 16,24-1 0-16,-24 1 0 0,34-1 0 0,-14 2 0 15,-1 1 0-15,0 3 0 0,2 1 0 0,-4 3 0 16,0 3 0-16,0 2 0 0,-3 3 0 16,0 0 0-16,-2 2 0 0,1 0 0 15,0-1 0-15,0 0 0 0,-13-18 0 0,34 31 0 16,-15-20 0-16,5 0 0 0,-1-6 0 0,10 7-66 15,-16-30-161-15,39 32-159 0,-32-31-258 0,9 1 59 16,7 7 447-16</inkml:trace>
  <inkml:trace contextRef="#ctx0" brushRef="#br2" timeOffset="150261.6769">15138 14038 1993 0,'0'0'54'15,"0"0"-54"-15,0 0 0 0,0 0 0 0,0 0 0 16,32-21 0-16,-8 9 0 0,4-1 0 0,4-1 0 16,0-1 0-16,4 2 0 0,-2-1 0 0,0 5 0 15,-6-3-42-15,14 29-234 0,-42-17-375 16,34-7 19-16,-34 7 187 0</inkml:trace>
  <inkml:trace contextRef="#ctx0" brushRef="#br2" timeOffset="150417.9322">15069 14315 1961 0,'0'0'86'15,"18"10"-86"-15,-18-10 0 0,40-18 0 0,-11 2 0 16,4-3 0-16,5-3 0 0,3-1 0 0,2-2 0 16,1 3 0-16,-7-7-29 0,25 32-372 0,-35-28-260 15,12 15-18-15,-12 0 403 0</inkml:trace>
  <inkml:trace contextRef="#ctx0" brushRef="#br2" timeOffset="150933.6317">16004 13878 1525 0,'0'0'505'0,"-5"-21"-488"16,5 21-17-16,24-19 0 0,-7 7 0 0,3-2 0 16,1 3 0-16,2 0 0 0,0-1 0 0,4 3 0 15,-1-2 0-15,2 1 0 0,1 2 0 0,-3 3 0 16,0 1 0-16,-7 3 0 0,-2 2 0 16,-17-1 0-16,23 12 0 0,-23-12 0 0,10 24 0 15,-10-24 0-15,-3 34 0 0,-5-12 0 0,-4 4 0 16,-4 0 0-16,-6 4 0 0,-2 1 0 15,-4 1 0-15,-3 2 0 0,3 0 0 0,-2-1 0 0,3-3 0 16,0-4 0-16,3 0 0 0,6-4 0 0,3-5 0 16,15-17 0-16,-14 23 0 0,14-23 0 15,0 0 0-15,0 0 0 0,20 16 0 16,-20-16 0-16,37-7 0 0,-12-1 0 0,5-7 0 16,2 1 0-16,4-4 0 0,3-1 0 0,0-2 0 15,6 5-16-15,-18-25-211 0,39 38-202 0,-43-37-169 16,21 15-35-16,0 12 490 0</inkml:trace>
  <inkml:trace contextRef="#ctx0" brushRef="#br2" timeOffset="151219.7742">16675 13723 1965 0,'0'0'40'0,"0"0"-24"0,0 0 0 0,0 0-6 0,0 0-10 0,0 0 0 16,0 0 0-16,0 0 0 0,-19 19 0 15,19-19 0-15,-10 18 0 0,10-18 0 16,-15 29 0-16,8-12 0 0,-4 1 0 0,1 2 0 16,0-1 0-16,0 4 0 0,1-1 0 0,3-2 0 15,1 0 0-15,4-3 0 0,1-17 0 0,5 29 0 16,-5-29 0-16,18 23 0 0,-18-23 0 0,36 10 0 16,-11-8 0-16,4-5 0 0,4-3 0 0,4-2 0 15,0-3 0-15,1-2 0 0,-4 2 0 16,-2-1 0-16,-3 2 0 0,-5-1 0 0,2 1 0 15,-7-2 0-15,3 3 0 0,-7-10 0 0,10 16-127 16,-27-35-136-16,35 37-235 0,-36-21-151 0,2-2 140 16,1 24 509-16</inkml:trace>
  <inkml:trace contextRef="#ctx0" brushRef="#br2" timeOffset="151409.1544">16799 13782 1721 0,'4'41'326'0,"-19"-11"-326"0,1 3 0 0,2 3 0 16,-2 2 0-16,1-1 0 0,-1 3 0 0,4-4 0 16,1-2 0-16,5-2 0 0,2-7 0 0,7-1 0 15,2-6 0-15,6 1 0 0,-13-19 0 16,38 27-70-16,-38-27-222 0,54 3-237 0,-37-12-96 16,12 1 95-16</inkml:trace>
  <inkml:trace contextRef="#ctx0" brushRef="#br2" timeOffset="151815.8132">17218 13723 2047 0,'0'0'0'0,"0"0"0"0,0 0 0 0,0 0 0 15,0 0 0-15,-19 14 0 0,19-14 0 0,-9 27 0 16,4-9 0-16,1 4 0 0,-2 2 0 16,1 4 0-16,0 0 0 0,3 2 0 0,1 0 0 15,-2 4 0-15,3 0 0 0,1 0 0 0,1-2 0 16,3-4 0-16,-1-1 0 0,3-6 0 16,0-2 0-16,-7-19 0 0,22 26 0 0,-22-26 0 15,22 15 0-15,-22-15 0 0,24 1 0 0,-24-1 0 16,29-16 0-16,-11 0 0 0,2-4 0 15,0-9 0-15,2-5 0 0,1-3 0 0,-2-1 0 16,1 1 0-16,-1-3 0 0,-3 2 0 0,0-2 0 16,-2 0 0-16,-1 3 0 0,-2-1 0 0,0 3 0 15,0 4 0-15,-1 3 0 0,-3 4 0 0,0 6 0 16,-9 18 0-16,15-26 0 0,-15 26 0 0,0 0 0 16,0 0 0-16,20 6-63 0,-20-6-123 0,11 23-97 15,-32-27-223-15,21 4-88 0,10 25 180 16</inkml:trace>
  <inkml:trace contextRef="#ctx0" brushRef="#br2" timeOffset="152355.5029">15994 14535 1583 0,'-20'-13'454'0,"20"13"-444"0,19-4-10 0,4-3 0 16,12-2 0-16,13-7 0 0,9-1 0 0,9-5 0 16,7-1 0-16,7-1 0 0,4 0 0 0,1 1 0 15,-1 2 0-15,2 3 0 0,1 4 0 0,-2 3 0 16,-1 2 0-16,-4 3 0 0,-4 1 0 0,-3 3 0 15,-4 0 0-15,-4 2 0 0,-4 1 0 16,-1 1 0-16,-11-3-68 0,9 17-84 0,-38-32-306 16,24 24-182-16,-15-8 22 0,-3-3 508 15</inkml:trace>
  <inkml:trace contextRef="#ctx0" brushRef="#br2" timeOffset="153582.2856">16881 14521 1000 0,'0'0'561'15,"0"0"-326"-15,0 0-167 0,-33-19-20 16,33 19-19-16,-32-8-6 0,14 6-8 0,-6 1-2 16,1 3-2-16,-3 2 0 0,-1 2 1 0,1 5 1 15,-1 0-5-15,1 3-8 0,3 2 0 0,0 1 0 16,2 1 0-16,1 1 0 0,3 1 0 0,3 0 0 15,3-1 0-15,5 0 0 0,3 0 0 0,3-2 0 16,2 0 0-16,-2-17 0 0,15 29 0 0,-15-29 0 16,23 23 0-16,-23-23 0 15,29 19 0-15,-11-12 0 0,2 2 0 0,-1-1 0 16,3 1 0-16,0-1 0 0,2 1 0 0,-2 0 0 16,-4 2 0-16,-1 3 0 0,-17-14 0 0,27 29 0 15,-17-12 0-15,-3 1 0 0,-4 0 0 0,-3 1 0 16,-4 2 0-16,-2-2 0 0,-4 2 0 0,-3-2 0 15,-2-1 0-15,-1-1 0 0,-1-2 0 16,-1-3 0-16,1-3 0 0,17-9 0 0,-30 9 0 16,30-9 0-16,-22-6 0 0,22 6 0 0,0 0 0 15,-18-29 0-15,15 12 0 0,2-3 0 0,3-4 0 16,3-2 0-16,1-3 0 0,3-3 0 0,2-3 0 16,2 0 0-16,2-1 0 0,2 1 0 15,1 3 0-15,0 2 0 0,3 2 0 0,-2 4 0 16,2 1 0-16,1 5 0 0,-1-1 0 15,-1 5-24-15,-5-9-72 0,21 33-244 0,-41-32-289 16,31 16 0-16,-26 6 301 0</inkml:trace>
  <inkml:trace contextRef="#ctx0" brushRef="#br2" timeOffset="154926.1029">17250 14555 1446 0,'0'0'89'0,"0"0"-59"16,0 0-12-16,0 0-30 0,0 0 26 0,0 0-27 15,0 0 30-15,0 0 4 0,0 0 4 16,0 0 8-16,0 0 3 0,0 0 5 16,0 0-26-16,-3 17 42 0,3-17-49 0,-6 17 41 15,6-17-19-15,-10 30-8 0,5-11 5 0,-1 3-10 16,-1 3 8-16,-2 2-12 0,1 2 10 0,-3 0-9 15,1-1-12-15,0 0-2 0,2-1 0 0,-1 0 0 16,2-4 0-16,0-2 0 0,7-21 0 0,-8 26 0 16,8-26 0-16,0 0 0 0,0 20 0 15,0-20 0-15,0 0 0 0,0 0 0 0,0 0 0 16,0 0 0-16,0 0 0 0,0 0 0 0,0 0 0 16,14-23 0-16,-14 23 0 0,7-28 0 0,-3 8 0 15,1-1 0-15,-2-2 0 0,3-1 0 0,-1-2 0 16,1-2 0-16,2 2 0 0,-2-5 0 15,2 1 0-15,1-2 0 0,-1-1 0 16,1 0 0-16,2 3 0 0,0 1 0 0,1 5 0 16,1 1 0-16,1 3 0 0,-14 20 0 0,25-29 0 15,-25 29 0-15,29-24 0 0,-29 24 0 0,28-18 0 16,-28 18 0-16,28-11 0 0,-28 11 0 0,27-3 0 16,-27 3 0-16,23 7 0 0,-23-7 0 0,22 19 0 15,-22-19 0-15,22 32 0 0,-14-11 0 0,0 4 0 16,-2 1 0-16,-1 3 0 0,-4 4 0 15,0 1 0-15,-2 0 0 0,-2 1 0 0,2 0 0 16,-1-1 0-16,-2-2 0 0,2-1 0 0,0-1 0 16,0-2 0-16,1-1 0 0,1-4 0 15,3-1 0-15,0-5 0 0,-3-17 0 0,12 27 0 16,-12-27 0-16,0 0 0 0,18 19-8 0,-18-19-50 16,0 0-31-16,0-17-77 0,23 30-246 0,-23-13-200 15,-9-21 46-15,9 21 431 0</inkml:trace>
  <inkml:trace contextRef="#ctx0" brushRef="#br2" timeOffset="155051.1669">17309 14795 1506 0,'-14'17'459'16,"14"-17"-406"-16,-25-7-24 0,25 7-29 0,0 0 0 15,0 0 0-15,0 0 0 0,0 0 0 0,0 0 0 16,17-1 0-16,4-2 0 0,5-1 0 16,7-5 0-16,4 0 0 0,5-2 0 15,2-3 0-15,2 5 0 0,-12-23-171 0,31 38-368 16,-36-25-117-16,1 12-13 0</inkml:trace>
  <inkml:trace contextRef="#ctx0" brushRef="#br2" timeOffset="156249.2025">14515 15636 1835 0,'0'0'56'0,"4"-17"-20"16,-4 17-12-16,0 0 1 0,7-17-4 15,-7 17-1-15,0 0-1 0,0 0-8 0,0 0-11 16,0 19 0-16,-1 1 0 0,-1 4 0 0,-1 7 0 15,0 7 0-15,-3-1 0 0,-1 5 0 0,1 1 0 16,-1-1 0-16,0 3 0 0,-2-3 0 0,2 0 0 0,0-4 0 16,1-3 0-16,1-3 0 0,2-7 0 15,5-2 0-15,-1-6 0 0,-1-17 0 0,7 22 0 16,-7-22 0-16,0 0 0 0,0 0 0 0,17 7 0 16,-17-7 0-16,0 0 0 0,0 0 0 0,11-26 0 15,-10 7 0-15,3 0 0 0,-3-3 0 0,0-2 0 16,1-1 0-16,-1-4 0 0,-2-2 0 0,1-1 0 15,0-3 0-15,0-3 0 0,1-3 0 0,1-2 0 16,3-6 0-16,4-2 0 0,4 1 0 0,4 0 0 16,5 4 0-16,5 5 0 0,1 3 0 15,2 5 0-15,3 6 0 0,-2 3 0 0,0 6 0 16,-2 2 0-16,-2 7 0 0,-4 5 0 0,-2 4 0 16,-4 4 0-16,-17-4 0 0,24 22 0 0,-17-5 0 15,-2 4 0-15,-4 4 0 0,-4 3 0 0,-3 1 0 16,-5 1 0-16,-3 0 0 0,-4 2 0 15,-1 1 0-15,-3-2 0 0,-1-1 0 0,-1-1 0 16,1-2 0-16,0-3 0 0,1-3 0 0,0-6 0 16,2-1 0-16,3-5 0 0,17-9 0 0,-27 11 0 15,27-11 0-15,0 0 0 0,0 0 0 0,0 0 0 16,0 0 0-16,0 0 0 0,0 0 0 0,5-18 0 16,-5 18 0-16,24-4 0 0,-24 4 0 15,32 3 0-15,-15 2 0 0,0 2 0 16,0 4 0-16,0 2 0 0,-17-13 0 0,31 34 0 15,-13-15 0-15,-3-1 0 0,4-1 0 0,0-1 0 16,2-1 0-16,2-6 0 0,4 1 0 0,1-8 0 16,6 2 0-16,-4-9-20 0,17 18-193 0,-34-42-172 15,29 23-276-15,-16-4 49 0,-9-18 457 0</inkml:trace>
  <inkml:trace contextRef="#ctx0" brushRef="#br2" timeOffset="156422.9591">15322 15731 1977 0,'0'0'70'0,"-14"-20"-70"0,14 20 0 15,15-17 0-15,-15 17 0 16,30-23 0-16,-8 15 0 0,0-5-38 0,9 17-89 0,-25-34-233 16,26 30-261-16,-32 0-6 0,39-15 354 15</inkml:trace>
  <inkml:trace contextRef="#ctx0" brushRef="#br2" timeOffset="156579.227">15352 16011 1880 0,'-29'-3'167'0,"29"3"-167"0,0 0 0 16,0 0 0-16,0 0 0 0,0 0 0 0,6-20 0 15,-6 20 0-15,30-27 0 0,-9 12 0 0,3-5 0 16,6 2 0-16,-4-4 0 0,6 5 0 15,-10-8-91-15,26 35-279 0,-35-27-297 16,16 12 43-16,-8-1 330 0</inkml:trace>
  <inkml:trace contextRef="#ctx0" brushRef="#br2" timeOffset="157323.4146">16344 15501 2012 0,'-18'8'35'0,"18"-8"-35"16,0 0 0-16,32-13 0 0,-8 2 0 0,7-1 0 16,4 0 0-16,1-1 0 0,-2 5 0 0,-1 0 0 15,0 2 0-15,-1 1 0 0,-3 1 0 0,-2 3 0 16,-3 0 0-16,-3 2 0 0,-21-1 0 0,29 5 0 15,-29-5 0-15,0 0 0 0,19 14 0 0,-19-14 0 16,-6 17 0-16,6-17 0 0,-19 24 0 0,2-7 0 16,-2 0 0-16,-1 1 0 0,-3 2 0 15,0-1 0-15,2-1 0 0,0 0 0 0,3-2 0 16,18-16 0-16,-28 24 0 0,28-24 0 0,0 0 0 16,-16 20 0-16,16-20 0 0,0 0 0 15,23 4 0-15,-23-4 0 0,37-4 0 0,-13-1 0 16,4-1 0-16,1 0 0 0,3 0 0 0,1 1 0 15,-4 2 0-15,0 3 0 0,-7 4 0 0,-4 4 0 16,-18-8 0-16,17 23 0 0,-17-23 0 16,-2 34 0-16,-7-11 0 0,-5 3 0 0,-7 3 0 15,-3-2 0-15,-7 4 0 0,1-1 0 0,-2-1 0 16,-1 0 0-16,7-5 0 0,0-1 0 0,8-3 0 16,18-20 0-16,-27 29 0 0,27-29 0 0,0 0 0 15,-18 15 0-15,18-15 0 0,0 0 0 0,25-2-64 16,-22-31-218-16,37 34-275 0,-28-25-61 15,11 1 93-15</inkml:trace>
  <inkml:trace contextRef="#ctx0" brushRef="#br2" timeOffset="158807.8075">17162 15908 1741 0,'0'0'150'0,"0"0"-103"0,-19-6-10 16,19 6-11-16,0 0 0 0,0 0-10 15,0 0-12-15,0 0-4 0,0 0 0 0,0 0 0 16,0 0 0-16,0 0 0 0,0 0 0 0,0 0 0 16,0 0 0-16,22 15 0 0,-22-15 0 0,0 0 0 15,26 8 0-15,-26-8 0 0,24 2 0 0,-24-2 0 16,31 2 0-16,-14-4 0 0,3 1 0 0,3 0 0 15,2-1 0-15,0-2 0 0,2 2 0 16,1-1 0-16,1 2 0 0,-1 0 0 16,0 2 0-16,-2 1 0 0,-1 1 0 0,-2 2 0 15,-2-1 0-15,0 1 0 0,-4 0 0 0,0 0 0 16,-17-5 0-16,30 6 0 0,-30-6 0 0,31 1 0 16,-31-1 0-16,29-3 0 0,-29 3 0 0,31-6 0 15,-31 6 0-15,27-11 0 0,-27 11 0 0,22-11 0 16,-22 11 0-16,0 0 0 0,22-11 0 15,-22 11 0-15,0 0 0 0,0 0 0 0,0 0 0 16,0 0 0-16,0 0 0 0,0 0 0 0,0 0 0 16,0 0 0-16,-14-17 0 0,14 17 0 15,0 0 0-15,-26-4 0 0,26 4 0 0,-23-5 0 16,23 5 0-16,-23-8 0 0,23 8 0 0,-25-10 0 16,25 10 0-16,-24-12 0 0,24 12 0 0,-24-16 0 15,24 16 0-15,-25-20 0 0,25 20 0 16,-27-28 0-16,27 28 0 0,-26-30 0 0,26 30 0 15,-27-32 0-15,15 16 0 0,12 16 0 0,-23-32 0 16,23 32 0-16,-22-29 0 0,22 29 0 0,-21-27 0 16,21 27 0-16,-18-25 0 0,18 25 0 0,-15-28 0 15,15 28 0-15,-11-29 0 0,9 12 0 0,-1-1 0 16,3 0 0-16,3-1 0 0,1 0 0 16,0 0 0-16,5 1 0 0,1 0 0 15,1 0 0-15,-11 18 0 0,28-32 0 0,-13 14 0 16,2 4 0-16,2-3 0 0,0 0 0 0,3 0 0 15,0 1 0-15,1-1 0 0,0 1 0 0,0 2 0 16,-1 1 0-16,-1 1 0 0,-2 1 0 0,-2 1 0 16,-17 10 0-16,29-16 0 0,-29 16 0 0,25-11 0 15,-25 11 0-15,20-4 0 0,-20 4 0 16,0 0 0-16,22-4 0 0,-22 4 0 0,0 0 0 16,22 0 0-16,-22 0 0 0,0 0 0 0,23 2 0 15,-23-2 0-15,21 3 0 0,-21-3 0 0,22 3 0 16,-22-3 0-16,24 2 0 0,-24-2 0 0,29 1 0 15,-10 0 0-15,-2 0 0 0,1 2 0 16,0-2 0-16,0-1 0 0,2 2 0 0,-3-1 0 16,-17-1 0-16,32 8 0 0,-32-8 0 15,27 11 0-15,-27-11 0 0,25 12 0 0,-25-12 0 16,19 12 0-16,-19-12 0 0,0 0 0 0,25 23 0 16,-25-23 0-16,12 17 0 0,-12-17 0 0,0 0 0 15,16 24 0-15,-16-24 0 0,8 17 0 0,-8-17 0 16,9 18 0-16,-9-18 0 0,7 19 0 0,-7-19 0 15,7 21 0-15,-7-21 0 0,5 20 0 16,-5-20 0-16,5 22 0 0,-5-22 0 0,2 24 0 16,-2-24 0-16,0 25 0 0,0-25 0 0,-2 29 0 15,2-29 0-15,-5 30 0 0,5-30 0 16,-8 33 0-16,3-17 0 0,5-16 0 0,-10 32 0 16,10-32 0-16,-12 31 0 0,12-31 0 0,-15 29 0 15,15-29 0-15,-16 26 0 0,16-26 0 0,-13 28 0 16,13-28 0-16,-16 27 0 0,16-27 0 15,-13 23 0-15,13-23 0 0,-11 21 0 0,11-21 0 16,0 0 0-16,-9 19 0 0,9-19 0 0,0 0 0 16,0 0 0-16,0 0 0 0,0 0 0 0,0 0 0 15,0 0 0-15,0 0 0 0,0 0 0 0,0 0 0 16,0 0 0-16,0 0 0 0,0 0 0 0,0 0 0 16,0 0 0-16,0 0 0 0,0 0 0 15,0 0 0-15,0 0 0 0,0 0 0 16,0 0 0-16,0 0 0 0,19 9 0 0,-19-9 0 15,17 0 0-15,-17 0 0 0,23-3 0 0,-23 3 0 16,31-5 0-16,-11 2 0 0,3-1 0 0,4-1 0 16,3 3 0-16,0-3 0 0,5 1 0 0,-1 2 0 15,0-2 0-15,1 3 0 0,-2 0 0 0,1 1 0 16,-3 1 0-16,0 0 0 0,-3 2 0 16,-5-3 0-16,1 5 0 0,-7-7 0 0,4 11 0 15,-21-9-139-15,30 11-103 0,-47-27-311 0,38 32 118 16,-21-16-112-16,0 0 417 0</inkml:trace>
  <inkml:trace contextRef="#ctx0" brushRef="#br2" timeOffset="158948.4391">18820 15802 2047 0,'-14'25'0'0,"14"-25"0"16,0 0 0-16,-17-5 0 0,17 5 0 0,0 0 0 15,0 0 0-15,1-18 0 0,-1 18 0 0,15-19 0 16,-15 19 0-16,34-12-117 0,-42-17-435 0,41 23-90 15,-33 6-33-15</inkml:trace>
  <inkml:trace contextRef="#ctx0" brushRef="#br0" timeOffset="166215.1231">15314 16564 1538 0,'0'0'102'0,"3"-22"-51"0,-3 22-12 0,5-21-2 0,-5 21-1 15,8-25-17-15,-8 25 38 0,11-24-51 0,-11 24 38 16,0 0-33-16,0 0-1 0,0 0 9 16,0 0-25-16,0 0 31 0,0 0-31 0,14 32 26 15,-14-4-10-15,-2 7 1 0,1 4-2 0,-1 6-9 16,-2 3 7-16,-1 4-10 0,-1 0 8 0,-1 1-11 16,-1-1 11-16,-1 5-12 0,-1 1 10 0,0-1-10 15,1-4 1-15,0-8 25 0,3-5-32 0,2-4 22 16,3-11-32-16,6-2-14 0,-5-23-16 0,19 27-25 15,-19-27-56-15,38 15-218 16,-38-15-240-16,28-28-15 0,-8 21 446 0</inkml:trace>
  <inkml:trace contextRef="#ctx0" brushRef="#br0" timeOffset="166729.6794">15007 16680 1700 0,'-16'-25'235'0,"16"25"-187"0,0 0-35 16,0 0-7-16,0 0-3 0,27-14 4 0,-27 14 6 15,35-15 1-15,-11 6-6 0,2-1-8 0,4-2 0 16,4-3 0-16,3-1 0 0,3-1 0 0,2-5 0 16,2-1 0-16,2-1 0 0,2-2 0 15,0-2 0-15,4 1 0 0,-4-4 0 0,2 1 0 16,-2 4 0-16,-3 0 0 0,-4 7 0 0,-6 3 0 15,-4 6 0-15,-6 6 0 0,-8 2 0 0,-17 2 0 16,20 9 0-16,-20-9 0 0,6 23 0 0,-6-3 0 16,-3 3 0-16,0 6 0 0,-4 4 0 15,-1 2 0-15,-3 4 0 0,-1 3 0 0,-3 2 0 16,2 4 0-16,-2 0 0 0,1 1 0 16,0 0 0-16,0-3 0 0,0 0 0 0,3-7 0 15,3-4 0-15,2-6 0 0,2-5 0 0,5-1 0 16,-1-23 0-16,9 33 0 0,-9-33 0 0,21 17 0 15,-21-17 0-15,29 2 0 0,-12-5 0 0,2-9 0 16,1-1 0-16,2-6 0 0,-2 0 0 0,0-2 0 16,-1 1 0-16,-1-2 0 0,1 3 0 15,-5-1 0-15,0 3 0 0,-14 17 0 0,19-28 0 16,-19 28 0-16,0 0 0 0,0 0 0 0,0 0 0 16,0 0 0-16,0 0 0 0,0 0 0 15,0 0 0-15,13 19 0 0,-13-19 0 0,2 32 0 16,-5-11 0-16,2-2 0 0,2 2 0 0,-1-3 0 15,5-1 0-15,-5-17 0 0,11 31 0 0,-11-31 0 16,21 21 0-16,-21-21-34 0,31 15-25 16,-31-15-33-16,49 15-171 0,-48-43-251 0,26 23-76 15,-9-6 96-15</inkml:trace>
  <inkml:trace contextRef="#ctx0" brushRef="#br0" timeOffset="166948.4343">16400 16623 1290 0,'0'0'554'0,"-1"20"-508"0,1-20-17 0,-13 22-11 16,7-5 5-16,0 0-6 0,1 4 1 0,-3 4-5 15,1 2 2-15,0 2-6 0,1-2 3 0,-1 0-9 16,-1 1-3-16,3 1 0 0,0-1 0 0,3-1 0 16,-2 0 0-16,3-9 0 0,2 3 0 0,-1-21 0 15,10 24-8-15,-10-24-14 0,0 0-8 16,29 5-9-16,-29-5-5 0,23-9-31 0,-20-22-93 15,27 15-392-15,-21-15-57 0,7-3 134 16</inkml:trace>
  <inkml:trace contextRef="#ctx0" brushRef="#br0" timeOffset="167089.062">16385 16313 1979 0,'0'0'14'16,"-27"10"-10"-16,27-10-6 0,0 0-6 0,0 0-4 15,0 0-8-15,1 18-9 0,-1-18-28 0,21 8-30 16,10 18-115-16,-31-26-309 0,26-1-61 0,-4 6 76 16</inkml:trace>
  <inkml:trace contextRef="#ctx0" brushRef="#br0" timeOffset="167495.3142">16978 16503 817 0,'0'0'546'0,"0"0"-231"16,-35 10-258-16,35-10-14 0,-26 3-3 15,26-3 3-15,-23 6-9 0,23-6 5 0,-19 6-12 16,19-6 0-16,-19 10-8 0,19-10-6 0,-17 16-4 16,17-16 3-16,-12 24-7 0,12-24-4 0,-6 25-1 15,6-25 0-15,0 26 0 0,0-26 0 0,5 22 0 16,-5-22 0-16,12 20 0 0,-12-20 0 0,16 18 0 15,-16-18 0-15,18 17 0 0,-18-17 0 16,19 11 0-16,-19-11 0 0,18 10 0 16,-18-10 0-16,0 0 0 0,22 18 0 0,-22-18 0 15,0 0 0-15,14 18 0 0,-14-18 0 0,0 0 0 16,9 25 0-16,-9-25 0 0,0 20 0 0,0-20 0 16,-8 18 0-16,8-18 0 0,-11 19 0 0,11-19 0 15,-17 20 0-15,17-20 0 0,-20 21 0 0,20-21 0 16,-28 26 0-16,28-26 0 0,-33 28 0 15,33-28 0-15,-30 26 0 0,30-26 0 0,-28 24 0 16,28-24 0-16,-17 10 0 0,17-10 0 0,0 0-6 16,0 0-58-16,0 0-21 0,0 0-109 15,0 0-217-15,4-17-104 0,-4 17-84 0,0-49 427 16</inkml:trace>
  <inkml:trace contextRef="#ctx0" brushRef="#br0" timeOffset="168495.326">18099 16658 1282 0,'-29'-36'450'0,"29"36"-351"0,0 0-83 15,0 0-8-15,-25-20 3 0,25 20 7 0,-22-3 4 16,22 3 3-16,-26 4-3 0,26-4 2 0,-29 19-10 15,12-9 1-15,-1 5-6 0,-1 1 0 0,1 3 1 16,0 3 2-16,2-2-11 0,3 2-1 16,-1 0 0-16,3 0 0 0,3-1 0 15,2 0 0-15,2-2 0 0,4 0 0 0,0-19 0 16,10 30 0-16,-10-30 0 0,21 25 0 0,-21-25 0 16,30 16 0-16,-9-14 0 0,1 3 0 0,3-7 0 15,4-3 0-15,1-7 0 0,1-3 0 0,1 0 0 16,-1-2 0-16,0-4 0 0,-3 0 0 15,-4 0 0-15,-2-1 0 0,-3 0 0 0,-4 0 0 16,-4 1 0-16,-4 0 0 0,-6 3 0 0,-2-1 0 16,1 19 0-16,-13-32 0 0,13 32 0 0,-24-25 0 15,24 25 0-15,-34-18 0 0,15 13 0 0,-1 1 0 16,1 4 0-16,1 3 0 0,18-3 0 0,-29 8 0 16,29-8 0-16,-17 6 0 0,17-6 0 15,0 0 0-15,0 0 0 0,0 0 0 16,0 0 0-16,21 7 0 0,-4-10 0 0,4-2 0 15,5-2 0-15,3-5 0 0,3 1 0 0,2-1 0 16,-1-1 0-16,0 5 0 0,-3 1 0 0,-2 4 0 16,-5 3 0-16,-5 2 0 0,-18-2 0 0,26 14 0 15,-26-14 0-15,16 23 0 0,-16-23 0 0,4 33 0 16,-5-15 0-16,-1 2 0 0,-4 2 0 0,-2 1 0 16,-1 2 0-16,-3-2 0 0,-1 2 0 15,1-4 0-15,0-1 0 0,4-2 0 0,8-18 0 16,-14 24 0-16,14-24 0 0,0 0 0 0,0 0 0 15,0 0 0-15,17 10 0 0,-17-10 0 16,28-15 0-16,-11 3 0 0,4-7 0 0,0-3 0 16,0-2 0-16,1-2 0 0,0 0 0 0,0 2 0 15,0-2 0-15,-3 5 0 0,-1 0 0 16,-4 3 0-16,-14 18 0 0,20-23 0 0,-20 23 0 16,0 0 0-16,0 0 0 0,0 0 0 0,0 0 0 15,0 0 0-15,0 0 0 0,4 20 0 0,-7-1 0 16,-1 2 0-16,-1 5 0 0,-1-1 0 0,1 2 0 15,2-2 0-15,1-1 0 0,1-3 0 0,5-2 0 16,-4-19 0-16,14 30 0 0,-14-30-6 0,28 20-69 16,-28-20-35-16,52 14-166 15,-55-39-121-15,38 30-101 0,-35-5-59 0,16-33 430 16</inkml:trace>
  <inkml:trace contextRef="#ctx0" brushRef="#br0" timeOffset="168854.7236">18840 16608 1302 0,'0'0'627'0,"-17"9"-585"0,17-9-27 0,0 0 2 15,-3 23-7-15,3-23 2 0,0 0-1 0,25 20 0 16,-25-20-11-16,28 6 0 0,-11-6 0 0,1-1 0 16,2-1 0-16,0-3 0 0,1 0 0 15,0 0 0-15,-3-3 0 0,-1 0 0 0,-17 8 0 16,28-20 0-16,-28 20 0 0,18-21 0 15,-18 21 0-15,12-20 0 0,-12 20 0 0,5-22 0 16,-5 22 0-16,-1-19 0 0,1 19 0 0,-9-17 0 16,9 17 0-16,0 0 0 0,-25-14 0 0,25 14 0 15,-26 6 0-15,7 3 0 0,-3 5 0 0,-1 6 0 16,-2 4 0-16,1 1 0 0,-3 4 0 0,3 2 0 16,1-4 0-16,3 4 0 0,6-5 0 0,4 0 0 15,4-2 0-15,5-5 0 0,5-2 0 16,-4-17 0-16,24 23 0 0,-3-17 0 0,8-7 0 15,2-5 0-15,9-1 0 0,2-10 0 16,10 1 0-16,0-6-25 0,23 9-117 0,-26-35-138 16,45 29-269-16,-21-13-95 0,-5-9 238 0</inkml:trace>
  <inkml:trace contextRef="#ctx0" brushRef="#br0" timeOffset="169511.0129">20016 16065 1881 0,'0'0'42'0,"0"0"-13"0,0 0-6 0,0 0 5 15,0 0-6-15,0 0-3 0,-7 27-16 0,1-10-3 16,-3 3 0-16,1 5 0 0,-2 2 0 0,0 2 0 16,-1 5 0-16,-1 3 0 0,0 2 0 0,1 4 0 15,-3-1 0-15,2 6 0 0,-1-3 0 0,1 1 0 16,0 0 0-16,-1-7 0 0,5-3 0 15,3-3 0-15,1-9 0 0,6-2 0 16,-2-22 0-16,7 26 0 0,-7-26 0 0,17 11 0 16,-17-11 0-16,28-5 0 0,-10-7 0 0,2-1 0 15,3-8 0-15,1-2 0 0,0-3 0 0,3-2 0 16,-1 0 0-16,-2 0 0 0,-1 3 0 0,-3 2 0 16,-2 2 0-16,-1 6 0 0,-17 15 0 0,27-21 0 15,-27 21 0-15,0 0 0 0,20-2 0 16,-20 2 0-16,0 0 0 0,9 22 0 0,-9-22 0 15,2 35 0-15,-3-15 0 0,-1 3 0 0,-1 1 0 16,-1-1 0-16,4 1 0 0,-1-2 0 0,6-2 0 16,1-3 0-16,-6-17 0 0,26 26-27 0,-7-15-31 15,-1-13-23-15,18 20-103 0,-30-50-170 16,41 41-100-16,-26-31-63 0,1-7 146 0,28 30 371 16</inkml:trace>
  <inkml:trace contextRef="#ctx0" brushRef="#br0" timeOffset="169885.9861">20631 16394 1995 0,'-25'17'44'0,"-3"-11"-36"0,2-1-8 15,2 1 0-15,2 1 0 0,0 2 0 16,-1 0 0-16,4 5 0 0,2 3 0 16,17-17 0-16,-28 31 0 0,28-31 0 0,-17 29 0 15,17-29 0-15,-9 29 0 0,9-29 0 0,2 23 0 16,-2-23 0-16,16 18 0 0,-16-18 0 0,27 8 0 15,-7-7 0-15,3-6 0 0,3-4 0 0,4-3 0 16,4-6 0-16,0-2 0 0,2-4 0 0,-1-1 0 16,-1 4 0-16,-2-1 0 0,-6 2 0 15,-2 4 0-15,-6 0 0 0,-18 16 0 0,23-21 0 16,-23 21 0-16,0 0 0 0,0 0 0 0,0 0 0 16,0 0 0-16,0 0 0 0,0 0 0 0,-17 16 0 15,17-16 0-15,-26 34 0 0,10-12 0 0,0 4 0 16,-2 1 0-16,2 2 0 0,2-3 0 15,2 0 0-15,5-1 0 0,2-4 0 0,5-1 0 16,0-20 0-16,15 29 0 0,-15-29 0 16,31 18-44-16,-11-16-23 0,13 6-40 0,-20-36-159 15,42 42-121-15,-37-47-56 0,20 11-117 0,13 19 388 16,-31-42 172-16</inkml:trace>
  <inkml:trace contextRef="#ctx0" brushRef="#br0" timeOffset="170182.8659">21121 16345 1494 0,'-29'0'276'0,"-1"9"-7"0,3 1-261 16,4 1-8-16,2 0 0 0,4 0 0 0,17-11 0 15,-28 20 0-15,28-20 0 0,0 0 0 16,-9 18 0-16,9-18 0 0,0 0 0 0,25 14 0 16,-25-14 0-16,35 6 0 0,-13-5 0 0,4-1 0 15,1-4 0-15,-2 5 0 0,2-1 0 16,-4 3 0-16,-4 1 0 0,-2-1 0 0,-17-3 0 15,21 16 0-15,-21-16 0 0,10 23 0 0,-10-23 0 16,1 25 0-16,-1-25 0 0,-7 29 0 0,-1-12 0 16,8-17 0-16,-19 32 0 0,6-15 0 0,-2 0 0 15,0-1 0-15,1 3 0 0,-3-1 0 0,2 0 0 16,-1 0 0-16,2 0 0 0,14-18 0 16,-25 30 0-16,25-30 0 0,-15 21 0 0,15-21 0 15,0 0-52-15,0 0-95 0,15 24-153 16,-29-52-105-16,14 28-222 0,17-5 112 0,-22-22 515 15</inkml:trace>
  <inkml:trace contextRef="#ctx0" brushRef="#br0" timeOffset="171676.8024">22111 15678 1502 0,'0'0'279'0,"0"0"-146"15,0 0-110-15,3-24-13 0,-3 24-5 0,0 0-1 16,0 0 5-16,0 0 9 0,0 0 6 0,0 0 3 15,12 17-14-15,-15 6-13 0,-1 5 0 16,-1 11 0-16,-4 3 0 0,1 7 0 0,-1 8 0 16,-1 0 0-16,0 4 0 0,-4-1 0 15,2-2 0-15,-4 3 0 0,3-5 0 0,1 1 0 16,1-4 0-16,1-2 0 0,3-4 0 0,2-5 0 16,1-3 0-16,5-5 0 0,2-7-13 0,4-3-24 15,-7-24-19-15,24 32-48 0,-24-32-94 0,31-10-406 16,-31 10-7-16,23-13 188 0</inkml:trace>
  <inkml:trace contextRef="#ctx0" brushRef="#br0" timeOffset="171864.287">21906 16318 1441 0,'0'0'339'0,"-33"2"-102"0,33-2-207 0,0 0-30 15,0 0 0-15,0 0 0 0,0 0 0 0,0 0 0 16,-1 20 0-16,1-20 0 0,22 12 0 15,-22-12 0-15,29 8 0 0,-11-4 0 0,3-3 0 16,1-1 0-16,1-1 0 0,5-4 0 0,0-3 0 16,7-2-45-16,-1-12-19 0,12 13-51 0,-21-39-179 15,26 29-301-15,-11-14-8 0,2-3 273 0</inkml:trace>
  <inkml:trace contextRef="#ctx0" brushRef="#br0" timeOffset="172254.9171">22712 15620 1970 0,'0'0'77'15,"-21"32"-77"-15,-2-6 0 0,0 5 0 0,3 2 0 16,0 2 0-16,1 7 0 0,-3 0 0 0,0 3 0 16,0 3 0-16,1 2 0 0,1-2 0 15,0-1 0-15,2-3 0 0,3-4 0 0,3-2 0 16,1 0 0-16,3-3 0 0,3-1 0 0,2-6 0 15,3-3 0-15,4-6 0 0,-4-19 0 16,13 26 0-16,-13-26 0 0,24 14 0 0,-24-14 0 16,30 4 0-16,-13-7 0 0,0-3 0 0,0-2 0 15,2-4 0-15,1-3 0 0,-1-2 0 16,1 2 0-16,-2-1 0 0,0 3 0 0,-18 13 0 16,30-22 0-16,-30 22 0 0,19-11 0 0,-19 11 0 15,0 0 0-15,19 7 0 0,-19-7 0 0,10 21 0 16,-4-4 0-16,-1 3 0 0,-2 3 0 0,-1 3 0 15,-1-1 0-15,3-1 0 0,-1 0 0 0,4 1 0 16,-1-8 0-16,3 1 0 0,-9-18 0 0,27 20 0 16,-10-14 0-16,7-1-45 0,-5-17-64 15,20 24-100-15,-33-49-108 0,40 39-153 16,-21-18-85-16,-5-20 214 0,25 31 341 0</inkml:trace>
  <inkml:trace contextRef="#ctx0" brushRef="#br0" timeOffset="172598.702">23090 16261 2003 0,'-30'17'44'0,"12"-5"-44"15,18-12 0-15,-25 20 0 0,25-20 0 0,0 0 0 16,4 20 0-16,-4-20 0 0,21 11 0 0,-4-10 0 16,6-2 0-16,6-1 0 0,3-6 0 15,5 1 0-15,-1-5 0 0,1 0 0 0,0 0 0 16,-6-3 0-16,-3 2 0 0,-5-2 0 15,-4 2 0-15,-19 13 0 0,24-25 0 0,-24 25 0 16,6-22 0-16,-6 22 0 0,-12-22 0 0,12 22 0 16,-30-19 0-16,10 12 0 0,-7 4 0 0,-3 3 0 15,-3 5 0-15,-5 4 0 0,3 4 0 0,-3 4 0 16,1 3 0-16,0 6 0 0,2 2 0 0,5 3 0 16,3 0 0-16,4 3 0 0,6 0 0 0,5-2 0 15,7-2 0-15,5-7 0 0,6-3 0 16,8 0 0-16,7-7 0 0,7-3 0 15,7-9 0-15,5-6 0 0,8-5 0 0,2-5 0 16,6-1 0-16,-4-9 0 0,11 12-98 0,-28-37-170 16,27 30-264-16,-30-11-133 0,-8-8 182 0</inkml:trace>
  <inkml:trace contextRef="#ctx0" brushRef="#br0" timeOffset="173426.8261">14093 17595 1797 0,'0'0'17'0,"0"0"-13"15,-4-24 10-15,4 24 5 0,0 0 12 0,0 0 7 16,0 0-4-16,0 0-8 0,0 0-10 0,-19 16-1 16,19-16-8-16,-14 32 9 0,5-7-3 0,1 0-13 15,-1 2 0-15,1 8 0 0,0-3 0 16,1 6 0-16,1-6 0 0,1 0 0 0,1 2 0 15,1-11 0-15,0 3 0 0,3-2 0 0,2 1 0 16,0-6 0-16,-2-19 0 0,9 27 0 0,-9-27 0 16,0 0 0-16,19 23 0 0,-19-23 0 15,17 14 0-15,-17-14 0 0,21-2 0 0,-21 2 0 16,19-11 0-16,-19 11 0 0,20-15 0 0,-20 15 0 16,22-19 0-16,-22 19 0 0,26-35 0 15,-12 11 0-15,-1-2 0 0,2-3 0 0,-1 6 0 16,2 1 0-16,-1-3 0 0,-1 6 0 0,-14 19 0 15,28-24 0-15,-28 24 0 0,23 1 0 0,-23-1 0 16,23 14 0-16,-23-14 0 0,28 22 0 0,-28-22 0 16,22 40 0-16,-14-7 0 0,-4 3 0 0,-1-1 0 15,-2-6 0-15,-1-4 0 0,0-5 0 16,0 3 0-16,1-4 0 0,3 5 0 0,-4-24 0 16,15 28-43-16,-15-28-9 0,30 5-24 0,-30-5-29 15,45-1-105-15,-45 1-191 0,40-23-67 16,-24 2-19-16,-3-11 283 0</inkml:trace>
  <inkml:trace contextRef="#ctx0" brushRef="#br0" timeOffset="173614.3281">14838 17669 1289 0,'-9'27'627'16,"-8"-8"-594"-16,0 1-12 0,1 3-7 0,2 3 3 15,3 3-1-15,0-1-6 0,1 1-5 0,2-4 4 16,2-1-17-16,3 3-17 0,2-2 29 15,0 2-38-15,3-7 28 0,-2-20 8 0,7 22-22 16,-7-22-3-16,17 12 6 0,-17-12-56 16,31 14-44-16,-31-14-93 0,31-13-391 0,-31 13 23 15,25-22 244-15</inkml:trace>
  <inkml:trace contextRef="#ctx0" brushRef="#br0" timeOffset="173739.3107">14830 17414 1361 0,'0'0'420'0,"-17"6"-241"0,-2-1-145 0,2-1-20 16,17-4-3-16,-21 11-8 0,21-11-6 0,0 0-3 16,0 0-3-16,10 18-7 0,-10-18-15 15,32 15-44-15,-23-34-134 0,23 25-412 0,-10-9 33 16,8 2 125-16</inkml:trace>
  <inkml:trace contextRef="#ctx0" brushRef="#br0" timeOffset="174254.9692">15327 17693 1373 0,'-13'25'580'0,"-8"-27"-549"0,-3 2-13 0,0-1 0 16,1 3 0-16,1-1-9 0,0 2-9 16,2 4 0-16,1-2 0 0,1 8 0 15,1-3 0-15,17-10 0 0,-29 35 0 0,17-14 0 16,3 8 0-16,3-2 0 0,2 0 0 0,3 1 0 15,2-4 0-15,3-1 0 0,5-2 0 0,-9-21 0 16,24 27 0-16,-24-27 0 0,33 14 0 0,-13-9 0 16,2-8 0-16,3-2 0 0,-1-4 0 0,0-14 0 15,-1 9 0-15,0-9 0 0,-1-3 0 16,-2 11 0-16,-3-17 0 0,-1 3 0 0,-2 4 0 16,-4-7 0-16,0 11 0 0,-10 21 0 0,11-26 0 15,-11 26 0-15,0 0 0 0,0 0 0 0,0 0 0 16,0 0 0-16,0 0 0 0,0 0 0 0,1 25 0 15,-5 3 0-15,1-4 0 0,-1 11 0 16,-1 4 0-16,0 8 0 0,0-4 0 0,-2 5 0 16,1-4 0-16,-1-3 0 0,-1 10 0 15,-1 1 0-15,0-7 0 0,-2 6 0 0,-1-11 0 16,0-2 0-16,-3 1 0 0,-1-9 0 0,2-4 0 16,-3-1 0-16,1-4 0 0,16-21 0 0,-30 36 0 15,30-36 0-15,-27 8 0 0,27-8 0 0,-23-12 0 16,23 12 0-16,-17-43 0 0,11 10 0 0,2-16 0 15,2 5 0-15,4 8 0 0,2-13 0 16,-1 11 0-16,6-12 0 0,-2-2 0 0,3 3 0 16,3 5 0-16,3 2 0 0,-1 5 0 0,3 3-19 15,-4 1 3-15,5 4-42 0,-8-5-6 16,18 19-136-16,-32-26-167 0,33 30-33 0,-27-23-104 16,-2-4 86-16,30 20 418 0</inkml:trace>
  <inkml:trace contextRef="#ctx0" brushRef="#br0" timeOffset="174651.6643">15801 17191 1591 0,'17'44'420'0,"-56"-36"-384"16,39-8-36-16,-29 28 0 0,29-28 0 0,-28 34 0 16,14-11 0-16,1 0 0 0,2 9 0 15,0 1 0-15,1 6 0 0,-1 2 0 16,3-2 0-16,-2 1 0 0,3-1 0 0,0 7 0 15,-1-2 0-15,2 2 0 0,-1-5 0 0,1-2 0 16,0-1 0-16,0-6 0 0,3-3 0 0,1-5 0 0,2-7 0 0,0-17 0 16,7 25 0-16,-7-25 0 0,0 0 0 0,20-3 0 15,-20 3 0-15,19-24 0 0,-7 4 0 16,4-5 0-16,0-4 0 0,2-7 0 16,2-2 0-16,0 2 0 0,1 3 0 0,-2-2 0 15,-2 15 0-15,-2-8 0 0,-3 6 0 0,-12 22 0 16,18-18 0-16,-18 18 0 0,0 0 0 0,0 0 0 15,0 0 0-15,16 28 0 0,-15-5 0 0,1 6 0 16,-2-5 0-16,-2 11 0 0,1-7 0 0,2 8 0 16,-1-5 0-16,4-2 0 0,0-3 0 0,-4-26 0 15,16 36 0-15,-16-36 0 0,23 24-37 16,-5-15-33-16,-18-9-52 0,40 11-90 0,-40-11-70 16,30 12-112-16,-30-12 42 0,15-20-24 15,18 11 175-15,-40-25 201 0</inkml:trace>
  <inkml:trace contextRef="#ctx0" brushRef="#br0" timeOffset="175275.36">16090 17766 1960 0,'0'0'67'0,"-20"4"-47"0,20-4-20 0,-5 17 0 16,5-17 0-16,-1 20 0 0,1-20 0 0,4 17 0 16,-4-17 0-16,0 0 0 0,15 21 0 0,-15-21 0 15,0 0 0-15,24 2 0 0,-24-2 0 0,27-11 0 16,-10 4 0-16,4-7 0 0,2 0 0 0,0-7 0 15,3 8 0-15,-2-5 0 0,0 2 0 16,-2-13 0-16,-2 14 0 0,-1-8 0 0,-2-1 0 16,-17 24 0-16,27-36 0 0,-27 36 0 0,13-29 0 15,-13 29 0-15,0 0 0 0,0 0 0 16,-2-18 0-16,2 18 0 0,0 0 0 0,-21 3 0 16,21-3 0-16,-23 11 0 0,23-11 0 0,-27 14 0 15,27-14 0-15,-29 23 0 0,29-23 0 0,-30 25 0 16,13-7 0-16,0-2 0 0,-1 1 0 15,1 3 0-15,17-20 0 0,-24 35 0 0,24-35 0 16,0 0 0-16,-14 25 0 0,14-25 0 0,0 0 0 16,9 21 0-16,-9-21 0 0,25 13 0 0,-8-9 0 15,2-5 0-15,3 1 0 0,2-6 0 0,1-1 0 16,-1 2 0-16,-1 0 0 0,-5-1 0 0,-18 6 0 16,29-11 0-16,-29 11 0 0,21 1 0 15,-21-1 0-15,0 0 0 0,22 5 0 16,-22-5 0-16,0 0 0 0,0 0 0 0,0 0 0 15,0 0 0-15,0 0 0 0,0 0 0 0,18 20 0 16,-18-20 0-16,4 29 0 0,-5-6 0 0,-2 6 0 16,-3 1 0-16,1-2 0 0,0-3 0 0,2-3 0 15,0-3 0-15,3-19 0 0,-1 26 0 0,1-26 0 16,0 0 0-16,0 0 0 0,0 0 0 16,0 0 0-16,0 0 0 0,12-27 0 0,-4 2 0 15,3-2 0-15,-2 5 0 0,2-12 0 0,-1 4 0 16,-1 4 0-16,-2 4 0 0,-1 0 0 0,-6 22 0 15,12-31 0-15,-6 5 0 0,0 9 0 0,0-9 0 16,2 5 0-16,-8 21 0 0,15-27 0 0,-15 27 0 16,26-14 0-16,-8 5 0 0,3 6 0 0,7-1 0 15,5 1 0-15,8 5 0 0,4-12 0 16,6 8-17-16,-2-15-100 0,19 16-55 0,-23-27-59 16,29 23-307-16,-22-20 155 0,8 2-84 15,17 19 346-15</inkml:trace>
  <inkml:trace contextRef="#ctx0" brushRef="#br0" timeOffset="175983.3207">17750 17624 1677 0,'0'0'228'0,"0"0"-176"0,0 0-15 15,0 0-5-15,0 0-11 0,0 0-21 0,0 0 0 16,0 0 0-16,0 0 0 0,0 0 0 0,-18 18 0 16,14 3 0-16,2 1 0 0,-2-2 0 0,1 8 0 15,3-28 0-15,-10 36 0 0,6-10 0 0,-1-7 0 16,-1 14 0-16,3-9 0 0,-5 0 0 16,4 3 0-16,4-27 0 0,-9 44 0 0,7-27 0 15,2-17 0-15,0 28 0 0,0-28 0 0,0 0 0 16,0 0 0-16,0 0 0 0,17-3 0 0,-17 3 0 15,12-28 0-15,-12 28 0 0,17-41 0 16,-9 14 0-16,3 0 0 0,-1-11 0 0,-1 12 0 16,-2-3 0-16,-1 5 0 0,-4 2 0 15,1 4 0-15,-2-4 0 0,-1 4 0 0,0 18 0 16,0-37 0-16,0 37 0 0,0 0 0 0,6-17 0 16,-6 17 0-16,0 0 0 0,0 0 0 0,23-7 0 15,-23 7 0-15,23-3 0 0,-23 3 0 0,33-3 0 16,-12 1 0-16,3-3 0 0,0-3 0 0,7 2 0 15,-1-5 0-15,4 3 0 0,-1-6-15 0,13 18-155 16,-29-36-152-16,37 41-121 16,-31-27-89-16,-6-4-1 0,19 33 502 0</inkml:trace>
  <inkml:trace contextRef="#ctx0" brushRef="#br0" timeOffset="176358.342">18131 17706 2047 0,'-34'16'0'15,"34"-16"0"-15,-18 13 0 0,18-13 0 16,0 0 0-16,0 0 0 0,0 0 0 0,22 15 0 16,-22-15 0-16,35-4 0 0,-12 2 0 0,1-11 0 15,4-3 0-15,0 6 0 0,3-6 0 0,-2 1 0 16,-1 4 0-16,-1-5 0 0,-4 4 0 16,-5 1 0-16,-18 11 0 0,27-17 0 0,-27 17 0 15,0 0 0-15,13-19 0 0,-13 19 0 16,0 0 0-16,-6-18 0 0,6 18 0 0,0 0 0 15,-21-27 0-15,21 27 0 0,-23-13 0 0,23 13 0 16,-25-15 0-16,25 15 0 0,-31-15 0 0,14 13 0 16,0 7 0-16,-2 4 0 0,-1 2 0 0,-2 3 0 15,-1 3 0-15,0 5 0 0,0 4 0 0,1 6 0 16,3-1 0-16,2 3 0 0,3 0 0 0,5-5 0 16,2 1 0-16,6 8 0 0,4-14 0 15,4-6 0-15,-7-18 0 0,32 18 0 0,-7-11 0 16,3 1 0-16,6-5 0 0,0 0 0 15,8-4 0-15,0-5 0 0,9 1-20 0,-3-17-96 16,22 26-99-16,-29-32-149 0,22 10-204 0,-4-4-14 16,-13-21 401-16</inkml:trace>
  <inkml:trace contextRef="#ctx0" brushRef="#br0" timeOffset="176889.6107">18954 17558 1560 0,'-51'-16'364'0,"51"16"-319"15,0 0-37-15,-36 8-5 0,16-6 6 0,20-2-2 16,-30 0 4-16,30 0 4 0,-27 4-1 16,27-4-3-16,-22 8-11 0,22-8 0 0,-17 9 0 15,17-9 0-15,0 0 0 0,-18 19 0 0,18-19 0 16,0 0 0-16,0 0 0 0,-12 21 0 0,12-21 0 15,0 0 0-15,0 0 0 0,5 21 0 16,-5-21 0-16,18 12 0 0,-18-12 0 0,28 8 0 16,-28-8 0-16,33-3 0 0,-14 2 0 0,1-1 0 15,0 0 0-15,0 4 0 0,-2-2 0 0,-18 0 0 16,28 9 0-16,-28-9 0 0,18 9 0 0,-18-9 0 16,0 0 0-16,16 25 0 0,-16-25 0 0,1 23 0 15,-1-23 0-15,-8 24 0 0,8-24 0 16,-19 31 0-16,6-13 0 0,-2 4 0 15,15-22 0-15,-31 33 0 0,31-33 0 0,-28 22 0 16,28-22 0-16,-17 19 0 0,17-19 0 0,0 0 0 16,0 0-18-16,0 0-33 0,0 0-15 0,17 2-15 15,7-4-55-15,-21-26-192 0,37 18-22 0,-28-17-75 16,7-7-51-16,22 17 361 0,-37-35 115 0</inkml:trace>
  <inkml:trace contextRef="#ctx0" brushRef="#br0" timeOffset="177077.0819">19285 17550 1424 0,'-15'-20'536'16,"15"20"-495"-16,-20 12-27 0,20-12-1 16,-22 19-4-16,22-19 1 0,-23 29-10 0,12-12 0 15,-1 0 0-15,3 12 0 0,1-2 0 0,0 1 0 16,3 1 0-16,5-29 0 0,-6 36 0 16,6-14 0-16,0-22 0 0,4 29 0 0,-4-29 0 15,12 25 0-15,-12-25 0 0,20 17 0 0,-20-17-51 16,24-1-15-16,-1 9-71 0,-23-8-374 0,29-18-9 15,-20 0-41-15</inkml:trace>
  <inkml:trace contextRef="#ctx0" brushRef="#br0" timeOffset="177233.3625">19351 17281 1639 0,'-39'-24'407'15,"39"24"-406"-15,0 0-1 0,0 0 0 0,0 0 0 16,0 0 0-16,0 0 0 0,0 0 0 0,0 0 0 15,23-13 0-15,-4 13 0 0,2 3-21 0,5 8-32 16,-8-23-76-16,29 41-240 0,-39-47-71 16,24 30-162-16,-4 7 170 0,-28-19 432 0</inkml:trace>
  <inkml:trace contextRef="#ctx0" brushRef="#br0" timeOffset="177545.8724">19757 17406 1741 0,'-21'42'269'0,"-8"-34"-232"15,8 2-37-15,-1-1 0 0,3 0 0 16,1-1 0-16,0 3 0 0,-1-2 0 0,19-9 0 16,-33 26 0-16,33-26 0 0,-28 32 0 0,28-32 0 15,-19 25 0-15,19-25 0 0,0 0 0 0,-5 19 0 16,5-19 0-16,0 0 0 0,22 16 0 0,-22-16 0 16,27 0 0-16,-9-3 0 0,2 4 0 0,4 1 0 15,-1-5 0-15,4 0 0 0,-2-2 0 16,-3-4 0-16,0 6 0 0,-5 4 0 0,-17-1 0 15,22 2 0-15,-22-2 0 0,0 0 0 0,8 17 0 16,-8-17 0-16,-7 29 0 0,0-9 0 0,-3 4 0 16,-3-3 0-16,-3 3 0 0,-1-3 0 15,-1-3 0-15,-1 12 0 0,1-9 0 0,2-3 0 16,4 1 0-16,12-19 0 0,0 0 0 0,-22 16 0 16,22-16 0-16,0 0 0 0,0 0-73 15,0 0-119-15,0 0-89 0,0 0-119 0,17-27-147 16,-17 27 21-16,4-49 499 0</inkml:trace>
  <inkml:trace contextRef="#ctx0" brushRef="#br0" timeOffset="178014.6613">20277 16909 1924 0,'0'0'46'16,"-17"16"-28"-16,17-16-6 0,-14 22-6 0,6-3 6 15,4 2-5-15,0 10 3 0,-2 9-4 0,3 2-1 16,-1 4-4-16,0 0-1 0,0-1 0 15,2 7 0-15,-3 7 0 0,-1-1 0 0,-3 8 0 16,1-14 0-16,1 1 0 0,1-2 0 0,-1-8 0 16,5 2 0-16,1-7 0 0,3-9 0 15,4-5 0-15,2-1 0 0,4-6 0 0,-12-17 0 16,28 20-59-16,-28-20-22 0,44 7-106 0,-44-7-401 16,25-26-4-16,-12 5 53 0</inkml:trace>
  <inkml:trace contextRef="#ctx0" brushRef="#br0" timeOffset="178217.7712">19917 17514 2047 0,'0'0'0'0,"0"0"0"0,0 0 0 0,0 0 0 16,27 15 0-16,-5-14 0 0,2-5 0 16,4 3 0-16,5 0 0 0,1-2 0 15,4-1 0-15,3 1 0 0,2-3 0 0,2 1 0 16,-1 0 0-16,3 2 0 0,1-1 0 0,3 3 0 15,-3 0 0-15,2 2 0 0,-5-2-23 0,3 8-37 16,-13-13-36-16,16 31-139 0,-51-25-258 0,46-5-136 16,-18 16 119-16</inkml:trace>
  <inkml:trace contextRef="#ctx0" brushRef="#br0" timeOffset="178936.5079">20849 17531 1821 0,'-15'-21'108'0,"15"21"-59"15,-23-21-14-15,23 21-6 0,-25-22-24 16,25 22-5-16,-32-17 0 0,14 10 0 0,-2 3 0 15,0 3 0-15,-1 0 0 0,-2 7 0 0,-1 0 0 16,-3 1 0-16,-2 8 0 0,1-2 0 0,-1 4 0 16,1 5 0-16,2 1 0 0,1 1 0 15,3-1 0-15,2 1 0 0,4-1 0 0,4 3 0 16,2-7 0-16,7 1 0 0,3-20 0 0,5 27 0 16,-5-27 0-16,26 18 0 0,-6-4 0 0,5-15 0 15,5 1 0-15,4-3 0 0,3-17 0 0,1 11 0 16,3-14 0-16,4-2 0 0,0-1 0 0,2-8 0 15,-5 4 0-15,-4-1 0 0,-4 4 0 0,-6 2 0 16,-6 5 0-16,-5 3 0 0,-17 17 0 16,18-23 0-16,-18 23 0 0,0 0 0 15,0 0 0-15,-8-18 0 0,8 18 0 0,-20 2 0 16,20-2 0-16,-25 15 0 0,25-15 0 0,-28 24 0 16,28-24 0-16,-26 34 0 0,16-15 0 0,2-1 0 15,3 13 0-15,5-31 0 0,-2 29 0 0,2-29 0 16,14 17 0-16,-14-17 0 0,29 20 0 15,-8-15 0-15,1-6 0 0,2 2 0 0,3-1 0 16,-2-4 0-16,3 1 0 0,-2-2 0 0,1-5 0 16,-3-1 0-16,0 0 0 0,-2-1 0 0,-1 0 0 15,-2 1 0-15,-19 11 0 0,28-18 0 0,-28 18 0 16,21-16 0-16,-21 16 0 0,0 0 0 16,13-16 0-16,-13 16 0 0,0 0 0 0,0 0 0 15,0 0 0-15,0 0 0 0,0 0 0 16,0 0 0-16,-18 16 0 0,18-16 0 0,-10 27 0 15,10-27 0-15,-10 30 0 0,5-10 0 0,-1-2 0 16,-1 4 0-16,7-22 0 0,-10 35 0 0,5-17 0 16,5-18 0-16,-5 25 0 0,5-25 0 0,0 0 0 15,0 0 0-15,0 0 0 0,0 0 0 0,18 3 0 16,-18-3 0-16,22-32 0 0,-7 10 0 0,0-5 0 16,0 7 0-16,1-6 0 0,1-2 0 15,-1 2 0-15,-1-3 0 0,0 6 0 0,-3 3 0 16,-1-6 0-16,-1 7 0 0,-4 2 0 15,-6 17 0-15,0 0 0 0,0 0 0 0,0 0 0 16,0 0 0-16,0 0 0 0,0 0 0 0,0 0 0 16,6 32 0-16,-6-7 0 0,0-4 0 0,0 0 0 15,0-1 0-15,2 0 0 0,2 1 0 16,2 1 0-16,0-2 0 0,4-1 0 0,1 3 0 16,-11-22 0-16,29 27 0 0,-8-11-12 0,1-19-59 15,15 18-63-15,-17-33-53 0,28 27-88 0,-32-34-93 16,24 10-34-16,4 8-87 0,-21-37 381 0</inkml:trace>
  <inkml:trace contextRef="#ctx0" brushRef="#br0" timeOffset="179316.0358">22036 17391 1727 0,'0'0'147'16,"-24"-6"-92"-16,5 7-11 0,-4-2-7 0,-1 4-3 15,-5-1-31-15,1 4-3 0,-4-3 0 16,2 7 0-16,-1 7 0 0,2-5 0 15,1 0 0-15,3-1 0 0,3-6 0 0,1 6 0 16,4 1 0-16,17-12 0 0,-21 25 0 0,21-25 0 16,-8 28 0-16,8-28 0 0,5 31 0 0,-5-31 0 15,20 33 0-15,-5-14 0 0,2 1 0 0,2-5 0 16,5-5 0-16,-3-1 0 0,7-7 0 0,-3 2 0 16,4 0 0-16,0-4 0 0,4 5-16 0,-6-22-134 15,20 36-126-15,-32-49-115 0,33 21-124 16,-7 0-37-16,-20-35 406 0</inkml:trace>
  <inkml:trace contextRef="#ctx0" brushRef="#br0" timeOffset="179788.2488">22151 17508 1157 0,'0'0'540'0,"-7"-21"-436"16,7 21-62-16,0 0-5 0,24-14 6 0,-24 14-4 15,26-6-4-15,-26 6 5 0,24 2-30 0,-24-2-10 16,21 8 0-16,-21-8 0 0,23 19 0 16,-23-19 0-16,23 14 0 0,-23-14 0 0,25 4 0 15,-25-4 0-15,24 6 0 0,-24-6 0 0,29 3 0 16,-29-3 0-16,30-8 0 0,-30 8 0 0,27-18 0 15,-27 18 0-15,23-25 0 0,-23 25 0 0,16-33 0 16,-13 13 0-16,0-6 0 0,0 4 0 16,-5-1 0-16,0 3 0 0,2 20 0 0,-15-28 0 15,15 28 0-15,-28-22 0 0,28 22 0 16,-35-17 0-16,14 16 0 0,0 4 0 0,-5 4 0 16,-1 4 0-16,-1 3 0 0,-1 3 0 0,4 6 0 15,-5-1 0-15,4 2 0 0,1 1 0 0,5 0 0 16,4-2 0-16,4-4 0 0,6-1 0 0,6-18 0 15,-3 36 0-15,3-36 0 0,20 27 0 0,-2-15 0 16,5-5 0-16,5 8 0 0,5-11 0 16,2-4 0-16,5-7 0 0,0-6 0 0,4 12 0 15,-4-10 0-15,5 10 0 0,-2-6 0 0,4 1 0 16,-3 2 0-16,5 4-57 0,-16-16-102 0,21 32-106 16,-40-44-102-16,17 24-201 0,1 7 37 0,-26-32 432 15</inkml:trace>
  <inkml:trace contextRef="#ctx0" brushRef="#br0" timeOffset="180234.2783">23072 17614 2047 0,'0'0'0'0,"0"0"0"0,-24 13 0 15,24-13 0-15,0 0 0 0,0 0 0 0,0 0 0 16,0 0 0-16,0 0-136 0,31 13-261 0,-31-13-295 16,25-16 28-16,-6 11 507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2T02:43:5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1479 922 992 0,'28'-2'366'16,"-28"2"-107"-16,0 0-176 0,0 0-14 0,0 0-14 16,0 0-24-16,0 0-15 0,0 0-12 0,-13 22-1 15,13-22 1-15,2 22 1 0,-2-5-8 0,0 5 11 16,-2 3-10-16,1 3 7 0,0 4-5 16,0 2 7-16,-1 4-12 0,2-2-11 0,-2 2 27 15,1 1-31-15,0-1 30 0,-1 3-8 0,1-2-15 16,-1-5-10-16,3 7-47 0,-11-19-46 0,26 28-165 15,-24-22-301-15,8-6 5 0,7 7 356 0</inkml:trace>
  <inkml:trace contextRef="#ctx0" brushRef="#br0" timeOffset="343.7495">1509 937 1832 0,'0'0'32'0,"-23"-1"4"16,23 1-16-16,0 0-11 0,0 0-6 16,0 0-6-16,0 0 3 0,24-11 4 0,-6 5 1 15,8-4 4-15,3 0-1 0,5-3 5 16,5-1-11-16,1-1 6 0,4 1-11 0,-1 2 4 16,-2 5 1-16,-2 3-3 0,-3 3 4 0,-3 4-2 15,-5 3 2-15,-2 4 3 0,-6 7 2 0,-3 0-1 16,-4 4 2-16,-7 5-5 0,-6 6 5 0,-9 5-10 15,-7 10 13-15,-7 4-14 0,-4 5-6 16,-5 3 13-16,-4-2-18 0,-1 0 16 0,-2-3 1 16,-1-6-7-16,1 1 7 0,0-9-9 0,3-6 7 15,5-7-8-15,3-6 8 0,4-4-6 0,3-6 3 16,3-3-5-16,18-8-2 0,-23 5-13 0,23-5-12 16,0 0-11-16,-14-29-18 0,14 29-26 0,6-50-84 15,27 40-236-15,-17-19-183 0,6-3 21 0,11 16 558 16</inkml:trace>
  <inkml:trace contextRef="#ctx0" brushRef="#br0" timeOffset="796.8871">2512 1358 654 0,'-2'-29'314'0,"2"29"-151"0,0 0 15 15,0 0-55-15,0 0-65 0,0 0-14 0,-23-19-9 16,23 19 4-16,-23-10 12 0,23 10 3 16,-31-4-6-16,31 4-2 0,-36 2-11 0,19 0 0 15,-6 2-10-15,2 3 2 0,-3 1-9 0,2 6 7 16,-1-1-11-16,2 4 6 0,-1 4-9 16,3 0 3-16,0 1-4 0,2 1-4 0,4-4-6 15,3 3 0-15,3-1 0 0,2-2 0 0,4-1 0 16,3-1 0-16,-2-17 0 0,11 26 0 0,-11-26 0 15,25 16 0-15,-6-11 0 0,3-3 0 0,3-6 0 16,6-7 0-16,0-4 0 0,5-7 0 0,0-5 0 16,1-6 0-16,-1-2 0 0,1-4 0 0,-3 0 0 15,0 1 0-15,-4-1 0 16,-2 4 0-16,-5 6 0 0,-6 3 0 0,-5 6 0 16,-12 20 0-16,11-20 0 0,-11 20 0 0,0 0 0 15,0 0 0-15,-12 18 0 0,2-1 0 0,0 7 0 16,-4 7 0-16,-2 6 0 0,1 5 0 0,-3-1 0 15,3 0 0-15,1-3 0 0,3-7 0 0,8-4 0 16,1-5 0-16,2-22 0 0,18 24-4 16,1-23-22-16,3-6-5 0,9-6-14 0,-3-19-37 15,20 16-108-15,-27-34-413 0,26 1-36 0,0-4 213 16</inkml:trace>
  <inkml:trace contextRef="#ctx0" brushRef="#br0" timeOffset="1001.2404">3139 646 1562 0,'-32'92'374'16,"8"-43"-353"-16,-4 0 25 0,2 6-8 15,2-1-32-15,1 1-6 0,2 3 0 0,4 1 0 16,1 4 0-16,4 0 0 0,5-2 0 0,-1-1 0 16,7-7-8-16,0-2 4 0,2-10-14 0,2-3 6 15,1-4-18-15,1-8 10 0,3-2-17 0,-5-4-3 16,11 8-80-16,-14-28-79 0,18 9-322 15,-18-9-108-15,4-21 221 0</inkml:trace>
  <inkml:trace contextRef="#ctx0" brushRef="#br0" timeOffset="1160.7859">2835 1180 1871 0,'-28'10'31'0,"28"-10"-6"0,-7 17-30 0,7-17 32 0,9 19-41 16,-9-19 30-16,28 21-16 0,-6-13-2 0,5-3-4 15,7-5 1-15,6-3-2 0,5-2-4 0,1-5-6 16,6 3-21-16,-3-7 23 0,7 8-76 0,-14-15-39 16,31 18-185-16,-37-14-188 0,16 9-42 0,9 11 280 15</inkml:trace>
  <inkml:trace contextRef="#ctx0" brushRef="#br0" timeOffset="1526.4904">3782 1166 1653 0,'-34'10'104'0,"34"-10"-28"0,-34 12-10 0,14-5-25 16,-5-2-10-16,-1 0-37 0,-3 1 35 0,0 1-30 16,-3 1 29-16,1 4-4 0,-2 2-22 0,1 1-2 15,1 1 0-15,1 2 0 0,4 3 0 16,3-1 0-16,3 1 0 0,4 3 0 16,4-3 0-16,2 0 0 0,4 1 0 0,5-1 0 15,3-3 0-15,5-1 0 0,-7-17 0 0,25 29 0 16,-7-19 0-16,5-3 0 0,4-6 0 0,1-1 0 15,5-6 0-15,0-2 0 0,1-6 0 0,0-5 0 16,-1-3 0-16,-2-3 0 0,-3-6 0 0,-1-1 0 16,-1-2 0-16,-3-4 0 0,-3 3 0 15,-1 0 0-15,-3 3 0 0,-2 1 0 0,-3 7 0 16,-5 2 0-16,-6 22 0 0,5-24 0 0,-5 24 0 16,0 0 0-16,0 0 0 0,-18 4 0 0,18-4 0 15,-23 35 0-15,7-4 0 0,-2 8 0 0,-3 3 0 16,1 1 0-16,2-3 0 0,5-4 0 15,4-5 0-15,8-4 0 0,7-8 0 16,-6-19 0-16,26 29 0 0,-26-29 0 0,41 14-17 16,-19-22-105-16,36 21-305 0,-30-30-201 0,21 2-27 15,-4 2 458-15</inkml:trace>
  <inkml:trace contextRef="#ctx0" brushRef="#br0" timeOffset="2032.8693">5313 914 1184 0,'38'5'431'0,"-38"-5"-346"0,0 0-14 16,-2-17-8-16,2 17-20 0,-4-19-10 0,4 19-14 15,-16-26 3-15,16 26-5 0,-27-30 2 0,10 16-3 16,-4-2-2-16,-1 0-2 0,-2 2 5 0,1 5-16 16,-3 1-1-16,2 5 0 0,-1 6 0 15,-3 3 0-15,0 6 0 0,0 5 0 16,0 6 0-16,-1 1 0 0,1 5 0 0,1 4 0 16,0 1 0-16,2 2 0 0,0 3 0 0,3 5 0 15,3 2 0-15,2 5 0 0,3 0 0 0,4-2 0 16,1 2 0-16,4-4 0 0,5-1 0 0,1-1 0 15,4-5 0-15,1-4 0 0,5-3 0 0,1-5-3 16,4 0-51-16,-1-10-13 0,8 6-19 16,-23-24-70-16,51 16-407 0,-30-12-50 0,-3-2 109 15</inkml:trace>
  <inkml:trace contextRef="#ctx0" brushRef="#br0" timeOffset="3251.625">4744 1368 1864 0,'28'3'42'0,"-28"-3"-30"0,0 0 0 0,0 0-4 15,0 0 4-15,0 0-4 0,23-13 9 0,-23 13 5 16,33-16-4-16,-13 6 7 0,5-1-18 0,2 0-7 16,2-1 0-16,2 0 0 0,0 1 0 0,0 1 0 15,0 0 0-15,-2 3 0 0,-1 0 0 16,-1 1 0-16,-4 3 0 0,-1 1 0 15,-5 3 0-15,-17-1 0 0,26 4 0 0,-26-4 0 16,0 0 0-16,20 18 0 0,-20-18 0 0,6 27 0 16,-6-9 0-16,-2 1 0 0,-3 5 0 0,-1 0 0 15,-4 4 0-15,1-1 0 0,-2 2 0 0,0-1 0 16,2-1 0-16,-2 0 0 0,-1-3 0 0,3-2 0 16,2-4 0-16,7-18 0 0,-10 28 0 15,10-28 0-15,0 0 0 0,0 0 0 0,0 0 0 16,0 0 0-16,0 0 0 0,18-15 0 0,-7-4 0 15,4-5 0-15,1-4 0 0,1-1 0 0,0-4 0 16,1 2 0-16,1 1 0 0,-2 0 0 0,-1 0 0 16,-1 4 0-16,-1-1 0 0,-1 4 0 0,-1 3 0 15,-12 20 0-15,17-28 0 0,-17 28 0 16,0 0 0-16,14-17 0 0,-14 17 0 16,0 0 0-16,0 0 0 0,0 0 0 0,23-1 0 15,-23 1 0-15,19 3 0 0,-19-3 0 0,24 3 0 16,-24-3 0-16,30 1 0 0,-11-2 0 0,0-2 0 15,2 2 0-15,2-1 0 0,0-3 0 0,-1 1 0 16,0-1 0-16,-3 1 0 0,0 0 0 0,-19 4 0 16,26-4 0-16,-26 4 0 0,0 0 0 15,0 0 0-15,0 0 0 0,0 0 0 0,4 17 0 16,-4-17 0-16,-24 23 0 0,7-9 0 0,-4 1 0 16,-1 5 0-16,-2 0 0 0,-1 6 0 0,-1 0 0 15,-1 6 0-15,0-3 0 0,3 5 0 16,1-2 0-16,3 3 0 0,3-2 0 0,5-2 0 15,4-2 0-15,4 0 0 0,5-3 0 0,4-2 0 16,5-3 0-16,-10-21 0 0,31 24 0 16,-9-21 0-16,5-4 0 0,3-6 0 0,4-8 0 15,0-2 0-15,3-8 0 0,-2-6 0 0,0 2 0 16,-2-6 0-16,-1 2 0 0,-5-1 0 0,-2-2 0 16,-7-1 0-16,-2 6 0 0,-7-2 0 0,-4 6 0 15,-4-1 0-15,-6 6 0 0,-1 3 0 0,6 19 0 16,-26-28 0-16,26 28 0 0,-34-12 0 0,15 14 0 15,-1 2 0-15,1 3 0 16,1 3 0-16,18-10 0 0,-27 23 0 0,27-23 0 16,-15 23 0-16,15-23 0 0,2 19 0 0,-2-19 0 15,18 13 0-15,-1-10 0 0,6-4 0 0,5-2 0 16,4-2 0-16,2-4 0 0,2 0 0 0,2-3 0 16,1 0 0-16,0 0 0 0,-2-1 0 0,-1 2 0 15,-4 0 0-15,-4 4 0 0,-3-1 0 16,-6 2 0-16,-19 6 0 0,26-11 0 0,-26 11 0 15,0 0 0-15,0 0 0 0,0 0 0 0,0 0 0 16,0 0 0-16,0 0 0 0,-17 28 0 0,2-9 0 16,-3 6 0-16,-3 1 0 0,0 1 0 15,2 3 0-15,1-2 0 0,3 0 0 0,4-3 0 16,3-2 0-16,4-4 0 0,3 0 0 0,1-19 0 16,7 25 0-16,-7-25 0 0,0 0 0 15,26 13 0-15,-26-13 0 0,30-13 0 0,-10 1 0 16,0-5 0-16,2-2 0 0,0-3 0 0,0-4 0 15,0 1 0-15,-3 0 0 0,1 0 0 0,-3 0 0 16,-3 1 0-16,1 2 0 0,-3 2 0 0,-2 1 0 16,-10 19 0-16,13-23 0 0,-13 23 0 0,0 0 0 15,5-19 0-15,-5 19 0 0,0 0 0 0,0 0 0 16,0 0 0-16,-17 11 0 0,17-11 0 16,-10 17 0-16,10-17 0 0,-3 20 0 15,3-20 0-15,0 0 0 0,0 0 0 0,25 10 0 16,-25-10 0-16,31-2 0 0,-13-4 0 0,3 0 0 15,0-3 0-15,1-4 0 0,1 1 0 0,-2 0 0 16,0 1 0-16,-2 0 0 0,-1 2 0 0,-1-1 0 16,-17 10 0-16,28-14 0 0,-28 14 0 15,20-6 0-15,-20 6 0 0,0 0 0 0,0 0 0 16,0 0 0-16,12 26 0 0,-14-9 0 0,-4 7 0 16,-3 2 0-16,-2 5 0 0,-2 4 0 0,1-5 0 15,1 4 0-15,3-2 0 0,2-3 0 0,5 0 0 16,0-6 0-16,7-2 0 0,-6-21-39 0,25 39-238 15,-25-39-203-15,0 0-198 0,19 3 106 16,-19-3 572-16</inkml:trace>
  <inkml:trace contextRef="#ctx0" brushRef="#br0" timeOffset="5157.9405">7954 885 1159 0,'4'-17'208'0,"-4"17"217"0,0 0-383 16,0 0-1-16,0 0-14 0,0 0-9 0,0 0-10 15,0 0-6-15,0 0 2 0,0 0 3 0,0 0 5 16,15 21-1-16,-15-21 1 0,14 20 1 16,-3-3-13-16,1 3 11 0,2-1-12 0,-1 3 6 15,0-2-2-15,1 7 1 0,-3 1-6 0,-1 2 9 16,-3 2-9-16,-2-1 13 0,-4 0-1 0,-2 0-27 16,-5-1 28-16,-4 3-27 0,-3-3 19 0,-3 1 10 15,-5-2-11-15,-2 3 6 0,-1-5 0 16,-3 1-8-16,0-4 0 0,2-4 0 0,-2-4 0 15,2-6 0-15,4 0-4 0,-3-7-36 16,24-3-46-16,-47-27-257 0,47 27-312 0,-27-32 17 16,19 7 358-16</inkml:trace>
  <inkml:trace contextRef="#ctx0" brushRef="#br0" timeOffset="5361.0408">7665 841 1986 0,'0'0'27'16,"0"0"-4"-16,-18 18-12 0,18-18-11 0,0 0 0 16,1 19 0-16,-1-19 0 0,18 15 0 0,-18-15 0 15,31 13 0-15,-10-10 0 0,6 3 0 0,9-4 0 16,5-4 0-16,7 0 0 0,7-5 0 0,4-2 0 16,3 2 0-16,2-4 0 0,3 4-54 15,-7-9-43-15,19 11-237 0,-22-3-303 0,2 3-15 16,-5 9 380-16</inkml:trace>
  <inkml:trace contextRef="#ctx0" brushRef="#br0" timeOffset="5720.4212">8274 1318 1865 0,'22'12'16'0,"-22"-12"-16"0,-1 23 7 0,1-23-1 15,17 20 9-15,-17-20-2 0,33 15 9 0,-13-9-5 16,2-3 2-16,3-4 0 0,1-3-6 0,4-3 1 16,2-1-3-16,-1-4-3 0,2-1-6 15,-3-1-2-15,-2-5 0 0,-2 1 0 0,-3 0 0 16,-5 0 0-16,-1 0 0 0,-5 0 0 0,-1-3 0 16,-5 4 0-16,-3-3 0 0,-5 3 0 15,2 17 0-15,-18-23 0 0,18 23 0 0,-34-11 0 16,12 12 0-16,-5 4 0 0,1 5 0 0,-5 8 0 15,0 4 0-15,-1 4 0 0,0 7 0 0,1-2 0 16,2 2 0-16,3 0 0 0,4 0 0 16,4-1 0-16,6-3 0 0,3-5 0 0,6-2 0 15,6-5 0-15,-3-17 0 0,23 26 0 0,-4-16 0 16,6-4 0-16,4-6 0 0,9-4 0 0,3-5 0 16,8-6 0-16,3-5-1 0,9-2-66 0,-6-14-53 15,24 22-211-15,-32-22-280 0,13 6-33 0,-3 6 372 16</inkml:trace>
  <inkml:trace contextRef="#ctx0" brushRef="#br0" timeOffset="6225.4801">9194 1185 1727 0,'-27'36'135'16,"6"-9"-134"-16,-1 0 34 0,4 2 5 0,-1 1-15 16,2 3 7-16,-2-4-13 0,4 1 7 0,0-5-19 15,4-2-7-15,2-2 0 0,2-3 0 16,7-18 0-16,-5 28 0 0,5-28 0 0,0 0 0 15,0 0 0-15,9 17 0 0,-9-17 0 0,0 0 0 16,25-9 0-16,-25 9 0 0,33-30 0 16,-13 7 0-16,4-4 0 0,0-4 0 0,-1-2 0 15,3 1 0-15,-4-1 0 0,-3 3 0 0,-3 1 0 16,-4 0 0-16,-2 6 0 0,-1 0 0 0,-3 5 0 16,-6 18 0-16,6-23 0 0,-6 23 0 15,0 0 0-15,0 0 0 0,0 0 0 0,0 0 0 16,0 0 0-16,0 0 0 0,-17 27 0 0,11-10 0 15,1 2 0-15,0-1 0 0,2-1 0 0,3 0 0 16,0-17 0-16,7 30 0 0,-7-30 0 0,15 18 0 16,-15-18 0-16,26 12 0 0,-9-7 0 0,1-3 0 15,3-5 0-15,1 0 0 0,1-4 0 16,0 1 0-16,0-4 0 0,-1-2 0 16,-1 2 0-16,-2-5 0 0,-1 3 0 0,-18 12 0 15,28-27 0-15,-28 27 0 0,21-23 0 0,-21 23 0 16,15-18 0-16,-15 18 0 0,0 0 0 0,12-17 0 15,-12 17 0-15,0 0 0 0,0 0 0 0,0 0 0 16,0 0 0-16,-3 18 0 0,3-18 0 0,-6 34 0 16,1-12 0-16,0 1 0 0,-1-3 0 15,1 4 0-15,1-2 0 0,0 0 0 0,3 0 0 16,0-3 0-16,7-1 0 0,-6-18 0 0,13 29 0 16,-13-29-11-16,27 20-58 0,-27-20-69 0,50 8-290 15,-50-8-187-15,34-13-15 0,-9 10 475 0</inkml:trace>
  <inkml:trace contextRef="#ctx0" brushRef="#br0" timeOffset="6397.3935">9983 1197 1360 0,'0'0'559'0,"-22"16"-523"0,22-16-3 0,-24 19 2 16,24-19-11-16,-25 32-24 0,13-12 0 0,0 5 0 15,1 0 0-15,1 0 0 0,2 2 0 0,-1-3 0 16,3 0 0-16,4 1 0 0,1-3 0 15,3-2 0-15,-1-3 0 0,-1-17 0 0,9 24-45 16,-9-24-51-16,0 0-307 0,0 0-241 0,25-1 1 16,-25 1 428-16</inkml:trace>
  <inkml:trace contextRef="#ctx0" brushRef="#br0" timeOffset="6975.4941">10122 1055 1593 0,'-26'10'422'0,"26"-10"-408"0,0 0-9 0,0 0 5 16,0 0-7-16,0 0-3 0,0 0 0 0,23 21 0 15,-23-21 0-15,21 15 0 0,-21-15 0 0,22 14 0 16,-22-14 0-16,20 21 0 0,-20-21 0 0,16 29 0 16,-10-11 0-16,-1 4 0 0,-2-2 0 15,-2 7 0-15,-2-4 0 0,-2 2 0 0,-3 2 0 16,-1 0 0-16,-3 0 0 0,-1 2 0 0,-1-6 0 15,1-4 0-15,11-19 0 0,-15 27 0 0,15-27 0 16,0 0 0-16,0 0 0 0,0 0 0 16,0 0 0-16,0 0 0 0,0 0 0 0,22-25 0 15,-7 2 0-15,3-3 0 0,2-3 0 16,-2 0 0-16,0-1 0 0,-2 0 0 0,-3 4 0 16,-1 2 0-16,-2 5 0 0,0-1 0 0,0 4 0 15,-10 16 0-15,12-25 0 0,-12 25 0 0,0 0 0 16,0 0 0-16,0 0 0 0,0 0 0 0,0 0 0 15,0 0 0-15,-1 21 0 0,1-21 0 0,-3 24 0 16,3-24 0-16,1 26 0 0,-1-26 0 0,10 21 0 16,-10-21 0-16,21 17 0 0,-4-10 0 15,1-4 0-15,4-3 0 0,2-1 0 16,0-4 0-16,1 0 0 0,0-3 0 0,-2-2 0 16,1 0 0-16,-4-2 0 0,1 1 0 0,0-2 0 15,-2-2 0-15,2 2 0 0,-21 13 0 0,30-27 0 16,-30 27 0-16,23-19 0 0,-23 19 0 0,0 0 0 15,21-18 0-15,-21 18 0 0,0 0 0 0,0 0 0 16,0 0 0-16,0 0 0 0,0 0 0 16,-10 31 0-16,3-12 0 0,0 5 0 0,-3 1 0 15,3 2 0-15,-1-1 0 0,3 1 0 0,3 2 0 16,3-1 0-16,2-3 0 0,4-3 0 0,-7-22-21 16,29 37-72-16,-29-37-71 0,56 25-268 0,-56-25-153 15,45 1-9-15,-4 7 437 0</inkml:trace>
  <inkml:trace contextRef="#ctx0" brushRef="#br0" timeOffset="7334.9266">11250 1194 1914 0,'0'0'81'0,"-27"-18"-46"0,27 18-18 16,-28-14-17-16,28 14 0 0,-32-7 0 0,13 7 0 15,0 1 0-15,1 6 0 0,-3 2 0 16,1 4 0-16,1 3 0 0,0 3 0 0,2 2 0 15,1 2 0-15,1 2 0 0,3 2 0 0,-1 2 0 16,3 1 0-16,3-5 0 0,3 0 0 16,4-7 0-16,2-1 0 0,-2-17 0 0,13 24 0 15,-13-24 0-15,20 14 0 0,-20-14 0 0,27 3 0 16,-27-3 0-16,30-9 0 0,-9-3 0 0,2-1 0 16,0-9 0-16,2-1 0 0,-4-1 0 15,3-3 0-15,-3 1 0 0,0-3 0 0,-3 3 0 16,-2 1 0-16,-2 1 0 0,-5 3 0 0,1 4 0 15,-10 17 0-15,10-25 0 0,-10 25 0 0,0 0 0 16,0 0 0-16,0 0 0 0,-19 5 0 0,19-5 0 16,-18 29 0-16,10-11 0 0,-1 0 0 0,4 1 0 15,2 0 0-15,4-1 0 16,-1-18 0-16,12 31 0 0,-12-31-14 0,27 21-50 16,-27-21-35-16,47 18-244 0,-47-18-173 0,29-18-134 15,-1 10 290-15</inkml:trace>
  <inkml:trace contextRef="#ctx0" brushRef="#br0" timeOffset="7725.5586">11703 797 1793 0,'-21'63'254'16,"-3"-46"-254"-16,-1 6 0 0,-3 2 0 0,0 3 0 15,-1 2 0-15,4 3 0 0,-2-2 0 16,6 4 0-16,4-3 0 0,5-1 0 0,2 1 0 15,5-2 0-15,2-3 0 0,0 0 0 0,4-5 0 16,2-1 0-16,2-2 0 0,2-2 0 16,-7-17 0-16,15 19 0 0,-15-19 0 0,18 4 0 15,-18-4 0-15,22-9 0 0,-22 9 0 0,25-22 0 16,-10 5 0-16,-1 0 0 0,1-5 0 0,1-1 0 16,-2-1 0-16,1 0 0 0,1-1 0 0,1 0 0 15,-1 1 0-15,3-2 0 0,1 2 0 0,-1 2 0 16,2 5 0-16,-3 3 0 0,-18 14 0 15,30-16 0-15,-30 16 0 0,0 0 0 0,20 1 0 16,-20-1 0-16,5 23 0 0,-5-4 0 16,-3 1 0-16,-4 6 0 0,1 1 0 0,-3 4 0 15,0-4 0-15,3 0 0 0,1-3 0 0,2-1 0 16,7-1 0-16,0-4 0 0,5-1 0 0,-9-17 0 16,28 24 0-16,-9-21 0 0,11 9-82 0,-12-18-61 15,30 23-140-15,-48-17-232 0,56-22-78 16,-14 21 163-16</inkml:trace>
  <inkml:trace contextRef="#ctx0" brushRef="#br0" timeOffset="7850.5785">12240 1338 1368 0,'0'0'500'0,"-28"10"-481"0,11 12-17 16,-1 4-12-16,1 0 0 0,-3 1-2 16,6 5-52-16,-17-18-79 0,18 17-470 15,-5-4 0-15,2-7 190 0</inkml:trace>
  <inkml:trace contextRef="#ctx0" brushRef="#br0" timeOffset="9944.4991">13339 705 187 0,'0'0'188'0,"0"0"91"0,0 0 31 16,0 0 26-16,-15 18-213 0,-9-14-15 0,24-4-16 15,-38 1-17-15,19-5-69 0,-12 9 50 0,6-2-68 16,-7-1 57-16,2 3-1 0,-4-1-3 16,5 2-2-16,-2-2-4 0,4 7-2 15,-4 0-11-15,6 4 5 0,-3 2-14 0,4 2-13 16,-1 3 0-16,3 0 0 0,0 3 0 0,3 0 0 16,1 3 0-16,2 1 0 0,1-1 0 0,3 3 0 15,2 2 0-15,4 2 0 0,3 1 0 0,0-2 0 16,4-2 0-16,2-1 0 0,1-4 0 0,3-2 0 15,1-3 0-15,3 0 0 0,3-5 0 16,-14-17 0-16,33 26 0 0,-14-20 0 0,4 0 0 16,3-6 0-16,2-8 0 0,3-5 0 0,1-4 0 15,2-5 0-15,-1-2 0 0,1-3 0 16,0-2 0-16,0 0 0 0,-2 1 0 0,-5 3 0 16,-2 3 0-16,-6 4 0 0,-19 18 0 0,25-27 0 15,-25 27 0-15,0 0 0 0,0 0 0 16,0 0 0-16,0 0 0 0,0 0 0 0,0 0 0 15,-6 17 0-15,-2 3 0 0,-3 4 0 0,2 2 0 16,-2 5 0-16,1-1 0 0,3 1 0 0,2-2 0 16,3-2 0-16,7-4 0 0,0-3 0 0,7-3 0 15,-12-17-12-15,36 27-31 0,-17-21-10 0,13 6-37 16,-20-35-200-16,24 26-359 0,-5-8 25 0,-3-5 339 16</inkml:trace>
  <inkml:trace contextRef="#ctx0" brushRef="#br0" timeOffset="10298.6276">13592 1148 1552 0,'-19'31'333'0,"-1"-19"-312"16,20-12-48-16,-26 29 43 0,26-29-39 0,-12 26 37 15,12-26-4-15,0 19-5 0,0-19 2 0,0 0 0 16,28 18 4-16,-28-18-2 0,37 5 2 0,-12-9 1 15,4 0 0-15,0-5 1 0,4-2-1 0,-3 1-3 16,3-2-1-16,-3 0-1 0,-3-2 21 16,-1-3-28-16,-6 1 0 0,-20 16 0 0,31-30 0 15,-31 30 0-15,17-27 0 0,-17 27 0 16,-1-23 0-16,1 23 0 0,-17-18 0 0,17 18 0 16,-32-8 0-16,10 9 0 0,-5 5 0 0,-2 1 0 15,-1 5 0-15,-3 4 0 0,-1 1 0 0,1 6 0 16,1 1 0-16,1 0 0 0,4 4 0 0,1-2 0 0,5 3 0 0,4-2 0 15,3 1 0-15,7-4 0 0,4-2 0 0,9-3 0 16,-6-19 0-16,28 28 0 16,-4-20-1-16,8-2-38 0,1-9-17 0,15 7-33 15,-19-36-219-15,26 26-351 0,-2-6 32 0,2-7 360 16</inkml:trace>
  <inkml:trace contextRef="#ctx0" brushRef="#br0" timeOffset="11391.4531">14196 1189 1433 0,'-33'-18'481'0,"4"30"-442"0,-3-3-3 0,6 6-40 16,-2-1 35-16,4 2-44 0,-3 2 26 15,4 0 6-15,0 2-7 0,4 0-12 0,3 0 0 16,6 1 0-16,6-1 0 0,6-1 0 0,-2-19 0 16,16 29 0-16,-16-29 0 0,34 18 0 0,-11-12 0 15,2-3 0-15,4-2 0 0,3-2 0 16,0-3 0-16,0-4 0 0,1-4 0 0,0-2 0 15,-1-5 0-15,-3 0 0 0,-2-1 0 0,-2-1-6 16,-3 2-1-16,-2-1-3 0,-3-1 6 0,-5 1-5 16,-3-1 3-16,-1 1 31 0,-3-1-28 0,-4 2 23 15,-4 1-20-15,3 18 0 0,-11-28 0 0,11 28 0 16,-17-22 0-16,17 22 0 0,-20-12 0 16,20 12 0-16,-20-1 0 0,20 1 0 15,0 0 0-15,0 0 0 0,0 0 0 0,0 0 0 16,0 0 0-16,0 0 0 0,25-2 0 0,-7 0 0 15,1 0 0-15,3 3 0 0,-2 0 0 0,2 4 0 16,-5 0 0-16,-17-5 0 0,26 19 0 0,-26-19 0 16,17 27 0-16,-9-10 0 0,-6 6 0 0,-2 2 0 15,-2 2 0-15,-4 0 0 0,-2 1 0 16,-3 2 0-16,0 1 0 0,0 3 0 0,-2-8 0 16,1 1 0-16,-1-7 0 0,13-20 0 0,-19 29 0 15,19-29 0-15,0 0 0 0,-6 21 0 0,6-21 0 16,0 0 0-16,0 0 0 0,23-21 0 0,-8 4 0 15,2-3 0-15,2-7 0 0,3-1 0 16,1-2 0-16,2-2 0 0,-2 0 0 0,0-1 0 16,-2 4 0-16,-3 2 0 0,-2 1 0 15,-2 1 0-15,0 3 0 0,-6 3 0 0,-8 19 0 16,18-28 0-16,-18 28 0 0,0 0 0 0,11-18 0 16,-11 18 0-16,0 0 0 0,0 0 0 0,0 0 0 15,23 19 0-15,-23-19 0 0,25 21 0 0,-7-10 0 16,0-2 0-16,7 1 0 0,0-4 0 0,7 2-5 15,-1-2-25-15,7 3-23 0,-5-5-5 0,6 3-30 16,-14-11-17-16,17 11-32 0,-25-15-77 16,24 16-61-16,-41-8-12 0,44-4 3 15,-17 16-87-15,-27-12 232 0,32 6 139 0,-32-6 0 16,0 0 0-16,8-20 466 0,-8 20 107 0,-28-20-183 16,28 20-158-1,-20 2-122-15,20-2-14 0,-33-1-14 0,15 1-27 16,-6-2-13-16,1 5-42 0,-6-2 0 0,-1 7 0 15,-2 0 0-15,0 5 0 0,-1 4 0 16,2 4 0-16,0-1 0 0,3 3 0 0,5 2 0 16,4 0 0-16,5-2 0 0,3 2 0 0,8-5 0 15,4-3 0-15,5 1 0 0,-6-18 0 0,30 23 0 16,-8-16 0-16,6-3 0 0,5-3 0 0,2-5 0 16,3-4 0-16,0-5 0 0,-1-3 0 0,1-6 0 15,-1-1 0-15,-5-2 0 0,0-2 0 0,-5 3 0 16,-4-3 0-16,-2 3 0 0,-7-1 0 15,-2 2 0-15,-3 3 0 0,-4 2 0 0,-5 18 0 16,1-20 0-16,-1 20 0 0,0 0 0 16,0 0 0-16,-21-4 0 0,21 4 0 0,-24 29 0 15,8-4 0-15,-6 8 0 0,-1 7 0 0,-1 6 0 16,-2 7 0-16,6 2 0 0,0 4 0 0,7 0 0 16,1 8 0-16,2-2 0 0,4 0 0 15,0-4 0-15,1-8 0 0,1-5 0 0,-1 2 0 16,4-10 0-16,-3-2 0 0,3-2 0 0,1-12 0 15,-3 0 0-15,3-24 0 0,-3 18 0 0,3-18 0 16,0 0 0-16,0 0 0 0,0 0 0 0,-8-17 0 16,4-6 0-16,-1 3 0 0,1-11 0 0,1 1 0 15,0 0 0-15,5-8 0 0,-1 5 0 0,2-4 0 16,4-1 0-16,1-5 0 16,4-5 0-16,2 1 0 0,5-2 0 0,2 5 0 15,1 6 0-15,2 3 0 0,-3 7 0 0,3 2 0 16,-1 3 0-16,-1-2 0 0,3 5 0 0,-5 1 0 15,5 3 0-15,-3-1 0 0,4 5 0 0,-4-9-61 16,18 21-216-16,-33-31-201 0,28 16-187 0,-10 10 100 16,-15-12 565-16</inkml:trace>
  <inkml:trace contextRef="#ctx0" brushRef="#br0" timeOffset="11750.8557">15593 1234 1647 0,'-7'25'253'0,"7"-25"-130"16,0 0-99-16,0 0-24 0,0 0 0 16,0 0 0-16,0 0 0 0,25 13 0 0,-8-13 0 15,5-5 0-15,2 3 0 0,3-4 0 0,0 0 0 16,2 0 0-16,3-3 0 0,1 0 0 16,2-6 0-16,-2 2 0 0,-3-4 0 0,-4 0 0 15,-5 0 0-15,-2 1 0 0,-5-2 0 0,-4 0 0 16,-10 18 0-16,12-33 0 0,-12 33 0 0,-5-25 0 15,5 25 0-15,-24-23 0 0,6 13 0 16,-4 9 0-16,-4 4 0 0,-4 3 0 0,-2 5 0 16,-4 1 0-16,2 7 0 0,1 3 0 0,3 2 0 15,2 4 0-15,4-2 0 0,3 2 0 0,2 2 0 16,5 1 0-16,4-2 0 0,5-3 0 0,4 2 0 16,6-6 0-16,3 2 0 0,8-6 0 0,5-3 0 15,4-2 0-15,6-7 0 0,5-1 0 16,3-9 0-16,10 4 0 0,-8-20-103 15,31 23-326-15,-37-26-131 0,11 10-99 0,5 9 364 16</inkml:trace>
  <inkml:trace contextRef="#ctx0" brushRef="#br0" timeOffset="11891.4772">16242 1511 2047 0,'-29'31'0'0,"-1"2"0"0,3 2 0 0,0-3 0 16,3 2 0-16,3-2 0 0,4-6 0 0,6-2 0 15,3-5 0-15,8 1 0 0,0-20-37 0,25 41-437 16,-25-41-201-16,0 0 39 0,14 17 412 16</inkml:trace>
  <inkml:trace contextRef="#ctx0" brushRef="#br0" timeOffset="13922.9396">17035 814 1238 0,'0'0'368'0,"0"0"-310"16,0 0-21-16,0 0 5 0,0 0-7 0,0 0-1 15,0 0-2-15,0 0-8 0,17 11-4 0,-17-11-4 16,0 0 3-16,18 12-4 0,-18-12 8 0,18 13-4 16,-18-13 1-16,18 26-8 0,-10-7-1 0,1 5-3 15,-2 0 0-15,0 5-4 0,-1 0 0 0,-1 0-4 16,0 6 0-16,-4-1 0 0,-2 4 0 16,-2 1 0-16,-2-4 0 0,-3-3 0 0,0 2 0 15,-3-5 0-15,-4 1 0 0,0-3 0 0,0-2 0 16,-2-4 0-16,2-3 0 0,-3-3 0 0,18-15 0 15,-33 18 0-15,33-18 0 0,-33 11 0 0,15-10 0 16,18-1 0-16,-35-7 0 0,35 7 0 16,-35-26-60-16,35 26-67 0,-43-49-349 15,37 24-186-15,-4-5 60 0,2-6 483 0</inkml:trace>
  <inkml:trace contextRef="#ctx0" brushRef="#br0" timeOffset="14110.5053">16841 813 2047 0,'-37'1'0'0,"37"-1"0"0,0 0 0 0,0 0 0 15,0 0 0-15,0 0 0 0,0 0 0 0,23 8 0 16,-23-8 0-16,32 2 0 0,-7-2 0 16,2-4 0-16,5-1 0 0,3-3 0 0,-1-1 0 15,6 1 0-15,-1-4 0 0,4 4 0 0,-2-6-32 16,8 9-56-16,-18-22-261 0,18 20-320 0,-8 6 47 15,3 0 336-15</inkml:trace>
  <inkml:trace contextRef="#ctx0" brushRef="#br0" timeOffset="14501.0773">17447 1205 1893 0,'-20'24'54'15,"20"-24"-65"-15,-14 25 34 0,14-25-16 0,4 18 4 16,-4-18 4-16,0 0-3 0,23 11 3 0,-23-11-1 16,31-6 0-16,-10-2-14 0,6-3 0 0,2-4 0 15,2 1 0-15,-2-4 0 0,-1-2 0 0,-2 1 0 16,-3-2 0-16,-3 0 0 0,0 0 0 0,-4 2 0 16,-4-2 0-16,-4 4 0 0,-2-1 0 15,-6 18 0-15,2-30 0 0,-2 30 0 0,-16-22 0 16,16 22 0-16,-29-12 0 0,9 9 0 0,-1 7 0 15,-3 2 0-15,-3 5 0 0,-3 4 0 0,-5 8 0 16,-2 1 0-16,1 7 0 0,0 1 0 0,5 1 0 16,2 3 0-16,6-4 0 0,2 1 0 15,7-3 0-15,10-6 0 0,1 0 0 0,10-5 0 16,-7-19 0-16,32 27 0 0,-5-18 0 16,6-4 0-16,6-4 0 0,6-7 0 0,4-1 0 15,5-3 0-15,-1-5 0 0,3 2 0 0,-5-4 0 16,2 3-46-16,-8-7-25 0,6 8-9 0,-17-16-49 15,25 19-327-15,-27-7-153 0,-3 1 24 0,4 13 515 16</inkml:trace>
  <inkml:trace contextRef="#ctx0" brushRef="#br0" timeOffset="14829.1872">18049 1248 1913 0,'-21'16'68'0,"4"2"-25"0,-2 1-20 0,6-1-23 15,-2-1 0-15,4 1 0 0,11-18 0 0,-19 33 0 16,19-33 0-16,-10 21 0 0,10-21 0 0,0 0 0 15,0 0 0-15,0 0 0 0,0 0 0 0,20 12 0 16,-20-12 0-16,20-14 0 0,-20 14 0 16,31-27 0-16,-13 7 0 0,3-1 0 0,-1 2 0 15,0-6 0-15,-1 2 0 0,1 1 0 0,-2-3 0 16,-1 2 0-16,-1 4 0 0,-2-1 0 0,-14 20 0 16,25-29 0-16,-25 29 0 0,17-22 0 0,-17 22 0 15,0 0 0-15,0 0 0 0,0 0 0 0,0 0 0 16,0 0 0-16,17 13 0 0,-17-13 0 15,3 25 0-15,0-5 0 0,-3 2 0 16,0 2 0-16,0 3 0 0,0 1 0 0,2 0 0 16,1 1 0-16,0-2 0 0,0-1 0 0,3-1 0 15,-1-2 0-15,4-1 0 0,1-5 0 0,6 1-65 16,-16-18-82-16,47 28-321 0,-47-28-167 0,38 7 14 16,-14 0 511-16</inkml:trace>
  <inkml:trace contextRef="#ctx0" brushRef="#br0" timeOffset="15226.4749">18583 1231 2015 0,'0'0'26'0,"0"0"-20"0,0 0-6 0,-18 5 0 16,18-5 0-16,0 0 0 0,-17 12 0 0,17-12 0 16,-13 25 0-16,7-6 0 0,6-19 0 0,-11 30 0 15,11-30 0-15,-5 32 0 0,4-15 0 0,-1 3 0 16,2-3 0-16,0-17 0 0,-1 30 0 0,1-30 0 15,1 22 0-15,-1-22 0 0,0 0 0 16,2 20 0-16,-2-20 0 0,0 0 0 0,0 0 0 16,0 0 0-16,19-5 0 0,-19 5 0 0,23-26 0 15,-23 26 0-15,31-39 0 0,-12 17 0 16,-1 1 0-16,2-5 0 0,-1 3 0 0,-2-1 0 16,-2 1 0-16,1-2 0 0,-2 2 0 0,0 3 0 15,-1 1 0-15,-13 19 0 0,18-27 0 0,-18 27 0 16,0 0 0-16,0 0 0 0,0 0 0 0,0 0 0 15,0 0 0-15,0 0 0 0,7 33 0 0,-9-14 0 16,0 4 0-16,-3 2 0 0,1 0 0 0,2 0 0 16,2 4 0-16,0-3 0 0,5-2 0 15,-1-1 0-15,6-5 0 0,0 0 0 16,7-1 0-16,-17-17-7 0,36 24-40 0,-16-18-9 16,7 6-38-16,-19-31-161 0,35 29-275 0,-21-17-79 15,6-7 161-15</inkml:trace>
  <inkml:trace contextRef="#ctx0" brushRef="#br0" timeOffset="15419.1408">19222 1113 1799 0,'0'0'71'16,"0"0"-13"-16,-20 11-17 0,20-11-15 0,-23 24-4 16,7-4-4-16,2 4-12 0,-2 4 0 0,1 9-6 15,1-4 0-15,4 7 0 0,0 0 0 0,3-2 0 16,3-3 0-16,4-3 0 0,4-5 0 0,3-3 0 15,3-1 0-15,-10-23 0 0,23 28 0 16,-23-28 0-16,25 15 0 0,-25-15 0 16,26 0-1-16,-26 0-65 0,47-7-209 0,-46-23-325 15,24 7-54-15,-13-8 204 0</inkml:trace>
  <inkml:trace contextRef="#ctx0" brushRef="#br0" timeOffset="15550.4318">19238 911 1693 0,'0'0'354'0,"0"0"-354"0,0 0 0 16,18-11 0-16,-18 11 0 0,19 1 0 0,-19-1 0 16,31 2 0-16,-13-3-42 0,10 5-68 0,-28-4-374 15,39-15-181-15,-6 18 24 0,1-2 537 0</inkml:trace>
  <inkml:trace contextRef="#ctx0" brushRef="#br0" timeOffset="15814.0347">20022 573 2047 0,'-43'-3'0'0,"11"3"0"16,1-2 0-16,2 1 0 0,0 10 0 0,0 3 0 16,-1 5 0-16,3 4 0 0,0 2 0 0,-1 6 0 15,2 5 0-15,1-5 0 0,2 9 0 0,2-2 0 16,6 9 0-16,2 0 0 0,3-1 0 0,3 0 0 15,1 2 0-15,2 0 0 0,3 5 0 16,2-4 0-16,4-2 0 0,0-3 0 0,1-2 0 16,3 0 0-16,-2-5 0 0,3-5 0 15,-2-6 0-15,3-3 0 0,-11-21 0 0,16 29 0 16,-16-29-65-16,19 24-153 0,-39-46-247 0,20 22-176 16,0 0 18-16,-9-42 589 0</inkml:trace>
  <inkml:trace contextRef="#ctx0" brushRef="#br0" timeOffset="15987.1632">19484 1096 2047 0,'0'0'0'15,"0"0"0"-15,0 0 0 0,0 0 0 0,0 0 0 16,21 18 0-16,-21-18 0 0,34 6 0 0,-11-5 0 16,7 0 0-16,4-2 0 0,4 0 0 15,1 0 0-15,4 1 0 0,-4-3 0 0,7 7-21 16,-18-27-253-16,27 20-373 0,-19-5-34 15,-2 2 258-15</inkml:trace>
  <inkml:trace contextRef="#ctx0" brushRef="#br0" timeOffset="16648.4303">20065 1185 1629 0,'-3'29'208'16,"-9"3"-45"-16,12-32-134 0,-17 20-11 0,17-20-18 15,0 0 0-15,2 17 0 0,-2-17 0 0,0 0 0 16,30 9 0-16,-12-9 0 0,4-4 0 0,2-4 0 16,2-2 0-16,2-2 0 0,-3-2 0 0,3 0 0 15,-5-1 0-15,-1-3 0 0,-1-1 0 16,-3-2 0-16,1-2 0 0,-3 0 0 16,-2 3 0-16,-6 1 0 0,-8 19 0 0,5-31 0 15,-5 31 0-15,-13-28 0 0,13 28 0 0,-26-20 0 16,8 13 0-16,-2 4 0 0,-4 2 0 0,-4 6 0 15,4 2 0-15,-2 2 0 0,2 0 0 0,2 6 0 16,-2 2 0-16,2 2 0 0,4 4 0 0,2 0 0 16,2 1 0-16,8 0 0 0,3 1 0 0,5-2 0 15,5 0 0-15,6-1 0 0,2-2 0 16,6-1 0-16,3-6 0 0,6 2 0 0,2-5 0 16,4-4 0-16,1-3 0 0,3-4 0 15,1-2 0-15,-1-1 0 0,-3-5 0 0,0 1 0 16,-4-1 0-16,-2 1 0 0,-5 0 0 0,-3-1 0 15,-5-1 0-15,-18 10 0 0,26-15 0 0,-26 15 0 16,17-10 0-16,-17 10 0 0,0 0 0 0,0 0 0 16,0 0 0-16,0 0 0 0,0 0 0 15,-6 21 0-15,-5-3 0 0,0 3 0 0,-3 7 0 16,-1 4 0-16,0-2 0 0,3 1 0 0,1-2 0 16,4-3 0-16,1-4 0 0,1-3 0 0,2-2 0 15,3-17 0-15,-2 25 0 0,2-25 0 0,0 0 0 16,0 0 0-16,0 0 0 0,0 0 0 0,19-8 0 15,-19 8 0-15,23-39 0 16,-12 9 0-16,4 0 0 0,-2-3 0 0,-1 0 0 16,4-2 0-16,-2-3 0 0,0-2 0 0,2 3 0 15,1 0 0-15,0 3 0 0,-1 3 0 0,0 2 0 16,-2 6 0-16,0 3 0 0,-14 20 0 0,22-19 0 16,-22 19 0-16,19-5 0 0,-19 5 0 0,17 5 0 15,-17-5 0-15,26 8 0 0,-9-4 0 0,3 3 0 16,0-6 0-16,4 8 0 0,-3-7 0 15,9 7-99-15,-30-9-139 0,56-5-253 0,-56 5-152 16,38 2 76-16,-3 15 559 0</inkml:trace>
  <inkml:trace contextRef="#ctx0" brushRef="#br0" timeOffset="16804.701">21192 1329 1629 0,'-18'59'418'16,"-20"-19"-418"-16,11-2 0 0,-1-3 0 0,4 1 0 15,-2-3 0-15,0-1 0 0,-1 0 0 0,4-2 0 16,3-2 0-16,7-5 0 0,4 2 0 0,1-8 0 16,7 3 0-16,1-20 0 0,6 42-108 0,-6-42-186 15,0 0-356-15,0 0-39 0,0 0 384 0</inkml:trace>
  <inkml:trace contextRef="#ctx0" brushRef="#br0" timeOffset="18164.1177">2899 2373 1739 0,'-33'-39'217'0,"8"29"-195"0,4 3 0 0,0 4 1 16,-2-2 1-16,-4 3-24 0,1 6 0 15,-4 5 0-15,-2 4 0 0,-4 6 0 0,-4 7 0 16,-1 1 0-16,-3 7 0 0,0 3 0 0,3 0 0 15,4 1 0-15,2-3 0 0,8-4 0 0,7-6 0 16,6-5 0-16,14-20 0 0,-6 25 0 16,6-25 0-16,19 16 0 0,-1-8 0 0,5-2 0 15,6-2 0-15,5-1 0 0,6-6 0 0,4 1 0 16,5-2 0-16,-1 0 0 0,1 3 0 16,-4 1 0-16,-6 4 0 0,-6 1 0 0,-8 3 0 15,-5 4 0-15,-20-12 0 0,16 37 0 0,-18-11 0 16,-5 3 0-16,-6 3 0 0,-9 1 0 0,-4 1 0 15,-2-2 0-15,0-2 0 0,0-5 0 0,4-4 0 16,3-8 0-16,21-13 0 0,-29 14 0 0,29-14-71 16,-17-19-136-16,17 19-420 0,17-18-39 15,-3-1 191-15</inkml:trace>
  <inkml:trace contextRef="#ctx0" brushRef="#br0" timeOffset="18507.8356">2877 2906 1981 0,'0'0'10'0,"5"22"7"16,-5-22-2-16,18 10 2 0,-18-10-10 0,39-3-7 15,-12-4 0-15,3-3 0 0,6-4 0 0,0-4 0 16,4-4 0-16,4-5 0 0,0-2 0 0,1-2 0 16,-3-2 0-16,-2-2 0 0,-4 2 0 0,-6 2 0 15,-4-1 0-15,-6 3 0 0,-5 2 0 16,-5 5 0-16,-8 2 0 0,-2 20 0 0,-17-22 0 15,-1 15 0-15,-5 5 0 0,-7 6 0 16,0 5 0-16,-4 6 0 0,-4 7 0 0,1 4 0 16,-4 4 0-16,4 8 0 0,0-1 0 0,4 3 0 15,6-1 0-15,5-4 0 0,6-3 0 0,7-6 0 16,7-3 0-16,7-3 0 0,6-2 0 0,-11-18 0 16,39 27 0-16,-13-18 0 0,10-5 0 0,5-8 0 15,6-6 0-15,4-7 0 0,10-3 0 16,-2-9 0-16,5 1 0 0,-1-7 0 0,3 2-47 15,-12-22-136-15,23 33-334 0,-28-23-143 0,2 3 30 16</inkml:trace>
  <inkml:trace contextRef="#ctx0" brushRef="#br0" timeOffset="18695.3563">3852 2121 1937 0,'-15'18'41'0,"-5"10"9"0,-2 2-31 16,2 8-19-16,0 4 0 0,1 5 0 0,0 4 0 15,4 2 0-15,0 2 0 0,2 0 0 0,4 2 0 16,4-1 0-16,3-4 0 0,3-1 0 16,3-4 0-16,3-6 0 0,3-2 0 0,1-7 0 0,3-1 0 15,0-8 0-15,6 6-103 0,-20-29-273 16,17 9-281-16,-17-9-10 0,22-1 424 16</inkml:trace>
  <inkml:trace contextRef="#ctx0" brushRef="#br0" timeOffset="18867.2381">3579 2511 2047 0,'-22'3'0'15,"22"-3"0"-15,0 0 0 0,0 0 0 0,0 0 0 16,0 0 0-16,0 0 0 0,33 6 0 0,-7-7 0 16,6-3 0-16,6-3 0 0,7-2 0 15,2-5 0-15,4 1 0 0,-1-4 0 0,5 5 0 16,-6-7 0-16,24 28-278 0,-39-35-264 0,25 20-123 15,-5-2 104-15</inkml:trace>
  <inkml:trace contextRef="#ctx0" brushRef="#br0" timeOffset="19398.513">4537 2609 1737 0,'-28'-5'138'16,"11"7"-108"-16,-6-1 24 0,2 8-25 0,-5 1 18 15,-2 4-35-15,-4 5-12 0,-1 7 0 0,-3 2 0 16,-1 4 0-16,-2 2 0 0,3 1 0 0,-1 0 0 16,7 2 0-16,1-5 0 0,6 1 0 0,6-5 0 15,4-5 0-15,9-5 0 0,4-18 0 16,6 23 0-16,-6-23 0 0,29 12 0 0,-6-11 0 16,7-6 0-16,6-3 0 0,6-7 0 15,6-4 0-15,3-4 0 0,3-4 0 0,0-3 0 16,-3-1 0-16,-1-1 0 0,-6-2 0 0,-4 3 0 15,-5-2 0-15,-7 3 0 0,-4 3 0 0,-7 3 0 16,-3 5 0-16,-7 2 0 0,-7 17 0 0,2-21 0 16,-2 21 0-16,0 0 0 0,-19-8 0 0,19 8 0 15,-24 10 0-15,24-10 0 0,-31 25 0 0,15-6 0 16,-2 3 0-16,4 4 0 0,-1 0 0 16,2 2 0-16,2 0 0 0,2 0 0 0,3-3 0 15,4-1 0-15,3-2 0 0,5-3 0 16,4-2 0-16,-10-17 0 0,33 23 0 0,-9-14 0 15,1-8 0-15,7-2 0 0,1-7 0 0,7 1-23 16,-4-15-69-16,24 28-225 0,-39-39-213 0,21 14-115 16,-6-2 206-16</inkml:trace>
  <inkml:trace contextRef="#ctx0" brushRef="#br0" timeOffset="19731.1642">5039 2685 1812 0,'3'18'107'0,"-3"-18"-65"0,-23 34 7 15,11-14-15-15,2 5-31 0,0 2-3 0,2 2 0 16,-1 0 0-16,3 2 0 0,-1-2 0 0,3 0 0 16,0-3 0-16,3 0 0 0,1-5 0 15,3 0 0-15,-3-21 0 0,7 28 0 0,-7-28 0 16,0 0 0-16,0 0 0 0,18 11 0 0,-18-11 0 16,12-17 0-16,-2 0 0 0,2-6 0 0,3-5 0 15,1-3 0-15,1-3 0 0,1-3 0 0,-2 0 0 16,-1 1 0-16,-2 1 0 0,-4 0 0 0,-1 1 0 15,-3 2 0-15,-2 3 0 0,0 3 0 16,-2 3 0-16,0 5 0 0,-1 18 0 0,2-26 0 16,-2 26 0-16,0 0 0 0,0 0 0 0,13-17 0 15,-13 17 0-15,18-2 0 0,-18 2 0 0,30 2 0 16,-10 1 0-16,0 0 0 0,5 2 0 0,-2-1 0 16,6 3 0-16,-2-3 0 0,4 4 0 15,-4-10-67-15,22 27-189 0,-37-43-248 0,22 20-123 16,-1 0 35-16,-16-24 592 0</inkml:trace>
  <inkml:trace contextRef="#ctx0" brushRef="#br0" timeOffset="20106.1211">5382 2884 1951 0,'-33'11'34'15,"33"-11"-12"-15,0 0 1 0,9 21-6 0,-9-21-17 16,27 6 0-16,-8-6 0 0,6-3 0 16,1-1 0-16,6-2 0 0,1-2 0 0,3-1 0 15,1-3 0-15,2-2 0 0,0 1 0 0,-2-3 0 16,1-1 0-16,-3-1 0 0,-2-1 0 16,-1-2 0-16,-1-1 0 0,-4 1 0 0,-5 1 0 15,-7 3 0-15,-15 17 0 0,7-29 0 0,-7 29 0 16,-15-24 0-16,-2 13 0 0,-5 3 0 0,-6 3 0 15,-3 3 0-15,-5 4 0 0,-2 3 0 0,-5 6 0 16,0 3 0-16,-3 7 0 0,1 4 0 0,4 4 0 16,4 4 0-16,7 1 0 0,7 0 0 0,5-1 0 15,5 0 0-15,4-3 0 16,6-1 0-16,7-3 0 0,7-4 0 0,7-4 0 16,6-4 0-16,7-4 0 0,4-5 0 0,5-4 0 15,2-6 0-15,5-3 0 0,-3-7 0 0,8 3 0 16,-11-17-98-16,29 29-221 0,-42-41-185 0,24 14-138 15,4 7 159-15,-23-31 483 0</inkml:trace>
  <inkml:trace contextRef="#ctx0" brushRef="#br0" timeOffset="22360.5016">6414 2264 1583 0,'0'0'84'0,"0"0"-7"0,0 0-16 0,9-17-12 16,-9 17-9-16,0 0-8 0,0 0 0 16,0 0-6-16,0 0-3 0,0 0-7 0,0 0-6 15,-9 18-4-15,9-18 2 0,-11 24-8 0,5-4 0 16,-3 4 0-16,-1 6 0 0,1 5 0 0,-2 8 0 15,0 4 0-15,0 5 0 0,-3 5 0 0,2 2 0 16,-2 0 0-16,-1 2 0 0,2-5 0 16,-2 0 0-16,0-6 0 0,5-6 0 0,0-6 0 15,4-8 0-15,2-7 0 0,4-6 0 0,0-17 0 16,0 0 0-16,17 12 0 0,-17-12 0 0,32-18 0 16,-10 0 0-16,3-10 0 0,4-8 0 0,5-8 0 15,0-4 0-15,3-2 0 0,-2 3 0 0,-1 1 0 16,-1 3 0-16,-3 4 0 0,0 4 0 15,-5 3 0-15,0 7 0 0,-5 4 0 16,-2 6 0-16,-18 15 0 0,25-14 0 0,-25 14 0 16,0 0 0-16,14 21 0 0,-11 1 0 0,-3 5 0 15,-1 6 0-15,-2 3 0 0,-1 1 0 0,1-1 0 16,0-2 0-16,2-2 0 0,2-1 0 0,4-3 0 16,1-4 0-16,9-3 0 0,-15-21 0 0,39 29 0 15,-17-35-92-15,30 31-361 0,-25-35-204 16,10 0 0-16,-1 2 470 0</inkml:trace>
  <inkml:trace contextRef="#ctx0" brushRef="#br0" timeOffset="22891.7567">7338 2980 1491 0,'0'0'112'0,"0"0"-29"0,0 0-10 16,0 0-7-16,0 0-15 0,0 0-9 0,0 0-3 15,0 0 2-15,0 0-2 0,0 0-29 0,0 0-10 16,0 0 0-16,0 0 0 0,0 0 0 0,-4 25 0 16,2-8 0-16,-3 4 0 0,-4 2 0 0,1 1 0 15,-3 1 0-15,-1 0 0 0,0 0 0 0,-2-2 0 16,2-1 0-16,2-1 0 0,10-21 0 15,-15 33 0-15,15-33-97 0,12 19-566 16,-12-19 8-16,0 0 24 0</inkml:trace>
  <inkml:trace contextRef="#ctx0" brushRef="#br0" timeOffset="24337.3836">8030 2170 1322 0,'35'0'311'0,"-35"0"-228"16,0 0-51-16,0-17 4 0,0 17 2 0,0 0-3 16,0 0 2-16,0 0-1 0,0 0 2 0,0 0-8 15,0 0-4-15,0 0-10 0,3 21-9 0,-2-4-7 16,0 9 0-16,-1 5 0 0,0 9 0 15,-1 5 0-15,-2 4 0 0,0 6 0 0,-2 1 0 16,0 3 0-16,0 1 0 0,-1 2 0 0,-1 1 0 16,-3-3 0-16,0 0 0 0,0-4 0 0,1-4 0 15,3-2 0-15,1-8 0 0,4-2 0 0,-1-10-27 16,8 1-31-16,-6-31-9 0,21 38-55 16,-21-38-229-16,0 0-247 0,26-15-25 0,-14-3 423 15</inkml:trace>
  <inkml:trace contextRef="#ctx0" brushRef="#br0" timeOffset="24525.2896">8093 2887 1731 0,'0'0'173'0,"-24"-26"-122"0,24 26-5 0,-23-13-4 15,23 13-38-15,0 0-4 16,0 0 0-16,0 0 0 0,0 0 0 0,0 0 0 16,0 0 0-16,-3-18 0 0,3 18 0 0,35-19 0 15,-9 5 0-15,6-4 0 0,3-2 0 0,5-2 0 16,0-4 0-16,4 1 0 0,-4-3 0 0,5 4-23 15,-6-9-41-15,12 19-92 0,-33-31-339 0,27 21-126 16,-9-4-10-16,-6-7 575 0</inkml:trace>
  <inkml:trace contextRef="#ctx0" brushRef="#br0" timeOffset="24728.6796">8643 2133 1920 0,'-26'23'44'16,"10"-6"-3"-16,-3 1-12 0,4 7-16 0,-2 5-13 15,3 5 0-15,-1 4 0 0,2 3 0 16,1 3 0-16,-1-2 0 0,4 6 0 0,0-2 0 16,2 2 0-16,0 1 0 0,2-3 0 0,0 1 0 15,1-2 0-15,1-1 0 0,1-1 0 0,2-3 0 16,3-3 0-16,-1-2 0 0,7-4 0 0,-1-6 0 16,6-2 0-16,-14-24-61 0,40 41-69 0,-40-41-480 15,28 12-25-15,-6-17 25 0</inkml:trace>
  <inkml:trace contextRef="#ctx0" brushRef="#br0" timeOffset="25104.7844">8786 2825 1685 0,'0'0'245'0,"-24"3"-163"0,24-3-68 16,0 0 2-16,-20 21-11 0,20-21-5 0,0 0 0 15,10 18 0-15,-10-18 0 0,21 8 0 0,-21-8 0 16,34-2 0-16,-13-1 0 0,5-3 0 0,1-4 0 16,2-2 0-16,2-1 0 0,-5-3 0 0,1-1 0 15,-2 0 0-15,-5 0 0 0,0-1 0 0,-20 18 0 16,25-31 0-16,-25 31 0 0,11-29 0 0,-11 29 0 16,-2-27 0-16,2 27 0 0,-16-24 0 15,16 24 0-15,-26-21 0 0,26 21 0 0,-32-13 0 16,13 9 0-16,0 2 0 0,-2 3 0 15,0 4 0-15,1 3 0 0,0 4 0 0,1 3 0 16,1 6 0-16,1 2 0 0,2 3 0 0,3 4 0 16,3 2 0-16,4 2 0 0,3 1 0 0,3-1 0 15,5-2 0-15,5-3 0 0,3-3 0 0,5-5 0 16,5-4 0-16,7-5 0 0,2-7 0 16,6-5 0-16,1-7 0 0,8-4 0 0,2-7 0 15,9-5 0-15,-1-6 0 0,3-4 0 0,-2-7-29 16,2 5-41-16,-12-23-79 0,21 20-497 0,-22-12-2 15,0 2 144-15</inkml:trace>
  <inkml:trace contextRef="#ctx0" brushRef="#br0" timeOffset="25307.9155">9769 1937 1683 0,'13'46'324'0,"-29"-20"-284"0,-5 5-40 15,0 5 0-15,0 3 0 0,2 4 0 0,-1 1 0 16,3 5 0-16,1 4 0 0,2 2 0 0,0 2 0 15,4 0 0-15,1-1 0 0,3-3 0 0,1-1 0 16,3-4 0-16,2 0 0 0,0-6 0 16,1-5 0-16,3-3 0 0,-2-6 0 0,3-3 0 15,-2-5 0-15,6 3-78 0,-9-23-120 0,0 0-471 16,0 0 24-16,0 0 189 0</inkml:trace>
  <inkml:trace contextRef="#ctx0" brushRef="#br0" timeOffset="25505.4118">9459 2542 2047 0,'-25'7'0'0,"25"-7"0"16,-20 10 0-16,20-10 0 0,0 0 0 15,0 0 0-15,0 0 0 0,0 0 0 0,20 17 0 16,-1-15 0-16,5-2 0 0,8-2 0 0,3-3 0 16,4-3 0-16,3 0 0 0,1-2 0 0,3 3 0 15,0 0 0-15,4 4 0 0,0-1 0 16,0 3-20-16,0-2-20 0,5 8-22 0,-13-16-44 15,26 22-418-15,-29-11-135 0,0 4 58 0</inkml:trace>
  <inkml:trace contextRef="#ctx0" brushRef="#br0" timeOffset="25864.7859">10275 2595 1809 0,'-37'6'83'16,"20"-2"-58"-16,-7-6 26 0,3 3-28 15,-5 0 12-15,0 1-14 0,-3 2-21 0,0 3 0 16,-3 3 0-16,0 2 0 0,-2 4 0 0,1 6 0 15,-1-1 0-15,4 5 0 0,0 0 0 0,4 1 0 16,3-3 0-16,4 0 0 0,5-3 0 0,6-3 0 16,8-18 0-16,-3 28 0 0,3-28 0 0,14 20 0 15,-14-20 0-15,28 15 0 0,-9-11 0 16,3-3 0-16,3-4 0 0,5-2 0 0,1-4 0 16,6-5 0-16,0-2 0 0,0-5 0 0,1-1 0 15,-4-1 0-15,-2 0 0 0,-4 2 0 0,-3-1 0 16,-5 2 0-16,-20 20 0 0,27-27 0 15,-27 27 0-15,0 0 0 0,0 0 0 0,0 0 0 16,0 0 0-16,0 0 0 0,0 0 0 0,0 0 0 16,-12 18 0-16,2-1 0 0,-1 2 0 15,0 3 0-15,2 1 0 0,1-3 0 0,2 1 0 16,3-3 0-16,3-18 0 0,2 27 0 0,-2-27 0 16,0 0 0-16,29 18 0 0,-29-18 0 0,38-9 0 15,-15-5 0-15,9-4 0 0,1-9 0 0,8-2 0 16,-5-15-87-16,24 24-141 0,-34-30-429 0,22 12 34 15,-8-6 172-15</inkml:trace>
  <inkml:trace contextRef="#ctx0" brushRef="#br0" timeOffset="26036.6543">10794 2050 1670 0,'-11'39'377'0,"-12"-13"-377"16,1 0 0-16,-1 1 0 0,2 10 0 0,-1 5 0 15,1 5 0-15,-1 4 0 0,2 5 0 0,1 0 0 16,4 1 0-16,3 0 0 0,5 1 0 15,4-3 0-15,4-3 0 0,4-5 0 0,1-7 0 16,5-3 0-16,0-5 0 0,6-1 0 0,-2-7 0 16,10 10-64-16,-25-34-535 0,19 33-88 0,-19-33 8 15</inkml:trace>
  <inkml:trace contextRef="#ctx0" brushRef="#br0" timeOffset="26739.7747">11998 3056 1615 0,'0'0'69'15,"0"0"-14"-15,0 0 5 0,0 0-1 0,0 0-18 16,-18 16-12-16,18-16 0 0,0 0-3 16,-21-9 1-16,21 9-7 0,-18-11-3 15,18 11-17-15,-27-16 0 0,27 16 0 0,-34-21 0 16,12 8 0-16,-1-2 0 0,-2-1 0 0,-3 1 0 16,1-3 0-16,-2-3 0 0,-3-3 0 0,2-4 0 15,-1-5 0-15,1-2 0 0,-1-6 0 0,0-4 0 16,2-4 0-16,-1-6 0 0,2-1 0 0,3-4 0 15,-2 1 0-15,4 1 0 0,2 5 0 16,4 4 0-16,3 5 0 0,4 6 0 0,4 4 0 16,2 6 0-16,4 4 0 0,5-2 0 0,4 8 0 15,4-5 0-15,6 2 0 0,5 7 0 0,5-3 0 16,2 4 0-16,3 4 0 0,0 4 0 0,1 3 0 16,-1 3 0-16,-2 5 0 0,-1 3 0 15,-6 11 0-15,0 3 0 0,-2 5 0 0,-5 3 0 16,-2 3 0-16,-6 2 0 0,-6 4 0 15,-5 5 0-15,-5 4 0 0,-7 5 0 0,-8 4 0 16,-3 2 0-16,-5 2 0 0,-1 2 0 0,-2 2 0 16,-2 1 0-16,-2 0 0 0,0-5 0 0,2-1 0 15,1-6 0-15,6-5 0 0,6-8 0 0,9-8 0 16,9-10 0-16,8-7 0 0,12-7 0 0,4-5 0 16,11-10 0-16,6-8 0 0,9-8 0 15,5-9 0-15,13-8 0 0,3-7 0 0,11 3-39 16,-24-30-412-16,23 22-242 0,-16-5 28 0,-8 0 467 15</inkml:trace>
  <inkml:trace contextRef="#ctx0" brushRef="#br0" timeOffset="27239.7838">12896 2285 1219 0,'0'0'537'0,"0"0"-515"0,0 0-2 0,18-20 8 16,-18 20 2-16,0 0 3 0,0 0 6 0,0 0-1 15,0 0 0-15,0 0-8 0,6 21-17 16,-9-3-13-16,0 6 0 0,-3 7 0 0,-2 7 0 16,-1 4 0-16,-1 4 0 0,-3 1 0 0,-1 3 0 15,1 0 0-15,-2 0 0 0,3-2 0 0,2-1 0 16,2-4 0-16,3-4 0 0,1-3 0 0,4-4 0 16,3-6 0-16,2-3 0 0,3-3 0 0,-8-20 0 15,26 26 0-15,-26-26 0 0,37 12-81 0,-26-33-111 16,17 21-447-16,-28 0-13 15,33-25 170-15</inkml:trace>
  <inkml:trace contextRef="#ctx0" brushRef="#br0" timeOffset="27442.9149">12944 2703 1591 0,'-13'21'456'16,"13"-21"-456"-16,-17 13 0 0,17-13 0 15,0 0 0-15,0 0 0 0,0 0 0 0,0 0 0 16,0 0 0-16,0 0 0 0,0 0 0 0,0 0 0 15,24 6 0-15,-6-6 0 0,5-3 0 0,4-3 0 16,5-4 0-16,3-4 0 0,5-3 0 0,5-1 0 16,-1-4 0-16,3 2 0 0,-3-7-25 15,6 7-83-15,-13-21-28 0,25 20-470 0,-22-10-42 16,-1 0 125-16</inkml:trace>
  <inkml:trace contextRef="#ctx0" brushRef="#br0" timeOffset="27614.792">13551 2112 1533 0,'-1'29'514'0,"-17"-14"-514"16,-10 2 0-16,0 5 0 0,1 6 0 0,1 4 0 16,1 10 0-16,-1 0 0 0,2 6 0 0,0 4 0 15,3 0 0-15,1 2 0 0,5-5 0 16,3 1 0-16,3-2 0 0,4-2 0 0,4-1 0 16,6-4 0-16,1-5 0 0,6-1 0 15,4-6 0-15,6-1 0 0,2-7 0 0,10 0-57 16,-7-15-58-16,35 16-403 0,-29-23-112 0,15 7 37 15</inkml:trace>
  <inkml:trace contextRef="#ctx0" brushRef="#br0" timeOffset="28036.6748">13989 2698 1410 0,'-28'-5'637'0,"-4"16"-637"16,1 1 0-16,1 3 0 0,0 0 0 15,2 4 0-15,0 0 0 0,3 3 0 16,-1 1 0-16,3 1 0 0,1-1 0 0,4 2 0 16,4-2 0-16,5-1 0 0,4-1 0 0,2-3 0 15,3-18 0-15,10 29 0 0,-10-29 0 0,27 19 0 16,-8-13 0-16,7-5 0 0,3-4 0 0,0-3 0 16,5-5 0-16,0-3 0 0,0-1 0 0,0-5 0 15,-1-1 0-15,-4-1 0 0,-1-1 0 0,-6 0 0 16,-2 2 0-16,-6 1 0 0,-1 0 0 15,-4 1 0-15,-3 0 0 0,-1 1 0 0,-2-1 0 16,-3 19 0-16,1-30 0 0,-1 30 0 0,-3-20 0 16,3 20 0-16,0 0 0 0,0 0 0 15,0 0 0-15,0 0 0 0,-19 14 0 0,19-14 0 16,-13 36 0-16,4-9 0 0,1 3 0 0,-1-1 0 16,2 2 0-16,1-5 0 0,3 2 0 15,3-4 0-15,5-2 0 0,1-1 0 0,-6-21 0 16,26 29 0-16,-7-20 0 0,3-4 0 0,6-4 0 15,4-3 0-15,7-5 0 0,3-7 0 0,6-3 0 16,1-7 0-16,5 1 0 0,-4-6 0 0,3 5-25 16,-10-10-71-16,12 23-78 0,-37-23-358 0,22 15-81 15,-13-5 56-15</inkml:trace>
  <inkml:trace contextRef="#ctx0" brushRef="#br0" timeOffset="28380.4338">14709 2669 1362 0,'1'27'526'0,"-27"-24"-427"0,26-3-39 0,-32 28-60 16,15-11 0-16,-2 2 0 0,4 2 0 0,-1 1 0 15,1 1 0-15,3-3 0 0,1 3 0 0,1-2 0 16,3 1 0-16,0-3 0 0,3 0 0 0,4-19 0 16,-6 28 0-16,6-28 0 0,2 19 0 0,-2-19 0 15,0 0 0-15,0 0 0 0,21 9 0 16,-21-9 0-16,26-15 0 0,-8 0 0 0,4-5 0 16,1-4 0-16,-1-1 0 0,1-1 0 0,-2 0 0 15,-2-1 0-15,0 1 0 0,-2-2 0 0,2 1 0 16,-3 2 0-16,-3 2 0 0,-1 2 0 0,-1 4 0 15,-11 17 0-15,15-24 0 0,-15 24 0 16,0 0 0-16,0 0 0 0,0 0 0 16,0 0 0-16,0 0 0 0,13 21 0 0,-9-4 0 15,-1 3 0-15,1 2 0 0,0 3 0 0,0-1 0 16,3 1 0-16,-1-2 0 0,2-2 0 0,2-1 0 16,2-2 0-16,4-1 0 0,2-3 0 0,2-4 0 15,5 1 0-15,-2-9 0 0,6 1 0 0,-2-8 0 16,6 0 0-16,-8-13-79 0,20 22-130 0,-35-42-189 15,27 26-214-15,-15-5 35 0,-5-16 406 16</inkml:trace>
  <inkml:trace contextRef="#ctx0" brushRef="#br0" timeOffset="29471.9669">15400 2617 1563 0,'0'0'484'16,"-25"-8"-484"-16,25 8 0 0,-23 14 0 0,23-14 0 15,-29 29 0-15,14-8 0 0,-2 2 0 0,3 2 0 16,-1 2 0-16,3-1 0 0,0 0 0 15,3-1 0-15,1-1 0 0,2-1 0 0,1-3 0 16,1-1 0-16,4-19 0 0,-2 29 0 0,2-29 0 16,0 0 0-16,2 18 0 0,-2-18 0 0,0 0 0 15,0 0 0-15,20-10 0 0,-20 10 0 0,26-27 0 16,-9 7 0-16,2-3 0 0,0-1 0 16,-1-1 0-16,2-1 0 0,-4 2 0 15,1 0 0-15,-3 2 0 0,1 2 0 0,-1 0 0 16,1 2 0-16,-15 18 0 0,26-26 0 0,-26 26 0 15,20-15 0-15,-20 15 0 0,18-4 0 0,-18 4 0 16,0 0 0-16,22 12 0 0,-22-12 0 0,11 26 0 16,-6-8 0-16,-2 3 0 0,-1 2 0 0,-1 2 0 15,-2 0 0-15,1 2 0 0,-1-2 0 0,2 1 0 16,1-3 0-16,3 0 0 0,1-4 0 16,7 0 0-16,-13-19 0 0,35 31 0 0,-13-23 0 15,4-1 0-15,5-4 0 0,4-4 0 0,2-7 0 16,4 2-58-16,-7-8-15 0,5 5 4 0,-12-8 13 15,3 5 23-15,-8-3 13 0,-1-2 20 16,-4 1 0-16,-4-2 14 0,-13 18 7 0,18-33 17 16,-18 33 10-16,8-33 11 0,-8 33 0 15,1-30-2-15,-1 30-44 0,-5-25-13 0,5 25 0 16,-11-21 0-16,11 21 0 0,0 0 0 0,-21-20 0 16,21 20 0-16,-22-6 0 0,22 6 0 0,-26 2 0 15,26-2 0-15,-32 13 0 0,13-2 0 0,2 3 0 16,-3 2 0-16,3 4 0 0,1 0 0 0,3 3 0 15,2 2 0-15,1-2 0 0,2 0 0 0,4-2 0 16,4 1 0-16,1-3 0 0,4-2 0 16,-5-17 0-16,17 27 0 0,-17-27 0 15,26 14 0-15,-26-14 0 0,33 4 0 0,-14-8 0 16,-1-4 0-16,3-4 0 0,2-3 0 0,0-3 0 16,1-2 0-16,2-1 0 0,-4-1 0 0,1-1 0 15,-1 2 0-15,-1 0 0 0,-4 2 0 0,-17 19 0 16,25-31 0-16,-25 31 0 0,12-21 0 0,-12 21 0 15,0 0 0-15,0 0 0 0,0 0 0 16,0 0 0-16,0 0 0 0,-24 17 0 0,24-17 0 16,-24 35 0-16,13-12 0 0,0-2 0 0,3 2 0 15,2 0 0-15,4-1 0 0,1-2 0 0,2-4 0 16,-1-16 0-16,13 27 0 0,-13-27 0 0,30 17 0 16,-10-15 0-16,7-4 0 0,3-5 0 0,6-5 0 15,4-5 0-15,5-6 0 0,1-3 0 16,4-4 0-16,2-1 0 0,3-4 0 15,-3-3 0-15,0-2 0 0,-7-1 0 0,0 0 0 16,-4-1 0-16,-4-2 0 0,-3 1 0 0,-6 0 0 16,-1 1 0-16,-4 3 0 0,-5 5 0 0,-5 7 0 15,-7 6 0-15,-6 21 0 0,-5-21 0 0,5 21 0 16,-26 6 0-16,4 5 0 0,-4 9 0 0,-6 7 0 16,-2 7 0-16,-5 10 0 0,3 2 0 15,-2 8 0-15,3 3 0 0,4 1 0 0,3 3 0 16,5-3 0-16,5-4 0 0,2-3 0 0,6-5 0 15,5-6 0-15,4-5 0 0,4-6 0 0,2-6 0 16,-5-23 0-16,19 28 0 0,-19-28 0 16,30 7 0-16,-11-13 0 0,2-6 0 0,3-9 0 15,2-5 0-15,2-6 0 0,3-2 0 0,-1 0 0 16,-3 3 0-16,0 1 0 0,-5 2 0 16,-3 0 0-16,0 4 0 0,-2 1 0 0,-1 5 0 15,-16 18 0-15,23-16 0 0,-23 16 0 0,0 0 0 16,0 0 0-16,11 34 0 0,-9-7 0 0,-1 4 0 15,-1 3 0-15,2 1 0 0,3-1 0 0,4 1 0 16,3-1 0-16,2-4 0 0,6-2 0 0,0-4 0 16,6-1 0-16,4-1 0 0,7-4 0 15,3-5 0-15,9-3 0 0,-1-9 0 0,11 0 0 16,-5-9 0-16,11 5-7 16,-9-10-102-16,6 9-11 0,-17-15 11 0,11 19-14 0,-26-27-39 15,20 34-75-15,-32-27-106 0,1 3-132 0,7 22 114 16,-29-27 361-16</inkml:trace>
  <inkml:trace contextRef="#ctx0" brushRef="#br0" timeOffset="29565.7288">17686 3084 2047 0,'-21'-1'0'16,"3"-1"0"-16,0 0 0 0,18 2 0 0,-28-5 0 15,28 5 0-15,0 0 0 0,0 0 0 0,8-28 0 16,21 32-142-16,-16-29-167 0,39 19-322 0,-12 6 9 16,-1-13 280-16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2T02:44:44.95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969 1979 1543 0,'18'-10'87'0,"-31"-17"-17"0,13 27-4 16,-14-26-59-16,14 26 22 0,-15-26-3 0,15 26-13 16,-11-24 2-16,11 24-5 0,-6-21 4 15,6 21-5-15,-3-20 0 0,3 20-5 0,0-17 0 16,0 17-4-16,0 0 2 0,0 0 0 0,0 0-2 15,0 0 0-15,0 0 3 0,0 0 5 16,18 10 5-16,-10 8 3 0,1 8-6 0,5 8-1 16,-1 9 26-16,3 9-26 0,0 4 24 0,0 7-32 15,-3 5-1-15,-1 1 0 0,0 2 0 0,-2 1 0 16,-1-2 0-16,-3-5 0 0,2-6 0 16,1-7 0-16,0-10 0 0,5-11 0 0,2-12 0 15,1-7 0-15,5-8 0 0,1-9 0 0,3-8 0 16,4-10 0-16,1-10 0 0,1-10 0 0,-1-13 0 15,1-7 0-15,2-8 0 0,-1-3 0 0,-1 3 0 16,-2-1 0-16,-3 5 0 0,-3-3 0 0,-6 2 0 16,-3 1 0-16,-7 2 0 15,-2 6 0-15,-3 1 0 0,-4 3 0 0,-1 9 0 16,-1 5 0-16,0 16 0 0,0 8 0 0,3 17 0 16,0 0-49-16,0 0-37 0,0 0-86 0,-8 30-449 15,5-5-22-15,8 9 168 0</inkml:trace>
  <inkml:trace contextRef="#ctx0" brushRef="#br0" timeOffset="828.1142">2522 1315 1759 0,'-27'6'27'0,"4"5"4"15,-9 2-10-15,1 10-1 0,-6 8-15 0,-2 8 11 16,-3 8-12-16,-3 8 19 0,-3 4-12 0,3 7 14 16,-1 3-13-16,6 3 12 0,4 0 12 0,4 2-20 15,5-2 1-15,8-1-17 0,7-5 0 0,7-1 0 16,8-2 0-16,6-3 0 0,7-2 0 15,3-8 0-15,6-4 0 0,3-4 0 0,3-7 0 16,3-6-10-16,6-6-2 0,2-8-49 16,8 5 0-16,-14-36-186 0,20 24-394 0,-10-17 31 15,3-6 206-15</inkml:trace>
  <inkml:trace contextRef="#ctx0" brushRef="#br0" timeOffset="1171.8715">2667 1763 1596 0,'0'0'254'0,"-19"-1"-228"15,19 1-4-15,0 0-4 0,-7 18-8 16,7-18-6-16,4 33 6 0,-1-10 4 0,0 6 6 16,1 1-3-16,-1 4-8 0,1 7 22 15,-1 4-27-15,2 2 8 0,0 4-12 0,0-5 0 16,-1 2 0-16,-2 0 0 0,1 3 0 0,-3-2 0 15,0-3 0-15,0-9 0 0,0-5 0 0,1-8 0 16,1-7 0-16,-2-17 0 0,11 18 0 0,-11-18 0 16,17 0 0-16,-17 0 0 0,26-20 0 0,-8-1 0 15,3-10 0-15,1-8 0 0,1-7 0 16,2-4 0-16,0-1 0 0,-2 3 0 0,-1-2 0 16,-5 7 0-16,-2-1 0 0,-4-2 0 15,-5 1 0-15,0 3 0 0,-3 2 0 0,1 11 0 16,-3 4-18-16,1 8-22 0,-2 17-8 0,0 0-21 15,-1-24-26-15,17 54-210 0,-16-30-321 0,1 23 46 16,1 0 315-16</inkml:trace>
  <inkml:trace contextRef="#ctx0" brushRef="#br0" timeOffset="1531.2741">3344 2150 1828 0,'-22'5'50'0,"-1"-4"-2"0,4 8 6 16,-4-2-17-16,-1 4-8 16,0 2-28-16,0 2-1 0,-1 2 0 0,2 3 0 15,4 1 0-15,2 4 0 0,5-1 0 0,4 1 0 16,5-4 0-16,4-1 0 0,5-3 0 0,-6-17 0 16,26 29 0-16,-6-17 0 0,5-4 0 0,1 1 0 15,6-7 0-15,-2-2 0 0,2-5 0 0,1-3 0 16,-5-2 0-16,0-2 0 0,-5-1 0 15,-2-2 0-15,-4 1 0 0,-17 14 0 0,20-29 0 16,-20 29 0-16,3-28 0 0,-3 28 0 0,-11-29 0 16,11 29 0-16,-23-26 0 0,23 26 0 0,-34-18 0 15,15 11 0-15,2 1 0 0,17 6 0 0,-28-10 0 16,28 10 0-16,0 0 0 0,-19-8 0 16,19 8 0-16,0 0 0 0,14-18 0 0,-14 18 0 15,39-31-6-15,-13 7-70 0,19 22-128 16,-15-31-420-16,18 2-32 0,-7-3 176 0</inkml:trace>
  <inkml:trace contextRef="#ctx0" brushRef="#br0" timeOffset="1737.5419">4030 1509 1861 0,'0'0'29'15,"-4"38"-2"-15,-10-8 9 0,-3 8-7 0,1 7 1 16,-2 5-11-16,2 6-3 0,-1-2-16 0,1 2 0 15,4 9 0-15,2-1 0 0,5-2 0 0,4-3 0 16,2-11 0-16,7-3 0 0,1-4 0 0,5-4 0 16,3-5 0-16,0-5 0 0,3-5 0 0,3-9 0 15,5-2 0-15,2-11-47 0,11 7-84 16,-13-29-512-16,18 4-4 0,-9-14 69 0</inkml:trace>
  <inkml:trace contextRef="#ctx0" brushRef="#br0" timeOffset="1931.374">4488 1569 1896 0,'-38'41'37'0,"10"5"-12"16,3 4 9-16,0 6-17 0,2-2 0 0,2 2-12 16,1 3 8-16,3-1-10 0,3-1-3 0,2-2 0 15,2-6 0-15,3-2 0 0,3-3 0 16,2-4 0-16,2-3 0 0,1-3 0 0,1-6 0 15,6-4 0-15,-8-24-9 0,15 32-51 0,-15-32-61 16,33 2-498-16,-33-2-41 0,17-22 83 16</inkml:trace>
  <inkml:trace contextRef="#ctx0" brushRef="#br0" timeOffset="2340.6987">4328 2010 1974 0,'0'0'13'15,"0"0"9"-15,17 22-2 0,-17-22-2 16,29 13-18-16,-11-12 0 0,3-1 0 0,1 0 0 16,2-8 0-16,1 4 0 0,3-6 0 0,-2 3 0 15,1 1 0-15,1-5 0 0,-4 5 0 0,1-3 0 16,-5 3 0-16,-1 2 0 0,-19 4 0 0,25-6 0 16,-25 6 0-16,0 0 0 0,0 0 0 0,0 0 0 15,0 0 0-15,0 0 0 0,0 0 0 16,-4 18 0-16,4-18 0 0,-27 30 0 0,8-12 0 15,2-1 0-15,0 4 0 0,17-21 0 0,-25 31 0 16,25-31 0-16,-16 29 0 0,16-29 0 16,-1 26 0-16,1-26 0 0,8 20 0 0,-8-20 0 15,24 12 0-15,-5-9 0 0,5-4 0 0,3-3 0 16,4-2 0-16,3-1 0 0,3-2 0 0,1 1 0 16,-2-2 0-16,-1 4 0 0,-5 1 0 15,-6 3 0-15,-6 2 0 0,-18 0 0 0,20 5 0 16,-20-5 0-16,0 0 0 0,4 23 0 0,-4-23 0 15,-12 31 0-15,-2-12 0 0,-3 1 0 0,-3-1 0 16,1-2 0-16,1 0 0 0,1-3 0 0,17-14 0 16,-27 25 0-16,27-25 0 0,-17 3-108 0,40 6-546 15,-23-9-9-15,6-22 42 0</inkml:trace>
  <inkml:trace contextRef="#ctx0" brushRef="#br0" timeOffset="2590.7108">5218 1517 1938 0,'0'0'34'0,"6"26"9"0,-6-26-11 0,16 26-32 16,-16-26 0-16,28 30 0 0,-12-11 0 15,3 5 0-15,3 3 0 0,1 7 0 0,0 1 0 16,0 0 0-16,-2 4 0 0,-1-1 0 0,-6 3 0 15,-2 4 0-15,-6-5 0 0,-3 4 0 0,-4-6 0 16,-4-4 0-16,-4 1 0 0,0-7 0 16,-5-1 0-16,0-7 0 0,-2 0 0 0,-6-7 0 15,4 5 0-15,-9-14 0 0,27-4-633 0,-28 14-59 16,10-11 1-16</inkml:trace>
  <inkml:trace contextRef="#ctx0" brushRef="#br0" timeOffset="3965.7371">16878 17970 961 0,'0'0'502'0,"0"0"-401"15,-43-23-44-15,24 24 11 0,-14 7 13 16,7 0-67-16,-12 5 46 0,2 8-61 0,-7 7 23 16,2 1 22-16,-4 2-19 0,3 8 7 0,-1 1-22 15,1-2 3-15,4 14-18 0,7-8 22 0,3 9 28 16,6 4-44-16,7-28-1 0,8 3 0 0,7-14-19 15,0-18 20-15,21 42-7 0,-2-25 0 16,7 2 8-16,4-15-15 0,4-11 31 0,5 4-31 16,7-10-9-16,-2 7-15 0,11-5-35 0,-8 1 13 15,12 1-33-15,-16 9-99 0,30-25-397 0,-14 7-62 16,-14-1 351-16</inkml:trace>
  <inkml:trace contextRef="#ctx0" brushRef="#br0" timeOffset="4356.3802">17225 18271 1817 0,'-13'17'27'0,"13"-17"-17"16,-21 23 9-16,21-23-45 0,-20 32 57 15,20-32-46-15,-20 26 5 0,10-3 60 0,10-23-63 16,-19 45 30-16,14-16 10 0,1-10-27 0,3 2 0 15,4-4 13-15,-3-17-19 0,15 20-4 16,-15-20 6-16,29 0 16 0,-7 1-23 0,2-7 10 16,6-6 21-16,5-17-34 0,0-1 31 0,5-1-44 15,0-1 39-15,2 12-34 0,-3-11 16 0,-2 6 43 16,-3-4-60-16,-2-5 49 0,-6 4-22 16,-4 6-1-16,-8 4 5 0,-14 20-2 0,0 0 2 15,15-23-5-15,-15 23 2 0,0 0 0 0,-19 8-3 16,19-8 0-16,-25 24-4 0,25-24 0 0,-32 26-5 15,18-5 5-15,-1 1-4 0,1 2 8 0,0 1-9 16,2 2-11-16,3-3 27 0,3 9-22 0,4-8 20 16,2 2-2-16,5 1-13 0,-5-28 1 0,24 27-19 15,-24-27-18-15,44 19-45 0,-27-10-81 16,34-3-259-16,-12-25-224 0,-5-9 121 16,21-11 532-16</inkml:trace>
  <inkml:trace contextRef="#ctx0" brushRef="#br0" timeOffset="4950.1243">18093 18212 1640 0,'-28'20'92'0,"16"2"-48"16,-4 1-21-16,16-23 12 0,-20 30-25 0,20-30-34 16,-10 28 25-16,10-28-29 0,-6 30 55 0,6-10 14 15,1 0-4-15,3 3-7 0,-4-23-30 16,8 27 0-16,-8-27-10 0,0 0 13 0,0 0-8 15,18 10 6-15,-18-10-13 0,0 0 32 16,24-3-10-16,-24 3-8 0,21-24-12 0,-8 1-10 16,-13 23 37-16,24-31-31 0,-11 11 33 0,2 1-17 15,-1-4-13-15,-1 6 32 0,-1-1-18 0,-1 0 10 16,-3-8-9-16,2 7 2 0,-1-5 5 0,-2 4-3 16,-7 20-7-16,16-25 3 0,-16 25 1 0,0 0 3 15,13-17-4-15,-13 17 1 0,0 0 0 0,0 0-14 16,0 0 15-16,0 0-3 0,0 0-7 15,0 0 29-15,0 0-34 0,18 4 10 0,-18-4 10 16,0 0-20-16,26 8 23 0,-26-8-14 16,29-5 0-16,-10-1 0 0,3 4 0 0,0 3 0 15,0 2 0-15,-1-1 0 0,-3 0 0 0,-18-2 0 16,29 15 0-16,-29-15 0 0,21 17 0 0,-21-17 0 16,12 18 0-16,-12-18 0 0,4 28 0 15,-4-10 0-15,-4 9 0 0,-1-2 0 0,-2-6 0 16,7-19 0-16,-18 24 0 0,18-24 0 0,-21 36-24 15,11-15 36-15,0-1 0 0,1 0-12 0,9-20 0 16,-17 20 0-16,17-20 0 0,0 0 0 0,0 0 0 16,0 0 0-16,0 0 0 0,0 0 0 15,-11-19 0-15,11 19 0 0,12-31 0 0,-12 31-5 16,18-41-29-16,-6 23 45 0,2-11-3 16,0 7-2-16,2-12 8 0,-1 9-14 0,-1 4 0 15,3-1 0-15,-1 2 0 0,2 2 0 0,-1 0 0 16,-17 18 0-16,31-27 0 0,-31 27 0 0,27-17 0 15,-27 17 0-15,20-5 0 0,-20 5 0 0,17-1 0 16,-17 1-43-16,0 0-31 0,15 17-50 0,13 0-351 16,-28-17-175-16,0 0 3 0,28 17 614 0</inkml:trace>
  <inkml:trace contextRef="#ctx0" brushRef="#br0" timeOffset="5637.6699">18823 18200 1681 0,'0'0'112'0,"0"0"-84"0,0 0-25 16,0 0-4-16,21-9 9 0,-21 9 8 0,24-6 11 16,-24 6-3-16,39-1 2 0,-16-3 2 0,9 15 6 15,0-20 3-15,7-1-13 0,1 4-24 0,2-10 0 16,2 8 0-16,-2-3 0 0,-2 5 0 0,0-7 0 15,-4 0 0-15,-3 3 0 16,-6-1 0-16,-2 0 0 0,-6 5 0 0,-19 6 0 16,20-24 0-16,-20 24 0 0,-5-20 0 0,5 20 0 15,-17-11 0-15,17 11 0 0,-29-3 0 0,10 0 0 16,-1 3 0-16,-2 4 0 0,-5 4 0 0,0-3 0 16,-1 5 0-16,-1 7 0 0,0-4 0 0,-1 8 0 15,0 5 0-15,1 0 0 0,4 8 0 0,2 2 0 16,3 9 0-16,6-21 0 0,4 8 0 15,6-7 0-15,4-25 0 0,10 31 0 0,-10-31 0 16,35 8 0-16,-8-10 0 0,3 2 0 0,9-7 0 16,3-6 0-16,6-8 0 0,3-1 0 0,5-13 0 15,5 2 0-15,-3-2 0 0,2-3 0 0,-3 1 0 16,-3 5 0-16,-4 5 0 0,-7 8 0 16,-5 4 0-16,-5 1 0 0,-6 2 0 15,-8 6 0-15,-19 6 0 0,17-8 0 0,-17 8 0 16,0 0 0-16,-10 31 0 0,1-12 0 0,-6 5 0 15,-2 10 0-15,0-4 0 0,-2-1 0 0,-1 4 0 16,-1-10 0-16,3 6 0 0,-1 6 0 0,3-12 0 16,2-5 0-16,14-18 0 0,-18 10 0 0,18-10 0 15,0 0 0-15,-2 19 0 0,2-19 0 0,0 0 0 16,28-17 0-16,-12-5 0 0,4 2 0 16,3-14 0-16,3 0 0 0,1-9 0 0,-3 14 0 15,-2 3 0-15,-1 4 0 0,-6 6 0 16,-1-1 0-16,-14 17 0 0,17-23 0 0,-17 23 0 15,0 0 0-15,0 0 0 0,0 0 0 0,0 0 0 16,0 0 0-16,0 0 0 0,-5 23 0 0,-1-5 0 16,-1 3 0-16,2 4 0 0,-1-1 0 0,3 0 0 15,3-24 0-15,-1 34 0 0,3-10 0 16,-2-24 0-16,16 22 0 0,-16-22-10 0,28 0-34 16,-7-11 21-16,3 0-2 0,7-2-1 0,1-14-22 15,11 8-14-15,-10-7-66 0,29 6-345 0,-16-9-153 16,-1-3 45-16</inkml:trace>
  <inkml:trace contextRef="#ctx0" brushRef="#br0" timeOffset="5815.8616">20569 17705 1404 0,'-8'-24'352'0,"10"41"-242"0,-2-17-47 0,-23 25-12 16,11-2-14-16,0 3-11 0,-2-2-22 0,3 11-4 16,-1 2 0-16,0 0 0 0,-1 6 0 0,1-5 0 15,-4-6 0-15,2 6 0 0,3-5 0 0,-3-8-3 16,8 26-57-16,-3-15 57 0,2-14 5 15,-2 7 1-15,6-6-34 0,-3-5-68 16,26 11-400-16,-15-10-105 0,-5-19-12 0,17 5 480 16</inkml:trace>
  <inkml:trace contextRef="#ctx0" brushRef="#br0" timeOffset="5987.7671">20333 18022 1901 0,'-22'-13'91'0,"22"13"-37"0,0 0-53 15,0 0-1-15,0 0 0 0,0 0 0 0,0 0 0 16,0 0 0-16,0 0 0 0,26 26 0 0,-7-23 0 16,6 4 0-16,6-7 0 0,7 8 0 15,11-10 0-15,5-3 0 0,12 8-26 0,5-14-34 16,14 10-50-16,-23-10-547 0,28-9-17 0,-4 1 155 16</inkml:trace>
  <inkml:trace contextRef="#ctx0" brushRef="#br0" timeOffset="6497.8529">22042 17685 1801 0,'0'0'92'0,"-29"1"-32"0,8 5-23 0,-3 11-5 15,-2-5-10-15,-3 10-19 0,-3-1-3 16,-2 4 0-16,0 6 0 0,0 7 0 0,3-3 0 15,-2 6 0-15,4-3 0 0,2 2 0 16,0 3 0-16,7-2 0 0,0-1 0 0,3 4 0 16,6-2 0-16,3-5 0 0,5 1 0 0,6-8 0 15,4 4 0-15,10-8 0 0,1-3 0 0,8-2-17 16,-1-15-9-16,10 5-23 0,0-5-42 0,20-3-94 16,-25 1-463-16,22-10-23 0,6-18 312 0</inkml:trace>
  <inkml:trace contextRef="#ctx0" brushRef="#br0" timeOffset="6921.1647">22469 17911 1457 0,'-18'-16'481'16,"18"16"-436"-16,-32 35-16 0,32-35-40 15,-27 33 37-15,14-10-47 0,1-3 38 0,-3 0-32 16,-3 10 6-16,5-3 17 0,-3 5-24 0,0 6 43 15,0-3-35-15,1-1 18 0,1-2-8 0,-1 2 7 16,4-10-6-16,0-2-12 0,2 1 29 0,9-23-18 16,0 0-2-16,-15 33 0 0,15-33 0 0,0 25 0 15,0-25-30-15,0 0 18 0,0 0 2 0,23-8 23 16,-9-15 0-16,-2-2-16 0,2 0 32 16,2 4-29-16,-1 2 0 0,4-12 0 0,1-21 0 15,3 5 0-15,0-7 0 0,1 8 0 0,-1-2 0 16,3 4 0-16,-1-9 0 0,2-4 0 15,-1 5 0-15,3 5 0 0,0 2 0 0,-2 10 0 16,-3 4 0-16,-3 10 0 0,-21 21 0 0,29-18 0 16,-29 18 0-16,0 0 0 0,21 18 0 15,-18 4 0-15,0 11 0 0,-2 3 0 0,-2 8 0 16,-4-3 0-16,-1 7 0 0,-2 9 0 0,1-3 0 16,-4-3 0-16,0 1 0 0,-1-11 0 0,-1 9 0 15,2 4 0-15,2-7 0 0,1-3 0 0,3-3-7 16,1-12-46-16,9 10 4 0,-7-6-28 0,24-1-239 15,-16-14-358-15,-6-18 6 0,0 0 466 0</inkml:trace>
  <inkml:trace contextRef="#ctx0" brushRef="#br0" timeOffset="7608.9811">22469 18067 1931 0,'-24'18'41'0,"24"-18"-20"0,-17 14-11 15,17-14-25-15,0 0 16 0,0 17 2 16,0-17-6-16,26 19 28 0,-26-19-37 0,37-4 13 16,-13-1 12-16,5 0-3 0,3 3 11 0,2-4-21 15,-1-2 0-15,4 0 0 0,-4-3 0 0,5 1 0 16,-3 1 0-16,2-2 0 0,-3 6 0 16,-3-5 0-16,-1 1 0 0,-6 1 0 0,0-11 0 15,-4 19 0-15,-1-1 0 0,-19 1 0 16,17 8 0-16,-17-8 0 0,0 0 0 0,0 0 0 15,0 0 0-15,0 0 0 0,-3 31 0 0,-6-12 0 16,9-19 0-16,-24 24 0 0,24-24 0 0,-25 21 0 16,16-1 0-16,-6-3 0 0,2 4 0 0,-4 2 0 15,3-5 0-15,1 0 0 0,13-18 0 0,-20 31 0 16,14-12 0-16,6-19 0 0,-2 32 0 0,2-32 0 16,0 0 0-16,0 0 0 0,27-36 0 15,-11 17 0-15,1-4 0 0,1 1 0 0,4 6 0 16,-2-9 0-16,2 5 0 0,0-3 0 15,-4 2 0-15,-1 3 0 0,-17 18 0 0,27-28 0 16,-27 28 0-16,26-16 0 0,-26 16 0 0,14-25 0 16,-14 25 0-16,4-31 0 0,-4 31 0 0,0 0 0 15,0 0 0-15,0 0 0 0,0 0 0 0,0 0 0 16,0 0 0-16,0 0 0 0,0 0 0 16,-9 23 0-16,2-2 0 0,11 1 0 0,-4-22 0 15,-1 24 0-15,1-24 0 0,0 0 0 0,4 28 0 16,-4-28 0-16,10 23 0 0,-10-23 0 0,0 0 0 15,24 13 0-15,-24-13 0 0,25 2 0 0,-8 4 0 16,-17-6 0-16,34-17 0 0,-17 7 0 0,4-15 0 16,0 10 0-16,3 0 0 15,-1-7 0-15,0-8 0 0,0 13 0 0,0-5 0 16,0 9 0-16,0 10 0 0,-3-13 0 0,-3 2 0 16,-17 14 0-16,24-15 0 0,-24 15 0 0,0 0 0 15,0 0 0-15,0 0 0 0,10 22 0 0,-14-6 0 16,-3 9 0-16,-2-2 0 0,-2 1 0 0,-1 4 0 15,0-7 0-15,-1 27 0 0,-2-21 0 0,0 2 0 16,1 6 0-16,14-35 0 0,-24 38 0 16,16-13 0-16,8-25 0 0,-5 31 0 0,5-31-29 15,5 24-44-15,-5-24-53 0,25 20-229 0,-25-20-234 16,25-20-27-16,-5-3 358 0</inkml:trace>
  <inkml:trace contextRef="#ctx0" brushRef="#br0" timeOffset="8188.7175">23611 18057 1703 0,'-28'9'123'0,"28"-9"-62"0,0 0-33 0,0 0-10 15,-20 7-17-15,20-7 9 0,-8 26 4 0,8-26-14 16,-6 23 13-16,6-23-4 0,-9 38-16 0,4-18 21 16,3 7-11-16,0-6-2 0,2-21 4 0,-8 27 10 15,0-7-20-15,3-3-17 0,2 7 26 16,-3 11-7-16,5-11 13 0,-3-1 12 15,1 4 0-15,3-27-45 0,-11 29 20 0,11-29-1 16,0 19-17-16,0-19 20 0,0 0-23 0,0 0 16 16,0 0 3-16,25-26 43 0,-25 26-24 0,16-37-29 15,-6 9 37-15,-6-5-42 0,4-9 6 0,3 15 41 16,0-5-47-16,1 1 17 0,-3 10 24 0,0-7-15 16,0-2 10-16,1-4-16 0,-2 5 21 15,4-2-17-15,2-3-4 0,3 4 0 0,2-10 0 16,2 8 0-16,0 7 0 0,-2 6 0 0,-2 5 0 15,-17 14 0-15,32-13 0 0,-32 13 0 0,28 4 0 16,-28-4 0-16,31 13 0 16,-11-3 0-16,-20-10 0 0,33 18 0 0,-16-9 0 15,-17-9 0-15,30 21 0 0,-30-21 0 0,26 25 0 16,-26-25 0-16,21 37 0 0,-21-37 0 16,10 31 0-16,-10-31 0 0,-6 24 0 0,6-24 0 15,-12 21 0-15,12-21 0 0,-22 24 0 0,22-24 0 16,-30 24 0-16,13-17 0 0,-3 3 0 0,-2-1 0 15,2-2 0-15,-5 1 0 0,0 1 0 16,-1-2 0-16,-2 2 0 0,3 1 0 0,-3 4 0 0,1-6 0 16,0 2 0-16,2 2 0 0,2-8 0 15,2 13 0-15,4-3 0 0,1 3 0 16,1 7 0-16,15-24 0 0,-24 38 0 0,13-20 0 16,3 10 0-16,-1 8 0 0,1 6 0 0,0 1 0 15,0-2 0-15,2-6 0 0,1-6 0 0,0-1 0 16,4-3 0-16,-2-6 0 0,3-19 0 0,3 34-9 15,-3-34-38-15,0 0-7 0,11 28-38 0,-11-28-154 16,0 0-393-16,0 0-28 0,0 0 375 16</inkml:trace>
  <inkml:trace contextRef="#ctx0" brushRef="#br0" timeOffset="8608.9416">24257 17982 1600 0,'-53'0'168'16,"35"7"-110"-16,-10-1-22 0,11-2-5 0,-5 2-9 16,22-6 19-16,-35 17-11 0,35-17 20 15,-29 12-39-15,29-12-11 0,-22 4 0 0,22-4 0 16,-20 15 0-16,20-15 0 0,-14 25 0 15,10-8 0-15,4 1 0 0,0-18 0 0,-1 30 0 16,1-30 0-16,6 21 0 0,1-5 0 0,-7-16 0 16,27 27 0-16,-27-27 0 0,35 18 0 0,-13-8 0 15,3 2 0-15,0-5 0 0,-1-7 0 0,-1 0 0 16,-1-8 0-16,0 13 0 0,1-3 0 0,-2-2 0 16,-21 0 0-16,28 13 0 0,-28-13 0 15,17 9 0-15,-17-9 0 0,0 0 0 0,0 0 0 16,0 0 0-16,-5 22 0 0,5-22 0 0,-23 25 0 15,6-13 0-15,-2-12-14 0,-3 15-27 16,-3 1 1-16,0 7 42 0,2-3 3 0,-5-1 4 16,3 2 9-16,2-4-23 0,4-3 0 0,19-14-25 15,-27 18-9-15,27-18-19 0,0 0-43 0,0 0-162 16,31-35-393-16,-23 10 66 0,9 2 352 16</inkml:trace>
  <inkml:trace contextRef="#ctx0" brushRef="#br0" timeOffset="8903.879">24482 17536 1913 0,'-26'-3'59'16,"26"3"-29"-16,-27 5 6 0,27-5-27 0,0 0-9 15,-18 15 0-15,18-15 0 0,0 0 0 0,0 0 0 16,19 16 0-16,-19-16 0 0,20 10 0 0,-2-4 0 15,0 2 0-15,4 3 0 0,0-1 0 0,1 3 0 16,-1 6 0-16,0-1 0 0,-1 12 0 16,-3-7 0-16,-1 4 0 0,-1-1 0 0,-3-4 0 15,-2 12 0-15,-6 0 0 0,0 14 0 16,-4-4 0-16,-6-3 0 0,-2 4 0 0,-8-11 0 0,-3 3 0 16,-1 8 0-16,-3 2 0 0,-3 3 0 0,-1-1 0 15,-4-13 0-15,3 3 0 0,-5-10 0 0,8 7 0 16,-13 1-158-16,33-3-356 0,-19-15-212 0,3-9 78 15,20-10 648-15</inkml:trace>
  <inkml:trace contextRef="#ctx0" brushRef="#br0" timeOffset="28776.0911">593 17196 757 0,'18'-1'152'0,"-18"1"-50"0,0 0-33 16,0 0-22-16,0 0-15 0,2-18-13 15,-2 18-9-15,0 0-8 0,0 0-3 0,0 0 1 16,0 0 0-16,0 0 3 0,0 0 0 0,0 0 1 16,0 0 5-16,0 0 10 0,18 12-24 0,-18-12 48 15,0 0-29-15,0 0 41 0,19-1-7 0,-19 1 0 16,0 0-11-16,20-6-9 0,-20 6-9 0,18-4-7 16,-18 4-5-16,21-4-2 0,-21 4-3 15,20-1-1-15,-20 1 1 0,25 2-3 16,-25-2 1-16,24 4 0 0,-24-4-1 0,29 5-1 15,-29-5 2-15,34 5 0 0,-15-2 0 0,1 0 0 16,1-2 0-16,1 0-1 0,1-1 2 0,2-2 7 16,3-1-1-16,2-1 3 0,0-2-2 0,0-1-5 15,4 0-2-15,-1-1 4 0,0-1 28 0,1 1-26 16,0-1 28-16,1 0-59 0,1 0 30 0,-2-2-30 16,1 5 31-16,0-2 1 0,1 1-3 15,-1-1 3-15,1-3-5 0,0 4 4 0,1-3-3 16,0 4 1-16,0 2-2 0,0-5-1 0,1 4-2 15,-3-3 2-15,0 2-2 0,0-1 3 16,1 0-2-16,-1-1 3 0,2 1-3 0,-1-2 2 16,0 0-2-16,2-1 3 0,1 0-3 0,1-1 3 15,0-1-3-15,3 0 7 0,1 0-3 16,-2 0 5-16,4 2-4 0,-4-1 4 0,2 3-5 16,-1-2 2-16,1 3-4 0,0 0 1 0,-1 0-2 15,0-1 1-15,0 2-2 0,1 0 1 0,1 0-1 16,0 0 3-16,0-2-1 0,1-2 1 0,1 2-2 15,-1-1 1-15,2-2-3 0,-2-1 4 0,0-2-4 16,3-2 5-16,-3 0-6 0,3 0 6 0,-3 1-5 16,0-2 4-16,0-1-4 15,1 1 4-15,0-1-5 0,-2-1 5 0,1 2-5 16,-3 2 5-16,-1-2-4 0,2 1 4 0,-4 2 18 16,2-1-47-16,-3 2 47 0,-2 3-49 0,1 0 26 15,-1 1 2-15,0-1-2 0,0-2 3 0,-1 0-3 16,1-1 4-16,2-1-4 0,-2 0 4 0,2-1-4 15,0-2 5-15,0 2-4 0,0-4 4 0,-1 1-5 16,-1 1 5-16,0-1-6 0,-1 1 6 16,-2-1-5-16,0 0 5 0,-2 0-6 0,1 0 6 15,-3 1-4-15,-1 0 4 0,2 0-4 0,-3 0 6 16,1 1-6-16,-1 2 4 0,0 0-5 0,-1 2 4 16,1-1-3-16,-2 1 2 0,1-1-3 0,0 1 3 15,0-2-4-15,1 1 5 0,-2 1-5 16,4-1 5-16,-4 0-5 0,0 0 5 15,2-1-2-15,0 0 4 0,0-1 22 0,-1 0-43 16,1 2 42-16,1-2-41 0,0 1 16 0,3-1 8 16,-1 0-7-16,-2-1 4 0,4 0-4 0,-4 3 1 15,2-2-4-15,-1 1 4 0,1-2-4 0,-2 2 4 16,1 0-4-16,2 0 4 0,-2 2-4 0,2-2 3 16,-3 1-5-16,1 0 4 0,1-1-3 0,0-1 4 15,2 0-3-15,1-1 3 0,2 1-3 16,0-1 8-16,2-1-5 0,-1 0 4 0,2 0-5 15,0-1 2-15,0-1-6 0,1-1 6 16,2 0-5-16,-1-1 5 0,0 1-6 0,0-2 6 16,-1 1-6-16,-1 1 6 0,-2-2-6 0,2 3-15 15,0-2 38-15,2 3-37 0,1 0 39 0,-2-1-18 16,2-1-6-16,-1 1 4 0,-1 2-5 0,-1-1 5 16,1 1-4-16,-1-1 4 0,1 1-3 15,-1 0 3-15,-2 1-4 0,1 0 6 0,-1 1-6 16,2-2 4-16,-3 0-4 0,4-1 2 0,0 0-5 15,0-2 5-15,1 2-5 0,-2-1 8 0,-1-1-6 16,1 0 7-16,3-1-6 0,-2-2 5 0,1-1-5 16,1 0 6-16,-1-2-7 0,1 0 7 0,0-1-6 15,0 2-14-15,1-1 36 16,1 1-40-16,1 0 36 0,-2-1-16 0,4 1-8 16,-4-1 13-16,0 2-9 0,2 0 8 0,-2 0-8 15,-1 0 8-15,-1 1-8 0,1-1 8 0,-1-1-6 16,-1 1 5-16,2-1-5 0,0 1 5 0,1-2-8 15,1 0 7-15,-1-2-7 0,2-1 7 0,-1 0-6 16,-3 1 8-16,2-2-8 0,-2 1-15 0,0 0 35 16,0-3-35-16,-1 3 35 0,-1-3-12 15,1 0-8-15,1 2 8 0,1 1-9 0,-1 1 8 16,2 0-8-16,-3-2 7 0,4 1-6 0,-3-1 7 16,0-1-7-16,2 2 8 0,-2-1-8 0,-1 1 8 15,2-1-8-15,-1 1 7 0,-1-1-7 16,1-1 7-16,1 2 15 0,0 0-35 0,-1 0 34 15,-1 3-35-15,1-1 13 0,-1 1 8 0,3-2-7 16,-2 0 7-16,2 0-8 0,-1-1 9 16,1 1-8-16,2-1 9 0,-3-1-11 0,3 1 7 15,0-1-5-15,0 1 8 0,0-2-7 0,2 1 7 16,-1 1-9-16,-1-2 9 0,0 1-9 0,0-1-15 16,0 1 35-16,0 1-35 0,0-1 36 0,0 1-14 15,-4 0-6-15,2 0 7 0,-2 1-7 0,2 0 9 16,-1 0-7-16,-1 0 7 0,4 1-6 15,-2-2 6-15,2 1-8 0,-1-1 9 16,0 0-7-16,-1-1 7 0,1-2-7 0,1-1 7 16,0 0-10-16,1-1 10 0,2 0-9 0,0 0-13 15,2 0 36-15,3 0-33 0,1 0 33 0,2-2-11 16,0 1-13-16,0 0 10 0,0 0-9 0,0 1 8 16,1 0-8-16,0-1 10 0,-2 0-10 0,1-1 9 15,1-1-6-15,0 2 8 0,3-1-9 16,-4 0 9-16,0 0 11 0,-2-1-32 0,-1 2 32 15,0 1-33-15,0-1 9 0,-4-1 9 0,3 2-8 16,-3-1 10-16,4 0-9 0,0-3 9 0,2 0-10 16,-3-1 10-16,2 0-10 0,-2 2 9 0,0-1-9 15,-1 0 8-15,0-3-9 0,1-2-8 16,-1 1 30-16,1 0-28 0,1-1 30 0,2 2-11 16,2-1-11-16,-2 1 13 0,5-2-8 15,-2-1 13-15,3-2-9 0,0-1 11 0,-1-2-10 16,5 1 8-16,-2-1-15 0,3 1-2 0,3-2 4 15,-2 0-2-15,4 0 0 0,-3-2 0 0,0 0 0 16,-1-1 0-16,-2 0 0 0,0-3 0 0,2-1 0 16,-3-3 0-16,2-1 0 0,-3-3 0 0,-1 2 0 15,-1-2 0-15,0-1 0 0,-2-3 0 16,1-3 0-16,1-2 0 0,-1-2 0 0,4-2 0 16,1 0 0-16,2-2 0 0,1 2 0 15,2-1 0-15,-5 1 0 0,1 4 0 0,-4-2-6 16,6 17-101-16,-33-30-387 0,33 31-117 0,-23-12 5 15,4 5 384-15</inkml:trace>
  <inkml:trace contextRef="#ctx0" brushRef="#br0" timeOffset="34522.6857">15929 8658 1512 0,'0'0'41'0,"0"0"-25"0,3-17 14 0,-3 17 9 16,12-19 14-16,-12 19-3 0,21-28-2 0,-21 28-17 16,28-36-5-16,-9 15-14 0,1-4-2 0,2-1-9 15,1-2 5-15,1 1-8 0,1-4 9 0,0 1-7 0,2-3-14 0,0 2 37 16,-1-3-37-16,1 1 36 0,-1 1-10 16,0 0-12-16,1 0 14 0,0 3-11 15,-2-4 9-15,2 0-10 0,0 1 7 0,2-5-10 16,0 2 9-16,-1-2-7 0,3-3 10 0,-1 0-9 0,3-2 8 15,1-4-12-15,4 0-11 0,-1-3 25 0,5-1-26 16,4-2 25-16,-1-3-3 0,2 0-14 0,1 0 12 16,0 0-12-16,1-4 13 0,0 1-14 15,1-1 16-15,-2-3 1 0,0 2-22 0,-1 1 24 16,1 1-25-16,-2 3 6 0,-1 0 14 16,1 1-12-16,-2 1 12 0,1 0-12 0,-1 2 12 15,-1-1-12-15,-1 1-7 0,-1-1 25 0,2-1-24 16,-3 1 25-16,2-1-5 0,1-1-12 0,1 0 13 15,-1 0-13-15,4 1 12 0,1-3-11 0,0 0 11 16,4-3-11-16,-2 0-3 0,1-2 20 16,2 0-20-16,0-1 19 0,-2 0-7 0,1 2-13 15,0 0 13-15,-1-1-14 0,4 1 14 0,0-1-13 16,1-2-2-16,0-1 19 0,-3-1-20 0,2 3 21 16,-1 0-5-16,-1 1-13 0,2 0 12 0,-2 1-12 15,2-2 12-15,-1-2-15 0,1 1-3 0,3-1 20 16,-2 0-19-16,-1 0 21 0,0 0-3 0,-2 0-14 15,-2 0 13-15,-3 0-12 16,1-2 12-16,-3 1-14 0,0 0-1 0,1-1 18 16,-2-1-19-16,0 2 21 0,-2-1-4 0,1 1-13 15,0 2 13-15,-4-3-14 0,0 1 12 0,-1 0-18 16,1-2-7-16,-2 0 15 0,0-1-20 0,-3 0 17 16,1 3-13-16,-4-7-30 0,9 14-24 0,-18-27-117 15,35 25-363-15,-26-10-43 0,7 1 125 16</inkml:trace>
  <inkml:trace contextRef="#ctx0" brushRef="#br0" timeOffset="36163.3392">21477 3685 1957 0,'-35'-10'16'0,"15"2"-5"0,-1 4-5 15,0 3-2-15,1 2-2 0,-1 4 2 16,-1 3 3-16,-3 5-2 0,-3 4 2 0,-1 5-4 16,-2 8 8-16,-2 3-6 0,2 6-8 0,-2 0 15 15,0 4-12-15,3 3 0 0,0 3 0 0,6 4 0 16,1 1 0-16,3 1 0 0,6-3 0 0,5-5 0 16,11-4 0-16,9-5 0 0,12-4 0 0,9-3 0 15,10-4 0-15,10-7 0 0,9-4 0 16,8-7 0-16,9-7 0 0,4-6 0 0,4-4 0 15,0-8 0-15,-4-7 0 0,-2-5 0 0,-6-5 0 16,-7-5 0-16,-9-1 0 0,-13-2 0 0,-10-2 0 16,-18-1 0-16,-14 1 0 0,-13-1 0 0,-9 1 0 15,-11 0 0-15,-9 1 0 0,-10 1 0 16,-6 1 0-16,-6 0 0 0,-3 5 0 16,-5 3 0-16,-3 8 0 0,-1 7 0 0,1 9 0 15,5 9 0-15,9 4 0 0,15 9-30 0,8-4-43 16,39 30-207-16,-4-40-366 0,22 35 41 0,7-18 193 15</inkml:trace>
  <inkml:trace contextRef="#ctx0" brushRef="#br0" timeOffset="36444.6234">22812 3892 2047 0,'0'0'0'0,"0"0"0"0,0 0 0 0,-20-6 0 16,20 6 0-16,-32 25 0 0,4-2 0 0,-8 6 0 15,-3 5 0-15,-4 2 0 0,-4 3 0 0,-2 1 0 16,-4 0 0-16,-2 2 0 0,1 0 0 15,0 1 0-15,1-6 0 0,5 2-35 16,-3-9-27-16,21 20-152 0,-22-32-423 0,35 6 29 16,-2-11 118-16</inkml:trace>
  <inkml:trace contextRef="#ctx0" brushRef="#br0" timeOffset="36928.9818">22220 3941 1963 0,'8'20'62'0,"-8"-20"-40"0,17 9-22 16,-17-9 0-16,29 16 0 0,-9-6 0 0,0 3 0 16,4 3 0-16,-3 0 0 0,4 2 0 0,-1 1 0 15,-1 2 0-15,-1-1 0 0,-1 3 0 0,-2-1 0 16,-3 0 0-16,1 1 0 0,-17-23 0 0,28 37 0 15,-28-37-25-15,41 51-305 0,-41-51-329 16,33 22 24-16,-16-19 238 0</inkml:trace>
  <inkml:trace contextRef="#ctx0" brushRef="#br0" timeOffset="37272.736">22775 3107 1880 0,'-22'20'167'0,"22"-20"-167"16,0 0 0-16,24-8 0 0,8 7 0 0,13 1 0 15,13 2 0-15,4 1 0 0,3 0 0 0,5 4 0 16,1 3 0-16,-3 3 0 0,-1 4 0 15,-7 4 0-15,-8 0 0 0,-7 0 0 0,-7 1 0 16,-10 1 0-16,-10 2 0 0,-6 0 0 0,-8 0 0 16,-5 0 0-16,-7 2 0 0,-7 2 0 0,-7 0 0 15,-9 2 0-15,-5 2 0 0,-4 1 0 0,-4 0 0 16,-1 0 0-16,0-4 0 0,2 1 0 0,2-2 0 16,8 3 0-16,4-3 0 0,12 4 0 15,4-9 0-15,34 29-379 0,-17-31-282 16,19 13-4-16,-2-9 324 0</inkml:trace>
  <inkml:trace contextRef="#ctx0" brushRef="#br0" timeOffset="37444.6155">23223 4516 1902 0,'-43'-14'145'0,"23"14"-145"0,20 0 0 0,-19 0 0 16,19 0 0-16,0 0 0 0,0 0 0 0,0 0 0 15,-11-37-269-15,28 39-380 0,-17-2-33 0,15-21 236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2T02:50:05.193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10824 2102 1387 0,'0'0'107'16,"0"0"-50"-16,0 0-12 0,0 0-4 0,0 0-5 15,0 0-4-15,0 0-7 0,0 0-3 0,0 0-2 16,0 0 5-16,0 0 2 0,24-12 1 0,-24 12-3 15,21-12-5-15,-21 12-5 0,37-16-5 0,-14 1 0 16,6 7-6-16,4-5 2 0,5-2-5 0,3 7 3 16,4-6-2-16,0 5 0 0,3 0-3 15,-2 3-3-15,-4-1-12 0,2 5-13 16,-10-6-7-16,9 20-92 0,-32-30-243 0,18 23-271 16,-6 5 48-16,-23-10 465 0</inkml:trace>
  <inkml:trace contextRef="#ctx0" brushRef="#br0" timeOffset="528.7965">12165 2109 1769 0,'0'0'63'0,"0"0"-51"0,22 5 0 0,-22-5 3 16,35-8 5-16,-8 4 4 0,1-3-2 0,4 2-4 16,2-2-4-16,4-1-5 0,0 1-3 0,2-3-3 15,0-4-1-15,1-2-3 0,6 2 3 0,0-1-5 16,2 5 4-16,2 1-6 0,-1-1-9 16,-7-3-11-16,12 14-85 0,-31-28-348 0,23 24-193 15,-7 3-6-15,-11-10 590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2T02:29:28.879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5692 845 658 0,'0'-19'177'0,"0"19"-16"0,0 0-14 16,0 0-36-16,0 0-21 0,0 0-20 15,0 0-8-15,0 0-3 0,-1-17-6 0,1 17-3 16,0 0-7-16,0 0-3 0,0 0-2 0,0 0-4 16,0 0-7-16,0 18-8 0,0-18-10 0,0 0 1 15,-3 22-4-15,3-22 4 0,1 37-5 16,1-10 9-16,1 2-10 0,0 6 10 0,2 5-13 15,2 11 17-15,0 6-13 0,1 9-9 0,-2 2 23 16,1 5-27-16,-2 0 17 0,-1 3 5 16,-3 3-21-16,0 5 21 0,-1-1-21 0,0-1 20 15,0 2 5-15,-1-2-23 0,1 0 21 0,0-1-22 16,1-1-2-16,2-1 18 0,-1-1-17 0,2 3 18 16,0 3 1-16,-2 0-17 0,0 2 16 0,0 2-16 15,-4 0-2-15,1-3 19 0,-4 2-17 0,0-2 3 16,-1-4 16-16,-1-2-16 0,1-11 17 15,1-8-13-15,1-10-2 0,3-12 0 0,4-7 0 16,0-10 0-16,-3-21-4 0,16 20-19 0,-16-20-26 16,22-16-53-16,17 7-497 0,-29-16-48 15,8 2 25-15</inkml:trace>
  <inkml:trace contextRef="#ctx0" brushRef="#br0" timeOffset="632.3851">6183 1726 884 0,'-10'-24'171'0,"10"24"-70"16,0 0-8-16,0 0-13 0,-3-23-7 0,3 23-5 15,0 0-4-15,0 0-3 16,10-20-6-16,-10 20-4 0,0 0-7 0,0 0-8 16,0 0-3-16,0 0-3 0,0 0 1 0,20-8-1 15,-20 8 3-15,0 0-3 0,6 18-4 0,-6-18-5 16,6 36-6-16,-4-9-2 0,-1 8-9 0,1 7-4 16,-4 8 0-16,1 9 0 0,-3 4 0 0,-2 3 0 15,-1 1 0-15,-1-3 0 0,-1-1 0 0,1-1 0 16,-1-3 0-16,1-2 0 0,0-8 0 15,3-5 0-15,3-7 0 0,2-9 0 0,5-5 0 16,-5-23-49-16,22 27-13 0,-22-27-82 0,36-14-477 16,-36 14-30-16,38-30 132 0</inkml:trace>
  <inkml:trace contextRef="#ctx0" brushRef="#br0" timeOffset="1011.3137">6519 2176 2014 0,'-32'6'18'0,"32"-6"-4"16,0 0-13-16,-21 8-1 0,21-8 0 0,0 0 0 15,0 0 0-15,0 0 0 0,0 0 0 0,19-13-5 16,-19 13-23-16,30-12-25 0,-18-5-49 16,24 28-119-16,-36-11-373 0,34-24-39 15,-6 20 223-15</inkml:trace>
  <inkml:trace contextRef="#ctx0" brushRef="#br0" timeOffset="1167.5588">7022 2191 1533 0,'18'11'79'0,"-18"-11"-35"15,0 0 8-15,0 0-1 0,23 9-1 0,-23-9-11 16,0 0-6-16,18-6-3 0,-18 6-4 16,0 0-9-16,25-18-7 0,-25 18-2 0,19-22-8 15,-19 22 0-15,27-24-10 0,-9 14-10 0,-18 10-28 16,41-16-42-16,-35-19-164 0,25 30-383 16,-9-2 42-16,0-6 278 0</inkml:trace>
  <inkml:trace contextRef="#ctx0" brushRef="#br0" timeOffset="1308.177">7855 2085 1564 0,'0'0'37'0,"0"0"-14"0,24 10 6 0,-24-10 6 16,23 2-5-16,-23-2-11 0,24 0-13 0,-24 0-6 16,25-2-10-16,-25 2-34 0,31 3-127 0,-31-3-365 15,19-18-70-15,3 17 231 16</inkml:trace>
  <inkml:trace contextRef="#ctx0" brushRef="#br0" timeOffset="1464.426">8436 2103 2020 0,'-19'38'27'0,"19"-38"-27"0,-13 23 0 0,13-23 0 16,0 0 0-16,0 0 0 0,0 0 0 15,0 0 0-15,0 0 0 0,-17 9 0 0,17-9 0 16,0 0 0-16,8-22-5 0,-6-3-83 0,25 29-302 15,-21-35-256-15,12 1-22 0,-3 4 419 0</inkml:trace>
  <inkml:trace contextRef="#ctx0" brushRef="#br0" timeOffset="2042.5856">8791 1332 1079 0,'3'-30'190'0,"1"10"-144"0,-1-5-31 16,2 3 34-16,-2-4-28 0,3 5-8 15,-3-2-2-15,4 3 11 0,-6 0-5 0,-1 20 11 16,5-31 7-16,-5 31-3 0,0 0 17 0,0 0 11 16,0 0 7-16,0 0 2 0,0 0-15 0,0 0-21 15,0 0-13-15,-19 31-6 0,10-11-1 0,3 11-28 16,-2 4 35-16,0 7-35 0,2 5 22 0,3 10 8 16,-2 3-16-16,2 9 17 0,1 4-12 0,1 7 17 15,-1 2-16-15,1 3 18 0,-1 0 7 16,-1 4-30-16,-3-1 0 0,0-1 0 0,-1 0 0 15,-2-3 0-15,2-6 0 0,0 0 0 0,2-9 0 16,0-8 0-16,3-6 0 0,2-9 0 0,1-9 0 16,4-4 0-16,2-8 0 0,0-5 0 15,3-2 0-15,-10-18-20 0,20 24-14 0,-20-24-7 16,19 20-39-16,-19-20-112 0,22 8-225 0,-22-8-177 16,7-21 9-16,-7 21 502 0</inkml:trace>
  <inkml:trace contextRef="#ctx0" brushRef="#br0" timeOffset="2433.1912">9189 1838 1141 0,'-17'-12'109'0,"17"12"-18"0,0 0-7 0,0 0 5 16,0 0-12-16,0 0-15 0,0 0-12 0,0 0-9 16,0 0-4-16,0 0-6 0,0 0 1 0,0 0-3 15,0 0 2-15,0 0-3 0,-1 18-2 0,1-18-4 16,4 29-5-16,0-9 0 0,-2 3-4 15,2 1 0-15,0 5-6 0,-1 7-7 0,-1 2 0 16,-2 2 0-16,0 1 0 0,-2-5 0 16,1 3 0-16,-1 1 0 0,-3-2 0 0,0 2 0 15,-2 0 0-15,-1 0 0 0,1-3 0 0,-3-3 0 16,3-1 0-16,-1-4 0 0,3-4 0 0,0-6 0 16,9 1-61-16,-4-20-79 0,19 5-462 0,-19-5-48 15,10-24 57-15</inkml:trace>
  <inkml:trace contextRef="#ctx0" brushRef="#br0" timeOffset="3308.1983">7303 3195 875 0,'-28'-6'248'0,"28"25"-33"16,-25-27-84-16,25 8-12 0,-17 5-25 0,17-5-21 15,0 0-15-15,0 0-21 0,-12-18-9 0,12 18-13 16,5-35 6-16,2 9-9 0,3-6 7 15,5-6-8-15,3-8 7 0,4-3-10 0,1-8 11 16,6-6-16-16,1-4 16 0,4-4-2 0,4-4-20 16,-1 1 13-16,2-1-10 0,-1 1-2 15,4 3 4-15,-2 3-2 0,3 2 0 0,-3 2 0 16,2-3 0-16,0 3 0 0,1-4 0 0,1 2 0 16,-1 3-6-16,0 1-10 0,-1 3 11 0,-2 1 0 15,-4 6 11-15,-4 0-9 0,-5 7 10 0,-4 4-10 16,-6 4 10-16,-4 5-8 0,-3 7 7 0,-4 4-3 15,-6 21 4-15,1-28-4 0,-1 28-3 16,0 0 0-16,-11-18 0 0,11 18 0 16,0 0 0-16,-19-3 0 0,19 3 0 0,-17 7 0 15,17-7 0-15,-18 11 0 0,18-11 0 0,-20 13 0 16,20-13 0-16,-20 17 0 0,20-17 0 0,-24 16 0 16,24-16 0-16,-25 19 0 0,25-19 0 0,-33 28 0 15,12-12 0-15,-3 1 0 0,0 1 0 0,-4 1 0 16,-3 4 0-16,1 0 0 0,-3 2 0 15,2-3 0-15,3 0 0 0,1-6 0 0,6-4 0 16,21-12 0-16,-24 9 0 0,24-9 0 0,0 0 0 16,0 0 0-16,6-23 0 0,6 3 0 0,6-10 0 15,8-8 0-15,8-8 0 0,5-2 0 16,2-2 0-16,2 3 0 0,0 2 0 0,1 1 0 16,-1 5 0-16,-2 4 0 0,-2 5 0 0,-2 2 0 15,-3 4 0-15,-2 3 0 0,-4 8 0 16,-3 5 0-16,-7 8 0 0,-18 0 0 0,24 9 0 15,-24-9 0-15,12 25 0 0,-9-2 0 0,-4 5 0 16,-1 5 0-16,-2 2 0 0,-4 4 0 0,0 0 0 16,-2 3 0-16,0 2 0 0,-2 2 0 0,-1-1 0 15,-1 5 0-15,-3-3 0 0,3 0 0 0,-2-2 0 16,1-4 0-16,3-6 0 0,1-2 0 16,5-7 0-16,3-6 0 0,4-4 0 0,-1-16-8 15,14 20-95-15,-16-43-304 0,27 28-220 16,-25-5-30-16,35-29 413 0</inkml:trace>
  <inkml:trace contextRef="#ctx0" brushRef="#br0" timeOffset="40951.8885">9278 2180 353 0,'0'0'-2'0,"18"-14"129"0,-18 14 96 0,0 0 21 16,17 0-5-16,-17 0-185 0,0 0-32 0,0 0-4 15,0 0 3-15,0 0 1 0,0 0 3 0,0 0 7 16,0 0 2-16,0 0 7 0,0 0 3 0,0 0-4 16,0 0-4-16,0 0-3 0,0 0 2 0,0 0 2 15,0 0 1-15,0 0-1 0,0 0-5 0,0 0-4 16,0 0-2-16,0 0-2 0,0 0-1 0,0 0-5 16,0 0-1-16,0 0-3 0,0 0-2 0,0 0-2 15,0 0 0-15,0 0-1 0,0 0-1 16,0 0 0-16,0 0-3 0,0 0 0 0,0 0-1 15,0 0-1-15,0 0 1 0,0 0 1 0,0 0 1 16,-7-17 2-16,7 17 3 0,0 0-7 0,0 0-4 16,0 0 0-16,0 0 0 0,0 0 0 0,0 0 0 15,0 0 0-15,0 0 0 0,0 0 0 0,0 0 0 16,0 0 0-16,0 0 0 0,0 0 0 0,0 0 0 16,0 0 0-16,0 0 0 0,0 0 0 0,0 0 0 15,0 0 0-15,0 0 0 0,0 0 0 0,0 0 0 16,0 0 0-16,0 0 0 0,0 0 0 0,0 0 0 15,0 0 0-15,0 0 0 0,0 0 0 0,0 0 0 16,20-10 0-16,-20 10 0 0,20-7 0 0,-20 7 0 16,26-7 0-16,-26 7 0 0,28-6 0 15,-28 6 0-15,28-4 0 0,-28 4 0 0,30 0 0 16,-13 1 0-16,1 1 0 0,2-1 0 0,1-1 0 16,3 1 0-16,3-2 0 0,0 1 0 0,5-1 0 15,0-2 0-15,6 0 0 0,3-2 0 0,6 0 0 16,1-2 0-16,2 1 0 0,3 0 0 0,-4-3 0 15,2 3 0-15,2-6 0 0,-1 7 0 0,2-3 0 16,0 5 0-16,1 2 0 0,-1 0 0 0,1 1 0 16,0 0 0-16,-1 7 0 0,-2-3 0 0,-1 4 0 15,-2-3 0-15,1 0 0 0,-1 1 0 0,2 0 0 16,-2-1 0-16,1 1 0 0,-1-1 0 16,2-1 0-16,0 1 0 0,0-2 0 0,2-2 0 15,-3-1 0-15,1-1 0 0,-2 0 0 0,-3-2 0 16,2 2 0-16,-5-3 0 0,1 1 0 0,-2-2 0 15,-2 1 0-15,-1-2 0 0,-2 0 0 0,0 1 0 16,-2-1 0-16,-1 1 0 0,-4-4 0 0,-2 4 0 16,-4-5 0-16,-4 7 0 0,-20 3 0 0,29-7 0 15,-29 7 0-15,0 0 0 0,19-3 0 0,-19 3 0 16,0 0 0-16,0 0 0 0,0 0 0 0,0 0 0 16,0 0 0-16,0 0 0 0,0 0 0 0,-10-21 0 15,10 21-38-15,0 0-59 0,0 0-119 0,-23-7-388 16,23 7-50-16,0 0 217 0</inkml:trace>
  <inkml:trace contextRef="#ctx0" brushRef="#br0" timeOffset="41866.1148">13266 1385 1443 0,'-23'-21'12'0,"6"4"11"0,17 17 9 0,-34-28 24 16,34 28 4-16,-37-20 1 0,37 20-11 16,-43-21-10-16,20 12-6 0,-9-1 0 0,2 3 1 15,-10 1-4-15,0 4 5 0,-8 1-9 16,2 6 5-16,-4 1-9 0,0 4-5 0,-3 2-18 16,-2 4 0-16,-1 1 0 0,-2 6 0 0,-1 1 0 15,2 2 0-15,-2 1 0 0,1 0 0 0,1 3 0 16,-1-1 0-16,3 1 0 0,0 4 0 0,6 0 0 15,4 6 0-15,4 1 0 0,6-1 0 16,5 3 0-16,4-2 0 0,7 5 0 0,5 3 0 16,7 3 0-16,7 6 0 0,6 2 0 0,6 2 0 15,5 0 0-15,4-4 0 0,2 0 0 0,4 0 0 16,3-1 0-16,3-4 0 0,2-4 0 0,3-5 0 16,5-4 0-16,3-5 0 0,7-5 0 0,7-6 0 15,6-7 0-15,5-8 0 0,6-11 0 16,5-7 0-16,3-11 0 0,3-4 0 15,6-12 0-15,2-4 0 0,5-8 0 0,6-7 0 16,-1 0 0-16,0-5 0 0,-5 4 0 0,-7-1 0 16,-4 5 0-16,-6 1 0 0,-12-2 0 0,-7 1 0 15,-12 2 0-15,-10 2 0 0,-10 4 0 0,-12 1 0 16,-7 0 0-16,-12 0 0 0,-7-4 0 0,-9-1 0 0,-8-1 0 0,-9-1 0 0,-6 3 0 16,-8-1 0-16,-9-2 0 15,-5 1 0-15,-6 0 0 0,-4 4 0 0,-2 6 0 16,0 2 0-16,0 8 0 0,-1 5 0 0,5 11 0 15,2 5 0-15,4 12 0 0,-1 6 0 0,6 9 0 16,-1 4-51-16,15 19-101 0,-24-13-409 0,30 17-94 16,2-1 45-16</inkml:trace>
  <inkml:trace contextRef="#ctx0" brushRef="#br0" timeOffset="42497.7323">12740 1934 1775 0,'2'-21'16'0,"-2"21"-10"16,-2-22 2-16,2 22-1 0,5-21 11 0,-5 21-3 15,6-18 10-15,-6 18-3 0,0 0 6 0,0 0-1 16,0 0 2-16,0 0-5 0,0 0-2 0,0 0-5 16,0 0-9-16,-17 0-8 0,17 0 0 0,-21 21 0 15,21-21 0-15,-29 32 0 0,14-13 0 0,0 2 0 16,-3 3 0-16,0 9 0 0,1-1 0 0,-1 4 0 15,1 0 0-15,0-6 0 0,0 0 0 16,2-3 0-16,3-2 0 0,2-4 0 0,6-5 0 16,4-16 0-16,-5 23 0 0,5-23 0 15,0 0 0-15,0 0 0 0,17 13 0 0,-17-13 0 16,18-9 0-16,-18 9 0 0,26-27 0 0,-11 4 0 16,4-7 0-16,1-6 0 0,2-4 0 0,2-10 0 15,3 0 0-15,0-2 0 0,-2-3 0 0,0 7 0 16,-2-2 0-16,-1 2 0 0,-3-2 0 15,2 2 0-15,-2 3 0 0,1 4 0 0,-3 13 0 16,-1 7 0-16,-16 21 0 0,29-26 0 0,-29 26 0 16,25-10 0-16,-25 10 0 0,24 9 0 0,-24-9 0 15,24 27 0-15,-11-6 0 0,2 3 0 16,-2 6 0-16,1 9 0 0,-3 5 0 0,-2 2 0 16,-1 3 0-16,-4 0 0 0,1-2 0 15,0 7 0-15,-1 0 0 0,-1-4 0 0,1 0 0 16,0-6 0-16,-1-2 0 0,1-6 0 0,1-2 0 15,-1-5 0-15,2-5 0 0,-2-4 0 0,3-1 0 16,-7-19-17-16,11 25-104 0,-27-45-162 0,16 20-340 16,0 0 7-16,3-18 230 0</inkml:trace>
  <inkml:trace contextRef="#ctx0" brushRef="#br0" timeOffset="42669.6107">12944 2035 1750 0,'-29'-18'76'0,"-7"-11"-5"0,11 20 0 16,-3-4-32-16,10 9 1 0,1-1-40 15,17 5 0-15,-18-4 0 0,18 4 0 0,0 0 0 16,0 0 0-16,0 0 0 0,0 0 0 0,30 9 0 16,-7-9 0-16,8 0 0 0,6 1 0 0,7-4 0 15,4-5 0-15,5 2 0 0,-1-9-15 16,15 26-187-16,-12-24-486 0,8 13 40 0,-11-2 155 16</inkml:trace>
  <inkml:trace contextRef="#ctx0" brushRef="#br0" timeOffset="44794.7727">14003 1925 803 0,'0'0'235'0,"-17"-18"-77"0,17 18 9 0,0 0-84 16,0 0 18-16,0 0-21 0,0 0-13 16,0 0-11-16,0 0-14 0,0 0-8 0,0 0-11 15,0 0-4-15,0 0-5 0,0 0 2 0,0 0-2 16,0 0 4-16,0 0 0 0,0 0 2 0,0 0 0 15,0 0 3-15,0 0-4 0,0 0-2 0,0 0-17 16,0 0 0-16,0 0 0 0,0 0 0 16,0 0 0-16,0 0 0 0,0 0 0 0,0 0 0 15,0 0 0-15,0 0 0 0,0 0 0 16,0 0 0-16,21 6 0 0,-21-6 0 0,22 3 0 16,-22-3 0-16,35 2 0 0,-14-3 0 0,3 0 0 15,3-3 0-15,2 0 0 0,3 1 0 0,-1-2 0 16,3 1 0-16,3-1 0 0,-1 2 0 0,5-1 0 15,-1-1 0-15,1 2 0 0,0-1 0 0,1 2 0 16,2-2 0-16,-2 2 0 0,1-2 0 16,-1 3 0-16,1 2 0 0,1-1 0 0,2 0 0 15,1 0 0-15,3 0 0 0,0-2 0 0,0 3 0 16,0-2 0-16,-1-1 0 0,3 4 0 0,1-4 0 16,-1 2 0-16,3-1 0 0,1-1 0 15,1-1 0-15,5 0 0 0,0-1 0 0,4-1 0 16,0 2 0-16,2-2 0 0,0-1 0 0,0 0 0 15,2-2 0-15,0 2 0 0,0 3 0 16,2-3 0-16,-4 2 0 0,0-1 0 0,-3 0 0 16,-2 1 0-16,-2 1 0 0,-3 3 0 0,0-1 0 15,0 1 0-15,-1-2 0 0,2-2 0 0,-1 1 0 16,-1 1 0-16,-1-2 0 0,1 1 0 0,0-3 0 16,0 1 0-16,0 0 0 0,0-1 0 0,3-1 0 15,-2-2 0-15,2 1 0 0,1-1 0 16,-4 0 0-16,-1-2 0 0,-3 0 0 15,-2 0 0-15,-2 5 0 0,-4 1 0 0,-4 0 0 16,-4 0 0-16,-5 1 0 0,-3 0 0 0,-5 2 0 16,-4-1 0-16,-2 2 0 0,-18 1 0 0,22-1 0 15,-22 1 0-15,0 0 0 0,0 0 0 0,0 0 0 16,0 0 0-16,0 0 0 0,0 0 0 0,0 0 0 16,0 0 0-16,0 0 0 0,0 0 0 15,0 0 0-15,0 0 0 0,0 0 0 0,0 0 0 16,0 0 0-16,0 0 0 0,0 0 0 0,0 0 0 15,0 0 0-15,0 0 0 0,0 0 0 0,0 0 0 16,0 0 0-16,0 0 0 0,0 0 0 16,0 0 0-16,0 0 0 0,0 0 0 0,0 0 0 15,0 0 0-15,0 0 0 0,0 0 0 0,0 0 0 16,0 0 0-16,0 0 0 0,0 0 0 16,0 0 0-16,0 0 0 0,0 0 0 0,0 0 0 15,0 0 0-15,0 0 0 0,0 0 0 0,0 0 0 16,0 0 0-16,0 0 0 0,0 0 0 0,0 0 0 15,0 0 0-15,0 0 0 0,0 0 0 0,0 0 0 16,0 0 0-16,0 0 0 0,0 0 0 0,0 0 0 16,0 0 0-16,0 0 0 0,0 0 0 15,0 0 0-15,0 0 0 0,0 0 0 16,0 0 0-16,8 19 0 0,-8-19 0 0,0 0 0 16,-3 23 0-16,3-23 0 0,-5 29 0 0,5-29 0 15,-8 33 0-15,6-16 0 0,-3 2 0 0,1 0 0 16,0 4 0-16,0 0 0 0,0 2 0 0,1 2 0 15,0 0 0-15,0 2 0 0,0-1 0 0,2 6 0 16,0 0 0-16,-1 3 0 0,1 4 0 16,0-6 0-16,0 3 0 0,0 0 0 0,1-1 0 15,-3 4 0-15,0 1 0 0,-1 2 0 0,-2 3 0 16,0 0 0-16,-2 1 0 0,0 1 0 0,1 0 0 16,-4 2 0-16,1 1 0 0,-1 1 0 0,0 1 0 15,0 0 0-15,1 0 0 0,2 2 0 0,1 0 0 16,0 1 0-16,3-1 0 0,-1 4 0 15,2-2 0-15,2 1 0 0,1-2 0 16,1 0 0-16,3-2 0 0,-2 0 0 0,3-1 0 16,0 0 0-16,0 0 0 0,1-1 0 0,-1 1 0 15,1 1 0-15,-1-1 0 0,0-1 0 0,-2-1 0 16,1 0 0-16,-2 3 0 0,0-2 0 0,-2-1 0 16,0 0 0-16,-2-2 0 0,0 0 0 0,1 1 0 15,-3 1 0-15,2 0 0 0,-2 0 0 16,0-3 0-16,1-1 0 0,2-2 0 0,-2-1 0 15,2-1 0-15,1-1 0 0,0-1 0 0,1-1 0 16,0-1 0-16,2 0 0 0,0-3 0 16,0 1 0-16,1-3 0 0,0-1 0 0,1-4 0 15,0-1 0-15,1-3 0 0,-2-2 0 0,2-1 0 16,-1-5 0-16,0 0 0 0,-5-18 0 0,7 28 0 16,-7-28 0-16,6 20 0 0,-6-20 0 15,0 0 0-15,0 0 0 0,11 17 0 0,-11-17 0 16,0 0 0-16,0 0 0 0,0 0 0 0,0 0 0 15,0 0 0-15,0 0 0 0,0 0 0 0,0 0 0 16,0 0 0-16,0 0 0 0,0 0 0 0,0 0 0 16,0 0 0-16,0 0 0 0,0 0 0 0,-4-17 0 15,4 17 0-15,0 0 0 0,0 0 0 16,0 0 0-16,0 0 0 0,0 0 0 16,0 0 0-16,0 0 0 0,0 0 0 0,0 0 0 15,0 0 0-15,0 0 0 0,0 0 0 0,0 0 0 16,0 0 0-16,0 0 0 0,0 0 0 0,0 0 0 15,0 0 0-15,0 0 0 0,0 0 0 0,0 0 0 16,0 0 0-16,0 0 0 0,0 0 0 0,0 0 0 16,0 0 0-16,0 0 0 0,0 0 0 15,0 0 0-15,0 0 0 0,-20-3 0 0,20 3 0 16,0 0 0-16,-23-1 0 0,23 1 0 0,-22-4 0 16,22 4 0-16,-30-5 0 0,13 5 0 0,-2-2 0 15,-2 0 0-15,-2 0 0 0,-2 1 0 0,-2 0 0 16,-3 1 0-16,-2 0 0 0,-3 0 0 15,-1 0 0-15,-4 1 0 0,-2 0 0 0,-2 1 0 16,-2 0 0-16,-2 0 0 0,0-1 0 16,-2 1 0-16,-1-1 0 0,0-1 0 0,-3 1 0 15,-1-2 0-15,-3 1 0 0,-2 0 0 0,0-1 0 16,-5 1 0-16,-1-2 0 0,-2 2 0 0,1-1 0 16,-2 0 0-16,-1 0 0 0,-2-1 0 0,-4 2 0 15,-1 2 0-15,-4-1 0 0,2 3 0 0,1 0 0 16,2 0 0-16,-1 1 0 0,-2 1 0 0,-1 1 0 15,-2 3 0-15,3-1 0 0,3 1 0 16,3 1 0-16,5-3 0 0,1 2 0 0,4-3 0 16,3 1 0-16,4-3 0 0,5-2 0 15,4-2 0-15,5 1 0 0,3-5 0 0,9 2 0 16,1-8 0-16,12 8 0 0,-16-31-278 0,33 32-247 16,-5-19-135-16,3-2 77 0,2 21 583 0</inkml:trace>
  <inkml:trace contextRef="#ctx0" brushRef="#br0" timeOffset="50799.5409">13485 5619 28 0,'0'0'84'16,"-17"-15"193"-16,17 15 61 0,0 0 8 0,0 0-59 15,0 0-181-15,0 0-26 0,0 0-12 0,0 0-11 16,0 0-10-16,0 0-9 0,0 0-1 16,0 0-5-16,0 0-1 0,0 0-6 0,0 0-4 15,0 0-5-15,0 0-2 0,0 0-3 0,0 0 1 16,0 0-2-16,0 0-2 0,0 0-1 0,0 0-2 15,0 0-2-15,0 0 0 0,0 0 0 0,0 0 1 16,0 0 1-16,0 0-2 0,0 0 2 16,0 0 1-16,0 0-1 0,0 0 2 0,0 0 0 15,0 0-1-15,0 0-1 0,0 0-5 16,0 0 0-16,0 0 0 0,0 0 0 0,0 0 0 16,0 0 0-16,0 0 0 0,0 0 0 0,0 0 0 15,0 0 0-15,-17 1 0 0,17-1 0 0,0 0 0 16,0 0 0-16,0 0 0 0,0 0 0 0,-17-3 0 15,17 3 0-15,0 0 0 0,0 0 0 0,-17-1 0 16,17 1 0-16,0 0 0 0,-22-2 0 0,22 2 0 16,-17-1 0-16,17 1 0 0,-18 0 0 15,18 0 0-15,-24 0 0 0,24 0 0 0,-33 3 0 16,13-2 0-16,0 1 0 0,-1-1 0 0,-1 2 0 16,-2-2 0-16,-3 1 0 0,-1 0 0 15,-2 0 0-15,-1-1 0 0,0 2 0 0,-2-1 0 16,0 1 0-16,-1-2 0 0,-2 1 0 0,2 1 0 15,-3-2 0-15,1 1 0 0,-2-1 0 16,-1 2 0-16,-2-2 0 0,0 0 0 0,0 2 0 16,0-3 0-16,-2 1 0 0,-1-1 0 0,1 0 0 15,0-1 0-15,0 1 0 0,1-1 0 0,1-1 0 16,-1 0 0-16,2-1 0 0,1 1 0 0,-3 0 0 16,0-1 0-16,2 1 0 0,-1-1 0 0,-1 1 0 15,0 1 0-15,-1 0 0 0,1-1 0 0,-2 2 0 16,1 0 0-16,1 0 0 15,0 0 0-15,0 0 0 0,2 2 0 0,-2-2 0 16,2 0 0-16,1 0 0 0,-1 0 0 0,0 1 0 16,2-1 0-16,1 0 0 0,-1 0 0 0,2-1 0 15,-1 1 0-15,1 0 0 0,-1 0 0 0,3-2 0 16,0 1 0-16,2 0 0 0,1-2 0 0,0 2 0 16,2 0 0-16,-1 0 0 0,-1 0 0 0,0-1 0 15,-1 2 0-15,0-1 0 0,1 0 0 16,0 1 0-16,0 0 0 0,-2 0 0 0,0 1 0 15,-2-1 0-15,1 0 0 0,1 1 0 0,-1 1 0 16,1 0 0-16,-1 0 0 0,2 0 0 0,1 0 0 16,0-1 0-16,2-1 0 0,0 2 0 0,-1 0 0 15,0-1 0-15,0 0 0 0,0 1 0 16,0-2 0-16,0 1 0 0,1 0 0 16,-1-1 0-16,-1 2 0 0,-2 0 0 0,3-1 0 15,-2 0 0-15,1 0 0 0,-1 0 0 0,0-1 0 16,0 0 0-16,0 2 0 0,0-1 0 0,2-1 0 15,0 0 0-15,-1 0 0 0,1 0 0 0,-4 0 0 16,2 0 0-16,-1 0 0 0,0 1 0 0,-1-1 0 16,0 1 0-16,-2 1 0 0,1-1 0 0,0 0 0 15,0 0 0-15,0 0 0 0,0 1 0 16,1-1 0-16,0-1 0 0,2 1 0 0,-1-1 0 16,1 1 0-16,1-1 0 0,-3 0 0 15,2-1 0-15,-2 1 0 0,1-1 0 0,0 1 0 16,1-1 0-16,-1-1 0 0,-1 1 0 0,-2 0 0 15,0 1 0-15,-2 0 0 0,-1 0 0 0,2 0 0 16,-1 0 0-16,-1 1 0 0,-1-1 0 0,1 0 0 16,-2 0 0-16,1 1 0 0,-3-1 0 15,0 0 0-15,-2-1 0 0,0 1 0 0,-1-1 0 16,0 1 0-16,-1-1 0 0,-1 1 0 0,1-1 0 16,-1-2 0-16,2 2 0 0,0-2 0 0,-3 1 0 15,1 0 0-15,-2-2 0 0,0 0 0 0,-1 1 0 16,-3-2 0-16,2 1 0 0,-3 1 0 0,-1-1 0 15,2 0 0-15,-1 0 0 16,0 0 0-16,-2 0 0 0,0-1 0 0,-3 2 0 16,1-1 0-16,-3-1 0 0,-2 3 0 0,0 0 0 15,-2-1 0-15,2 1 0 0,-1 0 0 0,0 1 0 16,0 0 0-16,-3 1 0 0,0 0 0 0,-4 0 0 16,0 1 0-16,0 0 0 0,1 2 0 0,2-2 0 15,-2 2 0-15,2-1 0 0,-2 2 0 0,0-2 0 16,-1 2 0-16,0-1 0 0,-1 1 0 15,5 1 0-15,0-3 0 0,-1 1 0 0,0-1 0 16,1 0 0-16,1 1 0 0,-2 0 0 0,1 0 0 16,1 0 0-16,1 0 0 0,3-1 0 0,1 1 0 15,1-2 0-15,2-1 0 0,-1 0 0 16,2 1 0-16,-1-1 0 0,4-1 0 0,-3 1 0 16,4-1 0-16,1 0 0 0,3-1 0 0,3 2 0 15,1 0 0-15,2 0 0 0,0 0 0 16,4 0 0-16,0 0 0 0,2 2 0 0,3-2 0 15,1 1 0-15,2-1 0 0,6 1 0 0,0 0 0 16,5-1 0-16,3 1 0 0,18-1 0 0,-28-1 0 16,28 1 0-16,0 0 0 0,-18 0 0 0,18 0 0 15,0 0 0-15,0 0 0 0,0 0 0 0,0 0 0 16,0 0 0-16,0 0 0 0,0 0 0 16,0 0 0-16,0 0 0 0,0 0 0 15,0 0 0-15,0 0 0 0,17 15 0 0,-17-15 0 16,0 0 0-16,0 0 0 0,0 0 0 0,0 0 0 15,0 0 0-15,0 0 0 0,0 0 0 0,0 0 0 16,0 0 0-16,0 0 0 0,0 0 0 0,0 0 0 16,0 0 0-16,0 0 0 0,0 0 0 0,0 0 0 15,0 0 0-15,8-23 0 0,-8 23 0 16,5-35 0-16,-1 14 0 0,-2-3 0 0,2-2 0 16,-1 0 0-16,-1-3 0 0,0 0 0 0,0-3 0 15,-2 0 0-15,1-2 0 0,-1-2 0 0,1-3 0 16,1-2 0-16,0-3 0 0,-1-2 0 0,1-1 0 15,0 0 0-15,-1-1 0 0,0-1 0 16,-1 0 0-16,0-1 0 0,0-2 0 0,1 1 0 16,-1-1 0-16,0-1 0 0,1-4 0 15,-1 0 0-15,2-1 0 0,-1-2 0 0,0 2 0 16,3-3 0-16,-2 0 0 0,2-1 0 0,1-2 0 16,-1 1 0-16,1-2 0 0,0-2 0 0,0 3 0 15,-1 0 0-15,-1 2 0 0,1 1 0 0,-2 0 0 16,0 1 0-16,-1 0 0 0,-1 2 0 0,0 1 0 15,-1 2 0-15,-1 0 0 0,1 3 0 16,0 3 0-16,0 3 0 0,0 2 0 0,1 3 0 16,-3 3 0-16,2 0 0 0,0 2 0 0,0 3 0 15,-1 2 0-15,1 2 0 0,0 0 0 16,0 3 0-16,1 1 0 0,-2 2 0 0,2 1 0 16,2 2 0-16,-2 3 0 0,2-2 0 0,-2 19 0 15,5-29 0-15,-5 29 0 0,5-25 0 0,-5 25 0 16,6-19 0-16,-6 19 0 0,0 0 0 15,13-23 0-15,-13 23 0 0,0 0 0 0,0 0 0 16,0 0 0-16,20-16 0 0,-20 16 0 0,0 0 0 16,0 0 0-16,0 0 0 0,0 0 0 0,0 0 0 15,22 10 0-15,-22-10 0 0,0 0 0 0,23 12 0 16,-23-12 0-16,24 9 0 0,-24-9 0 0,34 8 0 16,-14-7 0-16,4 0 0 0,0-1 0 15,4-1 0-15,5 1 0 0,1-1 0 16,1-1 0-16,2 0 0 0,2 0 0 0,1-2 0 15,4 2 0-15,1-2 0 0,1 2 0 0,1-1 0 16,1 2 0-16,-1 0 0 0,2 1 0 0,-2 1 0 16,1-1 0-16,-2 2 0 0,-1 1 0 0,1-1 0 15,0-1 0-15,0 2 0 0,3-2 0 0,-1-2 0 16,1 0 0-16,0-1 0 0,1 1 0 16,-1-2 0-16,-1-1 0 0,1-1 0 0,-3-1 0 15,0 1 0-15,-2 0 0 0,-1-1 0 0,-4 1 0 16,-2-1 0-16,0 2 0 0,-2-1 0 0,-2 0 0 15,-3 0 0-15,-1 1 0 0,-1 1 0 16,-1 0 0-16,-3 1 0 0,0 2 0 0,-1-1 0 16,0 2 0-16,-1-1 0 0,0 0 0 0,1 1 0 15,0-2 0-15,0 1 0 0,-2 1 0 16,0-2 0-16,-1 0 0 0,-3-2 0 0,-17 3 0 16,29-2 0-16,-29 2 0 0,17 1 0 0,-17-1 0 15,0 0 0-15,0 0 0 0,0 0 0 0,0 0 0 16,0 0 0-16,0 0 0 0,0 0 0 0,0 0 0 15,0 0 0-15,0 0 0 0,0 0 0 0,0 0 0 16,0 0 0-16,0 0 0 0,0 0 0 16,0 0 0-16,0 0 0 0,-3 17 0 0,3-17 0 15,0 0 0-15,17 6 0 0,-17-6 0 16,17 4 0-16,-17-4 0 0,19 6-12 0,-19-6-25 16,21 7-38-16,-27-24-118 0,30 44-170 0,-41-37-190 15,17 10-13-15,0 0 319 0</inkml:trace>
  <inkml:trace contextRef="#ctx0" brushRef="#br1" timeOffset="54811.6947">11604 5656 1474 0,'0'0'100'0,"0"0"-33"0,0 0-10 16,0 0-12-16,0 0-8 0,0 0-4 0,0 0-8 16,0 0-4-16,0 0-3 0,0 0-2 15,0 0 2-15,0 0-1 0,0 0 2 0,0 0-2 16,0 0-1-16,0 0-3 0,0 0-4 15,0 0-4-15,0 0-1 0,18 5-1 0,-18-5 2 16,0 0-1-16,8 22 0 0,-8-22 3 0,2 28-5 16,-1-10 5-16,-2 2-6 0,1 1-13 0,-2 3 27 15,-1 0-26-15,-1 2 22 0,2 0-11 0,1 2 0 16,0-1 0-16,1-1 0 0,-2 0 0 0,4 0 0 16,-1 0 0-16,1 0 0 0,1 2 0 0,-1 0 0 15,1 0 0-15,0 1 0 0,0 0 0 16,-1 3 0-16,2 0 0 0,-3 3 0 0,3 0 0 15,-1 3 0-15,0-1 0 0,-2-1 0 0,0 2 0 16,-2 1 0-16,0-3 0 0,-2 2 0 16,1 0 0-16,1 1 0 0,-1-2 0 0,1-1 0 15,1 0 0-15,0-4 0 0,1 1 0 0,2-1 0 16,0 0 0-16,1 1 0 0,1-2 0 16,0-1 0-16,2 3 0 0,0-2 0 0,1 2 0 15,0 0 0-15,-3-1 0 0,1 2 0 0,-1-1 0 16,-1 1 0-16,-2-2 0 0,-1 1 0 0,-1 0 0 15,-1 1 0-15,-1-1 0 0,-1-1 0 0,-2 2 0 16,1-2 0-16,-1 1 0 0,-1 1 0 0,1-3 0 16,-3 2 0-16,2-2 0 0,0 1 0 0,0-2 0 15,1 0 0-15,0-1 0 16,1 0 0-16,0 0 0 0,1 0 0 0,0 2 0 16,0 0 0-16,0 2 0 0,0-2 0 0,1-2 0 15,-2 1 0-15,-1 1 0 0,1 0 0 0,0 1 0 16,0-1 0-16,1 0 0 0,-1 1 0 0,3-3 0 15,-2-1 0-15,2-2 0 0,-1-1 0 0,0-3 0 16,1 0 0-16,0 0 0 0,0-1 0 0,0-2 0 16,-2-1 0-16,1 0 0 0,2-18 0 15,-6 32 0-15,6-32 0 0,-5 30 0 0,5-30 0 16,-5 24 0-16,5-24 0 0,-5 18 0 0,5-18 0 16,0 0 0-16,0 0 0 0,0 0 0 0,0 0 0 15,0 0 0-15,0 0 0 0,0 0 0 16,0 0 0-16,0 0 0 0,0 0 0 0,0 0 0 15,0 0 0-15,0 0 0 0,0 0 0 16,0 0 0-16,0 0 0 0,12-19 0 0,-12 19 0 16,0 0 0-16,0 0 0 0,14-21 0 0,-14 21 0 15,0 0 0-15,0 0 0 0,23-13 0 0,-23 13 0 16,19-5 0-16,-19 5 0 0,27-8 0 0,-9 3 0 16,3 0 0-16,2 0 0 0,5-1 0 0,1 1 0 15,6 0 0-15,1 1 0 0,2-2 0 0,4 0 0 16,0 1 0-16,5 0 0 0,-2 1 0 15,2 1 0-15,0 0 0 0,1 0 0 0,1 0 0 16,-1 3 0-16,2 0 0 0,-1 1 0 16,2 2 0-16,-1-1 0 0,0 3 0 0,-1-1 0 15,0 2 0-15,-2 0 0 0,1 0 0 0,-2 1 0 16,-1-1 0-16,1 1 0 0,2-1 0 0,0-1 0 16,3 0 0-16,-1 0 0 0,3 1 0 0,-2-2 0 15,1-2 0-15,4-1 0 0,-1 0 0 16,1-1 0-16,0 0 0 0,-1 2 0 0,1-4 0 15,2 1 0-15,-1 1 0 0,-4 0 0 0,-2 1 0 16,-3 2 0-16,-7-1 0 0,-4 2 0 0,-6 2 0 16,-5-1 0-16,-8 2 0 0,-18-7 0 0,19 15 0 15,-19-15 0-15,0 16 0 0,0-16 0 16,0 0 0-16,-23 22 0 0,23-22 0 16,-20 6 0-16,20-6-39 0,-20 5-33 0,-5-30-173 15,25 25-354-15,-19-12 2 0,19 12 103 0</inkml:trace>
  <inkml:trace contextRef="#ctx0" brushRef="#br1" timeOffset="55610.9032">14920 7920 1583 0,'-6'-28'58'0,"6"28"-17"0,-20-30 8 16,20 30-6-16,-28-23-7 0,11 15-9 0,-4-2-10 15,0 4-7-15,-3 0 0 0,0 2 0 0,-3 2 1 16,1 3 2-16,-2 0 1 0,2 4 1 0,-6-1 0 16,2 2 4-16,-4 1 0 0,1 2 4 0,-3 0-2 15,1 2-8-15,-4 0-13 0,2 1 0 0,-2 1 0 16,0 2 0-16,-1 1 0 0,2 2 0 15,-3 2 0-15,2 2 0 0,2 2 0 0,1 0 0 16,-1 3 0-16,3 0 0 0,0 2 0 0,2 0 0 16,2 2 0-16,1 2 0 0,1 2 0 0,1 2 0 15,2 2 0-15,0 2 0 0,3 1 0 0,2 0 0 16,-2-1 0-16,2 1 0 0,3-1 0 16,3 2 0-16,3-1 0 0,4-2 0 0,3 0 0 15,3-4 0-15,6-2 0 0,4-2 0 16,6 0 0-16,4-1 0 0,6 0 0 0,3-1 0 15,3 0 0-15,7-1 0 0,2 1 0 0,5 1 0 16,2-4 0-16,2-1 0 0,2-1 0 0,1-3 0 16,3-3 0-16,4-2 0 0,0-4 0 0,4-2 0 15,1-5 0-15,1-3 0 0,-1-6 0 0,-4-4 0 16,4-4 0-16,-4-4 0 0,2-6 0 16,0-4 0-16,3-8 0 0,2-3 0 15,-2-5 0-15,2-4 0 0,-1-4 0 0,-2 1 0 16,-2-2 0-16,-3 3 0 0,-3-1 0 0,-6 1 0 15,-2 1 0-15,-5-1 0 0,-7 1 0 0,-2-1 0 16,-7-2 0-16,-5 0 0 0,-4-6 0 0,-6 0 0 16,-5-2 0-16,-7-1 0 0,-7 2 0 0,-5 2 0 0,-5-2 0 15,-3 2 0-15,-7 2 0 0,-2 0 0 16,-7 4 0-16,-1 5 0 0,-7 4 0 16,-5 5 0-16,1 8 0 0,-5 5 0 0,-4 8 0 15,-4 6 0-15,-4 7 0 0,-6 4 0 0,1 10 0 16,-3 4 0-16,2 5 0 0,2 2 0 0,4 4 0 15,3-2 0-15,9 4-17 0,-8-19-157 0,39 27-413 16,-28-23-21-16,22 13-7 0</inkml:trace>
  <inkml:trace contextRef="#ctx0" brushRef="#br1" timeOffset="56045.0518">14450 8225 1282 0,'0'0'546'0,"0"0"-524"0,-26-28 12 15,26 28-3-15,0 0 15 0,0 0-6 0,-13-19-5 16,13 19-24-16,0 0-11 0,0 0 0 15,0 0 0-15,-20 26 0 0,20-26 0 0,-7 31 0 16,3-11 0-16,2 4 0 0,1 3 0 0,2 2 0 16,1 2 0-16,4 1 0 0,1 1 0 15,0-1 0-15,3 1 0 0,1 1 0 0,-1-3 0 16,3 3 0-16,0-4 0 0,-1-2 0 0,-1-3 0 16,3-4 0-16,-4-4 0 0,-10-17 0 0,25 27 0 15,-25-27 0-15,25 14 0 0,-25-14 0 16,32 2 0-16,-32-2 0 0,34-10 0 0,-17-4 0 15,1-4 0-15,2-4 0 0,-1-7 0 0,3-2 0 16,2-5 0-16,-1-2 0 0,3 1 0 0,-2-1 0 16,-1 3 0-16,1-1 0 0,-5 2 0 0,0-6 0 15,1 4 0-15,-3-3 0 0,0 3 0 0,-2 3 0 16,3 5 0-16,-7-6-90 0,29 30-423 16,-36-21-134-16,16 19 38 0,-20 6 422 0</inkml:trace>
  <inkml:trace contextRef="#ctx0" brushRef="#br1" timeOffset="56915.1089">15389 8603 1526 0,'-5'-20'326'0,"5"20"-269"16,18-4-44-16,-18 4 1 0,19 0 8 0,-19 0 4 15,33-1-3-15,-13 0-6 0,3-3-5 16,1 3-1-16,3-1-11 0,3 0 0 16,1 1 0-16,2 0 0 0,1 0 0 0,0 1 0 15,2-1 0-15,2-1 0 0,1 2 0 0,1-1 0 16,0-1 0-16,-2 1 0 0,-2 1 0 0,-3 1 0 16,-1 2 0-16,-4 1 0 0,-2 1 0 0,-1 0 0 15,-5 1 0-15,0 1 0 0,-20-7 0 0,31 16 0 16,-31-16 0-16,25 15 0 0,-25-15 0 15,18 14 0-15,-18-14 0 0,0 0 0 0,0 0 0 16,0 0 0-16,0 0 0 0,0 0 0 0,0 0 0 16,0 0 0-16,0 0 0 0,0 0 0 0,0 0 0 15,0 0 0-15,0 0 0 0,0 0 0 0,0 0 0 16,17-5 0-16,-17 5 0 0,0 0 0 0,10-22 0 16,-10 22 0-16,9-22 0 0,-9 22 0 15,13-30 0-15,-7 12 0 0,0-3 0 0,0 0 0 16,1-6 0-16,2-2 0 0,-2-4 0 0,2-2 0 15,0-5 0-15,-1-1 0 0,-2-4 0 16,0-2 0-16,-3 0 0 0,0-1 0 0,-1-4 0 16,1-1 0-16,-1-1 0 0,2-1 0 0,-1-1 0 0,3-1 0 0,2 2 0 15,0-2 0-15,1 1 0 0,1-1 0 16,-1 2 0-16,1-1 0 0,0 2 0 0,1-1 0 16,-3 1 0-16,3-3 0 0,0-1 0 15,1-1 0-15,0-2 0 0,-2 2 0 0,1-2 0 16,-1 2 0-16,-2 1 0 0,1-1 0 0,-2 1 0 15,-1 0 0-15,0-1 0 0,-2-1 0 0,-2 2 0 16,0 0 0-16,-2 1 0 0,-2 4 0 0,2 1 0 16,-3 1 0-16,-2 4 0 0,-1 4 0 15,-3-2 0-15,1 3 0 0,-1 2 0 0,-1 0 0 16,2 1 0-16,-1 2 0 0,0 1 0 0,3 1 0 16,-2 2 0-16,2 0 0 0,1 0 0 0,2 2 0 15,-2 1 0-15,1 1 0 0,1 2 0 0,-1 1 0 16,2 2 0-16,-1 3 0 0,1 0 0 0,-2 3 0 15,4 18 0-15,-5-29 0 0,5 29 0 16,-7-20 0-16,7 20 0 0,0 0 0 16,-10-18 0-16,10 18 0 0,0 0 0 0,0 0 0 15,0 0 0-15,0 0 0 0,-18 6 0 0,18-6-30 16,0 0-26-16,0 0-31 0,2 39-202 0,-2-39-318 16,0 0 10-16,0 0 217 0</inkml:trace>
  <inkml:trace contextRef="#ctx0" brushRef="#br1" timeOffset="58212.0972">2459 9440 1726 0,'0'0'24'0,"-14"-19"7"0,14 19 3 0,0 0 4 16,0 0-5-16,0 0-2 0,0 0-3 0,0 0 2 15,0 0-4-15,0 0-4 0,0 0-9 0,0 0-3 16,0 0-9-16,8 18-1 0,-3 3 0 0,1 5 0 16,0 2 0-16,0 5 0 0,1 2 0 15,-1 5 0-15,0 4 0 0,-1 4 0 0,-1 1 0 16,-3 1 0-16,-1-1 0 0,-4 3 0 16,-2 0 0-16,-1 5 0 0,-3-4-12 0,0 2-3 15,-2-6-31-15,4 0 16 0,-3-12-38 0,10 6-11 16,1-43-81-16,-3 37-449 0,3-37 35 0,0 0 121 15</inkml:trace>
  <inkml:trace contextRef="#ctx0" brushRef="#br1" timeOffset="58462.0842">2122 9420 2006 0,'2'18'34'0,"-21"-7"-27"16,19-11-7-16,0 0 0 0,0 0 0 0,0 0 0 16,25-18 0-16,-2 14 0 0,9 2 0 0,6-2 0 15,7-2 0-15,8-1 0 0,6-2 0 0,6 2 0 16,2 0 0-16,-2-1 0 0,0 5 0 0,-3-3 0 16,0 6 0-16,-1 1 0 0,-4 6-42 0,-8 1-18 15,1 14-41-15,-25-23-101 0,11 27-411 16,-14-3-33-16,-3 3 264 0</inkml:trace>
  <inkml:trace contextRef="#ctx0" brushRef="#br1" timeOffset="58649.6149">2203 10231 1792 0,'-59'57'255'0,"31"-39"-255"0,28-18 0 16,0 0 0-16,0 0 0 0,17 9 0 0,16-12 0 15,8-2 0-15,11-2 0 0,10-5 0 0,5-5 0 16,10-5 0-16,7-3 0 0,5-5 0 0,8 1 0 16,-4-3 0-16,10 13-71 0,-30-25-432 0,28 30-153 15,-16-9-32-15,2 2 560 0</inkml:trace>
  <inkml:trace contextRef="#ctx0" brushRef="#br1" timeOffset="59305.9222">2049 10892 670 0,'33'2'102'0,"-2"4"-44"15,5-6 19-15,9 7 0 0,0-9 18 16,17 12 7-16,-10-15 0 0,23 17 3 0,-11-19-10 15,21 15-13-15,-7-15-16 0,16 10-13 0,6-10-13 16,11 5-11-16,2-7-7 0,7 2-7 0,7-4-3 16,5 0-5-16,8 0-1 0,5 0-4 0,6-1 3 15,3 1-5-15,7-2-16 0,3 1 42 0,5 1-39 16,6 0 40-16,0 4-21 0,3 1-4 16,5 1 3-16,-1 0-1 0,0 2 2 15,5 0 6-15,-3 0 3 0,7 1 4 0,2-4 9 16,7 2-3-16,3-4 3 0,3 0-6 0,11-3 2 15,1-1-19-15,0-4-5 0,4 0 0 0,-2-2 0 16,5-1 0-16,4 0 0 0,4-1 0 0,7 1 0 16,-2-2 0-16,-3 1 0 0,-7-1 0 0,-5 2 0 15,-7 1 0-15,0 2 0 0,-12 0-1 16,-7 7-32-16,-9-3-14 0,-8 9-17 0,-17-10-31 16,11 26-93-16,-48-35-219 0,16 25-191 0,-17-1 42 15,-22-10 499-15</inkml:trace>
  <inkml:trace contextRef="#ctx0" brushRef="#br1" timeOffset="60075.5859">7833 9076 1723 0,'-17'79'18'15,"19"3"16"-15,2 6-27 0,6 7-2 0,1 4 18 16,3 9-17-16,1 2 13 0,-1 8 6 0,1 9-13 15,-3 10-8-15,-5 10 3 0,-3 12 1 0,-4 11 1 16,-1 10 16-16,-8 9 5 0,2 18-4 0,-10 3 8 16,0 13-2-16,-3 12-32 0,0 0 0 0,0 5 0 15,3-2 0-15,4-1 0 16,6 0 0-16,5-6 0 0,10-5 0 0,9-10 0 16,11-12 0-16,9-17 0 0,4-15 0 0,4-22 0 15,-2-18 0-15,0-18 0 0,-3-18 0 0,0-16-6 16,-8-22-72-16,13 14-186 0,-22-41-400 0,10-1 51 15,-16-18 192-15</inkml:trace>
  <inkml:trace contextRef="#ctx0" brushRef="#br1" timeOffset="60659.1426">8823 9665 698 0,'-5'-25'433'0,"5"25"-234"0,-7-42-128 0,7 42 3 16,-5-31 8-16,5 31 6 0,0 0 3 0,0 0-7 15,0 0-27-15,0 0-19 0,0 0-24 0,3 27-1 16,1-3-5-16,3 8 9 0,2 5-12 0,3 4 8 16,1 5-15-16,1 3 11 0,2 4-10 0,-3 1 13 15,0 2-11-15,-1-1 16 0,-2-4-11 0,2-4-5 16,-2-6 18-16,0-5-19 0,1-7 0 16,0-5 0-16,1-6 0 0,-12-18 0 0,23 16 0 15,-23-16 0-15,23-3 0 0,-23 3 0 16,28-25 0-16,-12 3 0 0,1-7 0 0,2-8 0 15,3-12 0-15,3-6 0 0,3-10 0 0,-1-1 0 16,4 1 0-16,-4-1 0 0,-2 3 0 0,-2-2 0 16,-2 0 0-16,-2-1 0 0,1 1-23 15,-2 4 1-15,4 7-11 0,-6 2-25 0,12 23-23 16,-20-20-182-16,24 39-341 0,-13-3 9 0,-2 10 228 16</inkml:trace>
  <inkml:trace contextRef="#ctx0" brushRef="#br1" timeOffset="61250.8436">10437 8966 1651 0,'-50'32'15'0,"2"12"26"16,-8 0 7-16,9 18 25 0,-12-2-17 0,10 16 8 15,-7 7-31-15,8 7-5 0,1 5 3 0,5 4-24 16,7-2-7-16,6-3 0 0,11-3 0 0,9-9 0 15,15-6 0-15,13-6 0 0,10-9 0 0,10-7 0 16,9-7-9-16,6-12-27 0,10-1-25 0,-3-23-31 16,35 22-352-16,-26-33-173 0,12 3-7 15,-5 0 461-15</inkml:trace>
  <inkml:trace contextRef="#ctx0" brushRef="#br1" timeOffset="61703.9915">10689 9392 1848 0,'0'0'33'16,"0"0"-9"-16,0 0 0 0,0 0 2 0,0 0 1 15,0 0-4-15,0 28-8 0,-3-8-3 0,-2 9-9 16,-1 3-11-16,-1 2 25 0,-1 6-23 0,0-2 15 16,0 3-9-16,2 3 0 0,2-3 0 0,0 0 0 15,3-3 0-15,-2-2 0 0,3-5 0 16,1-3 0-16,2-2 0 0,2-6 0 0,1-2 0 15,-6-18 0-15,14 26 0 0,-14-26 0 0,0 0 0 16,21 11 0-16,-21-11 0 0,0 0 0 0,26-20 0 16,-26 20 0-16,23-34 0 0,-9 9 0 0,1-3 0 15,1-3 0-15,0 0 0 0,1-2 0 0,0-1 0 16,-2-1 0-16,1 0 0 0,-1 0 0 16,-2 1 0-16,1 3 0 0,-2 2 0 15,0 8 0-15,-1 0-6 0,-11 21-56 0,22-30 14 16,-3 37-86-16,-19-7-500 0,0 0 46 0,5-17 14 15</inkml:trace>
  <inkml:trace contextRef="#ctx0" brushRef="#br1" timeOffset="62313.3931">11367 9746 1924 0,'0'0'47'0,"-33"4"-15"0,33-4-4 16,-36 13-12-16,16-2-16 0,-3 4 0 0,0 3 0 16,-1 2 0-16,0 2 0 0,3 1 0 0,2 0 0 15,3 0 0-15,4 1 0 0,3 0 0 0,0 1 0 16,5-4 0-16,6 1 0 0,1-4 0 16,-3-18 0-16,20 29 0 0,-20-29 0 0,31 20 0 15,-11-17 0-15,2 0 0 0,1-7 0 16,1-1 0-16,-1-3 0 0,2-3 0 0,-4-1 0 15,1-5 0-15,-3-2 0 0,-1-3 0 0,-2-1 0 16,-3-1 0-16,-1-2 0 0,-4 3 0 0,-1 0 0 16,-4 3 0-16,-1-1 0 0,-4 2 0 0,0 2 0 15,2 17 0-15,-13-29 0 0,13 29 0 0,-17-18 0 16,17 18 0-16,-19-5 0 0,19 5 0 0,-18 1-12 16,18-1-50-16,0 0-33 0,0 29-206 15,0-29-307-15,0 0 13 0,0 0 222 16</inkml:trace>
  <inkml:trace contextRef="#ctx0" brushRef="#br1" timeOffset="62532.1929">11964 9172 1579 0,'15'-17'204'0,"-15"17"24"0,0 0-192 15,0 0-36-15,0 0 0 0,0 0 0 0,-2 19 0 16,2-19 0-16,-11 33 0 0,3-9 0 0,-3 5 0 15,1 3 0-15,-2 3 0 0,0 3 0 0,1 3 0 16,0 3 0-16,2 3 0 0,1-1 0 16,3 0 0-16,0-1 0 0,4-3 0 15,0-2 0-15,2-1 0 0,-1-5 0 0,4 1 0 16,-3-12-32-16,13 14-131 0,-14-37-479 0,8 33 17 16,-8-33 41-16</inkml:trace>
  <inkml:trace contextRef="#ctx0" brushRef="#br1" timeOffset="62735.3334">12336 9243 1321 0,'6'28'598'16,"-6"-28"-525"-16,-25 35-28 0,8-6-35 0,0 9-10 16,-4 6 0-16,-1 5 0 0,0 4 0 15,-1 1 0-15,1 2 0 0,4 1 0 0,1-3 0 16,2-2 0-16,3-1 0 0,2-4 0 0,4-2 0 15,4-3 0-15,3-2 0 0,-1-6-11 16,9 4-71-16,-9-38-72 0,22 39-488 0,-22-39 1 16,17 23 125-16</inkml:trace>
  <inkml:trace contextRef="#ctx0" brushRef="#br1" timeOffset="63172.8345">12151 9640 1720 0,'1'33'240'0,"-1"-33"-177"0,-7 19-47 16,7-19-8-16,17 4-8 0,-17-4 0 0,35 2 0 15,-13-3 0-15,5-2 0 0,2 1 0 0,3 1 0 16,1-3 0-16,0 2 0 0,-2-1 0 0,2 1 0 16,-4 1 0-16,-1-2 0 0,-3 2 0 15,-4 0 0-15,-2 1 0 0,-19 0 0 0,22 2 0 16,-22-2 0-16,0 0 0 0,0 0 0 0,0 0 0 15,-7 18 0-15,7-18 0 0,-29 16 0 0,9-7 0 16,-3 0 0-16,-2 1 0 0,-2-2 0 16,2 2 0-16,2 0 0 0,2-3 0 0,21-7 0 15,-29 14 0-15,29-14 0 0,0 0 0 0,0 0 0 16,-4 19 0-16,4-19 0 0,22 8 0 16,-22-8 0-16,33 7 0 0,-11-4 0 0,0 0 0 15,1 0 0-15,-2 0 0 0,-2 1 0 0,-1 2 0 16,-18-6 0-16,28 16 0 0,-28-16 0 0,16 19 0 15,-16-19 0-15,5 22 0 0,-5-22 0 0,-7 29 0 16,7-29 0-16,-17 30 0 0,17-30 0 0,-26 30 0 16,26-30 0-16,-28 26 0 0,28-26 0 15,-23 18 0-15,23-18 0 0,0 0 0 0,0 0 0 16,-1 22-246-16,-15-46-331 0,35 21-41 16,-11-19 13-16</inkml:trace>
  <inkml:trace contextRef="#ctx0" brushRef="#br1" timeOffset="63422.857">12857 9097 1791 0,'24'48'207'16,"-24"-48"-176"-16,0 0-13 0,18 20-18 0,-18-20 0 15,18 23 0-15,-18-23 0 0,20 32 0 0,-9-12 0 16,1 0 0-16,1 2 0 0,2 2 0 15,2 2 0-15,0 0 0 0,1 2 0 16,-2 1 0-16,-1 2 0 0,-2 6 0 0,-2-2 0 16,-4 1 0-16,-1 2 0 0,-4-3 0 0,-5 2 0 15,-1-1 0-15,-4-3 0 0,-2-2 0 0,-3-2 0 16,-2-1 0-16,-5-2 0 0,-1 0 0 0,-6-5 0 16,3 12-53-16,-32-26-537 0,28 22-64 0,-19-18-19 15</inkml:trace>
  <inkml:trace contextRef="#ctx0" brushRef="#br1" timeOffset="64251.0615">4184 8906 1264 0,'-2'36'424'0,"-39"-12"-357"16,5 9-23-16,-9-2-12 0,5 12 9 16,-7 3-18-16,4 8 10 0,-4 7-16 15,3 6 15-15,-1 6-14 0,1 3-4 0,3 5 9 16,4 4-18-16,5-2 5 0,5-1-10 0,9-3 0 15,7-4 0-15,9-4 0 0,9-4 0 0,10-5 0 16,6-7 0-16,8-4 0 0,2-9-37 0,8-1-35 16,-4-18-21-16,20 18-108 0,-28-31-394 0,31 1-11 15,-7-11 164-15</inkml:trace>
  <inkml:trace contextRef="#ctx0" brushRef="#br1" timeOffset="64704.2031">4460 9508 1228 0,'-2'45'435'0,"-14"-28"-179"0,2 7-224 16,-5 5-12-16,4 7 10 0,-1 5-14 0,0 2 0 16,3 4-14-16,0-1 10 0,1 1-12 0,3 1 0 15,0 1 0-15,2-1 0 0,2 0 0 0,2-2 0 16,3-3 0-16,2-2 0 0,1-6 0 0,2-2 0 15,0-7 0-15,2-3 0 0,1-5 0 0,-8-18 0 16,14 20 0-16,-14-20 0 16,0 0 0-16,0 0 0 0,18-11 0 0,-18 11 0 15,13-34 0-15,-6 6 0 0,1-6 0 0,1-4 0 16,1-6 0-16,1-2 0 0,0-4 0 0,0-2 0 16,-2 0 0-16,2-1 0 0,-2-1 0 0,-1-2 0 15,2-2 0-15,-2-2 0 0,2 0 0 0,1 2 0 16,0 5 0-16,0 10 0 0,2 8 0 15,0 12 0-15,-13 23 0 0,23-19 0 0,-23 19 0 16,18 8 0-16,-18-8 0 0,19 32 0 0,-9-3 0 16,0 5 0-16,1 9 0 0,-3 4 0 0,0 2 0 15,-1 5 0-15,-1 0 0 0,0-1 0 0,3 0 0 16,-1-2 0-16,3-1 0 0,-1-2 0 16,1 0 0-16,0-2 0 0,1-1 0 0,-4-2 0 15,6-2-21-15,-7-9-61 0,12 22-124 16,-25-36-408-16,20 9-15 0,-14-27 135 0</inkml:trace>
  <inkml:trace contextRef="#ctx0" brushRef="#br1" timeOffset="65353.0514">4677 9993 1804 0,'0'0'218'0,"0"0"-193"0,0 0-25 16,-17 17 0-16,17-17 0 0,0 0 0 0,24 4 0 15,-6-4 0-15,4-3 0 0,5 0 0 0,2-5 0 16,4-1 0-16,1-1 0 0,3 0 0 0,-1 1 0 16,-2 0 0-16,-1 2 0 0,-4 2 0 0,-2 0 0 15,-4 3 0-15,-3 1 0 0,-20 1 0 16,26 3 0-16,-26-3 0 0,0 0 0 16,12 17 0-16,-12-17 0 0,-2 22 0 0,2-22 0 15,-11 33 0-15,0-15 0 0,1 3 0 0,-2 0 0 16,0-2 0-16,0-1 0 0,1 1 0 0,11-19 0 15,-17 29 0-15,17-29 0 0,-9 18 0 0,9-18 0 16,0 0 0-16,0 0 0 0,0 0 0 0,0 0 0 16,0 0 0-16,0 0 0 0,20-4 0 15,-20 4 0-15,24-26 0 0,-9 5 0 0,1-1 0 16,1-1 0-16,-3 0 0 0,0 3 0 0,-2-2 0 16,-1 4 0-16,-3 1 0 0,-8 17 0 0,14-27 0 15,-14 27 0-15,6-18 0 0,-6 18 0 0,0 0 0 16,0 0 0-16,0 0 0 0,0 0 0 0,0 0 0 15,0 0 0-15,0 0 0 0,0 0 0 16,0 0 0-16,0 0 0 0,0 0 0 0,18 13 0 16,-18-13 0-16,0 0 0 0,21 20 0 0,-21-20 0 15,19 17 0-15,-19-17 0 0,26 14 0 0,-26-14 0 16,30 9 0-16,-11-9 0 0,2-2 0 16,1 0 0-16,2-2 0 0,-1-2 0 0,2-2 0 15,-2-2 0-15,0-1 0 0,-1-1 0 0,-1 0 0 16,-1-1 0-16,0 0 0 0,-3-2 0 15,-17 15 0-15,30-24 0 0,-30 24 0 0,21-19 0 16,-21 19 0-16,0 0 0 0,0 0 0 0,0 0 0 16,0 0 0-16,0 0 0 0,0 0 0 0,0 0 0 15,0 0 0-15,-3 31 0 0,-4-10 0 0,-3 2 0 16,1-1 0-16,1 1 0 0,0 0 0 0,3 0 0 16,3-2 0-16,2 0 0 0,1-5 0 15,-1-16 0-15,13 28 0 0,-13-28 0 0,22 15-53 16,-1-7-49-16,-16-30-117 0,36 37-221 15,-35-34-127-15,20 9 30 0,-1 8 409 0</inkml:trace>
  <inkml:trace contextRef="#ctx0" brushRef="#br1" timeOffset="65900.6615">5928 9838 1859 0,'0'0'71'0,"0"0"-18"0,0 0-8 0,-15 17-26 15,15-17-19-15,-14 22 0 0,14-22 0 0,-16 33 0 16,10-12 0-16,0 2 0 0,1 3 0 0,0 0 0 15,1 3 0-15,-1 0 0 0,2 2 0 0,1-4 0 16,1 0 0-16,-1-2 0 0,1-4 0 16,1 0 0-16,0-5 0 0,0-16 0 0,4 26 0 15,-4-26 0-15,0 0 0 0,5 17 0 16,-5-17 0-16,0 0 0 0,0 0 0 0,0 0 0 16,13-21 0-16,-13 21 0 0,12-32 0 0,-4 10 0 15,-1-1 0-15,0-1 0 0,0-2 0 0,0 0 0 16,0-2 0-16,0 0 0 0,0-1 0 0,1 0 0 15,0-2 0-15,2-1 0 0,0 1 0 0,3-1 0 16,3 4 0-16,1 5 0 0,1 4 0 16,-1 5 0-16,-17 14 0 0,31-17 0 0,-31 17 0 15,25-3 0-15,-25 3 0 0,21 6 0 0,-21-6 0 16,22 12 0-16,-22-12 0 0,22 20 0 0,-22-20 0 16,21 26 0-16,-21-26 0 0,20 31 0 0,-12-15 0 15,-1 1 0-15,-7-17 0 0,7 34 0 0,-7-16 0 16,-3 2 0-16,-3-1 0 0,-1 0 0 15,-4 0 0-15,-1-1 0 0,-1 0 0 16,13-18 0-16,-32 30 0 0,14-14 0 0,-3-3 0 16,0 0 0-16,1-2 0 0,-1-2 0 0,4-4 0 15,17-5 0-15,-28 7 0 0,28-7 0 0,-21 4 0 16,21-4 0-16,0 0 0 0,-23 6 0 0,23-6 0 16,0 0 0-16,-23 25 0 0,13-8 0 0,-1 3 0 15,-1 5 0-15,-1 2 0 0,1 5 0 0,-2 1 0 16,2 0 0-16,1 2 0 0,3 1 0 15,-1-5 0-15,4-1 0 0,3-6 0 0,1-4 0 16,4-2 0-16,-3-18 0 0,16 20 0 16,-16-20 0-16,35 9-48 0,-29-33-228 0,46 31-193 15,-24-34-174-15,9-3 58 0,11 6 560 0</inkml:trace>
  <inkml:trace contextRef="#ctx0" brushRef="#br1" timeOffset="66228.825">6585 9808 2047 0,'-27'17'0'0,"-2"0"0"15,0 0 0-15,0 3 0 0,0 1 0 0,-1 1 0 16,1-1 0-16,4 2 0 16,2-2 0-16,3-2 0 0,7-2 0 0,13-17 0 15,-11 24 0-15,11-24 0 0,0 0 0 0,25 13 0 16,-25-13 0-16,33 1 0 0,-12-4 0 0,3-3 0 15,5-3 0-15,2-2 0 0,-1-1 0 0,-1 2 0 16,-3 4 0-16,-3 1 0 0,-5 4 0 0,-18 1 0 16,26 2 0-16,-26-2 0 0,0 0 0 0,14 26 0 15,-14-26 0-15,-6 36 0 0,-2-13 0 16,-7 2 0-16,-2 2 0 0,-1 0 0 0,-3-2 0 16,1 0 0-16,1 1 0 0,1-4 0 0,6-2 0 15,12-20 0-15,-22 30 0 0,22-30 0 16,-11 26 0-16,11-26-217 0,0 0-207 0,0 0-96 15,11-31-99-15,7 22 353 0</inkml:trace>
  <inkml:trace contextRef="#ctx0" brushRef="#br1" timeOffset="66510.074">6688 9174 1653 0,'17'41'394'0,"-17"-41"-394"0,5 26 0 16,5-9 0-16,7 2 0 0,1-1 0 16,2 2 0-16,2 0 0 0,1 6 0 0,1 1 0 15,4 5 0-15,-1 0 0 0,3 5 0 0,-1-1 0 16,2 0 0-16,-2 1 0 0,-2-1 0 0,-2 3 0 16,-5-2 0-16,-3-1 0 0,-4 1 0 0,-4-2 0 15,-4-3 0-15,-5 1 0 0,-7 0 0 0,-3-4 0 16,-6 1 0-16,-5-1 0 0,-3-2 0 15,-5-2 0-15,-3-3 0 0,0 1 0 0,-4-8 0 16,8 6 0-16,-14-26-122 0,39 37-251 0,-43-42-265 16,46 10 21-16,-27 4 321 0</inkml:trace>
  <inkml:trace contextRef="#ctx0" brushRef="#br1" timeOffset="67697.6592">4397 11204 1773 0,'-23'-9'69'0,"23"9"-30"0,-12-20-1 16,12 20-7-16,-16-26-1 0,16 26-12 0,-21-29-1 15,21 29-4-15,-27-25 2 0,27 25-11 0,-32-20-4 16,15 16 0-16,-1 2 0 0,-3 5 0 0,-1 4 0 15,-2 5 0-15,-1 4 0 0,1 4 0 0,-3 5 0 16,2 0 0-16,-1 5 0 0,3-1 0 16,1 1 0-16,3 2 0 0,2 1 0 0,2 0 0 15,3 1 0-15,5 4 0 0,1-3 0 16,2 2 0-16,4-2 0 0,4-2 0 0,5-3 0 16,7-3 0-16,9-5 0 0,4-4 0 0,8-5 0 15,5-4 0-15,4-6 0 0,5-6 0 0,0-7 0 16,4-5 0-16,-2-5 0 0,-2-4 0 0,-3-5 0 15,-4-4 0-15,-8-6 0 0,-7-1 0 16,-7-2 0-16,-7-3 0 0,-7 2 0 0,-5-3 0 16,-6 2 0-16,-4 3 0 0,-5 1 0 0,-6 3 0 15,-4 2 0-15,-6 3 0 0,-5 6 0 0,-4 3 0 16,-3 7 0-16,-2 4 0 0,0 8-21 0,-1 4-14 16,4 12-17-16,-4-2-22 0,18 30-86 0,-29-33-269 15,38 34-140-15,-10-8-19 0,8-13 470 0</inkml:trace>
  <inkml:trace contextRef="#ctx0" brushRef="#br1" timeOffset="68432.0901">9679 10808 1505 0,'6'22'374'0,"-24"-28"-341"15,-1 3-2-15,-2-1-3 0,1 5 3 16,-4 4-6-16,-2 3-5 0,-4 7-20 0,-1 2 0 16,-3 6 0-16,-2 4 0 0,-2 7 0 0,1 5 0 15,-1 3 0-15,1 7 0 0,5 1 0 0,2 4 0 16,6-1 0-16,8-4 0 0,5-1 0 0,9-2 0 16,9-9 0-16,10-3 0 0,9-9 0 0,10-4 0 15,8-8 0-15,6-6 0 0,7-7 0 0,5-6 0 16,4-8 0-16,4-8 0 0,3-8 0 15,0-4 0-15,0-8 0 0,-4-6 0 0,-8 1 0 16,-5-5 0-16,-8 2 0 0,-8-4 0 16,-11 2 0-16,-10 2 0 0,-13 5 0 0,-9 2 0 15,-12 8 0-15,-9 3 0 0,-8 6 0 0,-12 6 0 16,-5 11-4-16,-17 0-100 0,20 40-313 0,-35-22-204 16,12 21-14-16,-15-5 370 0</inkml:trace>
  <inkml:trace contextRef="#ctx0" brushRef="#br1" timeOffset="69088.3951">4165 12246 2019 0,'-10'23'28'0,"10"-23"-28"16,0 0 0-16,0 0 0 0,32-5 0 16,-9 6 0-16,9-3 0 0,9-6 0 15,10-8 0-15,15-4 0 0,3-4 0 0,16 3 0 16,-5-31-227-16,32 29-454 0,-16-10 3 0,8 7 218 15</inkml:trace>
  <inkml:trace contextRef="#ctx0" brushRef="#br1" timeOffset="69484.9271">8932 11939 1950 0,'40'31'97'0,"-20"-34"-97"0,15-1 0 0,17-2 0 16,14-7 0-16,12-9 0 0,7-7 0 0,5-1 0 15,1-5 0-15,2 8 0 0,-7-4-50 0,28 14-574 16,-37-9-47-16,8 9-5 0</inkml:trace>
  <inkml:trace contextRef="#ctx0" brushRef="#br1" timeOffset="69890.1879">4186 13094 1870 0,'19'-9'177'0,"13"2"-177"0,14-6 0 16,11-2 0-16,11-2 0 0,6-6 0 0,12 3 0 16,2-6 0-16,16 12-61 0,-24-16-594 15,38 13-30-15,-10-6 40 0</inkml:trace>
  <inkml:trace contextRef="#ctx0" brushRef="#br1" timeOffset="70150.2892">9785 12816 1683 0,'65'19'364'0,"-11"-38"-364"0,10 3 0 16,7-2 0-16,5 11-4 0,-12-22-178 0,9 26-516 15,-25-5 30-15,-4 2 174 0</inkml:trace>
  <inkml:trace contextRef="#ctx0" brushRef="#br1" timeOffset="70500.6687">4245 13907 1999 0,'17'6'48'0,"-17"-6"-48"15,0 0 0-15,45-15 0 0,-2 4 0 0,15-1 0 16,10 0 0-16,11-4 0 0,8-3 0 0,10 0 0 16,6-8 0-16,17 29-182 0,-16-32-502 0,20 13 4 15,-13-2 180-15</inkml:trace>
  <inkml:trace contextRef="#ctx0" brushRef="#br1" timeOffset="70735.0594">9316 13472 2047 0,'44'-35'0'15,"-1"26"0"-15,9-2 0 0,6 2 0 0,-2 2 0 16,5 2 0-16,-1-1 0 0,-1 4 0 0,0-1 0 15,-3 2 0-15,-3-1 0 0,3 4-51 16,-5-13-51-16,31 15-505 0,-31-14-40 0,11 7 8 16</inkml:trace>
  <inkml:trace contextRef="#ctx0" brushRef="#br1" timeOffset="71031.9742">3969 14845 1942 0,'-16'-21'105'0,"16"21"-105"16,26-19 0-16,18-3 0 0,16-2 0 0,16-2 0 16,8 0 0-16,5 2 0 0,4 1 0 0,3 0 0 15,3 0 0-15,7 2 0 0,1-2 0 0,6 7 0 16,-7-24-142-16,37 36-348 0,-32-25-184 16,19 4 45-16,4 8 518 0</inkml:trace>
  <inkml:trace contextRef="#ctx0" brushRef="#br1" timeOffset="71235.1107">10845 14023 2047 0,'56'2'0'0,"15"2"0"0,16 1 0 0,8-7 0 15,10-5 0-15,-2-5 0 0,-6 2 0 16,-14-14-87-16,15 20-607 0,-38-12 2 0,2 8 119 0</inkml:trace>
  <inkml:trace contextRef="#ctx0" brushRef="#br1" timeOffset="71531.9963">4780 15436 2047 0,'-8'28'0'0,"27"-25"0"0,31-2 0 16,23-1 0-16,20-9 0 0,14-8 0 0,11-4 0 15,2-6 0-15,10-1 0 0,5-2 0 0,6 2 0 16,3-3-11-16,17 27-232 0,-14-33-420 0,16 10 10 16,-3-2 177-16</inkml:trace>
  <inkml:trace contextRef="#ctx0" brushRef="#br1" timeOffset="71735.1628">12387 15071 2047 0,'29'7'0'0,"15"-1"0"0,8-4 0 15,15-1 0-15,-1-8 0 0,8-1-65 0,-28-30-357 16,12 23-234-16,-30-10-4 0,-13-2 417 0</inkml:trace>
  <inkml:trace contextRef="#ctx0" brushRef="#br1" timeOffset="72922.7322">14969 11348 1718 0,'0'0'90'0,"0"0"-29"0,0 0-10 16,-17 0-12-16,17 0-5 0,-17 8-7 0,17-8-5 15,-32 27-17-15,10-4-5 0,-3 7 0 0,-5 6 0 16,-2 8 0-16,-5 5 0 0,-1 8 0 0,-5 2 0 15,-1 7 0-15,-4 5 0 0,-1 4 0 16,4 5 0-16,4 0 0 0,3-1 0 0,10-1 0 16,4-4 0-16,8-7 0 0,10-7 0 0,7-10 0 15,12-7 0-15,7-8 0 0,8-7 0 0,3-4 0 16,9-9 0-16,3-4 0 0,3-7 0 0,2-8 0 16,-1-4 0-16,-1-5 0 0,0-10 0 15,-1-5 0-15,-3-4 0 0,-6-4 0 0,-8-1 0 16,-5-2 0-16,-8-1 0 0,-4 0 0 15,-9 0 0-15,-3 3 0 0,-9 2 0 0,-4 3 0 16,-6 6 0-16,-4-1 0 0,-4 5 0 0,-2 2 0 16,-2 3 0-16,-1 2 0 0,6 5 0 0,-1 3 0 15,7 6 0-15,1 2 0 0,20-1 0 0,-28 15-35 16,27 8-102-16,-27-34-327 0,41 30-156 0,-13-19 5 16,0 0 440-16</inkml:trace>
  <inkml:trace contextRef="#ctx0" brushRef="#br1" timeOffset="74072.209">15998 11991 1709 0,'0'0'93'0,"-20"-3"-24"0,20 3-18 0,-24 7-8 16,24-7-11-16,-32 15-10 0,32-15-7 0,-32 24-2 15,16-9-13-15,16-15 0 0,-32 35 0 0,19-13 0 16,1 4 0-16,1 2 0 0,5 1 0 0,1 1 0 16,4 1 0-16,3-2 0 0,4 0 0 15,3-3 0-15,4-1 0 0,5-5 0 0,2-2 0 16,3-3 0-16,4-6 0 0,2-3 0 16,2-6 0-16,6-4 0 0,1-6 0 0,-1-7 0 15,2-4 0-15,-2-4 0 0,-1-4 0 0,-3-2 0 16,-3-4 0-16,-4-1 0 0,-3 0 0 0,-7 0 0 15,-2 2 0-15,-6 3 0 0,-5 3 0 0,-3 1 0 16,-6 5 0-16,-1 2 0 0,-3 2 0 0,10 18 0 16,-28-28 0-16,28 28 0 0,-33-19 0 15,14 15 0-15,1 3 0 0,-1 3 0 0,19-2 0 0,-26 13 0 0,26-13 0 16,-17 19 0-16,17-19 0 0,-8 20 0 0,8-20 0 16,14 23 0-16,-14-23 0 0,30 27 0 0,-10-15 0 15,5 0 0-15,2-2 0 0,0-1 0 0,1 1 0 16,1-2 0-16,0 4 0 0,-2-1 0 15,0 0 0-15,-4 3 0 0,-5-2 0 0,-18-12 0 16,27 30 0-16,-19-13 0 0,-3 2 0 16,-3 1 0-16,0 0 0 0,-5 1 0 0,-2-1 0 15,-1 1 0-15,-3-2 0 0,0-1 0 0,9-18 0 16,-19 29 0-16,19-29 0 0,0 0 0 0,-15 17 0 16,15-17 0-16,0 0 0 0,0 0 0 0,1-18 0 15,-1 18 0-15,8-28 0 0,-2 9 0 0,3-3 0 16,1-1 0-16,2 3 0 0,2-5 0 15,-1 1 0-15,0-1 0 0,1 1 0 0,-2 1 0 16,2 2 0-16,1 1 0 0,5-2 0 16,0 1 0-16,3 2 0 0,2 0 0 0,0 4 0 15,-1 2 0-15,2 2 0 0,0 4 0 0,-1-1 0 16,3 6 0-16,0-3 0 0,7 5 0 0,-4-8 0 16,16 18-145-16,-27-33-154 0,23 28-332 0,-11-11 11 15,3-5 269-15</inkml:trace>
  <inkml:trace contextRef="#ctx0" brushRef="#br1" timeOffset="74492.9673">17646 11552 1972 0,'-20'-22'75'0,"20"22"-75"0,37-19 0 15,-8 5 0-15,6-2 0 0,4-3 0 0,4 1 0 16,2 3 0-16,0-2 0 0,3 3 0 0,-1 0 0 15,1 3 0-15,-3 2 0 0,1 3 0 0,-7 3 0 16,-2-1 0-16,-6 5 0 0,-6 1 0 0,-5 0 0 16,-20-2 0-16,25 16 0 0,-25-16 0 15,11 30 0-15,-11-9 0 0,-4 5 0 0,-3 8 0 16,-4 3 0-16,-4 7 0 0,-4 2 0 0,-3 2 0 16,-4 4 0-16,-2 3 0 0,0-1 0 0,-1 3 0 15,1 1 0-15,3-2 0 0,3-4 0 16,4-4 0-16,5-6 0 0,5-3 0 0,8-3 0 15,2-10 0-15,14 4 0 0,-16-30-169 0,55 35-291 16,-33-39-182-16,14 3 21 0,7 2 467 16</inkml:trace>
  <inkml:trace contextRef="#ctx0" brushRef="#br1" timeOffset="75012.8533">19247 11969 1458 0,'-26'-18'552'0,"7"12"-515"15,1 0-37-15,-4 2 0 0,0 4 0 0,0 3 0 16,-3 0 0-16,1 6 0 0,-4 2 0 0,-2 2 0 16,0 5 0-16,1 1 0 0,1 4 0 15,5 0 0-15,0-2 0 0,6 4 0 0,2-4 0 16,5-2 0-16,8-1 0 0,2-18 0 16,6 23 0-16,-6-23 0 0,30 15 0 0,-5-13 0 15,3-3 0-15,6-5 0 0,1-6 0 0,4-3 0 16,5-6 0-16,2-6 0 0,1-4 0 0,2-4 0 15,1-7 0-15,0-1 0 0,1-3 0 0,-3-1 0 16,-3 1 0-16,-4 2 0 0,-7 0 0 0,-4 1 0 16,-6 0 0-16,-4 2 0 0,-7 1 0 0,-2 5 0 15,-7 4 0-15,-2 10 0 0,-2 21 0 16,-5-21 0-16,5 21 0 0,-17 5 0 0,17-5 0 16,-28 33 0-16,8-3 0 0,-5 8 0 0,-3 8 0 15,0 5 0-15,-1 2 0 0,0 1 0 0,0 1 0 16,6 1 0-16,4-2 0 0,7-3 0 15,9-5 0-15,3-4 0 0,11-2 0 0,6-6 0 16,11-2 0-16,6-9 0 0,8 1 0 0,-3-15-91 16,19 24-132-16,-33-46-151 0,33 29-221 15,-16-18 43-15,0-9 341 0</inkml:trace>
  <inkml:trace contextRef="#ctx0" brushRef="#br1" timeOffset="75419.1223">20071 11955 1129 0,'0'0'427'16,"-21"25"64"-16,-1-26-491 0,1 1 0 0,-2 3 0 0,3 5 0 16,-2 1 0-16,-3 5 0 0,5 1 0 15,-2 1 0-15,0 1 0 0,4 4 0 0,-2-2 0 16,2 5 0-16,1-1 0 0,2 1 0 0,3 1 0 16,4-5 0-16,0-1 0 0,8-19 0 0,0 29 0 15,0-29 0-15,15 21 0 0,-15-21 0 0,26 13 0 16,-8-11 0-16,4-4 0 0,3 0 0 15,4-7 0-15,1-1 0 0,1-4 0 0,2-3 0 16,0 0 0-16,2-3 0 0,-3-3 0 0,1-1 0 16,-5-1 0-16,-4 0 0 0,-2 1 0 0,-3 2 0 15,-2-1 0-15,0 3 0 0,-2-2 0 0,-3 1 0 16,-1 4 0-16,-11 17 0 0,12-21 0 16,-12 21 0-16,0 0 0 0,0 0 0 0,0 0 0 15,0 0 0-15,0 0 0 0,-13 30 0 16,7-10 0-16,-2 5 0 0,1 1 0 0,1 2 0 15,-1 1 0-15,-1 1 0 0,6 2 0 0,0-5 0 16,4 0 0-16,2-5 0 0,5-3 0 0,-9-19 0 16,33 24 0-16,-11-20 0 0,7-3 0 0,-2-13-86 15,22 17-107-15,-31-43-127 0,45 26-292 0,-20-18 57 16,7-12 275-16</inkml:trace>
  <inkml:trace contextRef="#ctx0" brushRef="#br1" timeOffset="75622.2848">21179 11344 1898 0,'-45'7'149'0,"15"15"-149"0,4 3 0 15,-2 8 0-15,1 4 0 0,1 5 0 16,0 5 0-16,0 0 0 0,3 2 0 0,1 1 0 16,4 1 0-16,2 2 0 0,3-1 0 0,3 4 0 15,4-3 0-15,3 0 0 0,1-1 0 0,4-1 0 16,0-4 0-16,1 0 0 0,0-7 0 0,3 4 0 15,-12-23-140-15,31 33-283 0,-34-30-243 0,13-2 44 16,2-2 427-16</inkml:trace>
  <inkml:trace contextRef="#ctx0" brushRef="#br1" timeOffset="76153.5983">20820 11898 1886 0,'17'22'161'0,"-17"-22"-161"16,0 0 0-16,0 0 0 0,30 23 0 0,-5-13 0 16,3-2 0-16,6-1 0 0,8-5 0 0,6-2 0 15,5 0 0-15,5-2 0 0,3 1 0 0,2-3 0 16,2 2 0-16,1-2 0 0,-1 2 0 16,-3-2 0-16,-3 0 0 0,-5 2 0 0,-4-2 0 15,-6 1 0-15,-9-2 0 0,-7 1 0 0,-11 1 0 16,-17 3 0-16,0 0 0 0,0 0 0 15,0 0 0-15,0 0 0 0,-29-5 0 0,2 10 0 16,-3 1 0-16,-4 5 0 0,-5-1 0 0,-4 5 0 16,-2 2 0-16,0 1 0 0,-3 4 0 0,0 1 0 15,1 1 0-15,2 4 0 0,5-2 0 0,3 2 0 16,8-4 0-16,8-2 0 0,11-5 0 0,10-17 0 16,4 27 0-16,-4-27 0 0,33 14 0 15,-7-9 0-15,4-3 0 0,5-2 0 0,7-3 0 16,2-6 0-16,7-5 0 0,1-2 0 15,3-4 0-15,-2-2 0 0,-2-1 0 0,-3-1 0 16,-3-2 0-16,0 1 0 0,-5-1 0 0,-4 1 0 16,-3 0 0-16,-2-1 0 0,-6 2 0 0,-3 0 0 15,-5 2 0-15,-5 4 0 0,-12 18 0 0,18-27 0 16,-18 27 0-16,0 0 0 0,0 0 0 16,0 0 0-16,0 0 0 0,-30 29 0 0,9-2 0 15,-4 6 0-15,-2 3 0 0,-1 0 0 0,1 0 0 16,-1 1 0-16,4-3 0 0,0-2 0 0,7 0 0 15,3-8 0-15,9 1 0 0,2-8 0 0,11 4 0 16,-8-21-42-16,34 26-77 0,-17-33-40 16,37 24-96-16,-36-39-73 0,37 20-177 0,-9-2-4 15,-16-22 380-15</inkml:trace>
  <inkml:trace contextRef="#ctx0" brushRef="#br1" timeOffset="77122.4183">18670 13356 1685 0,'0'-47'204'0,"22"24"-129"0,-9 0-50 16,3 1-17-16,0 3 1 0,2 2-3 15,-18 17 3-15,29-18-3 0,-29 18 9 0,0 0-10 16,0 0-5-16,0 0 0 0,13 18 0 16,-15-1 0-16,-2 5 0 0,-1 6 0 0,-1 1 0 15,-2 5 0-15,-1 2 0 0,1 0 0 0,-1 4 0 16,1-3 0-16,-1 1 0 0,1-2 0 0,0-1 0 15,2-2 0-15,3-2 0 0,0-4 0 0,1-3 0 16,1-3 0-16,2-4 0 0,-1-17 0 0,4 24 0 16,-4-24 0-16,0 0 0 0,0 0 0 0,0 0 0 15,0 0 0-15,0 0 0 0,18-15 0 16,-13-2 0-16,2-6 0 0,0-4 0 0,1-5 0 16,2 0 0-16,0-4 0 0,1 0 0 15,3 0 0-15,-2-3 0 0,2 2 0 0,2-4 0 16,1 1 0-16,0-1 0 0,1-1 0 0,1 4 0 15,1 0 0-15,2 7 0 0,3 3 0 0,-1 7 0 16,-1 5 0-16,-2 5 0 0,-2 2 0 16,-2 6 0-16,0 1 0 0,-17 2 0 0,31 5 0 15,-31-5 0-15,26 16 0 0,-26-16 0 0,25 27 0 16,-25-27 0-16,20 31 0 0,-12-12 0 0,-6 3 0 16,-1 1 0-16,-2 1 0 0,-5 3 0 0,-1-1 0 15,-6 3 0-15,-2 0 0 0,-5-1 0 0,0 1 0 16,-6-3 0-16,2-1 0 0,-2-2 0 15,-2-1 0-15,1-2 0 0,1-1 0 16,-1-2 0-16,1-3 0 0,4-1 0 0,-2-2 0 16,3-1 0-16,3-3 0 0,-1-1 0 0,2 0 0 15,-2 0 0-15,1-1 0 0,18-5 0 0,-33 13 0 16,33-13 0-16,-29 21 0 0,29-21 0 0,-25 33 0 16,13-12 0-16,3 5 0 0,1 3 0 0,-1 5 0 15,3 2 0-15,1 4 0 0,1 0 0 0,2 0 0 16,-2 0 0-16,-2 0 0 0,3-1 0 15,-2-4 0-15,1 1 0 0,-1-10 0 0,6 6-9 16,-1-32-129-16,7 52-92 0,-28-46-345 0,21-6-19 16,11 19 94-16</inkml:trace>
  <inkml:trace contextRef="#ctx0" brushRef="#br1" timeOffset="77497.4844">19531 13133 2047 0,'-49'18'0'0,"31"-13"0"0,-2 2 0 16,3 5 0-16,-1 4 0 16,-3 2 0-16,0 4 0 0,0 5 0 0,0 2 0 15,2 6 0-15,-1 2 0 0,1 0 0 0,3 1 0 16,0-4 0-16,6-1 0 0,4-4 0 0,6-4 0 15,5-5 0-15,-5-20 0 0,20 28 0 0,-20-28 0 16,35 11 0-16,-11-12 0 0,4-5 0 0,1-4 0 16,3-6 0-16,-2-2 0 0,0-6 0 0,0-4 0 15,-2-3 0-15,-1-3 0 0,-4-1 0 16,-4 1 0-16,-3 0 0 0,-4 3 0 0,-3 0 0 16,-4 5 0-16,-7 2 0 0,0 3 0 0,-5-1 0 15,-3 4 0-15,-1 1 0 0,11 17 0 0,-27-24 0 16,27 24 0-16,-20-10 0 0,20 10 0 15,0 0 0-15,0 0-13 0,-21 16-73 0,34 9-97 16,-33-34-191-16,38 28-202 0,-18-19-3 16,0 0 344-16</inkml:trace>
  <inkml:trace contextRef="#ctx0" brushRef="#br1" timeOffset="77731.9145">20035 13192 1644 0,'0'0'379'0,"0"0"-355"16,-30 3-24-16,13 10 0 0,17-13 0 0,-26 33 0 16,15-12 0-16,-2 1 0 0,2 3 0 15,1-1 0-15,1 2 0 0,4-2 0 0,1-4 0 16,3 1 0-16,3-4 0 0,-2-17 0 0,9 28 0 16,-9-28 0-16,15 19 0 0,-15-19 0 0,20 9 0 15,-20-9 0-15,22-13-85 0,8 20-133 0,-37-41-270 16,33 22-148-16,-12-9 93 0,-2-15 467 15</inkml:trace>
  <inkml:trace contextRef="#ctx0" brushRef="#br1" timeOffset="78138.1646">20392 12986 1835 0,'5'35'212'0,"-5"-35"-212"0,0 0 0 0,-5 18 0 16,5-18 0-16,0 0 0 0,0 0 0 0,2 23 0 15,-2-23 0-15,0 26 0 0,0-26 0 0,-6 34 0 16,0-15 0-16,0 2 0 0,-3 2 0 0,-2 1 0 16,1 1 0-16,-3 3 0 0,0 2 0 0,-2 0 0 15,1 1 0-15,-1-2 0 0,3-4 0 0,2-3 0 16,3-4 0-16,7-18 0 0,-4 19 0 16,4-19 0-16,0 0 0 0,20 5 0 0,-20-5 0 15,22-11 0-15,-22 11 0 0,35-29 0 0,-16 7 0 16,5-3 0-16,-3 1 0 0,3-5 0 0,-1 2 0 15,-3 2 0-15,1-2 0 0,-4 3 0 16,-1 5 0-16,-2 1 0 0,0 1 0 0,-14 17 0 16,23-23 0-16,-23 23 0 0,0 0 0 0,0 0 0 15,17-4 0-15,-17 4 0 0,-1 18 0 16,1-18 0-16,-6 34 0 0,2-10 0 0,-1 2 0 16,-1-2 0-16,1 2 0 0,4-4 0 0,1 0 0 15,5-4 0-15,-5-18 0 0,19 29 0 0,-19-29 0 16,37 15 0-16,-13-15 0 0,6-2 0 0,6-7 0 15,9-2 0-15,0-17 0 0,19 9-126 0,-15-30-52 16,30 31-157-16,-40-35-128 0,20 11-74 16,1 9 130-16,-15-23 407 0</inkml:trace>
  <inkml:trace contextRef="#ctx0" brushRef="#br1" timeOffset="78310.0998">21343 12642 1989 0,'-44'72'58'15,"7"-28"-58"-15,5 2 0 0,-1 1 0 16,2 2 0-16,2 3 0 0,1 0 0 0,6 2 0 16,3-1 0-16,4-2 0 0,3-3 0 0,4-2 0 15,0-1 0-15,6-4 0 0,-3-4 0 0,5 0 0 16,-2-7 0-16,2 0 0 0,-5-13-15 16,13 13-135-16,-8-30-83 0,0 0-324 0,8 17-24 15,-8-17 71-15</inkml:trace>
  <inkml:trace contextRef="#ctx0" brushRef="#br1" timeOffset="78764.4328">21051 13016 2047 0,'0'0'0'16,"21"17"0"-16,-3-11 0 0,5-2 0 0,7 0 0 15,7-4 0-15,7-2 0 0,3 0 0 0,3-4 0 16,0 2 0-16,-3 2 0 0,-3 0 0 16,-4 0 0-16,-5 0 0 0,-4 1 0 0,-5 0 0 15,-5-1 0-15,-21 2 0 0,24 0 0 0,-24 0 0 16,0 0 0-16,0 0 0 0,0 0 0 0,0 0 0 16,-30 20 0-16,13-13 0 0,-4 1 0 15,1 1 0-15,-2-1 0 0,-1 1 0 0,1 0 0 16,0 1 0-16,2 2 0 0,20-12 0 0,-28 22 0 15,28-22 0-15,0 0 0 0,-2 17 0 0,2-17 0 16,33 6 0-16,-10-5 0 0,5-1 0 0,2 0 0 16,2 0 0-16,1 1 0 0,-3 2 0 0,-3-1 0 15,-4 4 0-15,-1-1 0 0,-4 2 0 16,-18-7 0-16,28 21 0 0,-28-21 0 16,10 33 0-16,-11-13 0 0,-5 6 0 0,-5 3 0 15,-5 0 0-15,-4 2 0 0,-1 2 0 0,-3-3 0 16,-1 1 0-16,-2-2 0 0,-1-2 0 0,1-2 0 15,3-3 0-15,1-4 0 0,5-1 0 0,1-6 0 16,17-11 0-16,-28 16 0 0,28-16 0 0,-22 2 0 16,22-2-82-16,-22-15-87 0,22 15-86 15,-23-26-84-15,23 26-173 0,-1-28-15 0,-20-8 365 16</inkml:trace>
  <inkml:trace contextRef="#ctx0" brushRef="#br1" timeOffset="78920.6896">19859 12830 2047 0,'-39'6'0'0,"21"-2"0"0,18-4 0 0,0 0 0 16,41 8 0-16,3-6 0 0,8-6 0 0,24 10-72 16,-14-35-216-16,31 30-380 0,-1-14 36 0,10 3 246 15</inkml:trace>
  <inkml:trace contextRef="#ctx0" brushRef="#br1" timeOffset="79103.3376">22111 13416 2047 0,'-29'4'0'0,"-1"-2"0"16,-1-8 0-16,3-10 0 0,3-8 0 0,-4-5 0 15,1 3 0-15,-4-2 0 16,7 9 0-16,-12-16-56 0,37 35-143 0,-56-60-42 15,56 60-53-15,-47-40-166 0,-1 2 460 0,28 27-531 16,-36-34 266-16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2T02:47:44.104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14770 5463 1164 0,'0'0'129'0,"0"0"-65"0,0 0-18 0,0 0-6 16,0 0-2-16,0 0-4 0,0 0-7 0,0 0-3 15,0 0 2-15,0 0 1 0,0 0 3 16,0 0 2-16,0 0-3 0,0 0-2 0,0 0-1 16,0 0-1-16,0 0 0 0,0 0-3 0,0 0-4 15,0 0-5-15,0 0-4 0,0 0-3 16,0 0 1-16,0 0-2 0,0 0-1 0,0 0-3 15,0 0 0-15,0 0-1 0,0 0 1 0,0 0 0 16,0 0 2-16,8 19 0 0,-8-19 0 0,0 0-1 16,0 25 1-16,0-25-3 0,-2 25 5 0,2-25-5 15,-5 27 6-15,5-27-4 0,-8 31 2 0,8-31-3 16,-9 32 3-16,3-15-4 0,6-17 5 0,-11 32-5 16,11-32 5-16,-6 30-7 0,6-30 4 15,-3 31-3-15,3-31-19 0,1 32 17 16,1-15-14-16,0 0 34 0,1 1-14 0,0 2 16 15,1 0-18-15,-1-2-2 0,1-1 3 0,0 0-5 16,-2 0 5-16,-2-17-4 0,5 31 4 0,-5-31-3 16,2 27 3-16,-2-27-3 0,2 25 2 0,-2-25-3 15,-2 24 6-15,2-24-5 0,-1 20 3 16,1-20-3-16,0 0 2 0,1 20-2 0,-1-20 1 16,0 0-2-16,0 0 0 0,5 18 0 0,-5-18 2 15,0 0 0-15,0 0 3 0,0 0-4 0,10 19 0 16,-10-19 1-16,0 0-1 0,0 0 1 0,0 0 0 15,10 18-1-15,-10-18 2 0,0 0-1 16,0 0 1-16,2 19-1 0,-2-19 1 0,0 0-2 16,-3 19 2-16,3-19-1 0,0 0 1 15,-10 21-2-15,10-21 2 0,0 0-1 0,-9 17 3 16,9-17-4-16,0 0 2 0,0 0-2 0,0 0 0 16,0 0 0-16,0 0-1 0,0 0-1 0,0 0 0 15,0 0 2-15,0 0 2 0,0 0 0 0,0 0 0 16,0 0 1-16,0 0-2 0,0 0 1 0,0 0-1 15,0 0 0-15,17 19 1 0,-17-19-1 0,0 0 2 16,0 0-1-16,0 0 1 0,0 0-1 16,5 20-1-16,-5-20-1 0,0 0 3 0,0 0-2 15,0 0 2-15,-6 19-1 0,6-19 0 16,0 0 1-16,0 0-2 0,0 0 2 0,0 0-2 16,0 0 0-16,0 0 1 0,0 0 0 0,0 0 0 15,0 0 1-15,0 0-3 0,0 0 0 0,0 0-1 16,0 0-2-16,0 0 0 0,0 0 1 15,0 0 1-15,0 0 2 0,0 0 1 0,0 0 0 16,0 0-2-16,0 0 0 0,0 0 1 0,0 0 1 16,0 0-1-16,0 0 2 0,0 0-1 0,0 0 0 15,0 0 0-15,0 0 0 0,0 0 0 0,0 0 1 16,0 0-2-16,0 0 3 0,0 0-1 0,0 0-1 16,-12-19-1-16,12 19-1 0,0 0 1 0,0 0 1 15,-7-17 0-15,7 17 0 16,0 0-4-16,0 0 4 0,-6-17-2 0,6 17 1 15,0 0 1-15,0 0 0 0,0 0-2 0,-10-20 3 16,10 20-2-16,0 0 0 0,0 0 0 0,0 0 1 16,-17-19-1-16,17 19 1 0,0 0-1 0,0 0 1 15,-21-17-1-15,21 17 0 0,0 0 0 0,-14-18-1 16,14 18-1-16,0 0 3 0,-17-18-2 0,17 18 4 16,0 0-2-16,-20-20 2 0,20 20 1 15,0 0 2-15,-21-9 0 0,21 9 2 0,0 0-2 16,-21 3-2-16,21-3 0 0,-19 10-1 0,19-10 0 15,-23 16-2-15,23-16 2 0,-25 20-3 16,25-20 2-16,-30 25-3 0,30-25 2 0,-27 25-1 16,27-25 1-16,-26 23-3 0,26-23 3 0,-28 23-3 15,28-23 4-15,-22 20-3 0,22-20 4 16,-16 20-3-16,16-20 1 0,-12 20-1 0,12-20 2 16,-10 23-1-16,10-23 2 0,-7 28-3 0,7-28 3 15,-2 29-4-15,2-29-12 0,2 29 10 0,-2-29-11 16,5 24 29-16,-5-24-15 0,7 19 16 0,-7-19-15 15,0 0-1-15,15 20 1 0,-15-20-1 0,0 0-1 16,21 13 0-16,-21-13 0 0,17 6 0 0,-17-6 1 16,19 4-1-16,-19-4 2 0,19 1-2 15,-19-1 1-15,22-1 0 0,-22 1-1 16,25-7 1-16,-25 7-4 0,24-11 2 0,-24 11-4 16,23-16-1-16,-23 16-1 0,21-22-16 0,-21 22 18 15,16-25-11-15,-16 25 33 0,9-30-15 0,-6 13 12 16,0 0-13-16,-3 17-4 0,0-32 4 0,0 32-3 15,-7-27 4-15,7 27-3 0,-12-26 4 0,12 26-2 16,-17-24 1-16,17 24-3 0,-22-24 4 16,22 24-3-16,-23-25 3 0,23 25-2 0,-23-25 2 15,23 25-2-15,-23-18 4 0,23 18-2 0,-23-12 3 16,23 12 0-16,-25-2 2 0,25 2-1 0,-28 3-1 16,28-3 1-16,-26 10-3 0,26-10 0 0,-26 13-2 15,26-13-1-15,-28 17-2 0,28-17 3 16,-27 16-2-16,27-16 3 0,-25 17-1 15,25-17 1-15,-25 18-2 0,25-18 2 0,-23 18-2 16,23-18 4-16,-20 17-4 0,20-17 2 0,-17 18-2 16,17-18 1-16,-15 20 0 0,15-20 2 0,-12 20-3 15,12-20 0-15,-10 23 0 0,10-23 0 0,-6 24 0 16,6-24 0-16,-4 26 0 0,4-26-4 0,-2 26 8 16,2-26-5-16,-4 27 2 0,4-27-1 0,-3 25 0 15,3-25 0-15,-4 23 0 0,4-23 0 16,-1 21 0-16,1-21 0 0,0 0 0 0,3 24 0 15,-3-24 0-15,0 0 0 0,13 17 0 0,-13-17 0 16,17 8 0-16,-17-8 0 0,20 4 0 16,-20-4 0-16,27-1 0 0,-27 1 0 0,31-5 0 15,-14-1 0-15,-17 6 0 0,32-12 0 0,-32 12 0 16,31-17 0-16,-31 17 0 0,28-21-1 0,-28 21 0 16,22-23-2-16,-22 23 3 0,18-26-2 15,-18 26-16-15,11-28 14 0,-11 28-14 0,2-29 30 16,-2 29-11-16,-6-27 14 0,6 27-13 0,-8-21-1 15,8 21 0-15,-17-21-1 0,17 21 2 0,-22-19-2 16,22 19 1-16,-25-17-2 0,25 17 2 0,-26-18-1 16,26 18 2-16,-27-17-1 0,27 17 0 0,-27-15-1 15,27 15 1-15,-24-11-1 0,24 11 2 16,-23-6-1-16,23 6 0 0,-21-3 0 0,21 3 0 16,-18-4-1-16,18 4 1 0,0 0-1 15,-25-1 0-15,25 1 0 0,0 0 0 0,-24 3 0 16,24-3 0-16,-17 6 0 0,17-6 0 0,-17 13 0 15,17-13 0-15,-18 16 0 0,18-16 0 0,-21 20 0 16,21-20 0-16,-22 24 0 0,22-24 0 0,-22 25 0 16,22-25 0-16,-20 27 0 0,20-27 0 15,-18 29 0-15,18-29 0 0,-14 29 0 0,14-29 0 16,-12 28 0-16,12-28 0 0,-9 30 0 0,9-30 0 16,-3 29 0-16,3-29 0 0,-1 27 0 0,1-27 0 15,2 25 0-15,-2-25 0 0,5 23 0 0,-5-23 0 16,10 18 0-16,-10-18 0 0,0 0 0 0,18 18 0 15,-18-18 0-15,0 0 0 0,22 9 0 16,-22-9 0-16,17-1 0 0,-17 1 0 0,18-5 0 16,-18 5 0-16,21-12 0 0,-21 12 0 0,22-20 0 15,-22 20 0-15,23-27 0 0,-23 27 0 0,25-31 0 16,-13 14 0-16,2 0 0 0,-2-1 0 0,-2 1 0 16,-2-1-15-16,-8 18 26 0,11-30-29 15,-11 30 31-15,5-27-11 0,-5 27-3 0,-5-26 1 16,5 26 0-16,-11-22 2 0,11 22-2 15,-19-19 2-15,19 19-3 0,-27-18 2 0,27 18-1 16,-29-19 3-16,12 11-2 0,0 1-1 0,17 7 0 16,-34-10 0-16,34 10 0 0,-32-6 0 0,32 6 0 15,-30-6 0-15,30 6 0 0,-26-4 0 0,26 4 0 16,-23-2 0-16,23 2 0 0,-21 1 0 0,21-1 0 16,-18 6 0-16,18-6 0 0,-18 7 0 0,18-7 0 15,-17 10 0-15,17-10 0 0,-17 12 0 0,17-12 0 16,-18 16 0-16,18-16 0 0,-19 16 0 15,19-16 0-15,-18 16 0 0,18-16 0 0,-13 19 0 16,13-19 0-16,-15 18 0 0,15-18 0 0,-12 18 0 16,12-18 0-16,-10 19 0 0,10-19 0 0,-6 21 0 15,6-21 0-15,-6 23 0 0,6-23 0 0,-5 23 0 16,5-23 0-16,-1 23 0 0,1-23 0 16,0 20 0-16,0-20 0 0,0 0 0 0,4 21 0 15,-4-21 0-15,0 0 0 0,0 0 0 0,0 0 0 16,11 17 0-16,-11-17 0 0,0 0 0 0,0 0 0 15,0 0 0-15,0 0 0 0,0 0 0 0,19 6 0 16,-19-6 0-16,0 0 0 0,0 0 0 16,0 0 0-16,0 0 0 0,19 20 0 0,-19-20 0 15,0 0 0-15,9 19 0 0,-9-19 0 16,0 0 0-16,0 18 0 0,0-18 0 0,0 0 0 16,0 0 0-16,-4 19 0 0,4-19 0 0,0 0 0 15,0 0 0-15,0 0 0 0,0 0 0 0,0 0 0 16,0 0 0-16,0 0 0 0,0 0 0 0,0 0 0 15,0 0 0-15,0 0 0 0,0 0 0 0,0 0 0 16,0 0 0-16,0 0 0 0,8-18 0 16,-8 18 0-16,0 0 0 0,0 0 0 0,0 0 0 15,0 0 0-15,0 0 0 0,0 0 0 0,0 0 0 16,0 0 0-16,0 0 0 0,0 0 0 0,0 0 0 16,0 0 0-16,0 0 0 0,0 0 0 0,0 0 0 15,0 0 0-15,9-17 0 0,-9 17 0 0,14-17 0 16,-14 17 0-16,20-23 0 0,-20 23 0 0,24-23 0 15,-24 23 0-15,21-23 0 0,-21 23 0 16,19-22 0-16,-19 22 0 0,17-19 0 0,-17 19 0 16,13-18 0-16,-13 18 0 0,0 0 0 0,10-19 0 15,-10 19 0-15,0 0 0 0,-3-17 0 0,3 17 0 16,0 0 0-16,-18-17 0 0,18 17 0 0,0 0 0 16,-23-19 0-16,23 19 0 0,-23-13 0 0,23 13 0 15,-27-16 0-15,27 16 0 0,-28-18 0 16,28 18 0-16,-29-20 0 0,29 20 0 15,-26-15 0-15,26 15 0 0,-20-8 0 0,20 8 0 16,0 0 0-16,-23 0 0 0,23 0 0 0,0 0 0 16,-17 8 0-16,17-8 0 0,0 0 0 0,-15 17 0 15,15-17 0-15,0 0 0 0,-15 23 0 0,15-23 0 16,-9 18 0-16,9-18 0 0,-8 17 0 0,8-17 0 16,-8 18 0-16,8-18 0 0,-9 21 0 15,9-21 0-15,-8 17 0 0,8-17 0 0,-9 18 0 16,9-18 0-16,0 0 0 0,-13 24 0 15,13-24 0-15,0 0 0 0,-11 23 0 0,11-23 0 0,0 0 0 16,-7 18 0-16,7-18 0 0,0 0 0 16,0 0 0-16,-4 18 0 0,4-18 0 0,0 0 0 15,0 0 0-15,0 0 0 0,0 0 0 0,0 0 0 16,0 0 0-16,0 0 0 0,0 0 0 16,0 0 0-16,0 0 0 0,0 0 0 0,0 0 0 15,0 0 0-15,0 0 0 0,0 0 0 0,0 0 0 16,0 0 0-16,-11-16 0 0,11 16 0 0,0 0 0 15,-5-19 0-15,5 19 0 0,0 0 0 0,-2-20 0 16,2 20 0-16,0 0 0 0,1-22 0 0,-1 22 0 16,0 0 0-16,-1-18 0 0,1 18 0 15,0 0 0-15,0-17 0 0,0 17 0 16,0 0 0-16,0-22 0 0,0 22 0 0,-1-17 0 16,1 17 0-16,-2-17 0 0,2 17 0 0,-2-18 0 15,2 18 0-15,-4-19 0 0,4 19 0 0,-6-23 0 16,6 23 0-16,-6-26 0 0,6 26 0 0,-6-26 0 15,6 26 0-15,-6-27 0 0,6 27 0 0,-2-24 0 16,2 24 0-16,-2-23 0 0,2 23 0 16,0-20 0-16,0 20 0 0,0-19 0 0,0 19 0 15,-1-17 0-15,1 17 0 0,0-18 0 0,0 18 0 16,0-18 0-16,0 18 0 0,-2-17 0 0,2 17 0 16,0 0 0-16,-6-24 0 0,6 24 0 0,-8-18 0 15,8 18 0-15,-5-17 0 0,5 17 0 16,0 0 0-16,-8-18 0 0,8 18 0 0,0 0 0 15,-2-18 0-15,2 18 0 0,0 0 0 16,2-20 0-16,-2 20 0 0,4-17 0 0,-4 17 0 16,0 0 0-16,6-21 0 0,-6 21 0 0,0 0 0 15,5-20 0-15,-5 20 0 0,0 0 0 0,2-19 0 16,-2 19 0-16,0 0 0 0,1-22 0 0,-1 22 0 16,0 0 0-16,0-23 0 0,0 23 0 0,0 0 0 15,0-17 0-15,0 17 0 0,0 0 0 16,0 0 0-16,0-17 0 0,0 17 0 0,0 0 0 15,0 0 0-15,3-19 0 0,-3 19 0 16,0 0 0-16,0 0 0 0,0 0 0 0,0 0 0 16,6-17 0-16,-6 17 0 0,0 0 0 0,0 0 0 15,0 0 0-15,0 0 0 0,0 0 0 0,0 0 0 16,0 0 0-16,0 0 0 0,0 0 0 0,0 0 0 16,0 0 0-16,3-19 0 0,-3 19 0 15,0 0 0-15,0 0 0 0,0 0 0 0,0 0 0 16,0 0 0-16,0 0 0 0,0 0 0 0,0 0 0 15,0 0 0-15,0 0 0 0,0 0 0 0,0 0 0 16,0 0 0-16,0 0 0 0,0 0 0 0,0 0 0 16,0 0 0-16,0 0 0 0,0 0 0 15,13-22 0-15,-13 22 0 0,15-18 0 0,-15 18 0 0,16-22 0 16,-16 22-3-16,16-18-10 16,-16 18-7-16,0 0-3 0,0 0-2 0,0 0-16 15,8-18-19-15,0 38-106 0,-36-31-325 0,28 11-89 16,-17 29-11-16</inkml:trace>
  <inkml:trace contextRef="#ctx0" brushRef="#br1" timeOffset="6148.4765">12928 6087 412 0,'0'0'178'0,"3"-18"-1"16,-3 18-18-16,0 0-9 0,0 0-14 0,0 0-23 15,0 0-16-15,0 0-16 0,0 0-11 0,0 0-8 16,0 0-7-16,0 0-8 0,0 0-7 0,0 0-8 16,0 0-5-16,0 0-9 0,0 0-4 0,0 0-4 15,0 0-1-15,0 0-2 0,0 0 1 16,0 0-1-16,0 0-2 0,0 0 1 0,0 0-3 15,0 0 1-15,0 0 0 0,0 0 0 0,0 0 1 16,0 0-1-16,14-17-1 0,-14 17-1 16,0 0-1-16,0 0 0 0,0 0 0 0,0 0 1 15,0 0 2-15,0 0 2 0,0 0 2 0,0 0-2 16,0 0 1-16,0 0-3 0,0 0 0 0,0 0-2 16,0 0 1-16,-1 23-3 0,1-23 2 15,-3 23-2-15,3-23 1 0,-4 23-2 0,4-23 4 16,-1 23-4-16,1-23 0 0,0 25 0 0,0-25 2 15,1 28-3-15,0-11 5 0,-1-17-4 0,3 34 4 16,-2-15-5-16,-1-1 4 0,1 1-3 0,-1 2 3 16,1 0-4-16,2 3-12 0,-2-1 32 0,-1 2-32 15,0-1 30-15,-3 1-12 0,2-1-8 0,-1 0 7 16,1 0-5-16,-1 0 5 16,0 0-6-16,1-1 6 0,-1 0-7 0,0-1 8 15,1-1-6-15,-2 0 3 0,3 0-4 0,-1 0 5 16,0-2-4-16,0-2 5 0,-3 0-4 0,2 0 4 15,2-17-5-15,-6 31 4 0,6-31-5 0,-5 32 5 16,5-32-3-16,-5 30 2 0,5-30-3 0,-3 24 4 16,3-24-3-16,-1 19 2 0,1-19-1 15,3 19 3-15,-3-19-4 0,0 0 2 0,7 19-4 16,-7-19 3-16,0 0-1 0,0 0-1 0,10 20 3 16,-10-20-2-16,0 0 2 0,0 0 1 0,8 17-2 15,-8-17-17-15,0 0 18 0,0 0-18 0,5 19 15 16,-5-19 2-16,0 0 17 0,0 0-15 15,1 20 15-15,-1-20-16 0,0 0-2 0,0 0 1 16,0 0-1-16,0 0 1 0,0 0 0 16,0 0-1-16,0 0 4 0,0 0-3 0,0 0 2 15,0 0-1-15,0 0 3 0,0 0 2 0,0 0-1 16,0 0 2-16,0 0-2 0,0 0-3 0,0 0-2 16,0 0 0-16,0 0-6 0,0 0 7 0,0 0-17 15,0 0 16-15,0 0 0 0,0 0-1 0,0 0 1 16,0 0-1-16,0 0 2 0,0 0-1 0,18-7 16 15,-18 7-18-15,0 0 10 16,0 0-8-16,0 0 0 0,22 6 0 0,-22-6 0 16,17 1 0-16,-17-1 0 0,21-2 0 0,-21 2-1 15,26-5 2-15,-26 5-17 0,29-6 16 0,-12 5 1 16,-17 1-1-16,33-5 1 0,-15 2-1 0,-1 2 1 16,1 0 0-16,-1 1-1 0,0 0 0 0,0 0-1 15,0 1-1-15,0 0 1 0,2 1 2 16,0 0-2-16,2-1 4 0,1-1-3 0,2 0 0 15,0-2 0-15,1-1 1 0,1 1 0 0,1-3 10 16,2 0-11-16,2 0 0 0,1-1 0 0,1 3 0 16,0-2 0-16,2-2 0 0,2 1 0 0,1 0 0 15,-2-1 0-15,1 3 0 0,0-1 0 16,0 1 0-16,-2 2 0 0,1-2 0 0,0 3 0 16,-2 0 0-16,-1 0 0 0,-1 2 0 15,-1 0 0-15,-1 0 0 0,2 0 0 0,-2 2 0 16,1-2 0-16,0 0 0 0,0-1 0 0,3 0 0 15,-3 0 0-15,5 0 0 0,-4-1 0 0,3 0 0 16,-3-2 0-16,0 1 0 0,1 0 0 0,1-1 0 16,0-1 0-16,-2 1 0 0,-2-1 0 0,2 1 0 15,-2-1 0-15,-1 2 0 0,2-2 0 0,-3 1 0 16,-2 2 0-16,0-1 0 0,-2 3 0 16,-1-2 0-16,-2 1 0 0,-2 1 0 0,-2-1 0 15,0 2 0-15,-17-2 0 0,30 4 0 16,-30-4 0-16,26 4 0 0,-26-4 0 0,25 5 0 15,-25-5 0-15,23 4 0 0,-23-4 0 0,23 5 0 16,-23-5 0-16,23 4 0 0,-23-4 0 0,24 2 0 16,-24-2 0-16,23 0 0 0,-23 0 0 15,17 3 0-15,-17-3 0 0,0 0 0 0,0 0 0 16,19-1 0-16,-19 1 0 0,0 0 0 0,0 0 0 16,0 0 0-16,0 0 0 0,0 0 0 0,0 0 0 15,0 0 0-15,0 0 0 0,0 0 0 0,0 0 0 16,0 0 0-16,0 0 0 0,0 0 0 0,0 0 0 15,0 0 0-15,0 0 0 0,0 0 0 0,-15-17 0 16,15 17 0-16,0 0 0 16,0 0 0-16,0 0 0 0,0 0 0 0,0 0 0 15,0 0 0-15,-1-17 0 0,1 17 0 0,0 0 0 16,0 0 0-16,2-21 0 0,-2 21 0 0,0 0 0 16,4-25 0-16,-4 25 0 0,1-23 0 0,-1 23 0 15,1-24 0-15,-1 24 0 0,2-25 0 0,-2 25 0 16,-2-27 0-16,2 27 0 0,-1-28 0 0,1 28 0 15,-2-32 0-15,1 15 0 0,-2 0 0 16,1 0 0-16,2 17 0 0,-3-32 0 0,3 14 0 16,0 0 0-16,-1-1 0 0,1 0 0 0,0-2 0 15,0 2 0-15,0-3 0 0,0 1 0 0,0-2 0 16,-1 1 0-16,0 0 0 0,-1 0 0 16,0 2 0-16,0-1 0 0,-2 1 0 0,0 0 0 15,1 1 0-15,-2 2 0 0,1 0 0 16,4 17 0-16,-11-30 0 0,11 30 0 0,-12-26 0 15,12 26 0-15,-11-20 0 0,11 20 0 0,-8-22 0 16,8 22 0-16,-5-20 0 0,5 20 0 0,-3-20 0 16,3 20 0-16,-2-19 0 0,2 19 0 0,-3-21 0 15,3 21 0-15,2-23 0 0,-2 23 0 0,4-21 0 16,-4 21 0-16,5-22 0 0,-5 22 0 0,3-18 0 16,-3 18 0-16,0 0 0 0,1-21 0 15,-1 21 0-15,0 0 0 0,0 0 0 16,-4-20 0-16,4 20 0 0,0 0 0 0,0 0 0 15,-5-20 0-15,5 20 0 0,0 0 0 0,0 0 0 16,0 0 0-16,-1-19 0 0,1 19 0 0,0 0 0 16,0 0 0-16,0 0 0 0,0 0 0 0,0 0 0 15,0-20 0-15,0 20 0 0,0 0 0 0,0 0 0 16,0 0 0-16,5-16 0 0,-5 16 0 16,0 0 0-16,0 0 0 0,0 0 0 0,0 0 0 15,0 0 0-15,0 0 0 0,0 0 0 0,0 0 0 16,0 0 0-16,0 0 0 0,0 0 0 0,0 0 0 15,0 0 0-15,0 0 0 0,0 0 0 0,0 0 0 16,0 0 0-16,0 0 0 0,0 0 0 16,0 0 0-16,0 0 0 0,0 0 0 15,0 0 0-15,0 0 0 0,0 0 0 0,0 0 0 16,0 0 0-16,0 0 0 0,0 0 0 0,0 0 0 16,0 0 0-16,0 0 0 0,0 0 0 0,0 0 0 15,0 0 0-15,0 0 0 0,0 0 0 0,0 0 0 16,0 0 0-16,0 0 0 0,0 0 0 0,0 0 0 15,0 0 0-15,0 0 0 0,0 0 0 0,0 0 0 16,0 0 0-16,0 0 0 0,0 0 0 16,6-20 0-16,-6 20 0 0,11-19 0 0,-11 19 0 15,11-20 0-15,-11 20 0 0,11-18 0 0,-11 18 0 16,12-17 0-16,-12 17 0 0,0 0 0 16,0 0 0-16,0 0 0 0,0 0 0 0,0 0 0 15,0 0 0-15,0 0 0 0,0 0 0 0,0 0 0 16,0 0 0-16,0 0 0 0,0 0 0 0,-17 9 0 15,17-9 0-15,0 0 0 0,0 0 0 16,-12 18 0-16,12-18 0 0,0 0 0 0,0 0 0 16,0 0 0-16,1 21 0 0,-1-21 0 0,0 0 0 15,0 0 0-15,0 0 0 0,0 0 0 0,12 19 0 16,-12-19 0-16,0 0 0 0,0 0 0 0,0 0 0 16,0 0 0-16,0 0 0 0,0 0 0 0,0 0 0 15,0 0 0-15,0 0 0 16,-3 17-8-16,3-17-23 0,0 0-7 0,0 0-21 15,0 0-33-15,-19-9-93 0,19 9-424 0,0 0 40 16,0 0 114-16</inkml:trace>
  <inkml:trace contextRef="#ctx0" brushRef="#br1" timeOffset="6992.2682">12939 6082 388 0,'0'0'37'0,"0"0"-40"0,0 0-2 16,0 0 2-16,0 0 2 0,0 0 6 0,0 0 5 16,0 0 22-16,0 0 33 0,4-19 41 0,-4 19 27 15,0 0 12-15,0 0-5 0,0 0-14 16,0 0-18-16,-5-17-18 0,5 17-21 0,0 0-17 15,0 0-8-15,0 0-4 0,0 0-7 16,0 0-2-16,0 0-6 0,3-21-2 0,-3 21-4 16,0 0-1-16,0 0 1 0,0 0 3 0,9-19 0 15,-9 19 2-15,0 0-1 0,0 0 1 0,5-17-2 16,-5 17-2-16,0 0-1 0,0 0-3 0,0 0 1 16,0 0-2-16,0 0-4 0,0 0 0 15,0 0-4-15,0 0-1 0,0 0-2 0,-1-17 1 16,1 17-4-16,0 0 1 0,0 0 1 0,0 0-2 15,0 0 2-15,0 0 0 0,0 0 0 0,0 0-1 16,0 0 0-16,0 0 2 0,0 0 0 0,0 0 0 16,0 0-3-16,0 0-1 0,0 0 0 0,0 0 0 15,-3 33 0-15,2-13 0 0,1 4 0 16,0 4 0-16,-1-1 0 0,1 1-29 16,-4-7-20-16,9 7-40 0,-5-28-41 0,14 44-287 15,-14-44-193-15,4 26 47 0,-4-26 404 0</inkml:trace>
  <inkml:trace contextRef="#ctx0" brushRef="#br1" timeOffset="9068.4159">13051 6156 1003 0,'0'0'97'15,"0"0"-32"-15,0 0-34 0,0 0-18 0,0 0-4 0,0 0 0 16,0 0 9-16,0 0-6 0,0 0 0 0,21-18-2 15,-21 18 2-15,0 0 2 16,21-19 5-16,-21 19 0 0,0 0 2 0,24-12-3 16,-24 12-3-16,0 0-2 0,0 0 6 0,0 0 17 15,0 0 23-15,17 3 12 0,-17-3-4 0,0 0-16 16,0 0-23-16,0 0-12 0,0 0-3 0,0 0 2 16,0 0 1-1,0 0 0-15,-17 12-1 0,17-12-3 0,0 0-5 16,0 0 0-16,0 0-4 0,0 0-1 0,0 0-3 15,0 0-2-15,0 0 0 0,0 0-1 16,0 0 2-16,0 0 2 0,0 0 1 0,0 0 1 16,0 0 2-16,0 0-1 0,0 0 3 15,0 0-2-15,0 0 0 0,0 0-2 0,0 0 2 16,0 0-2-16,0 0-1 0,-1-18 1 0,1 18-1 16,0 0-1-16,0 0 1 0,0 0-1 0,0 0 0 15,0 0 2-15,0 0 0 0,0 0-1 16,0 0 0-16,0 0-1 0,0 0-2 0,0 0 1 15,0 0 0-15,0 0 1 0,0 0 1 0,0 0-1 16,0 0 1-16,0 0 0 0,0 0 2 0,0 0 2 16,17 0-1-16,-17 0 1 0,0 0-2 0,15 17 2 15,-15-17-2-15,0 0 0 0,20 15-2 0,-20-15 3 16,17 8-2-16,-17-8 3 0,21 3 0 16,-21-3 0-16,24-3 2 0,-24 3 1 0,34-9 0 15,-13 3 0-15,-1-2-1 0,5-2-3 0,-1-1 3 16,0-1-5-16,1-1 2 0,-1-1-2 0,0 2 1 15,1 0-2-15,-3 0 1 0,-2 2-3 0,-2 2 4 16,-18 8-4-16,30-13 2 0,-30 13-1 0,17-6 1 16,-17 6-1-16,0 0 2 0,0 0-1 0,0 0 1 15,0 0 1-15,0 0 0 0,0 0 2 16,0 0 0-16,0 0 2 0,0 0-1 16,0 0-4-16,0 0-2 0,0 0 0 0,-4 19 0 15,4-19 0-15,0 0 0 0,1 18 0 0,-1-18 0 16,0 0 0-16,0 0 0 0,16 22 0 0,-16-22 0 15,0 0 0-15,24 10 0 0,-24-10 0 0,21 3 0 16,-21-3 0-16,27 1 0 0,-27-1 0 0,29-3 0 16,-29 3 0-16,32-9 0 0,-32 9 0 15,30-11 0-15,-30 11 0 0,28-13 0 0,-28 13 0 16,27-12 0-16,-27 12 0 0,20-10 0 0,-20 10 0 16,0 0 0-16,21-12 0 0,-21 12 0 0,0 0 0 15,0 0 0-15,20-13 0 0,-20 13 0 16,0 0 0-16,0 0 0 0,18-12 0 0,-18 12 0 15,0 0 0-15,0 0 0 0,0 0 0 0,19-5 0 16,-19 5 0-16,0 0 0 0,0 0 0 16,0 0 0-16,20 10 0 0,-20-10 0 0,0 0 0 15,0 0 0-15,17 21 0 0,-17-21 0 0,0 0 0 16,14 20 0-16,-14-20 0 0,0 0 0 0,17 12 0 16,-17-12 0-16,0 0 0 0,17 7 0 0,-17-7 0 15,0 0 0-15,22 3 0 0,-22-3 0 0,0 0 0 16,25-2 0-16,-25 2 0 0,18-3 0 15,-18 3 0-15,20-5 0 0,-20 5 0 16,21-7 0-16,-21 7 0 0,21-9 0 0,-21 9 0 16,17-8 0-16,-17 8 0 0,0 0 0 0,22-15 0 15,-22 15 0-15,0 0 0 0,17-13 0 0,-17 13 0 16,0 0 0-16,0 0 0 0,19-16 0 0,-19 16 0 16,0 0 0-16,0 0 0 0,0 0 0 0,0 0 0 15,0 0 0-15,0 0 0 0,0 0 0 16,18 6 0-16,-18-6 0 0,0 0 0 0,11 22 0 15,-11-22 0-15,0 0 0 0,10 23 0 0,-10-23 0 16,0 0 0-16,15 18 0 0,-15-18 0 0,0 0 0 16,20 11 0-16,-20-11 0 0,20 1 0 0,-20-1 0 15,25-6 0-15,-25 6 0 0,32-11 0 0,-14 3 0 16,4-3 0-16,1 0 0 0,2-1 0 16,0-1 0-16,-1 1 0 0,0-2 0 15,-3 2 0-15,-2 1 0 0,-19 11 0 0,29-18 0 16,-29 18 0-16,0 0 0 0,21-16 0 0,-21 16 0 15,0 0 0-15,0 0 0 0,0 0 0 0,0 0 0 16,0 0 0-16,0 0 0 0,0 0 0 0,0 0 0 16,0 0 0-16,0 0 0 0,0 0 0 0,0 0 0 15,0 0 0-15,0 0 0 0,0 0 0 16,0 0 0-16,0 0 0 0,21 16 0 0,-21-16 0 16,13 18 0-16,-13-18 0 0,12 18 0 0,-12-18 0 15,11 19 0-15,-11-19 0 0,0 0 0 0,19 19 0 16,-19-19 0-16,0 0 0 0,23 11 0 15,-23-11 0-15,17 1 0 0,-17-1 0 0,21-5 0 16,-21 5 0-16,28-13 0 0,-11 4 0 0,2-2 0 16,2-1 0-16,0 0 0 0,-1 1 0 15,2 2 0-15,-1-2 0 0,-3 2 0 0,-1 2-1 16,-17 7 0-16,23-8-2 0,-23 8 1 0,0 0-2 16,0 0 1-16,0 0 2 0,0 0-1 0,0 0 1 15,0 0 0-15,0 0 0 0,0 0 1 0,0 0 1 16,10 21 0-16,-10-21-1 0,0 17-1 0,0-17 1 15,4 23-3-15,-4-23 4 0,7 26-3 0,-7-26 3 16,9 24-7-16,-9-24 6 16,14 19-6-16,-14-19-10 0,18 16-19 0,-18-16-37 15,27 18-115-15,-27-18-429 0,0 0 4 0,23-10 138 16</inkml:trace>
  <inkml:trace contextRef="#ctx0" brushRef="#br1" timeOffset="10115.3411">14985 6643 1515 0,'0'0'35'15,"-24"-7"-18"-15,24 7-14 0,-18-9-21 16,18 9-22-16,0 0-24 0,0 0-79 0,-24-15-109 16,24 15-88-16,0 0-77 0,0 0 122 0,0 0 295 15</inkml:trace>
  <inkml:trace contextRef="#ctx0" brushRef="#br1" timeOffset="10459.104">14892 6590 1353 0,'0'0'98'0,"0"0"-50"0,0 0-17 0,0 0-10 0,0 0-6 16,0 0-2-16,0 0 5 0,-1 17 11 15,1-17 12-15,0 0-2 0,20 14 3 0,-20-14-5 16,22 4-1-16,-22-4-1 0,37-1-5 16,-14-4-8-16,10-1-6 0,4-4-2 0,4 0-4 15,6-4 0-15,5-2-2 0,3-3 2 0,5-2-5 16,5 1 1-16,3-2-3 0,2-1 4 0,8 0-4 15,1 0-12-15,4 0 27 0,2-1-31 0,-2 1 30 16,5 0-12-16,4 2-4 0,1 0 2 16,6 1-4-16,-2 2 5 0,3-2-5 0,-4 0 6 15,0 1-4-15,2-2 1 0,2 2-3 0,-1-2 3 16,-1 1-3-16,-2-2 4 0,-2 2-5 0,-1-2 5 16,2 0-6-16,-2 0 6 0,-1 0-5 0,-4 2 5 15,-3-2-5-15,0 4 5 0,-4-1-5 16,0 0 4-16,1 3-4 0,-4-3 2 15,0 4-2-15,-3 0-11 0,-4 1 11 0,-3 2-11 16,-2-1 30-16,-3 3-16 0,-1-1 17 0,-4 2-17 16,-3 1-4-16,-7 1 0 0,-5 2-6 0,-4 0-3 15,-6 0-6-15,-2 4-11 0,-11-4-9 0,2 9-24 16,-22-4-24-16,26 8-91 0,-43-20-346 0,17 12-28 16,0 0 20-16</inkml:trace>
  <inkml:trace contextRef="#ctx0" brushRef="#br1" timeOffset="11115.3774">19881 5720 774 0,'5'-18'235'16,"-5"18"-57"-16,1-17-32 0,-1 17-11 0,0 0-21 16,0 0-17-16,-8-20-12 0,8 20-19 0,0 0-7 15,-22-6-16-15,22 6-6 0,-28-2-9 0,11 2-3 16,17 0-3-16,-33 4-19 0,16-2-3 15,-1 6 0-15,-2 0 0 0,-1 2 0 0,1 3 0 16,-3 2 0-16,1 0 0 0,1 4 0 16,2-1 0-16,2 1 0 0,3 3 0 0,3 0 0 15,3-2 0-15,3 3 0 0,1-4 0 0,7 3 0 16,2-1 0-16,4-3 0 0,-9-18 0 0,32 31 0 16,-11-22 0-16,10 1-43 0,-3-17-66 0,29 24-363 15,-29-32-132-15,21 12 8 0,-14-12 374 16</inkml:trace>
  <inkml:trace contextRef="#ctx0" brushRef="#br1" timeOffset="11474.7791">20331 5599 1489 0,'-9'20'452'0,"-11"-13"-434"15,-3 0-3-15,0 4 3 0,-2 1 1 0,0 0 1 16,-1 4-4-16,3 1-16 0,-1 2 0 0,2 2 0 15,4-1 0-15,-3 2 0 0,5-1 0 0,5 1 0 16,4-1 0-16,3-3 0 0,5-1 0 0,-1-17 0 16,10 26 0-16,-10-26 0 0,24 20 0 0,-7-12 0 15,3-5 0-15,1 0 0 0,3-6 0 16,1-2 0-16,1-3 0 0,3-5 0 16,-2-2 0-16,-2-3 0 0,1 0 0 0,-4-3 0 0,1-1 0 15,-5 0 0-15,1 0 0 0,-6 1 0 0,-2-1 0 16,-4 3 0-16,-3 2 0 0,-4 17 0 15,-5-29 0-15,5 29 0 0,-20-20 0 0,20 20 0 16,-30-13 0-16,12 12 0 0,-3 2 0 0,0 3 0 16,1 2 0-16,0 0 0 0,3 5 0 15,17-11 0-15,-24 21 0 0,24-21 0 0,-10 18-2 16,10-18-38-16,0 0-35 0,26 12-16 0,4 6-70 16,-27-35-311-16,31 18-87 0,-5-6-18 0,0-10 508 15</inkml:trace>
  <inkml:trace contextRef="#ctx0" brushRef="#br1" timeOffset="11802.9032">20761 5656 1213 0,'0'0'313'16,"0"0"-81"-16,0 0-102 0,0 0-65 0,0 0-18 15,-17 0-15-15,17 0-17 0,-25 1-15 0,25-1 0 16,-32 10 0-16,13-3 0 0,1 2 0 0,-1 2 0 16,2 3 0-16,17-14 0 0,-31 33 0 0,16-14 0 15,3 2 0-15,2-1 0 0,2 3 0 0,2-1 0 16,3-1 0-16,7-2 0 0,1-1 0 15,-5-18 0-15,19 30 0 0,-19-30 0 0,26 22 0 16,-26-22 0-16,31 15 0 0,-14-12 0 0,0-2 0 16,2-2 0-16,-19 1 0 0,34-9 0 0,-17 0 0 15,-17 9 0-15,29-24 0 0,-29 24 0 0,23-33 0 16,-12 15 0-16,-3 0 0 0,-2-1 0 16,-1 1 0-16,-1 1 0 0,-4 0 0 0,0 17 0 15,-4-29 0-15,4 29 0 0,-11-28 0 16,11 28 0-16,-15-24 0 0,15 24 0 0,-21-16 0 15,21 16 0-15,-20-6 0 0,20 6 0 0,-17 1 0 16,17-1 0-16,0 0 0 0,0 0 0 0,-17 15-37 16,17-15-34-16,0 0-31 0,25 36-227 0,-25-36-302 15,0 0 60-15,30 18 266 0</inkml:trace>
  <inkml:trace contextRef="#ctx0" brushRef="#br1" timeOffset="12117.6338">21245 5105 1439 0,'0'0'225'0,"0"0"-134"16,0 0-8-16,11-21-10 0,-11 21-19 0,0 0-7 15,0 0-16-15,0 0-27 0,-1 17-4 0,1-17 0 16,-8 33 0-16,-1-7 0 0,-2 8 0 0,0 6 0 16,-3 2 0-16,-1 6 0 0,0 4 0 15,0 1 0-15,0 1 0 0,-1-1 0 0,3 0 0 16,-3-4 0-16,4 1 0 0,1-3 0 16,0-2 0-16,5-4 0 0,1-5 0 0,4-3 0 0,-3-8-43 15,12 6-62-15,-8-31-391 0,-2 34-140 0,2-34 23 16,17 15 460-16</inkml:trace>
  <inkml:trace contextRef="#ctx0" brushRef="#br1" timeOffset="12499.2882">21269 5737 2004 0,'0'0'38'0,"-27"24"-33"0,27-24-5 16,-12 19 0-16,12-19 0 0,0 0 0 15,9 17 0-15,-9-17 0 0,23 6 0 0,-2-6 0 16,2-3 0-16,4-2 0 0,2-1 0 0,0-3 0 16,1 0 0-16,-1-3 0 0,1 0 0 0,-1 0 0 15,-3-1 0-15,-2-1 0 0,-3 1 0 0,-3 0 0 16,-18 13 0-16,26-23 0 0,-26 23 0 0,6-17 0 16,-6 17 0-16,0 0 0 0,-20-20 0 15,20 20 0-15,-25-11 0 0,25 11 0 0,-34-6 0 16,12 5 0-16,-3 1 0 0,1 3 0 0,1 0 0 15,-4 6 0-15,2 0 0 0,0 4 0 16,1 1 0-16,2 3 0 0,3 1 0 0,2 3 0 16,1 0 0-16,4 1 0 0,3 2 0 0,4-1 0 15,4-1 0-15,6-1 0 0,5-2 0 0,4-2 0 16,7-1 0-16,2-3 0 0,8-1 0 16,0-6 0-16,9 0 0 0,-1-7-25 0,11 11-98 15,-28-36-321-15,34 31-181 0,-17-21 22 0,5 3 377 16</inkml:trace>
  <inkml:trace contextRef="#ctx0" brushRef="#br1" timeOffset="12843.0788">21947 5618 2022 0,'-31'1'25'0,"5"4"-25"16,-1 2 0-16,-1 6 0 0,-1 6 0 0,0 2 0 15,0 4 0-15,0 2 0 0,1 2 0 0,3-4 0 16,6 3 0-16,4-2 0 0,5-2 0 0,6-4 0 15,5-1 0-15,-1-19 0 0,19 24 0 0,-19-24 0 16,39 12 0-16,-11-13 0 0,5-4 0 16,6-11 0-16,1-2 0 0,4-9 0 0,2-4 0 15,3-4 0-15,-1-5 0 0,2-2 0 0,-4 0 0 16,-2 1 0-16,-2 0 0 0,-8 1 0 0,-6 0 0 16,-3-1 0-16,-7-1 0 0,-3-3 0 0,-4 0 0 15,-4 1 0-15,-2 0 0 0,-5 8 0 16,-5 9 0-16,-3 8 0 0,8 19 0 0,-31-5 0 15,9 15 0-15,-7 13 0 0,-4 7 0 16,-8 12 0-16,-4 10 0 0,-2 5 0 0,-1 6 0 16,4 1 0-16,4-3 0 0,10 5 0 0,1-7 0 15,12 5 0-15,-2-14-47 0,38 25-450 0,-30-31-140 16,20 9-21-16,-7-7 451 0</inkml:trace>
  <inkml:trace contextRef="#ctx0" brushRef="#br1" timeOffset="13568.7337">20709 6815 1916 0,'-17'-11'64'0,"17"11"-20"0,-38-12-21 15,19 8-23-15,-3 3 0 0,-2 2 0 0,-3 5 0 16,-2 1 0-16,-2 4 0 0,0 4 0 0,-1 2 0 16,3 2 0-16,-1 3 0 0,3 2 0 0,1 3 0 15,4 2 0-15,4-3 0 0,5 1 0 16,3-2 0-16,5-2 0 0,6 0 0 0,4 0 0 16,6-1 0-16,4-3 0 0,5-2 0 15,4-2 0-15,7-4 0 0,3-5 0 0,6-4 0 16,3-5 0-16,6-2 0 0,2-4 0 0,1-2 0 15,4-6-27-15,0 4-28 0,-6-12-29 0,8 11-8 16,-21-18-21-16,20 25-75 0,-34-33-37 0,24 29-5 16,-27-24 54-16,8 14 114 0,-6 8 158 15,-19-16 64-15,18 29 44 0,-32-29-7 0,11 29-36 16,0 0-27-16,0 0-26 0,-17-22-18 0,17 22-26 16,-32 1-26-16,12 3-38 0,-1 3 0 0,-2 4 0 15,0 2 0-15,-2 4 0 0,0 1 0 0,2 5 0 16,-3 2 0-16,4-1 0 0,4 0 0 15,4 1 0-15,3-2 0 0,4 3 0 16,4-3 0-16,2-3 0 0,5 0 0 0,3-4 0 16,-7-16 0-16,28 28 0 0,-9-19 0 0,5-2 0 15,6-6 0-15,4-3 0 0,3-7 0 0,2-3 0 16,0-5 0-16,-2-1 0 0,-1-4 0 0,-6-1 0 16,-2-1 0-16,-3-1 0 0,-8 1 0 0,0 1 0 15,-6 0 0-15,-4 0 0 0,-3 1 0 0,-4-1 0 16,-5 4 0-16,-5-1 0 0,-1 3 0 15,-6 5 0-15,-1 4 0 0,-3 2 0 0,1 7 0 16,-1 0 0-16,0 5 0 0,2 1 0 0,19-7 0 16,-31 17-21-16,31-17-69 0,-18 6-85 15,44 22-270-15,-26-28-148 0,0 0 61 0,34 6 342 16</inkml:trace>
  <inkml:trace contextRef="#ctx0" brushRef="#br1" timeOffset="13771.9311">21648 6747 1633 0,'17'25'366'0,"-39"-14"-318"16,22-11-48-16,-22 14 0 0,22-14 0 0,-29 27 0 15,12-5 0-15,-4 2 0 0,-1 8 0 0,1 2 0 16,-1 1 0-16,3 4 0 0,2-3 0 16,4 0 0-16,6-3 0 0,2-2 0 15,4-1 0-15,6-4 0 0,2-7 0 0,4-1 0 16,-11-18 0-16,33 21 0 0,-33-21 0 0,48 14-137 15,-48-14-489-15,39-21-29 0,-16-4 36 0</inkml:trace>
  <inkml:trace contextRef="#ctx0" brushRef="#br1" timeOffset="13912.4895">21734 6535 1857 0,'-28'33'190'0,"2"-24"-190"0,9-2 0 15,17-7 0-15,0 0-7 0,0 0-72 0,0 0-111 16,0 0-419-16,35-6-7 0,-14-15 71 0</inkml:trace>
  <inkml:trace contextRef="#ctx0" brushRef="#br1" timeOffset="14115.6498">22432 6070 2047 0,'-48'40'0'16,"25"-11"0"-16,-4 6 0 0,0 8 0 0,0 6 0 16,2 4 0-16,-1 3 0 0,3 6 0 15,-4 4 0-15,3 3 0 0,2 2 0 0,2-3 0 16,4 0 0-16,1-1 0 0,3-3 0 0,5-3 0 16,-1-6 0-16,5-5 0 0,2-4 0 0,-2-7 0 15,7-2 0-15,-7-14 0 0,31 17-529 0,-28-40-139 16,8 32 4-16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2T03:02:43.37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3171 951 1746 0,'0'0'42'15,"-17"-11"7"-15,17 11-6 0,-17-10-11 0,17 10-11 16,-22-11-1-16,22 11-7 0,-29-10 3 0,11 10 3 15,-5 3-2-15,-3 3-4 0,-2 1-1 16,-3 0-8-16,-3 6-4 0,0-1 0 0,-3 3 0 16,2 2 0-16,-2 0 0 0,2 3 0 0,4-4 0 15,1 4 0-15,6-4 0 0,5-1 0 16,19-15 0-16,-26 24 0 0,26-24 0 0,-7 19 0 16,7-19 0-16,9 21 0 0,-9-21 0 0,27 33 0 15,-7-15 0-15,3 4 0 0,4-3 0 0,3-1 0 16,5 2 0-16,2-2 0 0,0 1 0 0,2-1 0 15,-2-3 0-15,-2-1 0 0,-5 1 0 0,-3 1 0 16,-4-1 0-16,-4 1 0 0,-19-16 0 0,19 32 0 16,-19-32 0-16,2 35 0 0,-9-17 0 15,-3 0 0-15,-7 5 0 0,-3-4 0 16,-5 2 0-16,-1 1 0 0,-2-3 0 0,-1 0 0 16,2-1 0-16,0-3 0 0,4-2 0 0,2-2 0 15,21-11 0-15,-29 11 0 0,29-11-7 0,0 0-31 16,0 0-15-16,0 0-11 0,0 0-46 0,2-34-140 15,24 32-352-15,-7-12-17 0,5-3 316 0</inkml:trace>
  <inkml:trace contextRef="#ctx0" brushRef="#br0" timeOffset="437.5004">3686 1309 899 0,'2'-39'377'15,"-2"39"-238"-15,0 0-8 0,0 0-17 0,-19 1-37 16,19-1-17-16,-28 7-25 0,8 1 0 0,-5-2-11 16,-1 6 7-16,-3 0-10 0,0 4 5 0,-4-1-9 15,3 6 7-15,-2-2-7 0,2 7 3 0,0-2-20 16,5 1 0-16,1 2 0 0,0 2 0 0,7-1 0 16,4 1 0-16,3-6 0 0,5-3 0 0,5-2 0 15,0-18 0-15,10 32 0 0,-10-32 0 16,25 20 0-16,-8-15 0 0,4-2 0 0,4-3 0 15,2-7 0-15,1 0 0 0,2-8 0 0,2-4 0 16,-1-2 0-16,2-5 0 0,0 1 0 16,0-3 0-16,-3-1 0 0,0-1 0 0,-2 0 0 15,-2-2 0-15,-4 4 0 0,-3 0 0 0,-3 5 0 16,-4 0 0-16,-2 5 0 0,-10 18 0 0,11-23 0 16,-11 23 0-16,0 0 0 0,0 0 0 15,0 0 0-15,0 0 0 0,-13 18 0 0,3 1 0 16,-2 6 0-16,-3 8 0 0,-1 2 0 0,-1 6 0 15,1-7 0-15,3-4 0 0,3-3 0 0,5-7 0 16,5-1 0-16,0-19 0 0,14 26 0 0,-14-26-17 16,33 10-19-16,-13-14-2 0,8-2-4 0,0-11-13 15,10 6-10-15,-8-17-26 16,15 17-28-16,-20-29-86 0,28 26-190 0,-19-8-134 16,-3-9 75-16,11 20 454 0</inkml:trace>
  <inkml:trace contextRef="#ctx0" brushRef="#br0" timeOffset="921.8562">4183 1305 977 0,'-10'-19'340'0,"21"35"-122"15,-31-17-96-15,20 1-21 0,-18 24-52 0,8-4-2 16,-8-2-13-16,4 6 9 0,-4-1-15 0,3 3 4 16,1-1-15-16,2 0 6 0,-1 2-8 15,5 1-14-15,-1-4-1 0,3-1 0 0,3-5 0 16,3-18 0-16,-2 27 0 0,2-27 0 0,0 0 0 16,11 17 0-16,-11-17 0 0,0 0 0 15,27-10 0-15,-27 10 0 0,27-23 0 0,-11 6 0 16,1-5 0-16,0-3 0 0,0-2 0 0,1-2 0 15,-1 1 0-15,0-2 0 0,-2 1 0 0,-1 1 0 16,-2 3 0-16,-1 1 0 0,-2 4 0 16,-3 3 0-16,-6 17 0 0,8-24 0 0,-8 24 0 15,0 0 0-15,0 0 0 0,0 0 0 0,0 0 0 16,0 0 0-16,0 0 0 0,-1 22 0 0,1-22 0 16,-2 34 0-16,1-16 0 0,2 1 0 0,1-2 0 15,2 1 0-15,-4-18 0 0,13 29 0 0,-13-29 0 16,21 22 0-16,-21-22 0 0,28 15 0 15,-28-15 0-15,32 8 0 0,-14-7 0 0,1-1 0 16,2-3 0-16,1-3 0 0,2-1 0 16,0-4 0-16,0-1 0 0,-3-3 0 0,0-2 0 15,-1 1 0-15,-3 2 0 0,-17 14 0 0,28-27 0 16,-28 27 0-16,20-24 0 0,-20 24 0 0,0 0 0 16,14-17 0-16,-14 17 0 0,0 0 0 0,0 0 0 15,0 0 0-15,-4 18 0 0,4-18 0 16,-7 32 0-16,2-8 0 0,-2-1 0 0,2 1 0 15,0-1 0-15,1 1 0 0,3-3 0 0,2 2 0 16,3-4 0-16,1-2 0 0,4 0 0 0,-9-17 0 16,22 27 0-16,-22-27 0 0,31 17-26 0,-31-17-26 15,41 8-35-15,-31-27-97 0,32 28-313 16,-23-21-131-16,4 1 56 0</inkml:trace>
  <inkml:trace contextRef="#ctx0" brushRef="#br0" timeOffset="1265.6411">4981 1375 1865 0,'0'0'36'0,"0"0"7"16,0 0-5-16,-13 17-5 0,13-17-18 0,0 0-5 15,0 0-3-15,8 18-7 0,-8-18 0 16,26 3 0-16,-6-3 0 0,6-5 0 0,3-1 0 16,3-3 0-16,-1-2 0 0,-2-1 0 0,2 0 0 15,-6 1 0-15,0 0 0 0,-3 2 0 16,-4-1 0-16,-18 10 0 0,25-21 0 0,-25 21 0 15,13-19 0-15,-13 19 0 0,-2-17 0 0,2 17 0 16,0 0 0-16,-29-23 0 0,13 20 0 0,-4 0 0 16,-3 3 0-16,-3 0 0 0,-1 5 0 15,-2 1 0-15,-4 5 0 0,-1 6 0 0,1 1 0 16,1 5 0-16,2 0 0 0,4 5 0 0,1 0 0 16,7 1 0-16,3-3 0 0,6 2 0 0,5-6 0 15,4-2 0-15,5-2 0 0,-5-18 0 0,25 26 0 16,-6-18 0-16,6-3 0 0,2-4 0 0,9-2 0 15,0-7 0-15,16 16-126 0,-31-33-418 16,32 21-141-16,-9-7 26 0</inkml:trace>
  <inkml:trace contextRef="#ctx0" brushRef="#br0" timeOffset="1975.0869">6647 1385 1898 0,'1'-21'23'0,"-1"21"5"0,-17-2-1 15,17 2 4-15,-22 7-14 0,22-7-3 0,-32 16-5 16,13-4-9-16,-4 4 0 0,-1 3 0 16,0 0 0-16,-2 4 0 0,2 1 0 0,1 3 0 15,-2-3 0-15,3 3 0 0,2-4 0 0,1 2 0 16,6-2 0-16,3-1 0 0,4-2 0 0,6-20 0 15,0 25 0-15,0-25 0 0,0 0 0 0,28 18 0 16,-10-19 0-16,4-4 0 0,3-10 0 0,0 1 0 16,4-6 0-16,-1-3 0 0,2 2 0 0,0-7 0 15,-2 4 0-15,0-4 0 0,-3 4 0 16,-3-1 0-16,-1 2 0 0,-4 3 0 16,-2 2 0-16,-3 1 0 0,-12 17 0 0,12-22 0 15,-12 22 0-15,0 0 0 0,0 0 0 0,0 0 0 16,-1-17 0-16,1 17 0 0,0 0 0 0,-11 24 0 15,6-6 0-15,-1 7 0 0,0 6 0 0,-2 7 0 16,0 2 0-16,-1 7 0 0,1 2 0 16,1 4 0-16,-1 3 0 0,2-3 0 0,-2 1 0 15,0 0 0-15,1-1 0 0,-1-4 0 0,-1-2 0 16,-1-7 0-16,-1-5 0 0,2-4 0 0,-3-4 0 16,-1-6 0-16,1-2 0 0,12-19 0 0,-25 26 0 15,25-26 0-15,-25 11 0 0,25-11 0 16,-23-6 0-16,23 6 0 0,-20-23 0 0,9 4 0 15,3-5 0-15,2-4 0 0,5-6 0 16,2-1 0-16,4-8 0 0,4-4 0 0,0 0 0 16,5-5 0-16,3 3 0 0,2 0 0 0,4 3 0 15,2 3 0-15,1 5 0 0,0 4 0 0,0 7 0 16,-2 0 0-16,3 8 0 0,-3-2 0 0,6 8-25 16,-5-8-67-16,15 22-87 0,-33-32-264 0,30 25-188 15,-8-4 40-15,-6-8 506 0</inkml:trace>
  <inkml:trace contextRef="#ctx0" brushRef="#br0" timeOffset="2975.0893">7213 1428 1535 0,'0'0'141'15,"0"0"-32"-15,0 0-16 0,0 0-10 0,0 0-27 16,0 0-26-16,0 0-30 0,-8 22 0 0,8-22 0 16,-18 24 0-16,18-24 0 0,-27 37 0 15,13-17 0-15,-1 3 0 0,1 1 0 0,-1 3 0 16,-1-2 0-16,4 5 0 0,-1-2 0 0,0-1 0 15,4-3 0-15,1-5 0 0,8-19 0 0,-8 29 0 16,8-29 0-16,0 0 0 0,0 20 0 0,0-20 0 16,0 0 0-16,0 0 0 0,18-11 0 0,-18 11 0 15,21-28 0-15,-9 8 0 0,1-9 0 0,-1-1 0 16,2-3 0-16,-1 0 0 16,-2 3 0-16,1-3 0 0,-2 3 0 0,0-5 0 15,0 3 0-15,-2-3 0 0,2 6 0 0,-2 4 0 16,0 3 0-16,-8 22 0 0,12-25 0 0,-12 25 0 15,0 0 0-15,18-20 0 0,-18 20 0 0,21-6 0 16,-21 6 0-16,29-5 0 0,-12 3 0 0,2 1 0 16,3-3 0-16,4 2 0 0,2-1 0 0,3-1 0 15,5 0 0-15,-1-2 0 0,0 2 0 16,-2 1 0-16,-1 0 0 0,-4 2 0 0,-3 2 0 16,-4-1 0-16,-21 0 0 0,28 7 0 0,-28-7 0 15,0 0 0-15,9 17 0 0,-9-17 0 16,-10 18 0-16,10-18 0 0,-31 28 0 0,10-12 0 15,-3 5 0-15,-1 3 0 0,-2-1 0 0,-1 5 0 16,1-2 0-16,0 1 0 0,2 2 0 16,2-1 0-16,0 2 0 0,6 3 0 0,1-7 0 15,5 3 0-15,4-3 0 0,5-7 0 0,6 0 0 16,-4-19 0-16,22 27 0 0,-6-20 0 0,6-2 0 16,4-7 0-16,2-6 0 0,4-1 0 0,0-8 0 15,2-5 0-15,-2-5 0 0,0-4 0 0,0-3 0 16,-6 0 0-16,-1 0 0 0,-2-3 0 0,-5 3 0 15,-1-4 0-15,-4 3 0 0,-4 3 0 16,-3-2 0-16,-3 1 0 0,-6 3 0 16,-1 2 0-16,-2 8 0 0,-1 3 0 0,7 17 0 15,-17-22 0-15,17 22 0 0,-19-10 0 0,19 10 0 16,-21 6 0-16,21-6 0 0,-20 21 0 0,20-21 0 16,-15 31 0-16,15-31 0 0,-6 29 0 0,6-29 0 15,6 27 0-15,-6-27 0 0,22 20 0 0,-5-12 0 16,3-3 0-16,3-4 0 0,7 1 0 15,2-2 0-15,5-1 0 0,4-1 0 0,3-5 0 16,-1 0 0-16,0-1 0 0,-3-1 0 0,-4 2 0 16,-5-1 0-16,-3 0 0 0,-5 3 0 0,-3-2 0 15,-20 7 0-15,22-6 0 0,-22 6 0 0,0 0 0 16,0 0 0-16,0 0 0 0,0 0 0 16,0 0 0-16,-19-1 0 0,19 1 0 15,-26 10 0-15,26-10 0 0,-32 19 0 0,32-19 0 16,-33 34 0-16,17-10 0 0,1 1 0 0,1 2 0 15,2 1 0-15,1 0 0 0,5-5 0 0,2-2 0 16,4-1 0-16,3-3 0 0,-3-17 0 0,14 30 0 16,-14-30 0-16,24 18 0 0,-24-18 0 0,30 10 0 15,-12-13 0-15,2 0 0 0,-1-5 0 0,4-6 0 16,0-2 0-16,0-6 0 0,2-2 0 16,-3 1 0-16,1-1 0 0,-4-1 0 0,-1 0 0 15,0-1 0-15,-4 4 0 0,-1 2 0 16,0 0 0-16,-13 20 0 0,17-28 0 0,-17 28 0 15,0 0 0-15,7-19 0 0,-7 19 0 0,0 0 0 16,0 0 0-16,0 0 0 0,-9 18 0 0,9-18 0 16,-12 26 0-16,5-7 0 0,-4 1 0 0,1 5 0 15,3-4 0-15,1 2 0 0,2 2 0 16,-1-1 0-16,4 1 0 0,-2-2 0 0,5-1 0 16,-2-4 0-16,6 4-11 0,-6-22-127 0,24 42-149 15,-24-42-117-15,19 6-182 0,-19-6 43 0,18-9 466 16</inkml:trace>
  <inkml:trace contextRef="#ctx0" brushRef="#br0" timeOffset="3584.5334">8830 1270 1933 0,'0'0'56'0,"-18"29"-22"0,18-29-10 16,-12 30-24-16,8-12 0 0,-2-1 0 0,1 4 0 16,-1-2 0-16,1 3 0 0,1-3 0 0,2 1 0 15,-2-1 0-15,2 1 0 0,-3 1 0 0,3 1 0 16,-3-3 0-16,0 3 0 0,1-4 0 16,-1 0 0-16,5-18 0 0,-6 28 0 0,6-28 0 15,0 0 0-15,-2 19 0 0,2-19 0 0,0 0 0 16,0 0 0-16,0 0 0 0,0 0 0 15,8-21 0-15,-4 4 0 0,1-1 0 0,3-7 0 16,2 1 0-16,0 1 0 0,0-1 0 0,1-1 0 16,-2-1 0-16,1-2 0 0,2-1 0 0,2-1 0 15,1-3 0-15,4 2 0 0,-1 3 0 0,0 4 0 16,0 7 0-16,1 1 0 0,-19 16 0 0,29-17 0 16,-29 17 0-16,25-7 0 0,-25 7 0 15,27 1 0-15,-27-1 0 0,29 10 0 0,-29-10 0 16,27 13 0-16,-27-13 0 0,23 16 0 0,-23-16 0 15,17 25 0-15,-17-25 0 0,10 29 0 16,-10-29 0-16,1 32 0 0,-1-32 0 0,-13 35 0 16,-1-16 0-16,-2 2 0 0,-1 2 0 0,-2-3 0 15,-2 1 0-15,-1 2 0 0,-2-1 0 0,-3 1 0 16,-3 1 0-16,1-1 0 0,-2 0 0 16,2 1 0-16,2 0 0 0,2-2 0 0,3-1 0 15,4-6 0-15,1-4 0 0,17-11 0 0,-25 18 0 16,25-18 0-16,0 0 0 0,-23 22 0 0,23-22 0 15,0 0 0-15,-19 23 0 0,19-23 0 0,-14 28 0 16,6-8 0-16,-3 7 0 0,-1 5 0 16,-3 6 0-16,-2 9 0 0,-3 4 0 0,-4 5 0 15,0-1 0-15,0-7 0 0,6-4 0 16,1-7 0-16,9-6 0 0,2-7 0 0,7-1 0 16,-1-23 0-16,17 37-173 0,-30-59-254 0,45 24-199 15,-32-2-26-15,36-48 484 0</inkml:trace>
  <inkml:trace contextRef="#ctx0" brushRef="#br0" timeOffset="3772.0986">9419 1781 2047 0,'-26'8'0'0,"4"-2"0"0,0-3 0 15,3 1 0-15,1-4 0 0,1-2 0 0,17 2 0 16,-28-7 0-16,28 7 0 0,0 0 0 0,0 0 0 15,-17-21 0-15,35 29-229 0,-39-40-262 16,21 32-184-16,0 0 24 0,-2-43 651 0</inkml:trace>
  <inkml:trace contextRef="#ctx0" brushRef="#br0" timeOffset="4334.5232">3328 2515 1896 0,'-29'-3'45'0,"29"3"-17"0,5-17 8 15,-5 17-6-15,0 0-18 0,0 0-12 0,0 0 0 16,0 0 0-16,0 0 0 0,0 0 0 0,0 0 0 15,4 28 0-15,-8-2 0 0,0 7 0 0,-3 8 0 16,-3 4 0-16,2 2 0 0,-1 1 0 16,3 2 0-16,0 1 0 0,1-3 0 0,3-1 0 15,1-3 0-15,2-4 0 0,2-5 0 0,2-5 0 16,3-2 0-16,-1-5 0 0,6-4 0 0,-13-19-11 16,32 34-134-16,-32-34-369 0,0 0-126 0,23-24-24 15,-10 3 592-15</inkml:trace>
  <inkml:trace contextRef="#ctx0" brushRef="#br0" timeOffset="4662.652">3246 2486 2004 0,'0'0'41'0,"0"0"-39"16,0 0-2-16,0 0 0 0,21-16 0 0,-21 16 0 15,33-17 0-15,-7 5 0 0,4-2 0 16,4 1 0-16,4-2 0 0,3 5 0 0,-1-1 0 15,3 2 0-15,-4 2 0 0,1 4 0 0,-2 3 0 16,-5 5 0-16,-2 3 0 0,-4 4 0 16,-3 3 0-16,-2 6 0 0,-2 4 0 0,-5 7 0 15,-5 3 0-15,-5 5 0 0,-7 5 0 0,-6 3 0 16,-6 3 0-16,-7 2 0 0,-6 1 0 0,-6 0 0 16,-5-4 0-16,-4 0 0 0,-4-2 0 15,-4-3 0-15,-1 0 0 0,0-4 0 0,1-5 0 16,5-3 0-16,6-7 0 0,5-6 0 0,5-7 0 15,8-6 0-15,21-7 0 0,-25-1 0 0,25 1 0 16,-1-18 0-16,1 18 0 0,20-40 0 0,5 21-31 16,-11-30-225-16,45 29-311 0,-28-15-102 0,19 2 146 15</inkml:trace>
  <inkml:trace contextRef="#ctx0" brushRef="#br0" timeOffset="5084.5366">4212 2811 1838 0,'-40'13'79'0,"40"-13"-32"15,-22 5-3-15,22-5-5 0,-25 8-39 0,25-8 0 16,-31 11 0-16,14-2 0 0,0-1 0 0,-1 2 0 16,-1 2 0-16,-1 2 0 0,1 2 0 0,-1 3 0 15,0-1 0-15,3 4 0 0,-2 0 0 0,5 0 0 16,0 1 0-16,3-3 0 0,5-2 0 0,3-1 0 15,3-17 0-15,3 23 0 0,-3-23 0 16,19 17 0-16,-19-17 0 0,31 5 0 16,-10-7 0-16,3-6 0 0,2-2 0 0,3-2 0 15,0-5 0-15,2-4 0 0,-2 0 0 0,0-2 0 16,-1 0 0-16,-3 1 0 0,-1 1 0 0,-5 3 0 16,-2 1 0-16,-17 17 0 0,22-27 0 0,-22 27 0 15,0 0 0-15,0 0 0 0,0 0 0 0,0 0 0 16,0 0 0-16,0 0 0 0,0 0 0 0,-22 28 0 15,9-7 0-15,-1 0 0 0,1 5 0 16,2-4 0-16,2 1 0 0,3-2 0 0,3 0 0 16,3-3 0-16,3-1 0 0,-3-17 0 15,17 28 0-15,-17-28 0 0,31 20 0 0,-12-16 0 16,9 1 0-16,-3-16-51 0,24 27-243 0,-38-47-153 16,37 27-152-16,-17-7-16 0,-8-23 575 0</inkml:trace>
  <inkml:trace contextRef="#ctx0" brushRef="#br0" timeOffset="5334.5358">5095 2087 2003 0,'-28'28'38'0,"-2"4"-32"16,0 9-6-16,-3 3 0 0,-1 7 0 0,1 5 0 15,0 2 0-15,3 2 0 0,3 2 0 0,2 1 0 16,4 2 0-16,1 1 0 0,3-3 0 0,3-4 0 16,3-2 0-16,4-2 0 0,4-3 0 0,2-2 0 15,1-4 0-15,2-1 0 0,0-7 0 0,3 0 0 16,-2-8 0-16,8 6-61 0,-11-36-165 16,2 28-439-16,-2-28 16 0,0 0 204 0</inkml:trace>
  <inkml:trace contextRef="#ctx0" brushRef="#br0" timeOffset="5834.5484">4585 2782 2009 0,'0'0'38'16,"0"0"-38"-16,-21 7 0 0,21-7 0 0,-5 19 0 16,5-19 0-16,10 22 0 0,-10-22 0 0,29 18 0 15,-6-12 0-15,7-2 0 0,8-3 0 0,5-3 0 16,5-2 0-16,5-1 0 0,3-2 0 0,2-2 0 15,2 0 0-15,-2-1 0 0,0 0 0 0,-2-1 0 16,-5 4 0-16,-4 0 0 16,-6 2 0-16,-6 1 0 0,-4 2 0 0,-8 2 0 15,-23 0-3-15,25 5 6 0,-25-5-3 0,0 0 0 16,0 0 0-16,-8 17 0 0,8-17 0 0,-28 13 0 16,6-4 0-16,-1-1 0 0,-4 2 0 0,-1 3 0 15,0-2 0-15,-2 6 0 0,-2 0 0 0,-2 3 0 16,-1 3 0-16,-1 4 0 0,4 0 0 0,2-1 0 15,5 1 0-15,4-1 0 0,5 1 0 16,4 0 0-16,5-4 0 0,4-3 0 0,3-20 0 16,10 30 0-16,-10-30 0 0,34 16 0 0,-7-15 0 15,6-6 0-15,5-7 0 0,3-5 0 0,3-4 0 16,-4-7 0-16,0-2 0 0,-4-3 0 16,0 0 0-16,-4-1 0 0,-4 2 0 0,-3 0 0 15,-6 4 0-15,-3 3 0 0,-6 2 0 16,-3 4 0-16,-2 2 0 0,-5 17 0 0,2-20 0 15,-2 20 0-15,0 0 0 0,0 0 0 0,0 0 0 16,-13 17 0-16,4 3 0 0,-1 4 0 0,-3 5 0 16,4 1 0-16,1-1 0 0,3-3 0 0,7-1 0 15,3-4 0-15,4 2 0 0,-9-23 0 0,27 35 0 16,-27-35 0-16,41 34-112 0,-41-34-202 0,47 16-155 16,-47-16-114-16,40-7 18 0,12 24 562 15</inkml:trace>
  <inkml:trace contextRef="#ctx0" brushRef="#br0" timeOffset="6359.7474">7277 2483 1948 0,'11'-26'43'16,"-11"26"-16"-16,-12-33 2 0,7 14-29 0,-4 0 0 15,-2-3 0-15,-1 1 0 0,-1 0 0 0,-3 3 0 16,16 18 0-16,-34-24 0 0,17 18 0 0,-2 4 0 15,-1 6 0-15,-1 2 0 0,-2 7 0 16,-5 4 0-16,-1 5 0 0,-1 6 0 16,-2 3 0-16,1 4 0 0,-1 5 0 0,-1 4 0 15,3 3 0-15,-1 0 0 0,5 3 0 0,4-3 0 16,5-1 0-16,6-3 0 0,7-4 0 0,6 0 0 16,6-4 0-16,5-1 0 0,3-4 0 0,6-1 0 15,-1-6 0-15,5 0 0 0,-4-11-2 0,17 24-277 16,-39-36-263-16,30 5-114 0,-12-5 89 15</inkml:trace>
  <inkml:trace contextRef="#ctx0" brushRef="#br0" timeOffset="7098.6642">6704 2803 2047 0,'0'0'0'0,"0"0"0"0,0 0 0 16,0 0 0-16,1 18 0 0,-1-18 0 0,27 8 0 15,-5-7 0-15,5-1 0 0,6-1 0 0,6-3 0 16,2 0 0-16,5-2 0 0,3 2 0 0,-1-4 0 16,1 2 0-16,-3 0 0 0,-2 1 0 0,-1 1 0 15,-3-1 0-15,-4 2 0 0,-3 1 0 0,-6 1 0 16,-5 1 0-16,-5 0 0 0,-17 0 0 16,16 5 0-16,-16-5 0 0,0 0 0 0,0 0 0 15,-5 21 0-15,5-21 0 0,-21 23 0 0,4-8 0 16,-5 3 0-16,-2 1 0 0,-2 1 0 15,1 4 0-15,-1-2 0 0,2 1 0 0,3 0 0 16,4-3 0-16,4-2 0 0,13-18 0 0,-12 29 0 16,12-29 0-16,2 26 0 0,-2-26 0 15,20 23 0-15,-20-23 0 0,35 12 0 0,-10-11 0 16,3-6 0-16,4-2 0 0,0-5 0 0,2-4 0 16,-2 0 0-16,1-3 0 0,0-2 0 0,-6 1 0 15,-3-3 0-15,-4 1 0 0,-5-1 0 0,-4 1 0 16,-2 1 0-16,-5-2 0 0,-2 1 0 0,-3 0 0 15,-4 1 0-15,-1 3 0 0,6 18 0 0,-23-26 0 16,23 26 0-16,-29-12 0 0,10 10 0 16,1 5 0-16,-1 2 0 0,-2 2 0 15,3 0 0-15,18-7 0 0,-28 17 0 0,28-17 0 16,0 0 0-16,-17 19 0 0,17-19 0 0,0 0 0 16,0 0 0-16,22 21 0 0,-5-17 0 0,6-3 0 15,7-2 0-15,3-3 0 0,2-3 0 0,3 0 0 16,-2-2 0-16,0 2 0 0,-2 1 0 0,-6 0 0 15,-2 5 0-15,-4-1 0 0,-3 5 0 16,-19-3 0-16,28 11 0 0,-28-11 0 0,15 21 0 16,-15-21 0-16,4 35 0 0,-6-13 0 0,-6 2 0 15,0 5 0-15,-4 0 0 0,-2 3 0 0,1-3 0 16,-1-1 0-16,1-2 0 0,1-3 0 0,1 0 0 16,2-2 0-16,9-21 0 0,-12 28 0 0,12-28 0 15,0 0 0-15,0 0 0 16,0 0 0-16,0 0 0 0,0 0 0 0,0 0 0 15,23-28 0-15,-8 5 0 0,0-6 0 0,2-3 0 16,0 0 0-16,-2-1 0 0,1 2 0 0,-2 0 0 16,-2 1 0-16,-2 1 0 0,0 3 0 0,0 0 0 15,1 4 0-15,0 3 0 0,-1 1 0 0,-10 18 0 16,23-24 0-16,-6 16 0 0,-17 8 0 0,47-1-107 16,-38-21-171-16,42 42-227 0,-43-37 79 15,40 22-18-15,4 12 158 0,-14-31 286 0</inkml:trace>
  <inkml:trace contextRef="#ctx0" brushRef="#br0" timeOffset="7649.1">9037 2680 1615 0,'-11'28'300'0,"-10"-27"-253"0,21-1 2 16,-36 15-13-16,16-5-36 0,-3 2 0 0,1 5 0 15,-1 2 0-15,1 0 0 0,2 3 0 0,0 2 0 16,2 0 0-16,3 4 0 0,1-2 0 0,4 2 0 16,1-2 0-16,6-3 0 0,3-3 0 15,0-20 0-15,12 27 0 0,-12-27 0 0,32 12 0 16,-11-11 0-16,5-5 0 0,2-3 0 15,0-5 0-15,1-2 0 0,-1-6 0 0,-4-1 0 16,2-5 0-16,-2-2 0 0,-1-1 0 0,-1 0 0 16,-2 0 0-16,-3 1 0 0,-5 3 0 0,-1 2 0 15,-5 4 0-15,-6 19 0 0,5-28 0 0,-5 28 0 16,0 0 0-16,0 0 0 0,0 0 0 0,0 0 0 16,0 0 0-16,0 0 0 0,-10 34 0 0,8-10 0 15,-2 6 0-15,2 2 0 0,2 1 0 16,1-1 0-16,7-1 0 0,1-5 0 15,9 3 0-15,1-11 0 0,20 18-167 0,-39-36-188 16,67 17-138-16,-39-17-123 0,3-12 201 0,25 28 415 16</inkml:trace>
  <inkml:trace contextRef="#ctx0" brushRef="#br0" timeOffset="8055.3703">10576 2661 1933 0,'-41'-8'47'0,"41"8"-16"0,-35-3-3 0,13 6-20 16,-5 2-8-16,-2 4 0 0,-5 2 0 0,0 3 0 16,-1 3 0-16,1 1 0 0,-1 1 0 15,4 3 0-15,2-1 0 0,3-1 0 0,4 1 0 16,4-1 0-16,5-1 0 0,4-1 0 0,8-1 0 15,1-17 0-15,16 31 0 0,1-16 0 0,9-2 0 16,5-7 0-16,10 0 0 0,4-7 0 16,11 1 0-16,-2-13-71 0,32 28-354 0,-28-29-238 15,9 5 6-15,-6 1 427 0</inkml:trace>
  <inkml:trace contextRef="#ctx0" brushRef="#br0" timeOffset="8711.5972">10863 2721 2047 0,'-25'-2'0'16,"-2"0"0"-16,3 5 0 0,1-1 0 0,2 2 0 16,0 2 0-16,3 1 0 0,1 3 0 0,17-10 0 15,-32 25 0-15,32-25 0 0,-23 33 0 0,15-16 0 16,2 0 0-16,2 1 0 0,4-1 0 0,4 1 0 16,-4-18 0-16,18 30 0 0,-18-30 0 0,34 22 0 15,-12-14 0-15,5-4 0 0,2-3 0 16,5-3 0-16,2-5 0 0,1-5 0 0,1-3 0 15,-1-3 0-15,0-3 0 0,-3 0 0 0,-3-4 0 16,-4 1 0-16,-1-1 0 0,-6-1 0 0,-5 1 0 16,-2 1 0-16,-7 1 0 0,-2 1 0 15,-5 5 0-15,-4 0 0 0,5 17 0 0,-23-23 0 16,23 23 0-16,-34-13 0 0,14 12 0 0,-1 2 0 16,-3 3 0-16,3 2 0 0,0 2 0 15,1 2 0-15,3 1 0 0,17-11 0 0,-25 24 0 16,25-24 0-16,-10 25 0 0,10-25 0 0,6 24 0 15,-6-24 0-15,22 22 0 0,-4-12 0 0,5-3 0 16,3-1 0-16,4-2 0 0,4-2 0 0,2-1 0 16,3-1 0-16,-2 0 0 0,2-1 0 0,0 1 0 15,-5-1 0-15,0-3 0 0,-5 2 0 16,-4 0 0-16,-2-2 0 0,-6 1 0 0,-17 3 0 16,22-4 0-16,-22 4 0 0,0 0 0 15,0 0 0-15,0 0 0 0,0 0 0 0,0 0 0 16,-20-8 0-16,20 8 0 0,-26 5 0 0,7 1 0 15,1 3 0-15,-1 3 0 0,-2 2 0 0,-1 6 0 16,0-1 0-16,1 3 0 0,3 1 0 0,4-1 0 16,3-2 0-16,5 1 0 0,4-2 0 15,2-19 0-15,10 31 0 0,-10-31 0 0,27 23 0 16,-8-15 0-16,4-3 0 0,4-4 0 0,2-5 0 16,4-4 0-16,0-6 0 0,0-1 0 0,-1-6 0 15,-3-2 0-15,-3-1 0 0,-1-3 0 0,-3-1 0 16,-4-1 0-16,-4 0 0 0,-5 0 0 15,-5 0 0-15,-4 2 0 0,-5-2 0 0,-3 2 0 16,-2 0 0-16,-1 3 0 0,-4 1 0 16,3 4 0-16,12 19 0 0,-27-24 0 0,27 24 0 15,-22-10 0-15,22 10 0 0,0 0 0 0,-18 1 0 16,18-1 0-16,0 0-80 0,24 24-177 0,-31-48-161 16,31 30-146-16,-7-11-13 0,-1-21 427 0</inkml:trace>
  <inkml:trace contextRef="#ctx0" brushRef="#br0" timeOffset="8914.7245">12122 2151 2033 0,'-30'17'14'0,"-1"6"-14"16,-2 4 0-16,2 4 0 0,-2 5 0 0,3 5 0 15,2 2 0-15,1 4 0 0,4 2 0 16,4-1 0-16,4 2 0 0,5-3 0 0,1-1 0 15,6-1 0-15,4-3 0 0,3-3 0 0,8-2 0 16,-2-7 0-16,10 4-26 0,-20-34-284 0,37 34-324 16,-37-34-31-16,35 28 254 0</inkml:trace>
  <inkml:trace contextRef="#ctx0" brushRef="#br0" timeOffset="9258.481">12011 2730 2047 0,'-6'16'0'0,"6"-16"0"0,0 0 0 16,0 0 0-16,0 0 0 0,0 0 0 0,30 5 0 15,-12-7 0-15,5-1 0 0,4-1 0 16,3-2 0-16,0 0 0 0,3-2 0 0,3 0 0 16,-1-1 0-16,1 1 0 0,-2-2 0 0,0 1 0 15,-2-1 0-15,-2-1 0 0,1 1 0 0,-6-1 0 16,-5-1 0-16,-3 3 0 0,-17 9 0 15,16-21 0-15,-16 21 0 0,0-20 0 0,0 20 0 16,-14-21 0-16,14 21 0 0,-24-19 0 0,7 13 0 16,-3 2 0-16,-3 3 0 0,-1 4 0 15,-3 3 0-15,2 4 0 0,-3 3 0 0,2 4 0 16,-1 4 0-16,2 1 0 0,3 2 0 0,1 1 0 16,6 3 0-16,2 0 0 0,5 1 0 0,2-1 0 15,5-2 0-15,2-1 0 0,5-1 0 0,2-4 0 16,7 1 0-16,3-7 0 0,9 1 0 0,0-13-53 15,27 26-285-15,-34-38-262 0,29 9-54 16,-4-6 253-16</inkml:trace>
  <inkml:trace contextRef="#ctx0" brushRef="#br0" timeOffset="9617.8684">12905 2634 2047 0,'-54'4'0'0,"24"-1"0"16,-4 1 0-16,0 7 0 0,-7 1 0 15,-2 6 0-15,1 1 0 0,5 6 0 0,3 0 0 16,5 2 0-16,2 0 0 0,4 2 0 0,4 2 0 16,5-4 0-16,7 0 0 0,6-4 0 0,4-2 0 15,8-4 0-15,6-5 0 0,5-4 0 0,6-4 0 16,3-7 0-16,3-5 0 0,1-7 0 0,3-6 0 16,-1-5 0-16,6-7 0 0,-2-4 0 15,3-5 0-15,-4-3 0 0,0-2 0 16,-3 2 0-16,-7-2 0 0,-1 2 0 0,-5-3 0 15,-1-1 0-15,-3 1 0 0,0-2 0 0,-3 4 0 16,-4 3 0-16,-2 9 0 0,-5 9 0 0,-6 25 0 16,-3-20 0-16,3 20 0 0,-24 10 0 0,5 6 0 15,-5 12 0-15,-3 8 0 0,-2 7 0 0,0 7 0 16,2 3 0-16,4 3 0 0,1-4 0 16,8 0 0-16,4-6 0 0,10 1 0 0,-3-10 0 15,15 9-100-15,-12-46-147 0,29 60-163 0,-29-60-41 16,38 25-39-16,8 3 142 0,-25-38 348 0</inkml:trace>
  <inkml:trace contextRef="#ctx0" brushRef="#br0" timeOffset="10274.1182">14247 2669 1715 0,'0'0'316'0,"0"0"-300"0,0 0-16 0,-22-13 0 16,22 13 0-16,-28-6 0 0,8 6 0 0,-4 1 0 16,0 4 0-16,-4 0 0 0,-1 3 0 0,-1 2 0 15,0 3 0-15,0 2 0 0,-1 3 0 0,0 1 0 16,1 3 0-16,4 2 0 0,1 1 0 0,2 1 0 16,2-1 0-16,3 1 0 0,6-3 0 0,6-2 0 15,6-1 0-15,6-2 0 16,6 0 0-16,6-1 0 0,6-3 0 0,6-1 0 15,5-5 0-15,7-3 0 0,3-4 0 0,4-3 0 16,3-4 0-16,1-5 0 0,2-3 0 0,-4-1 0 16,-3-5 0-16,-7 1 0 0,-9-2 0 0,-6 0 0 15,-5-1 0-15,-8 1 0 0,-6 0 0 0,-4-2 0 16,-8-2 0-16,-5 2 0 0,-6 0 0 16,-7 3 0-16,-5 1 0 0,-5 2 0 0,-2 2 0 15,-3 3 0-15,1 1 0 0,4 4 0 0,4 1 0 16,6 5 0-16,3 1 0 0,20 0 0 0,-19 3 0 15,19-3 0-15,0 0 0 0,16 17 0 0,-16-17-17 16,55 24-220-16,-42-43-111 0,40 30-258 16,-15-15 43-16,2-10 288 0</inkml:trace>
  <inkml:trace contextRef="#ctx0" brushRef="#br0" timeOffset="10477.2494">14900 2657 2047 0,'0'0'0'0,"-20"-1"0"15,20 1 0-15,-23 5 0 0,23-5 0 0,-29 17 0 16,9-3 0-16,0 5 0 0,-2 4 0 0,1 4 0 16,2 3 0-16,-1-1 0 0,2 1 0 15,5 2 0-15,1-3 0 0,2 0 0 0,3 0 0 16,0-5 0-16,6-1 0 0,4-5 0 16,-3-18 0-16,18 27 0 0,-1-17 0 0,-17-10 0 15,39 4 0-15,-23-22-99 0,31 30-306 0,-35-38-217 16,19 9-23-16,-3 2 370 0</inkml:trace>
  <inkml:trace contextRef="#ctx0" brushRef="#br0" timeOffset="10602.2454">14890 2476 1619 0,'-15'18'428'0,"-11"-27"-428"0,3 3 0 0,3 1 0 16,20 5 0-16,-27-7 0 0,27 7 0 0,0 0 0 15,-19-17-50-15,43 24-537 0,-24-7-102 0,18-13 44 16</inkml:trace>
  <inkml:trace contextRef="#ctx0" brushRef="#br0" timeOffset="11121.1046">13778 2613 1442 0,'0'0'381'0,"0"0"-340"0,0 0 17 0,-20 6-30 16,20-6 22-16,-25 7-3 0,8-1-47 16,-4 3 0-16,-1 6 0 0,-5 3 0 0,-1 6 0 15,0 3 0-15,-1 3 0 0,2 3 0 0,3-3 0 16,4-1 0-16,7-3 0 0,6-3 0 0,4-3 0 16,9-1 0-16,-6-19 0 0,27 28 0 15,-6-18 0-15,8-3 0 0,4-3 0 0,7 0-20 16,-9-25-175-16,30 24-425 0,-17-14-47 0,9 3 123 15</inkml:trace>
  <inkml:trace contextRef="#ctx0" brushRef="#br0" timeOffset="11670.3016">15662 1965 2047 0,'0'0'0'0,"-19"10"0"16,19-10 0-16,0 0 0 0,0 0 0 0,-18 29 0 16,7-5 0-16,-5 12 0 0,-5 4 0 0,-1 1 0 15,-3 2 0-15,2 5 0 0,-2 3 0 0,1 3 0 16,1 4 0-16,0 0 0 0,1 3 0 0,2-2 0 15,5-2 0-15,0 0 0 0,5-2 0 0,2-4 0 16,4-4 0-16,0-8 0 16,12 0 0-16,-5-15 0 0,30 27-340 0,-33-51-225 0,20 25-95 15,-3-11 179-15</inkml:trace>
  <inkml:trace contextRef="#ctx0" brushRef="#br0" timeOffset="11828.3263">15599 3081 2047 0,'0'0'0'15,"0"0"0"-15,0 0 0 0,-21 14 0 0,21-14 0 16,0 0 0-16,0 0 0 0,-23-26 0 0,23 26 0 16,-10-17 0-16,10 17-115 0,-10-24-374 0,10 24-190 15,14-22 5-15,-16-4 585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2T03:02:59.342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FFFF00"/>
    </inkml:brush>
    <inkml:brush xml:id="br4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1058 1924 1588 0,'0'0'35'0,"-3"-24"-31"0,3 24 46 0,0 0-2 16,2-17-10-16,-2 17-1 15,0 0-7-15,0 0 1 0,0 0-9 0,0 0-11 16,0 0-4-16,-21 25-5 0,21-25-5 0,-12 32 38 15,4-10-37-15,2 5 36 0,0 7-25 0,1 3-10 16,2 6 10-16,3 2-12 0,2 6 13 0,3 7-12 16,4 3 11-16,-1 3-11 0,3 1 11 0,-1-1-15 15,-1-4-4-15,1-3 21 0,1-3-24 16,0-6 25-16,0-6-8 0,0-9-7 0,1-10 7 16,-12-23-3-16,23 21 6 0,-23-21 3 0,22-2 4 15,-22 2-3-15,20-21-11 0,-12 0 0 0,2-10 0 16,-2-7 0-16,1-8 0 0,2-9 0 0,-1 0 0 15,3-5 0-15,-1 2 0 0,0 1 0 0,0 2 0 16,-1 3 0-16,-1 1 0 0,1 4 0 16,-2 2 0-16,-1 2 0 0,1 1 0 15,-2-1 0-15,-1 5 0 0,-1 6 0 0,1 6 0 16,-6 26-19-16,11-26-21 0,-11 26-39 0,11-17-63 16,6 25-470-16,-17-8-53 0,27 11 176 0</inkml:trace>
  <inkml:trace contextRef="#ctx0" brushRef="#br0" timeOffset="359.5642">1798 2424 1824 0,'-17'17'27'0,"3"4"10"15,-3 0-1-15,5 3-7 0,-2 1-12 16,4 2 1-16,-2 2 15 0,4 1-28 0,-1-1 16 16,2 3-21-16,2-4 0 0,3-1 0 0,2-1 0 15,2-4 0-15,3-4 0 0,-5-18 0 0,18 24 0 16,-18-24 0-16,29 10 0 0,-10-10 0 0,3-4 0 16,-2-3 0-16,1-5 0 0,-2-4 0 0,0-5 0 15,-2-3 0-15,0-5 0 0,-2-4 0 0,0-3 0 16,-2-3 0-16,0 0 0 0,-4 0 0 15,-1 1 0-15,-6 3 0 0,-7 6 0 16,-5 3 0-16,-4 5 0 0,-4 2 0 0,-3 3 0 16,-1 4 0-16,1 2 0 0,-1 8 0 0,3 4 0 15,1 4 0-15,1 6 0 0,17-12 0 0,-27 31 0 16,27-31-7-16,-11 31-34 0,11-31-19 0,16 25-62 16,-16-25-454-16,17 4-28 0,5-12-16 0</inkml:trace>
  <inkml:trace contextRef="#ctx0" brushRef="#br0" timeOffset="597.1356">2594 1634 1891 0,'0'0'36'0,"-31"10"1"0,31-10-3 0,-29 30-16 15,15-6-6-15,-1 6-6 0,0 4 7 0,2 7-13 16,0 5 0-16,2 5 0 0,2 8 0 0,3 3 0 15,2 2 0-15,4-2 0 0,4-2 0 0,2 1 0 16,1-5 0-16,4-2 0 0,2-5 0 0,1-8 0 16,3-7 0-16,4-7 0 0,2-10-24 15,5-4-36-15,-6-19-32 0,23 25-343 16,-26-37-226-16,12-1 51 0,-3-4 446 0</inkml:trace>
  <inkml:trace contextRef="#ctx0" brushRef="#br0" timeOffset="787.7735">2934 1599 1856 0,'-16'29'34'0,"-1"7"1"15,3 10 8-15,-2 7-24 0,1 2-1 16,2 5 10-16,1 8-22 0,2 2 2 0,3 3-8 16,2-3 0-16,4-4 0 0,2-3 0 0,3-4 0 15,3-1 0-15,3-3 0 0,2-2 0 0,-1-5 0 16,1-3 0-16,-1-6-6 0,1-6-3 0,-3-9-39 15,6 4-47-15,-15-28-193 0,0 0-375 16,0 0 45-16,17-9 299 0</inkml:trace>
  <inkml:trace contextRef="#ctx0" brushRef="#br0" timeOffset="1334.6858">2724 2211 1837 0,'0'0'185'0,"0"0"-160"15,0 0-25-15,-17 6 0 0,17-6 0 0,0 0 0 16,0 0 0-16,25 12 0 0,-8-9 0 0,6-1 0 16,4-4 0-16,6 1 0 0,2-4 0 0,5 1 0 15,3-2 0-15,4-2 0 0,2 0 0 0,2-2 0 16,0 3 0-16,-2-2-4 0,-3 2-25 0,-2 4-4 16,-4-3-8-16,-1 4 1 0,-9-5-10 15,4 9-4-15,-13-9-11 0,5 12-4 0,-26-5-1 16,23-4 20-16,-23 4 19 0,0 0 28 0,0 0 26 15,-18-8 15-15,18 8 12 0,-28-2 8 0,28 2 5 16,-36 1-1-16,36-1 4 0,-39 8-9 16,20 2-4-16,-4-3-15 0,3 4-7 0,0 1-31 15,0 3 0-15,2 0 0 0,1 5 0 0,-1 0 0 16,3 4 0-16,-1 4 0 0,4 3 0 16,2 0 0-16,2 2 0 0,1-2 0 0,3 0 0 15,1-3 0-15,5-1 0 0,1-4 0 0,5-1 0 16,1-5 0-16,-9-17 0 0,26 26 0 0,-26-26 0 15,33 5 0-15,-16-7 0 0,3-8 0 0,1-2 0 16,1-8 0-16,1-2 0 0,-1-5 0 0,1-3 0 16,-1-2 0-16,-4 0 0 0,-1-1 0 15,-1 3 0-15,-5-1 0 0,-1 1 0 16,-3 4 0-16,-4 0 0 0,-1 7 0 0,-2 19 0 16,1-28 0-16,-1 28 0 0,0 0 0 0,-6-17 0 15,6 17 0-15,0 0 0 0,0 0 0 0,-16 22 0 16,11-5 0-16,1 6 0 0,0 2 0 0,0 4 0 15,5 1 0-15,1-1 0 0,4 1 0 0,1-4 0 16,4 0 0-16,1-5 0 0,6 0 0 16,1-5 0-16,4 0-8 0,0-8-50 0,10 9-53 15,-22-37-214-15,26 28-277 0,-11-16-23 0,5-1 308 16</inkml:trace>
  <inkml:trace contextRef="#ctx0" brushRef="#br0" timeOffset="1834.6818">3867 2178 1949 0,'-27'0'54'0,"4"-1"-11"16,2 4-42-16,0 4-1 0,0 0 0 0,3 4 0 15,-1 3 0-15,2 1 0 0,4 4 0 0,0 0 0 16,3 4 0-16,3 2 0 0,2 0 0 0,2 0 0 16,3 0 0-16,5-2 0 0,2-2 0 0,3-3 0 15,5-1 0-15,2-3 0 0,2-6 0 16,4-3 0-16,2-6 0 0,-1-6 0 0,2-3 0 15,-2-5 0-15,-1-2 0 0,-1-3 0 16,-4-3 0-16,0-5 0 0,-4 1 0 0,-3-2 0 16,0-1 0-16,-5 4 0 0,0-2 0 0,-4 4 0 15,-2 3 0-15,-2 2 0 0,2 19 0 0,-6-28 0 16,6 28 0-16,0 0 0 0,0 0 0 0,-20-11 0 16,20 11 0-16,-12 18 0 0,6-1 0 15,-2 8 0-15,0 7 0 0,1 5 0 0,0 8 0 16,2 3 0-16,0 4 0 0,1 5 0 0,2 1 0 15,1 2 0-15,3 0 0 0,0-1 0 0,1-3 0 16,-2-5 0-16,0-4 0 0,1-7 0 0,-1-4 0 16,-1-7 0-16,1-5 0 0,-2-6 0 0,1-18 0 15,-4 19 0-15,4-19 0 0,0 0 0 16,0 0 0-16,0 0 0 0,-12-25 0 16,6 5 0-16,0-7 0 0,2-7 0 0,2-3 0 15,2-3 0-15,2-1 0 0,2-1 0 0,-2-1 0 16,2 1 0-16,0 0 0 0,2-4 0 0,-2 0 0 15,4 0 0-15,-1 1 0 0,3 11 0 0,-2 3 0 16,3 9 0-16,-3 3 0 0,-8 19 0 0,19-26 0 16,-19 26 0-16,24-18-11 0,1 25-124 15,-23-31-124-15,24 30-377 0,-26-6 15 0,30-12 237 16</inkml:trace>
  <inkml:trace contextRef="#ctx0" brushRef="#br0" timeOffset="2147.2019">4231 2381 1904 0,'-39'16'77'0,"39"-16"-31"0,0 0-26 16,0 0-20-16,0 0 0 0,0 0 0 0,0 0 0 15,9-25 0-15,-9 25 0 0,31-33 0 0,-9 11 0 16,6-1 0-16,3-1 0 0,1-3 0 0,-2 2 0 16,-3 1 0-16,-4 0 0 0,-1 2 0 0,-5 0 0 15,-3 3 0-15,-5 1 0 0,-9 18 0 0,8-33 0 16,-8 33 0-16,-5-25 0 0,5 25 0 0,0 0 0 15,-28-20 0-15,28 20 0 16,-36 5 0-16,13 10 0 0,-2 0 0 0,-4 9 0 16,1 2 0-16,-2 2 0 0,6 2 0 0,3 4 0 15,4 0 0-15,3-1 0 0,4 5 0 0,4-2 0 16,4-1 0-16,4-2 0 0,4-5 0 0,5-4 0 16,2-5 0-16,6-2 0 0,0-8 0 0,7-1 0 15,0-8 0-15,11-2 0 0,-3-14 0 16,21 11-155-16,-25-44-235 0,37 21-260 0,-7-16 16 15,6-16 417-15</inkml:trace>
  <inkml:trace contextRef="#ctx0" brushRef="#br0" timeOffset="2615.9284">5224 1273 1892 0,'-36'13'42'0,"-2"-1"-3"15,3 9 9-15,-4 7-22 0,4 5-26 0,1 4 0 16,2 9 0-16,0 4 0 0,4 7 0 0,2 4 0 15,1 5 0-15,6 1 0 0,3 0 0 16,4 3 0-16,3 3 0 0,4-3 0 16,4 1 0-16,4-6 0 0,6-4 0 0,5-4 0 15,6-6 0-15,10-5 0 0,4-10 0 0,7-4 0 16,2-10 0-16,6-4 0 0,0-12 0 0,11 4-109 16,-24-38-329-16,30 21-192 0,-15-18-12 0,6-7 415 15</inkml:trace>
  <inkml:trace contextRef="#ctx0" brushRef="#br0" timeOffset="2975.3032">5492 1469 1642 0,'-26'-10'276'0,"26"10"-255"16,0 0-7-16,0 0 5 0,-2 22-1 0,2-22 4 15,6 33-3-15,-2-9-3 0,-2 3-16 0,0 8 0 16,1 5 0-16,0 5 0 0,1 3 0 0,1-1 0 16,-1 3 0-16,0-1 0 0,0 2 0 0,1 4 0 15,0-3 0-15,0 0 0 0,1-6 0 0,0-9 0 16,2-7 0-16,2-4 0 0,0-9 0 0,-10-17 0 16,25 19 0-16,-25-19 0 0,28 1 0 15,-28-1 0-15,33-19 0 0,-15-3 0 0,3-8 0 16,3-9 0-16,3-13 0 0,1-1 0 15,-1-5 0-15,-3 0 0 0,-4 6 0 0,-4 1 0 16,-4 5 0-16,-3-1 0 0,0 3 0 0,-4 0 0 16,0 7 0-16,-4 2 0 0,-1 13 0 0,0 22 0 15,-5-24-20-15,5 24-58 0,0 0-82 0,-28 11-372 16,30 13-93-16,-9-6 31 0</inkml:trace>
  <inkml:trace contextRef="#ctx0" brushRef="#br0" timeOffset="3334.6952">6153 1918 1685 0,'0'0'194'0,"-34"7"-120"16,12 1-26-16,-4-5-2 0,0 6-46 0,1 0 0 15,0 2 0-15,1 0 0 0,3 7 0 0,2-6 0 16,3 10 0-16,3-3 0 0,3-2 0 0,3 5 0 15,7-22 0-15,-4 28 0 0,4-28 0 0,11 25 0 16,-11-25 0-16,24 23 0 0,-7-14 0 16,5-2 0-16,2-5 0 0,4 0 0 0,2-4 0 15,0-4 0-15,0-1 0 0,0-1 0 0,-2-2 0 16,-3-1 0-16,-4-1 0 0,-21 12 0 16,28-25 0-16,-28 25 0 0,11-25 0 0,-11 25 0 15,-3-27 0-15,-4 10 0 0,7 17 0 0,-20-23 0 16,20 23 0-16,-29-24 0 0,29 24 0 0,-30-22 0 15,30 22 0-15,-27-16 0 0,27 16 0 16,-17-16 0-16,17 16 0 0,0 0 0 0,-5-23 0 16,5 23 0-16,14-20-63 0,8 23-107 0,-30-36-265 15,35 25-179-15,-10-10-15 0,1-10 494 0</inkml:trace>
  <inkml:trace contextRef="#ctx0" brushRef="#br0" timeOffset="3569.0905">6663 1281 1642 0,'0'0'405'0,"-21"13"-405"0,21-13 0 15,-24 13 0-15,24-13 0 0,-21 23 0 0,21-23 0 16,-18 38 0-16,12-12 0 0,1 2 0 0,1 4 0 16,3 2 0-16,2 1 0 0,3 1 0 15,1 7 0-15,0 1 0 0,2-1 0 0,2 1 0 16,-2-4 0-16,4 0 0 0,1-4 0 0,1-1 0 15,0-5 0-15,1-3 0 0,-1-4 0 16,2-4 0-16,-15-19-13 0,33 38-92 0,-37-57-217 16,29 28-337-16,-25-9 53 0,21-36 265 0</inkml:trace>
  <inkml:trace contextRef="#ctx0" brushRef="#br0" timeOffset="3772.2114">6972 1238 1953 0,'-18'26'31'0,"2"3"19"0,0 10-37 0,0 3-13 16,0 5 0-16,0 3 0 0,4 3 0 15,-1-1 0-15,3 5 0 0,2-4 0 0,3 0 0 16,2-1 0-16,3-5 0 0,4-3 0 16,1-4 0-16,2-5 0 0,1 0 0 0,4-1 0 15,-1-5 0-15,3-5 0 0,-14-24 0 0,29 29-83 16,-29-29-78-16,36 0-451 0,-36 0-7 0,7-21 48 15</inkml:trace>
  <inkml:trace contextRef="#ctx0" brushRef="#br0" timeOffset="4194.2507">6838 1691 1956 0,'-21'21'56'0,"21"-21"-28"0,-9 26-21 0,9-26-7 16,6 19 0-16,-6-19 0 0,18 12 0 15,-18-12 0-15,33 5 0 0,-11-7 0 16,4-4 0-16,4-4 0 0,2-3 0 0,2-2 0 16,2 1 0-16,-3-3 0 0,-2 0 0 0,-3 1 0 15,-2 0 0-15,-4 4 0 0,-22 12 0 0,26-14 0 16,-26 14 0-16,0 0 0 0,0 0 0 0,0 0 0 16,0 0 0-16,0 0 0 0,-18 2 0 0,18-2 0 15,-34 20 0-15,15-5 0 0,-2 5 0 16,1 1 0-16,1-2 0 0,3 1 0 0,-1-2 0 15,6-1 0-15,11-17 0 0,-12 28 0 0,12-28 0 16,5 21 0-16,-5-21 0 0,24 13 0 16,-4-11 0-16,2-3 0 0,3-6 0 0,4-3 0 15,3-1 0-15,1 0 0 0,-2 4 0 0,-1 3 0 16,-6 1 0-16,-2 3 0 0,-22 0 0 0,29 11 0 16,-29-11 0-16,13 25 0 0,-10-6 0 15,-4 3 0-15,-5 4 0 0,-4 1 0 0,-5 4 0 16,-1 5 0-16,-3-3 0 0,-1 2 0 0,1-4 0 15,0-5 0-15,4-4 0 0,15-22 0 0,-18 28 0 16,18-28 0-16,0 0 0 0,0 0 0 0,23-13 0 16,-22-20-188-16,39 31-273 0,-26-38-176 0,4-1 1 15,9 5 512-15</inkml:trace>
  <inkml:trace contextRef="#ctx0" brushRef="#br0" timeOffset="4466.1748">7333 1144 2047 0,'0'0'0'0,"7"22"0"16,-7-22 0-16,26 36 0 15,-9-15 0-15,1 2 0 0,4 6 0 0,5-4 0 16,2 8 0-16,1-5 0 0,2 4 0 0,0-2 0 16,2 3 0-16,-3-1 0 0,-2 0 0 0,-2-2 0 15,-5 1 0-15,-1 0 0 0,-4 2 0 0,-5 2 0 16,-4 0 0-16,-6 0 0 0,-6 0 0 0,-5-2 0 15,-5 2 0-15,-4-1 0 0,-4-1 0 16,-6 1 0-16,-3 4 0 0,0-2 0 0,-6-7 0 16,7 5 0-16,-16-27-49 0,29 37-311 0,-27-31-337 15,9 2 27-15,1 3 400 0</inkml:trace>
  <inkml:trace contextRef="#ctx0" brushRef="#br0" timeOffset="5872.4435">14749 16821 1190 0,'10'-18'604'0,"-10"18"-566"16,-13-17-4-16,13 17-3 0,-14-23 2 0,14 23-1 15,-21-18-1-15,21 18-6 0,-30-9-3 16,8 9-15-16,-6 4-7 0,-5 6 0 0,-7 4 0 16,-1 7 0-16,-4 4 0 0,-4 4 0 0,-1 5 0 15,-1 4 0-15,0 4 0 0,1 8 0 0,3 5 0 16,3 4 0-16,4 4 0 0,4-2 0 0,7-2 0 15,7 0 0-15,7-5 0 0,4-9 0 0,8-5 0 16,8-9 0-16,10-7 0 0,7-5 0 0,7-4 0 16,4-8 0-16,6-2 0 15,2-6 0-15,9-5 0 0,1-5 0 0,7-4 0 16,1-4-13-16,3 4-55 0,-9-14-31 0,13 15-7 16,-21-26-46-16,28 22-348 0,-22-10-57 0,-10-6 6 15</inkml:trace>
  <inkml:trace contextRef="#ctx0" brushRef="#br0" timeOffset="6263.0728">14907 17180 1882 0,'-34'18'42'0,"17"-4"-8"15,-1-2-12-15,18-12 3 0,-30 30-5 0,30-30 1 16,-23 30-20-16,14-12-1 0,0 4 0 16,2-1 0-16,1 1 0 0,1 1 0 0,1-3 0 15,1-1 0-15,3 3 0 0,2-5 0 0,-2-17 0 16,13 28 0-16,-13-28 0 0,21 21 0 15,-21-21 0-15,28 20 0 0,-10-16 0 0,3 2 0 16,2-10 0-16,1-1 0 0,1-3 0 0,-1-2 0 16,-1-2 0-16,0 0 0 0,0-5 0 0,-1-4 0 15,-1-4 0-15,-2 0 0 0,-2-2 0 0,-3 0 0 16,0 4 0-16,-3 2 0 0,-2 4 0 0,-9 17 0 16,12-26 0-16,-12 26 0 0,0 0 0 0,0 0 0 15,2-17 0-15,-2 17 0 16,0 0 0-16,-13 19 0 0,13-19 0 0,-15 26 0 15,8-6 0-15,-3 3 0 0,3 1 0 0,1 0 0 16,1 1 0-16,3-2 0 0,3-1 0 0,-1-22 0 16,12 29 0-16,-12-29 0 0,27 15 0 0,-8-13 0 15,4-2 0-15,4-5 0 0,5-1 0 0,-1-5-11 16,7-2-10-16,1-2-4 0,4-4-2 0,-4-6-20 16,13 15-82-16,-25-37-93 0,35 41-214 15,-25-20-141-15,-9-9 27 0,17 33 549 0</inkml:trace>
  <inkml:trace contextRef="#ctx0" brushRef="#br0" timeOffset="6778.7028">15734 17227 1665 0,'-40'13'159'16,"36"7"-77"-16,4-20-39 0,-20 36-4 15,12-11-22-15,1 5-5 0,1-5-5 16,0 3 6-16,-2-6-11 0,2-3 6 0,0 5-8 16,1-2 0-16,3-1 0 0,2-21 0 0,0 27 0 15,0-27 0-15,0 0 0 0,4 21 0 0,-4-21 0 16,0 0 0-16,0 0 0 0,19-6 0 0,-19 6 0 15,16-25 0-15,-8-2 0 0,2 3 0 0,-1-2 0 16,0 2 0-16,1-2 0 0,-3 3 0 0,1-4 0 16,-3 0 0-16,-1 4 0 0,0 4 0 15,-4 19 0-15,6-31 0 0,-6 31 0 16,7-20 0-16,-7 20 0 0,0 0 0 0,8-17 0 0,-8 17 0 16,0 0 0-16,0 0 0 0,20-10 0 15,-20 10 0-15,21-9 0 0,-21 9 0 0,32-16 0 16,-10 10 0-16,1-3 0 0,1 0 0 0,4 2 0 15,-2-2 0-15,-2 6 0 0,0 3 0 0,-3 1 0 16,-2 4 0-16,-2 2 0 0,-17-7 0 16,26 24 0-16,-26-24 0 0,17 34 0 0,-12-13 0 15,-3 0 0-15,-3-1 0 0,-3 4 0 0,-2 3 0 16,-1-3 0-16,-2 7 0 0,1-4 0 0,-1-2 0 16,1 1 0-16,-1-7 0 0,2-1 0 0,7-18 0 15,-11 26 0-15,11-26 0 0,0 0 0 16,-6 16 0-16,6-16 0 0,0 0 0 15,0 0 0-15,0 0 0 0,0 0 0 0,22-35 0 16,-12 12 0-16,1 0 0 0,1-12 0 0,1 1 0 16,1 2 0-16,0-4 0 0,0 4 0 0,0 3 0 15,2-5 0-15,1 4 0 0,1-1 0 0,4-3 0 16,1 0 0-16,2-2 0 0,0 3 0 0,2 1 0 16,2 8 0-16,-1 0 0 0,6 5 0 0,-6-4-38 15,15 20-138-15,-35-32-223 0,29 33-249 16,-13-4 17-16,-3-4 477 0</inkml:trace>
  <inkml:trace contextRef="#ctx0" brushRef="#br0" timeOffset="7544.3384">16803 17093 1744 0,'-33'20'242'0,"33"-20"-221"0,-17 15-8 0,17-15-5 16,0 0-4-16,0 0-2 0,0 0 0 15,29 0-1-15,-29 0 3 0,36-13 1 0,-12 5-4 16,1-5-1-16,3 0 0 0,-1 0 0 0,0-4 0 15,-3-2 0-15,-1 0 0 0,-2 4 0 0,-4 3 0 16,-17 12 0-16,26-23 0 0,-26 23 0 0,12-21 0 16,-12 21 0-16,0 0 0 0,-6-19 0 15,6 19 0-15,-22-20 0 0,22 20 0 0,-37-17 0 16,14 11 0-16,-2 5 0 0,-5 2 0 0,-1 2 0 16,-1 2 0-16,2 3 0 0,-2 5 0 0,2 4 0 15,1 4 0-15,2-1 0 0,2 6 0 0,4 4 0 16,1 3 0-16,4 2 0 0,4-1 0 15,5-2 0-15,4-1 0 0,5-2 0 0,4-4 0 16,6-2 0-16,5-5 0 0,4-2 0 16,4-6 0-16,4-4 0 0,7-8 0 0,1-1 0 15,3-6 0-15,4-3 0 0,-1-4 0 0,2-5 0 16,1-1 0-16,-1-3 0 0,-1-1 0 0,-3 1 0 16,-2-2 0-16,-6 3 0 0,-4-3 0 0,0 2 0 15,-6 0 0-15,-1 0 0 0,-5 7 0 0,-3 1 0 16,-14 17 0-16,15-22 0 0,-15 22 0 15,0 0 0-15,0 0 0 0,0 0 0 0,0 0 0 16,-20 10 0-16,20-10 0 0,-25 34 0 0,11-16 0 16,-2 10 0-16,1 0 0 0,0 0 0 15,0 3 0-15,3-2 0 0,2-1 0 0,2-4 0 16,4-5 0-16,4-19 0 0,1 27 0 0,-1-27 0 16,0 0 0-16,25 12 0 0,-25-12 0 0,29-10 0 15,-12 2 0-15,1-8 0 0,3-4 0 16,-1-2 0-16,0-6 0 0,-1 3 0 0,-1 3 0 15,-2 1 0-15,-1-2 0 0,-15 23 0 0,21-35 0 16,-13 18 0-16,-8 17 0 0,10-20 0 0,-10 20 0 16,0 0 0-16,0 0 0 0,0 0 0 0,0 0 0 15,-3 25 0-15,0-4 0 0,-1 5 0 0,2 1 0 16,-3 0 0-16,4-2 0 0,-1 2 0 16,4-4 0-16,0-4 0 0,-2-19 0 15,12 22 0-15,-12-22 0 0,24 1 0 0,-6-7 0 16,1-9 0-16,8-4-34 0,-1-14-26 0,16 9-93 15,-20-44-84-15,37 29-270 0,-23-16-112 0,2-4 183 16</inkml:trace>
  <inkml:trace contextRef="#ctx0" brushRef="#br0" timeOffset="7700.6126">17930 16426 1907 0,'-1'41'49'0,"-14"-1"-24"0,2 8-37 16,2 3 21-16,1 3 4 0,-1 4-14 15,3-2 8-15,-1 0-15 0,1-3 15 0,2-1-17 16,1 0 9-16,5 0-56 0,-7-15-1 0,13 8-12 16,-24-40-421-16,24 14-106 0,-6-19 23 15,2 20 437-15</inkml:trace>
  <inkml:trace contextRef="#ctx0" brushRef="#br0" timeOffset="7888.0925">17733 16762 2047 0,'0'0'0'0,"0"0"0"0,0 0 0 0,0 0 0 16,0 0 0-16,0 0 0 0,0 0 0 15,0 0 0-15,22-9 0 0,-22 9 0 0,34-1 0 16,-9-2 0-16,1 0 0 0,10-3 0 0,4-2 0 16,11-4 0-16,5-8 0 0,9 3-51 0,0-17-74 15,30 33-315-15,-26-31-189 0,14 6-28 0,-8 3 513 16</inkml:trace>
  <inkml:trace contextRef="#ctx0" brushRef="#br0" timeOffset="8278.8054">19318 16066 1491 0,'-38'-19'299'0,"16"36"-106"0,-15 2-155 15,-1 10-12-15,-3 5-26 0,-3 6 0 0,-1 10 0 16,-1 3 0-16,-2 11 0 0,2 6 0 0,0 4 0 16,2 5 0-16,3-2 0 0,5 0 0 0,6-3 0 15,4-5 0-15,8-7 0 0,5-4 0 16,8-7 0-16,9-7 0 0,11-7 0 0,10-11 0 16,10-9 0-16,9-11 0 0,8-6 0 0,4-8 0 15,6-3-1-15,-2-10-66 0,10 13-85 0,-20-44-196 16,20 28-269-16,-7-9-12 0,0-4 397 0</inkml:trace>
  <inkml:trace contextRef="#ctx0" brushRef="#br0" timeOffset="8700.6182">19650 16456 1995 0,'-6'17'45'0,"6"-17"-38"0,-26 13-7 0,26-13 0 16,-16 22 0-16,16-22 0 0,-13 31 0 0,7-8 0 15,0 3 0-15,0 3 0 0,1 2 0 16,-2 3 0-16,2 2 0 0,-2 2 0 0,-2 1 0 16,-1-3 0-16,-2 5 0 0,-1-4 0 0,-2 1 0 15,1 2 0-15,0-5 0 0,1-1 0 0,2-8 0 16,0-8 0-16,11-18 0 0,0 0 0 16,0 0 0-16,0 0 0 0,0 0 0 0,0 0 0 15,2-32 0-15,9 3 0 0,4-9 0 0,2-4 0 16,1 2 0-16,3-5 0 0,-1-1 0 15,1-2 0-15,0-4 0 0,1 1 0 0,-2-3 0 16,1 2 0-16,0 2 0 0,-1 3 0 0,0 5 0 16,-2 5 0-16,-1 7 0 0,-2 8 0 0,-15 22 0 15,22-24 0-15,-22 24 0 0,0 0 0 0,0 0 0 16,22 18 0-16,-19 2 0 0,2 4 0 0,-1 7 0 16,-1 4 0-16,1 5 0 0,0 5 0 0,-2 1 0 15,0 4 0-15,2-1 0 0,-1 2 0 16,-1 0 0-16,0-5 0 0,2 0 0 0,-1-5 0 15,1 0 0-15,-1 0 0 0,0-5 0 16,0-2 0-16,2-6-11 0,-5-10-42 0,11 9-33 16,-11-27-234-16,0 0-238 0,0 0-46 0,0 0 190 15</inkml:trace>
  <inkml:trace contextRef="#ctx0" brushRef="#br0" timeOffset="9325.6379">19694 16755 1361 0,'0'0'650'0,"-27"-2"-614"16,27 2-36-16,0 0 0 0,-20 14 0 0,20-14 0 16,0 0 0-16,0 0 0 0,25 3 0 15,-25-3 0-15,33-9 0 0,-9 1 0 16,1-2 0-16,7-1 0 0,2-5 0 0,3 0 0 16,3 0 0-16,-1-2 0 0,-4 7 0 0,0 2 0 15,-6 4 0-15,-3 4 0 0,-5 1 0 0,-4 1 0 16,-17-1 0-16,20 10 0 0,-20-10 0 0,0 0 0 15,9 27 0-15,-9-27 0 0,-9 32 0 0,0-15 0 16,0 2 0-16,-4 1 0 0,-2-1 0 0,1 0 0 16,-2 1 0-16,2-1 0 0,1-2 0 15,13-17 0-15,-23 29 0 0,23-29 0 0,-15 18 0 16,15-18 0-16,0 0 0 0,0 0 0 0,0 0 0 16,0 0 0-16,27 2 0 0,-27-2 0 15,30-21 0-15,-13 7 0 0,-1-3 0 0,1 2 0 16,0-3 0-16,-1-1 0 0,0 1 0 0,-3-1 0 15,-1 1 0-15,-2 0 0 0,-1 1 0 16,-3 0 0-16,-6 17 0 0,8-28 0 0,-8 28 0 16,5-19 0-16,-5 19 0 0,0 0 0 0,0 0 0 15,0 0 0-15,0 0 0 0,0 0 0 0,0 0 0 16,0 0 0-16,5 17 0 0,-5-17 0 0,5 29 0 16,-3-10 0-16,1 0 0 0,-1 3 0 0,-1 0 0 15,1-4 0-15,0 0 0 0,-2-18 0 0,9 29 0 16,-9-29 0-16,0 0 0 15,18 15 0-15,-18-15 0 0,0 0 0 0,25-9 0 16,-25 9 0-16,25-24 0 0,-13 7 0 0,5-2 0 16,2-3 0-16,1-3 0 0,3-3 0 0,0 0 0 15,0 0 0-15,-2 1 0 0,-1 7 0 0,-3 1 0 16,-17 19 0-16,26-25 0 0,-26 25 0 0,0 0 0 16,0 0 0-16,0 0 0 0,0 0 0 0,10 28 0 15,-15-7 0-15,-1 4 0 0,-4 2 0 16,2 4 0-16,-2-2 0 0,3 3 0 0,-1-8 0 15,5 2 0-15,-2-7-2 0,6 1-57 0,-1-20-39 16,13 33-106-16,-13-33-87 0,17 8-24 0,-17-8-159 16,6-20 15-16,27 29 315 0</inkml:trace>
  <inkml:trace contextRef="#ctx0" brushRef="#br0" timeOffset="9940.4255">20887 16521 2023 0,'9'18'24'0,"-9"-18"-24"0,0 0 0 0,-18 18 0 16,18-18 0-16,-6 19 0 0,6-19 0 0,-5 27 0 15,5-6 0-15,1 0 0 0,1 0 0 16,-2 5 0-16,0-1 0 0,0 3 0 16,-2 1 0-16,0 0 0 0,-2 2 0 0,0-3 0 15,-4 0 0-15,2-1 0 0,-1-4 0 0,-2-2 0 16,3-4 0-16,6-17 0 0,-11 27 0 0,11-27 0 15,0 0 0-15,0 0 0 0,0 0 0 0,0 0 0 16,-7-19 0-16,7 19 0 0,7-42 0 0,-2 18 0 16,2-1 0-16,3-4 0 0,-3 3 0 15,4-1 0-15,-1-2 0 0,-1 4 0 0,0-1 0 16,0 2 0-16,-2 3 0 0,1 1 0 0,-1 1 0 16,-7 19 0-16,11-27 0 0,-11 27 0 0,7-20 0 15,-7 20 0-15,0 0 0 0,0 0 0 0,0 0 0 16,19-18 0-16,-19 18 0 0,18-6 0 15,-18 6 0-15,25-11 0 0,-25 11 0 16,30-7 0-16,-13 4 0 0,-17 3 0 0,30-1 0 16,-30 1 0-16,25 3 0 0,-25-3 0 0,21 13 0 15,-21-13 0-15,13 22 0 0,-13-22 0 0,6 29 0 16,-7-12 0-16,-1 1 0 0,-4 1 0 0,-2-1 0 16,0 3 0-16,-3-2 0 0,-1 2 0 0,0-2 0 15,-3-2 0-15,15-17 0 0,-28 30 0 0,28-30 0 16,-27 23 0-16,27-23 0 0,-24 17 0 15,24-17 0-15,-20 11 0 0,20-11 0 0,0 0 0 16,-20 5 0-16,20-5 0 0,0 0 0 0,-20 4 0 16,20-4 0-16,0 0 0 0,-25 4 0 0,25-4 0 15,-21 5 0-15,21-5 0 0,-23 16 0 16,23-16 0-16,-23 18 0 0,23-18 0 0,-22 29 0 16,12-6 0-1,-2 4 0-15,2 5 0 0,-1 6 0 0,2-2 0 16,-2 11 0-16,-1-1 0 0,1 9 0 15,-3 3 0-15,3-3 0 0,0-5 0 0,4-6 0 16,-1-13 0-16,12 11-139 0,-25-41-199 0,41 37-79 16,-20-38-182-16,-19 6 64 0,37 12 517 0</inkml:trace>
  <inkml:trace contextRef="#ctx0" brushRef="#br0" timeOffset="10377.9086">21536 16556 1208 0,'-12'-28'455'0,"5"5"-132"15,7 23-302-15,-8-24 19 0,8 24-40 0,-7-23 0 16,7 23 0-16,-12-19 0 0,12 19 0 0,-17-6 0 15,17 6 0-15,-24 7 0 0,24-7 0 0,-31 24 0 16,12-5 0-16,0 3 0 0,2 5 0 0,0-2 0 16,0 2 0-16,4-2 0 0,0-4 0 15,3-2 0-15,5-2 0 0,5-17 0 16,2 27 0-16,-2-27 0 0,14 17 0 0,-14-17 0 16,20 5 0-16,-1-8 0 0,1 0 0 0,2-3 0 15,3-2 0-15,-2 0 0 0,2 2 0 0,-2 0 0 16,-3 3 0-16,-3 3 0 0,-17 0 0 0,22 6 0 15,-22-6 0-15,11 22 0 0,-13-5 0 0,0 4 0 16,-4 3 0-16,-5 2 0 0,-1 1 0 16,-3-3 0-16,-1 2 0 0,1-6 0 0,-2 2 0 15,-2-3 0-15,5-1 0 0,14-18 0 0,-22 22 0 16,22-22 0-16,0 0-31 0,0 0-88 0,0 0-135 16,-7-29-99-16,37 28-90 0,-19-17-134 0,-7-21 308 15,30 31 269-15</inkml:trace>
  <inkml:trace contextRef="#ctx0" brushRef="#br0" timeOffset="10643.5615">21698 15781 1809 0,'6'19'238'15,"-6"-19"-238"-15,29-10 0 0,-7 7 0 16,2 2 0-16,1 3 0 0,-1 2 0 0,3 3 0 15,-2 3 0-15,8 6 0 0,-2 3 0 0,0 8 0 16,0 2 0-16,-7 4 0 0,-1 5 0 0,-4 3 0 16,-3 3 0-16,-2-1 0 0,-5 6 0 15,-4-1 0-15,-5 3 0 0,-2 2 0 0,-3 1 0 16,-5 2 0-16,-2 0 0 0,-4 0 0 0,-2 0 0 16,-5 0 0-16,0-2 0 0,-4-6 0 15,0 0 0-15,-3-8 0 0,2-3 0 0,-3-7 0 16,10 4-73-16,-17-31-156 0,38 38-130 0,-35-40-302 15,35-1 70-15,0 0 458 0</inkml:trace>
  <inkml:trace contextRef="#ctx0" brushRef="#br1" timeOffset="16959.2444">485 17345 503 0,'0'0'159'0,"0"0"-52"15,0 0-4-15,0 0-20 0,1-28 3 0,-1 28-20 16,0 0-15-16,14-18-16 0,-14 18-14 15,0 0-10-15,12-20-4 0,-12 20-4 0,0 0 0 16,18-14-3-16,-18 14 2 0,0 0-2 0,21-10 2 16,-21 10-2-16,18-5 2 0,-18 5-1 0,19-6 9 15,-19 6 4-15,20-12 13 0,-20 12 4 0,23-14 7 16,-6 7-4-16,-17 7 4 0,33-25-6 0,-16 8 0 16,7 3 26-16,-1-9-60 0,5 2 51 15,0-5-56-15,6-3 13 0,3-3 8 0,2 2-13 16,2-6 11-16,4 8-12 0,0-3 12 15,1-1-12-15,2 1 9 0,3-2-12 0,-1 2 11 16,2-1-11-16,-2-1 11 0,0 3-11 0,1-1 10 16,0 1-10-16,0 2 10 0,1-1-8 0,0 2 8 15,1 0 17-15,0 1-45 0,-2 2 43 0,-1 0-46 16,0 2 21-16,-3-2 8 0,1 1-8 16,-2-2 9-16,0 1-8 0,0 1 8 0,2-1-7 15,-2 1 10-15,0 1-8 0,-2 1 9 0,1 0-8 16,-1-1 4-16,0 2-6 0,-1-1 7 0,0 1-8 15,0-1 7-15,-1 2-7 0,-2-1 5 0,2 1-6 16,-2 0 5-16,2-2-5 0,1 0 9 0,-1 1-8 16,1-2 7-16,0 0-8 0,-1-1-21 15,1 2 48-15,-2-4-47 0,0 2 45 16,0-2-17-16,-4 0-11 0,3-2 11 0,-1 0-9 16,1 1 9-16,-1-1-9 0,1-1 8 0,1 2-8 15,-1-1 8-15,1 1-8 0,0 1 10 0,0 2-10 16,-1 3 7-16,-3-1-6 0,0 4 4 0,-1 2-4 15,-2 0 5-15,0 2-5 0,-1 0 3 0,-1 0-2 16,-3 1 3-16,0 0-5 0,2 0 4 16,-3 0-3-16,2 0 5 0,2-1-4 0,-2-1 6 15,3 0-7-15,-1-3 5 0,3 0 21 0,-1-2-46 16,4-1 46-16,-1-1-44 0,2-2 19 0,1-2 5 16,2-1-7-16,0-2 9 0,1 1-9 15,-1-1 9-15,1 1-9 0,1-1 8 0,1-1-9 16,0-1 12-16,0-1-8 0,-2 1 8 0,2 2-7 15,-1 2 5-15,1-2-11 0,-2 1 11 16,-1 2-11-16,0 0 8 0,-1 0-6 0,-2 1 7 16,0 1 15-16,0 0-40 0,-1 0 40 0,0 0-42 15,3 0 20-15,-1 0 11 0,2 0-8 0,0-1 8 16,-1 1-9-16,0 0 4 0,2-1-7 0,-2 0 8 16,2 0-9-16,1-3 10 0,-2 0-10 0,2 0 9 15,-3-1-9-15,2 0 9 0,1 0-10 16,1 0 15-16,1-1-10 0,0 0 7 0,1 0-6 15,0-1 3-15,-4 2 15 0,4 0-40 16,-2 3 41-16,0 0-42 0,1-1 19 0,-2 2 7 16,-3 1-8-16,2 0 8 0,-1 1-7 0,1 2 8 15,-1-1-7-15,2 1 6 0,-1 0-7 0,0 0 7 16,1-1-7-16,0 1 8 0,-2-3-7 0,3-2 7 16,0 1-7-16,2 0 7 0,-2-1-7 15,1-2 6-15,0-1-7 0,3-2 9 0,1-2-13 16,2 0 10-16,1 0 17 0,0-1-40 0,0 0 43 15,-2 0-40-15,0 2 13 0,-1-2 10 0,0 3-10 16,-2 1 11-16,-2 0-11 0,0 0 10 0,0 0-9 16,-1 0 6-16,0 1-10 0,-2 0 9 0,1 3-9 15,-4-1 12-15,1 2-7 0,-2 1 7 16,1-1-6-16,-1 2 5 0,0-1-6 16,-1 3 6-16,-2-2-6 0,-1 0 9 0,1 2 13 15,0-1-44-15,1 0 44 0,1 2-46 0,1 0 21 16,2-1 6-16,-1 0-6 0,-1-1 10 0,1 0-6 15,-1-1 6-15,0 0-8 0,-2 0 9 0,1 0-9 16,2-1 8-16,-1 1-7 0,1-4 7 0,1 0-8 16,2-1 8-16,0 0-8 0,0 2 6 15,1 0-8-15,-1 0 8 0,-1 1-8 0,0 1 9 16,-1 1-6-16,0 2 6 0,-2-1-7 0,0 2 7 16,0 2 17-16,-1 1-45 0,-1 1 45 15,2-1-44-15,-1-1 20 0,1 1 6 0,0-1-6 16,-3 0 7-16,2 2-6 0,0-2 5 0,2-1-5 15,-1-1 4-15,0 1-3 0,0 0 5 0,1-1-7 16,0-2 7-16,0-1-6 0,1 1 5 16,1-1-5-16,0-1 7 0,1 0-7 0,3-4 7 15,0 2-7-15,2-2 7 0,0 2-8 0,1 0 9 16,0-2-9-16,-2 2 8 0,-1 0-7 0,1 0 8 16,0 1 18-16,-2 0-43 0,-1-2 43 0,1 2-42 15,-1 0 15-15,2 0 10 0,2-2-8 0,0 1 9 16,0-1-9-16,0 1 8 0,-1-2-9 0,2 1 9 15,0-4-9-15,-1-2 10 16,0 1-10-16,-1-2 10 0,1 2-10 0,0-1 10 16,0 1-10-16,1-2 12 0,4 2-10 0,-2-1 10 15,1-1 17-15,-2 1-43 0,1 0 40 0,-2 0-40 16,-1 4 13-16,1-1 10 0,-2 1-9 0,1-1 8 16,-1-1-9-16,3 1 12 0,2-1-10 0,1-2 10 15,0 1-10-15,-2-3 8 0,2 1-10 16,-2-1 10-16,0 0-10 0,0 2 11 0,-1-2-12 15,-2 1 11-15,1 3 11 0,0 0-39 0,1 1 40 16,-1 0-40-16,2 1 18 0,-1 0 9 0,1 2-9 16,-1 0 9-16,1 1-9 0,-1 1 8 15,1 1-6-15,0-3 6 0,0 3-7 0,3-2 7 16,-1-1-6-16,2 1 8 0,4-3-8 0,-5 0 7 16,6-1-8-16,-2 0 8 0,-1-2-9 15,1 1 10-15,-1-1-10 0,0 1-17 0,-2 0 40 16,2 0-39-16,0-2 40 0,0-2-14 0,3 2-9 15,-3 0 9-15,-1 1-10 0,-2 1 11 0,0-1-10 16,-3 0 9-16,0-1-8 0,0 1 8 0,0 0-8 16,0 2 7-16,2-2-9 0,-2 2 9 0,0 0-10 15,-1 0 10-15,0 0-8 0,1 1-15 0,-2 1 39 16,1-2-40-16,-2 2 40 0,0-1-17 16,0 2-7-16,-1-1 8 0,2 2-8 15,0-1 9-15,2 1-9 0,-1-1 9 0,1 0-9 16,-3-3 8-16,2 0-8 0,0-2 8 0,-4 0-8 15,4 2 8-15,-3-1-9 0,3 0 11 0,-1-1-10 16,0 0 12-16,2-1-9 0,-3 0-13 0,2 0 36 16,-2 1-37-16,-1-1 36 0,2 5-15 15,-1-2-9-15,0 1 9 0,-2 1-10 0,0-1 7 16,0 2-7-16,3 0 5 0,1 0-4 0,-1-4 7 16,3 0-8-16,-1 0 8 0,1-1-9 0,1 2 8 15,0-1-8-15,1-1 8 0,0 0-8 0,1-3 9 16,-2 0 9-16,3-1-36 0,0 1 33 0,0-1-34 15,3 0 16-15,-2-1 11 0,0 0-9 16,1 0 11-16,0 0-10 0,-3 2 11 16,3 0-10-16,-2-2 9 0,-2 1-10 0,6-1 9 15,-1 1-11-15,1-2 11 0,3 2-10 0,-1-1 11 16,0 0 12-16,2 2-36 0,-2 0 36 0,2 1-36 16,1 1 13-16,1-2 9 0,1 1-8 0,0 2 8 15,1-1-9-15,-1 2 10 0,-1-3-10 0,-2 0 10 16,1-1-9-16,-1 0 9 0,-1 0-9 0,2 0 9 15,-1-1-10-15,0-1 10 0,-1-2-10 16,-2 2-13-16,-3 1 35 0,-1-1-33 0,-1 1 34 16,1-2-9-16,-1 1-11 0,3 0 11 15,-1 1-11-15,0-2 10 0,2 2-11 0,-4-2 9 16,2-2-10-16,3 2 9 0,-3-1-9 0,3 1 10 16,-1-1-10-16,2 0 11 0,4 0 11 0,-3 2-31 15,2-1 31-15,0 1-32 0,2-1 9 16,0 0 11-16,0 1-10 0,2 0 8 0,-2 0-8 15,5-3 9-15,2-1-9 0,-1 1 10 0,3-2-12 16,-2 0 12-16,-2-1-11 0,1-2 11 0,-1 1 10 16,0-3-28-16,2 0 28 0,-2 0-28 0,1 0 8 15,-2 0 11-15,0-1-12 0,-2 0 13 0,-3-3-12 16,1-1 11-16,-2-1-10 0,1 0 13 0,1 1-14 16,-1-1-8-16,-1 3 27 15,0-2-28-15,-1 3 28 0,-2 0-7 0,0 1-14 16,2 2 13-16,-1 1-11 0,0-1 10 0,1 3-10 15,0-1 9-15,-1 3-11 0,-1 2 7 0,-1-1-13 16,0 2-12-16,-3-1 26 0,2 4-39 0,-3-3 27 16,5 6-25-16,-5-6-20 0,11 14-26 0,-19-23-86 15,31 32-221-15,-25-23-156 0,8 8 50 0,1 5 345 16</inkml:trace>
  <inkml:trace contextRef="#ctx0" brushRef="#br1" timeOffset="19010.2076">19112 7688 1256 0,'-5'-18'535'0,"5"18"-496"0,0 0-60 16,-15-20 27-16,15 20 9 0,-17-7 1 0,17 7 15 15,-28-5-5-15,5 5 1 0,1 6-3 16,-9 0-6-16,0 5-14 0,-5 1 33 0,-1 7-31 15,-3-1 22-15,-1 4-28 0,1 0 0 0,0 3 0 16,4 1 0-16,0 1 0 0,5 1 0 0,2-2 0 16,4 2 0-16,3 1 0 0,5-3 0 0,5-3 0 0,5-3 0 15,7-20 0-15,2 29 0 0,-2-29 0 0,23 19 0 16,-2-12 0-16,2-3 0 0,6-1 0 0,3-2 0 16,2-1 0-16,1-1 0 15,4 1 0-15,-1 2 0 0,1 1 0 0,-1 3 0 16,-4 2 0-16,-5 1 0 0,-5 3 0 0,-3 2 0 15,-5 3 0-15,-7 4 0 0,-3 0 0 0,-6 5 0 16,-7 3 0-16,-4 4 0 0,-5 3 0 0,-5-1 0 16,-5 0 0-16,-2-1 0 0,-4-3 0 0,0-1 0 15,-1-2 0-15,2-2 0 0,2-2 0 16,4-5 0-16,4-2 0 0,21-17 0 0,-27 17 0 16,27-17 0-16,0 0 0 0,0 0-107 0,7-40-223 15,21 28-313-15,-8-17 16 0,11-4 288 0</inkml:trace>
  <inkml:trace contextRef="#ctx0" brushRef="#br1" timeOffset="19246.8301">19521 7422 2047 0,'0'0'0'0,"0"0"0"15,0 0 0-15,-17 0 0 0,17 0 0 16,-15 23 0-16,7-4 0 0,-2 8 0 0,-1 7 0 15,-2 6 0-15,2 3 0 0,-3 7 0 0,2 5 0 16,0 2 0-16,0 4 0 0,0 2 0 16,0-2 0-16,-3 1 0 0,0 1 0 0,1-5 0 15,-3 1 0-15,3-3 0 0,1-4 0 0,5-5 0 16,2-7 0-16,4-4 0 0,0-11-19 0,20 20-219 16,-35-44-268-16,34 19-148 0,-17-20 31 0,0 0 617 15</inkml:trace>
  <inkml:trace contextRef="#ctx0" brushRef="#br1" timeOffset="20043.7494">19179 8195 1954 0,'0'0'93'0,"-17"-10"-93"0,17 10 0 15,0 0 0-15,32-2 0 0,-10-3 0 16,4-4 0-16,5 1 0 0,4-3 0 0,5 0 0 15,2-1 0-15,3 0 0 0,-3 1 0 0,0 3 0 16,-5 3 0-16,-1 0 0 0,-5 4 0 0,-3 3 0 16,-4 3 0-16,-7 5 0 0,-17-10 0 0,25 29 0 15,-19-9 0-15,-4 3 0 0,-2 3 0 0,-6 3 0 16,-2 0 0-16,-4 0 0 0,-3 1 0 16,-1-2 0-16,-1-1 0 0,1-1 0 15,-1-3 0-15,1-3 0 0,1 0 0 0,15-20 0 16,-27 31 0-16,27-31 0 0,-18 20 0 0,18-20 0 15,0 0 0-15,0 0 0 0,0 0 0 0,0 0 0 16,0 0 0-16,9-22 0 0,4 5 0 0,1-3 0 16,4-1 0-16,4-3 0 0,0-2 0 0,0 0 0 15,1-3 0-15,-2 1 0 0,0 0 0 16,-3 4 0-16,-4 2 0 0,1 1 0 0,-2 4 0 16,1 1 0-16,-14 16 0 0,23-23 0 0,-23 23 0 15,18-13 0-15,-18 13 0 0,0 0 0 16,21-2 0-16,-21 2 0 0,0 0 0 0,26 5 0 15,-26-5 0-15,28 5 0 0,-9-3 0 0,0-1 0 16,2-1 0-16,3-1 0 0,-1 0 0 0,4-2 0 16,0 1 0-16,0 1 0 0,-1-3 0 15,-3 2 0-15,-1-1 0 0,-4 1 0 0,-18 2 0 16,27 1 0-16,-27-1 0 0,0 0 0 0,0 0 0 16,0 0 0-16,0 0 0 0,-8 17 0 0,8-17 0 15,-31 15 0-15,11-7 0 0,-5 2 0 0,-1-1 0 16,-4 1 0-16,0 0 0 0,0 1 0 0,-2 1 0 15,3 3 0-15,0 0 0 0,2 4 0 16,3-1 0-16,3-1 0 0,5 2 0 16,16-19 0-16,-21 31 0 0,21-31 0 0,-2 29 0 15,2-29 0-15,15 25 0 0,-15-25 0 0,31 16 0 16,-8-12 0-16,5-4 0 0,3-4 0 0,3-3 0 16,2-3 0-16,1-3 0 0,0-2 0 0,-3-2 0 15,-1-2 0-15,-4-3 0 0,1 2 0 0,-6-3 0 16,-2 0 0-16,-3 2 0 0,-4 0 0 15,-4 2 0-15,-4 1 0 0,-7 18 0 0,4-29 0 16,-4 29 0-16,-6-20 0 0,6 20 0 0,0 0 0 16,-21-10 0-16,21 10 0 0,-19 13 0 0,19-13 0 15,-27 31 0-15,15-10 0 0,-4 5 0 16,2 3 0-16,3 1 0 0,1 1 0 0,5-2 0 16,0-3 0-16,6-2 0 0,1-2 0 0,6-2 0 15,1-2 0-15,-9-18 0 0,30 26-3 16,-5-14-66-16,-25-12-115 0,60 5-186 0,-54-23-189 15,32 14-15-15,-8 0 287 0</inkml:trace>
  <inkml:trace contextRef="#ctx0" brushRef="#br1" timeOffset="20246.8617">20641 8080 2015 0,'0'0'32'0,"0"0"-32"0,-26 20 0 15,26-20 0-15,-24 28 0 0,11-7 0 16,-2 4 0-16,1 4 0 0,-1 5 0 0,2 5 0 15,-1-1 0-15,5 5 0 0,0-5 0 0,-1-2 0 16,5-1 0-16,1-5 0 0,1-1 0 0,4-4 0 16,3-5 0-16,-4-20 0 0,15 30 0 0,-15-30 0 15,20 16 0-15,-20-16 0 0,31 1-83 16,-35-38-213-16,42 31-302 0,-27-23-34 0,8 0 195 16</inkml:trace>
  <inkml:trace contextRef="#ctx0" brushRef="#br1" timeOffset="20387.5517">20678 7891 1955 0,'-28'7'28'0,"28"-7"-26"0,0 28 1 0,0-28-4 16,14 32-4-16,0-14-16 0,-14-18-18 0,31 34-36 16,-31-34-4-16,39 27-1 0,-21-18 20 0,14 12-18 15,-32-21-114-15,57 9-264 0,-28 1-94 0,-3-9 199 16</inkml:trace>
  <inkml:trace contextRef="#ctx0" brushRef="#br1" timeOffset="20949.9913">21089 8082 1930 0,'-59'7'100'16,"34"-5"-83"-16,-3-1-17 0,0 3 0 0,-3-1 0 16,2 4 0-16,-2 2 0 0,1 3 0 0,1 2 0 15,1 6 0-15,1 0 0 0,4 2 0 0,5 1 0 16,5 4 0-16,2-4 0 0,5 3 0 15,4 0 0-15,5-3 0 0,5 1 0 0,6-7 0 16,4-3 0-16,4-3 0 0,5-4 0 0,3-3 0 16,2-5 0-16,-1-4 0 0,1-6 0 0,1-2 0 15,-3-3 0-15,-1-3 0 0,-3-3 0 0,-5-1 0 16,-4-1 0-16,-3-2 0 0,-4 3 0 0,-2-2 0 16,-2 3 0-16,-3 1 0 0,-1 1 0 0,-2 2 0 15,0 18 0-15,-2-28 0 16,2 28 0-16,0 0 0 0,0 0 0 0,0 0 0 15,-17-6 0-15,17 6 0 0,-18 29 0 0,5-3 0 16,-2 7 0-16,-4 10 0 0,-1 4 0 0,-2 7 0 16,-1 6 0-16,0 0 0 0,1 5 0 0,-1 4 0 15,2 3 0-15,-1-1 0 0,0 2 0 0,0-4 0 16,2-4 0-16,1-5 0 0,2-5 0 16,4-9 0-16,0-8 0 0,3-7 0 0,1-10 0 15,3-4 0-15,6-17 0 0,0 0 0 0,0 0 0 16,0 0 0-16,0 0 0 0,0 0 0 0,4-30 0 15,1 1 0-15,5-8 0 0,-3-3 0 0,4-1 0 16,-3-2 0-16,1 0 0 0,-2-1 0 16,0-4 0-16,3-2 0 0,0-2 0 0,2-1 0 15,4 1 0-15,0 2 0 0,3 4 0 16,1 5 0-16,-2 7 0 0,0 5 0 0,0 5 0 16,1 4 0-16,-1 0 0 0,1 5 0 0,3-2 0 15,0 0 0-15,5 0 0 0,0 0 0 0,4 0 0 16,1-1 0-16,3 2 0 0,-1-4 0 0,6 3 0 15,-1-10 0-15,15 15-89 0,-28-34-174 0,39 34-51 16,-46-40-27-16,34 26 42 0,-24-15 42 0,4 0 43 16,4 4 45-16,-11-9 69 0</inkml:trace>
  <inkml:trace contextRef="#ctx0" brushRef="#br1" timeOffset="21668.7375">21764 7545 2047 0,'-42'3'0'0,"42"-3"0"0,-29 6 0 16,29-6 0-16,-28 21 0 0,13-1 0 0,-6 4 0 15,2 4 0-15,-4 5 0 0,3 3 0 16,0 2 0-16,-3 5 0 0,2 0 0 0,1 3 0 16,0 4 0-16,1-2 0 0,0 1 0 0,2-1 0 15,-1-2 0-15,4-1 0 0,0-1 0 0,2-1 0 16,2-6 0-16,3-2 0 0,3-7 0 0,2-6 0 16,4-5 0-16,-2-17 0 0,8 19 0 0,-8-19 0 15,0 0 0-15,19 0 0 0,-19 0 0 16,18-20 0-16,-4 0 0 0,2-4 0 15,4-5 0-15,2-2 0 0,0 0 0 0,-1 1 0 16,-3 4 0-16,-2 0 0 0,1 3 0 0,-3 3 0 16,-14 20 0-16,26-29 0 0,-26 29 0 0,0 0 0 15,18-11 0-15,-18 11 0 0,0 0 0 0,5 22 0 16,-5-22 0-16,5 31 0 0,-4-12 0 0,3-1 0 16,-1-1 0-16,-3-17 0 0,14 28 0 0,-14-28 0 15,22 22 0-15,-22-22 0 0,28 12 0 16,-10-8 0-16,1-6 0 0,6 0 0 0,1-6 0 15,1-8 0-15,5 1 0 0,-3-8 0 0,4 2 0 16,0-6 0-16,-2 0 0 0,0-2 0 16,-2 2-9-16,-4-4-12 0,-2-1 13 0,-4-1-1 15,-3-1 13-15,-2 1-2 0,-4 1 11 0,-2 0-5 16,-2 0 7-16,-1 2-10 0,-2 3-5 16,-2 8 0-16,-1 19 0 0,-6-22 0 0,6 22 0 15,0 0 0-15,-27 12 0 0,27-12 0 0,-28 37 0 16,14-10 0-16,-5 4 0 0,5 2 0 0,-3 3 0 15,2 3 0-15,3 2 0 0,-1 1 0 0,0 1 0 16,1-1 0-16,1-1 0 0,0 0 0 0,2-2 0 16,0-1 0-16,2-3 0 0,0-3 0 0,0-3 0 15,1-8 0-15,4 1 0 16,2-22 0-16,-5 29 0 0,5-29 0 0,0 0 0 16,0 0-16-16,0 0-64 0,-17-14-95 0,35 18-61 15,-40-44-16-15,42 34-3 0,-31-25 79 0,16 12 11 16,-10-5 4-16,1 0 11 0,1 1 21 0,-7-6 46 15,9 6 14-15,-7-19 357 0,45 44-288 0,-64-42 462 16,45 46 32-16,-47-21 37 0,8 6-359 0,21 9-172 16,0 0 0-16,0 0 0 0,0 0 0 15,0 0 0-15,0 0 0 0,0 0 0 0,0 0 0 16,0 0 0-16,28 17 0 0,-6-14 0 0,3-5 0 16,1 1 0-16,4-3 0 0,-1 2 0 0,-2-5 0 15,3 4 0-15,-6-5 0 0,9 15 0 16,-23-29-236-16,36 38-110 0,-44-40-72 0,37 31 10 15,-39-7 99-15,20-19 1 0,9 32 287 16</inkml:trace>
  <inkml:trace contextRef="#ctx0" brushRef="#br1" timeOffset="21840.6916">22256 8261 2047 0,'0'0'0'0,"0"0"0"0,0 0 0 15,0 0 0-15,0 0 0 0,0 0 0 0,0 0 0 16,9-20 0-16,-9 20 0 0,28-15 0 15,-7 5 0-15,6 2 0 0,1-2 0 0,1 3 0 16,-1 1 0-16,1 1 0 0,1 2 0 16,3 3 0-16,-8-10 0 0,15 20-92 0,-29-33-176 15,37 40-91-15,-46-39-50 0,30 23 39 0,-14-5 32 16,-18 4 128-16,38-8 210 0</inkml:trace>
  <inkml:trace contextRef="#ctx0" brushRef="#br1" timeOffset="22246.8885">22910 8144 653 0,'37'1'294'16,"-43"-38"143"-16,39 40 34 0,-29-22-366 0,-4 19-35 16,19-18-53-16,-19 18-17 0,0 0 0 0,0 0 0 15,0 0 0-15,0 0 0 0,0 0 0 16,0 0 0-16,1 17 0 0,-8 2 0 0,-4 5 0 15,-3 6 0-15,0 3 0 0,-1 2 0 0,0-1 0 16,3 1 0-16,4-1 0 0,1-5 0 0,3-1 0 16,3-4 0-16,2-2 0 0,3-3 0 15,4-2 0-15,-8-17 0 0,19 25 0 0,-19-25 0 16,32 15-36-16,-31-36-226 0,43 36-154 0,-45-47-44 16,36 29-1-16,-15-14 147 0,-11-21 217 0</inkml:trace>
  <inkml:trace contextRef="#ctx0" brushRef="#br1" timeOffset="22418.7581">22995 7894 2047 0,'-43'7'0'0,"24"-5"0"0,19-2 0 0,-17 5 0 16,17-5 0-16,0 0 0 0,0 0 0 0,20 19 0 16,-3-11 0-16,5-3 0 0,7-1 0 0,5 0 0 15,9 2-12-15,-2-5-34 0,8 14-31 0,-12-23-53 16,27 36-195-16,-41-33-151 0,18 14-104 15,-2 5 180-15</inkml:trace>
  <inkml:trace contextRef="#ctx0" brushRef="#br1" timeOffset="22684.3692">23427 8068 1801 0,'0'0'122'15,"-28"15"-45"-15,10-6-30 0,-4-4-47 0,0 2 0 0,-2 0 0 16,1 3 0-16,-3 0 0 0,3 3 0 16,1 0 0-16,3 1 0 0,19-14 0 0,-28 22 0 15,28-22 0-15,-14 19 0 0,14-19 0 16,0 0 0-16,16 20 0 0,-16-20 0 0,37 9 0 15,-11-8 0-15,7-2 0 0,3-2 0 0,2 0 0 16,0 0 0-16,-3 0 0 0,-3 1 0 0,-5 4 0 16,-8 1 0-16,-19-3 0 0,26 11 0 0,-26-11 0 15,6 23 0-15,-6-23 0 0,-7 34 0 0,-4-12 0 16,-4-2 0-16,-4 4 0 0,-5-3 0 16,1 0 0-16,-1-3 0 0,2-1 0 0,2-5 0 15,2 1 0-15,18-13 0 0,-25 16 0 16,25-16 0-16,0 0 0 0,0 0 0 0,0 0 0 15,0-24-165-15,39 28-138 0,-37-47-68 0,47 36-63 16,-27-26 110-16,8-1 55 0,10 9 89 0,-12-19 180 16</inkml:trace>
  <inkml:trace contextRef="#ctx0" brushRef="#br1" timeOffset="23059.3747">23977 7745 1819 0,'-45'-1'228'0,"28"22"-228"15,-3 5 0-15,1 0 0 0,-5 3 0 16,0 4 0-16,-1-2 0 0,-2 6 0 0,4 0 0 16,2 2 0-16,2 1 0 0,1-3 0 15,1 2 0-15,0 0 0 0,3-3 0 0,1 2 0 16,2-7 0-16,5-2 0 0,3-4 0 0,3-5 0 16,0-20 0-16,7 25 0 0,-7-25 0 0,0 0 0 15,23 9 0-15,-23-9 0 0,30-12 0 0,-10-2 0 16,3-8 0-16,2-1 0 0,3-4 0 0,3-4 0 15,-5 5 0-15,0-3 0 0,-4 5 0 16,-3 1 0-16,-3 3 0 0,-1 2 0 0,-15 18 0 16,21-25 0-16,-21 25 0 0,0 0 0 0,20-14 0 15,-20 14 0-15,0 0 0 0,0 26 0 16,-4-4 0-16,2 3 0 0,-3 5 0 0,1 2 0 16,2-1 0-16,-1 3 0 0,5 0 0 0,-2 0 0 15,2 2 0-15,-3-6 0 0,5 6 0 0,-8-11 0 16,11 13-90-16,-25-30-154 0,33 32-50 15,-42-39 8-15,35 27 28 0,-25-21 40 0,17-7 19 16,-20 19 13-16,-4-20 17 0,24 1 67 0,-52 6 102 16</inkml:trace>
  <inkml:trace contextRef="#ctx0" brushRef="#br1" timeOffset="23469.0265">21110 9192 1742 0,'-13'-21'305'0,"13"21"-305"0,0 0 0 16,0 0 0-16,0 0 0 0,0 0 0 16,0 0 0-16,0 0 0 0,-2 31 0 0,2-8 0 15,0 9 0-15,-2 4 0 0,1 4 0 0,-1 3 0 16,-2 3 0-16,0 3 0 0,0-1 0 0,-2 0 0 15,-2 2 0-15,1-4 0 0,1 0 0 0,-3-3 0 16,2-3 0-16,0-2 0 0,-1-4 0 0,5-5 0 16,-1-5 0-16,5-1 0 15,-1-23 0-15,10 28 0 0,-10-28 0 0,32 19-209 16,-36-48-163-16,48 36-85 0,-39-41-24 0,20-3 19 16,17 27 397-16</inkml:trace>
  <inkml:trace contextRef="#ctx0" brushRef="#br1" timeOffset="23662.8872">21468 9512 1619 0,'29'13'357'16,"-57"-3"-286"-16,28-10-71 0,-19 13 0 16,19-13 0-16,-20 28 0 0,12-8 0 0,-4 2 0 15,3 1 0-15,-2 2 0 0,3 2 0 0,-1-1 0 16,3 0 0-16,1-2 0 0,2 0 0 0,0-2 0 16,3-1 0-16,1-2 0 0,3-2 0 0,-4-17 0 15,13 27 0-15,-13-27 0 0,20 18 0 0,-20-18 0 16,0 0-224-16,51 12-211 0,-51-29-175 15,21 7 17-15,-4 8 409 0</inkml:trace>
  <inkml:trace contextRef="#ctx0" brushRef="#br1" timeOffset="24105.4082">21581 9341 1486 0,'-22'-11'549'0,"22"11"-537"0,1 24-12 0,-1-24 0 15,8 23 0-15,-8-23 0 0,12 25 0 0,-12-25 0 16,19 24 0-16,-19-24 0 0,31 23 0 0,-31-23 0 16,33 23 0-16,-15-15 0 0,0 4 0 0,3-2 0 15,-4 1 0-15,0 2 0 0,-17-13 0 0,23 23 0 16,-23-23 0-16,12 32 0 0,-10-14 0 16,-3 1 0-16,-2 3 0 0,-5 1 0 0,-1 0 0 15,-2 0 0-15,-3-1 0 0,0-1 0 0,0-1 0 16,2-3 0-16,12-17 0 0,-17 24 0 0,17-24 0 15,0 0 0-15,0 0 0 0,0 0 0 0,0 0 0 16,0 0 0-16,23-7 0 0,-6-9 0 16,5-3 0-16,2-4 0 0,1-3 0 0,2 1 0 15,-1-1 0-15,1 1 0 0,1 1 0 16,-1 1 0-16,0 1 0 0,-2 3 0 0,-1 3 0 16,-2 1 0-16,-1 7 0 0,-4 2 0 0,-17 6 0 15,23 2 0-15,-23-2 0 0,11 17 0 0,-11-17 0 16,1 35 0-16,-3-10 0 0,-2 4 0 0,-2 1 0 15,0 2 0-15,-1-1 0 0,1 0 0 0,-2-3 0 16,5 2 0-16,-1-4 0 0,5-1 0 16,0-6 0-16,9 1 0 0,-10-20-85 0,28 26-164 15,-31-43-27-15,40 34-37 0,-33-37 22 0,20 12 60 16,-4-8 9-16,0-6 44 0,11 2 42 16,-11-11 71-16</inkml:trace>
  <inkml:trace contextRef="#ctx0" brushRef="#br1" timeOffset="24480.4382">22351 9556 1884 0,'2'54'163'0,"-2"-54"-163"0,-2 25 0 0,2-25 0 16,17 21 0-16,-17-21 0 0,29 12 0 0,-7-10 0 16,5-3 0-16,3-4 0 0,7-1 0 0,-2-5 0 15,3-1 0-15,-3-5 0 0,-2 0 0 16,-4 0 0-16,-1-2 0 0,-5 1 0 15,-2 1 0-15,-6-1 0 0,-15 18 0 0,19-32 0 16,-19 32 0-16,3-29 0 0,-3 29 0 0,-13-22 0 16,13 22 0-16,-28-13 0 0,11 10 0 0,-6 4 0 15,-3 4 0-15,-3 4 0 0,-2 6 0 0,-2 4 0 16,-1 4 0-16,2 4 0 0,2 1 0 0,3 1 0 16,4-2 0-16,6 2 0 0,3 2 0 15,8-1 0-15,4-1 0 0,3-1 0 0,4-3 0 16,5-2 0-16,4-1 0 0,6-4 0 0,3-2 0 15,4-3 0-15,5-3 0 0,5 1 0 0,1-4 0 16,7 4 0-16,-8-8 0 0,13 17-52 16,-27-29-182-16,28 32-53 0,-51-23-6 0,55-3 23 15,-35-10 26-15,15 6 31 0,-2-1 21 0,-3-9 28 16,5 10 67-16,-9-14 97 0</inkml:trace>
  <inkml:trace contextRef="#ctx0" brushRef="#br1" timeOffset="24621.065">23123 9824 2047 0,'3'-50'0'0,"-3"50"0"0,-14-25 0 0,14 25 0 16,-13-27 0-16,13 27 0 0,-9-23 0 0,1 3 0 16,8 20-142-16,-15-29-173 0,32 41-109 0,-44-35-9 15,27 23 7-15,0 0 120 0,-47-37 306 16,47 37 0-16,-24-19 0 0,24 19 0 16</inkml:trace>
  <inkml:trace contextRef="#ctx0" brushRef="#br1" timeOffset="64767.5051">16729 792 1192 0,'14'-29'147'0,"-14"29"-106"16,0 0-8-16,6-25-12 0,-6 25 13 0,0 0-25 31,0 0 31-31,0 0-25 0,0 0 21 0,0 0-8 15,0 0 15-15,-18-10-10 0,18 10-47 0,0 0 35 16,0 0-42-16,-7 17 38 0,7-17 9 0,-9 30-3 16,7-12 5-16,-3 8-8 0,5-2 3 0,-1 0-9 15,3 5 10-15,0-1-16 0,1 5 15 0,-3 2-13 16,4 5 9-16,-1 7-10 0,4 6-15 0,0 9 29 16,-2 5-25-16,1 4 21 0,1 7 4 0,-2-2-25 15,3 8 20-15,-4 2-19 0,0 2 21 0,-2 4 3 16,1 1-19-16,-2 2 15 0,2 2-18 0,-1 5-9 15,0 2 21-15,-3 5-20 0,-2 2 4 0,-1 3 12 16,-1 3-9-16,-4 1 2 0,2 6-2 16,-4 5 0-16,0 3 0 0,-2 1 0 0,-3 1 0 15,-2-1 0-15,-4 2 0 0,0 0 0 0,-2 0 0 16,-1-4 0-16,2-4 0 0,1-10 0 0,4-8 0 16,3-14 0-16,4-13 0 0,9-17 0 0,4-15 0 15,11-14 0-15,2-18 0 0,15-1-74 0,-30-17-448 16,52-19-125-16,-21-6 0 0,11-4 491 0</inkml:trace>
  <inkml:trace contextRef="#ctx0" brushRef="#br1" timeOffset="65574.5784">15376 4349 1227 0,'0'0'136'0,"-32"1"-61"0,32-1-16 0,-20-1-9 16,20 1 1-16,0 0 3 0,0 0-3 0,-17-1-13 15,17 1-15-15,0 0-13 0,0 0-6 0,0 0 1 16,0 0 2-16,21-15 3 0,-21 15 0 0,20-5 1 15,-20 5-1-15,30-5-3 0,-12 4-2 0,1 1 0 16,4 0-3-16,2 0 0 0,3-1 0 0,3 0-1 16,2 1 1-16,4-3-1 0,4 2-1 0,3 0 0 15,2-3 1-15,5 1 1 0,3-2-1 16,2-2 2-16,3 1-2 0,6-2 1 0,4 0 1 16,5 1 0-16,4-1-2 0,2 1 2 15,4 0-5-15,1 1 3 0,-1 0-1 0,5 0 1 16,-3 2-1-16,5 0 1 0,3 2-2 0,-3 0 1 0,3 0-1 15,-2 0 2-15,1-2-1 0,4 0 3 0,4-1 0 16,0-3 1-16,5 1 0 0,-2-1 1 16,2-1-2-16,5-2 0 0,2 1-3 15,5-1 3-15,2-1-3 0,-1 1 3 0,3 1-3 16,2 0 1-16,3 2-3 0,-3-2 3 0,-2 3-2 16,4 1 0-16,-3 0-1 0,-2 2 1 0,-2-1-1 15,-3 3 4-15,-5 1 0 0,-1 0 0 0,1-1-2 16,-4 2 1-16,0 0-1 0,-5-1 0 0,-2 0 1 15,-2 0 0-15,3-1-1 0,-5-1 0 16,2-1 0-16,-6-1 1 0,-3-2-6 0,1 1-7 16,-7-7-36-16,9 16-87 0,-34-24-417 0,24 11-72 15,-14-6 89-15</inkml:trace>
  <inkml:trace contextRef="#ctx0" brushRef="#br1" timeOffset="66699.591">16027 1577 1766 0,'0'0'16'0,"-5"-25"0"0,5 25 3 0,0 0 8 16,5-21 2-16,-5 21 1 0,0 0-3 15,0 0-7-15,0 0-1 0,0 0-1 0,0 0-4 16,-7-17 4-16,7 17-4 0,0 0-4 0,0 0-6 15,-15 24-4-15,15-24 0 0,-10 27 0 0,6-8 0 16,-1 5 0-16,1 9 0 0,2 1 0 0,0 5 0 16,2-3 0-16,3-2 0 0,0 0 0 15,4-2 0-15,-1-3 0 0,2-3 0 0,2-6 0 16,-10-20 0-16,25 27 0 0,-25-27 0 16,28 13 0-16,-11-12 0 0,-17-1 0 0,31-3 0 15,-31 3 0-15,27-12 0 0,-27 12 0 0,24-23 0 16,-24 23 0-16,23-34 0 0,-12 13 0 0,1 0 0 15,-1-1 0-15,0-1 0 0,-1 3 0 0,-1 4 0 16,1-1 0-16,-10 17 0 0,17-25 0 0,-17 25 0 16,0 0 0-16,0 0 0 0,0 0 0 0,0 0 0 15,0 0 0-15,14 23 0 0,-13-3 0 16,-1 4 0-16,-1 7 0 0,-3 2 0 16,-1 6 0-16,-2-2 0 0,-2 9 0 0,1 1 0 15,-3 0 0-15,0 4 0 0,0-6 0 0,-2 1 0 16,-3 1 0-16,-1 0 0 0,-4-1 0 0,-1-2 0 15,-1-4 0-15,-1-3 0 0,1-5 0 0,0-7 0 16,1-4 0-16,1-8 0 0,4-3 0 16,-1-8 0-16,18-2 0 0,-37-19-66 0,37 19-558 15,-18-38-61-15,5 9 50 0</inkml:trace>
  <inkml:trace contextRef="#ctx0" brushRef="#br1" timeOffset="67699.5815">19809 4532 1929 0,'0'0'38'16,"0"0"-22"-16,0 0-12 0,0 0 2 0,0 0 2 15,0 0 6-15,29-3-17 0,-29 3 17 16,33-2-18-16,-12-1 13 0,1 3-1 0,2 0-3 16,3-1-2-16,1 2-3 0,0-1 0 15,-1 1 0-15,-2 4 0 0,-2 0 0 0,-3 5 0 16,-3 1 0-16,-17-11 0 0,19 35 0 0,-16-13 0 16,-5 5 0-16,-5 6 0 0,-6 2 0 0,-7 5 0 15,0-1 0-15,-8 1 0 0,-2-3 0 0,1-2 0 16,0-2 0-16,0-7 0 0,5-1 0 15,3-10 0-15,21-15 0 0,-21 15 0 0,21-15 0 16,0 0 0-16,4-27 0 0,7 3 0 0,6-10 0 16,6-7 0-16,4-5 0 0,3-3 0 0,3-3 0 15,1 0 0-15,1-2 0 0,-2 2 0 0,-1 2 0 16,-2 2 0-16,-1 7 0 0,-3 6 0 0,-3 7 0 16,-6 9 0-16,-17 19 0 15,18-15 0-15,-18 15 0 0,0 0 0 0,0 20 0 16,-2-2 0-16,-3 7 0 0,-2 9 0 0,-3 4 0 15,-1 4 0-15,-1 2 0 0,1-1 0 0,1-2 0 16,4-2 0-16,4-6 0 0,6-2 0 0,4-7 0 16,10-2 0-16,1-14-36 0,35 11-600 0,-26-23-28 15,18 5 7-15</inkml:trace>
  <inkml:trace contextRef="#ctx0" brushRef="#br1" timeOffset="69173.1533">16494 4355 683 0,'0'0'296'16,"-5"23"-54"-16,5-23-80 0,0 0-44 0,0 0-37 15,0 0-22-15,0 0-21 0,0 0-9 0,0 0-1 16,0 0-3-16,0 0 5 0,0 0-2 16,0 0-1-16,0 0-5 0,23-23-2 0,-23 23-7 15,26-19 3 1,-7 6-4-16,2-3 2 0,4-3-5 0,7-4 3 15,3-3-11-15,9-6 9 0,7-4-8 16,10-5 12-16,10-6-8 0,9-8 12 0,11-6 1 16,11-9-24-16,8-7 21 0,12-5-20 0,12-4 1 15,9-6 12-15,7-4-9 0,13-7 0 0,8-4 0 16,11-4 0-16,10 0 0 0,5-5 0 0,9-3 0 16,13-4 0-16,2-2 0 0,1-3 0 0,5 1 0 15,-1-1 0-15,5-3 0 0,5-3 0 0,7-3 0 16,3 6 0-16,-2-2 0 0,-8 10-5 15,-12 7-16-15,-11 14-18 0,-11 7 4 0,-8 18-20 16,-20-13-100-16,13 7-429 0,-37 18-56 16,-14 2 128-16</inkml:trace>
  <inkml:trace contextRef="#ctx0" brushRef="#br1" timeOffset="70377.9583">17779 1479 1880 0,'0'0'22'0,"-18"-7"-13"0,18 7 1 0,0 0-3 16,0 0-3-16,0 0 6 0,0 0-1 16,0 0-1-16,0 0-1 0,-12 28 0 0,10-5-11 15,0 7 12-15,0 1-4 0,0 6 7 16,-1 1 2-16,1 1 1 0,-1 2-4 0,2-5 7 16,2-5-16-16,4-5-1 0,4-8 0 0,-9-18 0 15,25 16 0-15,-8-17 0 0,3-5 0 0,2-5 0 16,2-8 0-16,3-3 0 0,2-8 0 0,2-7 0 15,4-4 0-15,-3-7 0 0,4-2 0 0,-2-1 0 16,-2 3 0-16,-1 1 0 0,-3 2 0 16,-4 4 0-16,-3 5 0 0,-4 4 0 0,-4 4 0 15,-5 4 0-15,-2 4 0 0,-6 20 0 0,6-22 0 16,-6 22 0-16,0 0 0 0,0 0 0 0,0 0 0 16,-8 29 0-16,4-1 0 0,0 10 0 15,-2 12 0-15,1 8 0 0,-1 3 0 0,1 4 0 16,-1 4 0-16,4 2 0 0,-1 3 0 0,3 0 0 15,1-4 0-15,1-2 0 0,-2-6 0 16,-2-1 0-16,1-5 0 0,-4-7 0 0,-1-4 0 16,0-4 0-16,-4-2 0 0,-2-3 0 0,-4-2 0 15,-1-5 0-15,-1-4 0 0,-1-2 0 0,-2-3 0 16,1-6 0-16,-1-3 0 0,-1-5 0 0,1-5 0 16,0-8 0-16,4-1 0 0,-3-19-88 0,28 10-525 15,-24-22-46-15,16 4 38 0</inkml:trace>
  <inkml:trace contextRef="#ctx0" brushRef="#br1" timeOffset="70596.7543">18932 1301 2014 0,'0'0'23'0,"0"0"-17"0,9-34-2 0,8 14-5 16,4-6-11-16,0 1 24 0,5 1-45 0,-5-2 17 16,2 10-29-16,-5-5 0 0,3 6 10 15,-3-3-13-15,7 12-64 0,-25-13-303 0,19 19-192 16,-19 0-3-16,18 5 531 0</inkml:trace>
  <inkml:trace contextRef="#ctx0" brushRef="#br1" timeOffset="70768.5946">18851 1489 2038 0,'0'0'9'0,"-4"23"-9"0,4-23 0 15,0 0 0-15,0 0 0 0,0 0 0 16,0 0 0-16,29 7 0 0,-9-15 0 0,7-6 0 16,4-3 0-16,8-3 0 0,1-8 0 15,7 1-46-15,-4-8-49 0,14 12-40 0,-19-24-77 16,19 22-413-16,-1-6 28 0,-3 0 261 0</inkml:trace>
  <inkml:trace contextRef="#ctx0" brushRef="#br1" timeOffset="71284.2278">19674 1124 1973 0,'-22'13'38'0,"0"0"-11"0,4 4-18 0,2 1-9 16,2-1 0-16,-1 4 0 0,1 0 0 15,-1-1 0-15,3 3 0 0,-3-3 0 16,6-2 0-16,9-18 0 0,-16 32 0 0,16-32 0 16,-9 27 0-16,9-27 0 0,0 0 0 0,0 0 0 15,0 0 0-15,0 0 0 0,18 3 0 0,-18-3 0 16,17-18 0-16,-17 18 0 0,22-34 0 0,-7 11 0 16,0-2 0-16,-2-1 0 0,2 1 0 0,-3-2 0 15,1 0 0-15,-2 1 0 0,1-3 0 0,-3 4 0 16,0-2 0-16,0 5 0 0,-3 3 0 15,-6 19 0-15,11-25 0 0,-11 25 0 0,0 0 0 16,0 0 0-16,0 0 0 0,0 0 0 0,0 0 0 16,0 0 0-16,0 0 0 0,0 0 0 15,12 27 0-15,-12-27 0 0,10 34 0 0,-4-16 0 16,0-1 0-16,-6-17 0 0,17 27 0 0,-17-27 0 16,21 19 0-16,-21-19 0 0,28 9 0 15,-28-9 0-15,36-5 0 0,-15-1 0 0,1-3 0 16,2-5 0-16,2-4 0 0,2-5 0 0,1-3 0 15,-1 3 0-15,0 0 0 0,-5 5 0 0,-1 0 0 16,-5 4 0-16,-17 14 0 0,22-20 0 0,-22 20 0 16,0 0 0-16,0 0 0 0,0 0 0 0,0 0 0 15,0 0 0-15,0 0 0 0,-3 23 0 0,-3-2 0 16,-1-2 0-16,-4 5 0 0,1 3 0 16,2-2 0-16,2 3 0 0,3 2 0 15,4-7 0-15,1-1 0 0,5-2 0 0,-7-20 0 16,20 30 0-16,-20-30-32 0,41 19-128 0,-41-19-378 15,31-5-124-15,-9-8 44 0</inkml:trace>
  <inkml:trace contextRef="#ctx0" brushRef="#br1" timeOffset="71706.1014">20517 853 1989 0,'34'3'26'16,"-34"-3"-9"-16,28-11-2 0,-7 4-15 16,5-1 0-16,1-1 0 0,1 3 0 0,-2 4 0 15,-1 2 0-15,-2 2 0 0,-3 2 0 0,-3-2 0 16,-17-2 0-16,23 10 0 0,-23-10 0 0,10 20 0 16,-10-20 0-16,0 33 0 0,-5-16 0 0,-6 5 0 15,-4 2 0-15,-7-1 0 0,-2 1 0 0,-5 0 0 16,0 2 0-16,-1-1 0 0,4-2 0 0,3-5 0 15,23-18 0-15,-27 17 0 16,27-17 0-16,0 0 0 0,0 0 0 0,0 0 0 0,12-17 0 16,5-2 0-16,9-10 0 0,6-3 0 15,6-1 0-15,3-3 0 0,1 1 0 0,-1-1 0 16,-2 1 0-16,-5 0 0 0,-2 5 0 0,-4 4 0 16,-9 6 0-16,-19 20 0 0,25-18 0 0,-25 18 0 15,0 0 0-15,0 0 0 0,0 0 0 0,-30 9 0 16,12 7 0-16,-5 9 0 0,-1 8 0 15,-3 5 0-15,1 1 0 0,6-3 0 0,5-5 0 16,9-3 0-16,4-2 0 0,6-5 0 0,9 2 0 16,5-6 0-16,7-3 0 0,11-3 0 0,4-10 0 15,11-1 0-15,-7-24-81 0,36 3-591 0,-22 0-28 16,9 3 107-16</inkml:trace>
  <inkml:trace contextRef="#ctx0" brushRef="#br1" timeOffset="76954.9329">6057 3550 1346 0,'5'-54'417'16,"-5"54"-393"-16,-1-20 16 0,1 20 7 0,0 0 1 15,0 0-4-15,0 0-16 0,0 0-4 0,-21 18-11 16,10-1 3-16,-2 6-16 0,0 6 0 0,-4 3 0 15,1 4 0-15,0-1 0 0,1 1 0 0,3-2 0 16,2 0 0-16,4-4 0 0,4-4 0 16,4-5 0-16,6-3 0 0,-8-18 0 0,32 26 0 15,-6-22 0-15,4-2 0 0,8-10 0 16,7-6 0-16,4-8 0 0,5-5 0 0,4-5 0 16,0-2 0-16,2-2 0 0,-3-3 0 0,-3 0 0 15,-2 3 0-15,-6 0 0 0,-4 1 0 0,-5 4 0 16,-4 4 0-16,-7 5 0 0,-4 4 0 0,-22 18 0 15,27-26 0-15,-27 26 0 0,0 0 0 0,0 0 0 16,0 0 0-16,0 0 0 0,0 0 0 0,-4 34 0 16,-4-4 0-16,-2 11 0 0,-2 10 0 15,-3 10 0-15,0 6 0 0,-4 8 0 0,1 8 0 16,-4 1 0-16,0 3 0 0,-1 0 0 0,0-1 0 16,-1-3 0-16,-1-6 0 0,2-9 0 15,0-5 0-15,3-13 0 0,0-4 0 0,1-12 0 16,0-5 0-16,0-7 0 0,-2-7 0 0,-1-5 0 15,-3-6 0-15,-1-5 0 0,-2-6 0 16,0-7 0-16,-2-6 0 0,3-4 0 0,2-12 0 16,6-1 0-16,4-11 0 0,17 17-209 0,-6-30-458 15,18 7 12-15,-3-7 140 0</inkml:trace>
  <inkml:trace contextRef="#ctx0" brushRef="#br1" timeOffset="77158.0601">7339 3660 2023 0,'20'-6'24'0,"3"1"-24"15,-1-4 0-15,2-2 0 0,4-2 0 0,-1-1 0 16,2-2 0-16,-1 1 0 0,1 1 0 0,0-1 0 16,1 2 0-16,1 1 0 0,1 1 0 0,-5 1 0 15,3 5 0-15,-5-1 0 0,1 6 0 16,-6-1-17-16,8 21-142 0,-28-20-498 0,30 16-16 15,-30-16 133-15</inkml:trace>
  <inkml:trace contextRef="#ctx0" brushRef="#br1" timeOffset="77298.6989">7476 3837 1893 0,'-24'47'154'0,"24"-47"-154"15,-21 13 0-15,21-13 0 0,0 0 0 0,0 0 0 16,0 0 0-16,35 1 0 0,-11-5 0 0,7-4 0 15,8-4 0-15,8-2 0 0,0-5 0 0,9 4 0 16,-7-14-47-16,13 20-628 0,-8-13-20 0,17 11 66 16</inkml:trace>
  <inkml:trace contextRef="#ctx0" brushRef="#br1" timeOffset="77970.5708">9286 3536 1914 0,'0'0'58'0,"17"-11"-31"16,-17 11-4-16,0 0-1 0,0 0-19 0,0 0-3 16,0 0 0-16,0 0 0 0,-4 25 0 0,-2-9 0 15,-2 5 0-15,-4 2 0 0,-3 2 0 0,1 1 0 16,-4 2 0-16,4 1 0 0,-2-2 0 0,1 2 0 16,3-2 0-16,1-2 0 0,4-3 0 0,1-5 0 15,6-17 0-15,-2 22 0 0,2-22 0 0,0 0 0 16,0 0 0-16,24 4 0 0,-24-4 0 15,24-17 0-15,-24 17 0 0,33-37 0 0,-16 12 0 16,3-4 0-16,-2-3 0 0,1 0 0 0,-2-2 0 16,-1 1 0-16,-3 2 0 0,1 2 0 15,-3 1 0-15,-2 3 0 0,0 3 0 0,-3 2 0 16,-6 20 0-16,12-29 0 0,-12 29 0 0,0 0 0 16,0 0 0-16,0 0 0 0,0 0 0 0,0 0 0 15,21 2 0-15,-21-2 0 0,17 24 0 16,-6-6 0-16,1 1 0 0,1 3 0 0,2 0 0 15,1 0 0-15,0-2 0 0,-1-2 0 0,5-1 0 16,-1-3 0-16,3-2 0 0,1-3 0 0,3-4 0 16,2-1 0-16,2-5 0 0,2-4 0 0,1-2 0 15,2-3 0-15,-2-3 0 0,1-2 0 0,-2-2 0 16,-3 1 0-16,-4-1 0 16,-3 2 0-16,-4-1 0 0,-18 16 0 0,31-25 0 15,-31 25 0-15,18-20 0 0,-18 20 0 0,0 0 0 16,0 0 0-16,0 0 0 0,0 0 0 0,0 0 0 15,0 0 0-15,0 0 0 0,17 22 0 0,-16-3 0 16,0 3 0-16,1 4 0 0,-2 0 0 0,0 4 0 16,0-1 0-16,3 3 0 0,1-2 0 0,4-1 0 15,3-5 0-15,8 2 0 0,-2-12 0 16,18 20-193-16,-35-34-439 0,44 13-31 0,-14-16 105 16</inkml:trace>
  <inkml:trace contextRef="#ctx0" brushRef="#br1" timeOffset="78392.4483">10679 3506 2047 0,'0'0'0'16,"0"0"0"-16,0 0 0 0,24 14 0 0,-6-12 0 15,3-4 0-15,7 2 0 0,1-1 0 0,3 1 0 16,0 0 0-16,0 1 0 0,0 2 0 0,-2 1 0 15,-3 0 0-15,-4 4 0 0,-6-1 0 16,-17-7 0-16,23 23 0 0,-23-23 0 16,10 31 0-16,-10-10 0 0,-5 1 0 0,-5 2 0 15,-4 0 0-15,-5 3 0 0,-4-2 0 0,-4 2 0 16,-1-4 0-16,1-3 0 0,1-4 0 0,5-4 0 16,21-12 0-16,-24 8 0 0,24-8 0 0,0 0 0 15,2-24 0-15,8 2 0 0,7-8 0 0,9-6 0 16,7-3 0-16,3-1 0 0,5 0 0 15,1 2 0-15,-1 0 0 0,0 3 0 0,-7 4 0 16,-2 4 0-16,-6 5 0 0,-7 5 0 0,-19 17 0 16,22-15 0-16,-22 15 0 0,0 0 0 0,0 0 0 15,-4 24 0-15,-4-2 0 0,-4 4 0 0,-3 11 0 16,-1 1 0-16,-2 2 0 0,2 0 0 0,2-1 0 16,3-4 0-16,8-3 0 0,3-5 0 15,11 0 0-15,0-10 0 0,15 3 0 16,-26-20-101-16,76 27-427 0,-40-24-191 0,17-3 91 15,8 3 558-15</inkml:trace>
  <inkml:trace contextRef="#ctx0" brushRef="#br2" timeOffset="82194.6723">5955 5067 1236 0,'-11'-46'173'0,"11"46"21"15,14-31-127-15,-14 31-24 16,2-34 5-16,-2 34-12 0,2-18 1 0,-2 18-1 16,0 0 1-16,0 0-5 0,0 0-3 0,0 0-9 15,0 0-8-15,0 0-4 0,-13 17-7 0,13-17 3 16,-6 34-3-16,5-10 4 0,1 6-4 0,1 6-11 16,1 5 24-16,6 8-22 0,0 6 21 0,6 5-4 15,0 5-13-15,0 5 12 0,-1 2-10 0,-2 1 9 16,-3 4-8-16,0-3-4 0,-2 0 11 15,1-2-8-15,0-11 4 0,1-5-2 0,0-11 0 16,4-8 0-16,0-7 0 0,2-8 0 0,-14-22 0 16,31 23 0-16,-31-23 0 0,36-2 0 0,-18-10 0 15,1-8 0-15,2-9 0 0,1-9 0 16,2-11 0-16,2-8 0 0,2-7 0 0,0-2 0 16,0-6 0-16,-1 1 0 0,-1-2 0 0,0-2 0 15,-2 2 0-15,0-6 0 0,-2-1 0 16,-1-2 0-16,-2-1 0 0,1 4 0 0,-3 5 0 15,0 10 0-15,-2 10 0 0,-3 9 0 0,-3 14 0 16,-4 8 0-16,-5 23 0 0,2-17 0 0,-2 17 0 16,-11-20-226-16,11 20-451 0,6 20 0 0,-6-20 211 15</inkml:trace>
  <inkml:trace contextRef="#ctx0" brushRef="#br2" timeOffset="82663.5117">7498 5506 2014 0,'0'0'10'0,"0"0"-6"0,22-9-1 16,-22 9 3-16,33-20 3 0,-4 6-8 0,8-3-1 15,4 1 0-15,4 0 0 0,1 2 0 0,2 2 0 16,0 2 0-16,1 2-6 0,0 4-13 15,-6-1-19-15,1 11-27 0,-16-19-87 0,7 21-493 16,-14-3 14-16,-3 6 141 0</inkml:trace>
  <inkml:trace contextRef="#ctx0" brushRef="#br2" timeOffset="82835.3047">7491 5923 2047 0,'0'0'0'15,"-23"13"0"-15,23-13 0 0,0 0 0 0,29-4 0 16,-3-3 0-16,9-4 0 0,8-7 0 0,9-4 0 16,5-2 0-16,10-4 0 0,6-2 0 0,8-1 0 15,0-13-58-15,11 17-621 0,-13-8-29 0,0 10 107 16</inkml:trace>
  <inkml:trace contextRef="#ctx0" brushRef="#br2" timeOffset="84441.6469">10876 5902 2047 0,'0'0'0'0,"0"0"0"16,0 0 0-16,0 0 0 0,0 0 0 0,-11-23 0 15,11 23 0-15,14-17 0 0,-14 17 0 16,28-22 0-16,-7 15 0 0,-7-17-105 0,24 20-589 16,-17-11 11-16,8 9 119 0</inkml:trace>
  <inkml:trace contextRef="#ctx0" brushRef="#br2" timeOffset="84988.537">11816 4914 1810 0,'-20'-2'47'0,"20"2"-11"16,0 0 1-16,0 0-7 0,-17-8-6 0,17 8-8 15,0 0-8-15,0 0 1 0,0 0 3 0,11 24 5 16,-1-3-16-16,2 5-1 0,1 6 0 0,2 4 0 15,-2 5 0-15,1 5 0 0,-3 4 0 0,-3 4 0 16,-2 1 0-16,-3-1 0 0,-6 3 0 16,-4-2 0-16,-4 2 0 0,-4 0 0 0,0-1 0 15,-2-2 0-15,-2-3 0 0,5-3 0 16,2-7 0-16,2-4 0 0,6-8 0 0,3-9 0 16,8 0-30-16,-7-20-55 0,29 29-162 0,-29-29-391 15,37-21-10-15,-14 4 250 0</inkml:trace>
  <inkml:trace contextRef="#ctx0" brushRef="#br2" timeOffset="85269.7773">11451 5027 2047 0,'0'0'0'0,"-23"-12"0"0,23 12 0 0,0 0 0 16,0 0 0-16,0 0 0 0,19-12 0 0,3 6 0 16,4-2 0-16,5-2 0 0,8-2 0 0,6 0 0 15,5 0 0-15,7-2 0 0,3 2 0 0,0 0 0 16,1 1 0-16,0 3 0 0,-3 1 0 0,2 2 0 16,-3 2 0-16,-1 5 0 0,-5 0 0 15,3 5 0-15,-8-4-54 0,9 24-151 0,-24-24-445 16,11 15 12-16,-18-5 139 0</inkml:trace>
  <inkml:trace contextRef="#ctx0" brushRef="#br2" timeOffset="85504.1812">11478 6093 2047 0,'-15'17'0'0,"15"-17"0"0,-7 19 0 0,7-19 0 16,20 10 0-16,0-8 0 0,7-7 0 0,5-1 0 16,10-7 0-16,6-4 0 0,11-5 0 15,9-2 0-15,4-2 0 0,7-4 0 16,1 3 0-16,-3-1 0 0,0 4 0 0,-6 2 0 16,2 4 0-16,-3 1 0 0,0 6 0 0,-8-6-69 15,24 17-592-15,-34-10 5 0,9 10-4 0</inkml:trace>
  <inkml:trace contextRef="#ctx0" brushRef="#br2" timeOffset="85691.669">13089 6106 1745 0,'-26'9'302'0,"26"-9"-302"15,-19 0 0-15,19 0 0 0,0 0 0 16,-6-21 0-16,6 21 0 0,-7-27-14 0,7 27-675 16,1-21-7-16,-1 21 49 0</inkml:trace>
  <inkml:trace contextRef="#ctx0" brushRef="#br3" timeOffset="93018.068">10333 5539 2047 0,'-52'47'0'0,"23"-34"0"16,1-8 0-16,7-2 0 0,4-3 0 0,17 0 0 15,-27-5 0-15,27 5 0 0,-20-13 0 0,20 13 0 16,-9-20 0-16,-8-22-356 0,17 42-329 0,16-41-16 15,-8 12 397-15</inkml:trace>
  <inkml:trace contextRef="#ctx0" brushRef="#br4" timeOffset="98322.9757">8756 4986 1416 0,'0'0'326'0,"0"0"-292"0,0 0-6 15,0 0 2-15,14-18-3 0,-14 18 3 0,10-19-9 16,-10 19 2-16,0 0-4 0,11-18 0 0,-11 18-3 16,0 0-3-16,0 0-3 0,0 0-1 0,0 0 0 15,0 0 0-15,0 0-1 0,6 17-8 0,-6-17 0 16,4 36 0-16,-2-10 0 0,1 6 0 15,-2 4 0-15,-1 4 0 0,0 5 0 0,0 3 0 16,1 4 0-16,-1 1 0 0,0 4 0 0,0 0 0 16,0 0 0-16,-1-1 0 0,-2-2 0 15,1-2 0-15,-2-4 0 0,2-3 0 0,-2-3 0 0,3-5 0 16,0-6 0-16,0-4 0 0,1-5 0 0,-2-6 0 16,2-16 0-16,2 21 0 0,-2-21 0 15,0 0 0-15,0 0 0 0,0 0 0 16,0 0 0-16,3-18 0 0,0-3 0 0,-1-9 0 15,3-9 0-15,2-4 0 0,3-4 0 0,1-3 0 16,0-1 0-16,-1-1 0 0,1-1 0 0,-2-1 0 16,0-1 0-16,-1-4 0 0,1 1 0 0,-2-1 0 15,2-2 0-15,0 2 0 0,2 2 0 0,3 4 0 16,0 3 0-16,3 7 0 0,-1 3 0 0,1 6 0 16,3 4 0-16,-1 6 0 0,4 2 0 15,3 4 0-15,-1 1 0 0,5 3 0 0,-1 2 0 0,1 1 0 0,1 5 0 16,-2 4 0-16,-3 2 0 0,0 5 0 0,-3 3 0 15,-3 3 0-15,-2 4 0 0,-2 2 0 16,-4 3 0-16,-1 2 0 0,-4 3 0 0,-2 3 0 16,-4 1 0-16,-2 3 0 0,-5 0 0 0,-3 2 0 15,-3 1 0-15,-2 1 0 0,-5 2 0 16,-3-1 0-16,-2 2 0 0,-3-3 0 0,-3 0 0 16,-2-3 0-16,-2-1 0 0,0-2 0 0,0-2 0 15,0-3 0-15,0 1 0 0,4-5 0 0,0 0 0 16,4-3 0-16,1-2 0 0,5-3 0 0,1-3 0 15,19-10 0-15,-20 12 0 0,20-12 0 0,0 0 0 16,0 0 0-16,0 0 0 0,0 0 0 16,18 20 0-16,-18-20 0 0,39 16 0 0,-14-7 0 15,5 0 0-15,1 0 0 0,3 2 0 0,0 0 0 16,0 2 0-16,0 3 0 0,3-1 0 16,-4 3 0-16,0 1 0 0,-4 0 0 0,-2 3 0 15,-2 0 0-15,-1 0 0 0,1 1 0 0,-1 2 0 16,-2-1 0-16,0 0 0 0,-3-2 0 0,-2 0 0 15,-1-1 0-15,-2-3 0 0,3 2 0 16,-17-20 0-16,35 31 0 0,-35-31-437 0,25-6-254 16,-8 3 30-16,8-5 404 0</inkml:trace>
  <inkml:trace contextRef="#ctx0" brushRef="#br4" timeOffset="98479.2239">9959 5939 2047 0,'0'0'0'16,"-25"5"0"-16,25-5 0 0,0 0 0 0,0 0 0 16,0 0 0-16,-12-18 0 0,12 18 0 0,4-17 0 15,-4 17 0-15,14-25 0 0,-5 8 0 0,12 24-104 16,-21-29-555-16,20 12-54 0,-9-8 143 0</inkml:trace>
  <inkml:trace contextRef="#ctx0" brushRef="#br4" timeOffset="99588.6167">4431 7615 1510 0,'-22'-10'80'0,"22"10"-16"16,0 0 5-16,10-21-8 0,-10 21-6 0,6-23-18 15,-6 23 1-15,8-19-7 0,-8 19 5 0,0 0-7 16,3-20-1-16,-3 20-19 0,0 0-9 16,0 0 0-16,0 0 0 0,-21 8 0 0,21-8 0 15,-25 24 0-15,8-3 0 0,-3 5 0 0,-3 7 0 16,0 4 0-16,-1 4 0 0,0 4 0 0,0-2 0 15,4 2 0-15,2-1 0 0,4-2 0 0,6-3 0 16,3-3 0-16,6-7 0 0,5-6 0 0,5-4 0 16,6-4 0-16,5-4 0 0,2-5 0 15,7-7 0-15,0-7 0 0,6-4 0 0,2-8 0 16,2-7 0-16,0-6 0 0,0-6 0 16,-5-5 0-16,-2-1 0 0,-4 1 0 0,-4 0 0 15,-5 0 0-15,-7 6 0 0,-4 3 0 0,-8 3 0 16,-4 6 0-16,-5 1 0 0,-4 6 0 0,-4 2 0 15,-2 5 0-15,-1 4 0 0,-2 3 0 0,0 5 0 16,-2 2 0-16,1 4 0 0,2 4 0 16,-1 1 0-16,20-11 0 0,-28 25 0 0,28-25 0 15,-13 28 0-15,13-28 0 0,6 22 0 0,-6-22 0 16,27 14 0-16,-5-11 0 0,7-5 0 0,5-1 0 16,4-6 0-16,2-2 0 0,4-2 0 0,-1 0 0 15,1 1 0-15,1 2 0 0,-4 4 0 0,-2 2 0 16,-6 4 0-16,-5 4 0 0,-4 5 0 15,-5 1 0-15,-3 7 0 0,-6 3 0 16,-2 4 0-16,-5 4 0 0,-5 3 0 0,-4 4 0 16,-4 3 0-16,-3-3 0 0,-4 0 0 0,-1-2 0 15,-2-2 0-15,1-1 0 0,0-6 0 0,4-5 0 16,15-19 0-16,-21 18 0 0,21-18 0 0,0 0 0 16,0 0 0-16,1-23 0 0,6 0 0 0,6-5 0 15,4-8 0-15,2-2 0 0,3-3 0 16,0 0 0-16,-3 0 0 0,1 3 0 0,-3 3 0 15,-3 4 0-15,0 2 0 0,-2 2 0 0,-2 3 0 16,-1 2 0-16,4 2 0 0,-4 0 0 16,-9 20 0-16,27-31 0 0,-8 19 0 0,1-4 0 15,8 6 0-15,-3-16-102 0,34 34-340 0,-21-27-233 16,10 9 22-16,-2 8 479 0</inkml:trace>
  <inkml:trace contextRef="#ctx0" brushRef="#br4" timeOffset="100182.3638">6125 7233 1741 0,'4'-19'60'0,"-4"19"-23"15,-16-21-1-15,16 21-1 0,-8-25-6 0,8 25-7 16,-2-24-3-16,2 24 3 0,3-22 2 16,-3 22-2-16,5-19-22 0,-5 19 0 0,0 0 0 15,0 0 0-15,0 0 0 0,0 0 0 0,0 0 0 16,20-3 0-16,-20 3 0 0,14 32 0 0,-6-5 0 16,1 9 0-16,-1 6 0 0,-3 6 0 0,1 5 0 15,-1 8 0-15,0 5 0 0,-3 9 0 0,1 0 0 16,-2 0 0-16,-1-1 0 0,0-7 0 0,3-6 0 15,0-9 0-15,4-8 0 16,3-7 0-16,2-8 0 0,3-7 0 0,2-6 0 16,1-8 0-16,3-5 0 0,2-8 0 0,3-5 0 15,2-10 0-15,-1-8 0 0,1-12 0 0,0-7 0 16,-2-6 0-16,1-7 0 0,-2-1 0 0,0-2 0 16,-2-1 0-16,-3 2 0 0,-3 2 0 0,-1 1 0 15,-2 4 0-15,-3-1 0 0,-3 3 0 16,-1 0 0-16,-1 4 0 0,-1 1 0 0,1 7 0 15,-1 6 0-15,4 9 0 0,-3 7 0 0,-6 19 0 16,17-18 0-16,0 28-79 0,-26-30-326 0,31 37-242 16,-22-17 8-16,26 20 363 0</inkml:trace>
  <inkml:trace contextRef="#ctx0" brushRef="#br4" timeOffset="100416.7709">7384 7376 2047 0,'15'-19'0'0,"-15"19"0"0,0 0 0 0,5-20 0 16,-5 20 0-16,27-30 0 0,-5 13 0 16,3 0 0-16,-1 1 0 0,2 3 0 0,-2 2 0 15,0 2 0-15,2 1 0 0,2 3 0 16,-5 2 0-16,2 4 0 0,-6-3 0 0,16 32-309 15,-35-30-348-15,23 14-26 0,-23-14 286 0</inkml:trace>
  <inkml:trace contextRef="#ctx0" brushRef="#br4" timeOffset="100573.0143">7245 7837 2047 0,'-37'18'0'0,"37"-18"0"0,0 0 0 0,5 19 0 16,-5-19 0-16,32-3 0 0,-5-6 0 0,6-4 0 15,7-7 0-15,8-4 0 0,4-4 0 0,3-5 0 16,8 4 0-16,-15-29-369 16,22 28-314-16,-12-8 1 0,8 4 370 0</inkml:trace>
  <inkml:trace contextRef="#ctx0" brushRef="#br4" timeOffset="100901.1408">8561 7000 1922 0,'33'-17'74'0,"-28"-1"-33"0,-5 18-31 0,15-28-10 15,-15 28 0-15,0 0 0 0,17-15 0 0,-17 15 0 16,0 0 0-16,3 19 0 0,0-1 0 0,-2 7 0 16,-1 9 0-16,-1 7 0 0,-3 9 0 0,-3 2 0 15,-1 6 0-15,1 0 0 0,-1 0 0 0,0 1 0 16,2-4 0-16,3-2 0 0,1-5 0 0,2-3 0 16,5-5 0-16,0-5 0 0,2-5 0 15,6-3 0-15,-13-27 0 0,28 40-42 16,-28-40-157-16,37 7-460 0,-37-7 42 0,20-12 88 15</inkml:trace>
  <inkml:trace contextRef="#ctx0" brushRef="#br4" timeOffset="101104.2476">8380 7159 2047 0,'-29'2'0'0,"29"-2"0"0,0 0 0 16,0 0 0-16,0 0 0 0,0 0 0 0,27 1 0 15,-2-5 0-15,9-2 0 0,9-3 0 0,5-2 0 16,8-1 0-16,9-2 0 0,-1 2 0 16,6 1 0-16,-1 3 0 0,-6 2 0 15,2 3 0-15,-8 2 0 0,-1 6 0 0,-6-1 0 16,1 14-35-16,-33-28-422 0,24 33-215 0,-23-10 25 16,-8 7 412-16</inkml:trace>
  <inkml:trace contextRef="#ctx0" brushRef="#br4" timeOffset="101291.774">8286 7958 2047 0,'0'0'0'0,"-6"19"0"0,6-19 0 16,0 0 0-16,31 8 0 0,-7-11 0 0,5-4 0 16,9-6 0-16,6-3 0 0,10-6 0 0,7-5 0 15,5-1 0-15,8-2 0 0,3 0 0 0,-1-2 0 16,7 6 0-16,-8-7 0 0,14 20-65 0,-32-22-584 15,37 11-31-15,-9-7 28 0</inkml:trace>
  <inkml:trace contextRef="#ctx0" brushRef="#br4" timeOffset="102048.9712">9957 7045 1866 0,'0'0'70'0,"0"0"-32"16,-28 8 0-16,28-8-3 0,-30 16-35 0,30-16 0 16,-30 34 0-16,15-11 0 0,2 7 0 0,0 4 0 15,4 4 0-15,1 4 0 0,2 2 0 0,3 2 0 16,1 3 0-16,4 0 0 0,-1 6 0 16,1-1 0-16,2 0 0 0,0-3 0 0,1-2 0 15,-1-6 0-15,2-5 0 0,-1-4 0 0,0-5 0 16,1-5 0-16,2-5 0 0,-8-19 0 0,14 25 0 15,-14-25 0-15,0 0 0 0,0 0 0 0,0 0 0 16,0 0 0-16,0 0 0 0,12-30 0 0,-10 5 0 16,0-5 0-16,0-5 0 0,1-4 0 15,-1-1 0-15,1-2 0 0,-1-3 0 16,2-2 0-16,-1-3 0 0,1-3 0 0,2-5 0 16,1-4 0-16,2-3 0 0,4-2 0 0,2 0 0 15,3 1 0-15,3 7 0 0,2 8 0 0,1 10 0 16,1 7 0-16,-1 9 0 0,1 6 0 0,2 4 0 15,0 5 0-15,0 2 0 0,1 4 0 0,-2 1 0 16,2 4 0-16,0 1 0 0,0 3 0 16,-1 4 0-16,-1 0 0 0,-3 5 0 0,-1 0 0 15,-3 3 0-15,-4 1 0 0,-3 3 0 0,-4 2 0 16,-3 0 0-16,-4 2 0 0,-4 2 0 16,-7 2 0-16,-6 2 0 0,-3 1 0 0,-7-1 0 15,-2 0 0-15,-3 3 0 0,-2-1 0 0,-2-2 0 16,-2 0 0-16,1-2 0 0,-1-2 0 0,2-2 0 15,2-2 0-15,6-4 0 0,5-5 0 16,5-1 0-16,17-13 0 0,-17 13 0 0,17-13 0 16,0 0 0-16,0 0 0 0,0 0 0 0,30 12 0 15,-11-11 0-15,8-2 0 0,7-1 0 0,5-3 0 16,2 1 0-16,2-2 0 0,0 1 0 0,1 3 0 16,0-1 0-16,-3 5 0 0,-4 1 0 0,-3 1 0 15,-3 3 0-15,0 3 0 0,0 1 0 0,-1 3 0 16,-1 2 0-16,0 3 0 15,-1-1 0-15,2 1 0 0,-4-4 0 0,3 5 0 16,-11-14 0-16,21 29-212 0,-39-35-284 0,32 11-166 16,-4-1 72-16,-11-20 504 0</inkml:trace>
  <inkml:trace contextRef="#ctx0" brushRef="#br4" timeOffset="102210.9592">11178 7715 2047 0,'-22'3'0'0,"3"-4"0"16,2 2 0-16,17-1 0 0,-32-8 0 0,15 3 0 15,0 0 0-15,17 5 0 0,-28-11 0 0,28 11 0 16,-20-14 0-16,20 14 0 0,0 0 0 0,-21-17 0 16,21 17 0-16,0 0 0 0,-19-23 0 0,33 45-287 15,-33-33-415-15,19 11 44 0,0 0 259 0</inkml:trace>
  <inkml:trace contextRef="#ctx0" brushRef="#br4" timeOffset="102985.0039">10046 8265 1773 0,'0'0'143'0,"-38"-23"-96"0,19 16-14 0,-2-3 11 16,21 10-37-16,-31-15-7 0,31 15 0 16,-23-12 0-16,23 12 0 0,0 0 0 0,-19-15 0 15,19 15 0-15,0 0 0 0,0 0 0 0,0 0 0 16,0 0 0-16,31-15 0 0,-7 10 0 0,9 0 0 15,8-1 0-15,7 0 0 0,9-2 0 0,5-2 0 16,7 1 0-16,2-4 0 0,4 3 0 16,4-1 0-16,1 1 0 0,3 2 0 0,-1 0 0 0,-7 0 0 15,2 1 0-15,-9 0 0 0,-3 4 0 16,-6-1 0-16,-6 7 0 0,-9-8 0 16,8 27-227-16,-52-22-442 0,37-2-9 0,-37 2 206 15</inkml:trace>
  <inkml:trace contextRef="#ctx0" brushRef="#br4" timeOffset="104000.6679">2416 9223 1714 0,'21'-20'66'16,"-21"20"-12"-16,-5-17-3 0,5 17-7 0,0 0-9 15,0 0-12-15,0 0-1 0,0 0-2 0,0 0-2 16,0 0-18-16,0 0 0 0,-19 10 0 0,16 11 0 15,-1 6 0-15,1 10 0 0,-2 5 0 0,1 4 0 16,1 5 0-16,0 0 0 0,1 4 0 0,-1 4 0 16,1 1 0-16,-1 1 0 0,1-1 0 0,0-6 0 15,-2-1 0-15,0-4 0 0,1-5 0 16,-1 0 0-16,3-8 0 0,0-4 0 0,2-8 0 16,0-7 0-16,-1-17 0 0,0 0 0 0,0 0 0 15,0 0 0-15,18 2 0 0,-18-2 0 16,10-38 0-16,-4 2 0 0,1-8 0 0,1-7 0 15,-1-2 0-15,0-3 0 0,1-1 0 0,-2-1 0 16,-2-4 0-16,0 2 0 0,-1-5 0 16,-1-3 0-16,0-2 0 0,1-4 0 0,2 3 0 15,2-1 0-15,2 6 0 0,3 4 0 0,1 8 0 16,2 7 0-16,2 8 0 0,1 9 0 0,4 7 0 16,-1 5 0-16,2 5 0 0,0 4 0 0,2 3 0 15,3 3 0-15,1 5 0 0,1 4 0 0,0 2 0 16,-2 7 0-16,-2 1 0 0,-3 6 0 0,-4 5 0 15,-2 1 0-15,-5 3 0 0,-1 4 0 16,-6 0 0-16,-4 2 0 0,-4-1 0 16,-6 0 0-16,-3 0 0 0,-3-1 0 0,-2-1 0 15,-2-2 0-15,-2-3 0 0,-1-1 0 0,-1-5 0 16,0-3 0-16,1-3 0 0,2-2 0 0,1-5 0 16,19-10 0-16,-30 14 0 0,30-14 0 0,-17 5 0 15,17-5 0-15,0 0 0 0,0 0 0 0,0 0 0 16,0 0 0-16,0 0 0 0,21 17 0 15,-21-17 0-15,32 20 0 0,-11-9 0 0,3 2 0 16,2 3 0-16,1 0 0 0,-2 2 0 0,3 4 0 16,-2 1 0-16,-1 1 0 0,0 1 0 0,0 1 0 15,1-1 0-15,-1-3 0 0,3 1 0 0,-2-4 0 16,4 0 0-16,-4-3 0 0,4 2 0 0,-3-6 0 16,8 9-61-16,-17-31-195 15,37 28-297-15,-28-24-97 0,7-2 124 0</inkml:trace>
  <inkml:trace contextRef="#ctx0" brushRef="#br4" timeOffset="104360.1074">3659 9514 2046 0,'0'0'1'0,"0"0"-1"0,-17 0 0 0,17 0 0 15,0 0 0-15,0 0 0 0,0 0 0 0,23-22 0 16,-5 10 0-16,8-3 0 16,3-4 0-16,5-1 0 0,4-1 0 0,1 2 0 15,-2 1 0-15,0 3 0 0,-4 2 0 0,1 5 0 16,-5-2 0-16,3 6 0 0,-7-2 0 0,7 16-112 16,-27-31-296-16,21 35-259 0,-26-14 1 0,0 0 473 15</inkml:trace>
  <inkml:trace contextRef="#ctx0" brushRef="#br4" timeOffset="104531.9848">3778 9681 2047 0,'0'0'0'0,"-6"21"0"0,6-21 0 0,0 0 0 16,0 0 0-16,0 0 0 0,0 0 0 16,0 0 0-16,32-6 0 0,-7-7 0 0,6-2 0 15,4-5 0-15,4 0 0 0,1-3 0 0,5 5 0 16,-2-3 0-16,6 14-49 0,-24-32-413 15,27 29-211-15,-9-10-9 0,3 2 502 0</inkml:trace>
  <inkml:trace contextRef="#ctx0" brushRef="#br4" timeOffset="104953.7825">4920 8752 1498 0,'17'7'439'0,"-17"-7"-382"0,6-25-28 15,-6 25-5-15,0 0-24 0,0 0 0 16,0 0 0-16,0 0 0 0,0 0 0 0,20 15 0 16,-17 5 0-16,3 9 0 0,-2 7 0 0,0 10 0 15,-2 4 0-15,1 2 0 0,-2 2 0 0,1 0 0 16,-1-1 0-16,1 0 0 0,0-2 0 0,1-2 0 15,0 0 0-15,0-3 0 0,0-3 0 0,1 0 0 16,1-5 0-16,1-3 0 0,0-3 0 16,4-3 0-16,-4-9-10 0,10 11-125 0,-16-31-477 15,0 24-43-15,0-24 33 0</inkml:trace>
  <inkml:trace contextRef="#ctx0" brushRef="#br4" timeOffset="105125.6576">4760 9451 2047 0,'-17'11'0'0,"17"-11"0"16,0 0 0-16,-3 17 0 0,3-17 0 0,28 5 0 15,-4-9 0-15,9-4 0 0,7-9 0 0,9-5 0 16,6-6 0-16,6-4 0 0,6-2 0 0,1-6 0 16,5 1 0-16,-5-6 0 0,6 8-24 15,-12-25-169-15,10 30-468 0,-15-16 13 0,5 9 128 16</inkml:trace>
  <inkml:trace contextRef="#ctx0" brushRef="#br4" timeOffset="105485.0387">5629 8769 1728 0,'-14'52'319'16,"-7"-33"-319"-16,4 4 0 0,0 4 0 15,0 2 0-15,1 3 0 0,3 3 0 0,0 0 0 16,4 1 0-16,-1 1 0 0,4 2 0 0,1 2 0 15,1 0 0-15,2 2 0 0,1-2 0 0,2 0 0 16,0-1 0-16,2-4 0 0,2-3 0 16,1-5 0-16,1-4 0 0,5-4 0 0,-12-20 0 15,24 27 0-15,-24-27 0 0,22 13 0 0,-22-13 0 16,23 0 0-16,-23 0 0 0,26-13 0 16,-26 13 0-16,25-33 0 0,-9 12 0 0,-2-7 0 15,0-2 0-15,2 2 0 0,-1-3 0 0,-2 6 0 16,-2 1 0-16,-1 6 0 0,-10 18 0 0,15-26 0 15,-15 26 0-15,0 0 0 0,0 0 0 0,0 0 0 16,0 0 0-16,16 27 0 0,-12-6 0 0,0 4 0 16,-2 4 0-16,2 4 0 0,-2-1 0 15,4 1 0-15,1-3 0 0,6-3 0 0,0-6 0 16,5 2 0-16,2-6 0 0,4 0 0 0,-1-9-24 16,16 17-180-16,-33-47-235 0,31 27-215 15,-9-15 46-15,-9-15 491 0</inkml:trace>
  <inkml:trace contextRef="#ctx0" brushRef="#br4" timeOffset="105828.7928">6046 9393 1897 0,'-17'10'150'16,"17"-10"-150"-16,0 0 0 0,6 20 0 0,-6-20 0 15,21 13 0-15,-4-11 0 0,1-1 0 0,7-3 0 16,1-6 0-16,2 1 0 0,4-6 0 15,0-3 0-15,0-1 0 0,1-1 0 16,-4-1 0-16,-1-1 0 0,-3 0 0 0,-2-2 0 16,-4-2 0-16,-2-2 0 0,-6 5 0 0,-6 1 0 15,-5 20 0-15,-5-27 0 0,5 27 0 0,-20-22 0 16,20 22 0-16,-33-14 0 0,11 13 0 0,-1 5 0 16,-5 4 0-16,0 6 0 0,-1 3 0 0,1 6 0 15,0 3 0-15,3 4 0 0,1 3 0 16,2 3 0-16,4 2 0 0,3-2 0 0,6-1 0 15,3-2 0-15,4-4 0 0,6-4 0 0,6-1 0 16,3-5 0-16,8-5 0 0,3-2 0 0,5-5 0 16,3-4 0-16,7 1 0 0,-3-13 0 15,20 18-110-15,-31-45-302 0,34 30-269 0,-19-11 37 16,2-8 445-16</inkml:trace>
  <inkml:trace contextRef="#ctx0" brushRef="#br4" timeOffset="106407.1459">7428 9174 1800 0,'-4'-28'87'0,"4"28"-19"0,-13-20-2 16,13 20-40-16,-20-11-26 0,20 11 0 0,-31-6 0 16,12 7 0-16,0 3 0 0,0 2 0 15,-1 0 0-15,2 2 0 0,0 2 0 0,18-10 0 16,-31 24 0-16,31-24 0 0,-22 27 0 0,22-27 0 16,-13 28 0-16,13-28 0 0,-6 26 0 0,6-26 0 15,1 24 0-15,-1-24 0 0,7 23 0 0,-7-23 0 16,14 22 0-16,-14-22 0 0,13 22 0 15,-13-22 0-15,14 23 0 0,-14-23 0 0,7 25 0 16,-7-25 0-16,2 31 0 0,-2-14 0 16,-2 2 0-16,-2 1 0 0,-1 0 0 0,0-3 0 15,5-17 0-15,-12 26 0 0,12-26 0 0,-7 18 0 16,7-18 0-16,0 0 0 0,0 0 0 0,0 0 0 16,0 0 0-16,0 0 0 0,0 0 0 0,0 0 0 15,0 0 0-15,0 0 0 0,10-23 0 0,-10 23 0 16,8-32 0-16,-3 12 0 0,1-3 0 0,-2 1 0 15,-1-1 0-15,0-3 0 0,-2 1 0 16,2-2 0-16,-1-2 0 0,0 0 0 0,2-1 0 16,2 1 0-16,3 2 0 0,-1 5 0 0,2 6 0 15,-10 16 0-15,18-22 0 0,-18 22 0 16,20-11 0-16,-20 11 0 0,26-6 0 0,-7 3 0 16,0 0 0-16,4 2 0 0,0 1 0 0,4 1 0 15,1 1 0-15,-2 1 0 0,1 3 0 16,-2-4 0-16,4 7 0 0,-8-13-47 0,24 31-256 15,-45-27-133-15,39-5-205 0,-15 14 64 0,-24-9 535 16</inkml:trace>
  <inkml:trace contextRef="#ctx0" brushRef="#br4" timeOffset="106976.0216">7766 9345 2024 0,'0'0'23'0,"0"0"-23"0,-20 22 0 0,20-22 0 16,0 0 0-16,0 0 0 0,3 19 0 0,-3-19 0 15,17 6 0-15,-17-6 0 0,33-1 0 16,-9-5 0-16,5-5 0 0,4-2 0 0,5-4 0 15,4-2 0-15,1-1 0 0,1 1 0 0,-3-1 0 16,-4 1 0-16,-5 3 0 0,-5 2 0 16,-5-1 0-16,-4 5 0 0,-18 10 0 0,18-15 0 15,-18 15 0-15,0 0 0 0,0 0 0 0,-12-20 0 16,12 20 0-16,-28-9 0 0,9 7 0 0,-4 4 0 16,-5 3 0-16,-1 3 0 0,-4 3 0 15,0 5 0-15,0 3 0 0,0 3 0 0,-1 4 0 0,3 2 0 16,0 2 0-16,4 3 0 0,4-2 0 15,4 3 0-15,4-5 0 0,7 2 0 0,5-5 0 16,7-4 0-16,5-1 0 0,6-5 0 16,8-2 0-16,5-5 0 0,11-6 0 0,6-8 0 15,10-2 0-15,6-11 0 0,9 1 0 0,-3-14-39 16,27 24-251-16,-43-44-200 0,23 22-144 0,-8-2 41 16,-15-19 593-16</inkml:trace>
  <inkml:trace contextRef="#ctx0" brushRef="#br4" timeOffset="107288.6902">8712 9150 2047 0,'-46'16'0'0,"7"0"0"0,4 0 0 0,-1-1 0 15,6-1 0-15,2 1 0 0,4-2 0 16,3-1 0-16,21-12 0 0,-24 17 0 0,24-17 0 16,0 0 0-16,0 0 0 0,0 0 0 15,16 20 0-15,-16-20 0 0,36 2 0 0,-12-3 0 16,7-4 0-16,0 0 0 0,6 0 0 0,-3 1 0 15,-1 2 0-15,-5 4 0 0,-5 1 0 0,-4 3 0 16,-19-6 0-16,27 20 0 0,-27-20 0 0,15 25 0 16,-15-25 0-16,0 33 0 0,-4-13 0 0,-6 1 0 15,-1 1 0-15,-3 0 0 0,-2-1 0 16,-1-2 0-16,17-19 0 0,-31 29 0 0,31-29 0 16,-20 17 0-16,20-17 0 0,0 0 0 0,0 0 0 15,0 0 0-15,0 0 0 0,0 0 0 16,25-26 0-16,1 6 0 0,-2-9-6 0,15 18-166 15,-29-39-205-15,40 28-200 0,-22-7-63 0,-2-6 366 16</inkml:trace>
  <inkml:trace contextRef="#ctx0" brushRef="#br4" timeOffset="107476.2087">9123 9213 1960 0,'0'0'87'0,"0"0"-87"0,0 0 0 16,0 0 0-16,0 0 0 0,0 0 0 0,-21 4 0 15,21-4 0-15,0 0 0 0,-20 24 0 0,20-24 0 16,-18 28 0-16,8-9 0 0,-1 2 0 0,1 3 0 15,2 0 0-15,-2 4 0 0,3 0 0 16,-1-1 0-16,3-2 0 0,2-4 0 16,2-4 0-16,1-17 0 0,4 27 0 0,-4-27 0 15,0 0 0-15,22 13 0 0,-22-13 0 0,26-16-28 16,10 20-246-16,-41-46-218 0,33 20-153 0,-12-8 38 16,-11-17 607-16</inkml:trace>
  <inkml:trace contextRef="#ctx0" brushRef="#br4" timeOffset="107632.4451">9129 9030 2047 0,'0'0'0'0,"-10"21"0"0,10-21 0 15,0 0 0-15,7 23 0 0,-7-23 0 16,19 14 0-16,-19-14 0 0,33 15 0 0,-12-11 0 16,6 2-37-16,-1-9-48 0,17 21-111 0,-30-38-131 15,31 23-311-15,-5-4 48 0,-4-15 417 16</inkml:trace>
  <inkml:trace contextRef="#ctx0" brushRef="#br4" timeOffset="107913.6831">9652 9121 2047 0,'-27'10'0'0,"4"-1"0"15,0 5 0-15,-5 0 0 0,0 2 0 0,-5 1 0 16,2 3 0-16,-2 0 0 0,3 2 0 16,0-2 0-16,5 1 0 0,2-2 0 0,23-19 0 15,-27 29 0-15,27-29 0 0,-1 18 0 16,1-18 0-16,20 12 0 0,-1-7 0 0,4-6 0 15,3-3 0-15,7-4 0 0,4-3 0 0,-1-1 0 16,3 0 0-16,-2-2 0 0,-3 4 0 0,-4 1 0 16,-4 4 0-16,-7 4 0 0,-19 1 0 0,24 2 0 15,-24-2 0-15,0 0 0 0,10 19 0 16,-10-19 0-16,-5 25 0 0,-1-8 0 0,-2 1 0 16,-2 1 0-16,-2 2 0 0,1-2 0 0,2-2 0 15,9-17 0-15,-9 26 0 0,9-26 0 0,0 0 0 16,12 19 0-16,-12-19 0 0,27-5 0 0,-10-14-10 15,22 16-232-15,-31-45-161 0,44 26-155 0,-19-10-69 16,-5-18 421-16</inkml:trace>
  <inkml:trace contextRef="#ctx0" brushRef="#br4" timeOffset="108116.8293">10236 8659 2047 0,'0'0'0'0,"-24"23"0"16,8-5 0-16,0 6 0 0,-5 5 0 0,-1 6 0 15,-1 4 0-15,4 5 0 0,1 0 0 16,2 5 0-16,2 0 0 0,2 2 0 0,1-1 0 16,3-2 0-16,-1 1 0 0,3-2 0 15,1-3 0-15,0-1 0 0,3-2 0 0,0-6 0 0,3 0 0 16,0-7 0-16,3-3 0 0,-2-7 0 16,5 5-24-16,-7-23-256 0,0 0-242 0,0 0-123 15,0 0 70-15</inkml:trace>
  <inkml:trace contextRef="#ctx0" brushRef="#br4" timeOffset="108616.8411">9954 9161 2047 0,'-20'18'0'0,"20"-18"0"0,14 27 0 0,-14-27 0 16,26 19 0-16,-5-14 0 0,3 1 0 0,4-5 0 15,5-3 0-15,5-3 0 16,3-2 0-16,5-4 0 0,3-3 0 0,0 0 0 15,-1-2 0-15,0 1 0 0,-3-1 0 0,-6 2 0 16,-3 2 0-16,-7 2 0 0,-4 0 0 0,-7 3 0 16,-18 7 0-16,19-9 0 0,-19 9 0 0,0 0 0 15,0 0 0-15,-23-5 0 0,6 8 0 0,-6 0 0 16,-2 5 0-16,-3 1 0 0,-2 3 0 16,1 4 0-16,-1 1 0 0,-2 2 0 0,3 4 0 15,0 2 0-15,1 4 0 0,2 1 0 0,3 0 0 16,3 0 0-16,5-2 0 0,7-4 0 0,4-1 0 15,6-2 0-15,3-3 0 0,-5-18 0 16,24 27 0-16,-5-20 0 0,1-5 0 0,6-4 0 16,3-7 0-16,4-3 0 0,2-6 0 0,2-2 0 15,-1-6 0-15,-2-2 0 0,0-1 0 16,-3-1 0-16,-5 1 0 0,-2 1 0 0,-6 3 0 16,-6 3 0-16,-4 3 0 0,-3 2 0 0,-5 17 0 15,3-24 0-15,-3 24 0 0,0 0 0 0,0 0 0 16,0 0 0-16,-23-11 0 0,23 11 0 0,-19 19 0 15,19-19 0-15,-18 36 0 0,8-14 0 0,3 2 0 16,1 0 0-16,4-3 0 0,4 2 0 0,1-4 0 16,4 2 0-16,-1-4 0 0,4 0 0 15,-10-17 0-15,25 25 0 0,-8-19 0 0,6 1-50 16,-3-13-43-16,16 15-61 0,-27-37-142 16,39 37-82-16,-33-28-136 0,8-2 2 0,20 22 463 15</inkml:trace>
  <inkml:trace contextRef="#ctx0" brushRef="#br4" timeOffset="108929.3234">11019 9138 1989 0,'0'0'58'0,"0"0"-58"0,0 0 0 16,0 0 0-16,0 0 0 0,-18 0 0 0,18 0 0 15,-20 17 0-15,20-17 0 0,-28 35 0 0,14-13 0 16,-1 2 0-16,2 1 0 0,3 2 0 0,-1 0 0 16,1-2 0-16,2-2 0 0,3-1 0 0,1-5 0 15,4-17 0-15,4 25 0 0,-4-25 0 16,0 0 0-16,18 9 0 0,-18-9 0 15,21-13 0-15,-21 13 0 0,33-35 0 0,-13 10 0 16,4-4 0-16,0-3 0 0,1 0 0 0,0-1 0 16,-1 1 0-16,-1 2 0 0,-2 1 0 0,-2 3 0 15,-2 2 0-15,-5 4 0 0,-12 20 0 0,16-25 0 16,-16 25 0-16,0 0 0 0,0 0 0 0,0 0 0 16,-12 27 0-16,2-4 0 0,-3 6 0 0,0 4 0 15,0 0 0-15,5-2 0 0,-1-4 0 16,9 1 0-16,-2-5 0 0,8 2 0 0,3-3 0 15,8-1 0-15,7-7 0 0,15 4-49 16,-7-24-107-16,34 33-165 0,-35-49-84 0,37 21-85 16,-6-3-65-16,-17-31 485 0</inkml:trace>
  <inkml:trace contextRef="#ctx0" brushRef="#br4" timeOffset="109351.2245">11867 9016 1557 0,'-23'-35'452'16,"23"35"-414"-16,-31-4-38 0,14 4 0 0,-4 1 0 16,0 3 0-16,-4 2 0 0,0 5 0 0,-4 1 0 15,2 3 0-15,0 3 0 0,-1 3 0 16,3 4 0-16,1 1 0 0,4 2 0 0,3 1 0 15,3 0 0-15,5 0 0 0,5-1 0 16,4-3 0-16,7-2 0 0,5-3 0 0,8-3 0 16,3-3 0-16,7-3 0 0,1-5 0 0,9-1 0 15,-2-9 0-15,9 2 0 0,0-10 0 0,17 13-159 16,-34-41-245-16,36 27-235 0,-22-15 9 0,-3-6 416 16</inkml:trace>
  <inkml:trace contextRef="#ctx0" brushRef="#br4" timeOffset="109694.9573">12126 9133 2047 0,'-31'17'0'0,"12"-2"0"0,19-15 0 0,-22 25 0 16,22-25 0-16,0 0 0 0,0 19 0 0,0-19 0 16,24 8 0-16,-4-8 0 0,8-3 0 0,3-5 0 15,8-4 0-15,4-3 0 0,2-2 0 16,1-1 0-16,-1-1 0 0,-1-3 0 0,-3 1 0 15,-7 0 0-15,-3 0 0 0,-8 2 0 0,-7-1 0 16,-6 2 0-16,-10 18 0 0,7-30 0 0,-7 30 0 16,-14-24 0-16,14 24 0 0,-34-20 0 0,7 14 0 15,-4 5 0-15,-7 4 0 0,0 5 0 0,-1 7 0 16,-2 4 0-16,0 6 0 16,-1 4 0-16,2 4 0 0,3 4 0 0,5 0 0 15,4 0 0-15,10-3 0 0,8-2 0 0,8-3 0 16,8-4 0-16,6-1 0 0,8-4 0 0,7-6 0 15,7-3 0-15,6-7 0 0,10-3 0 0,1-8 0 16,9 3 0-16,-10-18-42 0,25 27-237 0,-38-41-130 16,34 28-147-16,-19-5 0 0,-22-21 352 0</inkml:trace>
  <inkml:trace contextRef="#ctx0" brushRef="#br4" timeOffset="110476.2648">4729 10459 1698 0,'-1'-29'218'0,"1"29"-190"16,0 0-3-16,0 0 1 0,-23-9 1 16,23 9-7-16,-18 5-15 0,18-5-5 15,-28 22 0-15,12-3 0 0,-4 5 0 0,2 5 0 0,0 4 0 16,1 3 0-16,0 3 0 0,2 1 0 15,2 1 0-15,2 0 0 0,4-7 0 0,3-1 0 16,6-9 0-16,7-5 0 0,-9-19 0 0,28 24 0 16,-6-19 0-16,6-6 0 0,3-9 0 0,7-8 0 15,5-7 0-15,0-5 0 0,1-4 0 16,-1-4 0-16,-5 1 0 0,-2-2 0 0,-8 4 0 16,-5 2 0-16,-7 4 0 0,-6 1 0 0,-6 1 0 15,-5 1 0-15,-5 4 0 0,-5 3 0 0,-7 3 0 16,-3 3 0-16,-3 5 0 0,-5-1 0 0,0 7 0 15,-2 0 0-15,2 5 0 0,1 4 0 0,5 3 0 16,2 1 0-16,21-11 0 0,-23 25 0 16,23-25 0-16,1 29 0 0,-1-29 0 15,26 26 0-15,2-12-50 0,-11-26-153 0,46 31-241 16,-24-32-191-16,13 5 21 0,9 8 514 0</inkml:trace>
  <inkml:trace contextRef="#ctx0" brushRef="#br4" timeOffset="110710.6655">5610 9914 2006 0,'-50'-13'24'0,"24"-4"-19"0,2 1 4 16,1 3-6-16,2 5-3 0,2 3 0 0,-1 7 0 15,1 8 0-15,-2 6 0 0,0 9 0 0,1 8 0 16,-1 8 0-16,0 7 0 0,4 7 0 15,0 3 0-15,3 5 0 0,2 1 0 0,2 0 0 16,5-3 0-16,3-1 0 0,3-5 0 0,5-4 0 16,2-4 0-16,5-6 0 0,4-7 0 0,2-5 0 15,5-2 0-15,-24-27-159 0,60 22-477 0,-43-22-52 16,9 1 125-16</inkml:trace>
  <inkml:trace contextRef="#ctx0" brushRef="#br4" timeOffset="110882.5193">5217 10485 2047 0,'-23'-1'0'0,"23"1"0"16,0 0 0-16,0 0 0 0,-5-18 0 0,5 18 0 15,21-11 0-15,-1 3 0 0,8-3 0 0,8-1 0 16,7-1 0-16,5-3 0 0,9 2 0 16,0-5 0-16,10 16-27 0,-28-32-480 0,25 25-200 15,-9-7 38-15,-4-4 533 0</inkml:trace>
  <inkml:trace contextRef="#ctx0" brushRef="#br4" timeOffset="113679.0044">6590 10500 1593 0,'-11'-21'93'0,"11"21"-26"0,-9-28-8 0,9 28-13 15,-12-26-7-15,12 26-9 0,-20-24-2 16,20 24-2-16,-30-15 2 0,13 13-4 0,-1 0-10 16,0 7-14-16,-3 1 0 0,1 6 0 0,-2 4 0 15,-1 5 0-15,-1 3 0 0,3 2 0 16,1 5 0-16,1-2 0 0,4 1 0 0,2 0 0 16,3-2 0-16,4-1 0 0,2-2 0 0,5-2 0 15,4-4 0-15,3-2 0 0,-8-17 0 0,26 24 0 16,-6-20 0-16,5-3 0 0,6-6 0 0,0-5 0 15,5-6 0-15,-1-2 0 0,0-3 0 0,0-2 0 16,0-1 0-16,-1-3 0 0,-4 2 0 16,-2 1 0-16,-6 3 0 0,-4 4 0 0,-18 17 0 15,20-24 0-15,-20 24 0 0,0 0 0 16,0 0 0-16,0 0 0 0,0 0 0 0,-27-6 0 16,27 6 0-16,-27 18 0 0,27-18 0 0,-29 32 0 15,15-14 0-15,2 2 0 0,5 0 0 0,1-1 0 16,6-1 0-16,0-18 0 0,13 32 0 0,-13-32 0 15,32 21 0-15,-11-21-50 0,15 17-111 16,-36-17-458-16,45-8-6 0,-13-1 34 0</inkml:trace>
  <inkml:trace contextRef="#ctx0" brushRef="#br4" timeOffset="114241.5095">6967 10457 1561 0,'-6'22'437'0,"6"-22"-411"16,-27 5-6-16,27-5-17 0,-19 10-3 0,19-10 0 16,-15 17 0-16,15-17 0 0,-11 27 0 0,6-7 0 15,2 0 0-15,-1 3 0 0,3 2 0 0,-1-1 0 16,4 2 0-16,-2 0 0 0,1-2 0 0,-1-2 0 16,1 1 0-16,-1-3 0 0,1 0 0 15,-1-20 0-15,2 24 0 0,-2-24 0 0,0 0 0 16,0 0 0-16,0 0 0 0,0 0 0 0,0 0 0 15,0 0 0-15,0 0 0 0,20-23 0 16,-11 0 0-16,0-6 0 0,4-3 0 0,0 0 0 16,0-3 0-16,1 1 0 0,0 0 0 0,-1 2 0 15,-1 2 0-15,0 0 0 0,-2 1 0 0,2 1 0 16,0 2 0-16,0 5 0 0,0 3 0 16,-12 18 0-16,22-23 0 0,-22 23 0 0,20-6 0 15,-20 6 0-15,19 5 0 0,-19-5 0 0,21 17 0 16,-21-17 0-16,19 29 0 0,-10-12 0 0,-2 1 0 15,0 2 0-15,-2 1 0 0,1 2 0 0,-2-1 0 16,-2 1 0-16,0-2 0 0,-2 1 0 0,-4 1 0 16,-1-1 0-16,-2-2 0 0,-3 0 0 15,-1-2 0-15,11-18 0 0,-26 28 0 16,26-28 0-16,-29 19 0 0,29-19 0 0,-30 11 0 16,13-11 0-16,17 0 0 0,-37-4 0 0,20 1 0 15,-2-2 0-15,1 0 0 0,1-1 0 0,-2 1 0 16,19 5 0-16,-30-7 0 0,30 7 0 0,-28 0 0 15,28 0 0-15,-26 16 0 0,13 0 0 0,1 7 0 16,0 6 0-16,-2 7 0 0,3 1 0 16,1 2 0-16,1-1 0 0,0 1 0 0,3-1 0 15,2 2 0-15,0-2 0 0,0-3 0 0,5-1 0 16,3-10 0-16,7-2 0 0,-11-22 0 0,34 30-15 16,-34-30-188-16,60 6-325 0,-40-16-132 0,14-1 54 15</inkml:trace>
  <inkml:trace contextRef="#ctx0" brushRef="#br4" timeOffset="114835.2945">7476 10447 2047 0,'0'0'0'0,"0"0"0"0,0 0 0 15,0 0 0-15,0 0 0 0,-15 21 0 0,10-3 0 16,0 5 0-16,-2 4 0 0,-1 3 0 0,0 5 0 16,-1 2 0-16,1 0 0 0,1 2 0 0,-2 2 0 15,2 0 0-15,-2-3 0 0,4-3 0 0,-1-10 0 16,5-4 0-16,1-21 0 0,1 29 0 0,-1-29 0 16,0 0 0-16,11 20 0 0,-11-20 0 15,0 0 0-15,0 0 0 0,18-2 0 0,-18 2 0 16,13-18 0-16,-5-2 0 0,3-4 0 0,4-7 0 15,0-8 0-15,2-2 0 0,2-5 0 0,-2 1 0 16,0 4 0-16,-3 1 0 0,0 4 0 0,-3 1 0 16,-2-2 0-16,-1 2 0 0,0 0 0 0,1 1 0 15,-2 7 0-15,3 4 0 0,-10 23 0 16,17-25 0-16,-17 25 0 0,0 0 0 16,24 0 0-16,-24 0 0 0,17 17 0 0,-17-17 0 15,20 28 0-15,-12-10 0 0,2 2 0 0,-2 3 0 16,0 1 0-16,-2 0 0 0,0 1 0 0,-1 0 0 15,-2-1 0-15,-1-1 0 0,-1-1 0 0,-2-1 0 16,-3 1 0-16,-1-3 0 0,-1 0 0 0,-3-1 0 16,9-18 0-16,-23 31 0 0,23-31 0 15,-30 29 0-15,12-18 0 0,1 2 0 0,-4-4 0 16,-1-2 0-16,0 3 0 0,-1-3 0 0,-1 1 0 16,-2 1 0-16,1-1 0 0,0 2 0 15,0 2 0-15,3 1 0 0,-1 4 0 0,1 4 0 16,0 3 0-16,0 4 0 0,3 0 0 0,3 2 0 15,3-1 0-15,4 4 0 0,5-4 0 0,4-1 0 16,8-3 0-16,3-8 0 0,8 0 0 16,4-8 0-16,9 0 0 0,-1-10 0 0,14 8-140 15,-20-38-162-15,39 32-218 0,-29-24-99 0,4-4 154 16</inkml:trace>
  <inkml:trace contextRef="#ctx0" brushRef="#br4" timeOffset="115116.5206">8229 9962 2047 0,'-34'25'0'0,"18"3"0"16,2 3 0-16,0 6 0 0,2 1 0 0,-2 3 0 15,-1 2 0-15,0 3 0 0,0-2 0 0,1 1 0 16,1 0 0-16,2-3 0 0,1 1 0 0,2-1 0 16,3-1 0-16,0-4 0 0,3 2 0 0,0-4 0 15,4-1 0-15,-1-4 0 0,5-1 0 16,1-6 0-16,8 4-47 0,-15-27-92 0,37 47-126 16,-37-47-334-16,28 4-28 0,-8-5 258 15</inkml:trace>
  <inkml:trace contextRef="#ctx0" brushRef="#br4" timeOffset="115319.651">8364 10416 1986 0,'0'0'56'15,"0"0"-51"-15,-9 17-5 0,9-17 0 0,-14 34 0 16,4-10 0-16,-1 5 0 0,1 3 0 16,0-1 0-16,0 2 0 0,2 1 0 0,1-2 0 15,1 0 0-15,4-3 0 0,2-1 0 16,0-4 0-16,4-2 0 0,-1-4 0 0,-3-18 0 15,15 20 0-15,-15-20 0 0,22 3 0 0,-22-3 0 16,28-24 0-16,-14-8-36 0,25 27-348 0,-24-33-282 16,13 6 20-16,-9-4 332 0</inkml:trace>
  <inkml:trace contextRef="#ctx0" brushRef="#br4" timeOffset="115429.111">8446 10095 2030 0,'-19'21'17'0,"19"-21"-17"0,0 0-2 15,-18 23-12-15,18-23-29 0,0 20-32 16,17 14-103-16,-17-34-465 0,23 27 7 16,-6-10 181-16</inkml:trace>
  <inkml:trace contextRef="#ctx0" brushRef="#br4" timeOffset="116120.2337">8922 10380 1874 0,'0'0'173'0,"-29"8"-173"0,6 0 0 16,-1-2 0-16,-3 2 0 0,-2 3 0 0,-2 4 0 16,-1 0 0-16,-2 7 0 0,-2 1 0 0,2 3 0 15,0-1 0-15,5 2 0 0,2-1 0 16,4 2 0-16,5-1 0 0,5-3 0 0,4-1 0 16,5-4 0-16,7-2 0 0,-3-17 0 0,16 28 0 15,-16-28 0-15,32 17 0 0,-7-16 0 16,3-3 0-16,5-7 0 0,3-3 0 0,2-5 0 15,2-4 0-15,-2-4 0 0,-2-2 0 0,-3 0 0 16,-4-1 0-16,-2 1 0 0,-5 3 0 0,-4 1 0 16,-3 0 0-16,-2 4 0 0,-5 2 0 0,-8 17 0 15,9-27 0-15,-9 27 0 0,0 0 0 0,-4-19 0 16,4 19 0-16,0 0 0 0,0 0 0 0,-19 14 0 16,19-14 0-16,-18 29 0 0,7-6 0 15,0 0 0-15,0 2 0 0,4-1 0 16,0-4 0-16,5 0 0 0,2-20 0 0,4 29 0 15,-4-29 0-15,15 19 0 0,-15-19 0 0,27 11 0 16,-27-11 0-16,37-4 0 0,-15-4 0 0,1-3 0 16,2-2 0-16,2-3 0 0,0-2 0 0,-2 1 0 15,2-1 0-15,-4 1 0 0,-1 0 0 0,-1 2 0 16,-4 2 0-16,-17 13 0 0,27-19 0 0,-27 19 0 16,0 0 0-16,0 0 0 0,0 0 0 15,0 0 0-15,0 0 0 0,3 18 0 0,-11 1 0 16,-3 3 0-16,-1 3 0 0,-2 3 0 0,2 2 0 15,1 1 0-15,3-5 0 0,0 1 0 0,5-5 0 16,3-1 0-16,0-21 0 0,3 32 0 0,-3-32 0 16,0 0 0-16,18 16 0 0,-18-16 0 15,22-11 0-15,-5-5 0 0,5-5 0 0,3-8 0 16,4-3 0-16,0-3 0 0,1 0 0 0,0 1 0 16,-2 1 0-16,0 0 0 0,-3 2 0 0,-2 1 0 15,-1 3 0-15,-5 3 0 0,-1 6 0 0,-16 18 0 16,19-20 0-16,-19 20 0 0,0 0 0 0,0 0 0 15,0 0 0-15,-6 26 0 0,-1-8 0 0,-3 5 0 16,2 1 0-16,0 1 0 16,2 1 0-16,3-2 0 0,0 0 0 0,2-2 0 15,5-1 0-15,-3-3 0 0,9 0 0 0,-10-18 0 16,25 29 0-16,-25-29-83 0,49 18-134 0,-39-37-47 16,37 37-75-16,-34-36-31 0,15 2-57 0,11 17 81 15,-23-32 346-15</inkml:trace>
  <inkml:trace contextRef="#ctx0" brushRef="#br4" timeOffset="116372.6954">9996 10411 1837 0,'0'0'210'0,"-23"14"-210"16,4-9 0-16,-4-3 0 0,0 3 0 15,-3 1 0-15,0 0 0 0,2 0 0 0,3 2 0 16,3-1 0-16,18-7 0 0,-28 16 0 0,28-16 0 15,-18 22 0-15,18-22 0 0,-7 26 0 0,7-26 0 16,1 31 0-16,-1-31 0 0,12 29 0 0,-12-29 0 16,26 24 0-16,-26-24 0 0,34 22 0 15,-15-17 0-15,4 2 0 0,-2-6 0 0,4 3 0 16,-25-4-123-16,49 2-206 0,-51-28-179 0,24 17-111 16,-1 3 152-16,-17-26 467 0</inkml:trace>
  <inkml:trace contextRef="#ctx0" brushRef="#br4" timeOffset="116716.4511">10098 10461 2047 0,'-23'9'0'15,"23"-9"0"-15,-19 15 0 0,19-15 0 16,0 0 0-16,0 0 0 0,0 0 0 0,-3 18 0 16,3-18 0-16,21 0 0 0,-21 0 0 0,35-13 0 15,-12 2 0-15,3-3 0 0,1-1 0 16,1-2 0-16,-3 0 0 0,2-1 0 0,-1 0 0 15,-3-1 0-15,-3 2 0 0,-20 17 0 0,28-29 0 16,-28 29 0-16,9-21 0 0,-9 21 0 0,-5-18 0 16,5 18 0-16,-16-18 0 0,16 18 0 15,-28-9 0-15,10 11 0 0,-4 4 0 0,-3 5 0 16,-1 5 0-16,-2 7 0 0,0 5 0 0,1 4 0 16,3-1 0-16,5 2 0 0,1-2 0 0,9 1 0 15,4-4 0-15,5-2 0 0,4-4 0 0,4-4 0 16,-8-18 0-16,29 25 0 0,-8-19 0 0,4-6 0 15,6-4 0-15,5-6 0 0,1-5 0 16,7 0 0-16,-4-8 0 0,4 0 0 16,-10-14-45-16,20 29-181 0,-35-36-94 0,38 44-131 15,-17-15-110-15,-13-18 118 0,27 23 443 0</inkml:trace>
  <inkml:trace contextRef="#ctx0" brushRef="#br4" timeOffset="116825.8369">10762 10366 2047 0,'-12'20'0'0,"12"-20"0"0,-22 4 0 0,22-4 0 15,-20-2 0-15,20 2 0 0,-20-4 0 0,20 4 0 16,0 0 0-16,-31-31-176 0,49 47-330 0,-18-16-172 16,0 0 41-16,0 0 588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2T03:08:43.960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2989 832 360 0,'0'0'213'16,"0"0"95"-16,-18-10 64 0,18 10-173 15,0 0-94-15,0 0-16 0,-33 9-14 0,33-9-16 16,-27 2-17-16,27-2-13 0,-38 5-8 0,18 1-7 16,-6 4-4-16,-1 2-1 0,-2 4-6 0,-1 1 6 15,-1 2-9-15,2 5 9 0,0 0-11 0,0 3 11 16,-4 2-12-16,3 4 12 0,-2 4-7 0,3 5 9 15,3 3 11-15,4 4-25 0,2-1 22 0,4 4-25 16,3 1 5-16,4 4 9 0,7-1-12 0,5 2 13 16,7-2-13-16,7 1 11 0,6-5-14 0,5-6 11 15,6-8-9-15,6-12 6 0,8-10-4 0,3-9 3 16,7-10-2-16,4-12-1 0,8-9-1 0,2-12-7 16,4-10 10-16,-2-6-9 0,-2-6 16 15,-8-2-11-15,-5 2 15 0,-7-2-12 0,-9 1 15 16,-7-2-11-16,-7 4 4 0,-6 5 20 0,-11 3-22 15,-7 4 19-15,-8 6-18 0,-8 3-7 0,-9 6 5 16,-6 2-6-16,-7 4 5 0,-7 1-8 0,-9 3 7 16,-2 5-8-16,-5 4 9 0,-4 2-6 0,1 8 4 15,-1 5 0-15,5 3-8 0,3 4 4 0,8 1-8 16,8 0-1-16,8 0-17 0,6-7-28 0,22-5-116 16,0 0-425-16,0 0-32 0,22-1 129 0</inkml:trace>
  <inkml:trace contextRef="#ctx0" brushRef="#br0" timeOffset="390.6237">3749 723 1777 0,'6'17'44'15,"-24"5"2"-15,3 6-7 0,-1 2 9 0,2 5-14 16,-1 3-20-16,1 0 8 0,-1 6-10 0,2 7-1 15,-3 5-11-15,0 6 0 0,-1 7 0 0,1 0 0 16,0 0 0-16,2 1 0 0,0-10 0 16,4 1 0-16,-1-10 0 0,2-3 0 0,3-7 0 15,2-6 0-15,4-8 0 0,2-8 0 0,-2-19 0 16,12 21 0-16,-12-21 0 0,20 5 0 0,-20-5 0 16,28-16 0-16,-11-2 0 0,4-9 0 0,2-8 0 15,2-8 0-15,0-3 0 0,2-3 0 0,0 3 0 16,-2 2 0-16,1-1 0 0,-2 0 0 0,-1 4 0 15,-1 5 0-15,-1 5 0 0,-3 6 0 0,-1 8 0 16,-17 17 0-16,25-16 0 0,-25 16 0 0,0 0 0 16,22 17 0-16,-16 1 0 0,0 9 0 0,-2 4 0 15,-1 8 0-15,-1 0 0 0,-2 3 0 0,0 1 0 16,0-4 0-16,2 0 0 0,1 0 0 0,2-4 0 16,0 0-3-16,4-2-35 0,1-8-2 0,8 2-34 15,-18-27-132-15,40 11-387 0,-19-13-41 16,10 0 176-16</inkml:trace>
  <inkml:trace contextRef="#ctx0" brushRef="#br0" timeOffset="906.26">4485 1281 1875 0,'0'0'51'15,"-26"36"-30"-15,8-12 13 0,-1 0-9 0,3 4-2 16,2-1-13-16,2-1-2 0,2 1-8 15,2 3 0-15,-1-1 0 0,3 3 0 0,2-1 0 16,0 1 0-16,0-2 0 0,2-4 0 0,2 0 0 16,0-6 0-16,2-1 0 0,-2-19 0 0,10 26 0 15,-10-26 0-15,0 0 0 0,22 9 0 0,-22-9 0 16,19-11 0-16,-19 11 0 0,22-27 0 0,-10 8 0 16,2-5 0-16,-1-5 0 0,2-3 0 0,-2-1 0 15,-1-2 0-15,-1 4 0 0,-2-3 0 0,-1-1 0 16,0 2 0-16,-2 2 0 0,1 1 0 0,-2 5 0 15,-2 5 0-15,-3 20 0 0,5-21 0 0,-5 21 0 16,0 0 0-16,0 0 0 0,0 0 0 0,-6 20 0 16,6-20 0-16,-6 36 0 0,4-14 0 0,0 0 0 15,2-3 0-15,4-1 0 0,-4-18 0 16,16 28 0-16,-16-28 0 0,27 18 0 16,-9-14 0-16,3-3 0 0,5-5 0 0,5-3 0 15,3-3 0-15,2-3 0 0,2-5 0 0,0-2 0 16,1 1 0-16,-2-1 0 0,-3-2 0 0,-2 1 0 15,-4 2 0-15,-5 3 0 0,-2 2 0 0,-4 2 0 16,-17 12 0-16,22-16 0 0,-22 16 0 0,0 0 0 16,0 0 0-16,0 0 0 0,0 0 0 15,-2 22 0-15,-5-4 0 0,-3 6 0 0,-2 4 0 16,2 2 0-16,-2 3 0 0,5-3 0 0,2-2 0 16,4-4 0-16,2-5 0 0,8-1 0 0,-9-18-15 15,33 34-86-15,-33-34-19 0,63 29-329 16,-44-32-168-16,12 3 45 0,5 2 400 0</inkml:trace>
  <inkml:trace contextRef="#ctx0" brushRef="#br0" timeOffset="1234.4062">5773 1165 1995 0,'-22'9'26'0,"-1"5"-1"15,0 0-24-15,-1 2-1 16,1 2 0-16,0 4 0 0,-1 0 0 0,3 0 0 16,1 0 0-16,3 0 0 0,17-22 0 0,-17 31 0 15,17-31 0-15,4 29 0 0,-4-29 0 0,27 25 0 16,-6-19 0-16,4-5 0 0,5-2 0 0,2-2 0 16,1 1 0-16,0 2 0 0,-3 2 0 0,-2 2 0 15,-3 1 0-15,-5 1 0 0,-20-6 0 16,25 18 0-16,-25-18 0 0,6 31 0 0,-10-10 0 15,-3 0 0-15,-4 0 0 0,-4 3 0 0,-2-2 0 16,-3 5 0-16,-5-4 0 0,0 0 0 0,-1-3 0 16,3-4 0-16,1-3 0 0,3-4 0 15,19-9 0-15,-28 10 0 0,28-10 0 0,0 0 0 16,0 0-80-16,-22-57-240 0,40 43-288 0,-12-19-42 16,9 0 262-16</inkml:trace>
  <inkml:trace contextRef="#ctx0" brushRef="#br0" timeOffset="1406.3295">5635 759 1954 0,'-71'28'76'16,"28"13"-59"-16,3 2-17 0,2 1 0 16,4-1 0-16,2-2 0 0,7 1 0 15,3-2 0-15,10 1-23 0,2-10-39 0,32 11-322 16,-17-18-210-16,18-2-64 0,3-5 333 0</inkml:trace>
  <inkml:trace contextRef="#ctx0" brushRef="#br0" timeOffset="2078.1288">7194 825 1875 0,'6'-20'48'0,"-6"20"-5"0,0 0-3 0,0 0-10 16,0 0-19-16,0 0-11 0,0 0 0 0,0 0 0 15,0 0 0-15,0 0 0 0,0 0 0 0,0 0 0 16,0 0 0-16,0 0 0 0,0 0 0 0,0 0 0 16,0 0 0-16,-17 34 0 0,11-8 0 15,-3 3 0-15,-2 6 0 0,-4-1 0 16,-2 7 0-16,-1 5 0 0,-3 5 0 0,-3 4 0 15,-2 3 0-15,1-2 0 0,-2 2 0 0,0-5 0 16,3-1 0-16,3-7 0 0,5-4 0 0,5-7 0 16,4-3 0-16,3-5 0 0,4 0 0 0,7-4 0 15,2-1 0-15,6-4 0 0,4-4 0 0,7-1 0 16,4-2 0-16,3-4 0 0,2-3 0 16,2-2 0-16,-1-3 0 0,2-3 0 0,1-3 0 15,1-1 0-15,0-2 0 0,0-2 0 0,2 2 0 16,-1-3 0-16,0-2 0 0,1 4 0 15,-5-6 0-15,4 6 0 0,-4-4 0 0,5 4 0 0,-5-4-17 16,10 10-95-16,-29-29-272 0,34 30-227 16,-18-12-14-16,3 3 328 0</inkml:trace>
  <inkml:trace contextRef="#ctx0" brushRef="#br0" timeOffset="2532.524">8291 1364 1718 0,'-12'-17'69'0,"12"17"-8"16,-18-11-6-16,18 11-8 0,-31-11-20 0,13 7-3 16,-4 0-5-16,-3 3 1 0,-4 3-13 0,-2 3-7 15,-3 6 0-15,-1 2 0 0,0 3 0 0,-1 6 0 16,-3-1 0-16,3 5 0 0,-1 2 0 0,2 1 0 15,4 2 0-15,1 2 0 0,5-4 0 16,5 4 0-16,3-4 0 0,5 1 0 0,5-2 0 16,2-5 0-16,5-2 0 0,4-3 0 0,4-1 0 15,-8-17 0-15,29 28 0 0,-8-21 0 0,7-3 0 16,4-4 0-16,4-7 0 0,3-3 0 0,5-4 0 16,1-6 0-16,-1-1 0 0,-3-2 0 0,-3-5 0 15,-7-2 0-15,-3 0 0 0,-3 0 0 16,-5 4 0-16,-1-3 0 0,-5 3 0 0,-2-2 0 15,-3 4 0-15,-3 1 0 0,-3 3 0 0,0 2 0 16,-3 18 0-16,-4-25 0 0,4 25 0 16,0 0 0-16,0 0 0 0,-23-11 0 0,23 11 0 15,-18 16 0-15,18-16 0 0,-22 36 0 0,11-13 0 16,1 0 0-16,3 4 0 0,2-4 0 0,5 0 0 16,3-1 0-16,4-3 0 0,4-1 0 15,6-1-18-15,1-7-35 0,10 1-25 0,-7-21-62 16,32 31-290-16,-26-32-180 0,16 5 14 0,-3 2 475 15</inkml:trace>
  <inkml:trace contextRef="#ctx0" brushRef="#br0" timeOffset="2985.6584">8828 1258 1818 0,'-39'11'74'0,"39"-11"-24"0,-27 31-11 0,12-8 6 16,-3 4-24-16,-1 5-21 0,-1 2 0 0,2 4 0 15,0-2 0-15,2-1 0 0,2 0 0 0,2-1 0 16,5-4 0-16,2 3 0 0,2-7 0 0,3 1 0 16,1-6 0-16,5-4 0 0,-6-17 0 15,19 19 0-15,-19-19 0 0,29 7 0 0,-10-8 0 16,1-6 0-16,5-5 0 0,3-7 0 0,2-6 0 16,0-2 0-16,2 0 0 0,0-5 0 0,-2 6 0 15,-2 0 0-15,-1 3 0 0,-6 4 0 16,-3 2 0-16,-18 17 0 0,27-28 0 0,-27 28 0 15,0 0 0-15,17-13 0 0,-17 13 0 0,0 0 0 16,0 0 0-16,-7 20 0 0,7-20 0 16,-9 32 0-16,4-8 0 0,-1 0 0 0,1 0 0 15,1 3 0-15,4-4 0 0,3 1 0 0,2-2 0 16,3-2 0-16,1-1 0 0,-9-19 0 0,26 24 0 16,-9-17 0-16,3-3 0 0,3-2 0 0,6-4 0 15,5-4 0-15,4-9 0 0,0-2 0 0,-4-7 0 16,-4 0 0-16,-6 0 0 0,-2-3 0 15,-5 2 0-15,-2-3 0 0,-2-1 0 0,-2 0 0 16,-2 2 0-16,-2-1 0 0,-2 3 0 16,-3-2 0-16,1 3 0 0,-2 0 0 0,1 5 0 15,-2-1 0-15,0 20 0 0,-1-26-35 0,1 26-209 16,-7-20-186-16,7 20-187 0,0 0 30 0,0 0 454 16</inkml:trace>
  <inkml:trace contextRef="#ctx0" brushRef="#br0" timeOffset="3132.8138">10153 1523 1672 0,'-12'27'375'0,"12"-27"-375"16,-28 16 0-16,28-16 0 0,-26 6 0 15,26-6 0-15,-24-13-71 0,24 13-522 0,0 0-106 16,0 0 23-16</inkml:trace>
  <inkml:trace contextRef="#ctx0" brushRef="#br1" timeOffset="8902.8075">1758 2902 1465 0,'-2'-19'57'15,"2"19"6"-15,0 0-2 0,0 0-17 0,0 0-13 32,0 0-12-32,0 0-6 0,0 0 4 15,0 0 6-15,0 0 1 0,0 0-4 0,0 0-6 16,0 0-5-16,0 0-1 0,0 0-2 0,0 22 3 16,0-5-7-16,0 3 7 0,-1 5-5 0,1 1 9 0,-2 3-5 15,2 6 5-15,-1 4-7 0,1 5 9 0,-1 3 7 16,1 5-23-16,-1 1 22 0,0 6-24 0,-1-1 4 15,2 5 13-15,-2-1-15 0,2-2 13 0,-1 0-14 16,1-5 11-16,1-2-12 0,-1-1-8 16,2-4 21-16,0-4-24 0,0-4 23 0,0-1-5 15,1-5-8-15,0-4 8 0,0-1-6 0,2-6 4 16,-2-1-5-16,1-4 4 0,-4-18-3 0,7 30 3 16,-7-30-2-16,6 19 3 0,-6-19-3 0,0 0 0 15,0 0-1-15,0 0 0 0,0 0 4 0,0 0 1 16,9-19 4-16,-9-1-4 15,0-7 2-15,1-8-6 0,2-5 7 0,0-7-10 16,2-6-1-16,-1-3 18 0,-1-8-19 0,1-1 18 16,-2-4-12-16,0-4 0 0,-1 2 0 0,0-2 0 15,-1 2 0-15,0 2 0 0,0 1 0 0,1 4 0 16,2 5 0-16,-1 4 0 0,3 7 0 0,1 2 0 16,0 6 0-16,3 4 0 0,-1 4 0 0,2 5 0 15,1 4 0-15,1 2 0 0,1 4 0 16,-13 17 0-16,28-25 0 0,-28 25 0 0,31-17 0 15,-31 17 0-15,33-7 0 0,-16 4 0 0,1 3 0 16,0 1 0-16,2 2 0 0,-1 0 0 0,2 1 0 16,-2 3 0-16,1 1 0 0,-1 0 0 15,-2 4 0-15,0 0 0 0,-17-12 0 0,29 32 0 16,-16-13 0-16,-4 0 0 0,-1 3 0 0,-2 1 0 16,-4 2 0-16,-3 3 0 0,-4 0 0 15,-3 1 0-15,-5 0-5 0,-1 1 3 0,-6 1-3 16,0 0 8-16,-2-1-5 0,-4 1-11 0,1-4 27 15,-2 0-25-15,3-3 24 0,0-2-10 0,3-2-5 16,0-1 3-16,0-4-2 0,3 1 2 0,-1-4-1 16,2 0 1-16,17-12-1 0,-30 20 3 0,30-20-2 15,-20 13 0-15,20-13-1 0,0 0 0 16,0 0-3-16,0 0 0 0,0 0 1 16,0 0 0-16,0 0 4 0,0 0 3 0,24 13-2 15,-7-9-3-15,2-2 0 0,2 3 0 0,2-1 0 16,-1 2 0-16,2 0 0 0,1 1 0 0,-1 3 0 15,3 2 0-15,-2 2 0 0,3 4 0 0,0 5 0 16,2 3 0-16,-4 3 0 0,2 1 0 0,-2 3 0 16,-1 2 0-16,0 2 0 0,-2 3 0 15,-1-1 0-15,-3-2 0 0,1-3 0 0,-2-2 0 16,0-6 0-16,-2 0 0 0,-2-7 0 0,1-1 0 16,-15-18 0-16,27 28 0 0,-27-28 0 0,25 19 0 15,-25-19 0-15,23 9-39 0,-6 3-99 16,-17-12-477-16,0 0-45 0,0 0 66 0</inkml:trace>
  <inkml:trace contextRef="#ctx0" brushRef="#br1" timeOffset="9902.8809">3204 3470 1808 0,'-28'-4'28'0,"28"4"-8"0,0 0 5 15,26-19 0-15,-26 19-2 0,36-26-7 0,-11 9-4 16,3-2-4-16,2-2 2 0,3 1-7 16,2 1 2-16,2-2-7 0,0 3-17 0,1 0 30 15,0 3-39-15,-3 1 25 0,3 6-45 0,-13-7-46 16,21 33-215-16,-25-23-331 0,3 10 61 15,-7 7 308-15</inkml:trace>
  <inkml:trace contextRef="#ctx0" brushRef="#br1" timeOffset="10106.0326">3194 3835 1946 0,'-18'8'17'0,"18"-8"-1"0,0 0-6 0,0 0-6 15,0 0-3-15,0 0-3 0,0 0 6 0,33 2 0 16,-7-8 2-16,3-3-2 0,7-4 1 0,4-2-5 16,8 0 2-16,5-2-3 15,5 0 1-15,4-3-13 0,4 5-22 0,-6-13-58 16,28 24-391-16,-28-20-165 0,8 7 25 0,-5 3 507 16</inkml:trace>
  <inkml:trace contextRef="#ctx0" brushRef="#br1" timeOffset="10668.5622">4757 2922 1816 0,'27'-20'40'0,"-29"1"2"0,2 19-2 0,1-29-6 15,-1 29-10-15,2-18-5 0,-2 18-3 16,0 0 0-16,0 0-16 0,0 0 0 15,0 0 0-15,0 0 0 0,0 0 0 0,0 0 0 16,0 0 0-16,0 0 0 0,0 0 0 0,0 0 0 16,0 0 0-16,10 35 0 0,-4-7 0 0,1 6 0 15,1 4 0-15,0 5 0 0,1 1 0 0,0 5 0 16,0 0 0-16,-1 1 0 0,1 1 0 16,-1-4 0-16,1 0 0 0,-1-6 0 0,2-3 0 15,1-6 0-15,1-4 0 0,3-4 0 0,-1-3 0 16,1-4 0-16,-15-17 0 0,30 19 0 0,-13-15 0 15,0-5 0-15,2-4 0 0,-1-7 0 0,1-5 0 16,2-7 0-16,0-7 0 0,1-6 0 0,2-5 0 16,-1-8 0-16,3-3 0 0,0-3 0 15,0 2 0-15,-3 1 0 0,0 3 0 16,-3 2 0-16,-3-1 0 0,-2 1 0 0,-2-1 0 16,0 1 0-16,-1 2 0 0,-1 4 0 0,1 4 0 15,-2 9 0-15,-2 4 0 0,-8 25 0 0,13-27 0 16,-13 27 0-16,0 0 0 0,0 0 0 0,0 0 0 15,13 22-50-15,-13-22-95 0,22 31-476 0,-22-31 15 16,12 38-18-16</inkml:trace>
  <inkml:trace contextRef="#ctx0" brushRef="#br1" timeOffset="11043.5686">4588 4167 1943 0,'0'0'25'0,"0"0"-4"16,0 0-5-16,0 0-4 0,0 0-6 0,0 0 0 15,27-21 2-15,1 7 2 0,6-1-10 0,9-5 0 16,6-1 0-16,10-5 0 0,5 1 0 0,6-3 0 16,2 0 0-16,5 2 0 0,-3 0 0 0,2 3 0 15,-6 5 0-15,1 2 0 0,-4 4 0 16,-4 4 0-16,-5 2-11 0,-3 6-36 0,-10-8-28 15,12 37-280-15,-29-31-289 0,6 14 34 0,-13-1 306 16</inkml:trace>
  <inkml:trace contextRef="#ctx0" brushRef="#br1" timeOffset="11324.8192">5083 4392 1853 0,'0'0'48'0,"0"0"-17"0,0 0-6 15,0 0-5-15,0 0-5 0,0 0-2 16,3 23 2-16,-3-23 4 0,18 23-11 0,-18-23-8 16,23 37 0-16,-11-14 0 0,0 4 0 15,0 6 0-15,2 2 0 0,-4 5 0 0,-3 1 0 16,-2 3 0-16,-3-2 0 0,-2 2 0 0,-1-2 0 15,0-3 0-15,-2-4 0 0,3-3-22 0,-1-7-9 16,5 0-20-16,-4-25-53 0,26 28-443 0,-26-28-107 16,0 0 46-16</inkml:trace>
  <inkml:trace contextRef="#ctx0" brushRef="#br1" timeOffset="11574.8278">4812 4539 2047 0,'0'0'0'0,"-24"6"0"0,24-6 0 16,0 0 0-16,0 0 0 0,14-21 0 0,4 7 0 16,9-4 0-16,7-5 0 0,6-4 0 0,7-1 0 15,6-2 0-15,5 0 0 0,5-1 0 0,2 5 0 16,-3 0 0-16,-1 7 0 0,-3 2 0 15,-2 6 0-15,-7 4 0 0,-6 8-12 0,-8 2-39 16,-2 14-38-16,-33-17-162 0,34 15-365 0,-29 3-17 16,-3 5 239-16</inkml:trace>
  <inkml:trace contextRef="#ctx0" brushRef="#br1" timeOffset="11752.2201">4902 5067 2018 0,'-45'32'11'0,"18"-4"7"15,9-4-18-15,6-5 0 0,12-19 0 0,-6 28 0 16,6-28 0-16,24 17 0 0,2-16 0 0,8-5 0 16,9-6 0-16,13-10 0 0,6-6 0 0,13-10 0 15,5-3 0-15,7-5 0 0,2-3 0 0,5 6 0 16,-7-2 0-16,-2 13 0 0,-13-11-122 16,19 23-481-16,-32-14-45 0,8 10-5 0</inkml:trace>
  <inkml:trace contextRef="#ctx0" brushRef="#br1" timeOffset="12571.0863">7248 3759 1690 0,'28'-15'48'0,"-23"-3"-11"16,-5 18-6-16,17-30 3 0,-17 30-11 16,12-27-6-16,-12 27-4 0,2-19 9 0,-2 19 4 15,0 0 6-15,-19-18-7 0,19 18-3 0,-28-4-6 16,10 7-5-16,-2 4-11 0,-2 1 0 0,0 6 0 16,-1 1 0-16,0 6 0 0,1 3 0 0,0 4 0 15,2 4 0-15,3 4 0 0,-2 2 0 0,6 3 0 16,1 1 0-16,5-1 0 0,2-3 0 15,4-5 0-15,4-4 0 0,3-4 0 0,6-4 0 16,3-4 0-16,3-5 0 0,5-2 0 0,2-7 0 16,3-3 0-16,3-7 0 0,3-5 0 0,2-6 0 15,3-6 0-15,-1-7 0 0,3-4 0 0,-3-3 0 16,-2-4 0-16,-2 1 0 0,-7 1 0 0,-4 2 0 16,-8 3 0-16,-4 3 0 0,-6 3 0 15,-2 3 0-15,-5 1 0 0,-2 4 0 16,-4 0 0-16,-1 3 0 0,9 18 0 0,-24-28 0 15,24 28 0-15,-30-13 0 0,12 12 0 0,18 1 0 16,-32 7 0-16,32-7 0 0,-19 12 0 0,19-12 0 16,0 0 0-16,-11 18 0 0,11-18 0 0,0 0 0 15,18 16 0-15,-18-16 0 0,33 10 0 0,-6-8 0 16,1-1 0-16,3-1 0 0,3 0 0 16,2 1 0-16,-1 1 0 0,-1 1 0 0,-4 3 0 15,-1 3 0-15,-4 2 0 0,-5 1 0 0,0 3 0 16,-5 4 0-16,-3 1 0 0,-4 3 0 0,-3 2 0 15,-2 3 0-15,-3 1 0 0,-5 3 0 16,-1 0 0-16,-4 0 0 0,-1-1 0 0,1-3 0 16,-1-4 0-16,3-2 0 0,8-22 0 0,-12 25 0 15,12-25 0-15,0 0 0 0,0 0 0 16,0 0 0-16,0 0 0 0,0 0 0 0,18-30 0 16,-6 6 0-16,3-4 0 0,0-3 0 0,2-3 0 15,0-1 0-15,-1 1 0 0,-1-1 0 0,-1 1 0 16,1 1 0-16,0 3 0 0,-2 5 0 0,-1 1 0 15,-1 5 0-15,0 1 0 0,-11 18 0 0,27-30 0 16,-9 19 0-16,-1-3 0 0,7 4 0 0,-1-6-29 16,25 28-311-16,-30-30-291 0,23 15-20 15,-3-8 256-15</inkml:trace>
  <inkml:trace contextRef="#ctx0" brushRef="#br1" timeOffset="13182.5769">9972 2789 1930 0,'-6'-18'11'16,"6"18"4"-16,-7-26 4 0,7 26 5 0,0 0 2 16,0 0-7-16,0 0-16 0,-17-8-3 0,17 8 0 15,-13 18 0-15,7 0 0 0,0 6 0 0,1 7 0 16,2 6 0-16,2 5 0 0,1 5 0 16,2 5 0-16,2 3 0 0,3 1 0 15,0 3 0-15,2 1 0 0,0 2 0 0,2 0 0 16,-2-6 0-16,2 0 0 0,-1-6 0 0,1-6 0 15,-1-4 0-15,1-8 0 0,2-6 0 0,-3-6 0 16,-10-20 0-16,25 22 0 0,-25-22 0 0,23 3 0 16,-23-3 0-16,28-18 0 0,-14-3 0 0,5-6 0 15,1-13 0-15,1-9 0 0,3-6 0 16,0-3 0-16,1-3 0 0,-1 1 0 0,-2-1 0 16,-1 3 0-16,-4 1 0 0,-1 1 0 0,-2-1 0 15,1 1 0-15,0 4 0 0,-2 6 0 0,2 7 0 16,-2 9 0-16,-1 10 0 0,-12 20 0 0,17-20 0 15,-17 20 0-15,0 0 0 0,24 14 0 0,-10 4-34 16,-14-18-177-16,37 26-395 0,-37-26-19 16,30 33 55-16</inkml:trace>
  <inkml:trace contextRef="#ctx0" brushRef="#br1" timeOffset="13432.5572">10772 3348 2047 0,'0'0'0'0,"0"0"0"0,0 0 0 16,0 0 0-16,26-22 0 0,2 7 0 0,5 0 0 15,2-1 0-15,5-1 0 0,2 2 0 0,3 1 0 16,0 1 0-16,0 2 0 0,-2 1-19 15,0 8-34-15,-12-12-41 0,23 30-376 0,-31-21-184 16,0 10 44-16,-23-5 464 0</inkml:trace>
  <inkml:trace contextRef="#ctx0" brushRef="#br1" timeOffset="13573.2725">10717 3679 2047 0,'-20'16'0'0,"20"-16"0"0,-21 17 0 0,21-17 0 15,0 0 0-15,24 9 0 0,-2-10 0 0,9-3 0 16,6-5 0-16,8-6 0 0,9-3 0 0,3-5 0 16,10 1 0-16,0-5-50 0,28 16-524 0,-31-16-94 15,8 9 5-15</inkml:trace>
  <inkml:trace contextRef="#ctx0" brushRef="#br1" timeOffset="14041.9587">12526 2905 1752 0,'14'-33'159'0,"-9"9"-136"0,4 2-6 0,-2 2 5 16,3 3-2-16,-10 17 0 0,12-22-5 0,-12 22 4 15,0 0-19-15,0 0 0 0,0 0 0 16,0 0 0-16,-1 17 0 0,-3 1 0 0,-1 9 0 16,-1 5 0-16,0 6 0 0,-2 3 0 0,2 1 0 15,-1 4 0-15,3 1 0 0,1 1 0 0,2 0 0 16,1-1 0-16,1-1 0 0,3-1 0 0,1-2 0 16,1 0 0-16,-1-6 0 0,3-1 0 0,-1-3 0 15,4-3 0-15,-1-5 0 0,6 5-100 16,-16-30-301-16,18 16-232 0,-18-16-7 15,27 0 368-15</inkml:trace>
  <inkml:trace contextRef="#ctx0" brushRef="#br1" timeOffset="14291.9437">12272 2808 2047 0,'-31'4'0'0,"31"-4"0"0,-24 3 0 16,24-3 0-16,0 0 0 0,0 0 0 0,0 0 0 16,17-3 0-16,-17 3 0 0,25 1 0 0,-5-2 0 15,7-3 0-15,6 1 0 0,4-5 0 0,6 1 0 16,3-3 0-16,4-1 0 0,2 3 0 16,-1-2 0-16,3 3 0 0,-1-3 0 0,1 4 0 15,-3 0 0-15,2 5 0 0,-4 0 0 0,2 11-55 16,-14-19-99-16,17 30-481 0,-25-13 21 0,1 13 26 15</inkml:trace>
  <inkml:trace contextRef="#ctx0" brushRef="#br1" timeOffset="14495.0781">12219 3718 2047 0,'0'0'0'0,"-5"19"0"15,5-19 0-15,0 0 0 0,36 17 0 0,-6-18 0 16,5-4 0-16,9-6 0 0,9-4 0 16,5-1 0-16,6-5 0 0,3-1 0 0,0-1 0 15,0 1 0-15,-4 1 0 0,2 1 0 16,-8 2 0-16,1 4-19 0,-5-6-57 0,12 30-183 0,-20-27-369 16,9 10-15-16,-13-2 222 0</inkml:trace>
  <inkml:trace contextRef="#ctx0" brushRef="#br1" timeOffset="14651.3445">13400 3599 2047 0,'-3'18'0'0,"3"-18"0"0,-22 3 0 0,22-3 0 16,0 0 0-16,0 0 0 0,0 0 0 0,-8-20 0 15,8 20 0-15,10-29-46 0,22 32-393 0,-21-31-224 16,17 6 2-16,-3-5 424 0</inkml:trace>
  <inkml:trace contextRef="#ctx0" brushRef="#br1" timeOffset="15354.4891">14192 2857 2047 0,'-6'18'0'0,"6"-18"0"0,-31 17 0 16,31-17 0-16,-24 30 0 0,11-10 0 0,-2 6 0 15,-1 4 0-15,2 1 0 0,0 6 0 16,1 1 0-16,2 6 0 0,1 2 0 16,3 2 0-16,0 2 0 0,-1 2 0 0,2-4 0 15,0-1 0-15,3-2 0 0,0-2 0 0,2-4 0 16,1-2 0-16,0-3 0 0,2-7 0 0,1-2 0 15,0-5 0-15,-3-20 0 0,10 29 0 0,-10-29 0 16,0 0 0-16,15 17 0 0,-15-17 0 0,0 0 0 16,0 0 0-16,17-28 0 0,-11 7 0 0,1-6 0 15,0-3 0-15,1-5 0 0,-1-2 0 16,-1-1 0-16,-1-4 0 0,0 0 0 0,-1-5 0 16,-2-4 0-16,0-4 0 0,3-6 0 15,-1-3 0-15,2 0 0 0,1 0 0 0,2 3 0 16,2 6 0-16,2 10 0 0,2 7 0 0,-1 11 0 15,2 5 0-15,0 4 0 0,1 1 0 0,1 5 0 16,2 1 0-16,0 4 0 0,2 3 0 16,3 2 0-16,0 2 0 0,-1 3 0 0,2 1 0 15,-1 3 0-15,0 2 0 0,-2 0 0 0,-4 5 0 16,0 0 0-16,-4 3 0 0,-2 1 0 0,-2 0 0 16,-7 3 0-16,0 2 0 0,-5 0 0 0,-5 1 0 15,-4 3 0-15,-3-2 0 0,-3 2 0 0,-4-2 0 16,-2 0 0-16,-2 2 0 0,-4-2 0 0,0 1 0 15,-1-3 0-15,-1 0 0 16,-1-3 0-16,2 0 0 0,4-2 0 0,0-3 0 16,2-1 0-16,4-3 0 0,19-11 0 0,-30 17 0 15,30-17 0-15,0 0 0 0,-17 15 0 0,17-15 0 16,0 0 0-16,9 18 0 0,-9-18 0 0,23 17 0 16,-5-8 0-16,5 1 0 0,3 0 0 0,6 2 0 15,-2 1 0-15,5 0 0 0,-3 3 0 0,1-1 0 16,-2 3 0-16,-2 3 0 0,-2-2 0 15,-2 6 0-15,-4-1 0 0,1-1 0 0,-2 1 0 16,-1-2 0-16,-1-2 0 0,-2 1 0 0,-1-4 0 16,-15-17 0-16,28 31 0 0,-28-31 0 0,27 28 0 15,-27-28 0-15,26 22 0 0,-26-22-7 16,50 19-439-16,-50-19-223 0,34-5 35 0,-17 6 344 16</inkml:trace>
  <inkml:trace contextRef="#ctx0" brushRef="#br1" timeOffset="15526.3342">15105 3750 2047 0,'0'0'0'16,"-18"-1"0"-16,18 1 0 0,0 0 0 0,0 0 0 15,0 0 0-15,0 0 0 0,0 0 0 16,-4-22 0-16,23 39-245 0,-17-34-424 0,15 14 7 15,-17 3 192-15</inkml:trace>
  <inkml:trace contextRef="#ctx0" brushRef="#br1" timeOffset="20191.0619">16704 2199 1463 0,'-79'12'161'0,"21"22"-79"0,-15-8-7 16,9 17-17-16,-6 1-27 0,7 13 7 0,-3 4-21 16,3 6-6-16,-1 8 20 0,3 10-21 15,0 2 22-15,6 9 0 0,5-2-26 0,8 0-6 16,9 4 0-16,12-3 0 0,15-4 0 0,12-5 0 15,13-8 0-15,9-11 0 0,11-9 0 0,6-10-16 16,14-7-48-16,-4-26-64 0,40 13-411 0,-26-27-98 16,15-1 53-16</inkml:trace>
  <inkml:trace contextRef="#ctx0" brushRef="#br1" timeOffset="20578.7407">17426 2567 1301 0,'-25'-35'512'0,"0"18"-481"0,-6-3 12 16,5 7-5-16,-8-1 5 0,2 9-11 0,-3 3-5 15,-2 6-7-15,-3 4-20 0,-1 8 0 0,-4 6 0 16,0 7 0-16,0 6 0 0,-2 5 0 0,1 7 0 16,2 7 0-16,2 7 0 0,2 4 0 0,5 3 0 15,4-1 0-15,7 1 0 0,4-2 0 0,8-5 0 16,6-3 0-16,6-5 0 15,6-1 0-15,4-3 0 0,2-7 0 0,4-2 0 16,2-7 0-16,4-4 0 0,0-6 0 0,8 1-55 16,-8-18-59-16,28 27-254 0,-32-35-256 0,16 7 27 15,-9-6 309-15</inkml:trace>
  <inkml:trace contextRef="#ctx0" brushRef="#br1" timeOffset="21277.8106">16648 3258 1592 0,'-14'19'455'16,"14"-19"-455"-16,0 0 0 0,0 0 0 0,0 0 0 0,0 0 0 15,30-4 0-15,-9 1 0 0,6-3 0 16,4-1 0-16,8-3 0 0,5-2 0 0,2 0 0 16,4 0 0-16,-1 0 0 0,-1 0 0 15,0 1 0-15,-6 0 0 0,-3 1 0 0,-5 3 0 16,-4 1 0-16,-7 4 0 0,-6 2 0 0,-17 0 0 15,20 1 0-15,-20-1 0 0,0 0 0 0,0 0 0 16,8 22 0-16,-8-22 0 0,-11 25 0 0,11-25 0 16,-22 35 0-16,6-16 0 0,-2 4 0 0,0 3 0 0,-3-1 0 15,0 4 0-15,1-1 0 0,1 0 0 16,1 0 0-16,2-3 0 0,3-2 0 0,4-3 0 16,4-3 0-16,5-17 0 0,5 28 0 0,-5-28 0 15,21 18 0-15,-4-13 0 0,4-2 0 0,2-6 0 16,4-4 0-16,-1-5 0 0,4-4 0 15,0-3 0-15,3-2 0 0,-2-4 0 0,0-1 0 16,-3 0 0-16,-3-2 0 0,-4 3 0 0,-4-1 0 16,-4 2 0-16,-5 2 0 0,-5 1 0 15,-5 0 0-15,-2 0 0 0,-1 1 0 0,-2 3 0 16,7 17 0-16,-17-28 0 0,17 28 0 0,-19-14 0 16,19 14 0-16,0 0 0 0,-21-8 0 0,21 8 0 15,0 0 0-15,0 0 0 0,0 0 0 0,0 0 0 16,0 0 0-16,17 4 0 0,-17-4 0 0,29 4 0 15,-8-4 0-15,2 1 0 0,2-1 0 16,1 1 0-16,-2 1 0 0,1 3 0 0,-2 1 0 16,-3 3 0-16,0 2 0 0,-3 3 0 15,-5 4 0-15,-1 3 0 0,-4 2 0 0,-2 5 0 16,-5 1 0-16,-1 1 0 0,-5 1 0 0,-3 0 0 16,0-1 0-16,-4-1 0 0,1-3 0 0,-1 0 0 15,0-6 0-15,0 0 0 0,13-20 0 0,-18 23 0 16,18-23 0-16,0 0 0 0,0 0 0 15,0 0 0-15,0 0 0 0,0 0 0 0,0 0 0 16,12-27 0-16,-1 10 0 0,5-6 0 0,2 0 0 16,2-2 0-16,0-1 0 0,0 1 0 0,-2 0 0 15,0-1 0-15,-1 1 0 0,0-1 0 0,0 1 0 16,2-2 0-16,-1 3 0 0,1-1 0 0,4 4 0 16,-1-3 0-16,6 7 0 0,-1-3 0 15,13 22-113-15,-28-35-399 0,33 31-111 16,-17-14-8-16,9-1 464 0</inkml:trace>
  <inkml:trace contextRef="#ctx0" brushRef="#br1" timeOffset="21637.1948">18844 2615 2005 0,'-22'7'24'0,"22"-7"-19"16,-17 1-4-16,17-1-2 0,0 0 14 16,-21 11-13-16,21-11 0 0,-21 22 0 15,21-22 0-15,-24 35 0 0,12-12 0 0,3-1 0 16,2 1 0-16,3-2 0 0,4 0-1 0,4-4-9 16,-4-17-12-16,23 24-22 0,3-7-58 0,-26-17-123 15,43-6-371-15,-19-1-2 0,6-3 150 0</inkml:trace>
  <inkml:trace contextRef="#ctx0" brushRef="#br1" timeOffset="21793.4486">19129 2642 1378 0,'-24'-26'451'15,"24"26"-341"-15,0 0-69 0,-17-10-15 0,17 10 0 16,-23 1-25-16,23-1 10 0,-23 15-19 0,6-3 19 16,1 5-11-16,0 1 0 0,0 4 0 15,3 0 0-15,1 2 0 0,3-1 0 0,1 0-1 16,8 5-50-16,0-28-57 0,19 50-368 15,-19-50-146-15,16 34 13 0,-4-14 430 0</inkml:trace>
  <inkml:trace contextRef="#ctx0" brushRef="#br1" timeOffset="22230.9332">19350 3171 2047 0,'0'0'0'16,"-35"0"0"-16,17 5 0 0,0 1 0 0,-3 4 0 15,1 3 0-15,-1 4 0 0,-3 2 0 0,2 3 0 16,-1 2 0-16,1 3 0 0,2 0 0 0,3 4 0 15,4-2 0-15,6-1 0 0,3-2 0 0,5-3 0 16,4-2 0-16,6-3 0 0,6-4 0 16,2-3 0-16,6-3 0 0,3-5 0 0,3-4 0 15,5-4 0-15,1-5 0 0,2-3 0 16,-1-4 0-16,0-5 0 0,-3-1 0 0,-1-2 0 16,-5-2 0-16,-3 1 0 0,-7-3 0 0,-4 0 0 15,-6 1 0-15,-2 1 0 0,-7 3 0 0,-7 1 0 16,-1 1 0-16,-7 2 0 0,-2 2 0 0,-2 1 0 15,-4 2 0-15,0 4 0 0,1 3 0 0,0 2 0 16,4 3 0-16,18 3 0 0,-28 2 0 16,28-2 0-16,0 0 0 0,0 0 0 0,0 0 0 15,0 0-55-15,36 29-331 0,-36-29-245 16,42-16 17-16,-21 4 254 0</inkml:trace>
  <inkml:trace contextRef="#ctx0" brushRef="#br1" timeOffset="22637.2177">20017 2610 1853 0,'-16'25'194'16,"16"-25"-194"-16,-28 11 0 0,28-11 0 0,-25 23 0 16,14-5 0-16,-5 5 0 0,1 4 0 0,-2 3 0 15,0 3 0-15,0 1 0 0,2 3 0 0,-2 1 0 16,0 3 0-16,1 1 0 15,1 2 0-15,1-1 0 0,0 2 0 0,1 0 0 16,1-3 0-16,-1-1 0 0,4-4 0 0,1-3 0 16,5-3 0-16,0-7 0 0,3-2 0 0,0-22 0 15,6 29 0-15,-6-29 0 0,0 0 0 0,22 14 0 16,-22-14 0-16,21-8 0 0,-21 8 0 0,28-26 0 16,-9 6 0-16,3-7 0 0,3-1 0 15,-2-1 0-15,-1 0 0 0,-2 1 0 0,-1 3 0 16,-2 1 0-16,-2 1 0 0,0 5 0 0,-2 1 0 15,-13 17 0-15,21-24 0 0,-21 24 0 0,0 0 0 16,0 0 0-16,17-6 0 0,-17 6 0 16,1 18 0-16,-1-18 0 0,0 34 0 0,-1-13 0 15,-1 2 0-15,-1 1 0 0,0-2 0 0,3 2 0 16,-2-2 0-16,7 0 0 0,-1-2 0 16,4 0 0-16,-8-20-6 0,27 41-155 0,-27-41-238 15,0 0-224-15,21 5 42 0,-21-5 305 0</inkml:trace>
  <inkml:trace contextRef="#ctx0" brushRef="#br1" timeOffset="23152.8359">20235 3221 1608 0,'0'0'370'16,"0"0"-301"-16,0 0-69 0,0 0 0 0,0 0 0 15,-24 10 0-15,24-10 0 0,-15 27 0 0,6-9 0 16,1 0 0-16,2 4 0 0,-4-3 0 0,4 2 0 15,0 0 0-15,2-2 0 0,1 0 0 0,3-19 0 16,-5 30 0-16,5-30 0 0,2 21 0 16,-2-21 0-16,0 0 0 0,0 0 0 0,0 0 0 15,0 0 0-15,22 5 0 0,-22-5 0 0,0 0 0 16,18-29 0-16,-10 12 0 0,1-2 0 0,1-2 0 16,1-1 0-16,0-1 0 0,-1 0 0 0,1 0 0 15,-2 2 0-15,1 1 0 0,-3 3 0 0,-7 17 0 16,14-25 0-16,-14 25 0 0,0 0 0 15,0 0 0-15,0 0 0 0,0 0 0 16,0 0 0-16,0 0 0 0,12 19 0 0,-12-19 0 16,0 29 0-16,0-29 0 0,1 30 0 0,-1-30 0 15,6 28 0-15,-6-28 0 0,8 23 0 0,-8-23 0 16,14 18 0-16,-14-18 0 0,22 11 0 0,-22-11 0 16,28 0 0-16,-11-6 0 0,2-1 0 0,3-5 0 15,3-1 0-15,0-3 0 0,0-2 0 0,0 1 0 16,-2-1 0-16,-3 0 0 0,0 1 0 15,-20 17 0-15,28-29 0 0,-28 29 0 0,21-22 0 16,-21 22 0-16,0 0 0 0,10-17 0 16,-10 17 0-16,0 0 0 0,0 0 0 0,0 0 0 15,-20 22 0-15,20-22 0 0,-20 34 0 0,9-12 0 16,-3 1 0-16,2 0 0 0,2 0 0 0,3 0 0 16,3-2 0-16,4 2 0 0,-1-4 0 15,6 2 0-15,-5-21 0 0,11 32 0 0,-11-32 0 16,22 26-65-16,-22-26-150 0,38 6-299 0,-38-6-83 15,34-11-3-15</inkml:trace>
  <inkml:trace contextRef="#ctx0" brushRef="#br1" timeOffset="23355.9434">20955 3224 1988 0,'-38'13'57'0,"38"-13"-55"16,-29 37-2-16,17-14 0 0,1 2 0 0,1 4 0 15,-3-1 0-15,1 1 0 0,1 1 0 0,0-2 0 16,3-1 0-16,5-3 0 0,1 0 0 0,2-5 0 16,5 0 0-16,-5-19 0 0,14 25 0 0,-14-25-9 15,23 12-73-15,-22-34-132 0,23 22-390 16,-16-18-24-16,9 1 119 0</inkml:trace>
  <inkml:trace contextRef="#ctx0" brushRef="#br1" timeOffset="23496.5727">20940 2961 2024 0,'0'0'23'0,"0"0"-23"0,-17 4 0 15,17-4 0-15,0 0 0 0,0 0 0 0,11 19-26 16,-11-19-18-16,23 24-74 0,-23-24-350 0,0 0-149 16,22 12-2-16,-22-12 465 0</inkml:trace>
  <inkml:trace contextRef="#ctx0" brushRef="#br1" timeOffset="23746.5995">21492 3133 1777 0,'-24'20'270'0,"-6"-14"-270"0,-1-2 0 15,3 3 0-15,-3 2 0 0,0 7 0 0,-3 1 0 16,0 7 0-16,0-1 0 0,2 5 0 15,4-3 0-15,5 2 0 0,6-2 0 0,4 1 0 16,4-3 0-16,6-1 0 0,6-3 0 0,6-2 0 16,-9-17 0-16,33 26 0 0,-8-17 0 0,6-4 0 15,6-3 0-15,0-4 0 0,5-2 0 0,0-6 0 16,3 2 0-16,-4-8 0 0,19 21-195 0,-42-39-331 16,29 26-120-16,-20-14 23 15,-9-11 567-15</inkml:trace>
  <inkml:trace contextRef="#ctx0" brushRef="#br1" timeOffset="24199.7173">21850 2605 1753 0,'-3'18'294'0,"3"-18"-294"15,0 0 0-15,0 0 0 0,0 0 0 0,0 0 0 16,-18-4 0-16,18 4 0 0,-10 20 0 0,6-3 0 15,0 6 0-15,0 2 0 0,3 1 0 16,1 1 0-16,0-1 0 0,7 0 0 0,-7-26-67 16,39 55-373-16,-39-55-186 0,33 22-14 0,-33-22 367 15</inkml:trace>
  <inkml:trace contextRef="#ctx0" brushRef="#br1" timeOffset="24355.9671">22070 2657 1531 0,'0'0'516'16,"0"0"-516"-16,-19-4 0 0,19 4 0 0,-10 26 0 16,1-7 0-16,2 3 0 0,-3 2 0 0,3 0 0 15,3 3 0-15,-1-5 0 0,16 24-189 0,-11-46-446 16,6 39-28-16,-6-39 104 0</inkml:trace>
  <inkml:trace contextRef="#ctx0" brushRef="#br1" timeOffset="25262.3472">20626 4262 1544 0,'-6'-22'103'16,"6"22"-18"-16,6-27-9 0,-6 27-9 0,2-23-8 15,-2 23-12-15,-6-16-6 0,6 16-16 0,-17-10-25 16,17 10 0-16,-27-3 0 0,27 3 0 0,-35 8 0 15,14-2 0-15,-1 2 0 0,0 2 0 0,0 3 0 16,-2 3 0-16,-2 3 0 0,1 3 0 0,-1 3 0 16,3 2 0-16,1 0 0 0,3-2 0 15,5 0 0-15,6-3 0 0,5-1 0 0,5-2 0 16,6-1 0-16,-8-18 0 0,31 32 0 0,-11-21 0 16,8-2 0-16,0-10-55 0,14 10-38 15,-19-39-212-15,34 34-283 0,-22-24 12 0,16 6 147 16</inkml:trace>
  <inkml:trace contextRef="#ctx0" brushRef="#br1" timeOffset="25916.5711">20933 4219 1393 0,'-22'15'604'0,"-4"-5"-574"0,-1-2-10 16,0 3-20-16,-1 1 0 0,1 1 0 15,0 3 0-15,1 2 0 0,0 2 0 0,2 3 0 16,1-2 0-16,4 4 0 0,6-4 0 0,2 1 0 15,7-3 0-15,3 1 0 0,4-3 0 16,-3-17 0-16,20 29 0 0,-3-18 0 0,4-4 0 16,7-1 0-16,0-4 0 0,3-3 0 0,5-4 0 15,-3-4 0-15,4-3 0 0,-1-3 0 0,-4-2 0 16,-2-2 0-16,-2-2 0 0,-4-2 0 0,0 1 0 16,-3-1 0-16,-4 3 0 0,-4-1 0 0,-4 3 0 15,-6 1 0-15,-3 17 0 0,-3-29 0 16,3 29 0-16,-17-25 0 0,17 25 0 0,-25-21 0 15,25 21 0-15,-25-14 0 0,25 14 0 16,-27-6 0-16,27 6 0 0,-22 1 0 0,22-1 0 16,0 0 0-16,0 0 0 0,0 0 0 0,0 0 0 15,0 0 0-15,0 0 0 0,0 0 0 0,16 17 0 16,-16-17 0-16,27 5 0 0,-10-3 0 0,0-3 0 16,4 1 0-16,2-1 0 0,-3 0 0 15,3-1 0-15,-2 1 0 0,-1 1 0 0,-3 1 0 16,-17-1 0-16,26 6 0 0,-26-6 0 0,19 9 0 15,-19-9 0-15,11 18 0 0,-11-18 0 0,3 29 0 16,-5-11 0-16,-3 5 0 0,-1 3 0 0,-3 1 0 16,1 0 0-16,-4 2 0 0,-2-4 0 0,2 0 0 15,0-5 0-15,2-3 0 0,10-17 0 16,-11 19 0-16,11-19 0 0,0 0 0 16,0 0 0-16,0 0 0 0,0 0 0 0,17-19 0 15,-17 19 0-15,32-39 0 16,-11 9 0-16,4-1 0 0,-1-3 0 0,1 1 0 0,-3 4 0 15,-2 0 0-15,-1 4 0 0,-1 0 0 0,-1 3 0 16,-3 1 0-16,1 4 0 0,-15 17 0 0,18-21 0 16,-18 21 0-16,0 0 0 0,0 0 0 15,0 0 0-15,0 0 0 0,11 21 0 16,-11-21 0-16,0 39 0 0,-3-14 0 0,0 3 0 16,-1 0 0-16,3 0 0 0,0-2 0 0,3 1 0 15,3-4 0-15,6 0 0 0,0-5 0 0,9 1 0 16,0-5 0-16,10 4-38 0,-30-18-182 0,66 14-273 15,-66-14-126-15,51-6 27 0,-16 15 508 0</inkml:trace>
  <inkml:trace contextRef="#ctx0" brushRef="#br1" timeOffset="26324.6091">21852 4242 1684 0,'-23'33'363'0,"-5"-30"-363"15,4 3 0-15,0 0 0 0,-1 3 0 16,2 1 0-16,0 2 0 0,1 0 0 0,1 4 0 16,3 1 0-16,2 1 0 0,3 0 0 0,5 0 0 15,3 0 0-15,2-1 0 0,3-17 0 0,9 31 0 16,-9-31 0-16,27 21 0 0,-8-15 0 0,6-3 0 16,6-6 0-16,3-4 0 0,2-3 0 0,2-4 0 15,0-4 0-15,2-3 0 0,-4-2 0 16,-1-1 0-16,-4-1 0 0,-3-2 0 0,-2 0 0 15,-4 2 0-15,-3 0 0 0,-4-1 0 16,-4 1 0-16,-2-1 0 0,-1 3 0 0,-6 2 0 16,-1 0 0-16,-2 3 0 0,1 18 0 0,-5-24 0 15,5 24 0-15,0 0 0 0,0 0 0 0,-24-3 0 16,24 3 0-16,-22 29 0 0,6-3 0 0,-2 8 0 16,-3 7 0-16,-1 1 0 0,2 2 0 15,3-3 0-15,4-1 0 0,6-5 0 0,7 0 0 16,3-5 0-16,5 2 0 0,1-6 0 0,5 0 0 15,1-6 0-15,5-1 0 0,-1-5 0 0,7 1-63 16,-26-15-112-16,58 20-171 0,-58-20-227 0,40-16-7 16,-17 10 271-16</inkml:trace>
  <inkml:trace contextRef="#ctx0" brushRef="#br1" timeOffset="26668.5607">22335 4279 2047 0,'-8'26'0'0,"8"-26"0"0,-24 28 0 0,15-11 0 16,-2 4 0-16,-1 2 0 0,2 1 0 15,-1 0 0-15,1 4 0 0,2-6 0 0,3 1 0 16,0-4 0-16,5-19 0 0,4 29 0 0,-4-29 0 16,17 21 0-16,-17-21 0 0,31 10 0 0,-10-10 0 15,2-4 0-15,3-5 0 0,4-3 0 0,2-3 0 16,-1-4 0-16,1 0 0 0,-3-4 0 0,-1 0 0 15,-2 0 0-15,-3 0 0 0,-4-1 0 0,-1 2 0 16,-3 1 0-16,-2 2 0 0,-13 19 0 16,16-28 0-16,-16 28 0 0,0 0 0 15,5-18 0-15,-5 18 0 0,0 0 0 0,0 0 0 16,0 0 0-16,-22 22 0 0,12-5 0 0,-1 5 0 16,-2 3 0-16,0 2 0 0,2 0 0 0,1 0 0 15,4 0 0-15,1-3 0 0,6 0 0 0,2-2 0 16,4-1 0-16,3-4 0 0,4 3-57 0,-14-20-108 15,44 28-171-15,-44-28-207 0,27-3-37 16,-6 2 215-16</inkml:trace>
  <inkml:trace contextRef="#ctx0" brushRef="#br1" timeOffset="26887.3038">22941 4294 2047 0,'-25'11'0'0,"-1"1"0"0,3 3 0 0,-2 1 0 16,2 3 0-16,2 0 0 0,2 3 0 0,4-1 0 16,3-1 0-16,6-2 0 0,6-18 0 0,6 31 0 15,-6-31 0-15,29 21 0 0,-7-13 0 0,6-6 0 16,4-6 0-16,4-2 0 0,3-8 0 0,6-1 0 16,2-8 0-16,10 11-21 0,-25-37-371 15,33 26-251-15,-24-14-15 0,3 5 326 0</inkml:trace>
  <inkml:trace contextRef="#ctx0" brushRef="#br1" timeOffset="27074.786">23443 3819 1993 0,'-23'24'54'0,"-1"1"-54"16,2 1 0-16,0 7 0 0,4 1 0 0,2 4 0 15,-3 1 0-15,5 2 0 0,-1 2 0 0,2 1 0 16,4 0 0-16,0-1 0 0,1 1 0 0,4-3 0 15,1-2 0-15,6-3 0 0,1-2 0 0,1-5 0 16,3 0 0-16,-5-9 0 0,15 23-205 16,-37-42-340-16,32 21-99 0,-13-22 35 15</inkml:trace>
  <inkml:trace contextRef="#ctx0" brushRef="#br1" timeOffset="27809.1678">23211 4182 1773 0,'-17'29'230'16,"5"-2"-186"-16,12-27-44 0,0 0 0 0,-2 19 0 15,2-19 0-15,0 0 0 0,28 22 0 0,-28-22 0 16,38 9 0-16,-11-7 0 0,3-2 0 16,4-4 0-16,3-1 0 0,0-1 0 0,3-2 0 15,3-2 0-15,0 0 0 0,-3 2 0 0,-4-1 0 16,-7 2 0-16,-4 1 0 0,-7 0 0 0,-18 6 0 15,19-6 0-15,-19 6 0 0,0 0 0 16,0 0 0-16,0 0 0 0,0 0 0 0,-20 2 0 16,20-2 0-16,-32 14 0 0,13-5 0 0,-3 5 0 15,0 1 0-15,0 4 0 0,1 1 0 0,2 1 0 16,2 3 0-16,3 1 0 0,2 1 0 0,6 0 0 16,3 0 0-16,4-3 0 0,5 0 0 0,4-4 0 15,2 0 0-15,5-4 0 0,2-4 0 16,2-3 0-16,3-5 0 0,1-3 0 0,0-5 0 15,1-4 0-15,-2-3 0 0,2-5 0 16,-3-3 0-16,-1-4 0 0,-1-3 0 0,-1-1 0 16,-3-1 0-16,-5 1 0 0,-1 0 0 0,-2 2 0 15,-3-1 0-15,0 3 0 0,-4 2 0 0,-1 0 0 16,-1 6 0-16,0 16 0 0,-5-26 0 0,5 26 0 16,0 0 0-16,0 0 0 0,-19-12 0 15,19 12 0-15,0 0 0 0,0 0 0 0,0 0 0 16,-10 21 0-16,10-21 0 0,0 0 0 0,19 24 0 15,-19-24 0-15,21 14 0 0,-21-14 0 0,27 14 0 16,-27-14 0-16,29 11 0 0,-29-11 0 16,30 10 0-16,-30-10 0 0,26 14 0 0,-26-14 0 15,21 14 0-15,-21-14 0 0,12 21 0 0,-12-21 0 16,5 29 0-16,-6-12 0 0,-3 2 0 16,-2 2 0-16,-5 0 0 0,-1 2 0 0,-3 3 0 15,2-1 0-15,-3-2 0 0,2 0 0 0,1-1 0 16,1-4 0-16,5-1 0 0,7-17 0 0,-10 25 0 15,10-25 0-15,0 0 0 0,0 0 0 0,0 0 0 16,0 0 0-16,25-1 0 0,-25 1 0 0,26-30 0 16,-9 9 0-16,-1 0 0 0,2-5 0 15,1 3 0-15,-4-1 0 0,0-1 0 0,-3 0 0 16,2-1 0-16,-2 2 0 0,1 1 0 0,0 2 0 16,0 3 0-16,-13 18 0 0,23-27 0 15,-23 27 0-15,16-18 0 0,-16 18 0 0,0 0 0 16,26-13 0-16,-26 13 0 0,17-1 0 0,-17 1 0 15,20 5 0-15,-20-5-130 0,33 7-84 0,-38-31-108 16,34 25-235-16,-29-1 25 0,24-16 241 16</inkml:trace>
  <inkml:trace contextRef="#ctx0" brushRef="#br1" timeOffset="28137.3172">24457 4165 2047 0,'0'0'0'0,"0"0"0"15,-17-7 0-15,17 7 0 0,-25-1 0 0,25 1 0 16,-30 2 0-16,13 2 0 0,17-4 0 15,-31 14 0-15,31-14 0 0,-32 26 0 16,32-26 0-16,-31 32 0 0,15-14 0 0,1 2 0 16,1-2 0-16,3-1 0 0,11-17 0 0,-9 30 0 15,9-30 0-15,6 25 0 0,-6-25 0 0,18 19 0 16,-18-19 0-16,35 10 0 0,-14-8 0 0,7-2 0 16,2-3 0-16,0-2 0 0,4 1 0 0,-4-1 0 15,1 1 0-15,-6 2 0 0,-6 3 0 16,-19-1 0-16,21 7 0 0,-21-7 0 0,0 0 0 15,3 24 0-15,-3-24 0 0,-17 33 0 0,2-12 0 16,-4 2 0-16,-7 2 0 0,-3 3 0 0,-2 1 0 16,-2-1 0-16,3-3 0 0,5-2 0 15,4-3 0-15,7-3 0 0,14-17 0 0,-20 28 0 16,20-28 0-16,0 0 0 0,0 0 0 0,3 20-142 16,-16-49-146-16,41 36-165 0,-32-30-85 15,12-3 1-15,15 17 449 0</inkml:trace>
  <inkml:trace contextRef="#ctx0" brushRef="#br1" timeOffset="28809.1939">24674 3165 1945 0,'0'0'18'0,"-2"-18"2"0,2 18-6 15,36-16 4-15,-9 10-1 0,5 4-2 0,4 3-15 16,3 7 0-16,-2 7 0 0,2 8 0 0,0 6 0 16,1 7 0-16,-1 8 0 0,-1 8 0 0,0 8 0 15,-8 8 0-15,-1 4 0 0,-8 8 0 0,-8 1 0 16,-7 9 0-16,-11 4 0 0,-10 5 0 0,-11 8 0 16,-12-3 0-16,-8 2 0 15,-10 4 0-15,-7 0 0 0,-5-5 0 0,-1-3 0 16,-2-14 0-16,5-12 0 0,7-11 0 0,8-12 0 15,12-10 0-15,10-10 0 0,13-6 0 0,16-27 0 16,11 43-301-16,-11-43-358 0,11-19 14 0,4-3 204 16</inkml:trace>
  <inkml:trace contextRef="#ctx0" brushRef="#br1" timeOffset="28965.5155">24974 4854 1837 0,'-22'-10'210'0,"22"10"-210"0,0 0 0 16,0 0 0-16,-10-21-29 0,38 28-423 15,-30-32-180-15,2 25-3 0,19-27 337 0</inkml:trace>
  <inkml:trace contextRef="#ctx0" brushRef="#br1" timeOffset="35624.7789">1425 6598 1126 0,'4'-25'164'16,"-4"25"-37"-16,0 0-15 0,0 0-22 15,0 0-28-15,0 0-20 0,11-19-9 16,-11 19-4-16,0 0 1 0,0 0 1 0,0 0-8 16,0 0-6-16,-3 20-8 0,3-20-1 0,-7 29-7 15,2-7 6-15,-1 3-8 0,0 4 9 0,-1 3-5 16,2 3 5-16,0 2-7 0,1 7 8 0,1 5-11 15,-1 7 13-15,-2 2 3 0,1 1-22 0,-1 1 22 16,0-3-22-16,0-2 6 0,0-4 11 0,1-4-10 16,1-7 7-16,2-5-6 0,2-7 5 15,1-9-7-15,-1-19 4 0,8 21 0 0,-8-21 1 16,0 0 3-16,21-4 0 0,-21 4 0 0,20-31-3 16,-8 4 4-16,-1-9-7 0,0-5 6 0,0-4-8 15,-2-2 7-15,2 0-9 0,-1 1 9 16,-2 0-8-16,0 2-6 0,-3 2 21 0,-2-3-20 15,1 0 20-15,0-1-7 0,-1-1-9 16,2 1 9-16,-1 0-9 0,2 2 9 0,1 1-9 16,4 6 7-16,2 1-6 0,6 3 5 0,1 1-5 0,6 3 6 0,3 4-5 15,4 2-10-15,3 2 24 0,2 3-26 0,0 3 26 16,-1 1-11-16,1 5-3 0,-3 4 2 0,-2 2-1 16,-2 5-1-16,-5 2 1 0,-1 5 1 15,-5 2-15-15,-3 4 14 0,-3 4-12 0,-4 1 24 16,-4 3-11-16,-5 3 9 0,-5 0-11 15,-3 3-5-15,-6 1 6 0,-6 2-4 0,-3 1 7 16,-6-2-5-16,-2 0 8 0,-4 1-6 0,-2-2 6 16,-3-2-4-16,-2-4 4 0,1-2-5 0,1-2 4 15,2-1-5-15,3-4 2 0,1-1-2 0,5-4 2 16,1-1 1-16,4-3 0 0,6-2 0 0,17-4 2 16,-24 2 1-16,24-2-2 0,0 0-1 15,0 0 0-15,0 0-2 0,0 0 2 16,0 0 2-16,28 13 0 0,-6-2-3 0,4 4-1 15,5 0 0-15,3 4 0 0,0 2 0 0,2 0 0 16,-2 1 0-16,-2 2 0 0,0-1 0 0,-3 0 0 16,-1 1 0-16,-3-1 0 0,1 0 0 0,-3-1 0 15,-1-2 0-15,-2 0 0 0,1 0 0 0,-4-3-21 16,1 4-28-16,-18-21-19 0,37 41-99 16,-37-41-251-16,21 5-161 0,-21-5-27 0,0 0 468 15</inkml:trace>
  <inkml:trace contextRef="#ctx0" brushRef="#br1" timeOffset="36250.1815">2606 6968 1886 0,'-18'-13'161'0,"18"13"-161"0,0 0 0 0,0 0 0 16,-2-27 0-16,2 27 0 0,27-29 0 0,-6 14 0 16,2-2 0-16,1 4 0 0,4-1 0 0,3 2 0 15,3 0-10-15,1 2-16 0,0-1-10 16,2 8-16-16,-7-8-24 0,14 24-102 16,-38-32-248-16,28 26-185 0,-12-2 9 0,-22-5 573 15</inkml:trace>
  <inkml:trace contextRef="#ctx0" brushRef="#br1" timeOffset="36437.6638">2574 7210 1968 0,'-47'16'44'16,"19"-4"-10"-16,8-5-33 0,20-7-1 0,0 0 0 16,0 0 0-16,0 0 0 0,0 0 0 0,20-4 0 15,7-3 0-15,5 0 0 0,9-5 0 16,6-5 0-16,9-2 0 0,5-4 0 0,6 1 0 15,-3-2-14-15,3 9-59 0,-15-17-97 0,27 38-359 16,-30-22-123-16,3 8 44 0</inkml:trace>
  <inkml:trace contextRef="#ctx0" brushRef="#br1" timeOffset="37093.9499">4147 6618 1538 0,'0'0'70'0,"11"-21"-12"15,-11 21-6-15,0 0-13 0,7-20-5 0,-7 20 3 16,0 0-1-16,0 0 4 0,0 0-9 0,0 0-6 16,0 0-12-16,-11 23-1 0,11-23-5 0,-13 35 1 15,5-12-3-15,2 4 3 0,1 5-6 0,3 0 4 16,1 5-5-16,0 0 6 0,-1 3-8 0,2 3 7 15,-1-1-9-15,0-1-9 0,-2 0 22 16,2 0-22-16,-1-1 21 0,-2-1-12 16,2-3-13-16,-2-7-3 0,7 0-18 0,-3-12-11 15,9 6-28-15,-9-23-44 0,25 28-172 0,-25-28-298 16,0 0 0-16,0 0 356 0</inkml:trace>
  <inkml:trace contextRef="#ctx0" brushRef="#br1" timeOffset="37672.0361">3792 6666 1988 0,'-44'18'32'0,"44"-18"-11"16,0 0-15-16,0 0-6 0,0 0 0 0,0 0 0 16,0 0 0-16,31-26 0 0,-5 12 0 0,3 1 0 15,5 0 0-15,3-2 0 0,2 4 0 16,1 2 0-16,2-1 0 0,1 4 0 0,-2 1 0 15,2 3 0-15,-3 2 0 0,-1 1 0 0,-3 1 0 16,-2 1 0-16,0 0 0 0,-2 2 0 0,-4-1 0 16,-2-2 0-16,-3 2 0 0,-4-3 0 0,-2 3 0 15,-17-4 0-15,27 2 0 0,-27-2 0 0,19 1 0 16,-19-1 0-16,0 0 0 0,0 0 0 0,0 0 0 16,0 0 0-16,0 0 0 15,0 0 0-15,0 0 0 0,0 0 0 0,0 0 0 16,0 0 0-16,9 26 0 0,-12-8 0 0,-1 5 0 15,-2 5 0-15,-3 3 0 0,2 2 0 0,-3 1 0 16,0-1 0-16,-1 3 0 0,0-1 0 0,0-2 0 16,2 0 0-16,0-4 0 0,3-3 0 0,2-7 0 15,4-2 0-15,0-17 0 0,7 24 0 0,-7-24 0 16,0 0 0-16,23 19 0 0,-23-19 0 16,20 4 0-16,-20-4 0 0,27-7 0 0,-27 7 0 15,30-20 0-15,-13 7 0 0,-1-4 0 0,3 0 0 16,-4-2 0-16,2-1 0 0,0 2 0 0,-2 0 0 15,-15 18 0-15,24-26 0 0,-24 26 0 16,16-17 0-16,-16 17 0 0,0 0 0 0,0 0 0 16,0 0 0-16,17-10 0 0,-17 10 0 15,0 0 0-15,3 17 0 0,-3-17 0 0,2 25 0 16,0-5 0-16,0 0 0 0,1 2 0 0,0 0 0 16,0 0 0-16,1-2 0 0,1 1 0 0,1-3 0 15,4 0 0-15,-10-18 0 0,24 27 0 0,-24-27-3 16,34 18-49-16,-17-18-27 0,14 18-86 0,-34-42-167 15,43 37-136-15,-40-13-51 0,22-30 91 0,10 33 428 16</inkml:trace>
  <inkml:trace contextRef="#ctx0" brushRef="#br1" timeOffset="38015.7958">4998 6912 1307 0,'0'0'459'16,"28"12"-310"-16,-28-12-130 0,0 0 1 0,8 17-1 15,-8-17-2-15,18 7-3 0,-18-7 4 16,26 6 0-16,-9-6-11 0,3-1-7 0,2-3 0 16,2-3 0-16,5-2 0 0,0-2 0 0,2-2 0 15,-2 0 0-15,-2-2 0 0,-1 1 0 0,-4 2 0 16,-2 0 0-16,-20 12 0 0,25-19 0 0,-25 19 0 16,0 0 0-16,10-20 0 0,-10 20 0 15,0 0 0-15,-27-18 0 0,8 14 0 16,-5 2 0-16,-6 2 0 0,0 3 0 0,-3 5 0 15,-1 0 0-15,0 4 0 0,-1 3 0 0,1-1 0 16,0 7 0-16,3 1 0 0,6 2 0 0,2 0 0 16,7-1 0-16,5 0 0 0,5-1 0 0,5-1 0 15,4 0 0-15,8-3 0 0,4-1 0 0,9-5 0 16,8-3 0-16,5-8 0 0,8-5 0 0,6-3 0 16,1-6 0-16,8 5-58 0,-17-28-205 15,42 40-207-15,-42-32-165 0,14 7 27 0,8 19 596 16</inkml:trace>
  <inkml:trace contextRef="#ctx0" brushRef="#br1" timeOffset="38609.5468">6455 6736 1874 0,'0'0'29'15,"0"0"-4"-15,0 0 1 0,0 0 0 0,0 0-10 16,0 0-5-16,0 0-1 0,0 0 1 0,-5 27 3 15,5-27-9-15,-2 31-5 0,-1-10 0 16,2 3 0-16,-1 4 0 0,-1 2 0 0,2 4 0 16,-2 1 0-16,1 0 0 0,0 1 0 0,-1-2 0 15,3-2 0-15,0-5 0 0,1-4 0 0,2-4 0 16,-3-19 0-16,10 25 0 0,-10-25 0 0,0 0 0 16,25 11 0-16,-25-11 0 0,26-10 0 0,-26 10 0 15,30-29 0-15,-13 6 0 0,1-5 0 16,3-2 0-16,0-4 0 0,-1-2 0 0,1 2 0 15,-2-1 0-15,0 1 0 0,-2 5 0 0,-1 3 0 16,-3 3 0-16,-2 1 0 0,0 4 0 16,-3 1 0-16,-8 17 0 0,20-26 0 0,-20 26 0 15,17-12 0-15,-17 12-25 0,0 0-51 0,37 17-114 16,-51-34-203-16,42 38-113 0,-28-21-66 0,0 0 288 16</inkml:trace>
  <inkml:trace contextRef="#ctx0" brushRef="#br1" timeOffset="38968.9594">7221 6788 1407 0,'-51'-8'480'16,"51"8"-420"-16,-23 2-30 0,2 2-1 16,-2 1 5-16,2-1-27 0,1 5-7 0,-2 1 0 15,0 0 0-15,3 5 0 0,-2 3 0 0,1 4 0 16,3 1 0-16,5 2 0 0,2-1 0 0,7 1 0 15,2-1 0-15,3-2 0 0,3-2 0 0,3-2 0 16,-8-18 0-16,32 28 0 0,-10-19 0 0,3-3 0 16,1-4 0-16,2-3 0 0,1-3 0 15,-1-4 0-15,0-3 0 0,-1-4 0 0,-3 0 0 16,-1-2 0-16,-2-5 0 0,-4 0 0 0,-2-2 0 16,-3 0 0-16,-6 0 0 0,-3-1 0 15,-3 5 0-15,-3-2 0 0,-4 4 0 0,-4 1 0 16,11 17 0-16,-28-27 0 0,28 27 0 0,-31-14 0 15,31 14 0-15,-29-3 0 0,29 3 0 0,-24 10 0 16,24-10 0-16,-15 17 0 0,15-17 0 16,-2 21 0-16,2-21-9 0,17 18-58 0,7 1-81 15,-25-38-173-15,46 37-109 0,-37-36-49 0,22 3-21 16,15 23 408-16</inkml:trace>
  <inkml:trace contextRef="#ctx0" brushRef="#br1" timeOffset="39203.6696">7939 6256 2018 0,'0'0'25'0,"-32"18"-21"16,32-18-4-16,-32 36 0 0,17-9 0 0,0 7 0 16,2 6 0-16,-3 3 0 0,1 5 0 0,1 0 0 15,-2 3 0-15,4 0 0 0,1 2 0 16,2-2 0-16,4-3 0 0,2 0 0 15,0-8 0-15,7-4 0 0,2-4 0 0,6-7 0 0,5-7 0 16,5-2 0-16,0-10-47 0,11 6-38 0,-24-36-187 16,47 34-226-16,-25-30-149 0,3-4 150 0</inkml:trace>
  <inkml:trace contextRef="#ctx0" brushRef="#br1" timeOffset="39427.8643">8457 6132 1641 0,'11'16'406'0,"-11"-16"-406"16,-26 26 0-16,11-4 0 0,-3 8 0 16,-2 6 0-16,-2 8 0 0,-1 5 0 0,-1 3 0 15,1 4 0-15,-1 1 0 0,1 1 0 16,1-3 0-16,4 2 0 0,2-2 0 0,4-3 0 16,3 0 0-16,2-6 0 0,5-3 0 0,3-4 0 15,2-5 0-15,1-4 0 0,3-3 0 0,-1-6 0 16,4-1 0-16,-10-20-20 0,22 27-92 0,-33-45-178 15,39 36-184-15,-28-18-107 0,-5-29 12 0,5 29 569 16</inkml:trace>
  <inkml:trace contextRef="#ctx0" brushRef="#br1" timeOffset="39990.3726">8140 6636 1626 0,'-24'-6'249'0,"24"6"-77"16,0 0-172-16,0 0 0 0,1 24 0 0,-1-24 0 15,14 17 0-15,-14-17 0 0,30 13 0 16,-9-8 0-16,4-3 0 0,3 1 0 0,3-3 0 16,2 0 0-16,1 0 0 0,2-3 0 0,2 2 0 15,1 1 0-15,-2-1 0 0,2 1 0 0,-2 1 0 16,1-1 0-16,-4 1 0 0,-2-1 0 0,0 0 0 16,-2-1 0-16,-2 0 0 0,-3-3-18 15,-1 1 0-15,-3-2-1 0,-2 0 6 0,-2-2 2 16,-17 7 6-16,23-12 4 0,-23 12 9 15,0 0 6-15,0 0 5 0,-1-18 6 0,1 18-6 16,-21-4-19-16,21 4 0 0,-29 1 0 0,11 3 0 16,-3 2 0-16,-3 2 0 0,0 4 0 0,-7 3 0 15,1 4 0-15,-3 3 0 0,0 5 0 0,-2-1 0 16,0 3 0-16,2 0 0 0,2 3 0 0,3-2 0 16,8-1 0-16,6-4 0 0,6-4 0 0,8-21 0 15,5 31 0-15,-5-31 0 0,27 21 0 16,-6-15 0-16,9-5 0 0,4-4 0 0,6-6 0 15,4-5 0-15,1-6 0 0,0-1 0 16,-2-5 0-16,-3 2 0 0,-2 0 0 0,-5 1 0 16,-4 0 0-16,-3 1 0 0,-6 1 0 0,-1 2 0 15,-7 2 0-15,-12 17 0 0,8-28 0 0,-8 28 0 16,-5-18 0-16,5 18 0 0,0 0 0 16,-26-8 0-16,26 8 0 0,-27 9 0 0,27-9 0 15,-29 23 0-15,29-23 0 0,-32 35 0 0,18-14 0 16,1 0 0-16,4-1 0 0,3 1 0 0,3-2 0 15,4 0 0-15,3-2 0 0,6 0 0 0,-10-17 0 16,28 27 0-16,-10-16 0 0,5 0 0 0,1-3 0 16,3 1 0-16,-1-5 0 0,2 5-52 15,-6-13-37-15,18 21-78 0,-29-39-111 16,38 37-34-16,-38-38-46 0,26 16 28 0,-3 1 2 16,-24-28 196-16,36 33 132 0</inkml:trace>
  <inkml:trace contextRef="#ctx0" brushRef="#br1" timeOffset="40508.2875">9428 6670 1454 0,'-30'-29'527'0,"30"29"-468"0,-23-12-52 0,23 12-7 16,-31-2 0-16,31 2 0 0,-34 11 0 15,16 0 0-15,-5 4 0 0,4 4 0 0,-2 3 0 16,0 4 0-16,3 2 0 0,1 1 0 0,0 0 0 16,5 1 0-16,2-2 0 0,4 0 0 15,5-6 0-15,3-3 0 0,-2-19 0 0,17 28 0 16,-17-28 0-16,33 16 0 0,-15-15 0 0,4-2 0 15,-1-7 0-15,4-2 0 0,2-5 0 16,-1-4 0-16,-1-2 0 0,-2-2 0 0,-1 0 0 16,-2-1 0-16,-1 1 0 0,-2-1 0 0,-1-2 0 15,0 3 0-15,-3 2 0 0,-2 0 0 0,-11 21 0 32,18-30 0-32,-18 30 0 0,0 0 0 0,0 0 0 15,0 0 0-15,0 0 0 0,0 0 0 0,0 0 0 16,-6 28 0-16,-2-3 0 0,-4 4 0 0,-2 6 0 15,0 4 0-15,-3 3 0 0,0 7 0 16,-3 5 0-16,1 3 0 0,-2 2 0 0,0 0 0 16,1-3 0-16,0-3 0 0,1-2 0 0,-1-4 0 15,2-1 0-15,1-2 0 0,0-6 0 0,2-3 0 16,1-4 0-16,2-6 0 0,-1-4 0 0,3-4 0 16,10-17 0-16,-18 17 0 0,18-17 0 0,0 0 0 15,0 0 0-15,-14-26 0 0,14 8 0 16,-1-6 0-16,3-4 0 0,1-3 0 0,1 0 0 15,1-3 0-15,0 2 0 0,1-4 0 16,3-6 0-16,0 0 0 0,5-3 0 0,2 3 0 16,1 2 0-16,1 5 0 0,0 4 0 0,2 3 0 15,-1 7 0-15,-1 1 0 0,2 6 0 0,-2 2 0 16,5 6 0-16,-2-2 0 0,8 13-69 0,-29-5-89 16,56 0-89-16,-51-27-82 0,37 34-10 15,-26-22-48-15,10 0 69 0,13 21 119 0</inkml:trace>
  <inkml:trace contextRef="#ctx0" brushRef="#br1" timeOffset="40883.3033">9842 6730 1588 0,'-7'26'459'0,"-26"-13"-459"15,33-13 0-15,0 0 0 0,0 0 0 0,0 0 0 16,0 0 0-16,23 13 0 0,-4-12 0 0,3-2 0 15,6-1 0-15,6-6 0 0,3 1 0 0,0-5 0 16,0 1 0-16,-1-1 0 0,0 0 0 0,-4-1 0 16,0-2 0-16,-3 1 0 0,-3-3 0 15,-4 2 0-15,-2 1 0 0,-20 14 0 0,25-27 0 16,-25 27 0-16,5-25 0 0,-5 25 0 0,-15-23 0 16,15 23 0-16,-34-15 0 0,10 14 0 15,-2 5 0-15,-6 5 0 0,-2 5 0 0,-2 3 0 16,-1 2 0-16,0 6 0 0,-1 4 0 0,3 5 0 15,3 1 0-15,4 3 0 0,5-2 0 0,6-2 0 16,5-3 0-16,7-2 0 0,5-2 0 16,7-5 0-16,4-3 0 0,6-3 0 0,4-5 0 15,7-3 0-15,0-8 0 0,10 0 0 0,0-5 0 16,12 3 0-16,0-13-30 0,20 18-149 0,-24-38-77 16,41 38-68-16,-34-38-31 0,32 20-6 0,-4 0 1 15,-13-25 179-15</inkml:trace>
  <inkml:trace contextRef="#ctx0" brushRef="#br1" timeOffset="41789.5594">11419 6754 1937 0,'0'0'28'0,"0"0"-14"0,4-17 0 0,-4 17-1 15,0 0 2-15,0 0-3 0,10-17 0 0,-10 17-10 16,0 0-2-16,0 0 0 0,0 0 0 15,0 0 0-15,-10 21 0 0,10-21 0 0,-16 33 0 16,6-13 0-16,-1 2 0 0,2 1 0 16,-2 1 0-16,0-1 0 0,1-1 0 0,3 0 0 15,1-5 0-15,6-17 0 0,-4 26 0 0,4-26 0 16,0 0 0-16,15 22 0 0,-15-22 0 0,23 5 0 16,-23-5 0-16,31-5 0 0,-10-2 0 0,1-3 0 15,0-3 0-15,-2-2 0 0,2 0 0 0,-3-2 0 16,-1-2 0-16,0 3 0 0,-3-1 0 0,-2 0 0 15,-13 17 0-15,23-27 0 0,-23 27 0 16,17-23 0-16,-17 23 0 0,9-17 0 16,-9 17 0-16,0 0 0 0,0 0 0 0,0 0 0 15,0 0 0-15,0 0 0 0,0 0 0 0,0 0 0 16,0 0 0-16,2 24 0 0,-2-24 0 0,-1 31 0 16,0-14 0-16,2 2 0 0,1 1 0 0,2-1 0 15,2-1 0-15,1-1 0 0,-7-17 0 16,20 27 0-16,-20-27 0 0,28 20 0 0,-28-20 0 15,31 12 0-15,-31-12 0 0,33 1 0 0,-16-5 0 16,0-2 0-16,-17 6 0 0,31-21 0 0,-31 21 0 16,28-33 0-16,-16 14 0 0,1-3 0 0,-2-1 0 15,0-2 0-15,0-1 0 0,-3-1 0 0,1 1 0 16,-2 0 0-16,2 1 0 0,-2 0 0 0,3 3 0 16,-2-1 0-16,2 6 0 15,-10 17 0-15,22-25 0 0,-22 25 0 0,21-11 0 16,-21 11-48-16,23 7-67 0,-23-7-123 0,22 13-90 15,-22-13-24-15,0 0-34 0,9 20 52 0,-9-20 89 16,15 19 245-16</inkml:trace>
  <inkml:trace contextRef="#ctx0" brushRef="#br1" timeOffset="42164.5926">12377 6789 1411 0,'0'0'630'0,"0"0"-624"0,0 0-6 15,0 0 0-15,0 0 0 0,0 0 0 0,0 0 0 16,0 0 0-16,0 0 0 0,0 0 0 0,22-12 0 16,-3 7 0-16,1-3 0 0,5 0 0 15,3-6 0-15,2 1 0 0,2-3 0 0,-2-1 0 16,-1 4 0-16,-2-3 0 0,-3 2 0 0,-3 2 0 16,-21 12 0-16,25-20 0 0,-25 20 0 0,0 0 0 15,8-18 0-15,-8 18 0 0,0 0 0 0,-32-18 0 16,13 16 0-16,-6 2 0 0,-4 2 0 0,-4 2 0 15,-3 4 0-15,-3 2 0 0,0 1 0 0,0 4 0 16,-1 2 0-16,3 5 0 16,1-1 0-16,6 4 0 0,2-1 0 0,6 0 0 15,6 2 0-15,6-3 0 0,8-3 0 0,7 1 0 16,4-2 0-16,8-2 0 0,8-1 0 0,5-5 0 16,11-4 0-16,6-3 0 0,5-3 0 0,3-4 0 15,3 3 0-15,-1-4 0 0,6 5 0 0,-14-20-134 16,25 33-179-16,-43-44-114 0,36 37-16 0,-29-13 15 15,-2-17 127-15,29 33 301 0</inkml:trace>
  <inkml:trace contextRef="#ctx0" brushRef="#br1" timeOffset="42805.2171">13720 6731 1760 0,'4'-21'67'16,"-4"21"-19"-16,17-34-1 0,-17 34-9 16,16-26-8-16,-16 26-7 0,0 0 0 0,7-18-12 15,-7 18-11-15,0 0 0 0,0 0 0 0,0 0 0 16,0 0 0-16,-23 24 0 0,23-24 0 0,-23 35 0 15,9-13 0-15,1 4 0 0,-2 0 0 0,1 1 0 16,0 1 0-16,1 2 0 0,0-1 0 0,2 0 0 16,-2-2 0-16,4-2 0 15,0-5 0-15,4 0 0 0,5-20 0 0,0 25 0 16,0-25 0-16,0 0 0 0,20 14 0 0,-20-14 0 16,28-8 0-16,-10-1 0 0,1-6 0 0,6-4 0 15,-2-3 0-15,4-5 0 0,-3 1 0 0,3-3 0 16,-2-1 0-16,-2 2 0 0,-1 1 0 0,-2 0 0 15,-6 2 0-15,2 1 0 0,-4 2 0 0,-2 2 0 16,-1 3 0-16,-9 17 0 0,13-26 0 16,-13 26 0-16,0 0 0 0,0 0 0 0,0 0 0 15,0 0 0-15,17 1 0 0,-17-1 0 0,6 27 0 16,-2-8 0-16,-2 4 0 0,1 3 0 0,0 2 0 16,1-2 0-16,1 4 0 0,-2-1 0 15,2 3 0-15,0-2 0 0,4-1 0 0,-1-2 0 16,5-3 0-16,0-3 0 0,4-3 0 0,-17-18 0 15,36 30 0-15,-36-30-84 0,51 24-144 16,-52-44-87-16,40 36-75 0,-43-35 27 0,21 8 36 16,0 9 29-16,-18-32 257 0</inkml:trace>
  <inkml:trace contextRef="#ctx0" brushRef="#br1" timeOffset="43211.4582">14238 6725 2047 0,'0'0'0'16,"0"0"0"-16,-6 18 0 0,6-18 0 0,0 0 0 16,28 16 0-16,-10-11 0 0,3-1 0 0,4-2 0 15,6-2 0-15,0-1 0 0,4-2 0 0,1 0 0 16,1-2 0-16,-3 0 0 0,0 0 0 0,-4-1 0 16,-4 1 0-16,-6-1 0 0,-3 3 0 15,-17 3 0-15,21-11 0 0,-21 11 0 0,0 0 0 16,11-21 0-16,-11 21 0 0,-3-17 0 0,3 17 0 15,-12-18 0-15,12 18 0 0,-22-22 0 0,22 22 0 16,-30-21 0-16,13 11 0 0,-1 2 0 16,-3 1 0-16,0 1 0 0,-1 4 0 0,-1 2 0 15,1 4 0-15,-2 3 0 0,-1 3 0 0,0 3 0 16,0 5 0-16,0 3 0 0,2 4 0 16,1 3 0-16,3 1 0 0,3 2 0 0,4-2 0 15,4-1 0-15,4 1 0 0,5-3 0 0,4-1 0 16,7-3 0-16,4-3 0 0,6-3 0 0,3-3 0 15,6-2 0-15,3-5 0 0,3-1 0 0,2-5 0 16,4-1 0-16,-5-8 0 0,8 7-26 0,-19-26-185 16,31 38-113-16,-43-48-68 0,37 36-11 15,-25-14 25-15,-9-15 66 0,24 29 312 0</inkml:trace>
  <inkml:trace contextRef="#ctx0" brushRef="#br1" timeOffset="43586.4645">14864 6827 1849 0,'-19'-4'198'0,"19"4"-198"0,-24 14 0 0,24-14 0 15,0 0 0-15,-2 18 0 0,2-18 0 0,19 8 0 16,-2-4 0-16,5-4 0 0,2-1 0 0,5-3 0 16,4-1 0-16,-1 0 0 0,3-2 0 0,-1 1 0 15,-4-1 0-15,-1-1 0 0,-4 0 0 0,-2-2 0 16,-1 2 0-16,-4-2 0 0,-1 1 0 15,-17 9 0-15,22-20 0 0,-22 20 0 16,8-20 0-16,-8 20 0 0,-3-21 0 0,3 21 0 16,-16-23 0-16,16 23 0 0,-29-17 0 0,11 10 0 15,-1 2 0-15,-1 3 0 0,-3 3 0 0,-4 4 0 16,-1 2 0-16,-1 3 0 0,-1 2 0 0,1 2 0 16,0 3 0-16,1 2 0 0,3 2 0 0,1 1 0 15,5-2 0-15,4 1 0 0,4-2 0 16,7-1 0-16,6 1 0 0,5-2 0 0,-7-17 0 15,32 30 0-15,-10-18 0 0,7-1 0 0,3-5 0 16,5 2 0-16,0-4 0 0,3 2 0 16,-4-5 0-16,6 8-58 0,-18-24-130 0,32 36-112 15,-40-47-77-15,35 37-19 0,-24-19 16 0,-7-13 52 16,24 27 309-16</inkml:trace>
  <inkml:trace contextRef="#ctx0" brushRef="#br1" timeOffset="43977.1001">15629 6654 1702 0,'0'23'345'0,"-22"-21"-345"0,-5 3 0 16,-1 1 0-16,1 5 0 0,-2 4 0 0,1 0 0 15,-4 3 0-15,3 4 0 0,1 1 0 16,2 1 0-16,4 1 0 0,4 1 0 0,4-2 0 16,4-1 0-16,5-3 0 0,5-20 0 15,2 26 0-15,-2-26 0 0,22 18 0 0,-2-11 0 16,2-7 0-16,6-5 0 0,4-5 0 0,5-7 0 15,4-2 0-15,2-5 0 0,-1-3 0 0,3-4 0 16,0-2 0-16,2-2 0 0,-6-2 0 0,-2 1 0 16,-3 2 0-16,-4 0 0 0,-5 1 0 15,-2-2 0-15,-4-1 0 0,-4 0 0 0,-5 0 0 16,-3 1 0-16,-4 1 0 0,-3 4 0 0,-2 7 0 16,0 23 0-16,-7-23 0 0,7 23 0 0,-19 1 0 15,19-1 0-15,-31 29 0 0,10 1 0 0,-3 11 0 16,-5 8 0-16,1 3 0 0,-3 2 0 15,3 3 0-15,3-1 0 0,0 0 0 0,4-5 0 16,7-2 0-16,3-12 0 0,12-1 0 16,3-9 0-16,12 4-6 0,-16-31-159 0,33 37-59 15,-33-37-98-15,31 5 4 0,-31-5-9 0,39-20 1 16,-3 19 60-16,-11-29 174 0</inkml:trace>
  <inkml:trace contextRef="#ctx0" brushRef="#br1" timeOffset="44707.5367">17604 6338 1296 0,'0'0'604'16,"11"-31"-585"-16,-14 7-12 0,-2-2 13 0,0 3-2 15,-4-2 15-15,1 3-7 0,-3-2-2 0,-2 2-24 16,-2 2 0-16,-2 1 0 0,-1 1 0 0,-1 4 0 15,-1 3 0-15,-2 2 0 0,-1 5 0 16,-3 4 0-16,1 3 0 0,-1 5 0 16,-1 5 0-16,3 4 0 0,0 6 0 0,1 5 0 15,1 5 0-15,0 10 0 0,2 6 0 0,2 7 0 16,0 4 0-16,3 5 0 0,0-1 0 0,2 2 0 16,1 3 0-16,4-4 0 0,2 1 0 0,2-5 0 15,8-4 0-15,3-5 0 0,8-3 0 0,2-6 0 16,4-4 0-16,0-3 0 0,5-6 0 15,-4-4 0-15,2-5 0 0,0-6 0 0,-1-3 0 16,-2-8-1-16,3 10-113 0,-24-34-137 0,33 37-121 16,-49-46-31-16,16 29-68 0,0 0 82 0,-15-45 344 15</inkml:trace>
  <inkml:trace contextRef="#ctx0" brushRef="#br1" timeOffset="44912.1119">16877 6789 1925 0,'-18'-13'122'0,"18"13"-122"16,0 0 0-16,0 0 0 0,27-4 0 0,-2 1 0 16,7-1 0-16,3 1 0 0,4 0 0 0,1 2 0 15,1 0 0-15,1 1 0 0,-1 0 0 0,1 2 0 16,-1-1 0-16,3 1 0 0,-2-1 0 16,7 1 0-16,-1-2 0 0,4 3 0 0,-3-6-56 15,6 9-39-15,-20-25-105 0,35 37-186 0,-39-34-159 16,14 13-14-16,-1 8 354 0</inkml:trace>
  <inkml:trace contextRef="#ctx0" brushRef="#br1" timeOffset="45495.2115">17767 6701 2047 0,'-33'7'0'0,"2"3"0"0,0 2 0 0,1 0 0 15,2 3 0-15,-1 2 0 0,5 1 0 0,-1 4 0 16,5 3 0-16,-1 0 0 0,3 3 0 0,4-1 0 15,6 2 0-15,5-4 0 0,7-2 0 0,7-1 0 16,7-3 0-16,5-2 0 0,8-3 0 0,4-5 0 16,5-3 0-16,3-6 0 15,3-2 0-15,1-5 0 0,1-4 0 0,-4 0 0 16,-6-2 0-16,-4 0 0 0,-3-1 0 0,-3-4 0 16,-6 0 0-16,-2-3 0 0,-3-1 0 0,-3 2 0 15,-4-2 0-15,-4 0 0 0,-4 0 0 0,-1 1 0 16,-2-1 0-16,-3-1 0 0,1 1 0 0,-3 0 0 15,0 3 0-15,-2 2 0 0,8 17 0 0,-13-20 0 16,13 20 0-16,0 0 0 0,0 0 0 16,0 0 0-16,0 0 0 0,0 0 0 0,0 0 0 15,-3 18 0-15,3-18 0 0,18 20 0 0,-18-20 0 16,25 23 0-16,-25-23 0 0,32 23 0 0,-13-13 0 16,-1 0 0-16,2 0 0 0,-2 1 0 0,-18-11 0 15,29 23 0-15,-29-23 0 0,17 27 0 0,-17-27 0 16,10 30 0-16,-10-30 0 0,2 32 0 15,-2-32 0-15,-3 31 0 0,-1-14 0 0,4-17 0 16,-10 31 0-16,10-31 0 0,-13 32 0 0,13-32 0 16,-13 24 0-16,13-24 0 0,0 0 0 0,-15 21 0 15,15-21 0-15,0 0 0 0,0 0 0 16,0 0 0-16,0 0 0 0,0 0 0 0,0 0 0 16,0 0 0-16,21-28 0 0,-21 28 0 0,20-30 0 15,-9 10 0-15,0 1 0 0,1 0 0 16,1-2 0-16,1 0 0 0,1 0 0 0,1-2 0 15,3-2 0-15,3 0 0 0,1-3 0 0,1 2 0 16,2 1 0-16,1 2 0 0,-2 5 0 0,1 1 0 16,-1 3 0-16,3 4 0 0,-2-2 0 0,4 7 0 15,-4-4 0-15,8 10 0 0,-13-19-160 0,25 29-73 16,-41-38-108-16,40 40-12 0,-45-13 41 16,35-15 1-16,-6 18 85 0,-17-23 116 0</inkml:trace>
  <inkml:trace contextRef="#ctx0" brushRef="#br1" timeOffset="46057.7806">19542 6899 1958 0,'0'0'63'15,"0"0"-37"-15,-23-2-26 0,23 2 0 16,0 0 0-16,-19 0 0 0,19 0 0 0,0 0 0 16,0 0 0-16,0 0 0 0,0 0 0 0,25 5 0 15,-7-6 0-15,5-3 0 0,6-2 0 0,5-4 0 16,5-2 0-16,2 0 0 0,2-2 0 16,-2-1 0-16,-2 1 0 0,-3-1 0 0,-6 1 0 15,-7 1 0-15,-2 1 0 0,-21 12 0 0,23-23 0 16,-23 23 0-16,7-21 0 0,-7 21 0 15,-6-22 0-15,6 22 0 0,-24-19 0 0,4 12 0 16,-3 3 0-16,-6 4 0 0,-3 2 0 0,-3 5 0 16,-1 4 0-16,-3 4 0 0,1 2 0 0,-2 3 0 15,2 2 0-15,3 1 0 0,3 0 0 0,4 0 0 16,6-1 0-16,7-2 0 0,6 2 0 0,9-1 0 16,6-2 0-16,9 1 0 0,4 0 0 15,10-3 0-15,5-3 0 0,9 1 0 16,2-4 0-16,6 0 0 0,0-5 0 0,6 1 0 15,-3-6 0-15,13 14-107 0,-27-31-122 0,34 40-106 16,-45-47-27-16,30 32-2 0,-20-13 22 0,-13-15 35 16,28 25 307-16</inkml:trace>
  <inkml:trace contextRef="#ctx0" brushRef="#br1" timeOffset="46448.4075">20409 6781 1472 0,'-28'-25'575'16,"3"15"-575"-16,2 4 0 0,0 2 0 0,1 3 0 15,-3 2 0-15,-1 4 0 0,-2 3 0 0,2 3 0 16,-4 4 0-16,2 2 0 0,2 0 0 16,0 2 0-16,3 0 0 0,2 3 0 0,3 2 0 15,3 1 0-15,5-1 0 0,1 1 0 16,5-3 0-16,4-3 0 0,6-2 0 0,-6-17 0 16,32 23 0-16,-9-14 0 0,5-4 0 0,0-3 0 15,1-1 0-15,1-3 0 0,-1-3 0 0,0-2 0 16,-1-3 0-16,0-2 0 0,-4-3 0 0,-1-2 0 15,-1-1 0-15,-2-2 0 0,-3 2 0 0,-3-3 0 16,0 2 0-16,-1-1 0 0,-3 2 0 0,1-1 0 16,-3 2 0-16,-8 17 0 0,16-29 0 15,-16 29 0-15,11-19 0 0,-11 19 0 16,0 0 0-16,0 0 0 0,0 0 0 0,0 0 0 16,0 0 0-16,-4 30 0 0,-2-11 0 0,0 4 0 15,0 1 0-15,0 2 0 0,0 1 0 0,0-1 0 16,5 0 0-16,-2-4 0 0,8 0 0 0,1-4 0 15,6 2 0-15,-12-20 0 0,31 36-70 16,-31-36-90-16,43 24-54 0,-43-24-45 0,47 2-61 16,-47-2 42-16,46-12-6 0,-13 12 12 0,-15-23 83 15,35 28 189-15</inkml:trace>
  <inkml:trace contextRef="#ctx0" brushRef="#br1" timeOffset="46682.7696">20947 6801 1475 0,'-21'-12'572'0,"-1"12"-572"16,0 2 0-16,1 5 0 0,0 1 0 0,0 4 0 16,0 4 0-16,-2 2 0 0,2 5 0 0,-1 0 0 15,3 4 0-15,1-1 0 0,5 0 0 0,4-3 0 16,5-3 0-16,8-1 0 0,4-3 0 0,-8-16 0 16,37 25 0-16,-11-18 0 0,4-5 0 0,4-3 0 15,1-5 0-15,5-1 0 0,1-6 0 16,4-1 0-16,-3-3 0 0,4-2 0 0,-6-9-38 15,17 20-152-15,-29-42-102 0,42 43-60 0,-47-40-38 16,24 8-24-16,4 18 48 0,-30-28 362 16</inkml:trace>
  <inkml:trace contextRef="#ctx0" brushRef="#br1" timeOffset="47042.1482">21433 6407 1937 0,'-23'70'110'0,"-13"-35"-110"0,5 3 0 15,0-1 0-15,3 1 0 0,4-1 0 0,2 5 0 16,3-1 0-16,3-1 0 0,1-2 0 0,3 0 0 16,4-3 0-16,3 0 0 0,4-4 0 0,2-3 0 15,1-4 0-15,3-3 0 16,-5-21 0-16,16 29 0 0,-16-29 0 0,21 18 0 16,-21-18 0-16,26 6 0 0,-9-8 0 0,0-6 0 15,3-4 0-15,0-5 0 0,4-3 0 0,-3-3 0 16,3 0 0-16,-3 0 0 0,-1 1 0 0,-2 0 0 15,-1 1 0-15,0-1 0 0,-1 3 0 0,1-1 0 16,0 2 0-16,0 5 0 0,-17 13 0 0,27-16 0 16,-27 16 0-16,0 0 0 0,21 11 0 15,-21-11 0-15,9 28 0 0,-6-5 0 0,-1 3 0 16,-3 5 0-16,-2 0 0 0,-1-1 0 0,-2 3 0 16,1-4 0-16,2 1 0 0,1-6 0 0,5 2 0 15,-1-9 0-15,12 12-88 0,-14-29-125 16,23 30-66-16,-23-30-68 0,20 1 16 0,-20-1 48 15,27-18-36-15,14 28 133 0,-29-39 186 16</inkml:trace>
  <inkml:trace contextRef="#ctx0" brushRef="#br1" timeOffset="48026.5379">22971 6835 1540 0,'0'0'116'16,"0"0"-25"-16,-12-21-2 0,12 21-21 0,0 0-11 15,-24-15-15-15,5 8-11 0,-2 4-18 0,-7 1-13 16,-3 2 0-16,-4 1 0 0,-2 3 0 0,-2 2 0 16,-2 2 0-16,0 2 0 0,1 2 0 0,-2 1 0 15,5 4 0-15,-1 0 0 0,5 4 0 0,3-1 0 16,3 3 0-16,5-1 0 0,5 1 0 15,4 0 0-15,4 0 0 0,5 0 0 0,6 2 0 16,4-4 0-16,3 0 0 0,6-2 0 0,3-2 0 16,7-4 0-16,3-1 0 0,4-6 0 0,7-3 0 15,1-5 0-15,4-4 0 0,1-3 0 0,0-6 0 16,0-3 0-16,-1-2 0 0,-1-5 0 16,-3-1 0-16,-1-1 0 0,-4-1 0 0,-5 1 0 15,-2-1 0-15,-6 2 0 0,-2 2 0 16,-7 2 0-16,-1 3 0 0,-12 19 0 0,10-30 0 15,-10 30 0-15,0 0 0 0,1-20 0 0,-1 20 0 16,0 0 0-16,0 0 0 0,0 0 0 0,-21 31 0 16,11-12 0-16,-1 5 0 0,-2 3 0 0,0 2 0 15,3 0 0-15,1-1 0 0,4 2 0 0,1-5 0 16,6 1 0-16,5-5 0 0,6-1 0 16,-13-20 0-16,41 31 0 0,-16-27-74 0,23 19-113 15,-30-39-71-15,42 38-85 0,-42-41 9 16,26 20 29-16,-10-7 47 0,-12-20-29 0,24 29 287 15</inkml:trace>
  <inkml:trace contextRef="#ctx0" brushRef="#br1" timeOffset="48604.6999">23510 6798 1781 0,'-1'22'266'0,"1"-22"-266"0,-34 6 0 0,10 2 0 15,3 5 0-15,1 3 0 0,2 5 0 0,0 1 0 16,-1 2 0-16,2 1 0 0,2 0 0 0,-2 2 0 15,3-2 0-15,2-2 0 0,1 2 0 0,4-6 0 16,1-1 0-16,6-18 0 0,0 26 0 16,0-26 0-16,0 0 0 0,16 18 0 15,-16-18 0-15,18 0 0 0,-18 0 0 0,23-10 0 16,-23 10 0-16,27-24 0 0,-13 7 0 0,1 0 0 16,1-2 0-16,-2-1 0 0,-2 1 0 0,1-2 0 15,-3 1 0-15,1-1 0 0,-1 1 0 0,-1-2 0 16,-1 1 0-16,1 0 0 0,-1 0 0 0,2 3 0 15,-2 1 0-15,-8 17 0 0,15-19 0 16,-15 19 0-16,0 0 0 0,0 0 0 0,0 0 0 16,0 0 0-16,17 7 0 0,-17-7 0 0,7 22 0 15,-7-22 0-15,8 25 0 0,-8-25 0 16,11 25 0-16,-11-25 0 0,14 25 0 0,-14-25 0 16,18 21 0-16,-18-21 0 0,21 17 0 0,-21-17 0 15,27 11 0-15,-27-11 0 0,29 7 0 0,-29-7 0 16,29 2 0-16,-29-2 0 0,31-6 0 15,-31 6 0-15,31-15 0 0,-14 4 0 0,3-1 0 16,-3-2 0-16,3-2 0 0,1 0 0 0,1-1 0 16,0 3 0-16,-1-2 0 0,-1 3 0 0,0-1 0 15,-2 2 0-15,1 3 0 0,-19 9 0 0,31-17 0 16,-31 17 0-16,20-5 0 0,-20 5 0 0,0 0 0 16,0 0 0-16,9 24 0 0,-9-24 0 15,-12 34 0-15,1-15 0 0,-1 4 0 0,-3 0 0 16,-1 1 0-16,1 3 0 0,0-2 0 15,2 2 0-15,2-3 0 0,3-1 0 0,6-2 0 16,7-3 0-16,-5-18 0 0,24 30 0 0,-24-30-25 16,49 28-113-16,-49-28-67 0,62 12-62 0,-54-33-43 15,38 29 11-15,-24-22 27 0,10 1 5 0,9 17 4 16,-24-35 263-16</inkml:trace>
  <inkml:trace contextRef="#ctx0" brushRef="#br1" timeOffset="49215.371">24387 6870 1393 0,'18'13'506'0,"-48"-15"-383"16,30 2-98-16,-19-2-25 0,19 2 0 0,0 0 0 16,-17 19 0-16,17-19 0 0,-16 29 0 0,7-9 0 15,-2 3 0-15,0 2 0 0,1 3 0 16,-3 0 0-16,1 3 0 0,-1-1 0 0,1 1 0 16,1-2 0-16,2-3 0 0,-1 0 0 15,1-5 0-15,4-1 0 0,2-3 0 0,3-17 0 16,-3 23 0-16,3-23 0 0,0 0 0 0,0 0 0 15,0 0 0-15,0 0 0 0,20 2 0 0,-20-2 0 16,17-22 0-16,-17 22 0 0,25-35 0 16,-9 12 0-16,0 1 0 0,-1-4 0 0,-1 2 0 15,0-2 0-15,-2 0 0 0,0 0 0 0,-4-2 0 16,3-1 0-16,0-3 0 0,1-1 0 0,2-2 0 16,0 4 0-16,3 2 0 0,1 4 0 0,-1 6 0 15,-17 19 0-15,28-21 0 0,-28 21 0 0,21-8 0 16,-21 8 0-16,23 4 0 0,-23-4 0 15,31 13 0-15,-14-2 0 0,-17-11 0 16,32 25 0-16,-32-25 0 0,26 29 0 0,-26-29 0 16,22 33 0-16,-13-15 0 0,-3 0 0 0,-3 2 0 15,0-1 0-15,-4-1 0 0,-3 1 0 0,-2-2 0 16,-5 0 0-16,11-17 0 0,-28 30 0 0,28-30 0 16,-34 27 0-16,14-15 0 0,0-2 0 0,-3-2 0 15,-2 0 0-15,0-4 0 0,1 0 0 0,-1 0 0 16,0-3 0-16,0 0 0 0,0 0 0 15,3-1 0-15,-1 0 0 0,3-1 0 0,3 0 0 16,17 1 0-16,-28-3 0 0,28 3 0 16,-18 5 0-16,18-5 0 0,0 0 0 0,-23 28 0 15,13-10 0-15,-1 4 0 0,-1 5 0 0,1 4 0 16,-5 4 0-16,1 5 0 0,-5 5 0 0,-3 3 0 16,-2 1 0-16,-3 1 0 0,-2 1 0 15,0-1 0-15,2-2 0 0,1-3 0 0,4-4 0 16,2-6 0-16,7-4 0 0,2-5 0 0,6-3 0 15,6-23 0-15,1 30 0 0,-1-30 0 0,25 16-24 16,-20-33-167-16,34 23-56 0,-33-42-69 0,43 28 13 16,-24-27 34-16,22 10 22 0,0-4 58 0,-7-13-11 15,22 22 140-15,-28-38 60 0</inkml:trace>
  <inkml:trace contextRef="#ctx0" brushRef="#br1" timeOffset="49403.8449">24703 7273 2047 0,'0'0'0'0,"-32"5"0"16,32-5 0-16,-23 2 0 0,23-2 0 0,0 0 0 15,0 0 0-15,0 0 0 0,0 0 0 16,0 0 0-16,0 0 0 0,0 0 0 0,0 0 0 16,0 0 0-16,0 0 0 0,0 0-99 0,0 0-156 15,27 20-145-15,-48-37-54 0,21 17-29 0,0 0 128 16,0 0 355-16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8BB4CD-DAF1-420E-966B-E31897695828}" type="datetimeFigureOut">
              <a:rPr lang="en-NZ" smtClean="0"/>
              <a:t>2/09/2015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81509-82CC-48A2-8E4B-4998700014F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94319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81509-82CC-48A2-8E4B-4998700014F2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70086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emf"/><Relationship Id="rId5" Type="http://schemas.openxmlformats.org/officeDocument/2006/relationships/customXml" Target="../ink/ink10.xml"/><Relationship Id="rId4" Type="http://schemas.openxmlformats.org/officeDocument/2006/relationships/image" Target="../media/image11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customXml" Target="../ink/ink4.xml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emf"/><Relationship Id="rId5" Type="http://schemas.openxmlformats.org/officeDocument/2006/relationships/customXml" Target="../ink/ink6.xml"/><Relationship Id="rId4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Px 02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  <a:ea typeface="Adobe Myungjo Std M" panose="02020600000000000000" pitchFamily="18" charset="-128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30673047"/>
              </p:ext>
            </p:extLst>
          </p:nvPr>
        </p:nvGraphicFramePr>
        <p:xfrm>
          <a:off x="214283" y="762000"/>
          <a:ext cx="8750332" cy="57007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Plot the curve of Voltage vs Current for a cooled coil AND a lamp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“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Ohmic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” means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Put together Ohm’s Law and define resistance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Ohm’s law 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Watch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H sing about resistance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remember what an Ohm 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See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H PROVE that: R</a:t>
                      </a:r>
                      <a:r>
                        <a:rPr kumimoji="0" lang="en-US" sz="1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=R</a:t>
                      </a:r>
                      <a:r>
                        <a:rPr kumimoji="0" lang="en-US" sz="1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1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+R</a:t>
                      </a:r>
                      <a:r>
                        <a:rPr kumimoji="0" lang="en-US" sz="1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2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+R</a:t>
                      </a:r>
                      <a:r>
                        <a:rPr kumimoji="0" lang="en-US" sz="1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3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+… for series resistors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resistors behave in series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See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H PROVE that: 1/R</a:t>
                      </a:r>
                      <a:r>
                        <a:rPr kumimoji="0" lang="en-US" sz="1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=1/R</a:t>
                      </a:r>
                      <a:r>
                        <a:rPr kumimoji="0" lang="en-US" sz="1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1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+1/R</a:t>
                      </a:r>
                      <a:r>
                        <a:rPr kumimoji="0" lang="en-US" sz="1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2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+1/R</a:t>
                      </a:r>
                      <a:r>
                        <a:rPr kumimoji="0" lang="en-US" sz="1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3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+… for parallel resistors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resistors behave in parallel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Set new HW and a due date PLUS have some HRT on it AFTER 1 example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qu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make good use of time towards the 17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of November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If time, see a shortcut for when there are ONLY TWO resistors in parallel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find and use shortcuts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12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82040" y="260280"/>
              <a:ext cx="8594280" cy="26010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65840" y="245520"/>
                <a:ext cx="8627040" cy="2632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613440" y="2809800"/>
              <a:ext cx="8332560" cy="20977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96880" y="2793240"/>
                <a:ext cx="8358120" cy="2130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38969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81960" y="289080"/>
              <a:ext cx="8523720" cy="64036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65400" y="274680"/>
                <a:ext cx="8556840" cy="6434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01287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553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8203054"/>
              </p:ext>
            </p:extLst>
          </p:nvPr>
        </p:nvGraphicFramePr>
        <p:xfrm>
          <a:off x="533400" y="304800"/>
          <a:ext cx="8094663" cy="6269357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units 9 and 10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Wed 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July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Refraction of light PLUS Total Internal Reflection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units 11 and 12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July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Dispersion AND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Lenses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Waves: End Of Topic Test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12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 of Waves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August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 Force Fields and Field Strength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Wed 19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August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Electrical Potential Energy and EPED (Voltage)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Mon 31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Fundamentals of 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Wed 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Circuits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37640" y="291240"/>
              <a:ext cx="7222680" cy="52776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30440" y="276120"/>
                <a:ext cx="7246440" cy="5309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04795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0509421"/>
              </p:ext>
            </p:extLst>
          </p:nvPr>
        </p:nvGraphicFramePr>
        <p:xfrm>
          <a:off x="868362" y="1725613"/>
          <a:ext cx="8123237" cy="383698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146979"/>
                <a:gridCol w="3976258"/>
              </a:tblGrid>
              <a:tr h="593483">
                <a:tc>
                  <a:txBody>
                    <a:bodyPr/>
                    <a:lstStyle/>
                    <a:p>
                      <a:pPr algn="l" fontAlgn="b"/>
                      <a:r>
                        <a:rPr lang="en-NZ" sz="3200" u="none" strike="noStrike">
                          <a:effectLst/>
                        </a:rPr>
                        <a:t>Lamp Current (Amps)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6" marR="8496" marT="849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3200" u="none" strike="noStrike">
                          <a:effectLst/>
                        </a:rPr>
                        <a:t>Lamp Voltage (volts)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6" marR="8496" marT="8496" marB="0" anchor="b"/>
                </a:tc>
              </a:tr>
              <a:tr h="469043">
                <a:tc>
                  <a:txBody>
                    <a:bodyPr/>
                    <a:lstStyle/>
                    <a:p>
                      <a:pPr algn="r" fontAlgn="b"/>
                      <a:r>
                        <a:rPr lang="en-NZ" sz="2500" u="none" strike="noStrike">
                          <a:effectLst/>
                        </a:rPr>
                        <a:t>0</a:t>
                      </a:r>
                      <a:endParaRPr lang="en-NZ" sz="2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6" marR="8496" marT="84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500" u="none" strike="noStrike">
                          <a:effectLst/>
                        </a:rPr>
                        <a:t>0</a:t>
                      </a:r>
                      <a:endParaRPr lang="en-NZ" sz="2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6" marR="8496" marT="8496" marB="0" anchor="b"/>
                </a:tc>
              </a:tr>
              <a:tr h="449899">
                <a:tc>
                  <a:txBody>
                    <a:bodyPr/>
                    <a:lstStyle/>
                    <a:p>
                      <a:pPr algn="r" fontAlgn="b"/>
                      <a:r>
                        <a:rPr lang="en-NZ" sz="2500" u="none" strike="noStrike">
                          <a:effectLst/>
                        </a:rPr>
                        <a:t>0.02</a:t>
                      </a:r>
                      <a:endParaRPr lang="en-NZ" sz="2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6" marR="8496" marT="84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500" u="none" strike="noStrike">
                          <a:effectLst/>
                        </a:rPr>
                        <a:t>0.87</a:t>
                      </a:r>
                      <a:endParaRPr lang="en-NZ" sz="2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6" marR="8496" marT="8496" marB="0" anchor="b"/>
                </a:tc>
              </a:tr>
              <a:tr h="488187">
                <a:tc>
                  <a:txBody>
                    <a:bodyPr/>
                    <a:lstStyle/>
                    <a:p>
                      <a:pPr algn="r" fontAlgn="b"/>
                      <a:r>
                        <a:rPr lang="en-NZ" sz="2500" u="none" strike="noStrike">
                          <a:effectLst/>
                        </a:rPr>
                        <a:t>0.06</a:t>
                      </a:r>
                      <a:endParaRPr lang="en-NZ" sz="2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6" marR="8496" marT="84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500" u="none" strike="noStrike">
                          <a:effectLst/>
                        </a:rPr>
                        <a:t>4.73</a:t>
                      </a:r>
                      <a:endParaRPr lang="en-NZ" sz="2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6" marR="8496" marT="8496" marB="0" anchor="b"/>
                </a:tc>
              </a:tr>
              <a:tr h="497760">
                <a:tc>
                  <a:txBody>
                    <a:bodyPr/>
                    <a:lstStyle/>
                    <a:p>
                      <a:pPr algn="r" fontAlgn="b"/>
                      <a:r>
                        <a:rPr lang="en-NZ" sz="2500" u="none" strike="noStrike">
                          <a:effectLst/>
                        </a:rPr>
                        <a:t>0.08</a:t>
                      </a:r>
                      <a:endParaRPr lang="en-NZ" sz="2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6" marR="8496" marT="84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500" u="none" strike="noStrike">
                          <a:effectLst/>
                        </a:rPr>
                        <a:t>7.05</a:t>
                      </a:r>
                      <a:endParaRPr lang="en-NZ" sz="2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6" marR="8496" marT="8496" marB="0" anchor="b"/>
                </a:tc>
              </a:tr>
              <a:tr h="440326">
                <a:tc>
                  <a:txBody>
                    <a:bodyPr/>
                    <a:lstStyle/>
                    <a:p>
                      <a:pPr algn="r" fontAlgn="b"/>
                      <a:r>
                        <a:rPr lang="en-NZ" sz="2500" u="none" strike="noStrike">
                          <a:effectLst/>
                        </a:rPr>
                        <a:t>0.09</a:t>
                      </a:r>
                      <a:endParaRPr lang="en-NZ" sz="2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6" marR="8496" marT="84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500" u="none" strike="noStrike">
                          <a:effectLst/>
                        </a:rPr>
                        <a:t>9.48</a:t>
                      </a:r>
                      <a:endParaRPr lang="en-NZ" sz="2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6" marR="8496" marT="8496" marB="0" anchor="b"/>
                </a:tc>
              </a:tr>
              <a:tr h="459470">
                <a:tc>
                  <a:txBody>
                    <a:bodyPr/>
                    <a:lstStyle/>
                    <a:p>
                      <a:pPr algn="r" fontAlgn="b"/>
                      <a:r>
                        <a:rPr lang="en-NZ" sz="2500" u="none" strike="noStrike">
                          <a:effectLst/>
                        </a:rPr>
                        <a:t>0.1</a:t>
                      </a:r>
                      <a:endParaRPr lang="en-NZ" sz="2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6" marR="8496" marT="84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500" u="none" strike="noStrike">
                          <a:effectLst/>
                        </a:rPr>
                        <a:t>11.89</a:t>
                      </a:r>
                      <a:endParaRPr lang="en-NZ" sz="2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6" marR="8496" marT="8496" marB="0" anchor="b"/>
                </a:tc>
              </a:tr>
              <a:tr h="438818">
                <a:tc>
                  <a:txBody>
                    <a:bodyPr/>
                    <a:lstStyle/>
                    <a:p>
                      <a:pPr algn="r" fontAlgn="b"/>
                      <a:r>
                        <a:rPr lang="en-NZ" sz="2500" u="none" strike="noStrike">
                          <a:effectLst/>
                        </a:rPr>
                        <a:t>0.12</a:t>
                      </a:r>
                      <a:endParaRPr lang="en-NZ" sz="2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6" marR="8496" marT="84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500" u="none" strike="noStrike" dirty="0">
                          <a:effectLst/>
                        </a:rPr>
                        <a:t>14.25</a:t>
                      </a:r>
                      <a:endParaRPr lang="en-NZ" sz="2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6" marR="8496" marT="8496" marB="0" anchor="b"/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529560" y="204120"/>
              <a:ext cx="7099920" cy="9781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15520" y="187560"/>
                <a:ext cx="7127640" cy="1006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47891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650536"/>
              </p:ext>
            </p:extLst>
          </p:nvPr>
        </p:nvGraphicFramePr>
        <p:xfrm>
          <a:off x="-75197" y="391026"/>
          <a:ext cx="9294395" cy="60759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13480" y="473400"/>
              <a:ext cx="8680320" cy="62726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5920" y="458640"/>
                <a:ext cx="8704440" cy="6302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3896640" y="690480"/>
              <a:ext cx="791640" cy="7092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881520" y="683280"/>
                <a:ext cx="809280" cy="93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72924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37640" y="291240"/>
              <a:ext cx="7222680" cy="52776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30440" y="276120"/>
                <a:ext cx="7246440" cy="5309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4643640" y="1830240"/>
              <a:ext cx="3432240" cy="7956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627080" y="1813680"/>
                <a:ext cx="3465360" cy="821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03930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868363" y="1858963"/>
          <a:ext cx="7408861" cy="313857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748742"/>
                <a:gridCol w="3660119"/>
              </a:tblGrid>
              <a:tr h="412096">
                <a:tc>
                  <a:txBody>
                    <a:bodyPr/>
                    <a:lstStyle/>
                    <a:p>
                      <a:pPr algn="l" fontAlgn="b"/>
                      <a:r>
                        <a:rPr lang="en-NZ" sz="2500" u="none" strike="noStrike">
                          <a:effectLst/>
                        </a:rPr>
                        <a:t>Cooled Coil Current (Amps)</a:t>
                      </a:r>
                      <a:endParaRPr lang="en-NZ" sz="2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7" marR="6647" marT="66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2500" u="none" strike="noStrike">
                          <a:effectLst/>
                        </a:rPr>
                        <a:t>Cooled Coil Voltage (Volts)</a:t>
                      </a:r>
                      <a:endParaRPr lang="en-NZ" sz="2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7" marR="6647" marT="6647" marB="0" anchor="b"/>
                </a:tc>
              </a:tr>
              <a:tr h="389497">
                <a:tc>
                  <a:txBody>
                    <a:bodyPr/>
                    <a:lstStyle/>
                    <a:p>
                      <a:pPr algn="r" fontAlgn="b"/>
                      <a:r>
                        <a:rPr lang="en-NZ" sz="2500" u="none" strike="noStrike">
                          <a:effectLst/>
                        </a:rPr>
                        <a:t>0</a:t>
                      </a:r>
                      <a:endParaRPr lang="en-NZ" sz="2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7" marR="6647" marT="664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500" u="none" strike="noStrike">
                          <a:effectLst/>
                        </a:rPr>
                        <a:t>0</a:t>
                      </a:r>
                      <a:endParaRPr lang="en-NZ" sz="2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7" marR="6647" marT="6647" marB="0" anchor="b"/>
                </a:tc>
              </a:tr>
              <a:tr h="389497">
                <a:tc>
                  <a:txBody>
                    <a:bodyPr/>
                    <a:lstStyle/>
                    <a:p>
                      <a:pPr algn="r" fontAlgn="b"/>
                      <a:r>
                        <a:rPr lang="en-NZ" sz="2500" u="none" strike="noStrike">
                          <a:effectLst/>
                        </a:rPr>
                        <a:t>0.51</a:t>
                      </a:r>
                      <a:endParaRPr lang="en-NZ" sz="2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7" marR="6647" marT="664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500" u="none" strike="noStrike">
                          <a:effectLst/>
                        </a:rPr>
                        <a:t>0.69</a:t>
                      </a:r>
                      <a:endParaRPr lang="en-NZ" sz="2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7" marR="6647" marT="6647" marB="0" anchor="b"/>
                </a:tc>
              </a:tr>
              <a:tr h="389497">
                <a:tc>
                  <a:txBody>
                    <a:bodyPr/>
                    <a:lstStyle/>
                    <a:p>
                      <a:pPr algn="r" fontAlgn="b"/>
                      <a:r>
                        <a:rPr lang="en-NZ" sz="2500" u="none" strike="noStrike">
                          <a:effectLst/>
                        </a:rPr>
                        <a:t>1.09</a:t>
                      </a:r>
                      <a:endParaRPr lang="en-NZ" sz="2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7" marR="6647" marT="664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500" u="none" strike="noStrike">
                          <a:effectLst/>
                        </a:rPr>
                        <a:t>1.48</a:t>
                      </a:r>
                      <a:endParaRPr lang="en-NZ" sz="2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7" marR="6647" marT="6647" marB="0" anchor="b"/>
                </a:tc>
              </a:tr>
              <a:tr h="389497">
                <a:tc>
                  <a:txBody>
                    <a:bodyPr/>
                    <a:lstStyle/>
                    <a:p>
                      <a:pPr algn="r" fontAlgn="b"/>
                      <a:r>
                        <a:rPr lang="en-NZ" sz="2500" u="none" strike="noStrike">
                          <a:effectLst/>
                        </a:rPr>
                        <a:t>1.66</a:t>
                      </a:r>
                      <a:endParaRPr lang="en-NZ" sz="2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7" marR="6647" marT="664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500" u="none" strike="noStrike">
                          <a:effectLst/>
                        </a:rPr>
                        <a:t>2.29</a:t>
                      </a:r>
                      <a:endParaRPr lang="en-NZ" sz="2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7" marR="6647" marT="6647" marB="0" anchor="b"/>
                </a:tc>
              </a:tr>
              <a:tr h="389497">
                <a:tc>
                  <a:txBody>
                    <a:bodyPr/>
                    <a:lstStyle/>
                    <a:p>
                      <a:pPr algn="r" fontAlgn="b"/>
                      <a:r>
                        <a:rPr lang="en-NZ" sz="2500" u="none" strike="noStrike">
                          <a:effectLst/>
                        </a:rPr>
                        <a:t>2.18</a:t>
                      </a:r>
                      <a:endParaRPr lang="en-NZ" sz="2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7" marR="6647" marT="664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500" u="none" strike="noStrike">
                          <a:effectLst/>
                        </a:rPr>
                        <a:t>3.06</a:t>
                      </a:r>
                      <a:endParaRPr lang="en-NZ" sz="2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7" marR="6647" marT="6647" marB="0" anchor="b"/>
                </a:tc>
              </a:tr>
              <a:tr h="389497">
                <a:tc>
                  <a:txBody>
                    <a:bodyPr/>
                    <a:lstStyle/>
                    <a:p>
                      <a:pPr algn="r" fontAlgn="b"/>
                      <a:r>
                        <a:rPr lang="en-NZ" sz="2500" u="none" strike="noStrike">
                          <a:effectLst/>
                        </a:rPr>
                        <a:t>2.69</a:t>
                      </a:r>
                      <a:endParaRPr lang="en-NZ" sz="2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7" marR="6647" marT="664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500" u="none" strike="noStrike">
                          <a:effectLst/>
                        </a:rPr>
                        <a:t>3.88</a:t>
                      </a:r>
                      <a:endParaRPr lang="en-NZ" sz="2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7" marR="6647" marT="6647" marB="0" anchor="b"/>
                </a:tc>
              </a:tr>
              <a:tr h="389497">
                <a:tc>
                  <a:txBody>
                    <a:bodyPr/>
                    <a:lstStyle/>
                    <a:p>
                      <a:pPr algn="r" fontAlgn="b"/>
                      <a:r>
                        <a:rPr lang="en-NZ" sz="2500" u="none" strike="noStrike">
                          <a:effectLst/>
                        </a:rPr>
                        <a:t>3.27</a:t>
                      </a:r>
                      <a:endParaRPr lang="en-NZ" sz="2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7" marR="6647" marT="664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500" u="none" strike="noStrike" dirty="0">
                          <a:effectLst/>
                        </a:rPr>
                        <a:t>4.78</a:t>
                      </a:r>
                      <a:endParaRPr lang="en-NZ" sz="2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7" marR="6647" marT="6647" marB="0" anchor="b"/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939960" y="327240"/>
              <a:ext cx="4698720" cy="8647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23400" y="311040"/>
                <a:ext cx="4731840" cy="891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23930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321006"/>
              </p:ext>
            </p:extLst>
          </p:nvPr>
        </p:nvGraphicFramePr>
        <p:xfrm>
          <a:off x="-75197" y="391026"/>
          <a:ext cx="9294395" cy="60759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74600" y="246960"/>
              <a:ext cx="8523000" cy="60897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64520" y="244440"/>
                <a:ext cx="8535600" cy="6108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34218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10553</TotalTime>
  <Words>381</Words>
  <Application>Microsoft Office PowerPoint</Application>
  <PresentationFormat>On-screen Show (4:3)</PresentationFormat>
  <Paragraphs>93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Adobe Myungjo Std M</vt:lpstr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340</cp:revision>
  <dcterms:created xsi:type="dcterms:W3CDTF">2006-08-16T00:00:00Z</dcterms:created>
  <dcterms:modified xsi:type="dcterms:W3CDTF">2015-09-02T03:32:52Z</dcterms:modified>
</cp:coreProperties>
</file>