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1" r:id="rId2"/>
    <p:sldId id="257" r:id="rId3"/>
    <p:sldId id="258" r:id="rId4"/>
    <p:sldId id="474" r:id="rId5"/>
    <p:sldId id="475" r:id="rId6"/>
    <p:sldId id="477" r:id="rId7"/>
    <p:sldId id="476" r:id="rId8"/>
    <p:sldId id="47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0:48:55.40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9303 4412 1578 0,'10'-30'354'16,"-10"30"-331"-16,0 0-11 0,0 0-5 0,0 0-1 16,0 0 0-16,0 0 3 0,0 0 1 15,0 0 4-15,0 0-4 0,0 0 0 0,0 0-2 16,0 0-8-16,19 32 0 0,-4-5 0 0,1 5 0 16,-1 5 0-16,1 6 0 0,-1 1 0 0,-1 3 0 15,-1-2 0-15,0-8 0 0,0-13 0 0,6-11 0 16,6-22 0-16,10-20 0 0,18-36 0 15,18-36 0-15,29-45 0 0,25-40 0 0,30-33 0 16,25-31 0-16,30-18 0 0,24-12 0 16,32-7 0-16,-2 2 0 0,12 33-84 0,-48-31-294 15,3 71-109-15,-62-4-53 0,-37 26 25 0,-13 75 473 16</inkml:trace>
  <inkml:trace contextRef="#ctx0" brushRef="#br0" timeOffset="3809.2274">9974 6972 1439 0,'0'0'38'0,"19"5"-19"0,-19-5 12 16,23-1 13-16,-3 2 4 0,-20-1-2 0,39-21-14 15,-16 4-4-15,7 0-8 0,-2-6 4 0,6 2-10 16,-3-6 7-16,3 0-10 0,-1 0 11 0,2 0-6 16,-3-4 8-16,2 2-9 0,-5-5 8 0,-1 5-7 15,-3-2 7-15,-1 4-6 0,-5-2 5 16,0 1-11-16,-6-1 6 0,-2-1-9 0,-3-1-15 15,-4 1 25-15,-1-1-28 0,-3 0 25 0,-3 2-13 16,-2 2-2-16,-3 2 0 0,-3 1 0 0,-5 5 0 16,-2-1 0-16,-4 5 0 0,-1 1 0 0,-5 4 0 15,-1 1 0-15,-3 3 0 0,-1 2 0 0,0 4 0 16,-1 4 0-16,-1 2 0 0,0 4 0 16,-4 2 0-16,0 1 0 0,0 2 0 15,1 0 0-15,1 2 0 0,1 1 0 0,0 1 0 16,2-1 0-16,3-1 0 0,3 1 0 0,2 0 0 15,2 0 0-15,4 1 0 0,-2 1 0 0,4 2 0 16,-2 3 0-16,1 2 0 0,-2 4 0 0,2 3 0 16,-1-1 0-16,3-1 0 0,1 1 0 0,4-5 0 15,2-2 0-15,4-6 0 0,6-20 0 0,-1 23 0 16,1-23 0-16,0 0 0 0,0 0 0 16,21 4 0-16,-21-4 0 0,19-14 0 0,-19 14 0 15,21-30 0-15,-13 6-4 0,8 5-97 16,-23-28-153-16,34 25-360 0,-30-15 4 0,3-1 147 15</inkml:trace>
  <inkml:trace contextRef="#ctx0" brushRef="#br0" timeOffset="4293.1885">9621 6271 1093 0,'0'0'474'0,"0"0"-379"15,0 0-43-15,0 0-3 0,0 0 5 16,19-16-8-16,-19 16-4 0,0 0-8 0,0 0-4 16,0 0-6-16,17-16-2 0,-17 16-8 0,0 0-4 15,0 0-2-15,0 0-8 0,0 0 0 0,0 0 0 16,0 0 0-16,17 13 0 0,-17-13 0 16,2 26 0-16,0-8 0 0,-5 9 0 0,0 6 0 15,-5 5 0-15,0 4 0 0,-2 4 0 16,-3 3 0-16,-1-1 0 0,1 2 0 0,0-4 0 15,3-4 0-15,3-7 0 0,3-7 0 0,5-9 0 16,-1-19 0-16,15 25 0 0,-15-25 0 0,34 7 0 16,-8-11 0-16,7-8 0 0,6-5 0 0,5-11 0 15,6-6 0-15,3-7 0 0,6-4 0 0,0-2 0 16,2-1 0-16,-1 3 0 0,-7 3 0 0,-4 7 0 16,-9 6 0-16,-3 12 0 0,-13-1-70 15,16 36-176-15,-42-36-238 0,22 30-165 0,-20-12 52 16,0 0 597-16</inkml:trace>
  <inkml:trace contextRef="#ctx0" brushRef="#br0" timeOffset="9132.811">9669 8895 1096 0,'0'0'596'0,"5"17"-548"16,-5-17-64-16,0 0 15 0,0 0-25 0,-4 25 24 15,4-25 3-15,5 20-1 0,-5-20 2 16,12 18 1-16,-12-18 2 0,19 11 0 0,-19-11 6 15,26 4 0-15,-6-2 4 0,-2-7 2 0,6 1-2 16,0-5 2-16,2-2-4 0,0-3-1 0,4 0-4 16,-2-4-18-16,3 2 39 0,-1-3-39 0,0-2 37 15,0 2-19-15,-1-2-7 0,-1 2 6 0,-2 1-5 16,-1-2 4-16,-2 3-4 0,-1 2 6 0,-3-1-3 16,-19 16 4-16,32-30-3 0,-32 30 4 15,24-29-3-15,-13 12 6 0,0-1-3 0,-2-3 3 16,0 0-6-16,0 0 2 0,-1-3-6 15,1-1 3-15,-1-1-6 0,0-1 6 0,-2-1-8 16,0-1 7-16,-1-1-6 0,-2-3-11 0,1 2 28 16,-3 0-27-16,2 0 28 0,-3 2-11 0,-3 1-7 15,0 2 5-15,-1 0-5 0,-2 2 7 0,-1 0-6 16,-4 4 5-16,0 0-4 0,-3 1 2 16,0 2-4-16,-3-1 4 0,0 1-2 0,-3 1 1 15,1 3-2-15,-6 2 3 0,2 0-4 0,-3 3 2 16,-1-1-1-16,0 2 0 0,-1 0 0 0,-1 2 0 15,0-1 0-15,1 1 0 0,-1 1 0 0,-2 2 0 16,2-1 0-16,-1 3 0 0,2 0 0 16,0 0 0-16,2 3 0 0,-1-2 0 15,3 0 0-15,2 2 0 0,1-1 0 0,1-1 0 16,0 3 0-16,3 0 0 0,-1 2 0 0,1 2 0 16,17-8 0-16,-34 27 0 0,17-8 0 0,-3 5 0 15,2 5 0-15,-1 1 0 0,-1 2 0 0,1-1 0 16,1-2 0-16,1-2 0 0,1-4 0 0,2-4 0 15,14-19 0-15,-15 24 0 0,15-24 0 0,0 0 0 16,0 0 0-16,0 0 0 0,0 0 0 16,0 0 0-16,0 0 0 0,0 0 0 0,-3-24 0 15,3 24 0-15,-1-34 0 0,2 11-1 0,-5-12-88 16,4 35-103-16,7-52-459 0,0 22 1 16,-3 2 187-16</inkml:trace>
  <inkml:trace contextRef="#ctx0" brushRef="#br0" timeOffset="9757.2546">9415 7848 1758 0,'0'0'44'0,"-27"-2"-25"16,27 2-1-16,-31 3 0 0,31-3-1 0,-31 7-3 15,31-7 1-15,-27 10-2 0,27-10 3 0,-23 13-4 16,23-13 2-16,-18 16-5 0,18-16 0 0,0 0-5 16,-10 20 1-16,10-20-5 0,0 0 2 15,8 25-2-15,-8-25 3 0,14 26-2 0,-14-26 7 16,16 33-3-16,-7-16 5 0,-3 0-5 16,0 2 4-16,-3 2-5 0,0 3 5 0,-3 1-4 15,-1 3-4-15,-3 1-1 0,-1 1 0 0,-1 0 0 16,-2 3 0-16,0-4 0 0,2-3 0 0,1-7 0 15,5-19 0-15,1 19 0 0,-1-19 0 0,0 0 0 16,36 1 0-16,0-4 0 0,15-6 0 16,20-11 0-16,12-13 0 0,13-9 0 0,9-11 0 15,13-4 0-15,6-7 0 0,9 1 0 0,-20-29-351 16,20 31-339-16,-24-8 8 0,-16 4 359 0</inkml:trace>
  <inkml:trace contextRef="#ctx0" brushRef="#br1" timeOffset="920313.9503">11831 10125 1707 0,'0'0'253'0,"0"0"-201"16,0 0-26-16,0 0-17 0,0 0-9 0,0 0 0 16,0 0 0-16,0 19 0 0,3 1 0 15,0 10 0-15,0 15 0 0,-4 7 0 0,-4 7 0 16,-5-1 0-16,-3-6 0 0,1-12 0 0,1-15 0 16,11-25 0-16,0 0 0 0,0 0 0 0,45-33 0 15,1-21 0-15,23-28 0 0,26-31 0 0,24-27 0 16,33-26 0-16,25-17 0 0,32-12 0 0,18-1 0 15,15 1 0-15,-1 7 0 0,-5 10 0 0,-26-10 0 16,4 58-486-16,-64-21-206 0,-28 28 14 0,-42 25 488 16</inkml:trace>
  <inkml:trace contextRef="#ctx0" brushRef="#br1" timeOffset="924579.9951">8195 12293 1715 0,'-27'-1'83'16,"27"1"-47"-16,0 0-16 0,0 0-5 0,0 0 1 15,0 0-2-15,0 0-4 0,0 0-3 0,0 0-5 16,0 0-4-16,0 0 0 0,0 0 1 0,0 0-2 16,0 0 5-16,31-7 0 0,-9 4 1 15,6-3 2-15,6-1 0 0,3-3 3 16,7-3-3-16,5-1 3 0,6-3-4 0,5-1 1 15,7-2-3-15,3 1 2 0,3 1-4 0,-2 0 9 16,4 2-5-16,2 2 1 0,-1 0-3 0,2 4-16 16,-1 3 10-16,2 1-14 0,-1 4 16 0,-1 0-1 15,-3 2 3-15,-3 2-1 0,-1-1 1 0,1 2 0 16,0 1-1-16,1 0 17 0,1 1-16 0,-1-2 15 16,0 2-14-16,-2-1-2 0,1 0 0 15,1 0 1-15,-2-2 0 0,4 0 1 0,2-1 0 16,-3-1-1-16,1 1 1 0,-4-1 0 15,-3 1-1-15,-1 2 0 0,-4-1-1 0,-3 1-3 16,-1-1-2-16,-2 2-7 0,-5-3-13 0,0 5-18 16,-14-12-48-16,16 29-142 0,-33-29-346 0,10 9-49 15,-7 2 285-15</inkml:trace>
  <inkml:trace contextRef="#ctx0" brushRef="#br1" timeOffset="925236.3095">8711 12033 980 0,'0'0'78'0,"0"0"-29"0,18-13-14 15,-18 13-2-15,17-11 40 0,-17 11-6 0,18-10 22 16,-18 10-7-16,19-13-11 0,-19 13-8 0,17-12-11 15,-17 12-4-15,0 0-10 0,19-19-5 16,-19 19-6-16,0 0-2 0,22-17-5 0,-22 17 2 16,0 0-7-16,15-21 0 0,-15 21-6 0,0 0 0 15,0 0-2-15,0 0 3 0,0 0 2 0,0 0 5 16,0 0 3-16,0 0-2 0,0 0-6 0,0 0-5 16,0 0-6-16,0 0-2 0,-27 16 2 0,27-16-1 15,-31 25 2-15,12-9-2 0,-2 0 4 16,-2-1-4-16,-2 1 3 0,-1 0-2 0,1-3-9 15,-2-1 16-15,0 2-8 0,-1-4 0 16,-1 3 0-16,-2-1 0 0,0 1 0 0,-1 0 0 16,-1 2 0-16,-1-1 0 0,2 3 0 0,0 0 0 15,3 0 0-15,2 0 0 0,4 0 0 0,1-1 0 16,22-16 0-16,-28 25 0 0,28-25 0 0,-12 22 0 16,12-22 0-16,1 19 0 0,-1-19 0 15,13 24 0-15,-13-24 0 0,28 23 0 0,-9-13 0 16,4-2 0-16,5-3 0 0,1-2 0 0,4-3 0 15,2-3 0-15,4-2 0 0,3 1 0 0,8-1 0 16,3 2 0-16,4 3 0 0,1 5 0 16,-1 2 0-16,2 7 0 0,-2 1 0 0,-1 10 0 15,0-1-16-15,-3 6-19 0,-4-2-5 0,7 9-44 16,-20-26-135-16,24 32-409 0,-10-13 10 16,4 0 212-16</inkml:trace>
  <inkml:trace contextRef="#ctx0" brushRef="#br1" timeOffset="926986.5041">8235 14185 1698 0,'0'0'63'15,"0"0"-35"-15,0 0-19 0,0 0-4 0,0 0-1 16,0 0 1-16,0 0 1 0,0 0 2 0,0 0-2 16,0 0-1-16,0 0 0 0,17-6-1 15,-17 6-2-15,17 0-1 0,-17 0 3 0,25-2-5 16,-25 2 2-16,30 0 2 0,-13-1-1 0,1 0 4 16,2-3 1-16,2 3 4 0,0-4 3 0,3 3 1 15,3-3 0-15,1-1-3 0,2 1-1 16,3-1-5-16,0 0-1 0,4 1 0 0,-2 0-2 15,4-1 2-15,0 0 0 0,2 2-1 0,1-1 0 16,0 0 0-16,2 0 0 0,1 1-1 0,0 0-1 16,3 0 0-16,2 0 0 0,3 2-2 0,-1-1 0 15,3 0 0-15,1-1 0 0,2 1 0 0,0-2 3 16,1 0-2-16,-2-2 1 0,4 1 1 16,3-3 0-16,2-1-1 0,3 1 2 15,3-1-2-15,-2-1 1 0,2 2-1 0,-2-4-14 16,0 4 12-16,1-2-14 0,-3 2 29 0,3 0-14 15,-1 0 14-15,-1 3-15 0,-3 0-1 0,-4 1 1 16,-4 2-1-16,-3-1 1 0,-2 0-2 0,-7 3-2 16,-3 0-1-16,-4 1-3 0,-3 0-3 0,-3 2-8 15,-5-3-3-15,-1 5-17 0,-9-8-17 16,9 19-80-16,-28-15-365 0,0 0-105 0,17-15-15 16</inkml:trace>
  <inkml:trace contextRef="#ctx0" brushRef="#br1" timeOffset="927674.0648">8986 13752 1692 0,'0'0'64'0,"0"0"-38"0,0 0-14 16,0 0 3-16,0 0 5 0,0 0 6 15,0 0 2-15,0 0-6 0,0 0-7 16,0 0-9-16,-17 12-3 0,17-12 0 0,-20 18-5 15,20-18 5-15,-30 27-4 0,10-13 2 0,0 2-1 16,-3 2 4-16,-3 0-1 0,0 0 8 0,-1 0-2 16,-3 1-11-16,1-4 32 0,-1 3-31 0,-3-1 33 15,1 1-15-15,-5 1-7 0,-1-1-9 0,0 0-1 16,0 1 0-16,3-2 0 0,1 1 0 0,4-3 0 16,2-4 0-16,5-2 0 0,3-3 0 15,20-6 0-15,-27 8 0 0,27-8 0 0,0 0 0 16,0 0 0-16,0 0 0 0,0 0 0 15,0 0 0-15,0 0 0 0,0 0 0 0,22-6 0 16,-3 4 0-16,1-1 0 0,3-1 0 0,4 2 0 16,2-1 0-16,4 3 0 0,2 0 0 0,1 3 0 15,1 2 0-15,0 1 0 0,-1 2 0 16,1 3 0-16,-1 3 0 0,0 5 0 0,-2-1 0 16,-2 4 0-16,0-1 0 0,1 0 0 0,-1 2 0 15,2 0 0-15,1-1 0 0,3 1 0 0,2-3 0 16,3-1 0-16,1-3 0 0,2-1 0 0,2-8-13 15,4 5-64-15,-7-19-54 0,31 16-417 0,-29-15-112 16,11 5 54-16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1:29:46.8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12380 11724 1456 0,'-22'7'133'15,"22"-7"-67"-15,-7 20-39 0,3-1 4 0,-6-1-4 16,5 11 10-16,-5 1-9 0,3 9 9 0,-4-4-8 16,5 3 7-16,-2-7-7 0,3-6-2 0,5-25-6 15,-2 17-1-15,2-17 6 0,26-25-9 0,10-13-17 16,17-19 0-16,21-29 0 0,24-22 0 0,20-23 0 16,19-18 0-16,24-13 0 0,15-8 0 0,17-2 0 15,10 1 0-15,-4 13 0 0,-15 3 0 0,-5 28-92 16,-37-19-579-16,-5 16-14 0,-32-7 87 15</inkml:trace>
  <inkml:trace contextRef="#ctx0" brushRef="#br0" timeOffset="1295.9764">12483 13810 1688 0,'8'-18'230'0,"-8"18"-210"0,-2-28-10 16,2 28-12-16,0-28 2 16,0 28-3-16,0 0 5 0,3-17 1 0,-3 17 7 15,0 0 4-15,1 36-3 0,1-1 5 0,0 17-14 16,-2 14-7-16,-4 9 20 0,-3 8-14 0,-5-1 21 16,-1 1-9-16,-5-13-13 0,2-16 0 0,4-21 0 15,12-33 0-15,0 0 0 0,46-45 0 0,19-33 0 16,31-42 0-16,39-45 0 0,27-34 0 15,37-30 0-15,27-16 0 0,26-9 0 0,13-5 0 16,25 5 0-16,-8 0 0 0,5 21 0 0,-57-14-642 16,-4 23-45-16,-43 4 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3:24:33.94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1749 926 1654 0,'23'3'79'15,"-23"-3"-40"-15,0 0-21 0,0 0-8 0,0 0-1 16,-6 18-2-16,6-18 4 0,-1 29-3 0,0-8 3 16,-1 5-4-16,1 10 6 0,0 6-17 0,2 7-10 15,-1 6 26-15,3 3-28 0,-1 8 29 0,1 5 0 16,-2 3-25-16,1 7 24 0,-3-2-24 15,1-4 20-15,0-4-18 0,0-9 15 0,4-5 9 16,-2-11-47-16,9 2 5 0,-10-23-83 0,25 20-94 16,-26-45-301-16,10 17-96 0,13-10 213 0</inkml:trace>
  <inkml:trace contextRef="#ctx0" brushRef="#br0" timeOffset="218.7586">1855 1080 1963 0,'0'0'9'0,"0"0"-5"0,0 0-4 0,10-18 7 16,10 6 1-16,7 0 4 0,7-2-4 16,4 1 2-16,2 1-6 0,5 0 1 0,4 0-9 15,3 1 5-15,3 1-3 0,-3 3 4 0,-1-2-8 16,-2 5-10-16,-8-1-21 0,3 6-57 15,-28-18-207-15,13 23-358 0,-29-6 15 0,23 23 375 16</inkml:trace>
  <inkml:trace contextRef="#ctx0" brushRef="#br0" timeOffset="406.3444">2014 1596 1835 0,'0'0'21'0,"0"0"-17"15,20 2 2-15,4-7 3 0,6-5 8 0,7-3-2 16,3-4 8-16,4 0-7 0,1-2-1 16,5-2-8-16,-2 3 0 0,1-5-8 15,-3 5 1-15,-4 1-14 0,-4 6-15 0,-10-2-34 16,8 19-82-16,-36-6-343 0,0 0-158 0,0 0 58 16</inkml:trace>
  <inkml:trace contextRef="#ctx0" brushRef="#br0" timeOffset="562.5323">1960 2115 1828 0,'0'0'11'0,"17"-1"-4"0,7-7 0 0,10-8 1 16,7-7-6-16,8-11 7 0,6-5 5 16,5-7-40-16,9-4 33 0,2-3-46 0,5-7 0 15,8 7-29-15,-21-29-125 0,17 20-399 0,-8 1-11 16,-8 0 271-16</inkml:trace>
  <inkml:trace contextRef="#ctx0" brushRef="#br0" timeOffset="750.0363">2936 988 1679 0,'0'0'185'0,"-36"21"-159"16,19-1 0-16,1 0 3 0,4 11 10 15,-1 2-14-15,4 4 2 0,-1 7-16 0,1 0-11 16,2 7 0-16,2 5 0 0,0 1 0 0,2 3 0 15,-1 2 0-15,0 3 0 0,0 3 0 16,1-3 0-16,1-1 0 0,2-6-9 0,3-4 3 16,1-10-43-16,11 6-6 0,-13-27-112 0,37 24-378 15,-24-19-84-15,3-9 43 0</inkml:trace>
  <inkml:trace contextRef="#ctx0" brushRef="#br0" timeOffset="1156.2757">3129 1619 1835 0,'0'0'23'0,"5"25"-6"0,-5-25-5 0,26 23 7 16,-9-15 5-16,6-2 1 0,2-1 0 0,3-4-6 15,5-5-1-15,3 1-3 0,1-6-5 0,5-3-5 16,-1 0-5-16,0-5 0 0,-1-1 0 0,-1-1 0 15,-3 1 0-15,-2-2 0 0,-6 3 0 0,-5 0 0 16,-23 17 0-16,25-30 0 0,-25 30 0 16,3-24 0-16,-3 24 0 0,-21-19 0 0,3 13 0 15,-5 2 0-15,-8 4 0 0,-4 4 0 0,-3 3 0 16,-3 4 0-16,-2 3 0 0,2 6 0 16,0 3 0-16,3 0 0 0,3 2 0 0,3 2 0 15,3 0 0-15,6 6 0 0,5-3 0 0,4 0 0 16,8-2 0-16,6-4 0 0,5-2 0 0,6-1 0 15,6-3 0-15,6-4 0 0,6-1 0 16,7-9 0-16,4-1 0 0,6-7 0 0,6-2 0 16,2-4 0-16,3-2 0 0,0-2-37 0,1 1-23 15,-3-6-4-15,6 13-47 0,-26-37-246 0,17 27-267 16,-8-8-13-16,-5-8 481 0</inkml:trace>
  <inkml:trace contextRef="#ctx0" brushRef="#br0" timeOffset="1328.157">4003 1508 1939 0,'-39'9'43'0,"10"0"-18"16,1 1 1-16,0 3-12 0,1 4-14 0,0 0 0 16,2 6 0-16,1 0 0 0,3 2 0 0,3 3 0 15,5-1 0-15,5-2 0 0,5-4 0 0,6-3 0 16,-3-18 0-16,20 28 0 0,-1-16 0 0,6-4 0 16,5-4 0-16,8-4 0 0,1-7 0 15,6-3 0-15,1-6 0 0,5-1 0 0,2-7-39 16,9 7-69-16,-28-17-504 0,29 4-57 0,-7-9 51 15</inkml:trace>
  <inkml:trace contextRef="#ctx0" brushRef="#br0" timeOffset="1546.911">4741 911 2047 0,'-48'21'0'0,"16"4"0"16,1 1 0-16,3 7 0 0,0 4 0 0,3 9 0 15,-1 1 0-15,2 8 0 0,2-1 0 0,2 2 0 16,3 1 0-16,3 2 0 0,2-3 0 0,2-2 0 16,5-2 0-16,3-2 0 0,4-3 0 0,2-6 0 15,5-2 0-15,0-8 0 0,4-2 0 16,-1-10 0-16,7 3-74 0,-19-22-97 16,20 4-488-16,-20-4-32 0,0 0 240 0</inkml:trace>
  <inkml:trace contextRef="#ctx0" brushRef="#br0" timeOffset="1968.8438">4412 1419 2026 0,'-25'8'21'0,"25"-8"-21"16,0 0 0-16,28 21 0 0,-10-17 0 0,0-1 0 15,4 1 0-15,0-6 0 0,2 1 0 0,2-1 0 16,2-2 0-16,0 0 0 0,0 1 0 15,0-1 0-15,-1 1 0 0,-3 1 0 16,-1 1 0-16,-3 4 0 0,-20-3 0 0,30 9 0 16,-30-9 0-16,22 23 0 0,-14-5 0 0,-4 4 0 15,-2 2 0-15,-2 2 0 0,-3 1 0 0,-2 5 0 16,-2 2 0-16,-1 1 0 0,1-1 0 0,-3 0 0 16,3-1 0-16,-3-1 0 0,4-3 0 0,1-2 0 15,0-7 0-15,3 1 0 0,1-3 0 0,1-18 0 16,2 19 0-16,-2-19 0 0,0 0 0 15,0 0 0-15,21-5 0 0,-21 5 0 0,27-35 0 16,-10 7 0-16,5-7 0 0,-1 0 0 16,1-3 0-16,-1-2 0 0,-3 0 0 0,-2 0 0 15,-3-1 0-15,1 4 0 0,-4 2 0 0,1 3 0 16,-4 1 0-16,0 7 0 0,-2 5 0 0,-5 19 0 16,4-18 0-16,-4 18 0 0,0 0 0 15,0 0 0-15,0 0 0 0,0 0 0 0,0 0 0 16,0 0 0-16,0 0 0 0,24 18-83 0,-25-39-234 15,24 30-369-15,-5-8 35 0,6-1 342 0</inkml:trace>
  <inkml:trace contextRef="#ctx0" brushRef="#br0" timeOffset="2156.3318">5507 1387 1850 0,'-39'33'135'0,"39"-33"-101"0,-33 26-6 0,20-7-28 16,-7 4 0-16,3 2 0 0,-3 3 0 0,3 4 0 15,1 1 0-15,1 3 0 0,6-1 0 0,1 2 0 16,5-3 0-16,1-4 0 0,6-5 0 0,2-3 0 16,6-2 0-16,-12-20 0 0,33 27 0 0,-13-21 0 15,3-3 0-15,-1-8-2 0,5 1-80 16,-16-31-150-16,16 17-423 0,-7-6-23 0,2-5 281 16</inkml:trace>
  <inkml:trace contextRef="#ctx0" brushRef="#br0" timeOffset="2281.3875">5468 1108 2000 0,'-28'-5'19'0,"10"0"-11"15,18 5-9-15,-27-6-12 0,27 6-27 0,0 0-193 16,0 0-454-16,-18-6 26 0,18 6 270 0</inkml:trace>
  <inkml:trace contextRef="#ctx0" brushRef="#br0" timeOffset="2687.5598">6297 1316 1910 0,'0'0'55'0,"0"0"-7"16,-31-11-14-16,31 11-34 15,-34 10 0-15,9-3 0 0,-3 4 0 0,-3 3 0 16,-2 1 0-16,0 5 0 0,0 2 0 0,2 3 0 15,-1 3 0-15,2 3 0 0,2-2 0 0,3 3 0 16,6-4 0-16,3 0 0 0,8-5 0 0,2-1 0 16,7-2 0-16,5 1 0 0,-6-21 0 0,27 28 0 15,-8-18 0-15,5-7 0 0,7-1 0 0,2-5 0 16,6-5 0-16,2-5 0 0,6-3 0 16,0-8 0-16,7 11-118 0,-31-17-547 0,28 9-11 15,-10-4 89-15</inkml:trace>
  <inkml:trace contextRef="#ctx0" brushRef="#br0" timeOffset="2875.0643">6605 1368 1929 0,'-27'35'91'16,"14"-16"-67"-16,3 4-21 0,2 5-3 0,-1 0 0 16,2 0 0-16,-2-1 0 0,2 4 0 0,1-3 0 15,1 5 0-15,3-2 0 0,2 0 0 0,1-2 0 16,1-5 0-16,4-1 0 0,2-6 0 0,3 0 0 15,-11-17 0-15,28 24 0 0,-28-24 0 0,37 9-58 16,-37-9-62-16,62-18-426 0,-42 2-139 16,3-3 72-16</inkml:trace>
  <inkml:trace contextRef="#ctx0" brushRef="#br0" timeOffset="3031.3219">6705 911 2047 0,'-34'3'0'0,"34"-3"0"0,0 0 0 0,0 0 0 16,1-17 0-16,-1 17 0 0,19-23 0 0,-19 23 0 15,35-24 0-15,-15 5-39 0,9 3-31 0,-8-17-82 16,30-2-440-16,-20 18-31 0,1 2 53 16</inkml:trace>
  <inkml:trace contextRef="#ctx0" brushRef="#br0" timeOffset="3234.4788">7184 757 1886 0,'-9'23'51'0,"5"10"-52"15,-6-3 41-15,5 4 11 0,-5 2-31 0,3 2-20 16,0 0 0-16,-1 8 0 0,2 3 0 0,1 6 0 16,3 2 0-16,1 1 0 0,0-3 0 15,2 0 0-15,1-3 0 0,-1-3 0 0,4-7 0 16,-2-3 0-16,2-7 0 0,1-2 0 15,1-3 0-15,-1-4 0 0,3-1 0 0,-9-22 0 16,14 30-41-16,-22-49-232 0,8 19-408 0,0 0-1 16,0 0 313-16</inkml:trace>
  <inkml:trace contextRef="#ctx0" brushRef="#br0" timeOffset="3859.4744">6981 1341 2036 0,'0'0'9'0,"0"0"-7"0,0 0-2 16,23 20 0-16,-6-18 0 0,1 3 0 15,9-6 0-15,2-4 0 0,4 1 0 16,5-2 0-16,1 1 0 0,1 2 0 0,2-2 0 16,2-1 0-16,-3 1 0 0,0 0 0 0,-1-1 0 15,-6 1 0-15,-4 0 0 0,-5 2 0 0,-7-2 0 16,-18 5 0-16,23-7 0 0,-23 7 0 0,0 0 0 15,0 0 0-15,0 0 0 0,0 0 0 0,0 0 0 16,-24-8 0-16,24 8 0 0,-22 6 0 16,22-6 0-16,-23 21 0 0,23-21 0 0,-25 36 0 15,14-14 0-15,2 7 0 0,1-1 0 0,3 3 0 16,-1 1 0-16,4-2 0 0,-1-3 0 16,3-2 0-16,5-4 0 0,3-2 0 0,-8-19 0 15,26 23 0-15,-9-18 0 0,2-2 0 0,-1-4 0 16,3-4 0-16,-2-2 0 0,3-5 0 0,0-4 0 15,0-6 0-15,-2-2 0 0,0 0 0 16,0-5 0-16,-4 1 0 0,0 2 0 0,-1-3 0 16,-2 1 0-16,2 2 0 0,-3 2 0 0,0 2 0 15,-12 22 0-15,19-26 0 0,-19 26 0 0,0 0 0 16,0 0 0-16,0 0 0 0,10 28 0 0,-13-5 0 16,-5 8 0-16,-3 7 0 0,-2 5 0 0,-3 7 0 15,0 2 0-15,-2 7 0 0,0 4 0 16,-3 6 0-16,-2 1 0 0,-1-1 0 15,-3 2 0-15,3 1 0 0,-1-6 0 0,2-2 0 16,5-12 0-16,2-3 0 0,4-6 0 0,3-4 0 16,2-7 0-16,2-6 0 0,3-8 0 0,2-18 0 15,-3 19 0-15,3-19 0 0,0 0 0 0,0 0 0 16,3-19 0-16,-1 1 0 0,1-9 0 0,0-5 0 16,1-4 0-16,0-2 0 0,1-1 0 15,-2-4 0-15,1-6 0 0,2-6 0 0,2-6 0 16,3-2 0-16,4-2 0 0,0 1 0 0,4 2 0 15,-3-4 0-15,9 16-78 0,-16-21-235 0,21 36-364 16,-1-2 26-16,6 3 324 0</inkml:trace>
  <inkml:trace contextRef="#ctx0" brushRef="#br0" timeOffset="4390.7576">8944 1081 1393 0,'35'-13'137'0,"-35"13"-33"0,7-18-14 16,-7 18-8-16,0 0-19 0,10-23-5 0,-10 23-25 15,0 0-4-15,0 0-7 0,15-20-2 0,-15 20-4 16,0 0-16-16,0 0 0 0,0 0 0 0,0 0 0 16,0 19 0-16,0-19 0 0,-2 41 0 0,0-9 0 15,0 11 0-15,-3 4 0 0,-3 4 0 16,0 4 0-16,-4 0 0 0,0 1 0 0,-1-3 0 15,4-5 0-15,-1-3 0 0,4-5 0 0,3-9 0 16,2 0 0-16,5-6 0 0,1-7 0 0,-5-18 0 16,19 20 0-16,-19-20-35 0,27-2-20 15,-4-3-42-15,-18-40-218 0,20 21-339 0,-4-11 6 16,0-5 406-16</inkml:trace>
  <inkml:trace contextRef="#ctx0" brushRef="#br0" timeOffset="4578.2456">8967 957 2047 0,'0'0'0'16,"0"0"0"-16,0 0 0 0,0 0 0 0,0 0 0 15,0 0 0-15,0 0 0 0,35 1 0 0,-7-7 0 16,9-1 0-16,6-6 0 0,7 0 0 16,4-1 0-16,3-1 0 0,0 3 0 15,-2-1 0-15,1 4 0 0,-4 0 0 0,-2 3 0 16,-4-3-26-16,5 9-72 0,-30-24-229 0,17 27-357 15,-12 8 42-15,-26-11 373 0</inkml:trace>
  <inkml:trace contextRef="#ctx0" brushRef="#br0" timeOffset="4781.3875">9046 1354 2033 0,'-31'-1'8'0,"31"1"-15"0,0 0 0 15,30-14 15-15,-7 8 4 0,4-4-12 16,4-3 0-16,8-2 0 0,5-2 0 16,4 3 0-16,4-2 0 0,-3 3 0 0,1-3 0 15,1 5 0-15,-7-5 0 0,7 8-110 0,-23-23-180 16,17 21-367-16,-5 4-14 0,-3-1 353 0</inkml:trace>
  <inkml:trace contextRef="#ctx0" brushRef="#br0" timeOffset="5187.619">9849 1265 1962 0,'0'0'29'0,"-31"22"-5"16,14-11-7-16,17-11-2 0,-30 26-15 0,15-9 0 16,1 1 0-16,-1 3 0 0,3-1 0 0,3 2 0 15,3-2 0-15,4 3 0 0,2-2 0 16,3 4 0-16,3-4 0 0,3 0 0 0,-9-21 0 15,28 30 0-15,-9-18 0 0,7-2 0 0,2-4 0 16,2-4 0-16,3-5 0 0,4-3 0 0,2-4 0 16,-3-3 0-16,2-3 0 0,-4-3 0 0,-1-1 0 15,-4 0 0-15,-2-1 0 0,-3-2 0 0,-1-1 0 16,-2-3 0-16,-2 0 0 0,-2 0 0 0,-1 2 0 16,-1 0 0-16,-2 5 0 15,-2-1 0-15,-1 4 0 0,-10 17 0 0,14-23 0 16,-14 23 0-16,0 0 0 0,0 0 0 0,0 0 0 15,0 0 0-15,0 17 0 0,-5 4 0 0,-3 4 0 16,-2 9 0-16,-2 0 0 0,0 1 0 0,1-2 0 16,1-1 0-16,5-1 0 0,4-6 0 0,3-3 0 15,2-4 0-15,6-1 0 0,-10-17 0 0,30 24 0 16,-9-16 0-16,3-4 0 0,3-4 0 16,7-6 0-16,-1-7-50 0,15 14-126 0,-23-18-497 15,17 1 3-15,0-3 193 0</inkml:trace>
  <inkml:trace contextRef="#ctx0" brushRef="#br0" timeOffset="5531.3786">10834 1324 1941 0,'-20'16'58'16,"20"-16"-34"-16,-22 29 0 0,22-29-24 0,-23 31 0 16,13-10 0-16,2-3 0 0,-1 3 0 0,2 0 0 15,0 1 0-15,2 0 0 0,0-4 0 0,5-18 0 16,-6 30 0-16,6-30 0 0,-1 26 0 0,1-26 0 15,0 0 0-15,7 17 0 0,-7-17 0 0,0 0 0 16,21-1 0-16,-21 1 0 0,23-14 0 16,-23 14 0-16,33-26 0 0,-14 5 0 15,3-3 0-15,-3-2 0 0,2 0 0 0,0 2 0 16,-3-4 0-16,3 4 0 0,-2-3 0 0,-1 0 0 16,2 4 0-16,-4 0 0 0,1 3 0 0,-4 1 0 15,-13 19 0-15,21-27 0 0,-21 27 0 0,0 0 0 16,0 0 0-16,17-10 0 0,-17 10 0 0,3 17 0 15,-3-17 0-15,4 32 0 0,-3-8 0 16,-2 1 0-16,1 1 0 0,-1 6 0 0,1-1 0 16,0-2 0-16,4 1 0 0,0-7 0 0,5 0 0 15,3-4 0-15,4-1 0 0,-16-18-22 0,41 27-54 16,-41-27-91-16,57 2-480 0,-27-2-4 16,0-5 168-16</inkml:trace>
  <inkml:trace contextRef="#ctx0" brushRef="#br0" timeOffset="5984.5103">11726 1319 1925 0,'-27'11'103'16,"27"-11"-84"-16,-25-8-19 0,25 8 0 0,-27-9 0 16,27 9 0-16,-30-9 0 0,13 3 0 15,0 3 0-15,17 3 0 0,-33-1 0 0,33 1 0 16,-34 10 0-16,16-2 0 0,-2 4 0 0,2 5 0 15,-4 3 0-15,0 3 0 0,1 2 0 16,1 3 0-16,3-3 0 0,1 5 0 0,3-2 0 16,0 0 0-16,6-3 0 0,3-5 0 0,4-20 0 15,5 28 0-15,-5-28 0 0,21 20 0 0,-21-20 0 16,36 4 0-16,-14-9 0 0,6-10 0 16,4-2 0-16,1-6 0 0,2-1 0 0,3-6 0 15,-1-3 0-15,4-5 0 0,-1-3 0 0,1-4 0 16,-2 1 0-16,0 1 0 0,-5 0 0 0,-2 5 0 15,-7 4 0-15,-2-5 0 0,-2 4 0 0,-5 2 0 16,-4 3 0-16,-5 7 0 0,-7 23 0 0,3-26 0 16,-3 26 0-16,0 0 0 15,-27-8 0-15,10 17 0 0,-4 4 0 0,-3 8 0 16,-5 7 0-16,1 5 0 0,-3 7 0 0,2 7 0 16,0 4 0-16,1 0 0 0,2 0 0 0,4-2 0 15,8-9 0-15,2-1 0 0,9-9 0 0,6-2 0 16,9-1 0-16,4-7 0 0,10 2 0 0,2-7 0 15,11 1 0-15,-2-11-15 0,27 30-342 0,-15-30-333 16,3 0 10-16,-1 2 376 0</inkml:trace>
  <inkml:trace contextRef="#ctx0" brushRef="#br0" timeOffset="6578.2896">12564 1327 1618 0,'0'0'162'0,"0"0"-115"0,0 0-2 0,-24-3-3 16,24 3 1-16,-27 5-15 0,27-5 1 0,-33 6-10 16,14 0-5-16,-1 0-14 0,0 5 0 15,-2 0 0-15,0 4 0 0,-5 0 0 0,0 6 0 16,-3 1 0-16,-3 3 0 0,0 3 0 0,-2 3 0 15,0-2 0-15,2 5 0 0,0-4 0 0,6 1 0 16,5-4 0-16,7-4 0 0,15-23 0 0,-11 27 0 16,11-27 0-16,0 0 0 0,25 19 0 15,-4-19 0-15,6-3 0 0,5-7 0 0,7-8 0 16,6-3 0-16,6-6 0 0,3-3 0 16,2 3 0-16,0-4 0 0,-4 4 0 0,-3-2 0 15,-7 3 0-15,-8 0 0 0,-4 4 0 0,-9 0 0 16,-21 22 0-16,27-29 0 0,-27 29 0 0,8-17 0 15,-8 17 0-15,0 0 0 0,0 0 0 0,-26-5 0 16,26 5 0-16,-28 21 0 0,11-3 0 0,1 1 0 16,0 4 0-16,2 1 0 0,-1 2 0 15,4-1 0-15,2-1 0 0,1 2 0 0,5-1 0 16,3 2 0-16,6-2 0 0,2-5 0 0,9 0 0 16,1-9 0-16,8 0 0 0,2-9 0 15,8 4-60-15,-6-24-80 0,32 35-261 0,-28-30-251 16,8-2 26-16,2 11 459 0</inkml:trace>
  <inkml:trace contextRef="#ctx0" brushRef="#br0" timeOffset="7093.9279">13120 1368 1845 0,'-22'-14'150'0,"22"14"-119"16,0 0-10-16,-21 11-21 0,21-11 0 0,-11 22 0 15,7-5 0-15,-4 5 0 0,2 1 0 0,-1 0 0 16,0 3 0-16,-1 3 0 0,1 4 0 15,-2-1 0-15,0 5 0 0,-3-3 0 16,2-4 0-16,0-1 0 0,2-7 0 0,2-5 0 16,6-17 0-16,-8 20 0 0,8-20 0 0,0 0 0 15,0 0 0-15,0 0 0 0,17 0 0 0,-17 0 0 16,28-29 0-16,-11 3 0 0,4-4 0 0,0 1 0 16,2-5 0-16,0 3 0 0,-1 1 0 0,-2-2 0 15,0-2 0-15,-2 5 0 0,-2-5 0 16,0 4 0-16,-3-1 0 0,-1 5 0 0,-2 6 0 15,-10 20 0-15,12-23 0 0,-12 23 0 0,0 0 0 16,0 0 0-16,0 0 0 0,0 0 0 0,-2 19 0 16,2-19 0-16,-9 31 0 0,4-9 0 15,0-2 0-15,2 3 0 0,-1-3 0 0,4-2 0 16,0-18 0-16,6 29 0 0,-6-29 0 0,15 22 0 16,-15-22 0-16,23 12 0 0,-23-12 0 15,33 1 0-15,-11-5 0 0,1-4 0 0,1-4 0 16,2 0 0-16,-1-9 0 0,1 5 0 0,0-4 0 15,1 2 0-15,-2 1 0 0,-5-4 0 0,0 8 0 16,-6-4 0-16,-14 17 0 0,22-19 0 0,-22 19 0 16,0 0 0-16,0 0 0 0,0 0 0 0,0 0 0 15,0 0 0-15,0 0 0 0,0 25 0 16,-7-3 0-16,-2 3 0 0,-2 0 0 0,2-2 0 16,-2 4 0-16,2-2 0 0,2 2 0 15,2 1 0-15,-1-2 0 0,5 1 0 0,-2-3 0 16,7 4 0-16,-2-9 0 0,9 9-52 0,-11-28-136 15,38 38-219-15,-38-38-252 0,38 22 53 0,-4 0 472 16</inkml:trace>
  <inkml:trace contextRef="#ctx0" brushRef="#br0" timeOffset="7609.562">13735 1535 1823 0,'46'-2'38'0,"-27"1"-20"0,6-1 4 16,1-4 3-16,7 2 1 0,-1-4-5 15,4 0-9-15,1-2-2 0,1-1-5 0,1-1 4 16,-1 1-4-16,-3-1 2 0,-1 1-4 0,-4 0-1 16,-3-1 0-16,-5 1 3 0,-4 1-2 0,-18 10 2 15,21-18 1-15,-21 18-6 0,5-19 0 16,-5 19 0-16,-7-20 0 0,7 20 0 0,-17-15 0 15,17 15 0-15,-28-14 0 0,9 8 0 0,0 5 0 16,-4 1 0-16,1 4 0 0,-2 2 0 0,-1 1 0 16,1 3 0-16,-2 4 0 0,1 3 0 0,1 4 0 15,-1 0 0-15,2 4 0 0,1-1 0 0,3 0 0 16,3 3 0-16,4-2 0 0,3-1 0 16,7 0 0-16,3-4 0 0,5 2 0 15,5-3 0-15,5 0 0 0,7-4 0 0,4-4 0 16,6-2 0-16,1-8 0 0,7 1 0 0,-1-10 0 15,9-1 0-15,-2-6 0 0,8 4-67 0,-11-22-118 16,20 22-468-16,-18-10-12 0,1 2 189 0</inkml:trace>
  <inkml:trace contextRef="#ctx0" brushRef="#br0" timeOffset="7968.9386">14628 1382 1843 0,'0'0'158'0,"-27"14"-128"16,27-14-14-16,-28 25-16 0,28-25 0 15,-23 33 0-15,11-15 0 0,2 1 0 0,0 1 0 16,-1 0 0-16,3 2 0 0,-1 0 0 0,2 1 0 16,0-3 0-16,2 2 0 0,-1-5 0 15,4 1 0-15,2-18 0 0,0 24 0 0,0-24 0 16,0 0 0-16,0 0 0 0,17 7 0 0,-17-7 0 16,18-7 0-16,-18 7 0 0,29-29 0 0,-13 9 0 15,2-5 0-15,1 2 0 0,0 0 0 0,0 3 0 16,-3 1 0-16,2-2 0 0,-3 2 0 0,-2 0 0 15,-13 19 0-15,25-29 0 0,-25 29 0 0,20-23 0 16,-20 23 0-16,22-19 0 0,-22 19 0 16,18-8 0-16,-18 8 0 0,0 0 0 15,17 1 0-15,-17-1 0 0,10 17 0 0,-10-17 0 16,9 29 0-16,-7-12 0 0,0 2 0 0,2-1 0 16,-3 2 0-16,2-1 0 0,-1-1 0 0,3 0 0 15,-5-18 0-15,18 30 0 0,-18-30 0 0,28 21 0 16,-11-16 0-16,10 5-47 0,-27-10-120 15,66-13-441-15,-41 5-39 0,13 0 70 0</inkml:trace>
  <inkml:trace contextRef="#ctx0" brushRef="#br0" timeOffset="8203.3074">15407 966 1924 0,'-42'31'123'0,"-4"14"-123"0,2 6 0 16,3 4 0-16,4 0 0 0,4 1 0 0,4 1 0 15,6-4 0-15,3 1 0 0,7-3 0 0,7-4 0 16,1-3 0-16,8-3 0 0,1-3 0 0,3-5 0 16,3 0 0-16,-2-9 0 0,3-2 0 15,-11-22 0-15,22 34-84 0,-22-34-166 0,0 0-413 16,0 0 1-16,0 0 275 0</inkml:trace>
  <inkml:trace contextRef="#ctx0" brushRef="#br0" timeOffset="8406.4857">15023 1348 2047 0,'0'0'0'0,"4"26"0"16,8-9 0-16,-12-17 0 0,33 25 0 0,-15-14 0 15,3-2 0-15,3-3 0 0,4 0 0 0,5-2 0 16,2-1 0-16,4-2 0 0,2-2 0 0,6-2 0 16,1-1 0-16,5-1 0 15,0-2 0-15,4 2-22 0,-7-9-64 0,18 22-148 16,-20-18-412-16,-1 4-12 0,-6 2 258 0</inkml:trace>
  <inkml:trace contextRef="#ctx0" brushRef="#br0" timeOffset="8750.2242">15766 1374 1944 0,'-27'5'40'15,"-2"0"-4"-15,-6 2-9 0,3 0-27 0,-3 0 0 16,0 4 0-16,-2 0 0 0,3 4 0 16,1 0 0-16,3 5 0 0,3-1 0 0,3 4 0 15,3 0 0-15,3 2 0 0,5-3 0 0,1 1 0 16,4-4 0-16,6 4 0 0,3-2 0 16,4-3 0-16,5-1 0 0,-10-17 0 0,29 15 0 15,-7-12 0-15,1-4 0 0,4-3 0 0,-2-3 0 16,2-1 0-16,-2-8 0 0,3-1 0 15,2-4 0-15,1-2 0 0,0 4 0 0,-1-5 0 16,-2 6 0-16,-3-3 0 0,-1 2 0 0,-5 6 0 16,-2-6 0-16,-17 19 0 0,27-23 0 0,-27 23 0 15,18-13 0-15,-18 13 0 0,0 0 0 0,0 0 0 16,0 0 0-16,0 0 0 0,0 0 0 0,-11 24 0 16,11-24 0-16,-17 34 0 0,7-16 0 0,10-18 0 15,-13 33 0-15,13-33 0 0,-5 29 0 16,5-29 0-16,3 29 0 0,-3-29 0 15,0 0 0-15,23 22 0 0,-23-22 0 0,30 1 0 16,-8-3 0-16,1-11 0 0,7 7-32 0,-6-24-150 16,31 29-320-16,-24-23-135 0,8 2 11 0,3 11 559 15</inkml:trace>
  <inkml:trace contextRef="#ctx0" brushRef="#br0" timeOffset="8953.3288">16326 955 1955 0,'-24'9'57'0,"0"4"-22"16,-3 7-35-16,-3 2 0 0,-2 11 0 0,-2 2 0 16,4 8 0-16,-2 1 0 0,3 6 0 15,0-1 0-15,1 5 0 0,2-1 0 16,6-2 0-16,5-7 0 0,7-1 0 0,4-11 0 16,4-1 0-16,7-2 0 0,5 1 0 0,9-3 0 15,6-5 0-15,6-1 0 0,7-9 0 0,7-1 0 16,4-9 0-16,11 17-162 0,-23-32-514 0,21 10 11 15,-7-9 122-15</inkml:trace>
  <inkml:trace contextRef="#ctx0" brushRef="#br0" timeOffset="9281.4704">16710 1246 2047 0,'-28'12'0'0,"2"-4"0"0,2 2 0 16,-1 6 0-16,-5-2 0 0,1 3 0 0,0-1 0 15,0 2 0-15,6 1 0 0,3-3 0 0,3 1 0 16,7 1 0-16,10-18 0 0,-9 30 0 16,9-30 0-16,3 24 0 0,-3-24 0 0,15 23 0 15,-15-23 0-15,26 16 0 0,-8-11 0 0,1 0 0 16,2 1 0-16,1-4 0 0,-2 2 0 0,0-4 0 16,-3 1 0-16,-17-1 0 0,27 5 0 0,-27-5 0 15,22 6 0-15,-22-6 0 0,18 7 0 0,-18-7 0 16,0 0 0-16,16 26 0 0,-16-26 0 15,-4 31 0-15,-5-13 0 0,-1 9 0 16,-7-2 0-16,-4 3 0 0,-3 0 0 0,-4-5 0 16,0 2 0-16,1-5 0 0,5 0 0 0,2-5 0 15,20-15 0-15,-20 20 0 0,20-20 0 0,0 0 0 16,35 27-454-16,-35-27-250 0,40-16 46 0,-7 13 428 16</inkml:trace>
  <inkml:trace contextRef="#ctx0" brushRef="#br0" timeOffset="9422.115">17082 1573 2047 0,'-45'0'0'0,"17"-4"0"0,1 0 0 15,3-2 0-15,-2 0 0 0,-3-3 0 16,4 7 0-16,-19-22-25 0,44 24-704 0,-58-1 0 16,10 8 166-16</inkml:trace>
  <inkml:trace contextRef="#ctx0" brushRef="#br1" timeOffset="13094.0424">2035 3003 1724 0,'5'-28'67'0,"-5"28"-25"16,0 0-8-16,3-19 2 0,-3 19 9 0,0 0-3 15,-2-20-3-15,2 20-21 0,0 0-18 0,0 0 0 16,0 0 0-16,0 0 0 0,-4-17 0 15,4 17 0-15,0 0 0 0,0 0 0 0,0 0 0 16,0 0 0-16,0 0 0 0,0 0 0 0,6 27 0 16,-1-5 0-16,0 10 0 0,2 8 0 0,-2 9 0 15,1 3 0-15,-2 6 0 0,-2 2 0 0,0 2 0 16,-2-2 0-16,0-3 0 0,-2 0 0 0,1-5 0 16,0-4 0-16,2-4 0 0,3-8 0 15,1-3 0-15,3-8 0 0,3-3 0 16,-11-22 0-16,29 24-9 0,-29-24-38 0,39 3-26 15,-27-27-77-15,32 14-454 0,-25-16-49 0,5 0 143 16</inkml:trace>
  <inkml:trace contextRef="#ctx0" brushRef="#br1" timeOffset="13312.8144">1904 2953 2003 0,'-26'-1'29'15,"8"-1"-14"-15,18 2-15 0,0 0 0 16,0 0 0-16,0 0 0 0,-9-20 0 0,9 20 0 16,25-17 0-16,-4 5 0 0,7 1 0 0,8-2 0 15,3 1 0-15,4 1 0 0,5 0 0 16,4 3 0-16,3 1 0 0,1 0 0 0,1 3 0 16,0 0 0-16,-3 2 0 0,-2 4 0 0,-6 0 0 15,-1 11-54-15,-18-20-136 0,5 28-481 0,-14-8 17 16,-1 8 177-16</inkml:trace>
  <inkml:trace contextRef="#ctx0" brushRef="#br1" timeOffset="13515.9239">1917 3631 1998 0,'-23'32'47'0,"23"-32"-45"16,0 0-2-16,21 7 0 0,2-7 0 0,6-1 0 15,7-7 0-15,6-3 0 0,8-6 0 0,7-4 0 16,8-3 0-16,8-5 0 0,3 0 0 16,-1-1 0-16,-2 2 0 0,-7 0 0 0,-1 8-48 15,-12-17-93-15,28 18-512 0,-33-5 9 0,5 7 84 16</inkml:trace>
  <inkml:trace contextRef="#ctx0" brushRef="#br1" timeOffset="13719.0562">3239 3244 1670 0,'0'0'377'0,"0"0"-377"16,0 0 0-16,29-13 0 0,-8 0 0 0,2-1 0 15,1-2 0-15,3 1 0 0,2 1 0 16,3 1 0-16,-1-2-2 0,2 7-49 0,-8-12-50 15,24 15-517-15,-32-3-56 0,4 9 74 16</inkml:trace>
  <inkml:trace contextRef="#ctx0" brushRef="#br1" timeOffset="13890.944">3128 3519 1994 0,'-24'32'53'0,"24"-32"-53"0,0 0 0 0,0 0 0 15,0 0 0-15,0 0 0 0,0 0 0 0,30-11 0 16,-7 0 0-16,8-4 0 0,8-2 0 0,4-4 0 16,10 1 0-16,-2-3 0 0,7 4 0 15,-1-6-82-15,27 20-452 0,-19-19-123 16,8 8-22-16</inkml:trace>
  <inkml:trace contextRef="#ctx0" brushRef="#br1" timeOffset="14547.2016">5367 2652 1697 0,'0'0'219'0,"-22"-19"-235"0,22 19 38 0,-24-16-42 16,24 16 46-16,-24-7-15 0,24 7-18 0,-31 3 20 15,13 6-21-15,-3 1 38 0,1 7-14 16,-2 2 18-16,-1 6-10 0,-2 4-18 0,3 5-6 15,-3 5 0-15,2 3 0 0,2 4 0 0,0 1 0 16,4 2 0-16,4-2 0 0,3-1 0 0,5-4 0 16,7-3 0-16,5-2 0 0,6-6 0 15,10-5 0-15,7-4 0 0,5-6 0 0,9-8 0 16,5-4 0-16,5-9 0 0,3-7 0 0,8-6 0 16,3-5 0-16,1-6 0 0,0-3 0 15,-4-4 0-15,-4-3 0 0,-7 2 0 0,-7-2 0 16,-10 2 0-16,-9-1 0 0,-7 3 0 0,-9 0 0 15,-6 1 0-15,-7 1 0 0,-8 3 0 0,-6-1 0 16,-7 3 0-16,-5 3 0 0,-6 3 0 0,-5 4 0 16,-3 3 0-16,-2 3 0 0,0 5 0 0,-1 1 0 15,1 4 0-15,2 2 0 0,3 4 0 16,4 3 0-16,5 2 0 0,4 1 0 0,8 2-18 16,-1-5-39-16,20 24-105 0,-23-23-479 15,28 9-31-15,-7-17 176 0</inkml:trace>
  <inkml:trace contextRef="#ctx0" brushRef="#br1" timeOffset="14766.036">5612 2932 2047 0,'-25'22'0'0,"15"-3"0"0,2-1 0 16,2 1 0-16,3 0 0 0,2 2 0 0,1 2 0 15,3 1 0-15,0 0 0 0,5 3 0 0,3-2 0 16,2 1 0-16,4-1 0 0,0-1 0 15,2 1 0-15,1-2 0 0,3 0 0 0,-1-3 0 16,3 3 0-16,-1-4 0 0,1 6-42 16,-25-25-103-16,45 29-533 0,-45-29 22 0,34 29 131 15</inkml:trace>
  <inkml:trace contextRef="#ctx0" brushRef="#br1" timeOffset="15047.2087">4957 3722 2033 0,'20'-8'14'0,"-2"4"-14"0,12-3 0 16,10-3 0-16,12-4 0 0,7-8 0 0,4-1 0 16,6-3 0-16,5-1 0 0,0 2 0 0,2 0 0 15,-4 5 0-15,-2 0 0 0,-5 5 0 0,-8 1 0 16,2 4 0-16,-5-1 0 0,5 2 0 16,-4-3 0-16,8 22-125 0,-16-21-564 15,4 11-15-15,-13-3 176 0</inkml:trace>
  <inkml:trace contextRef="#ctx0" brushRef="#br1" timeOffset="15579.0058">6057 3718 1776 0,'-11'-20'54'0,"11"20"-23"0,0 0 8 15,0 0-2-15,-20-15 3 0,20 15-8 0,-27 3-12 16,8 4-5-16,-5 6-12 0,-2 5-3 15,-2 3 0-15,0 6 0 0,0 3 0 0,0 5 0 16,2 5 0-16,-1 5 0 0,0 3 0 0,4 3 0 16,1 2 0-16,4 2 0 0,4-1 0 0,5-1 0 15,4-1 0-15,4-4 0 0,3-2 0 0,7-3 0 16,1-3 0-16,5-5 0 0,5-2 0 0,1-7 0 16,5-1 0-16,1-6 0 0,1-6 0 0,0-6 0 15,2-4 0-15,-1-8 0 0,4-3 0 16,-5-9-42-16,9 11-90 0,-36-23-524 15,24 6-7-15,-13-8 110 0</inkml:trace>
  <inkml:trace contextRef="#ctx0" brushRef="#br1" timeOffset="15750.8857">5577 4273 2047 0,'0'0'0'0,"0"0"0"0,0 0 0 0,0 0 0 16,20 5 0-16,3-7 0 0,5-1 0 0,9-6 0 15,5-3 0-15,9-7 0 0,8-2 0 0,7-2 0 16,1-5 0-16,6 8 0 0,-7-14-22 16,14 17-696-16,-19-8 13 0,5 5 104 0</inkml:trace>
  <inkml:trace contextRef="#ctx0" brushRef="#br2" timeOffset="22611.3171">1759 2720 1697 0,'-29'0'15'0,"10"1"-2"0,-1-1-3 0,2 3 0 15,-3-3 0-15,3 2 2 0,-4-1-2 0,1 2-1 16,-2 0 0-16,2 2 2 0,-2 1-2 0,4 3 1 16,-2-2-2-16,3 6 4 0,0 0-3 0,2 6 7 15,-1 1-4-15,2 3 8 0,-1 2-6 16,3 7 7-16,-3 1-10 0,3 4 7 0,-2 2-10 15,2 2 7-15,-2 2-10 0,2 2 8 16,2 1-13-16,1-1-10 0,5-3 23 0,2 1-25 16,1-4 22-16,6-2-6 0,1-3-9 0,3-4 6 15,5-2-5-15,1-4 5 0,3-2-4 0,1-2 4 16,4-4-3-16,1-2 1 0,2-3-1 0,1-2 0 16,2-3-2-16,0-3 1 0,2-1-3 0,-2-4 2 15,-2 1-2-15,-1-2 4 0,-5-2 2 16,-1 0-2-16,-19 5 4 0,25-9-7 0,-25 9 3 15,0 0 3-15,0 0 2 0,0 0 1 0,0 0-1 16,0 0-1-16,-21 17-6 0,21-17 3 16,-35 26-3-16,15-8 3 0,-6 4 0 0,2 3 5 15,-3 3-4-15,1 5 6 0,3 2-7 0,-1 3-12 16,0 3 26-16,2 3-27 0,0 1 24 0,2 3-5 16,3 0-11-16,3 2 11 0,-1 1-11 15,4-2 11-15,1 2-11 0,3-2 10 0,4-3-9 16,1-2 11-16,6-1-11 0,4-3-10 0,5-5 26 15,2-2-28-15,6-4 30 0,5-2-10 0,3-3-4 16,7-2 5-16,6-4-5 0,4-2 4 0,7-2-1 16,5-4 1-16,2-1-2 0,5-2 2 0,-1-4-4 15,2-1 2-15,1-2-1 0,-1-3-1 16,-3 0-1-16,-1-2-3 0,-3-1 4 16,-1 1-1-16,-5-1 2 0,-3 2-4 0,-6 2-3 15,-7 1-4-15,-4 2 2 0,-6 0 0 0,-5 5 2 16,-3-1 5-16,-19-5 0 0,25 16 3 0,-25-16-1 15,11 24 5-15,-11-24-3 0,2 31 5 0,-4-11-5 16,-1 1 5-16,-2 2-5 0,2 3 6 0,-2 0-5 16,4 3 6-16,-1 0-7 0,4 2 6 15,2-1-9-15,2 0 7 0,4 2-9 0,2-1-13 16,5-1 30-16,2 2-30 0,5-5 29 0,3-1-10 16,6-2-5-16,4-5 4 0,9-2-3 0,4-3 5 15,7-5-3-15,8-1 3 0,1-5-3 16,5-3-1-16,2-1-1 0,-2-3 0 0,5-2 1 15,-1-1-3-15,1-1 3 0,2-5-4 0,-2 0 5 16,-1-3-7-16,-5 0 6 0,-4-1-5 16,-4-2 4-16,-3 3-1 0,-6-3-16 0,-4 4 34 15,-3 0-35-15,-6 4 34 0,-7 5-16 0,-5 1 0 16,-9 5 1-16,-19 0 1 0,25 9 1 0,-25-9-17 16,7 25 36-16,-7-5-32 0,-4 3 32 0,1 4-11 15,-2 2-7-15,0 4 8 0,1 1-9 0,1 0 8 16,1 0-8-16,4 1 7 0,2 0-9 15,5-3 6-15,4 1-6 0,6-5 4 0,5-4-4 16,5-1 5-16,6-5-5 0,4-2 5 16,6-4-3-16,4-5 0 0,6-3 0 0,3-3-1 15,6-4 0-15,6-2 1 0,3-4-1 0,5-2-1 16,-3-3 0-16,3-3 0 0,0-2 0 0,-3-2 0 16,-1-2 0-16,-3-1 0 0,-1-2 0 0,1 0 0 15,-5 0 0-15,-3 2 0 0,-6 1 0 16,-5 3 0-16,-3 0 0 0,-7 2 0 0,-3 4 0 15,-5 2 0-15,-6 4 0 0,-5 5 0 0,-6 4 0 16,-17-1 0-16,21 12 0 0,-21-12 0 0,7 29 0 16,-8-11 0-16,-2 4 0 0,-2 2 0 0,-3 3 0 15,1 2 0-15,-1 2 0 0,0-1 0 0,5-1 0 16,0-3 0-16,4-4 0 0,4-1 0 16,5-4 0-16,-10-17 0 0,34 29 0 15,-8-19 0-15,5-4 0 0,7-5 0 0,6-4 0 16,4-6 0-16,6-4 0 0,3-5 0 0,5-6 0 15,0-4 0-15,5-5 0 0,-1-4 0 0,3-5 0 16,2-2 0-16,-5-3 0 0,0-1 0 0,-5 1 0 16,-6 0 0-16,-4 1 0 0,-6 3 0 0,-6 1 0 15,-10 6 0-15,-6 2 0 0,-5 6 0 16,-7 4 0-16,-4 6 0 0,-7 18 0 0,0-25 0 16,0 25 0-16,0 0 0 0,-23-18 0 0,23 18 0 15,-23 0 0-15,23 0 0 0,-29 8 0 0,29-8 0 16,-30 13 0-16,30-13 0 0,-25 12 0 15,25-12 0-15,0 0 0 0,0 0 0 0,0 0 0 16,0 0 0-16,0 0 0 0,0 0 0 0,0 0 0 16,27-21 0-16,-4 0 0 0,3-5 0 15,6-7 0-15,4-5 0 0,5-5 0 0,5-6 0 16,3-5 0-16,3-3 0 0,2-3 0 0,0-2 0 16,-1-1 0-16,-3 2 0 0,-5-1 0 0,-4 3 0 15,-6 3 0-15,-6 3 0 0,-7 3 0 0,-6 4 0 16,-6 3 0-16,-6 3 0 0,-6 3 0 0,-5 4 0 15,-3 2 0-15,-3 5 0 0,-3 3 0 0,-2 5 0 16,-4 2 0-16,0 1 0 0,-1 5 0 16,0 0 0-16,-1 3 0 0,0 1 0 15,4 1 0-15,0 2 0 0,2 1 0 0,18 2 0 16,-29 0 0-16,29 0 0 0,-21-1 0 0,21 1 0 16,0 0 0-16,0 0 0 0,0 0 0 0,0 0 0 15,-2-17 0-15,2 17 0 0,16-22 0 0,-5 5 0 16,3-5 0-16,2-3 0 0,1-5 0 15,0-3 0-15,0-3 0 0,0-2 0 0,-1 0 0 16,-4-2 0-16,-4 1 0 0,-3 0 0 0,-5 2 0 16,-2 0 0-16,-7 1 0 0,-2 2 0 0,-2 0 0 15,-4 1 0-15,-2 4 0 0,-3 0 0 0,-3 3 0 16,0 2 0-16,-4 2 0 0,-3 2 0 16,2 4 0-16,-2 3 0 0,-1 2 0 0,-1 3 0 15,0 4 0-15,1 1 0 0,-1 2 0 16,1 2 0-16,3 2 0 0,2 0 0 0,1 1 0 15,2-1 0-15,3 1 0 0,4 0 0 0,18-4 0 16,-30 2 0-16,30-2 0 0,-17-1 0 0,17 1 0 16,0 0 0-16,0 0 0 0,-8-22 0 0,8 22 0 15,3-30 0-15,0 9 0 0,2-2 0 0,0-2 0 16,2-3 0-16,-1-1 0 0,-1-2 0 0,-1-1 0 16,-4 1 0-16,-3-2 0 0,-3 3 0 15,-4 1 0-15,-3 1 0 0,-3 3 0 16,-2-1 0-16,-4 5 0 0,-4 0 0 0,-2 4 0 15,-2 0 0-15,-3 1 0 0,-2 2 0 0,0 1 0 16,-2 3 0-16,0 0 0 0,0 7 0 0,-1-1 0 16,2 4 0-16,2 1 0 0,1 2 0 0,0 3 0 15,3 0 0-15,1 2 0 0,1 2 0 16,2 1 0-16,2 1 0 0,2 1 0 0,2-1 0 16,3 0 0-16,17-12 0 0,-25 22 0 0,25-22 0 15,-17 16 0-15,17-16 0 0,0 0 0 0,0 0 0 16,0 0 0-16,0 0 0 0,0 0 0 0,0 0 0 15,0 0 0-15,0 0 0 0,0 0 0 16,2-22 0-16,-2 22 0 0,0-34 0 0,-3 11 0 16,-1 1 0-16,-2-2 0 0,-3 1 0 15,-2 0 0-15,-3 2 0 0,-6 2 0 0,-3 2 0 16,-5 4 0-16,-2 1 0 0,-5 0 0 0,-4 2 0 16,-1 2 0-16,-4 3 0 0,-1 3 0 0,-3 4 0 15,-2 3 0-15,-1 1 0 0,-2 5 0 0,-2 0 0 16,0 3 0-16,-1 3 0 0,1 1 0 0,1 3 0 15,2-1 0-15,3 3 0 0,3-1 0 0,1 0 0 16,2 0 0-16,2-4 0 0,3 0 0 16,3-4 0-16,3 0 0 0,4-3 0 0,5-5 0 15,4-2 0-15,19-4 0 0,-26-2 0 0,26 2 0 16,0 0 0-16,-14-24 0 0,14 24 0 16,-2-33 0-16,4 13 0 0,-2-2 0 0,0-1 0 15,-3 1 0-15,0 0 0 0,-5 4 0 0,-3 1 0 16,11 17 0-16,-34-25 0 0,12 16 0 15,-4 2 0-15,-6 4 0 0,-3 1 0 0,-4 5 0 16,-5 2 0-16,-2 2 0 0,-4 3 0 0,-5 2 0 16,-1 2 0-16,-3 4 0 0,-4 3 0 0,-2 2 0 15,-1 1 0-15,0 3 0 0,1-3 0 0,3 1 0 16,1-1 0-16,4 1 0 0,1 0 0 0,1-2 0 16,3 1 0-16,3-3 0 0,3-2 0 0,6-3 0 15,4-3 0-15,4-2 0 0,5-3 0 16,7-3 0-16,1-2 0 0,19-3 0 15,-22-4 0-15,22 4 0 0,0 0 0 0,-17-25 0 16,17 25 0-16,-4-37 0 0,4 14 0 0,-2 0 0 16,0-1 0-16,-2 1 0 0,-2-1 0 0,-2 4 0 15,-4 0 0-15,-4 3 0 0,-5 4 0 0,-7 3 0 16,-4 5 0-16,-5 4 0 0,-7 5 0 0,-5 2 0 16,-5 5 0-16,-5 2 0 0,-2 4 0 15,-4 4 0-15,-2 2 0 0,-2 1 0 0,2 1 0 16,1 3 0-16,2-3 0 0,3 2 0 0,0-4 0 15,7-1 0-15,2-4 0 0,11 11-82 16,-21-33-382-16,31 22-234 0,-3-9 45 0,6-12 504 16</inkml:trace>
  <inkml:trace contextRef="#ctx0" brushRef="#br3" timeOffset="37112.8599">9158 2778 1369 0,'31'-13'51'0,"-31"13"-38"16,-2-19-6-16,2 19 8 0,0 0 11 0,-22-20 14 15,22 20 10-15,-27-5 2 0,27 5-2 0,-41 0-2 16,19 9-2-16,-8-6-4 0,3 9 0 0,-8-1-10 15,3 6 2-15,-9 1-6 0,4 4 4 0,-2 1-11 16,0 4 4-16,2 0-9 0,1 5-8 0,0 0-8 16,4 4 0-16,3-4 0 0,4 3 0 15,3 0 0-15,3 2 0 0,5 0 0 16,3 3 0-16,4-2 0 0,2 1 0 0,5-1 0 16,3-2 0-16,6 0 0 0,3-3 0 0,6-3 0 15,3-2 0-15,6-4 0 0,4-2 0 0,6-2 0 16,4-6 0-16,5-3 0 0,4-6 0 0,4-4 0 15,-1-5 0-15,6-1-9 0,-7-8-55 0,9 8-35 16,-16-25-105-16,25 20-413 0,-20-8-4 16,-1 0 189-16</inkml:trace>
  <inkml:trace contextRef="#ctx0" brushRef="#br3" timeOffset="37565.9929">9491 3231 1914 0,'0'0'18'0,"0"0"-8"15,0 0 7-15,0 0 4 0,0 0 11 0,0 0-4 16,0 0-21-16,0 0-7 0,0 0 0 0,0 0 0 16,-18 13 0-16,18-13 0 0,-12 31 0 0,4-9 0 15,0 2 0-15,-1 1 0 0,2 2 0 0,0-2 0 16,1 2 0-16,2-3 0 0,1-1 0 15,3-5 0-15,0-18 0 0,8 26 0 16,-8-26 0-16,18 14 0 0,-18-14 0 0,29 4 0 16,-11-8 0-16,4-3 0 0,1-5 0 0,2-4 0 15,3-4 0-15,-1-3 0 0,2-5 0 0,0-1 0 16,-1 0 0-16,1-2 0 0,-5 4 0 0,-2 1 0 16,-2 3 0-16,-6 4 0 0,-3 2 0 15,-11 17 0-15,12-22 0 0,-12 22 0 0,0 0 0 16,0 0 0-16,0 0 0 0,0 0 0 0,0 0 0 15,0 0 0-15,-19 14 0 0,19-14 0 0,-15 30 0 16,8-10 0-16,-3 1 0 0,4 2 0 0,3 1 0 16,0-2 0-16,4-2 0 0,3 0 0 0,3-3 0 15,-7-17 0-15,26 24 0 0,-26-24 0 16,36 12 0-16,-13-11 0 0,3-1-31 16,0-7-21-16,5 4-16 0,-8-17-42 0,28 27-302 15,-29-29-174-15,12 4-30 0,-1 4 445 0</inkml:trace>
  <inkml:trace contextRef="#ctx0" brushRef="#br3" timeOffset="37909.7488">10269 3177 1540 0,'0'0'80'0,"0"0"-33"15,-7 19-6-15,7-19-1 0,-11 19-5 16,11-19-8-16,-12 27-19 0,12-27 42 0,-12 34-43 16,4-17 36-16,6 6-10 0,-2-2-13 15,2 2 8-15,-2-3-8 0,2 2 2 0,-2-1-16 16,2-5-6-16,2-16 0 0,-3 27 0 0,3-27 0 15,0 0 0-15,2 19 0 0,-2-19 0 0,0 0 0 16,0 0 0-16,0 0 0 0,0 0 0 16,0 0 0-16,17-13 0 0,-17 13 0 0,11-27 0 15,-3 9 0-15,1-2 0 0,-1-2 0 0,1 0 0 16,-2 0 0-16,0 2 0 0,0-1 0 0,1 2 0 16,-3 1 0-16,1 0 0 0,-1-3 0 0,2 3 0 15,-1 0 0-15,-6 18 0 0,15-29 0 0,-15 29 0 16,14-22 0-16,-14 22 0 0,17-17 0 0,-17 17 0 15,23-13 0-15,-23 13 0 16,28-11 0-16,-28 11 0 0,33-6 0 0,-16 5 0 16,0 1 0-16,0 0 0 0,0 2-27 0,-17-2-21 15,37 6-19-15,-37-6-8 0,36 10-32 0,-36-10-63 16,35 12-142-16,-35-12-135 0,17 1 17 0,-17-1 67 16</inkml:trace>
  <inkml:trace contextRef="#ctx0" brushRef="#br3" timeOffset="38191.0053">10674 3144 758 0,'12'17'330'0,"-12"-17"-74"0,0 0-55 16,0 0-67-16,-3 23-35 0,3-23-22 15,-6 17-20-15,6-17-12 0,-6 24-29 0,6-24 10 16,-8 29-23-16,5-12 26 0,0 3-13 0,0-1-16 16,0 3 0-16,-2-2 0 0,2 2 0 15,-2-3 0-15,0 1 0 0,0-2 0 0,5-18 0 16,-5 29 0-16,5-29 0 0,0 0 0 0,0 19 0 16,0-19 0-16,0 0 0 0,0 0 0 15,0 0 0-15,0 0 0 0,0 0 0 0,21-23 0 16,-21 23 0-16,16-36 0 0,-7 12 0 0,4-4 0 15,-1-1 0-15,1 0 0 0,-1 1 0 0,0 2 0 16,-2-1 0-16,0 0 0 0,-3 2 0 0,-1 1 0 16,0 2 0-16,0 3 0 0,-6 19 0 0,10-28 0 15,-10 28 0-15,0 0 0 0,12-19 0 0,-12 19 0 16,0 0 0-16,0 0 0 0,0 0 0 16,26 8 0-16,-26-8-36 0,24 19-99 15,-24-19-411-15,0 0-75 0,20 4-3 0</inkml:trace>
  <inkml:trace contextRef="#ctx0" brushRef="#br3" timeOffset="38722.2489">11035 3219 1628 0,'0'0'103'0,"0"0"-39"0,-18-8-1 0,18 8-13 15,0 0-17-15,0 0-15 0,0 0-2 0,0 0-1 16,0 0 8-16,23-1-1 0,-23 1-10 0,23-2-12 15,-23 2 0-15,31 0 0 0,-13 2 0 16,3-2 0-16,-2 2 0 0,3-1 0 0,0 2 0 16,0-1 0-16,2-1 0 0,1-1 0 15,-2-2 0-15,-3 0 0 0,2-3 0 0,-2 0 0 16,-3-4 0-16,0 1 0 0,-17 8 0 0,29-21 0 16,-29 21 0-16,21-24 0 0,-21 24 0 0,11-23 0 15,-11 23 0-15,-2-24 0 0,2 24 0 0,-12-21 0 16,12 21 0-16,-25-14 0 0,8 10 0 15,-4 2 0-15,-1 3 0 0,-4 3 0 0,-2 3 0 16,-2 5 0-16,-3 4 0 0,2 2 0 0,-2 5 0 16,0 2 0-16,3 3 0 0,2 1 0 0,2 0 0 15,5 0 0-15,4-1 0 0,5 0 0 0,4-3 0 16,4-2 0-16,6-3 0 0,7-4 0 0,-9-16 0 16,32 26 0-16,-8-18 0 15,3-3 0-15,3-4 0 0,5-4 0 0,3-1 0 16,1-3 0-16,1-2 0 0,-3 0 0 0,3 0 0 15,-5-3-16-15,5 11-91 0,-30-29-349 0,28 27-191 16,-17-11 19-16,5-1 436 0</inkml:trace>
  <inkml:trace contextRef="#ctx0" brushRef="#br3" timeOffset="39097.3063">11608 3250 1819 0,'0'0'89'0,"-23"27"-59"0,23-27 29 0,-22 33-21 15,11-14-26-15,3 2-12 0,-3 0 0 16,1 0 0-16,2 2 0 0,-1-2 0 0,3-3 0 16,6-18 0-16,-8 28 0 0,8-28 0 0,0 0 0 15,0 0 0-15,0 0 0 0,21 13 0 16,-21-13 0-16,26-16 0 0,-26 16 0 0,35-35 0 16,-14 11 0-16,1-3 0 0,2-2 0 0,0 0 0 15,2-2 0-15,-2 3 0 0,1-2 0 16,0 2 0-16,-3 3 0 0,0-1 0 0,-3 6 0 0,-2 2 0 15,-17 18 0-15,26-23 0 0,-26 23 0 0,0 0 0 16,0 0 0-16,0 0 0 0,0 0 0 16,12 18 0-16,-14 0 0 0,-2 4 0 15,-1 6 0-15,-1-1 0 0,-1 1 0 0,1 1 0 16,1-2 0-16,1-2 0 0,4-3 0 0,3-4 0 16,-3-18 0-16,17 27 0 0,0-20 0 0,1-5 0 15,7-3 0-15,3-7 0 0,6-6 0 0,2-7 0 16,8-4 0-16,-4-21-65 0,36 26-518 0,-31-27-78 15,16 10 2-15</inkml:trace>
  <inkml:trace contextRef="#ctx0" brushRef="#br3" timeOffset="39253.5102">12546 2651 2018 0,'-28'28'29'0,"0"4"-29"15,1 8 0-15,-1 3 0 0,0 3 0 16,0 2 0-16,3 3 0 0,-1 1 0 15,3-1 0-15,4-1 0 0,3-2 0 0,4-3 0 16,3-3 0-16,4-5 0 0,4-3 0 0,5-4 0 16,-1-4 0-16,6 0-30 0,-9-26-89 0,25 34-504 15,-25-34-24-15,0 0 20 0</inkml:trace>
  <inkml:trace contextRef="#ctx0" brushRef="#br3" timeOffset="39441.0983">12220 3052 1718 0,'-18'-41'329'16,"18"41"-329"-16,0 0 0 0,-20-18 0 0,20 18 0 16,0 0 0-16,0 0 0 0,0 0 0 0,0 0 0 15,0 0 0-15,29-16 0 0,-12 12 0 0,4 0 0 16,3-2 0-16,4 4 0 0,4-3 0 16,6 1 0-16,2-2 0 0,6 4 0 0,0-7 0 15,15 31-237-15,-21-34-429 0,19 11-12 0,-8-4 213 16</inkml:trace>
  <inkml:trace contextRef="#ctx0" brushRef="#br3" timeOffset="39737.9187">13223 3090 2047 0,'-13'-17'0'0,"13"17"0"16,0 0 0-16,0 0 0 0,0 0 0 0,11-19 0 16,-11 19 0-16,22-12 0 0,-5 4 0 0,1 0 0 15,3-1 0-15,2 1 0 0,0 1 0 16,1-1 0-16,-1 1 0 0,0 1 0 0,1 1 0 15,-4 4 0-15,0-1 0 0,-2 6 0 16,-18-4-119-16,38 2-504 0,-38-2-53 0,0 0 48 16</inkml:trace>
  <inkml:trace contextRef="#ctx0" brushRef="#br3" timeOffset="39909.7945">13137 3391 1762 0,'-22'2'285'16,"22"-2"-285"-16,0 0 0 0,-5 17 0 15,5-17 0-15,18 0 0 0,-1-3 0 0,4-4 0 16,6-4 0-16,6-4 0 0,2-2 0 0,4-2 0 16,1-2 0-16,3 2 0 0,-1-2 0 0,8 8 0 15,-14-33-306-15,25 34-377 0,-12-7-2 0,6 3 313 16</inkml:trace>
  <inkml:trace contextRef="#ctx0" brushRef="#br3" timeOffset="40909.8286">14343 2975 1828 0,'-23'-11'44'0,"23"11"-34"16,0 0 0-16,0 0 6 0,0 0 9 0,0 0 8 15,0 0-3-15,0 0-5 0,0 0-7 0,0 0-10 16,1 24-8-16,-1-4 0 0,-2 3 0 16,1 2 0-16,0 4 0 0,-2 1 0 15,-1 2 0-15,1 0 0 0,-1 1 0 0,-1-1 0 16,2-2 0-16,-2-1 0 0,1-4 0 0,2-2 0 15,-2-5 0-15,4-18 0 0,-1 26 0 0,1-26 0 16,0 0 0-16,0 0 0 0,0 0 0 0,0 0 0 16,0 0 0-16,19 3 0 0,-19-3 0 15,0 0 0-15,19-29 0 0,-11 12 0 0,2-6 0 16,0-2 0-16,-1-3 0 0,1 0 0 0,-1 1 0 16,-1-1 0-16,-1 1 0 0,-2 3 0 0,0 0 0 15,-3 2 0-15,2 3 0 0,0 2 0 0,-4 17 0 16,8-23 0-16,-8 23 0 0,0 0 0 0,0 0 0 15,21-17 0-15,-21 17 0 0,19 1 0 16,-19-1 0-16,28 7 0 0,-8-2 0 16,2 0 0-16,3 0 0 0,3-2 0 0,5 3 0 15,-3-3 0-15,5 5-17 0,-9-9-75 0,18 23-84 16,-44-22-292-16,56-4-137 0,-22 9 6 0,-1-11 510 16</inkml:trace>
  <inkml:trace contextRef="#ctx0" brushRef="#br3" timeOffset="41331.6815">15254 3039 1759 0,'-39'-5'93'0,"39"5"-64"15,-34-3 2-15,17 4 5 0,-2-4 5 16,-1 7-8-16,-3 0-8 0,0 2-25 0,-4 2 0 16,1 4 0-16,-1 0 0 0,0 4 0 0,-1 2 0 15,3 3 0-15,-2 1 0 0,4 2 0 16,2 0 0-16,3 0 0 0,6-1 0 0,-1 0 0 15,6-2 0-15,2 0 0 0,5-4 0 0,0-17 0 16,11 28 0-16,-11-28 0 0,21 18 0 0,-21-18 0 16,33 10 0-16,-11-10 0 0,2-4 0 15,4-3 0-15,-3-4 0 0,6-3 0 0,-2-4 0 0,0-4 0 16,3-2 0-16,-3-2 0 0,0-3 0 0,0 3 0 16,-4-2 0-16,-2 4 0 15,-5 2 0-15,-3 4 0 0,-15 18 0 0,17-27 0 16,-17 27 0-16,0 0 0 0,0 0 0 0,0 0 0 15,0 0 0-15,0 0 0 0,0 0 0 0,0 0 0 16,0 22 0-16,-4-3 0 0,-1 5 0 0,2 3 0 16,-2 1 0-16,0 0 0 0,1-2 0 0,2 1 0 15,2-3 0-15,2-2 0 0,3-3 0 0,-5-19 0 16,21 23 0-16,-21-23 0 0,39 1 0 16,-13-8 0-16,8-7 0 0,0-8 0 0,9-5 0 15,0-8 0-15,5 2-17 0,-12-31-229 0,28 29-349 16,-21-17-68-16,4 8 138 0</inkml:trace>
  <inkml:trace contextRef="#ctx0" brushRef="#br3" timeOffset="41519.1846">15801 2626 2047 0,'-24'45'0'0,"6"5"0"0,3 1 0 0,1 2 0 16,0 0 0-16,0 2 0 0,-1-1 0 0,3 1 0 15,0-1 0-15,0 0 0 0,1-2 0 0,0-2 0 16,3-3 0-16,4-5 0 0,0-2 0 16,3-3 0-16,1-7 0 0,3-3 0 0,2-8 0 15,5 1-17-15,-10-20-119 0,36 21-432 16,-36-21-74-16,19-2 13 0</inkml:trace>
  <inkml:trace contextRef="#ctx0" brushRef="#br3" timeOffset="41738.0248">15544 2985 2047 0,'0'0'0'0,"-17"9"0"0,17-9 0 0,0 0 0 16,0 0 0-16,0 0 0 0,24 11 0 0,-24-11 0 16,34 4 0-16,-11-4 0 0,4-1 0 15,2-2 0-15,3 1 0 0,-1-1 0 16,3 0 0-16,0-1 0 0,4 2 0 0,-1-3 0 15,3 1 0-15,-3-1 0 0,6 5 0 0,-7-10-44 16,29 27-485-16,-31-24-137 0,9 12 18 0,-11-1 489 16</inkml:trace>
  <inkml:trace contextRef="#ctx0" brushRef="#br3" timeOffset="42081.71">16099 3182 2047 0,'0'0'0'0,"0"19"0"0,0-19 0 16,0 0 0-16,24 20 0 0,-24-20 0 16,31 3 0-16,-8-4 0 0,4-5 0 0,6-1 0 15,1-5 0-15,1-1 0 0,0 0 0 0,-1-1 0 16,-2-2 0-16,-2 0 0 0,-3 2 0 16,-4-3 0-16,-4 2 0 0,-19 15 0 0,23-25 0 15,-23 25 0-15,6-23 0 0,-6 23 0 0,-11-19 0 16,11 19 0-16,-32-13 0 0,9 12 0 0,-5 4 0 15,-2 4 0-15,-3 5 0 0,-2 3 0 0,-2 3 0 16,-1 3 0-16,3 4 0 0,1 1 0 0,0 2 0 16,5 3 0-16,2 0 0 0,5-1 0 15,5-2 0-15,5-2 0 0,7-3 0 16,4-3 0-16,7-1 0 0,-6-19 0 0,26 28 0 16,-6-16 0-16,6-4 0 0,3-3 0 0,5-1 0 15,4-2 0-15,6 2 0 0,1-6 0 0,12 10 0 16,-23-36-350-16,34 32-335 0,-11-14 26 0,11 0 307 15</inkml:trace>
  <inkml:trace contextRef="#ctx0" brushRef="#br3" timeOffset="42628.5888">17624 3113 1989 0,'-28'-21'54'0,"28"21"-50"16,-18-12-4-16,18 12 0 0,-19-8 0 0,19 8 0 16,-26-1 0-16,26 1 0 0,-31 7 0 0,11 0 0 15,1 3 0-15,-1 2 0 0,0 2 0 0,-1 5 0 16,-1 1 0-16,3 4 0 0,-1-1 0 0,2 4 0 16,2 1 0-16,3 2 0 0,2-1 0 15,5 0 0-15,1-4 0 0,5-2 0 0,5-3 0 16,3-2 0-16,-8-18 0 0,28 26 0 0,-8-16 0 15,1-3 0-15,6-4 0 0,2-4 0 0,3-4 0 16,6-5 0-16,-2-3 0 0,2-4 0 0,-2-4 0 16,-4-1 0-16,-4 0 0 0,-2-3 0 15,-7 1 0-15,-2-1 0 0,-5-1 0 0,-2 2 0 16,-6-1 0-16,-4 2 0 0,-3 0 0 16,-5 1 0-16,-5 3 0 0,0-2 0 0,13 21 0 15,-34-33 0-15,34 33 0 0,-35-21 0 0,16 16 0 16,1 2 0-16,18 3 0 0,-30 3 0 0,30-3 0 15,0 0 0-15,0 0 0 0,-15 19 0 0,15-19-64 16,17 3-71-16,26 16-340 0,-25-26-166 0,16 6 44 16,1 2 463-16</inkml:trace>
  <inkml:trace contextRef="#ctx0" brushRef="#br3" timeOffset="42878.6132">18318 2716 1969 0,'-33'-20'11'0,"13"9"-1"0,1 1 7 0,19 10 7 15,-29-6-8-15,12 10-16 0,0 3 0 0,0 5 0 16,-3 5 0-16,3 6 0 0,-2 6 0 0,0 6 0 16,0 5 0-16,-2 7 0 0,1 4 0 0,1 5 0 15,0 2 0-15,4 0 0 0,2-1 0 0,2-3 0 16,5-4 0-16,2-5 0 0,5-3 0 15,2-6 0-15,3-2 0 0,0-9 0 16,4-1 0-16,-10-24 0 0,20 37-36 0,-20-37-138 16,27 13-433-16,-27-13-35 0,0 0 55 0</inkml:trace>
  <inkml:trace contextRef="#ctx0" brushRef="#br3" timeOffset="43066.094">17909 3175 2047 0,'-19'-8'0'0,"2"4"0"15,17 4 0-15,-20-4 0 0,20 4 0 0,0 0 0 16,0 0 0-16,0 0 0 0,0 0 0 0,23-15 0 16,-5 9 0-16,7 0 0 0,4 1 0 0,5-2 0 15,0 1 0-15,4-1 0 0,2 0 0 16,1 2 0-16,-1-2 0 0,4 4 0 0,-3-3 0 16,6 5 0-16,4-6 0 0,25 28-364 15,-29-30-313-15,19 10 9 0,-13-6 331 0</inkml:trace>
  <inkml:trace contextRef="#ctx0" brushRef="#br3" timeOffset="44398.6829">19680 2639 1713 0,'-26'-17'21'0,"26"17"30"0,-19-25-51 0,19 25 27 15,-21-25 12-15,21 25-6 0,-24-13 5 0,24 13-9 16,-28-4-3-16,11 8-5 0,-5 1-2 0,1 3-3 16,-4 4-2-16,1 5-14 0,-2 4 0 15,1 4 0-15,-3 6 0 0,0 2 0 0,2 7 0 16,1 3 0-16,3 0 0 0,4 4 0 0,0 1 0 15,3 2 0-15,3 4 0 0,1-2 0 16,3 2 0-16,3-1 0 0,0-2 0 0,0 0 0 0,3-4 0 16,-2-4 0-16,5-1 0 0,1-6 0 15,2-4 0-15,1-2 0 0,4-5 0 0,-3-7-3 16,10 6-97-16,-16-24-157 0,17 1-382 16,-17-1 4-16,22-8 223 0</inkml:trace>
  <inkml:trace contextRef="#ctx0" brushRef="#br3" timeOffset="44601.8745">19036 3219 2047 0,'0'0'0'0,"0"0"0"16,-6 17 0-16,6-17 0 0,19 9 0 15,-19-9 0-15,30 8 0 0,-9-7 0 0,4-1 0 16,6-3 0-16,4-6 0 0,2-2 0 0,11-5 0 15,-3-4 0-15,7 0 0 0,1-3 0 0,-1 2 0 16,-2-7 0-16,7 15-122 0,-34-27-470 16,32 17-57-16,-15-8 2 0</inkml:trace>
  <inkml:trace contextRef="#ctx0" brushRef="#br3" timeOffset="44836.1688">20017 2626 2047 0,'-42'29'0'0,"13"2"0"0,2 4 0 0,4 4 0 16,0 1 0-16,0 2 0 0,-3 4 0 0,2 1 0 15,0 4 0-15,2 0 0 0,4 0 0 0,2-3 0 16,1-1 0-16,5-1 0 0,4-5 0 0,4-1 0 16,6-4 0-16,3-4 0 0,6-3 0 0,4-6 0 15,6-4 0-15,3-6 0 0,7-2 0 0,0-12-78 16,20 20-124-16,-35-39-254 0,33 21-187 15,-12-7 50-15,-7-17 519 0</inkml:trace>
  <inkml:trace contextRef="#ctx0" brushRef="#br3" timeOffset="45601.8287">20222 3138 2013 0,'-49'27'34'0,"24"-19"-34"0,-1 3 0 16,6 1 0-16,-3 3 0 0,2 2 0 0,0 0 0 15,3 2 0-15,1 0 0 0,5 2 0 0,1-3 0 16,5 1 0-16,2-2 0 0,5 0 0 0,-1-17 0 16,12 29 0-16,-12-29 0 0,24 21 0 0,-24-21 0 15,35 12 0-15,-14-10 0 0,2-2 0 0,1-3 0 16,-1-3 0-16,4-3 0 16,-3-2 0-16,-1-2 0 0,2-1 0 0,-5-2 0 15,-1-2 0-15,-2 0 0 0,-4-2 0 0,0 1 0 16,-4-2 0-16,-2 2 0 0,-1-2 0 0,-2 0 0 15,-2 0 0-15,1 2 0 0,-1-1 0 0,-1 2 0 16,-2 1 0-16,1 17 0 0,-2-27 0 0,2 27 0 16,-2-17 0-16,2 17 0 0,0 0 0 0,0 0 0 15,0 0 0-15,0 0 0 0,0 0 0 16,0 0 0-16,0 0 0 0,0 0 0 0,10 20 0 16,-10-20 0-16,0 0 0 0,25 17 0 0,-25-17 0 15,24 6 0-15,-7-5 0 0,0-1 0 0,6-1 0 16,-1-2 0-16,0 0 0 0,-2-1 0 15,0 1 0-15,-3 0 0 0,-17 3 0 0,24-4 0 16,-24 4 0-16,0 0 0 0,19-3 0 16,-19 3 0-16,0 0 0 0,0 0 0 0,0 0 0 15,0 0 0-15,0 0 0 0,-9 26 0 0,9-26 0 16,-12 31 0-16,2-10 0 0,-1 0 0 0,-5 2 0 16,3 1 0-16,-4 2 0 0,4-3 0 0,3 1 0 15,0-3 0-15,3-3 0 0,3-1 0 0,4-17 0 16,3 25 0-16,-3-25 0 0,0 0 0 0,17 18 0 15,-17-18 0-15,24 3 0 0,-24-3 0 16,30-8 0-16,-9-1 0 0,0-5 0 0,3-3 0 16,3 1 0-16,-2-6 0 0,1 0 0 15,-1-1 0-15,-3 1 0 0,-2 3 0 0,-3 1 0 16,-17 18 0-16,23-30 0 0,-23 30 0 0,13-20 0 16,-13 20 0-16,0 0 0 0,0 0 0 0,0 0 0 15,0 0 0-15,0 0 0 0,0 0 0 0,0 0 0 16,0 0 0-16,1 28 0 0,-2-11 0 15,-1 1 0-15,-1 3 0 0,3-2 0 0,2 0 0 16,-1 2 0-16,2-2 0 0,1-2 0 0,2 0 0 16,-6-17 0-16,15 29 0 0,-15-29 0 0,19 22 0 15,-19-22 0-15,23 11 0 0,-23-11 0 0,23 2 0 16,-23-2 0-16,24-6 0 0,-24 6 0 16,18-16 0-16,-18 16 0 0,17-25 0 15,-9 8 0-15,0-2 0 0,-1-4 0 0,3-1 0 16,-3-5 0-16,4 1 0 0,-3-2 0 0,5 0 0 15,-4-2 0-15,8 10 0 0,-20-30-292 0,39 39-222 16,-30-24-154-16,9 4 96 0,9 17 572 0</inkml:trace>
  <inkml:trace contextRef="#ctx0" brushRef="#br3" timeOffset="46273.7005">22050 3108 1324 0,'-9'-20'302'16,"9"20"-226"-16,0 0-14 0,0 0-2 0,-28-22 9 16,28 22-14-16,-25-9-12 0,25 9-5 0,-37-6-20 15,18 4-18-15,-2 1 0 0,1 2 0 0,-4 0 0 16,3 3 0-16,-5-1 0 0,3 6 0 0,1-2 0 16,1 5 0-16,1 3 0 0,-1 2 0 15,0 3 0-15,1 3 0 0,0 2 0 0,1 3 0 16,3-1 0-16,1 2 0 0,3-2 0 15,5-4 0-15,2-2 0 0,5-4 0 0,0-17 0 16,11 29 0-16,-11-29 0 0,23 21 0 0,-23-21 0 16,34 14 0-16,-13-11 0 0,3-3 0 0,3-6 0 15,5-3 0-15,3-4 0 0,2-5 0 0,1-3 0 16,1-1 0-16,-2-2 0 0,-6 0 0 0,-2 0 0 16,-5 1 0-16,-7 2 0 0,-7 3 0 15,-1 1 0-15,-9 17 0 0,6-31 0 0,-6 31 0 16,-5-27 0-16,5 27 0 0,-18-23 0 0,18 23 0 15,-27-18 0-15,27 18 0 0,-25-8 0 16,25 8 0-16,-27-2 0 0,27 2 0 0,-24 6 0 16,24-6 0-16,0 0 0 0,-20 14 0 0,20-14 0 15,0 0 0-15,12 26 0 0,-12-26 0 0,29 20-11 16,-29-20-126-16,63 20-297 0,-46-22-215 16,20 9 54-16,-2 2 375 0</inkml:trace>
  <inkml:trace contextRef="#ctx0" brushRef="#br3" timeOffset="46554.9579">22890 2716 1879 0,'-25'-30'63'0,"14"-3"-33"0,-5-2-42 0,0 1 40 16,-2-1-29-16,-2 3 12 0,-1 1 9 0,-4 6-11 15,2 6 9-15,-1 7-16 0,-1 8-2 0,2 6 0 16,-2 8 0-16,-1 3 0 0,0 8 0 0,-2 8 0 15,-2 5 0-15,0 8 0 0,0 7 0 0,0 7 0 16,1 6 0-16,0 6 0 0,2 1 0 16,-1 0 0-16,5 0 0 0,3-2 0 15,4 1 0-15,4-3 0 0,4-4 0 0,5-4 0 0,5-8 0 16,3-6 0-16,8-7 0 0,2-10 0 0,6-3 0 16,0-7 0-16,5-3 0 0,-3-13-50 15,12 17-107-15,-32-35-413 0,25 13-68 0,-15-12 31 16</inkml:trace>
  <inkml:trace contextRef="#ctx0" brushRef="#br3" timeOffset="46711.2106">22101 3127 2047 0,'-15'39'0'0,"15"-39"0"0,0 0 0 0,0 0 0 16,0 0 0-16,31-3 0 0,-7 0 0 0,11-1 0 15,6-2 0-15,7 2 0 0,3-4 0 16,4 7 0-16,-4-5 0 0,1 10 0 0,-19-27-200 15,17 30-462-15,-21-7-31 0,3 6 202 16</inkml:trace>
  <inkml:trace contextRef="#ctx0" brushRef="#br3" timeOffset="47258.098">17772 4742 1617 0,'18'-13'281'0,"-18"13"-217"0,0-22-13 15,0 22-17-15,-4-26-34 0,4 26 0 0,-11-23 0 16,11 23 0-16,-22-20 0 0,22 20 0 16,-32-18 0-16,11 11 0 0,0 2 0 0,-2 1 0 15,0 4 0-15,-3 2 0 0,1 5 0 0,-3 2 0 16,0 5 0-16,-1 4 0 0,0 2 0 0,-3 4 0 16,3 3 0-16,0 4 0 0,3 3 0 0,4 3 0 15,5 0 0-15,5-1 0 0,6 1 0 0,5-5 0 16,6 0 0-16,4-4 0 0,8-3 0 15,5-3 0-15,7-5 0 0,8-6 0 16,7-9 0-16,7-6 0 0,5-10 0 0,8-4 0 16,2-8 0-16,8-4 0 0,-1-7 0 0,17 17-187 15,-37-35-407-15,33 20-43 0,-18-15 9 0</inkml:trace>
  <inkml:trace contextRef="#ctx0" brushRef="#br3" timeOffset="47648.7508">18423 4070 2047 0,'-11'23'0'0,"-8"-13"0"16,2 2 0-16,4 5 0 0,0 5 0 15,0 6 0-15,1 6 0 0,0 6 0 0,-2 5 0 16,2 2 0-16,0 5 0 0,0 3 0 0,-3 3 0 16,3 5 0-16,-4-1 0 0,1 1 0 15,0-1 0-15,-1-4 0 0,3-3 0 0,3-5 0 16,-1-4 0-16,5-5 0 0,2-9 0 0,4-4 0 15,5-8 0-15,-5-20 0 0,17 24 0 0,-17-24 0 16,23 7 0-16,-23-7 0 0,30-7 0 0,-13-4 0 16,2-7 0-16,0-5 0 0,3-5 0 0,0-2 0 15,0-3 0-15,1 3 0 0,-3 1 0 0,-2 1 0 16,-1 3 0-16,-2 0 0 0,-2 3 0 16,-2 0 0-16,0 5 0 0,-11 17 0 15,17-23 0-15,-17 23 0 0,0 0 0 0,0 0 0 16,0 0 0-16,17 13 0 0,-17-13 0 0,6 34 0 15,-2-12 0-15,-1 1 0 0,2 2 0 0,1-2 0 16,3 0 0-16,0-1 0 0,7-3 0 0,1-1 0 16,5-1 0-16,1-3 0 0,5-1 0 15,3-5 0-15,1 0 0 0,4-6 0 0,3 0-16 16,-6-14-88-16,27 32-259 0,-40-41-241 0,22 15-5 16,-11-5 259-16</inkml:trace>
  <inkml:trace contextRef="#ctx0" brushRef="#br3" timeOffset="48871.1555">19062 4779 1468 0,'-28'-50'377'0,"28"50"-319"0,-27-32-12 16,27 32 0-16,-29-25 0 0,29 25-40 0,-33-9-6 15,15 12 0-15,0 2 0 0,-1 4 0 0,-2 5 0 16,-1 1 0-16,-5 6 0 0,0 3 0 0,-1 1 0 16,1 7 0-16,2-1 0 0,2 2 0 0,1-2 0 15,5-2 0-15,3-3 0 0,6-3 0 0,6-4 0 16,4-2 0-16,-2-17 0 0,17 25 0 0,-17-25 0 15,30 17 0-15,-10-14 0 0,5-4 0 16,3-5 0-16,3-5 0 0,3-3 0 0,-1-4 0 16,1-2 0-16,-3-3 0 0,0 0 0 15,-3-1 0-15,-4-1 0 0,-1 1 0 0,-3 0 0 16,-7 0 0-16,0 2 0 0,-5-1 0 0,-5 5 0 16,-2-1 0-16,-1 19 0 0,-4-28 0 0,4 28 0 15,-13-17 0-15,13 17 0 0,-17-4 0 16,17 4 0-16,-20 10 0 0,20-10 0 0,-25 24 0 15,13-7 0-15,0 4 0 0,4-2 0 0,2 1 0 16,2 0 0-16,4-1 0 0,4 1 0 0,2-4 0 16,-6-16 0-16,23 29 0 0,-23-29 0 0,30 21 0 15,-10-14 0-15,-1-2 0 0,3-2 0 0,0-2 0 16,5-4 0-16,-2-2 0 0,3-1 0 0,2-1 0 16,0-1 0-16,-4-2 0 15,0-1 0-15,-3 1 0 0,-6 0 0 0,0 2 0 16,-17 8 0-16,23-13 0 0,-23 13 0 0,0 0 0 15,0 0 0-15,0 0 0 0,0 0 0 0,0 0 0 16,0 0 0-16,0 0 0 0,0 0 0 0,-7 29 0 16,-2-12 0-16,0 2 0 0,-2 1 0 0,0 3 0 15,-1 0 0-15,3-2 0 0,-1 2 0 0,3-2 0 16,3-4 0-16,4-17 0 0,-2 25 0 16,2-25 0-16,0 0 0 0,10 17 0 0,-10-17 0 15,0 0 0-15,20-11 0 0,-20 11 0 0,24-25 0 16,-10 4 0-16,3-2 0 0,3-3 0 15,-2 0 0-15,0-3 0 0,-1 3 0 0,-1-3 0 16,0-1 0-16,-2 2 0 0,1 0 0 0,-4 2 0 16,-1 5 0-16,-3 0 0 0,-7 21 0 15,13-26 0-15,-13 26 0 0,0 0 0 0,0 0 0 16,0 0 0-16,0 0 0 0,0 0 0 0,0 0 0 16,18 9 0-16,-18-9 0 0,16 21 0 0,-16-21 0 15,26 19 0-15,-5-12 0 0,0 1 0 0,7-2 0 16,2-3 0-16,2 0 0 0,2-2 0 0,2-1 0 15,0-1 0-15,1-2 0 0,-3 1 0 0,-3-3 0 16,-3 0 0-16,-5-1 0 0,-3-1 0 16,-20 7 0-16,21-10 0 0,-21 10 0 15,0 0 0-15,-8-17 0 0,8 17 0 0,-23-17 0 16,6 9 0-16,-1-1 0 0,-2 3 0 0,-3 0 0 16,3 4 0-16,-3 0 0 0,-1 4 0 0,1 3 0 15,-2 2 0-15,-1 4 0 0,2 5 0 0,-2 1 0 16,1 6 0-16,-1 1 0 0,3 5 0 0,0 2 0 15,5-1 0-15,1 2 0 0,3-3 0 16,6-1 0-16,4-3 0 0,6-4 0 0,2-2 0 16,-4-19 0-16,20 27 0 0,-3-19 0 0,2-2 0 15,3-2 0-15,1-5 0 0,3-3 0 0,-1-5 0 16,2-1 0-16,1-5 0 0,-1-2 0 0,0-1 0 16,-1-3 0-16,-1 0 0 0,-2 1 0 15,-3-1 0-15,-2 1 0 0,-4 1 0 16,-4 0 0-16,-2 2 0 0,0 0 0 0,-8 17 0 15,6-23 0-15,-6 23 0 0,0 0 0 0,0 0 0 16,0 0 0-16,-23 1 0 0,23-1 0 0,-20 30 0 16,4-7 0-16,1 5 0 0,-6 3 0 0,-1 4 0 15,-1 5 0-15,-1 5 0 0,-3 5 0 0,-1 2 0 16,-1 3 0-16,-2 1 0 0,2-3 0 0,2-1 0 16,3-3 0-16,5-6 0 0,1-2 0 15,6-7 0-15,3-5 0 0,0-5 0 0,4-7 0 16,5-17 0-16,-5 23 0 0,5-23 0 15,0 0 0-15,0 0 0 0,0 0 0 0,16-19 0 16,-12 2 0-16,3-7 0 0,0-5 0 0,4-4 0 16,-1-3 0-16,1-2 0 0,0 1 0 0,-1-2 0 15,2-1 0-15,0 0 0 0,3-3 0 0,-1 4 0 16,4 0 0-16,-2 5 0 0,0 5 0 16,2 3 0-16,-4 5 0 0,4 4 0 0,-1 3 0 15,0 3 0-15,2 1 0 0,2 4 0 0,0 3 0 16,2 0 0-16,0 2 0 0,4 1 0 0,0 0 0 15,2 0 0-15,1 1 0 0,3-1 0 0,2 0 0 16,3-2 0-16,1-2 0 0,0-1 0 0,-2 0 0 16,-3-1 0-16,-1-1 0 0,-6-3 0 15,0 1 0-15,-4-2 0 0,-5-1 0 16,2-4 0-16,-20 16 0 0,24-34 0 0,-16 15 0 16,-3-3 0-16,-2-2 0 0,-3-3 0 0,-4-1 0 15,0 2 0-15,2-3 0 0,-2 2 0 0,1 4 0 16,-3 4 0-16,6 19 0 0,-27-22 0 0,9 20 0 15,-4 4 0-15,0 7 0 0,-2 4 0 0,-3 6 0 16,0 4 0-16,0 6 0 0,3 3 0 16,2 3 0-16,4 1 0 0,4 0 0 0,5-1 0 15,5-2 0-15,4-3 0 0,6-4 0 0,5-2 0 16,7-5 0-16,2-2 0 0,5-5 0 0,6-3 0 16,2-4 0-16,6-3 0 0,2-3 0 15,4-4 0-15,2-2 0 0,4-3 0 0,4 2 0 16,-4-6 0-16,5 9 0 0,-10-9-15 0,10 15-144 15,-27-30-92-15,35 39-88 0,-45-40-60 16,31 25-11-16,-12 2 2 0,-22-25 343 0</inkml:trace>
  <inkml:trace contextRef="#ctx0" brushRef="#br3" timeOffset="48983.3565">21010 4962 2047 0,'-18'0'0'0,"18"0"0"0,-26-7 0 0,26 7 0 15,-22-16 0-15,22 16 0 0,-13-19 0 16,13 19 0-16,0-26 0 0,0 26 0 0,11-27 0 15,-7 8 0-15,-4 19 0 0,13-27-43 16,7 34-199-16,-38-37-150 0,18 30-122 0,0 0-71 16,2-21 315-16</inkml:trace>
  <inkml:trace contextRef="#ctx0" brushRef="#br3" timeOffset="61438.2193">8319 4504 1629 0,'-33'-10'35'0,"10"4"-39"15,0 4 18-15,-5-1-1 0,-2 6-3 16,-2-2 5-16,-2 8 4 0,-7 0 24 0,1 10-44 16,-4 3 41-16,3 11-38 0,-5 4 21 0,5 14 23 15,-7 3-10-15,6 13 18 0,-5 7-22 0,4 9 8 16,-1 11-39-16,5 9-1 0,1 1 0 0,7 1 0 16,6-4 0-16,6-4 0 0,7-1 0 0,7-3 0 15,6 1 0-15,5-5 0 0,9-7 0 0,3-4 0 16,7-11 0-16,8-7 0 0,6-6 0 0,4-9 0 15,9-5-1-15,2-14-57 0,17 1-26 0,-12-35-116 16,34 9-406-16,-17-10-50 0,-2-6 215 0</inkml:trace>
  <inkml:trace contextRef="#ctx0" brushRef="#br3" timeOffset="61812.1672">8891 4792 1614 0,'-34'-14'62'0,"34"14"-5"16,-34 1 0-16,17 7-1 0,-9-7-9 0,2 10-11 15,-6-3-10-15,-3 6-1 0,-2 1-6 0,0 5 4 16,-1 0-6-16,4 4-9 0,0 2-8 0,6 4 0 15,2 4 0-15,5 3 0 0,2 4 0 16,3 4 0-16,6 2 0 0,3 2 0 0,2-4 0 16,6-3 0-16,2-3 0 0,2-3 0 0,4-5 0 15,1-1 0-15,5-4 0 0,0-6 0 0,4 0 0 16,2-8 0-16,5-4 0 0,1-5 0 0,4-3-36 16,1-9-9-16,7 2-16 0,-7-18-42 0,20 17-43 15,-29-32-64-15,35 30-202 0,-21-13-130 0,-7-15 51 16,16 22 491-16</inkml:trace>
  <inkml:trace contextRef="#ctx0" brushRef="#br3" timeOffset="62385.5141">9146 5110 1427 0,'-33'-8'177'0,"33"8"-55"15,-21 12-40-15,21-12-26 0,-29 19-16 0,29-19-26 16,-33 27 34-16,18-10-37 0,0 1 30 0,1 2-14 16,1 2-25-16,2 1-2 0,0 1 0 15,0 1 0-15,3-2 0 0,3 1 0 0,2-4 0 16,3-2 0-16,0-18 0 0,5 29 0 0,-5-29 0 15,14 23 0-15,-14-23 0 0,23 13 0 0,-23-13 0 16,28 4 0-16,-28-4 0 0,32-8 0 0,-11 0 0 16,1-3 0-16,0-5 0 0,2-4 0 0,-1-2 0 15,3-2 0-15,-3-3 0 0,-1-1 0 16,-1-1 0-16,-3 0 0 0,-2 4 0 0,-3-2 0 16,-3 2 0-16,-3 0 0 0,-2 2 0 15,-5 1 0-15,-1 3 0 0,-3 0 0 0,4 19 0 16,-15-29 0-16,15 29 0 0,-18-15 0 0,18 15 0 15,-18-3 0-15,18 3 0 0,0 0 0 0,-24 15 0 16,24-15 0-16,-13 17 0 0,13-17 0 0,-6 20 0 16,6-20 0-16,5 22 0 0,-5-22 0 15,16 19 0-15,-16-19 0 0,26 11 0 0,-8-7 0 16,0-4 0-16,1 1 0 0,2-3 0 0,0-1 0 16,0 0 0-16,-2-1 0 0,-1 0 0 0,-18 4 0 15,31-6 0-15,-31 6 0 0,20-7 0 0,-20 7 0 16,0 0 0-16,0 0 0 0,17-6 0 0,-17 6 0 15,0 0 0-15,0 0 0 0,0 0 0 16,0 0 0-16,0 0 0 0,0 0 0 16,0 0 0-16,0 0 0 0,0 0 0 0,-5 18 0 15,5-18 0-15,-3 18 0 0,3-18 0 0,-6 28 0 16,6-28 0-16,-6 30 0 0,6-30 0 0,-2 31 0 16,2-31 0-16,5 24 0 0,-5-24 0 0,8 20 0 15,-8-20 0-15,0 0 0 0,19 22 0 0,-19-22 0 16,17 9 0-16,-17-9 0 0,20 1 0 15,-20-1 0-15,18-3 0 0,-18 3 0 0,22-8 0 16,-22 8 0-16,22-17 0 0,-22 17 0 0,23-28 0 16,-11 10 0-16,1-4 0 0,1 0 0 0,-1-3 0 15,3 1 0-15,-2 1 0 0,0 0 0 16,-1 2 0-16,-3 3 0 0,-10 18 0 0,18-28 0 16,-18 28 0-16,0 0 0 0,17-18 0 0,-17 18 0 15,0 0 0-15,0 0 0 0,-1 18 0 16,1-18 0-16,-5 31 0 0,0-7 0 0,-2 2 0 15,-3 6 0-15,-1 0 0 0,0 2 0 0,-1 1 0 16,1-2 0-16,1-1 0 0,4-7 0 0,4-3 0 16,2-22 0-16,10 26 0 0,-10-26 0 0,30 10 0 15,-9-14 0-15,8-3 0 0,2-7 0 0,7-7 0 16,2-9 0-16,11 8-97 0,-25-41-249 16,44 44-118-16,-43-39-61 0,24 11-8 0,5 18 452 15</inkml:trace>
  <inkml:trace contextRef="#ctx0" brushRef="#br3" timeOffset="62535.0915">10281 4573 2047 0,'-7'18'0'0,"-16"8"0"15,0 6 0-15,-4 2 0 0,3 4 0 16,-3 2 0-16,0 1 0 0,3 2 0 0,1-1 0 16,3 3 0-16,3-2 0 0,3 0 0 0,4 0 0 15,3-3 0-15,3-2 0 0,4-5 0 0,4-3 0 16,4-1 0-16,1-5 0 0,4-3 0 0,2-1 0 15,3-4 0-15,0-7 0 0,8 2 0 0,-9-21-137 16,29 33-218-16,-46-23-247 0,43-15-51 16,-15 12 354-16</inkml:trace>
  <inkml:trace contextRef="#ctx0" brushRef="#br3" timeOffset="63233.0918">10342 5041 1852 0,'21'2'86'0,"-21"-2"-42"0,-22 5-5 15,22-5-13-15,-19 11-26 0,19-11 0 16,-15 17 0-16,15-17 0 0,-13 25 0 0,13-25 0 16,-11 33 0-16,7-14 0 0,0 2 0 15,2 0 0-15,0 1 0 0,2-2 0 0,0-1 0 16,1-2 0-16,4 0 0 0,-5-17 0 0,12 23 0 16,-12-23 0-16,0 0 0 0,24 19 0 0,-24-19 0 15,20 5 0-15,-20-5 0 0,19-2 0 0,-19 2 0 16,21-13 0-16,-21 13 0 0,25-24 0 15,-13 7 0-15,3-1 0 0,-2-4 0 0,1 1 0 16,0-2 0-16,0 0 0 0,0-3 0 0,-2 2 0 16,1 0 0-16,-1 2 0 0,-3 0 0 0,2 2 0 15,0 0 0-15,-11 20 0 0,19-27 0 0,-19 27 0 16,0 0 0-16,0 0 0 0,0 0 0 0,0 0 0 16,0 0 0-16,0 0 0 0,0 0 0 15,0 0 0-15,-4 25 0 0,4-25 0 16,-9 23 0-16,9-23 0 0,-6 22 0 0,6-22 0 15,2 18 0-15,-2-18 0 0,0 0 0 0,14 17 0 16,-14-17 0-16,21 3 0 0,-4-4 0 0,0-2 0 16,4-1 0-16,0-2 0 0,3 0 0 0,0-3 0 15,-1 3 0-15,0 0 0 0,-3 2 0 0,-3 1 0 16,-17 3 0-16,25-1 0 0,-25 1 0 16,0 0 0-16,0 0 0 0,0 0 0 0,0 0 0 15,9 24 0-15,-9-24 0 0,-11 24 0 0,1-7 0 16,-1 3 0-16,-2 0 0 0,-1 2 0 0,2-3 0 15,-1 1 0-15,2-2 0 0,0 0 0 16,11-18 0-16,-11 25 0 0,11-25 0 0,0 0 0 16,-1 21 0-16,1-21 0 0,0 0 0 0,0 0 0 15,24-1 0-15,-24 1 0 0,23-17 0 16,-23 17 0-16,24-26 0 0,-10 9 0 0,-1 0 0 16,-1-1 0-16,1-1 0 0,0 0 0 0,-2-1 0 15,0 1 0-15,-1 0 0 0,-2 0 0 0,-8 19 0 16,18-30 0-16,-18 30 0 0,15-22 0 0,-15 22 0 15,0 0 0-15,0 0 0 0,0 0 0 0,0 0 0 16,0 0 0-16,8 19 0 0,-8-19 0 0,-6 35 0 16,1-15 0-16,-2 4 0 0,1-2 0 15,1-4 0-15,2-1 0 0,3-17 0 16,-3 24 0-16,3-24 0 0,7 17 0 0,-7-17 0 16,0 0 0-16,22 10 0 0,-22-10 0 0,23-2 0 15,-23 2 0-15,34-15 0 0,-14 2 0 0,4-2 0 16,2-4 0-16,-1 0 0 0,2-2 0 0,-1 0 0 15,-3 2 0-15,-3 1 0 0,-3 2 0 16,-17 16 0-16,26-24 0 0,-26 24 0 0,0 0 0 16,0 0 0-16,0 0 0 0,0 0 0 0,0 0 0 15,0 0 0-15,0 0 0 0,-7 29 0 0,-4-10 0 16,0 4 0-16,1 2 0 0,-1 0 0 0,4-2 0 16,1-2 0-16,2-5 0 0,4-16 0 15,4 26 0-15,-4-26 0 0,17 16 0 0,-17-16 0 16,29 1 0-16,-11-7 0 0,9-3 0 15,-3-10 0-15,25 19-234 0,-37-47-134 0,46 42-74 16,-39-42 8-16,22 10 110 0,10 18 80 0,-29-37 244 16</inkml:trace>
  <inkml:trace contextRef="#ctx0" brushRef="#br3" timeOffset="63619.4879">11648 4519 2047 0,'-23'21'0'0,"7"3"0"0,3 4 0 16,0 1 0-16,2 2 0 0,0 2 0 16,0 2 0-16,0 1 0 0,2 4 0 0,-2-1 0 15,3 2 0-15,-2 2 0 0,-1-1 0 0,2 3 0 16,-2 2 0-16,0-3 0 0,1 1 0 16,-1-5 0-16,1-5 0 0,2-1 0 0,3-9 0 15,1-3 0-15,4-22 0 0,-2 28 0 0,2-28 0 16,0 0 0-16,0 0 0 0,0 0 0 0,22 10 0 15,-22-10 0-15,22-22 0 0,-8 5 0 0,2-2 0 16,0-3 0-16,-2-1 0 0,2 1 0 0,-4-1 0 16,2 0 0-16,-1-1 0 0,-1-3 0 15,2 1 0-15,0-1 0 0,1 1 0 16,1 1 0-16,-1 6 0 0,-15 19 0 0,28-23 0 16,-28 23 0-16,27-2 0 0,-27 2 0 0,23 8 0 15,-23-8 0-15,23 19 0 0,-23-19 0 0,24 31 0 16,-14-14 0-16,1 2 0 0,-2 2 0 0,-2 0 0 15,-1 1 0-15,-2 1 0 0,0-1 0 0,-3-2 0 16,-2 2 0-16,-3-2 0 0,-1-1 0 0,-5 0 0 16,-2-1 0-16,-4-1 0 0,-3 1 0 15,-3-2 0-15,-4-1 0 0,0-1 0 0,-1-3 0 16,4-1 0-16,2-3 0 0,3-5 0 0,18-2 0 16,-21 0 0-16,21 0 0 0,0 0 0 15,0-23 0-15,6 7 0 0,10-1 0 0,-1-12-3 16,26 26-269-16,-38-45-119 0,48 45-57 0,-40-37-8 15,18 9 105-15,17 21 226 0</inkml:trace>
  <inkml:trace contextRef="#ctx0" brushRef="#br3" timeOffset="63868.8492">12152 4998 2047 0,'0'0'0'16,"0"0"0"-16,0 0 0 0,0 0 0 0,-21 8 0 15,21-8 0-15,-22 7 0 0,22-7 0 0,-24 13 0 16,24-13 0-16,-23 18 0 15,23-18 0-15,-27 24 0 0,27-24 0 0,-30 27 0 0,14-10 0 16,16-17 0-16,-28 31 0 0,28-31 0 16,-20 29 0-16,20-29 0 0,-7 21 0 0,7-21 0 15,0 0 0-15,10 19 0 0,-10-19 0 0,22 5 0 16,-5-6 0-16,3-4 0 0,4-2 0 0,1 0 0 16,1-1 0-16,-1 2 0 0,1 2 0 0,-4-1 0 15,-3 1 0-15,-19 4 0 0,28-2 0 16,-28 2 0-16,0 0 0 0,0 0 0 0,12 19 0 15,-12-19 0-15,-9 24 0 0,9-24 0 0,-26 34 0 16,10-15 0-16,-3 1 0 0,-2 0 0 16,-3-2 0-16,3 4 0 0,-2-7 0 0,7 3 0 0,-8-17-22 15,30 31-299-15,-39-47-94 0,48 38-46 16,-32-30 51-16,6-14 32 0,31 30 339 16,-31-44 39-16</inkml:trace>
  <inkml:trace contextRef="#ctx0" brushRef="#br3" timeOffset="64305.0446">10583 6285 2047 0,'0'0'0'0,"18"6"0"16,3-17 0-16,14-3 0 0,14-12 0 0,14-8 0 16,15-10 0-16,11-7 0 0,17-6 0 15,12-6 0-15,9-2 0 0,11-4 0 0,5-2 0 16,5-1 0-16,7 2 0 0,2 1 0 0,0 3 0 16,-5 2 0-16,-9 3 0 0,-9 2 0 0,-14 7 0 15,-15 1 0-15,-10 8 0 0,-14 1 0 16,-7 18-14-16,-36-25-337 0,27 44-192 0,-41-15-126 15,-6 11 200-15</inkml:trace>
  <inkml:trace contextRef="#ctx0" brushRef="#br3" timeOffset="64741.2833">12407 5830 2019 0,'-17'-3'26'16,"0"0"-24"-16,17 3-2 0,-24-3 0 15,24 3 0-15,-23-3 0 0,23 3 0 0,-29 9 0 16,10-2 0-16,1 4 0 0,-1 1 0 0,-2 2 0 16,2 2 0-16,-2 0 0 0,1 3 0 0,1-1 0 15,1 2 0-15,-2-3 0 0,20-17 0 0,-24 28 0 16,24-28 0-16,-6 16 0 0,6-16 0 0,0 0 0 15,16 17 0-15,-16-17 0 0,28 9 0 16,-10-8 0-16,3-1 0 0,0-2 0 16,5-1 0-16,-2 0 0 0,3 0 0 0,-4 2 0 15,-2 1 0-15,-4 0 0 0,-17 0 0 0,20 4 0 16,-20-4 0-16,0 0 0 0,0 0 0 0,3 20 0 16,-3-20 0-16,-17 26 0 0,1-7 0 0,-5 3 0 15,-5 3 0-15,-2 2 0 0,-3-1 0 0,2 2 0 16,0-3 0-16,5-3 0 0,2-2 0 15,5-3 0-15,17-17 0 0,-16 26 0 0,16-26 0 16,0 0 0-16,0 0 0 0,25 18 0 0,-15-42-155 16,39 37-245-16,-42-48-110 0,31 20-101 0,-2 6 241 15,-19-34 370-15</inkml:trace>
  <inkml:trace contextRef="#ctx0" brushRef="#br3" timeOffset="65052.8958">12604 6060 2047 0,'0'0'0'0,"0"0"0"16,0 0 0-16,0 0 0 0,0 0 0 0,9 21 0 15,-9-21 0-15,25 5 0 0,-8-7 0 0,6 0 0 16,4-2 0-16,0-3 0 0,3-1 0 16,2-2 0-16,1-2 0 0,0 0 0 0,-3-2 0 15,2 0 0-15,-4-1 0 0,-2 2 0 0,-4-1 0 16,-2 0 0-16,-20 14 0 0,26-25 0 0,-26 25 0 15,14-19 0-15,-14 19 0 0,0 0 0 16,-16-22 0-16,16 22 0 0,-27-10 0 0,8 9 0 16,-2 2 0-16,-2 3 0 0,0 2 0 0,-1 5 0 15,-1-2 0-15,0 7 0 0,-1 1 0 16,2 0 0-16,1 2 0 0,1 2 0 0,2 1 0 16,2 1 0-16,2 0 0 0,4-2 0 0,6 0 0 15,3-4 0-15,6 0 0 0,-3-17 0 0,21 26 0 16,-4-16 0-16,5-3 0 0,6-3 0 0,6-4 0 15,3-4 0-15,10-1 0 0,-1-3 0 0,5-1 0 16,1-4 0-16,1 1 0 0,-1-4 0 16,1 3 0-16,-10-21-155 0,27 39-196 0,-45-46-82 15,37 35-63-15,-27-9 14 0,-15-23 353 16</inkml:trace>
  <inkml:trace contextRef="#ctx0" brushRef="#br3" timeOffset="65202.4745">13537 5838 2047 0,'-57'17'0'16,"33"-10"0"-16,-4 2 0 0,1 5 0 0,-4 2 0 15,1 4 0-15,-3 3 0 0,3 4 0 16,3-3 0-16,3 1 0 0,5-1 0 0,7-2 0 16,1 1 0-16,6-2 0 0,4-3 0 0,1-18 0 15,12 29 0-15,-12-29 0 0,28 20 0 0,-8-13 0 16,4-3 0-16,5-4 0 0,4-2 0 0,1-4 0 16,4-3 0-16,-2-4 0 0,7 0 0 15,-3-9 0-15,12 8 0 0,-18-28-160 0,37 38-214 16,-48-48-79-16,35 31-16 0,-17-9 40 15,-17-29 268-15</inkml:trace>
  <inkml:trace contextRef="#ctx0" brushRef="#br3" timeOffset="65601.3262">13498 4465 1902 0,'0'0'11'15,"31"-4"8"-15,-11 0 22 0,13 6 8 0,5 5-24 16,10 8-25-16,7 11 0 0,7 12 0 0,5 11 0 15,0 9 0-15,0 9 0 0,-9 4 0 0,-7 6 0 16,-5 2 0-16,-9 6 0 0,-4 2 0 16,-9 3 0-16,-7 1 0 0,-7 1 0 0,-7 1 0 15,-10 2 0-15,-7 0 0 0,-12-2 0 0,-7 3 0 16,-8-6 0-16,-4-3 0 0,-5-6 0 0,-2-5 0 16,-3-8 0-16,1-9 0 0,5-5 0 0,0-9 0 15,9-9 0-15,2-12 0 0,13-3 0 16,-3-34-79-16,41 37-396 0,-41-41-130 0,28 17-89 15,4-21 501-15</inkml:trace>
  <inkml:trace contextRef="#ctx0" brushRef="#br4" timeOffset="78683.6121">1271 7554 1701 0,'-41'-23'34'0,"41"23"-17"0,0 0 3 0,-15-22-3 16,15 22 5-16,-2-18 1 0,2 18 4 0,1-23-4 15,-1 23 2-15,2-23-8 0,-2 23 3 16,5-21-6-16,-5 21 2 0,6-20-5 0,-6 20-2 15,0 0-4-15,0 0-1 0,0 0 2 0,17-11 3 16,-17 11 2-16,13 18 0 0,-4 0-6 0,3 6-5 16,2 9 0-16,-1 9 0 0,-1 7 0 0,1 9 0 15,-2 5 0-15,-2 6 0 0,0 4 0 0,-2 4 0 16,-2-1 0-16,-3 0 0 0,0-4 0 16,-2-1 0-16,-2-7 0 0,2-7 0 15,2-8 0-15,2-10 0 0,3-9 0 0,2-8 0 16,-9-22 0-16,26 20 0 0,-26-20 0 0,33-3 0 15,-13-8 0-15,2-10 0 0,2-9 0 0,2-13 0 16,4-9 0-16,1-10 0 0,2-6 0 0,-2 2 0 16,1-1 0-16,-2-1 0 0,-3 3 0 0,-4 0 0 15,-5 1 0-15,-2 2 0 0,-5 0 0 16,-4 2 0-16,0 1 0 0,-3 4 0 0,1 6 0 16,1 9 0-16,0 7 0 0,1 11 0 15,-7 22 0-15,9-18 0 0,-9 18 0 0,0 0-25 16,0 0-19-16,25 30-14 0,-25-30-11 0,26 51-60 15,-26-51-280-15,11 36-201 0,5-10-2 0,2-9 522 16</inkml:trace>
  <inkml:trace contextRef="#ctx0" brushRef="#br4" timeOffset="79057.5331">2661 7910 1662 0,'-22'-2'149'0,"22"2"-102"15,-26-1-10-15,26 1-5 0,-30 1-3 0,30-1-1 16,-35 15-8-16,13-1-2 0,-1 7-3 15,-1 3-5-15,-3 4-10 0,0 3 0 0,-1 3 0 16,2 3 0-16,1 2 0 0,3 3 0 0,5-4 0 16,4 1 0-16,6-4 0 0,4-4 0 0,6-4 0 15,5-4 0-15,6-5 0 0,4-4 0 0,5-4 0 16,4-5 0-16,5-5 0 0,4-6 0 16,1-4 0-16,2-4 0 0,1-6 0 0,-1-1 0 15,0-7 0-15,-3-1 0 0,-6-3 0 16,-3 3 0-16,-7 1 0 0,-5 3 0 0,-3 1 0 15,-7-2 0-15,-4 4 0 0,-3 0 0 0,-3 1 0 16,-5 3 0-16,10 18 0 0,-24-30 0 0,24 30 0 16,-33-22 0-16,33 22 0 0,-32-13 0 0,32 13 0 15,-25-6 0-15,25 6 0 0,0 0 0 0,-17 2 0 16,17-2 0-16,0 0 0 0,0 0 0 16,22 16-6-16,-22-16-53 0,39 14-97 0,-39-14-451 15,35-15-48-15,-11 1 92 0</inkml:trace>
  <inkml:trace contextRef="#ctx0" brushRef="#br4" timeOffset="79232.03">3384 7259 1961 0,'0'0'86'0,"0"0"-86"0,-17 23 0 16,9 3 0-16,2 7 0 0,-1 8 0 0,-2 7 0 15,-2 6 0-15,-1 6 0 0,-1 5 0 0,1 2 0 16,-2 1 0-16,3-2 0 0,0-4 0 16,4-3 0-16,1-5 0 0,5-5 0 15,2-6 0-15,3-8 0 0,7-4 0 0,0-8 0 16,7-4 0-16,0-13-65 0,21 22-236 0,-17-35-372 16,16 2 33-16,-6-11 273 0</inkml:trace>
  <inkml:trace contextRef="#ctx0" brushRef="#br4" timeOffset="79406.5331">4027 7172 1963 0,'0'0'74'16,"0"0"-64"-16,-18 27-10 0,3 2 0 0,-1 8 0 16,-2 5 0-16,-3 6 0 0,1 6 0 0,-2 4 0 15,0 5 0-15,4 1 0 0,-2 0 0 0,3 1 0 16,1-3 0-16,3-2 0 0,2-1 0 15,1-2 0-15,3-1 0 0,0-3 0 0,2 0 0 16,0-4 0-16,4-2 0 0,-2-5 0 0,12 8-116 16,-31-30-485-16,34 12-77 0,-12-32 35 0</inkml:trace>
  <inkml:trace contextRef="#ctx0" brushRef="#br4" timeOffset="79568.5977">3787 7742 2007 0,'-22'6'40'0,"22"-6"-40"0,0 0 0 15,0 0 0-15,0 0 0 0,-9 21 0 0,9-21 0 16,0 0 0-16,25 16 0 0,-25-16 0 16,37 6 0-16,-15-5 0 0,4-2 0 0,4-3 0 15,2 1 0-15,4-4 0 0,4 3 0 0,0-6-26 16,13 14-92-16,-32-23-451 0,33 19-114 0,-12-8 52 15</inkml:trace>
  <inkml:trace contextRef="#ctx0" brushRef="#br4" timeOffset="79917.6131">4493 7829 1961 0,'0'0'62'0,"-29"-1"-38"0,29 1-24 0,-32-8 0 15,15 1 0-15,-1 2 0 0,-2 0 0 0,-1 1 0 16,1 3 0-16,-2 3 0 0,1 3 0 0,-1 5 0 16,0 4 0-16,1 6 0 0,-3 2 0 15,1 7 0-15,0 3 0 0,0 6 0 0,0 4 0 16,2-1 0-16,2-1 0 0,2 0 0 16,5-5 0-16,2-2 0 0,8-5 0 0,3-5 0 15,6-5 0-15,-7-18 0 0,28 23 0 0,-7-20 0 16,3-4 0-16,3-5 0 0,2-6 0 0,4-6 0 15,1-4 0-15,1-5 0 0,-1 0 0 16,-2-2 0-16,-3-2 0 0,-3 2 0 0,-3 1 0 16,-4 1 0-16,-2 0 0 0,-3 3 0 0,-2 1 0 15,-4 4 0-15,-8 19 0 0,12-29 0 0,-12 29 0 16,0 0 0-16,0 0 0 0,0 0 0 0,0 0 0 16,0 0 0-16,0 0 0 0,-9 33 0 15,4-8 0-15,-1 1 0 0,2 3 0 0,0-3 0 0,3 1 0 16,1-1 0-16,5-3 0 15,1-3 0-15,5 0 0 0,-11-20 0 0,37 28 0 16,-16-19 0-16,7-2 0 0,3-3 0 0,3-1 0 16,-1-7-38-16,12 11-88 0,-31-38-286 0,36 27-202 15,-15-13-37-15,4-5 446 0</inkml:trace>
  <inkml:trace contextRef="#ctx0" brushRef="#br4" timeOffset="80316.4577">5093 7857 1965 0,'0'0'82'0,"-32"-3"-82"16,12 3 0-16,1 2 0 0,-2 4 0 0,-2 0 0 0,1 6 0 16,0 0 0-16,1 5 0 0,2 1 0 15,3 3 0-15,0 4 0 0,3 1 0 0,1-1 0 16,3-1 0-16,3-1 0 0,5-1 0 16,2-4 0-16,7 0 0 0,-8-18 0 0,20 27 0 15,-20-27 0-15,32 19 0 0,-14-14 0 0,3-2 0 16,-1-3 0-16,1-5 0 0,2-1 0 0,-2-3 0 15,-2-3 0-15,2-1 0 0,-4-3 0 0,0-2 0 16,-1 1 0-16,-2-2 0 0,-1 1 0 0,-4-2 0 16,0-2 0-16,-3 4 0 0,0-2 0 0,-2 0 0 15,1 3 0-15,-3 1 0 16,-2 16 0-16,4-22 0 0,-4 22 0 0,0 0 0 16,0 0 0-16,0 0 0 0,-11 24 0 0,2-2 0 15,-2 8 0-15,0 5 0 0,-1 5 0 0,-1 3 0 16,1 6 0-16,-3 8 0 0,2 2 0 0,0 4 0 15,1 1 0-15,3-4 0 0,1-2 0 0,1-3 0 16,3-6 0-16,2-4 0 0,2-5 0 0,0-4 0 16,0-5 0-16,1-6 0 0,-1-3 0 15,0-22 0-15,0 29 0 0,0-29 0 0,0 0 0 16,0 0 0-16,0 0 0 0,0 0 0 0,-22-3 0 16,22 3 0-16,-18-29 0 0,9 6 0 15,2-4 0-15,4-5 0 0,1-4 0 0,5-3 0 0,3-3 0 16,2-5 0-16,5-2 0 0,1-3 0 15,7 0 0-15,4-1 0 0,7 3 0 16,0 6 0-16,2 4 0 0,-5 4 0 0,2 7 0 16,-4-3 0-16,4 12 0 0,-10-17-105 0,31 38-298 15,-45-32-158-15,27 19-73 0,-6 2 291 0</inkml:trace>
  <inkml:trace contextRef="#ctx0" brushRef="#br4" timeOffset="80603.118">5507 8022 2047 0,'0'0'0'0,"0"0"0"0,0 0 0 15,4 20 0-15,-4-20 0 0,18 8 0 0,-18-8 0 16,30 1 0-16,-12-2 0 0,3-2 0 0,2 0 0 16,3 0 0-16,-1-4 0 0,3 0 0 0,-2-4 0 15,-2 0 0-15,-3-1 0 0,-4 1 0 16,-17 11 0-16,24-24 0 0,-24 24 0 0,15-27 0 15,-15 27 0-15,6-25 0 0,-6 25 0 0,-3-25 0 16,3 25 0-16,-13-26 0 0,13 26 0 0,-23-23 0 16,23 23 0-16,-28-12 0 0,10 11 0 0,0 3 0 15,-3 8 0-15,-1 1 0 0,0 7 0 0,0 3 0 16,-1 5 0-16,0 5 0 16,1 4 0-16,3-1 0 0,2 3 0 0,2-6 0 15,5-3 0-15,7-3 0 0,6-4 0 0,7-4 0 16,-10-17 0-16,38 24 0 0,-9-17 0 0,4-3 0 15,8-5 0-15,4-4 0 0,9-4 0 0,1-5 0 16,9-1 0-16,-1-5 0 0,8 3 0 0,-5-12 0 16,21 24-253-16,-40-40-222 0,32 27-161 0,-18-7 30 15,-10-14 530-15</inkml:trace>
  <inkml:trace contextRef="#ctx0" brushRef="#br4" timeOffset="80790.0864">6569 7985 2032 0,'0'0'15'0,"-4"-19"-15"0,4 19 0 16,12-25 0-16,-12 25 0 0,24-27 0 0,-24 27 0 16,35-25 0-16,-15 14 0 0,3 1 0 0,3 3 0 15,2 1 0-15,-1 0 0 0,1 2 0 0,1 2 0 16,-1 1 0-16,2-1 0 0,2 1 0 0,-1 0 0 15,1 0 0-15,1 1 0 0,-5-1 0 16,5 13-78-16,-33-12-474 0,0 0-133 0,21-5 31 16</inkml:trace>
  <inkml:trace contextRef="#ctx0" brushRef="#br4" timeOffset="80914.7234">6724 8160 1745 0,'-23'9'302'16,"23"-9"-302"-16,0 0 0 0,0 0 0 15,22 11 0-15,-4-13 0 0,4-5 0 0,5-2 0 16,7-5 0-16,7-2 0 0,8-2 0 0,6-4 0 16,7 1 0-16,1-4 0 0,18 26-215 0,-22-29-478 15,20 9 7-15,-10-5 234 0</inkml:trace>
  <inkml:trace contextRef="#ctx0" brushRef="#br4" timeOffset="86212.2913">8173 7550 1778 0,'0'0'51'0,"3"-29"-16"0,-3 29-15 0,0-30-3 16,0 30-1-16,0-24 10 0,0 24-2 0,0 0 4 15,0 0-4-15,0 0-3 0,0 0-14 16,0 0-7-16,-19-9 0 0,19 9 0 0,-13 17 0 16,13-17 0-16,-19 34 0 0,8-10 0 0,-1 5 0 15,0 4 0-15,0 2 0 0,-2 2 0 0,4 3 0 16,-1-1 0-16,2 0 0 0,3-4 0 0,4-3 0 15,2-4 0-15,3-2 0 0,3-3 0 0,2-4 0 16,-8-19 0-16,24 28 0 0,-24-28 0 0,35 13 0 16,-14-13 0-16,1-2 0 0,2-6 0 15,0-5 0-15,3-1 0 0,2-7 0 16,1-2 0-16,-3-2 0 0,1-3 0 0,-2 0 0 16,0 0 0-16,-2 2 0 0,-2-1 0 0,0 3 0 15,-4 3 0-15,-2 2 0 0,-16 19 0 0,26-25 0 16,-26 25 0-16,19-13 0 0,-19 13 0 0,0 0 0 15,0 0 0-15,17 17 0 0,-17-17 0 0,5 38 0 16,-4-12 0-16,-2 3 0 0,-1 2 0 16,0 0 0-16,-1 1 0 0,1-1 0 0,2-2 0 15,0 0 0-15,4-6 0 0,1-4 0 0,-5-19 0 16,19 28 0-16,-19-28 0 0,27 15 0 16,-27-15 0-16,31 0 0 0,-11-6 0 0,-1-2 0 15,1-7 0-15,3-3 0 0,-2-7 0 0,0-2 0 16,0-1 0-16,-3-1 0 0,-2-1 0 15,-1-1 0-15,-6 3 0 0,-1 1 0 0,-3 1 0 16,-4 2 0-16,-1 0 0 0,-1-2 0 0,1 3 0 16,-3 1 0-16,6 1 0 0,-5 0 0 0,2 21 0 15,5-27 0-15,-5 27 0 0,11-20-12 0,-11 20-61 16,14-20-62-16,21 22-420 0,-35-2-92 0,22-6 48 16</inkml:trace>
  <inkml:trace contextRef="#ctx0" brushRef="#br4" timeOffset="86374.3206">9290 7446 1884 0,'0'0'91'0,"0"0"-47"0,0 0-16 0,0 0-28 16,0 0 0-16,0 0 0 0,8 28 0 0,-8-28 0 16,-6 39 0-16,2-12 0 0,-1 4 0 15,1 4 0-15,0 0 0 0,0 4 0 0,0 0 0 16,1 0 0-16,0 0 0 0,3-3 0 0,1-2 0 15,2-3 0-15,-1 1 0 0,3-3 0 0,-1-6 0 16,4 9-64-16,-8-32-327 0,0 0-271 16,3 22 0-16,-3-22 395 0</inkml:trace>
  <inkml:trace contextRef="#ctx0" brushRef="#br4" timeOffset="86623.61">9320 7426 1685 0,'0'0'362'16,"0"0"-362"-16,0 0 0 0,0 0 0 15,0 0 0-15,32 9 0 0,-5-9 0 0,2-2 0 16,4 2 0-16,5-1 0 0,2 2 0 0,-1 0 0 16,1 4 0-16,-2 1 0 0,-3 4 0 15,-1 0 0-15,-2 6 0 0,-4 1 0 0,-3 2 0 16,-8 4 0-16,-2 0 0 0,-8 5 0 0,-2 1 0 15,-9 1 0-15,-5 4 0 0,-7 1 0 0,-7 4 0 16,-8 0 0-16,-3-2 0 0,-4 1 0 16,-4-3 0-16,-2-1 0 0,0-3 0 0,3-3 0 15,-2-5 0-15,5-4 0 0,1-4 0 0,7-6 0 16,3-6 0-16,7-2 0 0,3-7 0 0,17 6 0 16,-19-33-86-16,41 26-575 0,-26-19-2 0,21 9 30 15</inkml:trace>
  <inkml:trace contextRef="#ctx0" brushRef="#br4" timeOffset="87022.4592">8033 8418 1933 0,'0'0'40'0,"0"0"-18"16,0 0-5-16,0 0-6 0,0 0-3 16,6-19 3-16,12 14-6 0,6-2-5 0,7 1 0 15,8-4 0-15,8 2 0 0,7-3 0 0,7 0 0 16,8-5 0-16,4 3 0 0,12-4 0 0,9 1 0 15,4 1 0-15,8-4 0 0,3 4 0 0,3-1 0 16,6 2 0-16,3-1 0 0,-1 2 0 0,-1-2 0 16,2-1 0-16,-6 3 0 0,3 0 0 15,-4 0 0-15,-3 2 0 0,-5-1 0 0,-2 1 0 16,-7-3 0-16,-5 4 0 0,-6-5 0 0,-4 19-84 16,-36-21-597-16,15 14 5 0,-23-6 71 0</inkml:trace>
  <inkml:trace contextRef="#ctx0" brushRef="#br4" timeOffset="89721.5875">9236 8717 1247 0,'-6'-19'228'0,"6"19"-146"16,0 0-12-16,15-18-10 0,-15 18-4 0,6-22-7 15,-6 22-7-15,4-22-10 0,-4 22 0 0,4-22-6 16,-4 22 1-16,1-19-4 0,-1 19 1 16,0 0-4-16,-5-17-1 0,5 17-9 15,0 0-10-15,0 0 0 0,-18-22 0 0,18 22 0 16,-18-11 0-16,18 11 0 0,-26-7 0 0,26 7 0 16,-33-2 0-16,15 3 0 0,-4 4 0 0,0 3 0 15,-3 4 0-15,-1 5 0 0,-2 6 0 0,0 4 0 16,0 3 0-16,3 0 0 0,-2 5 0 0,3 5 0 15,0 1 0-15,5 3 0 0,2-1 0 16,5 3 0-16,5-2 0 0,5 1 0 0,6-4 0 16,4-2 0-16,7-1 0 0,5-4 0 0,4-1 0 15,3-5 0-15,7-4 0 0,1-4 0 0,4-5 0 16,3-4 0-16,3-6 0 0,4-5 0 0,0-5 0 16,3-5 0-16,0-6 0 0,2-4 0 15,-2-7 0-15,-3-4 0 0,-4-3 0 16,-8-4 0-16,-3-2 0 0,-7-2 0 0,-5-3 0 15,-4-1 0-15,-7-1 0 0,-5 1 0 0,-4 2 0 16,-6 1 0-16,-3 5 0 0,-7-1 0 0,-4 4 0 16,-5 0 0-16,-5 2 0 0,-6 3 0 0,0 4 0 15,-5 1 0-15,0 3 0 0,0 3 0 0,3 4 0 16,-1 6 0-16,6 5 0 0,1 4 0 0,7 7 0 16,3 2-4-16,10 9-77 0,-8-23-144 15,26 24-422-15,-8-19 11 0,7 36 183 16</inkml:trace>
  <inkml:trace contextRef="#ctx0" brushRef="#br4" timeOffset="89908.5722">9465 9055 2047 0,'0'0'0'16,"0"0"0"-16,0 0 0 0,-24-6 0 0,24 6 0 15,0 0 0-15,0 0 0 0,0 0 0 0,0 0 0 16,0 0 0-16,5 25 0 0,-5-25 0 0,17 33 0 16,-6-15 0-16,1 0 0 15,1 1 0-15,-13-19 0 0,27 34 0 0,-27-34 0 16,28 31 0-16,-28-31 0 0,31 31 0 0,-31-31-19 16,45 32-295-16,-45-32-276 0,17-1-84 0,3 8 225 15</inkml:trace>
  <inkml:trace contextRef="#ctx0" brushRef="#br4" timeOffset="90768.6188">12140 6942 1079 0,'1'-22'272'0,"-1"22"-293"15,0 0 30-15,-20-11 49 0,20 11 5 0,-19 3 11 16,0-7 3-16,19 4-12 0,-32 19-18 0,14-1-10 16,-8 3-8-16,2 12-12 0,-9-1 48 15,3 15-35-15,-8 5 27 0,0 13-9 0,-4 8-28 16,-2 11 1-16,-4 11-21 0,2 11 0 0,-2 8 0 16,-2 9 0-16,-1-4 0 0,3 0 0 15,7-8 0-15,9-3 0 0,13-8 0 0,10-7 0 16,14-8 0-16,12-10 0 0,12-11 0 0,10-6 0 15,11-10 0-15,6-7 0 0,12-7 0 0,5-8 0 16,13-5 0-16,4-8 0 0,10 0-59 0,-13-36-208 16,22 24-410-16,-14-14 18 0,6-2 275 0</inkml:trace>
  <inkml:trace contextRef="#ctx0" brushRef="#br4" timeOffset="91130.0637">13147 7559 1839 0,'23'-9'29'0,"-23"9"-15"0,0 0 14 16,0 0 6-16,0 0 12 0,0 0-3 0,19 6-29 15,-19-6-14-15,10 19 0 0,-10-19 0 0,11 31 0 16,-5-13 0-16,1 2 0 0,1 3 0 15,-1 2 0-15,1 0 0 0,0 3 0 0,-1 0 0 16,0 1 0-16,-1-2 0 0,0 2 0 0,-1-2 0 16,-2-2 0-16,-3 3 0 0,-4-1 0 15,-3 0 0-15,-4 0 0 0,-4-1 0 0,-3-2 0 16,-4-1 0-16,-5-3 0 0,-1 1 0 0,-2-3 0 16,-2-5 0-16,3-2 0 0,0-6 0 0,2-5 0 15,2-6 0-15,4-5 0 0,-1-11-44 16,22 22-357-16,-19-33-264 0,15 5 28 0,-6-8 338 15</inkml:trace>
  <inkml:trace contextRef="#ctx0" brushRef="#br4" timeOffset="91292.1052">12799 7412 2011 0,'-15'33'36'16,"15"-33"-36"-16,-6 18 0 15,6-18 0-15,6 22 0 0,-6-22 0 0,22 26 0 16,-22-26 0-16,38 25 0 0,-11-18 0 0,8 0 0 15,6-4 0-15,5-3 0 0,5-5 0 0,5-1 0 16,3-4 0-16,4-2 0 0,3 1 0 0,-3-1 0 16,3 3 0-16,-6 0 0 0,2 5 0 0,-3 0 0 15,0 6 0-15,-3-6 0 0,10 28-216 16,-39-31-375-16,24 24-61 0,-21-5 65 0</inkml:trace>
  <inkml:trace contextRef="#ctx0" brushRef="#br4" timeOffset="91877.953">13852 7809 1934 0,'0'0'113'0,"0"0"-113"0,-18-7 0 0,18 7 0 16,-17 9 0-16,17-9 0 0,-27 23 0 0,9-7 0 16,-1 3 0-16,-1 3 0 0,0 4 0 0,0 0 0 15,-1 3 0-15,3-2 0 0,4-1 0 0,3-1 0 16,8-5 0-16,2-3 0 0,1-17 0 0,11 24 0 15,-11-24 0-15,30 16 0 0,-7-14 0 0,4-2 0 16,2-6 0-16,3-5 0 0,2-2 0 16,2-3 0-16,-1-2 0 0,-1-2 0 0,-1-4 0 15,-4-2 0-15,-2-2 0 0,-2 2 0 16,-6-3 0-16,-1 3 0 0,-3 1 0 0,-5 1 0 16,-4 0 0-16,-3 1 0 0,-1 0 0 0,-5 2 0 15,1 0 0-15,-3 3 0 0,5 18 0 0,-11-24 0 16,11 24 0-16,0 0 0 0,-17-6 0 15,17 6 0-15,0 0 0 0,0 0 0 0,-16 27 0 16,16-27 0-16,-2 25 0 0,2-25 0 0,3 25 0 16,-3-25 0-16,14 22 0 0,-14-22 0 0,23 16 0 15,-23-16 0-15,31 11 0 0,-12-9 0 0,1 2 0 16,1-2 0-16,2 0 0 0,-1-1 0 16,1-1 0-16,-4 0 0 0,0-1 0 0,-2 1 0 15,-17 0 0-15,27-2 0 0,-27 2 0 16,17 2 0-16,-17-2 0 0,0 0 0 0,0 0 0 15,0 0 0-15,0 0 0 0,0 0 0 0,0 0 0 16,0 0 0-16,0 0 0 0,0 0 0 0,-11 23 0 16,11-23 0-16,-13 25 0 0,13-25 0 0,-15 33 0 15,7-14 0-15,1 0 0 0,1 1 0 0,2-1 0 16,3-1 0-16,1-18 0 0,4 27 0 0,-4-27 0 16,11 17 0-16,-11-17 0 0,23 8 0 15,-23-8 0-15,34-2 0 0,-13-6 0 0,2-2 0 16,2-5 0-16,6-6 0 0,-2-3 0 0,1-1 0 15,1-3 0-15,-1 0 0 0,-2 2 0 16,0-1 0-16,-4 2 0 0,-2 0 0 0,-2 4 0 16,-5 1 0-16,-15 20 0 0,21-24 0 0,-21 24 0 15,0 0 0-15,0 0 0 0,0 0 0 16,0 0 0-16,-1 18 0 0,1-18 0 0,-15 39 0 16,6-14 0-16,-4 3 0 0,2 2 0 0,-1-3 0 15,4-2 0-15,3-4 0 0,2-3 0 0,3-18 0 16,10 22 0-16,-10-22 0 0,23 7 0 0,-4-10 0 15,2-7 0-15,7-5 0 0,3-8 0 0,5-1 0 16,1-7 0-16,4-1 0 0,-2-11 0 0,10 11-85 16,-21-28-153-16,34 36-318 15,-34-17-69-15,4-3 83 0</inkml:trace>
  <inkml:trace contextRef="#ctx0" brushRef="#br4" timeOffset="92015.0361">15299 7153 2047 0,'-13'26'0'15,"-2"2"0"-15,-2 4 0 0,1 3 0 0,1 3 0 16,-1 3 0-16,0 1 0 0,0 5 0 16,0 2 0-16,2 2 0 0,-1 1 0 0,1 2 0 15,0-2 0-15,2-2 0 0,0-2 0 0,0-3 0 16,1-2 0-16,1-4 0 0,5-3 0 16,4-4 0-16,5-1 0 0,2-8 0 0,7 1 0 15,-13-24-37-15,43 45-281 0,-43-45-331 0,24 15 22 16,-6-15 212-16</inkml:trace>
  <inkml:trace contextRef="#ctx0" brushRef="#br4" timeOffset="92314.195">15281 7809 2047 0,'0'0'0'0,"0"0"0"15,-17 22 0-15,17-22 0 0,0 0 0 16,7 21 0-16,-7-21 0 0,17 13 0 15,-17-13 0-15,28 8 0 0,-10-4 0 0,4-2 0 16,3-2 0-16,0 0 0 0,1-2 0 0,1-1 0 16,-1-2 0-16,2-1 0 0,-1-3 0 0,-1 0 0 15,-2-3 0-15,-2-1 0 0,-3 1 0 0,-19 12 0 16,29-28 0-16,-29 28 0 0,17-27 0 0,-17 27 0 16,10-26 0-16,-10 26 0 0,0-26 0 15,0 26 0-15,-8-18 0 0,8 18 0 0,-20-8 0 16,20 8 0-16,-24 5 0 0,24-5 0 0,-33 20 0 15,14-3 0-15,-3 4 0 0,0 3 0 0,-1 1 0 16,0 2 0-16,1-1 0 0,1 0 0 0,6-2 0 16,3-1 0-16,4-3 0 0,5 2 0 15,5-4 0-15,-2-18 0 0,14 31 0 16,-14-31 0-16,34 12 0 0,-11-14 0 0,8-1 0 16,2-8 0-16,8-1 0 0,3-6 0 0,5 1 0 15,-4-12-61-15,19 24-166 0,-38-37-299 0,33 19-126 16,-12-5 72-16</inkml:trace>
  <inkml:trace contextRef="#ctx0" brushRef="#br4" timeOffset="92551.0206">16104 7598 2047 0,'-24'4'0'0,"0"5"0"0,-2-1 0 0,1 5 0 16,0 1 0-16,1 1 0 0,1 1 0 16,3 1 0-16,2-1 0 0,18-16 0 0,-27 32 0 15,27-32 0-15,-20 27 0 0,20-27 0 0,-4 22 0 16,4-22 0-16,0 0 0 0,15 22 0 0,-15-22 0 15,19 7 0-15,-19-7 0 0,32 2 0 0,-13-2 0 16,4 1 0-16,2-1 0 0,-1-1 0 16,0 1 0-16,-1 0 0 0,-2 0 0 0,-2 3 0 15,-19-3 0-15,26 9 0 0,-26-9 0 0,10 17 0 16,-10-17 0-16,-3 24 0 0,3-24 0 0,-17 31 0 16,5-14 0-16,-5 1 0 0,-2 0 0 0,-2 0 0 15,-1 1 0-15,-1-1 0 0,2 1 0 0,1-4 0 16,1 1 0-16,1-4 0 0,18-12 0 15,-29 18 0-15,29-18 0 0,-20 5-56 16,30 12-196-16,-35-41-223 0,25 24-149 0,11-18 17 16,-13-11 575-16</inkml:trace>
  <inkml:trace contextRef="#ctx0" brushRef="#br4" timeOffset="92950.0524">14905 8923 1996 0,'0'0'51'0,"0"0"-51"16,20-10 0-16,-20 10 0 0,42-27 0 15,-3 3 0-15,16-5 0 0,12-8 0 0,12-8 0 16,12-7 0-16,11-5 0 0,11-3 0 16,11-4 0-16,8-1 0 0,3 0 0 0,11-3 0 0,1 2 0 15,6-2 0-15,0 4 0 0,-2 2 0 0,-6 4 0 16,-13 5 0-16,-7 2 0 0,-15 10 0 0,-15 1 0 15,-11 9 0-15,-15 2 0 0,-9 13 0 16,-23-8-57-16,12 41-277 0,-49-17-235 16,0 0-95-16,0 0 242 0</inkml:trace>
  <inkml:trace contextRef="#ctx0" brushRef="#br4" timeOffset="93336.4081">17116 8353 1959 0,'-8'-18'40'0,"8"18"-3"0,-25-21-26 16,25 21-11-16,-31-9 0 0,10 10 0 0,-5 7 0 15,-2 3 0-15,-6 6 0 0,-2 3 0 0,-3 1 0 16,-1 6 0-16,-5 6 0 0,1 3 0 0,-1 3 0 16,1 5 0-16,3 2 0 0,2 4 0 0,4-2 0 15,7-2 0-15,6-3 0 0,10-4 0 16,8-2 0-16,9-5 0 0,8-4 0 0,7-4 0 16,9-5 0-16,3-6 0 0,8-5 0 0,4-6 0 15,9-4 0-15,5-6 0 0,9-2 0 0,1-7 0 16,8 3-27-16,-7-14-54 0,21 29-266 0,-35-31-290 15,15 11 32-15,-14-7 256 0</inkml:trace>
  <inkml:trace contextRef="#ctx0" brushRef="#br4" timeOffset="93859.9141">17493 8677 2001 0,'0'0'46'0,"-21"20"-46"0,1-7 0 15,-1 1 0-15,3 5 0 0,1-1 0 0,2 3 0 16,1 1 0-16,1 1 0 0,3 0 0 0,1 3 0 15,2-3 0-15,1 2 0 0,2-4 0 16,4-2 0-16,0-19 0 0,5 30 0 0,-5-30 0 16,17 22 0-16,-17-22 0 0,30 13 0 0,-10-12 0 15,3-1 0-15,5-4 0 0,3-4 0 16,6-3 0-16,2-2 0 0,2-4 0 0,-2-1 0 16,1-1 0-16,-5-2 0 0,-2 1 0 0,-2-3 0 15,-6 1 0-15,-3 0 0 0,-5 0 0 0,-3 2 0 16,-5 0 0-16,-4 1 0 0,-5 19 0 15,4-33 0-15,-4 33 0 0,-9-27 0 0,9 27 0 16,-16-26 0-16,16 26 0 0,-15-17 0 0,15 17 0 16,0 0 0-16,-20-7 0 0,20 7 0 0,0 0 0 15,0 0 0-15,0 0 0 0,-5 19 0 0,5-19 0 16,0 0 0-16,20 20 0 0,-20-20 0 0,24 7 0 16,-24-7 0-16,31 1 0 0,-12-2 0 0,2-2 0 15,5 1 0-15,0-4 0 16,-1 1 0-16,0-1 0 0,-2 0 0 0,-4 1 0 15,1 3 0-15,-20 2 0 0,24-4 0 0,-24 4 0 16,0 0 0-16,0 0 0 0,0 0 0 0,0 0 0 16,0 0 0-16,0 0 0 0,-2 26 0 0,2-26 0 15,-22 26 0-15,8-8 0 0,-1 4 0 0,-2 2 0 16,1 3 0-16,-1 1 0 0,2 1 0 16,-1-3 0-16,3 1 0 0,4-6 0 0,3-1 0 15,6-20 0-15,3 28 0 0,-3-28 0 0,17 16 0 16,-17-16 0-16,30 0 0 0,-9-6 0 0,4-7 0 15,7-5 0-15,5-3 0 0,0-6 0 16,7-1 0-16,-3-1 0 0,1-1 0 0,-2 1 0 16,-1 1 0-16,-5 1 0 0,-3 3 0 0,-1 4 0 15,-8 2 0-15,-3 1 0 0,-19 17 0 16,22-20 0-16,-22 20 0 0,0 0 0 0,0 0 0 16,0 0 0-16,-3 20 0 0,-7-1 0 0,-3 3 0 15,-1 3 0-15,-2 3 0 0,1 1 0 0,1 2 0 16,-1 1 0-16,-1-2 0 0,5-3 0 0,0-6 0 15,9-2 0-15,2-19 0 0,9 25 0 0,-9-25 0 16,32 10 0-16,-32-10-127 0,53 2-110 0,-47-35-185 16,28 19-178-16,1-3 14 0,-6-23 512 15</inkml:trace>
  <inkml:trace contextRef="#ctx0" brushRef="#br4" timeOffset="94134.1312">18879 8096 2011 0,'0'0'36'16,"0"0"-36"-16,0 0 0 0,0 0 0 0,0 0 0 16,0 0 0-16,10 25 0 0,-10-25 0 0,-2 33 0 15,-1-9 0-15,-4 5 0 0,-1 8 0 0,-2 6 0 16,-2 3 0-16,-4 4 0 0,0 2 0 0,-6 4 0 16,-1 2 0-16,0-1 0 0,-3-3 0 0,8-4 0 15,4-8 0-15,7-3 0 0,6-6 0 16,10-3 0-16,-1-10 0 0,17 20-138 0,-25-40-355 15,21 16-175-15,0-8 40 0,5-11 509 16</inkml:trace>
  <inkml:trace contextRef="#ctx0" brushRef="#br4" timeOffset="94857.0686">19241 8688 2047 0,'-21'-2'0'15,"21"2"0"-15,-23-8 0 0,23 8 0 0,-22-4 0 16,22 4 0-16,-21-4 0 0,21 4 0 16,-18 1 0-16,18-1 0 0,-17 4 0 0,17-4 0 0,-22 12 0 15,22-12 0-15,-25 20 0 16,25-20 0-16,-26 31 0 0,14-13 0 0,2 5 0 16,2 0 0-16,0 0 0 0,4 1 0 0,1 1 0 15,3-2 0-15,1 2 0 0,5-5 0 0,2-2 0 16,0 0 0-16,-8-18 0 0,27 26 0 0,-9-19 0 15,2-3 0-15,3-3 0 0,6-5 0 0,0-3 0 16,4-5 0-16,1-4 0 0,1-4 0 0,-1-3 0 16,-2-3 0-16,-2-3 0 0,-3 1 0 15,-4 1 0-15,-3 0 0 0,-7 2 0 0,-4 3 0 16,-6 0 0-16,-4 4 0 0,-4 1 0 0,-3 0 0 16,8 17 0-16,-27-29 0 0,9 17 0 15,1 2 0-15,-2 5 0 0,19 5 0 0,-31-2 0 16,31 2 0-16,-26 10 0 0,26-10 0 0,0 0 0 15,-20 23 0-15,20-23 0 0,1 19 0 16,-1-19 0-16,17 18 0 0,-17-18 0 0,31 13 0 16,-9-9 0-16,4-2 0 0,2 0 0 0,1-2 0 15,1-2 0-15,2 1 0 0,-3 0 0 0,0 0 0 16,-3 1 0-16,-5 1 0 0,-3 0 0 0,-18-1 0 16,24 5 0-16,-24-5 0 0,0 0 0 0,0 0 0 15,16 19 0-15,-16-19 0 0,-5 17 0 0,5-17 0 16,-11 23 0-16,11-23 0 0,-17 29 0 15,17-29 0-15,-21 33 0 0,10-16 0 16,1 1 0-16,0-1 0 0,10-17 0 0,-14 28 0 16,14-28 0-16,-4 19 0 0,4-19 0 0,0 0 0 15,0 0 0-15,0 0 0 0,19 11 0 0,-19-11 0 16,18-12 0-16,-18 12 0 0,26-28 0 0,-10 9 0 16,-2-2 0-16,1-1 0 0,-1 1 0 0,1 1 0 15,-4 0 0-15,0 2 0 0,-3 0 0 16,-8 18 0-16,16-32 0 0,-16 32 0 0,12-24 0 15,-12 24 0-15,0 0 0 0,11-19 0 0,-11 19 0 16,0 0 0-16,0 0 0 0,0 0 0 0,0 0 0 16,0 0 0-16,4 18 0 0,-4-18 0 15,0 0 0-15,5 25 0 0,-5-25 0 0,5 19 0 16,-5-19 0-16,0 0 0 0,9 23 0 16,-9-23 0-16,0 0 0 0,0 0 0 0,20 14 0 15,-20-14 0-15,0 0 0 0,24 1 0 0,-24-1 0 16,25-7 0-16,-25 7 0 0,32-15 0 0,-12 5 0 15,-2 1 0-15,2-2 0 0,-3 1 0 0,-17 10 0 16,31-17 0-16,-31 17 0 0,26-14 0 0,-26 14 0 16,18-9 0-16,-18 9 0 0,0 0 0 0,0 0 0 15,0 0 0-15,0 0 0 0,0 0 0 16,0 0 0-16,1 17 0 0,-1-17 0 0,-10 23 0 16,10-23 0-16,-13 28 0 0,13-28 0 15,-16 29 0-15,16-29 0 0,-12 32 0 0,12-32 0 16,-6 26 0-16,6-26 0 0,4 22 0 0,-4-22 0 15,18 13 0-15,-18-13 0 0,32 5 0 0,-32-5 0 16,42-4-109-16,-29-20-86 0,34 36-152 0,-36-41-139 16,19 11-79-16,7 11 221 0</inkml:trace>
  <inkml:trace contextRef="#ctx0" brushRef="#br4" timeOffset="95231.0059">20329 8104 2047 0,'0'0'0'0,"-2"17"0"0,2-17 0 0,-2 20 0 15,2-20 0-15,-3 33 0 0,0-11 0 0,-2 2 0 16,3 8 0-16,-3 0 0 0,0 3 0 0,-1 0 0 16,0 2 0-16,0 0 0 0,1 1 0 0,-1 2 0 15,1-1 0-15,0 0 0 0,-1 0 0 0,3-2 0 16,-1-2 0-16,-1-2 0 0,2-3 0 15,-1-2 0-15,0-3 0 0,2-2 0 0,1-1 0 16,1-4 0-16,0-1 0 0,0-17 0 0,6 22 0 16,-6-22 0-16,0 0 0 0,0 0 0 15,23 12 0-15,-23-12 0 0,0 0 0 0,24-14 0 16,-24 14 0-16,20-23 0 0,-20 23 0 0,21-33 0 16,-11 16 0-16,1 0 0 0,0 0 0 0,-11 17 0 15,21-31 0-15,-9 14 0 0,-12 17 0 16,28-32 0-16,-11 18 0 0,2 3 0 0,2 1 0 15,-2 4 0-15,2 3 0 0,-1 1 0 0,-2 4 0 16,-1 4 0-16,-17-6 0 0,27 19 0 0,-27-19 0 16,15 29 0-16,-10-11 0 0,-5 2 0 0,-2 0 0 15,-4 3 0-15,-6 0 0 0,-5 2 0 0,-4 2 0 16,-3 0 0-16,-2-2 0 0,-2 2 0 16,-1-3 0-16,0-1 0 0,-2-1 0 15,5-5 0-15,0-2 0 0,4-4 0 0,1-5 0 16,21-6 0-16,-26 0 0 0,26 0 0 0,-16-17-114 15,16 17-149-15,-7-31-207 0,15 7-167 0,2-4 75 16,-9-28 562-16</inkml:trace>
  <inkml:trace contextRef="#ctx0" brushRef="#br4" timeOffset="95916.5404">20829 7738 1971 0,'8'-21'59'0,"-8"21"-42"16,14-17-17-16,-14 17 0 0,18-19 0 0,-18 19 0 15,0 0 0-15,12-20 0 0,-12 20 0 0,0 0 0 16,0 0 0-16,0 0 0 0,0 0 0 15,0 0 0-15,-19-2 0 0,19 2 0 0,-25 21 0 16,25-21 0-16,-32 35 0 0,12-14 0 0,3 5 0 16,0 0 0-16,1 2 0 0,2-1 0 0,0-1 0 15,2 3 0-15,4-1 0 0,2-1 0 16,3-4 0-16,4-4 0 0,4-2 0 0,-5-17 0 0,22 23 0 16,-4-17 0-16,4-2 0 0,4-5 0 15,3-2 0-15,3-5 0 0,0-4 0 16,1-4 0-16,1-2 0 0,0-4 0 0,-3-2 0 15,-2 0 0-15,-1-2 0 0,-3 3 0 0,-1 0 0 16,-6 0 0-16,-4 1 0 0,-5 2 0 0,-4 1 0 16,-5 0 0-16,-4 0 0 0,-1 1 0 0,-3 0 0 15,8 18 0-15,-21-28 0 0,21 28 0 0,-27-17 0 16,27 17 0-16,-26-5 0 0,26 5 0 16,-25 4 0-16,25-4 0 0,0 0 0 0,-19 18 0 15,19-18 0-15,0 0 0 0,0 23 0 16,0-23 0-16,12 19 0 0,-12-19 0 0,27 20 0 0,-10-12 0 15,6-1 0-15,1-1 0 0,3 0 0 16,2-1 0-16,1 0 0 0,0 1 0 0,-2 0 0 16,-3 0 0-16,-3 2 0 0,-4-1 0 0,-18-7 0 15,27 17 0-15,-27-17 0 0,15 19 0 16,-15-19 0-16,6 22 0 0,-6-22 0 0,-4 26 0 16,4-26 0-16,-14 32 0 0,5-15 0 0,9-17 0 15,-18 32 0-15,18-32 0 0,-17 31 0 0,17-31 0 16,-15 21 0-16,15-21 0 0,0 0 0 0,-5 17 0 15,5-17 0-15,0 0 0 0,0 0 0 0,0 0 0 16,22-7 0-16,-22 7 0 0,18-19 0 16,-18 19 0-16,22-34 0 0,-10 15 0 15,1-3 0-15,0 0 0 0,-2 0 0 0,1-1 0 16,-1 0 0-16,1 2 0 0,0-4 0 0,3 5 0 16,-4-3 0-16,6 5 0 0,-4-3 0 0,7 10 0 15,-14-11-114-15,24 33-170 0,-42-36-231 0,12 25-96 16,28-4 89-16</inkml:trace>
  <inkml:trace contextRef="#ctx0" brushRef="#br4" timeOffset="96278.0083">22342 7335 1671 0,'0'0'376'0,"0"0"-376"16,0 0 0-16,0 0 0 0,18 11 0 0,-18-11 0 16,0 0 0-16,23 11 0 0,-23-11 0 0,18 12 0 15,-18-12 0-15,19 20 0 0,-12-3 0 0,4 1 0 16,0 5 0-16,0 4 0 0,0 3 0 16,-2 5 0-16,-3 3 0 0,1 2 0 0,-5 1 0 15,-1 3 0-15,-2 2 0 0,-4 2 0 0,-2-2 0 16,-5 0 0-16,-4 1 0 0,-6-1 0 0,-4 0 0 15,-3-4 0-15,-1-3 0 0,-2-3 0 0,1-7 0 16,-1-2 0-16,3-4 0 0,3-7 0 0,2-5 0 16,3-5 0-16,21-6 0 0,-30-6 0 15,30 6 0-15,-15-31 0 0,15 5 0 16,-2-11 0-16,14 10-97 0,-22-33-184 0,42 33-262 16,-28-17-88-16,5-6 137 0</inkml:trace>
  <inkml:trace contextRef="#ctx0" brushRef="#br4" timeOffset="96440.0489">21950 7308 2047 0,'-24'11'0'0,"24"-11"0"15,0 0 0-15,0 0 0 0,27 11 0 0,-2-6 0 16,6-5 0-16,4 1 0 0,5-2 0 0,7-3 0 16,3 3 0-16,0-3 0 0,6 1 0 15,-2-2 0-15,0-2 0 0,3 1 0 0,2-3 0 16,2 2 0-16,-1 1 0 0,0-1 0 0,2 4 0 15,-7-4 0-15,7 9 0 0,-11-9-5 16,17 28-207-16,-35-38-249 0,26 23-189 0,-9 0 47 16,-10-11 488-16</inkml:trace>
  <inkml:trace contextRef="#ctx0" brushRef="#br4" timeOffset="96776.5884">23541 7624 1983 0,'-3'-17'64'15,"3"17"-64"-15,-9-29 0 0,9 29 0 0,-11-33 0 16,3 16 0-16,0-1 0 0,8 18 0 0,-23-28 0 16,23 28 0-16,-32-12 0 0,12 13 0 0,-5 4 0 15,0 6 0-15,-6 4 0 0,-2 5 0 16,-4 7 0-16,-2 3 0 0,-3 5 0 16,1 6 0-16,0 0 0 0,1 7 0 0,3-1 0 15,4-1 0-15,5 0 0 0,5-2 0 0,9-2 0 16,4-6 0-16,8-4 0 0,6-5 0 0,6-4 0 15,8-2 0-15,5-7 0 0,7-3 0 0,6-4 0 16,3-3 0-16,8-5 0 0,7-4 0 0,3-1 0 16,2-6 0-16,4 1 0 0,-6-6 0 0,5 6 0 15,-10-12-4-15,10 18-182 0,-36-38-198 16,33 29-193-16,-22-9-32 0,-7-10 323 0</inkml:trace>
  <inkml:trace contextRef="#ctx0" brushRef="#br4" timeOffset="96963.5567">23756 7322 2047 0,'17'15'0'0,"-17"-15"0"15,0 0 0-15,0 0 0 0,0 0 0 0,0 0 0 16,0 0 0-16,27 1 0 0,-9-4 0 0,3-1 0 15,3-2 0-15,3-2 0 16,2-1 0-16,-1 0 0 0,0 1 0 0,-1-4 0 16,2 5 0-16,-1-5 0 0,5 5 0 0,-9-9-42 15,24 28-254-15,-42-31-299 0,25 14-61 0,-8-5 199 16</inkml:trace>
  <inkml:trace contextRef="#ctx0" brushRef="#br4" timeOffset="97100.6552">24361 7100 2047 0,'0'0'0'16,"-30"20"0"-16,30-20 0 0,-28 24 0 0,28-24 0 16,-24 30 0-16,12-11 0 0,1 3 0 0,2 2 0 15,2 2 0-15,1 2 0 0,2-1 0 16,2 1 0-16,1-2 0 0,4 0 0 0,0-4 0 16,7 3 0-16,-10-25-8 0,34 52-306 15,-34-52-325-15,11 29-17 0,-11-29 227 0</inkml:trace>
  <inkml:trace contextRef="#ctx0" brushRef="#br4" timeOffset="97412.2901">24401 6833 1848 0,'0'0'199'0,"20"1"-199"15,-20-1 0-15,38 27 0 0,-11-8 0 0,8 8 0 16,0 4 0-16,2 5 0 0,3 4 0 0,-2 6 0 15,-1 1 0-15,-1 7 0 0,-7 3 0 16,-4 2 0-16,-6 6 0 0,-8 3 0 16,-7 4 0-16,-4 3 0 0,-7 3 0 0,-3-2 0 15,-5-1 0-15,-4-4 0 0,-4-2 0 0,-4-5 0 16,-4-1 0-16,-6-2 0 0,-2-4 0 0,-6-1 0 16,2-4 0-16,-2-4 0 0,6-9 0 0,2-10 0 15,14 3 0-15,-5-22-5 0,27 20-220 0,-31-46-214 16,32 16-223-16,0 0 59 0,-7-31 491 0</inkml:trace>
  <inkml:trace contextRef="#ctx0" brushRef="#br4" timeOffset="103136.0716">3086 10214 1691 0,'0'0'23'15,"-19"-8"4"-15,19 8 4 0,0 0 0 0,-21-9 0 16,21 9-5-16,0 0-6 0,0 0 1 0,0 0-4 16,0 0-1-16,0 0-7 0,-14 20 1 0,14-3-3 15,1 12 11-15,4 12-5 0,5 16 12 0,2 13-14 16,3 5 9-16,-1 6-20 0,1 1 0 0,-2 0 0 15,2-2 0-15,-2-5 0 0,-2-8 0 16,0-11 0-16,-4-2 0 0,1-8 0 0,-1-6 0 16,2-8 0-16,0-10 0 0,-9-22 0 0,25 22 0 15,-25-22 0-15,30-3 0 0,-12-8 0 0,4-7 0 16,0-13 0-16,5-9 0 0,1-10 0 0,5-9 0 16,1-4 0-16,2-2 0 0,2-4 0 0,2 2 0 15,-1 3 0-15,-3 1 0 0,-2 3 0 0,-3 0 0 16,-3 0 0-16,-4 1 0 0,-3 2 0 0,-5 4 0 15,-2 6 0-15,-4 2 0 0,0 11 0 0,-1 8 0 16,-9 26-1-16,23-22-72 0,-1 45-103 0,-22-23-378 16,0 0-81-16,23 17 28 0</inkml:trace>
  <inkml:trace contextRef="#ctx0" brushRef="#br4" timeOffset="103422.7551">5897 10877 2047 0,'0'0'0'0,"0"0"0"0,0 0 0 15,39-33 0-15,-6 14 0 0,12-4 0 0,10-4 0 16,7 1 0-16,6-2 0 0,5 3 0 0,0 0 0 15,0 5 0-15,-6 1 0 0,1 9-17 0,-21-19-187 16,20 28-439-16,-26-8-31 0,0 7 166 16</inkml:trace>
  <inkml:trace contextRef="#ctx0" brushRef="#br4" timeOffset="103547.3973">6176 11080 2027 0,'18'-3'20'0,"-18"3"-20"15,23-11 0-15,4-3 0 0,12-5 0 0,12-4 0 16,6-5 0-16,10-4 0 0,5-2 0 0,10-1 0 16,7 0 0-16,2 1 0 0,-3-6 0 0,24 23-493 15,-38-21-210-15,10 12 23 0,-12-1 510 0</inkml:trace>
  <inkml:trace contextRef="#ctx0" brushRef="#br4" timeOffset="105865.7919">1912 10522 1348 0,'0'0'107'0,"0"0"-15"16,0 0-14-16,0 0-6 0,0 0-2 15,0 0-13-15,0 0-9 0,0 0-11 0,0 0-12 16,0 0-7-16,0 0-11 0,-11 22 1 0,1-5-2 16,-2 5 7-16,-5 4-2 0,-1 3 6 0,-8 0-7 15,-2 3 3-15,-4 3-7 0,-5 4-8 0,-4 2 8 16,-3 3-6-16,-2 0 0 0,-2 1 0 0,3-1 0 16,2-3 0-16,5 1 0 0,4-2 0 0,10-4 0 15,5-2 0-15,10-7 0 16,6-2 0-16,9-4 0 0,6-2 0 0,10-4 0 15,6-3 0-15,11-4 0 0,4-4 0 0,9-5 0 16,8-3 0-16,5-4 0 0,7-5 0 0,2-1 0 16,4-2 0-16,0 2 0 0,-2-3 0 0,2 2 0 15,-2 1 0-15,-2 0 0 0,-1 4 0 0,-9 2 0 16,-4 3 0-16,-7 3 0 0,-6 2 0 16,-7 1 0-16,-6 0 0 0,-7 2 0 0,-8-2 0 15,-19-1 0-15,19 3 0 0,-19-3 0 0,0 0 0 16,0 0 0-16,0 0 0 0,-24-22 0 0,7 4 0 15,-6-7 0-15,-1-4 0 0,-4 0 0 0,0-2 0 16,0-4 0-16,0-3 0 0,-1-4 0 0,1-1 0 16,1-6 0-16,0-2 0 0,4-1 0 15,1 0 0-15,4 4 0 0,1 3 0 16,6 5 0-16,0 3 0 0,6 10-14 0,-1 3-57 16,6 24-191-16,0 0-344 0,0 0-59 0,0 0 237 15</inkml:trace>
  <inkml:trace contextRef="#ctx0" brushRef="#br4" timeOffset="106688.4283">8422 10390 1688 0,'22'1'31'0,"-22"-1"-20"16,0 0 7-16,0 0 10 0,0 0 10 0,0 0 3 16,-9 20-3-16,9-20-10 0,0 0-6 0,-26 14-4 15,26-14 0-15,-27 13-3 0,9-4 4 0,-4-1-1 16,-1 5-2-16,-5 2-16 0,-2 5 0 16,0 3 0-16,-2 4 0 0,0 3 0 0,-1 2 0 15,0 3 0-15,1 1 0 0,3 0 0 0,1 2 0 16,3-2 0-16,0 0 0 0,6-2 0 0,1-5 0 15,5-2 0-15,6-5 0 0,5-2 0 16,3-3 0-16,5 0 0 0,-6-17 0 0,24 29 0 16,-4-14 0-16,3-3 0 0,7 1 0 0,7-1 0 15,3 1 0-15,6-1 0 0,3 1 0 16,4-5 0-16,3-2 0 0,4 0 0 0,2-2 0 16,4-2 0-16,4-3 0 0,2-3 0 0,2 1 0 15,-2-5 0-15,-3 1 0 0,-3 1 0 0,-5-4 0 16,-8 2 0-16,-7 1 0 0,-7-2 0 0,-6 0 0 15,-10 0 0-15,-5-3-4 0,-18 12-2 0,11-27 1 16,-16 9 5-16,-7-3-6 0,-6-4 1 16,-8-3-6-16,-6-1 8 0,-6-1-4 15,-8-5-3-15,-3 0 28 0,-4-4-26 0,-2 1 26 16,-2 0-12-16,-3 1-10 0,3 4 11 0,0 4-8 16,3 5 6-16,8 4-5 0,6 6 2 0,7 2-4 15,11 1-1-15,22 11-11 0,-13-22-15 0,16 2-35 16,35 29-245-16,-10-30-335 0,17 6 0 0,4-1 321 15</inkml:trace>
  <inkml:trace contextRef="#ctx0" brushRef="#br4" timeOffset="107261.7944">9609 10179 1956 0,'0'0'82'0,"0"0"-73"0,0 0-9 0,0 0 0 15,-7 18 0-15,7-18 0 0,-3 31 0 0,-2-6 0 16,-3 6 0-16,-3 5 0 0,-4 2 0 0,1 2 0 15,-3 4 0-15,0 2 0 0,-2 1 0 0,2 0 0 16,2-2 0-16,0-1 0 0,4-2 0 0,3-2 0 16,3-5 0-16,5-3 0 0,3-3 0 15,6-6 0-15,4-3 0 0,7-6 0 16,3-3 0-16,5-4 0 0,5-8 0 0,3-4 0 16,4-7 0-16,4-5 0 0,2-6 0 0,0-2 0 15,4-5 0-15,-4-2 0 0,-2 1 0 0,-2-3 0 16,-7 5 0-16,-5 0 0 0,-3 5 0 0,-8 2 0 15,-19 22 0-15,25-28 0 0,-25 28 0 0,0 0 0 16,0 0 0-16,0 0 0 0,0 0 0 16,0 0 0-16,0 0 0 0,-6 19 0 0,0-1 0 15,0 9 0-15,-3 6 0 0,2 2 0 0,1 1 0 16,2 2 0-16,5-6 0 0,3-2 0 16,4-3 0-16,5-8 0 0,1 0 0 0,7-6 0 15,2-2 0-15,4-6 0 0,3-4 0 0,2-6 0 16,3-6 0-16,1-3 0 0,2-7 0 0,0-4 0 15,0-8 0-15,-1-5 0 0,0-1 0 16,-2-4 0-16,-5 2 0 0,-4 1 0 0,-5 2 0 16,-9 0 0-16,-2-1 0 0,-7 2 0 0,0 2 0 15,-6-3 0-15,2 6 0 0,-5-2 0 0,-1 5 0 16,-2 0 0-16,-1 8-59 0,-12-15-88 0,22 36-349 16,-12-17-150-16,12 17 2 0,-18 16 590 0</inkml:trace>
  <inkml:trace contextRef="#ctx0" brushRef="#br4" timeOffset="107636.3012">7863 11560 2026 0,'-38'16'21'0,"38"-16"-21"0,0 0 0 16,24 0 0-16,7-2 0 0,14-1 0 0,15-3 0 16,16-1 0-16,13-3 0 0,13 2 0 0,16-1 0 15,12 3 0-15,15 0 0 0,11 0 0 16,15 0 0-16,9 0 0 0,12 1 0 0,5 0 0 15,8-1 0-15,2 0 0 0,-10 0 0 0,-5 1 0 16,-7 2 0-16,-11-2 0 0,-3 1 0 16,-14-3 0-16,-13 3 0 0,-15-4 0 0,-20 6 0 15,-20-7 0-15,-11 27-210 0,-53-37-382 0,6 21-58 16,-31-2 56-16</inkml:trace>
  <inkml:trace contextRef="#ctx0" brushRef="#br4" timeOffset="108351.8397">9530 11866 1737 0,'0'0'53'0,"-26"-17"-4"0,26 17-13 16,-23-21 0-16,23 21-9 0,-19-25 2 15,19 25-5-15,-21-21-1 0,21 21-4 0,-25-15-5 16,25 15-14 0,-30-5 0-16,13 9 0 0,-2 3 0 0,-3 5 0 15,-1 5 0-15,-1 5 0 0,-3 7 0 0,1 7 0 0,1 8 0 16,3 4 0-16,1 3 0 0,3 2 0 0,1-3 0 15,2 3 0-15,6-1 0 16,3-4 0-16,6-3 0 0,3-3 0 0,8-3 0 16,7-6 0-16,9-4 0 0,8-5 0 0,7-8 0 15,8-5 0-15,6-9 0 0,7-6 0 0,5-5 0 16,0-8 0-16,7-6 0 0,2-6 0 0,1-6 0 16,2-4 0-16,-7-6 0 0,-2-1 0 0,-11-1 0 15,-7-1 0-15,-10 4 0 0,-10 2 0 0,-10 2 0 16,-8 4 0-16,-9-1 0 0,-8 2 0 15,-8 2 0-15,-6-3 0 0,-7 3 0 0,-4 2 0 16,-4 6 0-16,-5 2 0 0,0 6 0 0,1 3 0 16,-2 4 0-16,2 7 0 0,3 7 0 0,1 1 0 15,5 7 0-15,2-2 0 0,24-10 0 16,-28 24 0-16,25-7-59 0,3-17-83 0,14 31-418 16,-14-31-103-16,5 33 41 0</inkml:trace>
  <inkml:trace contextRef="#ctx0" brushRef="#br4" timeOffset="108488.9224">9802 12109 1978 0,'-20'56'69'0,"20"-56"-69"0,-19 31 0 16,19-31 0-16,5 37 0 0,1-14 0 16,4-1 0-16,1 4 0 0,4 1 0 0,2-3 0 15,2 3 0-15,3-6 0 0,1 0 0 16,3-2 0-16,-2-5 0 0,5 0 0 0,-3-7 0 15,4 7 0-15,-19-31-326 0,23 29-361 0,-17-11-11 16,6 3 363-16</inkml:trace>
  <inkml:trace contextRef="#ctx0" brushRef="#br4" timeOffset="110258.8729">3256 9318 1764 0,'25'-23'50'16,"-25"23"-9"-16,-13-17-1 0,13 17-2 0,-15-17-2 16,15 17-3-16,-19-15-6 0,19 15-9 0,-28-14-18 15,28 14 0-15,-32-9 0 0,14 6 0 16,1 0 0-16,17 3 0 0,-31-2 0 0,31 2 0 16,-26 10 0-16,26-10 0 0,-23 21 0 0,12-4 0 15,0 3 0-15,2 7 0 0,1 3 0 16,1 4 0-16,2 0 0 0,1 0 0 0,2-1 0 15,1-1 0-15,3-3 0 0,2-5 0 0,3-2 0 16,3-5 0-16,3 0 0 0,4-4 0 0,0-3 0 16,3-4 0-16,3-4 0 0,1-4 0 15,4-4 0-15,2-6 0 0,2-5 0 0,3-4 0 16,2-4 0-16,-1-6 0 0,1-1 0 0,-1-6 0 16,-2 0 0-16,0 0 0 0,-2 1 0 0,-4 2 0 15,-3 1 0-15,-8 2 0 0,-2 4 0 0,-8 7 0 16,-4 0 0-16,-6 4 0 0,3 17 0 0,-18-25 0 15,18 25 0-15,-33-11 0 16,14 11 0-16,-4 4 0 0,0 3 0 0,-1 1 0 16,3 4 0-16,1 2 0 0,3 0 0 0,17-14 0 15,-25 29 0-15,25-29 0 0,-8 27 0 0,8-27 0 16,11 24 0-16,-11-24 0 0,34 23 0 0,-9-15 0 16,5 0 0-16,4-3 0 0,5-2 0 0,1 0 0 15,3 0 0-15,0 0 0 0,-1-3 0 0,-3 1 0 16,-4-1 0-16,-2 1 0 0,-4 0 0 15,-5 2 0-15,-3-1 0 0,-21-2 0 0,24 11 0 16,-24-11 0-16,12 19 0 0,-12-19 0 0,2 33 0 16,-7-12 0-16,-3 2 0 0,-1 3 0 0,-5 2 0 15,-1 1 0-15,-1-2 0 0,-1-2 0 0,1-2 0 16,3-5 0-16,3-1 0 0,10-17 0 16,-12 22 0-16,12-22 0 0,0 0 0 0,0 0 0 15,0 0 0-15,0 0 0 0,0 0 0 16,0 0 0-16,24-30 0 0,-12 8 0 0,4-4 0 15,2-3 0-15,0-2 0 0,1-2 0 0,-2 2 0 16,-1 1 0-16,-2-1 0 0,-1 2 0 0,1 2 0 16,-4 0 0-16,1 0 0 0,-2 1 0 0,-1 1 0 15,0 1 0-15,-1 1 0 0,1 5 0 0,-1 1 0 16,-7 17 0-16,15-22 0 0,-15 22 0 16,18-12 0-16,-18 12 0 0,24-7 0 0,-24 7 0 15,32-2 0-15,-14 3 0 0,4 1 0 16,0 4 0-16,1 0 0 0,0 4 0 0,0 1 0 15,-2 0 0-15,-1 1 0 0,-1 1 0 0,-19-13 0 16,30 27 0-16,-30-27 0 0,23 28 0 0,-23-28 0 16,12 26 0-16,-12-26 0 0,2 27 0 0,-2-27 0 15,-13 25 0-15,13-25 0 0,-28 25 0 16,9-15 0-16,-4 0 0 0,-3 1 0 0,1-4 0 16,-3 2 0-16,1-3 0 0,2 1 0 0,0-2 0 15,2 0 0-15,2-1 0 0,4 1 0 0,17-5 0 16,-23 11 0-16,23-11 0 0,0 0 0 0,-8 22 0 15,8-22 0-15,9 24 0 0,-9-24 0 0,27 28 0 16,-9-15 0-16,4 1 0 0,3-1 0 16,0 1 0-16,3 0 0 0,1-5 0 15,2 2 0-15,-1-5 0 0,1 3 0 0,0-3 0 16,0 0 0-16,1-1 0 0,0-3 0 0,1 1 0 16,-4-6 0-16,4 6 0 0,-4-8 0 0,11 11-52 15,-17-22-135-15,30 34-63 0,-45-42-150 0,30 28-141 16,-11 4 24-16,-27-8 418 0</inkml:trace>
  <inkml:trace contextRef="#ctx0" brushRef="#br4" timeOffset="110383.5459">4844 9705 1821 0,'0'0'226'0,"0"0"-226"0,0 0 0 16,-19 4 0-16,19-4 0 0,0 0 0 0,0 0 0 16,0 0 0-16,0 0 0 0,0 0 0 0,2-21 0 15,-2 21 0-15,0 0 0 0,12-23 0 0,5 31-110 16,-30-33-150-16,38 45-148 0,-45-32-153 15,20 12-15-15,0 0 445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0:56:12.1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2724 1078 1207 0,'0'0'103'0,"-4"-29"-8"16,4 29 8-16,-5-23-15 0,5 23-25 0,-5-25-5 16,5 25-13-16,-7-26 3 0,7 26-14 0,-10-27 1 15,10 27-14-15,-14-25-1 0,14 25-9 0,-20-20 2 16,20 20-5-16,-25-8 1 0,7 8-2 16,-5 2-4-16,-4 7 2 0,-7 2-1 15,-5 3 7-15,-6 7-3 0,-5 3 10 0,-6 4-14 16,-4 6 10-16,-3 6-5 0,1 6-6 0,0 3-3 15,4 4 0-15,1-1 0 0,4 4 0 0,7-4 0 16,7 2 0-16,9-3 0 0,7-1 0 0,9-4 0 16,7 2 0-16,8-4 0 0,6-2 0 15,9-2 0-15,5-4 0 0,6 0 0 0,4-3 0 16,8-3 0-16,6-4 0 0,8-6 0 0,2-5 0 16,9-6 0-16,1-6 0 0,8-7-13 0,3-4-18 15,2-4-47-15,-3-11 24 0,8 9-65 0,-25-33-126 16,26 22-336-16,-17-8-38 0,0-9 313 0</inkml:trace>
  <inkml:trace contextRef="#ctx0" brushRef="#br0" timeOffset="670.9517">3140 1437 1818 0,'-33'19'58'0,"-4"-2"-10"0,5 6-2 15,-2 0-18-15,0 1-5 0,2 3-6 0,1 3-8 16,1 1-9-16,2 8 0 0,1 0 0 0,4 1 0 15,5 2 0-15,3-2 0 0,8 1 0 16,3-1 0-16,7-5 0 0,3 1 0 0,7-5 0 16,3-5 0-16,7-5 0 0,4-7 0 0,5-5 0 15,3-8 0-15,4-6 0 0,3-6 0 16,2-12 0-16,0-5 0 0,1-7 0 0,-2-6 0 16,-1-3 0-16,-2-6 0 0,0-3 0 0,-2-3 0 15,-4-1 0-15,-3 0 0 0,-5 5 0 16,-4 3 0-16,-7 8 0 0,-6 1 0 0,-7 6 0 15,-7 4 0-15,-7 7 0 0,-7 5 0 0,-5 8 0 16,-4 7 0-16,-2 5 0 0,-2 6 0 0,-2 5 0 16,0 9 0-16,-4 4 0 0,3 4 0 0,3 0 0 15,4 0 0-15,7-4 0 0,6-3 0 0,8-6 0 16,7-17 0-16,8 20 0 0,-8-20 0 0,38 9 0 16,-8-9 0-16,9-8 0 15,6-4 0-15,5-3 0 0,6-6 0 0,2-2 0 16,3-2 0-16,0 0 0 0,1 2 0 0,-5 3 0 15,-3 4 0-15,-8 4 0 0,-7 5 0 0,-8 3 0 16,-6 7 0-16,-7 3 0 0,-18-6 0 0,17 25 0 16,-16-3 0-16,-4 7 0 0,-5 10 0 0,-5 3 0 15,-5 10 0-15,-5 1 0 0,-3 3 0 0,-1 3 0 16,1-5 0-16,-2 0 0 0,2-7 0 16,3-5 0-16,5-2 0 0,4-7 0 0,7-5 0 15,3-12 0-15,4-16 0 0,0 0 0 0,0 0 0 16,23-1 0-16,-23 1 0 0,34-41 0 0,-10 7 0 15,0-8 0-15,3-4 0 0,1 0 0 0,1-1 0 16,-2-4 0-16,-1 1 0 0,-3 0 0 16,-1 0 0-16,-1 7 0 0,0-1 0 15,-2 9 0-15,-1 2 0 0,-2 9 0 0,-2 4 0 16,-2 3 0-16,-12 17 0 0,0 0 0 0,0 0 0 16,0 0 0-16,17-6 0 0,-17 6 0 0,0 30 0 15,0-4 0-15,-3 7 0 0,2 3 0 0,-5 4 0 16,1 3 0-16,0 0 0 0,0 4 0 0,2-2 0 15,2 1 0-15,2-7 0 0,5-2 0 0,1-7 0 16,10-2-30-16,-17-28-111 0,55 39-413 16,-34-38-136-16,13 2 59 0</inkml:trace>
  <inkml:trace contextRef="#ctx0" brushRef="#br0" timeOffset="1045.4658">4532 1494 1626 0,'0'0'166'16,"0"0"-83"-16,0 0-13 0,0 0-13 15,0 0-21-15,0 0-27 0,0 0-9 16,0 0 0-16,9 21 0 0,-12-4 0 0,0 5 0 15,-3 5 0-15,-2 5 0 0,0 7 0 0,-2 7 0 16,0 0 0-16,1 1 0 0,0-1 0 0,3-4 0 16,2-1 0-16,6-7 0 0,1 0 0 0,7-7 0 15,1-5 0-15,3-5 0 0,-14-17 0 0,36 8 0 16,-14-13 0-16,2-12 0 0,1-6 0 0,2-9 0 16,2-6 0-16,-1-3 0 0,0-7 0 15,0-3 0-15,-2-2 0 0,-4-1 0 0,-2 2 0 16,-5 3 0-16,-2-2 0 0,-3 4 0 0,-3 0 0 15,-2 2 0-15,-3 0 0 0,-1 8 0 0,-5 2 0 16,2 13 0-16,-7 1-12 0,9 21-279 16,-17-5-357-16,17 5-35 0,0 0 271 0</inkml:trace>
  <inkml:trace contextRef="#ctx0" brushRef="#br0" timeOffset="1810.0076">5222 1714 1749 0,'0'0'39'16,"0"0"4"-16,12 19 3 0,-12-19 8 16,24 2-13-16,-5-5-8 0,4-3-5 0,3-1-14 15,5-6-14-15,3-5 0 0,4-3 0 0,-2-2 0 16,3-2 0-16,-3 2 0 0,-3 0 0 0,-2 0 0 16,-5 0 0-16,-5 3 0 0,-8 2 0 0,-13 18 0 15,11-29 0-15,-11 29 0 0,-7-27 0 16,7 27 0-16,-25-22 0 0,5 16 0 0,-4 5 0 15,-7 2 0-15,-3 7 0 0,-3 2 0 16,-4 5 0-16,-1 3 0 0,-3 9 0 0,1 2 0 16,0 5 0-16,1 3 0 0,1 5 0 0,3 4 0 15,8 3 0-15,5-2 0 0,9-5 0 0,9-3 0 16,6-4 0-16,8-6 0 0,8-4 0 0,9-5 0 16,4-9 0-16,9-5 0 0,6-6 0 0,7-10 0 15,5-4 0-15,8-9 0 0,5-8 0 16,3-3 0-16,0-3 0 0,-2-2 0 0,-5-2 0 15,-5 1 0-15,-4-1 0 0,-7 4 0 0,-5 3 0 16,-8 6 0-16,-6 3 0 0,-8 4 0 16,-20 21 0-16,24-27 0 0,-24 27 0 0,0 0 0 15,0 0 0-15,-22-3 0 0,22 3 0 0,-37 31 0 16,14-5 0-16,-4 4 0 0,-2 6 0 0,0 3 0 16,1 4 0-16,1 2 0 0,4-1 0 15,1-1 0-15,5-4 0 0,4-4 0 0,4-4 0 16,7-2 0-16,4-2 0 0,4-8 0 0,3 2 0 15,-9-21 0-15,27 13 0 0,-10-13 0 0,1-5 0 16,3-4 0-16,2-14 0 0,2-4 0 0,3-8 0 16,1-2 0-16,1-2 0 0,-1-3 0 0,-1-3 0 15,-4-1 0-15,-1 1 0 0,-3 2 0 16,0 0 0-16,-3 9 0 0,2 0 0 16,-5 9 0-16,-2 3 0 0,-12 22 0 0,14-23 0 15,-14 23 0-15,0 0 0 0,0 0 0 0,-3 21 0 16,-3-3 0-16,-2 9 0 0,-2 5 0 0,0 5 0 15,0 0 0-15,3 2 0 0,2-2 0 0,4-5 0 16,8-2 0-16,3-8 0 0,10-2 0 0,1-5 0 16,9 0 0-16,0-7-6 0,16 16-221 15,-28-47-245-15,32 17-164 0,-7-11-27 0,1-21 621 16</inkml:trace>
  <inkml:trace contextRef="#ctx0" brushRef="#br0" timeOffset="2028.4556">7030 888 1951 0,'0'0'96'0,"-25"13"-96"15,5 5 0-15,-3 6 0 0,-2 4 0 0,-1 7 0 16,0 8 0-16,0 5 0 0,3 8 0 0,1 3 0 16,5 2 0-16,3-1 0 0,5 3 0 0,1-5 0 15,6 1 0-15,-1-5 0 0,3 1 0 0,3-4 0 16,-2-7 0-16,4 1 0 0,-1-9 0 15,5 3-10-15,-9-39-212 0,19 38-404 0,-19-38-69 16,18 26 202-16</inkml:trace>
  <inkml:trace contextRef="#ctx0" brushRef="#br0" timeOffset="2324.9406">6665 1362 2047 0,'-17'14'0'0,"17"-14"0"0,-19 29 0 0,19-29 0 16,6 24 0-16,-6-24 0 0,27 20 0 0,-7-13 0 16,7-3 0-16,8-1 0 0,7-5 0 0,5-4 0 15,3-4 0-15,1-1 0 0,3-2 0 0,-5-2 0 16,3 0 0-16,-6 1 0 0,1 0 0 16,-3 1 0-16,-4 4 0 0,-5-3 0 15,-7 5 0-15,-5 1 0 0,-23 6 0 0,27 1 0 16,-27-1 0-16,4 17 0 0,-4-17 0 0,-10 30 0 15,0-6 0-15,-4 5 0 0,-3 5 0 0,-1 5 0 16,-3 1 0-16,0 2 0 0,-1 5 0 0,2-1 0 16,0 1 0-16,3-3 0 0,6-4 0 0,4-7 0 15,9-4 0-15,2-8 0 0,9 5-66 16,-13-26-90-16,34 23-449 0,-34-23-63 0,36-3 117 16</inkml:trace>
  <inkml:trace contextRef="#ctx0" brushRef="#br0" timeOffset="2480.9711">7377 1110 2047 0,'-27'5'0'0,"-9"2"0"0,3 2 0 0,5 0 0 16,2-1 0-16,9-1 0 0,17-7 0 0,-18 22-71 16,-8-21-587-16,26-1-20 0,0 0 39 0</inkml:trace>
  <inkml:trace contextRef="#ctx0" brushRef="#br0" timeOffset="3276.7667">7905 1440 1778 0,'0'0'89'0,"-25"8"-43"0,8 4 2 15,-6-1-8-15,1 3-4 0,-5 3-26 0,2 0-10 16,-1 1 0-16,1 1 0 0,2 0 0 0,1 1 0 16,2 2 0-16,5 5 0 0,0-1 0 0,4 3 0 15,3-1 0-15,3-4 0 0,5-1 0 0,2 0 0 16,7-2 0-16,4-2 0 0,4-3 0 0,6-8 0 16,6-2 0-16,4-5 0 0,4-4 0 15,2-6 0-15,-1-4 0 0,1-3 0 16,-2-3 0-16,-6-3 0 0,-1-2 0 0,-4-4 0 15,-1-3 0-15,-3-4 0 0,-2 1 0 0,-3 0 0 16,-5 3 0-16,-3-1 0 0,-5 4 0 0,-7 2 0 16,-4 0 0-16,-5 1 0 0,-3 2 0 0,-1 2 0 15,-2 7 0-15,0 2 0 0,-2 8 0 16,0 3 0-16,1 2 0 0,1 3 0 0,18-4 0 16,-29 14 0-16,29-14 0 0,-19 22 0 0,19-22 0 15,-5 18 0-15,5-18 0 0,16 17 0 0,-16-17 0 16,35 12 0-16,-10-8 0 0,6-2 0 0,5-3 0 15,4-3 0-15,3 0 0 0,-2 0 0 0,-1 4 0 16,-3 0 0-16,-4 2 0 0,-7 1 0 16,-4 3 0-16,-22-6 0 0,27 20 0 15,-27-20 0-15,11 29 0 0,-11-12 0 0,-4 1 0 16,-2 4 0-16,-3-1 0 0,-5 2 0 0,-2 0 0 16,-2 0 0-16,-2 3 0 0,1 1 0 0,2-3 0 15,4-2 0-15,3-5 0 0,10-17 0 0,-6 22 0 16,6-22 0-16,0 0 0 0,20 6 0 0,-20-6 0 15,32-15 0-15,-9-2 0 0,3-6 0 0,3-8 0 16,0-3 0-16,-1-4 0 0,-1 2 0 16,-3 4 0-16,-2-4 0 0,-2 4 0 0,-3 0 0 15,-3 1 0-15,0 3 0 0,-2 3 0 16,-2 5 0-16,-10 20 0 0,9-21 0 0,-9 21 0 16,0 0 0-16,0 0 0 0,-6 18 0 0,6-18 0 15,-12 37 0-15,7-8 0 0,-2 3 0 0,5-2 0 16,0-1 0-16,6-1 0 0,3 0 0 15,7-1 0-15,0-2 0 0,9 4 0 0,-6-27-173 16,33 34-405-16,-29-30-53 0,20 10 2 0</inkml:trace>
  <inkml:trace contextRef="#ctx0" brushRef="#br0" timeOffset="3776.0748">9205 1469 1845 0,'0'0'90'0,"-26"-19"-37"0,26 19-12 0,-29 1-23 16,9 0-18-16,-1 4 0 0,-4 4 0 0,-2 2 0 15,1 4 0-15,-4 2 0 0,4 1 0 16,-1 3 0-16,1 1 0 0,3-2 0 0,0 8 0 16,4-5 0-16,4 3 0 0,3-5 0 0,7-4 0 15,5-17 0-15,5 24 0 0,-5-24 0 16,26 16 0-16,-7-13 0 0,4-5 0 0,6-4 0 16,4-5 0-16,1-6 0 0,3 1 0 0,0-7 0 15,0 1 0-15,-2 0 0 0,-2-2 0 0,-5 4 0 16,-3-1 0-16,-4 0 0 0,-3 1 0 0,-4 1 0 15,-4 0 0-15,-10 19 0 0,12-26 0 0,-12 26 0 16,0-20 0-16,0 20 0 0,0 0 0 0,0 0 0 16,-17-7 0-16,17 7 0 15,-16 19 0-15,6-2 0 0,-1 5 0 0,0 3 0 16,1 3 0-16,4 1 0 0,4-2 0 0,3-2 0 16,4-3 0-16,6-1 0 0,1-5 0 0,8-1 0 15,0-8 0-15,6-2 0 0,2-9 0 0,5-5 0 16,2-7 0-16,4-3-22 0,-3-12-42 0,15 23-181 15,-31-44-233-15,25 21-154 0,-9-7 27 0,-5-20 605 16</inkml:trace>
  <inkml:trace contextRef="#ctx0" brushRef="#br0" timeOffset="3916.4836">9926 877 2047 0,'0'0'0'0,"-14"36"0"0,-10-7 0 15,-4 5 0-15,-4 12 0 0,-3 7 0 16,-1 12 0-16,-3 3 0 0,6 5 0 15,5-4 0-15,6-2 0 0,8-6 0 0,6-8 0 16,8-5 0-16,1-4 0 0,9-3 0 0,-4-6 0 16,15 14-116-16,-21-49-496 0,17 33-68 0,-17-33 42 15</inkml:trace>
  <inkml:trace contextRef="#ctx0" brushRef="#br0" timeOffset="4571.8475">11762 1051 1659 0,'-10'-19'147'0,"10"19"-102"0,-15-21 2 0,15 21-6 15,-27-22 5-15,10 14-12 0,-10-2-6 0,0 4-28 16,-8 1 0-16,-3 4 0 0,-4 3 0 0,-4 6 0 16,-2 0 0-16,1 8 0 0,-4 3 0 0,2 5 0 15,0 8 0-15,-1 4 0 0,3 5 0 0,1 3 0 16,2-1 0-16,6 5 0 15,4-3 0-15,5 4 0 0,6-6 0 0,7 1 0 0,6-5 0 16,6-3 0-16,5-3 0 0,2 4 0 16,8-6 0-16,6 3 0 0,8-1 0 0,5-10 0 15,10-1 0-15,4-11 0 0,10-3 0 0,4-9 0 16,8-2 0-16,-8-28-198 0,30 33-338 0,-24-22-140 16,4-1 44-16</inkml:trace>
  <inkml:trace contextRef="#ctx0" brushRef="#br0" timeOffset="4977.5238">11867 1353 2023 0,'-22'23'24'0,"5"-13"-24"0,17-10 0 0,-31 27 0 16,31-27 0-16,-29 35 0 0,13-14 0 15,-1 5 0-15,-1 0 0 0,2 5 0 0,-1-5 0 16,1 6 0-16,3-5 0 0,1 1 0 0,6 0 0 15,2-6 0-15,4-2 0 0,0-20 0 0,14 28 0 16,-14-28 0-16,35 15 0 0,-8-13 0 0,4-4 0 16,6-8 0-16,4-7 0 0,3-1 0 0,2-7 0 15,-2-3 0-15,-2-1 0 0,0-4 0 16,-3 3 0-16,-3 2 0 0,-4 1 0 0,-7 1 0 16,-3 2 0-16,-4 2 0 0,-5 5 0 0,-13 17 0 15,14-23 0-15,-14 23 0 0,0 0 0 16,0 0 0-16,0 0 0 0,0 0 0 0,-21 6 0 15,21-6 0-15,-21 34 0 0,7-7 0 0,0 0 0 16,-1 5 0-16,2 2 0 0,2 1 0 0,2-1 0 16,4 1 0-16,4-5 0 0,5-6 0 15,3-1 0-15,-7-23 0 0,29 30 0 0,-8-19 0 16,7-5 0-16,1-8 0 0,9-3 0 0,1-10 0 16,6-1 0-16,0-10-55 0,11 14-100 0,-32-27-405 15,28 14-46-15,-13-8-25 0</inkml:trace>
  <inkml:trace contextRef="#ctx0" brushRef="#br0" timeOffset="5554.846">12720 1386 1863 0,'-29'-6'106'0,"29"6"-54"0,-24 4-26 0,24-4-26 15,-21 14 0-15,21-14 0 0,-18 21 0 0,18-21 0 16,-13 32 0-16,8-11 0 0,1 1 0 0,0 3 0 16,3 0 0-16,0 4 0 0,0 2 0 0,1 4 0 15,-1-1 0-15,-1-1 0 0,1-1 0 0,0-6 0 16,2-3 0-16,-1-3 0 0,0-20 0 15,3 30 0-15,-3-30 0 0,4 21 0 0,-4-21 0 16,0 0 0-16,0 0 0 0,0 0 0 0,0 0 0 16,15-23 0-16,-8 4 0 0,2-4 0 0,1-3 0 15,2-4 0-15,-1-5 0 0,0-3 0 0,0 3 0 16,-2 0 0-16,5 2 0 0,-5-1 0 16,4 2 0-16,-2-1 0 0,2 3 0 0,0 3 0 15,1 4 0-15,-1 2 0 0,-2 4 0 16,-11 17 0-16,23-25 0 0,-23 25 0 0,28-13 0 15,-28 13 0-15,32-7 0 0,-13 6 0 0,2-1 0 16,2 1 0-16,2 1 0 0,1 0 0 0,0 1 0 16,-1 2 0-16,-1 0 0 0,1 2 0 0,-3 0 0 15,-2 2 0-15,-3 2 0 0,-17-9 0 0,27 20 0 16,-27-20 0-16,12 26 0 0,-12-26 0 16,4 29 0-16,-7-11 0 0,0-1 0 0,-3 2 0 15,0 2 0-15,-3-2 0 0,2 3 0 0,-2 2 0 16,1-1 0-16,-1 3 0 0,1-1 0 15,2 4 0-15,1 0 0 0,0 1 0 0,3-3 0 16,0-5 0-16,0-4 0 0,2-18 0 0,2 28 0 16,-2-28 0-16,0 0 0 0,0 0 0 0,0 0 0 15,0 0 0-15,19 6 0 0,-19-6 0 16,15-28 0-16,-5 7 0 0,2-9 0 0,2-3 0 16,-2-2 0-16,-1 0 0 0,-2 4 0 0,0 1 0 15,-1-1 0-15,0-1 0 0,0-1 0 0,1-2 0 16,-1 1 0-16,3 4 0 0,0 4 0 0,0 6 0 15,-11 20 0-15,16-21 0 0,-16 21 0 16,0 0 0-16,22-2 0 0,-22 2 0 0,19 10 0 16,-19-10 0-16,34 15 0 0,-34-15-268 15,49 6-216-15,-49-6-133 0,46 3 67 0,5 15 423 16</inkml:trace>
  <inkml:trace contextRef="#ctx0" brushRef="#br0" timeOffset="6085.3661">13641 1552 1567 0,'-15'20'344'0,"-2"-14"-318"16,17-6-4-16,-20 12-1 0,20-12-6 0,0 0-10 15,0 0 2-15,-3 20 4 0,3-20 5 16,19 7-3-16,-19-7-13 0,32 4 0 15,-9-6 0-15,4-2 0 0,5-3 0 0,2-1 0 16,2-4 0-16,5 1 0 0,-3-5 0 0,3 2 0 16,-3-2 0-16,-2-3 0 0,-3 2 0 0,-7-1 0 15,-5 1 0-15,-21 17 0 0,23-27 0 0,-23 27 0 16,3-22 0-16,-3 22 0 0,-14-18 0 16,14 18 0-16,-34-12 0 0,7 11 0 0,-4 5 0 15,-5 5 0-15,-4 2 0 0,-1 4 0 0,0 0 0 16,-2 5 0-16,2 1 0 0,1 2 0 0,2 2 0 15,4 0 0-15,6-2 0 0,4-2 0 0,5 2 0 16,10-4 0-16,4 3 0 0,7-3 0 16,5-1 0-16,-7-18 0 0,38 24 0 0,-10-15 0 15,11-7 0-15,8-3 0 0,7-7 0 16,10-5 0-16,3-7 0 0,9 1 0 0,-12-19-167 16,32 38-269-16,-42-27-189 0,14 10-11 0,-1 11 454 15</inkml:trace>
  <inkml:trace contextRef="#ctx0" brushRef="#br0" timeOffset="6428.6745">14479 1415 1936 0,'-37'22'111'0,"9"-14"-111"16,-1 2 0-16,5 0 0 0,-2 3 0 15,2 1 0-15,0 3 0 0,-1 4 0 0,4-1 0 16,-1 6 0-16,2-3 0 0,3 7 0 16,4-2 0-16,2 1 0 0,4 0 0 0,3-9 0 15,4 1 0-15,0-21 0 0,6 29 0 0,-6-29 0 16,17 19 0-16,-17-19 0 0,24 6 0 0,-24-6 0 15,27-4 0-15,-27 4 0 0,31-21 0 16,-14 4 0-16,1-7 0 0,1-1 0 0,-1-7 0 16,3-1 0-16,-3 2 0 0,1-2 0 0,-2 4 0 15,-2 1 0-15,-1 3 0 0,-3 0 0 0,0 5 0 16,-4 1 0-16,-7 19 0 0,11-23 0 0,-11 23 0 16,0 0 0-16,0 0 0 0,0 0 0 15,0 0 0-15,0 0 0 0,12 18 0 0,-7 2 0 0,-1-1 0 16,1 5 0-16,-1 1 0 15,1 2 0-15,4 0 0 0,0-4 0 0,4 1 0 16,-2 1 0-16,2 2 0 0,2-4 0 0,3 1 0 16,-18-24 0-16,38 27 0 0,-19-20 0 0,7-1-21 15,-5-17-89-15,29 23-246 0,-36-48-121 0,32 29-27 16,-13-16-69-16,-15-26 568 0</inkml:trace>
  <inkml:trace contextRef="#ctx0" brushRef="#br0" timeOffset="6647.0934">15376 807 1833 0,'0'0'138'0,"0"0"-62"16,0 0-76-16,0 0 0 0,-26 34 0 0,3-5 0 15,-3 8 0-15,-7 5 0 0,0 8 0 0,1 2 0 16,0 6 0-16,6 5 0 0,2-1 0 16,2 2 0-16,5 0 0 0,1-10 0 0,8 3 0 15,4-9 0-15,4-3 0 0,4-5 0 0,3-2 0 16,4-5 0-16,-2-6 0 0,3-2 0 0,-12-25 0 15,18 27 0-15,-18-27 0 0,0 0 0 0,17-1-58 16,2 13-277-16,-36-48-170 0,17 36-46 0,14-31-46 16,-28-16 597-16</inkml:trace>
  <inkml:trace contextRef="#ctx0" brushRef="#br0" timeOffset="6803.1263">15008 1276 2047 0,'-27'-15'0'0,"27"15"0"0,-19-4 0 0,19 4 0 16,0 0 0-16,0 0 0 0,0 0 0 0,12 18 0 15,-12-18 0-15,39 14 0 0,-8-9 0 0,7-3 0 16,10 1 0-16,3-2 0 0,5 1 0 0,0 0 0 16,3 1 0-16,-4-4 0 0,29 19-410 15,-37-20-167-15,18 10-106 0,-2 4 307 0</inkml:trace>
  <inkml:trace contextRef="#ctx0" brushRef="#br0" timeOffset="6928.0379">15862 1550 2047 0,'0'0'0'0,"-20"9"0"16,-3-8 0-16,4-1 0 0,2-2 0 0,17 2 0 16,-30-11 0-16,30 11 0 0,-17-18 0 0,17 18-143 15,-11-18-373-15,11 18-182 0,0 0 32 0,3-21 643 16</inkml:trace>
  <inkml:trace contextRef="#ctx0" brushRef="#br1" timeOffset="11656.0088">2119 2420 985 0,'24'-23'163'15,"-3"25"-74"-15,-21-2-23 0,34-9-12 0,-16 3-20 16,5 3-6-16,-6-3 5 0,8 6 2 16,-8-5 3-16,9 7-4 0,-8-5-8 0,5 6-5 15,-2-5-3-15,3 7-1 0,-2-5 1 0,5 4 3 16,-3-5 1-16,6 3-1 0,1-6 0 16,4 4-4-16,0-4-1 0,3 1 0 0,0-4 1 15,3 2-2-15,3-3 4 0,2 2-2 0,0-3 3 16,4 2-7-16,-1-2 0 0,3 1-6 0,-2 1 0 15,0 1-2-15,1 0 0 0,-2 2-3 0,0 0 1 16,1 2 0-16,0 2-1 0,0 0-1 0,1 1 1 16,4 0-1-16,-2 1 1 0,2-1 0 0,0 0-2 15,1 0 1-15,2 0 0 0,-1 1-1 16,3-2 0-16,-1 0 1 0,3-2-1 16,2-1 1-16,3-1 0 0,2 0 0 0,-1 1 0 15,3-1-1-15,-1-1 2 0,-2 2-1 0,3-1 3 16,-1 2-2-16,1 0 0 0,3 1 0 0,-1 1-1 15,0 1 0-15,-3 2-2 0,0 1 2 0,-1-1-2 16,-1 3 2-16,0 0 0 0,0 0 1 16,2 2-1-16,1 0 2 0,0-1-3 0,2 2 1 15,-1-2-3-15,-1-2 2 0,4 0-1 0,-1 0 1 16,4-2 0-16,4-2 0 0,0 1 0 0,2-4 0 16,0 2 1-16,-2-1-1 0,2 0 1 0,-2 1 1 15,2-1 0-15,1 1 1 0,-2 1-1 16,-1 0-1-16,-2 2 0 0,1-1 0 0,-3 2-1 15,-2-1 3-15,2 2-2 0,0 0 3 16,-3 1-3-16,1-1 0 0,-3 1-2 0,-3 1 1 16,1 0-1-16,-2 1 2 0,4-2-1 0,0 0 1 15,0 0-1-15,1-1 0 0,-2-1 0 0,0 0 0 16,1-2 0-16,1 1 0 0,1-3 1 0,3 1-1 16,0-1 0-16,0 0 0 0,-2 0-1 0,-2-1 2 15,3 0-1-15,-4-1 2 0,4 1-1 0,-2 0-1 16,0-1 0-16,2 0-2 0,-3 1 2 15,-1 1-1-15,-2 0 1 0,-2 0 0 0,0 0-1 16,-1 0 2-16,2 0-1 0,-1 0 0 0,-2 1 0 16,1-1 1-16,-2 2-2 0,-2-2 2 15,2 1-1-15,-2-1 0 0,2 0 0 0,0-1 0 16,2-1-1-16,1 1-1 0,-1-1 3 0,0-1-2 16,-1 1 2-16,0 0-1 0,-1-1 0 15,-1 1 0-15,0-1 0 0,2 1 2 0,-2-2 0 16,1 3-1-16,-1 0 0 0,-2 0-1 0,-1-1-1 15,-3 1 1-15,2 1 0 0,-2 0 0 0,-1 0 0 16,4 0 0-16,-1-1 2 0,2-1-2 0,-1 0 2 16,-1 0-2-16,0 1 1 0,-3 0-1 0,2-2 0 15,-4 2 0-15,1 0-1 0,-1-1 1 0,-2 1 1 16,4 0 0-16,-5 1 1 16,1 0-1-16,-2 1-2 0,-1-1 1 0,-1 0-1 15,1 0 2-15,-1-1-1 0,0 0 1 0,1-2 0 16,1 2-1-16,0-1 0 0,3-1 0 0,-3 0 1 15,3 0-2-15,-1-2 2 0,-2 3-1 0,0-2 0 16,-2 2 1-16,0 0 0 0,0-1 0 0,-2 1 0 16,1-1-2-16,-2 1 1 0,0 0-1 0,-2 2 0 15,-2 0 0-15,-2 0 2 0,-1 1 0 16,-1-1 0-16,-3 1-1 0,1-1-1 0,-2 1 0 16,-1-1 2-16,-4 0 0 0,1-1 0 0,-1 0 0 15,-2-2-1-15,1 2 0 0,-2 0 0 16,0-2 1-16,-2 2-1 0,1-2 1 0,-2-1 0 15,1 0-1-15,-4 1 1 0,3-1-1 0,-1 2 1 16,-2-2-1-16,1 2 2 0,0 0-2 16,0 1 2-16,-2 1-1 0,-1 0 0 0,-1 0-1 15,1 0 0-15,0 1 0 0,-1 1-1 0,2 0 2 16,-3 2-1-16,-17-4 1 0,30 6-1 0,-30-6 1 16,28 5-1-16,-28-5-1 0,28 3 1 0,-28-3 0 15,27 4 1-15,-27-4-1 0,27 0 0 0,-27 0 1 16,28-1-1-16,-28 1 1 0,28-5 0 0,-28 5 0 15,30-5 0-15,-12 0 0 0,2 0 3 16,-1-1-3-16,2 1 1 0,2 2-2 0,-2 0 0 16,0 0 0-16,1 0 0 0,-1 0 0 15,1-1 0-15,-3 2 0 0,0-1 0 0,-2 3 0 16,-17 0 0-16,28 0 0 0,-28 0 0 0,23 3 0 16,-23-3 0-16,18 2 0 0,-18-2 0 0,0 0 0 15,18 6 0-15,-18-6 0 0,0 0 0 0,0 0 0 16,0 0 0-16,0 0-5 0,0 0-11 15,0 0-3-15,0 0-8 0,0 0-11 0,20 17-30 16,-20-17-58-16,0 0-357 0,0 0-126 0,18 10 30 16</inkml:trace>
  <inkml:trace contextRef="#ctx0" brushRef="#br2" timeOffset="244761.116">7396 3171 1460 0,'-10'-42'269'0,"30"32"-210"15,-20 10-54-15,-7-17-6 0,7 17 1 0,-3-22-4 16,3 22 5-16,3-18-1 0,-3 18 2 0,0 0 3 15,0 0 7-15,0 0 5 0,0 0 8 16,0 0 5-16,0 0-2 0,0 0-1 0,2 18-3 16,2 5 0-16,-1 5 0 0,3 10 6 0,3 8-20 15,2 9-10-15,-1 7 0 0,1 7 0 0,-2 6 0 16,2 7 0-16,-3 9 0 0,-2 4 0 0,-4 9 0 16,-2 7 0-16,-2 2 0 0,-3 3 0 0,-1 1 0 15,-2-1 0-15,1 3 0 0,1-2 0 0,-1-3 0 16,1-5 0-16,-3-8 0 0,2-6 0 0,2-9 0 15,0-5 0-15,3-8 0 0,0-4 0 0,1-8 0 16,1-8 0-16,3-9 0 0,-3-13 0 0,9-2-47 16,-9-29-287-16,0 0-329 0,19-12-14 0,-2-5 352 15</inkml:trace>
  <inkml:trace contextRef="#ctx0" brushRef="#br2" timeOffset="245904.7338">8087 3857 1575 0,'0'0'61'0,"0"0"1"0,0 0-8 15,0 0-9-15,0 0-5 0,0 0-9 0,0 0-2 16,0 0-4-16,0 0-3 0,-15 18-22 16,15-18 31-16,-2 23-36 0,1-5 31 0,2 7-12 15,1 8-6-15,3 6 9 0,0 5-10 0,2 6-2 16,-2 6-5-16,0 3 0 0,-4 5 0 0,-2 3 0 15,-5 3 0-15,-2 2 0 0,-2 1 0 0,-4-2 0 16,0-4 0-16,-1-4 0 0,-2-8 0 16,3-5 0-16,3-10 0 0,3-11 0 0,8-9 0 15,0-20-29-15,20 27-160 0,-20-27-486 0,18-23 16 16,-3 1 165-16</inkml:trace>
  <inkml:trace contextRef="#ctx0" brushRef="#br2" timeOffset="246719.0989">8471 3473 1926 0,'0'0'38'0,"0"0"-7"0,0 0-11 15,0 0-4-15,0 0-5 0,0 0-6 0,0 0-5 16,29 17 0-16,-29-17 0 0,37-1 0 0,-12-3 0 16,8-3 0-16,5-1 0 0,6-6 0 0,3 0 0 15,1-3 0-15,4 1 0 0,-3-2-13 16,4 10-63-16,-19-25-176 0,14 32-422 0,-16-4 32 15,1 6 253-15</inkml:trace>
  <inkml:trace contextRef="#ctx0" brushRef="#br2" timeOffset="247361.4439">6484 3140 1857 0,'0'0'29'0,"0"0"-9"16,0 0-2-16,0 0-2 0,0 0 2 0,21 10 2 15,-21-10-3-15,12 34 1 0,-6-7-7 0,-1 3-14 16,0 3 22-16,-2 3-27 0,2 2 23 0,-2 0-15 16,0 3 0-16,0-1 0 0,-1 1-4 15,-1 1 0-15,1-3-13 0,-1-5 2 16,3 0-18-16,-4-10-7 0,9 10-59 0,-9-34-277 15,0 0-251-15,1 24-16 0,-1-24 455 0</inkml:trace>
  <inkml:trace contextRef="#ctx0" brushRef="#br2" timeOffset="247533.6918">6471 3491 1896 0,'0'0'145'0,"-32"-1"-139"0,32 1-6 0,-24 17 0 16,24-17 0-16,0 0 0 0,0 0 0 0,0 0 0 15,24 7 0-15,0-13 0 0,7-5 0 16,9-5 0-16,7-7 0 0,9-3 0 0,4-6 0 16,7 5 0-16,-29-25-512 0,28 25-203 0,-10-4 17 15,-2 5 577-15</inkml:trace>
  <inkml:trace contextRef="#ctx0" brushRef="#br2" timeOffset="250555.9082">8132 4448 813 0,'0'0'140'15,"0"0"2"-15,0 0-51 0,0 0 3 0,0 0-20 16,0 0-8-16,0 0-1 0,0 0-1 0,0 0-1 15,0 0-7-15,0 0-6 0,18-10-9 0,-18 10-4 16,0 0-5-16,0 0-2 0,0 0-3 0,21-8 0 16,-21 8-6-16,0 0 1 0,22-5-6 15,-22 5-2-15,18-4-2 0,-18 4-5 0,21-7-3 16,-21 7-2-16,26-5-2 0,-26 5 0 0,31-4 0 16,-14 2 0-16,1 1-1 0,3 1 1 0,2 0 0 15,4 1 0-15,1-1 0 0,3 3 1 16,3-3-2-16,4 1 1 0,2 0-1 0,3-1 0 15,2 0 1-15,3 0 1 0,5-1-1 0,1-3 2 16,5 1-2-16,2-5 1 0,5 1-1 16,5-2 1-16,3-1-2 0,5 1 3 0,4-2-3 15,2 3 1-15,1-2-1 0,1 2 2 0,0 1-2 16,6-1 3-16,2 2-3 0,-1 1 3 0,5 2-3 16,-3-2 1-16,-1 4 0 0,3 0 0 0,0 1 2 15,3 1 0-15,2 0 0 0,0 0-1 0,3 2 0 16,0-2-2-16,0 1 4 0,3-1 0 15,3 1-2-15,0-1 2 0,0 1-3 16,2 0 1-16,0 0 3 0,3-1 0 0,2 2 0 16,-2-3 0-16,2 0-4 0,2 0 0 0,0-2 0 15,1 0 0-15,0 0 0 0,0-2 0 0,0 0 0 16,2 1 0-16,4-1 0 0,-3-2 0 0,3 1 0 16,3-2 0-16,-1 1 0 0,0-1 0 0,3-2 0 15,-3 2 0-15,-1-2 0 0,1 1 0 16,1-1 0-16,-3 0 0 0,-4 0 0 0,0 2 0 15,-1-1 0-15,-4 2 0 0,-1-2 0 0,-4 2 0 16,-2 0 0-16,1 0 0 0,2 0 0 0,-6 0 0 16,2 0 0-16,-4-1 0 0,0-1 0 0,0 1 0 15,-1 0 0-15,-5 1 0 0,-2-1 0 16,-4 1 0-16,-5-2 0 0,0 0 0 0,-1 1 0 16,-6-2 0-16,-2 2 0 0,-7 0 0 15,-6 1 0-15,-2 2 0 0,-8 2 0 0,-4-1 0 16,-4 2 0-16,-5 1 0 0,-4 1 0 0,-4-1 0 15,-4 3 0-15,-4-2 0 0,-6 1 0 0,-4 1 0 16,-2-2 0-16,-17-1 0 0,23 3 0 0,-23-3 0 16,0 0 0-16,0 0 0 0,0 0 0 0,0 0 0 15,17 8 0-15,-17-8 0 0,0 0 0 16,0 0 0-16,0 0 0 0,0 0 0 0,0 0 0 16,0 0 0-16,0 0 0 0,0 0 0 15,0 0 0-15,0 0 0 0,0 0 0 0,0 0 0 16,0 0 0-16,0 0 0 0,0 0 0 0,0 0 0 15,0 0 0-15,0 0 0 0,0 0 0 0,0 0 0 16,0 0 0-16,0 0 0 0,0 0 0 0,0 0 0 16,0 0 0-16,0 0 0 0,0 0 0 15,9 18 0-15,-9-18 0 0,10 26 0 0,-5-9 0 16,-1 3 0-16,1 2 0 0,0 2 0 0,1 4 0 16,0 1 0-16,0 3 0 0,-1 2 0 0,0 2 0 15,0 4 0-15,-1 6 0 0,-2 4 0 0,-2 3 0 16,-1 3 0-16,-2 0 0 0,1 3 0 15,-3 0 0-15,1 5 0 0,0 1 0 0,-1 5 0 16,-1 3 0-16,1 4 0 0,-3 2 0 16,2 1 0-16,-1 2 0 0,0-1 0 0,1 1 0 15,-2 3 0-15,2 1 0 0,-1 2 0 0,-1 2 0 16,0-1 0-16,2 3 0 0,1 0 0 0,0 0 0 16,2 2 0-16,0 0 0 0,2 1 0 0,4 1 0 15,-1-1 0-15,2-1 0 0,0 2 0 0,1-3 0 16,3 0 0-16,-1-1 0 0,1-1 0 15,2 0 0-15,1 1 0 0,0 0 0 0,1 1 0 16,0 1 0-16,-1-3 0 0,2 1 0 0,-4-2 0 16,0 1 0-16,-3 4 0 0,-1-1 0 0,-2 2 0 15,0 1 0-15,-2-3 0 0,-1 0 0 16,-2 4 0-16,-3-1 0 0,1 1 0 0,0 0 0 16,-2-2 0-16,4-1 0 0,-3-1 0 0,1-2 0 15,2-2 0-15,1 1 0 0,2-4 0 16,0 1 0-16,4-2 0 0,0-3 0 0,2 1 0 15,2-2 0-15,-1-1 0 0,2-2 0 0,3-3 0 16,1-3 0-16,2 0 0 0,-2-4 0 0,2-3 0 16,-1 0 0-16,-1-2 0 0,2 0 0 0,-1-2 0 15,-1-3 0-15,-2-2 0 0,-1 0 0 0,-2-2 0 16,-1-2 0-16,-2-1 0 0,-1-4 0 0,0-4 0 16,-1 0 0-16,-1-4 0 15,0-3 0-15,-1-3 0 0,2-2 0 0,-2-3 0 16,2-4 0-16,-3-1 0 0,0-3 0 0,1-4 0 15,-2-17 0-15,4 28 0 0,-4-28 0 0,7 16 0 16,-7-16 0-16,0 0 0 0,0 0 0 0,8 17 0 16,-8-17 0-16,0 0 0 0,0 0 0 0,0 0 0 15,0 0 0-15,0 0 0 0,0 0 0 16,0 0 0-16,0 0 0 0,0-17 0 0,0 17 0 16,-2-16 0-16,2 16 0 0,-4-20 0 0,4 20 0 15,-5-18 0-15,5 18 0 0,0 0 0 0,-13-19 0 16,13 19 0-16,0 0 0 0,-23-12 0 0,23 12 0 15,-21-5 0-15,21 5 0 0,-29-1 0 16,11 2 0-16,-2 1 0 0,-2 1 0 0,-1 0 0 16,-4 1 0-16,-2 1 0 0,-4-2 0 15,-2 2 0-15,-5 1 0 0,-3-1 0 0,-3 0 0 16,-4-2 0-16,-3 1 0 0,-4 0 0 0,-4-1 0 16,-2 1 0-16,-4-2 0 0,-4 2 0 0,-2 0 0 15,-5 1 0-15,-6-2 0 0,-2 1 0 0,-6-1 0 16,-1 2 0-16,0-1 0 0,-5 1 0 0,-3 0 0 15,-3 1 0-15,-3 0 0 0,-2 0 0 0,-1 0 0 16,0 1 0-16,-5 1 0 0,1 0 0 16,-4 0 0-16,1-1 0 0,-1 1 0 0,-1-2 0 15,-3 0 0-15,-1 0 0 0,0 0 0 16,1 1 0-16,-4 0 0 0,1 1 0 0,-1-1 0 16,2 1 0-16,1 1 0 0,2-1 0 0,0 0 0 15,0 1 0-15,6 0 0 0,-1-1 0 0,6-1 0 16,1 2 0-16,0-3 0 0,3 1 0 15,5 2 0-15,4-3 0 0,6 1 0 0,2-1 0 16,4-1 0-16,4 0 0 0,6 0 0 0,3-3 0 16,7 0 0-16,6 0 0 0,7-2 0 0,3 0 0 15,6-2 0-15,4 0 0 0,5 0 0 0,2-1 0 16,6-1 0-16,3 2 0 0,4 1 0 0,19 1 0 16,-27-4 0-16,27 4 0 0,0 0 0 0,-17-1 0 15,17 1 0-15,0 0 0 16,0 0 0-16,0 0 0 0,0 0 0 0,0 0 0 15,0 0 0-15,0 0 0 0,0 0 0 0,0 0 0 16,0 0 0-16,18 6 0 0,-18-6 0 0,0 0 0 16,0 0 0-16,0 0 0 0,0 0 0 0,0 0 0 15,0 0 0-15,0 0 0 0,0 0 0 0,17-1 0 16,-17 1 0-16,0 0 0 0,0 0 0 0,-1-26 0 16,1 26 0-16,-2-29 0 0,-1 10 0 15,2-3 0-15,-3-2 0 0,2-1 0 0,-2-1 0 16,-2-4 0-16,1 0 0 0,-2-6 0 0,-1-2 0 15,-1-2 0-15,-3-5 0 0,-4-1 0 16,0-1 0-16,-2-3 0 0,-4 0 0 0,-2 0 0 16,-4 0 0-16,-4 1 0 0,1 2 0 0,-3 1 0 15,-3 3 0-15,-3 4 0 0,0 0 0 16,-5 3 0-16,-1 2 0 0,-2 0 0 0,-4 5 0 16,-2 0 0-16,-2 2 0 0,-4 3 0 0,0 2 0 15,-1 4 0-15,-1 3 0 0,0 1 0 0,-1 2 0 16,-3 4 0-16,1 1 0 0,-2 4 0 0,-3 3 0 15,1 4 0-15,-3 4 0 0,2 5 0 0,-2 3 0 16,0 6 0-16,-1 2 0 0,-2 3 0 0,-2 3 0 16,-1 4 0-16,3 3 0 0,0 2 0 15,5 1 0-15,1 2 0 0,3 1 0 16,-1 4 0-16,1 1 0 0,2 2 0 0,5-1 0 16,2 2 0-16,4 0 0 0,7 0 0 0,4 1 0 15,6 0 0-15,5 0 0 0,4 0 0 0,5 0 0 16,5 1 0-16,5-2 0 0,6 1 0 0,5 1 0 15,4 0 0-15,4 3 0 0,6-1 0 0,4 0 0 16,3 0 0-16,5-1 0 0,3 0 0 16,3-1 0-16,6-2 0 0,3 1 0 0,4 1 0 15,4-2 0-15,1 2 0 0,3-1 0 0,2 0 0 16,0 2 0-16,4-6 0 0,-4 0 0 16,6-3 0-16,-2-5 0 0,6 0 0 0,2-4 0 15,3-3 0-15,2-1 0 0,0-5 0 0,2-3 0 16,1-4 0-16,1-5 0 0,3-4 0 15,2-4 0-15,3-4 0 0,3-6 0 0,1-4 0 16,0-4 0-16,1-6 0 0,-2-4 0 0,1-6 0 16,-1-3 0-16,2-5 0 0,-2-4 0 0,-3-3 0 15,-4-4 0-15,-5-6 0 0,-5-3 0 0,-3-4 0 16,-3-3 0-16,-1-3 0 0,-2-3 0 0,-8-1 0 16,-5-2 0-16,-5-2 0 0,-9-1 0 0,-5-1 0 15,-8 1 0-15,-5 1 0 0,-7 5 0 16,-8 3 0-16,-6 7 0 0,-6 5 0 15,-5 6 0-15,-4 3 0 0,-2 5 0 0,-3 4 0 16,-2 4 0-16,-2 6 0 0,0 4 0 0,0 4 0 16,-1 5 0-16,1 2 0 0,-3 5 0 0,5 3 0 15,-1 0 0-15,8 3 0 0,-1-7-23 0,23 29-288 16,-27-35-314-16,26 12-33 0,0 0 229 0</inkml:trace>
  <inkml:trace contextRef="#ctx0" brushRef="#br2" timeOffset="251010.0461">11611 11032 1992 0,'0'0'22'0,"0"0"-17"0,-23 8-5 16,4-3-2-16,-1 2 2 0,1 4 0 0,-3 6 7 15,-4 5-4-15,-2 5 4 0,-4 5-4 0,-5 5 5 16,-3 4-6-16,-5 5-2 0,-6 8 0 16,-6 9 0-16,-7 6 0 0,-1 9 0 0,-8 7 0 15,-1 6 0-15,-7 4 0 0,-4 2 0 0,-2 2 0 16,-3 0 0-16,0-3 0 0,2-3 0 0,5-5 0 16,6-4 0-16,6-6 0 0,5-3 0 0,7-6 0 15,3-6 0-15,5-7 0 0,5-9 0 0,4-6 0 16,6-8 0-16,5-7 0 0,3-9 0 15,11-3 0-15,-7-25-142 0,24 11-348 0,0 0-171 16,-1-33 6-16,3 9 557 0</inkml:trace>
  <inkml:trace contextRef="#ctx0" brushRef="#br2" timeOffset="251370.1974">9369 11415 1764 0,'-10'-18'136'0,"10"18"-133"0,0 0-8 0,0 0 1 16,0 0 4-16,22-17 7 0,-4 14 4 15,2 0 5-15,5 6 2 0,2 1 2 0,6 7-3 16,1 5 14-16,8 7-33 0,3 7 27 0,6 9-26 15,7 7 7-15,2 5-1 0,5 4-5 0,3 2 0 16,0 6 0-16,4 4 0 0,0 4 0 0,2 5 0 16,1 0 0-16,3 0 0 0,1-1 0 0,3-2 0 15,-2-3 0-15,1-2 0 0,-3-3 0 16,-1-1 0-16,-2-1 0 0,-2-1 0 0,2-4 0 16,-2-2 0-16,-1-4 0 0,-2-4 0 0,-7-1 0 15,-6-3 0-15,-5-2 0 0,-4-6 0 16,-7-2 0-16,-6-6 0 0,-1 0-44 0,-14-27-121 15,17 17-448-15,-18-20-67 0,1-4 136 0</inkml:trace>
  <inkml:trace contextRef="#ctx0" brushRef="#br2" timeOffset="253296.2854">9370 11918 1257 0,'-24'-12'127'15,"24"12"-84"-15,0 0-13 0,0 0 0 16,-27 1 0-16,27-1 0 0,-20 3-7 0,20-3-5 15,-21 2-1-15,21-2 3 0,-26 3 3 0,26-3 8 16,-26 5 2-16,26-5 0 0,-24 1 0 0,24-1-4 16,-24-3 4-16,24 3-4 0,-24-4 1 0,24 4-4 15,-25-7 1-15,25 7-4 0,-25-7 2 0,25 7-6 16,-28-7-1-16,28 7-8 0,-31-9-10 16,13 5 0-16,1-1 0 0,-4 1 0 15,-3 1 0-15,-2 0 0 0,-3 1 0 0,-2 1 0 16,-2 2 0-16,-4-1 0 0,-4 0 0 0,-4 1 0 15,-4 1 0-15,-4 2 0 0,-4 0 0 0,-2 0 0 16,-3 1 0-16,-2 0 0 0,-2-1 0 0,-1 2 0 16,-4-3 0-16,-5 1 0 0,-2 0 0 0,-3-2 0 15,-1-1 0-15,1 2 0 0,-3-2 0 16,0-1 0-16,-2-1 0 0,-6 1 0 0,4-3 0 16,-4 2 0-16,2 0 0 0,3-3 0 0,-3 1 0 15,0-1 0-15,-2 2 0 0,0-2 0 0,0 2 0 16,2-1 0-16,-3 1 0 0,3-2 0 0,-1 3 0 15,-4-2 0-15,1 2 0 0,-1 0 0 0,0 1 0 16,2 0 0-16,0 1 0 0,-5 0 0 16,0 2 0-16,1 0 0 0,-1 1 0 15,5 2 0-15,-3-1 0 0,0 1 0 0,1 0 0 16,0 0 0-16,0 0 0 0,5 1 0 0,2 1 0 16,5-2 0-16,2-1 0 0,1-1 0 0,5 1 0 15,2 1 0-15,2 2 0 0,7-2 0 0,3 0 0 16,2-2 0-16,8 1 0 0,4 0 0 0,2-2 0 15,5-1 0-15,2-1 0 0,4-2 0 16,4-1 0-16,3-2 0 0,4 2 0 0,3-1 0 16,20 3 0-16,-28-7 0 0,28 7 0 15,0 0 0-15,-20-11 0 0,20 11 0 0,0 0 0 16,0 0 0-16,0 0 0 0,0-22 0 0,0 22 0 16,0 0 0-16,14-29 0 0,-14 29 0 0,19-32 0 15,-8 11 0-15,-1-1 0 0,3-3 0 0,-1-2 0 16,0-3 0-16,0-4 0 0,1-2 0 15,0-5 0-15,-1-4 0 0,0-3 0 0,-1-6 0 16,1-4 0-16,0-2 0 0,-1-3 0 0,-1-1 0 16,0-4 0-16,-2-3 0 0,-1-3 0 0,0-6 0 15,-4-1 0-15,1-6 0 0,-2-5 0 0,-1 0 0 16,1-2 0-16,-2-4 0 0,-3-2 0 0,1-6 0 16,-1-4 0-16,-1-1 0 0,-1-1 0 0,-1-4 0 15,-2 1 0-15,2-5 0 16,-2 1 0-16,0 2 0 0,-1 1 0 0,1 0 0 15,0-1 0-15,-3 0 0 0,2 1 0 0,-2 4 0 16,2 1 0-16,-1-7 0 0,0 3 0 0,-1 2 0 16,2-1 0-16,-2 3 0 0,0 0 0 0,1-3 0 15,0-2 0-15,2 3 0 0,0-2 0 0,1 2 0 16,0-1 0-16,2-1 0 0,-2 0 0 16,3 3 0-16,-1 1 0 0,0-1 0 0,3 5 0 15,-3-1 0-15,0 2 0 0,0 5 0 0,2 4 0 16,-1 3 0-16,0 3 0 0,1 4 0 0,-1 3 0 15,-1 4 0-15,0 4 0 0,0 4 0 16,-1 7 0-16,0 3 0 0,0 7 0 0,-1 1 0 16,0 5 0-16,-1 2 0 0,2 3 0 0,0 7 0 15,0 3 0-15,1 4 0 0,0 4 0 16,0 3 0-16,1 6 0 0,4 17 0 0,-6-23 0 16,6 23 0-16,0 0 0 0,0 0 0 0,0 0 0 15,0 0 0-15,0 0 0 0,0 0 0 0,0 0 0 16,0 0 0-16,0 0 0 0,0 0 0 0,19 3 0 15,-19-3 0-15,26 6 0 0,-26-6 0 0,30 7 0 16,-13-5 0-16,1 1 0 0,2 1 0 0,-1-2 0 16,3 2 0-16,1 0 0 0,1 0 0 15,3 0 0-15,1 0 0 0,3 0 0 16,0 1 0-16,2-1 0 0,1 0 0 0,3 0 0 16,0 1 0-16,3-3 0 0,2 1 0 0,2-2 0 15,1-1 0-15,3-1 0 0,4-3 0 0,3-1 0 16,4-2 0-16,0-1 0 0,3-3 0 0,1-1 0 15,1 1 0-15,0-3 0 0,1 0 0 16,1 1 0-16,4-2 0 0,-2 2 0 0,2-1 0 16,-2 4 0-16,-1 1 0 0,-2 1 0 0,-1 0 0 15,-2 2 0-15,-1 1 0 0,-3 2 0 0,3 0 0 16,-1 1 0-16,1 0 0 0,-4-1 0 0,-1 2 0 16,-1-1 0-16,-4-1 0 0,1 1 0 15,-1-3 0-15,1-1 0 0,-1 0 0 0,2-1 0 16,-2-2 0-16,-1 1 0 0,-1-1 0 15,-1-1 0-15,-2 3 0 0,-2-2 0 0,-3 0 0 16,-2-1 0-16,-1 3 0 0,-3 0 0 0,-3 1 0 16,-2 0 0-16,-1 1 0 0,-1 3 0 0,-1-2 0 15,-4 3 0-15,0-1 0 0,-2 1 0 0,-2 2 0 16,0-1 0-16,-2 2 0 0,0-1 0 0,-17-1 0 16,34 2 0-16,-17 0 0 0,-17-2 0 0,33 1 0 15,-15-2 0-15,0-1 0 0,0 0 0 16,2-1 0-16,-1 1 0 0,1-2 0 0,-1-2 0 15,1 0 0-15,-2 0 0 0,1 0 0 16,0 0 0-16,-2 1 0 0,0 1 0 0,-17 4 0 16,30-5 0-16,-30 5 0 0,24-3 0 0,-24 3 0 15,23 1 0-15,-23-1 0 0,25 5 0 0,-25-5 0 16,25 8 0-16,-25-8 0 0,26 6 0 16,-26-6 0-16,23 4 0 0,-23-4 0 0,21 3 0 15,-21-3 0-15,17 0 0 0,-17 0 0 0,0 0 0 16,23-1 0-16,-23 1 0 0,0 0 0 0,17-8 0 15,-17 8 0-15,0 0 0 0,0 0 0 0,19-10 0 16,-19 10 0-16,0 0 0 0,0 0 0 0,17-13 0 16,-17 13 0-16,0 0 0 0,22-7 0 0,-22 7 0 15,17-6 0-15,-17 6 0 16,18-6 0-16,-18 6 0 0,0 0 0 0,21-8 0 16,-21 8 0-16,0 0 0 0,0 0 0 0,0 0 0 15,0 0 0-15,0 0 0 0,0 0 0 0,0 0 0 16,0 0 0-16,0 0 0 0,0 0 0 0,0 0 0 15,0 0 0-15,0 0 0 0,0 0 0 0,18 3 0 16,-18-3 0-16,20 1 0 0,-20-1 0 0,28 0 0 16,-28 0 0-16,29-2-6 0,-29 2-44 15,30 7-79-15,-43-31-247 0,13 24-246 0,0 0 41 16,0 0 299-16</inkml:trace>
  <inkml:trace contextRef="#ctx0" brushRef="#br3" timeOffset="258322.9248">11288 4101 406 0,'0'0'46'0,"-3"-29"-65"0,3 29-51 16,-4-25 38-16,4 25 207 0,-7-26 90 15,7 26 28-15,-12-28-42 0,12 28-178 0,-9-26 11 0,9 26 5 16,-4-18-7-16,4 18-4 0,0 0-7 16,0 0-7-16,0 0-10 0,0 0-4 0,0 0-15 15,0 0-5-15,-20-15-12 0,20 15-14 0,0 0-4 16,0 0 0-16,0 0 0 0,0 0 0 0,0 0 0 16,0 0 0-16,0 0 0 0,0 0 0 15,0 0 0-15,0 0 0 0,0 0 0 0,0 0 0 16,0 0 0-16,2 18 0 0,-2-18 0 0,25 23 0 15,-5-7 0-15,3 1 0 0,4 1 0 16,3 0 0-16,5 1 0 0,2-2 0 0,4 0 0 0,-1-1 0 16,4-4 0-16,0 1 0 0,2-2 0 0,1-1 0 15,0-2 0-15,0 0 0 0,-4-2 0 16,-3 0 0-16,-5 1 0 0,-7-1 0 16,-5 3 0-16,-5-2 0 0,-18-7 0 0,22 20 0 15,-22-20 0-15,-1 33 0 0,-9-9 0 0,-7 6 0 16,-10 7 0-16,-7 4 0 0,-8 5 0 0,-10 5 0 15,-6 2 0-15,-5 4 0 0,-1 1 0 0,-1-1 0 16,0-2 0-16,3-4 0 0,6-4 0 0,7-6 0 16,11-6 0-16,9-8 0 0,12-6 0 15,17-21 0-15,-5 16 0 0,5-16-59 0,54-10-601 16,-30-13-28-16,21-3 49 0</inkml:trace>
  <inkml:trace contextRef="#ctx0" brushRef="#br3" timeOffset="258871.0191">12026 3744 1629 0,'23'12'92'0,"-3"-9"-81"15,4-3-1-15,9 0 4 0,0-4 5 0,4 2-3 16,1-6 0-16,3 2-5 0,-1-1-1 0,1-1-5 16,0-2 2-16,-1 0-6 0,-1 1 3 0,0-2-4 15,-5 0 5-15,-2 0 1 0,-6-2 6 16,-1 1-1-16,-8-2 7 0,-17 14-4 0,24-20 6 16,-24 20-1-16,1-18 2 0,-1 18-3 15,-18-16 2-15,18 16-1 0,-37-13-1 0,16 9-17 16,-9 3-1-16,-1 3 0 0,-6 3 0 0,-3 2 0 15,1 4 0-15,-1 2 0 0,-1 3 0 0,2 2 0 16,1 3 0-16,3 1 0 0,6 1 0 0,3 1 0 16,5 1 0-16,4 3 0 0,3 0 0 0,5 1 0 15,2 0 0-15,5 0 0 0,5-3 0 0,6-1 0 16,4-4 0-16,4-1 0 0,9-6 0 16,4-3 0-16,7-5 0 0,5-5 0 0,7-4 0 15,3-7 0-15,6-6 0 0,1-7 0 16,8 3-40-16,-14-26-109 0,30 17-504 0,-27-16-4 15,5 2 110-15</inkml:trace>
  <inkml:trace contextRef="#ctx0" brushRef="#br3" timeOffset="259074.5716">13243 2998 1989 0,'-37'22'45'0,"5"6"-32"0,2 5-13 0,-3 7 0 16,1 6 0-16,2 4 0 0,-1 4 0 15,1 3 0-15,3 1 0 0,0 0 0 0,3-1 0 16,3 0 0-16,6-3 0 0,4-2 0 16,3-4 0-16,8-4 0 0,3-4 0 0,4-5 0 15,4-4 0-15,7-2-29 0,-18-29-73 0,54 56-159 16,-34-52-369-16,15 6-27 0,-5-9 290 0</inkml:trace>
  <inkml:trace contextRef="#ctx0" brushRef="#br3" timeOffset="259419.3642">13252 3721 2000 0,'-21'14'40'0,"21"-14"-33"0,0 0-7 16,-17 15 0-16,17-15 0 0,0 0 0 0,17 6 0 16,-17-6 0-16,33-5 0 0,-7-2 0 0,4-4 0 15,4-2 0-15,6-1 0 0,-1-2 0 16,2 0 0-16,-3 0 0 0,0-2 0 0,-4 1 0 15,-5 0 0-15,-5 2 0 0,-4-1 0 0,-20 16 0 16,24-24 0-16,-24 24 0 0,1-21 0 0,-1 21 0 16,-17-17 0-16,17 17 0 0,-36-9 0 0,10 7 0 15,-2 6 0-15,-3 1 0 0,-1 3 0 0,-2 4 0 16,1 3 0-16,-1 4 0 0,3 2 0 0,0 2 0 16,2 2 0-16,3 2 0 0,2-1 0 15,3 2 0-15,7-1 0 0,3-2 0 0,7-2 0 16,4-2 0-16,5-3 0 0,-5-18 0 15,31 28 0-15,-7-19 0 0,7-4 0 0,6-6 0 16,7-3 0-16,2-7 0 0,10-1 0 0,-3-6 0 16,13 6-74-16,-21-35-261 0,23 31-302 0,-13-10-19 15,-2 1 312-15</inkml:trace>
  <inkml:trace contextRef="#ctx0" brushRef="#br3" timeOffset="259622.9349">13990 3579 2047 0,'-23'15'0'16,"-4"1"0"-16,4-2 0 0,4 2 0 0,19-16 0 16,-30 33 0-16,30-33 0 15,-17 33 0-15,17-33 0 0,-1 32 0 0,5-15 0 16,-4-17 0-16,25 30 0 0,-3-16 0 0,6-3 0 16,4-7 0-16,8-1 0 0,1-6 0 0,9-1 0 15,-1-10 0-15,15 14-134 0,-26-26-524 0,28 9 2 16,-8-9 58-16</inkml:trace>
  <inkml:trace contextRef="#ctx0" brushRef="#br3" timeOffset="259826.4929">14666 3096 2047 0,'-48'29'0'16,"27"0"0"-16,1 2 0 0,6 5 0 0,0 1 0 15,0 3 0-15,-1 3 0 0,1 2 0 16,2 2 0-16,1 1 0 0,1-1 0 0,3 0 0 16,-2 0 0-16,3-1 0 0,-1-1 0 0,1-4 0 15,2-1 0-15,-2-6 0 0,6 3-4 0,0-37-216 16,-6 36-455-16,6-36 26 0,1 20 151 0</inkml:trace>
  <inkml:trace contextRef="#ctx0" brushRef="#br3" timeOffset="260813.0347">14455 3582 2047 0,'-27'4'0'0,"27"-4"0"0,18 7 0 16,-18-7 0-16,32 9 0 0,-14-7 0 15,5-1 0-15,-1-1 0 0,5 0 0 0,-1-2 0 16,1 1 0-16,-1-3 0 0,-6 3 0 0,1-3 0 15,-4 3 0-15,-17 1 0 0,28-1 0 0,-28 1 0 16,0 0 0-16,20 6 0 0,-20-6 0 16,0 0 0-16,4 23 0 0,-4-23 0 0,-6 30 0 15,-1-11 0-15,-3 3 0 0,1 2 0 0,-5 0 0 16,1-1 0-16,1 2 0 0,0-5 0 16,2 3 0-16,0-4 0 0,4 0 0 0,6-19 0 15,-10 27 0-15,10-27 0 0,0 0 0 0,-1 17 0 16,1-17 0-16,0 0 0 0,0 0 0 0,0 0 0 15,22-26 0-15,-9 6 0 0,2-4 0 0,1-4 0 16,0-1 0-16,1-1 0 0,-2-1 0 0,1-1 0 16,-2 1 0-16,-1-1 0 0,0 2 0 15,-1 1 0-15,3 4 0 0,-3 4 0 0,-2 4 0 16,-10 17 0-16,15-20 0 0,-15 20 0 16,0 0 0-16,19-14 0 0,-19 14 0 0,0 0 0 15,26-1 0-15,-26 1 0 0,30 3 0 0,-12-2 0 16,5 1 0-16,2-1 0 0,1 2 0 0,2-3 0 15,0 1 0-15,0 0 0 0,0-1 0 0,-2 1 0 16,-2 1 0-16,-2-1 0 0,-4 0 0 16,-18-1 0-16,23 4 0 0,-23-4 0 0,0 0 0 15,0 0 0-15,0 0 0 0,0 0 0 0,-19 20 0 16,2-13 0-16,-4 3 0 0,-3 1 0 0,-2 4 0 16,0-1 0-16,-1 3 0 0,0 2 0 0,2 1 0 15,0 0 0-15,5 2 0 0,1-1 0 0,6 2 0 16,2-2 0-16,2 1 0 0,7 0 0 15,2-3 0-15,5-2 0 0,-5-17 0 16,22 28 0-16,-22-28 0 0,37 17 0 0,-11-13 0 16,3-7 0-16,0-3 0 0,1-4 0 0,0-4 0 15,-2-2 0-15,-1-2 0 0,-3 0 0 0,-3-4 0 16,-3 0 0-16,-2-1 0 0,-2 0 0 0,-2-1 0 16,-3 1 0-16,-3 0 0 0,-1 0 0 0,-1 3 0 15,-2 0 0-15,0 3 0 0,-2 17 0 16,2-24 0-16,-2 24 0 0,0 0 0 0,0 0 0 15,0 0 0-15,0 0 0 0,0 0 0 0,0 0 0 16,0 0 0-16,0 0 0 0,0 0 0 16,19-1 0-16,-19 1 0 0,26 10 0 0,-26-10 0 15,31 8 0-15,-14-4 0 0,0-1 0 0,0 2 0 16,-17-5 0-16,27 8 0 0,-27-8 0 0,20 9 0 16,-20-9 0-16,11 18 0 0,-11-18 0 15,0 26 0-15,0-26 0 0,-11 32 0 0,0-13 0 16,-2-3 0-16,-1 4 0 0,-2-2 0 0,0 0 0 15,-1-1 0-15,17-17 0 0,-23 25 0 0,23-25 0 16,0 0 0-16,-2 17 0 0,2-17 0 0,0 0 0 16,17-2 0-16,-17 2 0 0,25-16 0 0,-8 0 0 15,3-2 0-15,2-2 0 0,1-2 0 16,-1 0 0-16,1 0 0 0,-1 1 0 16,-2 1 0-16,-1 3 0 0,-19 17 0 0,30-24 0 15,-30 24 0-15,22-12 0 0,-22 12 0 0,0 0 0 16,0 0 0-16,0 0 0 0,12 24 0 0,-12-24 0 15,-1 32 0-15,1-13 0 0,0-1 0 0,5 3 0 16,-2-4 0-16,9 2 0 0,-12-19 0 0,37 36-43 16,-37-36-231-16,44 20-117 0,-44-20-186 15,26-6 55-15,13 24 283 0</inkml:trace>
  <inkml:trace contextRef="#ctx0" brushRef="#br3" timeOffset="261298.4684">17086 2950 1928 0,'17'-23'55'0,"-31"-3"-13"15,2 5-20-15,-3-1-22 0,0 2 0 0,-2 3 0 16,-1 3 0-16,-1 3 0 0,-2 4 0 0,0 4 0 16,1 5 0-16,-1 4 0 0,-1 2 0 0,-2 7 0 15,1 3 0-15,-3 5 0 0,-1 5 0 0,-3 4 0 16,1 7 0-16,-4 6 0 0,3 5 0 16,-1 5 0-16,3 4 0 0,4 3 0 15,1 2 0-15,2-1 0 0,5 0 0 0,3-4 0 16,3-1 0-16,6-4 0 0,3-5 0 0,5-2 0 15,1-8 0-15,6-2 0 0,1-5 0 0,4-5 0 16,-2-5 0-16,6-1-1 0,-20-21-99 0,41 31-144 16,-41-31-385-16,21-13 32 0,-21 13 122 0</inkml:trace>
  <inkml:trace contextRef="#ctx0" brushRef="#br3" timeOffset="261486.375">16402 3475 2047 0,'-36'1'0'0,"36"-1"0"0,0 0 0 0,-17 1 0 16,17-1 0-16,0 0 0 0,20 8 0 0,-20-8 0 16,41 3 0-16,-8-7 0 0,11-2 0 15,4-4 0-15,6-2 0 0,7-3 0 0,0-5 0 16,7 1 0-16,-1-4 0 0,1 1 0 0,-5-2 0 16,3 5-46-16,-13-14-54 0,21 31-319 0,-31-31-196 15,10 10 9-15,-7 0 346 0</inkml:trace>
  <inkml:trace contextRef="#ctx0" brushRef="#br3" timeOffset="261674.2847">17405 2867 2047 0,'-23'19'0'16,"2"2"0"-16,0 5 0 0,1 3 0 0,-1 5 0 16,-3 2 0-16,-1 4 0 0,1 2 0 0,-3 3 0 15,3 0 0-15,1 1 0 0,1-2 0 0,4-1 0 16,3-1 0-16,3-3 0 0,6-3 0 15,1-1 0-15,5-2 0 0,3-3 0 0,5-2 0 16,4-5 0-16,8 0-11 0,-20-23-97 0,64 35-369 16,-43-40-159-16,18 9 19 0,-4-8 420 0</inkml:trace>
  <inkml:trace contextRef="#ctx0" brushRef="#br3" timeOffset="262410.2776">17593 3294 2047 0,'-54'15'0'0,"31"-10"0"0,-2 3 0 16,1 5 0-16,0 3 0 0,-2 4 0 0,1 0 0 16,0 3 0-16,5 1 0 0,3 2 0 0,2-2 0 15,5 1 0-15,3-2 0 0,4 1 0 0,3-2 0 16,5-4 0-16,5-1 0 0,-10-17 0 0,29 24 0 16,-7-16 0-16,4-3 0 0,3-5 0 15,4-4 0-15,0-5 0 0,2-4 0 16,-1-3 0-16,0-4 0 0,-4-3 0 0,-3-1 0 15,-3-3 0-15,-3 2 0 0,-3-2 0 0,-3 0 0 16,-4 1 0-16,-5-2 0 0,-4 1 0 0,-2 1 0 16,-3-1 0-16,-3 2 0 0,-2 1 0 0,-1 2 0 15,-1 4 0-15,10 18 0 0,-18-27 0 16,18 27 0-16,-17-12 0 0,17 12 0 0,0 0 0 16,-20 1 0-16,20-1 0 0,0 0 0 0,-10 21 0 15,10-21 0-15,0 23 0 0,0-23 0 0,9 25 0 16,-9-25 0-16,19 22 0 0,-19-22 0 0,26 17 0 15,-9-10 0-15,-17-7 0 0,34 10 0 0,-17-8 0 16,2-1 0-16,2-2 0 0,0-1 0 16,0-3 0-16,-1-2 0 0,2 1 0 15,-2-2 0-15,0 0 0 0,0 2 0 0,-20 6 0 16,30-15 0-16,-30 15 0 0,18-9 0 0,-18 9 0 16,0 0 0-16,0 0 0 0,0 0 0 0,0 0 0 15,0 0 0-15,0 0 0 0,-3 18 0 0,3-18 0 16,-22 30 0-16,7-9 0 0,-2 3 0 0,1 0 0 15,1 3 0-15,-1-2 0 0,5 2 0 0,0-2 0 16,4-2 0-16,3 0 0 0,4-4 0 16,4-1 0-16,-4-18 0 0,17 28 0 0,-17-28 0 15,32 17 0-15,-8-12 0 0,5-5 0 0,2-4 0 16,7-4 0-16,2-7 0 0,1-3 0 16,2-1 0-16,-3-3 0 0,-1-1 0 0,-4 1 0 15,-2-2 0-15,-5 1 0 0,-3 0 0 0,-5 3 0 16,-6 2 0-16,-14 18 0 0,17-28 0 15,-17 28 0-15,2-17 0 0,-2 17 0 0,0 0 0 16,0 0 0-16,-24-3 0 0,24 3 0 0,-20 15 0 16,20-15 0-16,-18 25 0 0,18-25 0 0,-11 28 0 15,11-28 0-15,4 27 0 0,-4-27 0 0,16 23 0 16,-16-23 0-16,26 17 0 0,-26-17 0 0,32 8 0 16,-32-8 0-16,35-4 0 0,-18 0 0 0,1-5 0 15,-1 1 0-15,0-3 0 16,-17 11 0-16,32-30 0 0,-19 9 0 0,0 4 0 15,-6-6 0-15,-7 23 0 0,5-51-182 0,20 49-146 16,-44-45-99-16,27 18-143 0,-2 8 71 0,-23-31 459 16</inkml:trace>
  <inkml:trace contextRef="#ctx0" brushRef="#br1" timeOffset="266497.3542">17707 5124 271 0,'-16'-17'223'0,"16"17"162"16,0 0 6-16,0 0-26 0,0 0-354 0,0 0 11 16,0 0 7-16,23-19 3 0,-23 19 8 0,0 0-3 15,18-26 4-15,-18 26-6 0,0 0 0 0,22-10-10 16,-22 10-3-16,0 0-5 0,0 0-2 0,0 0 1 15,0 0 3-15,12 16-3 0,-12-16-16 0,-12 32 0 16,1-9 0-16,-5 5 0 0,-3 2 0 0,-2 4 0 16,-3 3 0-16,-3 2 0 0,-1 2 0 15,-2 3 0-15,-4 2 0 0,-2 2 0 0,1 2 0 16,0-1 0-16,-2 0 0 0,4-1 0 16,3-5 0-16,3-1 0 0,4-6 0 0,4-4 0 15,5-6 0-15,2-4 0 0,12-22 0 0,-10 26 0 16,10-26 0-16,0 0 0 0,0 0 0 0,0 0 0 15,0 0 0-15,26-12 0 0,-15-6 0 0,4-4 0 16,2-8 0-16,2-4 0 0,3-7 0 16,1 0 0-16,3-4 0 0,0-1 0 0,0-1 0 15,2-1 0-15,-1-2 0 0,-1 2 0 0,1-1 0 16,-1 3 0-16,-2 2 0 0,0 3 0 0,-2 4 0 16,-1 7 0-16,-4 5 0 0,-3 8 0 0,-14 17 0 15,17-18 0-15,-17 18 0 0,0 0 0 16,0 0 0-16,0 0 0 0,0 0 0 15,15 19 0-15,-15-19 0 0,12 35 0 0,-3-12 0 16,-1 1 0-16,2 5 0 0,1 0 0 0,1 3 0 16,3-1 0-16,2 2 0 0,-1 2 0 0,2 0 0 15,1 2 0-15,1 1 0 0,-2-3 0 0,0 0 0 16,-1-4 0-16,-2 3 0 0,-2-3 0 0,-1 0 0 16,-3-3 0-16,3-2 0 0,-4-6 0 0,11 16-158 15,-19-36-335-15,7 23-150 0,-7-23 44 16,0 0 446-16</inkml:trace>
  <inkml:trace contextRef="#ctx0" brushRef="#br1" timeOffset="267092.4314">19154 5197 1909 0,'0'0'18'15,"-31"-20"-1"-15,31 20-10 0,-34-20 22 0,14 14-16 16,-1 3 15-16,-3 2-2 0,-1 5-26 0,-1 1 0 16,-2 5 0-16,-3 5 0 0,4 4 0 0,-4 5 0 15,2 4 0-15,-3 1 0 0,0 5 0 0,-2 2 0 16,1 4 0-16,2 1 0 0,3 2 0 15,2-1 0-15,3-2 0 0,6 0 0 0,4-3 0 16,6 1 0-16,4-2 0 0,6-2 0 16,3 0 0-16,6-3 0 0,4-2 0 0,5-1 0 15,6-4 0-15,6-3 0 0,6-7 0 0,7 0-9 16,-3-18-99-16,28 26-340 0,-29-38-174 0,19 13-11 16,-10-10 407-16</inkml:trace>
  <inkml:trace contextRef="#ctx0" brushRef="#br1" timeOffset="267718.7887">19325 5633 1889 0,'-23'4'63'16,"-6"-4"-19"-16,1 7-6 0,-2-1-25 0,0 5-13 15,1 2 0-15,0 3 0 0,0 2 0 0,2 3 0 16,0 2 0-16,5-1 0 0,3 1 0 16,4 2 0-16,6-2 0 0,1-1 0 15,6-2 0-15,3-3 0 0,-1-17 0 0,20 30 0 16,-20-30 0-16,36 23 0 0,-10-17 0 0,2-4 0 15,4-5 0-15,7-3 0 0,1-4 0 0,2-4 0 16,-1-3 0-16,-2-2 0 0,-1-1 0 0,-3-4 0 16,-3 1 0-16,-4-2 0 0,-4-1 0 0,-5 2 0 15,-3 1 0-15,-5 0 0 0,-2 3 0 16,-7 2 0-16,-2-1 0 0,0 19 0 0,-8-26 0 16,8 26 0-16,-19-21 0 0,19 21 0 0,-23-11 0 15,23 11 0-15,-24-2 0 0,24 2 0 0,-23 4 0 16,23-4 0-16,0 0 0 0,-20 13 0 15,20-13 0-15,0 0 0 0,0 0 0 0,0 0 0 16,31 11 0-16,-12-14 0 0,7-2 0 0,4-1 0 16,4-2 0-16,1-2 0 0,2-1 0 15,-1 2 0-15,0 1 0 0,-5 5 0 0,-4 0 0 16,-4 5 0-16,-6 0 0 0,-17-2 0 0,23 11 0 16,-23-11 0-16,9 21 0 0,-9-21 0 0,-4 31 0 15,-2-10 0-15,-5 1 0 0,-1 5 0 0,-3 1 0 16,-3 1 0-16,0-2 0 0,-2-1 0 0,1-2 0 15,2-2 0-15,2-3 0 0,15-19 0 16,-20 28 0-16,20-28 0 0,0 0 0 16,0 0 0-16,0 0 0 0,0 0 0 0,31-15 0 15,-10-5 0-15,5-6 0 0,4-5 0 0,3-4 0 16,2-2 0-16,0-2 0 0,3 0 0 0,-4 3 0 16,0 1 0-16,-2 5 0 0,-3 2 0 0,-2 4 0 15,-4 4 0-15,-6 5 0 0,-17 15 0 0,20-15 0 16,-20 15 0-16,0 0 0 0,0 0 0 15,-1 22 0-15,1-22 0 0,-14 39 0 0,3-18 0 16,0 5 0-16,0-1 0 0,1 2 0 0,3-2 0 16,3 1 0-16,3-5 0 0,3 1 0 0,3-5 0 15,6 0 0-15,-11-17 0 0,32 30-54 0,-32-30-157 16,46 18-211-16,-46-18-212 0,35-10 43 16,-4 13 457-16</inkml:trace>
  <inkml:trace contextRef="#ctx0" brushRef="#br1" timeOffset="268031.9658">20454 5495 2047 0,'0'0'0'0,"0"0"0"0,-15 21 0 16,15-21 0-16,-2 22 0 0,2-22 0 16,-3 32 0-16,1-11 0 0,1 3 0 0,-2 3 0 15,1 2 0-15,-2 0 0 0,0 0 0 16,2-4 0-16,-2 2 0 0,2-3 0 0,2-1 0 15,-2-4 0-15,2-19 0 0,2 26 0 0,-2-26 0 16,0 0 0-16,0 0 0 0,0 0 0 0,19 8 0 16,-19-8 0-16,20-24 0 0,-6 2 0 0,1-1 0 15,3-6 0-15,2 0 0 0,-2-2 0 16,1-2 0-16,-3 2 0 0,1-1 0 0,-2 2 0 16,-1 0 0-16,0 3 0 0,-6-1 0 0,3 2 0 15,-3 0 0-15,-1 5 0 0,-1 2 0 0,-6 19 0 16,7-19 0-16,-7 19 0 0,0 0 0 0,0 0 0 15,0 0-161-15,6 31-229 0,-23-31-229 0,21 17 6 16,-4 3 350-16</inkml:trace>
  <inkml:trace contextRef="#ctx0" brushRef="#br1" timeOffset="268736.6343">20890 5639 1724 0,'-18'-1'176'0,"18"1"-107"0,0 0-13 15,0 0-34-15,0 0-22 0,0 0 0 16,0 0 0-16,0 0 0 0,0 0 0 0,0 0 0 16,0 0 0-16,26-14 0 0,-26 14 0 0,26-26 0 15,-26 26 0-15,32-29 0 0,-15 11 0 0,1 0 0 16,-1-1 0-16,-1 0 0 0,-1 1 0 16,-2 1 0-16,-13 17 0 0,21-26 0 0,-21 26 0 15,0 0 0-15,6-17 0 0,-6 17 0 0,0 0 0 16,0 0 0-16,-22-1 0 0,22 1 0 15,-24 10 0-15,7-2 0 0,-3 1 0 0,-1 2 0 16,1 4 0-16,-2 0 0 0,-1 1 0 0,1 1 0 16,0 0 0-16,0 0 0 0,4 2 0 0,2 1 0 15,1-1 0-15,7 0 0 0,1 1 0 0,3-3 0 16,4-17 0-16,4 30 0 0,-4-30 0 0,15 22 0 16,-15-22 0-16,33 13 0 0,-11-13 0 15,4-2 0-15,4-6 0 0,2-4 0 0,4-1 0 16,2-3 0-16,0-2 0 0,1-1 0 15,-2-2 0-15,1-2 0 0,-4 0 0 0,3 0 0 16,-3-1 0-16,-3 1 0 0,0 0 0 0,-6 1 0 16,-2 3 0-16,-2 1 0 0,-4 3 0 0,-17 15 0 15,24-20 0-15,-24 20 0 0,0 0 0 0,0 0 0 16,0 0 0-16,0 0 0 0,0 0 0 16,-17 34 0-16,0-9 0 0,-1 3 0 0,-5 4 0 15,-1 1 0-15,-1 1 0 0,0 1 0 0,2-1 0 16,2 0 0-16,5-4 0 0,3-5 0 0,4-5 0 15,9-20 0-15,-3 26 0 0,3-26 0 0,0 0 0 16,23 9 0-16,-23-9 0 0,31-18 0 16,-10 1 0-16,3-5 0 0,2-5 0 0,-1-2 0 15,1-1 0-15,-1-1 0 0,2 0 0 16,0 2 0-16,-4 2 0 0,1 1 0 0,-3 3 0 16,-2 3 0-16,-1 3 0 0,-18 17 0 0,24-22 0 15,-24 22 0-15,0 0 0 0,0 0 0 0,0 0 0 16,7 18 0-16,-12 1 0 0,-2 4 0 0,-2 4 0 15,1-2 0-15,1 3 0 0,-1-1 0 0,3-2 0 16,3-2 0-16,6-3 0 0,1-3 0 0,-5-17 0 16,24 21 0-16,-5-13 0 0,1-10 0 15,7-1 0-15,2-9 0 0,12 1 0 0,-4-22-121 16,27 23-116-16,-32-42-70 0,38 37-62 16,-28-25-92-16,-2-6 13 0,22 23 345 0</inkml:trace>
  <inkml:trace contextRef="#ctx0" brushRef="#br1" timeOffset="268908.8878">22305 4981 2047 0,'-28'26'0'0,"-1"4"0"0,3 4 0 15,-4 3 0-15,-2 7 0 0,3 2 0 0,0 3 0 16,3 2 0-16,5-2 0 0,4-2 0 0,2-2 0 16,2-2 0-16,2 1 0 0,3-3 0 0,-2-1 0 15,4-3 0-15,-4-4 0 0,6-2 0 0,-4-4 0 16,9 3-29-16,-1-30-167 15,10 38-264-15,-10-38-162 0,0 0-2 0,0 0 509 16</inkml:trace>
  <inkml:trace contextRef="#ctx0" brushRef="#br1" timeOffset="269222.0727">21934 5434 2047 0,'0'0'0'0,"0"0"0"0,0 0 0 15,0 0 0-15,0 0 0 0,25 19 0 0,-25-19 0 16,37 4 0-16,-15-4 0 0,2 1 0 0,0-1 0 16,-1-1 0-16,1-1 0 0,-4 1 0 15,1-1 0-15,-3-1 0 0,0 2 0 0,-18 1 0 16,30 0 0-16,-30 0 0 0,18 5 0 16,-18-5 0-16,0 0 0 0,0 0 0 0,17 13 0 15,-17-13 0-15,0 0 0 0,2 25 0 0,-2-25 0 16,-5 23 0-16,5-23 0 0,-13 29 0 0,5-11 0 15,0 2 0-15,-3 2 0 0,0 1 0 0,0-1 0 16,0 0 0-16,4-1 0 0,-1 0 0 0,5-1 0 16,3-20 0-16,-3 31 0 0,3-31 0 0,8 18 0 15,-8-18-71-15,26 12-189 0,-37-42-156 16,39 25-185-16,-28 5 20 0,22-50 464 0</inkml:trace>
  <inkml:trace contextRef="#ctx0" brushRef="#br1" timeOffset="269363.3065">22442 5139 2047 0,'0'0'0'16,"-19"1"0"-16,19-1 0 0,0 0 0 15,0 0 0-15,0 0 0 0,0 0 0 0,0 0 0 16,2 23 0-16,-2-23 0 0,28 41-266 0,-28-41-364 16,27 23-46-16,-10-11 202 0</inkml:trace>
  <inkml:trace contextRef="#ctx0" brushRef="#br1" timeOffset="270005.3406">22700 5405 2047 0,'0'0'0'0,"0"0"0"0,-35 3 0 16,12 6 0-16,1 4 0 0,-3 0 0 0,1 6 0 16,-2-3 0-16,2 5 0 0,1 1 0 0,0 1 0 15,1 2 0-15,3 2 0 0,3 1 0 0,2-2 0 16,6 0 0-16,3-2 0 0,4-4 0 15,2 0 0-15,-1-20 0 0,13 27 0 0,-13-27 0 16,28 16 0-16,-11-12 0 0,3-3 0 0,2-2 0 16,2-6 0-16,2-4 0 0,-2-5 0 15,0-6 0-15,2-1 0 0,-2-6 0 0,0 1 0 16,0 1 0-16,-5-2 0 0,-2 3 0 0,-2 0 0 16,-2 0 0-16,-1 1 0 0,-1 1 0 0,1-1 0 15,-2 6 0-15,0 1 0 0,-10 18 0 16,13-19 0-16,-13 19 0 0,0 0 0 0,0 0 0 15,0 0 0-15,0 0 0 0,0 0 0 0,0 0 0 16,11 18 0-16,-11-18 0 0,0 0 0 0,13 17 0 16,-13-17 0-16,19 9 0 0,-19-9 0 0,26 9 0 15,-26-9 0-15,34 3 0 0,-13-1 0 0,1-1 0 16,-1 1 0-16,-2 1 0 0,-19-3 0 16,26 8 0-16,-26-8 0 0,0 0 0 15,19 23 0-15,-19-23 0 0,-2 27 0 0,-7-9 0 16,-4 2 0-16,-5 3 0 0,-4 3 0 0,-1-1 0 15,-3 1 0-15,3-1 0 0,1 2 0 0,1-4 0 16,6 0 0-16,0-4 0 0,4-2 0 0,11-17 0 16,-11 23 0-16,11-23 0 0,0 0 0 0,0 0 0 15,0 0 0-15,24 5 0 0,-24-5 0 16,34-22 0-16,-12 5 0 0,1-5 0 0,2 0 0 16,-2-2 0-16,1 0 0 0,1 1 0 0,-2 0 0 15,0 2 0-15,-3 1 0 0,0 4 0 0,-2 0 0 16,-18 16 0-16,27-19 0 0,-27 19 0 0,0 0 0 15,17-7 0-15,-17 7 0 0,0 0 0 16,-5 19 0-16,5-19 0 0,-10 29 0 0,10-29 0 16,-12 35 0-16,10-15 0 0,-2-1 0 15,7 3 0-15,-1-3 0 0,6 2 0 0,1-4 0 16,7 2 0-16,-16-19 0 0,42 30-32 0,-42-30-101 16,59 20-42-16,-59-20-15 0,64 1-8 0,-43-18-2 15,24 17-6-15,-17-17-70 0,0-11-95 0,18 29 106 16,-35-38 265-16</inkml:trace>
  <inkml:trace contextRef="#ctx0" brushRef="#br1" timeOffset="270365.5117">23569 5484 2047 0,'-36'15'0'0,"10"-11"0"0,2 2 0 16,-6 2 0-16,1 5 0 0,-3 2 0 0,2 2 0 16,0 2 0-16,6 5 0 0,1-1 0 0,6 2 0 15,5-2 0-15,6-2 0 0,3 0 0 0,8-4 0 16,-5-17 0-16,18 28 0 0,-18-28 0 15,29 18 0-15,-11-12 0 0,2-4 0 0,1-2 0 16,1-3 0-16,2-6 0 0,-1-2 0 0,4-4 0 16,-4-1 0-16,1-4 0 0,-2 0 0 0,-2-1 0 15,-2 0 0-15,-2-1 0 0,0-1 0 0,-2 1 0 16,2 0 0-16,-1 3 0 0,-3 1 0 0,-12 18 0 16,20-29 0-16,-20 29 0 0,0 0 0 15,0 0 0-15,0 0 0 0,0 0 0 16,0 0 0-16,-4 22 0 0,-5-3 0 0,-3 4 0 15,0 2 0-15,0 1 0 0,1 2 0 0,2-3 0 16,1 0 0-16,4-2 0 0,-1-3 0 0,6-3 0 16,-1-17 0-16,9 23 0 0,-9-23 0 0,24 8 0 15,-24-8-41-15,41-4-133 0,-34-22-27 0,38 28-31 16,-33-34-6-16,30 23 6 0,-15-16-77 16,-5-10-95-16,29 27 189 0,-36-39 215 0</inkml:trace>
  <inkml:trace contextRef="#ctx0" brushRef="#br1" timeOffset="270584.7489">24147 4860 2047 0,'0'0'0'16,"-24"36"0"-16,-1-7 0 0,1 4 0 0,2 6 0 16,-1 5 0-16,4 4 0 0,-1 6 0 0,0 5 0 15,1 1 0-15,4 0 0 0,0-2 0 0,5-3 0 16,3-1 0-16,0-2 0 0,1-2 0 0,1-4 0 15,0-5 0-15,1-6 0 0,4-2 0 0,-1-9 0 16,7 0 0-16,-6-24 0 0,22 44-60 16,-22-44-197-16,23 27-130 0,-23-27-98 15,-2-24-65-15,27 27 243 0,-25-41 307 0</inkml:trace>
  <inkml:trace contextRef="#ctx0" brushRef="#br1" timeOffset="271054.5121">24094 4539 1723 0,'0'0'324'0,"0"0"-324"15,17 8 0-15,1-8 0 0,6 3 0 16,7 3 0-16,4 5 0 0,6 6 0 0,7 2 0 16,6 6 0-16,4 7 0 0,4 3 0 0,-3 6 0 15,-5 1 0-15,-4 5 0 0,-8 2 0 0,-9 6 0 16,-8 5 0-16,-6 4 0 0,-11 5 0 16,-9 0 0-16,-8 0 0 0,-11-3 0 0,-9-1 0 15,-10 1 0-15,-8-2 0 0,-7 0 0 0,-6-2 0 16,-5-3 0-16,-4-4 0 0,6-5 0 0,4-8 0 15,10-5 0-15,4-14 0 0,25 17-222 0,-33-44-275 16,38 22-159-16,-9-14 37 0,0-22 567 0</inkml:trace>
  <inkml:trace contextRef="#ctx0" brushRef="#br1" timeOffset="271602.589">18943 4657 1942 0,'0'0'71'0,"-18"-17"-41"0,-5 17-26 0,-1 3-4 16,-3 6 0-16,-2 7 0 0,-3 6 0 15,-4 9 0-15,-3 9 0 0,-5 11 0 0,-2 8 0 16,-3 11 0-16,-2 8 0 0,-1 8 0 0,-2 6 0 15,1 1 0-15,2 2 0 0,1-2 0 0,5-2 0 16,7-3 0-16,8-5 0 0,10-6 0 0,12-6 0 16,13-5 0-16,9-7 0 0,14-2 0 0,7-9 0 15,15-1 0-15,3-20-34 0,36 29-380 16,-24-36-264-16,23 4 26 0,-2-4 384 16</inkml:trace>
  <inkml:trace contextRef="#ctx0" brushRef="#br1" timeOffset="272197.6417">19728 6666 2043 0,'-33'-18'4'16,"-1"-3"-4"-16,0 0 0 0,-5-1 0 0,-2 0 0 15,-6 3 0-15,-1 3 0 0,-7 5 0 0,0 9 0 16,0 4 0-16,1 11 0 0,1 7 0 0,6 6 0 16,-4 8 0-16,7 5 0 0,0 7 0 15,2 3 0-15,4 9 0 0,4 4 0 0,4 6 0 16,5 2 0-16,6 3 0 0,3-3 0 0,6-5 0 16,5-3 0-16,7-4 0 0,5-5 0 15,8-3 0-15,5-3 0 0,7-5 0 0,5-4 0 16,8-5 0-16,2-7 0 0,8-4 0 0,3-10 0 15,9-4 0-15,-2-8 0 0,11-1 0 0,-2-15-15 16,20 16-196-16,-36-42-140 0,40 27-213 0,-30-12-58 16,-6-13 339-16</inkml:trace>
  <inkml:trace contextRef="#ctx0" brushRef="#br1" timeOffset="272573.4761">19859 7265 2047 0,'-28'13'0'15,"5"-2"0"-15,2 3 0 0,2 1 0 0,2 3 0 16,-1 3 0-16,3 4 0 0,-2 2 0 0,2 5 0 16,-2 1 0-16,5 1 0 0,0 1 0 15,5 0 0-15,3-4 0 0,4 0 0 0,4-6 0 16,2-3 0-16,7-5 0 0,5-5 0 0,8-6 0 16,4-7 0-16,7-5 0 0,2-7 0 0,2-5 0 15,2-5 0-15,-1-3 0 0,2-6 0 16,-1-2 0-16,-2-3 0 0,-6-1 0 0,-3 1 0 0,-4-2 0 15,-4 3 0-15,-3 0 0 0,-4 2 0 16,-3 4 0-16,-5 1 0 0,-1 2 0 16,-4 3 0-16,-3 3 0 0,-1 21 0 0,-3-25 0 15,3 25 0-15,0 0 0 0,0 0 0 0,-19 7 0 16,11 10 0-16,-1 6 0 0,-2 4 0 0,0 5 0 16,3 1 0-16,1 1 0 0,1 0 0 0,3 0 0 15,1-4 0-15,4-1 0 0,3-4 0 0,5-2 0 16,2-2 0-16,5-3 0 0,4-6 0 0,4-1 0 15,2-6 0-15,6-1-10 0,-5-14-103 16,19 17-68-16,-29-40-75 0,40 38-78 0,-37-30-135 16,11-4-11-16,18 20 277 0</inkml:trace>
  <inkml:trace contextRef="#ctx0" brushRef="#br1" timeOffset="273152.8639">20769 7261 1988 0,'0'0'59'0,"0"0"-59"0,-22 7 0 16,22-7 0-16,-15 20 0 0,15-20 0 0,-16 34 0 15,9-11 0-15,1 3 0 0,-1 3 0 0,-1 4 0 16,1 1 0-16,-1 1 0 0,-1 1 0 0,3-1 0 16,-1-2 0-16,3-2 0 0,0-5 0 0,2-3 0 15,0-7 0-15,2-16 0 0,-5 27 0 0,5-27 0 16,0 0 0-16,0 0 0 0,0 0 0 16,24-12 0-16,-13-7 0 0,4-7 0 15,0-5 0-15,2-4 0 0,2-4 0 0,-2 0 0 16,0 3 0-16,-4 0 0 0,2 2 0 0,-3 1 0 15,-1-1 0-15,1 3 0 0,-5 1 0 0,1 1 0 16,0 2 0-16,-1 5 0 0,2 3 0 0,-9 19 0 16,14-27 0-16,-14 27 0 0,20-13 0 0,-20 13 0 15,28-8 0-15,-11 6 0 0,5 1 0 0,2 0 0 16,4 0 0-16,1 0 0 0,3-1 0 16,2 4 0-16,-2 0 0 0,0 2 0 0,-2 0 0 15,-1 4 0-15,-5 0 0 0,-1 3 0 0,-3 4 0 16,-20-15 0-16,24 33 0 0,-20-12 0 0,-6 3 0 15,-2 2 0-15,-7 3 0 0,-2 1 0 16,-5 1 0-16,-1 1 0 0,-2-1 0 0,-2 2 0 16,2-2 0-16,1-1 0 0,3-1 0 15,3-2 0-15,2-5 0 0,5-2 0 0,7-20 0 16,-12 26 0-16,12-26 0 0,0 0 0 0,0 0 0 16,0 0 0-16,17-5 0 0,-17 5 0 0,22-28 0 15,-9 5 0-15,4-3 0 0,1-3 0 0,3 0 0 16,0-2 0-16,-4 5 0 0,-2-1 0 0,0 3 0 15,-5 1 0-15,-1 2 0 0,2 1 0 0,-2 2 0 16,-9 18 0-16,21-31 0 0,-21 31 0 16,19-21 0-16,-19 21 0 0,30-17 0 15,-11 7 0-15,6 2 0 0,1-3 0 0,5 1 0 16,6-2 0-16,2 0 0 0,3-1 0 0,3 2 0 16,-2-5 0-16,10 10 0 0,-15-17-62 0,20 25-136 15,-30-28-28-15,25 28 22 0,-31-26 40 0,21 22-47 16,-20-21 2-16,13 12-75 0,-3 9-61 0,-24-30 202 15</inkml:trace>
  <inkml:trace contextRef="#ctx0" brushRef="#br1" timeOffset="273700.9352">21829 7375 1762 0,'16'22'285'0,"-16"-22"-285"0,0 0 0 15,22-3 0-15,-4-1 0 0,10-2 0 16,4-1 0-16,7-3 0 0,4-2 0 0,2 0 0 16,6-1 0-16,-1-2 0 0,0 2 0 0,-4 1 0 15,-2-1 0-15,-1-1 0 0,-6 2 0 0,-2 0 0 16,-6 0 0-16,-6 1 0 0,-6-3 0 16,-17 14 0-16,16-26 0 0,-16 26 0 0,-6-25 0 15,6 25 0-15,-31-29 0 0,7 16 0 0,-4-2 0 16,-6 3 0-16,-1 2 0 0,-4 2 0 0,-4 3 0 15,1 6 0-15,-3 2 0 0,0 5 0 0,-3 4 0 16,3 5 0-16,3 6 0 0,1 5 0 0,4 5 0 16,5 3 0-16,5 3 0 15,7 1 0-15,7-1 0 0,7 0 0 0,9-3 0 16,7-2 0-16,8-3 0 0,9-6 0 0,8-3 0 16,9-7 0-16,7-5 0 0,5-5 0 0,7-5 0 15,-1-6 0-15,4-5 0 0,-3-4 0 0,4-1 0 16,-3-6 0-16,-1 2 0 0,-3-3 0 0,-5 2 0 15,-8-5 0-15,2 11-28 0,-21-20-140 0,19 27-54 16,-40-33-52-16,31 38-42 0,-34-23-58 16,-1 1-80-16,16 25 244 0,-33-29 210 0</inkml:trace>
  <inkml:trace contextRef="#ctx0" brushRef="#br1" timeOffset="274014.1708">22834 7211 2047 0,'0'0'0'0,"-23"11"0"0,23-11 0 16,-19 23 0-16,19-23 0 0,-20 34 0 0,9-12 0 15,0 2 0-15,0 4 0 0,-3 2 0 16,1 4 0-16,-3 0 0 0,0 0 0 0,1-2 0 15,1-3 0-15,5-4 0 0,1-5 0 16,8-20 0-16,-5 27 0 0,5-27 0 0,0 0 0 16,0 0 0-16,22 3 0 0,-22-3 0 0,37-30 0 15,-10 4 0-15,4-6 0 0,2-3 0 0,3 0 0 16,0 0 0-16,-2 0 0 0,-1 2 0 0,-2 2 0 16,-2 3 0-16,-1 4 0 0,-2 3 0 0,-5 6 0 15,-4 5 0-15,-17 10 0 0,22-9 0 16,-22 9 0-16,0 0 0 0,8 25 0 0,-10-6 0 15,-3 5 0-15,-1 5 0 0,-3 0 0 16,2 0 0-16,0-1 0 0,2-4 0 0,3-2 0 16,4-4 0-16,-2-18 0 0,17 27 0 0,-17-27 0 15,36 8 0-15,-10-15 0 0,8-3 0 0,3-9 0 16,15 2 0-16,-11-21-108 0,26 22-88 0,-28-34-26 16,34 27 20-16,-30-31-13 0,30 17 2 15,-18-16-71-15,6-15-130 0,19 30 222 0,-38-39 192 16</inkml:trace>
  <inkml:trace contextRef="#ctx0" brushRef="#br1" timeOffset="274170.7166">23903 6711 2047 0,'-47'22'0'0,"9"24"0"0,-3 6 0 0,4 4 0 16,-2 6 0-16,2 5 0 0,2-3 0 16,5 1 0-16,4-3 0 0,4-6 0 0,8 0 0 15,0-6 0-15,8-3 0 0,-1-6 0 0,3-2 0 16,-1-8 0-16,7-2 0 0,-6-10 0 0,17 13-111 15,-13-32-164-15,9 19-210 0,-9-19-151 0,-1-29 134 16,1 29 465-16</inkml:trace>
  <inkml:trace contextRef="#ctx0" brushRef="#br1" timeOffset="274342.9851">23456 7020 1757 0,'15'40'290'0,"-15"-40"-290"0,34 5 0 0,-5 0 0 15,9-3 0-15,11 1 0 0,5-1 0 0,3 1 0 16,4-2 0-16,-4 2 0 0,-2-1 0 16,0 6 0-16,-3-3 0 0,4 7 0 0,-11-12 0 15,21 29-206-15,-43-41-139 0,38 40-202 0,-29-16-21 16,-8-13 188-16</inkml:trace>
  <inkml:trace contextRef="#ctx0" brushRef="#br1" timeOffset="274499.5792">24584 7360 2047 0,'-31'-28'0'0,"31"28"0"16,-1-23 0-16,1 23 0 0,1-31 0 0,2 13 0 15,-3 18 0-15,11-33 0 0,-11 33 0 0,8-37-16 16,15 43-268-16,-45-41-201 0,22 35-177 0,0 0 103 16,-1-34 519-16</inkml:trace>
  <inkml:trace contextRef="#ctx0" brushRef="#br4" timeOffset="457701.4685">9102 10779 1699 0,'0'0'134'0,"0"0"-69"0,0 0 15 15,-30-10-34-15,12 4-23 0,-5-2-23 0,-2-1 0 16,-1 1 0-16,-4-2 0 0,-2 1 0 15,-1-3 0-15,0-3 0 0,0-1 0 0,-2-2 0 16,1-5 0-16,0-1 0 0,0-7 0 0,2-6 0 16,0-9 0-16,8-1-65 0,-9-22-67 0,31 27-234 15,-26-31-286-15,14 3 44 0,5 7 385 0</inkml:trace>
  <inkml:trace contextRef="#ctx0" brushRef="#br4" timeOffset="458092.1439">10063 10164 1782 0,'0'0'96'16,"-17"-2"-44"-16,17 2 0 0,-30-21-19 0,10 1-1 15,-2-4-32-15,-2-7 0 0,-4-7 0 0,-1-7 0 16,-3-5 0-16,1-5 0 0,-2-5 0 16,1-3 0-16,3-4 0 0,1-2 0 0,7 3 0 15,3-2-41-15,14 15-76 0,-14-26-173 0,24 35-347 16,-7-1-1-16,4 6 315 0</inkml:trace>
  <inkml:trace contextRef="#ctx0" brushRef="#br4" timeOffset="458482.802">11437 10159 1897 0,'-40'44'150'0,"40"-44"-150"0,-25 0 0 0,25 0 0 16,0 0 0-16,-11-19 0 0,19 1 0 15,7-10 0-15,8-12 0 0,11-8 0 0,6-7 0 16,8-3 0-16,9-2 0 0,2-3 0 16,11 3 0-16,-1-7-35 0,10 17-81 0,-32-16-531 15,29 16-10-15,-17 2 66 0</inkml:trace>
  <inkml:trace contextRef="#ctx0" brushRef="#br4" timeOffset="458857.8855">12294 10605 2047 0,'0'0'0'0,"19"-13"0"16,13 3 0-16,9-7 0 0,11-3 0 0,13-10 0 15,9-5 0-15,11-8 0 0,5-4 0 0,2-5 0 16,1-4 0-16,-2 5 0 0,-9-16-110 0,9 28-557 16,-21-6-25-16,-2 12 115 0</inkml:trace>
  <inkml:trace contextRef="#ctx0" brushRef="#br4" timeOffset="459232.879">12854 11216 1900 0,'-2'24'133'0,"2"-24"-119"0,0 0-14 0,0 0 0 16,0 0 0-16,0 0 0 0,23-1 0 0,-5 1 0 16,6-2 0-16,8 0 0 0,6-2 0 0,8-2 0 15,4-5 0-15,7-4 0 0,6-8 0 16,5-9 0-16,8-2 0 0,0-11 0 0,23 28-277 16,-19-41-383-16,15 8-36 0,-12-9 283 0</inkml:trace>
  <inkml:trace contextRef="#ctx0" brushRef="#br4" timeOffset="459607.9238">12900 12394 2047 0,'0'0'0'16,"32"31"0"-16,-3-7 0 0,9 6 0 0,7 3 0 16,5-1 0-16,-2-2 0 0,0-2 0 0,-1-3 0 15,1-2 0-15,-3-1 0 0,2-3 0 0,-3-3 0 16,3-2 0-16,-9-15-89 0,30 29-430 0,-35-26-124 16,10 13-41-16,-8 3 573 15</inkml:trace>
  <inkml:trace contextRef="#ctx0" brushRef="#br4" timeOffset="459936.0743">12225 13200 1905 0,'0'0'142'16,"0"0"-142"-16,0 0 0 0,22 15 0 0,-5 5 0 15,8 9 0-15,6 6 0 0,3 4 0 0,-1 3 0 16,-1 2 0-16,-2 4 0 0,-1 2 0 0,-1 3 0 15,-3 2 0-15,-1-1 0 0,-3-2-16 0,-1 2-46 16,-7-14-14-16,10 11-14 0,-17-30-63 16,31 23-300-16,-22-19-142 0,-15-25-6 15,41 36 601-15</inkml:trace>
  <inkml:trace contextRef="#ctx0" brushRef="#br4" timeOffset="460232.9943">11015 13879 2028 0,'13'19'19'0,"-17"4"-19"16,1 7 0-16,5 9 0 0,3 6 0 0,3 3 0 15,2 3 0-15,0-2 0 0,-3 2 0 0,-2-4 0 16,-4-1 0-16,-1-3 0 0,1-1 0 0,-6-9-70 16,15 22-117-16,-29-28-488 0,20 8 1 15,-5-5 234-15</inkml:trace>
  <inkml:trace contextRef="#ctx0" brushRef="#br4" timeOffset="460561.159">9899 13747 2047 0,'-38'23'0'0,"15"-6"0"0,-4 5 0 0,1 8 0 15,-1 5 0-15,4 7 0 0,0 9 0 0,0 3 0 16,-1 6 0-16,1 5 0 0,0-2 0 0,1 3 0 15,1 0 0-15,5-5 0 0,0-1 0 0,6-4-20 16,-3-14-99-16,21 27-192 0,-17-39-332 16,12 1-19-16,-2-5 371 0</inkml:trace>
  <inkml:trace contextRef="#ctx0" brushRef="#br4" timeOffset="460858.0411">9070 13326 1974 0,'-24'12'40'0,"-10"1"-32"15,-2 6 3-15,-3 4-5 0,0 2 2 16,0 4-8-16,-1 5 0 0,-1 2 0 0,-3 4 0 16,-3 1 0-16,-2 1 0 0,-1 2 0 0,0-3 0 15,3-1 0-15,1-6 0 0,5-3 0 0,2-6 0 16,8-2 0-16,-1-10-26 0,14 6-91 0,-19-39-179 16,37 20-347-16,-23-11-23 0,16-10 368 15</inkml:trace>
  <inkml:trace contextRef="#ctx0" brushRef="#br4" timeOffset="461139.3683">8577 12619 1904 0,'-60'46'143'0,"1"-33"-143"0,-4 3 0 16,1 2 0-16,0 1 0 0,2 3 0 0,2-2 0 16,0 2 0-16,1 0 0 0,1-2 0 15,2 0 0-15,1-1 0 0,5-4 0 0,5 0 0 16,-2-10-57-16,20 19-142 0,-19-27-445 0,18 3-24 15,1-5 190-15</inkml:trace>
  <inkml:trace contextRef="#ctx0" brushRef="#br4" timeOffset="461545.6397">8345 11332 2047 0,'-25'3'0'0,"1"-10"0"16,-7-7 0-16,-2-6 0 0,-1-5 0 0,2-5 0 15,-1-8 0-15,2-4 0 0,-7-7 0 0,5 7-72 16,-27-33-308-16,22 32-283 0,-18-14 16 0,-4-1 363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1:15:43.9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9389 1939 2047 0,'-48'6'0'0,"-8"-6"0"0,19 12 0 0,37-12 0 16,0 0 0-16,0 0 0 0,0 0-5 0,0 0-9 15,0 0-33-15,-8 18 0 0,8-18-13 0,14 52-26 16,-11-25-45-16,32 39-171 0,-17-24-270 0,4-4-14 16,16 15 390-16</inkml:trace>
  <inkml:trace contextRef="#ctx0" brushRef="#br0" timeOffset="1205.1534">9209 1506 957 0,'7'-22'203'0,"-7"22"-128"16,-3-27 0-16,3 27-22 0,-2-23-14 0,2 23-3 15,-8-18 11-15,8 18 9 0,0 0-1 0,0 0 5 16,0 0-16-16,0 0-5 0,0 0-12 0,0 0-11 16,0 0-10-16,0 0-4 0,0 0-5 0,0 0-1 15,0 0 1-15,0 0 1 0,0 0 3 0,0 0 5 16,0 0 7-16,11 26 4 0,-11-26-6 0,16 26 7 15,-9-8-16-15,3 3 8 0,0 4-8 0,1 7 8 16,-3 4-10-16,2 8 10 0,-3 8-13 0,1 4 14 16,-3 10-15-16,-2 1 2 0,1 12 27 15,-2 2-27-15,-2 1 24 0,0 7-6 0,0-6-21 16,0 4 22-16,3 6-2 0,2-1-22 0,-2 4 17 16,4-1-17-16,2-2-4 0,1 3 24 0,3 1-23 15,2 1 2-15,2 1 16 0,0 4-15 0,0-2 14 16,0 2 6-16,0 3-24 0,0 4 9 0,0 5 9 15,-1 5-7-15,-3 1 12 0,2 5 10 0,-6 4-12 16,2 5-3-16,-3 2 4 0,0 6-3 0,-2 3 6 16,-1 8-14-16,-4 2 0 0,1 4 0 0,-1-1 0 15,1 1 0-15,-1 2 0 0,2 0 0 0,0 3 0 16,1-1 0-16,2 2 0 0,0 1 0 0,2 2 0 16,-2 4 0-16,1 0 0 0,-1 5 0 15,0-3 0-15,0 6 0 0,-1 2 0 0,0 3 0 16,-3 2 0-16,-2 3 0 0,-2 5 0 0,-2 0 0 15,-1 0 0-15,2-1 0 0,-5 3 0 0,0 6 0 16,-3 6 0-16,-1 3 0 0,-2 1 0 0,2 2 0 16,-2-2 0-16,-2 6 0 0,0 6 0 0,-1-1 0 15,0 1 0-15,1-6 0 0,2-7 0 0,0-1 0 16,6-4 0-16,0-6 0 0,4-9 0 0,1-7 0 16,3-12 0-16,5-4 0 0,1-8 0 0,4-9 0 15,3-7 0-15,3-11 0 0,2-14 0 0,-1-11 0 16,4-11 0-16,-2-14-19 0,6-9-22 0,-5-18-44 15,13 0-14-15,-33-58-227 0,49 42-314 16,-16-32 50-16,3-16 344 0</inkml:trace>
  <inkml:trace contextRef="#ctx0" brushRef="#br0" timeOffset="2191.1463">18391 984 1953 0,'-20'43'45'0,"3"-38"-40"15,17-5-4-15,-27 21 2 0,27-21-10 16,-23 39 11-16,14-7-9 0,2 4-6 0,2 7 27 15,1 3-28-15,-1 7 22 0,2 6-6 0,0 2-14 16,1 8 17-16,2-2-14 0,2 8 14 16,2 6-15-16,1 2 19 0,1 11 7 0,1 1-17 0,-1 0 16 15,2 3-16-15,-3 0-10 0,1 5 21 16,-3 10-11-16,0 3-1 0,-3 5 0 0,-5 3 0 16,-2 4 0-16,-3 5 0 0,-4 5 0 15,0 5 0-15,-3 3 0 0,-3 4 0 0,-2 3 0 16,-1 3 0-16,-1 1 0 0,0 2 0 0,-1 2 0 15,1 0 0-15,2 1 0 0,0 1 0 0,4 1 0 16,3 1 0-16,1 4 0 0,4-1 0 0,2 3 0 16,0 1 0-16,6 5 0 0,-1 3 0 0,3 1 0 15,2 4 0-15,-2 5 0 0,2-1 0 0,-1 2 0 16,2 1 0-16,-2-2 0 0,-1 6 0 16,-1 7 0-16,0 2 0 0,-3 0 0 15,-2 2 0-15,-2-3 0 0,-2 3 0 0,-4 6 0 16,-2 1 0-16,-2-1 0 0,-1 0 0 0,-2-2 0 15,0 1 0-15,-1 4 0 0,3-3 0 0,1-1 0 16,1-2 0-16,3-3 0 0,5 1 0 0,2-2 0 16,9-3 0-16,3-8 0 0,4-2 0 15,6-5 0-15,3-1 0 0,6-1 0 0,4-1 0 16,4-2 0-16,2-3 0 0,3-1 0 0,0-5 0 16,1-6 0-16,-3-6 0 0,-3-2 0 0,-5-6 0 15,-5-8 0-15,-9-9 0 0,-5-9 0 0,-8-12 0 16,-2-5 0-16,-13-18-98 0,13 11-135 15,-22-41-411-15,4-11-8 0,-8-14 233 0</inkml:trace>
  <inkml:trace contextRef="#ctx0" brushRef="#br0" timeOffset="3020.654">3236 4964 1932 0,'59'-18'24'0,"1"16"-22"16,8-1 0-16,14 1-1 0,10 1-3 0,7 0 2 16,8 1-1-16,12 0 0 0,11 1 3 0,13-2-1 15,11-1 1-15,4-2 0 0,6-2-1 0,6-2 1 16,8 1-2-16,16 1 3 0,2 1-2 0,8 0 1 16,7-1 1-16,0 1 2 0,5 2 1 15,11 2 4-15,3 1 0 0,3 2 1 0,7 3 0 16,-4-2-3-16,8 4 2 0,3-1-10 0,6 1 0 15,11-1 0-15,0-1 0 0,13 0 0 0,1-3 0 16,4-2 0-16,10-1 0 0,2-3 0 0,9-3 0 16,6-3 0-16,10-3 0 0,11-2 0 0,4-2 0 15,7-1 0-15,-5-1 0 0,2 1 0 16,3 1 0-16,10 2 0 0,10 2 0 16,-2 2 0-16,1 0 0 0,-10 3 0 0,-2 2 0 15,-2 2 0-15,-2-1 0 0,4 3 0 0,-1 1 0 16,-4-2 0-16,-10 2 0 0,-7-3 0 0,-4 0 0 15,-3-4 0-15,8 0 0 0,-5-4 0 0,2-4 0 16,-11-2 0-16,-1-5 0 0,-7-2 0 0,-3-6 0 16,-2 0 0-16,-6-2 0 0,-7 2 0 15,-5 2 0-15,-16 2 0 0,-16 4 0 0,-13 6 0 16,-22 2 0-16,-16 12-37 0,-40-25-263 0,-6 40-355 16,-34-7-14-16,-24 10 284 0</inkml:trace>
  <inkml:trace contextRef="#ctx0" brushRef="#br0" timeOffset="3803.2959">2873 11137 1639 0,'-7'44'388'15,"7"-44"-377"-15,0 0-9 0,0 0-4 0,20-9-1 16,5 12-1-16,14 3 1 0,19 2-1 0,14-1 0 15,11-1 1-15,3-4 1 0,15-5-1 0,5-4-3 16,12-3-3-16,8-3-7 0,13 0-3 0,7-5-7 16,16 2-3-16,4-4-7 0,18 6 6 0,1-4-1 15,6 4-21-15,-8-6 5 0,17 5 16 16,-10-2-2-16,13 5 45 0,5 4 0 16,-3 1 5-16,7 3 4 0,2-3 11 0,7 7 1 0,-3-5 3 15,10 9-1-15,-7-6-4 0,7 7 3 16,3-2-8-16,4 3 4 0,5-4-11 0,6 2-1 15,4-2-2-15,11 1-2 0,3-3-1 0,6-2-12 16,7-2-1-16,7-1 0 0,5-3 0 0,7 0 0 16,11-3 0-16,6 0 0 0,7 0 0 15,3-1 0-15,6 0 0 0,-1-1 0 0,5-1 0 16,3 0 0-16,4 1 0 0,1-1 0 0,3 0 0 16,-1 5 0-16,-1-3 0 0,-3 3 0 0,-3 1 0 15,0 0 0-15,-2 3 0 0,-2 1 0 0,-4 2 0 16,-4 0 0-16,-7 0 0 0,-5 2 0 0,2-2 0 15,0 0 0-15,-3-2 0 0,3-2 0 16,-5-3 0-16,-1 0 0 0,-4-2 0 16,0-4 0-16,-5 1 0 0,-2-1 0 0,-7 1 0 15,0 1 0-15,-9 0 0 0,-4 3 0 0,-13 1 0 16,-6-1 0-16,-8 4 0 0,-14 0 0 0,-11 4 0 16,-13-1 0-16,-19 6 0 0,-13-2 0 0,-18 4 0 15,-16 0 0-15,-19 6 0 0,-22-17-128 0,6 19-525 16,-43-14-17-16,-7 2 75 0</inkml:trace>
  <inkml:trace contextRef="#ctx0" brushRef="#br0" timeOffset="4930.1078">11372 2939 1766 0,'0'0'29'16,"-14"-17"-8"-16,14 17 3 0,0 0 0 0,0 0 1 15,0 0 0-15,-17-18 1 0,17 18 0 0,0 0-3 16,0 0-4-16,0 0-9 0,0 0-4 15,0 0-5-15,-13 26 0 0,12-5-3 16,2 8 8-16,1 11-6 0,3 7 9 0,1 10-9 16,0 6-6-16,-1 7 19 0,0 6-17 0,-1 3 9 15,-1 2-5-15,0 0 0 0,-3-5 0 0,-1-2 0 16,-1-5 0-16,1-8 0 0,0-3 0 0,2-9 0 16,3-7 0-16,1-6 0 0,2-8 0 0,2-7 0 15,1-4 0-15,-10-17 0 0,24 20 0 16,-24-20 0-16,26 6 0 0,-26-6 0 0,30-9 0 15,-30 9 0-15,31-33 0 0,-13 3 0 0,3-11 0 16,2-13 0-16,5-6 0 0,4-9 0 0,-1-5 0 16,3-6 0-16,0-2 0 0,-4-3 0 0,-5 0 0 15,-3 0 0-15,-4 0 0 0,-2 4 0 16,0 5 0-16,1 6 0 0,1 7 0 0,3 11 0 16,1 6 0-16,3 11 0 0,2 7 0 15,3 10-6-15,-2 4-52 0,9 16-27 0,-21-25-179 16,23 35-368-16,-15-6 14 0,5 3 235 0</inkml:trace>
  <inkml:trace contextRef="#ctx0" brushRef="#br0" timeOffset="5634.4193">19568 2967 1989 0,'0'0'35'0,"0"0"-12"0,0 0-23 16,0 0 0-16,0 0 0 0,0 0 0 16,0 0 0-16,0 0 0 0,0 0 0 15,-20 3 0-15,15 15 0 0,-2 11 0 0,-2 10 0 16,-2 7 0-16,1 7 0 0,-2 7 0 0,-2 1 0 15,0 3 0-15,1 0 0 0,-2-3 0 0,4 1 0 16,2-1 0-16,0 0 0 0,2-1 0 0,1-4 0 16,0-2 0-16,1-5 0 0,1-6 0 0,0-5 0 15,4-6 0-15,2-4 0 0,4-3-11 0,-6-25-148 16,12 21-488-16,-12-21 1 0,0 0 63 16</inkml:trace>
  <inkml:trace contextRef="#ctx0" brushRef="#br0" timeOffset="5900.4787">19095 2922 2047 0,'0'0'0'0,"-22"10"0"0,4-7 0 15,18-3 0-15,-17 3 0 0,17-3 0 0,0 0 0 16,0 0 0-16,26 7 0 0,-6-2 0 0,8-1 0 15,9 1 0-15,5-1 0 0,7-3 0 0,9 0 0 16,7-3 0-16,3 0 0 0,4-3 0 16,-2-1 0-16,2 1 0 0,-1 1 0 15,-5 2 0-15,-1 3 0 0,-6 0 0 0,-1 3 0 16,-6 2 0-16,-6 1 0 0,-7 2-3 0,-7 8-62 16,-15-13-52-16,18 24-429 0,-35-28-90 0,0 45 35 15</inkml:trace>
  <inkml:trace contextRef="#ctx0" brushRef="#br0" timeOffset="6119.6217">18941 4078 2047 0,'0'0'0'0,"-11"27"0"15,11-27 0-15,36 21 0 0,1-10 0 16,9-7 0-16,9-5 0 0,6-5 0 0,4-4 0 15,6-3 0-15,4-4 0 0,2-3 0 0,1 0 0 16,-3-2 0-16,-7-1 0 0,2 3 0 0,-5-2 0 16,1 2 0-16,-2 0 0 0,2 9-43 0,-11-24-153 15,10 30-460-15,-9-13 7 0,5 8 147 0</inkml:trace>
  <inkml:trace contextRef="#ctx0" brushRef="#br0" timeOffset="8185.5204">1750 6036 1717 0,'-5'-17'52'0,"5"17"2"0,0 0-4 16,-3-18-16-16,3 18-13 0,0 0-12 0,0 0-6 15,0 0-2-15,0 0 4 0,0 0 4 16,14 23 3-16,-4-4-5 0,2 9 4 0,1 8-9 16,0 5 6-16,2 10-8 0,-2 5 8 0,1 8 6 15,-1 6-16-15,-4 1 18 0,-2 4-15 16,-5-2 3-16,-2 0 7 0,-2-5-11 0,0-2 0 16,-2-9 0-16,0-8 0 0,2-9 0 0,1-8 0 15,1-9 0-15,0-23 0 0,3 24 0 0,-3-24 0 16,0 0 0-16,0 0 0 0,0 0 0 15,12-22 0-15,-9-1 0 0,-2-8 0 0,0-12 0 16,1-3 0-16,-1-3 0 0,0-3 0 0,0-2 0 16,2-1 0-16,-3-4 0 0,0-2 0 0,-3-2 0 15,1-4 0-15,1-5 0 0,-1-2 0 0,4-1 0 16,4 3 0-16,5 5 0 0,6 4 0 0,3 8 0 16,6 3 0-16,2 6 0 0,2 6 0 15,4 5 0-15,1 6 0 0,2 3 0 16,1 6 0-16,-2 5 0 0,-1 4 0 0,-2 5 0 15,0 4 0-15,-4 3 0 0,-1 6 0 0,-3 4 0 16,-5 6 0-16,-4 4 0 0,-4 3 0 0,-5 5 0 16,-7 6 0-16,-6 3 0 0,-6 6 0 0,-10 5 0 15,-7 0 0-15,-6 5 0 0,-6 0 0 0,-4 0 0 16,-2 0 0-16,0-2 0 0,1-2 0 16,4-1 0-16,3-4 0 0,8-6 0 0,2-5 0 15,8-5 0-15,3-9-9 0,12 0-69 0,6-20-129 16,0 0-449-16,0 0 15 0,32 1 186 0</inkml:trace>
  <inkml:trace contextRef="#ctx0" brushRef="#br0" timeOffset="9312.4509">2983 6556 1638 0,'0'0'42'0,"-35"-10"23"16,35 10 2-16,-37-9-7 0,18 6-11 15,-7 0-20-15,-1 3-4 0,-2 1-7 0,-1 6 1 16,-3 2-5-16,0 3 1 0,0 2-9 0,3 2-6 16,-1 3 0-16,1 3 0 0,1 1 0 0,1 8 0 15,1 3 0-15,3 4 0 0,2 2 0 0,2-2 0 16,5 0 0-16,3-4 0 0,5-4 0 0,7-5 0 15,5-4 0-15,5-3 0 0,7-5 0 16,4-4 0-16,5-4 0 0,6-5 0 0,5-6 0 16,3-5 0-16,5-10 0 0,1-3 0 0,5-9 0 15,1-1 0-15,2-2 0 0,-3-1 0 0,-5-1 0 16,-2 2 0-16,-8 0 0 0,-3 3 0 0,-5 4 0 16,-3 2 0-16,-8 3 0 0,-4 2 0 15,-6 5 0-15,-7 17 0 0,4-23 0 0,-4 23 0 16,0 0 0-16,-21-8 0 0,21 8 0 15,-27 12 0-15,9 3 0 0,-1 5 0 0,-2 8 0 16,0 2 0-16,1 5 0 0,3 3 0 0,2 0 0 16,4-2 0-16,5-4 0 0,5-3 0 0,3-6 0 15,8-3 0-15,-10-20 0 0,33 26 0 0,-9-19 0 16,3-3 0-16,5-5 0 0,2-4 0 0,2-2 0 16,1-4 0-16,1-1 0 0,-1-5-1 15,2 0-21-15,-3-2 1 0,0 0 9 0,-4 0 1 16,-1 1 3-16,-3 2-1 0,-5 3 10 0,-2 2-1 15,-21 11 4-15,25-14-1 0,-25 14 4 16,0 0 5-16,0 0 4 0,0 0 2 0,0 0-5 16,-1 16-3-16,1-16-10 0,-16 28 0 0,6-10 0 15,-1 2 0-15,1 2 0 0,0 2 0 0,1 0 0 16,1 1 0-16,2 1 0 0,1-3 0 16,1-3 0-16,2-3 0 0,2-17 0 0,2 23 0 15,-2-23 0-15,0 0 0 0,0 0 0 0,0 0 0 16,0 0 0-16,0 0 0 0,20-1 0 0,-20 1 0 15,11-29 0-15,-4 5 0 0,0-5 0 0,4-3 0 16,-1 0 0-16,1-2 0 0,1-1 0 16,1 0 0-16,1 1 0 0,-1 0 0 0,2 5 0 0,-1 2 0 15,2 3 0-15,0 6 0 16,-16 18 0-16,30-29 0 0,-30 29 0 0,29-18 0 16,-12 12 0-16,1 1 0 0,-1 2 0 0,0 2 0 15,1 1 0-15,0 1 0 0,0 1 0 0,1 0 0 16,1 2 0-16,1-2 0 0,1 1 0 0,1-3 0 15,-1 0 0-15,0 0 0 0,-2 0 0 0,1 0 0 16,-2 0 0-16,-19 0 0 0,30 1 0 16,-30-1 0-16,18 1 0 0,-18-1 0 0,0 0 0 15,0 0 0-15,0 0 0 0,0 0 0 0,0 0 0 16,0 0 0-16,-22 13 0 0,22-13 0 0,-29 12 0 16,29-12 0-16,-33 16 0 0,15-6 0 15,1 2 0-15,-3 4 0 0,0 2 0 0,-1 5 0 16,-2 3 0-16,0 5 0 0,-3 1 0 0,2 1 0 15,2 1 0-15,2-2 0 0,5 0 0 16,4-4 0-16,3-4 0 0,6-4 0 0,2-20 0 16,7 27 0-16,-7-27 0 0,27 16 0 0,-7-18 0 15,6-4 0-15,6-8 0 0,4-8 0 0,6-7 0 16,-1-6 0-16,3-5 0 0,-2-2 0 0,-1-1 0 16,-3 1 0-16,-3 3 0 0,-4 3 0 0,-4 5 0 15,-6 4 0-15,-6 4 0 0,-5 6 0 0,-10 17 0 16,4-18 0-16,-4 18 0 15,0 0 0-15,-17 1 0 0,17-1 0 0,-25 26 0 16,10-6 0-16,-4 9 0 0,2 5 0 0,2 5 0 16,-1 3 0-16,5 2 0 0,0-2 0 0,4-4 0 15,5-5 0-15,5-5 0 0,4-6 0 0,5-4 0 16,5-5 0-16,3-4 0 0,5-7 0 0,6-5 0 16,3-8 0-16,6-9 0 0,2-9 0 15,8-6 0-15,3-11 0 0,7-1 0 0,-12-27-192 16,37 36-174-16,-50-45-117 0,31 23-152 0,-10 4 265 15,-32-28 370-15</inkml:trace>
  <inkml:trace contextRef="#ctx0" brushRef="#br0" timeOffset="9531.514">5073 5690 2047 0,'-51'25'0'15,"36"1"0"-15,0 4 0 0,2 2 0 0,-1 4 0 16,-2 6 0-16,1 5 0 0,-2 7 0 0,0 1 0 15,1 4 0-15,2 3 0 0,0 3 0 0,3 4 0 16,-1 3 0-16,-1 4 0 0,1-1 0 0,0-4 0 16,5-4 0-16,2-10 0 0,9-8 0 0,2-10 0 15,8-8 0-15,3-13 0 0,8-7 0 16,-3-12-37-16,13-1-49 0,-8-22-27 0,31 21-275 16,-29-37-216-16,12-5-3 0,-2-2 396 0</inkml:trace>
  <inkml:trace contextRef="#ctx0" brushRef="#br0" timeOffset="9703.6765">5549 5661 2047 0,'-28'33'0'0,"2"3"0"15,1 12 0-15,-6 9 0 0,-1 7 0 0,-4 5 0 16,0 5 0-16,-2 2 0 0,2 3 0 0,3-1 0 16,5-3 0-16,6-6 0 0,4-5 0 0,6-8 0 15,3-6 0-15,5-6 0 0,4-6 0 0,9-2 0 16,-1-7 0-16,11-1 0 0,-19-28-35 0,58 54-326 15,-58-54-307-15,43 16 6 16,-19-9 342-16</inkml:trace>
  <inkml:trace contextRef="#ctx0" brushRef="#br0" timeOffset="10282.7704">5640 6575 1867 0,'0'0'136'16,"0"0"-119"-16,0 0 0 0,0 0-7 15,0 0-10-15,0 0 0 0,0 0 0 0,0 0 0 16,31 6 0-16,-8-6 0 0,3-1 0 0,5-4 0 16,2-1 0-16,1-3 0 0,1-1 0 15,1-2 0-15,1 0 0 0,1-4 0 0,-1-1 0 16,-1-1 0-16,-2-1 0 0,-5-1 0 0,-2 1 0 15,-6 0 0-15,-5 2 0 0,-4-2 0 0,-12 19 0 16,9-30 0-16,-9 30 0 0,-9-28 0 0,9 28 0 16,-28-23 0-16,7 14 0 0,-4 4 0 0,-3 3 0 15,-1 3 0-15,-4 7 0 0,-1 7 0 0,-1 8 0 16,-3 7 0-16,4 6 0 0,0 5 0 16,4 2 0-16,4 1 0 0,3 0 0 0,2-1 0 15,7 0 0-15,3-4 0 0,6-7 0 16,6-5 0-16,9-9 0 0,7-5 0 0,6-6 0 15,10-8 0-15,6-7 0 0,8-12 0 0,6-10 0 16,10-8 0-16,6-10 0 0,9-4 0 0,3-11 0 16,5-1 0-16,-4-5 0 0,3 2 0 0,-8 0-5 15,-4 7-45-15,-11-2-11 0,-6 8 28 16,-11-3-2-16,-5 5 8 0,-14-9-32 0,2 13-11 16,-24-27-78-16,22 36-127 0,-42-31-73 0,22 22 269 15,-5 30 218-15,-35-26 176 0,40 61 138 0,-48-21-246 16,20 25-131-16,-8 7-76 0,-1 10 0 0,0 11 0 15,3 9 0-15,0 6 0 0,2 7 0 16,1 3 0-16,3 3 0 0,1 2 0 16,4-2 0-16,2 0 0 0,6-4 0 0,4-6 0 15,2-7 0-15,7-5 0 0,0-10 0 0,4-1 0 16,-2-6 0-16,9 10 0 0,-15-48-217 0,27 67-246 16,-35-50-165-16,23 3 14 0,4 19 490 0</inkml:trace>
  <inkml:trace contextRef="#ctx0" brushRef="#br0" timeOffset="11753.9911">2135 12512 1564 0,'-5'-31'115'0,"5"31"-35"0,0-32-15 0,0 32-17 15,-8-30-6-15,8 30-12 0,-21-19-3 0,21 19-7 16,-35-8-4-16,12 8-2 0,-5 5-5 0,-3 4-3 16,-3 3-4-16,-2 2 1 0,-2 3-3 15,1 3 6-15,-1 1-6 0,1 5 0 0,2-1 0 16,1 5 0-16,4-2 0 0,0 2 0 0,5-1 0 15,3-2 0-15,5-3 0 0,4-3 0 16,13-21 0-16,-14 26 0 0,14-26 0 0,6 17 0 16,-6-17 0-16,28 14 0 0,-6-9 0 0,7-1 0 15,5-1 0-15,7-2 0 0,4 0 0 0,2-1 0 16,5 3 0-16,3-1 0 0,1 4 0 0,-1 4 0 16,-3 1 0-16,-5 2 0 0,-3 4 0 0,-6 2 0 15,-7 4 0-15,-5 4 0 0,-9 3 0 16,-6 5 0-16,-10 4 0 0,-6 2 0 15,-9 5 0-15,-6 2 0 0,-5 3 0 0,-6 2 0 0,-2-2 0 16,-1-3 0-16,2-3 0 0,1-6 0 16,4-6 0-16,3-8 0 0,5-6 0 0,19-19 0 15,-25 17 0-15,25-17-97 0,0 0-479 0,3-22-91 16,-3 22 4-16</inkml:trace>
  <inkml:trace contextRef="#ctx0" brushRef="#br0" timeOffset="12129.598">2489 13169 1943 0,'0'0'28'0,"0"0"-7"16,21 16 1-16,-21-16 6 0,24 3-23 16,-24-3-5-16,37-6 0 0,-17-1 0 0,6-5 0 15,1-3 0-15,3-3 0 0,4-4 0 0,4-1 0 16,2-1 0-16,0-4 0 0,-1 1 0 0,-1-1 0 15,-3 0 0-15,-6 5 0 0,-3-1 0 0,-8 4 0 16,-18 20 0-16,17-27 0 0,-17 27 0 0,-3-17 0 16,3 17 0-16,-25-17 0 0,5 11 0 15,-5 1 0-15,-3 2 0 0,-2 2 0 16,-5 2 0-16,0 4 0 0,0 3 0 0,-2 4 0 0,3 1 0 16,4 5 0-16,0 4 0 0,4 2 0 0,4 4 0 15,2 1 0-15,4 1 0 0,5 2 0 16,2-5 0-16,7 2 0 0,2-3 0 0,5-4 0 15,3-2 0-15,-8-20 0 0,32 29 0 0,-8-20 0 16,2-7 0-16,5-3 0 0,3-8 0 16,8-3 0-16,1-8 0 0,10-1 0 0,-2-9-57 15,7 8-43-15,-14-24-62 0,29 37-223 0,-30-30-215 16,5 6 13-16,0 14 432 0</inkml:trace>
  <inkml:trace contextRef="#ctx0" brushRef="#br0" timeOffset="12426.9694">3393 12858 1339 0,'-28'5'200'0,"28"30"-57"15,-23-15-37-15,17 18-14 0,-10-4-33 16,5 7-7-16,-3 0-20 0,5 1-8 16,-1 1-24-16,4-2 0 0,0-4 0 0,1-4 0 15,4-6 0-15,2-3 0 0,1-7 0 0,-2-17 0 16,8 21 0-16,-8-21 0 0,0 0 0 0,0 0 0 16,19-3 0-16,-19 3 0 0,14-19 0 0,-14 19 0 15,13-38 0-15,-6 10 0 0,0-4 0 16,0-2 0-16,-1 2 0 0,1 0 0 0,-3 3 0 15,-1 0 0-15,0-2 0 0,-1 2 0 0,3 0 0 16,0 3 0-16,2 3 0 0,3-2 0 0,3 3 0 16,2 0 0-16,1 2 0 0,-1 3 0 0,2 4 0 15,1-1 0-15,2 3 0 0,0-1 0 16,5 2 0-16,2-1 0 0,3 3 0 0,1-4 0 16,5 13-104-16,-21-31-166 0,37 44-202 15,-35-26-156-15,12 7 56 0,3 16 572 0</inkml:trace>
  <inkml:trace contextRef="#ctx0" brushRef="#br0" timeOffset="12567.8484">3854 12782 2047 0,'0'0'0'16,"-26"30"0"-16,26-30 0 0,-19 33 0 0,10-14 0 15,2 4 0-15,1 4 0 0,1 4 0 0,0 3 0 16,3 2 0-16,0 3 0 0,2 1 0 16,3 0 0-16,-2-2 0 0,3 1 0 15,-2-4 0-15,4-1 0 0,-1-7 0 0,5-2 0 16,-10-25 0-16,20 34-14 0,-24-52-274 0,38 29-339 15,-34-11-36-15,26-32 209 0</inkml:trace>
  <inkml:trace contextRef="#ctx0" brushRef="#br0" timeOffset="12724.3684">3818 12488 2000 0,'0'-24'47'15,"-28"8"-47"-15,3 8 0 0,4 0 0 0,3 5 0 16,18 3 0-16,-28-6 0 0,28 6 0 0,-21-4 0 15,21 4 0-15,-16-21-162 0,16 21-525 0,0 0-7 16,0 0 191-16</inkml:trace>
  <inkml:trace contextRef="#ctx0" brushRef="#br0" timeOffset="13664.14">4278 12990 1816 0,'0'0'62'0,"-28"11"-11"0,28-11-8 16,-21 11-11-16,21-11-6 0,0 0-9 0,0 0-17 15,0 0 0-15,0 0 0 0,0 0 0 0,0 0 0 16,0 0 0-16,0 0 0 0,28 3 0 0,-6-8 0 15,5-7 0-15,2 0 0 0,4-5 0 16,2-1 0-16,2-2 0 0,-1-1 0 0,-2 2 0 16,-3-1 0-16,-3 3 0 0,-4 2 0 0,-6 0 0 15,-18 15 0-15,26-19 0 0,-26 19 0 0,0 0 0 16,0 0 0-16,0 0 0 0,0 0 0 0,-21-15 0 16,21 15 0-16,-36 0 0 0,14 5 0 0,-5 2 0 15,-1 3 0-15,-1 2 0 0,-3 4 0 16,-1 2 0-16,2 3 0 0,-1 0 0 0,2 4 0 15,3 0 0-15,3 4 0 0,3-1 0 16,3 2 0-16,6-1 0 0,2-4 0 0,6 1 0 16,5-2 0-16,4-2 0 0,6-2 0 0,7-4 0 15,4-3 0-15,9-3 0 0,4-4 0 0,6-5 0 16,6-6 0-16,5-2 0 0,0-6 0 0,9 3-30 16,-12-28-231-16,27 25-374 0,-17-12-31 15,6 4 212-15</inkml:trace>
  <inkml:trace contextRef="#ctx0" brushRef="#br0" timeOffset="14133.7989">5253 12672 1750 0,'32'1'113'0,"-32"-1"-39"15,0 0-35-15,-24 1 10 0,24-1-30 0,-26 9-16 16,9-1-3-16,0 3 0 0,-2 0 0 0,-2 3 0 16,2 1 0-16,-1-1 0 0,1 2 0 15,-1 0 0-15,2 2 0 0,0 0 0 0,2 2 0 16,1 0 0-16,3-2 0 0,2 0 0 0,3-1 0 15,7-17 0-15,-10 29 0 0,10-29 0 0,-1 21 0 16,1-21 0-16,0 0 0 0,12 20 0 16,-12-20 0-16,21 6 0 0,-21-6 0 0,32-2 0 15,-11-4 0-15,4-2 0 0,4-5 0 0,3 0 0 16,-1 2 0-16,1 0 0 0,-2 3 0 0,-2 4 0 16,-2 2 0-16,-4 4 0 0,-3 6 0 0,-19-8 0 15,28 23 0-15,-18-7 0 0,-4 7 0 0,-5 5 0 16,-3 4 0-16,-4 3 0 0,-4-1 0 15,-2-1 0-15,-3 1 0 0,0-1 0 16,0-2 0-16,1-4 0 0,0-2 0 0,3-5 0 16,11-20 0-16,-15 26 0 0,15-26 0 0,0 0 0 15,0 0 0-15,0 0-195 0,3-18-366 0,17 4-109 16,-9-13 50-16</inkml:trace>
  <inkml:trace contextRef="#ctx0" brushRef="#br0" timeOffset="14305.9764">5723 13204 2047 0,'-26'40'0'0,"10"-21"0"16,16-19 0-16,-27 22 0 0,27-22 0 0,-20 2 0 15,20-2 0-15,-21-7 0 0,21 7 0 16,-25-17 0-16,25 17 0 0,-27-40-43 0,27 40-475 16,0-26-173-16,-2 8 27 0,2 18 534 15</inkml:trace>
  <inkml:trace contextRef="#ctx0" brushRef="#br1" timeOffset="78266.8203">12195 7279 1457 0,'0'0'6'0,"-23"-2"-8"16,23 2 5-16,0 0 10 0,-20-1 3 0,20 1-2 15,0 0 0-15,0 0-2 0,0 0-5 0,0 0 0 16,0 0-1-16,-17-5 2 0,17 5 4 16,0 0 6-16,0 0 3 0,0 0-3 0,0 0-3 15,0 0-2-15,0 0-3 0,0 0 0 0,0 0-1 16,-17-9-2-16,17 9 3 0,0 0 2 0,0 0 3 16,-21 4-2-16,21-4 2 0,0 0-1 0,-20-4 1 15,20 4 2-15,0 0-3 0,-18-7-1 0,18 7-2 16,0 0-2-16,-20-16 0 0,20 16-1 0,0 0-2 15,-17-17-3-15,17 17 2 0,0 0-3 0,-17-19 0 16,17 19-1-16,0 0 1 0,-18-24-2 0,18 24 2 16,-10-22-3-16,10 22 3 0,-9-24-4 0,9 24 5 15,-14-22-4-15,14 22 5 0,-13-18-3 0,13 18 2 16,-17-16-2-16,17 16 2 0,-23-13-3 16,23 13 2-16,-25-9-1 0,25 9-1 0,-25-7 1 15,25 7-24-15,-27-7 22 0,27 7-22 0,-29-7 41 16,29 7-18-16,-30-8 19 0,30 8-19 0,-33-3-1 15,13 2 3-15,1 2-1 0,-2 0 2 0,2 0 1 16,-1 2-1-16,1 0-17 0,-1 0 20 0,2 3-16 16,0-4 40-16,1 3-21 0,17-5 19 0,-31 8-21 15,31-8-1-15,-29 11 3 0,29-11-3 0,-27 11 2 16,27-11-2-16,-25 14 0 0,25-14-2 0,-23 15 2 16,23-15-3-16,-20 16 2 0,20-16-3 0,-17 18 2 15,17-18-4-15,-12 19 1 0,12-19-3 0,-8 20 3 16,8-20-2-16,-5 25 2 0,5-25-3 15,-5 30 4-15,2-13-5 0,1 3 6 0,-2-1-5 16,1 2 4-16,0 0-4 0,0 1 5 0,0 0-5 16,1 0 4-16,-2 2-5 0,0-1 7 0,2 2-6 15,-2 1 5-15,2-2-5 0,1 0 5 0,1 0-5 16,2-1 4-16,1-2-4 0,3 1-12 0,0-3 30 16,0 1-28-16,1 0 28 0,0-1-15 0,2 1-4 15,-9-20 4-15,24 31-3 0,-24-31 3 0,32 25-2 16,-15-14-1-16,2 0 0 0,1 0 3 0,-1 0-4 15,3-1 5-15,1-2-4 0,-1-1 3 0,3-1-2 16,-2-1 1-16,1-1-1 0,1-1 1 0,0 0-1 16,2-1 1-16,1 1 0 0,1-3 2 15,0 0 0-15,3 1-1 0,-1-1 0 0,1 0-1 16,-1 1 0-16,0 0 0 0,-2 2 1 0,-2-2-2 16,-1 3 1-16,1-1 0 0,-1 3 0 0,-2 0 2 15,0 2-2-15,-3-1 1 0,-1 1-2 0,-3 1 1 16,0 2 0-16,0 1 1 0,0 1-1 0,0 2 3 15,0 0-4-15,-17-15 3 0,29 29-4 0,-29-29 4 16,27 31-1-16,-27-31 2 0,23 32-4 0,-12-12 3 16,-2-1-4-16,1 1 4 0,-1 1-2 0,-2 0 0 15,0-1 0-15,1 2-14 0,-4 0 26 16,3 2-28-16,-4 0 27 0,1 1-6 16,-3 2-8-16,0-2 6 0,-1 0-5 0,-1 0 5 15,0 0-5-15,-2 1 5 0,0-2-4 0,-2 1 2 16,0 0-2-16,-1 1 2 0,-1 2-3 0,-2-1 4 15,1-2-2-15,-2-2 0 0,-1-1 0 0,-1-2 0 16,-2 1 0-16,2-2 0 0,-2 2 0 0,0-3 0 16,-2-1 0-16,16-17 0 0,-32 29 0 0,13-16 0 15,2-2 0-15,-1-1-4 0,-1-2 6 16,-1-2-17-16,-2-1 19 0,-1-3 2 0,-2 0-1 16,-2-2-3-16,-4-2-2 0,0 0 0 0,-3-2 0 15,0 0 0-15,-2-4 0 0,1 0 0 16,1-2 0-16,3-1 0 0,-1-2 0 0,2-2 0 15,0 0 0-15,1-5 0 0,2 1 0 0,2-1 0 16,1 0 0-16,0-2 0 0,4 2 0 16,0-1 0-16,2-3 0 0,0 4 0 0,1-2 0 15,2 1 0-15,1 3 0 0,0-1 0 0,14 19 0 16,-23-33 0-16,23 33-25 0,-18-31-67 0,18 31-344 16,0 0-213-16,0 0-7 0,-17-5 468 0</inkml:trace>
  <inkml:trace contextRef="#ctx0" brushRef="#br1" timeOffset="86616.0429">13321 8229 796 0,'0'0'187'0,"0"0"-62"0,0 0-29 16,0 0 29-16,3-19-42 0,-3 19-5 0,0 0-11 15,0 0-10-15,0 0-4 0,0 0-9 16,11-17 0-16,-11 17-6 0,0 0 2 0,0 0-7 16,0 0-5-16,0 0-6 0,0 0-4 0,0 0-5 15,0-19-3-15,0 19-4 0,0 0 2 16,0 0-4-16,0 0 2 0,-14-20-3 0,14 20 2 16,0 0-2-16,-14-21 1 0,14 21-2 0,0 0 3 15,-17-23-1-15,17 23 3 0,0 0-3 0,-19-16 2 16,19 16 1-16,0 0-2 0,-18-6 1 0,18 6-2 15,0 0-4-15,-21-3 1 0,21 3-1 0,0 0 0 16,-20 2 0-16,20-2 0 0,0 0 0 16,-25 5 0-16,25-5 0 0,0 0 0 15,-23 5 0-15,23-5 0 0,0 0 0 0,-23 5 0 16,23-5 0-16,-17 7 0 0,17-7 0 0,-18 14 0 16,18-14 0-16,-21 21 0 0,21-21 0 0,-22 24 0 15,22-24 0-15,-18 28 0 0,18-28 0 0,-14 31 0 16,9-13 0-16,-1 1 0 0,1 1-5 0,0 0 10 15,1-2-5-15,2 0 0 0,2-18 0 16,-4 32 0-16,4-32 0 0,1 33 0 0,1-15 0 16,0-1 0-16,2 1 0 0,-1-1 0 0,2 0 0 15,0 1 0-15,1-1 0 0,0 1 0 0,1 2 0 16,2-1 0-16,1 2 0 0,-1-2 0 0,1 0 0 16,2 0 0-16,-12-19 0 0,27 30 0 15,-27-30 0-15,30 25 0 0,-12-14 0 0,-1-3 0 16,-17-8 0-16,31 11 0 0,-31-11 0 15,29 4 0-15,-29-4 0 0,28-4 0 0,-28 4 0 16,27-14 0-16,-27 14 0 0,27-24 0 0,-27 24 0 16,24-31 0-16,-14 15 0 0,-2-4 0 0,0 2 0 15,-1-3 0-15,-2 1 0 0,1 1 0 0,-2-3-2 16,-1 1 3-16,1 1-4 0,-2-2 5 0,2-1-6 16,-3 0 6-16,2-1-6 0,-2 1 7 15,1 1-6-15,1-1 6 0,-1 4-6 0,1-1-8 16,-2 2 30-16,-1 18-30 0,3-30 22 15,-3 30-11-15,2-24 0 0,-2 24 0 0,1-18 0 16,-1 18 0-16,0 0 0 0,0 0 0 0,0 0 0 16,0 0 0-16,0 0 0 0,0 0 0 0,0 0 0 15,0 0 0-15,0 0 0 0,0 0 0 0,0 0 0 16,0 0 0-16,1 20 0 0,-1-20 0 16,4 32 0-16,-4-32 0 0,5 37 0 0,-3-15 0 15,0-2 0-15,1 2 0 0,1-2 0 0,0-1 0 16,2-1 0-16,-1-1 0 0,3 0 0 0,-1 0 0 15,-7-17 0-15,17 31 0 0,-17-31 0 0,19 31 0 16,-8-15 0-16,0 1 0 0,1 2 0 0,1-1 0 16,-1-1 0-16,0 0 0 0,-12-17 0 15,27 26 0-15,-27-26 0 0,25 21 0 16,-25-21 0-16,27 18 0 0,-10-11 0 0,-17-7 0 16,29 11 0-16,-29-11 0 0,29 8 0 0,-29-8 0 15,26 5 0-15,-26-5 0 0,24-1 0 0,-24 1 0 16,21-7 0-16,-21 7 0 0,19-12 0 0,-19 12 0 15,16-17 0-15,-16 17 0 0,15-22 0 0,-15 22 0 16,13-29 0-16,-7 12 0 0,0 0 0 16,0-2 0-16,-1-2 0 0,-1 3 0 0,0-4 0 15,-1 1 0-15,0-2 0 0,0-3 0 0,1 2 0 16,0 1 0-16,0 1 0 0,1 4 0 0,-1 1 0 16,-4 17 0-16,8-30 0 0,-8 30 0 15,8-29 0-15,-8 29 0 0,6-25 0 0,-6 25 0 16,4-19 0-16,-4 19 0 0,0 0 0 0,6-19 0 15,-6 19 0-15,0 0 0 0,0 0 0 16,0 0 0-16,0 0 0 0,0 0 0 0,0 0 0 16,0 0 0-16,0 0 0 0,0 0 0 0,0 0 0 15,0 0 0-15,0 0 0 0,0 0 0 0,0 0 0 16,0 0 0-16,0 0 0 0,0 0 0 0,18 36 0 16,-15-10 0-16,1 2 0 0,2 1 0 0,-1 1 0 15,0 0 0-15,1-1 0 0,-1-1 0 0,1-2 0 16,0 0 0-16,1-3 0 15,-1-1 0-15,0-2 0 0,1 0 0 0,-3-2 0 16,-4-18 0-16,10 27 0 0,-10-27 0 0,6 22 0 16,-6-22 0-16,0 0 0 0,5 17 0 0,-5-17 0 15,0 0 0-15,0 0 0 0,0 0 0 0,0 0 0 16,0 0 0-16,0 0 0 0,0 0 0 0,0 0 0 16,0 0 0-16,-6-25 0 0,6 25 0 15,-7-26 0-15,4 9 0 0,1 1 0 0,-1-3 0 16,2 0 0-16,-1 0 0 0,-1-1 0 0,1 0 0 15,-1-1 0-15,1-1 0 0,1 1 0 0,0-2 0 16,2 0 0-16,-1 0 0 0,2 1 0 0,2-2 0 16,-2 6 0-16,3-2 0 0,1 3 0 15,-6 17 0-15,14-30 0 0,-14 30 0 0,14-24 0 16,-14 24 0-16,17-21 0 0,-17 21 0 16,20-17 0-16,-20 17 0 0,18-14 0 0,-18 14 0 15,17-12 0-15,-17 12 0 0,0 0 0 0,22-9 0 16,-22 9 0-16,0 0 0 0,19 2 0 0,-19-2 0 15,0 0 0-15,22 18 0 0,-22-18 0 0,19 26 0 16,-11-8 0-16,2 3 0 0,-2 3 0 0,1 3 0 16,1-1 0-16,-3 0 0 0,1-3 0 0,0 1 0 15,0-2 0-15,-1-2 0 0,1 0 0 16,-1-1 0-16,0-2 0 0,1 0 0 0,-8-17 0 16,14 30 0-16,-14-30 0 0,14 27 0 15,-14-27 0-15,14 23 0 0,-14-23 0 0,15 19 0 16,-15-19 0-16,14 19 0 0,-14-19 0 0,0 0 0 15,20 19 0-15,-20-19 0 0,0 0 0 0,0 0 0 16,0 0 0-16,17 10 0 0,-17-10 0 16,0 0 0-16,0 0 0 0,0 0 0 0,8-17 0 15,-8 17 0-15,3-22 0 0,-3 22 0 0,2-34 0 16,-2 17 0-16,1-1 0 0,1-1 0 0,0 3 0 16,-1-3 0-16,2 1 0 0,-1-1 0 0,2 1 0 15,-1-2 0-15,1 2 0 0,0-1 0 0,2 0 0 16,0-3 0-16,0 2 0 0,3-1 0 0,0 0 0 15,0 1 0-15,3-3 0 16,-2 2 0-16,2 0 0 0,-1 5 0 0,-11 16 0 16,19-26 0-16,-19 26 0 0,15-17 0 0,-15 17 0 15,0 0 0-15,22-17 0 0,-22 17 0 0,0 0 0 16,24-7 0-16,-24 7 0 0,0 0 0 0,23 2 0 16,-23-2 0-16,0 0 0 0,23 19 0 0,-23-19 0 15,16 23 0-15,-16-23 0 0,15 27 0 0,-9-10 0 16,0 1 0-16,-1-1 0 0,0 1 0 15,-2 2 0-15,-3-20 0 0,11 34 0 0,-6-16 0 16,1-1 0-16,-2 1 0 0,-4-18 0 0,11 31 0 16,-11-31 0-16,11 28 0 0,-11-28 0 15,12 28 0-15,-12-28 0 0,13 28 0 0,-13-28 0 16,12 24 0-16,-12-24 0 0,11 22 0 0,-11-22 0 16,15 19 0-16,-15-19 0 0,16 17 0 15,-16-17 0-15,0 0 0 0,24 23 0 0,-24-23 0 16,0 0 0-16,26 18 0 0,-26-18 0 0,19 11 0 15,-19-11 0-15,19 7 0 0,-19-7 0 0,19 5 0 16,-19-5 0-16,19 4 0 0,-19-4 0 0,22 0 0 16,-22 0 0-16,23-5 0 0,-23 5 0 0,21-7 0 15,-21 7 0-15,20-12 0 0,-20 12 0 0,20-16 0 16,-20 16 0-16,21-19 0 0,-21 19 0 16,18-23 0-16,-18 23 0 0,18-26 0 0,-18 26 0 15,15-26 0-15,-15 26 0 0,14-26 0 16,-14 26 0-16,12-24 0 0,-12 24 0 0,10-27 0 15,-10 27 0-15,11-26 0 0,-11 26 0 0,11-24 0 16,-11 24 0-16,10-28 0 0,-10 28 0 0,10-27 0 16,-10 27 0-16,8-28 0 0,-8 28 0 0,6-25 0 15,-6 25 0-15,6-21 0 0,-6 21 0 16,3-18 0-16,-3 18 0 0,0 0 0 0,-3-18 0 16,3 18 0-16,0 0 0 0,0 0 0 0,0 0 0 15,-18-13 0-15,18 13 0 0,0 0 0 0,0 0 0 16,-21-6 0-16,21 6 0 0,0 0 0 0,0 0 0 15,-19-4 0-15,19 4 0 0,0 0 0 16,0 0 0-16,-20 3 0 0,20-3 0 16,0 0 0-16,0 0 0 0,-19 3 0 0,19-3 0 15,0 0 0-15,0 0 0 0,0 0 0 0,-20 12 0 16,20-12 0-16,0 0 0 0,0 0 0 0,-14 22 0 16,14-22 0-16,0 0 0 0,-7 25 0 0,7-25 0 15,-4 22 0-15,4-22 0 0,-1 24 0 0,1-24 0 16,0 29 0-16,0-29 0 0,1 31 0 0,-1-31 0 15,6 31 0-15,-6-31 0 0,8 30 0 16,-8-30 0-16,8 32 0 0,-3-15 0 16,-5-17 0-16,9 29 0 0,-9-29 0 0,10 24 0 0,-10-24 0 15,13 22 0-15,-13-22 0 0,15 18 0 16,-15-18 0-16,17 13 0 0,-17-13 0 0,22 9 0 16,-22-9 0-16,23 3 0 0,-23-3 0 0,28-2 0 15,-28 2 0-15,32-7 0 0,-15 2 0 0,0-1 0 16,2 0 0-16,1 0 0 0,0-1 0 15,0 0 0-15,-2 1 0 0,0 0 0 0,-18 6 0 16,29-11 0-16,-29 11 0 0,24-12 0 0,-24 12-5 16,-3-23-485-16,3 23-184 0,0 0 24 0,6-25 423 15</inkml:trace>
  <inkml:trace contextRef="#ctx0" brushRef="#br1" timeOffset="89605.3999">19460 7003 1146 0,'0'0'429'0,"0"0"-364"15,0 0-18-15,0 0-4 0,0-29 4 0,0 29-13 16,1-20 2-16,-1 20-8 0,4-23 5 15,-4 23-7-15,6-25 4 0,-6 25-10 0,4-25 1 16,-4 25-9-16,0-25 1 0,0 25-5 0,-6-22 1 16,6 22-9-16,-11-22 0 0,11 22 0 0,-20-19 0 15,20 19 0-15,-24-16 0 0,24 16 0 0,-33-13 0 16,15 8 0-16,-3 2 0 0,1 1 0 0,0 4 0 16,-1 1 0-16,0 3 0 0,-1 3 0 15,-1 2 0-15,-2 2 0 0,1 4 0 16,-2 3 0-16,-2 3 0 0,0 4 0 0,-3 2 0 15,0 1 0-15,0 2 0 0,0-1 0 0,1-1 0 16,0 3 0-16,0-2 0 0,1 2 0 0,1 0 0 16,3-3 0-16,-1-1 0 0,4 1 0 0,2-2 0 15,-1 1 0-15,4 0 0 0,1-1 0 0,3 0 0 16,2-2 0-16,2 0 0 0,3-1 0 0,2-2 0 16,3 0 0-16,4-1 0 0,2-3 0 15,4-2 0-15,-9-17 0 0,26 30 0 0,-7-18 0 16,4 2 0-16,7-5 0 0,1 1 0 0,6 0 0 15,4-2 0-15,3 2 0 0,3 1 0 16,4 0 0-16,4 2 0 0,2 2 0 0,8 1 0 16,-2 4 0-16,7 0 0 0,3 2 0 0,0 2 0 15,0 4 0-15,-6 1 0 0,-4 3 0 16,-4-1 0-16,-7 3 0 0,-3 0 0 0,-8 0 0 16,-6 1 0-16,-4 1 0 0,-9 1 0 0,-5 2 0 15,-8 3 0-15,-4 1 0 0,-5-1 0 0,-5 0 0 16,-2-3 0-16,-4 0 0 0,-3-3 0 0,-1-2 0 15,-2-1 0-15,0-1 0 0,-3-1 0 0,-1-1 0 16,-1-2 0-16,-3-4 0 0,-1-4 0 0,-1 0 0 16,-4-5 0-16,1-2 0 0,-5-5 0 15,0-4 0-15,-3-7 0 0,-2-3 0 16,-3-8 0-16,-1-6 0 0,-1-4 0 0,-1-7 0 16,-1-7 0-16,-1-2 0 0,3-2 0 0,3-2 0 15,2 2 0-15,2 1 0 0,4 2 0 0,3-1 0 16,3 4 0-16,5 5 0 0,6 10 0 0,17 21 0 15,0 0 0-15,-19-16 0 0,48 45-473 0,-29-29-173 16,0 0 3-16,0 0 359 0</inkml:trace>
  <inkml:trace contextRef="#ctx0" brushRef="#br1" timeOffset="91045.3507">20074 8331 1144 0,'-6'-24'458'0,"6"24"-345"16,8-26-74-16,-8 26 22 0,7-29-37 0,-7 29 8 16,13-29 1-16,-13 29-12 0,14-32 4 0,-14 32-8 15,14-28 5-15,-14 28-7 0,18-24 3 16,-18 24-5-16,17-23-1 0,-17 23-12 0,19-19 0 16,-19 19 0-16,19-16 0 0,-19 16 0 0,17-10 0 15,-17 10 0-15,0 0 0 0,26-1 0 0,-26 1 0 16,19 13 0-16,-19-13 0 0,24 33 0 15,-9-6 0-15,1 3 0 0,0 10 0 0,2 7 0 16,0 5 0-16,-1 2 0 0,1-2 0 0,-1-2 0 16,1-4 0-16,-3 0 0 0,0-3 0 0,-2 0 0 15,-2-2 0-15,0-6 0 0,-4 0 0 16,0-4 0-16,-3-1 0 0,0-3 0 0,-1-2 0 0,-1-1 0 16,0-4 0-16,0-2 0 15,-1-1 0-15,-1-17 0 0,2 26 0 0,-2-26 0 16,0 0 0-16,3 20 0 0,-3-20 0 0,0 0 0 15,0 0 0-15,0 0 0 0,0 0 0 0,0 0 0 16,-4-19 0-16,0 2 0 0,1-4 0 0,-3-5 0 16,0-4 0-16,-2-4 0 0,1-4 0 0,-2 0 0 15,2-4 0-15,-1-1 0 0,-2-4 0 0,3-2 0 16,-2 1 0-16,3-2 0 0,0 4 0 16,2 4 0-16,2 2 0 0,1 0 0 0,1 4 0 15,2 2 0-15,2 2 0 0,1 6 0 0,2 2 0 16,-1 1 0-16,4 2 0 0,-1 1 0 0,4 2 0 31,-1 1 0-31,-12 17 0 0,28-30 0 0,-28 30 0 0,31-28 0 0,-14 18 0 0,3 2 0 16,-1 4 0-16,3 4 0 0,-1 5 0 0,1 4 0 15,-2 7 0-15,1 5 0 0,-3 8 0 16,-1 5 0-16,-2 6 0 0,-3 2 0 0,-2-3 0 16,-5 0 0-16,-4-2 0 0,-2-2 0 0,-3-3 0 15,-2-3 0-15,-1-1 0 0,-3-4 0 0,0-2 0 16,-2-4 0-16,12-18 0 0,-24 31 0 0,24-31 0 15,-27 20 0-15,27-20 0 0,-32 9 0 0,14-9 0 16,-3-3 0-16,1-3 0 0,0 0 0 16,1-2 0-16,1-2 0 0,1 2 0 0,17 8 0 15,-27-14 0-15,27 14 0 0,-18-11 0 16,18 11 0-16,0 0 0 0,0 0 0 0,-5-17 0 16,5 17 0-16,0 0-33 0,13-36-247 0,13 40-351 15,-21-22 30-15,15 12 100 0</inkml:trace>
  <inkml:trace contextRef="#ctx0" brushRef="#br1" timeOffset="94426.0987">21033 8420 1571 0,'7'24'380'16,"-7"-24"-342"-16,0 0-13 0,0 0-6 0,0 0-5 16,-1 18-14-16,1-18 0 0,0 0 0 0,0 0 0 15,13 17 0-15,-13-17 0 16,0 0 0-16,0 0 0 0,21 10 0 0,-21-10 0 15,0 0 0-15,20 1 0 0,-20-1 0 0,0 0 0 16,21 0 0-16,-21 0 0 0,0 0 0 0,22-10 0 16,-22 10 0-16,17-16 0 0,-17 16 0 0,22-25 0 15,-22 25 0-15,23-34 0 0,-10 15 0 0,0-4 0 16,0-4 0-16,0 1 0 0,1-5 0 0,-1 0 0 16,2-1 0-16,0 1 0 0,-2-3 0 15,0-2 0-15,0 0 0 0,-2-6 0 0,1 3 0 16,-1-4 0-16,0 2 0 0,-3-1 0 0,0-3 0 15,-2 2 0-15,-3-5 0 0,-3 0 0 0,-2 0 0 16,-2-3 0-16,-2-1 0 0,-2-1 0 16,-1 1 0-16,-1 1 0 0,0 1 0 0,2 4 0 15,-1 5 0-15,2 4 0 0,-1 4 0 16,0 4 0-16,2 0 0 0,-1 4 0 0,0 2 0 16,3 3 0-16,4 20 0 0,-14-23 0 0,14 23 0 15,0 0 0-15,0 0 0 0,-19-13 0 0,19 13 0 16,0 0 0-16,0 0 0 0,-18 18 0 0,18-18 0 15,-14 33 0-15,6-9 0 0,-1 4 0 0,-2 3 0 16,1 5 0-16,0 4 0 0,0 5 0 0,2 1 0 16,4 5 0-16,2 2 0 0,5 4 0 15,0 3 0-15,5 2 0 0,3 2 0 0,2-1 0 16,3 0 0-16,3-4 0 0,3 2 0 16,1-5 0-16,2-2 0 0,0-3 0 0,1-6 0 15,-2-2 0-15,-1-2 0 0,0-5 0 0,-1 0 0 16,-1-4 0-16,0-3 0 0,-2-4 0 0,0-4 0 15,1-3 0-15,-2-3 0 0,0-3 0 0,-1-4 0 16,0-3 0-16,-17-5 0 0,33 2 0 16,-16-5 0-16,0-2 0 0,3-4 0 0,-2-3 0 15,0-1 0-15,2-3 0 0,-2-2 0 0,-1-4 0 16,1 1 0-16,-1-5 0 0,-2 1 0 0,-1 1 0 16,-4-3 0-16,-1 0 0 0,-3 2 0 0,-4 2 0 15,2 0 0-15,-3 4 0 0,0 1 0 0,-1 18 0 16,-2-26 0-16,2 26 0 15,0 0 0-15,0 0 0 0,0 0 0 0,0 0 0 16,0 0 0-16,0 0 0 0,0 0 0 0,0 0 0 16,0 0 0-16,0 0 0 0,-12 17 0 0,12-17 0 15,-3 27 0-15,3-27 0 0,0 32 0 0,-1-13 0 16,1-1 0-16,-1 1 0 0,2 0 0 0,0 0 0 16,2 0 0-16,-1-2 0 0,3 3 0 0,0-3 0 15,1 0 0-15,-6-17 0 0,15 28 0 16,-15-28 0-16,18 22 0 0,-18-22 0 0,20 17 0 15,-20-17 0-15,21 12 0 0,-21-12 0 0,21 8 0 16,-21-8 0-16,20 4 0 0,-20-4 0 16,22-1 0-16,-22 1 0 0,21-9 0 0,-21 9 0 15,23-14 0-15,-23 14 0 0,23-23 0 0,-23 23 0 16,29-30 0-16,-15 9 0 0,0-1 0 0,1-2 0 16,-2 0 0-16,1 0 0 0,0-2 0 15,-3 0 0-15,3-3 0 0,-1 0 0 0,-1-3 0 16,0-2 0-16,-1 0 0 0,1-3 0 0,1-2 0 15,-2-1 0-15,0-1 0 0,-1 0 0 0,0-1 0 16,-1-2 0-16,-3-1 0 0,1-1 0 0,-2 2 0 16,0-2 0-16,-2 2 0 0,-3 4 0 15,0 0 0-15,-2 5 0 0,-2 0 0 0,0 0 0 16,-1-1 0-16,-3 0 0 0,1 1 0 16,1 3 0-16,-3 2 0 0,1 5 0 0,1 2 0 15,-2 4 0-15,9 19 0 0,-13-24 0 0,13 24 0 16,0 0 0-16,-20-7 0 0,20 7 0 0,0 0 0 15,-23 21 0-15,15-5 0 0,-1 7 0 0,-1 5 0 16,3 6 0-16,1 5 0 0,1 8 0 0,4 5 0 16,2 8 0-16,3 5 0 0,0 2 0 15,2 1 0-15,1 0 0 0,1-1 0 0,0-1 0 16,-1-2 0-16,2-2 0 0,-2-2 0 0,0-2 0 16,-1-1 0-16,0-3 0 0,-1-3 0 0,-1-4 0 15,1 0 0-15,-2-5 0 0,2-4 0 0,-1-4 0 16,1-6 0-16,-2-3 0 0,1-3 0 15,1-3 0-15,-5-19 0 0,5 27 0 0,-5-27 0 16,0 0 0-16,0 0 0 0,0 0 0 16,0 0 0-16,0 0 0 0,0 0 0 0,0 0 0 15,0 0 0-15,0 0 0 0,-3-30 0 0,0 12 0 16,0-2 0-16,1 1 0 0,-1 0 0 0,0-2 0 16,0 0 0-16,1-1 0 0,-1-3 0 0,2 1 0 15,-1 0 0-15,2 2 0 0,1 0 0 0,0 3 0 16,2 1 0-16,0 1 0 0,-3 17 0 15,11-29 0-15,-11 29 0 0,17-27 0 0,-17 27 0 16,20-19 0-16,-20 19 0 0,23-16 0 16,-23 16 0-16,31-12 0 0,-11 7 0 0,-1 2 0 15,0-1 0-15,0 2 0 0,0-2 0 0,-2 2 0 16,-17 2 0-16,28-3 0 0,-28 3 0 0,17-1 0 16,-17 1 0-16,0 0 0 0,0 0 0 0,0 0-47 15,0 0-559-15,0 0-48 0,-15-35 9 16</inkml:trace>
  <inkml:trace contextRef="#ctx0" brushRef="#br1" timeOffset="94739.1545">21939 7856 2047 0,'-33'9'0'15,"33"-9"0"-15,0 0 0 0,0 0 0 16,0 0 0-16,0 0 0 0,0 0 0 0,0 0 0 15,0 0 0-15,0 0 0 0,0 0 0 0,0 0 0 16,0 0 0-16,0 0 0 0,30 8-197 0,-38-27-445 16,8 19-49-16,0-18 175 0</inkml:trace>
  <inkml:trace contextRef="#ctx0" brushRef="#br1" timeOffset="97004.2586">10795 12373 1681 0,'0'0'45'0,"0"0"-11"0,0 0 0 16,0 0 1-16,0 0 0 0,11 18 0 0,-11-18-3 15,21 6 0-15,-21-6-3 0,28 8-4 0,-10-5-4 16,3 2-12-16,3-3-9 0,4 1 0 0,4-2 0 16,3-1 0-16,5-4 0 15,3 1 0-15,2-6 0 0,3 0 0 0,2-5 0 16,-1 0 0-16,-3-3 0 0,-3 0 0 0,-4-4 0 16,-3-2 0-16,-4-1 0 0,-6-4 0 0,-3 1 0 15,-3-1 0-15,-5-4 0 0,-3 2 0 0,-4 0 0 16,-3 1 0-16,-3-1 0 0,-3 1 0 0,-4-3 0 15,1 1 0-15,-3 2 0 0,0 0 0 0,-1 4 0 16,-1 1 0-16,1 3 0 0,-2 1 0 16,10 20 0-16,-18-28 0 0,18 28 0 0,-21-14 0 15,21 14 0-15,-26-6 0 0,8 7 0 0,-4 0 0 16,-4 5 0-16,-5 1 0 0,-2 4 0 0,-4 3 0 16,-1 0 0-16,-2 3 0 0,0 1 0 15,3 2 0-15,3 1 0 0,4 1 0 0,2 4 0 16,5-2 0-16,2 2 0 0,4 1 0 15,2 0 0-15,4-1 0 0,4 1 0 0,2 2 0 16,3 2 0-16,3 3 0 0,3 2 0 0,1 3 0 16,3 1 0-16,3-1 0 0,4 2 0 0,2 0 0 15,3-1 0-15,6 0 0 0,4-3 0 0,7 0 0 16,3-4 0-16,6-1 0 0,6-1 0 0,2 3 0 16,4 1 0-16,-1 3 0 0,1 3 0 0,-4 2 0 15,2 5 0-15,-5 2 0 0,0 2 0 16,-1 3 0-16,-7 0 0 0,-2 1 0 0,-6 3 0 15,-3 1 0-15,-8-1 0 0,-3-1 0 16,-6-4 0-16,-4-2 0 0,-4-3 0 0,-2-1 0 16,-4-1 0-16,-2-2 0 0,-4-2 0 0,-4-1 0 15,-2-5 0-15,-2-1 0 0,-4-4 0 0,1-3 0 16,-4-5 0-16,-1-2 0 0,-1-5 0 0,-5-5 0 16,-3-3 0-16,-4-4 0 0,-5-6 0 15,-4-5 0-15,-3-6 0 0,-3-5 0 0,-3-7 0 16,-4-9 0-16,-2-7 0 0,-5-7 0 0,-2-4 0 15,1-2 0-15,3 0 0 0,5 2 0 0,8 8 0 16,10 4 0-16,12 15 0 0,8 4 0 0,18 20 0 16,-14-36 0-16,41 37-387 0,-29-38-256 15,19 10-46-15,-8-8 362 0</inkml:trace>
  <inkml:trace contextRef="#ctx0" brushRef="#br1" timeOffset="98068.695">12412 13270 1518 0,'23'14'321'0,"-23"-14"-269"15,0 0-22-15,-8-22 1 0,8 22-10 0,3-19 3 16,-3 19-9-16,6-23 1 0,-6 23-4 0,8-23-5 16,-8 23-7-16,9-20 0 0,-9 20 0 0,0 0 0 15,14-23 0-15,-14 23 0 0,0 0 0 0,20-8 0 16,-20 8 0-16,18 6 0 0,-18-6 0 0,26 22 0 16,-9-1 0-16,1 11 0 0,-1 8 0 15,2 6 0-15,3 7 0 0,0 1 0 16,3 6 0-16,0 1 0 0,-1 3 0 0,-4 2 0 15,-3-3 0-15,-4-2 0 0,-1-4 0 0,1-5 0 16,-4-3 0-16,1-6 0 0,-3-4 0 0,-2-5 0 16,0-4 0-16,-1-2 0 0,-2-7 0 0,1-4 0 15,-3-17 0-15,1 22 0 0,-1-22 0 0,0 0 0 16,0 0 0-16,0 0 0 0,0 0 0 16,0 0 0-16,-11-30 0 0,4 11 0 0,-2-6 0 15,1-1 0-15,-1-3 0 0,-2-4 0 0,3-2 0 16,-3-2 0-16,0-5 0 0,1-4 0 0,-1-2 0 15,0-4 0-15,0-2 0 0,1 0 0 16,-1 0 0-16,3 2 0 0,2 1 0 0,2 5 0 16,1 0 0-16,3 0 0 0,0 3 0 15,2 3 0-15,2 4 0 0,0 4 0 0,3 7 0 16,1 2 0-16,3 3 0 0,-11 20 0 0,23-27 0 16,-23 27 0-16,29-17 0 0,-12 13 0 0,-17 4 0 15,34 0 0-15,-14 6 0 0,-1 5 0 0,2 5 0 16,-2 7 0-16,1 5 0 0,-4 4 0 0,-3 6 0 15,-2-1 0-15,-2 4 0 0,-6-1 0 0,-3-1 0 16,-5-4 0-16,-2-1 0 0,-3-4 0 16,-2-2 0-16,-1-3 0 0,-1-4 0 15,14-21 0-15,-28 28 0 0,28-28 0 0,-29 12 0 16,29-12 0-16,-27-4 0 0,27 4 0 0,-24-17 0 16,24 17 0-16,-22-24 0 0,22 24-78 0,-36-30-417 15,36 30-154-15,-16-20 23 0,16 20 428 0</inkml:trace>
  <inkml:trace contextRef="#ctx0" brushRef="#br1" timeOffset="99273.827">13345 13521 1624 0,'-8'-28'364'0,"8"28"-348"0,0 0 4 15,22-16-1-15,-22 16-15 0,27-24-4 0,-12 7 0 16,4-1 0-16,-2-3 0 0,-1-2 0 0,-2 0 0 15,1-1 0-15,-2-4 0 0,-1-3 0 16,-1-2 0-16,-1-3 0 0,-2 0 0 0,1-2 0 16,-2 0 0-16,-2-5 0 0,0-1 0 0,0-4 0 15,-2-1 0-15,1-2 0 0,-1-5 0 0,-1 1 0 16,-2-2 0-16,-1-2 0 0,-2 5 0 16,0 5 0-16,-3 4 0 0,-2 5 0 0,-1 4 0 15,-2 1 0-15,0 7 0 0,-1 5 0 0,1 5 0 16,11 18 0-16,-24-24 0 0,24 24 0 0,-17-10 0 15,17 10 0-15,0 0 0 0,0 0 0 0,0 0 0 16,-19 30 0-16,17-7 0 0,-1 10 0 0,1 7 0 16,3 8 0-16,0 5 0 0,4 7 0 15,2 3 0-15,2 4 0 0,2 5 0 16,2-3 0-16,2-1 0 0,2-5 0 0,1-5 0 16,0-3 0-16,3-3 0 0,0-7 0 0,0-6 0 15,0-2 0-15,1-5 0 0,2-5 0 0,-1-3 0 16,2-3 0-16,-1-2 0 0,-3-3 0 0,-1-3 0 15,0-2 0-15,-2-3 0 0,-1-1 0 0,0-5 0 16,-17-2 0-16,29-2 0 0,-29 2 0 16,28-16 0-16,-28 16 0 0,26-32 0 0,-14 11 0 15,0-6 0-15,2-3 0 0,-3-3 0 0,0 0 0 16,-3 0 0-16,-1 0 0 0,-2-1 0 0,-1-1 0 16,-1 2 0-16,0 1 0 0,-1 0 0 0,1 7 0 15,0 2 0-15,-3 23 0 0,3-24 0 16,-3 24 0-16,0 0 0 0,0 0 0 0,0 0 0 15,0 0 0-15,-3 20 0 0,3-20 0 16,-3 23 0-16,3-6 0 0,-1 4 0 0,1 4 0 16,1 2 0-16,0 4 0 0,1 3 0 0,2 0 0 15,1-1 0-15,1-3 0 0,1-2 0 0,2-4 0 16,1 0 0-16,-1-5 0 0,3-1 0 0,-12-18 0 16,25 26 0-16,-25-26 0 0,25 16 0 0,-25-16 0 15,25 6 0-15,-25-6 0 0,20-5 0 16,-20 5 0-16,19-16 0 0,-19 16 0 0,15-29 0 15,-6 8 0-15,-3-1 0 0,0-4 0 16,-2 0 0-16,1-2 0 0,-3-3 0 0,0 4 0 16,1-4 0-16,-2 4 0 0,-1-4 0 0,-1 1 0 15,-2-3 0-15,0 0 0 0,-2-1 0 0,-2-1 0 16,1-3 0-16,-3-1 0 0,0-3 0 0,0 1 0 16,-1-2 0-16,0-1 0 0,3 0 0 15,1 3 0-15,2 4 0 0,2 4 0 0,1 7 0 16,1 3 0-16,1 3 0 0,2 3 0 0,2-2 0 15,1 2 0-15,2-2 0 0,1-1 0 0,2-3 0 16,3 0 0-16,-1-1 0 0,3-2 0 0,0-2 0 16,0 0 0-16,1-1 0 0,-3 1 0 0,0 4 0 15,-6 2 0-15,1 4 0 0,-9 18 0 16,9-23 0-16,-9 23 0 0,0 0 0 16,0 0 0-16,0 0 0 0,0 0 0 0,17 4 0 15,-17-4 0-15,6 38 0 0,-3-3 0 0,-2 10 0 16,2 5 0-16,0 1 0 0,1-1 0 0,2 1 0 15,-1-1 0-15,1 1 0 0,0-2 0 0,1 2 0 16,1 0 0-16,-1-1 0 0,-1 1 0 0,1-2 0 16,-1-5 0-16,0-1 0 0,3-6 0 15,-1-1 0-15,5-3 0 0,0-1 0 0,0-6 0 16,6 0 0-16,-1-2 0 0,4-4 0 0,-2 2 0 16,1-3 0-16,2-2 0 0,-3 0 0 15,1-3 0-15,0-2 0 0,-1-3 0 0,-2-1 0 16,0-4 0-16,-18-4 0 0,32 2 0 0,-32-2 0 15,26-12 0-15,-26 12 0 0,22-27 0 0,-13 6 0 16,-1 1 0-16,-3-6 0 0,0 2 0 16,-2-4 0-16,0 6 0 0,-6-23-131 0,24 44-322 15,-36-36-168-15,15 37 8 0,-16-25 385 0</inkml:trace>
  <inkml:trace contextRef="#ctx0" brushRef="#br1" timeOffset="99555.5638">14490 12658 1966 0,'13'20'81'0,"-13"-20"-81"0,0 0 0 15,0 0 0-15,31-11 0 0,-13 5 0 0,3-3 0 16,7 0 0-16,-3-2 0 0,2 0 0 0,-3-1 0 16,-2 1 0-16,0 3 0 0,0-1 0 0,-3 2 0 15,1 1 0-15,-20 6 0 0,31-7 0 16,-31 7 0-16,20-3 0 0,-20 3 0 0,25 22-312 16,-25-22-351-16,0 0 15 0,-31-4 225 15</inkml:trace>
  <inkml:trace contextRef="#ctx0" brushRef="#br1" timeOffset="101402.6974">20167 12193 1627 0,'-4'-21'180'0,"25"20"-123"16,-21 1-24-16,0 0 10 0,0 0 2 0,0 0-2 16,7-17-24-16,-7 17-19 0,0 0 0 0,1-26 0 15,-1 26 0-15,0-27 0 0,0 27 0 0,-2-31 0 16,1 14 0-16,-2 0 0 0,0-4 0 0,-2 3 0 15,-1-1 0-15,-3-1 0 0,-2 1 0 0,-2-2 0 16,-4 2 0-16,0 0 0 0,-6 3 0 16,-4 1 0-16,-4 2 0 0,-1 2 0 0,-5 3 0 15,-1 1 0-15,-3 2 0 0,-1 3 0 0,0 2 0 16,-3 4 0-16,0 2 0 0,0 4 0 16,-1 2 0-16,0 1 0 0,-3 4 0 0,0 4 0 15,0 2 0-15,0 2 0 0,3 5 0 0,2 2 0 16,0 4 0-16,5 2 0 0,5 1 0 0,1 3 0 15,4-1 0-15,4 1 0 0,-1 2 0 16,4-1 0-16,3 3 0 0,2-1 0 0,3 1 0 16,2-3 0-16,4 3 0 0,3 3 0 0,2 0 0 15,5 2 0-15,4 1 0 0,2-2 0 0,6-2 0 16,5-3 0-16,5-2 0 0,6 0 0 0,7-2 0 16,11-3 0-16,9-3 0 0,12-2 0 0,14-4 0 15,9 1 0-15,8-1 0 16,2 2 0-16,-2 0 0 0,-8 3 0 0,-3 1 0 15,-6 2 0-15,-9 3 0 0,-5 0 0 0,-9 1 0 16,-8 1 0-16,-8 0 0 0,-8 1 0 0,-5 1 0 16,-9 3 0-16,-6 0 0 0,-8 3 0 0,-7 1 0 15,-4-4 0-15,-6-1 0 0,-2-1 0 0,-5-6 0 16,-1 3 0-16,-6-5 0 0,-4-3 0 0,-3-1 0 16,-4-6 0-16,-6-1 0 0,-1-6 0 15,-6-4 0-15,-3-3 0 0,-3-7 0 0,-4-6 0 16,-5-8 0-16,0-9 0 0,-3-10 0 0,-2-9 0 15,-1-9 0-15,-2-8 0 0,-2-7 0 0,-3-8 0 16,2-6 0-16,2-6 0 0,8 3 0 16,11 4 0-16,16 20 0 0,5 0-7 0,31 53-351 15,-6-38-297-15,6 38-1 0,0 0 286 0</inkml:trace>
  <inkml:trace contextRef="#ctx0" brushRef="#br1" timeOffset="103124.305">20951 13151 1678 0,'-14'-24'282'0,"14"24"-252"0,-24-4-8 0,24 4-5 15,0 0 1-15,-23-11-18 0,23 11 0 0,-18-6 0 16,18 6 0-16,-24-4 0 0,24 4 0 16,-28 3 0-16,28-3 0 0,-27 11 0 0,10-2 0 15,0 5 0-15,-2 4 0 0,-1 4 0 0,2 5 0 16,1 4 0-16,1 4 0 0,1 5 0 0,1 3 0 16,2 3 0-16,3 0 0 0,2 0 0 15,7-3 0-15,3 1 0 0,4-3 0 0,5-5 0 16,1-3 0-16,4-6 0 0,3-7 0 0,0-3 0 15,2-7 0-15,2-4 0 0,2-5 0 0,1-5 0 16,0-3 0-16,-2-5 0 0,-3-5 0 0,-1-5 0 16,-2-5 0-16,-3-5 0 0,-3-3 0 0,-1-4 0 15,-1 2 0-15,-1-1 0 0,-4 2 0 16,-1 0 0-16,-1-2 0 0,-4 2 0 16,0 0 0-16,-3 3 0 0,0 3 0 0,1 3 0 15,0 6 0-15,3 4 0 0,-1 17 0 0,-2-23 0 16,2 23 0-16,0 0 0 0,0 0 0 0,0 0 0 15,0 0 0-15,0 0 0 0,0 0 0 0,0 0 0 16,-15 25 0-16,13-2 0 0,1 7 0 0,1 7 0 16,2 2 0-16,3 5 0 0,1 1 0 15,2-1 0-15,3-1 0 0,-1-5 0 0,5-4 0 16,0-5 0-16,4-4 0 0,3-4 0 0,0-4 0 16,1-2 0-16,1-6 0 0,1 0 0 15,1-5 0-15,1-3 0 0,-2-2 0 0,2-3 0 0,-1-6 0 16,0-1 0-16,-1-4 0 0,-1-5 0 15,-1-3 0-15,-2-3 0 0,-2-2 0 0,1-4 0 16,-2-1 0-16,-3-4 0 0,-3 0 0 16,-3-1 0-16,-4 2 0 0,-2 0 0 0,-3-1 0 15,-3 2 0-15,0 0 0 0,-2 4 0 0,1 3 0 16,0 1 0-16,2 6 0 0,0 0 0 0,2 21 0 16,-3-23 0-16,3 23 0 0,0 0 0 0,0 0 0 15,0 0 0-15,9 29 0 0,-2-8 0 0,3 9 0 16,2 7 0-16,0 5 0 0,-2 1 0 15,0-2 0-15,-1 2 0 0,0-4 0 0,-2-2 0 16,-2-2 0-16,-1-4 0 0,-2-2 0 16,-1-5 0-16,-1-4 0 0,0-20 0 0,-1 24 0 15,1-24 0-15,0 0 0 0,0 0 0 0,0 0 0 16,0 0 0-16,0 0 0 0,-5-21 0 0,1 3 0 16,2-6 0-16,0-2 0 0,2-3 0 0,0-4 0 15,0-1 0-15,3-1 0 0,1-3 0 16,1 0 0-16,0-1 0 0,1 0 0 0,1 1 0 15,3 3 0-15,1 1 0 0,3 1 0 0,1 8 0 16,1 2 0-16,2 8 0 0,1 9 0 0,2 7 0 16,1 8 0-16,0 7 0 0,-1 8 0 0,-3 4 0 15,0 8 0-15,-1 4 0 0,-4 2 0 0,0 2 0 16,-7-2 0-16,-1-2 0 0,-3-3 0 16,0-2 0-16,-3-2 0 0,1-5 0 15,-2-5 0-15,1-5 0 0,1-18 0 0,-8 21 0 16,8-21 0-16,0 0 0 0,0 0 0 0,0 0 0 15,0 0 0-15,-7-28 0 0,7 7 0 0,1-4 0 16,0-3 0-16,2-4 0 0,0 0 0 0,4-2 0 16,-3-1 0-16,5 0 0 0,-2-1 0 0,0 0 0 15,3 4 0-15,-1-1 0 0,2 2 0 16,1 3 0-16,1 4 0 0,1 2 0 0,-14 22 0 16,28-28 0-16,-28 28 0 0,25-17 0 0,-25 17 0 15,27 0 0-15,-27 0 0 0,23 26 0 16,-10-3 0-16,-1 6 0 0,-1 6 0 0,-1 2 0 15,-4 4 0-15,2 2 0 0,-1 1 0 0,-1 0 0 16,1-1 0-16,2 0 0 0,2-3 0 0,1-3 0 16,5-2 0-16,0-3 0 0,4-6 0 15,2-2 0-15,2-3 0 0,2-2 0 0,3-2 0 16,1-2 0-16,3-6 0 0,0 0 0 0,0-5 0 16,2-3 0-16,1-4 0 0,1-3 0 0,-1-3 0 15,0-5 0-15,-2-1 0 0,-2-4 0 0,0-2 0 16,-2-3 0-16,1-4 0 0,-5-3 0 0,-2 0 0 15,-4 0 0-15,-5-3 0 0,-2 2 0 0,-4-4 0 16,-1-1 0-16,-6 0 0 16,-4 0 0-16,-3-1 0 0,-5 4 0 0,1 4 0 15,-3 7 0-15,11 23 0 0,-18-19 0 0,18 19 0 16,-24-4 0-16,24 4 0 0,-29 7 0 0,29-7 0 16,-27 21 0-16,27-21 0 0,-23 30 0 0,12-12 0 15,1 2 0-15,3 2 0 0,1 2 0 0,3 1 0 16,3-1 0-16,4 2 0 0,2 0 0 15,5 1 0-15,1 2 0 0,1-1 0 0,3-2 0 16,1-3 0-16,3-1 0 0,2-5 0 0,2-2 0 16,5-3 0-16,5-4 0 0,9 1 0 0,4-6 0 15,3-2 0-15,2-3 0 0,-2-6 0 0,3-1 0 16,-1-4 0-16,-1-2 0 0,0-2 0 16,-5-3 0-16,-1 0 0 0,-6 0 0 0,-5 3 0 15,-5 1 0-15,-3 4 0 0,-8 2 0 16,-18 10 0-16,26-13 0 0,-26 13 0 0,0 0 0 15,0 0 0-15,0 0-5 0,18-17-67 0,-25-5-62 16,30 37-180-16,-45-48-115 0,43 33-99 0,-21 0 44 16,-8-30 404-16</inkml:trace>
  <inkml:trace contextRef="#ctx0" brushRef="#br2" timeOffset="137238.5641">10038 5497 1691 0,'0'0'13'0,"-8"-20"-8"0,8 20 9 0,-5-18 2 16,5 18 7-16,0 0 1 0,-7-23 6 0,7 23 1 16,0 0 3-16,0 0 1 0,0 0-3 0,0 0-5 15,0 0-5-15,0 0-3 0,0 0-6 0,0 0-2 16,-5 28-4-16,5-28-7 0,8 37 0 0,-4-14 0 15,5 3 0-15,-1 4 0 0,1 5 0 0,0 4 0 16,-1 6 0-16,-1 2 0 0,-1 4 0 16,-1 1 0-16,-1-2 0 0,-3 1 0 0,0-5 0 15,1-2 0-15,-1-7 0 0,1-4 0 16,2-8 0-16,0-7 0 0,-4-18 0 0,14 22 0 16,-14-22 0-16,0 0 0 0,22 5 0 0,-22-5 0 15,18-16 0-15,-7-1 0 0,3-8 0 0,-1-9 0 16,3-7 0-16,1-5 0 0,1-5 0 15,1-2 0-15,1-3 0 0,-1-1 0 0,0 1 0 16,-5 1 0-16,0 1 0 0,-3 3 0 0,-3 0 0 16,-2 4 0-16,-1 5 0 0,-1 4 0 0,-1 10 0 15,0 5 0-15,-3 23 0 0,1-21 0 0,-1 21 0 16,0 0-1-16,1 18-121 0,-26-22-379 16,30 30-159-16,-12-5 28 0,5 3 502 0</inkml:trace>
  <inkml:trace contextRef="#ctx0" brushRef="#br2" timeOffset="137614.1908">10840 5946 1384 0,'-31'-15'330'16,"31"15"-276"-16,-33-8 7 0,33 8-3 0,-37-2-9 15,37 2-3-15,-35 0-14 0,16 5-2 0,-2 0-27 16,0 4-3-16,-1 2 0 0,2 3 0 0,0 0 0 16,20-14 0-16,-30 32 0 0,30-32 0 0,-21 31 0 15,21-31 0-15,-8 27 0 0,8-27 0 0,5 19 0 16,-5-19 0-16,19 13 0 0,-19-13 0 16,33 4 0-16,-13-4 0 0,2-4 0 0,3 2 0 15,-2-3 0-15,1 0 0 0,-1 2 0 0,-2 0 0 16,-3 1 0-16,-18 2 0 0,27 3 0 0,-27-3 0 15,0 0 0-15,14 22 0 0,-14-22 0 0,-4 34 0 16,-5-10 0-16,-4 3 0 0,-4 2 0 0,-4 1 0 16,-1 1 0-16,-1 1 0 15,0-4 0-15,3-3 0 0,5-4 0 0,15-21 0 16,-20 24 0-16,20-24 0 0,0 0-30 0,0 0-51 16,17 5-227-16,-17-31-325 0,26 5 34 0,-6-16 204 15</inkml:trace>
  <inkml:trace contextRef="#ctx0" brushRef="#br2" timeOffset="137833.3401">11077 5851 1619 0,'28'31'414'15,"-28"-31"-400"-15,0 0-14 0,17-11 0 0,-17 11 0 16,36-18 0-16,-12 5 0 0,3 0 0 0,3-1 0 15,-1 2 0-15,1 1 0 0,-5 3 0 16,-1 2 0-16,-2 1 0 0,1 0 0 0,-1 4 0 16,-5-1 0-16,3 6 0 0,-20-4-52 0,35 27-426 15,-35-27-177-15,0 19 2 0,0-19 445 0</inkml:trace>
  <inkml:trace contextRef="#ctx0" brushRef="#br2" timeOffset="138021.3531">11092 6181 2047 0,'0'0'0'0,"0"0"0"16,-21 1 0-16,21-1 0 0,0 0 0 0,0 0 0 15,0 0 0-15,26-19 0 0,-7 10 0 0,7-5 0 16,4-3 0-16,8-4 0 0,1-3 0 0,5 5 0 16,-4-4 0-16,5 8 0 0,-9-18-108 15,31 37-396-15,-32-25-147 0,14 13-14 0,-5 11 547 16</inkml:trace>
  <inkml:trace contextRef="#ctx0" brushRef="#br2" timeOffset="138663.0289">11962 5422 1563 0,'-8'-31'258'0,"8"31"-167"0,12-17-60 16,-12 17-8-16,0 0 3 0,15-19-3 15,-15 19-4-15,0 0-6 0,0 0-13 16,17-11 0-16,-17 11 0 0,0 0 0 0,0 0 0 16,0 0 0-16,9 26 0 0,-5-8 0 0,1 4 0 15,0 7 0-15,0 6 0 0,1 2 0 0,-2 5 0 16,1 4 0-16,-2 3 0 0,2 2 0 0,-1-1 0 16,-1 4 0-16,0-5 0 0,2 0 0 0,0-5 0 15,-1-4 0-15,4-5 0 0,-1-6 0 16,2-6 0-16,1-6 0 0,-10-17 0 0,28 18 0 15,-28-18 0-15,33-2 0 0,-14-7 0 0,0-6 0 16,0-8 0-16,2-6 0 0,0-8 0 0,-1-4 0 16,2-6 0-16,-1-2 0 0,0-2 0 0,-2 0 0 15,-3 0 0-15,0 3 0 0,-4-1 0 16,-2 3 0-16,-2 1 0 0,-2-1 0 0,0 2 0 16,-1 2 0-16,1 7 0 0,-2 4 0 15,2 8 0-15,-6 23 0 0,7-24 0 0,-7 24 0 16,0 0 0-16,0 0 0 0,0 0 0 0,-7 24-119 15,26 18-358-15,-31-24-139 0,14 11-5 0,-10 1 408 16</inkml:trace>
  <inkml:trace contextRef="#ctx0" brushRef="#br2" timeOffset="138882.1814">12745 5985 2047 0,'-25'9'0'0,"25"-9"0"0,-24 15 0 15,24-15 0-15,-25 28 0 0,12-8 0 0,-1 3 0 16,-2 2 0-16,1 4 0 0,1-1 0 0,2 1 0 16,-1-1 0-16,6 1 0 0,2-5 0 0,8 7 0 15,-3-31-286-15,3 24-367 0,-3-24-43 0,15 19 285 16</inkml:trace>
  <inkml:trace contextRef="#ctx0" brushRef="#br2" timeOffset="140040.3266">13136 5723 1565 0,'-22'-22'424'0,"22"22"-396"16,0 0-9-16,0 0-8 0,0 0-11 0,0 0 0 15,0 0 0-15,10-24 0 0,-10 24 0 16,27-20 0-16,-8 8 0 0,2 1 0 0,2-1 0 16,0 0 0-16,3 3 0 0,-2-2 0 0,2 5 0 15,-3 0 0-15,0 6-46 0,-23 0-31 0,46 20-176 16,-46-20-386-16,18 16 20 0,-18-16 207 0</inkml:trace>
  <inkml:trace contextRef="#ctx0" brushRef="#br2" timeOffset="140212.4891">13117 5934 2047 0,'0'0'0'0,"0"0"0"16,0 0 0-16,0 0 0 0,0 0 0 0,0 0 0 15,0 0 0-15,27-4 0 0,-10 0 0 16,3-1 0-16,5-1 0 0,3-1 0 0,3-3 0 16,4 0 0-16,2-2 0 0,4 3 0 0,-2-8-46 15,20 26-227-15,-20-28-370 0,14 7-30 0,-8-5 262 16</inkml:trace>
  <inkml:trace contextRef="#ctx0" brushRef="#br2" timeOffset="141010.6983">13946 5400 1837 0,'0'0'58'0,"0"0"-20"0,4-18-10 16,-4 18 0-16,2-18-5 0,-2 18-3 16,9-21-5-16,-9 21-15 0,8-23 0 0,-8 23 0 15,6-21 0-15,-6 21 0 0,0 0 0 0,9-23 0 16,-9 23 0-16,0 0 0 0,0 0 0 0,0 0 0 15,0 0 0-15,0 0 0 0,0 0 0 16,0 0 0-16,0 0 0 0,0 0 0 0,0 0 0 16,7 20 0-16,-3 2 0 0,0 8 0 0,0 6 0 15,0 5 0-15,1 3 0 0,-3 2 0 0,2 2 0 16,-2 2 0-16,0 2 0 0,-1 1 0 0,-2 0 0 16,-2-1 0-16,2-4 0 0,-1-5 0 0,2-7 0 15,2-6 0-15,2-5 0 0,2-7 0 0,-6-18 0 16,17 26 0-16,-17-26 0 0,23 9 0 15,-23-9 0-15,30-10 0 0,-13-2 0 0,2-7 0 16,1-8 0-16,2-8 0 0,4-6 0 16,0-5 0-16,2-3 0 0,0-1 0 0,0-1 0 15,-2 1 0-15,-2 1 0 0,-3 4 0 0,-5-1 0 16,-2 1 0-16,0 1 0 0,-2 2 0 0,-1 1 0 16,1 9 0-16,-6 1 0 0,2 8 0 0,-4 2 0 15,-4 21-80-15,-5-35-318 0,22 42-249 16,-17-7 44-16,0 0 285 0</inkml:trace>
  <inkml:trace contextRef="#ctx0" brushRef="#br2" timeOffset="141464.5889">14441 5944 1973 0,'0'0'74'16,"0"0"-74"-16,0 0 0 0,0 0 0 15,0 0 0-15,26-22 0 0,-26 22 0 0,27-17 0 16,-27 17 0-16,31-13 0 0,-13 8 0 0,-18 5 0 15,28-3 0-15,-28 3 0 0,25 1 0 0,-25-1 0 16,0 0 0-16,20 14 0 0,-20-14 0 0,9 18 0 16,-9-18 0-16,1 25 0 0,-1-25 0 15,-5 32 0-15,-1-14 0 0,-1 3 0 0,-4 1 0 16,-2-2 0-16,-3 1 0 0,0-1 0 0,3 0 0 16,-2-2 0-16,15-18 0 0,-22 28 0 0,22-28 0 15,0 0 0-15,-15 19 0 0,15-19 0 0,0 0 0 16,0 0 0-16,0 0 0 0,17 9 0 0,-17-9 0 15,26-5 0-15,-7-1 0 16,5-3 0-16,1 1 0 0,3-1 0 0,-2-2 0 16,3 4 0-16,-4-5 0 0,7 10-54 0,-21-33-282 15,28 33-302-15,-17-15-1 0,8 5 260 0</inkml:trace>
  <inkml:trace contextRef="#ctx0" brushRef="#br2" timeOffset="141699.3705">15111 5695 1748 0,'0'0'299'0,"-6"-19"-299"0,6 19 0 15,0 0 0-15,0 0 0 0,16-23 0 16,-16 23 0-16,19-14 0 0,-19 14 0 0,27-12 0 15,-10 6 0-15,3 0 0 0,-1-1 0 0,2 3 0 16,-2-2 0-16,3 6-20 0,-22 0-92 0,57-1-437 16,-57 1-109-16,26 1 37 0</inkml:trace>
  <inkml:trace contextRef="#ctx0" brushRef="#br2" timeOffset="141855.858">15036 5962 2047 0,'0'0'0'0,"-27"18"0"0,27-18 0 16,0 0 0-16,0 0 0 0,0 0 0 0,0 0 0 16,23-13 0-16,-2 0 0 0,4-3 0 0,8-5 0 15,3-2 0-15,6 2 0 0,-4-8 0 16,25 31-382-16,-35-31-291 0,15 16 20 0,-13-4 315 16</inkml:trace>
  <inkml:trace contextRef="#ctx0" brushRef="#br2" timeOffset="142497.5805">15667 5327 1464 0,'0'0'236'0,"0"0"-220"16,1-21-5-16,-1 21 10 0,0 0 4 0,4-21 6 15,-4 21 5-15,0 0 3 0,0 0 4 0,0 0-6 16,0 0-6-16,0 0-14 0,2 24-5 0,0-7-6 16,0 4 6-16,2 5-6 0,1 4-2 0,1 6-4 15,1 5 0-15,1 1 0 0,0 3 0 0,-2-1 0 16,0 2 0-16,0 2 0 0,-1-4 0 16,0 1 0-16,0-3 0 0,-1-5 0 0,0-2 0 15,2-7 0-15,1-5 0 0,1-7 0 0,-8-16 0 16,20 17 0-16,-20-17 0 0,25 0 0 0,-25 0 0 15,26-20 0-15,-10-1 0 0,0-10 0 16,4-9 0-16,0-6 0 0,2-2 0 0,0-4 0 16,0-2 0-16,-3 2 0 0,-2 2 0 0,-1 0 0 15,-5 2 0-15,1 0 0 0,-4 0 0 16,3 3 0-16,-4-1 0 0,5 7 0 0,-3-3-27 16,16 33-181-16,-35-26-393 0,33 29-41 0,-23 6 74 15</inkml:trace>
  <inkml:trace contextRef="#ctx0" brushRef="#br2" timeOffset="143375.3602">16071 5972 1849 0,'0'0'26'0,"-6"-17"-12"0,6 17 2 0,19-16 4 16,-1 9 1-16,1-3-2 0,0 3-6 15,3-3-3-15,1 3-2 0,-1 1 1 0,2-1-3 16,-2 2 1-16,-1 1-1 0,-3 1-1 0,-18 3 2 15,28 0-2-15,-28 0 1 0,17 5-6 0,-17-5 0 16,0 0 0-16,7 18 0 0,-7-18 0 16,-7 23 0-16,7-23 0 0,-19 32 0 0,5-14 0 15,-1-1 0-15,-1 0 0 0,-1 1 0 0,17-18 0 16,-30 31 0-16,30-31 0 0,-20 24 0 0,20-24 0 16,0 0 0-16,-7 18 0 0,7-18 0 0,0 0 0 15,26 6 0-15,-26-6 0 0,36-4 0 0,-16 2 0 16,2-2 0-16,1 1 0 0,-1 2 0 0,-2-1 0 15,-20 2 0-15,25 3 0 0,-25-3 0 16,0 0 0-16,13 19 0 0,-13-19 0 16,-8 23 0-16,-4-6 0 0,-4 1 0 0,-5 2 0 15,-3-1 0-15,-2-1 0 0,0 0 0 0,0-2 0 16,5-2 0-16,3-4 0 0,18-10 0 0,-18 9 0 16,18-9 0-16,0 0 0 0,11-34-154 0,30 32-403 15,-27-31-80-15,20 8 16 0</inkml:trace>
  <inkml:trace contextRef="#ctx0" brushRef="#br2" timeOffset="143657.4449">16835 5679 2047 0,'-30'14'0'0,"30"-14"0"0,0 0 0 0,0 0 0 15,0 0 0-15,0 0 0 0,0 0 0 0,0 0 0 16,0 0 0-16,0 0 0 0,32-19 0 16,-14 10 0-16,5-1 0 0,2 0 0 0,3 2 0 15,-2-3-17-15,7 11-83 0,-22-30-221 0,27 33-309 16,-19-9-11-16,6 5 304 0</inkml:trace>
  <inkml:trace contextRef="#ctx0" brushRef="#br2" timeOffset="143829.609">16648 6052 2047 0,'0'0'0'0,"0"0"0"0,0 0 0 0,0 0 0 16,0 0 0-16,18-18 0 0,-18 18 0 0,36-23 0 15,-9 7 0-15,7-4 0 0,6 0 0 0,4-2 0 16,0 0 0-16,0 4 0 0,-3-5 0 16,6 20-154-16,-32-26-379 0,32 18-137 15,-14-11 39-15</inkml:trace>
  <inkml:trace contextRef="#ctx0" brushRef="#br2" timeOffset="144220.9161">17364 5287 2032 0,'0'0'15'0,"0"0"-15"0,0 0 0 15,0 0 0-15,0 0 0 0,0 0 0 0,0 0 0 16,0 0 0-16,-13 28 0 0,12-6 0 15,-2 6 0-15,-1 4 0 0,-2 5 0 0,0 5 0 16,1 3 0-16,-1 4 0 0,1 3 0 0,1 3 0 16,1 0 0-16,0 0 0 0,1-3 0 0,3-4 0 15,3-4 0-15,2-7 0 0,5-8 0 0,2-6 0 16,-13-23 0-16,35 24 0 0,-14-21 0 0,2-8 0 16,1-6 0-16,6-8 0 0,0-10 0 15,4-8 0-15,-1-10 0 0,0-3 0 0,0-6 0 16,-2-2 0-16,0-1 0 0,-3 2 0 15,-4-1 0-15,-2 1 0 0,-2 2 0 0,0-3 0 16,1 4 0-16,-3-5 0 0,5 4 0 0,-2 1 0 16,3 9 0-16,-2 3 0 0,6 22-41 0,-25-27-277 15,35 29-339-15,-28 1-19 0,3 0 322 0</inkml:trace>
  <inkml:trace contextRef="#ctx0" brushRef="#br2" timeOffset="247729.9897">18544 14556 766 0,'0'0'232'0,"0"0"-117"0,0 0 109 0,7-22-4 15,13 27-103-15,-20-5-51 0,0 0-21 0,0 0-11 16,0 0-2-16,0 0 1 0,0 0-25 0,16 25 36 16,-12-4-42-16,-3 1 33 0,1 8-13 0,-4 1-12 15,1 6 10-15,-4 0-11 0,1 4 4 0,-2 2-13 16,0 1 0-16,0 1 0 0,0-1 0 0,1-1 0 16,1-3 0-16,1-2 0 0,1-4 0 0,5-5 0 15,-1-3 0-15,6-3 0 0,-1-2 0 0,4-3 0 16,-11-18-15-16,23 30-39 0,-23-30-91 0,36 11-485 15,-36-11 6-15,19 6 46 0</inkml:trace>
  <inkml:trace contextRef="#ctx0" brushRef="#br2" timeOffset="247980.0998">18338 14775 1942 0,'-27'6'23'0,"27"-6"-7"0,0 0-6 0,-15-17-6 15,15 17 7-15,10-23 6 0,-10 23 5 16,23-27-20-16,-23 27-2 0,35-27 0 0,-10 12 0 16,2 1 0-16,3-1 0 0,2 3 0 0,0 0 0 15,2 2 0-15,-2 3 0 0,0 2 0 0,-2 3 0 16,-1 0 0-16,-2 2 0 0,-1-1 0 0,-1 5 0 15,-1-4-37-15,4 11-49 0,-20-29-240 0,21 32-331 16,-29-14 49-16,28 17 276 0</inkml:trace>
  <inkml:trace contextRef="#ctx0" brushRef="#br2" timeOffset="248230.0402">18317 15453 2021 0,'0'0'21'0,"0"0"-16"15,0 0-5-15,0 0 0 0,0 0 0 0,35-17 0 16,-12 8 0-16,3-5 0 0,3 2 0 0,0 0 0 16,0-1 0-16,4 2 0 0,-1 0 0 0,0 1 0 15,0 1 0-15,-2 0 0 0,-1 3 0 0,-1-1 0 16,1 5-25-16,-4-7-45 0,14 24-121 0,-20-24-419 15,10 12-42-15,-9-8 154 0</inkml:trace>
  <inkml:trace contextRef="#ctx0" brushRef="#br2" timeOffset="248605.0771">19105 15111 1785 0,'-24'-19'80'0,"24"19"-47"0,-6-17-7 16,6 17-6-16,0 0 7 0,0 0-4 0,-20-6-1 15,20 6-2-15,-18 11-9 0,18-11-11 16,-22 19 0-16,22-19 0 0,-23 28 0 0,23-28 0 16,-22 31 0-16,11-14 0 0,11-17 0 0,-16 34 0 15,16-34 0-15,-7 29 0 0,7-29 0 0,1 22 0 16,-1-22 0-16,0 0 0 0,23 18 0 0,-23-18 0 15,31 1 0-15,-12-4 0 0,4-2 0 16,0-3 0-16,2 1 0 0,-3-1 0 0,1 2 0 16,-4 1 0-16,-2 4 0 0,-17 1 0 0,26 3 0 15,-26-3 0-15,13 17 0 0,-13-17 0 0,3 30 0 16,-6-10 0-16,-7 3 0 0,-2 3 0 0,-4 2 0 16,-3 1 0-16,1-1 0 0,-3-1 0 0,0-2 0 15,3-4 0-15,2-4 0 0,16-17 0 16,-24 20 0-16,24-20 0 0,0 0-23 15,-13-17-106-15,13 17-513 0,8-29-10 0,7 5 52 16</inkml:trace>
  <inkml:trace contextRef="#ctx0" brushRef="#br2" timeOffset="248839.4738">19553 14856 1950 0,'0'0'15'0,"17"-15"-13"0,-17 15 0 16,22-14-2-16,-22 14 2 0,24-12-2 16,-24 12-2-16,22-9-9 0,-22 9-16 0,22-6-20 15,-3 11-29-15,-19-5-56 0,30 7-186 0,-30-7-263 16,18 0 6-16,-18 0 374 0</inkml:trace>
  <inkml:trace contextRef="#ctx0" brushRef="#br2" timeOffset="249011.7897">19453 15138 1827 0,'-15'40'220'16,"15"-40"-220"-16,0 0 0 0,31-8 0 0,-13 2 0 15,4-5 0-15,2-1 0 0,7-3 0 0,1-4 0 16,5-1 0-16,1-2 0 0,2 3 0 16,-4-5-19-16,16 19-160 0,-11-22-474 0,12 11 6 15,-9-7 99-15</inkml:trace>
  <inkml:trace contextRef="#ctx0" brushRef="#br2" timeOffset="249714.8992">20449 14531 1418 0,'-12'-20'112'16,"12"20"-15"-16,0 0-13 0,0 0-15 0,0 0-12 15,0 0-11-15,0 0-3 0,0 0-8 0,0 0-2 16,0 0-8-16,0 0-1 0,0 0-20 15,0 0-4-15,0 0 0 0,0 0 0 0,-6 22 0 16,9-3 0-16,1 4 0 0,-3 5 0 16,-1 4 0-16,-1 3 0 0,0 3 0 0,-2 3 0 15,1 2 0-15,-2 2 0 0,-2-2 0 0,2 1 0 16,-2-3 0-16,3-1 0 0,-2-4 0 0,2-3 0 16,3-6 0-16,3-2 0 0,-1-5 0 0,6-3 0 15,-8-17 0-15,19 21-39 0,-19-21-47 0,34 17-175 16,-34-17-396-16,24-14 47 0,-24 14 217 0</inkml:trace>
  <inkml:trace contextRef="#ctx0" brushRef="#br2" timeOffset="249980.9028">20193 14587 2014 0,'0'0'33'0,"0"0"-33"0,0 0 0 0,0 0 0 15,0 0 0-15,24-7 0 0,-6 2 0 16,0 0 0-16,4-3 0 0,1 0 0 0,3-5 0 16,3 1 0-16,0-3 0 0,5-1 0 15,0 0 0-15,1 0 0 0,3 2 0 0,-4 1 0 16,1 1 0-16,1 1 0 0,-2 8 0 0,-9-9-98 15,23 27-430-15,-48-15-128 0,33 19 39 0</inkml:trace>
  <inkml:trace contextRef="#ctx0" brushRef="#br2" timeOffset="250215.5988">20175 15312 2047 0,'18'8'0'0,"-18"-8"0"0,0 0 0 0,0 0 0 16,18-3 0-16,-18 3 0 0,30-10 0 15,-13 4 0-15,-17 6 0 0,34-17 0 0,-13 7 0 16,-2-1 0-16,4-3 0 0,2-3 0 0,0 0 0 16,4-3 0-16,5 0 0 0,-1-4-34 0,13 14-117 15,-27-36-183-15,29 34-275 0,-15-14-30 0,2 1 360 16</inkml:trace>
  <inkml:trace contextRef="#ctx0" brushRef="#br2" timeOffset="250371.9382">20989 14985 2047 0,'0'0'0'0,"-14"18"0"0,14-18 0 0,-12 26 0 15,4-9 0-15,-1 1 0 0,2 0 0 0,-2 4 0 16,3 0 0-16,2-1 0 0,0-1 0 0,4 1 0 15,0-21 0-15,4 34 0 0,-4-34 0 16,13 29 0-16,-13-29-130 0,30 16-525 0,-30-16 20 16,23 9 9-16</inkml:trace>
  <inkml:trace contextRef="#ctx0" brushRef="#br2" timeOffset="250762.5157">21236 14682 1990 0,'0'0'41'15,"0"0"-25"-15,24-16-16 0,-7 9 0 0,4-4 0 16,1-4 0-16,1 3 0 0,2 0 0 0,-3 1 0 15,0 2 0-15,-1 0 0 0,-1 2 0 0,0 0 0 16,-1-1 0-16,1 4-17 0,-20 4-28 0,41 3-121 16,-41-3-479-16,0 0 30 0,0 0 57 15</inkml:trace>
  <inkml:trace contextRef="#ctx0" brushRef="#br2" timeOffset="250934.4162">21253 14983 2044 0,'-38'14'3'16,"38"-14"-3"-16,0 0 0 0,-12 17 0 16,12-17 0-16,17-5 0 0,-17 5 0 0,36-14 0 15,-9-2 0-15,4-2 0 0,5-4 0 0,1-3 0 16,4 1 0-16,-1-3 0 0,5 7-24 0,-12-14-123 16,31 19-456-16,-27-9-34 0,7 12 8 15</inkml:trace>
  <inkml:trace contextRef="#ctx0" brushRef="#br2" timeOffset="251309.5242">22068 14381 1965 0,'0'0'44'0,"0"0"-23"16,0 0-6-16,0 0-13 0,-2 26-2 0,1-9 0 15,-1 5 0-15,-2 6 0 0,-2 2 0 0,0 4 0 16,0 5 0-16,-2 0 0 0,2 4 0 0,0-2 0 16,0-1 0-16,1 0 0 0,3-4 0 15,0-2 0-15,2-4 0 0,0-1 0 0,1-6 0 16,4-1 0-16,-5-22-14 0,14 26-31 16,-14-26-22-16,26 21-121 0,-26-21-426 0,0 0-8 15,13-27 126-15</inkml:trace>
  <inkml:trace contextRef="#ctx0" brushRef="#br2" timeOffset="251528.2177">21872 14401 2017 0,'-21'5'30'0,"21"-5"-30"15,0 0 0-15,26 2 0 0,-9-3 0 16,3-2 0-16,5-1 0 0,-2 2 0 0,1-1 0 15,0 1 0-15,4-1 0 0,-1 2 0 0,1-1 0 16,2-1 0-16,-2 2 0 0,0-4 0 16,8 8-62-16,-22-28-221 0,26 29-359 0,-15-9-7 15,5 6 239-15</inkml:trace>
  <inkml:trace contextRef="#ctx0" brushRef="#br2" timeOffset="251731.3604">21834 14984 2047 0,'-17'7'0'0,"17"-7"0"0,0 0 0 16,0 0 0-16,0 0 0 0,0 0 0 0,19-17 0 16,1 5 0-16,4 0 0 0,4-1 0 0,3-2 0 15,1 1 0-15,3-1 0 0,0 2 0 16,-2-3 0-16,7 7-38 0,-12-13-60 0,25 17-445 15,-25-11-95-15,5 9 5 0</inkml:trace>
  <inkml:trace contextRef="#ctx0" brushRef="#br2" timeOffset="252090.7904">22340 14843 1926 0,'0'0'53'16,"0"0"-19"-16,0 0-8 0,15-22-18 0,-15 22-8 16,17-21 0-16,-17 21 0 0,19-17 0 0,-19 17 0 15,18-12 0-15,-18 12 0 0,0 0 0 16,23-9 0-16,-23 9 0 0,0 0 0 0,23-3 0 16,-23 3 0-16,0 0 0 0,19 5 0 15,-19-5 0-15,0 0 0 0,0 0 0 0,8 18 0 16,-8-18 0-16,-6 19 0 0,6-19 0 0,-12 26 0 15,12-26 0-15,-18 33 0 0,7-14 0 0,-1 0 0 16,-2 1 0-16,1 0 0 0,0 1 0 0,0-1 0 16,2 0 0-16,0 1 0 0,3-2 0 15,8-19 0-15,-13 30 0 0,13-30 0 0,0 0 0 16,-4 19 0-16,4-19 0 0,0 0 0 0,19 3 0 16,-19-3 0-16,28-11 0 0,-9 0 0 0,-2-3 0 15,5 0 0-15,-1-4 0 0,3 3 0 0,0-5 0 16,4 15-89-16,-31-19-562 0,33 13-12 0,-15-9 20 15</inkml:trace>
  <inkml:trace contextRef="#ctx0" brushRef="#br2" timeOffset="252434.5583">22701 14556 2006 0,'27'-10'25'0,"-27"10"-9"0,24-12-16 0,-24 12 0 15,33-14 0-15,-16 9 0 0,-17 5 0 0,30-6-3 16,-30 6-26-16,26 0-25 0,-26 0-29 0,35 12-153 16,-35-12-409-16,23-3 47 15,-23 3 200-15</inkml:trace>
  <inkml:trace contextRef="#ctx0" brushRef="#br2" timeOffset="252622.1186">22733 14771 1947 0,'-18'12'53'0,"18"-12"-14"16,-19 17-31-16,19-17-8 0,0 0 0 0,0 0 0 15,0 0 0-15,20 4 0 0,-20-4 0 0,36-13 0 16,-9 1 0-16,3-4 0 0,8 0 0 0,-5-4-19 15,9 10-66-15,-22-32-201 0,23 33-378 16,-12-9 40-16,7 2 256 0</inkml:trace>
  <inkml:trace contextRef="#ctx0" brushRef="#br2" timeOffset="252965.8692">23377 14375 1921 0,'25'-13'30'16,"-25"13"-9"-16,0 0-5 0,-2-21 5 15,2 21-1-15,0 0-2 0,0 0-18 0,0 0 0 16,0 0 0-16,-23 28 0 0,16-12 0 0,-1 6 0 16,0 4 0-16,1 4 0 0,0 3 0 0,2 2 0 15,-1 1 0-15,1 3 0 0,2-1 0 0,2 1 0 16,2 0 0-16,1-3 0 0,0-2 0 0,2-4 0 16,-1-3 0-16,2-3 0 0,0-4 0 0,2-1 0 15,-7-19-33-15,17 24-52 16,-23-46-205-16,6 22-354 0,17-1 5 0,-17 1 284 15</inkml:trace>
  <inkml:trace contextRef="#ctx0" brushRef="#br2" timeOffset="253184.6416">23242 14257 2026 0,'0'0'21'0,"-6"20"-21"0,6-20 0 15,0 0 0-15,0 0 0 0,0 0 0 16,14 17 0-16,-14-17 0 0,32-2 0 0,-8-5 0 16,6-3 0-16,4-4 0 0,4-4 0 0,4-3 0 15,1 1 0-15,2 0 0 0,-3 1 0 16,5 4 0-16,-5 1-9 0,2 8-58 0,-16-15-95 16,19 26-471-16,-24-7 7 0,3 11 77 0</inkml:trace>
  <inkml:trace contextRef="#ctx0" brushRef="#br2" timeOffset="253388.097">23209 14922 2047 0,'0'0'0'0,"0"0"0"15,0 0 0-15,0 0 0 0,0 0 0 0,27-10 0 16,-6-6 0-16,6-2 0 0,3-3 0 0,3-3 0 15,0 3 0-15,-2-2 0 0,2 4 0 0,-5-3 0 16,3 5 0-16,-7-3-64 0,10 19-90 16,-30-21-457-16,26 16-45 0,-12-6 95 0</inkml:trace>
  <inkml:trace contextRef="#ctx0" brushRef="#br2" timeOffset="253856.8256">23599 14718 1797 0,'0'0'82'0,"0"0"-46"0,0 0-10 0,0 0-4 15,0 0-6-15,6-19 0 0,-6 19 1 16,17-14 2-16,-17 14-3 0,25-14-16 0,-25 14 0 15,27-12 0-15,-27 12 0 0,27-10 0 0,-27 10 0 16,20-4 0-16,-20 4 0 0,20 2 0 16,-20-2 0-16,0 0 0 0,17 7 0 0,-17-7 0 15,0 0 0-15,0 0 0 0,5 21 0 0,-5-21 0 16,-11 19 0-16,11-19 0 0,-16 22 0 0,16-22 0 16,-16 25 0-16,16-25 0 0,-16 23 0 15,16-23 0-15,-12 19 0 0,12-19 0 0,0 0 0 16,-7 21 0-16,7-21 0 0,0 0 0 0,0 0 0 15,0 0 0-15,26 13 0 0,-26-13 0 0,18-2 0 16,-18 2 0-16,0 0 0 0,27-7 0 0,-27 7 0 16,19-5 0-16,-19 5 0 0,0 0 0 0,22 1 0 15,-22-1 0-15,0 0 0 16,0 0 0-16,6 22 0 0,-6-22 0 0,-6 21 0 16,6-21 0-16,-15 32 0 0,7-15 0 0,-1 1 0 15,0 0 0-15,-4 0 0 0,2 0 0 0,0-1 0 16,11-17 0-16,-21 29 0 0,21-29 0 0,0 0-18 15,-5 40-205-15,5-40-452 0,0 0 25 0,0-18 170 16</inkml:trace>
  <inkml:trace contextRef="#ctx0" brushRef="#br2" timeOffset="254138.1685">24046 14503 2027 0,'-20'6'20'0,"20"-6"-20"0,0 0 0 0,0 0 0 15,18-21 0-15,-18 21 0 0,17-12 0 0,-17 12 0 16,20-11 0-16,-20 11 0 0,22-9 0 15,-22 9 0-15,26-10 0 0,-26 10 0 0,23-5 0 16,-23 5-9-16,18-7-76 0,9 21-377 16,-27-14-204-16,0 0 37 0,0 0 434 0</inkml:trace>
  <inkml:trace contextRef="#ctx0" brushRef="#br2" timeOffset="254294.369">23962 14745 1734 0,'0'0'252'16,"3"19"-207"-16,-3-19-29 0,0 0-16 0,26 2 0 16,-26-2 0-16,28-12 0 0,-11 3 0 0,2-2 0 15,-1-3 0-15,0 1 0 0,0 2 0 0,-18 11 0 16,37-19-61-16,-41 1-492 0,27 9-132 16,-9-10 47-16</inkml:trace>
  <inkml:trace contextRef="#ctx0" brushRef="#br2" timeOffset="254685.0301">24709 14260 1548 0,'0'0'458'0,"0"0"-425"15,0 0-25-15,12-20-8 0,-12 20 0 0,0 0 0 16,0 0 0-16,0 0 0 0,-4 17 0 0,1 0 0 15,-3 6 0-15,-2 7 0 0,0 7 0 16,-1 4 0-16,0 5 0 0,-3 5 0 16,1-1 0-16,-2 4 0 0,1-1 0 0,3-2 0 15,-1-4 0-15,4-6 0 0,1-5 0 0,6-8 0 16,3-4 0-16,-1-5 0 0,-3-19 0 0,13 28-42 16,-22-49-273-16,9 21-346 0,18-2 5 0,-18 2 284 15</inkml:trace>
  <inkml:trace contextRef="#ctx0" brushRef="#br2" timeOffset="254935.0352">24500 14256 2047 0,'-32'7'0'16,"32"-7"0"-16,0 0 0 0,0 0 0 0,0 0 0 15,0 0 0-15,27 3 0 0,-9-7 0 0,6-2 0 16,7-4 0-16,4-2 0 0,4-3 0 0,4-1 0 16,0-2 0-16,-1 1 0 0,-1 2 0 0,-3 1 0 15,1 3 0-15,-2-1 0 0,4 2 0 0,-4-1 0 16,2 6 0-16,-4-3 0 0,9 30-215 16,-23-27-432-16,13 21-15 0,-17-6 140 0</inkml:trace>
  <inkml:trace contextRef="#ctx0" brushRef="#br2" timeOffset="255216.3315">24304 15026 2019 0,'0'0'28'16,"0"0"-28"-16,0 0 0 0,28-2 0 0,-10-4 0 16,8-4 0-16,4-3 0 15,8-3 0-15,3-6 0 0,8 0 0 0,2-4 0 16,0 2 0-16,-1 0 0 0,-4 2 0 0,-5 4 0 16,-3 1 0-16,-1 6 0 0,-3-1 0 0,0 3 0 15,-5-1 0-15,6 6 0 0,-21-30-273 0,21 37-417 16,-35-3 30-16,34-13 237 0</inkml:trace>
  <inkml:trace contextRef="#ctx0" brushRef="#br2" timeOffset="297296.6209">9805 14558 1172 0,'0'0'280'16,"0"0"-201"-16,0 0-64 0,0 0 8 0,0 0-4 15,0 0-1-15,0 0 3 0,0 0-2 16,-18 5 22-16,18-5-24 0,0 0 19 0,0 17-44 15,0-17 22-15,5 21-24 0,-5-21 19 0,13 32 1 16,-2-9-9-16,3 4 8 0,0 4-9 0,3 3 9 16,-3 3-10-16,3 1 11 0,-4 0-10 0,2 2 10 15,-2-2-12-15,-1 0 10 0,-2-2-11 0,0-2 10 16,-2-3-5-16,2-3 10 0,0-5-3 0,2-3 9 16,-12-20-2-16,27 17 4 0,-27-17 4 0,31-11 0 15,-16-6 7-15,3-3-7 0,-1-6 3 0,1-7-11 16,1-4 2-16,-1-6-15 0,0-6-3 0,1-6 0 15,2-2 0-15,0-4 0 0,1 1 0 16,1-1 0-16,-4-2 0 0,0 2 0 0,-4 2 0 16,-5 2 0-16,-1 4-15 0,-3 0-16 0,-1 8 2 15,-4 3-18-15,6 16-10 0,-9-3-42 0,21 40-196 16,-19-11-311-16,0 0-7 0,0 0 359 0</inkml:trace>
  <inkml:trace contextRef="#ctx0" brushRef="#br2" timeOffset="297749.8074">10777 14736 1837 0,'0'0'32'0,"-24"4"-11"0,24-4 1 0,-31 12 2 16,31-12 4-16,-36 24-7 0,14-7-1 0,-2 4-9 16,-1 2 4-16,1 2-6 0,1 0-2 15,1 0-7-15,4-2 0 0,4-3 0 0,3-2 0 16,11-18 0-16,-6 24 0 0,6-24 0 0,0 0 0 15,25 23 0-15,-25-23 0 0,35 6 0 0,-13-7 0 16,3-2 0-16,2-2 0 0,4-1 0 16,-2-2 0-16,0 1 0 0,-1 1 0 0,-3 1 0 15,-2 2 0-15,-3 0 0 0,-20 3 0 0,24 4 0 16,-24-4 0-16,6 18 0 0,-6-18 0 0,-9 33 0 16,-4-10 0-16,-5 4 0 0,-4 4 0 0,-3 3 0 15,-4 1 0-15,-2 0 0 0,1 0 0 0,1-6 0 16,3 1 0-16,3-6 0 0,5-4-3 15,7-2-31-15,11-18-23 0,0 0-43 16,0 0-226-16,7-26-331 0,15 2 47 0,6-10 351 16</inkml:trace>
  <inkml:trace contextRef="#ctx0" brushRef="#br2" timeOffset="298031.0807">11096 14881 1703 0,'0'0'212'0,"0"0"-142"0,0 0-52 0,0 0-3 16,14-18-5-16,-14 18 3 0,0 0-7 0,18-14-6 15,-18 14 0-15,20-16 0 0,-20 16 0 0,23-17 0 16,-23 17 0-16,28-21 0 0,-28 21 0 0,30-18-12 16,-30 18-18-16,26-14-32 0,-8 17-31 0,-21-29-199 15,20 29-364-15,-17-3 44 0,0 0 323 16</inkml:trace>
  <inkml:trace contextRef="#ctx0" brushRef="#br2" timeOffset="298218.5834">11013 15045 1948 0,'0'0'50'15,"0"0"-30"-15,0 0-6 0,0 0 0 0,0 0-13 16,0 0-1-16,21-5 0 0,-21 5 0 0,34-16 0 16,-12 4 0-16,3 0 0 0,2-3 0 0,3 0 0 15,1-2 0-15,4 2-46 0,-8-15-87 0,18 19-516 16,-17-13-20-16,7 7 120 0</inkml:trace>
  <inkml:trace contextRef="#ctx0" brushRef="#br2" timeOffset="299031.1873">11762 14343 988 0,'0'0'535'0,"0"0"-491"0,0 0-13 0,0 0 3 15,-10 18 7-15,10-18 3 0,0 0-3 0,-17 26-11 16,17-26-2-16,-11 29-4 0,8-9 4 0,-2 0-4 15,4 6 3-15,-1 2-9 0,5 3-22 0,1 3 28 16,2 4-32-16,0 1 27 0,1 2-5 16,0-3-14-16,4-1 10 0,-1-4-8 0,0-3 6 15,2-5-6-15,0-2 5 0,1-4-5 0,-13-19 4 16,31 26-2-16,-31-26 2 0,31 6 3 16,-31-6 0-16,32-11-9 0,-15 0 0 0,-1-6 0 15,-2-5 0-15,1-6 0 0,0-3 0 0,-1-8 0 16,1-2 0-16,-1-5 0 0,-1-1 0 15,-1 1 0-15,-1 1 0 0,-2 3 0 0,-2 3 0 16,-1 3 0-16,-5 0 0 0,-1 4 0 0,-1 3 0 16,-2 4 0-16,0 3-26 0,3 22-26 0,-7-30-28 15,7 30-131-15,0 0-406 0,4 17-11 0,-4-17 196 16</inkml:trace>
  <inkml:trace contextRef="#ctx0" brushRef="#br2" timeOffset="299265.5974">12420 14788 1882 0,'0'0'-1'0,"-22"7"1"0,22-7-2 15,-21 11 2-15,21-11 0 0,-15 26 2 0,6-9-1 16,3 4 7-16,-1 1-4 0,2 4 8 0,0 0-8 15,3 0 5-15,-2-2-6 0,3 1 3 16,1-1-8-16,0-2 5 0,3 0-18 0,-3-22-12 16,14 35-56-16,-14-35-221 0,0 0-309 0,20-2-23 15,-20 2 386-15</inkml:trace>
  <inkml:trace contextRef="#ctx0" brushRef="#br2" timeOffset="299781.2722">13038 14366 1961 0,'-20'-11'4'0,"20"11"0"16,0 0 3-16,0 0 1 0,0 0 1 0,-2 30 0 15,1-13-1-15,-1 6 2 0,1 2-2 16,0 1 3-16,1 3-6 0,0 4-11 0,-1-1 15 15,0 4-9-15,-1-3 0 0,-1 1 0 16,-2 0 0-16,0-4 0 0,0 1 0 0,0-6-3 16,2 0-22-16,-2-5-14 0,5 5-30 0,0-25-27 15,14 44-338-15,-14-44-199 0,0 0 21 0,-2 23 477 16</inkml:trace>
  <inkml:trace contextRef="#ctx0" brushRef="#br2" timeOffset="299968.8364">12857 14568 1968 0,'0'0'73'0,"0"0"-67"0,-21 17-6 0,21-17 0 15,0 0 0-15,0 0 0 16,2 21 0-16,-2-21 0 0,23 8 0 0,-3-4 0 16,3-6 0-16,6 0 0 0,4-3 0 0,6-2 0 15,2-3 0-15,4 2 0 0,-1-9-53 0,16 31-309 16,-23-34-295-16,13 14 18 0,-12-3 304 0</inkml:trace>
  <inkml:trace contextRef="#ctx0" brushRef="#br2" timeOffset="300484.7394">13421 14222 1350 0,'-6'-28'349'16,"6"28"-214"-16,0 0-111 0,19-12-12 15,-19 12 0-15,0 0 9 0,0 0 4 0,0 0 3 16,19 21-9-16,-16-4-3 0,1 3-9 0,-1 6 2 16,1 4-5-16,-1 1 4 0,-1 4-6 0,2 3 11 15,-2 1-8-15,2 4 3 0,-3 1-8 16,1 2 0-16,-2-4 0 0,3-1 0 0,-1-5 0 15,2-4 0-15,1-4 0 0,2-7 0 0,2-2 0 16,-9-19 0-16,20 21 0 0,-20-21 0 0,23 6 0 16,-23-6 0-16,28-10 0 0,-11-4 0 0,0-5 0 15,-1-4 0-15,0-7 0 0,0-4 0 0,1-6 0 16,1-4 0-16,-1-3 0 0,-1-1 0 16,1-2 0-16,-4 3 0 0,1 1 0 15,-3 0 0-15,0 3 0 0,-4-2 0 0,1 5 0 16,-2 0 0-16,3 10-4 0,-4 0-64 0,-5 30-58 15,3-31-481-15,-3 31-27 0,0 0 27 0</inkml:trace>
  <inkml:trace contextRef="#ctx0" brushRef="#br2" timeOffset="300875.3997">13894 14595 1786 0,'-1'19'175'0,"1"-19"-132"0,-23 0-28 16,23 0-6-16,0 0-3 0,0-21-15 0,0 21 15 16,20-21-14-16,-20 21 28 0,32-23-16 0,-13 12-4 15,0 1 0-15,0 2 0 0,-1 0 0 0,-1 4 0 16,-17 4 0-16,28-5 0 0,-28 5 0 0,0 0 0 15,19 3 0-15,-19-3 0 0,0 0 0 16,2 22 0-16,-2-22 0 0,-10 26 0 16,10-26 0-16,-17 35 0 0,5-15 0 0,-1 3 0 15,-3 3 0-15,0-1 0 0,0 0 0 0,2-2 0 16,0 0 0-16,3-1 0 0,4-4 0 0,7-18 0 16,-7 30 0-16,7-30 0 0,6 20 0 0,-6-20 0 15,17 12 0-15,-17-12 0 0,27 7 0 0,-27-7 0 16,35-1 0-16,-17-4 0 0,5 0 0 15,-1-3 0-15,0 2 0 0,-1-3 0 0,4 14-103 16,-25-5-529-16,21-6-21 0,-21 6 11 0</inkml:trace>
  <inkml:trace contextRef="#ctx0" brushRef="#br2" timeOffset="301313.0268">14543 14248 1967 0,'0'0'5'0,"0"0"-2"0,0 0 3 15,0 0-2-15,0 0 3 0,-3 32-5 0,2-10 5 16,1 3-4-16,0 7 4 0,0 2-7 16,0 3 6-16,0 3-7 0,-2 2-10 15,2-2 26-15,0 3-27 0,0-5 21 0,2-3-12 16,-1-1-20-16,0-8-11 0,7 3-37 0,-8-29-77 16,20 32-464-16,-20-32-5 0,7 23 109 0</inkml:trace>
  <inkml:trace contextRef="#ctx0" brushRef="#br2" timeOffset="301500.4797">14423 14537 1643 0,'6'19'391'16,"-6"-19"-378"-16,-17 6-13 0,17-6 0 0,0 0 0 16,0 0 0-16,0 0 0 0,0 0 0 15,0 0 0-15,29 11 0 0,-8-12 0 0,2-3 0 16,5-2 0-16,1-2 0 0,4-1-14 15,-1-8-36-15,9 17-92 0,-31-19-490 0,30 13 5 16,-13-9 46-16</inkml:trace>
  <inkml:trace contextRef="#ctx0" brushRef="#br2" timeOffset="301844.2555">14962 14123 1453 0,'0'0'495'0,"0"0"-428"16,-20-4-46-16,20 4-13 0,-6-20-5 0,6 20-3 15,0 0 0-15,0 0 0 0,0 0 0 0,0 0 0 16,-2 23 0-16,1-6 0 0,1 3 0 16,-2 6 0-16,4 2 0 0,-2 3 0 0,1 4 0 15,0 1 0-15,0 1 0 0,0 1 0 0,2 1 0 16,-2-3 0-16,0 1 0 0,3-5 0 0,0 0 0 15,2-5 0-15,2-2 0 0,2-8 0 16,-10-17 0-16,21 19 0 0,-21-19 0 0,26 2 0 16,-26-2 0-16,32-14 0 0,-15-1 0 0,1-5 0 15,-1-3 0-15,-1-5 0 0,-1-1 0 16,-3-1 0-16,0-1 0 0,-1 0 0 0,-1 0 0 16,-2 2 0-16,-2-3 0 0,0 3 0 0,-1 0 0 15,1 1 0-15,-2-4 0 0,4 5-22 0,-8-15-107 16,30 21-462-16,-35-18-17 0,17 15-27 0</inkml:trace>
  <inkml:trace contextRef="#ctx0" brushRef="#br2" timeOffset="302469.3054">15341 14633 1274 0,'17'11'580'0,"-17"-11"-550"0,0 0-4 0,28-22 0 16,-11 12 6-16,3-4-21 0,2 0 30 0,3-1-39 15,2 2 23-15,0 0-25 0,2 2 0 16,-2 4 0-16,-2 0 0 0,-2 4 0 0,-2 3 0 15,-4 2 0-15,-17-2 0 0,27 9 0 0,-27-9 0 16,0 0 0-16,17 26 0 0,-17-26 0 16,-5 25 0-16,5-25 0 0,-18 31 0 0,4-14 0 15,-3 1 0-15,-2 0 0 0,-2 0 0 0,-2 2 0 16,2-3 0-16,1 0 0 0,1-3 0 16,19-14 0-16,-25 23 0 0,25-23 0 0,0 0 0 15,-12 18 0-15,12-18 0 0,0 0 0 0,20 9 0 16,-20-9 0-16,29 0 0 0,-8-3 0 0,3-2 0 15,3 1 0-15,1-1 0 0,-1 0 0 0,-2 0 0 16,-3 1 0-16,-2 3 0 0,-20 1 0 0,23 3 0 16,-23-3 0-16,0 0 0 0,2 17 0 0,-2-17 0 15,-14 25 0-15,14-25 0 0,-34 35 0 16,9-13 0-16,-1 0 0 0,-4 3 0 16,-1-1 0-16,0 0 0 0,1-1 0 0,3-2 0 15,5-5 0-15,4-3 0 0,18-13 0 0,-21 14 0 16,21-14 0-16,0 0-122 0,26-2-507 0,-22-17-14 15,19 10 24-15</inkml:trace>
  <inkml:trace contextRef="#ctx0" brushRef="#br2" timeOffset="302781.8659">16092 14000 1416 0,'3'34'433'0,"-3"-34"-400"16,-25 32-8-16,10-12-9 0,0 6 8 0,-3 3-6 15,1 5 9-15,0 2-12 0,1 4 7 0,1 3-10 16,0-1-6-16,2 0-6 0,-1-3 0 15,4-3 0-15,3-2 0 0,2-5 0 0,4-1 0 16,2-4 0-16,2-6-19 0,5-1 2 0,-8-17-38 16,18 18-29-16,-22-42-269 0,24 25-303 15,-20-1 34-15,17-24 382 0</inkml:trace>
  <inkml:trace contextRef="#ctx0" brushRef="#br2" timeOffset="302953.7262">15887 14266 1719 0,'0'0'237'0,"0"0"-146"0,0 0-91 16,0 0 0-16,0 0 0 0,15 18 0 0,-15-18 0 15,27 8 0-15,-9-5 0 0,4-3 0 16,4-1 0-16,4-2 0 0,0-2 0 16,7 5-38-16,-16-28-177 0,21 32-430 0,-18-15-12 15,5 8 166-15</inkml:trace>
  <inkml:trace contextRef="#ctx0" brushRef="#br2" timeOffset="303110.0128">16235 14485 1862 0,'4'38'185'0,"-4"-38"-185"0,0 0 0 0,-17-5 0 15,17 5 0-15,0 0 0 0,0 0 0 16,1-16 0-16,-1 16 0 0,0 0 0 0,13-33-128 15,7 35-513-15,-14-20-19 0,13 9 43 0</inkml:trace>
  <inkml:trace contextRef="#ctx0" brushRef="#br2" timeOffset="303266.3041">16535 14454 2047 0,'0'0'0'0,"0"0"0"0,-19-1 0 0,19 1 0 15,0 0 0-15,0 0 0 0,0 0 0 16,0 0 0-16,10-19 0 0,-10 19-27 16,18-32-371-16,15 31-247 0,-15-16-8 0,14-1 330 15</inkml:trace>
  <inkml:trace contextRef="#ctx0" brushRef="#br2" timeOffset="303422.5385">16944 14395 1954 0,'-46'18'93'0,"29"-13"-93"16,17-5 0-16,0 0 0 0,0 0 0 0,0 0 0 16,0 0 0-16,0 0 0 0,0 0 0 0,0 0 0 15,0 0 0-15,17-23 0 0,12 46-328 0,-29-23-351 16,35-11 37-16,-35 11 245 0</inkml:trace>
  <inkml:trace contextRef="#ctx0" brushRef="#br2" timeOffset="303563.1772">17243 14419 1759 0,'0'0'288'16,"-6"-23"-288"-16,6 23 0 0,0 0 0 0,-17-1 0 16,17 1 0-16,0 0 0 0,0 0 0 0,-12-20 0 15,12 20 0-15,0 0 0 0,0-21 0 0,0 21 0 16,10-19 0-16,-12-10-90 0,28 29-587 16,-26 0-18-16,17-17 111 0</inkml:trace>
  <inkml:trace contextRef="#ctx0" brushRef="#br2" timeOffset="440768.7321">18430 9098 1340 0,'0'0'204'0,"-19"-27"255"16,19 27-438-16,0 0-2 0,0 0-15 0,-19-6-4 16,19 6 0-16,0 0 0 0,0 0 0 0,-20 8 0 15,20-8 0-15,0 0 0 0,-16 24 0 0,16-24 0 16,-9 25 0-16,5-7 0 0,1 2 0 0,2 4 0 16,1 3 0-16,0 2 0 0,2 4 0 0,2 3 0 15,-2 1 0-15,2 3 0 0,-4 2 0 16,0 2 0-16,-1 1 0 0,-2-1 0 15,-1-1 0-15,1-3 0 0,1-3 0 0,-2-7 0 16,4 0 0-16,-1-4 0 0,2-3 0 0,-1-23 0 16,7 31-91-16,-18-48-207 0,30 31-321 0,-19-14 1 15,0 0 198-15</inkml:trace>
  <inkml:trace contextRef="#ctx0" brushRef="#br2" timeOffset="441003.1114">18119 9099 2047 0,'0'0'0'0,"0"0"0"0,0 0 0 16,0 0 0-16,0 0 0 0,12-18 0 0,-12 18 0 16,33-6 0-16,-11 4 0 0,4-1 0 0,5 2 0 15,3 0 0-15,0 0 0 0,4-1 0 0,-1 4 0 16,1 0 0-16,1 2 0 0,-3 1 0 0,2 3 0 15,-5-1 0-15,2 10-58 0,-13-17-91 0,17 29-457 16,-39-29-15-16,27 43 11 0</inkml:trace>
  <inkml:trace contextRef="#ctx0" brushRef="#br2" timeOffset="441190.6448">18065 9827 2047 0,'-17'0'0'16,"17"0"0"-16,0 0 0 0,34 11 0 16,-13-11 0-16,5-2 0 0,4-4 0 0,3-4 0 15,3-1 0-15,2-2 0 0,3 0 0 0,2-3 0 16,-2 1 0-16,1 0 0 0,-1 0 0 0,-2-1 0 16,3 6-24-16,-6-10-74 0,27 23-434 15,-35-22-83-15,13 15-22 0</inkml:trace>
  <inkml:trace contextRef="#ctx0" brushRef="#br2" timeOffset="441675.0656">18915 9547 1979 0,'-17'-11'12'15,"17"11"18"-15,0 0-10 0,-18-3-14 0,18 3-6 16,-18 4 0-16,18-4 0 0,-23 13 0 0,23-13 0 15,-21 22 0-15,21-22 0 0,-13 26 0 0,13-26 0 16,-9 24 0-16,9-24 0 0,-1 19 0 0,1-19 0 16,6 17 0-16,-6-17 0 0,0 0 0 0,19 19 0 15,-19-19 0-15,18 10 0 0,-18-10 0 16,19 11 0-16,-19-11 0 0,21 8 0 16,-21-8 0-16,0 0 0 0,19 11 0 0,-19-11 0 15,0 0 0-15,0 0 0 0,9 17 0 0,-9-17 0 16,0 0 0-16,0 0 0 0,-4 22 0 0,4-22 0 15,0 0 0-15,-22 23 0 0,22-23 0 0,-21 18 0 16,21-18 0-16,-24 17 0 0,24-17 0 0,-21 13 0 16,21-13 0-16,0 0 0 0,-19 14 0 15,19-14 0-15,0 0 0 0,0 0-74 0,0 0-254 16,0 0-295-16,4-21-7 0,-4 21 239 0</inkml:trace>
  <inkml:trace contextRef="#ctx0" brushRef="#br2" timeOffset="441893.823">19188 9497 2037 0,'0'0'10'0,"0"0"-10"16,0 0 0-16,18-6 0 0,-18 6 0 0,0 0 0 15,13-18 0-15,-13 18 0 0,21-18 0 0,-21 18 0 16,29-18 0-16,-29 18 0 0,34-18 0 15,-15 9 0-15,0 2 0 0,-1 0 0 0,2 2 0 16,-3 0 0-16,1 5-3 0,-18 0-74 16,35 14-150-16,-35-14-393 0,0 0 5 0,0 0 111 15</inkml:trace>
  <inkml:trace contextRef="#ctx0" brushRef="#br2" timeOffset="442034.4601">19246 9607 1991 0,'-25'14'39'0,"25"-14"-22"0,0 0-17 16,-6 20 0-16,6-20 0 0,0 0 0 0,20 7 0 16,-20-7 0-16,32-6 0 0,-9-5 0 0,5-3 0 15,4-8-31-15,17 27-242 0,-19-35-390 0,15 13 14 16,-10-10 219-16</inkml:trace>
  <inkml:trace contextRef="#ctx0" brushRef="#br2" timeOffset="442409.4954">19971 9119 1832 0,'0'0'40'0,"-2"17"-21"15,2-17-4-15,-5 29 8 0,1-9-5 0,2 8 6 16,-3 2-7-16,1 6 5 0,-2 2-11 0,1 1 7 15,0-1-13-15,2 1-2 0,-1 0-3 16,2-4-3-16,-2 0 6 0,3-1-4 16,-1-2 2-16,4-3-1 0,3-4-3 0,-1-5-11 15,5-2-18-15,-9-18-33 0,40 31-491 0,-40-31-73 16,18 4-11-16</inkml:trace>
  <inkml:trace contextRef="#ctx0" brushRef="#br2" timeOffset="442628.279">19770 9214 2042 0,'0'0'5'0,"-7"21"-5"0,7-21 0 0,0 0 0 16,29 13 0-16,-9-15 0 0,5-3 0 15,6-4 0-15,3-4 0 0,8-1 0 16,4-3 0-16,2 0 0 0,0-1 0 0,-5 3 0 15,-2 2 0-15,-2 3-7 0,-6 0-46 0,4 20-89 16,-37-10-456-16,28-4-52 0,-28 4 54 0</inkml:trace>
  <inkml:trace contextRef="#ctx0" brushRef="#br2" timeOffset="442831.4303">19717 9769 2029 0,'0'0'18'0,"0"0"-18"0,0 0 0 0,22 8 0 16,-5-14 0-16,6-3 0 0,4-3 0 0,4-4 0 15,3-2 0-15,4 0 0 0,-2-3 0 16,6 3-40-16,-5-5-22 0,5 6 9 0,-11-8-31 16,8 14 12-16,-13-20-40 0,19 26-440 0,-26-17 83 15,11 10-38-15</inkml:trace>
  <inkml:trace contextRef="#ctx0" brushRef="#br2" timeOffset="442972.054">20320 9595 1891 0,'-21'18'68'0,"20"3"-5"16,-3-4-38-16,2 1-25 0,0 0 0 0,0 0 0 16,0 2 0-16,1-2 0 0,-2-1 0 0,2 0 0 15,1-1 0-15,0-16 0 0,4 34-28 0,-4-34-162 16,0 0-467-16,3 17 1 0,-3-17 141 0</inkml:trace>
  <inkml:trace contextRef="#ctx0" brushRef="#br2" timeOffset="443379.3216">20702 9328 1772 0,'0'0'62'0,"10"-17"-18"0,-10 17-7 0,0 0 1 15,0 0-6-15,0 0-3 0,0 0-3 0,0 0-19 16,0 0-7-16,0 0 0 0,-3 24 0 16,-3-5 0-16,0 6 0 0,-1 2 0 0,-1 5 0 15,2 2 0-15,-1 0 0 0,2 1 0 0,0 1 0 16,2-2 0-16,0 1 0 0,1-4 0 0,3-3 0 15,1-2 0-15,2-8-13 0,3 2-41 0,-7-20-54 16,36 21-504-16,-36-21-20 0,20 3 8 0</inkml:trace>
  <inkml:trace contextRef="#ctx0" brushRef="#br2" timeOffset="443551.1353">20585 9523 1982 0,'0'0'65'0,"0"0"-65"15,-18 3 0-15,18-3 0 0,0 0 0 0,0 0 0 16,0 0 0-16,24 3 0 0,-24-3 0 0,34-6 0 16,-12 2 0-16,4-1 0 0,0-1 0 15,4 0 0-15,1-1 0 0,0-2 0 0,3 2 0 16,-4-10-43-16,22 28-329 0,-26-32-298 0,14 12 36 16,-10-9 307-16</inkml:trace>
  <inkml:trace contextRef="#ctx0" brushRef="#br2" timeOffset="443785.5217">21199 9144 2027 0,'0'0'20'16,"-23"19"-20"-16,23-19 0 0,-21 31 0 0,11-11 0 16,0 4 0-16,0 3 0 0,2 3 0 0,-1 3 0 15,3 1 0-15,-1 1 0 0,3 1 0 0,0-1 0 16,2-2 0-16,3-3 0 0,2-1 0 15,1-4 0-15,3 1 0 0,1-4 0 0,-3-4 0 16,3-1 0-16,-8-17 0 0,16 20 0 16,-16-20-34-16,26 14-84 0,-26-14-390 0,0 0-147 15,12-29 41-15,-2 8 497 0</inkml:trace>
  <inkml:trace contextRef="#ctx0" brushRef="#br2" timeOffset="443973.0654">21018 9188 2047 0,'-10'18'0'0,"10"-18"0"16,0 0 0-16,0 0 0 0,0 0 0 0,21 5 0 15,-21-5 0-15,35-5 0 0,-12-1 0 0,4-2 0 16,4 1 0-16,-1 1 0 0,0-1 0 16,4 0 0-16,0 2 0 0,2-4 0 15,1 6 0-15,-3-5 0 0,2 5 0 0,-10-4-56 16,19 30-246-16,-45-23-321 0,36 6-29 0,-36-6 239 15</inkml:trace>
  <inkml:trace contextRef="#ctx0" brushRef="#br2" timeOffset="444176.2673">21045 9681 1967 0,'0'0'74'0,"0"0"-68"15,0 0-6-15,0 0 0 0,0 0 0 0,20-2 0 16,-20 2 0-16,33-23 0 0,-12 7 0 0,2-2 0 16,0 2 0-16,2-1 0 0,-4 5 0 15,0 0 0-15,0 3 0 0,-2-1 0 0,3 8-41 16,-22-27-447-16,30 29-159 0,-30 0-31 0,36-21 486 16</inkml:trace>
  <inkml:trace contextRef="#ctx0" brushRef="#br2" timeOffset="444551.2229">21327 9633 1882 0,'0'0'74'0,"0"0"-39"0,0 0-2 15,0 0-10-15,0 0-23 0,0 0 0 0,23-5 0 16,-23 5 0-16,34-17 0 0,-13 6 0 0,4 0 0 16,2 0 0-16,-3 0 0 0,2 3 0 0,-5 1 0 15,-3 2 0-15,-18 5 0 0,24-4 0 0,-24 4 0 16,0 0 0-16,0 0 0 0,0 0 0 16,7 18 0-16,-7-18 0 0,-8 20 0 0,8-20 0 15,-24 32 0-15,7-10 0 0,-2 1 0 16,1 2 0-16,0 0 0 0,1-2 0 0,1-2 0 15,4-1 0-15,12-20 0 0,-14 29 0 0,14-29 0 16,-1 18 0-16,1-18 0 0,0 0 0 0,23 10 0 16,-23-10 0-16,32-6 0 0,-13-4 0 0,3-2 0 15,5-2 0-15,-4-4 0 0,6 11 0 0,-30-21-632 16,34 14-64-16,-15-10 34 0</inkml:trace>
  <inkml:trace contextRef="#ctx0" brushRef="#br2" timeOffset="444879.4645">21926 9231 1947 0,'0'0'43'0,"-18"5"-8"0,18-5-13 0,0 0-22 16,-18 21 0-16,18-21 0 0,-16 29 0 0,5-6 0 16,3 1 0-16,-1 2 0 0,1 5 0 0,2-1 0 15,1 2 0-15,2 1 0 0,2-3 0 0,4-2 0 16,0-4 0-16,2-2 0 0,0-3 0 0,3 0 0 15,-8-19 0-15,20 30-41 0,-20-30-86 16,35 9-486-16,-35-9-25 0,22-1 11 0</inkml:trace>
  <inkml:trace contextRef="#ctx0" brushRef="#br2" timeOffset="445035.6421">21796 9489 2001 0,'0'0'46'16,"0"0"-46"-16,0 0 0 0,0 0 0 15,0 0 0-15,19 6 0 0,-19-6 0 0,25-5 0 16,-25 5 0-16,37-7 0 0,-13 1 0 0,3-2 0 16,4 0 0-16,0-3 0 0,2 4 0 0,-3-17-85 15,13 24-558-15,-9-17-38 0,14 8 44 0</inkml:trace>
  <inkml:trace contextRef="#ctx0" brushRef="#br2" timeOffset="445410.679">22448 9097 1940 0,'0'0'42'0,"0"0"-15"16,0 0-3-16,0 0-11 0,0 0-12 0,0 0-1 16,-13 26 0-16,6-6 0 0,0 3 0 0,-1 3 0 15,1 5 0-15,-1 0 0 0,1 3 0 0,0 2 0 16,2 3 0-16,-1 1 0 0,1 1 0 0,0-4 0 15,0-1 0-15,2-4 0 0,0-4 0 0,1-1 0 16,2-4 0-16,2-3 0 0,1-3 0 16,-3-17-36-16,0 0-43 0,32 39-169 0,-32-39-356 15,17-12-49-15,-17 12 227 0</inkml:trace>
  <inkml:trace contextRef="#ctx0" brushRef="#br2" timeOffset="445613.8241">22267 9130 2026 0,'-26'7'21'0,"26"-7"-21"0,0 0 0 15,0 0 0-15,0 0 0 0,0 0 0 0,24 7 0 16,-6-11 0-16,5-4 0 0,6-4 0 0,6-3 0 16,5-3 0-16,3-1 0 0,1 1 0 0,0 0 0 15,-3 4 0-15,-1 1-5 0,3 11-78 0,-24-26-175 16,24 36-404-16,-21-8 37 15,1 10 212-15</inkml:trace>
  <inkml:trace contextRef="#ctx0" brushRef="#br2" timeOffset="445801.3497">22179 9789 2047 0,'0'0'0'15,"0"0"0"-15,0 0 0 0,30-27 0 0,-7 13 0 16,5-5 0-16,5-1 0 0,2-3 0 0,5 0 0 16,0-1 0-16,1 3 0 0,-3 1 0 15,1 3 0-15,-5-2 0 0,5 15-96 0,-24-28-376 16,26 27-176-16,-14-9 3 0,3 2 460 16</inkml:trace>
  <inkml:trace contextRef="#ctx0" brushRef="#br2" timeOffset="446285.7617">22756 9486 2047 0,'0'0'0'16,"-15"-17"0"-16,15 17 0 0,0 0 0 0,0 0 0 15,0 0 0-15,0 0 0 0,0 0 0 0,0 0 0 16,0 0 0-16,0 0 0 0,0 0 0 16,22-3 0-16,-22 3 0 0,17-1 0 0,-17 1 0 15,18 0 0-15,-18 0 0 0,19 1 0 0,-19-1 0 16,0 0 0-16,24 6 0 0,-24-6 0 0,0 0 0 16,0 0 0-16,17 14 0 0,-17-14 0 0,0 0 0 15,-2 23 0-15,2-23 0 0,-11 21 0 0,11-21 0 16,-15 22 0-16,15-22 0 0,-15 18 0 15,15-18 0-15,0 0 0 0,-18 20 0 16,18-20 0-16,0 0 0 0,0 0 0 0,0 0 0 16,0 0 0-16,0 0 0 0,0 0 0 0,0 0 0 15,0 0 0-15,17 11 0 0,-17-11 0 0,22-6 0 16,-22 6 0-16,24-3 0 0,-24 3 0 0,22 1 0 16,-22-1 0-16,0 0 0 0,17 15 0 0,-17-15 0 15,5 22 0-15,-5-22 0 0,-5 32 0 0,-1-13 0 16,-3 2 0-16,-4-1 0 0,0 1 0 15,1-3 0-15,12-18 0 0,-27 31 0 0,27-31 0 16,-17 20 0-16,17-20 0 0,0 0 0 0,0 0 0 16,0 0 0-16,0 0 0 0,0 0 0 15,17-5-54-15,-29-17-575 0,36 9-49 0,-9-15 28 16</inkml:trace>
  <inkml:trace contextRef="#ctx0" brushRef="#br2" timeOffset="446613.9196">23331 9114 1924 0,'0'0'68'0,"-24"31"-14"0,10-11-53 15,0 3-1-15,0 2 0 0,1 4 0 16,-2 1 0-16,2 2 0 0,-2-2 0 0,3 1 0 16,1 1 0-16,2-2 0 0,1-2 0 0,3 0 0 15,3-4 0-15,2-2 0 0,0-3 0 0,0-19 0 16,2 31 0-16,-2-31-69 0,24 21-584 15,-24-21 7-15,0 0-24 0</inkml:trace>
  <inkml:trace contextRef="#ctx0" brushRef="#br2" timeOffset="446785.8131">23075 9368 1967 0,'0'0'80'0,"0"0"-80"0,0 0 0 16,0 0 0-16,21-17 0 0,-21 17 0 0,31-6 0 15,-12 2 0-15,4 1 0 0,4-2 0 16,1-1 0-16,4 0 0 0,-3-3 0 0,4 3 0 16,-3-4 0-16,3 8 0 0,-5-11-58 15,25 19-495-15,-27-15-118 0,13 9 23 0</inkml:trace>
  <inkml:trace contextRef="#ctx0" brushRef="#br2" timeOffset="447051.4606">23588 9514 2047 0,'-28'-4'0'0,"28"4"0"0,0 0 0 0,0 0 0 16,0 0 0-16,22-9 0 0,-22 9 0 0,22-10 0 15,-22 10 0-15,20-10 0 0,-20 10 0 0,27-9 0 16,-27 9-53-16,53-16-541 0,-53 16-86 16,36-17 38-16</inkml:trace>
  <inkml:trace contextRef="#ctx0" brushRef="#br2" timeOffset="447207.7274">23945 9421 1940 0,'0'0'74'0,"0"18"-41"0,0-18-33 0,0 0 0 15,0 0 0-15,-19 15 0 0,19-15 0 16,0 0 0-16,0 0 0 0,0 0 0 0,0 0 0 16,0 0 0-16,0 0 0 0,0 0 0 0,2-23-81 15,32 26-553-15,-34-3-49 0,29-18 41 0</inkml:trace>
  <inkml:trace contextRef="#ctx0" brushRef="#br2" timeOffset="447348.37">24437 9413 1791 0,'-19'19'256'0,"19"-19"-256"0,0 0 0 16,0 0 0-16,0 0 0 0,0 0 0 0,0 0 0 15,0 0 0-15,0 0 0 0,0 0 0 0,-12-18-28 16,36 20-487-16,-25-19-152 0,1 17 13 0,26-13 472 15</inkml:trace>
  <inkml:trace contextRef="#ctx0" brushRef="#br2" timeOffset="447489.0876">24770 9342 2047 0,'22'9'0'0,"-22"-9"0"0,3 19 0 0,-3-19 0 16,-8 18 0-16,8-18 0 0,-20 18 0 0,20-18 0 15,-31 16 0-15,14-13 0 0,17-3 0 0,-27-6 0 16,27 6 0-16,-18-17 0 0,18 17-139 15,0 0-571-15,12-32-1 0,-7 7 225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1:30:09.75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2392 805 1545 0,'-28'3'84'0,"10"8"1"0,-18-4-16 0,8 3-22 16,-8 1-17-16,1-2-7 0,-4 6-13 15,1 2 5-15,-2 0-9 0,1 6 11 0,0-2-4 16,3 5 4-16,-1-1-5 0,5 5 4 0,2 4-6 15,6 4 10-15,7 3-11 0,5 1-9 0,5 1 14 16,9 1-22-16,4-1 17 0,7 1-5 0,4-1-7 16,5-1 6-16,5-3-6 0,2-5 5 0,6-7-3 15,4-4 3-15,4-8-2 0,3-5 0 0,5-8 0 16,4-11 0-16,3-9 0 0,5-9 0 0,-1-12 0 16,3-7 0-16,-6-6 0 0,-4-10 0 0,-5-4 0 15,-6-6 0-15,-5 1 0 0,-8 2 0 0,-8 9 0 16,-9 4 0-16,-12 6 0 0,-13 4 0 0,-9 0 0 15,-10-1 0-15,-6 3 0 0,-8-6 0 16,-6 9 0-16,-2 1 0 0,-1 12 0 0,-1 11 0 16,4 10 0-16,-1 18 0 0,7 9-16 0,1 12-20 15,7 7-4-15,0 2-50 0,26-10-254 0,-17 5-258 16,20 2-35-16,7-4 356 0</inkml:trace>
  <inkml:trace contextRef="#ctx0" brushRef="#br0" timeOffset="203.0066">2467 1280 1887 0,'-17'22'9'16,"3"6"10"-16,-3 3-11 0,2 1 7 0,4-2-14 16,3 2 7-16,3-4-13 0,1 0 7 0,5-4-11 15,2-5-4-15,8-1-19 0,-11-18-13 0,41 28-51 16,-41-28-194-16,43-12-325 0,-9 9 5 0,2-10 377 15</inkml:trace>
  <inkml:trace contextRef="#ctx0" brushRef="#br0" timeOffset="546.5035">3094 1311 2016 0,'-38'11'19'0,"20"2"-10"0,18-13-6 15,-28 28-3-15,28-28 0 0,-19 31 0 0,12-14 0 16,1 1 0-16,2 4 0 0,3 1 0 0,2 1 0 16,4-1 0-16,5-1 0 0,2-4 0 0,5-2 0 15,3-4 0-15,2-1 0 0,1-3 0 0,2-3 0 16,1-2 0-16,2-4 0 0,0-4 0 0,0-3 0 16,1-4 0-16,-2-3 0 0,-1-5 0 0,-1-4 0 15,0-4 0-15,-1-3 0 0,2-5 0 0,-2-1 0 16,-2 2 0-16,-1 1 0 0,-5 6 0 0,-3 3 0 15,-4 6 0-15,-9 19 0 0,7-22 0 16,-7 22 0-16,0 0 0 0,0 0 0 0,0 0 0 16,-10 34 0-16,0-5 0 0,0 11 0 0,-6 5 0 15,-3 5 0-15,1-1 0 0,1-2 0 0,5-4 0 16,4-4 0-16,5-5 0 0,6-6 0 0,7-5 0 16,-10-23 0-16,43 22-1 0,-10-26-53 0,17 3-65 15,-17-42-200-15,40 23-302 0,-11-18-22 0,6-4 354 16</inkml:trace>
  <inkml:trace contextRef="#ctx0" brushRef="#br0" timeOffset="780.7012">4307 952 2047 0,'-27'18'0'0,"1"2"0"0,1 5 0 15,2-1 0-15,4 5 0 0,-1-1 0 0,2 4 0 16,-3 5 0-16,-2 0 0 0,0 2 0 0,3 0 0 15,5-9 0-15,5 2 0 0,9-10 0 0,7 1 0 16,9-6 0-16,10-4 0 0,13-4 0 0,14-10 0 16,13-10 0-16,11-12 0 0,12-6 0 0,6-6 0 15,8-2 0-15,-1 0 0 0,3-1 0 16,-5-3 0-16,-6 5 0 0,-11-5 0 0,-10 9 0 0,-20-9-125 16,12 16-178-16,-50-20-144 0,15 16-176 15,-13 10 75-15,-28-7 548 0</inkml:trace>
  <inkml:trace contextRef="#ctx0" brushRef="#br0" timeOffset="921.2317">4772 1040 2047 0,'-52'41'0'0,"8"9"0"0,8-1 0 0,7 5 0 15,7 0 0-15,5 4 0 0,2-2 0 0,4 2 0 16,2-7 0-16,5-3 0 0,8-7 0 0,5-5 0 16,6-1 0-16,4-9 0 0,11 2 0 0,-10-32-168 15,42 38-238-15,-33-33-268 0,25 4 41 0,6 12 468 16</inkml:trace>
  <inkml:trace contextRef="#ctx0" brushRef="#br0" timeOffset="1608.4321">6386 1186 1921 0,'0'0'40'16,"0"0"-16"-16,0 0-1 0,0 0-8 0,0 0 2 15,0 0-10-15,0 0-7 0,0 0 0 0,0 0 0 16,8 19 0-16,-8-19 0 0,0 31 0 16,-1-8 0-16,-2 4 0 0,0 2 0 15,-2 7 0-15,-2 1 0 0,1 7 0 0,-3 1 0 16,-1-2 0-16,1 2 0 0,-2 1 0 0,1-1 0 15,0-1 0-15,2-5 0 0,3-6 0 0,1-10 0 16,4-2 0-16,0-21 0 0,3 22 0 0,-3-22 0 16,0 0 0-16,0 0 0 0,0 0 0 0,17-13 0 15,-9-8 0-15,2-11 0 0,3-11 0 16,2-10 0-16,1-2 0 0,-1-3 0 0,-1-3 0 16,-2 4 0-16,-3-3 0 0,-2-2 0 0,-1-1 0 15,0-2 0-15,-1-4 0 0,2 6 0 0,2-1 0 16,4 12 0-16,2 8 0 0,2 12 0 15,0 10 0-15,-17 22 0 0,28-23 0 0,-28 23 0 16,22-4 0-16,-22 4 0 0,31 9 0 16,-8-1 0-16,4 0 0 0,2 1 0 0,3 6 0 15,-1-2 0-15,0 0 0 0,-2 4 0 0,-1 0 0 16,-2 3 0-16,-3 1 0 0,-3-1 0 0,-4 4 0 16,-4 0 0-16,-4 3 0 0,-6 3 0 0,-4 0 0 15,-9-2 0-15,-6 2 0 0,-9-1 0 0,-7 0 0 16,-7 0 0-16,-5-2 0 0,-2-4 0 0,-4-3 0 15,3-3 0-15,2-2 0 0,7-3 0 16,4-8 0-16,12 2-4 0,-5-21-163 0,28 15-144 16,-26-10-97-16,26 10-200 0,21 10 88 15,-21-10 492-15</inkml:trace>
  <inkml:trace contextRef="#ctx0" brushRef="#br0" timeOffset="2030.6586">7506 1319 1849 0,'-28'3'58'0,"-11"-6"-2"16,6 7-2-16,-6-3-24 0,1 4-30 0,-3 1 0 16,1 4 0-16,1 2 0 0,0 5 0 15,4 1 0-15,3 6 0 0,-1 5 0 0,4 4 0 16,1 2 0-16,3 5 0 0,0-1 0 0,7 3 0 15,5-3 0-15,5-6 0 0,6-2 0 16,7-10 0-16,7-1 0 0,9-6 0 0,4-3 0 16,4-4 0-16,4-4 0 0,4-4 0 0,0-5 0 15,5-5 0-15,0-7 0 0,3-4 0 0,-1-8 0 16,0 1 0-16,-4-4 0 0,-2-3 0 16,-4 3 0-16,-6-3 0 0,-4 3 0 0,-5 0 0 15,-2 3 0-15,-3-1 0 0,-3 5 0 0,-3 3 0 16,-8 23 0-16,10-25 0 0,-10 25 0 0,0 0 0 15,0 0 0-15,0 0 0 0,-7 19 0 0,1 2 0 16,-6 7 0-16,-1 7 0 0,0 2 0 0,-2 2 0 16,2 1 0-16,1-1 0 0,6-2 0 15,3-4 0-15,9-2 0 0,4-9 0 16,10 1-23-16,-1-15-69 0,26 21-134 0,-29-46-153 16,43 36-59-16,-20-23-151 0,3-19 290 0,26 29 299 15</inkml:trace>
  <inkml:trace contextRef="#ctx0" brushRef="#br0" timeOffset="2483.4538">8323 1231 1983 0,'-37'-6'57'0,"8"-2"-50"0,-2 5-7 0,-7 7 0 16,-3 3 0-16,-6 5 0 0,0 5 0 16,-2 2 0-16,2 8 0 0,1 5 0 0,2 3 0 15,3 0 0-15,3 2 0 0,10-7 0 0,5 3 0 16,11-6 0-16,8-2 0 0,9-3 0 0,3-3 0 15,7-1 0-15,3-3 0 0,6-3 0 16,8-4 0-16,5-5 0 0,3-8 0 0,2-2 0 16,2-5 0-16,-1-3 0 0,-2-2 0 0,-3-2 0 15,-6-2 0-15,-4-1 0 0,-3 0 0 0,-5 0 0 16,-3-2 0-16,-3 2 0 0,-4-1 0 0,-6 0 0 16,0 2 0-16,-3 2 0 0,-1 19 0 0,-2-27 0 15,2 27 0-15,0 0 0 0,0 0 0 16,0 0 0-16,-18 3 0 0,18-3 0 15,-10 31 0-15,0-4 0 0,0 9 0 0,0 4 0 16,-1 2 0-16,0 7 0 0,1 6 0 0,-1 3 0 16,0 4 0-16,-2 2 0 0,-2-3 0 0,-2 0 0 15,-1 3 0-15,-2-3 0 0,1-4 0 0,-2-5 0 16,2-10 0-16,-2-5 0 0,-1-1 0 0,0-3 0 16,-3 1 0-16,0-8 0 0,1-7 0 15,3-10 0-15,2-7 0 0,1-3 0 0,-1-4 0 16,19 5 0-16,-30-28 0 0,20 6 0 0,2-10 0 15,9 1 0-15,0-13 0 0,20 16-143 0,-16-29-83 16,36 36-76-16,-34-45-81 0,37 30-11 16,-7-4-57-16,-11-29 304 0</inkml:trace>
  <inkml:trace contextRef="#ctx0" brushRef="#br0" timeOffset="2858.2112">8379 1659 2047 0,'-35'11'0'16,"35"-11"0"-16,0 0 0 0,-15 23 0 15,15-23 0-15,0 0 0 0,34 16 0 0,-6-20 0 16,7 2 0-16,9-8 0 0,6-2 0 0,6-5 0 16,6-2 0-16,0-1 0 0,4 1 0 15,-6 1 0-15,-1-1 0 0,-6-3 0 0,-7 1 0 16,-7 2 0-16,-7-2 0 0,-10 7 0 0,-8-3 0 15,-14 17 0-15,9-28 0 0,-9 28 0 0,-18-31 0 16,0 15 0-16,-4-1 0 0,-5 5 0 16,-5 11 0-16,-7 3 0 0,-2 11 0 0,-3 6 0 15,-2 2 0-15,2 6 0 0,-1 6 0 0,1 3 0 16,6 3 0-16,2-1 0 0,9 2 0 0,8-2 0 16,8-5 0-16,9-1 0 0,5-5 0 0,9-3 0 15,7-3 0-15,6-6 0 0,9-4 0 0,9-9 0 16,4-5 0-16,10-2 0 0,1-11 0 15,9 5 0-15,-8-18-50 0,21 17-144 16,-22-34-39-16,34 33-21 0,-32-38-66 0,23 20-12 16,-11-8 1-16,-15-23-1 0,32 42 332 0</inkml:trace>
  <inkml:trace contextRef="#ctx0" brushRef="#br0" timeOffset="4029.3103">10906 1176 1732 0,'10'-44'230'0,"-10"44"-213"0,7-24-1 0,-7 24-2 15,13-21 3-15,-13 21-6 0,0 0-1 0,0 0-10 16,0 0 0-16,0 0 0 0,11 17 0 0,-11-17 0 15,-3 41 0-15,-1-10 0 0,-1 4 0 0,-3 6 0 16,0 3 0-16,-1 7 0 0,-4 2 0 0,1 3 0 16,-4 1 0-16,2-1 0 15,-1-1 0-15,3-2 0 0,4-2 0 0,2-7 0 16,8-7-26-16,2-9-30 0,16 10-63 0,-20-38-530 16,22 27 22-16,2-21 58 0</inkml:trace>
  <inkml:trace contextRef="#ctx0" brushRef="#br0" timeOffset="4372.8284">11347 1139 2047 0,'0'0'0'16,"21"-23"0"-16,0 16 0 0,6-5 0 15,7 0 0-15,3 0 0 0,2-3 0 0,4 4 0 16,1 3 0-16,-1 2 0 0,2 3 0 0,-5 2 0 16,-1 4 0-16,-8 3 0 0,-6 5 0 0,-5 1 0 15,-8 6 0-15,-6 2 0 0,-5 6 0 0,-6 3 0 16,-8 5 0-16,-8 3 0 0,-7 1 0 0,-7 3 0 16,-4 3 0-16,-3 0 0 0,-1 6 0 15,3-8 0-15,1-1 0 0,5-7 0 0,5-4 0 16,6-2 0-16,6-4 0 0,17-24 0 0,-13 33 0 15,13-33 0-15,13 20 0 0,-13-20 0 16,36 14 0-16,-6-14 0 0,7-8 0 0,10-6 0 16,6-7 0-16,6-2 0 0,3-6 0 0,3 6 0 15,-6-3 0-15,3 3-13 0,-17-26-230 0,28 34-304 16,-25-19-95-16,3 7 41 0</inkml:trace>
  <inkml:trace contextRef="#ctx0" brushRef="#br0" timeOffset="4700.7273">12351 1192 2047 0,'0'0'0'0,"37"-18"0"0,-6 5 0 0,7 0 0 15,3-3 0-15,1 3 0 0,2-2 0 0,1 3 0 16,-1 1 0-16,1 2 0 0,-4 2 0 0,-3 4 0 15,-5 0 0-15,-4 1 0 0,-5 2 0 0,-4 2 0 16,-20-2 0-16,24 13 0 0,-24-13 0 0,0 0 0 16,15 26 0-16,-15-9 0 0,-4 5 0 15,-2 3 0-15,-6 5 0 0,-4 6 0 0,-2 2 0 16,-4 11 0-16,0-2 0 0,-1 5 0 0,0 1 0 16,-2-1 0-16,1-1 0 0,2 1 0 15,5-4 0-15,1-6 0 0,9-3 0 0,2-11 0 16,8-3 0-16,0-8 0 0,28 21-269 0,-31-38-255 15,22 2-122-15,0-2 39 0,-5-23 607 0</inkml:trace>
  <inkml:trace contextRef="#ctx0" brushRef="#br0" timeOffset="4856.9283">13410 1820 2047 0,'-24'9'0'0,"1"-5"0"0,4-1 0 0,19-3 0 16,-28-10 0-16,28 10 0 15,-19-20 0-15,19 20 0 0,-11-31 0 0,13 13 0 16,0-7 0-16,8 7 0 0,-14-28-191 0,36 46-290 16,-32-22-208-16,10 5 48 0,8 24 597 0</inkml:trace>
  <inkml:trace contextRef="#ctx0" brushRef="#br0" timeOffset="8619.8248">6731 2738 1421 0,'6'-19'47'0,"-6"19"15"16,0 0 30-16,26-5 5 0,-26 5-15 15,6 19-5-15,-6 1-29 0,6 13 0 16,-4 6-18-16,1 12 6 0,-3 6-29 0,0 6-7 16,0 9 0-16,0 8 0 0,-2 7 0 0,1 11 0 15,-1 7 0-15,-3 5 0 0,-1 8 0 0,-1 1 0 16,-3 7 0-16,-1 5 0 0,0-3 0 0,1-2 0 15,-1-5 0-15,3-8 0 0,0-7 0 0,1-10 0 16,2-15 0-16,4-13 0 0,6-12 0 0,5-16 0 16,12-9 0-16,-2-25-95 0,37 22-363 15,-26-37-229-15,13-4 41 0,-2-4 486 0</inkml:trace>
  <inkml:trace contextRef="#ctx0" brushRef="#br0" timeOffset="9322.4898">7354 3403 273 0,'-2'-20'163'0,"2"20"33"0,0 0-22 16,0 0-3-16,0 0-29 0,-3-26-8 0,3 26-20 15,0 0-14-15,0 0-16 0,0 0-13 0,0 0-9 16,3-17-5-16,-3 17-3 0,0 0-7 0,0 0 0 16,0 0-11-16,0 0 1 0,0 0-7 15,11 23-2-15,-6-5-8 0,4 10-13 0,-2 10-7 16,0 5 0-16,-1 7 0 0,-2 4 0 0,-4 4 0 16,-2 2 0-16,-3 0 0 0,-4 3 0 0,-2-4 0 15,0-1 0-15,0-6 0 0,2-7 0 16,3-6 0-16,2-7 0 0,5-1 0 0,-2-12-70 15,19 21-146-15,-18-40-425 0,14 18-10 16,-14-18 183-16</inkml:trace>
  <inkml:trace contextRef="#ctx0" brushRef="#br0" timeOffset="10321.8278">8194 2746 2015 0,'0'0'-4'0,"0"0"-5"0,0 0 3 16,0 0 1-16,22-20 11 0,0 4-4 0,6-1 5 16,3 0-3-16,5-1 5 0,0 2-4 0,2 1-15 15,1 3 29-15,-2 1-35 0,0 2 34 0,-4 4-16 16,-3 4 0-16,-7 2 1 0,-1 3 2 15,-22-4-5-15,26 16-8 0,-26-16 16 0,9 26-8 16,-10-9 0-16,-6 5 0 0,-4 1 0 0,-5 3 0 16,-2-2 0-16,-3 1 0 0,-1 0 0 0,-1-3 0 15,1-1 0-15,-1-3 0 0,5-2 0 0,0-3 0 16,18-13 0-16,-26 19 0 0,26-19 0 16,0 0 0-16,0 0 0 0,0 0 0 0,0 0 0 15,0 0 0-15,0 0 0 0,0 0 0 16,0 0 0-16,23-15 0 0,-23 15 0 0,31-12 0 15,-13 4 0-15,3 2 0 0,1 0 0 0,-1 1 0 16,1 0 0-16,0 2 0 0,-1 2 0 0,0-1 0 16,-2 4 0-16,-2 1 0 0,-17-3 0 0,26 11 0 15,-26-11 0-15,13 21 0 0,-13-21 0 0,4 29 0 16,-8-10 0-16,-2 3 0 0,-4 3 0 16,-3 3 0-16,-3 2 0 0,-2 1 0 0,-2-1 0 15,0-1 0-15,0 0 0 0,1-4 0 16,2-1 0-16,1-4-3 0,5-3-46 0,11-17-15 15,-3 24-118-15,-18-33-454 0,21 9 17 0,18-19 126 16</inkml:trace>
  <inkml:trace contextRef="#ctx0" brushRef="#br0" timeOffset="10790.2328">8932 2701 1956 0,'0'0'10'0,"0"0"-3"15,0 0 8-15,0 0 3 0,28-20 4 0,-10 13-6 16,3 1-13-16,1-3-3 0,2 2 0 0,-1 1 0 16,2 1 0-16,-2 0 0 0,-3 2 0 0,-1 0 0 15,-19 3 0-15,28 0 0 0,-28 0 0 0,0 0 0 16,18 11 0-16,-18-11 0 0,0 0 0 0,-5 28 0 15,-2-11 0-15,-4 1 0 0,-3 3 0 16,0-1 0-16,-4 1 0 0,2-1 0 0,0 0 0 16,0-1 0-16,16-19 0 0,-27 30 0 0,27-30 0 15,-15 21 0-15,15-21 0 0,0 0 0 0,0 0 0 16,0 0 0-16,0 0 0 0,22 8 0 0,-22-8 0 16,30-7 0-16,-12 1 0 0,3-1 0 15,2 1 0-15,-1 1 0 0,-1 1 0 0,-3 3 0 16,-18 1 0-16,28 0 0 0,-28 0 0 15,18 9 0-15,-18-9 0 0,0 0 0 0,8 24 0 16,-8-24 0-16,-8 30 0 0,-1-11 0 0,-4 2 0 16,-2-1 0-16,-2 2 0 0,-1-1 0 0,1-1 0 15,1 0 0-15,2-2 0 0,14-18 0 0,-22 30 0 16,22-30 0-16,-10 18 0 0,10-18 0 0,0 0 0 16,0 0-24-16,0 0-91 0,52 18-259 15,-53-39-233-15,28 6-19 0,-1 2 326 0</inkml:trace>
  <inkml:trace contextRef="#ctx0" brushRef="#br0" timeOffset="11118.1687">9537 2606 1850 0,'0'0'33'0,"-3"-18"-12"0,3 18 8 16,0 0 2-16,0 0 4 0,0 0-6 0,0 0-10 15,0 0-19-15,10 28 0 0,-5-11 0 0,-2 3 0 16,0 7 0-16,0 4 0 0,-1 6 0 0,-1 1 0 16,0 2 0-16,-1 0 0 0,0 1 0 15,1-2 0-15,2-1 0 0,-1-6 0 16,3-4 0-16,0-5 0 0,2-4 0 0,-7-19 0 16,18 25 0-16,-18-25 0 0,20 7 0 0,-20-7 0 15,24-12 0-15,-24 12 0 0,29-34 0 0,-10 6 0 16,1-7 0-16,5-5 0 0,-2-4 0 0,2 0 0 15,-2-1 0-15,-1 3 0 0,-3-1 0 0,-2 2 0 16,-2 0 0-16,1 4 0 0,-4-3 0 16,5 6-6-16,-21-25-261 0,36 45-169 0,-36-26-200 15,17 10 29-15,5 26 513 0</inkml:trace>
  <inkml:trace contextRef="#ctx0" brushRef="#br0" timeOffset="13024.223">7390 3839 531 0,'0'0'225'0,"0"0"-15"0,0 0-21 16,0 0-63-16,0 0 0 0,0 0-59 0,0 0 0 16,0 0-19-16,0 0-13 0,0 0-4 0,0 0 1 15,0 0 4-15,0 0 0 0,0 0 2 0,0 0-6 16,0 0-2-16,0 0-4 0,0 0-2 15,0 0-6-15,0 0 2 0,0 0-6 0,0 0 0 16,0 0-4-16,17 4-1 0,-17-4-3 0,0 0 0 16,0 0-2-16,0 0 0 0,0 0 1 0,0 0-1 15,0 0-2-15,0 0 2 0,20 3-1 0,-20-3 0 16,0 0 1-16,26-3 0 0,-26 3-1 0,25-4-2 16,-25 4-1-16,29-9 0 15,-29 9 0-15,33-13 0 0,-14 6 0 0,2-2 0 16,1-1 0-16,0 2 0 0,0-1 0 0,-1 2 0 15,1 0 0-15,-2 2 0 0,-1 0 0 0,-1 3 0 16,-1 1 0-16,1 1 0 0,-1 1 0 0,0 1 0 16,-17-2 0-16,29 6 0 0,-29-6 0 0,30 8 0 15,-30-8 0-15,32 6 0 0,-32-6 0 0,31 6 0 16,-14-4 0-16,0 0 0 0,2 1 0 16,1-2 0-16,3-1 0 0,1-1 0 0,1-2 0 15,1 1 0-15,-1 1 0 0,2-2 0 0,-2 2 0 16,1 1 0-16,0 0 0 0,-1 1 0 0,-1 2 0 15,2-1 0-15,-1 1 0 0,0-1 0 16,2 1 0-16,-1-3 0 0,4 2 0 0,-1-2 0 16,2 0 0-16,2 0 0 0,2-2 0 0,2-1 0 15,2-1 0-15,1 1 0 0,1-2 0 16,2 0 0-16,1 0 0 0,1-1 0 0,0 1 0 16,3-2 0-16,-3 2 0 0,3-1 0 0,0 0 0 15,2 1 0-15,1 1 0 0,2-1 0 0,-1 1 0 16,0 1 0-16,0 0 0 0,1 1 0 0,-3-1 0 15,-1 1 0-15,1-1 0 0,1 2 0 0,2-2 0 16,0 0 0-16,3 0 0 0,1-2 0 16,2 0 0-16,-1-1 0 0,2 1 0 15,-2-2 0-15,-1 1 0 0,2-2 0 0,-2 1 0 16,4-1 0-16,1-1 0 0,1 0 0 0,4-1 0 16,-3 0 0-16,3 2 0 0,-1-2 0 0,-3 0 0 15,3 3 0-15,-3 0 0 0,0 1 0 0,0 0 0 16,2 1 0-16,0 1 0 0,-1-1 0 0,0 3 0 15,-1 0 0-15,-2-1 0 0,1 2 0 16,-2 1 0-16,-1-1 0 0,1 1 0 0,1 1 0 16,1-1 0-16,0 1 0 0,-1 0 0 0,-1 1 0 15,-1-1 0-15,0 0 0 0,2 0 0 0,-1 0 0 16,-1-1 0-16,1 2 0 0,2-1 0 0,-2 1 0 16,3 1 0-16,-1-1 0 0,-3 1 0 15,3-1 0-15,-2 2 0 0,0-2 0 0,-1 2 0 16,2-1 0-16,1 0 0 0,1 2 0 15,1-3 0-15,-1 2 0 0,1-1 0 0,2 0 0 16,0-1 0-16,-1 0 0 0,1 1 0 0,2-1 0 16,3 1 0-16,-1-2 0 0,1 1 0 0,-2 0 0 15,1 0 0-15,0 2 0 0,-1-2 0 0,0 2 0 16,1-2 0-16,0 1 0 0,2-2 0 0,-1 2 0 16,0 2 0-16,0 0 0 0,-3 1 0 15,-1-1 0-15,0 1 0 0,1 0 0 0,1-1 0 16,2 0 0-16,-1 0 0 0,1-1 0 15,1-1 0-15,0-1 0 0,1 1 0 0,3-2 0 16,0-1 0-16,2 0 0 0,3-1 0 0,-4-1 0 16,5 1 0-16,-3 0 0 0,1-1 0 0,0 0 0 15,3 0 0-15,1 1 0 0,2-2 0 0,-2 0 0 16,0 0 0-16,-4 1 0 0,-2-2 0 16,3 3 0-16,-1-1 0 0,-2 2 0 0,0-2 0 15,-3 1 0-15,-2 1 0 0,-1-2 0 0,-3 1 0 16,1-1 0-16,0-1 0 0,0 0 0 0,2 0 0 15,0-1 0-15,-2 0 0 0,0 0 0 0,-3-1 0 16,-1 0 0-16,-1 0 0 0,-1-1 0 0,2 2 0 16,-1 0 0-16,-1-3 0 0,-3 3 0 15,0-1 0-15,-1 0 0 0,-5 1 0 16,0 2 0-16,-4-3 0 0,-2 3 0 0,-1 0 0 16,-2 0 0-16,-1 2 0 0,-2 1 0 0,-2-1 0 15,-2 1 0-15,-3 2 0 0,-1-2 0 0,-1 0 0 16,-1 1 0-16,0-2 0 0,-1 0 0 0,-2 0 0 15,-1-2 0-15,-3 1 0 0,-1-1 0 0,-1-1 0 16,-3 1 0-16,-2-2 0 0,-19 4 0 16,26-2 0-16,-26 2 0 0,0 0 0 0,0 0 0 15,0 0 0-15,0 0 0 0,0 0 0 0,0 0 0 16,-18 0 0-16,18 0-73 0,-33-10-184 0,45 33-138 16,-40-35-155-16,28 12-40 0,0 0 409 15</inkml:trace>
  <inkml:trace contextRef="#ctx0" brushRef="#br0" timeOffset="15648.5707">19156 3632 1533 0,'0'0'95'16,"0"0"-69"-16,0 0-13 0,0 0-3 0,0 0-6 16,15-27 2-16,-15 27-7 0,12-25-1 0,-8 8-20 15,-4 17-28-15,6-29-25 0,-6 29-13 0,6-21 12 16,-6 21 38-16,0 0 20 0,0-17 35 0,0 17 17 15,0 0 24-15,0 0 19 0,0 0 2 0,0 0-11 16,0 0-19-16,0 0-12 0,-21-1-9 0,21 1-3 16,0 0-4-16,0 0 1 0,0 0-3 15,-17 11 2-15,17-11-1 0,0 0-1 0,0 0-3 16,0 0-2-16,0 0-4 0,0 0-3 0,0 0 2 16,0 0-1-16,0 0 2 0,0 0 0 0,0 0-3 15,0 0 2-15,0 0-3 0,0 0 3 16,0 0-3-16,-1 17 1 0,1-17-3 0,0 0 0 15,6 24-4-15,-6-24 0 0,6 17 0 16,-6-17 0-16,11 18 0 0,-11-18 0 0,0 0 0 16,22 20 0-16,-22-20 0 0,19 9 0 0,-19-9 0 15,23 6 0-15,-23-6 0 0,30 1 0 0,-13-3 0 16,1-2 0-16,-1 0 0 0,5-2-1 0,-2-1 1 16,5 0 0-16,-1 0 1 0,2 0-1 0,2-1 0 15,-2 2 0-15,3 0 0 0,-1 3 0 0,3-1 0 16,0 0 0-16,2 2 0 0,-1 0 0 15,1 2 0-15,0-2 0 0,2 4 0 16,3-2 0-16,0-2 0 0,4 1 0 0,0-1 0 16,3-1 0-16,3 1 0 0,2-2 0 0,1 1 0 15,2-2 0-15,4-1 0 0,-1-3 0 0,4 1 0 16,1-2 0-16,3 1 0 0,3-2 0 0,1-1 0 16,3 1 0-16,-2-3 0 0,2 5 0 0,-2-2 0 15,-2 1 0-15,0 3 0 0,-3-2 0 16,-1 2 0-16,1 1 0 0,-5 0 0 0,0 2 0 15,-7 2 0-15,0 0 0 0,-4 2 0 0,-5 0 0 16,-1 1 0-16,-6 0 0 0,-2 0 0 0,-3 0 0 16,-5 3 0-16,1-3 0 0,-5 2 0 0,-2-1 0 15,-2 1 0-15,-18-3 0 0,27 2 0 16,-27-2 0-16,18 2 0 0,-18-2 0 16,0 0 0-16,0 0 0 0,0 0 0 0,0 0 0 15,0 0 0-15,0 0 0 0,0 0 0 0,0 0 0 16,0 0 0-16,0 0 0 0,0 0 0 0,0 0 0 15,0 0 0-15,0 0 0 0,-18-17 0 0,18 17 0 16,0 0 0-16,0 0 0 0,0 0 0 0,-20-10 0 16,20 10 0-16,0 0 0 0,0 0 0 0,0 0 0 15,0 0 0-15,0 0 0 0,0 0 0 16,0 0 0-16,0 0 0 0,0 0 0 0,-12-17 0 16,12 17 0-16,0 0 0 0,0 0 0 15,0 0 0-15,0 0 0 0,0 0 0 0,0 0 0 16,0 0 0-16,0 0 0 0,0 0 0 0,0 0 0 15,0 0 0-15,0 0 0 0,0 0 0 0,18 20 0 16,-18-20 0-16,9 32 0 0,-7-14 0 0,2 2 0 16,-3 3 0-16,1 1 0 0,0 2 0 15,0 2 0-15,2 1 0 0,-2 0 0 0,2 2 0 16,-1 2 0-16,2 2 0 0,3 1 0 0,-4 2 0 16,3 2 0-16,0 1 0 0,-1-1 0 0,0 2 0 15,0 1 0-15,-1 1 0 0,-1 2 0 0,-2 0 0 16,-2 1 0-16,-1 0 0 0,-3 2 0 0,1 0 0 15,-4 0 0-15,0 1 0 16,-1 1 0-16,0 0 0 0,1 1 0 0,2-4 0 16,2 3 0-16,0-1 0 0,2-1 0 0,1-3 0 15,2 0 0-15,1 0 0 0,-1 3 0 0,2 3 0 16,1 0 0-16,-2 0 0 0,0-3 0 0,2-3 0 16,-2 0 0-16,1-1 0 0,1-3 0 0,-3 0 0 15,2 1 0-15,-3-3 0 0,2 2 0 0,-3-1 0 16,-2 3 0-16,1 0 0 0,-1 1 0 15,0 1 0-15,-1-1 0 0,2-2 0 0,-1 1 0 16,2-3 0-16,2-1 0 0,0-3 0 16,2 0 0-16,-2-3 0 0,4-1 0 0,0-1 0 0,0-2 0 15,2-2 0-15,-2-1 0 0,0-3 0 16,-1-1 0-16,2-1 0 0,-1-2 0 0,0-1 0 16,-1-2 0-16,-5-17 0 0,8 31 0 0,-8-31 0 15,7 21 0-15,-7-21 0 0,2 17 0 16,-2-17 0-16,0 0 0 0,0 0 0 0,0 0 0 15,0 0-11-15,7 20 3 0,-7-20 2 0,0 0 2 16,0 0 2-16,0 0 2 0,0 0 0 0,0 0 0 16,0 0 1-16,0 0 0 0,0 0 2 0,0 0-1 15,0 0-1-15,0-19-6 0,0 19-14 0,-6-22-33 16,6 22-195-16,-12-27-111 0,32 31-91 16,-33-23-164-16,-4-12 333 0,17 31 280 15</inkml:trace>
  <inkml:trace contextRef="#ctx0" brushRef="#br0" timeOffset="16900.5557">21931 6234 997 0,'0'0'181'0,"0"0"-76"0,-12-19-34 16,12 19-18-16,0 0-3 0,0 0 8 15,-5-21 11-15,5 21 7 0,0 0-4 0,0 0-12 16,0 0-10-16,0 0-10 0,0 0-3 0,0 0-7 16,0 0-2-16,0 0-5 0,0 0-5 0,0 0 0 15,0 0-7-15,0 0-11 0,0 0 0 0,0 0 0 16,0 0 0-16,0 0 0 0,0 0 0 0,0 0 0 16,0 0 0-16,-9 26 0 0,9-26 0 15,1 29 0-15,0-10 0 0,-1 2 0 16,1 2 0-16,-1 2 0 0,0 0 0 0,1 3 0 15,1 3 0-15,0 0 0 0,-1 0 0 0,1 1 0 16,-2-1 0-16,0 1 0 0,1-1 0 0,-1 1 0 16,0 0 0-16,2 2 0 0,-1 1 0 0,1 2 0 15,-1 0 0-15,-2 3 0 0,-1 2 0 0,1 3 0 16,0 1 0-16,-1 0 0 0,-1 0 0 16,2 2 0-16,-2-2 0 0,1 1 0 0,1 1 0 15,1-1 0-15,0 1 0 0,1 0 0 0,0 2 0 16,0 0 0-16,2-1 0 0,2 0 0 0,-2 0 0 15,2 1 0-15,0-2 0 0,0 2 0 0,0-2 0 16,1 2 0-16,-1-1 0 0,0 2 0 16,0 0 0-16,-1 0 0 0,0 1 0 0,0 2 0 15,-3 0 0-15,1 2 0 0,0-4 0 16,-2 0 0-16,2-5 0 0,-1 0 0 0,0 1 0 16,1-4 0-16,0 0 0 0,2-4 0 0,-1-3 0 15,2-2 0-15,0-3 0 0,1-2 0 0,0-3 0 16,4-2 0-16,-4-2 0 0,3-2 0 0,-1-3 0 15,-3-1 0-15,-5-17 0 0,16 30 0 0,-16-30 0 16,13 25 0-16,-13-25 0 0,12 20 0 16,-12-20 0-16,0 0 0 0,17 17 0 0,-17-17 0 15,0 0 0-15,0 0 0 0,0 0 0 16,0 0 0-16,0 0 0 0,0 0 0 0,0 0 0 16,0 0 0-16,0 0 0 0,0 0 0 0,0 0 0 15,0 0 0-15,0 0 0 0,0 0 0 0,0 0 0 16,0 0 0-16,0 0 0 0,0 0 0 0,0 0 0 15,0 0 0-15,0 0 0 0,-8-17 0 16,8 17 0-16,0 0 0 0,0 0 0 0,0 0 0 16,0 0 0-16,0 0 0 0,0 0 0 0,0 0 0 15,0 0 0-15,0 0 0 0,0 0 0 0,0 0 0 16,0 0 0-16,-20 14 0 0,20-14 0 0,0 0 0 16,-17 6 0-16,17-6 0 0,-19 5 0 0,19-5 0 15,-27 4 0-15,10-4 0 0,-1 1 0 16,-2 1 0-16,0-1 0 0,-5-1 0 15,-1 2 0-15,-4-4 0 0,-1 4 0 0,-2-1 0 16,-2 0 0-16,-3 2 0 0,-3-1 0 0,-2 2 0 16,-2-1 0-16,-4 3 0 0,-2-1 0 0,-5 1 0 15,2-1 0-15,-5 0 0 0,1 1 0 0,-2-1 0 16,1-2 0-16,0 1 0 0,2 0 0 0,1-1 0 16,0 0 0-16,3 1 0 0,-2 0 0 15,2 1 0-15,3 0 0 0,0 0 0 0,4-2 0 16,3 1 0-16,3-2 0 0,4 2 0 0,3 0 0 15,2-4 0-15,5 1 0 0,2-1 0 0,4 0 0 16,3-1 0-16,17 1 0 0,-27-2 0 16,27 2 0-16,-18-2 0 0,18 2 0 0,0 0 0 15,0 0 0-15,-17-1 0 0,17 1 0 0,0 0 0 16,0 0-55-16,0 0-156 0,0 0-95 16,-6-28-40-16,28 35-36 0,-22-7-27 0,12-34 72 15,13 38 337-15</inkml:trace>
  <inkml:trace contextRef="#ctx0" brushRef="#br0" timeOffset="17714.1196">20176 7436 1603 0,'-2'19'74'15,"2"-19"-15"-15,5 25-11 0,0-6-8 0,-6-1-15 16,3 5-1-16,-4 0-7 0,2 6 5 0,-4-2-7 16,3 7-10-16,-2 0 29 0,1 3-29 0,1 3 29 15,-1 1-15-15,5 0-12 0,0 4 8 16,2 2-14-16,1 0-1 0,3 4 0 16,-1 1 0-16,1 4 0 0,2 6 0 0,-3-1 0 15,1 5 0-15,-2-1 0 0,-1 0 0 0,0 3 0 16,-2 1 0-16,-3 3 0 0,-1 3 0 0,-3 3 0 15,-1 0 0-15,-3 3 0 0,-2-1 0 0,1 2 0 16,-5 1 0-16,4 3 0 0,-5 1 0 0,1 1 0 16,-2 6 0-16,-2 1 0 0,0 1 0 0,-2 2 0 15,1-1 0-15,-1 3 0 0,2 0 0 16,0-4 0-16,3-1 0 0,2-7 0 0,2-2 0 16,3-5 0-16,0-4 0 0,4-8 0 0,4-2 0 15,3-8 0-15,2-5 0 0,0-3 0 16,0-2 0-16,-1-5 0 0,-2-5 0 0,1-3 0 15,-1-7 0-15,0-3 0 0,-3-26 0 0,7 44-126 16,-30-56-209-16,46 35-111 0,-23-23-165 16,-17-27 98-16,17 27 498 0</inkml:trace>
  <inkml:trace contextRef="#ctx0" brushRef="#br0" timeOffset="18324.2847">20277 7606 1244 0,'0'0'32'16,"-12"-17"-26"-16,12 17 5 0,-3-21-1 0,3 21 6 15,-3-17 6-15,3 17 16 0,0 0 7 0,-14-20 11 16,14 20 2-16,0 0 5 0,0 0-1 16,-26-4 2-16,26 4-9 0,0 0-9 0,-17 3-9 15,17-3-5-15,0 0-4 0,-22-4-1 16,22 4-4-16,0 0 0 0,-23-6-3 0,23 6 1 15,-18-9-13-15,18 9-8 0,-28-10 0 0,12 3 0 16,-2 0 0-16,-2 1 0 0,-2 1 0 0,-3 0 0 16,-3 3 0-16,-4 0 0 0,-3 0 0 0,-3 5 0 15,-3 2 0-15,0 0 0 0,-3 4 0 16,-2 1 0-16,-1 1 0 0,0 2 0 0,-2-2 0 16,2 0 0-16,2-3 0 0,2-2 0 0,7-2 0 15,7-4 0-15,3-4 0 0,9-2 0 0,17 6 0 16,-16-18-47-16,0-22-260 0,46 32-206 0,-25-21-138 15,15 7 123-15,9 17 528 0</inkml:trace>
  <inkml:trace contextRef="#ctx0" brushRef="#br0" timeOffset="18918.8432">20290 9096 700 0,'20'5'283'0,"-20"-5"-39"0,0 0-37 0,0 0-38 15,0 0-31-15,0 0-39 0,0 0-33 0,0 0-24 16,0 0-7-16,0 0-5 0,0 0-6 16,0 0-14-16,-22-8-10 0,22 8 0 0,0 0 0 15,-24-5 0-15,24 5 0 0,-22-7 0 0,22 7 0 16,-29-10 0-16,11 6 0 0,-3-1 0 0,-3-1 0 15,-4 0 0-15,0 3 0 0,-6 0 0 0,-5 4 0 16,-5 3 0-16,-3 0 0 0,-3 6 0 16,0 2 0-16,-2 3 0 0,-1 0 0 0,-1 5 0 15,-2 0 0-15,2 1 0 0,3 2 0 16,5-4 0-16,3-4 0 0,10-4 0 0,5-9 0 16,28-2 0-16,-30-17-135 0,54 29-281 0,-28-36-228 15,29 8 6-15,1 3 425 0</inkml:trace>
  <inkml:trace contextRef="#ctx0" brushRef="#br0" timeOffset="19466.401">19977 11325 1496 0,'0'0'143'0,"0"0"-46"0,0 0-19 16,0 0-17-16,0 0-19 0,0 0-8 0,0 0-8 15,0 0 1-15,0 0-3 0,0 0-5 0,0-17-19 16,0 17 0-16,0 0 0 0,0 0 0 16,-22-11 0-16,22 11 0 0,-31 2 0 0,7 4 0 15,-1 1 0-15,-7 3 0 0,-1 3 0 0,-5 1 0 16,-1 3 0-16,-4-3 0 0,-1 2 0 16,0-4 0-16,1-4 0 0,0 0 0 0,2-6 0 15,-3-2 0-15,3-3 0 0,2-5 0 0,-1-3 0 16,3-3 0-16,1-4 0 0,2-2 0 0,-2-5 0 15,6 3-13-15,-13-19-158 0,43 41-288 0,-42-35-192 16,22 18 32-16,1 9 486 0</inkml:trace>
  <inkml:trace contextRef="#ctx0" brushRef="#br0" timeOffset="20452.1809">18873 7076 1705 0,'-27'-34'62'0,"27"34"19"16,-18-37-53-16,18 37 31 0,-21-37-27 0,9 19-15 16,-4-2 1-16,0 3-11 0,-2 0 2 15,-3 1-7-15,2 3 4 0,-3 3-4 0,-1 3 4 16,0 2 0-16,-1 4 1 0,-1 3-7 0,1 3 0 16,0 5 0-16,-2 3 0 0,0 4 0 0,1 5 0 15,1 2 0-15,-3 4 0 0,4 1 0 0,0 2 0 16,3 3 0-16,2 0 0 0,2 3 0 15,5 2 0-15,4-1 0 0,3 3 0 0,4 0 0 16,4 0 0-16,4 3 0 0,3-1 0 16,5 2 0-16,5 3 0 0,3 2 0 0,4-1 0 15,5 0 0-15,3-3 0 0,5-4 0 0,4-2 0 16,6-6 0-16,6-5 0 0,4-5 0 0,1-5 0 16,3-5 0-16,1-7 0 0,2-5 0 0,3-5 0 15,-1-7 0-15,3-3 0 0,0-7 0 0,1-3 0 16,3-4 0-16,-8-6 0 0,-2-2 0 0,-6-3 0 15,-10 1 0-15,-6-5 0 0,-7-4 0 16,-7-3 0-16,-6-2 0 0,-10 2 0 16,-7 0 0-16,-9 4 0 0,-9 0 0 0,-8 2 0 15,-8 1 0-15,-9 0 0 0,-5 2 0 0,-11 4 0 16,-5-1 0-16,-8 3 0 0,-5 4 0 0,-1 2 0 16,-6 4 0-16,2 6 0 0,2 4 0 0,4 5 0 15,5 4 0-15,7 8 0 0,4 2 0 16,7 3 0-16,4 3 0 0,11 6 0 0,0-11-84 15,38 34-485-15,-37-32-31 0,36 25-36 0</inkml:trace>
  <inkml:trace contextRef="#ctx0" brushRef="#br0" timeOffset="21281.7207">19187 8918 1466 0,'0'0'135'0,"-17"-40"-56"16,17 40 0-16,-27-40 1 0,16 23-22 0,-12-5-4 15,2 7-19-15,-3-3-3 0,-3 2-10 16,-2 2-15-16,-3 4-7 0,1 2 0 0,-4 4 0 16,1 1 0-16,-2 1 0 0,-3 3 0 0,-1 1 0 15,-3 3 0-15,2 5 0 0,-2 2 0 0,1 6 0 16,1 4 0-16,0 3 0 0,1 5 0 0,3 4 0 16,2 1 0-16,5 5 0 0,3-2 0 15,9 2 0-15,5-2 0 0,5-3 0 16,7 1 0-16,7-1 0 0,6 2 0 0,4 2 0 15,6 3 0-15,2-1 0 0,4 0 0 0,3 0 0 16,3-1 0-16,5-1 0 0,2-3 0 0,4-3 0 16,4-8 0-16,1-3 0 0,2-9 0 0,4-6 0 15,-1-9 0-15,2-6 0 0,-2-5 0 0,-2-9 0 16,1-10 0-16,-2-6 0 0,-4-10 0 0,-1-4 0 16,-6-2 0-16,-1-4 0 0,-5-1 0 15,-3-3 0-15,-4 0 0 0,-6 2 0 0,-6 1 0 16,-5 2 0-16,-9 4 0 0,-6 5 0 0,-5 6 0 15,-11 1 0-15,-5 6 0 0,-7 0 0 16,-6 3 0-16,-3 7 0 0,-5 3 0 0,-4 9 0 16,-1 9 0-16,-4 12 0 0,-2 11 0 0,-1 8 0 15,-3 9 0-15,0 5 0 0,4 5 0 0,0 5 0 16,4 4 0-16,2-4 0 0,23 20-219 16,-28-44-141-16,53 38-71 0,-34-31-109 0,15-7 70 15,27 26 444-15</inkml:trace>
  <inkml:trace contextRef="#ctx0" brushRef="#br0" timeOffset="22017.0547">19028 10743 1361 0,'-41'-22'222'0,"41"22"-157"15,-34-17-8-15,34 17-6 0,-34-20-3 16,34 20-10-16,-38-26 2 0,20 15-11 0,-5-2 6 15,3 3-8-15,0 1 3 0,2 3-9 16,-1 2 0-16,2 4-19 0,17 0-2 0,-33 10 0 16,15 1 0-16,-2 5 0 0,-1 7 0 0,-3 6 0 15,-2 7 0-15,-3 5 0 0,-4 5 0 0,-1 6 0 16,-4 3 0-16,-1 2 0 0,-1 6 0 0,0 3 0 16,2 3 0-16,7 3 0 0,3-3 0 15,5-3 0-15,7-3 0 0,7-5 0 0,9-6 0 16,10-5 0-16,6-6 0 0,7-2 0 0,6-7 0 15,6-3 0-15,9-6 0 0,5-4 0 0,8-6 0 16,4-3 0-16,6-9 0 0,2-3 0 0,3-10 0 16,2-7 0-16,0-5 0 0,-1-7 0 15,-2-7 0-15,-6-4 0 0,-3-8 0 0,-7-4 0 16,-9-3 0-16,-6-2 0 0,-9-5 0 16,-8 2 0-16,-8-2 0 0,-9 2 0 0,-10 7 0 15,-9 3 0-15,-9 9 0 0,-9 5 0 0,-6 5 0 16,-7 5 0-16,-4 2 0 0,-5 0 0 0,-4 3 0 15,-2 0 0-15,0 3 0 0,-1 2 0 0,4 8 0 16,0 4 0-16,9 11 0 0,4 8 0 0,7 8 0 16,4 2 0-16,10 8-39 0,-4-17-113 15,36 36-163-15,-33-44-51 0,46 35-103 0,-12-9-43 16,-11-32 319-16,31 46 193 0</inkml:trace>
  <inkml:trace contextRef="#ctx0" brushRef="#br0" timeOffset="22642.8543">19146 10930 1816 0,'0'0'116'0,"-17"4"-54"16,17-4-26-16,-20 12-19 0,20-12-17 15,-34 25 0-15,8-5 0 0,-5 6 0 0,-8 6 0 16,-5 9 0-16,-4 5 0 0,-4 6 0 0,-3 7 0 15,-2 2 0-15,-4 6 0 0,3 2 0 0,2 3 0 16,3-2 0-16,4-5 0 0,3-4 0 0,2-8 0 16,5-8 0-16,6-8 0 0,8-6 0 15,6-9 0-15,19-22 0 0,-17 20-26 0,10-39-119 16,39 27-283-16,-24-37-223 0,15-2 38 0,2-1 430 16</inkml:trace>
  <inkml:trace contextRef="#ctx0" brushRef="#br0" timeOffset="22861.8898">18527 10954 2047 0,'22'4'0'0,"-22"-4"0"0,0 0 0 16,0 0 0-16,0 0 0 0,17 23 0 0,2-12 0 16,1 3 0-16,7 2 0 0,2 1 0 0,4 5 0 15,2 2 0-15,1 5 0 0,-1 4 0 0,-1 1 0 16,-1 1 0-16,-4 0 0 0,-1 2 0 15,-3 0 0-15,1-1 0 0,-4-4 0 0,3 1 0 16,-3-6 0-16,5-4 0 0,-4-12 0 0,23 19-289 16,-36-52-233-16,33 20-151 0,-13-15 111 0,-6-21 562 15</inkml:trace>
  <inkml:trace contextRef="#ctx0" brushRef="#br0" timeOffset="23378.2191">19197 8770 1911 0,'0'0'48'0,"0"0"-17"0,0 0-1 0,0 0-3 16,0 0-27-16,0 0 0 0,0 0 0 0,-13 21 0 16,13-21 0-16,-33 35 0 0,11-10 0 0,-6 8 0 15,-4 5 0-15,-4 6 0 0,-6 7 0 0,-2 5 0 16,-5 4 0-16,-2 4 0 0,-1 2 0 0,1-2 0 15,3-6 0-15,7-6 0 0,6-9 0 0,8-6 0 16,9-11 0-16,4-5 0 0,14-21 0 16,-12 20 0-16,12-20 0 0,0 0-111 15,29 9-309-15,-26-30-227 0,16 7 27 0,-5-7 372 16</inkml:trace>
  <inkml:trace contextRef="#ctx0" brushRef="#br0" timeOffset="23581.5956">18668 8943 1817 0,'-32'-9'143'0,"32"9"-86"0,0 0-27 16,-19-6-30-16,19 6 0 0,0 0 0 0,0 0 0 15,15 24 0-15,-3-7 0 0,6 3 0 0,3 2 0 16,3 5 0-16,3-1 0 0,5 3 0 0,-1 1 0 16,3 1 0-16,0 0 0 0,2 1 0 15,-1-2 0-15,0-1 0 0,1-4 0 16,-1-3 0-16,4-1 0 0,-3-6 0 0,4 1 0 15,-4-9 0-15,17 20-245 0,-53-27-312 0,61-9-76 16,-26-3 22-16</inkml:trace>
  <inkml:trace contextRef="#ctx0" brushRef="#br0" timeOffset="24144.8109">19292 7174 1529 0,'21'1'100'0,"-23"-19"-8"16,2 18-12-16,19-18-26 0,-19 18-21 16,17-18-12-16,-17 18-5 0,0 0 3 0,0 0 3 15,0 0 1-15,0 0 3 0,-17-1-12 0,-1 16 1 16,-8 5-12-16,-4 7-3 0,-8 6 0 15,-2 5 0-15,-5 3 0 0,-5 5 0 0,-2 2 0 16,-2 3 0-16,1 2 0 0,2-3 0 0,6-4 0 16,3-8 0-16,8-4 0 0,6-5 0 0,7-6 0 15,4-2 0-15,17-21 0 0,-19 21-8 0,25-4-126 16,-28-35-309-16,22 18-215 0,0 0 52 0,24-26 409 16</inkml:trace>
  <inkml:trace contextRef="#ctx0" brushRef="#br0" timeOffset="24379.5322">18862 7107 1728 0,'0'0'319'16,"0"0"-319"-16,0 0 0 0,-9 17 0 0,9-17 0 16,8 22 0-16,-8-22 0 0,15 33 0 15,-15-33 0-15,26 34 0 0,-8-15 0 0,3 2 0 16,2 2 0-16,3 0 0 0,2 0 0 0,-1 0 0 15,4 2 0-15,-2 2 0 0,5 3 0 0,-5 1 0 16,3 3 0-16,-2 0 0 0,2 2 0 0,-3-4 0 16,4 1-18-16,-3-6-63 0,14 18-81 15,-44-45-256-15,54 36-201 0,-26-19 35 16,-2-8 420-16</inkml:trace>
  <inkml:trace contextRef="#ctx0" brushRef="#br0" timeOffset="26070.3755">18306 7444 652 0,'24'0'273'16,"-24"0"-27"-16,0 0-44 0,0 0-52 16,0 0-33-16,0 0-28 0,0 0-18 15,0 0-16-15,0 0-12 0,0 0-9 0,0 0-9 16,11-17-6-16,-11 17-6 0,0 0-3 0,0 0-7 15,6-21 0-15,-6 21-2 0,0 0 0 0,0 0-1 16,0 0 0-16,0 0-2 0,14-18 2 0,-14 18-1 16,0 0 1-16,0 0 1 0,0 0-2 0,19 5 2 15,-19-5 3-15,0 0 0 0,0 0 0 16,20 8-2-16,-20-8 0 0,0 0-1 0,0 0 1 16,0 0 2-16,0 0-3 0,0 0 4 0,0 0 1 15,0 0 1-15,0 0-7 0,0 0 0 0,0 0 0 16,0 0 0-16,0 0 0 0,0 0 0 0,-22 8 0 15,22-8 0-15,-26-3 0 0,26 3 0 16,-34-3 0-16,15 4 0 0,-3-1 0 0,-4 0 0 16,-4 1 0-16,-5 0 0 0,-3 3 0 15,-3-1 0-15,-4 3 0 0,-2 1 0 0,0-1 0 16,-3-2 0-16,0 2 0 0,-1-1 0 0,-2 0 0 16,-2-1 0-16,0-1 0 0,-1 0 0 0,0-1 0 15,0-1 0-15,-2 1 0 0,2-1 0 0,0-1 0 16,1 0 0-16,2-1 0 0,-1-2 0 0,1 2 0 15,1 0 0-15,1-3 0 0,-1 3 0 16,4-1 0-16,-1 0 0 0,2 1 0 0,1 0 0 16,2-3 0-16,4 3 0 0,2 0 0 15,1 0 0-15,5-1 0 0,0 1 0 0,3-1 0 16,2-2 0-16,4 1 0 0,2-1 0 0,21 4 0 16,-28-10 0-16,28 10 0 0,0 0 0 0,-20-12 0 15,20 12 0-15,0 0 0 0,0 0 0 0,0 0 0 16,0 0 0-16,0 0 0 0,0 0 0 15,0 0 0-15,0 0 0 0,0 0 0 0,0 0 0 16,0 0 0-16,0 0 0 0,0 0 0 0,0 0 0 16,0 0 0-16,0 0 0 0,0 0 0 0,0 0 0 15,11 17 0-15,-11-17 0 0,0 0 0 0,3 17 0 16,-3-17 0-16,3 18 0 0,-3-18 0 0,1 23 0 16,-1-23 0-16,0 30 0 0,0-11 0 0,-1 0 0 15,1 1 0-15,0 5 0 16,1-1 0-16,-1 2 0 0,1 3 0 0,0 2 0 15,-1 1 0-15,1 3 0 0,-1 2 0 0,0-1 0 16,-1 3 0-16,1-1 0 0,0 2 0 0,0 1 0 16,1 2 0-16,-1-2 0 0,-1 1 0 0,1 2 0 15,-1-1 0-15,0 6 0 0,1-2 0 0,-1 1 0 16,-1-1 0-16,1-1 0 0,0 1 0 16,0 3 0-16,0 0 0 0,1 0 0 0,-2 1 0 15,1 0 0-15,-1 2 0 0,-1 0 0 0,2 2 0 16,-3 2 0-16,2-2 0 0,-2 2 0 0,-1 0 0 15,2 0 0-15,-2 0 0 0,1 0 0 16,-1-1 0-16,1 2 0 0,-3-1 0 0,4 0 0 16,-2-1 0-16,1-1 0 0,1 0 0 0,-2 0 0 15,1 0 0-15,0-3 0 0,1 0 0 16,-2-1 0-16,1-1 0 0,1 1 0 0,0-2 0 16,1-2 0-16,1-4 0 0,1-2 0 0,0-1 0 15,1-3 0-15,0-2 0 0,-1-1 0 0,1-3 0 16,0 2 0-16,-1-2 0 0,0-1 0 0,-1-1 0 15,0-2 0-15,0 0 0 0,-2-3 0 0,2 1 0 16,-1-1 0-16,-1-1 0 0,0-1 0 0,0-3 0 16,1 2 0-16,-2-4 0 0,3 0 0 15,1-17 0-15,-4 28 0 0,4-28 0 16,0 23 0-16,0-23 0 0,0 0 0 0,1 18 0 16,-1-18 0-16,0 0 0 0,0 0 0 0,0 0 0 15,0 0 0-15,0 0 0 0,0 0 0 0,8 18 0 16,-8-18 0-16,0 0 0 0,0 0 0 0,0 0 0 15,0 0 0-15,0 0 0 0,0 0 0 16,0 0 0-16,0 0 0 0,0 0 0 0,0 0 0 16,0 0 0-16,0 0 0 0,0 0 0 0,-3 19 0 15,3-19 0-15,0 0 0 0,0 0 0 0,0 0 0 16,-2 23 0-16,2-23 0 0,1 20 0 0,-1-20 0 16,-2 26 0-16,2-26 0 0,-5 32 0 0,5-32 0 15,-5 32 0-15,0-12 0 0,-1-2 0 16,-1 5 0-16,-2 0 0 0,1 0 0 15,-1 0 0-15,3-5 0 0,-2-1 0 0,8-17 0 16,-11 29 0-16,11-29 0 0,-5 22 0 0,5-22 0 16,0 16 0-16,0-16 0 0,0 19 0 0,0-19 0 15,3 20 0-15,-3-20 0 0,9 23 0 0,-9-23 0 16,8 27 0-16,-8-27 0 0,7 26 0 0,-7-26 0 16,7 22 0-16,-7-22 0 0,23 18-186 0,-33-47-132 15,48 38-35-15,-42-49-33 0,31 12 78 16,-1-1 15-16,-17-36 91 0,45 32 202 0</inkml:trace>
  <inkml:trace contextRef="#ctx0" brushRef="#br0" timeOffset="26899.5936">18417 11425 1623 0,'-21'0'77'0,"21"0"-39"0,-21 8-11 0,21-8-8 16,0 0-10-16,-21 8 20 0,21-8-4 15,0 0-1-15,0 0 1 0,-19-4-2 16,19 4 1-16,0 0-3 0,0 0-2 0,0 0 16 16,-13-21-19-16,13 21-3 0,0 0-13 0,-9-16 0 15,9 16 0-15,0 0 0 0,-20-14 0 0,20 14 0 16,-27-6 0-16,9 4 0 0,-5 2 0 0,-4 1 0 16,-5 3 0-16,-2 0 0 0,-4 2 0 0,-2 2 0 15,-2-1 0-15,-2-1 0 0,-1 1 0 16,-1-1 0-16,-3 0 0 0,-2-1 0 0,-1-1 0 15,-3-1 0-15,0 1 0 0,-2-1 0 0,-1-2 0 16,-2 2 0-16,-1-1 0 0,3 0 0 0,0 0 0 16,2 1 0-16,-3 2 0 0,3-3 0 15,-3 3 0-15,2 0 0 0,-3-3 0 0,2 3 0 16,2-1 0-16,0-1 0 0,3 2 0 16,4-1 0-16,2-3 0 0,2 1 0 0,4-3 0 15,2-2 0-15,1-1 0 0,4-2 0 0,3 0 0 16,0-1 0-16,3-2 0 0,2 1 0 0,0-3 0 15,2 0 0-15,1 1 0 0,0-1 0 0,3 2 0 16,1 0 0-16,2 1 0 0,17 8 0 0,-28-16 0 16,28 16 0-16,-21-11 0 0,21 11 0 0,0 0 0 15,-24-8 0-15,24 8-75 0,-19-5-108 16,40 35-160-16,-43-47-119 0,22 17-105 0,15 18 151 16,-27-37 416-16</inkml:trace>
  <inkml:trace contextRef="#ctx0" brushRef="#br0" timeOffset="27947.8464">18435 9128 452 0,'0'0'131'0,"0"0"-94"16,0 0 21-16,0 0 36 0,0 0 44 15,0 0 13-15,0 0 6 0,0 0-18 0,0 0-16 16,0 0-19-16,0 0-15 0,0 0-15 0,0 0-17 15,0 0-6-15,0 0-14 0,0 0-3 0,0 0-5 16,0 0-8-16,0 0 1 0,0 0-5 0,0 0-7 16,0 0 1-16,17 3-4 0,-17-3-3 0,0 0-4 15,0 0 0-15,0 0 0 0,0 0 0 16,0 0 0-16,0 0 0 0,0 0 0 0,0 0 0 16,0 0 0-16,0 0 0 0,0 0 0 0,0 0 0 15,-17-4 0-15,17 4 0 0,0 0 0 0,0 0 0 16,-21 5 0-16,21-5 0 0,-17 4 0 0,17-4 0 15,-18 3 0-15,18-3 0 0,-22 3 0 16,22-3 0-16,-29 2 0 0,11-1 0 0,-2 0 0 16,0 1 0-16,-6 0 0 0,-1 1 0 15,-1-1 0-15,-3 0 0 0,-3 2 0 0,-3 1 0 16,-3 0 0-16,-1 1 0 0,-3 0 0 0,-2 1 0 16,-2 0 0-16,-2 2 0 0,1-1 0 0,-5 1 0 15,-2-2 0-15,0 0 0 0,-2 0 0 0,-1 2 0 16,1-3 0-16,-2 0 0 0,3-1 0 0,-2 0 0 15,-1-1 0-15,1 1 0 0,-5 0 0 16,2 0 0-16,-2 1 0 0,-3-1 0 0,0 0 0 16,-1 1 0-16,2-1 0 0,2 2 0 0,-2-2 0 15,0 1 0-15,0 0 0 0,-1 0 0 16,1 0 0-16,2 0 0 0,-1-1 0 0,3-2 0 16,1 1 0-16,3-2 0 0,0 0 0 0,3-1 0 15,-2-1 0-15,1 0 0 0,2-1 0 0,-2-1 0 16,4 1 0-16,-2 0 0 0,2 1 0 15,1 0 0-15,2-1 0 0,2 0 0 0,0-2 0 16,2 3 0-16,0-1 0 0,1 1 0 0,0 1 0 16,0-1 0-16,-1 3 0 0,1-2 0 0,2 2 0 15,-2 2 0-15,2-1 0 0,0 1 0 0,2-2 0 16,4 1 0-16,0 0 0 0,3-3 0 0,3 0 0 16,2-3 0-16,1 0 0 0,3-1 0 15,6 2 0-15,-5-15-62 0,23 16-234 16,-33-22-87-16,33 22-99 0,0 0-108 0,-26-33 357 15,26 33 233-15</inkml:trace>
  <inkml:trace contextRef="#ctx0" brushRef="#br0" timeOffset="31295.9733">14466 8537 1064 0,'0'-18'166'0,"0"18"-19"16,0 0-19-16,0 0-21 0,0 0-24 0,0 0-19 15,0 0-13-15,0 0-8 0,0 0-6 0,0 0-5 16,0 0-6-16,0 0-1 0,-17-7-6 0,17 7-1 16,0 0-3-16,0 0-2 0,0 0-4 0,0 0-9 15,0 0 0-15,0 0 0 0,0 0 0 16,0 0 0-16,0 0 0 0,0 0 0 16,3 19 0-16,-3-19 0 0,0 29 0 0,-1-9 0 15,-3 8 0-15,1 1 0 0,-1 5 0 0,0 0 0 16,1 2 0-16,-2 2 0 0,1 1 0 0,1-1 0 15,-1 3 0-15,4 4 0 0,-1 0 0 0,2 2 0 16,0-3 0-16,2-2 0 0,-1-1 0 0,4-2 0 16,-1-1 0-16,2 1 0 0,2 0 0 15,-2-1 0-15,0 2 0 0,-2 2 0 0,1 0 0 16,-2 0 0-16,-2 0 0 0,1 2 0 0,-3-2 0 16,1 2 0-16,-1-2 0 0,-1-1 0 0,1-1 0 15,0-3 0-15,0-2 0 0,1-4 0 16,0-1 0-16,2 1 0 0,0-5 0 0,2-2 0 15,1-2 0-15,0-3 0 0,0-2 0 0,-6-17 0 16,17 32 0-16,-17-32 0 0,16 26 0 16,-16-26 0-16,14 23 0 0,-14-23 0 0,11 21 0 15,-11-21 0-15,6 21 0 0,-6-21 0 0,0 21 0 16,0-21 0-16,-3 26 0 0,3-26 0 0,-6 30 0 16,0-13 0-16,0 1 0 0,-1 0 0 0,-1 0 0 15,2 0 0-15,-1 1 0 0,2-3 0 0,5-16 0 16,-11 29 0-16,11-29 0 0,-5 21 0 15,5-21 0-15,0 0 0 0,0 0 0 16,0 0 0-16,5 17 0 0,-5-17 0 0,0 0 0 16,0 0 0-16,0 0 0 0,0 0 0 0,12 18 0 15,-12-18 0-15,0 0 0 0,9 18 0 0,-9-18 0 16,0 0 0-16,7 23 0 0,-7-23 0 0,3 20 0 16,-3-20 0-16,0 23 0 0,0-23 0 0,-4 24 0 15,4-24 0-15,-5 23 0 0,5-23 0 16,-5 22 0-16,5-22 0 0,0 0 0 0,-5 21 0 15,5-21 0-15,0 0 0 0,0 0 0 0,3 20 0 16,-3-20 0-16,0 0 0 0,0 0 0 0,3 21 0 16,-3-21 0-16,0 0 0 0,3 22 0 0,-3-22 0 15,0 0 0-15,5 23 0 0,-5-23 0 16,2 18 0-16,-2-18 0 0,0 0 0 0,4 21 0 16,-4-21 0-16,0 0 0 0,0 0 0 15,3 17 0-15,-3-17 0 0,0 0 0 0,0 0 0 16,0 0 0-16,0 0 0 0,0 0 0 0,0 0 0 15,0 0 0-15,0 0 0 0,0 0 0 0,0 0 0 16,0 0 0-16,0 0 0 0,0 0 0 0,0 0 0 16,0 0 0-16,-19-17 0 0,19 17 0 0,0 0 0 15,0 0 0-15,0 0 0 0,-21-6 0 16,21 6 0-16,0 0 0 0,-17-1 0 0,17 1 0 16,0 0 0-16,-24 1 0 0,24-1 0 15,-21 1 0-15,21-1 0 0,-26 2 0 0,26-2 0 16,-35 5 0-16,17-2 0 0,-2-1 0 0,-2 3 0 15,-3-1 0-15,0 2 0 0,-2 1 0 0,-2 0 0 16,-2 2 0-16,-1-3 0 0,-2 0 0 0,-2 1 0 16,1 0 0-16,-3 2 0 0,1-1 0 15,-3-1 0-15,-2 2 0 0,1-2 0 0,-1 2 0 16,-1-1 0-16,1-1 0 0,-3 2 0 0,2-2 0 16,-2 0 0-16,2 1 0 0,0-2 0 0,2 1 0 15,1-1 0-15,0 1 0 0,0-1 0 0,0 1 0 16,-1-1 0-16,4 1 0 0,-2-1 0 0,1 0 0 15,0 0 0-15,1-1 0 0,0 1 0 0,2-3 0 16,-2 3 0-16,3 0 0 16,-1 0 0-16,2 3 0 0,1-1 0 0,-1 1 0 15,0 0 0-15,1 0 0 0,2 1 0 0,-2-3 0 16,5-1 0-16,3-1 0 0,1 0 0 0,2-1 0 16,4 0 0-16,0 0 0 0,17-4 0 0,-23 2 0 15,23-2 0-15,0 0 0 0,-18-1 0 0,18 1 0 16,0 0 0-16,0 0 0 0,0 0 0 15,0 0 0-15,0 0 0 0,0 0 0 0,0 0 0 16,0 0 0-16,0 0 0 0,0 0 0 0,0 0 0 16,19-4 0-16,-19 4 0 0,0 0 0 15,0 0 0-15,0 0 0 0,0 0 0 0,4 24-106 16,-26-41-179-16,38 46-71 0,-46-44-35 0,30 15 54 16,-8 23 35-16,-15-41 33 0,35 35 269 0</inkml:trace>
  <inkml:trace contextRef="#ctx0" brushRef="#br0" timeOffset="32093.864">12016 10540 1164 0,'-24'-15'73'16,"-2"4"12"-16,26 11 1 0,-43 0-2 0,24 11-12 15,-15-11 1-15,14 16 5 0,-18-9-8 16,11 12-4-16,-10-4-17 0,6 8-4 0,-4-4-11 16,3 7-2-16,2 0-6 0,-2 3-16 0,3 0-10 15,2 5 0-15,3 0 0 0,2 2 0 0,1-1 0 16,2-1 0-16,3 0 0 0,2-2 0 15,1 0 0-15,5 2 0 0,1 5 0 0,0 1 0 16,4 3 0-16,4 1 0 0,3-2 0 0,2 2 0 16,5 3 0-16,3 4 0 0,5-1 0 0,2 1 0 15,6-2 0-15,5-3 0 0,4-3 0 0,6-2 0 16,6-5 0-16,5-3 0 0,7-5 0 0,8-5 0 16,1-7 0-16,5-7 0 0,-1-5 0 0,0-6 0 15,2-8 0-15,-2-7 0 16,2-4 0-16,0-8 0 0,-4-5 0 0,-1-10 0 15,-7-12 0-15,-5-8 0 0,-3-10 0 0,-10-3 0 16,-7-8 0-16,-7-6 0 0,-6 0 0 0,-6-1 0 16,-7 0 0-16,-7 7 0 0,-8 6 0 0,-11 11 0 15,-9 11 0-15,-11 6 0 0,-11 11 0 0,-7 5 0 16,-10 7 0-16,-5 6 0 0,-5 9 0 0,-3 3 0 16,-3 9 0-16,1 5 0 0,2 5 0 15,4 6 0-15,1 4 0 0,5 6 0 0,3 2 0 16,5 4 0-16,10-1-19 0,2-4-7 0,17 5-54 15,-11-31-149-15,51 38-147 0,-35-46-133 16,23 8-62-16,38 13 335 0</inkml:trace>
  <inkml:trace contextRef="#ctx0" brushRef="#br0" timeOffset="33095.1628">14557 8496 1282 0,'-3'-29'220'0,"3"29"-131"0,0 0-15 15,0 0-2-15,0 0-17 0,0 0-21 0,-19 19-20 16,19-19-6-16,-20 15 0 0,20-15 7 0,-21 19 0 15,21-19 8-15,-21 19-4 0,21-19 1 0,-18 15-4 16,18-15 0-16,0 0-1 0,-21 10 1 0,21-10-1 16,0 0 1-16,0 0-11 0,0 0-5 15,-20-5 0-15,20 5 0 0,0 0 0 0,0 0 0 16,0 0 0-16,-19-10 0 0,19 10 0 0,0 0 0 16,0 0 0-16,-22-5 0 0,22 5 0 15,-22 3 0-15,22-3 0 0,-30 3 0 0,13 1 0 16,-3 0 0-16,1 0 0 0,-3 1 0 0,0-1 0 15,0-1 0-15,-1-1 0 0,-1-1 0 0,1 0 0 16,-2-2 0-16,0 0 0 0,-1-2 0 16,1 0 0-16,-3-2 0 0,-3-1 0 0,2 1 0 15,-1 0 0-15,-1 1 0 0,1 2 0 0,0 1 0 16,-1 1 0-16,1 1 0 0,-1 1 0 0,1 2 0 16,1 3 0-16,-2 2 0 0,2-1 0 0,0 6 0 15,5-2 0-15,2 2 0 0,4 2 0 0,1-4 0 16,17-12-26-16,-26 22-24 0,26-5-46 15,0-17-95-15,0 0-214 0,0 0-206 16,0 0 55-16,26 19 445 0</inkml:trace>
  <inkml:trace contextRef="#ctx0" brushRef="#br0" timeOffset="33971.3055">12899 8057 1585 0,'0'0'31'16,"-23"-20"-12"-16,6 13 3 0,-5-7 13 0,22 14-4 15,-39-20 4-15,21 13-8 0,-5-4 1 16,3 8 3-16,-6-6 5 0,4 9-4 16,-4-4 0-16,4 6-5 0,-2-1-3 0,1 3-1 15,-1-1-2-15,-1 3-13 0,-1 1-8 0,-1 3 0 16,0 3 0-16,0 1 0 0,3 3 0 0,-2 1 0 16,3 1 0-16,0 4 0 0,0 3 0 0,0 3 0 15,0 3 0-15,1 2 0 0,-1 5 0 0,2 2 0 16,1 2 0-16,1 2 0 0,2-1 0 15,4-1 0-15,1 1 0 0,3 3 0 0,6 1 0 16,1 0 0-16,8-1 0 0,5-6 0 0,9-1 0 16,5-2 0-16,8 2 0 0,6 0 0 0,9-1 0 15,4-4 0-15,7-2 0 0,6-6 0 16,4-5 0-16,5-1 0 0,3-5 0 0,1-6 0 16,1 0 0-16,0-5 0 0,1-4 0 0,2-5 0 15,-3-6 0-15,-1-6 0 0,-4-7 0 16,-4-7 0-16,-2-10 0 0,-2-6 0 0,-5-12 0 15,-2-5 0-15,-4-7 0 0,-3-9 0 0,-7-1 0 16,-4-4 0-16,-9 3 0 0,-6 1 0 0,-13 5 0 16,-9 7 0-16,-14 8 0 0,-12 8 0 0,-10 3 0 15,-10 3 0-15,-9 4 0 0,-7 2 0 0,-7 7 0 16,-3 3 0-16,-1 7 0 0,-4 7 0 16,-3 6 0-16,0 10 0 0,-1 9 0 15,3 9 0-15,4 11 0 0,3 8 0 0,2 5 0 16,8 5 0-16,5 5 0 0,6-3 0 0,9 0 0 15,3-15-20-15,35 25-314 0,-32-54-150 0,35 21-154 16,-4-26 68-16,0 0 570 0</inkml:trace>
  <inkml:trace contextRef="#ctx0" brushRef="#br0" timeOffset="34503.2495">13445 7954 1589 0,'14'18'355'0,"-40"-18"-311"0,26 0-20 0,-32 15-8 16,11 2 3-16,-11 8-19 0,-5 10 0 0,-8 11 0 16,-6 8 0-16,-6 15 0 0,-6 6 0 15,-3 5 0-15,1 4 0 0,-1 0 0 16,4 1 0-16,1 1 0 0,3 0 0 0,2-6 0 15,7-7 0-15,7-12 0 0,6-13 0 0,13-13 0 16,6-13 0-16,17-22 0 0,0 0-19 0,0 0-42 16,4-21-79-16,36 2-458 0,-23-26-25 0,13-3 18 15</inkml:trace>
  <inkml:trace contextRef="#ctx0" brushRef="#br0" timeOffset="34706.6403">12797 8064 2034 0,'0'0'13'0,"4"32"-13"0,-10-8 0 16,2 4 0-16,5 3 0 0,6 3 0 16,7 5 0-16,4-2 0 0,8 3 0 0,5-1 0 15,7-1 0-15,6-3 0 0,3-2 0 16,3-4 0-16,2-2 0 0,1-4 0 0,0 0 0 16,-1-4 0-16,-2-1 0 0,0-1 0 0,-7-6 0 15,0 3 0-15,-6-9-1 0,14 24-252 0,-51-29-221 16,47 2-166-16,-30 1 7 0,-17-3 588 0</inkml:trace>
  <inkml:trace contextRef="#ctx0" brushRef="#br0" timeOffset="35958.2878">12399 8588 903 0,'0'0'259'16,"0"0"-204"-16,0-26-3 0,0 26 3 0,0 0 2 16,-5-17-18-16,5 17-17 0,0 0-9 0,-13-21 2 15,13 21 1-15,0 0 6 0,-4-18 5 0,4 18 13 16,0 0 10-16,-4-22 8 0,4 22-3 0,0 0-6 16,0 0-8-16,7-18-9 0,-7 18-3 0,0 0-3 15,0 0 0-15,0 0-3 0,0 0 0 16,0 0-8-16,0 0-3 0,0 0-4 0,0 0-3 15,-17 7-1-15,17-7 0 0,0 0 1 0,-27 14 1 16,27-14-5-16,-27 10-1 0,27-10 0 16,-30 4 0-16,30-4 0 0,-34 2 0 0,16-3 0 15,-3 1 0-15,0-3 0 0,-1 1 0 0,-2-2 0 16,-4 1 0-16,-5 0 0 0,-1 0 0 16,-3 2 0-16,-5-1 0 0,-3 2 0 0,-2 0 0 15,-3-1 0-15,-4 1 0 0,1 1 0 0,-3-1 0 16,2 2 0-16,0-1 0 0,-2 0 0 0,0 0 0 15,-3 0 0-15,1-1 0 0,0 2 0 0,-2-2 0 16,2 1 0-16,-1 0 0 0,1 0 0 0,3 2 0 16,2-2 0-16,2-1 0 0,1 0 0 0,0 0 0 15,1 0 0-15,3-1 0 16,2 1 0-16,2-2 0 0,2 1 0 0,1 0 0 16,3-1 0-16,2 0 0 0,4-1 0 0,2 0 0 15,2 0 0-15,3 0 0 0,3 0 0 0,0 0 0 16,20 3 0-16,-29-7 0 0,29 7 0 0,-21-9 0 15,21 9 0-15,0 0 0 0,0 0 0 0,-18-14 0 16,18 14 0-16,0 0 0 0,0 0 0 0,0 0 0 16,0 0 0-16,0 0 0 0,0 0 0 15,0 0 0-15,0 0 0 0,0 0 0 0,0 0 0 16,0 0 0-16,18-7 0 0,-18 7 0 0,0 0 0 16,0 0 0-16,17 24 0 0,-17-24 0 0,8 23 0 15,-8-23 0-15,5 29 0 0,-4-11 0 16,-1 1 0-16,0 7 0 0,0 0 0 0,-1 3 0 15,-2 3 0-15,1 1 0 0,0 2 0 16,0 2 0-16,0 4 0 0,-1 2 0 0,0 3 0 16,0 3 0-16,-1 2 0 0,1 1 0 0,-1-1 0 15,2 1 0-15,-3 2 0 0,0 1 0 0,1 1 0 16,1 2 0-16,-1 3 0 0,0 1 0 0,-2-1 0 16,0 3 0-16,0-1 0 0,-1 1 0 0,2 0 0 15,-1-2 0-15,0 0 0 0,0 1 0 0,0-2 0 16,2 1 0-16,-1-3 0 0,2-1 0 15,-1-4 0-15,0-2 0 0,2-3 0 0,-1-1 0 16,2 0 0-16,-1-2 0 0,2-2 0 16,-2 0 0-16,2-1 0 0,0 0 0 0,0-2 0 15,2 1 0-15,-2-2 0 0,0 0 0 0,0-2 0 16,0-5 0-16,-2 1 0 0,1-4 0 0,1 2 0 16,-3-2 0-16,0-2 0 0,0 0 0 0,-1-4 0 15,0-2 0-15,1-2 0 0,3-20 0 16,-5 28 0-16,5-28 0 0,-3 17 0 0,3-17 0 15,0 0 0-15,0 0 0 0,0 0 0 0,0 0 0 16,0 0 0-16,0 0 0 0,0 0 0 0,0 0 0 16,0 0 0-16,0 0 0 0,0 0 0 0,0 0 0 15,0 0 0-15,0 0 0 0,0 0 0 16,0 0 0-16,0 0 0 0,17 2 0 16,-17-2 0-16,0 0 0 0,26-4 0 0,-26 4 0 15,31-6 0-15,-10 2 0 0,3-2 0 0,2 0 0 16,4-1 0-16,2-2 0 0,3 1 0 0,4-3 0 15,3-1 0-15,1 1 0 0,4-2 0 0,1 3 0 16,0 0 0-16,0 0 0 0,0 6 0 0,-3-1 0 16,-3 5 0-16,0 2 0 0,-3 4 0 0,-4 3 0 15,-1 4 0-15,-3-2 0 0,0 7 0 16,-2-2 0-16,-1 3 0 0,0-2 0 0,0 1 0 16,0-3-18-16,2 2-47 0,-7-19-55 0,27 29-145 15,-40-46-90-15,46 32-16 0,-35-30-11 16,9-10 48-16,21 29 198 0,-39-40 136 0</inkml:trace>
  <inkml:trace contextRef="#ctx0" brushRef="#br0" timeOffset="36505.8765">12690 10665 1942 0,'0'0'23'0,"-21"-2"-7"0,21 2 3 0,0 0-3 16,-18-10 3-16,18 10-7 0,0 0-12 0,-25-7 0 15,25 7 0-15,-26 4 0 0,26-4 0 0,-33 18 0 16,11 0 0-16,-4 6 0 0,-4 9 0 16,-6 8 0-16,-4 9 0 0,-5 6 0 0,-5 7 0 15,-4 6 0-15,0 6 0 0,-4 5 0 0,-2 3 0 16,4 1 0-16,0-4 0 0,3-5 0 15,11-11 0-15,5-13 0 0,9-12 0 0,8-11 0 16,6-7 0-16,14-21 0 0,-14 19 0 0,14-19-42 16,0 0-61-16,-4-42-210 0,31 23-319 0,-15-19 7 15,6-4 294-15</inkml:trace>
  <inkml:trace contextRef="#ctx0" brushRef="#br0" timeOffset="36740.5654">11887 10721 2015 0,'0'0'32'0,"0"0"-32"0,0 0 0 15,0 0 0-15,0 0 0 0,0 0 0 0,0 0 0 16,25 11 0-16,-25-11 0 0,35 36 0 0,-11-6 0 16,5 7 0-16,2 3 0 0,2 2 0 0,-2 3 0 15,2 1 0-15,-1 3 0 0,-1 2 0 0,3 0 0 16,-1-3 0-16,4-2 0 0,-1-7 0 0,3-3 0 15,0-7 0-15,4 1 0 0,-6-15-12 16,24 24-316-16,-40-51-159 0,26 18-170 0,-8-10 95 16,-11-26 562-16</inkml:trace>
  <inkml:trace contextRef="#ctx0" brushRef="#br0" timeOffset="37538.4584">10326 9808 1253 0,'6'28'248'0,"-6"-28"-207"0,0 0-11 0,0 0 10 16,0 0 4-16,0 0-8 0,18-18-12 16,-18 18 0-16,0 0 1 0,0 0 4 0,21-17-2 15,-21 17-3-15,0 0-3 0,0 0 3 16,0 0 2-16,0 0 4 0,0 0 2 0,0 0-3 16,0 0-3-16,0 0-12 0,0 0-14 0,0 0 0 15,0 0 0-15,0 0 0 0,-20 0 0 0,20 0 0 16,-20 7 0-16,20-7 0 0,-23 6 0 0,23-6 0 15,-25 2 0-15,25-2 0 0,-25-1 0 16,25 1 0-16,-29-2 0 0,12-2 0 0,0 2 0 16,-3-2 0-16,1 1 0 0,-2-1 0 0,-2-1 0 15,-5 0 0-15,-3-1 0 0,-3 4 0 0,-5-1 0 16,-4 3 0-16,-4 4 0 0,-4 0 0 0,-2 2 0 16,-4 1 0-16,-2 1 0 0,-1 2 0 0,-4 0 0 15,0-1 0-15,-3-1 0 0,-1-2 0 16,0 0 0-16,2-1 0 0,0-3 0 15,3 0 0-15,1-2 0 0,3 0 0 0,-2 2 0 16,0-4 0-16,1 2 0 0,2 0 0 0,2-2 0 16,3 1 0-16,1-3 0 0,5 2 0 0,2-2 0 15,6-1 0-15,3-1 0 0,5 1 0 0,0-10-86 16,31 15-204-16,-47-18-126 0,47 18-177 0,0 0 2 16,-31-37 521-16</inkml:trace>
  <inkml:trace contextRef="#ctx0" brushRef="#br0" timeOffset="38899.6276">7241 8959 1485 0,'0'0'123'0,"-26"-1"-28"16,26 1-12-16,-32 1-25 0,32-1-13 0,-32 1-18 15,15 3-5-15,-2-3-7 0,1 5-1 16,-3-1-6-16,1 1 0 0,-5 4-6 0,1-1 3 16,-1 3-4-16,-2 3 2 0,0 3-3 0,0 1 2 15,-1 2-4-15,0 2 5 0,-2 0-4 16,1 2 10-16,-2 3-3 0,2 2 9 0,-1 3-6 15,1 1 3-15,-2 1-12 0,3 2 0 0,-1 2 0 16,3 2 0-16,1 3 0 0,1-2 0 16,2 3 0-16,0-2 0 0,2 3 0 0,2 0 0 15,0 2 0-15,2-4 0 0,0 1 0 0,4 0 0 16,2 0 0-16,2-1 0 0,3 1 0 0,3 0 0 16,3-2 0-16,4 0 0 0,2-3 0 0,4-1 0 15,3-1 0-15,2-2 0 0,5 0 0 0,1-2 0 16,3-1 0-16,3 1 0 0,5 0 0 0,1-2 0 15,4 1 0-15,2-3 0 16,3-2 0-16,4-3 0 0,2 0 0 0,2-5 0 16,1-2 0-16,4-3 0 0,1-5 0 0,2-2 0 15,3-6 0-15,-2-2 0 0,7-6 0 0,3-3 0 16,-1-3 0-16,3-4 0 0,-1-3 0 0,1-3 0 16,1-4 0-16,0-1 0 0,-1-5 0 0,0-2 0 15,-2-2 0-15,2-3 0 0,-5 2 0 0,-4-3 0 16,-6 0 0-16,-6 0 0 0,-5-3 0 15,-4 0 0-15,-7-3 0 0,-3 0 0 0,-6-2 0 16,-4-3 0-16,-3 0 0 0,-6-3 0 0,-5-2 0 16,-3-2 0-16,-5-2 0 0,-5-2 0 0,-3 2 0 15,-4 2 0-15,-5-2 0 0,-4 3 0 16,-3-1 0-16,-7 3 0 0,-3 3 0 0,-3 2 0 16,-6 4 0-16,-3 4 0 0,-5 4 0 15,-6 5 0-15,-3 5 0 0,-6 5 0 0,-4 7 0 16,-4 8 0-16,-5 8 0 0,-3 6 0 0,-1 5 0 15,-2 3 0-15,0 2 0 0,5 1 0 0,2 0 0 16,7-3 0-16,9-4 0 0,9-5 0 0,7-4 0 16,7-7 0-16,10 2-29 0,-1-15-82 0,30 19-208 15,-19-27-98-15,37 16-181 0,-18 11 39 0,14-52 546 16</inkml:trace>
  <inkml:trace contextRef="#ctx0" brushRef="#br0" timeOffset="39384.6193">8001 9188 1766 0,'0'0'85'15,"0"0"-13"-15,0 0-13 0,0 0-16 16,0 0-21-16,0 0-22 0,-22 15 0 0,22-15 0 16,-29 24 0-16,8-5 0 0,-3 4 0 0,-6 4 0 15,0 6 0-15,-4 6 0 0,-1 3 0 0,-4 5 0 16,0 3 0-16,-5 5 0 0,-1 5 0 16,-2 1 0-16,-4 6 0 0,1 1 0 0,-1-2 0 15,0 2 0-15,1 0 0 0,1-3 0 0,3-2 0 16,4-8 0-16,4-5 0 0,5-6 0 15,4-11 0-15,2-4 0 0,5-7 0 0,5-6 0 16,17-16 0-16,-21 14-49 0,4-30-122 0,40 26-245 16,-32-33-210-16,18 2 4 0,5-1 460 0</inkml:trace>
  <inkml:trace contextRef="#ctx0" brushRef="#br0" timeOffset="39666.2518">7166 9258 1901 0,'-18'8'52'0,"18"-8"-4"0,-18 6-4 15,18-6-42-15,0 0-2 0,0 0 0 0,0 0 0 16,10 18 0-16,-10-18 0 0,31 32 0 16,-6-9 0-16,5 7 0 0,5 3 0 0,8 7 0 15,3 2 0-15,6 3 0 0,1 2 0 0,-1 6 0 16,-2 1 0-16,-3 6 0 0,-1 0 0 0,-3 1 0 15,-4 0 0-15,-4 2 0 0,-2 1 0 0,-1-3 0 16,-3-4 0-16,-4-7 0 0,3-4 0 16,-3-9 0-16,4-6 0 0,0-10 0 0,3-3-14 15,-32-18-239-15,65 6-197 0,-65-6-164 16,45-21 5-16,-14 19 503 0</inkml:trace>
  <inkml:trace contextRef="#ctx0" brushRef="#br0" timeOffset="40433.2088">6611 9795 1387 0,'-34'3'176'0,"34"-3"-107"0,0 0-8 15,0 0-4-15,0 0-10 0,0 0-12 0,0 0-7 16,-10-17-4-16,10 17 0 0,0 0-5 0,0 0-6 16,-6-18-1-16,6 18 0 0,0 0 3 15,0 0 2-15,0 0-1 0,0 0-3 0,-21-15 0 16,21 15-4-16,0 0-9 0,-24 1 0 0,24-1 0 15,-22 3 0-15,22-3 0 0,-23 5 0 16,23-5 0-16,-27 6 0 0,27-6 0 0,-30 3 0 0,30-3 0 16,-33 1 0-16,16-2 0 0,-2-2 0 15,0 1 0-15,-2-2 0 0,-2 1 0 0,-1-1 0 16,-2-1 0-16,-2 0 0 0,-1-1 0 16,-2-1 0-16,-2 1 0 0,-4-3 0 0,0 2 0 15,-2 0 0-15,-1-2 0 0,-3 3 0 0,0-1 0 16,-2 1 0-16,-2 1 0 0,-3 0 0 0,-1 2 0 15,-4-1 0-15,-1 2 0 0,-1-1 0 0,-2 0 0 16,-2 2 0-16,0-2 0 0,3 2 0 0,-3 1 0 16,0-3 0-16,-2 3 0 0,0-2 0 15,-3 1 0-15,1-2 0 0,0 2 0 16,-1 0 0-16,0-1 0 0,3 0 0 0,0 1 0 16,0-2 0-16,-1 1 0 0,0 0 0 0,-2 1 0 15,2-1 0-15,-1 2 0 0,1 2 0 0,2-2 0 16,1 1 0-16,3 0 0 0,1 0 0 0,1 2 0 15,1-1 0-15,0 1 0 0,2-1 0 0,0 0 0 16,4 1 0-16,1-1 0 0,2 2 0 16,5-2 0-16,2 1 0 0,3-2 0 0,5-2 0 15,4-2 0-15,3 0 0 0,4-5 0 0,20 8 0 16,-30-18 0-16,30 18 0 0,-18-31-79 0,18 31-177 16,-10-45-151-16,37 31-140 0,-20-18-75 0,-1-19 487 15</inkml:trace>
  <inkml:trace contextRef="#ctx0" brushRef="#br0" timeOffset="41982.1027">6853 3750 1425 0,'0'0'69'16,"0"0"-15"-16,0 0 5 0,0 0 1 16,0 0-19-16,0 0-14 0,-11-17-6 0,11 17 3 15,0 0-3-15,-13-20 2 0,13 20-6 0,0 0 6 16,0 0 3-16,-13-22 6 0,13 22-1 0,0 0 0 16,0 0-6-16,-24-11 0 0,24 11-12 0,-21 0-13 15,21 0 0-15,-30 4 0 0,13 1 0 0,-3-2 0 16,0 3 0-16,-4-1 0 0,3 1 0 0,-3-1 0 15,0 1 0-15,0-2 0 16,1-2 0-16,-2-1 0 0,1-1 0 0,-1 0 0 0,-3-2 0 16,-3 1 0-16,-2-2 0 0,-1 2 0 15,-1 0 0-15,-3 0 0 0,-1-1 0 0,-2 1 0 16,-3 0 0-16,-2 2 0 0,-1 2 0 0,-3-1 0 16,-1 3 0-16,0 0 0 0,-2-2 0 0,-1 3 0 15,-1-1 0-15,-1 1 0 0,-4 0 0 16,1-1 0-16,-2 0 0 0,0-1 0 0,0-1 0 15,-1 0 0-15,4 0 0 0,-3 0 0 0,-1-3 0 16,0 0 0-16,0 0 0 0,-1-2 0 0,-2 1 0 16,2-2 0-16,0 0 0 0,1 0 0 0,2-1 0 15,2-2 0-15,1 1 0 0,1-1 0 0,0 1 0 16,-1 0 0-16,2 2 0 0,1-1 0 16,1 0 0-16,1 1 0 0,1 2 0 15,2-2 0-15,1 2 0 0,3 1 0 0,3 0 0 16,1 0 0-16,-1 1 0 0,2 0 0 0,0 1 0 15,2 0 0-15,2-1 0 0,1 0 0 0,2-1 0 16,0 2 0-16,4-1 0 0,1-1 0 0,2 0 0 16,3 0 0-16,4 0 0 0,19 0 0 0,-31-3 0 15,31 3 0-15,-19-4 0 0,19 4 0 0,0 0 0 16,0 0 0-16,0 0 0 0,0 0 0 16,0 0 0-16,0 0 0 0,0 0 0 0,0 0 0 15,0 0 0-15,0 0 0 0,0 0 0 0,0 0 0 16,0 0 0-16,0 0 0 0,0 0 0 0,0 0 0 15,0 0 0-15,0 0 0 0,0 0 0 16,-1 17 0-16,1-17 0 0,0 0 0 0,3 26 0 16,-3-26 0-16,1 26 0 0,-1-26 0 15,2 29 0-15,-2-11 0 0,0 0 0 0,1 4 0 16,0 2 0-16,0 1 0 0,2 4 0 0,-2 2 0 16,1 1 0-16,0 3 0 0,-1 2 0 0,1 1 0 15,-1 2 0-15,1 4 0 0,-2 0 0 0,-2 5 0 16,1 0 0-16,-2 5 0 0,0 2 0 0,-2 2 0 15,2 3 0-15,-3 1 0 0,1-1 0 0,-1 5 0 16,-2-2 0-16,2 3 0 16,-1 2 0-16,1 4 0 0,0 3 0 0,1 0 0 15,-1-1 0-15,3-3 0 0,0 0 0 0,1 1 0 16,1-1 0-16,1 2 0 0,1-1 0 0,1 0 0 16,-1 1 0-16,0-2 0 0,3 0 0 0,-3-1 0 15,1 1 0-15,1 3 0 0,-3-1 0 0,1 2 0 16,-1 1 0-16,1-1 0 0,1 2 0 0,-2-3 0 15,1-2 0-15,0 2 0 0,0 0 0 16,0 0 0-16,2 2 0 0,-1-2 0 0,2-2 0 16,2-1 0-16,-1-3 0 0,0 1 0 0,-2-1 0 15,2 3 0-15,-1 0 0 0,0-2 0 0,-1 0 0 16,1 0 0-16,-3 0 0 0,0 0 0 0,0 2 0 16,-1-1 0-16,-1 2 0 0,0-1 0 15,0 2 0-15,-2-3 0 0,2-2 0 16,-2 0 0-16,1-3 0 0,0-2 0 0,1-2 0 15,1-1 0-15,0-2 0 0,0 0 0 0,1-2 0 16,0-1 0-16,0-2 0 0,1 0 0 0,-2-2 0 16,0 0 0-16,-2 1 0 0,1-1 0 0,0 0 0 15,-2-1 0-15,1-4 0 0,-2-4 0 0,2-2 0 16,-2-4 0-16,1-3 0 0,0-7 0 0,2-6 0 16,1-21 0-16,1 22 0 15,-1-22 0-15,0 0 0 0,0 0 0 0,0 0 0 0,0 0-17 16,17-29-81-16,4 34-137 0,-36-47-93 0,43 45-69 15,-39-36-38-15,14 3-2 0,16 31 338 16</inkml:trace>
  <inkml:trace contextRef="#ctx0" brushRef="#br0" timeOffset="44798.2753">6631 11445 1730 0,'6'-26'284'0,"-6"26"-259"0,0 0-17 15,-2-24-8-15,2 24 0 0,0 0 0 0,5-18 0 16,-5 18 0-16,0 0 0 0,0 0 0 0,-1 21 0 15,-2-1 0-15,1 9 0 0,-2 8 0 0,-3 9 0 16,-2 5 0-16,-2 0 0 0,2 2 0 0,-4-2 0 16,5-2 0-16,-1-4 0 0,6-4 0 15,2-7 0-15,8-1-55 0,-1-15-21 0,24 18-145 16,-30-36-332-16,37 7-30 0,-4-8 25 16</inkml:trace>
  <inkml:trace contextRef="#ctx0" brushRef="#br0" timeOffset="45173.7896">7284 11271 1867 0,'15'-19'63'0,"-37"4"-21"15,3 7-5-15,-6 0 1 0,1 5-38 0,-3 3 0 16,-2 5 0-16,0 3 0 0,-2 2 0 0,1 3 0 16,-2 3 0-16,3 2 0 0,2 2 0 15,4-1 0-15,6-2 0 0,5 0 0 0,12-17 0 16,-8 28 0-16,8-28 0 0,8 29 0 15,-8-29 0-15,27 27 0 0,-8-12 0 0,6-3 0 16,3 1 0-16,3 2 0 0,2-3 0 0,-1 1 0 16,-1-1 0-16,1 2 0 0,-2 1 0 0,-2 1 0 15,-3 0 0-15,-6 2 0 0,-1 0 0 0,-7 3 0 16,-2-1 0-16,-8 3 0 0,-7 4 0 0,-5-2 0 16,-5 3 0-16,-4-3 0 0,-4-2 0 0,0-1 0 15,-1-5 0-15,0-4 0 0,2-2 0 16,2-7 0-16,3-4 0 0,18 0 0 0,-29-17 0 15,29 17 0-15,-15-40 0 0,14 10 0 0,4-8 0 16,5-3 0-16,4-3 0 0,5-4 0 0,3-1 0 16,2-1 0-16,0-1 0 0,3 8 0 15,-3-2-32-15,6 11-44 0,-11-8-38 0,23 33-123 16,-40-34-186-16,24 22-167 0,-2 9 28 16,-16-19 550-16</inkml:trace>
  <inkml:trace contextRef="#ctx0" brushRef="#br0" timeOffset="45517.9701">7710 11189 2028 0,'18'7'19'0,"-18"-7"-19"15,0 0 0-15,0 0 0 0,0 0 0 0,-3 17 0 16,3-17 0-16,-3 28 0 0,1-5 0 0,-1 4 0 15,0 5 0-15,0 3 0 0,2 4 0 0,1 5 0 16,0-3 0-16,1 4 0 0,0-4 0 0,3-3 0 16,1-4 0-16,2-5 0 0,3-5 0 15,0-4 0-15,-10-20 0 0,26 24 0 0,-26-24 0 16,33 6 0-16,-14-8 0 0,0-4 0 0,0-7 0 16,3-4 0-16,1-7 0 0,2-6 0 0,0-6 0 15,2-5 0-15,-3-5 0 0,2 0 0 0,-2-1 0 16,-3 1 0-16,0 2 0 0,-6 1 0 15,4 3 0-15,-8-5 0 0,4 4 0 16,-10-22-143-16,32 38-246 0,-42-40-120 0,24 29-151 16,2 13 315-16,-21-24 345 0</inkml:trace>
  <inkml:trace contextRef="#ctx0" brushRef="#br0" timeOffset="46394.127">12274 12265 1506 0,'3'-33'265'0,"-3"33"-225"0,-4-27-7 16,4 27 1-16,-15-23 3 0,15 23-5 0,-28-18-12 15,9 12-4-15,-4-1-2 0,-2 4 4 16,-3 3-2-16,-2 3 0 0,-2 3-16 16,1 4 0-16,-2 3 0 0,1 4 0 0,1 2 0 15,0 0 0-15,1 3 0 0,2 2 0 0,0 2 0 16,2 3 0-16,2 1 0 0,3 2 0 0,3 0 0 16,2 1 0-16,7-4 0 0,3-3 0 0,4-4 0 15,7-4 0-15,-5-18 0 0,23 24 0 0,-2-18 0 16,3-3 0-16,7-6 0 0,2-5 0 15,3-7 0-15,4-3 0 0,3-6 0 0,1-4 0 16,1-2 0-16,-3-1 0 0,1-2 0 0,-4 0 0 16,-4 3 0-16,-4 2 0 0,-3 5 0 0,-4 4 0 15,-5 3 0-15,-19 16 0 0,27-19 0 0,-27 19 0 16,0 0 0-16,0 0 0 0,0 0 0 16,0 0 0-16,-10 32 0 0,-6-6 0 0,-4 8 0 15,-5 7 0-15,-3 8 0 0,-2 5 0 16,-3 6 0-16,1 4 0 0,-2 5 0 0,0 2 0 15,4 1 0-15,-1-6 0 0,8-4 0 0,3-10 0 16,9-4 0-16,3-13-39 0,15 3-73 0,-7-38-151 16,30 34-120-16,-30-34-82 0,30-23-95 0,12 22 336 15,-23-42 224-15</inkml:trace>
  <inkml:trace contextRef="#ctx0" brushRef="#br0" timeOffset="46707.019">12824 11961 1714 0,'1'29'333'0,"-1"-29"-333"0,-28 30 0 15,12-7 0-15,2 4 0 0,-3 8 0 16,1 6 0-16,0 5 0 0,1 2 0 0,2 3 0 16,1 2 0-16,2 3 0 0,2 2 0 0,0 3 0 15,2 2 0-15,0 0 0 0,1-1 0 0,3-9 0 16,2-7 0-16,3-8 0 0,5-11 0 0,3-6 0 15,-11-21 0-15,33 18 0 0,-12-20 0 0,4-9 0 16,3-9 0-16,3-10 0 0,6-11 0 16,4-9 0-16,2-8 0 0,2-7 0 15,1-3 0-15,-1-1 0 0,-1 0 0 0,-5 7 0 16,-6-2 0-16,-4 5 0 0,-9-1 0 0,1 8 0 16,-8 0 0-16,9 24-141 0,-30-35-216 0,43 48-115 15,-35-23-175-15,9 2 218 0,15 37 429 0</inkml:trace>
  <inkml:trace contextRef="#ctx0" brushRef="#br1" timeOffset="103324.2389">17614 13957 2047 0,'-24'33'0'0,"7"-31"0"0,17-2 0 15,0 0 0-15,0 0 0 0,-9-25 0 0,9 25-47 16,-5-51-435-16,22 32-177 0,-9-20-4 0,8-2 468 16</inkml:trace>
  <inkml:trace contextRef="#ctx0" brushRef="#br1" timeOffset="112573.0128">16998 9954 1145 0,'0'0'285'16,"3"-23"105"-16,-3 23-365 0,5-17-12 0,-5 17-4 16,0 0 0-16,0 0 0 0,0 0 2 0,0 0 5 15,17-4 2-15,-17 4 1 0,4 20-4 0,-4-20-2 16,1 32-8-16,-1-11 8 0,0 4-6 16,1 4 6-16,-1 4-5 0,3 2-10 15,-2 4 28-15,2 4-26 0,1-1 0 0,1 4 0 16,1-1 0-16,0-2 0 0,1-1 0 0,2 0 0 15,-1-4 0-15,1-3 0 0,1-6 0 0,-1-6 0 16,-9-23 0-16,26 27 0 0,-26-27 0 0,33 6 0 16,-15-11 0-16,1-6 0 0,1-8 0 0,1-6 0 15,1-11 0-15,1-5 0 0,1-7 0 0,1-4 0 16,0-4 0-16,-1-1 0 0,-1 2 0 16,-2 2 0-16,-4 1 0 0,-1 2 0 15,-3 4 0-15,-2 3 0 0,-2 3 0 0,-2 2 0 0,0 5 0 16,-1 2 0-16,3 12-11 0,-6-7-91 15,27 23-517-15,-30 3 6 0,0 0-17 0</inkml:trace>
  <inkml:trace contextRef="#ctx0" brushRef="#br1" timeOffset="113104.9655">17651 10338 2047 0,'18'-12'0'0,"-18"12"0"0,20-23 0 16,-20 23 0-16,33-27 0 0,-14 15 0 0,-19 12 0 16,31-17 0-16,-31 17 0 0,28-13 0 0,-28 13 0 15,24-8 0-15,-24 8 0 0,22-3 0 16,-22 3 0-16,20 2 0 0,-20-2 0 0,0 0 0 16,23 9 0-16,-23-9 0 0,0 0 0 0,13 17 0 15,-13-17 0-15,4 17 0 0,-4-17 0 0,-5 19 0 16,5-19 0-16,-10 23 0 0,10-23 0 15,-14 26 0-15,14-26 0 0,-16 22 0 0,16-22 0 16,0 0 0-16,-16 18 0 0,16-18 0 0,0 0 0 16,0 0 0-16,0 0 0 0,0 0 0 0,20 11 0 15,-20-11 0-15,23 1 0 0,-23-1 0 0,29 3 0 16,-29-3 0-16,27 4 0 0,-27-4 0 0,18 7 0 16,-18-7 0-16,0 0 0 0,13 19 0 15,-13-19 0-15,0 24 0 0,-3-7 0 0,-6 3 0 16,-3 1 0-16,-5 2 0 0,-3-1 0 15,-1 0 0-15,-4-2 0 0,3-1 0 0,0-4 0 16,4-1 0-16,18-14 0 0,-24 14 0 0,24-14 0 16,0 0 0-16,0 0 0 0,25-23-570 0,-23-6-89 15,18 10-4-15</inkml:trace>
  <inkml:trace contextRef="#ctx0" brushRef="#br1" timeOffset="114873.2956">1389 12941 1332 0,'20'13'415'16,"-20"-13"-390"-16,0 0-7 0,0 0 2 0,0 0-1 15,0 0-8-15,-3 19-5 0,3-19-4 0,0 30 4 16,0-9-2-16,0 3 6 0,1 3-4 0,0 2 7 15,4 3-5-15,0 6 10 0,1 3-9 0,2 6-13 16,2 3 25-16,2 5-25 0,0 1 22 16,3-2-2-16,-2 2-17 0,0-1 13 0,0-3-11 15,-1-1 8-15,0-4-8 0,2-4 4 16,-2-5-5-16,0-1 6 0,0-9-7 0,1-5 9 16,-13-23-10-16,26 23 6 0,-26-23 3 0,26 2 1 15,-26-2 9-15,25-21-13 0,-13 2-4 0,2-8 0 16,-1-9 0-16,2-7 0 0,0-9 0 0,1-6 0 15,0 1 0-15,0-4 0 0,-2 4 0 16,0 2 0-16,-2-1 0 0,-2 5 0 0,-3 2 0 16,-1 3 0-16,0 6 0 0,-2 1-31 0,4 11-29 15,-9-12-76-15,29 27-481 0,-29-6-30 0,1 19 92 16</inkml:trace>
  <inkml:trace contextRef="#ctx0" brushRef="#br1" timeOffset="115373.9336">1988 13551 1617 0,'32'28'258'0,"-32"-28"-233"16,0 0-15-16,0 0 6 0,24-7 0 0,-24 7 0 16,28-14-7-16,-11 9-4 0,0-1-1 0,1-1-1 15,-1 2 2-15,2-1 1 0,-1 1-7 0,-1 2 3 16,0 0-3-16,0 1-1 0,-17 2 4 16,30 0-1-16,-30 0 0 0,25 8 0 0,-25-8 0 15,0 0 1-15,19 20 3 0,-19-20-3 0,4 23 2 16,-4-23-3-16,-6 30 3 0,6-30-4 0,-13 33 4 15,5-15-5-15,-1-1 4 0,9-17-6 0,-18 29 5 16,18-29-3-16,-13 20 1 0,13-20 1 0,0 0-5 16,0 0 0-16,0 0 2 0,0 0-3 15,0 0 5-15,0 0 3 0,27-17-3 16,-27 17 4-16,32-25-3 0,-13 12 2 0,-1-1-4 16,1 3 4-16,0 2-2 0,-2 3 1 0,-17 6 0 15,29-6 3-15,-29 6 3 0,18 8 0 0,-18-8-2 16,9 21-6-16,-9-21 0 0,0 34 0 0,-7-13 0 15,-2 5 0-15,-3-1 0 0,-3 3 0 0,-2 0 0 16,0-3 0-16,-1 2 0 0,1-2 0 16,0-4 0-16,2-1 0 0,15-20 0 0,-22 27-7 15,22-27-57-15,0 0-26 0,-28 7-524 0,28-7-32 16,0 0 21-16</inkml:trace>
  <inkml:trace contextRef="#ctx0" brushRef="#br1" timeOffset="115639.908">2856 13319 1979 0,'0'0'47'0,"0"0"-31"16,0 0-11-16,0 0-5 0,0 0 0 15,19-21 0-15,-19 21 0 0,28-23 0 0,-11 10 0 16,1-3 0-16,3 2 0 0,-2 0 0 0,0 4 0 16,0 0 0-16,0 1 0 0,-1 1 0 0,2 3-2 15,-20 5-35-15,33-7-13 0,-33 7-36 0,36 12-153 16,-36-12-399-16,0 0 45 0,17 10 192 0</inkml:trace>
  <inkml:trace contextRef="#ctx0" brushRef="#br1" timeOffset="115796.4231">2869 13591 2047 0,'0'0'0'0,"0"0"0"15,0 0 0-15,0 0 0 0,31-9 0 0,-10-1 0 16,4-5 0-16,7-6 0 0,3 0 0 16,4-1 0-16,0-1 0 0,9 7-44 0,-14-25-144 15,17 29-487-15,-14-12 45 0,10 6 121 0</inkml:trace>
  <inkml:trace contextRef="#ctx0" brushRef="#br1" timeOffset="116688.1639">3963 13089 1371 0,'22'29'481'0,"-22"-29"-434"0,0 0-21 15,0 0-1-15,0 0-7 0,0 0 4 16,0 0-3-16,21-19 2 0,-21 19-4 0,34-31-17 16,-10 10 0-16,5-5 0 0,4-2 0 15,2-1 0-15,2 2 0 0,-2 4 0 0,2 1 0 16,-5 5 0-16,-2 4 0 0,-6 2 0 0,-5 4 0 15,-19 7 0-15,30-3 0 0,-30 3 0 0,0 0 0 16,17 19 0-16,-17-19 0 0,-3 34 0 0,-4-11 0 16,-4 6 0-16,-5 3 0 0,-3 0 0 15,-2 3 0-15,-2 1 0 0,0-1 0 0,2-4 0 16,4-3 0-16,2-5 0 0,15-23 0 0,-13 28 0 16,13-28 0-16,0 0 0 0,0 0 0 0,32 7 0 15,-10-12 0-15,4-5 0 0,4-2 0 0,1-2 0 16,3-1 0-16,1-2 0 0,3 2 0 0,-3 3 0 15,-2 1 0-15,-2 6 0 0,-6 4 0 16,-3 1 0-16,-4 4 0 0,-18-4 0 16,22 21 0-16,-16-3 0 0,-3 4 0 0,-4 5 0 15,-4 0 0-15,-6 7 0 0,-5 4 0 0,-4 2 0 16,-3 0 0-16,0-3 0 0,0-1 0 0,2-3 0 16,3-6 0-16,4-4 0 0,3-7 0 0,11-16 0 15,-10 19 0-15,10-19-39 0,0 0-99 0,27-10-511 16,-21-13 20-16,13 0 38 0</inkml:trace>
  <inkml:trace contextRef="#ctx0" brushRef="#br1" timeOffset="117126.219">4957 12914 1829 0,'0'0'194'0,"-30"-10"-170"15,30 10-24-15,0 0 0 0,0 0 0 0,0 0 0 16,0 0 0-16,0 0 0 0,24-6 0 0,-24 6 0 16,25-6 0-16,-25 6 0 0,34-10 0 0,-14 4 0 15,3-1 0-15,-1 1 0 0,1 2 0 0,-1 2 0 16,-3 2 0-16,-1 0 0 0,-18 0 0 16,31 5 0-16,-31-5 0 0,19 9 0 15,-19-9 0-15,7 20 0 0,-7-20 0 0,0 25 0 16,0-25 0-16,-8 33 0 0,-1-15 0 0,0 1 0 15,-1-1 0-15,-1-1 0 0,1 0 0 0,10-17 0 16,-13 23 0-16,13-23 0 0,0 0 0 0,0 0 0 16,0 0 0-16,0 0 0 0,21 14 0 0,-21-14 0 15,31-10 0-15,-13 4 0 0,3-1 0 16,0 0 0-16,-2 5 0 0,-2 1 0 0,-17 1 0 16,29 3 0-16,-29-3 0 0,18 13 0 0,-18-13 0 15,8 23 0-15,-8-23 0 0,-1 32 0 0,-3-10 0 16,-3 2 0-16,-3 0 0 0,-2 4 0 0,-1-1 0 15,-2-1 0-15,-1 1 0 0,-2-2 0 16,1-2 0-16,0-1 0 0,2 0 0 0,15-22 0 16,-24 33 0-16,24-33 0 0,-16 18-25 15,16-18-173-15,0 0-460 0,-19-18 36 0,19 18 79 16</inkml:trace>
  <inkml:trace contextRef="#ctx0" brushRef="#br1" timeOffset="117329.6746">5720 13198 1757 0,'-19'-10'290'16,"19"10"-290"-16,0 0 0 0,0 0 0 0,0 0 0 16,22 17 0-16,-22-17 0 0,31-5 0 0,-11-2 0 15,3-1 0-15,5-3 0 0,4-4 0 0,5-1 0 16,2-7 0-16,10 10 0 0,-24-22-494 15,30 19-201-15,-12-10 5 0,2-3 523 0</inkml:trace>
  <inkml:trace contextRef="#ctx0" brushRef="#br1" timeOffset="118002.7112">6431 12977 1777 0,'9'-23'191'0,"-9"23"-129"0,0 0-45 16,10-25-17-16,-10 25 0 0,0 0 0 15,12-18 0-15,-12 18 0 0,0 0 0 16,0 0 0-16,3 17 0 0,-5 0 0 0,2 7 0 15,-1 7 0-15,0 6 0 0,0 2 0 0,-2 2 0 16,0-2 0-16,-1-1 0 0,0 0 0 0,4-2 0 16,2-2 0-16,4-4 0 0,-1-7-30 0,14 11-113 15,-19-34-437-15,22 29-67 0,-5-28 61 0</inkml:trace>
  <inkml:trace contextRef="#ctx0" brushRef="#br1" timeOffset="118362.8123">6997 12661 1601 0,'8'17'336'0,"-8"-17"-304"0,-41-1-11 0,17 3 4 15,0 5 0-15,1 3-18 0,1 3-7 16,-1 4 0-16,1 5 0 0,2 2 0 0,3 4 0 16,2-1 0-16,5-1 0 0,4 1 0 0,5-3 0 15,4 0 0-15,4-2 0 0,8-4 0 0,3 1 0 16,5-3 0-16,5-1 0 0,3-4 0 0,2-4 0 15,3 1 0-15,2-2 0 0,1 0 0 0,-2-1 0 16,-3-1 0-16,-2 1 0 0,-3 2 0 0,-3 0 0 16,-6 0 0-16,-20-7 0 0,26 20 0 15,-26-20 0-15,9 25 0 0,-9-25 0 16,-11 33 0-16,-3-16 0 0,-4 3 0 0,-5 2 0 16,-4-1 0-16,-2-1 0 0,-3-2 0 0,2-1 0 15,-4-5 0-15,3-2 0 0,3-6 0 0,3-8 0 16,7-3 0-16,18 7 0 0,-23-33 0 0,18 9 0 15,6-10 0-15,5-6 0 0,7-3 0 16,4-7 0-16,9 0 0 0,1-6-45 0,12 15-59 16,-25-27-337-16,32 32-215 0,-18-6 41 0,2 7 430 15</inkml:trace>
  <inkml:trace contextRef="#ctx0" brushRef="#br1" timeOffset="118581.8296">7521 13047 1792 0,'0'0'255'16,"0"0"-255"-16,0 0 0 0,0 0 0 0,0 0 0 16,17-14 0-16,-17 14 0 0,28-10 0 0,-11-1 0 15,7-4 0-15,1 3 0 0,2-6 0 16,5 2 0-16,-1-3 0 0,7 1 0 0,0-5 0 15,9 8-29-15,-19-27-404 0,34 30-233 0,-15-14 39 16,13 11 336-16</inkml:trace>
  <inkml:trace contextRef="#ctx0" brushRef="#br1" timeOffset="119082.4976">8531 12718 1316 0,'-37'-9'647'0,"11"0"-587"0,-4-6-40 0,0 1-16 16,0-1-4-16,-2-1 0 0,0 3 0 0,3 3 0 15,1 3 0-15,5 5 0 0,2 3 0 0,3 5 0 16,18-6 0-16,-27 18 0 0,27-18 0 0,-18 33 0 16,11-9 0-16,2 5 0 0,1 1 0 15,3 2 0-15,1-5 0 0,3 0 0 0,0-4 0 16,-3-23 0-16,17 29 0 0,-17-29 0 0,27 15 0 16,-10-12 0-16,3-4 0 0,-1-3 0 15,3-2 0-15,0-5 0 0,0-2 0 0,0-3 0 0,-2-5 0 16,0 0 0-16,-1-4 0 0,-1-3 0 15,-1 1 0-15,0-2 0 0,-2 0 0 16,-2 4 0-16,1 2 0 0,-4 3 0 0,-10 20 0 16,15-24 0-16,-15 24 0 0,0 0 0 0,0 0 0 15,0 0 0-15,0 0 0 0,0 31 0 0,-5-4 0 16,-3 10 0-16,-3 7 0 0,-1 5 0 0,-4 4 0 16,-2 1 0-16,1 6 0 0,-3-4 0 0,4 3 0 15,2-5 0-15,3-4 0 0,-1-5 0 0,8 1 0 16,-10-26-163-16,31 28-431 0,-27-27-56 15,12 3 11-15</inkml:trace>
  <inkml:trace contextRef="#ctx0" brushRef="#br1" timeOffset="119802.1711">3239 14141 1769 0,'0'0'188'0,"0"0"-124"0,0 0-47 0,0 0-8 16,0 0-9-16,22 9 0 0,-22-9 0 0,0 0 0 15,28-10 0-15,-28 10 0 0,28-13 0 16,-11 3 0-16,3-2 0 0,3 0 0 0,1 1 0 16,1 0-11-16,3 4-31 0,-5-5-29 0,11 23-87 15,-17-21-462-15,7 14-40 0,-24-4 176 16</inkml:trace>
  <inkml:trace contextRef="#ctx0" brushRef="#br1" timeOffset="119958.6483">3160 14499 1730 0,'17'19'313'15,"-17"-19"-310"-15,35-27-2 0,-8 6-1 0,8-4 0 16,2-6 0-16,7 1 0 0,0-4-41 15,12 16-84-15,-20-17-530 0,19 15-15 0,-14-6 115 16</inkml:trace>
  <inkml:trace contextRef="#ctx0" brushRef="#br1" timeOffset="120693.9791">4796 13753 1593 0,'0'0'178'0,"-25"11"-152"16,5-3-5-16,1 12 3 0,-6 1-6 0,1 8 4 15,-6 7-8-15,0 2-10 0,-1 3 38 0,0 9-24 16,-1 2 25-16,2 5-3 0,0 2-36 16,2 0-4-16,4 1 0 0,3-2 0 0,6-3 0 15,6-2 0-15,5-4 0 0,6-3 0 0,6-8 0 16,4-5 0-16,5-7 0 0,4-7 0 0,5-6 0 15,5-4 0-15,4-9 0 0,3-6 0 0,3-8 0 16,3-5 0-16,0-5 0 0,-1-6 0 16,-1-4 0-16,-3-3 0 0,-8-1 0 0,-4 3 0 15,-9 1 0-15,-7 5 0 0,-7-3 0 16,-8 1 0-16,-5 3 0 0,-7-1 0 0,-5 5 0 16,-6 1 0-16,-2 5 0 0,-6 0 0 0,-3 8 0 15,-1 0 0-15,2 4 0 0,-2 0-23 0,6 6-37 16,-4-8-33-16,26 34-270 0,-23-31-233 0,34 5-3 15,-25 21 287-15</inkml:trace>
  <inkml:trace contextRef="#ctx0" brushRef="#br1" timeOffset="121335.4471">5317 13807 1208 0,'0'0'614'0,"0"0"-580"0,0 0-9 0,8-24 7 16,-8 24-2-16,0 0 8 0,0 0-8 15,0 0-1-15,0 0-22 0,4 20-7 0,-3-2 0 16,1 8 0-16,1 6 0 0,1 4 0 16,-1 3 0-16,0 2 0 0,1 2 0 0,0 2 0 15,2 2 0-15,-1 0 0 0,0 2 0 0,-1 0 0 16,0 0 0-16,1-3 0 0,1-3 0 0,-1-3 0 15,3-5 0-15,-1-5 0 0,0-5 0 0,3-7 0 16,-10-18 0-16,21 19 0 0,-21-19 0 0,25 0 0 16,-25 0 0-16,26-23 0 0,-13 4 0 0,2-14 0 15,0-7 0-15,1-7 0 0,0-7 0 16,0-4 0-16,0 0 0 0,-3 1 0 16,-1 1 0-16,-3 3 0 0,-2 1 0 0,-2 2 0 15,-1 1 0-15,-1 0 0 0,-2 3 0 0,5 5 0 16,-3 5 0-16,4 12 0 0,-2 2 0 0,-5 22 0 15,12-23 0-15,-12 23-135 0,0 0-507 0,11 28 9 16,-11-28-3-16</inkml:trace>
  <inkml:trace contextRef="#ctx0" brushRef="#br1" timeOffset="128343.1762">18707 12118 1419 0,'-2'28'356'0,"-20"-26"-301"16,5 11-8-16,-6-2-9 0,1 7 0 0,-5 4-15 15,2 5 6-15,-6 4-12 0,0 6 8 0,-2 4-25 16,-1 7 0-16,-4 5 0 0,0 5 0 0,0 5 0 16,1 5 0-16,1 1 0 0,3 2 0 0,4-3 0 15,5-3 0-15,10-4 0 0,5-8 0 0,8-7 0 16,6-11 0-16,6-7 0 0,7-6 0 0,8-9 0 15,7-6 0-15,5-8 0 0,6-5 0 16,6-7 0-16,0-8 0 0,3-3 0 0,-1-5 0 16,-3-5 0-16,-1-1 0 0,-8-3 0 0,-4 3 0 15,-9 4 0-15,-6 2 0 0,-11 5 0 0,-7 1 0 16,-9 6 0-16,6 17 0 0,-34-23 0 0,5 18 0 16,-6 5 0-16,-7 2 0 0,-3 6 0 0,-2 1 0 15,1 2 0-15,-2-1 0 0,4 1-8 0,2-5-43 16,12 5-13-16,-3-15-33 0,35 28-234 0,-2-24-262 15,0 0-29-15,1-18 342 0</inkml:trace>
  <inkml:trace contextRef="#ctx0" brushRef="#br1" timeOffset="128749.9593">19028 12207 2015 0,'36'-15'32'0,"-36"15"-32"0,14-27 0 0,-14 27 0 15,22-23 0-15,-22 23 0 0,0 0 0 0,18-4 0 16,-18 4 0-16,5 20 0 0,-5-20 0 0,3 37 0 16,-2-11 0-16,-1 3 0 0,-1 3 0 0,1 6 0 15,-1 3 0-15,1 3 0 0,-2 1 0 16,0 0 0-16,3 2 0 0,-2 1 0 0,1-1 0 15,0-3 0-15,0 0 0 0,2-4 0 0,1-6 0 16,0-6 0-16,5-4 0 0,-1-6 0 0,-7-18 0 16,21 25 0-16,-21-25 0 0,25 6 0 0,-8-10 0 15,1-9 0-15,4-5 0 0,3-10 0 0,3-7 0 16,2-11 0-16,5-7 0 0,-2-5 0 0,4-2 0 16,-1 0 0-16,-1 2 0 0,-1 2 0 0,-1 0 0 15,-6 4 0-15,-8 4 0 0,-5 4 0 0,-7 4 0 16,-2 1 0-16,-1 4 0 0,-3 6 0 15,1 4 0-15,2 8 0 0,-4 17 0 0,7-17 0 16,-7 17 0-16,0 0 0 0,0 0 0 0,31 46-292 16,-31-46-382-16,6 27-3 0,-6-27 274 0</inkml:trace>
  <inkml:trace contextRef="#ctx0" brushRef="#br1" timeOffset="128906.4294">20072 12506 1990 0,'-20'15'57'0,"20"-15"-57"0,-24-22 0 15,24 22 0-15,-23-26 0 0,23 26-1 0,-40-42-426 16,40 42-230-16,-15-29-19 0,10 9 391 0</inkml:trace>
  <inkml:trace contextRef="#ctx0" brushRef="#br1" timeOffset="141839.7192">4800 3471 1627 0,'17'-10'9'0,"-17"10"-4"0,0 0-2 16,0 0 1-16,0 0 10 0,0 0 20 15,0 0 19-15,0 0 7 0,0 0-6 0,0 0-22 16,0 0-16-16,0 0-10 0,0 0 1 0,0 0 0 16,0 0 4-16,0 0-1 0,0 0 1 0,0 0-1 15,0 0 2-15,0 0-1 0,0 0 3 0,0 0-1 16,0 0-2-16,0 0-1 0,0 0-7 0,0 0-3 15,-17 9 0-15,17-9 0 0,-21 13 0 0,21-13 0 16,-30 23 0-16,10-7 0 0,-2 3 0 0,-1 2 0 16,-4 0 0-16,1 4 0 0,-3 0 0 0,-3 0 0 15,2 1 0-15,-3-2 0 0,2 0 0 0,1-2 0 16,1-3 0-16,4-3 0 0,3 0 0 0,3-4 0 16,2-3 0-16,17-9 0 0,-27 16 0 15,27-16 0-15,0 0 0 0,-19 9 0 0,19-9 0 16,0 0 0-16,0 0 0 0,0 0 0 0,0 0 0 15,0 0 0-15,0 0 0 0,0 0 0 0,19 14 0 16,-19-14 0-16,27 19 0 0,-10-5 0 0,0 0 0 16,0 2 0-16,1 1 0 0,2 0 0 0,-1 0 0 15,1 0 0-15,-2 1 0 0,1-2 0 0,1-2 0 16,1-1 0-16,-1-3 0 0,1 0 0 0,2-5 0 16,3-2 0-16,0-2 0 0,6-1 0 0,-3-3 0 15,1 2 0-15,-3-10-64 0,26 24-414 0,-33-26-170 16,12 12-2-16,-13-6 444 0</inkml:trace>
  <inkml:trace contextRef="#ctx0" brushRef="#br1" timeOffset="142590.7263">3883 2522 1734 0,'0'0'42'0,"-25"-9"-22"16,6 15 2-16,-5 1-2 0,1 8 0 0,-5 2-7 15,0 8-12-15,-5 3 43 0,0 7-31 16,-3 4 30-16,1 7-13 0,1 0-16 0,3 5 11 16,-1 1-19-16,5 1-6 0,3 0 0 0,5-1 0 15,6-2 0-15,4-5 0 0,6-1 0 0,6-4 0 16,3-6 0-16,5-2 0 0,5-7 0 0,3-4 0 15,5-5 0-15,4-5 0 0,4-5 0 0,4-6 0 16,1-5 0-16,2-4 0 0,0-5 0 0,-2-1 0 16,-1-5 0-16,-6 0 0 0,-2-3 0 15,-6 0 0-15,-4-2 0 0,-4 1 0 16,-7 1 0-16,-2 0 0 0,-5 2 0 0,-5-1 0 16,-4 4 0-16,-4-2 0 0,13 20-11 0,-38-30-36 15,16 22-8-15,-8-8-26 0,30 16-112 0,-63-9-298 16,46 13-94-16,-4-3 2 0</inkml:trace>
  <inkml:trace contextRef="#ctx0" brushRef="#br1" timeOffset="143107.0438">4458 2671 1854 0,'-1'-16'82'16,"1"16"-31"-16,0 0-12 0,0 0-18 0,-20-8-21 16,20 8 0-16,-17 9 0 0,17-9 0 0,-24 23 0 15,9-5 0-15,1 4 0 0,0 4 0 0,-3 6 0 16,2 0 0-16,-4 6 0 0,1 1 0 0,1 0 0 16,0 5 0-16,0 0 0 0,1 0 0 0,0 0 0 15,3-3 0-15,1-4 0 0,3-1 0 16,3-7 0-16,3-3 0 0,1-7 0 0,2-19 0 15,3 25 0-15,-3-25 0 0,0 0 0 16,0 0 0-16,19 7 0 0,-19-7 0 0,0 0 0 16,26-28 0-16,-14 6 0 0,0-7 0 0,3-7 0 15,-1-4 0-15,1-2 0 0,2-1 0 0,-1-1 0 16,-2 0 0-16,1-1 0 0,-3-2 0 0,0 1 0 16,-1-2 0-16,0-3 0 0,3 2 0 15,-2 0 0-15,4 4 0 0,-1 7 0 0,2 5 0 16,-1 8 0-16,-1 8 0 0,-15 17 0 0,23-17 0 15,-23 17 0-15,21-3 0 0,-21 3 0 0,20 10 0 16,-20-10 0-16,25 22 0 0,-25-22 0 16,29 35 0-16,-13-11 0 0,-1 3 0 0,0 3 0 15,-2 3 0-15,2 0 0 0,-2 6 0 16,2 1 0-16,-2 1 0 0,-1 0 0 0,2 2 0 16,-3-1 0-16,-1-1 0 0,-2 0 0 0,-1-2 0 15,-1 0 0-15,-1-4 0 0,0 0 0 0,-2-5 0 16,0-1 0-16,0-7 0 0,0-3 0 0,-3-19 0 15,6 27-76-15,-6-27-81 0,0 0-222 0,0 0-181 16,0 0-46-16,0 0 338 0</inkml:trace>
  <inkml:trace contextRef="#ctx0" brushRef="#br1" timeOffset="143294.7424">4509 2954 1997 0,'0'0'50'0,"-21"10"-50"16,21-10 0-16,0 0 0 0,-15 18 0 0,15-18 0 15,0 0 0-15,14 20 0 0,-14-20 0 0,28 11 0 16,-6-10 0-16,0-1 0 0,6-4 0 16,2-4 0-16,4 2 0 0,2-6 0 0,9 9-20 15,-28-31-456-15,36 27-194 0,-13-10 11 0,5 1 438 16</inkml:trace>
  <inkml:trace contextRef="#ctx0" brushRef="#br1" timeOffset="143419.9215">5373 3074 1710 0,'-16'17'337'0,"16"-17"-337"0,0 0 0 15,-21-16 0-15,21 16 0 0,-12-23 0 0,36 22-546 16,-33-19-144-16,9 20 7 0</inkml:trace>
  <inkml:trace contextRef="#ctx0" brushRef="#br1" timeOffset="150722.7064">7099 8264 1036 0,'13'21'422'0,"-11"-63"-19"16,-2 42-362-16,10-20-2 0,-10 20-7 0,12-27 2 16,-12 27-11-16,21-30-6 0,-21 30-17 0,23-26 0 15,-23 26 0-15,18-11 0 0,-18 11 0 0,0 0 0 16,0 0 0-16,15 32 0 0,-9-13 0 0,0 9 0 15,0 7 0-15,-1 7 0 0,-2 7 0 0,-1 2 0 16,-2 1 0-16,-2 0 0 0,-1-3 0 0,-1-4 0 16,3-8 0-16,2-11 0 0,-1-26 0 0,13 18 0 15,4-24 0-15,10-16 0 0,17-17 0 16,12-22 0-16,13-24 0 0,13-19 0 0,6-14 0 0,13-12 0 16,6-5 0-16,14 2 0 0,-3-9 0 0,16 37-215 15,-49-24-464-15,0 21-21 0,-23 8 248 16</inkml:trace>
  <inkml:trace contextRef="#ctx0" brushRef="#br1" timeOffset="165327.8082">9048 9682 597 0,'19'28'191'0,"-37"-41"101"0,31 33-3 16,-37-37 8-16,24 17-219 0,0 0-24 0,0 0-6 15,-26 11-6-15,26-11-2 0,0 0-8 0,0 0-2 16,-18 6-7-16,18-6-1 0,0 0-10 0,0 0-12 16,0 0 0-16,0 0 0 0,0 0 0 0,0 0 0 15,0 0 0-15,0 0 0 0,21-17 0 0,-21 17 0 16,0 0 0-16,24-12 0 0,-24 12 0 16,0 0 0-16,21-8 0 0,-21 8 0 0,0 0 0 15,0 0 0-15,0 0 0 0,0 0 0 0,17-1 0 16,-17 1 0-16,0 0 0 0,0 0 0 0,18 9 0 15,-18-9 0-15,23 8 0 0,-6-6 0 0,6-1 0 16,5 0 0-16,8-2 0 0,4-2 0 0,4 0 0 16,4 1 0-16,2 2 0 0,2 0 0 0,-1 1 0 15,-2 1 0-15,-3 2 0 0,-6 0 0 0,-2 3 0 16,-6 0 0-16,-7 3 0 0,-7 1 0 0,-18-11 0 16,19 21 0-16,-19-21 0 0,-4 27 0 0,4-27 0 15,-22 31 0-15,5-12 0 0,-4-2 0 0,-2 3 0 16,-3 1 0-16,-2 3 0 0,-3 1 0 15,-4 4 0-15,-1 0 0 0,-2 2 0 0,-1 1 0 16,-1 2 0-16,0-1 0 0,-1-2 0 0,0 1 0 16,3-2 0-16,1-1 0 0,4-4 0 0,5-1 0 15,6-5 0-15,22-19 0 0,-21 26 0 0,21-26 0 16,0 0 0-16,0 0-14 0,28 28-117 0,-28-28-500 16,25-10-16-16,-3-4 41 0</inkml:trace>
  <inkml:trace contextRef="#ctx0" brushRef="#br1" timeOffset="169442.568">10907 8207 1171 0,'0'0'539'16,"0"0"-406"-16,0 0-72 0,0 0-13 0,0 0 3 15,0 0-10-15,0 0-38 0,0 0-3 0,0 0 0 16,0 0 0-16,0 0 0 0,0 0 0 16,0 0 0-16,0 0 0 0,0 0 0 0,0 0 0 15,17-14 0-15,-17 14 0 0,0 0 0 0,25 9 0 16,-25-9 0-16,25 8 0 0,-8-2 0 15,3 3 0-15,3 1 0 0,2-2 0 0,3 4 0 16,5 3 0-16,3-3 0 0,5 3 0 0,1 1 0 16,1-1 0-16,1 0 0 0,-1-1 0 0,1-1 0 15,-1 0 0-15,-3-2 0 0,-6 1 0 16,-6-2 0-16,-5 0 0 0,-5-1 0 0,-18-9 0 16,21 20 0-16,-21-20 0 0,0 25 0 0,0-25 0 15,-20 33 0-15,1-13 0 0,-8 3 0 0,-6 4 0 16,-6 0 0-16,-3-1 0 0,-3 1 0 0,-1-4 0 15,1-3 0-15,0-3 0 0,4-1 0 0,5-3 0 16,6-2 0-16,5 0 0 0,6-3 0 0,19-8 0 16,-26 13 0-16,26-13 0 15,0 0 0-15,0 0 0 0,4 36-185 0,-4-36-491 16,17 0 24-16,2-4 119 0</inkml:trace>
  <inkml:trace contextRef="#ctx0" brushRef="#br1" timeOffset="170381.254">11059 11039 1215 0,'-19'-34'278'16,"19"34"-183"-16,0 0-20 0,0 0-6 15,0-20-3-15,0 20-7 0,0 0-8 0,5-17-5 16,-5 17-10-16,0 0-2 0,0 0-11 0,0 0-23 15,0 0 0-15,0 0 0 0,0 0 0 16,0 0 0-16,0 0 0 0,0 0 0 0,0 0 0 16,0 0 0-16,0 0 0 0,0 0 0 0,0 0 0 15,0 0 0-15,0 0 0 0,0 0 0 0,-5 23 0 16,5-23 0-16,0 0 0 0,20 22 0 0,-20-22 0 16,28 18 0-16,-11-7 0 0,5-1 0 0,1 1 0 15,3-1 0-15,1 1 0 0,-2 1 0 0,0-4 0 16,-4 5 0-16,0-3 0 0,-4 0 0 15,-17-10 0-15,23 23 0 0,-23-23 0 16,5 21 0-16,-5-21 0 0,-11 25 0 0,-3-8 0 16,-7 1 0-16,-8 3 0 0,-7 2 0 0,-4 0 0 15,-5 1 0-15,-3 1 0 0,-1 1 0 0,0-2 0 16,2 0 0-16,6-2 0 0,4 0 0 0,8-6 0 16,7 0 0-16,22-16 0 0,-29 24 0 0,29-24 0 15,-3 18 0-15,17 12-168 0,-14-30-466 16,0 0-40-16,31 2 104 0</inkml:trace>
  <inkml:trace contextRef="#ctx0" brushRef="#br1" timeOffset="171930.1605">10534 7341 1800 0,'0'0'42'15,"0"0"-8"-15,0 0 2 0,0 0-3 16,0 0-10-16,0 0-3 0,0 0 1 0,30-5 0 15,-8 1-4-15,6 3-17 0,7 0 0 0,4 1 0 16,6 1 0-16,1 0 0 0,2 1 0 0,-2 1 0 16,-3 1 0-16,-3 0 0 0,-5 0 0 0,-3 4 0 15,-7-2 0-15,-5 1 0 0,-20-7 0 0,20 14 0 16,-20-14 0-16,0 21 0 0,0-21 0 16,-22 27 0-16,3-13 0 0,-5 2 0 0,-7 1 0 15,-2 1 0-15,-1 0 0 0,0-1 0 16,2 0 0-16,1 0 0 0,3-3 0 0,5-3 0 15,23-11 0-15,-26 15 0 0,26-15 0 0,0 0 0 16,0 0 0-16,19 17 0 0,-2-14 0 0,5 2 0 16,4-1 0-16,4-2 0 0,1 2 0 0,1-1 0 15,-1 2 0-15,0 1 0 0,-4 3 0 16,-7 0 0-16,-20-9 0 0,27 26 0 0,-27-26 0 16,4 34 0-16,-12-14 0 0,-5 3 0 0,-5 3 0 15,-7-2 0-15,-1 1 0 0,-5-2 0 0,0 0 0 16,0-2 0-16,2-3 0 0,4 0 0 0,3-5 0 15,22-13 0-15,-25 20 0 0,25-20 0 0,0 0 0 16,0 0 0-16,20 9-166 0,-18-29-483 16,31 8-14-16,-5-12 95 0</inkml:trace>
  <inkml:trace contextRef="#ctx0" brushRef="#br1" timeOffset="172383.8841">11695 7283 1897 0,'0'0'150'0,"0"0"-150"0,0 0 0 0,-27-7 0 16,27 7 0-16,-19 4 0 0,19-4 0 0,-19 16 0 15,19-16 0-15,-27 30 0 0,10-9 0 0,0 3 0 16,1 5 0-16,0 3 0 0,-1 1 0 0,0 4 0 16,-1 1 0-16,0 1 0 0,-4 0 0 15,0 2 0-15,-1-2 0 0,-2-3 0 0,3-2 0 16,2-5 0-16,0-4 0 0,5-4 0 15,15-21 0-15,-25 28 0 0,25-28 0 0,0 0 0 16,0 0 0-16,0 0 0 0,0 0 0 0,0 0 0 16,0 0 0-16,17-29 0 0,-1 4 0 0,1-4 0 15,5-5 0-15,4-1 0 0,-2-2 0 0,4-1 0 16,0-1 0-16,-1-1 0 0,3-4 0 0,-2 1 0 16,-1-1 0-16,2 2 0 0,-1 2 0 15,0 5 0-15,1 6 0 0,-1 4 0 0,-5 9 0 16,-2 5 0-16,-21 11 0 0,29-6 0 15,-29 6 0-15,18 7 0 0,-18-7 0 0,14 22 0 16,-8-5 0-16,0 4 0 0,-1 5 0 0,-2 3 0 16,-3 3 0-16,0 3 0 0,-2 3 0 0,-1 2 0 15,-2 3 0-15,1 2 0 0,-1 1 0 0,-1 1 0 16,0-1 0-16,-3-1 0 0,2 0 0 16,-2-8 0-16,2 3 0 0,-3-7 0 0,4-2 0 15,-2-4 0-15,5-3 0 0,3-24-86 0,9 35-405 16,-9-35-162-16,0 0 30 0,0 0 430 0</inkml:trace>
  <inkml:trace contextRef="#ctx0" brushRef="#br1" timeOffset="172524.6865">11586 7650 1765 0,'-23'8'282'0,"1"-11"-282"0,4 3 0 16,18 0 0-16,-21 5 0 0,21-5 0 0,0 0 0 15,1 21 0-15,-1-21 0 0,32 23 0 0,-4-12 0 16,8-3 0-16,8 4 0 0,2-7 0 0,21 26-131 15,-32-34-544-15,24 11-47 0,-13-5 204 0</inkml:trace>
  <inkml:trace contextRef="#ctx0" brushRef="#br1" timeOffset="173416.4644">10554 10183 1908 0,'24'-6'45'0,"-4"-4"-25"16,12 2 29-16,3-3-24 0,2 2-25 0,-1 0 0 15,-2 3 0-15,-5 1 0 0,-3 2 0 0,-8 3 0 16,-18 0 0-16,21 4 0 0,-21-4 0 16,0 0 0-16,0 0 0 0,5 24 0 0,-5-24 0 15,-15 24 0-15,15-24 0 0,-33 34 0 0,10-14 0 16,-4 1 0-16,-1 0 0 0,-1 1 0 0,0-2 0 16,1-3 0-16,3 0 0 0,1-1 0 0,6-5 0 15,18-11 0-15,-20 14 0 0,20-14 0 0,0 0 0 16,0 0 0-16,0 0 0 0,24 11 0 15,-5-10 0-15,3-2 0 0,5-1 0 16,2 0 0-16,2 0 0 0,-1 1 0 0,0 1 0 16,-3 1 0-16,-3 3 0 0,-7 1 0 0,-17-5 0 15,17 19 0-15,-17-19 0 0,-1 30 0 0,-7-9 0 16,-6 3 0-16,-4 1 0 0,-6 2 0 0,-2-3 0 16,-4 0 0-16,1 0 0 0,-2-1 0 0,2-1 0 15,4-1 0-15,3-4 0 0,3-3 0 0,19-14 0 16,-20 18 0-16,20-18 0 0,0 0 0 15,0 0-54-15,50 5-330 0,-33-29-283 0,23 5 46 16,-5-8 301-16</inkml:trace>
  <inkml:trace contextRef="#ctx0" brushRef="#br1" timeOffset="173838.8899">11201 10139 2047 0,'-17'8'0'0,"17"-8"0"15,-30 17 0-15,30-17 0 0,-22 23 0 0,22-23 0 16,-19 35 0-16,9-16 0 0,3 4 0 0,-2 2 0 16,-1 2 0-16,1 2 0 0,-1 1 0 0,-2 3 0 15,0 1 0-15,-3 1 0 0,-1 1 0 0,-2-2 0 16,1-1 0-16,1-6 0 0,0-1 0 16,4-4 0-16,4-4 0 0,8-18 0 15,-11 23 0-15,11-23 0 0,0 0 0 0,0 0 0 16,0 0 0-16,0 0 0 0,17-4 0 0,-17 4 0 15,27-28 0-15,-10 6 0 0,3-3 0 0,3-3 0 16,2-2 0-16,-1-1 0 0,2-1 0 0,-3-1 0 16,0 1 0-16,-1-1 0 0,-1-1 0 0,3-1 0 15,-1 0 0-15,0 0 0 0,-1 2 0 16,2 7 0-16,-5 5 0 0,0 8 0 0,-19 13 0 16,20-11 0-16,-20 11 0 0,0 0 0 0,21 10 0 15,-21-10 0-15,16 23 0 0,-10-6 0 0,1 4 0 16,-2 4 0-16,0 1 0 0,-4 4 0 0,0 2 0 15,-1 2 0-15,-2 1 0 0,1 1 0 16,-3 0 0-16,0 4 0 0,-2-3 0 16,0 1 0-16,-2-1 0 0,1-4 0 0,-1-1 0 15,2-1 0-15,-2-2 0 0,4-1 0 0,-6-10-97 16,18 21-121-16,-8-39-406 0,-11 17-45 0,11-17 231 16</inkml:trace>
  <inkml:trace contextRef="#ctx0" brushRef="#br1" timeOffset="173995.3615">11144 10526 2047 0,'0'0'0'15,"0"0"0"-15,-13 17 0 0,13-17 0 0,21 10 0 16,-2-6 0-16,9-2 0 0,9-3 0 0,4-3 0 16,10 1 0-16,-5-19 0 0,20 21-670 0,-19-18-51 15,4 6 66-15</inkml:trace>
  <inkml:trace contextRef="#ctx0" brushRef="#br1" timeOffset="179080.1078">17010 7320 963 0,'0'0'246'15,"0"0"-155"-15,-9-25 11 0,9 25-1 16,0 0-5-16,0 0-8 0,-8-23-7 0,8 23-10 15,0 0-10-15,0 0-8 0,-16-17-12 16,16 17-8-16,0 0-13 0,0 0-20 0,-17-7 0 16,17 7 0-16,0 0 0 0,0 0 0 0,-17-6 0 15,17 6 0-15,0 0 0 0,0 0 0 0,0 0 0 16,0 0 0-16,0 0 0 0,0 0 0 0,0 0 0 16,0 0 0-16,0 0 0 0,0 0 0 15,0 0 0-15,0 0 0 0,0 0 0 0,0 0 0 16,20-11 0-16,-20 11 0 0,31 18 0 0,-12-2 0 15,2 2 0-15,-2 1 0 0,1 4 0 0,1 3 0 16,-1-1 0-16,0 3 0 0,-2-2 0 0,-1-1 0 16,-2-1 0-16,-2-1 0 0,2-2 0 15,-2 0 0-15,2-3 0 0,-1-1 0 0,-14-17 0 16,24 30 0-16,-24-30 0 0,20 22 0 16,-20-22 0-16,0 0 0 0,16 19 0 0,-16-19 0 15,0 0 0-15,0 0 0 0,0 0 0 0,-22 15 0 16,5-10 0-16,-4-3 0 0,-2 1 0 0,-5-2 0 15,-1 1 0-15,0 0 0 0,-2 1 0 0,2-2 0 16,5 2 0-16,2-2 0 0,22-1-12 0,-31 2-75 16,35 20-84-16,-29-35-263 0,38 30-195 15,-13-17 73-15,0 0 399 0</inkml:trace>
  <inkml:trace contextRef="#ctx0" brushRef="#br1" timeOffset="179956.2426">17208 9137 1926 0,'-22'-14'14'0,"22"14"-2"0,-12-19 4 16,12 19-1-16,-4-26 5 0,4 26 1 0,0-29-1 16,0 29-17-16,0-26-3 0,0 26 0 0,1-18 0 15,-1 18 0-15,0 0 0 0,0 0 0 0,0 0 0 16,0 0 0-16,0 0 0 0,0 0 0 15,0 0 0-15,0 0 0 0,0 0 0 0,19 19 0 16,-19-19 0-16,20 17 0 0,-20-17 0 16,33 18 0-16,-12-9 0 0,4-2 0 0,1 2 0 15,6-3 0-15,0 0 0 0,4 1 0 0,1 0 0 16,2 0 0-16,-5 1 0 0,-1-1 0 0,-4 1 0 16,-7 3 0-16,-5 3 0 0,-17-14 0 0,17 35 0 15,-18-10 0-15,-9 7 0 0,-7 3 0 0,-11 7 0 16,-7 4 0-16,-6 1 0 0,-7 1 0 0,-3-3 0 15,0-1 0-15,2-7 0 0,5-3 0 16,5-9 0-16,7-8 0 0,6-6 0 0,7-8 0 16,19-3 0-16,-18-14 0 0,18 14 0 15,8-48 0-15,34 38-386 0,-24-43-275 0,29 13 3 16,-9-9 317-16</inkml:trace>
  <inkml:trace contextRef="#ctx0" brushRef="#br1" timeOffset="180691.6098">17231 11227 1452 0,'27'6'385'0,"-45"-10"-314"15,18 4-41-15,0 0-4 0,0 0 1 0,-15-17 1 16,15 17-1-16,0 0-26 0,-17-7-1 16,17 7 0-16,-18-1 0 0,18 1 0 15,-22 3 0-15,22-3 0 0,-21 3 0 0,21-3 0 16,-21 2 0-16,21-2 0 0,-17 1 0 0,17-1 0 16,0 0 0-16,0 0 0 0,0 0 0 0,0 0 0 15,0 0 0-15,0 0 0 0,0 0 0 0,0 0 0 16,9-19 0-16,-9 19 0 0,29-6 0 0,-9 3 0 15,0 3 0-15,3 2 0 0,3 1 0 16,-1 5 0-16,1-1 0 0,-1 4 0 0,-1 1 0 16,-3 4 0-16,0 0 0 0,-1 3 0 0,-3 1 0 15,-4 1 0-15,-2-1 0 0,-4 4 0 0,-3 2 0 16,-5 0 0-16,-5 6 0 0,-7 2 0 0,-5 2 0 16,-5 2 0-16,-5-2 0 0,-3-1 0 0,-5-1 0 15,2-4 0-15,0-3 0 16,4-4 0-16,2-7 0 0,1-5 0 0,6-2 0 15,3-8 0-15,18-1 0 0,-21-2 0 0,21 2 0 16,0 0 0-16,-12-28 0 0,12 28 0 0,12-34 0 16,26 39-348-16,-37-34-289 0,30 17-23 0,-9-10 259 15</inkml:trace>
  <inkml:trace contextRef="#ctx0" brushRef="#br1" timeOffset="184368.2504">16601 6511 1990 0,'0'0'57'0,"0"0"-57"0,0 0 0 15,0 0 0-15,0 0 0 0,-2-28 0 0,2 28 0 16,19-31 0-16,-19 31 0 0,28-30 0 0,-11 15 0 15,4-2 0-15,3 3 0 0,6-4 0 16,5 2 0-16,2-1 0 0,3 0 0 0,2 1 0 16,1 2 0-16,-2 2 0 0,-4 2 0 0,-5 4 0 15,-4 6 0-15,-6 4 0 0,-5 3 0 0,-17-7 0 16,17 29 0-16,-17-7 0 0,-5 6 0 0,-8 4 0 16,-6 4 0-16,-5 6 0 0,-8 1 0 0,-3 3 0 15,-3 1 0-15,-3 2 0 0,0-2 0 16,1 0 0-16,1-1 0 0,1-4 0 0,6-2 0 15,6-4 0-15,5-3 0 0,6-6 0 16,8-7 0-16,5-3 0 0,2-17 0 0,9 23 0 16,-9-23 0-16,27 12 0 0,-7-9 0 0,4-5 0 15,4-2 0-15,5-6 0 0,6-5 0 0,2-3 0 16,4-5 0-16,4-1 0 0,-3-10 0 0,10 12-97 16,-31-21-537-16,35 16 2 0,-21-19 19 15</inkml:trace>
  <inkml:trace contextRef="#ctx0" brushRef="#br1" timeOffset="184806.3728">17506 6325 2014 0,'0'0'26'0,"-1"23"-19"0,1-23-7 15,-20 30 0-15,14-12 0 0,-2 4 0 0,-1 4 0 16,-1 4 0-16,-3 6 0 0,2 2 0 0,-2 1 0 15,-2 4 0-15,2-1 0 0,-2 0 0 0,0 2 0 16,0-7 0-16,0 2 0 0,2-6 0 0,1-4 0 16,3-4 0-16,3-7 0 0,6-18 0 15,-4 19 0-15,4-19 0 0,0 0 0 0,0 0 0 16,20-13 0-16,-20 13 0 0,24-37 0 0,-8 8 0 16,3-7 0-16,2-6 0 0,1-2 0 15,-1-3 0-15,3-3 0 0,-1 2 0 0,1 0 0 16,-2 1 0-16,-2-1 0 0,-6 2 0 0,1-1 0 15,-1 0 0-15,0 1 0 0,0 1 0 0,-1 6 0 16,0 9 0-16,-1 6 0 0,-12 24 0 16,18-24 0-16,-18 24 0 0,0 0 0 0,17-2 0 15,-17 2 0-15,17 15 0 0,-17-15 0 0,25 33 0 16,-9-10 0-16,-1 3 0 0,0 4 0 0,0 3 0 16,-2 3 0-16,-1 4 0 0,1 1 0 0,-2 4 0 15,0 0 0-15,-1 1 0 0,-4 0 0 0,1 0 0 16,-2-4 0-16,0-1 0 0,-2-2 0 15,0-2 0-15,-3-8 0 0,5 4 0 16,-5-33-295-16,5 27-334 0,-5-27-21 0,0 0 178 16</inkml:trace>
  <inkml:trace contextRef="#ctx0" brushRef="#br1" timeOffset="184962.797">17551 6723 2047 0,'0'0'0'0,"0"0"0"0,0 0 0 15,0 0 0-15,22-18 0 0,-4 13 0 0,4-1 0 16,6 1 0-16,3-1 0 0,7 2 0 0,-3-3 0 16,10 16 0-16,-26-22-653 0,26 24-23 15,-22-11-4-15</inkml:trace>
  <inkml:trace contextRef="#ctx0" brushRef="#br1" timeOffset="185557.3238">16968 8676 2047 0,'0'0'0'0,"-19"-5"0"0,19 5 0 0,0 0 0 16,0 0 0-16,6-24 0 0,-6 24 0 0,21-18 0 16,-21 18 0-16,30-22 0 0,-11 8 0 0,5-1 0 15,1-1 0-15,2 2 0 0,1 2 0 0,-3 3 0 16,-1 2 0-16,-6 5 0 0,-18 2 0 15,27 2 0-15,-27-2 0 0,0 0 0 0,13 21 0 16,-13-21 0-16,-1 32 0 0,-8-8 0 0,-2 4 0 16,-6 2 0-16,-5 3 0 0,-3-1 0 0,-2-1 0 15,-1 0 0-15,2 0 0 0,3-4 0 16,3 0 0-16,3-5 0 0,3-2 0 0,14-20 0 16,-16 26 0-16,16-26 0 0,0 0 0 0,4 22 0 15,-4-22 0-15,22 6 0 0,-4-8 0 16,4 0 0-16,4-5 0 0,3-2 0 0,3-4 0 15,4 0 0-15,-2-4 0 0,4 0 0 0,-2-3 0 16,6 6-36-16,-17-31-283 0,24 33-298 0,-21-19-19 16,13 9 198-16</inkml:trace>
  <inkml:trace contextRef="#ctx0" brushRef="#br1" timeOffset="185964.0832">17612 8547 2047 0,'-16'18'0'0,"2"4"0"0,2-1 0 0,0 2 0 16,1 3 0-16,-1 0 0 0,0 2 0 0,0 1 0 15,0 3 0-15,-1-1 0 0,4 0 0 16,-1 0 0-16,0-2 0 0,2-3 0 0,0-1 0 16,4-4 0-16,-1-3 0 0,5-18 0 0,0 25 0 15,0-25 0-15,0 0 0 0,0 0 0 0,0 0 0 16,23-6 0-16,-23 6 0 0,22-32 0 0,-7 6 0 15,1-6 0-15,3-3 0 0,-1-3 0 16,0 0 0-16,0 0 0 0,-2 1 0 0,-1-1 0 16,-1-2 0-16,0 1 0 0,-3-1 0 15,1 1 0-15,-1 1 0 0,1 5 0 0,-1 2 0 16,1 5 0-16,-1 6 0 0,-11 20 0 0,18-24 0 16,-18 24 0-16,0 0 0 0,21-8 0 0,-21 8 0 15,0 0 0-15,23 23 0 0,-23-23 0 0,18 36 0 16,-9-12 0-16,-1 5 0 0,1 0 0 0,-3 5 0 15,0 2 0-15,-1 3 0 0,-2 0 0 0,0 1 0 16,-2-5 0-16,1 1 0 0,0-2 0 16,1 0 0-16,0-3 0 0,0-3 0 0,-4-5 0 15,11 13-98-15,-27-35-482 0,29 24-64 16,-12-25 38-16</inkml:trace>
  <inkml:trace contextRef="#ctx0" brushRef="#br1" timeOffset="186120.539">17693 8722 2047 0,'0'0'0'0,"0"0"0"0,0 0 0 16,0 0 0-16,0 0 0 0,0 0 0 0,0 0 0 15,0 0 0-15,21-1 0 0,3 1 0 0,4-4 0 16,7 4 0-16,-3-6 0 0,18 29-274 0,-28-30-405 16,18 16 15-16,-16-2 235 0</inkml:trace>
  <inkml:trace contextRef="#ctx0" brushRef="#br1" timeOffset="186762.3929">16787 12072 1962 0,'0'0'52'0,"-21"7"-24"16,21-7-23-16,0 0-5 0,0 0 0 0,0 0 0 15,0 0 0-15,0 0 0 0,10-19 0 0,-10 19 0 16,29-27 0-16,-10 9 0 0,4-1 0 16,2-2 0-16,3-1 0 0,1 2 0 0,1 1 0 15,-1 3 0-15,-2 4 0 0,-4 4 0 0,-4 4 0 16,-19 4 0-16,26 3 0 0,-26-3 0 0,0 0 0 16,11 24 0-16,-11-24 0 0,-6 38 0 0,-5-13 0 15,-6 4 0-15,-3 2 0 0,-4 0 0 16,-1 3 0-16,-1 1 0 0,-2 2 0 15,0-1 0-15,0-1 0 0,1-3 0 0,3-2 0 16,2-3 0-16,4-2 0 0,3-5 0 0,15-20 0 16,-13 29 0-16,13-29 0 0,3 18 0 0,-3-18 0 15,0 0 0-15,29 17 0 0,-29-17 0 0,37 2 0 16,-14-5 0-16,0-3 0 0,5-2 0 0,-1-4 0 16,6 1 0-16,-5-10-50 0,23 25-320 0,-31-36-255 15,22 16 9-15,-19-9 231 0</inkml:trace>
  <inkml:trace contextRef="#ctx0" brushRef="#br1" timeOffset="187184.8207">17439 11992 1609 0,'-44'9'438'0,"28"8"-438"16,1 2 0-16,-1 1 0 0,0 5 0 15,1 0 0-15,-2 3 0 0,3 3 0 0,0 3 0 16,2 1 0-16,1-1 0 0,3 1 0 0,-1-1 0 15,3-1 0-15,0-4 0 0,2-3 0 0,2-5 0 16,2-4 0-16,0-17 0 0,2 23 0 0,-2-23 0 16,0 0 0-16,0 0 0 0,0 0 0 0,22 12 0 15,-22-12 0-15,0 0 0 16,19-22 0-16,-19 22 0 0,15-33 0 0,-6 12 0 16,1-5 0-16,1-2 0 0,-2 1 0 0,0-5 0 15,-1 1 0-15,2-3 0 0,0-1 0 0,-1-3 0 16,2-2 0-16,0 2 0 0,-1-3 0 0,1 1 0 15,1 1 0-15,0 3 0 0,4 4 0 0,0 8 0 16,0 5 0-16,-16 19 0 0,29-23 0 0,-29 23 0 16,23-6 0-16,-23 6 0 0,21 6 0 15,-21-6 0-15,20 22 0 0,-20-22 0 0,24 36 0 16,-15-12 0-16,1 1 0 0,0 4 0 0,-4-1 0 16,2 2 0-16,-2 3 0 0,2-1 0 15,-3 3 0-15,-2-2 0 0,1-1 0 0,0-1 0 16,-2-3 0-16,2 1 0 0,-4-5 0 0,1 2 0 15,-2-7 0-15,2 2 0 0,-1-21-49 0,10 40-278 16,-37-43-282-16,27 3-7 0,0 0 171 16</inkml:trace>
  <inkml:trace contextRef="#ctx0" brushRef="#br1" timeOffset="187341.271">17407 12119 2047 0,'0'0'0'0,"0"0"0"15,0 0 0-15,25 22 0 0,-25-22 0 0,36 10 0 16,-10-10 0-16,4-2 0 0,3-4 0 16,3 3 0-16,-2-11 0 0,20 29-215 0,-27-38-455 15,14 16-50-15,-11-10 279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1:38:19.2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8314 8196 915 0,'-19'-7'537'0,"-3"7"-449"0,22 0-32 16,-24 12-10-16,24-12 0 0,-27 17-5 15,27-17 1-15,-30 23-4 0,30-23 1 0,-37 31 17 16,20-9-44-16,-6 0 32 0,2 5-40 15,-1 1 7-15,2 5 10 0,-1 2-11 0,3 1 7 16,-2 3-9-16,5 2 6 0,0 1-12 0,4 0-2 16,1-3 0-16,4-3 0 0,5-5 0 0,2-4 0 15,4-2 0-15,4-3 0 0,-9-22 0 16,25 30 0-16,-25-30 0 0,34 16 0 0,-13-13 0 16,-1-1 0-16,2-7 0 0,0-1 0 0,-1-4 0 15,-2-3 0-15,0-2 0 0,-5-2 0 0,0-2 0 16,-2-3 0-16,-2 0 0 0,-3-2 0 0,-1 0 0 15,-5-1-3-15,-1-1-13 0,-4 0-7 0,-3 4 8 16,-4 1-4-16,11 21 5 0,-28-25-6 16,28 25-4-16,-33-12-8 0,33 12-10 15,-32-3-12-15,32 3-37 0,-30 4-77 0,41 15-289 16,-11-19-94-16,0 0 34 0</inkml:trace>
  <inkml:trace contextRef="#ctx0" brushRef="#br0" timeOffset="515.7016">8498 8364 1550 0,'0'0'32'0,"0"0"2"0,0 0 14 16,0 0 7-16,0 0-3 0,-21-5-20 15,21 5-8-15,0 0-6 0,-17 29 4 0,17-29-5 16,-13 32 2-16,6-11-7 0,2 5 10 15,-4 3-7-15,3 1 12 0,-2 2-13 0,-1 4 5 16,1-2-11-16,-2 1 6 0,1-3-9 0,2-1 3 16,-1-5-8-16,2 0 0 0,-1-3 0 0,3-3 0 15,0-3 0-15,4-17 0 0,-4 22 0 0,4-22 0 16,0 0 0-16,0 0 0 0,0 0 0 0,0 0 0 16,19-3 0-16,-19 3 0 0,19-31 0 0,-6 6 0 15,3-7 0-15,2-4 0 16,3-3 0-16,0-2 0 0,-2-1 0 0,1 1 0 15,-2-1 0-15,-2 5 0 0,-2-2 0 0,0 3 0 16,-2 1 0-16,0 0 0 0,-1 1 0 0,0 3 0 16,-3 2 0-16,1 6 0 0,-2 4 0 0,-7 19 0 15,11-24 0-15,-11 24 0 0,0 0 0 0,0 0 0 16,0 0 0-16,20-9 0 0,-20 9 0 0,0 0 0 16,23 19 0-16,-23-19 0 0,22 27 0 15,-8-9 0-15,0 2 0 0,0 6 0 0,2 3 0 16,-3 1 0-16,2 4 0 0,-2 1 0 0,1 0 0 15,-2 1 0-15,-2 2 0 0,-3 0 0 0,-2 1 0 16,-3-1 0-16,-2-1 0 0,0-6 0 16,0 0 0-16,-1-5 0 0,0-2 0 0,1-3 0 15,0-4 0-15,0-17-15 0,5 24-30 16,-5-24-14-16,12 17-57 0,-28-39-183 0,16 22-292 16,0 0-35-16,7-17 331 0</inkml:trace>
  <inkml:trace contextRef="#ctx0" brushRef="#br0" timeOffset="703.2145">8666 8473 1678 0,'0'0'265'0,"-23"11"-213"16,23-11-8-16,0 0-36 0,-20 17-8 0,20-17 0 16,0 0 0-16,0 0 0 0,3 18 0 0,-3-18 0 15,0 0 0-15,20 7 0 0,-20-7 0 0,27 0 0 16,-27 0 0-16,33-11 0 0,-14 0 0 0,6 5-2 15,-11-29-218-15,23 28-441 0,-18-16 19 0,13 4 121 16</inkml:trace>
  <inkml:trace contextRef="#ctx0" brushRef="#br0" timeOffset="2781.9508">13298 7089 1331 0,'-34'-13'77'0,"34"13"-12"16,-32 5 30-16,32-5-1 0,-31 13-20 0,31-13-3 16,-33 21-24-16,33-21-12 0,-35 24-8 0,16-10-5 15,0 1-5-15,2 3 7 0,0 0-16 0,2 0 6 16,2 1-8-16,1-1 5 0,12-18-7 0,-12 30 2 15,12-30-4-15,0 23 2 0,0-23-5 16,9 19 5-16,-9-19-4 0,21 15 4 0,-21-15 0 16,29 6-2-16,-12-6-2 0,3-3 0 0,0-1 0 15,2-1 0-15,1-1 0 0,-1 0 0 0,3-3 0 16,-4-1 0-16,1-2 0 0,0-2 0 0,-2-2 0 16,-2 0 0-16,0 1 0 0,-18 15 0 0,31-31 0 15,-31 31 0-15,20-24 0 0,-20 24 0 16,0 0 0-16,0 0 0 0,0 0 0 15,0 0 0-15,0 0 0 0,0 0 0 0,0 0 0 16,0 0 0-16,-8 23 0 0,-2-1 0 0,-6 9 0 16,-1 7 0-16,-2 3 0 0,-3 4 0 0,0 1 0 15,0 0 0-15,4-2 0 0,1-2 0 0,6-3 0 16,2-7 0-16,8-3-11 0,1-29-80 0,14 43-80 16,-14-43-402-16,0 0-55 0,25 0 56 15</inkml:trace>
  <inkml:trace contextRef="#ctx0" brushRef="#br0" timeOffset="3125.9153">13737 7105 1749 0,'-19'-1'81'0,"19"1"-56"16,0 0-12-16,0 0 2 0,-6 19-4 0,6-19 3 15,-5 27-3-15,3-8 8 0,-2 2-6 0,1 3 9 16,-2 0-9-16,3 3 2 0,-1-3-5 0,2 4 3 16,-1-2-5-16,2 5 7 0,-1-2-15 0,2-4 0 15,-1-4 0-15,0-21 0 16,7 25 0-16,-7-25 0 0,0 0 0 0,22 20 0 16,-22-20 0-16,17 0 0 0,-17 0 0 0,18-14 0 15,-18 14 0-15,21-28 0 0,-8 6 0 0,3-3 0 16,2-6 0-16,2-3 0 0,-1 0 0 0,1-4 0 15,-1 1 0-15,-1 1 0 0,-1-1 0 0,-2 3 0 16,-3 3 0-16,-1 1 0 0,0 2 0 16,0 1 0-16,1 4 0 0,-1 2 0 0,-11 21-35 15,12-38-147-15,13 45-429 0,-25-7-52 0,0 0 108 16</inkml:trace>
  <inkml:trace contextRef="#ctx0" brushRef="#br0" timeOffset="4204.1581">13013 10068 1293 0,'0'0'155'0,"0"0"-64"16,0 0-16-16,2-31-3 0,-2 31-17 0,-2-19-14 15,2 19-17-15,-6-19-4 0,6 19-5 0,-13-18 7 16,13 18-2-16,-18-12 6 0,18 12-3 15,-21-9 0-15,21 9-3 0,-25-4 3 0,25 4-4 16,-28 1 0-16,28-1-8 0,-27 9-11 0,27-9 0 16,-27 17 0-16,27-17 0 0,-24 27 0 0,24-27 0 15,-25 35 0-15,16-16 0 0,-2 1 0 0,2 0 0 16,3 1 0-16,0-3 0 0,6-18 0 16,0 29 0-16,0-29 0 0,9 18 0 15,-9-18 0-15,18 11 0 0,-18-11 0 0,24 6 0 16,-24-6 0-16,32 3 0 0,-13-5 0 0,2-1 0 15,1-3 0-15,0-2 0 0,-3 0 0 0,2-1 0 16,-4 0 0-16,-17 9 0 0,29-20 0 0,-29 20 0 16,18-15 0-16,-18 15 0 0,0 0 0 0,0 0 0 15,0 0 0-15,0 0 0 0,0 0 0 0,0 0 0 16,0 0 0-16,-3 19 0 0,3-19 0 16,-14 31 0-16,5-10 0 0,0 2 0 0,1 1 0 15,0-1 0-15,3-2 0 0,0-2 0 16,7-2 0-16,-2-17-32 0,7 27-42 0,-7-27-63 15,27 19-307-15,-27-19-170 0,19-4 3 0,-2 6 477 16</inkml:trace>
  <inkml:trace contextRef="#ctx0" brushRef="#br0" timeOffset="4516.6688">13397 9875 1550 0,'0'0'259'0,"0"0"-210"0,0 0-20 16,0 0-7-16,-17 25-3 0,17-25-8 16,-14 31 3-16,4-11-4 0,2 3 4 0,-2 2-4 15,2 2 5-15,-1 2-8 0,3 1 4 0,2 3-8 16,1-2-9-16,3-1 27 0,-1-1-28 0,2-5 23 16,1 1-16-16,2-6 0 0,2-2 0 0,-6-17 0 15,16 22 0-15,-16-22 0 0,17 9 0 0,-17-9 0 16,19-2 0-16,-19 2 0 0,25-15 0 0,-25 15 0 15,28-35 0-15,-14 11 0 0,3-7 0 16,1-2 0-16,4-4 0 0,0-5 0 0,1 0 0 16,0-1 0-16,-1-1 0 0,1 3 0 0,-2 1 0 15,2 5 0-15,-6-9-74 0,17 36-192 0,-22-32-378 16,15 16-8-16,-10 1 242 0</inkml:trace>
  <inkml:trace contextRef="#ctx0" brushRef="#br0" timeOffset="7604.2263">19325 6009 1003 0,'-2'32'369'0,"-32"-42"-29"0,34 10-293 15,-37 24-14-15,20-7-4 0,-7-1-1 16,4 9 6-16,-5 0-8 0,3 4 6 0,-4 1-12 16,1 4 6-16,-2 2-12 0,2 5 4 15,0 0-8-15,3 3-12 0,4-2 22 0,2 0-25 16,4-2 10-16,4-2-5 0,3-3 0 0,2-4 0 15,6-3 0-15,3-5 0 0,5-4 0 0,-11-19 0 16,31 22 0-16,-9-16 0 0,3-6 0 16,-1-5 0-16,3-2 0 0,-2-6 0 0,2-4 0 15,-3-4 0-15,1-4 0 0,-3 0 0 0,-3-4 0 16,-2-2 0-16,-5 1 0 0,-1 0 0 0,-7 2 0 16,-2 3 0-16,-7 2-2 0,-2 3 4 0,-3 3-2 15,10 17 0-15,-29-25 0 0,11 15 0 0,-2 5 0 16,-1-1 0-16,1 5-10 0,2 1-4 0,0 4-3 15,18-4-1-15,-25 7-9 16,25-7-16-16,0 0-59 0,-22-6-95 0,48 23-226 16,-26-17-190-16,0 0 92 0,33-5 460 0</inkml:trace>
  <inkml:trace contextRef="#ctx0" brushRef="#br0" timeOffset="7948.025">19559 6167 1597 0,'18'-6'97'0,"-18"6"-28"0,0 0-15 16,4-23-5-16,-4 23-9 0,0 0-8 0,12-22-8 16,-12 22 0-16,0 0-8 0,0 0-2 15,0 0-4-15,0 0 0 0,0 0 0 0,0 0-9 16,0 0-1-16,0 0 0 0,-3 17 0 0,2 0 0 16,-1 6 0-16,-1 2 0 0,0 3 0 15,-1 2 0-15,1 3 0 0,0 2 0 0,-1-1 0 16,3 0 0-16,-1-2 0 0,-1-3 0 0,3-2 0 15,0-3 0-15,3-6 0 0,-3-18 0 0,6 29 0 16,-6-29 0-16,0 0 0 0,18 20 0 0,-18-20 0 16,0 0 0-16,24-7 0 0,-24 7 0 0,22-23 0 15,-9 5 0-15,1-5 0 0,2-3 0 0,-1-4 0 16,1-3 0-16,-1-2 0 0,1 0 0 16,-3 0 0-16,2 0 0 0,-1 2 0 15,-3-1 0-15,3 0 0 0,-2 0 0 0,0-2 0 16,2 3 0-16,-1 0 0 0,2 7 0 0,-1 1 0 15,4 11-32-15,-14-16-166 0,20 29-465 0,-24 1 47 16,18-4 79-16</inkml:trace>
  <inkml:trace contextRef="#ctx0" brushRef="#br0" timeOffset="8760.6352">19256 8148 1256 0,'18'-14'83'0,"-18"14"-5"16,0 0-3-16,0 0-11 0,0 0-20 0,-22-9-24 15,22 9-6-15,-18 6 2 0,18-6 4 0,-24 15 5 16,24-15 7-16,-32 27 0 0,19-8 8 0,-7-2-5 15,6 10 4-15,-10-1 21 0,7 6-43 16,-3-1 31-16,3 3-35 0,1-5-1 0,3 3 9 16,0-2-18-16,6-2-3 0,1-2 0 0,2-2 0 15,4-2 0-15,3-1 0 0,-3-21 0 16,10 29 0-16,-10-29 0 0,21 19 0 0,-4-14 0 16,2-4 0-16,0-3 0 0,2-3 0 0,0-5 0 15,-2-1 0-15,-1-1 0 0,-1-1 0 0,-17 13 0 16,28-25 0-16,-28 25 0 0,17-27 0 0,-17 27 0 15,1-25 0-15,-1 25 0 0,-10-21 0 0,10 21 0 16,-21-19 0-16,21 19 0 0,-27-15 0 16,27 15 0-16,-25-11-14 0,25 11-16 0,-17-8-13 15,17 8-21-15,0 0-48 0,0 0-159 16,0 0-295-16,0 0-30 0,17-3 246 0</inkml:trace>
  <inkml:trace contextRef="#ctx0" brushRef="#br0" timeOffset="9073.1184">19470 8223 1382 0,'0'0'244'15,"0"0"-181"-15,18-14-15 0,-18 14-4 0,0 0-12 16,0 0-1-16,0 0-1 0,0 0-6 16,0 0-2-16,0 0-9 0,-8 22-3 0,8-22 3 15,-10 33-16-15,4-13 36 0,2 4-33 0,1 1 32 16,1-2-13-16,0-3-9 0,3 1-10 15,0-3 0-15,-1-18 0 0,3 29 0 0,-3-29 0 16,6 20 0-16,-6-20 0 0,0 0 0 0,14 17 0 16,-14-17 0-16,0 0 0 0,24 3 0 0,-24-3 0 15,18-10 0-15,-18 10 0 0,20-22 0 0,-20 22 0 16,24-31 0-16,-11 11 0 0,-1-1 0 0,1-2 0 16,1-1 0-16,-3 1 0 0,2-3 0 15,-1 1 0-15,2 1 0 0,-2-3 0 0,0 4 0 16,0-4 0-16,4 9-50 0,-14-22-164 0,20 27-427 15,-16-11-10-15,-6 24 161 0</inkml:trace>
  <inkml:trace contextRef="#ctx0" brushRef="#br0" timeOffset="9885.6986">19228 10141 1545 0,'0'0'50'0,"-20"-19"-36"0,20 19 0 15,0 0 0-15,0 0 5 0,-21-13 0 0,21 13 1 16,-21 5 9-16,4 0 2 0,17-5 0 0,-32 24-1 15,15-7-24-15,-3-3 46 0,1 8-41 0,-3-2 36 16,2 5-17-16,-2 0-14 0,2 3 7 0,0 1-10 16,1 0 6-16,2 0-9 0,3 0-6 15,0-2-4-15,5 2 0 0,0-3 0 0,3-1 0 16,4-4 0-16,3-1 0 0,4-3 0 16,-5-17 0-16,18 25 0 0,-18-25 0 0,27 12 0 15,-9-8 0-15,0-5 0 0,4-3 0 0,0-3 0 16,0-2 0-16,0-3 0 0,-1-2 0 0,-2-4 0 15,-1-2 0-15,-1-2 0 0,-5 1 0 0,-2-1 0 16,-3 1 0-16,-2 2 0 0,-4 1 0 0,-1 18 0 16,-4-32 0-16,4 32 0 0,-15-23 0 15,15 23-16-15,-26-15-27 0,26 15-10 0,-34-11-52 16,37 36-261-16,-26-27-232 0,23 2-13 0,-23 19 357 16</inkml:trace>
  <inkml:trace contextRef="#ctx0" brushRef="#br0" timeOffset="10260.7482">19364 10236 1831 0,'0'0'57'0,"0"0"-16"16,0 0-8-16,-17-7 0 0,17 7-11 15,0 0-3-15,0 0-9 0,0 0-9 16,0 0-1-16,0 0 0 0,-12 24 0 0,12-24 0 16,1 30 0-16,0-10 0 0,2 1 0 0,-1 1 0 15,1 1 0-15,-2 3 0 0,1-2 0 0,0 2 0 16,-1 1 0-16,0-2 0 0,0 1 0 0,0-4 0 16,2-4 0-16,-3-18 0 0,3 25 0 0,-3-25 0 15,0 0 0-15,0 0 0 0,0 0 0 16,0 0 0-16,17 9 0 0,-17-9 0 0,18-22 0 15,-5 0 0-15,4-7 0 0,5-6 0 0,0-5 0 16,3-2 0-16,3-1 0 0,-2 1 0 0,-1 1 0 16,-2 2 0-16,-2 4 0 0,-3 0 0 0,-1 5 0 15,-2 0 0-15,1 7 0 0,-8-10-98 16,23 27-513-16,-30-17-52 0,-1 23 36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752700"/>
              </p:ext>
            </p:extLst>
          </p:nvPr>
        </p:nvGraphicFramePr>
        <p:xfrm>
          <a:off x="214283" y="762000"/>
          <a:ext cx="8750332" cy="5258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a couple of skills-based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clips – from our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website to “brush up” useful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Finish our own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exam review using the COW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 did, what we did well and what need to improve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Examine the foul-up from the great convention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conventional current is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Review the summary from our Y10 revision work earlier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current and voltage behave in series and in parallel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view the “extra” circuit symbols we did not use earlier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thermistor is, what diodes and LEDs are.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 and a due date PLUS have some HRT on it AFTER 1 example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 towards the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0480" y="493200"/>
              <a:ext cx="2251800" cy="4714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4640" y="490680"/>
                <a:ext cx="2270160" cy="473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421880" y="3567600"/>
              <a:ext cx="1107720" cy="1612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05320" y="3565080"/>
                <a:ext cx="1126800" cy="163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203054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6680" y="257400"/>
              <a:ext cx="8503200" cy="4253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200" y="254880"/>
                <a:ext cx="8535600" cy="427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65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36480" y="290520"/>
              <a:ext cx="8281800" cy="5007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9920" y="273960"/>
                <a:ext cx="8315280" cy="502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3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5840" y="354240"/>
              <a:ext cx="8514000" cy="5244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280" y="338400"/>
                <a:ext cx="8533080" cy="527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303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0040" y="191160"/>
              <a:ext cx="7460280" cy="5098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8520" y="174600"/>
                <a:ext cx="7488360" cy="513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856600" y="2136240"/>
              <a:ext cx="4325760" cy="1685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40040" y="2122920"/>
                <a:ext cx="4346280" cy="171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240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79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10408</TotalTime>
  <Words>324</Words>
  <Application>Microsoft Office PowerPoint</Application>
  <PresentationFormat>On-screen Show (4:3)</PresentationFormat>
  <Paragraphs>57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335</cp:revision>
  <dcterms:created xsi:type="dcterms:W3CDTF">2006-08-16T00:00:00Z</dcterms:created>
  <dcterms:modified xsi:type="dcterms:W3CDTF">2015-09-01T02:18:19Z</dcterms:modified>
</cp:coreProperties>
</file>