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74" r:id="rId5"/>
    <p:sldId id="4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4" d="100"/>
          <a:sy n="64" d="100"/>
        </p:scale>
        <p:origin x="1397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3:21:23.0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9215 4195 1696 0,'0'0'60'0,"-6"-20"-22"16,6 20-12-16,-5-20-13 0,5 20-4 0,0 0-1 15,0 0 4-15,0 0 1 0,0 0 3 0,0 0-1 16,1 26-7-16,3 4 4 0,1 10-7 0,-2 11 12 16,-1 6-11-16,-2 3-3 0,-5 2 22 0,1-1-19 15,-2-7 26-15,4-11-8 0,2-15-21 0,0-28-3 16,17 7 0-16,12-35 0 0,19-27 0 0,23-36 0 16,24-38 0-16,18-35 0 0,30-29 0 0,20-26 0 15,25-17 0-15,14-12 0 0,14-5 0 0,8-2 0 16,17 16 0-16,-20-18-176 0,6 48-485 0,-37 21-40 15,-38 16 193-15</inkml:trace>
  <inkml:trace contextRef="#ctx0" brushRef="#br0" timeOffset="804.275">9722 6324 1798 0,'0'0'45'15,"0"0"-16"-15,0 0-13 0,0 0 0 0,0 0-1 16,21-1 2-16,-9 21 4 0,4 13 16 16,4 9-31-16,-3 10 22 0,0 5-26 0,-9 0 2 15,-3 1 9-15,-3-6-13 0,-1-9 0 16,2-12 0-16,-3-31 0 0,0 0 0 0,39-14 0 15,-2-39 0-15,23-34 0 0,21-39 0 0,18-35 0 16,27-32 0-16,20-28 0 0,26-15 0 0,17-17 0 16,25 0 0-16,3-2 0 0,12 17-27 0,-42-9-529 15,4 32-140-15,-34 3 14 0</inkml:trace>
  <inkml:trace contextRef="#ctx0" brushRef="#br0" timeOffset="110983.8203">12283 9578 1672 0,'16'-19'18'15,"-16"19"18"-15,0 0-52 0,15-28 44 0,-15 28-46 16,17-25 23-16,-17 25 7 0,20-21 0 15,-20 21 3-15,17 6 18 0,-17-6 4 0,32 40-16 16,-17-10 41-16,4 28-45 0,-15 5 27 0,-6 11-5 16,-7 2-23-16,-6-2-2 0,-1-8-14 0,4-12 0 15,5-23 0-15,7-31 0 0,0 0 0 0,50-18 0 16,15-35 0-16,34-32 0 0,46-32 0 0,31-32 0 16,43-28 0-16,34-17 0 0,39-7 0 0,18-9 0 15,27 17-15-15,-18-18-702 0,-12 14 3 0,-35 4 114 16</inkml:trace>
  <inkml:trace contextRef="#ctx0" brushRef="#br0" timeOffset="112249.4742">10751 8288 1894 0,'0'0'26'16,"0"0"-9"-16,0 0-6 0,0 0-4 0,0 0 2 15,0 0 5-15,0 0 6 0,18-15 19 0,0 3-29 16,10-4-10-16,10-10 0 0,8-7 0 0,13-8 0 16,11-7 0-16,12-8 0 0,11-4 0 15,7-4 0-15,5 1 0 0,-1 1 0 0,3 5 0 16,-7 6 0-16,-2 7 0 0,-10 4 0 16,-7 3 0-16,-6-1 0 0,-2-3 0 0,2-10 0 15,5-17 0-15,21-19 0 0,11-47 0 0,32-14-693 16,20-38-34-16,33-24 101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3:29:39.5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11729 12590 1398 0,'-19'-7'53'0,"19"7"-43"0,0 0-7 0,-20-15 3 15,20 15 0-15,0 0 3 0,0 0-1 16,-8-21 3-16,8 21-4 0,0 0 2 0,2-20 1 15,-2 20 3-15,0 0 3 0,5-25 10 0,-5 25 3 16,10-16 2-16,-10 16 7 0,0 0 0 0,0 0-7 16,0 0 3-16,0 0-11 0,0 0 2 0,0 0 1 15,0 0 2-15,17 3-2 0,-17-3-6 0,8 27-5 16,-3-2-7-16,2 8 7 16,-1 6-10-16,-1 3-6 0,-3-2 23 0,2 3-25 0,0-5 31 15,-1-2-9-15,1-6-14 0,1-10-5 0,-5-20 0 16,19 12 0-16,12-22 0 0,20-6 0 15,23-18 0-15,22-18 0 0,23-24 0 0,15-16 0 16,17-19 0-16,14-17 0 0,13-14 0 0,5-14 0 16,5-4 0-16,1-7 0 0,7 1 0 0,-3-5 0 15,0-3 0-15,-9-14 0 0,-4-5 0 16,-30-24-556-16,25-7-132 0,-25-28-1 0</inkml:trace>
  <inkml:trace contextRef="#ctx0" brushRef="#br0" timeOffset="1506.6816">12480 14741 1971 0,'0'0'18'0,"0"0"-15"16,0 0-2-16,0-17 2 0,0 17 2 16,0 0 0-16,0 0 1 0,0 0 1 0,0 0-3 15,0 0 1-15,0 0-1 0,0 0-3 0,0 0 1 16,0 0 1-16,0 0 0 0,0 0 0 0,0 0 0 16,17-8-3-16,-17 8 0 0,0 25 0 0,0 0 0 15,-1 6 0-15,0 4 0 0,-2 2 0 0,1-1 0 16,0-2 0-16,-2-6 0 15,1-10 0-15,3-18 0 0,0 0 0 0,0 0 0 16,26-1 0-16,2-19 0 0,17-13 0 0,24-29 0 16,27-31 0-16,30-34 0 0,24-35 0 0,27-31 0 15,23-26 0-15,23-21 0 0,15-20 0 0,32-5 0 16,3-21 0-16,43 22-351 0,-42-38-366 0,-5 9 22 16,-31-9 412-16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3:24:33.9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1749 926 1654 0,'23'3'79'15,"-23"-3"-40"-15,0 0-21 0,0 0-8 0,0 0-1 16,-6 18-2-16,6-18 4 0,-1 29-3 0,0-8 3 16,-1 5-4-16,1 10 6 0,0 6-17 0,2 7-10 15,-1 6 26-15,3 3-28 0,-1 8 29 0,1 5 0 16,-2 3-25-16,1 7 24 0,-3-2-24 15,1-4 20-15,0-4-18 0,0-9 15 0,4-5 9 16,-2-11-47-16,9 2 5 0,-10-23-83 0,25 20-94 16,-26-45-301-16,10 17-96 0,13-10 213 0</inkml:trace>
  <inkml:trace contextRef="#ctx0" brushRef="#br0" timeOffset="218.7586">1855 1080 1963 0,'0'0'9'0,"0"0"-5"0,0 0-4 0,10-18 7 16,10 6 1-16,7 0 4 0,7-2-4 16,4 1 2-16,2 1-6 0,5 0 1 0,4 0-9 15,3 1 5-15,3 1-3 0,-3 3 4 0,-1-2-8 16,-2 5-10-16,-8-1-21 0,3 6-57 15,-28-18-207-15,13 23-358 0,-29-6 15 0,23 23 375 16</inkml:trace>
  <inkml:trace contextRef="#ctx0" brushRef="#br0" timeOffset="406.3444">2014 1596 1835 0,'0'0'21'0,"0"0"-17"15,20 2 2-15,4-7 3 0,6-5 8 0,7-3-2 16,3-4 8-16,4 0-7 0,1-2-1 16,5-2-8-16,-2 3 0 0,1-5-8 15,-3 5 1-15,-4 1-14 0,-4 6-15 0,-10-2-34 16,8 19-82-16,-36-6-343 0,0 0-158 0,0 0 58 16</inkml:trace>
  <inkml:trace contextRef="#ctx0" brushRef="#br0" timeOffset="562.5325">1960 2115 1828 0,'0'0'11'0,"17"-1"-4"0,7-7 0 0,10-8 1 16,7-7-6-16,8-11 7 0,6-5 5 16,5-7-40-16,9-4 33 0,2-3-46 0,5-7 0 15,8 7-29-15,-21-29-125 0,17 20-399 0,-8 1-11 16,-8 0 271-16</inkml:trace>
  <inkml:trace contextRef="#ctx0" brushRef="#br0" timeOffset="750.0363">2936 988 1679 0,'0'0'185'0,"-36"21"-159"16,19-1 0-16,1 0 3 0,4 11 10 15,-1 2-14-15,4 4 2 0,-1 7-16 0,1 0-11 16,2 7 0-16,2 5 0 0,0 1 0 0,2 3 0 15,-1 2 0-15,0 3 0 0,0 3 0 16,1-3 0-16,1-1 0 0,2-6-9 0,3-4 3 16,1-10-43-16,11 6-6 0,-13-27-112 0,37 24-378 15,-24-19-84-15,3-9 43 0</inkml:trace>
  <inkml:trace contextRef="#ctx0" brushRef="#br0" timeOffset="1156.2757">3129 1619 1835 0,'0'0'23'0,"5"25"-6"0,-5-25-5 0,26 23 7 16,-9-15 5-16,6-2 1 0,2-1 0 0,3-4-6 15,5-5-1-15,3 1-3 0,1-6-5 0,5-3-5 16,-1 0-5-16,0-5 0 0,-1-1 0 0,-1-1 0 15,-3 1 0-15,-2-2 0 0,-6 3 0 0,-5 0 0 16,-23 17 0-16,25-30 0 0,-25 30 0 16,3-24 0-16,-3 24 0 0,-21-19 0 0,3 13 0 15,-5 2 0-15,-8 4 0 0,-4 4 0 0,-3 3 0 16,-3 4 0-16,-2 3 0 0,2 6 0 16,0 3 0-16,3 0 0 0,3 2 0 0,3 2 0 15,3 0 0-15,6 6 0 0,5-3 0 0,4 0 0 16,8-2 0-16,6-4 0 0,5-2 0 0,6-1 0 15,6-3 0-15,6-4 0 0,6-1 0 16,7-9 0-16,4-1 0 0,6-7 0 0,6-2 0 16,2-4 0-16,3-2 0 0,0-2-37 0,1 1-23 15,-3-6-4-15,6 13-47 0,-26-37-246 0,17 27-267 16,-8-8-13-16,-5-8 481 0</inkml:trace>
  <inkml:trace contextRef="#ctx0" brushRef="#br0" timeOffset="1328.1572">4003 1508 1939 0,'-39'9'43'0,"10"0"-18"16,1 1 1-16,0 3-12 0,1 4-14 0,0 0 0 16,2 6 0-16,1 0 0 0,3 2 0 0,3 3 0 15,5-1 0-15,5-2 0 0,5-4 0 0,6-3 0 16,-3-18 0-16,20 28 0 0,-1-16 0 0,6-4 0 16,5-4 0-16,8-4 0 0,1-7 0 15,6-3 0-15,1-6 0 0,5-1 0 0,2-7-39 16,9 7-69-16,-28-17-504 0,29 4-57 0,-7-9 51 15</inkml:trace>
  <inkml:trace contextRef="#ctx0" brushRef="#br0" timeOffset="1546.911">4741 911 2047 0,'-48'21'0'0,"16"4"0"16,1 1 0-16,3 7 0 0,0 4 0 0,3 9 0 15,-1 1 0-15,2 8 0 0,2-1 0 0,2 2 0 16,3 1 0-16,3 2 0 0,2-3 0 0,2-2 0 16,5-2 0-16,3-2 0 0,4-3 0 0,2-6 0 15,5-2 0-15,0-8 0 0,4-2 0 16,-1-10 0-16,7 3-74 0,-19-22-97 16,20 4-488-16,-20-4-32 0,0 0 240 0</inkml:trace>
  <inkml:trace contextRef="#ctx0" brushRef="#br0" timeOffset="1968.8438">4412 1419 2026 0,'-25'8'21'0,"25"-8"-21"16,0 0 0-16,28 21 0 0,-10-17 0 0,0-1 0 15,4 1 0-15,0-6 0 0,2 1 0 0,2-1 0 16,2-2 0-16,0 0 0 0,0 1 0 15,0-1 0-15,-1 1 0 0,-3 1 0 16,-1 1 0-16,-3 4 0 0,-20-3 0 0,30 9 0 16,-30-9 0-16,22 23 0 0,-14-5 0 0,-4 4 0 15,-2 2 0-15,-2 2 0 0,-3 1 0 0,-2 5 0 16,-2 2 0-16,-1 1 0 0,1-1 0 0,-3 0 0 16,3-1 0-16,-3-1 0 0,4-3 0 0,1-2 0 15,0-7 0-15,3 1 0 0,1-3 0 0,1-18 0 16,2 19 0-16,-2-19 0 0,0 0 0 15,0 0 0-15,21-5 0 0,-21 5 0 0,27-35 0 16,-10 7 0-16,5-7 0 0,-1 0 0 16,1-3 0-16,-1-2 0 0,-3 0 0 0,-2 0 0 15,-3-1 0-15,1 4 0 0,-4 2 0 0,1 3 0 16,-4 1 0-16,0 7 0 0,-2 5 0 0,-5 19 0 16,4-18 0-16,-4 18 0 0,0 0 0 15,0 0 0-15,0 0 0 0,0 0 0 0,0 0 0 16,0 0 0-16,0 0 0 0,24 18-83 0,-25-39-234 15,24 30-369-15,-5-8 35 0,6-1 342 0</inkml:trace>
  <inkml:trace contextRef="#ctx0" brushRef="#br0" timeOffset="2156.3318">5507 1387 1850 0,'-39'33'135'0,"39"-33"-101"0,-33 26-6 0,20-7-28 16,-7 4 0-16,3 2 0 0,-3 3 0 0,3 4 0 15,1 1 0-15,1 3 0 0,6-1 0 0,1 2 0 16,5-3 0-16,1-4 0 0,6-5 0 0,2-3 0 16,6-2 0-16,-12-20 0 0,33 27 0 0,-13-21 0 15,3-3 0-15,-1-8-2 0,5 1-80 16,-16-31-150-16,16 17-423 0,-7-6-23 0,2-5 281 16</inkml:trace>
  <inkml:trace contextRef="#ctx0" brushRef="#br0" timeOffset="2281.3875">5468 1108 2000 0,'-28'-5'19'0,"10"0"-11"15,18 5-9-15,-27-6-12 0,27 6-27 0,0 0-193 16,0 0-454-16,-18-6 26 0,18 6 270 0</inkml:trace>
  <inkml:trace contextRef="#ctx0" brushRef="#br0" timeOffset="2687.5598">6297 1316 1910 0,'0'0'55'0,"0"0"-7"16,-31-11-14-16,31 11-34 15,-34 10 0-15,9-3 0 0,-3 4 0 0,-3 3 0 16,-2 1 0-16,0 5 0 0,0 2 0 0,2 3 0 15,-1 3 0-15,2 3 0 0,2-2 0 0,3 3 0 16,6-4 0-16,3 0 0 0,8-5 0 0,2-1 0 16,7-2 0-16,5 1 0 0,-6-21 0 0,27 28 0 15,-8-18 0-15,5-7 0 0,7-1 0 0,2-5 0 16,6-5 0-16,2-5 0 0,6-3 0 16,0-8 0-16,7 11-118 0,-31-17-547 0,28 9-11 15,-10-4 89-15</inkml:trace>
  <inkml:trace contextRef="#ctx0" brushRef="#br0" timeOffset="2875.0643">6605 1368 1929 0,'-27'35'91'16,"14"-16"-67"-16,3 4-21 0,2 5-3 0,-1 0 0 16,2 0 0-16,-2-1 0 0,2 4 0 0,1-3 0 15,1 5 0-15,3-2 0 0,2 0 0 0,1-2 0 16,1-5 0-16,4-1 0 0,2-6 0 0,3 0 0 15,-11-17 0-15,28 24 0 0,-28-24 0 0,37 9-58 16,-37-9-62-16,62-18-426 0,-42 2-139 16,3-3 72-16</inkml:trace>
  <inkml:trace contextRef="#ctx0" brushRef="#br0" timeOffset="3031.3219">6705 911 2047 0,'-34'3'0'0,"34"-3"0"0,0 0 0 0,0 0 0 16,1-17 0-16,-1 17 0 0,19-23 0 0,-19 23 0 15,35-24 0-15,-15 5-39 0,9 3-31 0,-8-17-82 16,30-2-440-16,-20 18-31 0,1 2 53 16</inkml:trace>
  <inkml:trace contextRef="#ctx0" brushRef="#br0" timeOffset="3234.4788">7184 757 1886 0,'-9'23'51'0,"5"10"-52"15,-6-3 41-15,5 4 11 0,-5 2-31 0,3 2-20 16,0 0 0-16,-1 8 0 0,2 3 0 0,1 6 0 16,3 2 0-16,1 1 0 0,0-3 0 15,2 0 0-15,1-3 0 0,-1-3 0 0,4-7 0 16,-2-3 0-16,2-7 0 0,1-2 0 15,1-3 0-15,-1-4 0 0,3-1 0 0,-9-22 0 16,14 30-41-16,-22-49-232 0,8 19-408 0,0 0-1 16,0 0 313-16</inkml:trace>
  <inkml:trace contextRef="#ctx0" brushRef="#br0" timeOffset="3859.4744">6981 1341 2036 0,'0'0'9'0,"0"0"-7"0,0 0-2 16,23 20 0-16,-6-18 0 0,1 3 0 15,9-6 0-15,2-4 0 0,4 1 0 16,5-2 0-16,1 1 0 0,1 2 0 0,2-2 0 16,2-1 0-16,-3 1 0 0,0 0 0 0,-1-1 0 15,-6 1 0-15,-4 0 0 0,-5 2 0 0,-7-2 0 16,-18 5 0-16,23-7 0 0,-23 7 0 0,0 0 0 15,0 0 0-15,0 0 0 0,0 0 0 0,0 0 0 16,-24-8 0-16,24 8 0 0,-22 6 0 16,22-6 0-16,-23 21 0 0,23-21 0 0,-25 36 0 15,14-14 0-15,2 7 0 0,1-1 0 0,3 3 0 16,-1 1 0-16,4-2 0 0,-1-3 0 16,3-2 0-16,5-4 0 0,3-2 0 0,-8-19 0 15,26 23 0-15,-9-18 0 0,2-2 0 0,-1-4 0 16,3-4 0-16,-2-2 0 0,3-5 0 0,0-4 0 15,0-6 0-15,-2-2 0 0,0 0 0 16,0-5 0-16,-4 1 0 0,0 2 0 0,-1-3 0 16,-2 1 0-16,2 2 0 0,-3 2 0 0,0 2 0 15,-12 22 0-15,19-26 0 0,-19 26 0 0,0 0 0 16,0 0 0-16,0 0 0 0,10 28 0 0,-13-5 0 16,-5 8 0-16,-3 7 0 0,-2 5 0 0,-3 7 0 15,0 2 0-15,-2 7 0 0,0 4 0 16,-3 6 0-16,-2 1 0 0,-1-1 0 15,-3 2 0-15,3 1 0 0,-1-6 0 0,2-2 0 16,5-12 0-16,2-3 0 0,4-6 0 0,3-4 0 16,2-7 0-16,2-6 0 0,3-8 0 0,2-18 0 15,-3 19 0-15,3-19 0 0,0 0 0 0,0 0 0 16,3-19 0-16,-1 1 0 0,1-9 0 0,0-5 0 16,1-4 0-16,0-2 0 0,1-1 0 15,-2-4 0-15,1-6 0 0,2-6 0 0,2-6 0 16,3-2 0-16,4-2 0 0,0 1 0 0,4 2 0 15,-3-4 0-15,9 16-78 0,-16-21-235 0,21 36-364 16,-1-2 26-16,6 3 324 0</inkml:trace>
  <inkml:trace contextRef="#ctx0" brushRef="#br0" timeOffset="4390.7577">8944 1081 1393 0,'35'-13'137'0,"-35"13"-33"0,7-18-14 16,-7 18-8-16,0 0-19 0,10-23-5 0,-10 23-25 15,0 0-4-15,0 0-7 0,15-20-2 0,-15 20-4 16,0 0-16-16,0 0 0 0,0 0 0 0,0 0 0 16,0 19 0-16,0-19 0 0,-2 41 0 0,0-9 0 15,0 11 0-15,-3 4 0 0,-3 4 0 16,0 4 0-16,-4 0 0 0,0 1 0 0,-1-3 0 15,4-5 0-15,-1-3 0 0,4-5 0 0,3-9 0 16,2 0 0-16,5-6 0 0,1-7 0 0,-5-18 0 16,19 20 0-16,-19-20-35 0,27-2-20 15,-4-3-42-15,-18-40-218 0,20 21-339 0,-4-11 6 16,0-5 406-16</inkml:trace>
  <inkml:trace contextRef="#ctx0" brushRef="#br0" timeOffset="4578.2456">8967 957 2047 0,'0'0'0'16,"0"0"0"-16,0 0 0 0,0 0 0 0,0 0 0 15,0 0 0-15,0 0 0 0,35 1 0 0,-7-7 0 16,9-1 0-16,6-6 0 0,7 0 0 16,4-1 0-16,3-1 0 0,0 3 0 15,-2-1 0-15,1 4 0 0,-4 0 0 0,-2 3 0 16,-4-3-26-16,5 9-72 0,-30-24-229 0,17 27-357 15,-12 8 42-15,-26-11 373 0</inkml:trace>
  <inkml:trace contextRef="#ctx0" brushRef="#br0" timeOffset="4781.3875">9046 1354 2033 0,'-31'-1'8'0,"31"1"-15"0,0 0 0 15,30-14 15-15,-7 8 4 0,4-4-12 16,4-3 0-16,8-2 0 0,5-2 0 16,4 3 0-16,4-2 0 0,-3 3 0 0,1-3 0 15,1 5 0-15,-7-5 0 0,7 8-110 0,-23-23-180 16,17 21-367-16,-5 4-14 0,-3-1 353 0</inkml:trace>
  <inkml:trace contextRef="#ctx0" brushRef="#br0" timeOffset="5187.619">9849 1265 1962 0,'0'0'29'0,"-31"22"-5"16,14-11-7-16,17-11-2 0,-30 26-15 0,15-9 0 16,1 1 0-16,-1 3 0 0,3-1 0 0,3 2 0 15,3-2 0-15,4 3 0 0,2-2 0 16,3 4 0-16,3-4 0 0,3 0 0 0,-9-21 0 15,28 30 0-15,-9-18 0 0,7-2 0 0,2-4 0 16,2-4 0-16,3-5 0 0,4-3 0 0,2-4 0 16,-3-3 0-16,2-3 0 0,-4-3 0 0,-1-1 0 15,-4 0 0-15,-2-1 0 0,-3-2 0 0,-1-1 0 16,-2-3 0-16,-2 0 0 0,-2 0 0 0,-1 2 0 16,-1 0 0-16,-2 5 0 15,-2-1 0-15,-1 4 0 0,-10 17 0 0,14-23 0 16,-14 23 0-16,0 0 0 0,0 0 0 0,0 0 0 15,0 0 0-15,0 17 0 0,-5 4 0 0,-3 4 0 16,-2 9 0-16,-2 0 0 0,0 1 0 0,1-2 0 16,1-1 0-16,5-1 0 0,4-6 0 0,3-3 0 15,2-4 0-15,6-1 0 0,-10-17 0 0,30 24 0 16,-9-16 0-16,3-4 0 0,3-4 0 16,7-6 0-16,-1-7-50 0,15 14-126 0,-23-18-497 15,17 1 3-15,0-3 193 0</inkml:trace>
  <inkml:trace contextRef="#ctx0" brushRef="#br0" timeOffset="5531.3788">10834 1324 1941 0,'-20'16'58'16,"20"-16"-34"-16,-22 29 0 0,22-29-24 0,-23 31 0 16,13-10 0-16,2-3 0 0,-1 3 0 0,2 0 0 15,0 1 0-15,2 0 0 0,0-4 0 0,5-18 0 16,-6 30 0-16,6-30 0 0,-1 26 0 0,1-26 0 15,0 0 0-15,7 17 0 0,-7-17 0 0,0 0 0 16,21-1 0-16,-21 1 0 0,23-14 0 16,-23 14 0-16,33-26 0 0,-14 5 0 15,3-3 0-15,-3-2 0 0,2 0 0 0,0 2 0 16,-3-4 0-16,3 4 0 0,-2-3 0 0,-1 0 0 16,2 4 0-16,-4 0 0 0,1 3 0 0,-4 1 0 15,-13 19 0-15,21-27 0 0,-21 27 0 0,0 0 0 16,0 0 0-16,17-10 0 0,-17 10 0 0,3 17 0 15,-3-17 0-15,4 32 0 0,-3-8 0 16,-2 1 0-16,1 1 0 0,-1 6 0 0,1-1 0 16,0-2 0-16,4 1 0 0,0-7 0 0,5 0 0 15,3-4 0-15,4-1 0 0,-16-18-22 0,41 27-54 16,-41-27-91-16,57 2-480 0,-27-2-4 16,0-5 168-16</inkml:trace>
  <inkml:trace contextRef="#ctx0" brushRef="#br0" timeOffset="5984.5103">11726 1319 1925 0,'-27'11'103'16,"27"-11"-84"-16,-25-8-19 0,25 8 0 0,-27-9 0 16,27 9 0-16,-30-9 0 0,13 3 0 15,0 3 0-15,17 3 0 0,-33-1 0 0,33 1 0 16,-34 10 0-16,16-2 0 0,-2 4 0 0,2 5 0 15,-4 3 0-15,0 3 0 0,1 2 0 16,1 3 0-16,3-3 0 0,1 5 0 0,3-2 0 16,0 0 0-16,6-3 0 0,3-5 0 0,4-20 0 15,5 28 0-15,-5-28 0 0,21 20 0 0,-21-20 0 16,36 4 0-16,-14-9 0 0,6-10 0 16,4-2 0-16,1-6 0 0,2-1 0 0,3-6 0 15,-1-3 0-15,4-5 0 0,-1-3 0 0,1-4 0 16,-2 1 0-16,0 1 0 0,-5 0 0 0,-2 5 0 15,-7 4 0-15,-2-5 0 0,-2 4 0 0,-5 2 0 16,-4 3 0-16,-5 7 0 0,-7 23 0 0,3-26 0 16,-3 26 0-16,0 0 0 15,-27-8 0-15,10 17 0 0,-4 4 0 0,-3 8 0 16,-5 7 0-16,1 5 0 0,-3 7 0 0,2 7 0 16,0 4 0-16,1 0 0 0,2 0 0 0,4-2 0 15,8-9 0-15,2-1 0 0,9-9 0 0,6-2 0 16,9-1 0-16,4-7 0 0,10 2 0 0,2-7 0 15,11 1 0-15,-2-11-15 0,27 30-342 0,-15-30-333 16,3 0 10-16,-1 2 376 0</inkml:trace>
  <inkml:trace contextRef="#ctx0" brushRef="#br0" timeOffset="6578.2898">12564 1327 1618 0,'0'0'162'0,"0"0"-115"0,0 0-2 0,-24-3-3 16,24 3 1-16,-27 5-15 0,27-5 1 0,-33 6-10 16,14 0-5-16,-1 0-14 0,0 5 0 15,-2 0 0-15,0 4 0 0,-5 0 0 0,0 6 0 16,-3 1 0-16,-3 3 0 0,0 3 0 0,-2 3 0 15,0-2 0-15,2 5 0 0,0-4 0 0,6 1 0 16,5-4 0-16,7-4 0 0,15-23 0 0,-11 27 0 16,11-27 0-16,0 0 0 0,25 19 0 15,-4-19 0-15,6-3 0 0,5-7 0 0,7-8 0 16,6-3 0-16,6-6 0 0,3-3 0 16,2 3 0-16,0-4 0 0,-4 4 0 0,-3-2 0 15,-7 3 0-15,-8 0 0 0,-4 4 0 0,-9 0 0 16,-21 22 0-16,27-29 0 0,-27 29 0 0,8-17 0 15,-8 17 0-15,0 0 0 0,0 0 0 0,-26-5 0 16,26 5 0-16,-28 21 0 0,11-3 0 0,1 1 0 16,0 4 0-16,2 1 0 0,-1 2 0 15,4-1 0-15,2-1 0 0,1 2 0 0,5-1 0 16,3 2 0-16,6-2 0 0,2-5 0 0,9 0 0 16,1-9 0-16,8 0 0 0,2-9 0 15,8 4-60-15,-6-24-80 0,32 35-261 0,-28-30-251 16,8-2 26-16,2 11 459 0</inkml:trace>
  <inkml:trace contextRef="#ctx0" brushRef="#br0" timeOffset="7093.9279">13120 1368 1845 0,'-22'-14'150'0,"22"14"-119"16,0 0-10-16,-21 11-21 0,21-11 0 0,-11 22 0 15,7-5 0-15,-4 5 0 0,2 1 0 0,-1 0 0 16,0 3 0-16,-1 3 0 0,1 4 0 15,-2-1 0-15,0 5 0 0,-3-3 0 16,2-4 0-16,0-1 0 0,2-7 0 0,2-5 0 16,6-17 0-16,-8 20 0 0,8-20 0 0,0 0 0 15,0 0 0-15,0 0 0 0,17 0 0 0,-17 0 0 16,28-29 0-16,-11 3 0 0,4-4 0 0,0 1 0 16,2-5 0-16,0 3 0 0,-1 1 0 0,-2-2 0 15,0-2 0-15,-2 5 0 0,-2-5 0 16,0 4 0-16,-3-1 0 0,-1 5 0 0,-2 6 0 15,-10 20 0-15,12-23 0 0,-12 23 0 0,0 0 0 16,0 0 0-16,0 0 0 0,0 0 0 0,-2 19 0 16,2-19 0-16,-9 31 0 0,4-9 0 15,0-2 0-15,2 3 0 0,-1-3 0 0,4-2 0 16,0-18 0-16,6 29 0 0,-6-29 0 0,15 22 0 16,-15-22 0-16,23 12 0 0,-23-12 0 15,33 1 0-15,-11-5 0 0,1-4 0 0,1-4 0 16,2 0 0-16,-1-9 0 0,1 5 0 0,0-4 0 15,1 2 0-15,-2 1 0 0,-5-4 0 0,0 8 0 16,-6-4 0-16,-14 17 0 0,22-19 0 0,-22 19 0 16,0 0 0-16,0 0 0 0,0 0 0 0,0 0 0 15,0 0 0-15,0 0 0 0,0 25 0 16,-7-3 0-16,-2 3 0 0,-2 0 0 0,2-2 0 16,-2 4 0-16,2-2 0 0,2 2 0 15,2 1 0-15,-1-2 0 0,5 1 0 0,-2-3 0 16,7 4 0-16,-2-9 0 0,9 9-52 0,-11-28-136 15,38 38-219-15,-38-38-252 0,38 22 53 0,-4 0 472 16</inkml:trace>
  <inkml:trace contextRef="#ctx0" brushRef="#br0" timeOffset="7609.562">13735 1535 1823 0,'46'-2'38'0,"-27"1"-20"0,6-1 4 16,1-4 3-16,7 2 1 0,-1-4-5 15,4 0-9-15,1-2-2 0,1-1-5 0,1-1 4 16,-1 1-4-16,-3-1 2 0,-1 1-4 0,-4 0-1 16,-3-1 0-16,-5 1 3 0,-4 1-2 0,-18 10 2 15,21-18 1-15,-21 18-6 0,5-19 0 16,-5 19 0-16,-7-20 0 0,7 20 0 0,-17-15 0 15,17 15 0-15,-28-14 0 0,9 8 0 0,0 5 0 16,-4 1 0-16,1 4 0 0,-2 2 0 0,-1 1 0 16,1 3 0-16,-2 4 0 0,1 3 0 0,1 4 0 15,-1 0 0-15,2 4 0 0,1-1 0 0,3 0 0 16,3 3 0-16,4-2 0 0,3-1 0 16,7 0 0-16,3-4 0 0,5 2 0 15,5-3 0-15,5 0 0 0,7-4 0 0,4-4 0 16,6-2 0-16,1-8 0 0,7 1 0 0,-1-10 0 15,9-1 0-15,-2-6 0 0,8 4-67 0,-11-22-118 16,20 22-468-16,-18-10-12 0,1 2 189 0</inkml:trace>
  <inkml:trace contextRef="#ctx0" brushRef="#br0" timeOffset="7968.9386">14628 1382 1843 0,'0'0'158'0,"-27"14"-128"16,27-14-14-16,-28 25-16 0,28-25 0 15,-23 33 0-15,11-15 0 0,2 1 0 0,0 1 0 16,-1 0 0-16,3 2 0 0,-1 0 0 0,2 1 0 16,0-3 0-16,2 2 0 0,-1-5 0 15,4 1 0-15,2-18 0 0,0 24 0 0,0-24 0 16,0 0 0-16,0 0 0 0,17 7 0 0,-17-7 0 16,18-7 0-16,-18 7 0 0,29-29 0 0,-13 9 0 15,2-5 0-15,1 2 0 0,0 0 0 0,0 3 0 16,-3 1 0-16,2-2 0 0,-3 2 0 0,-2 0 0 15,-13 19 0-15,25-29 0 0,-25 29 0 0,20-23 0 16,-20 23 0-16,22-19 0 0,-22 19 0 16,18-8 0-16,-18 8 0 0,0 0 0 15,17 1 0-15,-17-1 0 0,10 17 0 0,-10-17 0 16,9 29 0-16,-7-12 0 0,0 2 0 0,2-1 0 16,-3 2 0-16,2-1 0 0,-1-1 0 0,3 0 0 15,-5-18 0-15,18 30 0 0,-18-30 0 0,28 21 0 16,-11-16 0-16,10 5-47 0,-27-10-120 15,66-13-441-15,-41 5-39 0,13 0 70 0</inkml:trace>
  <inkml:trace contextRef="#ctx0" brushRef="#br0" timeOffset="8203.3076">15407 966 1924 0,'-42'31'123'0,"-4"14"-123"0,2 6 0 16,3 4 0-16,4 0 0 0,4 1 0 0,4 1 0 15,6-4 0-15,3 1 0 0,7-3 0 0,7-4 0 16,1-3 0-16,8-3 0 0,1-3 0 0,3-5 0 16,3 0 0-16,-2-9 0 0,3-2 0 15,-11-22 0-15,22 34-84 0,-22-34-166 0,0 0-413 16,0 0 1-16,0 0 275 0</inkml:trace>
  <inkml:trace contextRef="#ctx0" brushRef="#br0" timeOffset="8406.4857">15023 1348 2047 0,'0'0'0'0,"4"26"0"16,8-9 0-16,-12-17 0 0,33 25 0 0,-15-14 0 15,3-2 0-15,3-3 0 0,4 0 0 0,5-2 0 16,2-1 0-16,4-2 0 0,2-2 0 0,6-2 0 16,1-1 0-16,5-1 0 15,0-2 0-15,4 2-22 0,-7-9-64 0,18 22-148 16,-20-18-412-16,-1 4-12 0,-6 2 258 0</inkml:trace>
  <inkml:trace contextRef="#ctx0" brushRef="#br0" timeOffset="8750.2242">15766 1374 1944 0,'-27'5'40'15,"-2"0"-4"-15,-6 2-9 0,3 0-27 0,-3 0 0 16,0 4 0-16,-2 0 0 0,3 4 0 16,1 0 0-16,3 5 0 0,3-1 0 0,3 4 0 15,3 0 0-15,3 2 0 0,5-3 0 0,1 1 0 16,4-4 0-16,6 4 0 0,3-2 0 16,4-3 0-16,5-1 0 0,-10-17 0 0,29 15 0 15,-7-12 0-15,1-4 0 0,4-3 0 0,-2-3 0 16,2-1 0-16,-2-8 0 0,3-1 0 15,2-4 0-15,1-2 0 0,0 4 0 0,-1-5 0 16,-2 6 0-16,-3-3 0 0,-1 2 0 0,-5 6 0 16,-2-6 0-16,-17 19 0 0,27-23 0 0,-27 23 0 15,18-13 0-15,-18 13 0 0,0 0 0 0,0 0 0 16,0 0 0-16,0 0 0 0,0 0 0 0,-11 24 0 16,11-24 0-16,-17 34 0 0,7-16 0 0,10-18 0 15,-13 33 0-15,13-33 0 0,-5 29 0 16,5-29 0-16,3 29 0 0,-3-29 0 15,0 0 0-15,23 22 0 0,-23-22 0 0,30 1 0 16,-8-3 0-16,1-11 0 0,7 7-32 0,-6-24-150 16,31 29-320-16,-24-23-135 0,8 2 11 0,3 11 559 15</inkml:trace>
  <inkml:trace contextRef="#ctx0" brushRef="#br0" timeOffset="8953.3289">16326 955 1955 0,'-24'9'57'0,"0"4"-22"16,-3 7-35-16,-3 2 0 0,-2 11 0 0,-2 2 0 16,4 8 0-16,-2 1 0 0,3 6 0 15,0-1 0-15,1 5 0 0,2-1 0 16,6-2 0-16,5-7 0 0,7-1 0 0,4-11 0 16,4-1 0-16,7-2 0 0,5 1 0 0,9-3 0 15,6-5 0-15,6-1 0 0,7-9 0 0,7-1 0 16,4-9 0-16,11 17-162 0,-23-32-514 0,21 10 11 15,-7-9 122-15</inkml:trace>
  <inkml:trace contextRef="#ctx0" brushRef="#br0" timeOffset="9281.4704">16710 1246 2047 0,'-28'12'0'0,"2"-4"0"0,2 2 0 16,-1 6 0-16,-5-2 0 0,1 3 0 0,0-1 0 15,0 2 0-15,6 1 0 0,3-3 0 0,3 1 0 16,7 1 0-16,10-18 0 0,-9 30 0 16,9-30 0-16,3 24 0 0,-3-24 0 0,15 23 0 15,-15-23 0-15,26 16 0 0,-8-11 0 0,1 0 0 16,2 1 0-16,1-4 0 0,-2 2 0 0,0-4 0 16,-3 1 0-16,-17-1 0 0,27 5 0 0,-27-5 0 15,22 6 0-15,-22-6 0 0,18 7 0 0,-18-7 0 16,0 0 0-16,16 26 0 0,-16-26 0 15,-4 31 0-15,-5-13 0 0,-1 9 0 16,-7-2 0-16,-4 3 0 0,-3 0 0 0,-4-5 0 16,0 2 0-16,1-5 0 0,5 0 0 0,2-5 0 15,20-15 0-15,-20 20 0 0,20-20 0 0,0 0 0 16,35 27-454-16,-35-27-250 0,40-16 46 0,-7 13 428 16</inkml:trace>
  <inkml:trace contextRef="#ctx0" brushRef="#br0" timeOffset="9422.1151">17082 1573 2047 0,'-45'0'0'0,"17"-4"0"0,1 0 0 15,3-2 0-15,-2 0 0 0,-3-3 0 16,4 7 0-16,-19-22-25 0,44 24-704 0,-58-1 0 16,10 8 166-16</inkml:trace>
  <inkml:trace contextRef="#ctx0" brushRef="#br1" timeOffset="13094.0424">2035 3003 1724 0,'5'-28'67'0,"-5"28"-25"16,0 0-8-16,3-19 2 0,-3 19 9 0,0 0-3 15,-2-20-3-15,2 20-21 0,0 0-18 0,0 0 0 16,0 0 0-16,0 0 0 0,-4-17 0 15,4 17 0-15,0 0 0 0,0 0 0 0,0 0 0 16,0 0 0-16,0 0 0 0,0 0 0 0,6 27 0 16,-1-5 0-16,0 10 0 0,2 8 0 0,-2 9 0 15,1 3 0-15,-2 6 0 0,-2 2 0 0,0 2 0 16,-2-2 0-16,0-3 0 0,-2 0 0 0,1-5 0 16,0-4 0-16,2-4 0 0,3-8 0 15,1-3 0-15,3-8 0 0,3-3 0 16,-11-22 0-16,29 24-9 0,-29-24-38 0,39 3-26 15,-27-27-77-15,32 14-454 0,-25-16-49 0,5 0 143 16</inkml:trace>
  <inkml:trace contextRef="#ctx0" brushRef="#br1" timeOffset="13312.8144">1904 2953 2003 0,'-26'-1'29'15,"8"-1"-14"-15,18 2-15 0,0 0 0 16,0 0 0-16,0 0 0 0,-9-20 0 0,9 20 0 16,25-17 0-16,-4 5 0 0,7 1 0 0,8-2 0 15,3 1 0-15,4 1 0 0,5 0 0 16,4 3 0-16,3 1 0 0,1 0 0 0,1 3 0 16,0 0 0-16,-3 2 0 0,-2 4 0 0,-6 0 0 15,-1 11-54-15,-18-20-136 0,5 28-481 0,-14-8 17 16,-1 8 177-16</inkml:trace>
  <inkml:trace contextRef="#ctx0" brushRef="#br1" timeOffset="13515.9239">1917 3631 1998 0,'-23'32'47'0,"23"-32"-45"16,0 0-2-16,21 7 0 0,2-7 0 0,6-1 0 15,7-7 0-15,6-3 0 0,8-6 0 0,7-4 0 16,8-3 0-16,8-5 0 0,3 0 0 16,-1-1 0-16,-2 2 0 0,-7 0 0 0,-1 8-48 15,-12-17-93-15,28 18-512 0,-33-5 9 0,5 7 84 16</inkml:trace>
  <inkml:trace contextRef="#ctx0" brushRef="#br1" timeOffset="13719.0562">3239 3244 1670 0,'0'0'377'0,"0"0"-377"16,0 0 0-16,29-13 0 0,-8 0 0 0,2-1 0 15,1-2 0-15,3 1 0 0,2 1 0 16,3 1 0-16,-1-2-2 0,2 7-49 0,-8-12-50 15,24 15-517-15,-32-3-56 0,4 9 74 16</inkml:trace>
  <inkml:trace contextRef="#ctx0" brushRef="#br1" timeOffset="13890.944">3128 3519 1994 0,'-24'32'53'0,"24"-32"-53"0,0 0 0 0,0 0 0 15,0 0 0-15,0 0 0 0,0 0 0 0,30-11 0 16,-7 0 0-16,8-4 0 0,8-2 0 0,4-4 0 16,10 1 0-16,-2-3 0 0,7 4 0 15,-1-6-82-15,27 20-452 0,-19-19-123 16,8 8-22-16</inkml:trace>
  <inkml:trace contextRef="#ctx0" brushRef="#br1" timeOffset="14547.2016">5367 2652 1697 0,'0'0'219'0,"-22"-19"-235"0,22 19 38 0,-24-16-42 16,24 16 46-16,-24-7-15 0,24 7-18 0,-31 3 20 15,13 6-21-15,-3 1 38 0,1 7-14 16,-2 2 18-16,-1 6-10 0,-2 4-18 0,3 5-6 15,-3 5 0-15,2 3 0 0,2 4 0 0,0 1 0 16,4 2 0-16,4-2 0 0,3-1 0 0,5-4 0 16,7-3 0-16,5-2 0 0,6-6 0 15,10-5 0-15,7-4 0 0,5-6 0 0,9-8 0 16,5-4 0-16,5-9 0 0,3-7 0 0,8-6 0 16,3-5 0-16,1-6 0 0,0-3 0 15,-4-4 0-15,-4-3 0 0,-7 2 0 0,-7-2 0 16,-10 2 0-16,-9-1 0 0,-7 3 0 0,-9 0 0 15,-6 1 0-15,-7 1 0 0,-8 3 0 0,-6-1 0 16,-7 3 0-16,-5 3 0 0,-6 3 0 0,-5 4 0 16,-3 3 0-16,-2 3 0 0,0 5 0 0,-1 1 0 15,1 4 0-15,2 2 0 0,3 4 0 16,4 3 0-16,5 2 0 0,4 1 0 0,8 2-18 16,-1-5-39-16,20 24-105 0,-23-23-479 15,28 9-31-15,-7-17 176 0</inkml:trace>
  <inkml:trace contextRef="#ctx0" brushRef="#br1" timeOffset="14766.036">5612 2932 2047 0,'-25'22'0'0,"15"-3"0"0,2-1 0 16,2 1 0-16,3 0 0 0,2 2 0 0,1 2 0 15,3 1 0-15,0 0 0 0,5 3 0 0,3-2 0 16,2 1 0-16,4-1 0 0,0-1 0 15,2 1 0-15,1-2 0 0,3 0 0 0,-1-3 0 16,3 3 0-16,-1-4 0 0,1 6-42 16,-25-25-103-16,45 29-533 0,-45-29 22 0,34 29 131 15</inkml:trace>
  <inkml:trace contextRef="#ctx0" brushRef="#br1" timeOffset="15047.2087">4957 3722 2033 0,'20'-8'14'0,"-2"4"-14"0,12-3 0 16,10-3 0-16,12-4 0 0,7-8 0 0,4-1 0 16,6-3 0-16,5-1 0 0,0 2 0 0,2 0 0 15,-4 5 0-15,-2 0 0 0,-5 5 0 0,-8 1 0 16,2 4 0-16,-5-1 0 0,5 2 0 16,-4-3 0-16,8 22-125 0,-16-21-564 15,4 11-15-15,-13-3 176 0</inkml:trace>
  <inkml:trace contextRef="#ctx0" brushRef="#br1" timeOffset="15579.0059">6057 3718 1776 0,'-11'-20'54'0,"11"20"-23"0,0 0 8 15,0 0-2-15,-20-15 3 0,20 15-8 0,-27 3-12 16,8 4-5-16,-5 6-12 0,-2 5-3 15,-2 3 0-15,0 6 0 0,0 3 0 0,0 5 0 16,2 5 0-16,-1 5 0 0,0 3 0 0,4 3 0 16,1 2 0-16,4 2 0 0,4-1 0 0,5-1 0 15,4-1 0-15,4-4 0 0,3-2 0 0,7-3 0 16,1-3 0-16,5-5 0 0,5-2 0 0,1-7 0 16,5-1 0-16,1-6 0 0,1-6 0 0,0-6 0 15,2-4 0-15,-1-8 0 0,4-3 0 16,-5-9-42-16,9 11-90 0,-36-23-524 15,24 6-7-15,-13-8 110 0</inkml:trace>
  <inkml:trace contextRef="#ctx0" brushRef="#br1" timeOffset="15750.8858">5577 4273 2047 0,'0'0'0'0,"0"0"0"0,0 0 0 0,0 0 0 16,20 5 0-16,3-7 0 0,5-1 0 0,9-6 0 15,5-3 0-15,9-7 0 0,8-2 0 0,7-2 0 16,1-5 0-16,6 8 0 0,-7-14-22 16,14 17-696-16,-19-8 13 0,5 5 104 0</inkml:trace>
  <inkml:trace contextRef="#ctx0" brushRef="#br2" timeOffset="22611.3172">1759 2720 1697 0,'-29'0'15'0,"10"1"-2"0,-1-1-3 0,2 3 0 15,-3-3 0-15,3 2 2 0,-4-1-2 0,1 2-1 16,-2 0 0-16,2 2 2 0,-2 1-2 0,4 3 1 16,-2-2-2-16,3 6 4 0,0 0-3 0,2 6 7 15,-1 1-4-15,2 3 8 0,-1 2-6 16,3 7 7-16,-3 1-10 0,3 4 7 0,-2 2-10 15,2 2 7-15,-2 2-10 0,2 2 8 16,2 1-13-16,1-1-10 0,5-3 23 0,2 1-25 16,1-4 22-16,6-2-6 0,1-3-9 0,3-4 6 15,5-2-5-15,1-4 5 0,3-2-4 0,1-2 4 16,4-4-3-16,1-2 1 0,2-3-1 0,1-2 0 16,2-3-2-16,0-3 1 0,2-1-3 0,-2-4 2 15,-2 1-2-15,-1-2 4 0,-5-2 2 16,-1 0-2-16,-19 5 4 0,25-9-7 0,-25 9 3 15,0 0 3-15,0 0 2 0,0 0 1 0,0 0-1 16,0 0-1-16,-21 17-6 0,21-17 3 16,-35 26-3-16,15-8 3 0,-6 4 0 0,2 3 5 15,-3 3-4-15,1 5 6 0,3 2-7 0,-1 3-12 16,0 3 26-16,2 3-27 0,0 1 24 0,2 3-5 16,3 0-11-16,3 2 11 0,-1 1-11 15,4-2 11-15,1 2-11 0,3-2 10 0,4-3-9 16,1-2 11-16,6-1-11 0,4-3-10 0,5-5 26 15,2-2-28-15,6-4 30 0,5-2-10 0,3-3-4 16,7-2 5-16,6-4-5 0,4-2 4 0,7-2-1 16,5-4 1-16,2-1-2 0,5-2 2 0,-1-4-4 15,2-1 2-15,1-2-1 0,-1-3-1 16,-3 0-1-16,-1-2-3 0,-3-1 4 16,-1 1-1-16,-5-1 2 0,-3 2-4 0,-6 2-3 15,-7 1-4-15,-4 2 2 0,-6 0 0 0,-5 5 2 16,-3-1 5-16,-19-5 0 0,25 16 3 0,-25-16-1 15,11 24 5-15,-11-24-3 0,2 31 5 0,-4-11-5 16,-1 1 5-16,-2 2-5 0,2 3 6 0,-2 0-5 16,4 3 6-16,-1 0-7 0,4 2 6 15,2-1-9-15,2 0 7 0,4 2-9 0,2-1-13 16,5-1 30-16,2 2-30 0,5-5 29 0,3-1-10 16,6-2-5-16,4-5 4 0,9-2-3 0,4-3 5 15,7-5-3-15,8-1 3 0,1-5-3 16,5-3-1-16,2-1-1 0,-2-3 0 0,5-2 1 15,-1-1-3-15,1-1 3 0,2-5-4 0,-2 0 5 16,-1-3-7-16,-5 0 6 0,-4-1-5 16,-4-2 4-16,-3 3-1 0,-6-3-16 0,-4 4 34 15,-3 0-35-15,-6 4 34 0,-7 5-16 0,-5 1 0 16,-9 5 1-16,-19 0 1 0,25 9 1 0,-25-9-17 16,7 25 36-16,-7-5-32 0,-4 3 32 0,1 4-11 15,-2 2-7-15,0 4 8 0,1 1-9 0,1 0 8 16,1 0-8-16,4 1 7 0,2 0-9 15,5-3 6-15,4 1-6 0,6-5 4 0,5-4-4 16,5-1 5-16,6-5-5 0,4-2 5 16,6-4-3-16,4-5 0 0,6-3 0 0,3-3-1 15,6-4 0-15,6-2 1 0,3-4-1 0,5-2-1 16,-3-3 0-16,3-3 0 0,0-2 0 0,-3-2 0 16,-1-2 0-16,-3-1 0 0,-1-2 0 0,1 0 0 15,-5 0 0-15,-3 2 0 0,-6 1 0 16,-5 3 0-16,-3 0 0 0,-7 2 0 0,-3 4 0 15,-5 2 0-15,-6 4 0 0,-5 5 0 0,-6 4 0 16,-17-1 0-16,21 12 0 0,-21-12 0 0,7 29 0 16,-8-11 0-16,-2 4 0 0,-2 2 0 0,-3 3 0 15,1 2 0-15,-1 2 0 0,0-1 0 0,5-1 0 16,0-3 0-16,4-4 0 0,4-1 0 16,5-4 0-16,-10-17 0 0,34 29 0 15,-8-19 0-15,5-4 0 0,7-5 0 0,6-4 0 16,4-6 0-16,6-4 0 0,3-5 0 0,5-6 0 15,0-4 0-15,5-5 0 0,-1-4 0 0,3-5 0 16,2-2 0-16,-5-3 0 0,0-1 0 0,-5 1 0 16,-6 0 0-16,-4 1 0 0,-6 3 0 0,-6 1 0 15,-10 6 0-15,-6 2 0 0,-5 6 0 16,-7 4 0-16,-4 6 0 0,-7 18 0 0,0-25 0 16,0 25 0-16,0 0 0 0,-23-18 0 0,23 18 0 15,-23 0 0-15,23 0 0 0,-29 8 0 0,29-8 0 16,-30 13 0-16,30-13 0 0,-25 12 0 15,25-12 0-15,0 0 0 0,0 0 0 0,0 0 0 16,0 0 0-16,0 0 0 0,0 0 0 0,0 0 0 16,27-21 0-16,-4 0 0 0,3-5 0 15,6-7 0-15,4-5 0 0,5-5 0 0,5-6 0 16,3-5 0-16,3-3 0 0,2-3 0 0,0-2 0 16,-1-1 0-16,-3 2 0 0,-5-1 0 0,-4 3 0 15,-6 3 0-15,-6 3 0 0,-7 3 0 0,-6 4 0 16,-6 3 0-16,-6 3 0 0,-6 3 0 0,-5 4 0 15,-3 2 0-15,-3 5 0 0,-3 3 0 0,-2 5 0 16,-4 2 0-16,0 1 0 0,-1 5 0 16,0 0 0-16,-1 3 0 0,0 1 0 15,4 1 0-15,0 2 0 0,2 1 0 0,18 2 0 16,-29 0 0-16,29 0 0 0,-21-1 0 0,21 1 0 16,0 0 0-16,0 0 0 0,0 0 0 0,0 0 0 15,-2-17 0-15,2 17 0 0,16-22 0 0,-5 5 0 16,3-5 0-16,2-3 0 0,1-5 0 15,0-3 0-15,0-3 0 0,0-2 0 0,-1 0 0 16,-4-2 0-16,-4 1 0 0,-3 0 0 0,-5 2 0 16,-2 0 0-16,-7 1 0 0,-2 2 0 0,-2 0 0 15,-4 1 0-15,-2 4 0 0,-3 0 0 0,-3 3 0 16,0 2 0-16,-4 2 0 0,-3 2 0 16,2 4 0-16,-2 3 0 0,-1 2 0 0,-1 3 0 15,0 4 0-15,1 1 0 0,-1 2 0 16,1 2 0-16,3 2 0 0,2 0 0 0,1 1 0 15,2-1 0-15,3 1 0 0,4 0 0 0,18-4 0 16,-30 2 0-16,30-2 0 0,-17-1 0 0,17 1 0 16,0 0 0-16,0 0 0 0,-8-22 0 0,8 22 0 15,3-30 0-15,0 9 0 0,2-2 0 0,0-2 0 16,2-3 0-16,-1-1 0 0,-1-2 0 0,-1-1 0 16,-4 1 0-16,-3-2 0 0,-3 3 0 15,-4 1 0-15,-3 1 0 0,-3 3 0 16,-2-1 0-16,-4 5 0 0,-4 0 0 0,-2 4 0 15,-2 0 0-15,-3 1 0 0,-2 2 0 0,0 1 0 16,-2 3 0-16,0 0 0 0,0 7 0 0,-1-1 0 16,2 4 0-16,2 1 0 0,1 2 0 0,0 3 0 15,3 0 0-15,1 2 0 0,1 2 0 16,2 1 0-16,2 1 0 0,2 1 0 0,2-1 0 16,3 0 0-16,17-12 0 0,-25 22 0 0,25-22 0 15,-17 16 0-15,17-16 0 0,0 0 0 0,0 0 0 16,0 0 0-16,0 0 0 0,0 0 0 0,0 0 0 15,0 0 0-15,0 0 0 0,0 0 0 16,2-22 0-16,-2 22 0 0,0-34 0 0,-3 11 0 16,-1 1 0-16,-2-2 0 0,-3 1 0 15,-2 0 0-15,-3 2 0 0,-6 2 0 0,-3 2 0 16,-5 4 0-16,-2 1 0 0,-5 0 0 0,-4 2 0 16,-1 2 0-16,-4 3 0 0,-1 3 0 0,-3 4 0 15,-2 3 0-15,-1 1 0 0,-2 5 0 0,-2 0 0 16,0 3 0-16,-1 3 0 0,1 1 0 0,1 3 0 15,2-1 0-15,3 3 0 0,3-1 0 0,1 0 0 16,2 0 0-16,2-4 0 0,3 0 0 16,3-4 0-16,3 0 0 0,4-3 0 0,5-5 0 15,4-2 0-15,19-4 0 0,-26-2 0 0,26 2 0 16,0 0 0-16,-14-24 0 0,14 24 0 16,-2-33 0-16,4 13 0 0,-2-2 0 0,0-1 0 15,-3 1 0-15,0 0 0 0,-5 4 0 0,-3 1 0 16,11 17 0-16,-34-25 0 0,12 16 0 15,-4 2 0-15,-6 4 0 0,-3 1 0 0,-4 5 0 16,-5 2 0-16,-2 2 0 0,-4 3 0 0,-5 2 0 16,-1 2 0-16,-3 4 0 0,-4 3 0 0,-2 2 0 15,-1 1 0-15,0 3 0 0,1-3 0 0,3 1 0 16,1-1 0-16,4 1 0 0,1 0 0 0,1-2 0 16,3 1 0-16,3-3 0 0,3-2 0 0,6-3 0 15,4-3 0-15,4-2 0 0,5-3 0 16,7-3 0-16,1-2 0 0,19-3 0 15,-22-4 0-15,22 4 0 0,0 0 0 0,-17-25 0 16,17 25 0-16,-4-37 0 0,4 14 0 0,-2 0 0 16,0-1 0-16,-2 1 0 0,-2-1 0 0,-2 4 0 15,-4 0 0-15,-4 3 0 0,-5 4 0 0,-7 3 0 16,-4 5 0-16,-5 4 0 0,-7 5 0 0,-5 2 0 16,-5 5 0-16,-5 2 0 0,-2 4 0 15,-4 4 0-15,-2 2 0 0,-2 1 0 0,2 1 0 16,1 3 0-16,2-3 0 0,3 2 0 0,0-4 0 15,7-1 0-15,2-4 0 0,11 11-82 16,-21-33-382-16,31 22-234 0,-3-9 45 0,6-12 504 16</inkml:trace>
  <inkml:trace contextRef="#ctx0" brushRef="#br3" timeOffset="37112.8599">9158 2778 1369 0,'31'-13'51'0,"-31"13"-38"16,-2-19-6-16,2 19 8 0,0 0 11 0,-22-20 14 15,22 20 10-15,-27-5 2 0,27 5-2 0,-41 0-2 16,19 9-2-16,-8-6-4 0,3 9 0 0,-8-1-10 15,3 6 2-15,-9 1-6 0,4 4 4 0,-2 1-11 16,0 4 4-16,2 0-9 0,1 5-8 0,0 0-8 16,4 4 0-16,3-4 0 0,4 3 0 15,3 0 0-15,3 2 0 0,5 0 0 16,3 3 0-16,4-2 0 0,2 1 0 0,5-1 0 16,3-2 0-16,6 0 0 0,3-3 0 0,6-3 0 15,3-2 0-15,6-4 0 0,4-2 0 0,6-2 0 16,4-6 0-16,5-3 0 0,4-6 0 0,4-4 0 15,-1-5 0-15,6-1-9 0,-7-8-55 0,9 8-35 16,-16-25-105-16,25 20-413 0,-20-8-4 16,-1 0 189-16</inkml:trace>
  <inkml:trace contextRef="#ctx0" brushRef="#br3" timeOffset="37565.993">9491 3231 1914 0,'0'0'18'0,"0"0"-8"15,0 0 7-15,0 0 4 0,0 0 11 0,0 0-4 16,0 0-21-16,0 0-7 0,0 0 0 0,0 0 0 16,-18 13 0-16,18-13 0 0,-12 31 0 0,4-9 0 15,0 2 0-15,-1 1 0 0,2 2 0 0,0-2 0 16,1 2 0-16,2-3 0 0,1-1 0 15,3-5 0-15,0-18 0 0,8 26 0 16,-8-26 0-16,18 14 0 0,-18-14 0 0,29 4 0 16,-11-8 0-16,4-3 0 0,1-5 0 0,2-4 0 15,3-4 0-15,-1-3 0 0,2-5 0 0,0-1 0 16,-1 0 0-16,1-2 0 0,-5 4 0 0,-2 1 0 16,-2 3 0-16,-6 4 0 0,-3 2 0 15,-11 17 0-15,12-22 0 0,-12 22 0 0,0 0 0 16,0 0 0-16,0 0 0 0,0 0 0 0,0 0 0 15,0 0 0-15,-19 14 0 0,19-14 0 0,-15 30 0 16,8-10 0-16,-3 1 0 0,4 2 0 0,3 1 0 16,0-2 0-16,4-2 0 0,3 0 0 0,3-3 0 15,-7-17 0-15,26 24 0 0,-26-24 0 16,36 12 0-16,-13-11 0 0,3-1-31 16,0-7-21-16,5 4-16 0,-8-17-42 0,28 27-302 15,-29-29-174-15,12 4-30 0,-1 4 445 0</inkml:trace>
  <inkml:trace contextRef="#ctx0" brushRef="#br3" timeOffset="37909.7488">10269 3177 1540 0,'0'0'80'0,"0"0"-33"15,-7 19-6-15,7-19-1 0,-11 19-5 16,11-19-8-16,-12 27-19 0,12-27 42 0,-12 34-43 16,4-17 36-16,6 6-10 0,-2-2-13 15,2 2 8-15,-2-3-8 0,2 2 2 0,-2-1-16 16,2-5-6-16,2-16 0 0,-3 27 0 0,3-27 0 15,0 0 0-15,2 19 0 0,-2-19 0 0,0 0 0 16,0 0 0-16,0 0 0 0,0 0 0 16,0 0 0-16,17-13 0 0,-17 13 0 0,11-27 0 15,-3 9 0-15,1-2 0 0,-1-2 0 0,1 0 0 16,-2 0 0-16,0 2 0 0,0-1 0 0,1 2 0 16,-3 1 0-16,1 0 0 0,-1-3 0 0,2 3 0 15,-1 0 0-15,-6 18 0 0,15-29 0 0,-15 29 0 16,14-22 0-16,-14 22 0 0,17-17 0 0,-17 17 0 15,23-13 0-15,-23 13 0 16,28-11 0-16,-28 11 0 0,33-6 0 0,-16 5 0 16,0 1 0-16,0 0 0 0,0 2-27 0,-17-2-21 15,37 6-19-15,-37-6-8 0,36 10-32 0,-36-10-63 16,35 12-142-16,-35-12-135 0,17 1 17 0,-17-1 67 16</inkml:trace>
  <inkml:trace contextRef="#ctx0" brushRef="#br3" timeOffset="38191.0053">10674 3144 758 0,'12'17'330'0,"-12"-17"-74"0,0 0-55 16,0 0-67-16,-3 23-35 0,3-23-22 15,-6 17-20-15,6-17-12 0,-6 24-29 0,6-24 10 16,-8 29-23-16,5-12 26 0,0 3-13 0,0-1-16 16,0 3 0-16,-2-2 0 0,2 2 0 15,-2-3 0-15,0 1 0 0,0-2 0 0,5-18 0 16,-5 29 0-16,5-29 0 0,0 0 0 0,0 19 0 16,0-19 0-16,0 0 0 0,0 0 0 15,0 0 0-15,0 0 0 0,0 0 0 0,21-23 0 16,-21 23 0-16,16-36 0 0,-7 12 0 0,4-4 0 15,-1-1 0-15,1 0 0 0,-1 1 0 0,0 2 0 16,-2-1 0-16,0 0 0 0,-3 2 0 0,-1 1 0 16,0 2 0-16,0 3 0 0,-6 19 0 0,10-28 0 15,-10 28 0-15,0 0 0 0,12-19 0 0,-12 19 0 16,0 0 0-16,0 0 0 0,0 0 0 16,26 8 0-16,-26-8-36 0,24 19-99 15,-24-19-411-15,0 0-75 0,20 4-3 0</inkml:trace>
  <inkml:trace contextRef="#ctx0" brushRef="#br3" timeOffset="38722.249">11035 3219 1628 0,'0'0'103'0,"0"0"-39"0,-18-8-1 0,18 8-13 15,0 0-17-15,0 0-15 0,0 0-2 0,0 0-1 16,0 0 8-16,23-1-1 0,-23 1-10 0,23-2-12 15,-23 2 0-15,31 0 0 0,-13 2 0 16,3-2 0-16,-2 2 0 0,3-1 0 0,0 2 0 16,0-1 0-16,2-1 0 0,1-1 0 15,-2-2 0-15,-3 0 0 0,2-3 0 0,-2 0 0 16,-3-4 0-16,0 1 0 0,-17 8 0 0,29-21 0 16,-29 21 0-16,21-24 0 0,-21 24 0 0,11-23 0 15,-11 23 0-15,-2-24 0 0,2 24 0 0,-12-21 0 16,12 21 0-16,-25-14 0 0,8 10 0 15,-4 2 0-15,-1 3 0 0,-4 3 0 0,-2 3 0 16,-2 5 0-16,-3 4 0 0,2 2 0 0,-2 5 0 16,0 2 0-16,3 3 0 0,2 1 0 0,2 0 0 15,5 0 0-15,4-1 0 0,5 0 0 0,4-3 0 16,4-2 0-16,6-3 0 0,7-4 0 0,-9-16 0 16,32 26 0-16,-8-18 0 15,3-3 0-15,3-4 0 0,5-4 0 0,3-1 0 16,1-3 0-16,1-2 0 0,-3 0 0 0,3 0 0 15,-5-3-16-15,5 11-91 0,-30-29-349 0,28 27-191 16,-17-11 19-16,5-1 436 0</inkml:trace>
  <inkml:trace contextRef="#ctx0" brushRef="#br3" timeOffset="39097.3063">11608 3250 1819 0,'0'0'89'0,"-23"27"-59"0,23-27 29 0,-22 33-21 15,11-14-26-15,3 2-12 0,-3 0 0 16,1 0 0-16,2 2 0 0,-1-2 0 0,3-3 0 16,6-18 0-16,-8 28 0 0,8-28 0 0,0 0 0 15,0 0 0-15,0 0 0 0,21 13 0 16,-21-13 0-16,26-16 0 0,-26 16 0 0,35-35 0 16,-14 11 0-16,1-3 0 0,2-2 0 0,0 0 0 15,2-2 0-15,-2 3 0 0,1-2 0 16,0 2 0-16,-3 3 0 0,0-1 0 0,-3 6 0 0,-2 2 0 15,-17 18 0-15,26-23 0 0,-26 23 0 0,0 0 0 16,0 0 0-16,0 0 0 0,0 0 0 16,12 18 0-16,-14 0 0 0,-2 4 0 15,-1 6 0-15,-1-1 0 0,-1 1 0 0,1 1 0 16,1-2 0-16,1-2 0 0,4-3 0 0,3-4 0 16,-3-18 0-16,17 27 0 0,0-20 0 0,1-5 0 15,7-3 0-15,3-7 0 0,6-6 0 0,2-7 0 16,8-4 0-16,-4-21-65 0,36 26-518 0,-31-27-78 15,16 10 2-15</inkml:trace>
  <inkml:trace contextRef="#ctx0" brushRef="#br3" timeOffset="39253.5102">12546 2651 2018 0,'-28'28'29'0,"0"4"-29"15,1 8 0-15,-1 3 0 0,0 3 0 16,0 2 0-16,3 3 0 0,-1 1 0 15,3-1 0-15,4-1 0 0,3-2 0 0,4-3 0 16,3-3 0-16,4-5 0 0,4-3 0 0,5-4 0 16,-1-4 0-16,6 0-30 0,-9-26-89 0,25 34-504 15,-25-34-24-15,0 0 20 0</inkml:trace>
  <inkml:trace contextRef="#ctx0" brushRef="#br3" timeOffset="39441.0984">12220 3052 1718 0,'-18'-41'329'16,"18"41"-329"-16,0 0 0 0,-20-18 0 0,20 18 0 16,0 0 0-16,0 0 0 0,0 0 0 0,0 0 0 15,0 0 0-15,29-16 0 0,-12 12 0 0,4 0 0 16,3-2 0-16,4 4 0 0,4-3 0 16,6 1 0-16,2-2 0 0,6 4 0 0,0-7 0 15,15 31-237-15,-21-34-429 0,19 11-12 0,-8-4 213 16</inkml:trace>
  <inkml:trace contextRef="#ctx0" brushRef="#br3" timeOffset="39737.9187">13223 3090 2047 0,'-13'-17'0'0,"13"17"0"16,0 0 0-16,0 0 0 0,0 0 0 0,11-19 0 16,-11 19 0-16,22-12 0 0,-5 4 0 0,1 0 0 15,3-1 0-15,2 1 0 0,0 1 0 16,1-1 0-16,-1 1 0 0,0 1 0 0,1 1 0 15,-4 4 0-15,0-1 0 0,-2 6 0 16,-18-4-119-16,38 2-504 0,-38-2-53 0,0 0 48 16</inkml:trace>
  <inkml:trace contextRef="#ctx0" brushRef="#br3" timeOffset="39909.7954">13137 3391 1762 0,'-22'2'285'16,"22"-2"-285"-16,0 0 0 0,-5 17 0 15,5-17 0-15,18 0 0 0,-1-3 0 0,4-4 0 16,6-4 0-16,6-4 0 0,2-2 0 0,4-2 0 16,1-2 0-16,3 2 0 0,-1-2 0 0,8 8 0 15,-14-33-306-15,25 34-377 0,-12-7-2 0,6 3 313 16</inkml:trace>
  <inkml:trace contextRef="#ctx0" brushRef="#br3" timeOffset="40909.8286">14343 2975 1828 0,'-23'-11'44'0,"23"11"-34"16,0 0 0-16,0 0 6 0,0 0 9 0,0 0 8 15,0 0-3-15,0 0-5 0,0 0-7 0,0 0-10 16,1 24-8-16,-1-4 0 0,-2 3 0 16,1 2 0-16,0 4 0 0,-2 1 0 15,-1 2 0-15,1 0 0 0,-1 1 0 0,-1-1 0 16,2-2 0-16,-2-1 0 0,1-4 0 0,2-2 0 15,-2-5 0-15,4-18 0 0,-1 26 0 0,1-26 0 16,0 0 0-16,0 0 0 0,0 0 0 0,0 0 0 16,0 0 0-16,19 3 0 0,-19-3 0 15,0 0 0-15,19-29 0 0,-11 12 0 0,2-6 0 16,0-2 0-16,-1-3 0 0,1 0 0 0,-1 1 0 16,-1-1 0-16,-1 1 0 0,-2 3 0 0,0 0 0 15,-3 2 0-15,2 3 0 0,0 2 0 0,-4 17 0 16,8-23 0-16,-8 23 0 0,0 0 0 0,0 0 0 15,21-17 0-15,-21 17 0 0,19 1 0 16,-19-1 0-16,28 7 0 0,-8-2 0 16,2 0 0-16,3 0 0 0,3-2 0 0,5 3 0 15,-3-3 0-15,5 5-17 0,-9-9-75 0,18 23-84 16,-44-22-292-16,56-4-137 0,-22 9 6 0,-1-11 510 16</inkml:trace>
  <inkml:trace contextRef="#ctx0" brushRef="#br3" timeOffset="41331.6816">15254 3039 1759 0,'-39'-5'93'0,"39"5"-64"15,-34-3 2-15,17 4 5 0,-2-4 5 16,-1 7-8-16,-3 0-8 0,0 2-25 0,-4 2 0 16,1 4 0-16,-1 0 0 0,0 4 0 0,-1 2 0 15,3 3 0-15,-2 1 0 0,4 2 0 16,2 0 0-16,3 0 0 0,6-1 0 0,-1 0 0 15,6-2 0-15,2 0 0 0,5-4 0 0,0-17 0 16,11 28 0-16,-11-28 0 0,21 18 0 0,-21-18 0 16,33 10 0-16,-11-10 0 0,2-4 0 15,4-3 0-15,-3-4 0 0,6-3 0 0,-2-4 0 0,0-4 0 16,3-2 0-16,-3-2 0 0,0-3 0 0,0 3 0 16,-4-2 0-16,-2 4 0 15,-5 2 0-15,-3 4 0 0,-15 18 0 0,17-27 0 16,-17 27 0-16,0 0 0 0,0 0 0 0,0 0 0 15,0 0 0-15,0 0 0 0,0 0 0 0,0 0 0 16,0 22 0-16,-4-3 0 0,-1 5 0 0,2 3 0 16,-2 1 0-16,0 0 0 0,1-2 0 0,2 1 0 15,2-3 0-15,2-2 0 0,3-3 0 0,-5-19 0 16,21 23 0-16,-21-23 0 0,39 1 0 16,-13-8 0-16,8-7 0 0,0-8 0 0,9-5 0 15,0-8 0-15,5 2-17 0,-12-31-229 0,28 29-349 16,-21-17-68-16,4 8 138 0</inkml:trace>
  <inkml:trace contextRef="#ctx0" brushRef="#br3" timeOffset="41519.1846">15801 2626 2047 0,'-24'45'0'0,"6"5"0"0,3 1 0 0,1 2 0 16,0 0 0-16,0 2 0 0,-1-1 0 0,3 1 0 15,0-1 0-15,0 0 0 0,1-2 0 0,0-2 0 16,3-3 0-16,4-5 0 0,0-2 0 16,3-3 0-16,1-7 0 0,3-3 0 0,2-8 0 15,5 1-17-15,-10-20-119 0,36 21-432 16,-36-21-74-16,19-2 13 0</inkml:trace>
  <inkml:trace contextRef="#ctx0" brushRef="#br3" timeOffset="41738.0253">15544 2985 2047 0,'0'0'0'0,"-17"9"0"0,17-9 0 0,0 0 0 16,0 0 0-16,0 0 0 0,24 11 0 0,-24-11 0 16,34 4 0-16,-11-4 0 0,4-1 0 15,2-2 0-15,3 1 0 0,-1-1 0 16,3 0 0-16,0-1 0 0,4 2 0 0,-1-3 0 15,3 1 0-15,-3-1 0 0,6 5 0 0,-7-10-44 16,29 27-485-16,-31-24-137 0,9 12 18 0,-11-1 489 16</inkml:trace>
  <inkml:trace contextRef="#ctx0" brushRef="#br3" timeOffset="42081.7101">16099 3182 2047 0,'0'0'0'0,"0"19"0"0,0-19 0 16,0 0 0-16,24 20 0 0,-24-20 0 16,31 3 0-16,-8-4 0 0,4-5 0 0,6-1 0 15,1-5 0-15,1-1 0 0,0 0 0 0,-1-1 0 16,-2-2 0-16,-2 0 0 0,-3 2 0 16,-4-3 0-16,-4 2 0 0,-19 15 0 0,23-25 0 15,-23 25 0-15,6-23 0 0,-6 23 0 0,-11-19 0 16,11 19 0-16,-32-13 0 0,9 12 0 0,-5 4 0 15,-2 4 0-15,-3 5 0 0,-2 3 0 0,-2 3 0 16,-1 3 0-16,3 4 0 0,1 1 0 0,0 2 0 16,5 3 0-16,2 0 0 0,5-1 0 15,5-2 0-15,5-2 0 0,7-3 0 16,4-3 0-16,7-1 0 0,-6-19 0 0,26 28 0 16,-6-16 0-16,6-4 0 0,3-3 0 0,5-1 0 15,4-2 0-15,6 2 0 0,1-6 0 0,12 10 0 16,-23-36-350-16,34 32-335 0,-11-14 26 0,11 0 307 15</inkml:trace>
  <inkml:trace contextRef="#ctx0" brushRef="#br3" timeOffset="42628.5888">17624 3113 1989 0,'-28'-21'54'0,"28"21"-50"16,-18-12-4-16,18 12 0 0,-19-8 0 0,19 8 0 16,-26-1 0-16,26 1 0 0,-31 7 0 0,11 0 0 15,1 3 0-15,-1 2 0 0,0 2 0 0,-1 5 0 16,-1 1 0-16,3 4 0 0,-1-1 0 0,2 4 0 16,2 1 0-16,3 2 0 0,2-1 0 15,5 0 0-15,1-4 0 0,5-2 0 0,5-3 0 16,3-2 0-16,-8-18 0 0,28 26 0 0,-8-16 0 15,1-3 0-15,6-4 0 0,2-4 0 0,3-4 0 16,6-5 0-16,-2-3 0 0,2-4 0 0,-2-4 0 16,-4-1 0-16,-4 0 0 0,-2-3 0 15,-7 1 0-15,-2-1 0 0,-5-1 0 0,-2 2 0 16,-6-1 0-16,-4 2 0 0,-3 0 0 16,-5 1 0-16,-5 3 0 0,0-2 0 0,13 21 0 15,-34-33 0-15,34 33 0 0,-35-21 0 0,16 16 0 16,1 2 0-16,18 3 0 0,-30 3 0 0,30-3 0 15,0 0 0-15,0 0 0 0,-15 19 0 0,15-19-64 16,17 3-71-16,26 16-340 0,-25-26-166 0,16 6 44 16,1 2 463-16</inkml:trace>
  <inkml:trace contextRef="#ctx0" brushRef="#br3" timeOffset="42878.6132">18318 2716 1969 0,'-33'-20'11'0,"13"9"-1"0,1 1 7 0,19 10 7 15,-29-6-8-15,12 10-16 0,0 3 0 0,0 5 0 16,-3 5 0-16,3 6 0 0,-2 6 0 0,0 6 0 16,0 5 0-16,-2 7 0 0,1 4 0 0,1 5 0 15,0 2 0-15,4 0 0 0,2-1 0 0,2-3 0 16,5-4 0-16,2-5 0 0,5-3 0 15,2-6 0-15,3-2 0 0,0-9 0 16,4-1 0-16,-10-24 0 0,20 37-36 0,-20-37-138 16,27 13-433-16,-27-13-35 0,0 0 55 0</inkml:trace>
  <inkml:trace contextRef="#ctx0" brushRef="#br3" timeOffset="43066.0941">17909 3175 2047 0,'-19'-8'0'0,"2"4"0"15,17 4 0-15,-20-4 0 0,20 4 0 0,0 0 0 16,0 0 0-16,0 0 0 0,0 0 0 0,23-15 0 16,-5 9 0-16,7 0 0 0,4 1 0 0,5-2 0 15,0 1 0-15,4-1 0 0,2 0 0 16,1 2 0-16,-1-2 0 0,4 4 0 0,-3-3 0 16,6 5 0-16,4-6 0 0,25 28-364 15,-29-30-313-15,19 10 9 0,-13-6 331 0</inkml:trace>
  <inkml:trace contextRef="#ctx0" brushRef="#br3" timeOffset="44398.6829">19680 2639 1713 0,'-26'-17'21'0,"26"17"30"0,-19-25-51 0,19 25 27 15,-21-25 12-15,21 25-6 0,-24-13 5 0,24 13-9 16,-28-4-3-16,11 8-5 0,-5 1-2 0,1 3-3 16,-4 4-2-16,1 5-14 0,-2 4 0 15,1 4 0-15,-3 6 0 0,0 2 0 0,2 7 0 16,1 3 0-16,3 0 0 0,4 4 0 0,0 1 0 15,3 2 0-15,3 4 0 0,1-2 0 16,3 2 0-16,3-1 0 0,0-2 0 0,0 0 0 0,3-4 0 16,-2-4 0-16,5-1 0 0,1-6 0 15,2-4 0-15,1-2 0 0,4-5 0 0,-3-7-3 16,10 6-97-16,-16-24-157 0,17 1-382 16,-17-1 4-16,22-8 223 0</inkml:trace>
  <inkml:trace contextRef="#ctx0" brushRef="#br3" timeOffset="44601.8745">19036 3219 2047 0,'0'0'0'0,"0"0"0"16,-6 17 0-16,6-17 0 0,19 9 0 15,-19-9 0-15,30 8 0 0,-9-7 0 0,4-1 0 16,6-3 0-16,4-6 0 0,2-2 0 0,11-5 0 15,-3-4 0-15,7 0 0 0,1-3 0 0,-1 2 0 16,-2-7 0-16,7 15-122 0,-34-27-470 16,32 17-57-16,-15-8 2 0</inkml:trace>
  <inkml:trace contextRef="#ctx0" brushRef="#br3" timeOffset="44836.1693">20017 2626 2047 0,'-42'29'0'0,"13"2"0"0,2 4 0 0,4 4 0 16,0 1 0-16,0 2 0 0,-3 4 0 0,2 1 0 15,0 4 0-15,2 0 0 0,4 0 0 0,2-3 0 16,1-1 0-16,5-1 0 0,4-5 0 0,4-1 0 16,6-4 0-16,3-4 0 0,6-3 0 0,4-6 0 15,6-4 0-15,3-6 0 0,7-2 0 0,0-12-78 16,20 20-124-16,-35-39-254 0,33 21-187 15,-12-7 50-15,-7-17 519 0</inkml:trace>
  <inkml:trace contextRef="#ctx0" brushRef="#br3" timeOffset="45601.8287">20222 3138 2013 0,'-49'27'34'0,"24"-19"-34"0,-1 3 0 16,6 1 0-16,-3 3 0 0,2 2 0 0,0 0 0 15,3 2 0-15,1 0 0 0,5 2 0 0,1-3 0 16,5 1 0-16,2-2 0 0,5 0 0 0,-1-17 0 16,12 29 0-16,-12-29 0 0,24 21 0 0,-24-21 0 15,35 12 0-15,-14-10 0 0,2-2 0 0,1-3 0 16,-1-3 0-16,4-3 0 16,-3-2 0-16,-1-2 0 0,2-1 0 0,-5-2 0 15,-1-2 0-15,-2 0 0 0,-4-2 0 0,0 1 0 16,-4-2 0-16,-2 2 0 0,-1-2 0 0,-2 0 0 15,-2 0 0-15,1 2 0 0,-1-1 0 0,-1 2 0 16,-2 1 0-16,1 17 0 0,-2-27 0 0,2 27 0 16,-2-17 0-16,2 17 0 0,0 0 0 0,0 0 0 15,0 0 0-15,0 0 0 0,0 0 0 16,0 0 0-16,0 0 0 0,0 0 0 0,10 20 0 16,-10-20 0-16,0 0 0 0,25 17 0 0,-25-17 0 15,24 6 0-15,-7-5 0 0,0-1 0 0,6-1 0 16,-1-2 0-16,0 0 0 0,-2-1 0 15,0 1 0-15,-3 0 0 0,-17 3 0 0,24-4 0 16,-24 4 0-16,0 0 0 0,19-3 0 16,-19 3 0-16,0 0 0 0,0 0 0 0,0 0 0 15,0 0 0-15,0 0 0 0,-9 26 0 0,9-26 0 16,-12 31 0-16,2-10 0 0,-1 0 0 0,-5 2 0 16,3 1 0-16,-4 2 0 0,4-3 0 0,3 1 0 15,0-3 0-15,3-3 0 0,3-1 0 0,4-17 0 16,3 25 0-16,-3-25 0 0,0 0 0 0,17 18 0 15,-17-18 0-15,24 3 0 0,-24-3 0 16,30-8 0-16,-9-1 0 0,0-5 0 0,3-3 0 16,3 1 0-16,-2-6 0 0,1 0 0 15,-1-1 0-15,-3 1 0 0,-2 3 0 0,-3 1 0 16,-17 18 0-16,23-30 0 0,-23 30 0 0,13-20 0 16,-13 20 0-16,0 0 0 0,0 0 0 0,0 0 0 15,0 0 0-15,0 0 0 0,0 0 0 0,0 0 0 16,0 0 0-16,1 28 0 0,-2-11 0 15,-1 1 0-15,-1 3 0 0,3-2 0 0,2 0 0 16,-1 2 0-16,2-2 0 0,1-2 0 0,2 0 0 16,-6-17 0-16,15 29 0 0,-15-29 0 0,19 22 0 15,-19-22 0-15,23 11 0 0,-23-11 0 0,23 2 0 16,-23-2 0-16,24-6 0 0,-24 6 0 16,18-16 0-16,-18 16 0 0,17-25 0 15,-9 8 0-15,0-2 0 0,-1-4 0 0,3-1 0 16,-3-5 0-16,4 1 0 0,-3-2 0 0,5 0 0 15,-4-2 0-15,8 10 0 0,-20-30-292 0,39 39-222 16,-30-24-154-16,9 4 96 0,9 17 572 0</inkml:trace>
  <inkml:trace contextRef="#ctx0" brushRef="#br3" timeOffset="46273.7007">22050 3108 1324 0,'-9'-20'302'16,"9"20"-226"-16,0 0-14 0,0 0-2 0,-28-22 9 16,28 22-14-16,-25-9-12 0,25 9-5 0,-37-6-20 15,18 4-18-15,-2 1 0 0,1 2 0 0,-4 0 0 16,3 3 0-16,-5-1 0 0,3 6 0 0,1-2 0 16,1 5 0-16,1 3 0 0,-1 2 0 15,0 3 0-15,1 3 0 0,0 2 0 0,1 3 0 16,3-1 0-16,1 2 0 0,3-2 0 15,5-4 0-15,2-2 0 0,5-4 0 0,0-17 0 16,11 29 0-16,-11-29 0 0,23 21 0 0,-23-21 0 16,34 14 0-16,-13-11 0 0,3-3 0 0,3-6 0 15,5-3 0-15,3-4 0 0,2-5 0 0,1-3 0 16,1-1 0-16,-2-2 0 0,-6 0 0 0,-2 0 0 16,-5 1 0-16,-7 2 0 0,-7 3 0 15,-1 1 0-15,-9 17 0 0,6-31 0 0,-6 31 0 16,-5-27 0-16,5 27 0 0,-18-23 0 0,18 23 0 15,-27-18 0-15,27 18 0 0,-25-8 0 16,25 8 0-16,-27-2 0 0,27 2 0 0,-24 6 0 16,24-6 0-16,0 0 0 0,-20 14 0 0,20-14 0 15,0 0 0-15,12 26 0 0,-12-26 0 0,29 20-11 16,-29-20-126-16,63 20-297 0,-46-22-215 16,20 9 54-16,-2 2 375 0</inkml:trace>
  <inkml:trace contextRef="#ctx0" brushRef="#br3" timeOffset="46554.9579">22890 2716 1879 0,'-25'-30'63'0,"14"-3"-33"0,-5-2-42 0,0 1 40 16,-2-1-29-16,-2 3 12 0,-1 1 9 0,-4 6-11 15,2 6 9-15,-1 7-16 0,-1 8-2 0,2 6 0 16,-2 8 0-16,-1 3 0 0,0 8 0 0,-2 8 0 15,-2 5 0-15,0 8 0 0,0 7 0 0,0 7 0 16,1 6 0-16,0 6 0 0,2 1 0 16,-1 0 0-16,5 0 0 0,3-2 0 15,4 1 0-15,4-3 0 0,4-4 0 0,5-4 0 0,5-8 0 16,3-6 0-16,8-7 0 0,2-10 0 0,6-3 0 16,0-7 0-16,5-3 0 0,-3-13-50 15,12 17-107-15,-32-35-413 0,25 13-68 0,-15-12 31 16</inkml:trace>
  <inkml:trace contextRef="#ctx0" brushRef="#br3" timeOffset="46711.2107">22101 3127 2047 0,'-15'39'0'0,"15"-39"0"0,0 0 0 0,0 0 0 16,0 0 0-16,31-3 0 0,-7 0 0 0,11-1 0 15,6-2 0-15,7 2 0 0,3-4 0 16,4 7 0-16,-4-5 0 0,1 10 0 0,-19-27-200 15,17 30-462-15,-21-7-31 0,3 6 202 16</inkml:trace>
  <inkml:trace contextRef="#ctx0" brushRef="#br3" timeOffset="47258.0981">17772 4742 1617 0,'18'-13'281'0,"-18"13"-217"0,0-22-13 15,0 22-17-15,-4-26-34 0,4 26 0 0,-11-23 0 16,11 23 0-16,-22-20 0 0,22 20 0 16,-32-18 0-16,11 11 0 0,0 2 0 0,-2 1 0 15,0 4 0-15,-3 2 0 0,1 5 0 0,-3 2 0 16,0 5 0-16,-1 4 0 0,0 2 0 0,-3 4 0 16,3 3 0-16,0 4 0 0,3 3 0 0,4 3 0 15,5 0 0-15,5-1 0 0,6 1 0 0,5-5 0 16,6 0 0-16,4-4 0 0,8-3 0 15,5-3 0-15,7-5 0 0,8-6 0 16,7-9 0-16,7-6 0 0,5-10 0 0,8-4 0 16,2-8 0-16,8-4 0 0,-1-7 0 0,17 17-187 15,-37-35-407-15,33 20-43 0,-18-15 9 0</inkml:trace>
  <inkml:trace contextRef="#ctx0" brushRef="#br3" timeOffset="47648.7508">18423 4070 2047 0,'-11'23'0'0,"-8"-13"0"16,2 2 0-16,4 5 0 0,0 5 0 15,0 6 0-15,1 6 0 0,0 6 0 0,-2 5 0 16,2 2 0-16,0 5 0 0,0 3 0 0,-3 3 0 16,3 5 0-16,-4-1 0 0,1 1 0 15,0-1 0-15,-1-4 0 0,3-3 0 0,3-5 0 16,-1-4 0-16,5-5 0 0,2-9 0 0,4-4 0 15,5-8 0-15,-5-20 0 0,17 24 0 0,-17-24 0 16,23 7 0-16,-23-7 0 0,30-7 0 0,-13-4 0 16,2-7 0-16,0-5 0 0,3-5 0 0,0-2 0 15,0-3 0-15,1 3 0 0,-3 1 0 0,-2 1 0 16,-1 3 0-16,-2 0 0 0,-2 3 0 16,-2 0 0-16,0 5 0 0,-11 17 0 15,17-23 0-15,-17 23 0 0,0 0 0 0,0 0 0 16,0 0 0-16,17 13 0 0,-17-13 0 0,6 34 0 15,-2-12 0-15,-1 1 0 0,2 2 0 0,1-2 0 16,3 0 0-16,0-1 0 0,7-3 0 0,1-1 0 16,5-1 0-16,1-3 0 0,5-1 0 15,3-5 0-15,1 0 0 0,4-6 0 0,3 0-16 16,-6-14-88-16,27 32-259 0,-40-41-241 0,22 15-5 16,-11-5 259-16</inkml:trace>
  <inkml:trace contextRef="#ctx0" brushRef="#br3" timeOffset="48871.1555">19062 4779 1468 0,'-28'-50'377'0,"28"50"-319"0,-27-32-12 16,27 32 0-16,-29-25 0 0,29 25-40 0,-33-9-6 15,15 12 0-15,0 2 0 0,-1 4 0 0,-2 5 0 16,-1 1 0-16,-5 6 0 0,0 3 0 0,-1 1 0 16,1 7 0-16,2-1 0 0,2 2 0 0,1-2 0 15,5-2 0-15,3-3 0 0,6-3 0 0,6-4 0 16,4-2 0-16,-2-17 0 0,17 25 0 0,-17-25 0 15,30 17 0-15,-10-14 0 0,5-4 0 16,3-5 0-16,3-5 0 0,3-3 0 0,-1-4 0 16,1-2 0-16,-3-3 0 0,0 0 0 15,-3-1 0-15,-4-1 0 0,-1 1 0 0,-3 0 0 16,-7 0 0-16,0 2 0 0,-5-1 0 0,-5 5 0 16,-2-1 0-16,-1 19 0 0,-4-28 0 0,4 28 0 15,-13-17 0-15,13 17 0 0,-17-4 0 16,17 4 0-16,-20 10 0 0,20-10 0 0,-25 24 0 15,13-7 0-15,0 4 0 0,4-2 0 0,2 1 0 16,2 0 0-16,4-1 0 0,4 1 0 0,2-4 0 16,-6-16 0-16,23 29 0 0,-23-29 0 0,30 21 0 15,-10-14 0-15,-1-2 0 0,3-2 0 0,0-2 0 16,5-4 0-16,-2-2 0 0,3-1 0 0,2-1 0 16,0-1 0-16,-4-2 0 15,0-1 0-15,-3 1 0 0,-6 0 0 0,0 2 0 16,-17 8 0-16,23-13 0 0,-23 13 0 0,0 0 0 15,0 0 0-15,0 0 0 0,0 0 0 0,0 0 0 16,0 0 0-16,0 0 0 0,0 0 0 0,-7 29 0 16,-2-12 0-16,0 2 0 0,-2 1 0 0,0 3 0 15,-1 0 0-15,3-2 0 0,-1 2 0 0,3-2 0 16,3-4 0-16,4-17 0 0,-2 25 0 16,2-25 0-16,0 0 0 0,10 17 0 0,-10-17 0 15,0 0 0-15,20-11 0 0,-20 11 0 0,24-25 0 16,-10 4 0-16,3-2 0 0,3-3 0 15,-2 0 0-15,0-3 0 0,-1 3 0 0,-1-3 0 16,0-1 0-16,-2 2 0 0,1 0 0 0,-4 2 0 16,-1 5 0-16,-3 0 0 0,-7 21 0 15,13-26 0-15,-13 26 0 0,0 0 0 0,0 0 0 16,0 0 0-16,0 0 0 0,0 0 0 0,0 0 0 16,18 9 0-16,-18-9 0 0,16 21 0 0,-16-21 0 15,26 19 0-15,-5-12 0 0,0 1 0 0,7-2 0 16,2-3 0-16,2 0 0 0,2-2 0 0,2-1 0 15,0-1 0-15,1-2 0 0,-3 1 0 0,-3-3 0 16,-3 0 0-16,-5-1 0 0,-3-1 0 16,-20 7 0-16,21-10 0 0,-21 10 0 15,0 0 0-15,-8-17 0 0,8 17 0 0,-23-17 0 16,6 9 0-16,-1-1 0 0,-2 3 0 0,-3 0 0 16,3 4 0-16,-3 0 0 0,-1 4 0 0,1 3 0 15,-2 2 0-15,-1 4 0 0,2 5 0 0,-2 1 0 16,1 6 0-16,-1 1 0 0,3 5 0 0,0 2 0 15,5-1 0-15,1 2 0 0,3-3 0 16,6-1 0-16,4-3 0 0,6-4 0 0,2-2 0 16,-4-19 0-16,20 27 0 0,-3-19 0 0,2-2 0 15,3-2 0-15,1-5 0 0,3-3 0 0,-1-5 0 16,2-1 0-16,1-5 0 0,-1-2 0 0,0-1 0 16,-1-3 0-16,-1 0 0 0,-2 1 0 15,-3-1 0-15,-2 1 0 0,-4 1 0 16,-4 0 0-16,-2 2 0 0,0 0 0 0,-8 17 0 15,6-23 0-15,-6 23 0 0,0 0 0 0,0 0 0 16,0 0 0-16,-23 1 0 0,23-1 0 0,-20 30 0 16,4-7 0-16,1 5 0 0,-6 3 0 0,-1 4 0 15,-1 5 0-15,-1 5 0 0,-3 5 0 0,-1 2 0 16,-1 3 0-16,-2 1 0 0,2-3 0 0,2-1 0 16,3-3 0-16,5-6 0 0,1-2 0 15,6-7 0-15,3-5 0 0,0-5 0 0,4-7 0 16,5-17 0-16,-5 23 0 0,5-23 0 15,0 0 0-15,0 0 0 0,0 0 0 0,16-19 0 16,-12 2 0-16,3-7 0 0,0-5 0 0,4-4 0 16,-1-3 0-16,1-2 0 0,0 1 0 0,-1-2 0 15,2-1 0-15,0 0 0 0,3-3 0 0,-1 4 0 16,4 0 0-16,-2 5 0 0,0 5 0 16,2 3 0-16,-4 5 0 0,4 4 0 0,-1 3 0 15,0 3 0-15,2 1 0 0,2 4 0 0,0 3 0 16,2 0 0-16,0 2 0 0,4 1 0 0,0 0 0 15,2 0 0-15,1 1 0 0,3-1 0 0,2 0 0 16,3-2 0-16,1-2 0 0,0-1 0 0,-2 0 0 16,-3-1 0-16,-1-1 0 0,-6-3 0 15,0 1 0-15,-4-2 0 0,-5-1 0 16,2-4 0-16,-20 16 0 0,24-34 0 0,-16 15 0 16,-3-3 0-16,-2-2 0 0,-3-3 0 0,-4-1 0 15,0 2 0-15,2-3 0 0,-2 2 0 0,1 4 0 16,-3 4 0-16,6 19 0 0,-27-22 0 0,9 20 0 15,-4 4 0-15,0 7 0 0,-2 4 0 0,-3 6 0 16,0 4 0-16,0 6 0 0,3 3 0 16,2 3 0-16,4 1 0 0,4 0 0 0,5-1 0 15,5-2 0-15,4-3 0 0,6-4 0 0,5-2 0 16,7-5 0-16,2-2 0 0,5-5 0 0,6-3 0 16,2-4 0-16,6-3 0 0,2-3 0 15,4-4 0-15,2-2 0 0,4-3 0 0,4 2 0 16,-4-6 0-16,5 9 0 0,-10-9-15 0,10 15-144 15,-27-30-92-15,35 39-88 0,-45-40-60 16,31 25-11-16,-12 2 2 0,-22-25 343 0</inkml:trace>
  <inkml:trace contextRef="#ctx0" brushRef="#br3" timeOffset="48983.3565">21010 4962 2047 0,'-18'0'0'0,"18"0"0"0,-26-7 0 0,26 7 0 15,-22-16 0-15,22 16 0 0,-13-19 0 16,13 19 0-16,0-26 0 0,0 26 0 0,11-27 0 15,-7 8 0-15,-4 19 0 0,13-27-43 16,7 34-199-16,-38-37-150 0,18 30-122 0,0 0-71 16,2-21 315-16</inkml:trace>
  <inkml:trace contextRef="#ctx0" brushRef="#br3" timeOffset="61438.2193">8319 4504 1629 0,'-33'-10'35'0,"10"4"-39"15,0 4 18-15,-5-1-1 0,-2 6-3 16,-2-2 5-16,-2 8 4 0,-7 0 24 0,1 10-44 16,-4 3 41-16,3 11-38 0,-5 4 21 0,5 14 23 15,-7 3-10-15,6 13 18 0,-5 7-22 0,4 9 8 16,-1 11-39-16,5 9-1 0,1 1 0 0,7 1 0 16,6-4 0-16,6-4 0 0,7-1 0 0,7-3 0 15,6 1 0-15,5-5 0 0,9-7 0 0,3-4 0 16,7-11 0-16,8-7 0 0,6-6 0 0,4-9 0 15,9-5-1-15,2-14-57 0,17 1-26 0,-12-35-116 16,34 9-406-16,-17-10-50 0,-2-6 215 0</inkml:trace>
  <inkml:trace contextRef="#ctx0" brushRef="#br3" timeOffset="61812.1673">8891 4792 1614 0,'-34'-14'62'0,"34"14"-5"16,-34 1 0-16,17 7-1 0,-9-7-9 0,2 10-11 15,-6-3-10-15,-3 6-1 0,-2 1-6 0,0 5 4 16,-1 0-6-16,4 4-9 0,0 2-8 0,6 4 0 15,2 4 0-15,5 3 0 0,2 4 0 16,3 4 0-16,6 2 0 0,3 2 0 0,2-4 0 16,6-3 0-16,2-3 0 0,2-3 0 0,4-5 0 15,1-1 0-15,5-4 0 0,0-6 0 0,4 0 0 16,2-8 0-16,5-4 0 0,1-5 0 0,4-3-36 16,1-9-9-16,7 2-16 0,-7-18-42 0,20 17-43 15,-29-32-64-15,35 30-202 0,-21-13-130 0,-7-15 51 16,16 22 491-16</inkml:trace>
  <inkml:trace contextRef="#ctx0" brushRef="#br3" timeOffset="62385.5141">9146 5110 1427 0,'-33'-8'177'0,"33"8"-55"15,-21 12-40-15,21-12-26 0,-29 19-16 0,29-19-26 16,-33 27 34-16,18-10-37 0,0 1 30 0,1 2-14 16,1 2-25-16,2 1-2 0,0 1 0 15,0 1 0-15,3-2 0 0,3 1 0 0,2-4 0 16,3-2 0-16,0-18 0 0,5 29 0 0,-5-29 0 15,14 23 0-15,-14-23 0 0,23 13 0 0,-23-13 0 16,28 4 0-16,-28-4 0 0,32-8 0 0,-11 0 0 16,1-3 0-16,0-5 0 0,2-4 0 0,-1-2 0 15,3-2 0-15,-3-3 0 0,-1-1 0 16,-1-1 0-16,-3 0 0 0,-2 4 0 0,-3-2 0 16,-3 2 0-16,-3 0 0 0,-2 2 0 15,-5 1 0-15,-1 3 0 0,-3 0 0 0,4 19 0 16,-15-29 0-16,15 29 0 0,-18-15 0 0,18 15 0 15,-18-3 0-15,18 3 0 0,0 0 0 0,-24 15 0 16,24-15 0-16,-13 17 0 0,13-17 0 0,-6 20 0 16,6-20 0-16,5 22 0 0,-5-22 0 15,16 19 0-15,-16-19 0 0,26 11 0 0,-8-7 0 16,0-4 0-16,1 1 0 0,2-3 0 0,0-1 0 16,0 0 0-16,-2-1 0 0,-1 0 0 0,-18 4 0 15,31-6 0-15,-31 6 0 0,20-7 0 0,-20 7 0 16,0 0 0-16,0 0 0 0,17-6 0 0,-17 6 0 15,0 0 0-15,0 0 0 0,0 0 0 16,0 0 0-16,0 0 0 0,0 0 0 16,0 0 0-16,0 0 0 0,0 0 0 0,-5 18 0 15,5-18 0-15,-3 18 0 0,3-18 0 0,-6 28 0 16,6-28 0-16,-6 30 0 0,6-30 0 0,-2 31 0 16,2-31 0-16,5 24 0 0,-5-24 0 0,8 20 0 15,-8-20 0-15,0 0 0 0,19 22 0 0,-19-22 0 16,17 9 0-16,-17-9 0 0,20 1 0 15,-20-1 0-15,18-3 0 0,-18 3 0 0,22-8 0 16,-22 8 0-16,22-17 0 0,-22 17 0 0,23-28 0 16,-11 10 0-16,1-4 0 0,1 0 0 0,-1-3 0 15,3 1 0-15,-2 1 0 0,0 0 0 16,-1 2 0-16,-3 3 0 0,-10 18 0 0,18-28 0 16,-18 28 0-16,0 0 0 0,17-18 0 0,-17 18 0 15,0 0 0-15,0 0 0 0,-1 18 0 16,1-18 0-16,-5 31 0 0,0-7 0 0,-2 2 0 15,-3 6 0-15,-1 0 0 0,0 2 0 0,-1 1 0 16,1-2 0-16,1-1 0 0,4-7 0 0,4-3 0 16,2-22 0-16,10 26 0 0,-10-26 0 0,30 10 0 15,-9-14 0-15,8-3 0 0,2-7 0 0,7-7 0 16,2-9 0-16,11 8-97 0,-25-41-249 16,44 44-118-16,-43-39-61 0,24 11-8 0,5 18 452 15</inkml:trace>
  <inkml:trace contextRef="#ctx0" brushRef="#br3" timeOffset="62535.0915">10281 4573 2047 0,'-7'18'0'0,"-16"8"0"15,0 6 0-15,-4 2 0 0,3 4 0 16,-3 2 0-16,0 1 0 0,3 2 0 0,1-1 0 16,3 3 0-16,3-2 0 0,3 0 0 0,4 0 0 15,3-3 0-15,3-2 0 0,4-5 0 0,4-3 0 16,4-1 0-16,1-5 0 0,4-3 0 0,2-1 0 15,3-4 0-15,0-7 0 0,8 2 0 0,-9-21-137 16,29 33-218-16,-46-23-247 0,43-15-51 16,-15 12 354-16</inkml:trace>
  <inkml:trace contextRef="#ctx0" brushRef="#br3" timeOffset="63233.0918">10342 5041 1852 0,'21'2'86'0,"-21"-2"-42"0,-22 5-5 15,22-5-13-15,-19 11-26 0,19-11 0 16,-15 17 0-16,15-17 0 0,-13 25 0 0,13-25 0 16,-11 33 0-16,7-14 0 0,0 2 0 15,2 0 0-15,0 1 0 0,2-2 0 0,0-1 0 16,1-2 0-16,4 0 0 0,-5-17 0 0,12 23 0 16,-12-23 0-16,0 0 0 0,24 19 0 0,-24-19 0 15,20 5 0-15,-20-5 0 0,19-2 0 0,-19 2 0 16,21-13 0-16,-21 13 0 0,25-24 0 15,-13 7 0-15,3-1 0 0,-2-4 0 0,1 1 0 16,0-2 0-16,0 0 0 0,0-3 0 0,-2 2 0 16,1 0 0-16,-1 2 0 0,-3 0 0 0,2 2 0 15,0 0 0-15,-11 20 0 0,19-27 0 0,-19 27 0 16,0 0 0-16,0 0 0 0,0 0 0 0,0 0 0 16,0 0 0-16,0 0 0 0,0 0 0 15,0 0 0-15,-4 25 0 0,4-25 0 16,-9 23 0-16,9-23 0 0,-6 22 0 0,6-22 0 15,2 18 0-15,-2-18 0 0,0 0 0 0,14 17 0 16,-14-17 0-16,21 3 0 0,-4-4 0 0,0-2 0 16,4-1 0-16,0-2 0 0,3 0 0 0,0-3 0 15,-1 3 0-15,0 0 0 0,-3 2 0 0,-3 1 0 16,-17 3 0-16,25-1 0 0,-25 1 0 16,0 0 0-16,0 0 0 0,0 0 0 0,0 0 0 15,9 24 0-15,-9-24 0 0,-11 24 0 0,1-7 0 16,-1 3 0-16,-2 0 0 0,-1 2 0 0,2-3 0 15,-1 1 0-15,2-2 0 0,0 0 0 16,11-18 0-16,-11 25 0 0,11-25 0 0,0 0 0 16,-1 21 0-16,1-21 0 0,0 0 0 0,0 0 0 15,24-1 0-15,-24 1 0 0,23-17 0 16,-23 17 0-16,24-26 0 0,-10 9 0 0,-1 0 0 16,-1-1 0-16,1-1 0 0,0 0 0 0,-2-1 0 15,0 1 0-15,-1 0 0 0,-2 0 0 0,-8 19 0 16,18-30 0-16,-18 30 0 0,15-22 0 0,-15 22 0 15,0 0 0-15,0 0 0 0,0 0 0 0,0 0 0 16,0 0 0-16,8 19 0 0,-8-19 0 0,-6 35 0 16,1-15 0-16,-2 4 0 0,1-2 0 15,1-4 0-15,2-1 0 0,3-17 0 16,-3 24 0-16,3-24 0 0,7 17 0 0,-7-17 0 16,0 0 0-16,22 10 0 0,-22-10 0 0,23-2 0 15,-23 2 0-15,34-15 0 0,-14 2 0 0,4-2 0 16,2-4 0-16,-1 0 0 0,2-2 0 0,-1 0 0 15,-3 2 0-15,-3 1 0 0,-3 2 0 16,-17 16 0-16,26-24 0 0,-26 24 0 0,0 0 0 16,0 0 0-16,0 0 0 0,0 0 0 0,0 0 0 15,0 0 0-15,0 0 0 0,-7 29 0 0,-4-10 0 16,0 4 0-16,1 2 0 0,-1 0 0 0,4-2 0 16,1-2 0-16,2-5 0 0,4-16 0 15,4 26 0-15,-4-26 0 0,17 16 0 0,-17-16 0 16,29 1 0-16,-11-7 0 0,9-3 0 15,-3-10 0-15,25 19-234 0,-37-47-134 0,46 42-74 16,-39-42 8-16,22 10 110 0,10 18 80 0,-29-37 244 16</inkml:trace>
  <inkml:trace contextRef="#ctx0" brushRef="#br3" timeOffset="63619.4879">11648 4519 2047 0,'-23'21'0'0,"7"3"0"0,3 4 0 16,0 1 0-16,2 2 0 0,0 2 0 16,0 2 0-16,0 1 0 0,2 4 0 0,-2-1 0 15,3 2 0-15,-2 2 0 0,-1-1 0 0,2 3 0 16,-2 2 0-16,0-3 0 0,1 1 0 16,-1-5 0-16,1-5 0 0,2-1 0 0,3-9 0 15,1-3 0-15,4-22 0 0,-2 28 0 0,2-28 0 16,0 0 0-16,0 0 0 0,0 0 0 0,22 10 0 15,-22-10 0-15,22-22 0 0,-8 5 0 0,2-2 0 16,0-3 0-16,-2-1 0 0,2 1 0 0,-4-1 0 16,2 0 0-16,-1-1 0 0,-1-3 0 15,2 1 0-15,0-1 0 0,1 1 0 16,1 1 0-16,-1 6 0 0,-15 19 0 0,28-23 0 16,-28 23 0-16,27-2 0 0,-27 2 0 0,23 8 0 15,-23-8 0-15,23 19 0 0,-23-19 0 0,24 31 0 16,-14-14 0-16,1 2 0 0,-2 2 0 0,-2 0 0 15,-1 1 0-15,-2 1 0 0,0-1 0 0,-3-2 0 16,-2 2 0-16,-3-2 0 0,-1-1 0 0,-5 0 0 16,-2-1 0-16,-4-1 0 0,-3 1 0 15,-3-2 0-15,-4-1 0 0,0-1 0 0,-1-3 0 16,4-1 0-16,2-3 0 0,3-5 0 0,18-2 0 16,-21 0 0-16,21 0 0 0,0 0 0 15,0-23 0-15,6 7 0 0,10-1 0 0,-1-12-3 16,26 26-269-16,-38-45-119 0,48 45-57 0,-40-37-8 15,18 9 105-15,17 21 226 0</inkml:trace>
  <inkml:trace contextRef="#ctx0" brushRef="#br3" timeOffset="63868.8492">12152 4998 2047 0,'0'0'0'16,"0"0"0"-16,0 0 0 0,0 0 0 0,-21 8 0 15,21-8 0-15,-22 7 0 0,22-7 0 0,-24 13 0 16,24-13 0-16,-23 18 0 15,23-18 0-15,-27 24 0 0,27-24 0 0,-30 27 0 0,14-10 0 16,16-17 0-16,-28 31 0 0,28-31 0 16,-20 29 0-16,20-29 0 0,-7 21 0 0,7-21 0 15,0 0 0-15,10 19 0 0,-10-19 0 0,22 5 0 16,-5-6 0-16,3-4 0 0,4-2 0 0,1 0 0 16,1-1 0-16,-1 2 0 0,1 2 0 0,-4-1 0 15,-3 1 0-15,-19 4 0 0,28-2 0 16,-28 2 0-16,0 0 0 0,0 0 0 0,12 19 0 15,-12-19 0-15,-9 24 0 0,9-24 0 0,-26 34 0 16,10-15 0-16,-3 1 0 0,-2 0 0 16,-3-2 0-16,3 4 0 0,-2-7 0 0,7 3 0 0,-8-17-22 15,30 31-299-15,-39-47-94 0,48 38-46 16,-32-30 51-16,6-14 32 0,31 30 339 16,-31-44 39-16</inkml:trace>
  <inkml:trace contextRef="#ctx0" brushRef="#br3" timeOffset="64305.0446">10583 6285 2047 0,'0'0'0'0,"18"6"0"16,3-17 0-16,14-3 0 0,14-12 0 0,14-8 0 16,15-10 0-16,11-7 0 0,17-6 0 15,12-6 0-15,9-2 0 0,11-4 0 0,5-2 0 16,5-1 0-16,7 2 0 0,2 1 0 0,0 3 0 16,-5 2 0-16,-9 3 0 0,-9 2 0 0,-14 7 0 15,-15 1 0-15,-10 8 0 0,-14 1 0 16,-7 18-14-16,-36-25-337 0,27 44-192 0,-41-15-126 15,-6 11 200-15</inkml:trace>
  <inkml:trace contextRef="#ctx0" brushRef="#br3" timeOffset="64741.2834">12407 5830 2019 0,'-17'-3'26'16,"0"0"-24"-16,17 3-2 0,-24-3 0 15,24 3 0-15,-23-3 0 0,23 3 0 0,-29 9 0 16,10-2 0-16,1 4 0 0,-1 1 0 0,-2 2 0 16,2 2 0-16,-2 0 0 0,1 3 0 0,1-1 0 15,1 2 0-15,-2-3 0 0,20-17 0 0,-24 28 0 16,24-28 0-16,-6 16 0 0,6-16 0 0,0 0 0 15,16 17 0-15,-16-17 0 0,28 9 0 16,-10-8 0-16,3-1 0 0,0-2 0 16,5-1 0-16,-2 0 0 0,3 0 0 0,-4 2 0 15,-2 1 0-15,-4 0 0 0,-17 0 0 0,20 4 0 16,-20-4 0-16,0 0 0 0,0 0 0 0,3 20 0 16,-3-20 0-16,-17 26 0 0,1-7 0 0,-5 3 0 15,-5 3 0-15,-2 2 0 0,-3-1 0 0,2 2 0 16,0-3 0-16,5-3 0 0,2-2 0 15,5-3 0-15,17-17 0 0,-16 26 0 0,16-26 0 16,0 0 0-16,0 0 0 0,25 18 0 0,-15-42-155 16,39 37-245-16,-42-48-110 0,31 20-101 0,-2 6 241 15,-19-34 370-15</inkml:trace>
  <inkml:trace contextRef="#ctx0" brushRef="#br3" timeOffset="65052.8958">12604 6060 2047 0,'0'0'0'0,"0"0"0"16,0 0 0-16,0 0 0 0,0 0 0 0,9 21 0 15,-9-21 0-15,25 5 0 0,-8-7 0 0,6 0 0 16,4-2 0-16,0-3 0 0,3-1 0 16,2-2 0-16,1-2 0 0,0 0 0 0,-3-2 0 15,2 0 0-15,-4-1 0 0,-2 2 0 0,-4-1 0 16,-2 0 0-16,-20 14 0 0,26-25 0 0,-26 25 0 15,14-19 0-15,-14 19 0 0,0 0 0 16,-16-22 0-16,16 22 0 0,-27-10 0 0,8 9 0 16,-2 2 0-16,-2 3 0 0,0 2 0 0,-1 5 0 15,-1-2 0-15,0 7 0 0,-1 1 0 16,2 0 0-16,1 2 0 0,1 2 0 0,2 1 0 16,2 1 0-16,2 0 0 0,4-2 0 0,6 0 0 15,3-4 0-15,6 0 0 0,-3-17 0 0,21 26 0 16,-4-16 0-16,5-3 0 0,6-3 0 0,6-4 0 15,3-4 0-15,10-1 0 0,-1-3 0 0,5-1 0 16,1-4 0-16,1 1 0 0,-1-4 0 16,1 3 0-16,-10-21-155 0,27 39-196 0,-45-46-82 15,37 35-63-15,-27-9 14 0,-15-23 353 16</inkml:trace>
  <inkml:trace contextRef="#ctx0" brushRef="#br3" timeOffset="65202.4745">13537 5838 2047 0,'-57'17'0'16,"33"-10"0"-16,-4 2 0 0,1 5 0 0,-4 2 0 15,1 4 0-15,-3 3 0 0,3 4 0 16,3-3 0-16,3 1 0 0,5-1 0 0,7-2 0 16,1 1 0-16,6-2 0 0,4-3 0 0,1-18 0 15,12 29 0-15,-12-29 0 0,28 20 0 0,-8-13 0 16,4-3 0-16,5-4 0 0,4-2 0 0,1-4 0 16,4-3 0-16,-2-4 0 0,7 0 0 15,-3-9 0-15,12 8 0 0,-18-28-160 0,37 38-214 16,-48-48-79-16,35 31-16 0,-17-9 40 15,-17-29 268-15</inkml:trace>
  <inkml:trace contextRef="#ctx0" brushRef="#br3" timeOffset="65601.3262">13498 4465 1902 0,'0'0'11'15,"31"-4"8"-15,-11 0 22 0,13 6 8 0,5 5-24 16,10 8-25-16,7 11 0 0,7 12 0 0,5 11 0 15,0 9 0-15,0 9 0 0,-9 4 0 0,-7 6 0 16,-5 2 0-16,-9 6 0 0,-4 2 0 16,-9 3 0-16,-7 1 0 0,-7 1 0 0,-7 1 0 15,-10 2 0-15,-7 0 0 0,-12-2 0 0,-7 3 0 16,-8-6 0-16,-4-3 0 0,-5-6 0 0,-2-5 0 16,-3-8 0-16,1-9 0 0,5-5 0 0,0-9 0 15,9-9 0-15,2-12 0 0,13-3 0 16,-3-34-79-16,41 37-396 0,-41-41-130 0,28 17-89 15,4-21 501-15</inkml:trace>
  <inkml:trace contextRef="#ctx0" brushRef="#br4" timeOffset="78683.6122">1271 7554 1701 0,'-41'-23'34'0,"41"23"-17"0,0 0 3 0,-15-22-3 16,15 22 5-16,-2-18 1 0,2 18 4 0,1-23-4 15,-1 23 2-15,2-23-8 0,-2 23 3 16,5-21-6-16,-5 21 2 0,6-20-5 0,-6 20-2 15,0 0-4-15,0 0-1 0,0 0 2 0,17-11 3 16,-17 11 2-16,13 18 0 0,-4 0-6 0,3 6-5 16,2 9 0-16,-1 9 0 0,-1 7 0 0,1 9 0 15,-2 5 0-15,-2 6 0 0,0 4 0 0,-2 4 0 16,-2-1 0-16,-3 0 0 0,0-4 0 16,-2-1 0-16,-2-7 0 0,2-7 0 15,2-8 0-15,2-10 0 0,3-9 0 0,2-8 0 16,-9-22 0-16,26 20 0 0,-26-20 0 0,33-3 0 15,-13-8 0-15,2-10 0 0,2-9 0 0,2-13 0 16,4-9 0-16,1-10 0 0,2-6 0 0,-2 2 0 16,1-1 0-16,-2-1 0 0,-3 3 0 0,-4 0 0 15,-5 1 0-15,-2 2 0 0,-5 0 0 16,-4 2 0-16,0 1 0 0,-3 4 0 0,1 6 0 16,1 9 0-16,0 7 0 0,1 11 0 15,-7 22 0-15,9-18 0 0,-9 18 0 0,0 0-25 16,0 0-19-16,25 30-14 0,-25-30-11 0,26 51-60 15,-26-51-280-15,11 36-201 0,5-10-2 0,2-9 522 16</inkml:trace>
  <inkml:trace contextRef="#ctx0" brushRef="#br4" timeOffset="79057.5331">2661 7910 1662 0,'-22'-2'149'0,"22"2"-102"15,-26-1-10-15,26 1-5 0,-30 1-3 0,30-1-1 16,-35 15-8-16,13-1-2 0,-1 7-3 15,-1 3-5-15,-3 4-10 0,0 3 0 0,-1 3 0 16,2 3 0-16,1 2 0 0,3 3 0 0,5-4 0 16,4 1 0-16,6-4 0 0,4-4 0 0,6-4 0 15,5-4 0-15,6-5 0 0,4-4 0 0,5-4 0 16,4-5 0-16,5-5 0 0,4-6 0 16,1-4 0-16,2-4 0 0,1-6 0 0,-1-1 0 15,0-7 0-15,-3-1 0 0,-6-3 0 16,-3 3 0-16,-7 1 0 0,-5 3 0 0,-3 1 0 15,-7-2 0-15,-4 4 0 0,-3 0 0 0,-3 1 0 16,-5 3 0-16,10 18 0 0,-24-30 0 0,24 30 0 16,-33-22 0-16,33 22 0 0,-32-13 0 0,32 13 0 15,-25-6 0-15,25 6 0 0,0 0 0 0,-17 2 0 16,17-2 0-16,0 0 0 0,0 0 0 16,22 16-6-16,-22-16-53 0,39 14-97 0,-39-14-451 15,35-15-48-15,-11 1 92 0</inkml:trace>
  <inkml:trace contextRef="#ctx0" brushRef="#br4" timeOffset="79232.03">3384 7259 1961 0,'0'0'86'0,"0"0"-86"0,-17 23 0 16,9 3 0-16,2 7 0 0,-1 8 0 0,-2 7 0 15,-2 6 0-15,-1 6 0 0,-1 5 0 0,1 2 0 16,-2 1 0-16,3-2 0 0,0-4 0 16,4-3 0-16,1-5 0 0,5-5 0 15,2-6 0-15,3-8 0 0,7-4 0 0,0-8 0 16,7-4 0-16,0-13-65 0,21 22-236 0,-17-35-372 16,16 2 33-16,-6-11 273 0</inkml:trace>
  <inkml:trace contextRef="#ctx0" brushRef="#br4" timeOffset="79406.5332">4027 7172 1963 0,'0'0'74'16,"0"0"-64"-16,-18 27-10 0,3 2 0 0,-1 8 0 16,-2 5 0-16,-3 6 0 0,1 6 0 0,-2 4 0 15,0 5 0-15,4 1 0 0,-2 0 0 0,3 1 0 16,1-3 0-16,3-2 0 0,2-1 0 15,1-2 0-15,3-1 0 0,0-3 0 0,2 0 0 16,0-4 0-16,4-2 0 0,-2-5 0 0,12 8-116 16,-31-30-485-16,34 12-77 0,-12-32 35 0</inkml:trace>
  <inkml:trace contextRef="#ctx0" brushRef="#br4" timeOffset="79568.5978">3787 7742 2007 0,'-22'6'40'0,"22"-6"-40"0,0 0 0 15,0 0 0-15,0 0 0 0,-9 21 0 0,9-21 0 16,0 0 0-16,25 16 0 0,-25-16 0 16,37 6 0-16,-15-5 0 0,4-2 0 0,4-3 0 15,2 1 0-15,4-4 0 0,4 3 0 0,0-6-26 16,13 14-92-16,-32-23-451 0,33 19-114 0,-12-8 52 15</inkml:trace>
  <inkml:trace contextRef="#ctx0" brushRef="#br4" timeOffset="79917.6131">4493 7829 1961 0,'0'0'62'0,"-29"-1"-38"0,29 1-24 0,-32-8 0 15,15 1 0-15,-1 2 0 0,-2 0 0 0,-1 1 0 16,1 3 0-16,-2 3 0 0,1 3 0 0,-1 5 0 16,0 4 0-16,1 6 0 0,-3 2 0 15,1 7 0-15,0 3 0 0,0 6 0 0,0 4 0 16,2-1 0-16,2-1 0 0,2 0 0 16,5-5 0-16,2-2 0 0,8-5 0 0,3-5 0 15,6-5 0-15,-7-18 0 0,28 23 0 0,-7-20 0 16,3-4 0-16,3-5 0 0,2-6 0 0,4-6 0 15,1-4 0-15,1-5 0 0,-1 0 0 16,-2-2 0-16,-3-2 0 0,-3 2 0 0,-3 1 0 16,-4 1 0-16,-2 0 0 0,-3 3 0 0,-2 1 0 15,-4 4 0-15,-8 19 0 0,12-29 0 0,-12 29 0 16,0 0 0-16,0 0 0 0,0 0 0 0,0 0 0 16,0 0 0-16,0 0 0 0,-9 33 0 15,4-8 0-15,-1 1 0 0,2 3 0 0,0-3 0 0,3 1 0 16,1-1 0-16,5-3 0 15,1-3 0-15,5 0 0 0,-11-20 0 0,37 28 0 16,-16-19 0-16,7-2 0 0,3-3 0 0,3-1 0 16,-1-7-38-16,12 11-88 0,-31-38-286 0,36 27-202 15,-15-13-37-15,4-5 446 0</inkml:trace>
  <inkml:trace contextRef="#ctx0" brushRef="#br4" timeOffset="80316.4579">5093 7857 1965 0,'0'0'82'0,"-32"-3"-82"16,12 3 0-16,1 2 0 0,-2 4 0 0,-2 0 0 0,1 6 0 16,0 0 0-16,1 5 0 0,2 1 0 15,3 3 0-15,0 4 0 0,3 1 0 0,1-1 0 16,3-1 0-16,3-1 0 0,5-1 0 16,2-4 0-16,7 0 0 0,-8-18 0 0,20 27 0 15,-20-27 0-15,32 19 0 0,-14-14 0 0,3-2 0 16,-1-3 0-16,1-5 0 0,2-1 0 0,-2-3 0 15,-2-3 0-15,2-1 0 0,-4-3 0 0,0-2 0 16,-1 1 0-16,-2-2 0 0,-1 1 0 0,-4-2 0 16,0-2 0-16,-3 4 0 0,0-2 0 0,-2 0 0 15,1 3 0-15,-3 1 0 16,-2 16 0-16,4-22 0 0,-4 22 0 0,0 0 0 16,0 0 0-16,0 0 0 0,-11 24 0 0,2-2 0 15,-2 8 0-15,0 5 0 0,-1 5 0 0,-1 3 0 16,1 6 0-16,-3 8 0 0,2 2 0 0,0 4 0 15,1 1 0-15,3-4 0 0,1-2 0 0,1-3 0 16,3-6 0-16,2-4 0 0,2-5 0 0,0-4 0 16,0-5 0-16,1-6 0 0,-1-3 0 15,0-22 0-15,0 29 0 0,0-29 0 0,0 0 0 16,0 0 0-16,0 0 0 0,0 0 0 0,-22-3 0 16,22 3 0-16,-18-29 0 0,9 6 0 15,2-4 0-15,4-5 0 0,1-4 0 0,5-3 0 0,3-3 0 16,2-5 0-16,5-2 0 0,1-3 0 15,7 0 0-15,4-1 0 0,7 3 0 16,0 6 0-16,2 4 0 0,-5 4 0 0,2 7 0 16,-4-3 0-16,4 12 0 0,-10-17-105 0,31 38-298 15,-45-32-158-15,27 19-73 0,-6 2 291 0</inkml:trace>
  <inkml:trace contextRef="#ctx0" brushRef="#br4" timeOffset="80603.118">5507 8022 2047 0,'0'0'0'0,"0"0"0"0,0 0 0 15,4 20 0-15,-4-20 0 0,18 8 0 0,-18-8 0 16,30 1 0-16,-12-2 0 0,3-2 0 0,2 0 0 16,3 0 0-16,-1-4 0 0,3 0 0 0,-2-4 0 15,-2 0 0-15,-3-1 0 0,-4 1 0 16,-17 11 0-16,24-24 0 0,-24 24 0 0,15-27 0 15,-15 27 0-15,6-25 0 0,-6 25 0 0,-3-25 0 16,3 25 0-16,-13-26 0 0,13 26 0 0,-23-23 0 16,23 23 0-16,-28-12 0 0,10 11 0 0,0 3 0 15,-3 8 0-15,-1 1 0 0,0 7 0 0,0 3 0 16,-1 5 0-16,0 5 0 16,1 4 0-16,3-1 0 0,2 3 0 0,2-6 0 15,5-3 0-15,7-3 0 0,6-4 0 0,7-4 0 16,-10-17 0-16,38 24 0 0,-9-17 0 0,4-3 0 15,8-5 0-15,4-4 0 0,9-4 0 0,1-5 0 16,9-1 0-16,-1-5 0 0,8 3 0 0,-5-12 0 16,21 24-253-16,-40-40-222 0,32 27-161 0,-18-7 30 15,-10-14 530-15</inkml:trace>
  <inkml:trace contextRef="#ctx0" brushRef="#br4" timeOffset="80790.0864">6569 7985 2032 0,'0'0'15'0,"-4"-19"-15"0,4 19 0 16,12-25 0-16,-12 25 0 0,24-27 0 0,-24 27 0 16,35-25 0-16,-15 14 0 0,3 1 0 0,3 3 0 15,2 1 0-15,-1 0 0 0,1 2 0 0,1 2 0 16,-1 1 0-16,2-1 0 0,2 1 0 0,-1 0 0 15,1 0 0-15,1 1 0 0,-5-1 0 16,5 13-78-16,-33-12-474 0,0 0-133 0,21-5 31 16</inkml:trace>
  <inkml:trace contextRef="#ctx0" brushRef="#br4" timeOffset="80914.7235">6724 8160 1745 0,'-23'9'302'16,"23"-9"-302"-16,0 0 0 0,0 0 0 15,22 11 0-15,-4-13 0 0,4-5 0 0,5-2 0 16,7-5 0-16,7-2 0 0,8-2 0 0,6-4 0 16,7 1 0-16,1-4 0 0,18 26-215 0,-22-29-478 15,20 9 7-15,-10-5 234 0</inkml:trace>
  <inkml:trace contextRef="#ctx0" brushRef="#br4" timeOffset="86212.2913">8173 7550 1778 0,'0'0'51'0,"3"-29"-16"0,-3 29-15 0,0-30-3 16,0 30-1-16,0-24 10 0,0 24-2 0,0 0 4 15,0 0-4-15,0 0-3 0,0 0-14 16,0 0-7-16,-19-9 0 0,19 9 0 0,-13 17 0 16,13-17 0-16,-19 34 0 0,8-10 0 0,-1 5 0 15,0 4 0-15,0 2 0 0,-2 2 0 0,4 3 0 16,-1-1 0-16,2 0 0 0,3-4 0 0,4-3 0 15,2-4 0-15,3-2 0 0,3-3 0 0,2-4 0 16,-8-19 0-16,24 28 0 0,-24-28 0 0,35 13 0 16,-14-13 0-16,1-2 0 0,2-6 0 15,0-5 0-15,3-1 0 0,2-7 0 16,1-2 0-16,-3-2 0 0,1-3 0 0,-2 0 0 16,0 0 0-16,-2 2 0 0,-2-1 0 0,0 3 0 15,-4 3 0-15,-2 2 0 0,-16 19 0 0,26-25 0 16,-26 25 0-16,19-13 0 0,-19 13 0 0,0 0 0 15,0 0 0-15,17 17 0 0,-17-17 0 0,5 38 0 16,-4-12 0-16,-2 3 0 0,-1 2 0 16,0 0 0-16,-1 1 0 0,1-1 0 0,2-2 0 15,0 0 0-15,4-6 0 0,1-4 0 0,-5-19 0 16,19 28 0-16,-19-28 0 0,27 15 0 16,-27-15 0-16,31 0 0 0,-11-6 0 0,-1-2 0 15,1-7 0-15,3-3 0 0,-2-7 0 0,0-2 0 16,0-1 0-16,-3-1 0 0,-2-1 0 15,-1-1 0-15,-6 3 0 0,-1 1 0 0,-3 1 0 16,-4 2 0-16,-1 0 0 0,-1-2 0 0,1 3 0 16,-3 1 0-16,6 1 0 0,-5 0 0 0,2 21 0 15,5-27 0-15,-5 27 0 0,11-20-12 0,-11 20-61 16,14-20-62-16,21 22-420 0,-35-2-92 0,22-6 48 16</inkml:trace>
  <inkml:trace contextRef="#ctx0" brushRef="#br4" timeOffset="86374.3206">9290 7446 1884 0,'0'0'91'0,"0"0"-47"0,0 0-16 0,0 0-28 16,0 0 0-16,0 0 0 0,8 28 0 0,-8-28 0 16,-6 39 0-16,2-12 0 0,-1 4 0 15,1 4 0-15,0 0 0 0,0 4 0 0,0 0 0 16,1 0 0-16,0 0 0 0,3-3 0 0,1-2 0 15,2-3 0-15,-1 1 0 0,3-3 0 0,-1-6 0 16,4 9-64-16,-8-32-327 0,0 0-271 16,3 22 0-16,-3-22 395 0</inkml:trace>
  <inkml:trace contextRef="#ctx0" brushRef="#br4" timeOffset="86623.61">9320 7426 1685 0,'0'0'362'16,"0"0"-362"-16,0 0 0 0,0 0 0 15,0 0 0-15,32 9 0 0,-5-9 0 0,2-2 0 16,4 2 0-16,5-1 0 0,2 2 0 0,-1 0 0 16,1 4 0-16,-2 1 0 0,-3 4 0 15,-1 0 0-15,-2 6 0 0,-4 1 0 0,-3 2 0 16,-8 4 0-16,-2 0 0 0,-8 5 0 0,-2 1 0 15,-9 1 0-15,-5 4 0 0,-7 1 0 0,-7 4 0 16,-8 0 0-16,-3-2 0 0,-4 1 0 16,-4-3 0-16,-2-1 0 0,0-3 0 0,3-3 0 15,-2-5 0-15,5-4 0 0,1-4 0 0,7-6 0 16,3-6 0-16,7-2 0 0,3-7 0 0,17 6 0 16,-19-33-86-16,41 26-575 0,-26-19-2 0,21 9 30 15</inkml:trace>
  <inkml:trace contextRef="#ctx0" brushRef="#br4" timeOffset="87022.4592">8033 8418 1933 0,'0'0'40'0,"0"0"-18"16,0 0-5-16,0 0-6 0,0 0-3 16,6-19 3-16,12 14-6 0,6-2-5 0,7 1 0 15,8-4 0-15,8 2 0 0,7-3 0 0,7 0 0 16,8-5 0-16,4 3 0 0,12-4 0 0,9 1 0 15,4 1 0-15,8-4 0 0,3 4 0 0,3-1 0 16,6 2 0-16,3-1 0 0,-1 2 0 0,-1-2 0 16,2-1 0-16,-6 3 0 0,3 0 0 15,-4 0 0-15,-3 2 0 0,-5-1 0 0,-2 1 0 16,-7-3 0-16,-5 4 0 0,-6-5 0 0,-4 19-84 16,-36-21-597-16,15 14 5 0,-23-6 71 0</inkml:trace>
  <inkml:trace contextRef="#ctx0" brushRef="#br4" timeOffset="89721.5875">9236 8717 1247 0,'-6'-19'228'0,"6"19"-146"16,0 0-12-16,15-18-10 0,-15 18-4 0,6-22-7 15,-6 22-7-15,4-22-10 0,-4 22 0 0,4-22-6 16,-4 22 1-16,1-19-4 0,-1 19 1 16,0 0-4-16,-5-17-1 0,5 17-9 15,0 0-10-15,0 0 0 0,-18-22 0 0,18 22 0 16,-18-11 0-16,18 11 0 0,-26-7 0 0,26 7 0 16,-33-2 0-16,15 3 0 0,-4 4 0 0,0 3 0 15,-3 4 0-15,-1 5 0 0,-2 6 0 0,0 4 0 16,0 3 0-16,3 0 0 0,-2 5 0 0,3 5 0 15,0 1 0-15,5 3 0 0,2-1 0 16,5 3 0-16,5-2 0 0,5 1 0 0,6-4 0 16,4-2 0-16,7-1 0 0,5-4 0 0,4-1 0 15,3-5 0-15,7-4 0 0,1-4 0 0,4-5 0 16,3-4 0-16,3-6 0 0,4-5 0 0,0-5 0 16,3-5 0-16,0-6 0 0,2-4 0 15,-2-7 0-15,-3-4 0 0,-4-3 0 16,-8-4 0-16,-3-2 0 0,-7-2 0 0,-5-3 0 15,-4-1 0-15,-7-1 0 0,-5 1 0 0,-4 2 0 16,-6 1 0-16,-3 5 0 0,-7-1 0 0,-4 4 0 16,-5 0 0-16,-5 2 0 0,-6 3 0 0,0 4 0 15,-5 1 0-15,0 3 0 0,0 3 0 0,3 4 0 16,-1 6 0-16,6 5 0 0,1 4 0 0,7 7 0 16,3 2-4-16,10 9-77 0,-8-23-144 15,26 24-422-15,-8-19 11 0,7 36 183 16</inkml:trace>
  <inkml:trace contextRef="#ctx0" brushRef="#br4" timeOffset="89908.5722">9465 9055 2047 0,'0'0'0'16,"0"0"0"-16,0 0 0 0,-24-6 0 0,24 6 0 15,0 0 0-15,0 0 0 0,0 0 0 0,0 0 0 16,0 0 0-16,5 25 0 0,-5-25 0 0,17 33 0 16,-6-15 0-16,1 0 0 15,1 1 0-15,-13-19 0 0,27 34 0 0,-27-34 0 16,28 31 0-16,-28-31 0 0,31 31 0 0,-31-31-19 16,45 32-295-16,-45-32-276 0,17-1-84 0,3 8 225 15</inkml:trace>
  <inkml:trace contextRef="#ctx0" brushRef="#br4" timeOffset="90768.6188">12140 6942 1079 0,'1'-22'272'0,"-1"22"-293"15,0 0 30-15,-20-11 49 0,20 11 5 0,-19 3 11 16,0-7 3-16,19 4-12 0,-32 19-18 0,14-1-10 16,-8 3-8-16,2 12-12 0,-9-1 48 15,3 15-35-15,-8 5 27 0,0 13-9 0,-4 8-28 16,-2 11 1-16,-4 11-21 0,2 11 0 0,-2 8 0 16,-2 9 0-16,-1-4 0 0,3 0 0 15,7-8 0-15,9-3 0 0,13-8 0 0,10-7 0 16,14-8 0-16,12-10 0 0,12-11 0 0,10-6 0 15,11-10 0-15,6-7 0 0,12-7 0 0,5-8 0 16,13-5 0-16,4-8 0 0,10 0-59 0,-13-36-208 16,22 24-410-16,-14-14 18 0,6-2 275 0</inkml:trace>
  <inkml:trace contextRef="#ctx0" brushRef="#br4" timeOffset="91130.0639">13147 7559 1839 0,'23'-9'29'0,"-23"9"-15"0,0 0 14 16,0 0 6-16,0 0 12 0,0 0-3 0,19 6-29 15,-19-6-14-15,10 19 0 0,-10-19 0 0,11 31 0 16,-5-13 0-16,1 2 0 0,1 3 0 15,-1 2 0-15,1 0 0 0,0 3 0 0,-1 0 0 16,0 1 0-16,-1-2 0 0,0 2 0 0,-1-2 0 16,-2-2 0-16,-3 3 0 0,-4-1 0 15,-3 0 0-15,-4 0 0 0,-4-1 0 0,-3-2 0 16,-4-1 0-16,-5-3 0 0,-1 1 0 0,-2-3 0 16,-2-5 0-16,3-2 0 0,0-6 0 0,2-5 0 15,2-6 0-15,4-5 0 0,-1-11-44 16,22 22-357-16,-19-33-264 0,15 5 28 0,-6-8 338 15</inkml:trace>
  <inkml:trace contextRef="#ctx0" brushRef="#br4" timeOffset="91292.1052">12799 7412 2011 0,'-15'33'36'16,"15"-33"-36"-16,-6 18 0 15,6-18 0-15,6 22 0 0,-6-22 0 0,22 26 0 16,-22-26 0-16,38 25 0 0,-11-18 0 0,8 0 0 15,6-4 0-15,5-3 0 0,5-5 0 0,5-1 0 16,3-4 0-16,4-2 0 0,3 1 0 0,-3-1 0 16,3 3 0-16,-6 0 0 0,2 5 0 0,-3 0 0 15,0 6 0-15,-3-6 0 0,10 28-216 16,-39-31-375-16,24 24-61 0,-21-5 65 0</inkml:trace>
  <inkml:trace contextRef="#ctx0" brushRef="#br4" timeOffset="91877.953">13852 7809 1934 0,'0'0'113'0,"0"0"-113"0,-18-7 0 0,18 7 0 16,-17 9 0-16,17-9 0 0,-27 23 0 0,9-7 0 16,-1 3 0-16,-1 3 0 0,0 4 0 0,0 0 0 15,-1 3 0-15,3-2 0 0,4-1 0 0,3-1 0 16,8-5 0-16,2-3 0 0,1-17 0 0,11 24 0 15,-11-24 0-15,30 16 0 0,-7-14 0 0,4-2 0 16,2-6 0-16,3-5 0 0,2-2 0 16,2-3 0-16,-1-2 0 0,-1-2 0 0,-1-4 0 15,-4-2 0-15,-2-2 0 0,-2 2 0 16,-6-3 0-16,-1 3 0 0,-3 1 0 0,-5 1 0 16,-4 0 0-16,-3 1 0 0,-1 0 0 0,-5 2 0 15,1 0 0-15,-3 3 0 0,5 18 0 0,-11-24 0 16,11 24 0-16,0 0 0 0,-17-6 0 15,17 6 0-15,0 0 0 0,0 0 0 0,-16 27 0 16,16-27 0-16,-2 25 0 0,2-25 0 0,3 25 0 16,-3-25 0-16,14 22 0 0,-14-22 0 0,23 16 0 15,-23-16 0-15,31 11 0 0,-12-9 0 0,1 2 0 16,1-2 0-16,2 0 0 0,-1-1 0 16,1-1 0-16,-4 0 0 0,0-1 0 0,-2 1 0 15,-17 0 0-15,27-2 0 0,-27 2 0 16,17 2 0-16,-17-2 0 0,0 0 0 0,0 0 0 15,0 0 0-15,0 0 0 0,0 0 0 0,0 0 0 16,0 0 0-16,0 0 0 0,0 0 0 0,-11 23 0 16,11-23 0-16,-13 25 0 0,13-25 0 0,-15 33 0 15,7-14 0-15,1 0 0 0,1 1 0 0,2-1 0 16,3-1 0-16,1-18 0 0,4 27 0 0,-4-27 0 16,11 17 0-16,-11-17 0 0,23 8 0 15,-23-8 0-15,34-2 0 0,-13-6 0 0,2-2 0 16,2-5 0-16,6-6 0 0,-2-3 0 0,1-1 0 15,1-3 0-15,-1 0 0 0,-2 2 0 16,0-1 0-16,-4 2 0 0,-2 0 0 0,-2 4 0 16,-5 1 0-16,-15 20 0 0,21-24 0 0,-21 24 0 15,0 0 0-15,0 0 0 0,0 0 0 16,0 0 0-16,-1 18 0 0,1-18 0 0,-15 39 0 16,6-14 0-16,-4 3 0 0,2 2 0 0,-1-3 0 15,4-2 0-15,3-4 0 0,2-3 0 0,3-18 0 16,10 22 0-16,-10-22 0 0,23 7 0 0,-4-10 0 15,2-7 0-15,7-5 0 0,3-8 0 0,5-1 0 16,1-7 0-16,4-1 0 0,-2-11 0 0,10 11-85 16,-21-28-153-16,34 36-318 15,-34-17-69-15,4-3 83 0</inkml:trace>
  <inkml:trace contextRef="#ctx0" brushRef="#br4" timeOffset="92015.0363">15299 7153 2047 0,'-13'26'0'15,"-2"2"0"-15,-2 4 0 0,1 3 0 0,1 3 0 16,-1 3 0-16,0 1 0 0,0 5 0 16,0 2 0-16,2 2 0 0,-1 1 0 0,1 2 0 15,0-2 0-15,2-2 0 0,0-2 0 0,0-3 0 16,1-2 0-16,1-4 0 0,5-3 0 16,4-4 0-16,5-1 0 0,2-8 0 0,7 1 0 15,-13-24-37-15,43 45-281 0,-43-45-331 0,24 15 22 16,-6-15 212-16</inkml:trace>
  <inkml:trace contextRef="#ctx0" brushRef="#br4" timeOffset="92314.195">15281 7809 2047 0,'0'0'0'0,"0"0"0"15,-17 22 0-15,17-22 0 0,0 0 0 16,7 21 0-16,-7-21 0 0,17 13 0 15,-17-13 0-15,28 8 0 0,-10-4 0 0,4-2 0 16,3-2 0-16,0 0 0 0,1-2 0 0,1-1 0 16,-1-2 0-16,2-1 0 0,-1-3 0 0,-1 0 0 15,-2-3 0-15,-2-1 0 0,-3 1 0 0,-19 12 0 16,29-28 0-16,-29 28 0 0,17-27 0 0,-17 27 0 16,10-26 0-16,-10 26 0 0,0-26 0 15,0 26 0-15,-8-18 0 0,8 18 0 0,-20-8 0 16,20 8 0-16,-24 5 0 0,24-5 0 0,-33 20 0 15,14-3 0-15,-3 4 0 0,0 3 0 0,-1 1 0 16,0 2 0-16,1-1 0 0,1 0 0 0,6-2 0 16,3-1 0-16,4-3 0 0,5 2 0 15,5-4 0-15,-2-18 0 0,14 31 0 16,-14-31 0-16,34 12 0 0,-11-14 0 0,8-1 0 16,2-8 0-16,8-1 0 0,3-6 0 0,5 1 0 15,-4-12-61-15,19 24-166 0,-38-37-299 0,33 19-126 16,-12-5 72-16</inkml:trace>
  <inkml:trace contextRef="#ctx0" brushRef="#br4" timeOffset="92551.0206">16104 7598 2047 0,'-24'4'0'0,"0"5"0"0,-2-1 0 0,1 5 0 16,0 1 0-16,1 1 0 0,1 1 0 16,3 1 0-16,2-1 0 0,18-16 0 0,-27 32 0 15,27-32 0-15,-20 27 0 0,20-27 0 0,-4 22 0 16,4-22 0-16,0 0 0 0,15 22 0 0,-15-22 0 15,19 7 0-15,-19-7 0 0,32 2 0 0,-13-2 0 16,4 1 0-16,2-1 0 0,-1-1 0 16,0 1 0-16,-1 0 0 0,-2 0 0 0,-2 3 0 15,-19-3 0-15,26 9 0 0,-26-9 0 0,10 17 0 16,-10-17 0-16,-3 24 0 0,3-24 0 0,-17 31 0 16,5-14 0-16,-5 1 0 0,-2 0 0 0,-2 0 0 15,-1 1 0-15,-1-1 0 0,2 1 0 0,1-4 0 16,1 1 0-16,1-4 0 0,18-12 0 15,-29 18 0-15,29-18 0 0,-20 5-56 16,30 12-196-16,-35-41-223 0,25 24-149 0,11-18 17 16,-13-11 575-16</inkml:trace>
  <inkml:trace contextRef="#ctx0" brushRef="#br4" timeOffset="92950.0524">14905 8923 1996 0,'0'0'51'0,"0"0"-51"16,20-10 0-16,-20 10 0 0,42-27 0 15,-3 3 0-15,16-5 0 0,12-8 0 0,12-8 0 16,12-7 0-16,11-5 0 0,11-3 0 16,11-4 0-16,8-1 0 0,3 0 0 0,11-3 0 0,1 2 0 15,6-2 0-15,0 4 0 0,-2 2 0 0,-6 4 0 16,-13 5 0-16,-7 2 0 0,-15 10 0 0,-15 1 0 15,-11 9 0-15,-15 2 0 0,-9 13 0 16,-23-8-57-16,12 41-277 0,-49-17-235 16,0 0-95-16,0 0 242 0</inkml:trace>
  <inkml:trace contextRef="#ctx0" brushRef="#br4" timeOffset="93336.4082">17116 8353 1959 0,'-8'-18'40'0,"8"18"-3"0,-25-21-26 16,25 21-11-16,-31-9 0 0,10 10 0 0,-5 7 0 15,-2 3 0-15,-6 6 0 0,-2 3 0 0,-3 1 0 16,-1 6 0-16,-5 6 0 0,1 3 0 0,-1 3 0 16,1 5 0-16,3 2 0 0,2 4 0 0,4-2 0 15,7-2 0-15,6-3 0 0,10-4 0 16,8-2 0-16,9-5 0 0,8-4 0 0,7-4 0 16,9-5 0-16,3-6 0 0,8-5 0 0,4-6 0 15,9-4 0-15,5-6 0 0,9-2 0 0,1-7 0 16,8 3-27-16,-7-14-54 0,21 29-266 0,-35-31-290 15,15 11 32-15,-14-7 256 0</inkml:trace>
  <inkml:trace contextRef="#ctx0" brushRef="#br4" timeOffset="93859.9141">17493 8677 2001 0,'0'0'46'0,"-21"20"-46"0,1-7 0 15,-1 1 0-15,3 5 0 0,1-1 0 0,2 3 0 16,1 1 0-16,1 1 0 0,3 0 0 0,1 3 0 15,2-3 0-15,1 2 0 0,2-4 0 16,4-2 0-16,0-19 0 0,5 30 0 0,-5-30 0 16,17 22 0-16,-17-22 0 0,30 13 0 0,-10-12 0 15,3-1 0-15,5-4 0 0,3-4 0 16,6-3 0-16,2-2 0 0,2-4 0 0,-2-1 0 16,1-1 0-16,-5-2 0 0,-2 1 0 0,-2-3 0 15,-6 1 0-15,-3 0 0 0,-5 0 0 0,-3 2 0 16,-5 0 0-16,-4 1 0 0,-5 19 0 15,4-33 0-15,-4 33 0 0,-9-27 0 0,9 27 0 16,-16-26 0-16,16 26 0 0,-15-17 0 0,15 17 0 16,0 0 0-16,-20-7 0 0,20 7 0 0,0 0 0 15,0 0 0-15,0 0 0 0,-5 19 0 0,5-19 0 16,0 0 0-16,20 20 0 0,-20-20 0 0,24 7 0 16,-24-7 0-16,31 1 0 0,-12-2 0 0,2-2 0 15,5 1 0-15,0-4 0 16,-1 1 0-16,0-1 0 0,-2 0 0 0,-4 1 0 15,1 3 0-15,-20 2 0 0,24-4 0 0,-24 4 0 16,0 0 0-16,0 0 0 0,0 0 0 0,0 0 0 16,0 0 0-16,0 0 0 0,-2 26 0 0,2-26 0 15,-22 26 0-15,8-8 0 0,-1 4 0 0,-2 2 0 16,1 3 0-16,-1 1 0 0,2 1 0 16,-1-3 0-16,3 1 0 0,4-6 0 0,3-1 0 15,6-20 0-15,3 28 0 0,-3-28 0 0,17 16 0 16,-17-16 0-16,30 0 0 0,-9-6 0 0,4-7 0 15,7-5 0-15,5-3 0 0,0-6 0 16,7-1 0-16,-3-1 0 0,1-1 0 0,-2 1 0 16,-1 1 0-16,-5 1 0 0,-3 3 0 0,-1 4 0 15,-8 2 0-15,-3 1 0 0,-19 17 0 16,22-20 0-16,-22 20 0 0,0 0 0 0,0 0 0 16,0 0 0-16,-3 20 0 0,-7-1 0 0,-3 3 0 15,-1 3 0-15,-2 3 0 0,1 1 0 0,1 2 0 16,-1 1 0-16,-1-2 0 0,5-3 0 0,0-6 0 15,9-2 0-15,2-19 0 0,9 25 0 0,-9-25 0 16,32 10 0-16,-32-10-127 0,53 2-110 0,-47-35-185 16,28 19-178-16,1-3 14 0,-6-23 512 15</inkml:trace>
  <inkml:trace contextRef="#ctx0" brushRef="#br4" timeOffset="94134.1312">18879 8096 2011 0,'0'0'36'16,"0"0"-36"-16,0 0 0 0,0 0 0 0,0 0 0 16,0 0 0-16,10 25 0 0,-10-25 0 0,-2 33 0 15,-1-9 0-15,-4 5 0 0,-1 8 0 0,-2 6 0 16,-2 3 0-16,-4 4 0 0,0 2 0 0,-6 4 0 16,-1 2 0-16,0-1 0 0,-3-3 0 0,8-4 0 15,4-8 0-15,7-3 0 0,6-6 0 16,10-3 0-16,-1-10 0 0,17 20-138 0,-25-40-355 15,21 16-175-15,0-8 40 0,5-11 509 16</inkml:trace>
  <inkml:trace contextRef="#ctx0" brushRef="#br4" timeOffset="94857.0686">19241 8688 2047 0,'-21'-2'0'15,"21"2"0"-15,-23-8 0 0,23 8 0 0,-22-4 0 16,22 4 0-16,-21-4 0 0,21 4 0 16,-18 1 0-16,18-1 0 0,-17 4 0 0,17-4 0 0,-22 12 0 15,22-12 0-15,-25 20 0 16,25-20 0-16,-26 31 0 0,14-13 0 0,2 5 0 16,2 0 0-16,0 0 0 0,4 1 0 0,1 1 0 15,3-2 0-15,1 2 0 0,5-5 0 0,2-2 0 16,0 0 0-16,-8-18 0 0,27 26 0 0,-9-19 0 15,2-3 0-15,3-3 0 0,6-5 0 0,0-3 0 16,4-5 0-16,1-4 0 0,1-4 0 0,-1-3 0 16,-2-3 0-16,-2-3 0 0,-3 1 0 15,-4 1 0-15,-3 0 0 0,-7 2 0 0,-4 3 0 16,-6 0 0-16,-4 4 0 0,-4 1 0 0,-3 0 0 16,8 17 0-16,-27-29 0 0,9 17 0 15,1 2 0-15,-2 5 0 0,19 5 0 0,-31-2 0 16,31 2 0-16,-26 10 0 0,26-10 0 0,0 0 0 15,-20 23 0-15,20-23 0 0,1 19 0 16,-1-19 0-16,17 18 0 0,-17-18 0 0,31 13 0 16,-9-9 0-16,4-2 0 0,2 0 0 0,1-2 0 15,1-2 0-15,2 1 0 0,-3 0 0 0,0 0 0 16,-3 1 0-16,-5 1 0 0,-3 0 0 0,-18-1 0 16,24 5 0-16,-24-5 0 0,0 0 0 0,0 0 0 15,16 19 0-15,-16-19 0 0,-5 17 0 0,5-17 0 16,-11 23 0-16,11-23 0 0,-17 29 0 15,17-29 0-15,-21 33 0 0,10-16 0 16,1 1 0-16,0-1 0 0,10-17 0 0,-14 28 0 16,14-28 0-16,-4 19 0 0,4-19 0 0,0 0 0 15,0 0 0-15,0 0 0 0,19 11 0 0,-19-11 0 16,18-12 0-16,-18 12 0 0,26-28 0 0,-10 9 0 16,-2-2 0-16,1-1 0 0,-1 1 0 0,1 1 0 15,-4 0 0-15,0 2 0 0,-3 0 0 16,-8 18 0-16,16-32 0 0,-16 32 0 0,12-24 0 15,-12 24 0-15,0 0 0 0,11-19 0 0,-11 19 0 16,0 0 0-16,0 0 0 0,0 0 0 0,0 0 0 16,0 0 0-16,4 18 0 0,-4-18 0 15,0 0 0-15,5 25 0 0,-5-25 0 0,5 19 0 16,-5-19 0-16,0 0 0 0,9 23 0 16,-9-23 0-16,0 0 0 0,0 0 0 0,20 14 0 15,-20-14 0-15,0 0 0 0,24 1 0 0,-24-1 0 16,25-7 0-16,-25 7 0 0,32-15 0 0,-12 5 0 15,-2 1 0-15,2-2 0 0,-3 1 0 0,-17 10 0 16,31-17 0-16,-31 17 0 0,26-14 0 0,-26 14 0 16,18-9 0-16,-18 9 0 0,0 0 0 0,0 0 0 15,0 0 0-15,0 0 0 0,0 0 0 16,0 0 0-16,1 17 0 0,-1-17 0 0,-10 23 0 16,10-23 0-16,-13 28 0 0,13-28 0 15,-16 29 0-15,16-29 0 0,-12 32 0 0,12-32 0 16,-6 26 0-16,6-26 0 0,4 22 0 0,-4-22 0 15,18 13 0-15,-18-13 0 0,32 5 0 0,-32-5 0 16,42-4-109-16,-29-20-86 0,34 36-152 0,-36-41-139 16,19 11-79-16,7 11 221 0</inkml:trace>
  <inkml:trace contextRef="#ctx0" brushRef="#br4" timeOffset="95231.0059">20329 8104 2047 0,'0'0'0'0,"-2"17"0"0,2-17 0 0,-2 20 0 15,2-20 0-15,-3 33 0 0,0-11 0 0,-2 2 0 16,3 8 0-16,-3 0 0 0,0 3 0 0,-1 0 0 16,0 2 0-16,0 0 0 0,1 1 0 0,-1 2 0 15,1-1 0-15,0 0 0 0,-1 0 0 0,3-2 0 16,-1-2 0-16,-1-2 0 0,2-3 0 15,-1-2 0-15,0-3 0 0,2-2 0 0,1-1 0 16,1-4 0-16,0-1 0 0,0-17 0 0,6 22 0 16,-6-22 0-16,0 0 0 0,0 0 0 15,23 12 0-15,-23-12 0 0,0 0 0 0,24-14 0 16,-24 14 0-16,20-23 0 0,-20 23 0 0,21-33 0 16,-11 16 0-16,1 0 0 0,0 0 0 0,-11 17 0 15,21-31 0-15,-9 14 0 0,-12 17 0 16,28-32 0-16,-11 18 0 0,2 3 0 0,2 1 0 15,-2 4 0-15,2 3 0 0,-1 1 0 0,-2 4 0 16,-1 4 0-16,-17-6 0 0,27 19 0 0,-27-19 0 16,15 29 0-16,-10-11 0 0,-5 2 0 0,-2 0 0 15,-4 3 0-15,-6 0 0 0,-5 2 0 0,-4 2 0 16,-3 0 0-16,-2-2 0 0,-2 2 0 16,-1-3 0-16,0-1 0 0,-2-1 0 15,5-5 0-15,0-2 0 0,4-4 0 0,1-5 0 16,21-6 0-16,-26 0 0 0,26 0 0 0,-16-17-114 15,16 17-149-15,-7-31-207 0,15 7-167 0,2-4 75 16,-9-28 562-16</inkml:trace>
  <inkml:trace contextRef="#ctx0" brushRef="#br4" timeOffset="95916.5405">20829 7738 1971 0,'8'-21'59'0,"-8"21"-42"16,14-17-17-16,-14 17 0 0,18-19 0 0,-18 19 0 15,0 0 0-15,12-20 0 0,-12 20 0 0,0 0 0 16,0 0 0-16,0 0 0 0,0 0 0 15,0 0 0-15,-19-2 0 0,19 2 0 0,-25 21 0 16,25-21 0-16,-32 35 0 0,12-14 0 0,3 5 0 16,0 0 0-16,1 2 0 0,2-1 0 0,0-1 0 15,2 3 0-15,4-1 0 0,2-1 0 16,3-4 0-16,4-4 0 0,4-2 0 0,-5-17 0 0,22 23 0 16,-4-17 0-16,4-2 0 0,4-5 0 15,3-2 0-15,3-5 0 0,0-4 0 16,1-4 0-16,1-2 0 0,0-4 0 0,-3-2 0 15,-2 0 0-15,-1-2 0 0,-3 3 0 0,-1 0 0 16,-6 0 0-16,-4 1 0 0,-5 2 0 0,-4 1 0 16,-5 0 0-16,-4 0 0 0,-1 1 0 0,-3 0 0 15,8 18 0-15,-21-28 0 0,21 28 0 0,-27-17 0 16,27 17 0-16,-26-5 0 0,26 5 0 16,-25 4 0-16,25-4 0 0,0 0 0 0,-19 18 0 15,19-18 0-15,0 0 0 0,0 23 0 16,0-23 0-16,12 19 0 0,-12-19 0 0,27 20 0 0,-10-12 0 15,6-1 0-15,1-1 0 0,3 0 0 16,2-1 0-16,1 0 0 0,0 1 0 0,-2 0 0 16,-3 0 0-16,-3 2 0 0,-4-1 0 0,-18-7 0 15,27 17 0-15,-27-17 0 0,15 19 0 16,-15-19 0-16,6 22 0 0,-6-22 0 0,-4 26 0 16,4-26 0-16,-14 32 0 0,5-15 0 0,9-17 0 15,-18 32 0-15,18-32 0 0,-17 31 0 0,17-31 0 16,-15 21 0-16,15-21 0 0,0 0 0 0,-5 17 0 15,5-17 0-15,0 0 0 0,0 0 0 0,0 0 0 16,22-7 0-16,-22 7 0 0,18-19 0 16,-18 19 0-16,22-34 0 0,-10 15 0 15,1-3 0-15,0 0 0 0,-2 0 0 0,1-1 0 16,-1 0 0-16,1 2 0 0,0-4 0 0,3 5 0 16,-4-3 0-16,6 5 0 0,-4-3 0 0,7 10 0 15,-14-11-114-15,24 33-170 0,-42-36-231 0,12 25-96 16,28-4 89-16</inkml:trace>
  <inkml:trace contextRef="#ctx0" brushRef="#br4" timeOffset="96278.0083">22342 7335 1671 0,'0'0'376'0,"0"0"-376"16,0 0 0-16,0 0 0 0,18 11 0 0,-18-11 0 16,0 0 0-16,23 11 0 0,-23-11 0 0,18 12 0 15,-18-12 0-15,19 20 0 0,-12-3 0 0,4 1 0 16,0 5 0-16,0 4 0 0,0 3 0 16,-2 5 0-16,-3 3 0 0,1 2 0 0,-5 1 0 15,-1 3 0-15,-2 2 0 0,-4 2 0 0,-2-2 0 16,-5 0 0-16,-4 1 0 0,-6-1 0 0,-4 0 0 15,-3-4 0-15,-1-3 0 0,-2-3 0 0,1-7 0 16,-1-2 0-16,3-4 0 0,3-7 0 0,2-5 0 16,3-5 0-16,21-6 0 0,-30-6 0 15,30 6 0-15,-15-31 0 0,15 5 0 16,-2-11 0-16,14 10-97 0,-22-33-184 0,42 33-262 16,-28-17-88-16,5-6 137 0</inkml:trace>
  <inkml:trace contextRef="#ctx0" brushRef="#br4" timeOffset="96440.0489">21950 7308 2047 0,'-24'11'0'0,"24"-11"0"15,0 0 0-15,0 0 0 0,27 11 0 0,-2-6 0 16,6-5 0-16,4 1 0 0,5-2 0 0,7-3 0 16,3 3 0-16,0-3 0 0,6 1 0 15,-2-2 0-15,0-2 0 0,3 1 0 0,2-3 0 16,2 2 0-16,-1 1 0 0,0-1 0 0,2 4 0 15,-7-4 0-15,7 9 0 0,-11-9-5 16,17 28-207-16,-35-38-249 0,26 23-189 0,-9 0 47 16,-10-11 488-16</inkml:trace>
  <inkml:trace contextRef="#ctx0" brushRef="#br4" timeOffset="96776.5884">23541 7624 1983 0,'-3'-17'64'15,"3"17"-64"-15,-9-29 0 0,9 29 0 0,-11-33 0 16,3 16 0-16,0-1 0 0,8 18 0 0,-23-28 0 16,23 28 0-16,-32-12 0 0,12 13 0 0,-5 4 0 15,0 6 0-15,-6 4 0 0,-2 5 0 16,-4 7 0-16,-2 3 0 0,-3 5 0 16,1 6 0-16,0 0 0 0,1 7 0 0,3-1 0 15,4-1 0-15,5 0 0 0,5-2 0 0,9-2 0 16,4-6 0-16,8-4 0 0,6-5 0 0,6-4 0 15,8-2 0-15,5-7 0 0,7-3 0 0,6-4 0 16,3-3 0-16,8-5 0 0,7-4 0 0,3-1 0 16,2-6 0-16,4 1 0 0,-6-6 0 0,5 6 0 15,-10-12-4-15,10 18-182 0,-36-38-198 16,33 29-193-16,-22-9-32 0,-7-10 323 0</inkml:trace>
  <inkml:trace contextRef="#ctx0" brushRef="#br4" timeOffset="96963.5567">23756 7322 2047 0,'17'15'0'0,"-17"-15"0"15,0 0 0-15,0 0 0 0,0 0 0 0,0 0 0 16,0 0 0-16,27 1 0 0,-9-4 0 0,3-1 0 15,3-2 0-15,3-2 0 16,2-1 0-16,-1 0 0 0,0 1 0 0,-1-4 0 16,2 5 0-16,-1-5 0 0,5 5 0 0,-9-9-42 15,24 28-254-15,-42-31-299 0,25 14-61 0,-8-5 199 16</inkml:trace>
  <inkml:trace contextRef="#ctx0" brushRef="#br4" timeOffset="97100.6552">24361 7100 2047 0,'0'0'0'16,"-30"20"0"-16,30-20 0 0,-28 24 0 0,28-24 0 16,-24 30 0-16,12-11 0 0,1 3 0 0,2 2 0 15,2 2 0-15,1 2 0 0,2-1 0 16,2 1 0-16,1-2 0 0,4 0 0 0,0-4 0 16,7 3 0-16,-10-25-8 0,34 52-306 15,-34-52-325-15,11 29-17 0,-11-29 227 0</inkml:trace>
  <inkml:trace contextRef="#ctx0" brushRef="#br4" timeOffset="97412.2903">24401 6833 1848 0,'0'0'199'0,"20"1"-199"15,-20-1 0-15,38 27 0 0,-11-8 0 0,8 8 0 16,0 4 0-16,2 5 0 0,3 4 0 0,-2 6 0 15,-1 1 0-15,-1 7 0 0,-7 3 0 16,-4 2 0-16,-6 6 0 0,-8 3 0 16,-7 4 0-16,-4 3 0 0,-7 3 0 0,-3-2 0 15,-5-1 0-15,-4-4 0 0,-4-2 0 0,-4-5 0 16,-4-1 0-16,-6-2 0 0,-2-4 0 0,-6-1 0 16,2-4 0-16,-2-4 0 0,6-9 0 0,2-10 0 15,14 3 0-15,-5-22-5 0,27 20-220 0,-31-46-214 16,32 16-223-16,0 0 59 0,-7-31 491 0</inkml:trace>
  <inkml:trace contextRef="#ctx0" brushRef="#br4" timeOffset="103136.0716">3086 10214 1691 0,'0'0'23'15,"-19"-8"4"-15,19 8 4 0,0 0 0 0,-21-9 0 16,21 9-5-16,0 0-6 0,0 0 1 0,0 0-4 16,0 0-1-16,0 0-7 0,-14 20 1 0,14-3-3 15,1 12 11-15,4 12-5 0,5 16 12 0,2 13-14 16,3 5 9-16,-1 6-20 0,1 1 0 0,-2 0 0 15,2-2 0-15,-2-5 0 0,-2-8 0 16,0-11 0-16,-4-2 0 0,1-8 0 0,-1-6 0 16,2-8 0-16,0-10 0 0,-9-22 0 0,25 22 0 15,-25-22 0-15,30-3 0 0,-12-8 0 0,4-7 0 16,0-13 0-16,5-9 0 0,1-10 0 0,5-9 0 16,1-4 0-16,2-2 0 0,2-4 0 0,2 2 0 15,-1 3 0-15,-3 1 0 0,-2 3 0 0,-3 0 0 16,-3 0 0-16,-4 1 0 0,-3 2 0 0,-5 4 0 15,-2 6 0-15,-4 2 0 0,0 11 0 0,-1 8 0 16,-9 26-1-16,23-22-72 0,-1 45-103 0,-22-23-378 16,0 0-81-16,23 17 28 0</inkml:trace>
  <inkml:trace contextRef="#ctx0" brushRef="#br4" timeOffset="103422.7551">5897 10877 2047 0,'0'0'0'0,"0"0"0"0,0 0 0 15,39-33 0-15,-6 14 0 0,12-4 0 0,10-4 0 16,7 1 0-16,6-2 0 0,5 3 0 0,0 0 0 15,0 5 0-15,-6 1 0 0,1 9-17 0,-21-19-187 16,20 28-439-16,-26-8-31 0,0 7 166 16</inkml:trace>
  <inkml:trace contextRef="#ctx0" brushRef="#br4" timeOffset="103547.3973">6176 11080 2027 0,'18'-3'20'0,"-18"3"-20"15,23-11 0-15,4-3 0 0,12-5 0 0,12-4 0 16,6-5 0-16,10-4 0 0,5-2 0 0,10-1 0 16,7 0 0-16,2 1 0 0,-3-6 0 0,24 23-493 15,-38-21-210-15,10 12 23 0,-12-1 510 0</inkml:trace>
  <inkml:trace contextRef="#ctx0" brushRef="#br4" timeOffset="105865.7927">1912 10522 1348 0,'0'0'107'0,"0"0"-15"16,0 0-14-16,0 0-6 0,0 0-2 15,0 0-13-15,0 0-9 0,0 0-11 0,0 0-12 16,0 0-7-16,0 0-11 0,-11 22 1 0,1-5-2 16,-2 5 7-16,-5 4-2 0,-1 3 6 0,-8 0-7 15,-2 3 3-15,-4 3-7 0,-5 4-8 0,-4 2 8 16,-3 3-6-16,-2 0 0 0,-2 1 0 0,3-1 0 16,2-3 0-16,5 1 0 0,4-2 0 0,10-4 0 15,5-2 0-15,10-7 0 16,6-2 0-16,9-4 0 0,6-2 0 0,10-4 0 15,6-3 0-15,11-4 0 0,4-4 0 0,9-5 0 16,8-3 0-16,5-4 0 0,7-5 0 0,2-1 0 16,4-2 0-16,0 2 0 0,-2-3 0 0,2 2 0 15,-2 1 0-15,-2 0 0 0,-1 4 0 0,-9 2 0 16,-4 3 0-16,-7 3 0 0,-6 2 0 16,-7 1 0-16,-6 0 0 0,-7 2 0 0,-8-2 0 15,-19-1 0-15,19 3 0 0,-19-3 0 0,0 0 0 16,0 0 0-16,0 0 0 0,-24-22 0 0,7 4 0 15,-6-7 0-15,-1-4 0 0,-4 0 0 0,0-2 0 16,0-4 0-16,0-3 0 0,-1-4 0 0,1-1 0 16,1-6 0-16,0-2 0 0,4-1 0 15,1 0 0-15,4 4 0 0,1 3 0 16,6 5 0-16,0 3 0 0,6 10-14 0,-1 3-57 16,6 24-191-16,0 0-344 0,0 0-59 0,0 0 237 15</inkml:trace>
  <inkml:trace contextRef="#ctx0" brushRef="#br4" timeOffset="106688.4283">8422 10390 1688 0,'22'1'31'0,"-22"-1"-20"16,0 0 7-16,0 0 10 0,0 0 10 0,0 0 3 16,-9 20-3-16,9-20-10 0,0 0-6 0,-26 14-4 15,26-14 0-15,-27 13-3 0,9-4 4 0,-4-1-1 16,-1 5-2-16,-5 2-16 0,-2 5 0 16,0 3 0-16,-2 4 0 0,0 3 0 0,-1 2 0 15,0 3 0-15,1 1 0 0,3 0 0 0,1 2 0 16,3-2 0-16,0 0 0 0,6-2 0 0,1-5 0 15,5-2 0-15,6-5 0 0,5-2 0 16,3-3 0-16,5 0 0 0,-6-17 0 0,24 29 0 16,-4-14 0-16,3-3 0 0,7 1 0 0,7-1 0 15,3 1 0-15,6-1 0 0,3 1 0 16,4-5 0-16,3-2 0 0,4 0 0 0,2-2 0 16,4-2 0-16,4-3 0 0,2-3 0 0,2 1 0 15,-2-5 0-15,-3 1 0 0,-3 1 0 0,-5-4 0 16,-8 2 0-16,-7 1 0 0,-7-2 0 0,-6 0 0 15,-10 0 0-15,-5-3-4 0,-18 12-2 0,11-27 1 16,-16 9 5-16,-7-3-6 0,-6-4 1 16,-8-3-6-16,-6-1 8 0,-6-1-4 15,-8-5-3-15,-3 0 28 0,-4-4-26 0,-2 1 26 16,-2 0-12-16,-3 1-10 0,3 4 11 0,0 4-8 16,3 5 6-16,8 4-5 0,6 6 2 0,7 2-4 15,11 1-1-15,22 11-11 0,-13-22-15 0,16 2-35 16,35 29-245-16,-10-30-335 0,17 6 0 0,4-1 321 15</inkml:trace>
  <inkml:trace contextRef="#ctx0" brushRef="#br4" timeOffset="107261.7946">9609 10179 1956 0,'0'0'82'0,"0"0"-73"0,0 0-9 0,0 0 0 15,-7 18 0-15,7-18 0 0,-3 31 0 0,-2-6 0 16,-3 6 0-16,-3 5 0 0,-4 2 0 0,1 2 0 15,-3 4 0-15,0 2 0 0,-2 1 0 0,2 0 0 16,2-2 0-16,0-1 0 0,4-2 0 0,3-2 0 16,3-5 0-16,5-3 0 0,3-3 0 15,6-6 0-15,4-3 0 0,7-6 0 16,3-3 0-16,5-4 0 0,5-8 0 0,3-4 0 16,4-7 0-16,4-5 0 0,2-6 0 0,0-2 0 15,4-5 0-15,-4-2 0 0,-2 1 0 0,-2-3 0 16,-7 5 0-16,-5 0 0 0,-3 5 0 0,-8 2 0 15,-19 22 0-15,25-28 0 0,-25 28 0 0,0 0 0 16,0 0 0-16,0 0 0 0,0 0 0 16,0 0 0-16,0 0 0 0,-6 19 0 0,0-1 0 15,0 9 0-15,-3 6 0 0,2 2 0 0,1 1 0 16,2 2 0-16,5-6 0 0,3-2 0 16,4-3 0-16,5-8 0 0,1 0 0 0,7-6 0 15,2-2 0-15,4-6 0 0,3-4 0 0,2-6 0 16,3-6 0-16,1-3 0 0,2-7 0 0,0-4 0 15,0-8 0-15,-1-5 0 0,0-1 0 16,-2-4 0-16,-5 2 0 0,-4 1 0 0,-5 2 0 16,-9 0 0-16,-2-1 0 0,-7 2 0 0,0 2 0 15,-6-3 0-15,2 6 0 0,-5-2 0 0,-1 5 0 16,-2 0 0-16,-1 8-59 0,-12-15-88 0,22 36-349 16,-12-17-150-16,12 17 2 0,-18 16 590 0</inkml:trace>
  <inkml:trace contextRef="#ctx0" brushRef="#br4" timeOffset="107636.3012">7863 11560 2026 0,'-38'16'21'0,"38"-16"-21"0,0 0 0 16,24 0 0-16,7-2 0 0,14-1 0 0,15-3 0 16,16-1 0-16,13-3 0 0,13 2 0 0,16-1 0 15,12 3 0-15,15 0 0 0,11 0 0 16,15 0 0-16,9 0 0 0,12 1 0 0,5 0 0 15,8-1 0-15,2 0 0 0,-10 0 0 0,-5 1 0 16,-7 2 0-16,-11-2 0 0,-3 1 0 16,-14-3 0-16,-13 3 0 0,-15-4 0 0,-20 6 0 15,-20-7 0-15,-11 27-210 0,-53-37-382 0,6 21-58 16,-31-2 56-16</inkml:trace>
  <inkml:trace contextRef="#ctx0" brushRef="#br4" timeOffset="108351.8397">9530 11866 1737 0,'0'0'53'0,"-26"-17"-4"0,26 17-13 16,-23-21 0-16,23 21-9 0,-19-25 2 15,19 25-5-15,-21-21-1 0,21 21-4 0,-25-15-5 16,25 15-14 0,-30-5 0-16,13 9 0 0,-2 3 0 0,-3 5 0 15,-1 5 0-15,-1 5 0 0,-3 7 0 0,1 7 0 0,1 8 0 16,3 4 0-16,1 3 0 0,3 2 0 0,1-3 0 15,2 3 0-15,6-1 0 16,3-4 0-16,6-3 0 0,3-3 0 0,8-3 0 16,7-6 0-16,9-4 0 0,8-5 0 0,7-8 0 15,8-5 0-15,6-9 0 0,7-6 0 0,5-5 0 16,0-8 0-16,7-6 0 0,2-6 0 0,1-6 0 16,2-4 0-16,-7-6 0 0,-2-1 0 0,-11-1 0 15,-7-1 0-15,-10 4 0 0,-10 2 0 0,-10 2 0 16,-8 4 0-16,-9-1 0 0,-8 2 0 15,-8 2 0-15,-6-3 0 0,-7 3 0 0,-4 2 0 16,-4 6 0-16,-5 2 0 0,0 6 0 0,1 3 0 16,-2 4 0-16,2 7 0 0,3 7 0 0,1 1 0 15,5 7 0-15,2-2 0 0,24-10 0 16,-28 24 0-16,25-7-59 0,3-17-83 0,14 31-418 16,-14-31-103-16,5 33 41 0</inkml:trace>
  <inkml:trace contextRef="#ctx0" brushRef="#br4" timeOffset="108488.9224">9802 12109 1978 0,'-20'56'69'0,"20"-56"-69"0,-19 31 0 16,19-31 0-16,5 37 0 0,1-14 0 16,4-1 0-16,1 4 0 0,4 1 0 0,2-3 0 15,2 3 0-15,3-6 0 0,1 0 0 16,3-2 0-16,-2-5 0 0,5 0 0 0,-3-7 0 15,4 7 0-15,-19-31-326 0,23 29-361 0,-17-11-11 16,6 3 363-16</inkml:trace>
  <inkml:trace contextRef="#ctx0" brushRef="#br4" timeOffset="110258.8729">3256 9318 1764 0,'25'-23'50'16,"-25"23"-9"-16,-13-17-1 0,13 17-2 0,-15-17-2 16,15 17-3-16,-19-15-6 0,19 15-9 0,-28-14-18 15,28 14 0-15,-32-9 0 0,14 6 0 16,1 0 0-16,17 3 0 0,-31-2 0 0,31 2 0 16,-26 10 0-16,26-10 0 0,-23 21 0 0,12-4 0 15,0 3 0-15,2 7 0 0,1 3 0 16,1 4 0-16,2 0 0 0,1 0 0 0,2-1 0 15,1-1 0-15,3-3 0 0,2-5 0 0,3-2 0 16,3-5 0-16,3 0 0 0,4-4 0 0,0-3 0 16,3-4 0-16,3-4 0 0,1-4 0 15,4-4 0-15,2-6 0 0,2-5 0 0,3-4 0 16,2-4 0-16,-1-6 0 0,1-1 0 0,-1-6 0 16,-2 0 0-16,0 0 0 0,-2 1 0 0,-4 2 0 15,-3 1 0-15,-8 2 0 0,-2 4 0 0,-8 7 0 16,-4 0 0-16,-6 4 0 0,3 17 0 0,-18-25 0 15,18 25 0-15,-33-11 0 16,14 11 0-16,-4 4 0 0,0 3 0 0,-1 1 0 16,3 4 0-16,1 2 0 0,3 0 0 0,17-14 0 15,-25 29 0-15,25-29 0 0,-8 27 0 0,8-27 0 16,11 24 0-16,-11-24 0 0,34 23 0 0,-9-15 0 16,5 0 0-16,4-3 0 0,5-2 0 0,1 0 0 15,3 0 0-15,0 0 0 0,-1-3 0 0,-3 1 0 16,-4-1 0-16,-2 1 0 0,-4 0 0 15,-5 2 0-15,-3-1 0 0,-21-2 0 0,24 11 0 16,-24-11 0-16,12 19 0 0,-12-19 0 0,2 33 0 16,-7-12 0-16,-3 2 0 0,-1 3 0 0,-5 2 0 15,-1 1 0-15,-1-2 0 0,-1-2 0 0,1-2 0 16,3-5 0-16,3-1 0 0,10-17 0 16,-12 22 0-16,12-22 0 0,0 0 0 0,0 0 0 15,0 0 0-15,0 0 0 0,0 0 0 16,0 0 0-16,24-30 0 0,-12 8 0 0,4-4 0 15,2-3 0-15,0-2 0 0,1-2 0 0,-2 2 0 16,-1 1 0-16,-2-1 0 0,-1 2 0 0,1 2 0 16,-4 0 0-16,1 0 0 0,-2 1 0 0,-1 1 0 15,0 1 0-15,-1 1 0 0,1 5 0 0,-1 1 0 16,-7 17 0-16,15-22 0 0,-15 22 0 16,18-12 0-16,-18 12 0 0,24-7 0 0,-24 7 0 15,32-2 0-15,-14 3 0 0,4 1 0 16,0 4 0-16,1 0 0 0,0 4 0 0,0 1 0 15,-2 0 0-15,-1 1 0 0,-1 1 0 0,-19-13 0 16,30 27 0-16,-30-27 0 0,23 28 0 0,-23-28 0 16,12 26 0-16,-12-26 0 0,2 27 0 0,-2-27 0 15,-13 25 0-15,13-25 0 0,-28 25 0 16,9-15 0-16,-4 0 0 0,-3 1 0 0,1-4 0 16,-3 2 0-16,1-3 0 0,2 1 0 0,0-2 0 15,2 0 0-15,2-1 0 0,4 1 0 0,17-5 0 16,-23 11 0-16,23-11 0 0,0 0 0 0,-8 22 0 15,8-22 0-15,9 24 0 0,-9-24 0 0,27 28 0 16,-9-15 0-16,4 1 0 0,3-1 0 16,0 1 0-16,3 0 0 0,1-5 0 15,2 2 0-15,-1-5 0 0,1 3 0 0,0-3 0 16,0 0 0-16,1-1 0 0,0-3 0 0,1 1 0 16,-4-6 0-16,4 6 0 0,-4-8 0 0,11 11-52 15,-17-22-135-15,30 34-63 0,-45-42-150 0,30 28-141 16,-11 4 24-16,-27-8 418 0</inkml:trace>
  <inkml:trace contextRef="#ctx0" brushRef="#br4" timeOffset="110383.546">4844 9705 1821 0,'0'0'226'0,"0"0"-226"0,0 0 0 16,-19 4 0-16,19-4 0 0,0 0 0 0,0 0 0 16,0 0 0-16,0 0 0 0,0 0 0 0,2-21 0 15,-2 21 0-15,0 0 0 0,12-23 0 0,5 31-110 16,-30-33-150-16,38 45-148 0,-45-32-153 15,20 12-15-15,0 0 445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13/08/2015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1487592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Bree to sit the End Of Topic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green workbook’s “take” on the fundamentals of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examination of the fundamentals of current and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set a due date and have HRT plus HW help plus HW marking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lesson time effectively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2720" y="625680"/>
              <a:ext cx="2167200" cy="299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5800" y="623160"/>
                <a:ext cx="2186640" cy="30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05520" y="3652200"/>
              <a:ext cx="1374480" cy="1742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2560" y="3648960"/>
                <a:ext cx="1389960" cy="176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003302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 Force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EPED (Voltage)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6680" y="257400"/>
              <a:ext cx="8503200" cy="425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254880"/>
                <a:ext cx="8535600" cy="42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6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10093</TotalTime>
  <Words>318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317</cp:revision>
  <dcterms:created xsi:type="dcterms:W3CDTF">2006-08-16T00:00:00Z</dcterms:created>
  <dcterms:modified xsi:type="dcterms:W3CDTF">2015-08-13T00:20:08Z</dcterms:modified>
</cp:coreProperties>
</file>