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11/08/2015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12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4080149"/>
              </p:ext>
            </p:extLst>
          </p:nvPr>
        </p:nvGraphicFramePr>
        <p:xfrm>
          <a:off x="214283" y="762000"/>
          <a:ext cx="8750332" cy="5349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Sit the End Of Topic Test on Waves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show off what we have learned. How to get the measure of our learning so we know where we are “at”.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776779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10027</TotalTime>
  <Words>285</Words>
  <Application>Microsoft Office PowerPoint</Application>
  <PresentationFormat>On-screen Show (4:3)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313</cp:revision>
  <dcterms:created xsi:type="dcterms:W3CDTF">2006-08-16T00:00:00Z</dcterms:created>
  <dcterms:modified xsi:type="dcterms:W3CDTF">2015-08-11T06:51:41Z</dcterms:modified>
</cp:coreProperties>
</file>