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11/08/2015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086891"/>
              </p:ext>
            </p:extLst>
          </p:nvPr>
        </p:nvGraphicFramePr>
        <p:xfrm>
          <a:off x="214283" y="762000"/>
          <a:ext cx="8750332" cy="4983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marking, HW help and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towards both next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week’s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quiz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the big one on 17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desired, get our Mechanics Formative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good material for revision can be found in odd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email some old NZIP exams to us for revision (if requested)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source or revision material exists.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776779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9965</TotalTime>
  <Words>277</Words>
  <Application>Microsoft Office PowerPoint</Application>
  <PresentationFormat>On-screen Show (4:3)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311</cp:revision>
  <dcterms:created xsi:type="dcterms:W3CDTF">2006-08-16T00:00:00Z</dcterms:created>
  <dcterms:modified xsi:type="dcterms:W3CDTF">2015-08-10T21:02:53Z</dcterms:modified>
</cp:coreProperties>
</file>