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61" r:id="rId2"/>
    <p:sldId id="257" r:id="rId3"/>
    <p:sldId id="258" r:id="rId4"/>
    <p:sldId id="47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8AD9"/>
    <a:srgbClr val="FF66FF"/>
    <a:srgbClr val="FF7878"/>
    <a:srgbClr val="FF78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64" d="100"/>
          <a:sy n="64" d="100"/>
        </p:scale>
        <p:origin x="1397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7/08/2015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Px 07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  <a:ea typeface="Adobe Myungjo Std M" panose="02020600000000000000" pitchFamily="18" charset="-128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0099195"/>
              </p:ext>
            </p:extLst>
          </p:nvPr>
        </p:nvGraphicFramePr>
        <p:xfrm>
          <a:off x="214283" y="762000"/>
          <a:ext cx="8750332" cy="4983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Homework marking, HW help and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time towards both next week’s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qui-z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and the big one on 17 Nov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If desired, get our Mechanics Formative back for revision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good material for revision can be found in odd places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Get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to email some old NZIP exams to us for revision (if requested)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Another source or revision material exists.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9776779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Ray diagrams for curved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Des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Cartes’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formula for spherical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9 and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Refraction of light PLUS Total Internal Reflection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11 and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Dispersion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Waves: End Of Topic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of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 Force Fields and Field Strength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Potential Energy and EPED (Voltage)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652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9956</TotalTime>
  <Words>277</Words>
  <Application>Microsoft Office PowerPoint</Application>
  <PresentationFormat>On-screen Show (4:3)</PresentationFormat>
  <Paragraphs>51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Adobe Myungjo Std M</vt:lpstr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309</cp:revision>
  <dcterms:created xsi:type="dcterms:W3CDTF">2006-08-16T00:00:00Z</dcterms:created>
  <dcterms:modified xsi:type="dcterms:W3CDTF">2015-08-07T04:11:00Z</dcterms:modified>
</cp:coreProperties>
</file>